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5" r:id="rId2"/>
  </p:sldMasterIdLst>
  <p:notesMasterIdLst>
    <p:notesMasterId r:id="rId17"/>
  </p:notesMasterIdLst>
  <p:sldIdLst>
    <p:sldId id="316" r:id="rId3"/>
    <p:sldId id="256" r:id="rId4"/>
    <p:sldId id="257" r:id="rId5"/>
    <p:sldId id="307" r:id="rId6"/>
    <p:sldId id="309" r:id="rId7"/>
    <p:sldId id="308" r:id="rId8"/>
    <p:sldId id="310" r:id="rId9"/>
    <p:sldId id="260" r:id="rId10"/>
    <p:sldId id="267" r:id="rId11"/>
    <p:sldId id="315" r:id="rId12"/>
    <p:sldId id="311" r:id="rId13"/>
    <p:sldId id="312" r:id="rId14"/>
    <p:sldId id="313" r:id="rId15"/>
    <p:sldId id="258" r:id="rId16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mic Sans MS" panose="030F0702030302020204" pitchFamily="66" charset="0"/>
      <p:regular r:id="rId26"/>
      <p:bold r:id="rId27"/>
      <p:italic r:id="rId28"/>
      <p:boldItalic r:id="rId29"/>
    </p:embeddedFont>
    <p:embeddedFont>
      <p:font typeface="Loved by the King" panose="020B0604020202020204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Roboto Condensed Light" panose="02000000000000000000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DF"/>
    <a:srgbClr val="434343"/>
    <a:srgbClr val="F7F7F0"/>
    <a:srgbClr val="684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1F8F9A-29C7-421B-BF2A-493A7D4832A4}">
  <a:tblStyle styleId="{0D1F8F9A-29C7-421B-BF2A-493A7D4832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7" name="Google Shape;1299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8" name="Google Shape;1299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8" name="Google Shape;13078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9" name="Google Shape;13079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5" name="Google Shape;14155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6" name="Google Shape;14156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2" name="Google Shape;15332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3" name="Google Shape;15333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2" name="Google Shape;15332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3" name="Google Shape;15333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80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9" name="Google Shape;13159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0" name="Google Shape;13160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22175" y="-252325"/>
            <a:ext cx="3534803" cy="2224176"/>
          </a:xfrm>
          <a:custGeom>
            <a:avLst/>
            <a:gdLst/>
            <a:ahLst/>
            <a:cxnLst/>
            <a:rect l="l" t="t" r="r" b="b"/>
            <a:pathLst>
              <a:path w="119047" h="74907" extrusionOk="0">
                <a:moveTo>
                  <a:pt x="4986" y="8166"/>
                </a:moveTo>
                <a:cubicBezTo>
                  <a:pt x="4553" y="12114"/>
                  <a:pt x="1525" y="20715"/>
                  <a:pt x="1092" y="27313"/>
                </a:cubicBezTo>
                <a:cubicBezTo>
                  <a:pt x="659" y="33912"/>
                  <a:pt x="-530" y="41105"/>
                  <a:pt x="2390" y="47757"/>
                </a:cubicBezTo>
                <a:cubicBezTo>
                  <a:pt x="5311" y="54409"/>
                  <a:pt x="11530" y="62738"/>
                  <a:pt x="18615" y="67227"/>
                </a:cubicBezTo>
                <a:cubicBezTo>
                  <a:pt x="25700" y="71716"/>
                  <a:pt x="36085" y="75556"/>
                  <a:pt x="44901" y="74691"/>
                </a:cubicBezTo>
                <a:cubicBezTo>
                  <a:pt x="53717" y="73826"/>
                  <a:pt x="65454" y="68850"/>
                  <a:pt x="71511" y="62035"/>
                </a:cubicBezTo>
                <a:cubicBezTo>
                  <a:pt x="77569" y="55220"/>
                  <a:pt x="76000" y="40401"/>
                  <a:pt x="81246" y="33803"/>
                </a:cubicBezTo>
                <a:cubicBezTo>
                  <a:pt x="86492" y="27205"/>
                  <a:pt x="97039" y="27259"/>
                  <a:pt x="102988" y="22445"/>
                </a:cubicBezTo>
                <a:cubicBezTo>
                  <a:pt x="108937" y="17631"/>
                  <a:pt x="124514" y="8653"/>
                  <a:pt x="116942" y="4921"/>
                </a:cubicBezTo>
                <a:cubicBezTo>
                  <a:pt x="109370" y="1189"/>
                  <a:pt x="76433" y="270"/>
                  <a:pt x="57557" y="54"/>
                </a:cubicBezTo>
                <a:cubicBezTo>
                  <a:pt x="38681" y="-162"/>
                  <a:pt x="12450" y="2271"/>
                  <a:pt x="3688" y="3623"/>
                </a:cubicBezTo>
                <a:cubicBezTo>
                  <a:pt x="-5074" y="4975"/>
                  <a:pt x="5419" y="4218"/>
                  <a:pt x="4986" y="81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5123601" y="887150"/>
            <a:ext cx="4635863" cy="4256344"/>
          </a:xfrm>
          <a:custGeom>
            <a:avLst/>
            <a:gdLst/>
            <a:ahLst/>
            <a:cxnLst/>
            <a:rect l="l" t="t" r="r" b="b"/>
            <a:pathLst>
              <a:path w="163768" h="150361" extrusionOk="0">
                <a:moveTo>
                  <a:pt x="17571" y="145304"/>
                </a:moveTo>
                <a:cubicBezTo>
                  <a:pt x="6808" y="138814"/>
                  <a:pt x="426" y="122427"/>
                  <a:pt x="47" y="111231"/>
                </a:cubicBezTo>
                <a:cubicBezTo>
                  <a:pt x="-332" y="100035"/>
                  <a:pt x="12324" y="87216"/>
                  <a:pt x="15299" y="78130"/>
                </a:cubicBezTo>
                <a:cubicBezTo>
                  <a:pt x="18274" y="69044"/>
                  <a:pt x="16651" y="64988"/>
                  <a:pt x="17895" y="56713"/>
                </a:cubicBezTo>
                <a:cubicBezTo>
                  <a:pt x="19139" y="48438"/>
                  <a:pt x="18220" y="35836"/>
                  <a:pt x="22763" y="28480"/>
                </a:cubicBezTo>
                <a:cubicBezTo>
                  <a:pt x="27306" y="21124"/>
                  <a:pt x="32660" y="17284"/>
                  <a:pt x="45154" y="12579"/>
                </a:cubicBezTo>
                <a:cubicBezTo>
                  <a:pt x="57648" y="7874"/>
                  <a:pt x="82149" y="-1429"/>
                  <a:pt x="97725" y="248"/>
                </a:cubicBezTo>
                <a:cubicBezTo>
                  <a:pt x="113302" y="1925"/>
                  <a:pt x="131636" y="13553"/>
                  <a:pt x="138613" y="22639"/>
                </a:cubicBezTo>
                <a:cubicBezTo>
                  <a:pt x="145590" y="31725"/>
                  <a:pt x="135909" y="46437"/>
                  <a:pt x="139587" y="54766"/>
                </a:cubicBezTo>
                <a:cubicBezTo>
                  <a:pt x="143265" y="63095"/>
                  <a:pt x="158300" y="65313"/>
                  <a:pt x="160680" y="72614"/>
                </a:cubicBezTo>
                <a:cubicBezTo>
                  <a:pt x="163060" y="79916"/>
                  <a:pt x="153649" y="86352"/>
                  <a:pt x="153865" y="98575"/>
                </a:cubicBezTo>
                <a:cubicBezTo>
                  <a:pt x="154081" y="110798"/>
                  <a:pt x="168576" y="137732"/>
                  <a:pt x="161978" y="145953"/>
                </a:cubicBezTo>
                <a:cubicBezTo>
                  <a:pt x="155380" y="154174"/>
                  <a:pt x="130501" y="147197"/>
                  <a:pt x="114275" y="147900"/>
                </a:cubicBezTo>
                <a:cubicBezTo>
                  <a:pt x="98050" y="148603"/>
                  <a:pt x="80742" y="150605"/>
                  <a:pt x="64625" y="150172"/>
                </a:cubicBezTo>
                <a:cubicBezTo>
                  <a:pt x="48508" y="149739"/>
                  <a:pt x="28334" y="151794"/>
                  <a:pt x="17571" y="1453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86925" y="1010250"/>
            <a:ext cx="4242900" cy="203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3A31"/>
              </a:buClr>
              <a:buSzPts val="5200"/>
              <a:buFont typeface="Loved by the King"/>
              <a:buNone/>
              <a:defRPr sz="4100">
                <a:solidFill>
                  <a:srgbClr val="4C3A3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ved by the King"/>
              <a:buNone/>
              <a:defRPr sz="5200">
                <a:solidFill>
                  <a:srgbClr val="191919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ved by the King"/>
              <a:buNone/>
              <a:defRPr sz="5200">
                <a:solidFill>
                  <a:srgbClr val="191919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ved by the King"/>
              <a:buNone/>
              <a:defRPr sz="5200">
                <a:solidFill>
                  <a:srgbClr val="191919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ved by the King"/>
              <a:buNone/>
              <a:defRPr sz="5200">
                <a:solidFill>
                  <a:srgbClr val="191919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ved by the King"/>
              <a:buNone/>
              <a:defRPr sz="5200">
                <a:solidFill>
                  <a:srgbClr val="191919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ved by the King"/>
              <a:buNone/>
              <a:defRPr sz="5200">
                <a:solidFill>
                  <a:srgbClr val="191919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ved by the King"/>
              <a:buNone/>
              <a:defRPr sz="5200">
                <a:solidFill>
                  <a:srgbClr val="191919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ved by the King"/>
              <a:buNone/>
              <a:defRPr sz="5200">
                <a:solidFill>
                  <a:srgbClr val="191919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86925" y="3044850"/>
            <a:ext cx="4242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3A31"/>
              </a:buClr>
              <a:buSzPts val="1400"/>
              <a:buFont typeface="Poppins"/>
              <a:buNone/>
              <a:defRPr>
                <a:solidFill>
                  <a:srgbClr val="68433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31" y="7772"/>
            <a:ext cx="9172030" cy="5184928"/>
            <a:chOff x="1014975" y="1259150"/>
            <a:chExt cx="5489275" cy="3103075"/>
          </a:xfrm>
        </p:grpSpPr>
        <p:sp>
          <p:nvSpPr>
            <p:cNvPr id="14" name="Google Shape;14;p2"/>
            <p:cNvSpPr/>
            <p:nvPr/>
          </p:nvSpPr>
          <p:spPr>
            <a:xfrm>
              <a:off x="5402800" y="2532900"/>
              <a:ext cx="1095450" cy="1808225"/>
            </a:xfrm>
            <a:custGeom>
              <a:avLst/>
              <a:gdLst/>
              <a:ahLst/>
              <a:cxnLst/>
              <a:rect l="l" t="t" r="r" b="b"/>
              <a:pathLst>
                <a:path w="43818" h="72329" extrusionOk="0">
                  <a:moveTo>
                    <a:pt x="36125" y="5670"/>
                  </a:moveTo>
                  <a:cubicBezTo>
                    <a:pt x="36119" y="5686"/>
                    <a:pt x="36113" y="5701"/>
                    <a:pt x="36109" y="5720"/>
                  </a:cubicBezTo>
                  <a:cubicBezTo>
                    <a:pt x="36103" y="5714"/>
                    <a:pt x="36097" y="5703"/>
                    <a:pt x="36103" y="5691"/>
                  </a:cubicBezTo>
                  <a:cubicBezTo>
                    <a:pt x="36107" y="5683"/>
                    <a:pt x="36116" y="5678"/>
                    <a:pt x="36125" y="5670"/>
                  </a:cubicBezTo>
                  <a:close/>
                  <a:moveTo>
                    <a:pt x="35099" y="6419"/>
                  </a:moveTo>
                  <a:cubicBezTo>
                    <a:pt x="35097" y="6460"/>
                    <a:pt x="35087" y="6500"/>
                    <a:pt x="35082" y="6536"/>
                  </a:cubicBezTo>
                  <a:cubicBezTo>
                    <a:pt x="35059" y="6530"/>
                    <a:pt x="35029" y="6512"/>
                    <a:pt x="35012" y="6501"/>
                  </a:cubicBezTo>
                  <a:cubicBezTo>
                    <a:pt x="35039" y="6473"/>
                    <a:pt x="35071" y="6446"/>
                    <a:pt x="35099" y="6419"/>
                  </a:cubicBezTo>
                  <a:close/>
                  <a:moveTo>
                    <a:pt x="9375" y="5028"/>
                  </a:moveTo>
                  <a:lnTo>
                    <a:pt x="9375" y="5028"/>
                  </a:lnTo>
                  <a:cubicBezTo>
                    <a:pt x="9405" y="5034"/>
                    <a:pt x="9440" y="5046"/>
                    <a:pt x="9475" y="5057"/>
                  </a:cubicBezTo>
                  <a:cubicBezTo>
                    <a:pt x="9880" y="5104"/>
                    <a:pt x="10285" y="5157"/>
                    <a:pt x="10666" y="5210"/>
                  </a:cubicBezTo>
                  <a:cubicBezTo>
                    <a:pt x="10766" y="5544"/>
                    <a:pt x="10848" y="5832"/>
                    <a:pt x="10930" y="6119"/>
                  </a:cubicBezTo>
                  <a:cubicBezTo>
                    <a:pt x="11024" y="6295"/>
                    <a:pt x="11118" y="6477"/>
                    <a:pt x="11235" y="6706"/>
                  </a:cubicBezTo>
                  <a:lnTo>
                    <a:pt x="10730" y="6706"/>
                  </a:lnTo>
                  <a:cubicBezTo>
                    <a:pt x="10748" y="6817"/>
                    <a:pt x="10760" y="6917"/>
                    <a:pt x="10783" y="7034"/>
                  </a:cubicBezTo>
                  <a:cubicBezTo>
                    <a:pt x="10736" y="7058"/>
                    <a:pt x="10701" y="7081"/>
                    <a:pt x="10666" y="7099"/>
                  </a:cubicBezTo>
                  <a:cubicBezTo>
                    <a:pt x="10560" y="6964"/>
                    <a:pt x="10461" y="6817"/>
                    <a:pt x="10355" y="6671"/>
                  </a:cubicBezTo>
                  <a:cubicBezTo>
                    <a:pt x="10249" y="6589"/>
                    <a:pt x="10085" y="6536"/>
                    <a:pt x="10027" y="6424"/>
                  </a:cubicBezTo>
                  <a:cubicBezTo>
                    <a:pt x="9809" y="5996"/>
                    <a:pt x="9616" y="5556"/>
                    <a:pt x="9416" y="5116"/>
                  </a:cubicBezTo>
                  <a:lnTo>
                    <a:pt x="9375" y="5028"/>
                  </a:lnTo>
                  <a:close/>
                  <a:moveTo>
                    <a:pt x="37763" y="6835"/>
                  </a:moveTo>
                  <a:cubicBezTo>
                    <a:pt x="37424" y="7949"/>
                    <a:pt x="36719" y="8332"/>
                    <a:pt x="35844" y="8332"/>
                  </a:cubicBezTo>
                  <a:cubicBezTo>
                    <a:pt x="35811" y="8332"/>
                    <a:pt x="35778" y="8332"/>
                    <a:pt x="35745" y="8331"/>
                  </a:cubicBezTo>
                  <a:cubicBezTo>
                    <a:pt x="35538" y="8327"/>
                    <a:pt x="35331" y="8326"/>
                    <a:pt x="35119" y="8326"/>
                  </a:cubicBezTo>
                  <a:cubicBezTo>
                    <a:pt x="34695" y="8326"/>
                    <a:pt x="34249" y="8331"/>
                    <a:pt x="33733" y="8331"/>
                  </a:cubicBezTo>
                  <a:cubicBezTo>
                    <a:pt x="34343" y="7680"/>
                    <a:pt x="34918" y="7375"/>
                    <a:pt x="35622" y="7263"/>
                  </a:cubicBezTo>
                  <a:cubicBezTo>
                    <a:pt x="36332" y="7146"/>
                    <a:pt x="37030" y="6982"/>
                    <a:pt x="37763" y="6835"/>
                  </a:cubicBezTo>
                  <a:close/>
                  <a:moveTo>
                    <a:pt x="11643" y="5362"/>
                  </a:moveTo>
                  <a:cubicBezTo>
                    <a:pt x="11852" y="5362"/>
                    <a:pt x="11896" y="5499"/>
                    <a:pt x="11951" y="5832"/>
                  </a:cubicBezTo>
                  <a:cubicBezTo>
                    <a:pt x="12086" y="6242"/>
                    <a:pt x="12215" y="6653"/>
                    <a:pt x="12367" y="7058"/>
                  </a:cubicBezTo>
                  <a:cubicBezTo>
                    <a:pt x="12414" y="7204"/>
                    <a:pt x="12555" y="7316"/>
                    <a:pt x="12661" y="7439"/>
                  </a:cubicBezTo>
                  <a:cubicBezTo>
                    <a:pt x="12543" y="7005"/>
                    <a:pt x="12408" y="6571"/>
                    <a:pt x="12291" y="6143"/>
                  </a:cubicBezTo>
                  <a:cubicBezTo>
                    <a:pt x="12250" y="5984"/>
                    <a:pt x="12232" y="5826"/>
                    <a:pt x="12197" y="5603"/>
                  </a:cubicBezTo>
                  <a:lnTo>
                    <a:pt x="12197" y="5603"/>
                  </a:lnTo>
                  <a:cubicBezTo>
                    <a:pt x="12690" y="5761"/>
                    <a:pt x="13112" y="5896"/>
                    <a:pt x="13576" y="6055"/>
                  </a:cubicBezTo>
                  <a:cubicBezTo>
                    <a:pt x="13658" y="6448"/>
                    <a:pt x="13722" y="6876"/>
                    <a:pt x="13840" y="7292"/>
                  </a:cubicBezTo>
                  <a:cubicBezTo>
                    <a:pt x="13945" y="7678"/>
                    <a:pt x="14021" y="8092"/>
                    <a:pt x="14420" y="8321"/>
                  </a:cubicBezTo>
                  <a:lnTo>
                    <a:pt x="14420" y="8321"/>
                  </a:lnTo>
                  <a:cubicBezTo>
                    <a:pt x="14403" y="8391"/>
                    <a:pt x="14391" y="8462"/>
                    <a:pt x="14344" y="8636"/>
                  </a:cubicBezTo>
                  <a:cubicBezTo>
                    <a:pt x="13863" y="8378"/>
                    <a:pt x="13406" y="8126"/>
                    <a:pt x="12954" y="7879"/>
                  </a:cubicBezTo>
                  <a:cubicBezTo>
                    <a:pt x="12906" y="7977"/>
                    <a:pt x="12851" y="8021"/>
                    <a:pt x="12788" y="8021"/>
                  </a:cubicBezTo>
                  <a:cubicBezTo>
                    <a:pt x="12734" y="8021"/>
                    <a:pt x="12676" y="7989"/>
                    <a:pt x="12614" y="7932"/>
                  </a:cubicBezTo>
                  <a:cubicBezTo>
                    <a:pt x="11992" y="7744"/>
                    <a:pt x="11569" y="7392"/>
                    <a:pt x="11458" y="6688"/>
                  </a:cubicBezTo>
                  <a:cubicBezTo>
                    <a:pt x="11405" y="6389"/>
                    <a:pt x="11294" y="6096"/>
                    <a:pt x="11206" y="5802"/>
                  </a:cubicBezTo>
                  <a:cubicBezTo>
                    <a:pt x="11159" y="5709"/>
                    <a:pt x="11106" y="5603"/>
                    <a:pt x="11047" y="5497"/>
                  </a:cubicBezTo>
                  <a:cubicBezTo>
                    <a:pt x="11332" y="5411"/>
                    <a:pt x="11517" y="5362"/>
                    <a:pt x="11643" y="5362"/>
                  </a:cubicBezTo>
                  <a:close/>
                  <a:moveTo>
                    <a:pt x="14403" y="6006"/>
                  </a:moveTo>
                  <a:cubicBezTo>
                    <a:pt x="14862" y="6006"/>
                    <a:pt x="15090" y="6283"/>
                    <a:pt x="15189" y="6894"/>
                  </a:cubicBezTo>
                  <a:cubicBezTo>
                    <a:pt x="15306" y="7598"/>
                    <a:pt x="15394" y="8313"/>
                    <a:pt x="15512" y="9105"/>
                  </a:cubicBezTo>
                  <a:cubicBezTo>
                    <a:pt x="15330" y="8994"/>
                    <a:pt x="15130" y="8900"/>
                    <a:pt x="14954" y="8771"/>
                  </a:cubicBezTo>
                  <a:cubicBezTo>
                    <a:pt x="14763" y="8643"/>
                    <a:pt x="14600" y="8475"/>
                    <a:pt x="14426" y="8324"/>
                  </a:cubicBezTo>
                  <a:lnTo>
                    <a:pt x="14426" y="8324"/>
                  </a:lnTo>
                  <a:cubicBezTo>
                    <a:pt x="14221" y="7585"/>
                    <a:pt x="14010" y="6852"/>
                    <a:pt x="13805" y="6113"/>
                  </a:cubicBezTo>
                  <a:cubicBezTo>
                    <a:pt x="14038" y="6043"/>
                    <a:pt x="14235" y="6006"/>
                    <a:pt x="14403" y="6006"/>
                  </a:cubicBezTo>
                  <a:close/>
                  <a:moveTo>
                    <a:pt x="13493" y="8929"/>
                  </a:moveTo>
                  <a:cubicBezTo>
                    <a:pt x="14446" y="8929"/>
                    <a:pt x="15303" y="9422"/>
                    <a:pt x="16163" y="9880"/>
                  </a:cubicBezTo>
                  <a:cubicBezTo>
                    <a:pt x="15617" y="9932"/>
                    <a:pt x="15072" y="10003"/>
                    <a:pt x="14520" y="10044"/>
                  </a:cubicBezTo>
                  <a:cubicBezTo>
                    <a:pt x="14504" y="10044"/>
                    <a:pt x="14488" y="10044"/>
                    <a:pt x="14472" y="10044"/>
                  </a:cubicBezTo>
                  <a:cubicBezTo>
                    <a:pt x="14255" y="10044"/>
                    <a:pt x="14014" y="10007"/>
                    <a:pt x="13840" y="9903"/>
                  </a:cubicBezTo>
                  <a:cubicBezTo>
                    <a:pt x="13435" y="9663"/>
                    <a:pt x="13065" y="9352"/>
                    <a:pt x="12661" y="9058"/>
                  </a:cubicBezTo>
                  <a:cubicBezTo>
                    <a:pt x="12947" y="8968"/>
                    <a:pt x="13224" y="8929"/>
                    <a:pt x="13493" y="8929"/>
                  </a:cubicBezTo>
                  <a:close/>
                  <a:moveTo>
                    <a:pt x="31657" y="9678"/>
                  </a:moveTo>
                  <a:cubicBezTo>
                    <a:pt x="32111" y="9678"/>
                    <a:pt x="32577" y="9753"/>
                    <a:pt x="33052" y="9885"/>
                  </a:cubicBezTo>
                  <a:cubicBezTo>
                    <a:pt x="33516" y="10020"/>
                    <a:pt x="33991" y="10108"/>
                    <a:pt x="34519" y="10226"/>
                  </a:cubicBezTo>
                  <a:cubicBezTo>
                    <a:pt x="34204" y="10736"/>
                    <a:pt x="33822" y="11067"/>
                    <a:pt x="33282" y="11067"/>
                  </a:cubicBezTo>
                  <a:cubicBezTo>
                    <a:pt x="33220" y="11067"/>
                    <a:pt x="33155" y="11062"/>
                    <a:pt x="33088" y="11053"/>
                  </a:cubicBezTo>
                  <a:cubicBezTo>
                    <a:pt x="32161" y="10930"/>
                    <a:pt x="31228" y="10765"/>
                    <a:pt x="30295" y="10631"/>
                  </a:cubicBezTo>
                  <a:cubicBezTo>
                    <a:pt x="29990" y="10584"/>
                    <a:pt x="29673" y="10548"/>
                    <a:pt x="29345" y="10501"/>
                  </a:cubicBezTo>
                  <a:cubicBezTo>
                    <a:pt x="30071" y="9918"/>
                    <a:pt x="30845" y="9678"/>
                    <a:pt x="31657" y="9678"/>
                  </a:cubicBezTo>
                  <a:close/>
                  <a:moveTo>
                    <a:pt x="15662" y="10118"/>
                  </a:moveTo>
                  <a:cubicBezTo>
                    <a:pt x="15712" y="10118"/>
                    <a:pt x="15761" y="10119"/>
                    <a:pt x="15811" y="10120"/>
                  </a:cubicBezTo>
                  <a:cubicBezTo>
                    <a:pt x="16884" y="10167"/>
                    <a:pt x="16884" y="10138"/>
                    <a:pt x="17940" y="10941"/>
                  </a:cubicBezTo>
                  <a:cubicBezTo>
                    <a:pt x="17090" y="11106"/>
                    <a:pt x="16327" y="11293"/>
                    <a:pt x="15559" y="11381"/>
                  </a:cubicBezTo>
                  <a:cubicBezTo>
                    <a:pt x="15458" y="11394"/>
                    <a:pt x="15364" y="11400"/>
                    <a:pt x="15276" y="11400"/>
                  </a:cubicBezTo>
                  <a:cubicBezTo>
                    <a:pt x="14603" y="11400"/>
                    <a:pt x="14258" y="11042"/>
                    <a:pt x="14045" y="10290"/>
                  </a:cubicBezTo>
                  <a:cubicBezTo>
                    <a:pt x="14583" y="10204"/>
                    <a:pt x="15112" y="10118"/>
                    <a:pt x="15662" y="10118"/>
                  </a:cubicBezTo>
                  <a:close/>
                  <a:moveTo>
                    <a:pt x="28731" y="10750"/>
                  </a:moveTo>
                  <a:cubicBezTo>
                    <a:pt x="28805" y="10750"/>
                    <a:pt x="28879" y="10755"/>
                    <a:pt x="28952" y="10765"/>
                  </a:cubicBezTo>
                  <a:cubicBezTo>
                    <a:pt x="30266" y="10953"/>
                    <a:pt x="31580" y="11100"/>
                    <a:pt x="32900" y="11258"/>
                  </a:cubicBezTo>
                  <a:cubicBezTo>
                    <a:pt x="32219" y="11490"/>
                    <a:pt x="31560" y="11718"/>
                    <a:pt x="30857" y="11718"/>
                  </a:cubicBezTo>
                  <a:cubicBezTo>
                    <a:pt x="30615" y="11718"/>
                    <a:pt x="30368" y="11691"/>
                    <a:pt x="30113" y="11628"/>
                  </a:cubicBezTo>
                  <a:cubicBezTo>
                    <a:pt x="29758" y="11540"/>
                    <a:pt x="29384" y="11521"/>
                    <a:pt x="29005" y="11521"/>
                  </a:cubicBezTo>
                  <a:cubicBezTo>
                    <a:pt x="28715" y="11521"/>
                    <a:pt x="28422" y="11532"/>
                    <a:pt x="28133" y="11532"/>
                  </a:cubicBezTo>
                  <a:cubicBezTo>
                    <a:pt x="28044" y="11532"/>
                    <a:pt x="27955" y="11531"/>
                    <a:pt x="27866" y="11528"/>
                  </a:cubicBezTo>
                  <a:cubicBezTo>
                    <a:pt x="27794" y="11526"/>
                    <a:pt x="27721" y="11525"/>
                    <a:pt x="27648" y="11525"/>
                  </a:cubicBezTo>
                  <a:cubicBezTo>
                    <a:pt x="27502" y="11525"/>
                    <a:pt x="27356" y="11528"/>
                    <a:pt x="27215" y="11528"/>
                  </a:cubicBezTo>
                  <a:cubicBezTo>
                    <a:pt x="27543" y="11045"/>
                    <a:pt x="28155" y="10750"/>
                    <a:pt x="28731" y="10750"/>
                  </a:cubicBezTo>
                  <a:close/>
                  <a:moveTo>
                    <a:pt x="18234" y="9287"/>
                  </a:moveTo>
                  <a:cubicBezTo>
                    <a:pt x="18445" y="9563"/>
                    <a:pt x="18551" y="9727"/>
                    <a:pt x="18674" y="9856"/>
                  </a:cubicBezTo>
                  <a:cubicBezTo>
                    <a:pt x="19114" y="10337"/>
                    <a:pt x="19565" y="10795"/>
                    <a:pt x="20017" y="11276"/>
                  </a:cubicBezTo>
                  <a:cubicBezTo>
                    <a:pt x="20123" y="11393"/>
                    <a:pt x="20211" y="11528"/>
                    <a:pt x="20316" y="11663"/>
                  </a:cubicBezTo>
                  <a:lnTo>
                    <a:pt x="20357" y="11774"/>
                  </a:lnTo>
                  <a:cubicBezTo>
                    <a:pt x="20316" y="11757"/>
                    <a:pt x="20281" y="11751"/>
                    <a:pt x="20240" y="11733"/>
                  </a:cubicBezTo>
                  <a:cubicBezTo>
                    <a:pt x="19237" y="11399"/>
                    <a:pt x="18451" y="10513"/>
                    <a:pt x="18234" y="9287"/>
                  </a:cubicBezTo>
                  <a:close/>
                  <a:moveTo>
                    <a:pt x="27286" y="10149"/>
                  </a:moveTo>
                  <a:lnTo>
                    <a:pt x="27245" y="10372"/>
                  </a:lnTo>
                  <a:cubicBezTo>
                    <a:pt x="27162" y="10941"/>
                    <a:pt x="26781" y="11358"/>
                    <a:pt x="26476" y="11810"/>
                  </a:cubicBezTo>
                  <a:cubicBezTo>
                    <a:pt x="26775" y="11780"/>
                    <a:pt x="27080" y="11751"/>
                    <a:pt x="27385" y="11733"/>
                  </a:cubicBezTo>
                  <a:cubicBezTo>
                    <a:pt x="27778" y="11710"/>
                    <a:pt x="28183" y="11698"/>
                    <a:pt x="28576" y="11681"/>
                  </a:cubicBezTo>
                  <a:cubicBezTo>
                    <a:pt x="28588" y="11733"/>
                    <a:pt x="28600" y="11792"/>
                    <a:pt x="28617" y="11845"/>
                  </a:cubicBezTo>
                  <a:cubicBezTo>
                    <a:pt x="28254" y="11974"/>
                    <a:pt x="27902" y="12138"/>
                    <a:pt x="27538" y="12220"/>
                  </a:cubicBezTo>
                  <a:cubicBezTo>
                    <a:pt x="27162" y="12297"/>
                    <a:pt x="26769" y="12291"/>
                    <a:pt x="26388" y="12320"/>
                  </a:cubicBezTo>
                  <a:cubicBezTo>
                    <a:pt x="26318" y="12320"/>
                    <a:pt x="26259" y="12314"/>
                    <a:pt x="26195" y="12314"/>
                  </a:cubicBezTo>
                  <a:cubicBezTo>
                    <a:pt x="26224" y="12279"/>
                    <a:pt x="26253" y="12250"/>
                    <a:pt x="26283" y="12209"/>
                  </a:cubicBezTo>
                  <a:cubicBezTo>
                    <a:pt x="26288" y="12121"/>
                    <a:pt x="26306" y="12027"/>
                    <a:pt x="26312" y="11939"/>
                  </a:cubicBezTo>
                  <a:lnTo>
                    <a:pt x="26312" y="11939"/>
                  </a:lnTo>
                  <a:cubicBezTo>
                    <a:pt x="26220" y="11987"/>
                    <a:pt x="26129" y="12036"/>
                    <a:pt x="26037" y="12080"/>
                  </a:cubicBezTo>
                  <a:lnTo>
                    <a:pt x="26037" y="12080"/>
                  </a:lnTo>
                  <a:cubicBezTo>
                    <a:pt x="26069" y="11273"/>
                    <a:pt x="26613" y="10782"/>
                    <a:pt x="27151" y="10284"/>
                  </a:cubicBezTo>
                  <a:cubicBezTo>
                    <a:pt x="27192" y="10237"/>
                    <a:pt x="27245" y="10196"/>
                    <a:pt x="27286" y="10149"/>
                  </a:cubicBezTo>
                  <a:close/>
                  <a:moveTo>
                    <a:pt x="17779" y="11189"/>
                  </a:moveTo>
                  <a:cubicBezTo>
                    <a:pt x="18501" y="11189"/>
                    <a:pt x="19167" y="11456"/>
                    <a:pt x="19847" y="11992"/>
                  </a:cubicBezTo>
                  <a:lnTo>
                    <a:pt x="20164" y="11992"/>
                  </a:lnTo>
                  <a:cubicBezTo>
                    <a:pt x="20164" y="12021"/>
                    <a:pt x="20170" y="12044"/>
                    <a:pt x="20170" y="12074"/>
                  </a:cubicBezTo>
                  <a:cubicBezTo>
                    <a:pt x="20064" y="12097"/>
                    <a:pt x="19958" y="12109"/>
                    <a:pt x="19847" y="12132"/>
                  </a:cubicBezTo>
                  <a:cubicBezTo>
                    <a:pt x="19917" y="12173"/>
                    <a:pt x="19994" y="12250"/>
                    <a:pt x="20082" y="12261"/>
                  </a:cubicBezTo>
                  <a:cubicBezTo>
                    <a:pt x="20410" y="12332"/>
                    <a:pt x="20739" y="12390"/>
                    <a:pt x="21020" y="12602"/>
                  </a:cubicBezTo>
                  <a:cubicBezTo>
                    <a:pt x="21073" y="12631"/>
                    <a:pt x="21132" y="12666"/>
                    <a:pt x="21190" y="12696"/>
                  </a:cubicBezTo>
                  <a:cubicBezTo>
                    <a:pt x="21267" y="12747"/>
                    <a:pt x="21344" y="12798"/>
                    <a:pt x="21429" y="12842"/>
                  </a:cubicBezTo>
                  <a:lnTo>
                    <a:pt x="21429" y="12842"/>
                  </a:lnTo>
                  <a:cubicBezTo>
                    <a:pt x="21322" y="12825"/>
                    <a:pt x="21218" y="12804"/>
                    <a:pt x="21114" y="12784"/>
                  </a:cubicBezTo>
                  <a:cubicBezTo>
                    <a:pt x="21079" y="12778"/>
                    <a:pt x="21050" y="12754"/>
                    <a:pt x="21026" y="12719"/>
                  </a:cubicBezTo>
                  <a:cubicBezTo>
                    <a:pt x="20258" y="12584"/>
                    <a:pt x="19477" y="12461"/>
                    <a:pt x="18709" y="12320"/>
                  </a:cubicBezTo>
                  <a:cubicBezTo>
                    <a:pt x="18639" y="12308"/>
                    <a:pt x="18568" y="12203"/>
                    <a:pt x="18504" y="12138"/>
                  </a:cubicBezTo>
                  <a:cubicBezTo>
                    <a:pt x="18385" y="12138"/>
                    <a:pt x="18259" y="12124"/>
                    <a:pt x="18136" y="12124"/>
                  </a:cubicBezTo>
                  <a:cubicBezTo>
                    <a:pt x="18064" y="12124"/>
                    <a:pt x="17992" y="12129"/>
                    <a:pt x="17923" y="12144"/>
                  </a:cubicBezTo>
                  <a:cubicBezTo>
                    <a:pt x="17779" y="12178"/>
                    <a:pt x="17640" y="12194"/>
                    <a:pt x="17506" y="12194"/>
                  </a:cubicBezTo>
                  <a:cubicBezTo>
                    <a:pt x="16967" y="12194"/>
                    <a:pt x="16497" y="11945"/>
                    <a:pt x="16028" y="11640"/>
                  </a:cubicBezTo>
                  <a:cubicBezTo>
                    <a:pt x="16662" y="11340"/>
                    <a:pt x="17236" y="11189"/>
                    <a:pt x="17779" y="11189"/>
                  </a:cubicBezTo>
                  <a:close/>
                  <a:moveTo>
                    <a:pt x="21114" y="7158"/>
                  </a:moveTo>
                  <a:cubicBezTo>
                    <a:pt x="21173" y="7674"/>
                    <a:pt x="21231" y="8137"/>
                    <a:pt x="21284" y="8595"/>
                  </a:cubicBezTo>
                  <a:cubicBezTo>
                    <a:pt x="21971" y="10056"/>
                    <a:pt x="22663" y="11510"/>
                    <a:pt x="23379" y="13024"/>
                  </a:cubicBezTo>
                  <a:cubicBezTo>
                    <a:pt x="23144" y="13171"/>
                    <a:pt x="22909" y="13317"/>
                    <a:pt x="22634" y="13493"/>
                  </a:cubicBezTo>
                  <a:cubicBezTo>
                    <a:pt x="22259" y="13286"/>
                    <a:pt x="21879" y="13073"/>
                    <a:pt x="21493" y="12860"/>
                  </a:cubicBezTo>
                  <a:lnTo>
                    <a:pt x="22375" y="12860"/>
                  </a:lnTo>
                  <a:cubicBezTo>
                    <a:pt x="22029" y="11927"/>
                    <a:pt x="21707" y="11053"/>
                    <a:pt x="21378" y="10179"/>
                  </a:cubicBezTo>
                  <a:cubicBezTo>
                    <a:pt x="21220" y="9756"/>
                    <a:pt x="21044" y="9328"/>
                    <a:pt x="20874" y="8906"/>
                  </a:cubicBezTo>
                  <a:cubicBezTo>
                    <a:pt x="20633" y="8436"/>
                    <a:pt x="20398" y="7973"/>
                    <a:pt x="20117" y="7439"/>
                  </a:cubicBezTo>
                  <a:cubicBezTo>
                    <a:pt x="20463" y="7345"/>
                    <a:pt x="20786" y="7246"/>
                    <a:pt x="21114" y="7158"/>
                  </a:cubicBezTo>
                  <a:close/>
                  <a:moveTo>
                    <a:pt x="24481" y="13245"/>
                  </a:moveTo>
                  <a:cubicBezTo>
                    <a:pt x="24987" y="13245"/>
                    <a:pt x="25477" y="13383"/>
                    <a:pt x="25919" y="13687"/>
                  </a:cubicBezTo>
                  <a:cubicBezTo>
                    <a:pt x="26981" y="14426"/>
                    <a:pt x="27069" y="15576"/>
                    <a:pt x="26799" y="16825"/>
                  </a:cubicBezTo>
                  <a:cubicBezTo>
                    <a:pt x="26664" y="16790"/>
                    <a:pt x="26541" y="16761"/>
                    <a:pt x="26417" y="16720"/>
                  </a:cubicBezTo>
                  <a:cubicBezTo>
                    <a:pt x="25983" y="16497"/>
                    <a:pt x="25549" y="16268"/>
                    <a:pt x="25109" y="16034"/>
                  </a:cubicBezTo>
                  <a:cubicBezTo>
                    <a:pt x="24681" y="15998"/>
                    <a:pt x="24241" y="15951"/>
                    <a:pt x="23801" y="15916"/>
                  </a:cubicBezTo>
                  <a:cubicBezTo>
                    <a:pt x="23461" y="16092"/>
                    <a:pt x="23115" y="16268"/>
                    <a:pt x="22774" y="16444"/>
                  </a:cubicBezTo>
                  <a:cubicBezTo>
                    <a:pt x="22041" y="15476"/>
                    <a:pt x="22235" y="14139"/>
                    <a:pt x="23203" y="13517"/>
                  </a:cubicBezTo>
                  <a:cubicBezTo>
                    <a:pt x="23627" y="13341"/>
                    <a:pt x="24059" y="13245"/>
                    <a:pt x="24481" y="13245"/>
                  </a:cubicBezTo>
                  <a:close/>
                  <a:moveTo>
                    <a:pt x="11253" y="13751"/>
                  </a:moveTo>
                  <a:lnTo>
                    <a:pt x="11253" y="13751"/>
                  </a:lnTo>
                  <a:cubicBezTo>
                    <a:pt x="11880" y="13781"/>
                    <a:pt x="12397" y="13845"/>
                    <a:pt x="12731" y="14362"/>
                  </a:cubicBezTo>
                  <a:cubicBezTo>
                    <a:pt x="12777" y="14426"/>
                    <a:pt x="12876" y="14438"/>
                    <a:pt x="12957" y="14478"/>
                  </a:cubicBezTo>
                  <a:lnTo>
                    <a:pt x="12957" y="14478"/>
                  </a:lnTo>
                  <a:lnTo>
                    <a:pt x="13482" y="16884"/>
                  </a:lnTo>
                  <a:cubicBezTo>
                    <a:pt x="13494" y="16943"/>
                    <a:pt x="13505" y="16996"/>
                    <a:pt x="13517" y="17054"/>
                  </a:cubicBezTo>
                  <a:cubicBezTo>
                    <a:pt x="13458" y="17037"/>
                    <a:pt x="13400" y="17013"/>
                    <a:pt x="13341" y="17001"/>
                  </a:cubicBezTo>
                  <a:cubicBezTo>
                    <a:pt x="12889" y="16884"/>
                    <a:pt x="12584" y="16597"/>
                    <a:pt x="12391" y="16174"/>
                  </a:cubicBezTo>
                  <a:cubicBezTo>
                    <a:pt x="12027" y="15382"/>
                    <a:pt x="11646" y="14596"/>
                    <a:pt x="11253" y="13751"/>
                  </a:cubicBezTo>
                  <a:close/>
                  <a:moveTo>
                    <a:pt x="2688" y="14309"/>
                  </a:moveTo>
                  <a:lnTo>
                    <a:pt x="2688" y="14309"/>
                  </a:lnTo>
                  <a:cubicBezTo>
                    <a:pt x="3679" y="14391"/>
                    <a:pt x="3814" y="15183"/>
                    <a:pt x="3990" y="15822"/>
                  </a:cubicBezTo>
                  <a:cubicBezTo>
                    <a:pt x="4195" y="16562"/>
                    <a:pt x="4219" y="17348"/>
                    <a:pt x="4313" y="18116"/>
                  </a:cubicBezTo>
                  <a:cubicBezTo>
                    <a:pt x="4324" y="18204"/>
                    <a:pt x="4313" y="18292"/>
                    <a:pt x="4313" y="18451"/>
                  </a:cubicBezTo>
                  <a:cubicBezTo>
                    <a:pt x="3034" y="17318"/>
                    <a:pt x="2817" y="15858"/>
                    <a:pt x="2688" y="14309"/>
                  </a:cubicBezTo>
                  <a:close/>
                  <a:moveTo>
                    <a:pt x="13267" y="14188"/>
                  </a:moveTo>
                  <a:cubicBezTo>
                    <a:pt x="13773" y="14188"/>
                    <a:pt x="14216" y="14372"/>
                    <a:pt x="14553" y="14780"/>
                  </a:cubicBezTo>
                  <a:lnTo>
                    <a:pt x="14553" y="14780"/>
                  </a:lnTo>
                  <a:cubicBezTo>
                    <a:pt x="14550" y="14778"/>
                    <a:pt x="14547" y="14775"/>
                    <a:pt x="14544" y="14772"/>
                  </a:cubicBezTo>
                  <a:lnTo>
                    <a:pt x="14544" y="14772"/>
                  </a:lnTo>
                  <a:cubicBezTo>
                    <a:pt x="14726" y="15394"/>
                    <a:pt x="14925" y="16004"/>
                    <a:pt x="15095" y="16626"/>
                  </a:cubicBezTo>
                  <a:cubicBezTo>
                    <a:pt x="15254" y="17201"/>
                    <a:pt x="15388" y="17776"/>
                    <a:pt x="15535" y="18357"/>
                  </a:cubicBezTo>
                  <a:cubicBezTo>
                    <a:pt x="15535" y="18415"/>
                    <a:pt x="15541" y="18468"/>
                    <a:pt x="15541" y="18527"/>
                  </a:cubicBezTo>
                  <a:cubicBezTo>
                    <a:pt x="15488" y="18509"/>
                    <a:pt x="15430" y="18497"/>
                    <a:pt x="15383" y="18480"/>
                  </a:cubicBezTo>
                  <a:cubicBezTo>
                    <a:pt x="14843" y="18005"/>
                    <a:pt x="14286" y="17553"/>
                    <a:pt x="13799" y="17031"/>
                  </a:cubicBezTo>
                  <a:cubicBezTo>
                    <a:pt x="13623" y="16837"/>
                    <a:pt x="13599" y="16497"/>
                    <a:pt x="13523" y="16215"/>
                  </a:cubicBezTo>
                  <a:cubicBezTo>
                    <a:pt x="13429" y="15811"/>
                    <a:pt x="13370" y="15400"/>
                    <a:pt x="13253" y="15007"/>
                  </a:cubicBezTo>
                  <a:cubicBezTo>
                    <a:pt x="13196" y="14818"/>
                    <a:pt x="13061" y="14658"/>
                    <a:pt x="12962" y="14476"/>
                  </a:cubicBezTo>
                  <a:lnTo>
                    <a:pt x="12962" y="14476"/>
                  </a:lnTo>
                  <a:cubicBezTo>
                    <a:pt x="13025" y="14375"/>
                    <a:pt x="13084" y="14191"/>
                    <a:pt x="13153" y="14191"/>
                  </a:cubicBezTo>
                  <a:cubicBezTo>
                    <a:pt x="13192" y="14189"/>
                    <a:pt x="13230" y="14188"/>
                    <a:pt x="13267" y="14188"/>
                  </a:cubicBezTo>
                  <a:close/>
                  <a:moveTo>
                    <a:pt x="7563" y="12132"/>
                  </a:moveTo>
                  <a:cubicBezTo>
                    <a:pt x="8290" y="12426"/>
                    <a:pt x="9006" y="12654"/>
                    <a:pt x="9469" y="13341"/>
                  </a:cubicBezTo>
                  <a:cubicBezTo>
                    <a:pt x="9622" y="13575"/>
                    <a:pt x="9821" y="13787"/>
                    <a:pt x="9997" y="14010"/>
                  </a:cubicBezTo>
                  <a:cubicBezTo>
                    <a:pt x="9915" y="13722"/>
                    <a:pt x="9827" y="13446"/>
                    <a:pt x="9733" y="13112"/>
                  </a:cubicBezTo>
                  <a:lnTo>
                    <a:pt x="9733" y="13112"/>
                  </a:lnTo>
                  <a:cubicBezTo>
                    <a:pt x="10326" y="13241"/>
                    <a:pt x="10912" y="13276"/>
                    <a:pt x="11153" y="14039"/>
                  </a:cubicBezTo>
                  <a:cubicBezTo>
                    <a:pt x="11382" y="14743"/>
                    <a:pt x="11757" y="15394"/>
                    <a:pt x="12086" y="16116"/>
                  </a:cubicBezTo>
                  <a:cubicBezTo>
                    <a:pt x="11898" y="16145"/>
                    <a:pt x="11751" y="16174"/>
                    <a:pt x="11610" y="16192"/>
                  </a:cubicBezTo>
                  <a:cubicBezTo>
                    <a:pt x="11916" y="16714"/>
                    <a:pt x="12520" y="16790"/>
                    <a:pt x="12954" y="17125"/>
                  </a:cubicBezTo>
                  <a:cubicBezTo>
                    <a:pt x="13218" y="17330"/>
                    <a:pt x="13494" y="17512"/>
                    <a:pt x="13775" y="17711"/>
                  </a:cubicBezTo>
                  <a:cubicBezTo>
                    <a:pt x="13851" y="17776"/>
                    <a:pt x="13934" y="17835"/>
                    <a:pt x="14016" y="17905"/>
                  </a:cubicBezTo>
                  <a:cubicBezTo>
                    <a:pt x="14086" y="17940"/>
                    <a:pt x="14157" y="17975"/>
                    <a:pt x="14227" y="18011"/>
                  </a:cubicBezTo>
                  <a:cubicBezTo>
                    <a:pt x="14215" y="18040"/>
                    <a:pt x="14198" y="18063"/>
                    <a:pt x="14186" y="18093"/>
                  </a:cubicBezTo>
                  <a:cubicBezTo>
                    <a:pt x="14110" y="18052"/>
                    <a:pt x="14027" y="18011"/>
                    <a:pt x="13951" y="17969"/>
                  </a:cubicBezTo>
                  <a:cubicBezTo>
                    <a:pt x="13840" y="17934"/>
                    <a:pt x="13722" y="17905"/>
                    <a:pt x="13611" y="17876"/>
                  </a:cubicBezTo>
                  <a:cubicBezTo>
                    <a:pt x="13335" y="17799"/>
                    <a:pt x="13059" y="17735"/>
                    <a:pt x="12784" y="17659"/>
                  </a:cubicBezTo>
                  <a:lnTo>
                    <a:pt x="12784" y="17659"/>
                  </a:lnTo>
                  <a:cubicBezTo>
                    <a:pt x="13499" y="17993"/>
                    <a:pt x="14221" y="18321"/>
                    <a:pt x="14948" y="18644"/>
                  </a:cubicBezTo>
                  <a:cubicBezTo>
                    <a:pt x="15154" y="18732"/>
                    <a:pt x="15359" y="18814"/>
                    <a:pt x="15541" y="18978"/>
                  </a:cubicBezTo>
                  <a:cubicBezTo>
                    <a:pt x="15047" y="19007"/>
                    <a:pt x="14559" y="19123"/>
                    <a:pt x="14076" y="19123"/>
                  </a:cubicBezTo>
                  <a:cubicBezTo>
                    <a:pt x="13664" y="19123"/>
                    <a:pt x="13257" y="19038"/>
                    <a:pt x="12854" y="18744"/>
                  </a:cubicBezTo>
                  <a:cubicBezTo>
                    <a:pt x="12056" y="18157"/>
                    <a:pt x="11165" y="17705"/>
                    <a:pt x="10320" y="17177"/>
                  </a:cubicBezTo>
                  <a:cubicBezTo>
                    <a:pt x="10056" y="17007"/>
                    <a:pt x="9833" y="16779"/>
                    <a:pt x="9592" y="16573"/>
                  </a:cubicBezTo>
                  <a:cubicBezTo>
                    <a:pt x="9551" y="16509"/>
                    <a:pt x="9504" y="16438"/>
                    <a:pt x="9463" y="16368"/>
                  </a:cubicBezTo>
                  <a:lnTo>
                    <a:pt x="9463" y="16368"/>
                  </a:lnTo>
                  <a:lnTo>
                    <a:pt x="9768" y="16415"/>
                  </a:lnTo>
                  <a:cubicBezTo>
                    <a:pt x="10637" y="16726"/>
                    <a:pt x="11493" y="17043"/>
                    <a:pt x="12350" y="17365"/>
                  </a:cubicBezTo>
                  <a:cubicBezTo>
                    <a:pt x="12045" y="17195"/>
                    <a:pt x="11757" y="17007"/>
                    <a:pt x="11440" y="16861"/>
                  </a:cubicBezTo>
                  <a:cubicBezTo>
                    <a:pt x="10942" y="16626"/>
                    <a:pt x="10420" y="16421"/>
                    <a:pt x="9909" y="16210"/>
                  </a:cubicBezTo>
                  <a:cubicBezTo>
                    <a:pt x="9774" y="16157"/>
                    <a:pt x="9645" y="16063"/>
                    <a:pt x="9504" y="16039"/>
                  </a:cubicBezTo>
                  <a:cubicBezTo>
                    <a:pt x="8478" y="15869"/>
                    <a:pt x="8267" y="15077"/>
                    <a:pt x="8096" y="14244"/>
                  </a:cubicBezTo>
                  <a:cubicBezTo>
                    <a:pt x="8026" y="13863"/>
                    <a:pt x="7967" y="13482"/>
                    <a:pt x="7879" y="13100"/>
                  </a:cubicBezTo>
                  <a:cubicBezTo>
                    <a:pt x="7821" y="12873"/>
                    <a:pt x="7768" y="12610"/>
                    <a:pt x="7462" y="12561"/>
                  </a:cubicBezTo>
                  <a:lnTo>
                    <a:pt x="7462" y="12561"/>
                  </a:lnTo>
                  <a:cubicBezTo>
                    <a:pt x="7484" y="12450"/>
                    <a:pt x="7513" y="12330"/>
                    <a:pt x="7563" y="12132"/>
                  </a:cubicBezTo>
                  <a:close/>
                  <a:moveTo>
                    <a:pt x="28664" y="14952"/>
                  </a:moveTo>
                  <a:cubicBezTo>
                    <a:pt x="28748" y="14952"/>
                    <a:pt x="28834" y="14959"/>
                    <a:pt x="28922" y="14972"/>
                  </a:cubicBezTo>
                  <a:cubicBezTo>
                    <a:pt x="29626" y="15071"/>
                    <a:pt x="30184" y="15429"/>
                    <a:pt x="30665" y="15928"/>
                  </a:cubicBezTo>
                  <a:cubicBezTo>
                    <a:pt x="30788" y="16045"/>
                    <a:pt x="30929" y="16151"/>
                    <a:pt x="31028" y="16280"/>
                  </a:cubicBezTo>
                  <a:cubicBezTo>
                    <a:pt x="31574" y="16966"/>
                    <a:pt x="31551" y="17741"/>
                    <a:pt x="30964" y="18380"/>
                  </a:cubicBezTo>
                  <a:cubicBezTo>
                    <a:pt x="30565" y="18808"/>
                    <a:pt x="30096" y="19131"/>
                    <a:pt x="29533" y="19319"/>
                  </a:cubicBezTo>
                  <a:cubicBezTo>
                    <a:pt x="29233" y="19407"/>
                    <a:pt x="28934" y="19501"/>
                    <a:pt x="28629" y="19589"/>
                  </a:cubicBezTo>
                  <a:lnTo>
                    <a:pt x="27790" y="19589"/>
                  </a:lnTo>
                  <a:cubicBezTo>
                    <a:pt x="27767" y="19354"/>
                    <a:pt x="27737" y="19090"/>
                    <a:pt x="27714" y="18832"/>
                  </a:cubicBezTo>
                  <a:lnTo>
                    <a:pt x="27714" y="18844"/>
                  </a:lnTo>
                  <a:cubicBezTo>
                    <a:pt x="27626" y="18568"/>
                    <a:pt x="27591" y="18263"/>
                    <a:pt x="27438" y="18028"/>
                  </a:cubicBezTo>
                  <a:cubicBezTo>
                    <a:pt x="27074" y="17483"/>
                    <a:pt x="27028" y="16943"/>
                    <a:pt x="27145" y="16309"/>
                  </a:cubicBezTo>
                  <a:cubicBezTo>
                    <a:pt x="27288" y="15509"/>
                    <a:pt x="27877" y="14952"/>
                    <a:pt x="28664" y="14952"/>
                  </a:cubicBezTo>
                  <a:close/>
                  <a:moveTo>
                    <a:pt x="14765" y="14331"/>
                  </a:moveTo>
                  <a:cubicBezTo>
                    <a:pt x="15131" y="14331"/>
                    <a:pt x="15501" y="14449"/>
                    <a:pt x="15840" y="14626"/>
                  </a:cubicBezTo>
                  <a:cubicBezTo>
                    <a:pt x="16028" y="14719"/>
                    <a:pt x="16192" y="14978"/>
                    <a:pt x="16239" y="15189"/>
                  </a:cubicBezTo>
                  <a:cubicBezTo>
                    <a:pt x="16398" y="15899"/>
                    <a:pt x="16568" y="16620"/>
                    <a:pt x="16597" y="17348"/>
                  </a:cubicBezTo>
                  <a:cubicBezTo>
                    <a:pt x="16620" y="17934"/>
                    <a:pt x="16732" y="18480"/>
                    <a:pt x="16937" y="19020"/>
                  </a:cubicBezTo>
                  <a:cubicBezTo>
                    <a:pt x="16984" y="19149"/>
                    <a:pt x="17043" y="19289"/>
                    <a:pt x="17096" y="19418"/>
                  </a:cubicBezTo>
                  <a:cubicBezTo>
                    <a:pt x="17101" y="19477"/>
                    <a:pt x="17101" y="19536"/>
                    <a:pt x="17113" y="19594"/>
                  </a:cubicBezTo>
                  <a:cubicBezTo>
                    <a:pt x="17066" y="19583"/>
                    <a:pt x="17031" y="19559"/>
                    <a:pt x="16984" y="19548"/>
                  </a:cubicBezTo>
                  <a:cubicBezTo>
                    <a:pt x="16703" y="19330"/>
                    <a:pt x="16415" y="19119"/>
                    <a:pt x="16116" y="18890"/>
                  </a:cubicBezTo>
                  <a:cubicBezTo>
                    <a:pt x="15588" y="18187"/>
                    <a:pt x="15459" y="17348"/>
                    <a:pt x="15265" y="16526"/>
                  </a:cubicBezTo>
                  <a:cubicBezTo>
                    <a:pt x="15148" y="16034"/>
                    <a:pt x="15013" y="15541"/>
                    <a:pt x="14860" y="15060"/>
                  </a:cubicBezTo>
                  <a:cubicBezTo>
                    <a:pt x="14827" y="14948"/>
                    <a:pt x="14672" y="14874"/>
                    <a:pt x="14561" y="14786"/>
                  </a:cubicBezTo>
                  <a:lnTo>
                    <a:pt x="14561" y="14786"/>
                  </a:lnTo>
                  <a:cubicBezTo>
                    <a:pt x="14544" y="14658"/>
                    <a:pt x="14538" y="14530"/>
                    <a:pt x="14514" y="14350"/>
                  </a:cubicBezTo>
                  <a:cubicBezTo>
                    <a:pt x="14597" y="14337"/>
                    <a:pt x="14681" y="14331"/>
                    <a:pt x="14765" y="14331"/>
                  </a:cubicBezTo>
                  <a:close/>
                  <a:moveTo>
                    <a:pt x="4923" y="19941"/>
                  </a:moveTo>
                  <a:lnTo>
                    <a:pt x="4970" y="19964"/>
                  </a:lnTo>
                  <a:cubicBezTo>
                    <a:pt x="4952" y="19988"/>
                    <a:pt x="4940" y="20017"/>
                    <a:pt x="4923" y="20034"/>
                  </a:cubicBezTo>
                  <a:cubicBezTo>
                    <a:pt x="4911" y="20023"/>
                    <a:pt x="4882" y="20005"/>
                    <a:pt x="4882" y="19993"/>
                  </a:cubicBezTo>
                  <a:cubicBezTo>
                    <a:pt x="4882" y="19976"/>
                    <a:pt x="4911" y="19958"/>
                    <a:pt x="4923" y="19941"/>
                  </a:cubicBezTo>
                  <a:close/>
                  <a:moveTo>
                    <a:pt x="21509" y="16697"/>
                  </a:moveTo>
                  <a:cubicBezTo>
                    <a:pt x="21840" y="16697"/>
                    <a:pt x="22184" y="16723"/>
                    <a:pt x="22546" y="16732"/>
                  </a:cubicBezTo>
                  <a:cubicBezTo>
                    <a:pt x="22399" y="17054"/>
                    <a:pt x="22282" y="17307"/>
                    <a:pt x="22164" y="17559"/>
                  </a:cubicBezTo>
                  <a:cubicBezTo>
                    <a:pt x="22029" y="18198"/>
                    <a:pt x="22023" y="18826"/>
                    <a:pt x="22229" y="19465"/>
                  </a:cubicBezTo>
                  <a:cubicBezTo>
                    <a:pt x="22286" y="19638"/>
                    <a:pt x="22209" y="19850"/>
                    <a:pt x="22194" y="20046"/>
                  </a:cubicBezTo>
                  <a:lnTo>
                    <a:pt x="22194" y="20046"/>
                  </a:lnTo>
                  <a:cubicBezTo>
                    <a:pt x="22173" y="20044"/>
                    <a:pt x="22151" y="20043"/>
                    <a:pt x="22130" y="20043"/>
                  </a:cubicBezTo>
                  <a:cubicBezTo>
                    <a:pt x="21838" y="20043"/>
                    <a:pt x="21547" y="20199"/>
                    <a:pt x="21251" y="20199"/>
                  </a:cubicBezTo>
                  <a:cubicBezTo>
                    <a:pt x="21118" y="20199"/>
                    <a:pt x="20985" y="20167"/>
                    <a:pt x="20850" y="20076"/>
                  </a:cubicBezTo>
                  <a:cubicBezTo>
                    <a:pt x="20610" y="19976"/>
                    <a:pt x="20375" y="19876"/>
                    <a:pt x="20140" y="19782"/>
                  </a:cubicBezTo>
                  <a:cubicBezTo>
                    <a:pt x="19882" y="19565"/>
                    <a:pt x="19595" y="19377"/>
                    <a:pt x="19384" y="19125"/>
                  </a:cubicBezTo>
                  <a:cubicBezTo>
                    <a:pt x="19108" y="18791"/>
                    <a:pt x="19055" y="18404"/>
                    <a:pt x="19254" y="17975"/>
                  </a:cubicBezTo>
                  <a:cubicBezTo>
                    <a:pt x="19501" y="17441"/>
                    <a:pt x="19906" y="17089"/>
                    <a:pt x="20434" y="16861"/>
                  </a:cubicBezTo>
                  <a:cubicBezTo>
                    <a:pt x="20781" y="16730"/>
                    <a:pt x="21137" y="16697"/>
                    <a:pt x="21509" y="16697"/>
                  </a:cubicBezTo>
                  <a:close/>
                  <a:moveTo>
                    <a:pt x="14930" y="19344"/>
                  </a:moveTo>
                  <a:cubicBezTo>
                    <a:pt x="15941" y="19344"/>
                    <a:pt x="16947" y="19829"/>
                    <a:pt x="18099" y="20721"/>
                  </a:cubicBezTo>
                  <a:cubicBezTo>
                    <a:pt x="17697" y="20771"/>
                    <a:pt x="17323" y="20797"/>
                    <a:pt x="16972" y="20797"/>
                  </a:cubicBezTo>
                  <a:cubicBezTo>
                    <a:pt x="15632" y="20797"/>
                    <a:pt x="14637" y="20418"/>
                    <a:pt x="13781" y="19553"/>
                  </a:cubicBezTo>
                  <a:cubicBezTo>
                    <a:pt x="14170" y="19413"/>
                    <a:pt x="14550" y="19344"/>
                    <a:pt x="14930" y="19344"/>
                  </a:cubicBezTo>
                  <a:close/>
                  <a:moveTo>
                    <a:pt x="15224" y="20985"/>
                  </a:moveTo>
                  <a:cubicBezTo>
                    <a:pt x="15242" y="20997"/>
                    <a:pt x="15265" y="21014"/>
                    <a:pt x="15271" y="21026"/>
                  </a:cubicBezTo>
                  <a:cubicBezTo>
                    <a:pt x="15271" y="21038"/>
                    <a:pt x="15242" y="21055"/>
                    <a:pt x="15224" y="21073"/>
                  </a:cubicBezTo>
                  <a:lnTo>
                    <a:pt x="15183" y="21026"/>
                  </a:lnTo>
                  <a:lnTo>
                    <a:pt x="15224" y="20985"/>
                  </a:lnTo>
                  <a:close/>
                  <a:moveTo>
                    <a:pt x="24249" y="16294"/>
                  </a:moveTo>
                  <a:cubicBezTo>
                    <a:pt x="24399" y="16294"/>
                    <a:pt x="24553" y="16313"/>
                    <a:pt x="24710" y="16350"/>
                  </a:cubicBezTo>
                  <a:cubicBezTo>
                    <a:pt x="26423" y="16767"/>
                    <a:pt x="27250" y="17571"/>
                    <a:pt x="27426" y="19154"/>
                  </a:cubicBezTo>
                  <a:cubicBezTo>
                    <a:pt x="27594" y="20676"/>
                    <a:pt x="26507" y="21964"/>
                    <a:pt x="24990" y="21964"/>
                  </a:cubicBezTo>
                  <a:cubicBezTo>
                    <a:pt x="24910" y="21964"/>
                    <a:pt x="24828" y="21960"/>
                    <a:pt x="24746" y="21953"/>
                  </a:cubicBezTo>
                  <a:cubicBezTo>
                    <a:pt x="24458" y="21923"/>
                    <a:pt x="24194" y="21677"/>
                    <a:pt x="23924" y="21542"/>
                  </a:cubicBezTo>
                  <a:cubicBezTo>
                    <a:pt x="22851" y="20557"/>
                    <a:pt x="22287" y="19372"/>
                    <a:pt x="22510" y="17881"/>
                  </a:cubicBezTo>
                  <a:cubicBezTo>
                    <a:pt x="22651" y="16915"/>
                    <a:pt x="23373" y="16294"/>
                    <a:pt x="24249" y="16294"/>
                  </a:cubicBezTo>
                  <a:close/>
                  <a:moveTo>
                    <a:pt x="18551" y="21050"/>
                  </a:moveTo>
                  <a:cubicBezTo>
                    <a:pt x="18961" y="21050"/>
                    <a:pt x="19368" y="21106"/>
                    <a:pt x="19771" y="21313"/>
                  </a:cubicBezTo>
                  <a:cubicBezTo>
                    <a:pt x="20308" y="21582"/>
                    <a:pt x="20898" y="21752"/>
                    <a:pt x="21459" y="21968"/>
                  </a:cubicBezTo>
                  <a:lnTo>
                    <a:pt x="21459" y="21968"/>
                  </a:lnTo>
                  <a:cubicBezTo>
                    <a:pt x="21458" y="21969"/>
                    <a:pt x="21456" y="21969"/>
                    <a:pt x="21454" y="21970"/>
                  </a:cubicBezTo>
                  <a:cubicBezTo>
                    <a:pt x="21349" y="22017"/>
                    <a:pt x="21255" y="22099"/>
                    <a:pt x="21149" y="22099"/>
                  </a:cubicBezTo>
                  <a:cubicBezTo>
                    <a:pt x="21054" y="22102"/>
                    <a:pt x="20959" y="22102"/>
                    <a:pt x="20864" y="22102"/>
                  </a:cubicBezTo>
                  <a:cubicBezTo>
                    <a:pt x="20662" y="22102"/>
                    <a:pt x="20460" y="22099"/>
                    <a:pt x="20258" y="22099"/>
                  </a:cubicBezTo>
                  <a:cubicBezTo>
                    <a:pt x="20050" y="22099"/>
                    <a:pt x="19843" y="22103"/>
                    <a:pt x="19636" y="22117"/>
                  </a:cubicBezTo>
                  <a:cubicBezTo>
                    <a:pt x="19567" y="22122"/>
                    <a:pt x="19501" y="22125"/>
                    <a:pt x="19435" y="22125"/>
                  </a:cubicBezTo>
                  <a:cubicBezTo>
                    <a:pt x="19140" y="22125"/>
                    <a:pt x="18869" y="22068"/>
                    <a:pt x="18586" y="21929"/>
                  </a:cubicBezTo>
                  <a:cubicBezTo>
                    <a:pt x="18128" y="21701"/>
                    <a:pt x="17641" y="21554"/>
                    <a:pt x="17160" y="21372"/>
                  </a:cubicBezTo>
                  <a:cubicBezTo>
                    <a:pt x="17037" y="21319"/>
                    <a:pt x="16920" y="21255"/>
                    <a:pt x="16820" y="21120"/>
                  </a:cubicBezTo>
                  <a:lnTo>
                    <a:pt x="16820" y="21120"/>
                  </a:lnTo>
                  <a:cubicBezTo>
                    <a:pt x="16910" y="21126"/>
                    <a:pt x="17000" y="21129"/>
                    <a:pt x="17090" y="21129"/>
                  </a:cubicBezTo>
                  <a:cubicBezTo>
                    <a:pt x="17577" y="21129"/>
                    <a:pt x="18066" y="21050"/>
                    <a:pt x="18551" y="21050"/>
                  </a:cubicBezTo>
                  <a:close/>
                  <a:moveTo>
                    <a:pt x="7598" y="22551"/>
                  </a:moveTo>
                  <a:cubicBezTo>
                    <a:pt x="7615" y="22551"/>
                    <a:pt x="7627" y="22580"/>
                    <a:pt x="7645" y="22598"/>
                  </a:cubicBezTo>
                  <a:lnTo>
                    <a:pt x="7621" y="22639"/>
                  </a:lnTo>
                  <a:cubicBezTo>
                    <a:pt x="7592" y="22627"/>
                    <a:pt x="7568" y="22610"/>
                    <a:pt x="7551" y="22598"/>
                  </a:cubicBezTo>
                  <a:cubicBezTo>
                    <a:pt x="7568" y="22580"/>
                    <a:pt x="7586" y="22551"/>
                    <a:pt x="7598" y="22551"/>
                  </a:cubicBezTo>
                  <a:close/>
                  <a:moveTo>
                    <a:pt x="23231" y="23000"/>
                  </a:moveTo>
                  <a:lnTo>
                    <a:pt x="23285" y="23073"/>
                  </a:lnTo>
                  <a:lnTo>
                    <a:pt x="23226" y="23073"/>
                  </a:lnTo>
                  <a:cubicBezTo>
                    <a:pt x="23226" y="23048"/>
                    <a:pt x="23229" y="23026"/>
                    <a:pt x="23231" y="23000"/>
                  </a:cubicBezTo>
                  <a:close/>
                  <a:moveTo>
                    <a:pt x="20517" y="22231"/>
                  </a:moveTo>
                  <a:cubicBezTo>
                    <a:pt x="20788" y="22231"/>
                    <a:pt x="21067" y="22280"/>
                    <a:pt x="21325" y="22381"/>
                  </a:cubicBezTo>
                  <a:cubicBezTo>
                    <a:pt x="21683" y="22522"/>
                    <a:pt x="22023" y="22704"/>
                    <a:pt x="22381" y="22850"/>
                  </a:cubicBezTo>
                  <a:cubicBezTo>
                    <a:pt x="22554" y="22925"/>
                    <a:pt x="22737" y="22955"/>
                    <a:pt x="22915" y="23005"/>
                  </a:cubicBezTo>
                  <a:lnTo>
                    <a:pt x="22915" y="23005"/>
                  </a:lnTo>
                  <a:lnTo>
                    <a:pt x="22915" y="23232"/>
                  </a:lnTo>
                  <a:cubicBezTo>
                    <a:pt x="22695" y="23232"/>
                    <a:pt x="22474" y="23236"/>
                    <a:pt x="22254" y="23236"/>
                  </a:cubicBezTo>
                  <a:cubicBezTo>
                    <a:pt x="21318" y="23236"/>
                    <a:pt x="20397" y="23166"/>
                    <a:pt x="19618" y="22440"/>
                  </a:cubicBezTo>
                  <a:cubicBezTo>
                    <a:pt x="19875" y="22302"/>
                    <a:pt x="20190" y="22231"/>
                    <a:pt x="20517" y="22231"/>
                  </a:cubicBezTo>
                  <a:close/>
                  <a:moveTo>
                    <a:pt x="22868" y="23572"/>
                  </a:moveTo>
                  <a:cubicBezTo>
                    <a:pt x="22991" y="23607"/>
                    <a:pt x="23126" y="23636"/>
                    <a:pt x="23255" y="23666"/>
                  </a:cubicBezTo>
                  <a:cubicBezTo>
                    <a:pt x="23349" y="23719"/>
                    <a:pt x="23449" y="23777"/>
                    <a:pt x="23543" y="23830"/>
                  </a:cubicBezTo>
                  <a:cubicBezTo>
                    <a:pt x="23631" y="23889"/>
                    <a:pt x="23719" y="23953"/>
                    <a:pt x="23807" y="24012"/>
                  </a:cubicBezTo>
                  <a:cubicBezTo>
                    <a:pt x="23783" y="24041"/>
                    <a:pt x="23760" y="24076"/>
                    <a:pt x="23742" y="24106"/>
                  </a:cubicBezTo>
                  <a:cubicBezTo>
                    <a:pt x="23643" y="24047"/>
                    <a:pt x="23543" y="23994"/>
                    <a:pt x="23449" y="23936"/>
                  </a:cubicBezTo>
                  <a:cubicBezTo>
                    <a:pt x="23349" y="23889"/>
                    <a:pt x="23250" y="23842"/>
                    <a:pt x="23156" y="23789"/>
                  </a:cubicBezTo>
                  <a:cubicBezTo>
                    <a:pt x="23050" y="23748"/>
                    <a:pt x="22950" y="23701"/>
                    <a:pt x="22839" y="23654"/>
                  </a:cubicBezTo>
                  <a:cubicBezTo>
                    <a:pt x="22851" y="23625"/>
                    <a:pt x="22862" y="23601"/>
                    <a:pt x="22868" y="23572"/>
                  </a:cubicBezTo>
                  <a:close/>
                  <a:moveTo>
                    <a:pt x="23431" y="22434"/>
                  </a:moveTo>
                  <a:cubicBezTo>
                    <a:pt x="23478" y="22457"/>
                    <a:pt x="23514" y="22481"/>
                    <a:pt x="23555" y="22498"/>
                  </a:cubicBezTo>
                  <a:cubicBezTo>
                    <a:pt x="23889" y="22780"/>
                    <a:pt x="24253" y="23020"/>
                    <a:pt x="24523" y="23343"/>
                  </a:cubicBezTo>
                  <a:cubicBezTo>
                    <a:pt x="24974" y="23848"/>
                    <a:pt x="25045" y="24464"/>
                    <a:pt x="24787" y="25203"/>
                  </a:cubicBezTo>
                  <a:cubicBezTo>
                    <a:pt x="24083" y="24434"/>
                    <a:pt x="23907" y="23437"/>
                    <a:pt x="23408" y="22622"/>
                  </a:cubicBezTo>
                  <a:cubicBezTo>
                    <a:pt x="23420" y="22557"/>
                    <a:pt x="23426" y="22498"/>
                    <a:pt x="23431" y="22434"/>
                  </a:cubicBezTo>
                  <a:close/>
                  <a:moveTo>
                    <a:pt x="16503" y="14872"/>
                  </a:moveTo>
                  <a:lnTo>
                    <a:pt x="16503" y="14872"/>
                  </a:lnTo>
                  <a:cubicBezTo>
                    <a:pt x="16738" y="14960"/>
                    <a:pt x="16972" y="15001"/>
                    <a:pt x="17119" y="15124"/>
                  </a:cubicBezTo>
                  <a:cubicBezTo>
                    <a:pt x="17882" y="15781"/>
                    <a:pt x="18885" y="16145"/>
                    <a:pt x="19419" y="17072"/>
                  </a:cubicBezTo>
                  <a:cubicBezTo>
                    <a:pt x="19290" y="17289"/>
                    <a:pt x="19125" y="17506"/>
                    <a:pt x="19008" y="17741"/>
                  </a:cubicBezTo>
                  <a:cubicBezTo>
                    <a:pt x="18738" y="18292"/>
                    <a:pt x="18756" y="18879"/>
                    <a:pt x="19143" y="19325"/>
                  </a:cubicBezTo>
                  <a:cubicBezTo>
                    <a:pt x="19530" y="19765"/>
                    <a:pt x="19853" y="20210"/>
                    <a:pt x="19994" y="20779"/>
                  </a:cubicBezTo>
                  <a:cubicBezTo>
                    <a:pt x="20017" y="20609"/>
                    <a:pt x="20035" y="20445"/>
                    <a:pt x="20052" y="20298"/>
                  </a:cubicBezTo>
                  <a:cubicBezTo>
                    <a:pt x="20563" y="20398"/>
                    <a:pt x="21079" y="20486"/>
                    <a:pt x="21642" y="20586"/>
                  </a:cubicBezTo>
                  <a:cubicBezTo>
                    <a:pt x="21818" y="21055"/>
                    <a:pt x="22012" y="21577"/>
                    <a:pt x="22199" y="22099"/>
                  </a:cubicBezTo>
                  <a:cubicBezTo>
                    <a:pt x="22235" y="22111"/>
                    <a:pt x="22282" y="22117"/>
                    <a:pt x="22323" y="22117"/>
                  </a:cubicBezTo>
                  <a:lnTo>
                    <a:pt x="22411" y="22029"/>
                  </a:lnTo>
                  <a:cubicBezTo>
                    <a:pt x="22258" y="21613"/>
                    <a:pt x="22106" y="21190"/>
                    <a:pt x="21953" y="20768"/>
                  </a:cubicBezTo>
                  <a:cubicBezTo>
                    <a:pt x="21871" y="20533"/>
                    <a:pt x="21871" y="20345"/>
                    <a:pt x="22199" y="20345"/>
                  </a:cubicBezTo>
                  <a:lnTo>
                    <a:pt x="22199" y="20061"/>
                  </a:lnTo>
                  <a:lnTo>
                    <a:pt x="22199" y="20061"/>
                  </a:lnTo>
                  <a:cubicBezTo>
                    <a:pt x="22316" y="20117"/>
                    <a:pt x="22465" y="20142"/>
                    <a:pt x="22528" y="20234"/>
                  </a:cubicBezTo>
                  <a:cubicBezTo>
                    <a:pt x="22669" y="20428"/>
                    <a:pt x="22757" y="20650"/>
                    <a:pt x="22868" y="20867"/>
                  </a:cubicBezTo>
                  <a:cubicBezTo>
                    <a:pt x="22898" y="20926"/>
                    <a:pt x="22933" y="20985"/>
                    <a:pt x="22968" y="21043"/>
                  </a:cubicBezTo>
                  <a:cubicBezTo>
                    <a:pt x="23027" y="21120"/>
                    <a:pt x="23097" y="21196"/>
                    <a:pt x="23167" y="21278"/>
                  </a:cubicBezTo>
                  <a:cubicBezTo>
                    <a:pt x="23338" y="21454"/>
                    <a:pt x="23508" y="21636"/>
                    <a:pt x="23672" y="21812"/>
                  </a:cubicBezTo>
                  <a:cubicBezTo>
                    <a:pt x="24070" y="22062"/>
                    <a:pt x="24472" y="22298"/>
                    <a:pt x="24940" y="22298"/>
                  </a:cubicBezTo>
                  <a:cubicBezTo>
                    <a:pt x="25010" y="22298"/>
                    <a:pt x="25082" y="22293"/>
                    <a:pt x="25156" y="22281"/>
                  </a:cubicBezTo>
                  <a:cubicBezTo>
                    <a:pt x="25491" y="23214"/>
                    <a:pt x="25625" y="24252"/>
                    <a:pt x="25537" y="25420"/>
                  </a:cubicBezTo>
                  <a:cubicBezTo>
                    <a:pt x="25297" y="25215"/>
                    <a:pt x="25185" y="25033"/>
                    <a:pt x="25197" y="24739"/>
                  </a:cubicBezTo>
                  <a:cubicBezTo>
                    <a:pt x="25244" y="23889"/>
                    <a:pt x="24963" y="23185"/>
                    <a:pt x="24247" y="22668"/>
                  </a:cubicBezTo>
                  <a:cubicBezTo>
                    <a:pt x="23977" y="22469"/>
                    <a:pt x="23754" y="22199"/>
                    <a:pt x="23514" y="21965"/>
                  </a:cubicBezTo>
                  <a:lnTo>
                    <a:pt x="23027" y="21413"/>
                  </a:lnTo>
                  <a:cubicBezTo>
                    <a:pt x="22968" y="21325"/>
                    <a:pt x="22903" y="21237"/>
                    <a:pt x="22845" y="21149"/>
                  </a:cubicBezTo>
                  <a:lnTo>
                    <a:pt x="22733" y="20973"/>
                  </a:lnTo>
                  <a:cubicBezTo>
                    <a:pt x="22645" y="20967"/>
                    <a:pt x="22557" y="20955"/>
                    <a:pt x="22469" y="20944"/>
                  </a:cubicBezTo>
                  <a:lnTo>
                    <a:pt x="22469" y="20944"/>
                  </a:lnTo>
                  <a:cubicBezTo>
                    <a:pt x="22510" y="21055"/>
                    <a:pt x="22510" y="21196"/>
                    <a:pt x="22581" y="21278"/>
                  </a:cubicBezTo>
                  <a:cubicBezTo>
                    <a:pt x="23023" y="21755"/>
                    <a:pt x="23102" y="22364"/>
                    <a:pt x="23217" y="22969"/>
                  </a:cubicBezTo>
                  <a:lnTo>
                    <a:pt x="23217" y="22969"/>
                  </a:lnTo>
                  <a:cubicBezTo>
                    <a:pt x="23121" y="22979"/>
                    <a:pt x="23016" y="22980"/>
                    <a:pt x="22915" y="22985"/>
                  </a:cubicBezTo>
                  <a:lnTo>
                    <a:pt x="22915" y="22990"/>
                  </a:lnTo>
                  <a:lnTo>
                    <a:pt x="22915" y="22990"/>
                  </a:lnTo>
                  <a:cubicBezTo>
                    <a:pt x="22783" y="22769"/>
                    <a:pt x="22712" y="22496"/>
                    <a:pt x="22374" y="22496"/>
                  </a:cubicBezTo>
                  <a:cubicBezTo>
                    <a:pt x="22357" y="22496"/>
                    <a:pt x="22340" y="22497"/>
                    <a:pt x="22323" y="22498"/>
                  </a:cubicBezTo>
                  <a:cubicBezTo>
                    <a:pt x="22321" y="22499"/>
                    <a:pt x="22319" y="22499"/>
                    <a:pt x="22317" y="22499"/>
                  </a:cubicBezTo>
                  <a:cubicBezTo>
                    <a:pt x="22253" y="22499"/>
                    <a:pt x="22168" y="22302"/>
                    <a:pt x="22100" y="22193"/>
                  </a:cubicBezTo>
                  <a:cubicBezTo>
                    <a:pt x="21921" y="22146"/>
                    <a:pt x="21806" y="21925"/>
                    <a:pt x="21613" y="21925"/>
                  </a:cubicBezTo>
                  <a:cubicBezTo>
                    <a:pt x="21568" y="21925"/>
                    <a:pt x="21519" y="21937"/>
                    <a:pt x="21463" y="21966"/>
                  </a:cubicBezTo>
                  <a:lnTo>
                    <a:pt x="21463" y="21966"/>
                  </a:lnTo>
                  <a:cubicBezTo>
                    <a:pt x="21341" y="21756"/>
                    <a:pt x="21230" y="21529"/>
                    <a:pt x="21091" y="21325"/>
                  </a:cubicBezTo>
                  <a:cubicBezTo>
                    <a:pt x="21090" y="21325"/>
                    <a:pt x="21090" y="21324"/>
                    <a:pt x="21089" y="21324"/>
                  </a:cubicBezTo>
                  <a:cubicBezTo>
                    <a:pt x="21071" y="21324"/>
                    <a:pt x="20900" y="21460"/>
                    <a:pt x="20798" y="21460"/>
                  </a:cubicBezTo>
                  <a:cubicBezTo>
                    <a:pt x="20796" y="21460"/>
                    <a:pt x="20793" y="21460"/>
                    <a:pt x="20791" y="21460"/>
                  </a:cubicBezTo>
                  <a:cubicBezTo>
                    <a:pt x="20357" y="21431"/>
                    <a:pt x="20258" y="20991"/>
                    <a:pt x="19976" y="20768"/>
                  </a:cubicBezTo>
                  <a:cubicBezTo>
                    <a:pt x="19964" y="20838"/>
                    <a:pt x="19947" y="20909"/>
                    <a:pt x="19935" y="21014"/>
                  </a:cubicBezTo>
                  <a:cubicBezTo>
                    <a:pt x="19927" y="21014"/>
                    <a:pt x="19918" y="21014"/>
                    <a:pt x="19910" y="21014"/>
                  </a:cubicBezTo>
                  <a:cubicBezTo>
                    <a:pt x="19399" y="21014"/>
                    <a:pt x="19145" y="20656"/>
                    <a:pt x="18908" y="20269"/>
                  </a:cubicBezTo>
                  <a:cubicBezTo>
                    <a:pt x="18873" y="20298"/>
                    <a:pt x="18832" y="20340"/>
                    <a:pt x="18797" y="20369"/>
                  </a:cubicBezTo>
                  <a:lnTo>
                    <a:pt x="18797" y="20592"/>
                  </a:lnTo>
                  <a:cubicBezTo>
                    <a:pt x="18146" y="20445"/>
                    <a:pt x="17700" y="20093"/>
                    <a:pt x="17453" y="19477"/>
                  </a:cubicBezTo>
                  <a:cubicBezTo>
                    <a:pt x="17125" y="18656"/>
                    <a:pt x="16908" y="17829"/>
                    <a:pt x="16855" y="16937"/>
                  </a:cubicBezTo>
                  <a:cubicBezTo>
                    <a:pt x="16820" y="16268"/>
                    <a:pt x="16632" y="15617"/>
                    <a:pt x="16503" y="14872"/>
                  </a:cubicBezTo>
                  <a:close/>
                  <a:moveTo>
                    <a:pt x="32100" y="26379"/>
                  </a:moveTo>
                  <a:cubicBezTo>
                    <a:pt x="32113" y="26379"/>
                    <a:pt x="32123" y="26395"/>
                    <a:pt x="32137" y="26400"/>
                  </a:cubicBezTo>
                  <a:cubicBezTo>
                    <a:pt x="32131" y="26417"/>
                    <a:pt x="32131" y="26429"/>
                    <a:pt x="32137" y="26446"/>
                  </a:cubicBezTo>
                  <a:cubicBezTo>
                    <a:pt x="32102" y="26441"/>
                    <a:pt x="32073" y="26423"/>
                    <a:pt x="32043" y="26417"/>
                  </a:cubicBezTo>
                  <a:cubicBezTo>
                    <a:pt x="32055" y="26400"/>
                    <a:pt x="32073" y="26388"/>
                    <a:pt x="32090" y="26382"/>
                  </a:cubicBezTo>
                  <a:cubicBezTo>
                    <a:pt x="32094" y="26380"/>
                    <a:pt x="32097" y="26379"/>
                    <a:pt x="32100" y="26379"/>
                  </a:cubicBezTo>
                  <a:close/>
                  <a:moveTo>
                    <a:pt x="3832" y="14755"/>
                  </a:moveTo>
                  <a:cubicBezTo>
                    <a:pt x="4002" y="14784"/>
                    <a:pt x="4148" y="14796"/>
                    <a:pt x="4295" y="14831"/>
                  </a:cubicBezTo>
                  <a:cubicBezTo>
                    <a:pt x="4929" y="15007"/>
                    <a:pt x="5556" y="15195"/>
                    <a:pt x="6190" y="15353"/>
                  </a:cubicBezTo>
                  <a:cubicBezTo>
                    <a:pt x="6653" y="15459"/>
                    <a:pt x="6935" y="15687"/>
                    <a:pt x="6952" y="16180"/>
                  </a:cubicBezTo>
                  <a:cubicBezTo>
                    <a:pt x="7381" y="17336"/>
                    <a:pt x="7610" y="18539"/>
                    <a:pt x="7580" y="19782"/>
                  </a:cubicBezTo>
                  <a:cubicBezTo>
                    <a:pt x="7651" y="19729"/>
                    <a:pt x="7797" y="19671"/>
                    <a:pt x="7791" y="19624"/>
                  </a:cubicBezTo>
                  <a:cubicBezTo>
                    <a:pt x="7733" y="19002"/>
                    <a:pt x="7656" y="18386"/>
                    <a:pt x="7568" y="17770"/>
                  </a:cubicBezTo>
                  <a:cubicBezTo>
                    <a:pt x="7527" y="17494"/>
                    <a:pt x="7451" y="17213"/>
                    <a:pt x="7392" y="16937"/>
                  </a:cubicBezTo>
                  <a:cubicBezTo>
                    <a:pt x="7316" y="16567"/>
                    <a:pt x="7228" y="16192"/>
                    <a:pt x="7146" y="15828"/>
                  </a:cubicBezTo>
                  <a:cubicBezTo>
                    <a:pt x="7236" y="15822"/>
                    <a:pt x="7322" y="15819"/>
                    <a:pt x="7403" y="15819"/>
                  </a:cubicBezTo>
                  <a:cubicBezTo>
                    <a:pt x="8296" y="15819"/>
                    <a:pt x="8673" y="16215"/>
                    <a:pt x="8883" y="17307"/>
                  </a:cubicBezTo>
                  <a:cubicBezTo>
                    <a:pt x="9258" y="18005"/>
                    <a:pt x="9211" y="18761"/>
                    <a:pt x="9182" y="19501"/>
                  </a:cubicBezTo>
                  <a:cubicBezTo>
                    <a:pt x="9141" y="20580"/>
                    <a:pt x="9094" y="21642"/>
                    <a:pt x="9411" y="22692"/>
                  </a:cubicBezTo>
                  <a:cubicBezTo>
                    <a:pt x="9475" y="22909"/>
                    <a:pt x="9581" y="23126"/>
                    <a:pt x="9663" y="23337"/>
                  </a:cubicBezTo>
                  <a:cubicBezTo>
                    <a:pt x="9710" y="23320"/>
                    <a:pt x="9757" y="23308"/>
                    <a:pt x="9798" y="23290"/>
                  </a:cubicBezTo>
                  <a:cubicBezTo>
                    <a:pt x="9751" y="23056"/>
                    <a:pt x="9692" y="22833"/>
                    <a:pt x="9651" y="22604"/>
                  </a:cubicBezTo>
                  <a:cubicBezTo>
                    <a:pt x="9557" y="22000"/>
                    <a:pt x="9411" y="21401"/>
                    <a:pt x="9411" y="20797"/>
                  </a:cubicBezTo>
                  <a:cubicBezTo>
                    <a:pt x="9405" y="19389"/>
                    <a:pt x="9475" y="17981"/>
                    <a:pt x="9053" y="16562"/>
                  </a:cubicBezTo>
                  <a:lnTo>
                    <a:pt x="9053" y="16562"/>
                  </a:lnTo>
                  <a:cubicBezTo>
                    <a:pt x="9698" y="17095"/>
                    <a:pt x="10337" y="17641"/>
                    <a:pt x="11071" y="18245"/>
                  </a:cubicBezTo>
                  <a:cubicBezTo>
                    <a:pt x="11074" y="18245"/>
                    <a:pt x="11118" y="18237"/>
                    <a:pt x="11179" y="18237"/>
                  </a:cubicBezTo>
                  <a:cubicBezTo>
                    <a:pt x="11245" y="18237"/>
                    <a:pt x="11329" y="18247"/>
                    <a:pt x="11399" y="18286"/>
                  </a:cubicBezTo>
                  <a:cubicBezTo>
                    <a:pt x="12860" y="19055"/>
                    <a:pt x="13259" y="20087"/>
                    <a:pt x="13007" y="21736"/>
                  </a:cubicBezTo>
                  <a:cubicBezTo>
                    <a:pt x="12837" y="22815"/>
                    <a:pt x="12866" y="23924"/>
                    <a:pt x="12872" y="25015"/>
                  </a:cubicBezTo>
                  <a:cubicBezTo>
                    <a:pt x="12878" y="25713"/>
                    <a:pt x="12995" y="26411"/>
                    <a:pt x="13071" y="27156"/>
                  </a:cubicBezTo>
                  <a:cubicBezTo>
                    <a:pt x="12045" y="26429"/>
                    <a:pt x="11305" y="25596"/>
                    <a:pt x="11341" y="24247"/>
                  </a:cubicBezTo>
                  <a:cubicBezTo>
                    <a:pt x="11376" y="22962"/>
                    <a:pt x="11341" y="21671"/>
                    <a:pt x="11335" y="20381"/>
                  </a:cubicBezTo>
                  <a:cubicBezTo>
                    <a:pt x="11335" y="20087"/>
                    <a:pt x="11311" y="19800"/>
                    <a:pt x="11264" y="19506"/>
                  </a:cubicBezTo>
                  <a:cubicBezTo>
                    <a:pt x="10971" y="21483"/>
                    <a:pt x="10918" y="23455"/>
                    <a:pt x="11235" y="25432"/>
                  </a:cubicBezTo>
                  <a:lnTo>
                    <a:pt x="11258" y="25590"/>
                  </a:lnTo>
                  <a:cubicBezTo>
                    <a:pt x="11235" y="25561"/>
                    <a:pt x="11206" y="25520"/>
                    <a:pt x="11188" y="25490"/>
                  </a:cubicBezTo>
                  <a:cubicBezTo>
                    <a:pt x="10959" y="25314"/>
                    <a:pt x="10689" y="25179"/>
                    <a:pt x="10513" y="24956"/>
                  </a:cubicBezTo>
                  <a:cubicBezTo>
                    <a:pt x="10314" y="24716"/>
                    <a:pt x="9997" y="24493"/>
                    <a:pt x="10120" y="24082"/>
                  </a:cubicBezTo>
                  <a:cubicBezTo>
                    <a:pt x="10150" y="24006"/>
                    <a:pt x="10044" y="23877"/>
                    <a:pt x="9974" y="23724"/>
                  </a:cubicBezTo>
                  <a:cubicBezTo>
                    <a:pt x="9897" y="23889"/>
                    <a:pt x="9851" y="23988"/>
                    <a:pt x="9792" y="24106"/>
                  </a:cubicBezTo>
                  <a:cubicBezTo>
                    <a:pt x="9405" y="23754"/>
                    <a:pt x="8994" y="23449"/>
                    <a:pt x="8654" y="23067"/>
                  </a:cubicBezTo>
                  <a:cubicBezTo>
                    <a:pt x="8419" y="22798"/>
                    <a:pt x="8261" y="22457"/>
                    <a:pt x="8138" y="22117"/>
                  </a:cubicBezTo>
                  <a:cubicBezTo>
                    <a:pt x="7991" y="21718"/>
                    <a:pt x="7915" y="21278"/>
                    <a:pt x="7815" y="20856"/>
                  </a:cubicBezTo>
                  <a:lnTo>
                    <a:pt x="7815" y="20856"/>
                  </a:lnTo>
                  <a:cubicBezTo>
                    <a:pt x="7832" y="21261"/>
                    <a:pt x="7850" y="21665"/>
                    <a:pt x="7874" y="22064"/>
                  </a:cubicBezTo>
                  <a:cubicBezTo>
                    <a:pt x="7891" y="22146"/>
                    <a:pt x="7915" y="22234"/>
                    <a:pt x="7938" y="22322"/>
                  </a:cubicBezTo>
                  <a:cubicBezTo>
                    <a:pt x="7862" y="22281"/>
                    <a:pt x="7797" y="22246"/>
                    <a:pt x="7727" y="22205"/>
                  </a:cubicBezTo>
                  <a:cubicBezTo>
                    <a:pt x="6847" y="21683"/>
                    <a:pt x="6295" y="20938"/>
                    <a:pt x="6102" y="19917"/>
                  </a:cubicBezTo>
                  <a:lnTo>
                    <a:pt x="6102" y="20445"/>
                  </a:lnTo>
                  <a:cubicBezTo>
                    <a:pt x="6102" y="20504"/>
                    <a:pt x="6114" y="20562"/>
                    <a:pt x="6114" y="20621"/>
                  </a:cubicBezTo>
                  <a:cubicBezTo>
                    <a:pt x="6073" y="20609"/>
                    <a:pt x="6031" y="20586"/>
                    <a:pt x="5985" y="20574"/>
                  </a:cubicBezTo>
                  <a:cubicBezTo>
                    <a:pt x="5210" y="19905"/>
                    <a:pt x="4653" y="19113"/>
                    <a:pt x="4512" y="18028"/>
                  </a:cubicBezTo>
                  <a:cubicBezTo>
                    <a:pt x="4442" y="17424"/>
                    <a:pt x="4330" y="16825"/>
                    <a:pt x="4236" y="16221"/>
                  </a:cubicBezTo>
                  <a:cubicBezTo>
                    <a:pt x="4107" y="15752"/>
                    <a:pt x="3978" y="15283"/>
                    <a:pt x="3832" y="14755"/>
                  </a:cubicBezTo>
                  <a:close/>
                  <a:moveTo>
                    <a:pt x="705" y="13311"/>
                  </a:moveTo>
                  <a:cubicBezTo>
                    <a:pt x="1051" y="13681"/>
                    <a:pt x="1285" y="13933"/>
                    <a:pt x="1526" y="14191"/>
                  </a:cubicBezTo>
                  <a:cubicBezTo>
                    <a:pt x="1544" y="14098"/>
                    <a:pt x="1549" y="14010"/>
                    <a:pt x="1561" y="13916"/>
                  </a:cubicBezTo>
                  <a:cubicBezTo>
                    <a:pt x="2412" y="14015"/>
                    <a:pt x="2488" y="14092"/>
                    <a:pt x="2559" y="14831"/>
                  </a:cubicBezTo>
                  <a:cubicBezTo>
                    <a:pt x="2600" y="15218"/>
                    <a:pt x="2658" y="15605"/>
                    <a:pt x="2729" y="16151"/>
                  </a:cubicBezTo>
                  <a:cubicBezTo>
                    <a:pt x="2465" y="15746"/>
                    <a:pt x="2283" y="15476"/>
                    <a:pt x="2107" y="15206"/>
                  </a:cubicBezTo>
                  <a:lnTo>
                    <a:pt x="2107" y="15206"/>
                  </a:lnTo>
                  <a:cubicBezTo>
                    <a:pt x="2259" y="15617"/>
                    <a:pt x="2394" y="16034"/>
                    <a:pt x="2570" y="16427"/>
                  </a:cubicBezTo>
                  <a:cubicBezTo>
                    <a:pt x="2740" y="16808"/>
                    <a:pt x="2957" y="17172"/>
                    <a:pt x="3157" y="17535"/>
                  </a:cubicBezTo>
                  <a:cubicBezTo>
                    <a:pt x="3186" y="17559"/>
                    <a:pt x="3221" y="17571"/>
                    <a:pt x="3251" y="17594"/>
                  </a:cubicBezTo>
                  <a:cubicBezTo>
                    <a:pt x="3210" y="17629"/>
                    <a:pt x="3169" y="17670"/>
                    <a:pt x="3128" y="17705"/>
                  </a:cubicBezTo>
                  <a:cubicBezTo>
                    <a:pt x="3480" y="18081"/>
                    <a:pt x="3843" y="18439"/>
                    <a:pt x="4178" y="18826"/>
                  </a:cubicBezTo>
                  <a:cubicBezTo>
                    <a:pt x="4430" y="19137"/>
                    <a:pt x="4653" y="19489"/>
                    <a:pt x="4887" y="19817"/>
                  </a:cubicBezTo>
                  <a:cubicBezTo>
                    <a:pt x="4852" y="19858"/>
                    <a:pt x="4823" y="19905"/>
                    <a:pt x="4782" y="19946"/>
                  </a:cubicBezTo>
                  <a:lnTo>
                    <a:pt x="2981" y="19313"/>
                  </a:lnTo>
                  <a:lnTo>
                    <a:pt x="2981" y="19313"/>
                  </a:lnTo>
                  <a:cubicBezTo>
                    <a:pt x="3169" y="19448"/>
                    <a:pt x="3345" y="19612"/>
                    <a:pt x="3544" y="19724"/>
                  </a:cubicBezTo>
                  <a:cubicBezTo>
                    <a:pt x="4336" y="20169"/>
                    <a:pt x="5146" y="20603"/>
                    <a:pt x="5943" y="21043"/>
                  </a:cubicBezTo>
                  <a:cubicBezTo>
                    <a:pt x="6483" y="21472"/>
                    <a:pt x="6976" y="21959"/>
                    <a:pt x="7480" y="22428"/>
                  </a:cubicBezTo>
                  <a:lnTo>
                    <a:pt x="7375" y="22604"/>
                  </a:lnTo>
                  <a:cubicBezTo>
                    <a:pt x="6841" y="22399"/>
                    <a:pt x="6307" y="22193"/>
                    <a:pt x="5773" y="21988"/>
                  </a:cubicBezTo>
                  <a:cubicBezTo>
                    <a:pt x="5333" y="21912"/>
                    <a:pt x="4899" y="21847"/>
                    <a:pt x="4459" y="21777"/>
                  </a:cubicBezTo>
                  <a:cubicBezTo>
                    <a:pt x="4448" y="21835"/>
                    <a:pt x="4436" y="21894"/>
                    <a:pt x="4424" y="21953"/>
                  </a:cubicBezTo>
                  <a:lnTo>
                    <a:pt x="5327" y="22170"/>
                  </a:lnTo>
                  <a:cubicBezTo>
                    <a:pt x="6337" y="22569"/>
                    <a:pt x="7381" y="22891"/>
                    <a:pt x="8355" y="23367"/>
                  </a:cubicBezTo>
                  <a:cubicBezTo>
                    <a:pt x="8906" y="23636"/>
                    <a:pt x="9317" y="24170"/>
                    <a:pt x="9821" y="24546"/>
                  </a:cubicBezTo>
                  <a:cubicBezTo>
                    <a:pt x="10191" y="24816"/>
                    <a:pt x="10079" y="25414"/>
                    <a:pt x="10648" y="25590"/>
                  </a:cubicBezTo>
                  <a:cubicBezTo>
                    <a:pt x="11071" y="25719"/>
                    <a:pt x="11399" y="26118"/>
                    <a:pt x="11757" y="26400"/>
                  </a:cubicBezTo>
                  <a:cubicBezTo>
                    <a:pt x="11927" y="26534"/>
                    <a:pt x="12056" y="26705"/>
                    <a:pt x="12303" y="26951"/>
                  </a:cubicBezTo>
                  <a:lnTo>
                    <a:pt x="11634" y="26951"/>
                  </a:lnTo>
                  <a:cubicBezTo>
                    <a:pt x="11775" y="27039"/>
                    <a:pt x="11910" y="27192"/>
                    <a:pt x="12056" y="27203"/>
                  </a:cubicBezTo>
                  <a:cubicBezTo>
                    <a:pt x="13036" y="27274"/>
                    <a:pt x="13488" y="28036"/>
                    <a:pt x="14045" y="28658"/>
                  </a:cubicBezTo>
                  <a:cubicBezTo>
                    <a:pt x="14045" y="28717"/>
                    <a:pt x="14051" y="28770"/>
                    <a:pt x="14051" y="28828"/>
                  </a:cubicBezTo>
                  <a:lnTo>
                    <a:pt x="13963" y="28740"/>
                  </a:lnTo>
                  <a:cubicBezTo>
                    <a:pt x="12936" y="28412"/>
                    <a:pt x="11880" y="28294"/>
                    <a:pt x="10818" y="28183"/>
                  </a:cubicBezTo>
                  <a:cubicBezTo>
                    <a:pt x="10079" y="28101"/>
                    <a:pt x="9346" y="27890"/>
                    <a:pt x="8619" y="27708"/>
                  </a:cubicBezTo>
                  <a:cubicBezTo>
                    <a:pt x="8343" y="27632"/>
                    <a:pt x="8061" y="27508"/>
                    <a:pt x="7821" y="27356"/>
                  </a:cubicBezTo>
                  <a:cubicBezTo>
                    <a:pt x="7040" y="26857"/>
                    <a:pt x="6278" y="26335"/>
                    <a:pt x="5509" y="25825"/>
                  </a:cubicBezTo>
                  <a:cubicBezTo>
                    <a:pt x="5539" y="25754"/>
                    <a:pt x="5562" y="25690"/>
                    <a:pt x="5591" y="25625"/>
                  </a:cubicBezTo>
                  <a:cubicBezTo>
                    <a:pt x="5897" y="25707"/>
                    <a:pt x="6213" y="25754"/>
                    <a:pt x="6507" y="25866"/>
                  </a:cubicBezTo>
                  <a:cubicBezTo>
                    <a:pt x="7263" y="26159"/>
                    <a:pt x="8055" y="26271"/>
                    <a:pt x="8853" y="26359"/>
                  </a:cubicBezTo>
                  <a:cubicBezTo>
                    <a:pt x="9522" y="26429"/>
                    <a:pt x="10179" y="26617"/>
                    <a:pt x="10848" y="26746"/>
                  </a:cubicBezTo>
                  <a:cubicBezTo>
                    <a:pt x="11018" y="26775"/>
                    <a:pt x="11188" y="26781"/>
                    <a:pt x="11352" y="26804"/>
                  </a:cubicBezTo>
                  <a:cubicBezTo>
                    <a:pt x="10901" y="26388"/>
                    <a:pt x="10320" y="26265"/>
                    <a:pt x="9751" y="26212"/>
                  </a:cubicBezTo>
                  <a:cubicBezTo>
                    <a:pt x="8267" y="26077"/>
                    <a:pt x="6835" y="25713"/>
                    <a:pt x="5427" y="25273"/>
                  </a:cubicBezTo>
                  <a:cubicBezTo>
                    <a:pt x="5134" y="25185"/>
                    <a:pt x="4747" y="25297"/>
                    <a:pt x="4571" y="24915"/>
                  </a:cubicBezTo>
                  <a:cubicBezTo>
                    <a:pt x="4530" y="24892"/>
                    <a:pt x="4489" y="24863"/>
                    <a:pt x="4448" y="24839"/>
                  </a:cubicBezTo>
                  <a:cubicBezTo>
                    <a:pt x="3961" y="24417"/>
                    <a:pt x="3491" y="23983"/>
                    <a:pt x="3421" y="23284"/>
                  </a:cubicBezTo>
                  <a:cubicBezTo>
                    <a:pt x="3392" y="23273"/>
                    <a:pt x="3368" y="23249"/>
                    <a:pt x="3345" y="23226"/>
                  </a:cubicBezTo>
                  <a:cubicBezTo>
                    <a:pt x="3357" y="23222"/>
                    <a:pt x="3372" y="23218"/>
                    <a:pt x="3382" y="23218"/>
                  </a:cubicBezTo>
                  <a:cubicBezTo>
                    <a:pt x="3387" y="23218"/>
                    <a:pt x="3390" y="23218"/>
                    <a:pt x="3392" y="23220"/>
                  </a:cubicBezTo>
                  <a:cubicBezTo>
                    <a:pt x="3403" y="23232"/>
                    <a:pt x="3415" y="23255"/>
                    <a:pt x="3421" y="23279"/>
                  </a:cubicBezTo>
                  <a:cubicBezTo>
                    <a:pt x="3468" y="23282"/>
                    <a:pt x="3518" y="23283"/>
                    <a:pt x="3569" y="23283"/>
                  </a:cubicBezTo>
                  <a:cubicBezTo>
                    <a:pt x="3620" y="23283"/>
                    <a:pt x="3673" y="23282"/>
                    <a:pt x="3726" y="23279"/>
                  </a:cubicBezTo>
                  <a:cubicBezTo>
                    <a:pt x="3691" y="23220"/>
                    <a:pt x="3667" y="23126"/>
                    <a:pt x="3614" y="23103"/>
                  </a:cubicBezTo>
                  <a:cubicBezTo>
                    <a:pt x="2635" y="22633"/>
                    <a:pt x="2512" y="21618"/>
                    <a:pt x="2142" y="20762"/>
                  </a:cubicBezTo>
                  <a:cubicBezTo>
                    <a:pt x="2107" y="20691"/>
                    <a:pt x="2160" y="20580"/>
                    <a:pt x="2171" y="20486"/>
                  </a:cubicBezTo>
                  <a:cubicBezTo>
                    <a:pt x="1725" y="19765"/>
                    <a:pt x="1667" y="18967"/>
                    <a:pt x="1708" y="18145"/>
                  </a:cubicBezTo>
                  <a:cubicBezTo>
                    <a:pt x="1661" y="17758"/>
                    <a:pt x="1585" y="17359"/>
                    <a:pt x="1555" y="16966"/>
                  </a:cubicBezTo>
                  <a:cubicBezTo>
                    <a:pt x="1549" y="16825"/>
                    <a:pt x="1632" y="16679"/>
                    <a:pt x="1673" y="16538"/>
                  </a:cubicBezTo>
                  <a:cubicBezTo>
                    <a:pt x="1608" y="16438"/>
                    <a:pt x="1514" y="16350"/>
                    <a:pt x="1485" y="16239"/>
                  </a:cubicBezTo>
                  <a:cubicBezTo>
                    <a:pt x="1233" y="15312"/>
                    <a:pt x="992" y="14397"/>
                    <a:pt x="705" y="13311"/>
                  </a:cubicBezTo>
                  <a:close/>
                  <a:moveTo>
                    <a:pt x="33000" y="23238"/>
                  </a:moveTo>
                  <a:cubicBezTo>
                    <a:pt x="33028" y="23601"/>
                    <a:pt x="33052" y="23834"/>
                    <a:pt x="33075" y="24059"/>
                  </a:cubicBezTo>
                  <a:lnTo>
                    <a:pt x="33075" y="24059"/>
                  </a:lnTo>
                  <a:cubicBezTo>
                    <a:pt x="32721" y="24697"/>
                    <a:pt x="32379" y="25345"/>
                    <a:pt x="32008" y="25977"/>
                  </a:cubicBezTo>
                  <a:cubicBezTo>
                    <a:pt x="31644" y="26617"/>
                    <a:pt x="31116" y="27045"/>
                    <a:pt x="30295" y="27127"/>
                  </a:cubicBezTo>
                  <a:lnTo>
                    <a:pt x="30295" y="26881"/>
                  </a:lnTo>
                  <a:cubicBezTo>
                    <a:pt x="29996" y="27145"/>
                    <a:pt x="29703" y="27397"/>
                    <a:pt x="29409" y="27661"/>
                  </a:cubicBezTo>
                  <a:cubicBezTo>
                    <a:pt x="29427" y="27708"/>
                    <a:pt x="29445" y="27743"/>
                    <a:pt x="29468" y="27790"/>
                  </a:cubicBezTo>
                  <a:cubicBezTo>
                    <a:pt x="30025" y="27585"/>
                    <a:pt x="30589" y="27379"/>
                    <a:pt x="31146" y="27174"/>
                  </a:cubicBezTo>
                  <a:cubicBezTo>
                    <a:pt x="31298" y="27121"/>
                    <a:pt x="31445" y="27068"/>
                    <a:pt x="31598" y="27016"/>
                  </a:cubicBezTo>
                  <a:cubicBezTo>
                    <a:pt x="32103" y="26757"/>
                    <a:pt x="32598" y="26481"/>
                    <a:pt x="33186" y="26481"/>
                  </a:cubicBezTo>
                  <a:cubicBezTo>
                    <a:pt x="33198" y="26481"/>
                    <a:pt x="33210" y="26481"/>
                    <a:pt x="33223" y="26482"/>
                  </a:cubicBezTo>
                  <a:cubicBezTo>
                    <a:pt x="33400" y="26447"/>
                    <a:pt x="33575" y="26432"/>
                    <a:pt x="33747" y="26432"/>
                  </a:cubicBezTo>
                  <a:cubicBezTo>
                    <a:pt x="34342" y="26432"/>
                    <a:pt x="34907" y="26619"/>
                    <a:pt x="35458" y="26869"/>
                  </a:cubicBezTo>
                  <a:cubicBezTo>
                    <a:pt x="36056" y="27068"/>
                    <a:pt x="36666" y="27233"/>
                    <a:pt x="37253" y="27467"/>
                  </a:cubicBezTo>
                  <a:cubicBezTo>
                    <a:pt x="38032" y="27773"/>
                    <a:pt x="38814" y="28004"/>
                    <a:pt x="39617" y="28004"/>
                  </a:cubicBezTo>
                  <a:cubicBezTo>
                    <a:pt x="39999" y="28004"/>
                    <a:pt x="40385" y="27952"/>
                    <a:pt x="40779" y="27831"/>
                  </a:cubicBezTo>
                  <a:cubicBezTo>
                    <a:pt x="40855" y="27831"/>
                    <a:pt x="40919" y="27825"/>
                    <a:pt x="40984" y="27825"/>
                  </a:cubicBezTo>
                  <a:cubicBezTo>
                    <a:pt x="40955" y="27878"/>
                    <a:pt x="40937" y="27925"/>
                    <a:pt x="40908" y="27978"/>
                  </a:cubicBezTo>
                  <a:cubicBezTo>
                    <a:pt x="40233" y="28476"/>
                    <a:pt x="39453" y="28599"/>
                    <a:pt x="38655" y="28652"/>
                  </a:cubicBezTo>
                  <a:cubicBezTo>
                    <a:pt x="38561" y="28659"/>
                    <a:pt x="38467" y="28662"/>
                    <a:pt x="38374" y="28662"/>
                  </a:cubicBezTo>
                  <a:cubicBezTo>
                    <a:pt x="37378" y="28662"/>
                    <a:pt x="36447" y="28312"/>
                    <a:pt x="35481" y="28124"/>
                  </a:cubicBezTo>
                  <a:cubicBezTo>
                    <a:pt x="35352" y="28101"/>
                    <a:pt x="35235" y="28089"/>
                    <a:pt x="35117" y="28066"/>
                  </a:cubicBezTo>
                  <a:lnTo>
                    <a:pt x="35117" y="28066"/>
                  </a:lnTo>
                  <a:cubicBezTo>
                    <a:pt x="35135" y="28148"/>
                    <a:pt x="35158" y="28230"/>
                    <a:pt x="35188" y="28353"/>
                  </a:cubicBezTo>
                  <a:cubicBezTo>
                    <a:pt x="34508" y="28534"/>
                    <a:pt x="33831" y="28648"/>
                    <a:pt x="33150" y="28648"/>
                  </a:cubicBezTo>
                  <a:cubicBezTo>
                    <a:pt x="32614" y="28648"/>
                    <a:pt x="32076" y="28577"/>
                    <a:pt x="31533" y="28412"/>
                  </a:cubicBezTo>
                  <a:cubicBezTo>
                    <a:pt x="31504" y="28453"/>
                    <a:pt x="31468" y="28500"/>
                    <a:pt x="31439" y="28541"/>
                  </a:cubicBezTo>
                  <a:cubicBezTo>
                    <a:pt x="31023" y="28629"/>
                    <a:pt x="30594" y="28717"/>
                    <a:pt x="30172" y="28799"/>
                  </a:cubicBezTo>
                  <a:cubicBezTo>
                    <a:pt x="29621" y="28905"/>
                    <a:pt x="29075" y="28998"/>
                    <a:pt x="28529" y="29098"/>
                  </a:cubicBezTo>
                  <a:cubicBezTo>
                    <a:pt x="28371" y="29262"/>
                    <a:pt x="28218" y="29433"/>
                    <a:pt x="28066" y="29597"/>
                  </a:cubicBezTo>
                  <a:lnTo>
                    <a:pt x="27931" y="29532"/>
                  </a:lnTo>
                  <a:cubicBezTo>
                    <a:pt x="28019" y="29280"/>
                    <a:pt x="28101" y="29039"/>
                    <a:pt x="28183" y="28799"/>
                  </a:cubicBezTo>
                  <a:cubicBezTo>
                    <a:pt x="28394" y="28330"/>
                    <a:pt x="28617" y="27854"/>
                    <a:pt x="28829" y="27373"/>
                  </a:cubicBezTo>
                  <a:cubicBezTo>
                    <a:pt x="28893" y="27397"/>
                    <a:pt x="28952" y="27420"/>
                    <a:pt x="29010" y="27444"/>
                  </a:cubicBezTo>
                  <a:cubicBezTo>
                    <a:pt x="28893" y="27802"/>
                    <a:pt x="28782" y="28160"/>
                    <a:pt x="28676" y="28517"/>
                  </a:cubicBezTo>
                  <a:cubicBezTo>
                    <a:pt x="29151" y="28394"/>
                    <a:pt x="29632" y="28265"/>
                    <a:pt x="30072" y="28148"/>
                  </a:cubicBezTo>
                  <a:cubicBezTo>
                    <a:pt x="29946" y="28063"/>
                    <a:pt x="29893" y="28027"/>
                    <a:pt x="29778" y="28027"/>
                  </a:cubicBezTo>
                  <a:cubicBezTo>
                    <a:pt x="29695" y="28027"/>
                    <a:pt x="29579" y="28045"/>
                    <a:pt x="29380" y="28077"/>
                  </a:cubicBezTo>
                  <a:cubicBezTo>
                    <a:pt x="29057" y="27508"/>
                    <a:pt x="29087" y="26963"/>
                    <a:pt x="29503" y="26511"/>
                  </a:cubicBezTo>
                  <a:cubicBezTo>
                    <a:pt x="29849" y="26136"/>
                    <a:pt x="30231" y="25801"/>
                    <a:pt x="30594" y="25437"/>
                  </a:cubicBezTo>
                  <a:cubicBezTo>
                    <a:pt x="30659" y="25373"/>
                    <a:pt x="30735" y="25303"/>
                    <a:pt x="30800" y="25226"/>
                  </a:cubicBezTo>
                  <a:cubicBezTo>
                    <a:pt x="30847" y="25185"/>
                    <a:pt x="30894" y="25138"/>
                    <a:pt x="30940" y="25097"/>
                  </a:cubicBezTo>
                  <a:cubicBezTo>
                    <a:pt x="30964" y="25168"/>
                    <a:pt x="30993" y="25238"/>
                    <a:pt x="31023" y="25308"/>
                  </a:cubicBezTo>
                  <a:cubicBezTo>
                    <a:pt x="31650" y="24651"/>
                    <a:pt x="32290" y="23988"/>
                    <a:pt x="33000" y="23238"/>
                  </a:cubicBezTo>
                  <a:close/>
                  <a:moveTo>
                    <a:pt x="19501" y="31550"/>
                  </a:moveTo>
                  <a:cubicBezTo>
                    <a:pt x="19524" y="31644"/>
                    <a:pt x="19536" y="31732"/>
                    <a:pt x="19554" y="31826"/>
                  </a:cubicBezTo>
                  <a:cubicBezTo>
                    <a:pt x="19507" y="31844"/>
                    <a:pt x="19472" y="31850"/>
                    <a:pt x="19436" y="31867"/>
                  </a:cubicBezTo>
                  <a:cubicBezTo>
                    <a:pt x="19436" y="31762"/>
                    <a:pt x="19430" y="31668"/>
                    <a:pt x="19419" y="31556"/>
                  </a:cubicBezTo>
                  <a:cubicBezTo>
                    <a:pt x="19448" y="31556"/>
                    <a:pt x="19472" y="31550"/>
                    <a:pt x="19501" y="31550"/>
                  </a:cubicBezTo>
                  <a:close/>
                  <a:moveTo>
                    <a:pt x="26558" y="21818"/>
                  </a:moveTo>
                  <a:cubicBezTo>
                    <a:pt x="26693" y="22410"/>
                    <a:pt x="26828" y="22991"/>
                    <a:pt x="26957" y="23566"/>
                  </a:cubicBezTo>
                  <a:cubicBezTo>
                    <a:pt x="27016" y="23959"/>
                    <a:pt x="27069" y="24358"/>
                    <a:pt x="27121" y="24751"/>
                  </a:cubicBezTo>
                  <a:lnTo>
                    <a:pt x="27450" y="27104"/>
                  </a:lnTo>
                  <a:cubicBezTo>
                    <a:pt x="27456" y="27708"/>
                    <a:pt x="27450" y="28300"/>
                    <a:pt x="27479" y="28893"/>
                  </a:cubicBezTo>
                  <a:cubicBezTo>
                    <a:pt x="27497" y="29174"/>
                    <a:pt x="27573" y="29462"/>
                    <a:pt x="27620" y="29738"/>
                  </a:cubicBezTo>
                  <a:cubicBezTo>
                    <a:pt x="27708" y="29726"/>
                    <a:pt x="27802" y="29708"/>
                    <a:pt x="27890" y="29697"/>
                  </a:cubicBezTo>
                  <a:lnTo>
                    <a:pt x="27890" y="29697"/>
                  </a:lnTo>
                  <a:cubicBezTo>
                    <a:pt x="27884" y="29761"/>
                    <a:pt x="27866" y="29820"/>
                    <a:pt x="27861" y="29884"/>
                  </a:cubicBezTo>
                  <a:cubicBezTo>
                    <a:pt x="27737" y="29966"/>
                    <a:pt x="27614" y="30049"/>
                    <a:pt x="27485" y="30119"/>
                  </a:cubicBezTo>
                  <a:cubicBezTo>
                    <a:pt x="27479" y="30277"/>
                    <a:pt x="27473" y="30447"/>
                    <a:pt x="27468" y="30612"/>
                  </a:cubicBezTo>
                  <a:lnTo>
                    <a:pt x="27468" y="32823"/>
                  </a:lnTo>
                  <a:cubicBezTo>
                    <a:pt x="27409" y="32847"/>
                    <a:pt x="27356" y="32870"/>
                    <a:pt x="27303" y="32888"/>
                  </a:cubicBezTo>
                  <a:cubicBezTo>
                    <a:pt x="27104" y="32618"/>
                    <a:pt x="26898" y="32354"/>
                    <a:pt x="26705" y="32084"/>
                  </a:cubicBezTo>
                  <a:cubicBezTo>
                    <a:pt x="26359" y="31943"/>
                    <a:pt x="26013" y="31803"/>
                    <a:pt x="25590" y="31638"/>
                  </a:cubicBezTo>
                  <a:cubicBezTo>
                    <a:pt x="25649" y="31210"/>
                    <a:pt x="25696" y="30764"/>
                    <a:pt x="25755" y="30318"/>
                  </a:cubicBezTo>
                  <a:cubicBezTo>
                    <a:pt x="25755" y="30219"/>
                    <a:pt x="25766" y="30119"/>
                    <a:pt x="25766" y="30013"/>
                  </a:cubicBezTo>
                  <a:cubicBezTo>
                    <a:pt x="25766" y="29908"/>
                    <a:pt x="25772" y="29790"/>
                    <a:pt x="25778" y="29679"/>
                  </a:cubicBezTo>
                  <a:cubicBezTo>
                    <a:pt x="25796" y="29556"/>
                    <a:pt x="25801" y="29433"/>
                    <a:pt x="25813" y="29303"/>
                  </a:cubicBezTo>
                  <a:cubicBezTo>
                    <a:pt x="25813" y="29034"/>
                    <a:pt x="25796" y="28764"/>
                    <a:pt x="25831" y="28500"/>
                  </a:cubicBezTo>
                  <a:cubicBezTo>
                    <a:pt x="25931" y="27696"/>
                    <a:pt x="25843" y="26951"/>
                    <a:pt x="25356" y="26282"/>
                  </a:cubicBezTo>
                  <a:cubicBezTo>
                    <a:pt x="25285" y="26206"/>
                    <a:pt x="25326" y="26048"/>
                    <a:pt x="25309" y="25930"/>
                  </a:cubicBezTo>
                  <a:cubicBezTo>
                    <a:pt x="25889" y="25901"/>
                    <a:pt x="25925" y="25901"/>
                    <a:pt x="25884" y="25385"/>
                  </a:cubicBezTo>
                  <a:cubicBezTo>
                    <a:pt x="25796" y="24370"/>
                    <a:pt x="25655" y="23361"/>
                    <a:pt x="25532" y="22264"/>
                  </a:cubicBezTo>
                  <a:cubicBezTo>
                    <a:pt x="25766" y="22164"/>
                    <a:pt x="26107" y="22017"/>
                    <a:pt x="26558" y="21818"/>
                  </a:cubicBezTo>
                  <a:close/>
                  <a:moveTo>
                    <a:pt x="25410" y="32036"/>
                  </a:moveTo>
                  <a:cubicBezTo>
                    <a:pt x="25718" y="32036"/>
                    <a:pt x="26039" y="32139"/>
                    <a:pt x="26347" y="32354"/>
                  </a:cubicBezTo>
                  <a:cubicBezTo>
                    <a:pt x="26734" y="32794"/>
                    <a:pt x="27104" y="33234"/>
                    <a:pt x="27509" y="33715"/>
                  </a:cubicBezTo>
                  <a:cubicBezTo>
                    <a:pt x="26904" y="34231"/>
                    <a:pt x="26148" y="34484"/>
                    <a:pt x="26013" y="35475"/>
                  </a:cubicBezTo>
                  <a:cubicBezTo>
                    <a:pt x="25549" y="34730"/>
                    <a:pt x="24921" y="34624"/>
                    <a:pt x="24370" y="34372"/>
                  </a:cubicBezTo>
                  <a:cubicBezTo>
                    <a:pt x="24323" y="34343"/>
                    <a:pt x="24288" y="34319"/>
                    <a:pt x="24247" y="34290"/>
                  </a:cubicBezTo>
                  <a:cubicBezTo>
                    <a:pt x="24024" y="34278"/>
                    <a:pt x="23813" y="34261"/>
                    <a:pt x="23613" y="34249"/>
                  </a:cubicBezTo>
                  <a:cubicBezTo>
                    <a:pt x="23719" y="33903"/>
                    <a:pt x="23813" y="33568"/>
                    <a:pt x="23907" y="33228"/>
                  </a:cubicBezTo>
                  <a:cubicBezTo>
                    <a:pt x="24217" y="32458"/>
                    <a:pt x="24787" y="32036"/>
                    <a:pt x="25410" y="32036"/>
                  </a:cubicBezTo>
                  <a:close/>
                  <a:moveTo>
                    <a:pt x="19104" y="35468"/>
                  </a:moveTo>
                  <a:cubicBezTo>
                    <a:pt x="19448" y="35468"/>
                    <a:pt x="19669" y="35620"/>
                    <a:pt x="19859" y="35868"/>
                  </a:cubicBezTo>
                  <a:cubicBezTo>
                    <a:pt x="19888" y="35921"/>
                    <a:pt x="19912" y="35962"/>
                    <a:pt x="19941" y="36015"/>
                  </a:cubicBezTo>
                  <a:cubicBezTo>
                    <a:pt x="19882" y="36015"/>
                    <a:pt x="19829" y="36009"/>
                    <a:pt x="19771" y="36003"/>
                  </a:cubicBezTo>
                  <a:cubicBezTo>
                    <a:pt x="19477" y="35862"/>
                    <a:pt x="19178" y="35716"/>
                    <a:pt x="18762" y="35510"/>
                  </a:cubicBezTo>
                  <a:cubicBezTo>
                    <a:pt x="18888" y="35482"/>
                    <a:pt x="19002" y="35468"/>
                    <a:pt x="19104" y="35468"/>
                  </a:cubicBezTo>
                  <a:close/>
                  <a:moveTo>
                    <a:pt x="13347" y="19888"/>
                  </a:moveTo>
                  <a:lnTo>
                    <a:pt x="13347" y="19888"/>
                  </a:lnTo>
                  <a:cubicBezTo>
                    <a:pt x="13846" y="20181"/>
                    <a:pt x="14297" y="20410"/>
                    <a:pt x="14714" y="20697"/>
                  </a:cubicBezTo>
                  <a:cubicBezTo>
                    <a:pt x="14860" y="20791"/>
                    <a:pt x="14972" y="21002"/>
                    <a:pt x="15001" y="21178"/>
                  </a:cubicBezTo>
                  <a:cubicBezTo>
                    <a:pt x="15107" y="21953"/>
                    <a:pt x="15283" y="22721"/>
                    <a:pt x="15013" y="23496"/>
                  </a:cubicBezTo>
                  <a:cubicBezTo>
                    <a:pt x="14866" y="23930"/>
                    <a:pt x="14843" y="24382"/>
                    <a:pt x="14919" y="24839"/>
                  </a:cubicBezTo>
                  <a:cubicBezTo>
                    <a:pt x="15160" y="23947"/>
                    <a:pt x="15353" y="23050"/>
                    <a:pt x="15336" y="22117"/>
                  </a:cubicBezTo>
                  <a:cubicBezTo>
                    <a:pt x="15312" y="21865"/>
                    <a:pt x="15300" y="21595"/>
                    <a:pt x="15277" y="21319"/>
                  </a:cubicBezTo>
                  <a:lnTo>
                    <a:pt x="15277" y="21319"/>
                  </a:lnTo>
                  <a:cubicBezTo>
                    <a:pt x="16497" y="21701"/>
                    <a:pt x="16943" y="22604"/>
                    <a:pt x="16679" y="23760"/>
                  </a:cubicBezTo>
                  <a:cubicBezTo>
                    <a:pt x="16749" y="24763"/>
                    <a:pt x="16351" y="25684"/>
                    <a:pt x="16180" y="26634"/>
                  </a:cubicBezTo>
                  <a:cubicBezTo>
                    <a:pt x="15952" y="27872"/>
                    <a:pt x="15987" y="29075"/>
                    <a:pt x="16304" y="30289"/>
                  </a:cubicBezTo>
                  <a:cubicBezTo>
                    <a:pt x="16356" y="30477"/>
                    <a:pt x="16374" y="30670"/>
                    <a:pt x="16403" y="30858"/>
                  </a:cubicBezTo>
                  <a:cubicBezTo>
                    <a:pt x="16568" y="30934"/>
                    <a:pt x="16749" y="31005"/>
                    <a:pt x="16568" y="31316"/>
                  </a:cubicBezTo>
                  <a:cubicBezTo>
                    <a:pt x="16474" y="31157"/>
                    <a:pt x="16415" y="31040"/>
                    <a:pt x="16345" y="30934"/>
                  </a:cubicBezTo>
                  <a:cubicBezTo>
                    <a:pt x="16004" y="30535"/>
                    <a:pt x="15664" y="30148"/>
                    <a:pt x="15318" y="29749"/>
                  </a:cubicBezTo>
                  <a:lnTo>
                    <a:pt x="15318" y="29749"/>
                  </a:lnTo>
                  <a:cubicBezTo>
                    <a:pt x="15318" y="29855"/>
                    <a:pt x="15289" y="29972"/>
                    <a:pt x="15336" y="30054"/>
                  </a:cubicBezTo>
                  <a:cubicBezTo>
                    <a:pt x="15453" y="30260"/>
                    <a:pt x="15594" y="30447"/>
                    <a:pt x="15723" y="30647"/>
                  </a:cubicBezTo>
                  <a:cubicBezTo>
                    <a:pt x="15952" y="30964"/>
                    <a:pt x="16186" y="31286"/>
                    <a:pt x="16415" y="31597"/>
                  </a:cubicBezTo>
                  <a:cubicBezTo>
                    <a:pt x="16421" y="31656"/>
                    <a:pt x="16439" y="31715"/>
                    <a:pt x="16450" y="31773"/>
                  </a:cubicBezTo>
                  <a:lnTo>
                    <a:pt x="16298" y="31709"/>
                  </a:lnTo>
                  <a:cubicBezTo>
                    <a:pt x="15336" y="31351"/>
                    <a:pt x="14374" y="30981"/>
                    <a:pt x="13411" y="30623"/>
                  </a:cubicBezTo>
                  <a:lnTo>
                    <a:pt x="11939" y="30336"/>
                  </a:lnTo>
                  <a:lnTo>
                    <a:pt x="11939" y="30336"/>
                  </a:lnTo>
                  <a:cubicBezTo>
                    <a:pt x="12144" y="30717"/>
                    <a:pt x="12555" y="30676"/>
                    <a:pt x="12883" y="30788"/>
                  </a:cubicBezTo>
                  <a:cubicBezTo>
                    <a:pt x="13159" y="30876"/>
                    <a:pt x="13435" y="30940"/>
                    <a:pt x="13717" y="31022"/>
                  </a:cubicBezTo>
                  <a:cubicBezTo>
                    <a:pt x="14450" y="31263"/>
                    <a:pt x="15177" y="31533"/>
                    <a:pt x="15922" y="31738"/>
                  </a:cubicBezTo>
                  <a:cubicBezTo>
                    <a:pt x="16444" y="31885"/>
                    <a:pt x="16879" y="32137"/>
                    <a:pt x="17219" y="32553"/>
                  </a:cubicBezTo>
                  <a:cubicBezTo>
                    <a:pt x="17195" y="32407"/>
                    <a:pt x="17219" y="32237"/>
                    <a:pt x="17154" y="32108"/>
                  </a:cubicBezTo>
                  <a:cubicBezTo>
                    <a:pt x="16579" y="30911"/>
                    <a:pt x="16356" y="29626"/>
                    <a:pt x="16210" y="28324"/>
                  </a:cubicBezTo>
                  <a:cubicBezTo>
                    <a:pt x="16180" y="28077"/>
                    <a:pt x="16216" y="27831"/>
                    <a:pt x="16257" y="27596"/>
                  </a:cubicBezTo>
                  <a:cubicBezTo>
                    <a:pt x="16444" y="26599"/>
                    <a:pt x="16638" y="25602"/>
                    <a:pt x="16837" y="24604"/>
                  </a:cubicBezTo>
                  <a:lnTo>
                    <a:pt x="16837" y="23238"/>
                  </a:lnTo>
                  <a:cubicBezTo>
                    <a:pt x="17295" y="23807"/>
                    <a:pt x="17313" y="24428"/>
                    <a:pt x="17236" y="25068"/>
                  </a:cubicBezTo>
                  <a:cubicBezTo>
                    <a:pt x="17319" y="26300"/>
                    <a:pt x="17365" y="27532"/>
                    <a:pt x="17624" y="28752"/>
                  </a:cubicBezTo>
                  <a:cubicBezTo>
                    <a:pt x="17770" y="29456"/>
                    <a:pt x="17741" y="30201"/>
                    <a:pt x="17782" y="30923"/>
                  </a:cubicBezTo>
                  <a:cubicBezTo>
                    <a:pt x="17805" y="31239"/>
                    <a:pt x="17800" y="31556"/>
                    <a:pt x="17841" y="31873"/>
                  </a:cubicBezTo>
                  <a:cubicBezTo>
                    <a:pt x="17870" y="32108"/>
                    <a:pt x="17911" y="32360"/>
                    <a:pt x="18210" y="32436"/>
                  </a:cubicBezTo>
                  <a:cubicBezTo>
                    <a:pt x="17923" y="31521"/>
                    <a:pt x="17970" y="30594"/>
                    <a:pt x="18128" y="29603"/>
                  </a:cubicBezTo>
                  <a:lnTo>
                    <a:pt x="18128" y="29603"/>
                  </a:lnTo>
                  <a:cubicBezTo>
                    <a:pt x="18691" y="30013"/>
                    <a:pt x="19143" y="30477"/>
                    <a:pt x="19266" y="31110"/>
                  </a:cubicBezTo>
                  <a:cubicBezTo>
                    <a:pt x="19354" y="31568"/>
                    <a:pt x="19254" y="32072"/>
                    <a:pt x="19231" y="32553"/>
                  </a:cubicBezTo>
                  <a:cubicBezTo>
                    <a:pt x="19213" y="32841"/>
                    <a:pt x="19190" y="33123"/>
                    <a:pt x="19319" y="33433"/>
                  </a:cubicBezTo>
                  <a:cubicBezTo>
                    <a:pt x="19378" y="32993"/>
                    <a:pt x="19442" y="32559"/>
                    <a:pt x="19507" y="32119"/>
                  </a:cubicBezTo>
                  <a:cubicBezTo>
                    <a:pt x="19536" y="32131"/>
                    <a:pt x="19571" y="32131"/>
                    <a:pt x="19601" y="32137"/>
                  </a:cubicBezTo>
                  <a:cubicBezTo>
                    <a:pt x="19888" y="33439"/>
                    <a:pt x="20170" y="34736"/>
                    <a:pt x="20451" y="36044"/>
                  </a:cubicBezTo>
                  <a:cubicBezTo>
                    <a:pt x="20481" y="36126"/>
                    <a:pt x="20522" y="36202"/>
                    <a:pt x="20551" y="36285"/>
                  </a:cubicBezTo>
                  <a:lnTo>
                    <a:pt x="20445" y="36185"/>
                  </a:lnTo>
                  <a:cubicBezTo>
                    <a:pt x="20205" y="35745"/>
                    <a:pt x="19958" y="35311"/>
                    <a:pt x="19736" y="34865"/>
                  </a:cubicBezTo>
                  <a:cubicBezTo>
                    <a:pt x="19589" y="34572"/>
                    <a:pt x="19495" y="34237"/>
                    <a:pt x="19319" y="33762"/>
                  </a:cubicBezTo>
                  <a:cubicBezTo>
                    <a:pt x="19296" y="34085"/>
                    <a:pt x="19284" y="34237"/>
                    <a:pt x="19266" y="34437"/>
                  </a:cubicBezTo>
                  <a:lnTo>
                    <a:pt x="18680" y="34143"/>
                  </a:lnTo>
                  <a:lnTo>
                    <a:pt x="19342" y="35111"/>
                  </a:lnTo>
                  <a:cubicBezTo>
                    <a:pt x="19354" y="35164"/>
                    <a:pt x="19372" y="35223"/>
                    <a:pt x="19384" y="35276"/>
                  </a:cubicBezTo>
                  <a:cubicBezTo>
                    <a:pt x="19325" y="35258"/>
                    <a:pt x="19266" y="35252"/>
                    <a:pt x="19208" y="35234"/>
                  </a:cubicBezTo>
                  <a:cubicBezTo>
                    <a:pt x="18820" y="35164"/>
                    <a:pt x="18439" y="35076"/>
                    <a:pt x="18058" y="35017"/>
                  </a:cubicBezTo>
                  <a:cubicBezTo>
                    <a:pt x="17500" y="34929"/>
                    <a:pt x="16967" y="34806"/>
                    <a:pt x="16474" y="34495"/>
                  </a:cubicBezTo>
                  <a:cubicBezTo>
                    <a:pt x="16157" y="34296"/>
                    <a:pt x="15735" y="34278"/>
                    <a:pt x="15418" y="34073"/>
                  </a:cubicBezTo>
                  <a:cubicBezTo>
                    <a:pt x="14972" y="33780"/>
                    <a:pt x="14579" y="33404"/>
                    <a:pt x="14162" y="33064"/>
                  </a:cubicBezTo>
                  <a:cubicBezTo>
                    <a:pt x="14121" y="32970"/>
                    <a:pt x="14074" y="32882"/>
                    <a:pt x="14033" y="32788"/>
                  </a:cubicBezTo>
                  <a:lnTo>
                    <a:pt x="14033" y="32788"/>
                  </a:lnTo>
                  <a:cubicBezTo>
                    <a:pt x="14121" y="32841"/>
                    <a:pt x="14198" y="32900"/>
                    <a:pt x="14286" y="32952"/>
                  </a:cubicBezTo>
                  <a:cubicBezTo>
                    <a:pt x="14451" y="32942"/>
                    <a:pt x="14616" y="32936"/>
                    <a:pt x="14781" y="32936"/>
                  </a:cubicBezTo>
                  <a:cubicBezTo>
                    <a:pt x="15507" y="32936"/>
                    <a:pt x="16221" y="33042"/>
                    <a:pt x="16920" y="33257"/>
                  </a:cubicBezTo>
                  <a:cubicBezTo>
                    <a:pt x="16666" y="32865"/>
                    <a:pt x="16267" y="32791"/>
                    <a:pt x="15875" y="32791"/>
                  </a:cubicBezTo>
                  <a:cubicBezTo>
                    <a:pt x="15822" y="32791"/>
                    <a:pt x="15769" y="32792"/>
                    <a:pt x="15717" y="32794"/>
                  </a:cubicBezTo>
                  <a:cubicBezTo>
                    <a:pt x="15673" y="32796"/>
                    <a:pt x="15629" y="32797"/>
                    <a:pt x="15585" y="32797"/>
                  </a:cubicBezTo>
                  <a:cubicBezTo>
                    <a:pt x="14590" y="32797"/>
                    <a:pt x="13773" y="32296"/>
                    <a:pt x="12907" y="31914"/>
                  </a:cubicBezTo>
                  <a:cubicBezTo>
                    <a:pt x="12807" y="31873"/>
                    <a:pt x="12731" y="31750"/>
                    <a:pt x="12655" y="31662"/>
                  </a:cubicBezTo>
                  <a:cubicBezTo>
                    <a:pt x="11962" y="31169"/>
                    <a:pt x="11282" y="30676"/>
                    <a:pt x="10601" y="30183"/>
                  </a:cubicBezTo>
                  <a:cubicBezTo>
                    <a:pt x="10484" y="30107"/>
                    <a:pt x="10373" y="30019"/>
                    <a:pt x="10261" y="29937"/>
                  </a:cubicBezTo>
                  <a:cubicBezTo>
                    <a:pt x="10220" y="29878"/>
                    <a:pt x="10167" y="29826"/>
                    <a:pt x="10120" y="29767"/>
                  </a:cubicBezTo>
                  <a:lnTo>
                    <a:pt x="10120" y="29767"/>
                  </a:lnTo>
                  <a:cubicBezTo>
                    <a:pt x="10191" y="29802"/>
                    <a:pt x="10261" y="29831"/>
                    <a:pt x="10326" y="29861"/>
                  </a:cubicBezTo>
                  <a:cubicBezTo>
                    <a:pt x="10425" y="29890"/>
                    <a:pt x="10519" y="29919"/>
                    <a:pt x="10637" y="29949"/>
                  </a:cubicBezTo>
                  <a:cubicBezTo>
                    <a:pt x="10993" y="30000"/>
                    <a:pt x="11254" y="30339"/>
                    <a:pt x="11628" y="30339"/>
                  </a:cubicBezTo>
                  <a:cubicBezTo>
                    <a:pt x="11678" y="30339"/>
                    <a:pt x="11731" y="30332"/>
                    <a:pt x="11786" y="30318"/>
                  </a:cubicBezTo>
                  <a:cubicBezTo>
                    <a:pt x="11405" y="29914"/>
                    <a:pt x="10906" y="29726"/>
                    <a:pt x="10379" y="29638"/>
                  </a:cubicBezTo>
                  <a:cubicBezTo>
                    <a:pt x="9780" y="29532"/>
                    <a:pt x="9293" y="29262"/>
                    <a:pt x="8883" y="28822"/>
                  </a:cubicBezTo>
                  <a:cubicBezTo>
                    <a:pt x="8560" y="28476"/>
                    <a:pt x="8231" y="28142"/>
                    <a:pt x="7832" y="27720"/>
                  </a:cubicBezTo>
                  <a:lnTo>
                    <a:pt x="7832" y="27720"/>
                  </a:lnTo>
                  <a:cubicBezTo>
                    <a:pt x="8349" y="27884"/>
                    <a:pt x="8771" y="28066"/>
                    <a:pt x="9211" y="28148"/>
                  </a:cubicBezTo>
                  <a:cubicBezTo>
                    <a:pt x="10144" y="28318"/>
                    <a:pt x="11082" y="28447"/>
                    <a:pt x="12021" y="28553"/>
                  </a:cubicBezTo>
                  <a:cubicBezTo>
                    <a:pt x="13101" y="28670"/>
                    <a:pt x="14127" y="28916"/>
                    <a:pt x="15001" y="29609"/>
                  </a:cubicBezTo>
                  <a:cubicBezTo>
                    <a:pt x="15012" y="29618"/>
                    <a:pt x="15029" y="29621"/>
                    <a:pt x="15048" y="29621"/>
                  </a:cubicBezTo>
                  <a:cubicBezTo>
                    <a:pt x="15089" y="29621"/>
                    <a:pt x="15143" y="29605"/>
                    <a:pt x="15183" y="29597"/>
                  </a:cubicBezTo>
                  <a:cubicBezTo>
                    <a:pt x="15089" y="29127"/>
                    <a:pt x="14948" y="28658"/>
                    <a:pt x="14902" y="28183"/>
                  </a:cubicBezTo>
                  <a:cubicBezTo>
                    <a:pt x="14843" y="27561"/>
                    <a:pt x="14690" y="26928"/>
                    <a:pt x="14855" y="26300"/>
                  </a:cubicBezTo>
                  <a:cubicBezTo>
                    <a:pt x="14872" y="26206"/>
                    <a:pt x="14825" y="26077"/>
                    <a:pt x="14726" y="25977"/>
                  </a:cubicBezTo>
                  <a:cubicBezTo>
                    <a:pt x="14444" y="26910"/>
                    <a:pt x="14597" y="27849"/>
                    <a:pt x="14708" y="28793"/>
                  </a:cubicBezTo>
                  <a:cubicBezTo>
                    <a:pt x="13904" y="28072"/>
                    <a:pt x="13341" y="27291"/>
                    <a:pt x="13230" y="26159"/>
                  </a:cubicBezTo>
                  <a:cubicBezTo>
                    <a:pt x="13083" y="24593"/>
                    <a:pt x="13253" y="23044"/>
                    <a:pt x="13341" y="21489"/>
                  </a:cubicBezTo>
                  <a:cubicBezTo>
                    <a:pt x="13370" y="20991"/>
                    <a:pt x="13347" y="20486"/>
                    <a:pt x="13347" y="19888"/>
                  </a:cubicBezTo>
                  <a:close/>
                  <a:moveTo>
                    <a:pt x="16532" y="21583"/>
                  </a:moveTo>
                  <a:cubicBezTo>
                    <a:pt x="17336" y="21794"/>
                    <a:pt x="18087" y="22000"/>
                    <a:pt x="18732" y="22428"/>
                  </a:cubicBezTo>
                  <a:cubicBezTo>
                    <a:pt x="19706" y="23050"/>
                    <a:pt x="20727" y="23531"/>
                    <a:pt x="21871" y="23736"/>
                  </a:cubicBezTo>
                  <a:cubicBezTo>
                    <a:pt x="22059" y="23777"/>
                    <a:pt x="22252" y="23842"/>
                    <a:pt x="22434" y="23900"/>
                  </a:cubicBezTo>
                  <a:cubicBezTo>
                    <a:pt x="23525" y="24247"/>
                    <a:pt x="24329" y="24874"/>
                    <a:pt x="24869" y="25948"/>
                  </a:cubicBezTo>
                  <a:cubicBezTo>
                    <a:pt x="25473" y="27133"/>
                    <a:pt x="25608" y="28330"/>
                    <a:pt x="25455" y="29614"/>
                  </a:cubicBezTo>
                  <a:cubicBezTo>
                    <a:pt x="25391" y="30142"/>
                    <a:pt x="25385" y="30682"/>
                    <a:pt x="25373" y="31222"/>
                  </a:cubicBezTo>
                  <a:cubicBezTo>
                    <a:pt x="25367" y="31498"/>
                    <a:pt x="25285" y="31662"/>
                    <a:pt x="25009" y="31767"/>
                  </a:cubicBezTo>
                  <a:cubicBezTo>
                    <a:pt x="23742" y="32278"/>
                    <a:pt x="23449" y="32753"/>
                    <a:pt x="23467" y="34202"/>
                  </a:cubicBezTo>
                  <a:cubicBezTo>
                    <a:pt x="22199" y="34337"/>
                    <a:pt x="21402" y="35094"/>
                    <a:pt x="20991" y="36431"/>
                  </a:cubicBezTo>
                  <a:cubicBezTo>
                    <a:pt x="20522" y="35446"/>
                    <a:pt x="20234" y="34566"/>
                    <a:pt x="20146" y="33615"/>
                  </a:cubicBezTo>
                  <a:cubicBezTo>
                    <a:pt x="20076" y="32765"/>
                    <a:pt x="20029" y="31908"/>
                    <a:pt x="19618" y="31134"/>
                  </a:cubicBezTo>
                  <a:cubicBezTo>
                    <a:pt x="19407" y="30729"/>
                    <a:pt x="19202" y="30289"/>
                    <a:pt x="18891" y="29961"/>
                  </a:cubicBezTo>
                  <a:cubicBezTo>
                    <a:pt x="18087" y="29086"/>
                    <a:pt x="17770" y="28036"/>
                    <a:pt x="17682" y="26892"/>
                  </a:cubicBezTo>
                  <a:cubicBezTo>
                    <a:pt x="17618" y="26048"/>
                    <a:pt x="17583" y="25191"/>
                    <a:pt x="17553" y="24340"/>
                  </a:cubicBezTo>
                  <a:cubicBezTo>
                    <a:pt x="17512" y="23408"/>
                    <a:pt x="17260" y="22569"/>
                    <a:pt x="16615" y="21871"/>
                  </a:cubicBezTo>
                  <a:cubicBezTo>
                    <a:pt x="16568" y="21824"/>
                    <a:pt x="16574" y="21747"/>
                    <a:pt x="16532" y="21583"/>
                  </a:cubicBezTo>
                  <a:close/>
                  <a:moveTo>
                    <a:pt x="20838" y="36625"/>
                  </a:moveTo>
                  <a:cubicBezTo>
                    <a:pt x="20897" y="36725"/>
                    <a:pt x="20962" y="36830"/>
                    <a:pt x="21026" y="36942"/>
                  </a:cubicBezTo>
                  <a:lnTo>
                    <a:pt x="20944" y="37018"/>
                  </a:lnTo>
                  <a:cubicBezTo>
                    <a:pt x="20897" y="36977"/>
                    <a:pt x="20827" y="36942"/>
                    <a:pt x="20797" y="36883"/>
                  </a:cubicBezTo>
                  <a:cubicBezTo>
                    <a:pt x="20762" y="36813"/>
                    <a:pt x="20768" y="36736"/>
                    <a:pt x="20756" y="36654"/>
                  </a:cubicBezTo>
                  <a:cubicBezTo>
                    <a:pt x="20780" y="36648"/>
                    <a:pt x="20809" y="36631"/>
                    <a:pt x="20838" y="36625"/>
                  </a:cubicBezTo>
                  <a:close/>
                  <a:moveTo>
                    <a:pt x="32810" y="33706"/>
                  </a:moveTo>
                  <a:cubicBezTo>
                    <a:pt x="33704" y="33706"/>
                    <a:pt x="34273" y="34252"/>
                    <a:pt x="34196" y="35158"/>
                  </a:cubicBezTo>
                  <a:cubicBezTo>
                    <a:pt x="34103" y="36273"/>
                    <a:pt x="33756" y="37282"/>
                    <a:pt x="32753" y="37945"/>
                  </a:cubicBezTo>
                  <a:cubicBezTo>
                    <a:pt x="32412" y="38280"/>
                    <a:pt x="32036" y="38531"/>
                    <a:pt x="31538" y="38531"/>
                  </a:cubicBezTo>
                  <a:cubicBezTo>
                    <a:pt x="31496" y="38531"/>
                    <a:pt x="31453" y="38529"/>
                    <a:pt x="31410" y="38526"/>
                  </a:cubicBezTo>
                  <a:cubicBezTo>
                    <a:pt x="31961" y="36895"/>
                    <a:pt x="31926" y="36713"/>
                    <a:pt x="30729" y="35017"/>
                  </a:cubicBezTo>
                  <a:cubicBezTo>
                    <a:pt x="31017" y="34114"/>
                    <a:pt x="31762" y="33844"/>
                    <a:pt x="32607" y="33715"/>
                  </a:cubicBezTo>
                  <a:cubicBezTo>
                    <a:pt x="32676" y="33709"/>
                    <a:pt x="32744" y="33706"/>
                    <a:pt x="32810" y="33706"/>
                  </a:cubicBezTo>
                  <a:close/>
                  <a:moveTo>
                    <a:pt x="28056" y="34142"/>
                  </a:moveTo>
                  <a:cubicBezTo>
                    <a:pt x="28203" y="34142"/>
                    <a:pt x="28350" y="34159"/>
                    <a:pt x="28494" y="34196"/>
                  </a:cubicBezTo>
                  <a:cubicBezTo>
                    <a:pt x="29040" y="34343"/>
                    <a:pt x="29550" y="34554"/>
                    <a:pt x="29943" y="34982"/>
                  </a:cubicBezTo>
                  <a:cubicBezTo>
                    <a:pt x="30195" y="35193"/>
                    <a:pt x="30442" y="35399"/>
                    <a:pt x="30694" y="35604"/>
                  </a:cubicBezTo>
                  <a:cubicBezTo>
                    <a:pt x="30929" y="36021"/>
                    <a:pt x="31193" y="36425"/>
                    <a:pt x="31386" y="36859"/>
                  </a:cubicBezTo>
                  <a:cubicBezTo>
                    <a:pt x="31562" y="37241"/>
                    <a:pt x="31486" y="37651"/>
                    <a:pt x="31240" y="37968"/>
                  </a:cubicBezTo>
                  <a:cubicBezTo>
                    <a:pt x="30594" y="38819"/>
                    <a:pt x="29832" y="39505"/>
                    <a:pt x="28711" y="39640"/>
                  </a:cubicBezTo>
                  <a:cubicBezTo>
                    <a:pt x="28705" y="39641"/>
                    <a:pt x="28698" y="39641"/>
                    <a:pt x="28692" y="39641"/>
                  </a:cubicBezTo>
                  <a:cubicBezTo>
                    <a:pt x="28585" y="39641"/>
                    <a:pt x="28470" y="39598"/>
                    <a:pt x="28359" y="39587"/>
                  </a:cubicBezTo>
                  <a:cubicBezTo>
                    <a:pt x="27708" y="39447"/>
                    <a:pt x="27057" y="39294"/>
                    <a:pt x="26711" y="38619"/>
                  </a:cubicBezTo>
                  <a:cubicBezTo>
                    <a:pt x="26676" y="38531"/>
                    <a:pt x="26593" y="38438"/>
                    <a:pt x="26605" y="38355"/>
                  </a:cubicBezTo>
                  <a:cubicBezTo>
                    <a:pt x="26734" y="37511"/>
                    <a:pt x="26476" y="36713"/>
                    <a:pt x="26253" y="35927"/>
                  </a:cubicBezTo>
                  <a:cubicBezTo>
                    <a:pt x="26177" y="35633"/>
                    <a:pt x="26236" y="35416"/>
                    <a:pt x="26353" y="35182"/>
                  </a:cubicBezTo>
                  <a:cubicBezTo>
                    <a:pt x="26668" y="34542"/>
                    <a:pt x="27356" y="34142"/>
                    <a:pt x="28056" y="34142"/>
                  </a:cubicBezTo>
                  <a:close/>
                  <a:moveTo>
                    <a:pt x="43694" y="38743"/>
                  </a:moveTo>
                  <a:cubicBezTo>
                    <a:pt x="43680" y="39067"/>
                    <a:pt x="43664" y="39362"/>
                    <a:pt x="43647" y="39652"/>
                  </a:cubicBezTo>
                  <a:cubicBezTo>
                    <a:pt x="43765" y="39359"/>
                    <a:pt x="43817" y="39042"/>
                    <a:pt x="43712" y="38790"/>
                  </a:cubicBezTo>
                  <a:cubicBezTo>
                    <a:pt x="43705" y="38774"/>
                    <a:pt x="43700" y="38758"/>
                    <a:pt x="43694" y="38743"/>
                  </a:cubicBezTo>
                  <a:close/>
                  <a:moveTo>
                    <a:pt x="23501" y="34551"/>
                  </a:moveTo>
                  <a:cubicBezTo>
                    <a:pt x="24452" y="34551"/>
                    <a:pt x="25554" y="35093"/>
                    <a:pt x="25860" y="35856"/>
                  </a:cubicBezTo>
                  <a:cubicBezTo>
                    <a:pt x="26218" y="36754"/>
                    <a:pt x="26412" y="37681"/>
                    <a:pt x="26165" y="38643"/>
                  </a:cubicBezTo>
                  <a:cubicBezTo>
                    <a:pt x="25917" y="39612"/>
                    <a:pt x="25016" y="40443"/>
                    <a:pt x="23993" y="40443"/>
                  </a:cubicBezTo>
                  <a:cubicBezTo>
                    <a:pt x="23491" y="40443"/>
                    <a:pt x="22961" y="40244"/>
                    <a:pt x="22463" y="39763"/>
                  </a:cubicBezTo>
                  <a:cubicBezTo>
                    <a:pt x="21695" y="39024"/>
                    <a:pt x="21355" y="38132"/>
                    <a:pt x="21314" y="37100"/>
                  </a:cubicBezTo>
                  <a:cubicBezTo>
                    <a:pt x="21284" y="35897"/>
                    <a:pt x="21718" y="35211"/>
                    <a:pt x="22663" y="34730"/>
                  </a:cubicBezTo>
                  <a:cubicBezTo>
                    <a:pt x="22906" y="34607"/>
                    <a:pt x="23196" y="34551"/>
                    <a:pt x="23501" y="34551"/>
                  </a:cubicBezTo>
                  <a:close/>
                  <a:moveTo>
                    <a:pt x="17207" y="41846"/>
                  </a:moveTo>
                  <a:lnTo>
                    <a:pt x="17195" y="41858"/>
                  </a:lnTo>
                  <a:cubicBezTo>
                    <a:pt x="17199" y="41860"/>
                    <a:pt x="17203" y="41863"/>
                    <a:pt x="17207" y="41865"/>
                  </a:cubicBezTo>
                  <a:lnTo>
                    <a:pt x="17207" y="41865"/>
                  </a:lnTo>
                  <a:cubicBezTo>
                    <a:pt x="17207" y="41859"/>
                    <a:pt x="17207" y="41852"/>
                    <a:pt x="17207" y="41846"/>
                  </a:cubicBezTo>
                  <a:close/>
                  <a:moveTo>
                    <a:pt x="20726" y="37294"/>
                  </a:moveTo>
                  <a:cubicBezTo>
                    <a:pt x="20806" y="37294"/>
                    <a:pt x="20886" y="37298"/>
                    <a:pt x="20967" y="37305"/>
                  </a:cubicBezTo>
                  <a:cubicBezTo>
                    <a:pt x="21114" y="38561"/>
                    <a:pt x="21560" y="39687"/>
                    <a:pt x="22657" y="40444"/>
                  </a:cubicBezTo>
                  <a:cubicBezTo>
                    <a:pt x="22452" y="40972"/>
                    <a:pt x="22270" y="41435"/>
                    <a:pt x="22082" y="41916"/>
                  </a:cubicBezTo>
                  <a:cubicBezTo>
                    <a:pt x="21402" y="41781"/>
                    <a:pt x="20756" y="41799"/>
                    <a:pt x="20240" y="41359"/>
                  </a:cubicBezTo>
                  <a:cubicBezTo>
                    <a:pt x="20181" y="41330"/>
                    <a:pt x="20117" y="41295"/>
                    <a:pt x="20058" y="41265"/>
                  </a:cubicBezTo>
                  <a:cubicBezTo>
                    <a:pt x="19876" y="41107"/>
                    <a:pt x="19683" y="40943"/>
                    <a:pt x="19501" y="40784"/>
                  </a:cubicBezTo>
                  <a:cubicBezTo>
                    <a:pt x="19020" y="40262"/>
                    <a:pt x="18709" y="39646"/>
                    <a:pt x="18756" y="38942"/>
                  </a:cubicBezTo>
                  <a:cubicBezTo>
                    <a:pt x="18816" y="37971"/>
                    <a:pt x="19668" y="37294"/>
                    <a:pt x="20726" y="37294"/>
                  </a:cubicBezTo>
                  <a:close/>
                  <a:moveTo>
                    <a:pt x="26470" y="39100"/>
                  </a:moveTo>
                  <a:lnTo>
                    <a:pt x="26470" y="39100"/>
                  </a:lnTo>
                  <a:cubicBezTo>
                    <a:pt x="26828" y="39323"/>
                    <a:pt x="27221" y="39511"/>
                    <a:pt x="27544" y="39787"/>
                  </a:cubicBezTo>
                  <a:cubicBezTo>
                    <a:pt x="27762" y="39966"/>
                    <a:pt x="27981" y="40014"/>
                    <a:pt x="28221" y="40014"/>
                  </a:cubicBezTo>
                  <a:cubicBezTo>
                    <a:pt x="28264" y="40014"/>
                    <a:pt x="28308" y="40012"/>
                    <a:pt x="28353" y="40010"/>
                  </a:cubicBezTo>
                  <a:cubicBezTo>
                    <a:pt x="28969" y="39857"/>
                    <a:pt x="29579" y="39705"/>
                    <a:pt x="30207" y="39558"/>
                  </a:cubicBezTo>
                  <a:lnTo>
                    <a:pt x="30207" y="39558"/>
                  </a:lnTo>
                  <a:cubicBezTo>
                    <a:pt x="31388" y="41323"/>
                    <a:pt x="30090" y="42603"/>
                    <a:pt x="28697" y="42603"/>
                  </a:cubicBezTo>
                  <a:cubicBezTo>
                    <a:pt x="28679" y="42603"/>
                    <a:pt x="28660" y="42603"/>
                    <a:pt x="28641" y="42603"/>
                  </a:cubicBezTo>
                  <a:cubicBezTo>
                    <a:pt x="27808" y="42603"/>
                    <a:pt x="27585" y="42397"/>
                    <a:pt x="27297" y="41682"/>
                  </a:cubicBezTo>
                  <a:cubicBezTo>
                    <a:pt x="27121" y="41242"/>
                    <a:pt x="26869" y="40802"/>
                    <a:pt x="26558" y="40450"/>
                  </a:cubicBezTo>
                  <a:cubicBezTo>
                    <a:pt x="26019" y="39857"/>
                    <a:pt x="25989" y="39892"/>
                    <a:pt x="26470" y="39100"/>
                  </a:cubicBezTo>
                  <a:close/>
                  <a:moveTo>
                    <a:pt x="25710" y="40347"/>
                  </a:moveTo>
                  <a:cubicBezTo>
                    <a:pt x="25933" y="40347"/>
                    <a:pt x="26127" y="40455"/>
                    <a:pt x="26347" y="40702"/>
                  </a:cubicBezTo>
                  <a:cubicBezTo>
                    <a:pt x="26593" y="40972"/>
                    <a:pt x="26758" y="41300"/>
                    <a:pt x="26963" y="41605"/>
                  </a:cubicBezTo>
                  <a:cubicBezTo>
                    <a:pt x="26957" y="42057"/>
                    <a:pt x="27057" y="42550"/>
                    <a:pt x="26922" y="42966"/>
                  </a:cubicBezTo>
                  <a:cubicBezTo>
                    <a:pt x="26658" y="43817"/>
                    <a:pt x="25925" y="44193"/>
                    <a:pt x="25109" y="44374"/>
                  </a:cubicBezTo>
                  <a:cubicBezTo>
                    <a:pt x="24974" y="44407"/>
                    <a:pt x="24834" y="44422"/>
                    <a:pt x="24692" y="44422"/>
                  </a:cubicBezTo>
                  <a:cubicBezTo>
                    <a:pt x="23859" y="44422"/>
                    <a:pt x="22974" y="43881"/>
                    <a:pt x="22868" y="43013"/>
                  </a:cubicBezTo>
                  <a:cubicBezTo>
                    <a:pt x="22499" y="41887"/>
                    <a:pt x="22516" y="41447"/>
                    <a:pt x="22921" y="40679"/>
                  </a:cubicBezTo>
                  <a:cubicBezTo>
                    <a:pt x="23309" y="40709"/>
                    <a:pt x="23688" y="40771"/>
                    <a:pt x="24063" y="40771"/>
                  </a:cubicBezTo>
                  <a:cubicBezTo>
                    <a:pt x="24118" y="40771"/>
                    <a:pt x="24174" y="40770"/>
                    <a:pt x="24229" y="40767"/>
                  </a:cubicBezTo>
                  <a:cubicBezTo>
                    <a:pt x="24534" y="40755"/>
                    <a:pt x="24845" y="40649"/>
                    <a:pt x="25127" y="40520"/>
                  </a:cubicBezTo>
                  <a:cubicBezTo>
                    <a:pt x="25354" y="40409"/>
                    <a:pt x="25541" y="40347"/>
                    <a:pt x="25710" y="40347"/>
                  </a:cubicBezTo>
                  <a:close/>
                  <a:moveTo>
                    <a:pt x="43072" y="47061"/>
                  </a:moveTo>
                  <a:cubicBezTo>
                    <a:pt x="43084" y="47061"/>
                    <a:pt x="43102" y="47061"/>
                    <a:pt x="43113" y="47067"/>
                  </a:cubicBezTo>
                  <a:cubicBezTo>
                    <a:pt x="43108" y="47096"/>
                    <a:pt x="43090" y="47132"/>
                    <a:pt x="43084" y="47161"/>
                  </a:cubicBezTo>
                  <a:cubicBezTo>
                    <a:pt x="43072" y="47149"/>
                    <a:pt x="43049" y="47132"/>
                    <a:pt x="43043" y="47108"/>
                  </a:cubicBezTo>
                  <a:cubicBezTo>
                    <a:pt x="43043" y="47096"/>
                    <a:pt x="43061" y="47073"/>
                    <a:pt x="43072" y="47061"/>
                  </a:cubicBezTo>
                  <a:close/>
                  <a:moveTo>
                    <a:pt x="40039" y="48839"/>
                  </a:moveTo>
                  <a:cubicBezTo>
                    <a:pt x="40057" y="48839"/>
                    <a:pt x="40063" y="48868"/>
                    <a:pt x="40080" y="48886"/>
                  </a:cubicBezTo>
                  <a:cubicBezTo>
                    <a:pt x="40057" y="48897"/>
                    <a:pt x="40039" y="48921"/>
                    <a:pt x="40028" y="48921"/>
                  </a:cubicBezTo>
                  <a:cubicBezTo>
                    <a:pt x="40010" y="48921"/>
                    <a:pt x="40004" y="48892"/>
                    <a:pt x="39992" y="48880"/>
                  </a:cubicBezTo>
                  <a:cubicBezTo>
                    <a:pt x="40004" y="48862"/>
                    <a:pt x="40028" y="48839"/>
                    <a:pt x="40039" y="48839"/>
                  </a:cubicBezTo>
                  <a:close/>
                  <a:moveTo>
                    <a:pt x="38250" y="44867"/>
                  </a:moveTo>
                  <a:cubicBezTo>
                    <a:pt x="38362" y="46152"/>
                    <a:pt x="38497" y="47302"/>
                    <a:pt x="38543" y="48452"/>
                  </a:cubicBezTo>
                  <a:cubicBezTo>
                    <a:pt x="38573" y="49220"/>
                    <a:pt x="38309" y="49883"/>
                    <a:pt x="37529" y="50235"/>
                  </a:cubicBezTo>
                  <a:cubicBezTo>
                    <a:pt x="37265" y="50352"/>
                    <a:pt x="37030" y="50528"/>
                    <a:pt x="36660" y="50745"/>
                  </a:cubicBezTo>
                  <a:cubicBezTo>
                    <a:pt x="36737" y="50370"/>
                    <a:pt x="36801" y="50124"/>
                    <a:pt x="36836" y="49877"/>
                  </a:cubicBezTo>
                  <a:cubicBezTo>
                    <a:pt x="36889" y="49537"/>
                    <a:pt x="36983" y="49191"/>
                    <a:pt x="36954" y="48862"/>
                  </a:cubicBezTo>
                  <a:cubicBezTo>
                    <a:pt x="36830" y="47390"/>
                    <a:pt x="37487" y="46187"/>
                    <a:pt x="38250" y="44867"/>
                  </a:cubicBezTo>
                  <a:close/>
                  <a:moveTo>
                    <a:pt x="20111" y="53679"/>
                  </a:moveTo>
                  <a:cubicBezTo>
                    <a:pt x="20106" y="53695"/>
                    <a:pt x="20101" y="53711"/>
                    <a:pt x="20096" y="53727"/>
                  </a:cubicBezTo>
                  <a:lnTo>
                    <a:pt x="20096" y="53727"/>
                  </a:lnTo>
                  <a:cubicBezTo>
                    <a:pt x="20103" y="53717"/>
                    <a:pt x="20110" y="53707"/>
                    <a:pt x="20117" y="53696"/>
                  </a:cubicBezTo>
                  <a:lnTo>
                    <a:pt x="20111" y="53679"/>
                  </a:lnTo>
                  <a:close/>
                  <a:moveTo>
                    <a:pt x="29908" y="53385"/>
                  </a:moveTo>
                  <a:cubicBezTo>
                    <a:pt x="29949" y="53591"/>
                    <a:pt x="30002" y="53808"/>
                    <a:pt x="30049" y="54013"/>
                  </a:cubicBezTo>
                  <a:cubicBezTo>
                    <a:pt x="30049" y="54060"/>
                    <a:pt x="30037" y="54119"/>
                    <a:pt x="30031" y="54177"/>
                  </a:cubicBezTo>
                  <a:cubicBezTo>
                    <a:pt x="30002" y="54166"/>
                    <a:pt x="29967" y="54142"/>
                    <a:pt x="29931" y="54119"/>
                  </a:cubicBezTo>
                  <a:cubicBezTo>
                    <a:pt x="29345" y="53954"/>
                    <a:pt x="29797" y="53649"/>
                    <a:pt x="29709" y="53426"/>
                  </a:cubicBezTo>
                  <a:cubicBezTo>
                    <a:pt x="29773" y="53409"/>
                    <a:pt x="29843" y="53403"/>
                    <a:pt x="29908" y="53385"/>
                  </a:cubicBezTo>
                  <a:close/>
                  <a:moveTo>
                    <a:pt x="10525" y="50921"/>
                  </a:moveTo>
                  <a:cubicBezTo>
                    <a:pt x="11640" y="51344"/>
                    <a:pt x="12749" y="51784"/>
                    <a:pt x="13863" y="52153"/>
                  </a:cubicBezTo>
                  <a:cubicBezTo>
                    <a:pt x="14948" y="52523"/>
                    <a:pt x="15740" y="53227"/>
                    <a:pt x="16415" y="54119"/>
                  </a:cubicBezTo>
                  <a:cubicBezTo>
                    <a:pt x="16333" y="54189"/>
                    <a:pt x="16304" y="54230"/>
                    <a:pt x="16274" y="54230"/>
                  </a:cubicBezTo>
                  <a:cubicBezTo>
                    <a:pt x="14473" y="53995"/>
                    <a:pt x="12743" y="53526"/>
                    <a:pt x="11323" y="52323"/>
                  </a:cubicBezTo>
                  <a:cubicBezTo>
                    <a:pt x="10936" y="51995"/>
                    <a:pt x="10725" y="51461"/>
                    <a:pt x="10431" y="51021"/>
                  </a:cubicBezTo>
                  <a:lnTo>
                    <a:pt x="10337" y="50921"/>
                  </a:lnTo>
                  <a:close/>
                  <a:moveTo>
                    <a:pt x="16527" y="54254"/>
                  </a:moveTo>
                  <a:cubicBezTo>
                    <a:pt x="16532" y="54254"/>
                    <a:pt x="16556" y="54265"/>
                    <a:pt x="16568" y="54277"/>
                  </a:cubicBezTo>
                  <a:cubicBezTo>
                    <a:pt x="16568" y="54289"/>
                    <a:pt x="16568" y="54306"/>
                    <a:pt x="16562" y="54312"/>
                  </a:cubicBezTo>
                  <a:lnTo>
                    <a:pt x="16474" y="54289"/>
                  </a:lnTo>
                  <a:cubicBezTo>
                    <a:pt x="16497" y="54283"/>
                    <a:pt x="16503" y="54259"/>
                    <a:pt x="16527" y="54254"/>
                  </a:cubicBezTo>
                  <a:close/>
                  <a:moveTo>
                    <a:pt x="36530" y="38205"/>
                  </a:moveTo>
                  <a:cubicBezTo>
                    <a:pt x="37047" y="38205"/>
                    <a:pt x="37561" y="38323"/>
                    <a:pt x="38068" y="38443"/>
                  </a:cubicBezTo>
                  <a:cubicBezTo>
                    <a:pt x="38725" y="38596"/>
                    <a:pt x="39359" y="38860"/>
                    <a:pt x="40016" y="39036"/>
                  </a:cubicBezTo>
                  <a:cubicBezTo>
                    <a:pt x="40485" y="39159"/>
                    <a:pt x="40972" y="39218"/>
                    <a:pt x="41500" y="39318"/>
                  </a:cubicBezTo>
                  <a:cubicBezTo>
                    <a:pt x="41330" y="39787"/>
                    <a:pt x="40978" y="40098"/>
                    <a:pt x="40485" y="40174"/>
                  </a:cubicBezTo>
                  <a:cubicBezTo>
                    <a:pt x="40076" y="40237"/>
                    <a:pt x="39664" y="40310"/>
                    <a:pt x="39254" y="40310"/>
                  </a:cubicBezTo>
                  <a:cubicBezTo>
                    <a:pt x="38899" y="40310"/>
                    <a:pt x="38546" y="40255"/>
                    <a:pt x="38197" y="40092"/>
                  </a:cubicBezTo>
                  <a:lnTo>
                    <a:pt x="38197" y="40092"/>
                  </a:lnTo>
                  <a:cubicBezTo>
                    <a:pt x="38238" y="40180"/>
                    <a:pt x="38250" y="40321"/>
                    <a:pt x="38315" y="40350"/>
                  </a:cubicBezTo>
                  <a:cubicBezTo>
                    <a:pt x="38508" y="40444"/>
                    <a:pt x="38714" y="40491"/>
                    <a:pt x="38960" y="40567"/>
                  </a:cubicBezTo>
                  <a:cubicBezTo>
                    <a:pt x="38421" y="41019"/>
                    <a:pt x="37876" y="41217"/>
                    <a:pt x="37320" y="41217"/>
                  </a:cubicBezTo>
                  <a:cubicBezTo>
                    <a:pt x="36872" y="41217"/>
                    <a:pt x="36416" y="41088"/>
                    <a:pt x="35950" y="40860"/>
                  </a:cubicBezTo>
                  <a:cubicBezTo>
                    <a:pt x="35733" y="40767"/>
                    <a:pt x="35493" y="40737"/>
                    <a:pt x="35264" y="40679"/>
                  </a:cubicBezTo>
                  <a:cubicBezTo>
                    <a:pt x="35112" y="40737"/>
                    <a:pt x="34953" y="40796"/>
                    <a:pt x="34795" y="40855"/>
                  </a:cubicBezTo>
                  <a:cubicBezTo>
                    <a:pt x="34924" y="40948"/>
                    <a:pt x="35024" y="41107"/>
                    <a:pt x="35164" y="41136"/>
                  </a:cubicBezTo>
                  <a:cubicBezTo>
                    <a:pt x="35874" y="41289"/>
                    <a:pt x="36596" y="41471"/>
                    <a:pt x="37311" y="41506"/>
                  </a:cubicBezTo>
                  <a:cubicBezTo>
                    <a:pt x="37330" y="41506"/>
                    <a:pt x="37348" y="41507"/>
                    <a:pt x="37366" y="41507"/>
                  </a:cubicBezTo>
                  <a:cubicBezTo>
                    <a:pt x="37783" y="41507"/>
                    <a:pt x="38215" y="41317"/>
                    <a:pt x="38626" y="41165"/>
                  </a:cubicBezTo>
                  <a:cubicBezTo>
                    <a:pt x="38960" y="41031"/>
                    <a:pt x="39253" y="40796"/>
                    <a:pt x="39576" y="40637"/>
                  </a:cubicBezTo>
                  <a:cubicBezTo>
                    <a:pt x="39775" y="40538"/>
                    <a:pt x="40004" y="40497"/>
                    <a:pt x="40380" y="40379"/>
                  </a:cubicBezTo>
                  <a:lnTo>
                    <a:pt x="40380" y="40379"/>
                  </a:lnTo>
                  <a:cubicBezTo>
                    <a:pt x="40174" y="40796"/>
                    <a:pt x="40057" y="41036"/>
                    <a:pt x="39928" y="41289"/>
                  </a:cubicBezTo>
                  <a:cubicBezTo>
                    <a:pt x="40127" y="41300"/>
                    <a:pt x="40274" y="41371"/>
                    <a:pt x="40245" y="41611"/>
                  </a:cubicBezTo>
                  <a:cubicBezTo>
                    <a:pt x="40620" y="41083"/>
                    <a:pt x="40984" y="40561"/>
                    <a:pt x="41359" y="40039"/>
                  </a:cubicBezTo>
                  <a:cubicBezTo>
                    <a:pt x="41424" y="39951"/>
                    <a:pt x="41535" y="39904"/>
                    <a:pt x="41717" y="39763"/>
                  </a:cubicBezTo>
                  <a:lnTo>
                    <a:pt x="41717" y="39763"/>
                  </a:lnTo>
                  <a:cubicBezTo>
                    <a:pt x="41641" y="41295"/>
                    <a:pt x="41846" y="42691"/>
                    <a:pt x="42151" y="44069"/>
                  </a:cubicBezTo>
                  <a:cubicBezTo>
                    <a:pt x="42615" y="45190"/>
                    <a:pt x="42386" y="46304"/>
                    <a:pt x="42140" y="47419"/>
                  </a:cubicBezTo>
                  <a:cubicBezTo>
                    <a:pt x="42116" y="47507"/>
                    <a:pt x="42081" y="47601"/>
                    <a:pt x="42022" y="47665"/>
                  </a:cubicBezTo>
                  <a:cubicBezTo>
                    <a:pt x="41524" y="48182"/>
                    <a:pt x="40984" y="48616"/>
                    <a:pt x="40186" y="48798"/>
                  </a:cubicBezTo>
                  <a:cubicBezTo>
                    <a:pt x="40274" y="48328"/>
                    <a:pt x="40391" y="47924"/>
                    <a:pt x="40427" y="47507"/>
                  </a:cubicBezTo>
                  <a:cubicBezTo>
                    <a:pt x="40474" y="47096"/>
                    <a:pt x="40438" y="46680"/>
                    <a:pt x="40427" y="46269"/>
                  </a:cubicBezTo>
                  <a:cubicBezTo>
                    <a:pt x="40368" y="46152"/>
                    <a:pt x="40321" y="46023"/>
                    <a:pt x="40262" y="45906"/>
                  </a:cubicBezTo>
                  <a:cubicBezTo>
                    <a:pt x="40215" y="46064"/>
                    <a:pt x="40145" y="46216"/>
                    <a:pt x="40133" y="46375"/>
                  </a:cubicBezTo>
                  <a:cubicBezTo>
                    <a:pt x="40116" y="46832"/>
                    <a:pt x="40174" y="47296"/>
                    <a:pt x="40116" y="47742"/>
                  </a:cubicBezTo>
                  <a:cubicBezTo>
                    <a:pt x="40004" y="48616"/>
                    <a:pt x="39682" y="49349"/>
                    <a:pt x="38690" y="49543"/>
                  </a:cubicBezTo>
                  <a:cubicBezTo>
                    <a:pt x="38631" y="49543"/>
                    <a:pt x="38573" y="49555"/>
                    <a:pt x="38514" y="49560"/>
                  </a:cubicBezTo>
                  <a:cubicBezTo>
                    <a:pt x="38549" y="49531"/>
                    <a:pt x="38590" y="49508"/>
                    <a:pt x="38626" y="49478"/>
                  </a:cubicBezTo>
                  <a:cubicBezTo>
                    <a:pt x="38854" y="48645"/>
                    <a:pt x="38813" y="47812"/>
                    <a:pt x="38661" y="46956"/>
                  </a:cubicBezTo>
                  <a:cubicBezTo>
                    <a:pt x="38532" y="46199"/>
                    <a:pt x="38561" y="45419"/>
                    <a:pt x="38514" y="44644"/>
                  </a:cubicBezTo>
                  <a:cubicBezTo>
                    <a:pt x="38573" y="44392"/>
                    <a:pt x="38579" y="44110"/>
                    <a:pt x="38696" y="43882"/>
                  </a:cubicBezTo>
                  <a:cubicBezTo>
                    <a:pt x="39042" y="43201"/>
                    <a:pt x="39441" y="42544"/>
                    <a:pt x="39811" y="41869"/>
                  </a:cubicBezTo>
                  <a:cubicBezTo>
                    <a:pt x="39822" y="41729"/>
                    <a:pt x="39910" y="41553"/>
                    <a:pt x="39652" y="41547"/>
                  </a:cubicBezTo>
                  <a:cubicBezTo>
                    <a:pt x="39007" y="42749"/>
                    <a:pt x="38367" y="43940"/>
                    <a:pt x="37722" y="45143"/>
                  </a:cubicBezTo>
                  <a:cubicBezTo>
                    <a:pt x="37564" y="45448"/>
                    <a:pt x="37417" y="45753"/>
                    <a:pt x="37247" y="46046"/>
                  </a:cubicBezTo>
                  <a:cubicBezTo>
                    <a:pt x="36807" y="46827"/>
                    <a:pt x="36138" y="47308"/>
                    <a:pt x="35288" y="47572"/>
                  </a:cubicBezTo>
                  <a:cubicBezTo>
                    <a:pt x="33211" y="48217"/>
                    <a:pt x="31668" y="49590"/>
                    <a:pt x="30319" y="51226"/>
                  </a:cubicBezTo>
                  <a:cubicBezTo>
                    <a:pt x="29984" y="52083"/>
                    <a:pt x="29656" y="52934"/>
                    <a:pt x="29280" y="53884"/>
                  </a:cubicBezTo>
                  <a:cubicBezTo>
                    <a:pt x="29232" y="53880"/>
                    <a:pt x="29184" y="53879"/>
                    <a:pt x="29137" y="53879"/>
                  </a:cubicBezTo>
                  <a:cubicBezTo>
                    <a:pt x="28339" y="53879"/>
                    <a:pt x="27626" y="54372"/>
                    <a:pt x="26945" y="54787"/>
                  </a:cubicBezTo>
                  <a:cubicBezTo>
                    <a:pt x="26511" y="54388"/>
                    <a:pt x="26130" y="54036"/>
                    <a:pt x="25743" y="53690"/>
                  </a:cubicBezTo>
                  <a:cubicBezTo>
                    <a:pt x="25250" y="53638"/>
                    <a:pt x="24751" y="53591"/>
                    <a:pt x="24311" y="53550"/>
                  </a:cubicBezTo>
                  <a:cubicBezTo>
                    <a:pt x="24470" y="50652"/>
                    <a:pt x="24628" y="47748"/>
                    <a:pt x="24787" y="44809"/>
                  </a:cubicBezTo>
                  <a:cubicBezTo>
                    <a:pt x="25027" y="44756"/>
                    <a:pt x="25285" y="44703"/>
                    <a:pt x="25602" y="44638"/>
                  </a:cubicBezTo>
                  <a:cubicBezTo>
                    <a:pt x="25625" y="44885"/>
                    <a:pt x="25655" y="45102"/>
                    <a:pt x="25643" y="45307"/>
                  </a:cubicBezTo>
                  <a:cubicBezTo>
                    <a:pt x="25631" y="46134"/>
                    <a:pt x="25602" y="46956"/>
                    <a:pt x="25573" y="47783"/>
                  </a:cubicBezTo>
                  <a:cubicBezTo>
                    <a:pt x="25555" y="48229"/>
                    <a:pt x="25514" y="48663"/>
                    <a:pt x="25379" y="49120"/>
                  </a:cubicBezTo>
                  <a:cubicBezTo>
                    <a:pt x="25232" y="49631"/>
                    <a:pt x="25045" y="50282"/>
                    <a:pt x="25520" y="50822"/>
                  </a:cubicBezTo>
                  <a:cubicBezTo>
                    <a:pt x="25614" y="50921"/>
                    <a:pt x="25573" y="51150"/>
                    <a:pt x="25573" y="51320"/>
                  </a:cubicBezTo>
                  <a:cubicBezTo>
                    <a:pt x="25573" y="51854"/>
                    <a:pt x="25555" y="52388"/>
                    <a:pt x="25579" y="52922"/>
                  </a:cubicBezTo>
                  <a:cubicBezTo>
                    <a:pt x="25584" y="53157"/>
                    <a:pt x="25684" y="53385"/>
                    <a:pt x="25743" y="53614"/>
                  </a:cubicBezTo>
                  <a:cubicBezTo>
                    <a:pt x="25790" y="53139"/>
                    <a:pt x="25872" y="52652"/>
                    <a:pt x="25872" y="52171"/>
                  </a:cubicBezTo>
                  <a:cubicBezTo>
                    <a:pt x="25878" y="50071"/>
                    <a:pt x="25848" y="47982"/>
                    <a:pt x="25843" y="45882"/>
                  </a:cubicBezTo>
                  <a:cubicBezTo>
                    <a:pt x="25843" y="45477"/>
                    <a:pt x="25866" y="45061"/>
                    <a:pt x="25878" y="44650"/>
                  </a:cubicBezTo>
                  <a:lnTo>
                    <a:pt x="26013" y="44474"/>
                  </a:lnTo>
                  <a:cubicBezTo>
                    <a:pt x="26218" y="44339"/>
                    <a:pt x="26417" y="44204"/>
                    <a:pt x="26623" y="44063"/>
                  </a:cubicBezTo>
                  <a:cubicBezTo>
                    <a:pt x="27039" y="43670"/>
                    <a:pt x="27315" y="43201"/>
                    <a:pt x="27426" y="42568"/>
                  </a:cubicBezTo>
                  <a:cubicBezTo>
                    <a:pt x="27638" y="42638"/>
                    <a:pt x="27837" y="42702"/>
                    <a:pt x="28037" y="42767"/>
                  </a:cubicBezTo>
                  <a:cubicBezTo>
                    <a:pt x="28291" y="42854"/>
                    <a:pt x="28553" y="42896"/>
                    <a:pt x="28811" y="42896"/>
                  </a:cubicBezTo>
                  <a:cubicBezTo>
                    <a:pt x="29477" y="42896"/>
                    <a:pt x="30117" y="42615"/>
                    <a:pt x="30536" y="42086"/>
                  </a:cubicBezTo>
                  <a:cubicBezTo>
                    <a:pt x="30800" y="41758"/>
                    <a:pt x="30976" y="41371"/>
                    <a:pt x="31187" y="41001"/>
                  </a:cubicBezTo>
                  <a:cubicBezTo>
                    <a:pt x="31111" y="40796"/>
                    <a:pt x="31028" y="40596"/>
                    <a:pt x="30905" y="40274"/>
                  </a:cubicBezTo>
                  <a:cubicBezTo>
                    <a:pt x="31468" y="40262"/>
                    <a:pt x="31908" y="40250"/>
                    <a:pt x="32348" y="40244"/>
                  </a:cubicBezTo>
                  <a:cubicBezTo>
                    <a:pt x="32237" y="40186"/>
                    <a:pt x="32137" y="40086"/>
                    <a:pt x="32020" y="40074"/>
                  </a:cubicBezTo>
                  <a:cubicBezTo>
                    <a:pt x="31874" y="40067"/>
                    <a:pt x="31729" y="40065"/>
                    <a:pt x="31582" y="40065"/>
                  </a:cubicBezTo>
                  <a:cubicBezTo>
                    <a:pt x="31384" y="40065"/>
                    <a:pt x="31182" y="40068"/>
                    <a:pt x="30964" y="40068"/>
                  </a:cubicBezTo>
                  <a:cubicBezTo>
                    <a:pt x="30806" y="39828"/>
                    <a:pt x="30647" y="39564"/>
                    <a:pt x="30483" y="39294"/>
                  </a:cubicBezTo>
                  <a:cubicBezTo>
                    <a:pt x="30668" y="38940"/>
                    <a:pt x="30939" y="38799"/>
                    <a:pt x="31328" y="38799"/>
                  </a:cubicBezTo>
                  <a:cubicBezTo>
                    <a:pt x="31358" y="38799"/>
                    <a:pt x="31390" y="38800"/>
                    <a:pt x="31422" y="38801"/>
                  </a:cubicBezTo>
                  <a:cubicBezTo>
                    <a:pt x="31441" y="38802"/>
                    <a:pt x="31460" y="38803"/>
                    <a:pt x="31479" y="38803"/>
                  </a:cubicBezTo>
                  <a:cubicBezTo>
                    <a:pt x="31766" y="38803"/>
                    <a:pt x="32058" y="38686"/>
                    <a:pt x="32360" y="38631"/>
                  </a:cubicBezTo>
                  <a:cubicBezTo>
                    <a:pt x="32401" y="38735"/>
                    <a:pt x="32430" y="38833"/>
                    <a:pt x="32464" y="38937"/>
                  </a:cubicBezTo>
                  <a:lnTo>
                    <a:pt x="32464" y="38937"/>
                  </a:lnTo>
                  <a:cubicBezTo>
                    <a:pt x="32271" y="39042"/>
                    <a:pt x="32084" y="39148"/>
                    <a:pt x="31891" y="39259"/>
                  </a:cubicBezTo>
                  <a:cubicBezTo>
                    <a:pt x="31903" y="39300"/>
                    <a:pt x="31908" y="39353"/>
                    <a:pt x="31914" y="39406"/>
                  </a:cubicBezTo>
                  <a:cubicBezTo>
                    <a:pt x="32065" y="39326"/>
                    <a:pt x="32205" y="39295"/>
                    <a:pt x="32339" y="39295"/>
                  </a:cubicBezTo>
                  <a:cubicBezTo>
                    <a:pt x="32683" y="39295"/>
                    <a:pt x="32986" y="39497"/>
                    <a:pt x="33311" y="39611"/>
                  </a:cubicBezTo>
                  <a:cubicBezTo>
                    <a:pt x="33463" y="39658"/>
                    <a:pt x="33639" y="39652"/>
                    <a:pt x="33797" y="39670"/>
                  </a:cubicBezTo>
                  <a:cubicBezTo>
                    <a:pt x="33610" y="39558"/>
                    <a:pt x="33410" y="39452"/>
                    <a:pt x="33211" y="39347"/>
                  </a:cubicBezTo>
                  <a:lnTo>
                    <a:pt x="32947" y="39347"/>
                  </a:lnTo>
                  <a:lnTo>
                    <a:pt x="32929" y="39259"/>
                  </a:lnTo>
                  <a:lnTo>
                    <a:pt x="33211" y="39124"/>
                  </a:lnTo>
                  <a:cubicBezTo>
                    <a:pt x="33739" y="38995"/>
                    <a:pt x="34279" y="38860"/>
                    <a:pt x="34807" y="38731"/>
                  </a:cubicBezTo>
                  <a:cubicBezTo>
                    <a:pt x="35070" y="38602"/>
                    <a:pt x="35317" y="38455"/>
                    <a:pt x="35587" y="38361"/>
                  </a:cubicBezTo>
                  <a:cubicBezTo>
                    <a:pt x="35901" y="38248"/>
                    <a:pt x="36216" y="38205"/>
                    <a:pt x="36530" y="38205"/>
                  </a:cubicBezTo>
                  <a:close/>
                  <a:moveTo>
                    <a:pt x="13406" y="55251"/>
                  </a:moveTo>
                  <a:cubicBezTo>
                    <a:pt x="13447" y="55304"/>
                    <a:pt x="13482" y="55345"/>
                    <a:pt x="13511" y="55380"/>
                  </a:cubicBezTo>
                  <a:cubicBezTo>
                    <a:pt x="13517" y="55397"/>
                    <a:pt x="13453" y="55457"/>
                    <a:pt x="13437" y="55457"/>
                  </a:cubicBezTo>
                  <a:cubicBezTo>
                    <a:pt x="13436" y="55457"/>
                    <a:pt x="13435" y="55456"/>
                    <a:pt x="13435" y="55456"/>
                  </a:cubicBezTo>
                  <a:cubicBezTo>
                    <a:pt x="13388" y="55427"/>
                    <a:pt x="13341" y="55380"/>
                    <a:pt x="13300" y="55345"/>
                  </a:cubicBezTo>
                  <a:cubicBezTo>
                    <a:pt x="13329" y="55321"/>
                    <a:pt x="13359" y="55292"/>
                    <a:pt x="13406" y="55251"/>
                  </a:cubicBezTo>
                  <a:close/>
                  <a:moveTo>
                    <a:pt x="7862" y="49420"/>
                  </a:moveTo>
                  <a:lnTo>
                    <a:pt x="7862" y="49420"/>
                  </a:lnTo>
                  <a:cubicBezTo>
                    <a:pt x="8484" y="49672"/>
                    <a:pt x="8971" y="50082"/>
                    <a:pt x="9434" y="50499"/>
                  </a:cubicBezTo>
                  <a:cubicBezTo>
                    <a:pt x="9540" y="50599"/>
                    <a:pt x="9551" y="50845"/>
                    <a:pt x="9563" y="51027"/>
                  </a:cubicBezTo>
                  <a:cubicBezTo>
                    <a:pt x="9628" y="51901"/>
                    <a:pt x="9675" y="52769"/>
                    <a:pt x="9733" y="53643"/>
                  </a:cubicBezTo>
                  <a:cubicBezTo>
                    <a:pt x="9733" y="53679"/>
                    <a:pt x="9768" y="53726"/>
                    <a:pt x="9868" y="53913"/>
                  </a:cubicBezTo>
                  <a:cubicBezTo>
                    <a:pt x="9827" y="52851"/>
                    <a:pt x="9798" y="51942"/>
                    <a:pt x="9768" y="51027"/>
                  </a:cubicBezTo>
                  <a:cubicBezTo>
                    <a:pt x="9774" y="50968"/>
                    <a:pt x="9792" y="50910"/>
                    <a:pt x="9798" y="50851"/>
                  </a:cubicBezTo>
                  <a:cubicBezTo>
                    <a:pt x="9839" y="50886"/>
                    <a:pt x="9868" y="50916"/>
                    <a:pt x="9903" y="50945"/>
                  </a:cubicBezTo>
                  <a:cubicBezTo>
                    <a:pt x="10560" y="51590"/>
                    <a:pt x="10842" y="52470"/>
                    <a:pt x="11300" y="53239"/>
                  </a:cubicBezTo>
                  <a:cubicBezTo>
                    <a:pt x="11323" y="53286"/>
                    <a:pt x="11346" y="53338"/>
                    <a:pt x="11346" y="53379"/>
                  </a:cubicBezTo>
                  <a:cubicBezTo>
                    <a:pt x="11382" y="54078"/>
                    <a:pt x="11411" y="54764"/>
                    <a:pt x="11446" y="55568"/>
                  </a:cubicBezTo>
                  <a:cubicBezTo>
                    <a:pt x="11018" y="55304"/>
                    <a:pt x="10613" y="55098"/>
                    <a:pt x="10255" y="54823"/>
                  </a:cubicBezTo>
                  <a:cubicBezTo>
                    <a:pt x="9698" y="54400"/>
                    <a:pt x="9152" y="53937"/>
                    <a:pt x="8630" y="53467"/>
                  </a:cubicBezTo>
                  <a:cubicBezTo>
                    <a:pt x="8143" y="53027"/>
                    <a:pt x="7885" y="52447"/>
                    <a:pt x="7868" y="51790"/>
                  </a:cubicBezTo>
                  <a:cubicBezTo>
                    <a:pt x="7850" y="51021"/>
                    <a:pt x="7862" y="50247"/>
                    <a:pt x="7862" y="49420"/>
                  </a:cubicBezTo>
                  <a:close/>
                  <a:moveTo>
                    <a:pt x="32923" y="49156"/>
                  </a:moveTo>
                  <a:lnTo>
                    <a:pt x="32923" y="49156"/>
                  </a:lnTo>
                  <a:cubicBezTo>
                    <a:pt x="32882" y="49854"/>
                    <a:pt x="32812" y="50405"/>
                    <a:pt x="32835" y="50951"/>
                  </a:cubicBezTo>
                  <a:cubicBezTo>
                    <a:pt x="32865" y="51508"/>
                    <a:pt x="32982" y="52059"/>
                    <a:pt x="33052" y="52611"/>
                  </a:cubicBezTo>
                  <a:cubicBezTo>
                    <a:pt x="33199" y="53438"/>
                    <a:pt x="33117" y="54195"/>
                    <a:pt x="32319" y="54688"/>
                  </a:cubicBezTo>
                  <a:cubicBezTo>
                    <a:pt x="32149" y="54817"/>
                    <a:pt x="31991" y="54952"/>
                    <a:pt x="31791" y="55098"/>
                  </a:cubicBezTo>
                  <a:cubicBezTo>
                    <a:pt x="31615" y="54600"/>
                    <a:pt x="31973" y="54042"/>
                    <a:pt x="31439" y="53561"/>
                  </a:cubicBezTo>
                  <a:lnTo>
                    <a:pt x="31439" y="53561"/>
                  </a:lnTo>
                  <a:cubicBezTo>
                    <a:pt x="31609" y="54318"/>
                    <a:pt x="31603" y="54969"/>
                    <a:pt x="31269" y="55585"/>
                  </a:cubicBezTo>
                  <a:cubicBezTo>
                    <a:pt x="30976" y="55198"/>
                    <a:pt x="30600" y="54870"/>
                    <a:pt x="30442" y="54459"/>
                  </a:cubicBezTo>
                  <a:cubicBezTo>
                    <a:pt x="30154" y="53755"/>
                    <a:pt x="29820" y="53027"/>
                    <a:pt x="30172" y="52235"/>
                  </a:cubicBezTo>
                  <a:cubicBezTo>
                    <a:pt x="30530" y="51414"/>
                    <a:pt x="31070" y="50745"/>
                    <a:pt x="31756" y="50182"/>
                  </a:cubicBezTo>
                  <a:cubicBezTo>
                    <a:pt x="32108" y="49889"/>
                    <a:pt x="32442" y="49584"/>
                    <a:pt x="32923" y="49156"/>
                  </a:cubicBezTo>
                  <a:close/>
                  <a:moveTo>
                    <a:pt x="36836" y="47214"/>
                  </a:moveTo>
                  <a:lnTo>
                    <a:pt x="36836" y="47214"/>
                  </a:lnTo>
                  <a:cubicBezTo>
                    <a:pt x="36784" y="48504"/>
                    <a:pt x="36737" y="49707"/>
                    <a:pt x="36344" y="50857"/>
                  </a:cubicBezTo>
                  <a:cubicBezTo>
                    <a:pt x="36273" y="51086"/>
                    <a:pt x="36003" y="51238"/>
                    <a:pt x="35827" y="51426"/>
                  </a:cubicBezTo>
                  <a:cubicBezTo>
                    <a:pt x="35475" y="51772"/>
                    <a:pt x="35106" y="52118"/>
                    <a:pt x="34771" y="52476"/>
                  </a:cubicBezTo>
                  <a:cubicBezTo>
                    <a:pt x="34513" y="52746"/>
                    <a:pt x="34284" y="53051"/>
                    <a:pt x="34050" y="53333"/>
                  </a:cubicBezTo>
                  <a:cubicBezTo>
                    <a:pt x="34102" y="53350"/>
                    <a:pt x="34149" y="53357"/>
                    <a:pt x="34192" y="53357"/>
                  </a:cubicBezTo>
                  <a:cubicBezTo>
                    <a:pt x="34430" y="53357"/>
                    <a:pt x="34545" y="53124"/>
                    <a:pt x="34689" y="52975"/>
                  </a:cubicBezTo>
                  <a:cubicBezTo>
                    <a:pt x="34968" y="52681"/>
                    <a:pt x="35276" y="52552"/>
                    <a:pt x="35657" y="52552"/>
                  </a:cubicBezTo>
                  <a:cubicBezTo>
                    <a:pt x="35725" y="52552"/>
                    <a:pt x="35796" y="52556"/>
                    <a:pt x="35868" y="52564"/>
                  </a:cubicBezTo>
                  <a:cubicBezTo>
                    <a:pt x="36924" y="52670"/>
                    <a:pt x="37922" y="52945"/>
                    <a:pt x="38895" y="53344"/>
                  </a:cubicBezTo>
                  <a:cubicBezTo>
                    <a:pt x="39806" y="53552"/>
                    <a:pt x="40726" y="53691"/>
                    <a:pt x="41660" y="53691"/>
                  </a:cubicBezTo>
                  <a:cubicBezTo>
                    <a:pt x="41778" y="53691"/>
                    <a:pt x="41897" y="53689"/>
                    <a:pt x="42016" y="53684"/>
                  </a:cubicBezTo>
                  <a:cubicBezTo>
                    <a:pt x="42427" y="53673"/>
                    <a:pt x="42826" y="53638"/>
                    <a:pt x="43313" y="53596"/>
                  </a:cubicBezTo>
                  <a:lnTo>
                    <a:pt x="43313" y="53596"/>
                  </a:lnTo>
                  <a:cubicBezTo>
                    <a:pt x="43225" y="54383"/>
                    <a:pt x="42943" y="55104"/>
                    <a:pt x="42521" y="55738"/>
                  </a:cubicBezTo>
                  <a:cubicBezTo>
                    <a:pt x="42398" y="55925"/>
                    <a:pt x="42005" y="56013"/>
                    <a:pt x="41735" y="56013"/>
                  </a:cubicBezTo>
                  <a:cubicBezTo>
                    <a:pt x="40585" y="56002"/>
                    <a:pt x="39453" y="55879"/>
                    <a:pt x="38379" y="55427"/>
                  </a:cubicBezTo>
                  <a:cubicBezTo>
                    <a:pt x="38109" y="55315"/>
                    <a:pt x="37851" y="55198"/>
                    <a:pt x="37587" y="55087"/>
                  </a:cubicBezTo>
                  <a:cubicBezTo>
                    <a:pt x="36534" y="54699"/>
                    <a:pt x="35478" y="54362"/>
                    <a:pt x="34369" y="54362"/>
                  </a:cubicBezTo>
                  <a:cubicBezTo>
                    <a:pt x="34069" y="54362"/>
                    <a:pt x="33766" y="54386"/>
                    <a:pt x="33457" y="54441"/>
                  </a:cubicBezTo>
                  <a:cubicBezTo>
                    <a:pt x="33457" y="53978"/>
                    <a:pt x="34067" y="53931"/>
                    <a:pt x="33921" y="53479"/>
                  </a:cubicBezTo>
                  <a:lnTo>
                    <a:pt x="33921" y="53479"/>
                  </a:lnTo>
                  <a:cubicBezTo>
                    <a:pt x="33709" y="53626"/>
                    <a:pt x="33510" y="53772"/>
                    <a:pt x="33258" y="53948"/>
                  </a:cubicBezTo>
                  <a:cubicBezTo>
                    <a:pt x="33287" y="53362"/>
                    <a:pt x="33311" y="52846"/>
                    <a:pt x="33334" y="52318"/>
                  </a:cubicBezTo>
                  <a:cubicBezTo>
                    <a:pt x="33228" y="51795"/>
                    <a:pt x="33129" y="51279"/>
                    <a:pt x="33023" y="50763"/>
                  </a:cubicBezTo>
                  <a:cubicBezTo>
                    <a:pt x="32876" y="50663"/>
                    <a:pt x="32818" y="50564"/>
                    <a:pt x="33017" y="50464"/>
                  </a:cubicBezTo>
                  <a:cubicBezTo>
                    <a:pt x="33076" y="50036"/>
                    <a:pt x="32906" y="49584"/>
                    <a:pt x="33176" y="49185"/>
                  </a:cubicBezTo>
                  <a:cubicBezTo>
                    <a:pt x="33264" y="49044"/>
                    <a:pt x="33352" y="48874"/>
                    <a:pt x="33487" y="48804"/>
                  </a:cubicBezTo>
                  <a:cubicBezTo>
                    <a:pt x="33997" y="48522"/>
                    <a:pt x="34525" y="48281"/>
                    <a:pt x="35053" y="48023"/>
                  </a:cubicBezTo>
                  <a:cubicBezTo>
                    <a:pt x="35112" y="48012"/>
                    <a:pt x="35164" y="47988"/>
                    <a:pt x="35217" y="47976"/>
                  </a:cubicBezTo>
                  <a:lnTo>
                    <a:pt x="35217" y="47976"/>
                  </a:lnTo>
                  <a:cubicBezTo>
                    <a:pt x="35217" y="48023"/>
                    <a:pt x="35211" y="48082"/>
                    <a:pt x="35200" y="48135"/>
                  </a:cubicBezTo>
                  <a:cubicBezTo>
                    <a:pt x="34783" y="48833"/>
                    <a:pt x="34812" y="49601"/>
                    <a:pt x="34789" y="50370"/>
                  </a:cubicBezTo>
                  <a:cubicBezTo>
                    <a:pt x="34783" y="50734"/>
                    <a:pt x="34719" y="51092"/>
                    <a:pt x="34672" y="51449"/>
                  </a:cubicBezTo>
                  <a:cubicBezTo>
                    <a:pt x="34771" y="51449"/>
                    <a:pt x="34865" y="51444"/>
                    <a:pt x="34959" y="51444"/>
                  </a:cubicBezTo>
                  <a:cubicBezTo>
                    <a:pt x="34994" y="50716"/>
                    <a:pt x="35024" y="49994"/>
                    <a:pt x="35065" y="49249"/>
                  </a:cubicBezTo>
                  <a:cubicBezTo>
                    <a:pt x="35076" y="49091"/>
                    <a:pt x="35135" y="48921"/>
                    <a:pt x="35182" y="48757"/>
                  </a:cubicBezTo>
                  <a:cubicBezTo>
                    <a:pt x="35334" y="48240"/>
                    <a:pt x="35569" y="47789"/>
                    <a:pt x="36138" y="47601"/>
                  </a:cubicBezTo>
                  <a:cubicBezTo>
                    <a:pt x="36361" y="47536"/>
                    <a:pt x="36549" y="47372"/>
                    <a:pt x="36836" y="47214"/>
                  </a:cubicBezTo>
                  <a:close/>
                  <a:moveTo>
                    <a:pt x="11716" y="53980"/>
                  </a:moveTo>
                  <a:cubicBezTo>
                    <a:pt x="11725" y="53980"/>
                    <a:pt x="11731" y="53983"/>
                    <a:pt x="11734" y="53990"/>
                  </a:cubicBezTo>
                  <a:cubicBezTo>
                    <a:pt x="12543" y="54940"/>
                    <a:pt x="13347" y="55890"/>
                    <a:pt x="14151" y="56841"/>
                  </a:cubicBezTo>
                  <a:cubicBezTo>
                    <a:pt x="13247" y="56577"/>
                    <a:pt x="12373" y="56242"/>
                    <a:pt x="11599" y="55661"/>
                  </a:cubicBezTo>
                  <a:lnTo>
                    <a:pt x="11599" y="54013"/>
                  </a:lnTo>
                  <a:cubicBezTo>
                    <a:pt x="11628" y="54001"/>
                    <a:pt x="11646" y="53990"/>
                    <a:pt x="11669" y="53990"/>
                  </a:cubicBezTo>
                  <a:cubicBezTo>
                    <a:pt x="11683" y="53986"/>
                    <a:pt x="11702" y="53980"/>
                    <a:pt x="11716" y="53980"/>
                  </a:cubicBezTo>
                  <a:close/>
                  <a:moveTo>
                    <a:pt x="14338" y="56899"/>
                  </a:moveTo>
                  <a:cubicBezTo>
                    <a:pt x="14356" y="56905"/>
                    <a:pt x="14368" y="56929"/>
                    <a:pt x="14385" y="56946"/>
                  </a:cubicBezTo>
                  <a:cubicBezTo>
                    <a:pt x="14369" y="56957"/>
                    <a:pt x="14358" y="56982"/>
                    <a:pt x="14339" y="56982"/>
                  </a:cubicBezTo>
                  <a:cubicBezTo>
                    <a:pt x="14337" y="56982"/>
                    <a:pt x="14335" y="56982"/>
                    <a:pt x="14333" y="56981"/>
                  </a:cubicBezTo>
                  <a:cubicBezTo>
                    <a:pt x="14315" y="56981"/>
                    <a:pt x="14303" y="56952"/>
                    <a:pt x="14286" y="56935"/>
                  </a:cubicBezTo>
                  <a:cubicBezTo>
                    <a:pt x="14309" y="56923"/>
                    <a:pt x="14327" y="56899"/>
                    <a:pt x="14338" y="56899"/>
                  </a:cubicBezTo>
                  <a:close/>
                  <a:moveTo>
                    <a:pt x="34713" y="54522"/>
                  </a:moveTo>
                  <a:cubicBezTo>
                    <a:pt x="35175" y="54522"/>
                    <a:pt x="35631" y="54574"/>
                    <a:pt x="36068" y="54811"/>
                  </a:cubicBezTo>
                  <a:cubicBezTo>
                    <a:pt x="36285" y="54881"/>
                    <a:pt x="36508" y="54952"/>
                    <a:pt x="36725" y="55022"/>
                  </a:cubicBezTo>
                  <a:cubicBezTo>
                    <a:pt x="37687" y="55321"/>
                    <a:pt x="38631" y="55697"/>
                    <a:pt x="39617" y="55920"/>
                  </a:cubicBezTo>
                  <a:cubicBezTo>
                    <a:pt x="40427" y="56101"/>
                    <a:pt x="41277" y="56107"/>
                    <a:pt x="42116" y="56195"/>
                  </a:cubicBezTo>
                  <a:cubicBezTo>
                    <a:pt x="41530" y="57290"/>
                    <a:pt x="40288" y="57901"/>
                    <a:pt x="38955" y="57901"/>
                  </a:cubicBezTo>
                  <a:cubicBezTo>
                    <a:pt x="38889" y="57901"/>
                    <a:pt x="38822" y="57900"/>
                    <a:pt x="38755" y="57897"/>
                  </a:cubicBezTo>
                  <a:cubicBezTo>
                    <a:pt x="37188" y="57826"/>
                    <a:pt x="35851" y="57169"/>
                    <a:pt x="34525" y="56448"/>
                  </a:cubicBezTo>
                  <a:cubicBezTo>
                    <a:pt x="34138" y="56277"/>
                    <a:pt x="33733" y="56125"/>
                    <a:pt x="33346" y="55949"/>
                  </a:cubicBezTo>
                  <a:cubicBezTo>
                    <a:pt x="32939" y="55763"/>
                    <a:pt x="32520" y="55654"/>
                    <a:pt x="32083" y="55654"/>
                  </a:cubicBezTo>
                  <a:cubicBezTo>
                    <a:pt x="31996" y="55654"/>
                    <a:pt x="31909" y="55659"/>
                    <a:pt x="31820" y="55667"/>
                  </a:cubicBezTo>
                  <a:cubicBezTo>
                    <a:pt x="31862" y="55732"/>
                    <a:pt x="31903" y="55861"/>
                    <a:pt x="31944" y="55861"/>
                  </a:cubicBezTo>
                  <a:cubicBezTo>
                    <a:pt x="32841" y="55867"/>
                    <a:pt x="33551" y="56377"/>
                    <a:pt x="34325" y="56700"/>
                  </a:cubicBezTo>
                  <a:cubicBezTo>
                    <a:pt x="35041" y="57005"/>
                    <a:pt x="35716" y="57398"/>
                    <a:pt x="36437" y="57680"/>
                  </a:cubicBezTo>
                  <a:cubicBezTo>
                    <a:pt x="37042" y="57914"/>
                    <a:pt x="37687" y="58032"/>
                    <a:pt x="38332" y="58208"/>
                  </a:cubicBezTo>
                  <a:cubicBezTo>
                    <a:pt x="37980" y="58301"/>
                    <a:pt x="37599" y="58419"/>
                    <a:pt x="37212" y="58507"/>
                  </a:cubicBezTo>
                  <a:cubicBezTo>
                    <a:pt x="36713" y="58618"/>
                    <a:pt x="36214" y="58724"/>
                    <a:pt x="35716" y="58800"/>
                  </a:cubicBezTo>
                  <a:cubicBezTo>
                    <a:pt x="35629" y="58813"/>
                    <a:pt x="35539" y="58821"/>
                    <a:pt x="35448" y="58821"/>
                  </a:cubicBezTo>
                  <a:cubicBezTo>
                    <a:pt x="35298" y="58821"/>
                    <a:pt x="35147" y="58801"/>
                    <a:pt x="35012" y="58753"/>
                  </a:cubicBezTo>
                  <a:cubicBezTo>
                    <a:pt x="34407" y="58550"/>
                    <a:pt x="33820" y="58306"/>
                    <a:pt x="33222" y="58079"/>
                  </a:cubicBezTo>
                  <a:lnTo>
                    <a:pt x="33222" y="58079"/>
                  </a:lnTo>
                  <a:cubicBezTo>
                    <a:pt x="33201" y="57659"/>
                    <a:pt x="32843" y="57566"/>
                    <a:pt x="32566" y="57427"/>
                  </a:cubicBezTo>
                  <a:cubicBezTo>
                    <a:pt x="32231" y="57251"/>
                    <a:pt x="31856" y="57152"/>
                    <a:pt x="31463" y="56993"/>
                  </a:cubicBezTo>
                  <a:cubicBezTo>
                    <a:pt x="31551" y="56512"/>
                    <a:pt x="31111" y="55955"/>
                    <a:pt x="31697" y="55544"/>
                  </a:cubicBezTo>
                  <a:cubicBezTo>
                    <a:pt x="32055" y="55274"/>
                    <a:pt x="32407" y="54993"/>
                    <a:pt x="32759" y="54717"/>
                  </a:cubicBezTo>
                  <a:cubicBezTo>
                    <a:pt x="33082" y="54658"/>
                    <a:pt x="33404" y="54559"/>
                    <a:pt x="33727" y="54553"/>
                  </a:cubicBezTo>
                  <a:cubicBezTo>
                    <a:pt x="34055" y="54548"/>
                    <a:pt x="34385" y="54522"/>
                    <a:pt x="34713" y="54522"/>
                  </a:cubicBezTo>
                  <a:close/>
                  <a:moveTo>
                    <a:pt x="17999" y="46187"/>
                  </a:moveTo>
                  <a:cubicBezTo>
                    <a:pt x="18046" y="46715"/>
                    <a:pt x="18099" y="47249"/>
                    <a:pt x="18163" y="47777"/>
                  </a:cubicBezTo>
                  <a:cubicBezTo>
                    <a:pt x="18204" y="48064"/>
                    <a:pt x="18210" y="48369"/>
                    <a:pt x="18310" y="48633"/>
                  </a:cubicBezTo>
                  <a:cubicBezTo>
                    <a:pt x="18474" y="49044"/>
                    <a:pt x="18222" y="49384"/>
                    <a:pt x="18210" y="49754"/>
                  </a:cubicBezTo>
                  <a:cubicBezTo>
                    <a:pt x="18357" y="49801"/>
                    <a:pt x="18556" y="49795"/>
                    <a:pt x="18621" y="49889"/>
                  </a:cubicBezTo>
                  <a:cubicBezTo>
                    <a:pt x="18744" y="50059"/>
                    <a:pt x="18779" y="50294"/>
                    <a:pt x="18867" y="50487"/>
                  </a:cubicBezTo>
                  <a:cubicBezTo>
                    <a:pt x="19061" y="50916"/>
                    <a:pt x="19395" y="51326"/>
                    <a:pt x="19419" y="51749"/>
                  </a:cubicBezTo>
                  <a:cubicBezTo>
                    <a:pt x="19436" y="52165"/>
                    <a:pt x="19125" y="52587"/>
                    <a:pt x="18973" y="53010"/>
                  </a:cubicBezTo>
                  <a:cubicBezTo>
                    <a:pt x="18949" y="53069"/>
                    <a:pt x="18979" y="53151"/>
                    <a:pt x="18996" y="53379"/>
                  </a:cubicBezTo>
                  <a:cubicBezTo>
                    <a:pt x="19219" y="52910"/>
                    <a:pt x="19384" y="52582"/>
                    <a:pt x="19542" y="52235"/>
                  </a:cubicBezTo>
                  <a:cubicBezTo>
                    <a:pt x="20181" y="52717"/>
                    <a:pt x="20657" y="53714"/>
                    <a:pt x="20774" y="54846"/>
                  </a:cubicBezTo>
                  <a:cubicBezTo>
                    <a:pt x="20440" y="54811"/>
                    <a:pt x="20123" y="54764"/>
                    <a:pt x="19800" y="54729"/>
                  </a:cubicBezTo>
                  <a:cubicBezTo>
                    <a:pt x="19906" y="54371"/>
                    <a:pt x="19996" y="54051"/>
                    <a:pt x="20096" y="53727"/>
                  </a:cubicBezTo>
                  <a:lnTo>
                    <a:pt x="20096" y="53727"/>
                  </a:lnTo>
                  <a:cubicBezTo>
                    <a:pt x="19901" y="54015"/>
                    <a:pt x="19672" y="54294"/>
                    <a:pt x="19530" y="54606"/>
                  </a:cubicBezTo>
                  <a:cubicBezTo>
                    <a:pt x="19360" y="54981"/>
                    <a:pt x="19061" y="55186"/>
                    <a:pt x="18621" y="55544"/>
                  </a:cubicBezTo>
                  <a:cubicBezTo>
                    <a:pt x="18732" y="54729"/>
                    <a:pt x="18820" y="54078"/>
                    <a:pt x="18920" y="53286"/>
                  </a:cubicBezTo>
                  <a:lnTo>
                    <a:pt x="18920" y="53286"/>
                  </a:lnTo>
                  <a:cubicBezTo>
                    <a:pt x="18245" y="54072"/>
                    <a:pt x="18738" y="55016"/>
                    <a:pt x="18304" y="55726"/>
                  </a:cubicBezTo>
                  <a:cubicBezTo>
                    <a:pt x="18181" y="55685"/>
                    <a:pt x="18046" y="55644"/>
                    <a:pt x="17923" y="55603"/>
                  </a:cubicBezTo>
                  <a:lnTo>
                    <a:pt x="17923" y="55603"/>
                  </a:lnTo>
                  <a:cubicBezTo>
                    <a:pt x="18134" y="55984"/>
                    <a:pt x="18146" y="56360"/>
                    <a:pt x="17911" y="56741"/>
                  </a:cubicBezTo>
                  <a:cubicBezTo>
                    <a:pt x="17559" y="57304"/>
                    <a:pt x="17635" y="57897"/>
                    <a:pt x="17841" y="58489"/>
                  </a:cubicBezTo>
                  <a:cubicBezTo>
                    <a:pt x="17929" y="58665"/>
                    <a:pt x="18017" y="58835"/>
                    <a:pt x="18122" y="59041"/>
                  </a:cubicBezTo>
                  <a:cubicBezTo>
                    <a:pt x="17986" y="59069"/>
                    <a:pt x="17894" y="59092"/>
                    <a:pt x="17792" y="59115"/>
                  </a:cubicBezTo>
                  <a:lnTo>
                    <a:pt x="17792" y="59115"/>
                  </a:lnTo>
                  <a:cubicBezTo>
                    <a:pt x="17776" y="58937"/>
                    <a:pt x="17770" y="58748"/>
                    <a:pt x="17753" y="58571"/>
                  </a:cubicBezTo>
                  <a:cubicBezTo>
                    <a:pt x="17594" y="58442"/>
                    <a:pt x="17442" y="58301"/>
                    <a:pt x="17272" y="58190"/>
                  </a:cubicBezTo>
                  <a:cubicBezTo>
                    <a:pt x="17178" y="58131"/>
                    <a:pt x="17043" y="58120"/>
                    <a:pt x="16931" y="58090"/>
                  </a:cubicBezTo>
                  <a:cubicBezTo>
                    <a:pt x="16779" y="58102"/>
                    <a:pt x="16632" y="58108"/>
                    <a:pt x="16486" y="58125"/>
                  </a:cubicBezTo>
                  <a:cubicBezTo>
                    <a:pt x="16480" y="58096"/>
                    <a:pt x="16480" y="58061"/>
                    <a:pt x="16480" y="58032"/>
                  </a:cubicBezTo>
                  <a:cubicBezTo>
                    <a:pt x="16574" y="58002"/>
                    <a:pt x="16679" y="57961"/>
                    <a:pt x="16773" y="57932"/>
                  </a:cubicBezTo>
                  <a:cubicBezTo>
                    <a:pt x="16427" y="57580"/>
                    <a:pt x="16051" y="57339"/>
                    <a:pt x="15553" y="57169"/>
                  </a:cubicBezTo>
                  <a:cubicBezTo>
                    <a:pt x="14772" y="56905"/>
                    <a:pt x="14133" y="56342"/>
                    <a:pt x="13640" y="55644"/>
                  </a:cubicBezTo>
                  <a:cubicBezTo>
                    <a:pt x="13605" y="55585"/>
                    <a:pt x="13570" y="55538"/>
                    <a:pt x="13529" y="55485"/>
                  </a:cubicBezTo>
                  <a:lnTo>
                    <a:pt x="13529" y="55485"/>
                  </a:lnTo>
                  <a:lnTo>
                    <a:pt x="13752" y="55527"/>
                  </a:lnTo>
                  <a:cubicBezTo>
                    <a:pt x="14438" y="55903"/>
                    <a:pt x="15194" y="55971"/>
                    <a:pt x="15941" y="55971"/>
                  </a:cubicBezTo>
                  <a:cubicBezTo>
                    <a:pt x="16056" y="55971"/>
                    <a:pt x="16171" y="55969"/>
                    <a:pt x="16286" y="55967"/>
                  </a:cubicBezTo>
                  <a:cubicBezTo>
                    <a:pt x="16308" y="55966"/>
                    <a:pt x="16331" y="55966"/>
                    <a:pt x="16353" y="55966"/>
                  </a:cubicBezTo>
                  <a:cubicBezTo>
                    <a:pt x="16821" y="55966"/>
                    <a:pt x="17263" y="56025"/>
                    <a:pt x="17706" y="56137"/>
                  </a:cubicBezTo>
                  <a:cubicBezTo>
                    <a:pt x="17723" y="56107"/>
                    <a:pt x="17753" y="56078"/>
                    <a:pt x="17782" y="56049"/>
                  </a:cubicBezTo>
                  <a:cubicBezTo>
                    <a:pt x="17559" y="55720"/>
                    <a:pt x="17207" y="55738"/>
                    <a:pt x="16867" y="55726"/>
                  </a:cubicBezTo>
                  <a:cubicBezTo>
                    <a:pt x="16310" y="55703"/>
                    <a:pt x="15752" y="55661"/>
                    <a:pt x="15195" y="55650"/>
                  </a:cubicBezTo>
                  <a:cubicBezTo>
                    <a:pt x="14632" y="55650"/>
                    <a:pt x="14162" y="55433"/>
                    <a:pt x="13734" y="55081"/>
                  </a:cubicBezTo>
                  <a:cubicBezTo>
                    <a:pt x="12672" y="54711"/>
                    <a:pt x="12050" y="53931"/>
                    <a:pt x="11663" y="52887"/>
                  </a:cubicBezTo>
                  <a:lnTo>
                    <a:pt x="11663" y="52887"/>
                  </a:lnTo>
                  <a:cubicBezTo>
                    <a:pt x="12438" y="53233"/>
                    <a:pt x="13206" y="53579"/>
                    <a:pt x="13986" y="53919"/>
                  </a:cubicBezTo>
                  <a:cubicBezTo>
                    <a:pt x="14573" y="54054"/>
                    <a:pt x="15183" y="54142"/>
                    <a:pt x="15752" y="54324"/>
                  </a:cubicBezTo>
                  <a:cubicBezTo>
                    <a:pt x="16345" y="54518"/>
                    <a:pt x="16914" y="54793"/>
                    <a:pt x="17489" y="55034"/>
                  </a:cubicBezTo>
                  <a:cubicBezTo>
                    <a:pt x="17107" y="54312"/>
                    <a:pt x="17448" y="53608"/>
                    <a:pt x="17571" y="52904"/>
                  </a:cubicBezTo>
                  <a:cubicBezTo>
                    <a:pt x="17741" y="51948"/>
                    <a:pt x="17911" y="50986"/>
                    <a:pt x="18075" y="50036"/>
                  </a:cubicBezTo>
                  <a:lnTo>
                    <a:pt x="18075" y="50036"/>
                  </a:lnTo>
                  <a:cubicBezTo>
                    <a:pt x="17976" y="50223"/>
                    <a:pt x="17823" y="50417"/>
                    <a:pt x="17782" y="50622"/>
                  </a:cubicBezTo>
                  <a:cubicBezTo>
                    <a:pt x="17547" y="51831"/>
                    <a:pt x="17342" y="53051"/>
                    <a:pt x="17107" y="54347"/>
                  </a:cubicBezTo>
                  <a:cubicBezTo>
                    <a:pt x="16568" y="53849"/>
                    <a:pt x="16186" y="53462"/>
                    <a:pt x="16257" y="52629"/>
                  </a:cubicBezTo>
                  <a:cubicBezTo>
                    <a:pt x="16403" y="50998"/>
                    <a:pt x="16697" y="49402"/>
                    <a:pt x="17213" y="47859"/>
                  </a:cubicBezTo>
                  <a:cubicBezTo>
                    <a:pt x="17401" y="47284"/>
                    <a:pt x="17653" y="46733"/>
                    <a:pt x="17999" y="46187"/>
                  </a:cubicBezTo>
                  <a:close/>
                  <a:moveTo>
                    <a:pt x="20224" y="55233"/>
                  </a:moveTo>
                  <a:cubicBezTo>
                    <a:pt x="20679" y="55233"/>
                    <a:pt x="21133" y="55451"/>
                    <a:pt x="21454" y="55843"/>
                  </a:cubicBezTo>
                  <a:cubicBezTo>
                    <a:pt x="21695" y="55984"/>
                    <a:pt x="21759" y="56184"/>
                    <a:pt x="21754" y="56448"/>
                  </a:cubicBezTo>
                  <a:cubicBezTo>
                    <a:pt x="21754" y="57046"/>
                    <a:pt x="21789" y="57638"/>
                    <a:pt x="21818" y="58325"/>
                  </a:cubicBezTo>
                  <a:cubicBezTo>
                    <a:pt x="21789" y="58331"/>
                    <a:pt x="21666" y="58413"/>
                    <a:pt x="21531" y="58419"/>
                  </a:cubicBezTo>
                  <a:cubicBezTo>
                    <a:pt x="20756" y="58454"/>
                    <a:pt x="20088" y="58753"/>
                    <a:pt x="19477" y="59228"/>
                  </a:cubicBezTo>
                  <a:cubicBezTo>
                    <a:pt x="19325" y="59351"/>
                    <a:pt x="19037" y="59305"/>
                    <a:pt x="18814" y="59334"/>
                  </a:cubicBezTo>
                  <a:cubicBezTo>
                    <a:pt x="18697" y="59299"/>
                    <a:pt x="18509" y="59299"/>
                    <a:pt x="18468" y="59217"/>
                  </a:cubicBezTo>
                  <a:cubicBezTo>
                    <a:pt x="18333" y="58958"/>
                    <a:pt x="18240" y="58689"/>
                    <a:pt x="18152" y="58413"/>
                  </a:cubicBezTo>
                  <a:cubicBezTo>
                    <a:pt x="18005" y="57944"/>
                    <a:pt x="17905" y="57445"/>
                    <a:pt x="18187" y="57005"/>
                  </a:cubicBezTo>
                  <a:cubicBezTo>
                    <a:pt x="18509" y="56506"/>
                    <a:pt x="18844" y="55978"/>
                    <a:pt x="19290" y="55585"/>
                  </a:cubicBezTo>
                  <a:cubicBezTo>
                    <a:pt x="19569" y="55345"/>
                    <a:pt x="19897" y="55233"/>
                    <a:pt x="20224" y="55233"/>
                  </a:cubicBezTo>
                  <a:close/>
                  <a:moveTo>
                    <a:pt x="24746" y="61070"/>
                  </a:moveTo>
                  <a:lnTo>
                    <a:pt x="24746" y="61070"/>
                  </a:lnTo>
                  <a:cubicBezTo>
                    <a:pt x="24869" y="61540"/>
                    <a:pt x="24980" y="61950"/>
                    <a:pt x="25121" y="62449"/>
                  </a:cubicBezTo>
                  <a:cubicBezTo>
                    <a:pt x="24482" y="62167"/>
                    <a:pt x="24464" y="62091"/>
                    <a:pt x="24746" y="61070"/>
                  </a:cubicBezTo>
                  <a:close/>
                  <a:moveTo>
                    <a:pt x="21580" y="58678"/>
                  </a:moveTo>
                  <a:cubicBezTo>
                    <a:pt x="21627" y="58678"/>
                    <a:pt x="21676" y="58679"/>
                    <a:pt x="21724" y="58683"/>
                  </a:cubicBezTo>
                  <a:cubicBezTo>
                    <a:pt x="21906" y="58694"/>
                    <a:pt x="22164" y="58736"/>
                    <a:pt x="22246" y="58859"/>
                  </a:cubicBezTo>
                  <a:cubicBezTo>
                    <a:pt x="22598" y="59393"/>
                    <a:pt x="23167" y="59803"/>
                    <a:pt x="23232" y="60507"/>
                  </a:cubicBezTo>
                  <a:cubicBezTo>
                    <a:pt x="23291" y="60337"/>
                    <a:pt x="23349" y="60179"/>
                    <a:pt x="23408" y="60009"/>
                  </a:cubicBezTo>
                  <a:cubicBezTo>
                    <a:pt x="23748" y="60073"/>
                    <a:pt x="24094" y="60138"/>
                    <a:pt x="24452" y="60214"/>
                  </a:cubicBezTo>
                  <a:cubicBezTo>
                    <a:pt x="24364" y="60865"/>
                    <a:pt x="24276" y="61510"/>
                    <a:pt x="24188" y="62185"/>
                  </a:cubicBezTo>
                  <a:lnTo>
                    <a:pt x="23361" y="62185"/>
                  </a:lnTo>
                  <a:cubicBezTo>
                    <a:pt x="23408" y="61833"/>
                    <a:pt x="23467" y="61510"/>
                    <a:pt x="23508" y="61182"/>
                  </a:cubicBezTo>
                  <a:cubicBezTo>
                    <a:pt x="23518" y="61025"/>
                    <a:pt x="23501" y="60863"/>
                    <a:pt x="23310" y="60863"/>
                  </a:cubicBezTo>
                  <a:cubicBezTo>
                    <a:pt x="23286" y="60863"/>
                    <a:pt x="23261" y="60866"/>
                    <a:pt x="23232" y="60871"/>
                  </a:cubicBezTo>
                  <a:cubicBezTo>
                    <a:pt x="23232" y="61839"/>
                    <a:pt x="22921" y="62643"/>
                    <a:pt x="22041" y="63147"/>
                  </a:cubicBezTo>
                  <a:cubicBezTo>
                    <a:pt x="21794" y="63256"/>
                    <a:pt x="21554" y="63303"/>
                    <a:pt x="21321" y="63303"/>
                  </a:cubicBezTo>
                  <a:cubicBezTo>
                    <a:pt x="20863" y="63303"/>
                    <a:pt x="20427" y="63122"/>
                    <a:pt x="20000" y="62877"/>
                  </a:cubicBezTo>
                  <a:cubicBezTo>
                    <a:pt x="19501" y="62607"/>
                    <a:pt x="19266" y="62103"/>
                    <a:pt x="19067" y="61622"/>
                  </a:cubicBezTo>
                  <a:cubicBezTo>
                    <a:pt x="18850" y="61070"/>
                    <a:pt x="19301" y="59662"/>
                    <a:pt x="19829" y="59310"/>
                  </a:cubicBezTo>
                  <a:cubicBezTo>
                    <a:pt x="20359" y="58966"/>
                    <a:pt x="20930" y="58678"/>
                    <a:pt x="21580" y="58678"/>
                  </a:cubicBezTo>
                  <a:close/>
                  <a:moveTo>
                    <a:pt x="24910" y="53886"/>
                  </a:moveTo>
                  <a:cubicBezTo>
                    <a:pt x="25505" y="53886"/>
                    <a:pt x="26028" y="54270"/>
                    <a:pt x="26435" y="54969"/>
                  </a:cubicBezTo>
                  <a:cubicBezTo>
                    <a:pt x="26494" y="55104"/>
                    <a:pt x="26564" y="55245"/>
                    <a:pt x="26623" y="55374"/>
                  </a:cubicBezTo>
                  <a:lnTo>
                    <a:pt x="26593" y="55397"/>
                  </a:lnTo>
                  <a:cubicBezTo>
                    <a:pt x="26635" y="55497"/>
                    <a:pt x="26687" y="55603"/>
                    <a:pt x="26728" y="55703"/>
                  </a:cubicBezTo>
                  <a:cubicBezTo>
                    <a:pt x="26828" y="56189"/>
                    <a:pt x="26916" y="56682"/>
                    <a:pt x="27010" y="57163"/>
                  </a:cubicBezTo>
                  <a:cubicBezTo>
                    <a:pt x="27104" y="57251"/>
                    <a:pt x="27198" y="57333"/>
                    <a:pt x="27297" y="57421"/>
                  </a:cubicBezTo>
                  <a:cubicBezTo>
                    <a:pt x="27221" y="56688"/>
                    <a:pt x="27151" y="55949"/>
                    <a:pt x="27069" y="55145"/>
                  </a:cubicBezTo>
                  <a:cubicBezTo>
                    <a:pt x="27661" y="54620"/>
                    <a:pt x="28333" y="54270"/>
                    <a:pt x="28992" y="54270"/>
                  </a:cubicBezTo>
                  <a:cubicBezTo>
                    <a:pt x="29489" y="54270"/>
                    <a:pt x="29977" y="54469"/>
                    <a:pt x="30418" y="54940"/>
                  </a:cubicBezTo>
                  <a:cubicBezTo>
                    <a:pt x="31322" y="56107"/>
                    <a:pt x="31392" y="57222"/>
                    <a:pt x="30659" y="58489"/>
                  </a:cubicBezTo>
                  <a:cubicBezTo>
                    <a:pt x="30671" y="58589"/>
                    <a:pt x="30682" y="58689"/>
                    <a:pt x="30688" y="58782"/>
                  </a:cubicBezTo>
                  <a:cubicBezTo>
                    <a:pt x="30847" y="58753"/>
                    <a:pt x="31005" y="58712"/>
                    <a:pt x="31158" y="58712"/>
                  </a:cubicBezTo>
                  <a:cubicBezTo>
                    <a:pt x="31375" y="58712"/>
                    <a:pt x="31592" y="58747"/>
                    <a:pt x="31803" y="58771"/>
                  </a:cubicBezTo>
                  <a:cubicBezTo>
                    <a:pt x="32524" y="59058"/>
                    <a:pt x="32988" y="59703"/>
                    <a:pt x="32947" y="60361"/>
                  </a:cubicBezTo>
                  <a:cubicBezTo>
                    <a:pt x="32912" y="61117"/>
                    <a:pt x="32337" y="61827"/>
                    <a:pt x="31615" y="62003"/>
                  </a:cubicBezTo>
                  <a:cubicBezTo>
                    <a:pt x="31351" y="62062"/>
                    <a:pt x="31093" y="62103"/>
                    <a:pt x="30811" y="62167"/>
                  </a:cubicBezTo>
                  <a:cubicBezTo>
                    <a:pt x="30665" y="61581"/>
                    <a:pt x="30530" y="61029"/>
                    <a:pt x="30389" y="60472"/>
                  </a:cubicBezTo>
                  <a:cubicBezTo>
                    <a:pt x="30237" y="60273"/>
                    <a:pt x="30084" y="60073"/>
                    <a:pt x="29908" y="59856"/>
                  </a:cubicBezTo>
                  <a:cubicBezTo>
                    <a:pt x="30090" y="59645"/>
                    <a:pt x="30242" y="59475"/>
                    <a:pt x="30401" y="59305"/>
                  </a:cubicBezTo>
                  <a:cubicBezTo>
                    <a:pt x="30354" y="59224"/>
                    <a:pt x="30305" y="59194"/>
                    <a:pt x="30257" y="59194"/>
                  </a:cubicBezTo>
                  <a:cubicBezTo>
                    <a:pt x="30183" y="59194"/>
                    <a:pt x="30111" y="59264"/>
                    <a:pt x="30055" y="59328"/>
                  </a:cubicBezTo>
                  <a:cubicBezTo>
                    <a:pt x="29932" y="59435"/>
                    <a:pt x="29818" y="59478"/>
                    <a:pt x="29706" y="59478"/>
                  </a:cubicBezTo>
                  <a:cubicBezTo>
                    <a:pt x="29561" y="59478"/>
                    <a:pt x="29418" y="59406"/>
                    <a:pt x="29263" y="59310"/>
                  </a:cubicBezTo>
                  <a:cubicBezTo>
                    <a:pt x="28975" y="59134"/>
                    <a:pt x="28653" y="59029"/>
                    <a:pt x="28342" y="58888"/>
                  </a:cubicBezTo>
                  <a:lnTo>
                    <a:pt x="27039" y="58888"/>
                  </a:lnTo>
                  <a:cubicBezTo>
                    <a:pt x="27127" y="58460"/>
                    <a:pt x="27221" y="58043"/>
                    <a:pt x="27309" y="57627"/>
                  </a:cubicBezTo>
                  <a:lnTo>
                    <a:pt x="27309" y="57627"/>
                  </a:lnTo>
                  <a:cubicBezTo>
                    <a:pt x="27209" y="57662"/>
                    <a:pt x="27022" y="57691"/>
                    <a:pt x="27022" y="57738"/>
                  </a:cubicBezTo>
                  <a:cubicBezTo>
                    <a:pt x="26986" y="58407"/>
                    <a:pt x="26576" y="58865"/>
                    <a:pt x="26153" y="59316"/>
                  </a:cubicBezTo>
                  <a:cubicBezTo>
                    <a:pt x="26124" y="59357"/>
                    <a:pt x="26153" y="59451"/>
                    <a:pt x="26159" y="59522"/>
                  </a:cubicBezTo>
                  <a:cubicBezTo>
                    <a:pt x="26300" y="59481"/>
                    <a:pt x="26447" y="59434"/>
                    <a:pt x="26582" y="59393"/>
                  </a:cubicBezTo>
                  <a:cubicBezTo>
                    <a:pt x="27065" y="59246"/>
                    <a:pt x="27491" y="59171"/>
                    <a:pt x="27871" y="59171"/>
                  </a:cubicBezTo>
                  <a:cubicBezTo>
                    <a:pt x="28733" y="59171"/>
                    <a:pt x="29352" y="59558"/>
                    <a:pt x="29849" y="60361"/>
                  </a:cubicBezTo>
                  <a:lnTo>
                    <a:pt x="29820" y="60390"/>
                  </a:lnTo>
                  <a:cubicBezTo>
                    <a:pt x="29896" y="60490"/>
                    <a:pt x="29973" y="60589"/>
                    <a:pt x="30043" y="60689"/>
                  </a:cubicBezTo>
                  <a:cubicBezTo>
                    <a:pt x="30558" y="61590"/>
                    <a:pt x="30530" y="62474"/>
                    <a:pt x="29953" y="63340"/>
                  </a:cubicBezTo>
                  <a:lnTo>
                    <a:pt x="29953" y="63340"/>
                  </a:lnTo>
                  <a:cubicBezTo>
                    <a:pt x="29954" y="63339"/>
                    <a:pt x="29954" y="63337"/>
                    <a:pt x="29955" y="63335"/>
                  </a:cubicBezTo>
                  <a:lnTo>
                    <a:pt x="29955" y="63335"/>
                  </a:lnTo>
                  <a:cubicBezTo>
                    <a:pt x="29515" y="63564"/>
                    <a:pt x="29075" y="63804"/>
                    <a:pt x="28629" y="64021"/>
                  </a:cubicBezTo>
                  <a:cubicBezTo>
                    <a:pt x="28465" y="64097"/>
                    <a:pt x="28304" y="64134"/>
                    <a:pt x="28145" y="64134"/>
                  </a:cubicBezTo>
                  <a:cubicBezTo>
                    <a:pt x="27910" y="64134"/>
                    <a:pt x="27682" y="64054"/>
                    <a:pt x="27462" y="63904"/>
                  </a:cubicBezTo>
                  <a:cubicBezTo>
                    <a:pt x="26887" y="63769"/>
                    <a:pt x="26376" y="63523"/>
                    <a:pt x="26007" y="63036"/>
                  </a:cubicBezTo>
                  <a:cubicBezTo>
                    <a:pt x="25373" y="62449"/>
                    <a:pt x="25156" y="61675"/>
                    <a:pt x="25021" y="60859"/>
                  </a:cubicBezTo>
                  <a:cubicBezTo>
                    <a:pt x="24986" y="60625"/>
                    <a:pt x="24986" y="60384"/>
                    <a:pt x="24968" y="60214"/>
                  </a:cubicBezTo>
                  <a:cubicBezTo>
                    <a:pt x="25391" y="59979"/>
                    <a:pt x="25778" y="59756"/>
                    <a:pt x="26159" y="59539"/>
                  </a:cubicBezTo>
                  <a:cubicBezTo>
                    <a:pt x="26084" y="59535"/>
                    <a:pt x="26005" y="59503"/>
                    <a:pt x="25931" y="59503"/>
                  </a:cubicBezTo>
                  <a:cubicBezTo>
                    <a:pt x="25913" y="59503"/>
                    <a:pt x="25895" y="59505"/>
                    <a:pt x="25878" y="59510"/>
                  </a:cubicBezTo>
                  <a:cubicBezTo>
                    <a:pt x="25631" y="59563"/>
                    <a:pt x="25391" y="59639"/>
                    <a:pt x="25144" y="59709"/>
                  </a:cubicBezTo>
                  <a:cubicBezTo>
                    <a:pt x="24800" y="59733"/>
                    <a:pt x="24447" y="59796"/>
                    <a:pt x="24099" y="59796"/>
                  </a:cubicBezTo>
                  <a:cubicBezTo>
                    <a:pt x="24021" y="59796"/>
                    <a:pt x="23943" y="59793"/>
                    <a:pt x="23866" y="59786"/>
                  </a:cubicBezTo>
                  <a:cubicBezTo>
                    <a:pt x="23355" y="59745"/>
                    <a:pt x="22944" y="59475"/>
                    <a:pt x="22681" y="59017"/>
                  </a:cubicBezTo>
                  <a:cubicBezTo>
                    <a:pt x="22311" y="58378"/>
                    <a:pt x="21941" y="57744"/>
                    <a:pt x="22029" y="56964"/>
                  </a:cubicBezTo>
                  <a:cubicBezTo>
                    <a:pt x="22182" y="55573"/>
                    <a:pt x="22986" y="54635"/>
                    <a:pt x="24194" y="54060"/>
                  </a:cubicBezTo>
                  <a:cubicBezTo>
                    <a:pt x="24442" y="53943"/>
                    <a:pt x="24681" y="53886"/>
                    <a:pt x="24910" y="53886"/>
                  </a:cubicBezTo>
                  <a:close/>
                  <a:moveTo>
                    <a:pt x="18761" y="59711"/>
                  </a:moveTo>
                  <a:cubicBezTo>
                    <a:pt x="18839" y="59711"/>
                    <a:pt x="18917" y="59714"/>
                    <a:pt x="18996" y="59721"/>
                  </a:cubicBezTo>
                  <a:cubicBezTo>
                    <a:pt x="18938" y="60443"/>
                    <a:pt x="18885" y="61152"/>
                    <a:pt x="18826" y="61862"/>
                  </a:cubicBezTo>
                  <a:cubicBezTo>
                    <a:pt x="19020" y="62173"/>
                    <a:pt x="19196" y="62478"/>
                    <a:pt x="19384" y="62795"/>
                  </a:cubicBezTo>
                  <a:cubicBezTo>
                    <a:pt x="19642" y="63182"/>
                    <a:pt x="19653" y="63446"/>
                    <a:pt x="19301" y="63740"/>
                  </a:cubicBezTo>
                  <a:cubicBezTo>
                    <a:pt x="18914" y="64062"/>
                    <a:pt x="18498" y="64373"/>
                    <a:pt x="18052" y="64596"/>
                  </a:cubicBezTo>
                  <a:cubicBezTo>
                    <a:pt x="17878" y="64686"/>
                    <a:pt x="17706" y="64722"/>
                    <a:pt x="17536" y="64722"/>
                  </a:cubicBezTo>
                  <a:cubicBezTo>
                    <a:pt x="17170" y="64722"/>
                    <a:pt x="16814" y="64553"/>
                    <a:pt x="16474" y="64373"/>
                  </a:cubicBezTo>
                  <a:cubicBezTo>
                    <a:pt x="15471" y="63863"/>
                    <a:pt x="15089" y="62701"/>
                    <a:pt x="15570" y="61563"/>
                  </a:cubicBezTo>
                  <a:cubicBezTo>
                    <a:pt x="15811" y="61006"/>
                    <a:pt x="16186" y="60589"/>
                    <a:pt x="16744" y="60319"/>
                  </a:cubicBezTo>
                  <a:cubicBezTo>
                    <a:pt x="17400" y="59991"/>
                    <a:pt x="18047" y="59711"/>
                    <a:pt x="18761" y="59711"/>
                  </a:cubicBezTo>
                  <a:close/>
                  <a:moveTo>
                    <a:pt x="19988" y="63411"/>
                  </a:moveTo>
                  <a:cubicBezTo>
                    <a:pt x="20457" y="63499"/>
                    <a:pt x="20967" y="63593"/>
                    <a:pt x="21495" y="63699"/>
                  </a:cubicBezTo>
                  <a:cubicBezTo>
                    <a:pt x="21413" y="64080"/>
                    <a:pt x="21355" y="64467"/>
                    <a:pt x="21255" y="64837"/>
                  </a:cubicBezTo>
                  <a:cubicBezTo>
                    <a:pt x="21208" y="64995"/>
                    <a:pt x="21085" y="65230"/>
                    <a:pt x="20962" y="65253"/>
                  </a:cubicBezTo>
                  <a:cubicBezTo>
                    <a:pt x="20733" y="65296"/>
                    <a:pt x="20507" y="65322"/>
                    <a:pt x="20287" y="65322"/>
                  </a:cubicBezTo>
                  <a:cubicBezTo>
                    <a:pt x="19751" y="65322"/>
                    <a:pt x="19248" y="65169"/>
                    <a:pt x="18803" y="64737"/>
                  </a:cubicBezTo>
                  <a:cubicBezTo>
                    <a:pt x="19208" y="64285"/>
                    <a:pt x="19589" y="63857"/>
                    <a:pt x="19988" y="63411"/>
                  </a:cubicBezTo>
                  <a:close/>
                  <a:moveTo>
                    <a:pt x="30413" y="63171"/>
                  </a:moveTo>
                  <a:cubicBezTo>
                    <a:pt x="30993" y="64344"/>
                    <a:pt x="30659" y="65769"/>
                    <a:pt x="29662" y="66520"/>
                  </a:cubicBezTo>
                  <a:cubicBezTo>
                    <a:pt x="29307" y="66775"/>
                    <a:pt x="28942" y="66981"/>
                    <a:pt x="28516" y="66981"/>
                  </a:cubicBezTo>
                  <a:cubicBezTo>
                    <a:pt x="28412" y="66981"/>
                    <a:pt x="28306" y="66969"/>
                    <a:pt x="28195" y="66943"/>
                  </a:cubicBezTo>
                  <a:cubicBezTo>
                    <a:pt x="26981" y="66685"/>
                    <a:pt x="26552" y="65447"/>
                    <a:pt x="26945" y="64273"/>
                  </a:cubicBezTo>
                  <a:lnTo>
                    <a:pt x="26945" y="64273"/>
                  </a:lnTo>
                  <a:cubicBezTo>
                    <a:pt x="27561" y="64303"/>
                    <a:pt x="28177" y="64332"/>
                    <a:pt x="28782" y="64361"/>
                  </a:cubicBezTo>
                  <a:cubicBezTo>
                    <a:pt x="28922" y="64315"/>
                    <a:pt x="29069" y="64262"/>
                    <a:pt x="29210" y="64209"/>
                  </a:cubicBezTo>
                  <a:cubicBezTo>
                    <a:pt x="29415" y="64051"/>
                    <a:pt x="29644" y="63904"/>
                    <a:pt x="29826" y="63710"/>
                  </a:cubicBezTo>
                  <a:cubicBezTo>
                    <a:pt x="29906" y="63625"/>
                    <a:pt x="29913" y="63473"/>
                    <a:pt x="29952" y="63346"/>
                  </a:cubicBezTo>
                  <a:lnTo>
                    <a:pt x="29952" y="63346"/>
                  </a:lnTo>
                  <a:lnTo>
                    <a:pt x="30413" y="63171"/>
                  </a:lnTo>
                  <a:close/>
                  <a:moveTo>
                    <a:pt x="23931" y="62547"/>
                  </a:moveTo>
                  <a:cubicBezTo>
                    <a:pt x="24235" y="62547"/>
                    <a:pt x="24536" y="62597"/>
                    <a:pt x="24828" y="62754"/>
                  </a:cubicBezTo>
                  <a:cubicBezTo>
                    <a:pt x="25608" y="62889"/>
                    <a:pt x="25807" y="63171"/>
                    <a:pt x="25831" y="64191"/>
                  </a:cubicBezTo>
                  <a:cubicBezTo>
                    <a:pt x="25778" y="64590"/>
                    <a:pt x="25784" y="65013"/>
                    <a:pt x="25667" y="65388"/>
                  </a:cubicBezTo>
                  <a:cubicBezTo>
                    <a:pt x="25407" y="66218"/>
                    <a:pt x="24762" y="66993"/>
                    <a:pt x="23391" y="66993"/>
                  </a:cubicBezTo>
                  <a:cubicBezTo>
                    <a:pt x="23337" y="66993"/>
                    <a:pt x="23282" y="66992"/>
                    <a:pt x="23226" y="66990"/>
                  </a:cubicBezTo>
                  <a:cubicBezTo>
                    <a:pt x="22264" y="66954"/>
                    <a:pt x="21707" y="66473"/>
                    <a:pt x="21630" y="65511"/>
                  </a:cubicBezTo>
                  <a:cubicBezTo>
                    <a:pt x="21578" y="64913"/>
                    <a:pt x="21666" y="64315"/>
                    <a:pt x="21689" y="63898"/>
                  </a:cubicBezTo>
                  <a:cubicBezTo>
                    <a:pt x="22205" y="63440"/>
                    <a:pt x="22581" y="63112"/>
                    <a:pt x="22962" y="62795"/>
                  </a:cubicBezTo>
                  <a:cubicBezTo>
                    <a:pt x="23074" y="62707"/>
                    <a:pt x="23203" y="62613"/>
                    <a:pt x="23338" y="62596"/>
                  </a:cubicBezTo>
                  <a:cubicBezTo>
                    <a:pt x="23536" y="62568"/>
                    <a:pt x="23734" y="62547"/>
                    <a:pt x="23931" y="62547"/>
                  </a:cubicBezTo>
                  <a:close/>
                  <a:moveTo>
                    <a:pt x="37523" y="0"/>
                  </a:moveTo>
                  <a:cubicBezTo>
                    <a:pt x="37288" y="206"/>
                    <a:pt x="37018" y="212"/>
                    <a:pt x="37247" y="534"/>
                  </a:cubicBezTo>
                  <a:cubicBezTo>
                    <a:pt x="37311" y="634"/>
                    <a:pt x="37259" y="816"/>
                    <a:pt x="37270" y="957"/>
                  </a:cubicBezTo>
                  <a:cubicBezTo>
                    <a:pt x="37212" y="1813"/>
                    <a:pt x="37018" y="2629"/>
                    <a:pt x="36643" y="3456"/>
                  </a:cubicBezTo>
                  <a:cubicBezTo>
                    <a:pt x="36613" y="3174"/>
                    <a:pt x="36596" y="2957"/>
                    <a:pt x="36572" y="2734"/>
                  </a:cubicBezTo>
                  <a:lnTo>
                    <a:pt x="36408" y="2734"/>
                  </a:lnTo>
                  <a:cubicBezTo>
                    <a:pt x="36408" y="2998"/>
                    <a:pt x="36420" y="3268"/>
                    <a:pt x="36402" y="3526"/>
                  </a:cubicBezTo>
                  <a:cubicBezTo>
                    <a:pt x="36361" y="4661"/>
                    <a:pt x="35959" y="5633"/>
                    <a:pt x="35107" y="6394"/>
                  </a:cubicBezTo>
                  <a:lnTo>
                    <a:pt x="35107" y="6394"/>
                  </a:lnTo>
                  <a:cubicBezTo>
                    <a:pt x="35165" y="5550"/>
                    <a:pt x="35194" y="4705"/>
                    <a:pt x="35282" y="3866"/>
                  </a:cubicBezTo>
                  <a:cubicBezTo>
                    <a:pt x="35323" y="3462"/>
                    <a:pt x="35481" y="3069"/>
                    <a:pt x="35598" y="2670"/>
                  </a:cubicBezTo>
                  <a:cubicBezTo>
                    <a:pt x="35675" y="2406"/>
                    <a:pt x="35774" y="2159"/>
                    <a:pt x="35411" y="2030"/>
                  </a:cubicBezTo>
                  <a:cubicBezTo>
                    <a:pt x="35205" y="2277"/>
                    <a:pt x="35012" y="2517"/>
                    <a:pt x="34807" y="2758"/>
                  </a:cubicBezTo>
                  <a:cubicBezTo>
                    <a:pt x="34894" y="2746"/>
                    <a:pt x="34982" y="2723"/>
                    <a:pt x="35070" y="2705"/>
                  </a:cubicBezTo>
                  <a:cubicBezTo>
                    <a:pt x="35117" y="2693"/>
                    <a:pt x="35170" y="2670"/>
                    <a:pt x="35223" y="2646"/>
                  </a:cubicBezTo>
                  <a:lnTo>
                    <a:pt x="35223" y="2646"/>
                  </a:lnTo>
                  <a:lnTo>
                    <a:pt x="35200" y="2828"/>
                  </a:lnTo>
                  <a:cubicBezTo>
                    <a:pt x="35147" y="3426"/>
                    <a:pt x="35112" y="4025"/>
                    <a:pt x="35047" y="4629"/>
                  </a:cubicBezTo>
                  <a:cubicBezTo>
                    <a:pt x="34971" y="5274"/>
                    <a:pt x="34877" y="5914"/>
                    <a:pt x="34777" y="6547"/>
                  </a:cubicBezTo>
                  <a:cubicBezTo>
                    <a:pt x="34689" y="7087"/>
                    <a:pt x="34349" y="7468"/>
                    <a:pt x="33927" y="7762"/>
                  </a:cubicBezTo>
                  <a:cubicBezTo>
                    <a:pt x="33551" y="8020"/>
                    <a:pt x="33140" y="8231"/>
                    <a:pt x="32753" y="8466"/>
                  </a:cubicBezTo>
                  <a:cubicBezTo>
                    <a:pt x="32489" y="8671"/>
                    <a:pt x="32231" y="8865"/>
                    <a:pt x="31967" y="9070"/>
                  </a:cubicBezTo>
                  <a:cubicBezTo>
                    <a:pt x="31998" y="9066"/>
                    <a:pt x="32032" y="9066"/>
                    <a:pt x="32065" y="9066"/>
                  </a:cubicBezTo>
                  <a:cubicBezTo>
                    <a:pt x="32131" y="9066"/>
                    <a:pt x="32196" y="9066"/>
                    <a:pt x="32243" y="9035"/>
                  </a:cubicBezTo>
                  <a:cubicBezTo>
                    <a:pt x="32856" y="8665"/>
                    <a:pt x="33505" y="8580"/>
                    <a:pt x="34165" y="8580"/>
                  </a:cubicBezTo>
                  <a:cubicBezTo>
                    <a:pt x="34572" y="8580"/>
                    <a:pt x="34983" y="8612"/>
                    <a:pt x="35393" y="8630"/>
                  </a:cubicBezTo>
                  <a:cubicBezTo>
                    <a:pt x="35581" y="8624"/>
                    <a:pt x="35763" y="8612"/>
                    <a:pt x="36050" y="8595"/>
                  </a:cubicBezTo>
                  <a:lnTo>
                    <a:pt x="36050" y="8595"/>
                  </a:lnTo>
                  <a:cubicBezTo>
                    <a:pt x="35634" y="9052"/>
                    <a:pt x="35288" y="9451"/>
                    <a:pt x="34900" y="9815"/>
                  </a:cubicBezTo>
                  <a:cubicBezTo>
                    <a:pt x="34783" y="9915"/>
                    <a:pt x="34548" y="9891"/>
                    <a:pt x="34367" y="9932"/>
                  </a:cubicBezTo>
                  <a:cubicBezTo>
                    <a:pt x="33469" y="9745"/>
                    <a:pt x="32577" y="9569"/>
                    <a:pt x="31656" y="9387"/>
                  </a:cubicBezTo>
                  <a:cubicBezTo>
                    <a:pt x="31668" y="9316"/>
                    <a:pt x="31668" y="9205"/>
                    <a:pt x="31674" y="9088"/>
                  </a:cubicBezTo>
                  <a:lnTo>
                    <a:pt x="31674" y="9088"/>
                  </a:lnTo>
                  <a:lnTo>
                    <a:pt x="27491" y="10848"/>
                  </a:lnTo>
                  <a:cubicBezTo>
                    <a:pt x="27444" y="10871"/>
                    <a:pt x="27397" y="10889"/>
                    <a:pt x="27344" y="10912"/>
                  </a:cubicBezTo>
                  <a:cubicBezTo>
                    <a:pt x="27356" y="10853"/>
                    <a:pt x="27362" y="10801"/>
                    <a:pt x="27368" y="10742"/>
                  </a:cubicBezTo>
                  <a:cubicBezTo>
                    <a:pt x="27649" y="9627"/>
                    <a:pt x="28459" y="9152"/>
                    <a:pt x="29509" y="8947"/>
                  </a:cubicBezTo>
                  <a:cubicBezTo>
                    <a:pt x="29538" y="9029"/>
                    <a:pt x="29568" y="9093"/>
                    <a:pt x="29603" y="9176"/>
                  </a:cubicBezTo>
                  <a:cubicBezTo>
                    <a:pt x="30008" y="8747"/>
                    <a:pt x="30377" y="8302"/>
                    <a:pt x="30806" y="7926"/>
                  </a:cubicBezTo>
                  <a:cubicBezTo>
                    <a:pt x="31246" y="7556"/>
                    <a:pt x="31158" y="6806"/>
                    <a:pt x="31709" y="6630"/>
                  </a:cubicBezTo>
                  <a:cubicBezTo>
                    <a:pt x="31879" y="6131"/>
                    <a:pt x="32026" y="5691"/>
                    <a:pt x="32172" y="5251"/>
                  </a:cubicBezTo>
                  <a:lnTo>
                    <a:pt x="32172" y="5251"/>
                  </a:lnTo>
                  <a:cubicBezTo>
                    <a:pt x="32020" y="5421"/>
                    <a:pt x="31826" y="5562"/>
                    <a:pt x="31727" y="5750"/>
                  </a:cubicBezTo>
                  <a:cubicBezTo>
                    <a:pt x="31468" y="6195"/>
                    <a:pt x="31246" y="6659"/>
                    <a:pt x="31034" y="7122"/>
                  </a:cubicBezTo>
                  <a:cubicBezTo>
                    <a:pt x="30706" y="7838"/>
                    <a:pt x="30219" y="8390"/>
                    <a:pt x="29439" y="8618"/>
                  </a:cubicBezTo>
                  <a:cubicBezTo>
                    <a:pt x="27984" y="9041"/>
                    <a:pt x="26828" y="9880"/>
                    <a:pt x="25977" y="11123"/>
                  </a:cubicBezTo>
                  <a:cubicBezTo>
                    <a:pt x="25579" y="11704"/>
                    <a:pt x="25262" y="12338"/>
                    <a:pt x="24880" y="12989"/>
                  </a:cubicBezTo>
                  <a:lnTo>
                    <a:pt x="23648" y="12989"/>
                  </a:lnTo>
                  <a:cubicBezTo>
                    <a:pt x="23120" y="11833"/>
                    <a:pt x="22575" y="10666"/>
                    <a:pt x="22053" y="9492"/>
                  </a:cubicBezTo>
                  <a:cubicBezTo>
                    <a:pt x="21707" y="8718"/>
                    <a:pt x="21243" y="7973"/>
                    <a:pt x="21519" y="7064"/>
                  </a:cubicBezTo>
                  <a:cubicBezTo>
                    <a:pt x="21309" y="6977"/>
                    <a:pt x="21114" y="6942"/>
                    <a:pt x="20925" y="6942"/>
                  </a:cubicBezTo>
                  <a:cubicBezTo>
                    <a:pt x="20539" y="6942"/>
                    <a:pt x="20182" y="7088"/>
                    <a:pt x="19788" y="7234"/>
                  </a:cubicBezTo>
                  <a:cubicBezTo>
                    <a:pt x="19853" y="7468"/>
                    <a:pt x="19882" y="7680"/>
                    <a:pt x="19964" y="7867"/>
                  </a:cubicBezTo>
                  <a:cubicBezTo>
                    <a:pt x="20152" y="8313"/>
                    <a:pt x="20393" y="8730"/>
                    <a:pt x="20569" y="9176"/>
                  </a:cubicBezTo>
                  <a:cubicBezTo>
                    <a:pt x="20997" y="10237"/>
                    <a:pt x="21390" y="11311"/>
                    <a:pt x="21801" y="12373"/>
                  </a:cubicBezTo>
                  <a:lnTo>
                    <a:pt x="21847" y="12549"/>
                  </a:lnTo>
                  <a:cubicBezTo>
                    <a:pt x="21789" y="12543"/>
                    <a:pt x="21730" y="12543"/>
                    <a:pt x="21671" y="12543"/>
                  </a:cubicBezTo>
                  <a:cubicBezTo>
                    <a:pt x="21208" y="12432"/>
                    <a:pt x="20903" y="12168"/>
                    <a:pt x="20709" y="11728"/>
                  </a:cubicBezTo>
                  <a:cubicBezTo>
                    <a:pt x="20627" y="11540"/>
                    <a:pt x="20498" y="11334"/>
                    <a:pt x="20328" y="11205"/>
                  </a:cubicBezTo>
                  <a:cubicBezTo>
                    <a:pt x="19237" y="10372"/>
                    <a:pt x="18586" y="9199"/>
                    <a:pt x="17835" y="8084"/>
                  </a:cubicBezTo>
                  <a:cubicBezTo>
                    <a:pt x="17530" y="7627"/>
                    <a:pt x="17324" y="7070"/>
                    <a:pt x="16744" y="6858"/>
                  </a:cubicBezTo>
                  <a:lnTo>
                    <a:pt x="16744" y="6858"/>
                  </a:lnTo>
                  <a:cubicBezTo>
                    <a:pt x="17453" y="7979"/>
                    <a:pt x="17852" y="9234"/>
                    <a:pt x="18275" y="10484"/>
                  </a:cubicBezTo>
                  <a:cubicBezTo>
                    <a:pt x="18298" y="10572"/>
                    <a:pt x="18322" y="10648"/>
                    <a:pt x="18339" y="10736"/>
                  </a:cubicBezTo>
                  <a:cubicBezTo>
                    <a:pt x="18275" y="10701"/>
                    <a:pt x="18204" y="10660"/>
                    <a:pt x="18134" y="10619"/>
                  </a:cubicBezTo>
                  <a:cubicBezTo>
                    <a:pt x="17653" y="10466"/>
                    <a:pt x="17371" y="10120"/>
                    <a:pt x="17242" y="9651"/>
                  </a:cubicBezTo>
                  <a:cubicBezTo>
                    <a:pt x="17072" y="9076"/>
                    <a:pt x="16943" y="8489"/>
                    <a:pt x="16773" y="7908"/>
                  </a:cubicBezTo>
                  <a:cubicBezTo>
                    <a:pt x="16697" y="7644"/>
                    <a:pt x="16550" y="7404"/>
                    <a:pt x="16433" y="7146"/>
                  </a:cubicBezTo>
                  <a:lnTo>
                    <a:pt x="16433" y="7146"/>
                  </a:lnTo>
                  <a:cubicBezTo>
                    <a:pt x="16620" y="8002"/>
                    <a:pt x="16802" y="8871"/>
                    <a:pt x="16984" y="9727"/>
                  </a:cubicBezTo>
                  <a:cubicBezTo>
                    <a:pt x="16984" y="9780"/>
                    <a:pt x="16990" y="9839"/>
                    <a:pt x="17002" y="9897"/>
                  </a:cubicBezTo>
                  <a:cubicBezTo>
                    <a:pt x="16949" y="9880"/>
                    <a:pt x="16890" y="9874"/>
                    <a:pt x="16837" y="9856"/>
                  </a:cubicBezTo>
                  <a:cubicBezTo>
                    <a:pt x="15834" y="9375"/>
                    <a:pt x="15570" y="8448"/>
                    <a:pt x="15435" y="7468"/>
                  </a:cubicBezTo>
                  <a:cubicBezTo>
                    <a:pt x="15388" y="7093"/>
                    <a:pt x="15394" y="6712"/>
                    <a:pt x="15365" y="6289"/>
                  </a:cubicBezTo>
                  <a:cubicBezTo>
                    <a:pt x="15393" y="6284"/>
                    <a:pt x="15419" y="6281"/>
                    <a:pt x="15444" y="6281"/>
                  </a:cubicBezTo>
                  <a:cubicBezTo>
                    <a:pt x="15641" y="6281"/>
                    <a:pt x="15777" y="6433"/>
                    <a:pt x="15922" y="6589"/>
                  </a:cubicBezTo>
                  <a:cubicBezTo>
                    <a:pt x="16098" y="6776"/>
                    <a:pt x="16274" y="6964"/>
                    <a:pt x="16450" y="7152"/>
                  </a:cubicBezTo>
                  <a:cubicBezTo>
                    <a:pt x="16455" y="6986"/>
                    <a:pt x="16471" y="6836"/>
                    <a:pt x="16628" y="6836"/>
                  </a:cubicBezTo>
                  <a:cubicBezTo>
                    <a:pt x="16665" y="6836"/>
                    <a:pt x="16711" y="6845"/>
                    <a:pt x="16767" y="6864"/>
                  </a:cubicBezTo>
                  <a:cubicBezTo>
                    <a:pt x="16591" y="6682"/>
                    <a:pt x="16444" y="6413"/>
                    <a:pt x="16222" y="6325"/>
                  </a:cubicBezTo>
                  <a:cubicBezTo>
                    <a:pt x="15688" y="6102"/>
                    <a:pt x="15124" y="5926"/>
                    <a:pt x="14555" y="5802"/>
                  </a:cubicBezTo>
                  <a:cubicBezTo>
                    <a:pt x="14045" y="5685"/>
                    <a:pt x="13441" y="5773"/>
                    <a:pt x="12989" y="5556"/>
                  </a:cubicBezTo>
                  <a:cubicBezTo>
                    <a:pt x="12209" y="5181"/>
                    <a:pt x="11405" y="5087"/>
                    <a:pt x="10590" y="4958"/>
                  </a:cubicBezTo>
                  <a:cubicBezTo>
                    <a:pt x="10079" y="4881"/>
                    <a:pt x="9563" y="4823"/>
                    <a:pt x="9035" y="4746"/>
                  </a:cubicBezTo>
                  <a:cubicBezTo>
                    <a:pt x="9029" y="4858"/>
                    <a:pt x="9006" y="4928"/>
                    <a:pt x="9029" y="4987"/>
                  </a:cubicBezTo>
                  <a:cubicBezTo>
                    <a:pt x="9434" y="5879"/>
                    <a:pt x="9839" y="6759"/>
                    <a:pt x="10244" y="7639"/>
                  </a:cubicBezTo>
                  <a:cubicBezTo>
                    <a:pt x="10279" y="7697"/>
                    <a:pt x="10379" y="7709"/>
                    <a:pt x="10455" y="7744"/>
                  </a:cubicBezTo>
                  <a:cubicBezTo>
                    <a:pt x="10578" y="7527"/>
                    <a:pt x="10695" y="7304"/>
                    <a:pt x="10842" y="7040"/>
                  </a:cubicBezTo>
                  <a:cubicBezTo>
                    <a:pt x="10936" y="7117"/>
                    <a:pt x="11059" y="7158"/>
                    <a:pt x="11077" y="7228"/>
                  </a:cubicBezTo>
                  <a:cubicBezTo>
                    <a:pt x="11247" y="7908"/>
                    <a:pt x="11816" y="8026"/>
                    <a:pt x="12361" y="8184"/>
                  </a:cubicBezTo>
                  <a:cubicBezTo>
                    <a:pt x="12702" y="8290"/>
                    <a:pt x="13048" y="8401"/>
                    <a:pt x="13488" y="8536"/>
                  </a:cubicBezTo>
                  <a:cubicBezTo>
                    <a:pt x="13170" y="8702"/>
                    <a:pt x="12886" y="8751"/>
                    <a:pt x="12607" y="8751"/>
                  </a:cubicBezTo>
                  <a:cubicBezTo>
                    <a:pt x="12422" y="8751"/>
                    <a:pt x="12240" y="8730"/>
                    <a:pt x="12050" y="8706"/>
                  </a:cubicBezTo>
                  <a:cubicBezTo>
                    <a:pt x="11341" y="8624"/>
                    <a:pt x="10959" y="8096"/>
                    <a:pt x="10455" y="7744"/>
                  </a:cubicBezTo>
                  <a:lnTo>
                    <a:pt x="10455" y="7744"/>
                  </a:lnTo>
                  <a:cubicBezTo>
                    <a:pt x="10555" y="7961"/>
                    <a:pt x="10631" y="8208"/>
                    <a:pt x="10772" y="8348"/>
                  </a:cubicBezTo>
                  <a:cubicBezTo>
                    <a:pt x="11223" y="8900"/>
                    <a:pt x="11880" y="9146"/>
                    <a:pt x="12520" y="9357"/>
                  </a:cubicBezTo>
                  <a:cubicBezTo>
                    <a:pt x="13230" y="9592"/>
                    <a:pt x="13705" y="9991"/>
                    <a:pt x="13881" y="10724"/>
                  </a:cubicBezTo>
                  <a:cubicBezTo>
                    <a:pt x="13986" y="11147"/>
                    <a:pt x="14286" y="11370"/>
                    <a:pt x="14685" y="11493"/>
                  </a:cubicBezTo>
                  <a:cubicBezTo>
                    <a:pt x="15048" y="11610"/>
                    <a:pt x="15453" y="11686"/>
                    <a:pt x="15776" y="11892"/>
                  </a:cubicBezTo>
                  <a:cubicBezTo>
                    <a:pt x="16785" y="12543"/>
                    <a:pt x="17923" y="12654"/>
                    <a:pt x="19067" y="12696"/>
                  </a:cubicBezTo>
                  <a:cubicBezTo>
                    <a:pt x="20064" y="12742"/>
                    <a:pt x="20967" y="13094"/>
                    <a:pt x="21871" y="13458"/>
                  </a:cubicBezTo>
                  <a:cubicBezTo>
                    <a:pt x="22182" y="13581"/>
                    <a:pt x="22323" y="13757"/>
                    <a:pt x="22194" y="14133"/>
                  </a:cubicBezTo>
                  <a:cubicBezTo>
                    <a:pt x="21994" y="14696"/>
                    <a:pt x="21965" y="15277"/>
                    <a:pt x="22176" y="15858"/>
                  </a:cubicBezTo>
                  <a:cubicBezTo>
                    <a:pt x="22235" y="16004"/>
                    <a:pt x="22270" y="16151"/>
                    <a:pt x="22329" y="16350"/>
                  </a:cubicBezTo>
                  <a:cubicBezTo>
                    <a:pt x="22054" y="16345"/>
                    <a:pt x="21784" y="16333"/>
                    <a:pt x="21520" y="16333"/>
                  </a:cubicBezTo>
                  <a:cubicBezTo>
                    <a:pt x="20881" y="16333"/>
                    <a:pt x="20278" y="16402"/>
                    <a:pt x="19730" y="16796"/>
                  </a:cubicBezTo>
                  <a:cubicBezTo>
                    <a:pt x="19595" y="16679"/>
                    <a:pt x="19472" y="16597"/>
                    <a:pt x="19378" y="16497"/>
                  </a:cubicBezTo>
                  <a:cubicBezTo>
                    <a:pt x="17958" y="14978"/>
                    <a:pt x="16239" y="14109"/>
                    <a:pt x="14157" y="13927"/>
                  </a:cubicBezTo>
                  <a:cubicBezTo>
                    <a:pt x="13406" y="13863"/>
                    <a:pt x="12649" y="13716"/>
                    <a:pt x="11939" y="13482"/>
                  </a:cubicBezTo>
                  <a:cubicBezTo>
                    <a:pt x="10672" y="13065"/>
                    <a:pt x="9434" y="12543"/>
                    <a:pt x="8179" y="12074"/>
                  </a:cubicBezTo>
                  <a:cubicBezTo>
                    <a:pt x="7838" y="11950"/>
                    <a:pt x="7504" y="11845"/>
                    <a:pt x="6988" y="11669"/>
                  </a:cubicBezTo>
                  <a:lnTo>
                    <a:pt x="6988" y="11669"/>
                  </a:lnTo>
                  <a:cubicBezTo>
                    <a:pt x="7205" y="12085"/>
                    <a:pt x="7334" y="12338"/>
                    <a:pt x="7457" y="12584"/>
                  </a:cubicBezTo>
                  <a:cubicBezTo>
                    <a:pt x="7458" y="12580"/>
                    <a:pt x="7459" y="12575"/>
                    <a:pt x="7460" y="12571"/>
                  </a:cubicBezTo>
                  <a:lnTo>
                    <a:pt x="7460" y="12571"/>
                  </a:lnTo>
                  <a:cubicBezTo>
                    <a:pt x="7711" y="13559"/>
                    <a:pt x="7957" y="14541"/>
                    <a:pt x="8208" y="15523"/>
                  </a:cubicBezTo>
                  <a:cubicBezTo>
                    <a:pt x="8214" y="15582"/>
                    <a:pt x="8220" y="15652"/>
                    <a:pt x="8231" y="15711"/>
                  </a:cubicBezTo>
                  <a:lnTo>
                    <a:pt x="8032" y="15664"/>
                  </a:lnTo>
                  <a:cubicBezTo>
                    <a:pt x="7967" y="15635"/>
                    <a:pt x="7897" y="15599"/>
                    <a:pt x="7832" y="15576"/>
                  </a:cubicBezTo>
                  <a:cubicBezTo>
                    <a:pt x="6401" y="15101"/>
                    <a:pt x="4958" y="14655"/>
                    <a:pt x="3544" y="14145"/>
                  </a:cubicBezTo>
                  <a:cubicBezTo>
                    <a:pt x="2471" y="13763"/>
                    <a:pt x="1426" y="13294"/>
                    <a:pt x="370" y="12872"/>
                  </a:cubicBezTo>
                  <a:cubicBezTo>
                    <a:pt x="288" y="12836"/>
                    <a:pt x="194" y="12842"/>
                    <a:pt x="1" y="12813"/>
                  </a:cubicBezTo>
                  <a:lnTo>
                    <a:pt x="1" y="12813"/>
                  </a:lnTo>
                  <a:cubicBezTo>
                    <a:pt x="969" y="14309"/>
                    <a:pt x="1291" y="15904"/>
                    <a:pt x="1321" y="17541"/>
                  </a:cubicBezTo>
                  <a:cubicBezTo>
                    <a:pt x="1368" y="19765"/>
                    <a:pt x="2077" y="21753"/>
                    <a:pt x="3139" y="23642"/>
                  </a:cubicBezTo>
                  <a:cubicBezTo>
                    <a:pt x="3749" y="24722"/>
                    <a:pt x="4553" y="25625"/>
                    <a:pt x="5621" y="26288"/>
                  </a:cubicBezTo>
                  <a:cubicBezTo>
                    <a:pt x="5844" y="26429"/>
                    <a:pt x="6002" y="26705"/>
                    <a:pt x="6190" y="26904"/>
                  </a:cubicBezTo>
                  <a:cubicBezTo>
                    <a:pt x="6284" y="27010"/>
                    <a:pt x="6383" y="27121"/>
                    <a:pt x="6501" y="27197"/>
                  </a:cubicBezTo>
                  <a:cubicBezTo>
                    <a:pt x="6800" y="27414"/>
                    <a:pt x="7105" y="27602"/>
                    <a:pt x="7128" y="28036"/>
                  </a:cubicBezTo>
                  <a:cubicBezTo>
                    <a:pt x="7128" y="28124"/>
                    <a:pt x="7252" y="28242"/>
                    <a:pt x="7351" y="28294"/>
                  </a:cubicBezTo>
                  <a:cubicBezTo>
                    <a:pt x="8173" y="28764"/>
                    <a:pt x="8947" y="29286"/>
                    <a:pt x="9504" y="30066"/>
                  </a:cubicBezTo>
                  <a:cubicBezTo>
                    <a:pt x="9551" y="30142"/>
                    <a:pt x="9657" y="30172"/>
                    <a:pt x="9739" y="30213"/>
                  </a:cubicBezTo>
                  <a:cubicBezTo>
                    <a:pt x="10062" y="30383"/>
                    <a:pt x="10390" y="30524"/>
                    <a:pt x="10695" y="30723"/>
                  </a:cubicBezTo>
                  <a:cubicBezTo>
                    <a:pt x="11223" y="31063"/>
                    <a:pt x="11728" y="31456"/>
                    <a:pt x="12256" y="31797"/>
                  </a:cubicBezTo>
                  <a:cubicBezTo>
                    <a:pt x="13054" y="32319"/>
                    <a:pt x="13722" y="32970"/>
                    <a:pt x="14286" y="33744"/>
                  </a:cubicBezTo>
                  <a:cubicBezTo>
                    <a:pt x="14526" y="33879"/>
                    <a:pt x="14784" y="34008"/>
                    <a:pt x="15013" y="34167"/>
                  </a:cubicBezTo>
                  <a:cubicBezTo>
                    <a:pt x="15758" y="34695"/>
                    <a:pt x="16603" y="34982"/>
                    <a:pt x="17471" y="35246"/>
                  </a:cubicBezTo>
                  <a:cubicBezTo>
                    <a:pt x="18539" y="35569"/>
                    <a:pt x="19483" y="36150"/>
                    <a:pt x="20481" y="36807"/>
                  </a:cubicBezTo>
                  <a:cubicBezTo>
                    <a:pt x="20099" y="36953"/>
                    <a:pt x="19800" y="37041"/>
                    <a:pt x="19530" y="37182"/>
                  </a:cubicBezTo>
                  <a:cubicBezTo>
                    <a:pt x="18644" y="37651"/>
                    <a:pt x="18281" y="38514"/>
                    <a:pt x="18457" y="39505"/>
                  </a:cubicBezTo>
                  <a:cubicBezTo>
                    <a:pt x="18732" y="41031"/>
                    <a:pt x="19953" y="41823"/>
                    <a:pt x="21143" y="42045"/>
                  </a:cubicBezTo>
                  <a:cubicBezTo>
                    <a:pt x="21259" y="42066"/>
                    <a:pt x="21377" y="42073"/>
                    <a:pt x="21496" y="42073"/>
                  </a:cubicBezTo>
                  <a:cubicBezTo>
                    <a:pt x="21710" y="42073"/>
                    <a:pt x="21927" y="42051"/>
                    <a:pt x="22135" y="42051"/>
                  </a:cubicBezTo>
                  <a:cubicBezTo>
                    <a:pt x="22399" y="42708"/>
                    <a:pt x="22663" y="43377"/>
                    <a:pt x="22927" y="44046"/>
                  </a:cubicBezTo>
                  <a:cubicBezTo>
                    <a:pt x="22962" y="44087"/>
                    <a:pt x="23003" y="44140"/>
                    <a:pt x="23044" y="44187"/>
                  </a:cubicBezTo>
                  <a:lnTo>
                    <a:pt x="23074" y="44216"/>
                  </a:lnTo>
                  <a:cubicBezTo>
                    <a:pt x="23115" y="44257"/>
                    <a:pt x="23167" y="44292"/>
                    <a:pt x="23208" y="44333"/>
                  </a:cubicBezTo>
                  <a:lnTo>
                    <a:pt x="23226" y="44345"/>
                  </a:lnTo>
                  <a:cubicBezTo>
                    <a:pt x="23631" y="44492"/>
                    <a:pt x="24030" y="44633"/>
                    <a:pt x="24499" y="44803"/>
                  </a:cubicBezTo>
                  <a:cubicBezTo>
                    <a:pt x="24482" y="44879"/>
                    <a:pt x="24452" y="44985"/>
                    <a:pt x="24423" y="45084"/>
                  </a:cubicBezTo>
                  <a:cubicBezTo>
                    <a:pt x="24347" y="46662"/>
                    <a:pt x="24282" y="48246"/>
                    <a:pt x="24188" y="49824"/>
                  </a:cubicBezTo>
                  <a:cubicBezTo>
                    <a:pt x="24118" y="51009"/>
                    <a:pt x="24018" y="52200"/>
                    <a:pt x="23912" y="53385"/>
                  </a:cubicBezTo>
                  <a:cubicBezTo>
                    <a:pt x="23901" y="53544"/>
                    <a:pt x="23836" y="53767"/>
                    <a:pt x="23725" y="53825"/>
                  </a:cubicBezTo>
                  <a:cubicBezTo>
                    <a:pt x="22909" y="54248"/>
                    <a:pt x="22528" y="55075"/>
                    <a:pt x="21941" y="55697"/>
                  </a:cubicBezTo>
                  <a:cubicBezTo>
                    <a:pt x="21361" y="55286"/>
                    <a:pt x="21061" y="54787"/>
                    <a:pt x="20932" y="54083"/>
                  </a:cubicBezTo>
                  <a:cubicBezTo>
                    <a:pt x="20821" y="53485"/>
                    <a:pt x="20422" y="52939"/>
                    <a:pt x="20146" y="52376"/>
                  </a:cubicBezTo>
                  <a:cubicBezTo>
                    <a:pt x="19671" y="51402"/>
                    <a:pt x="19055" y="50464"/>
                    <a:pt x="18744" y="49425"/>
                  </a:cubicBezTo>
                  <a:cubicBezTo>
                    <a:pt x="18445" y="48416"/>
                    <a:pt x="18468" y="47314"/>
                    <a:pt x="18333" y="46252"/>
                  </a:cubicBezTo>
                  <a:cubicBezTo>
                    <a:pt x="18210" y="45260"/>
                    <a:pt x="18116" y="44263"/>
                    <a:pt x="17940" y="43289"/>
                  </a:cubicBezTo>
                  <a:cubicBezTo>
                    <a:pt x="17841" y="42765"/>
                    <a:pt x="17708" y="42206"/>
                    <a:pt x="17207" y="41865"/>
                  </a:cubicBezTo>
                  <a:lnTo>
                    <a:pt x="17207" y="41865"/>
                  </a:lnTo>
                  <a:cubicBezTo>
                    <a:pt x="17204" y="41979"/>
                    <a:pt x="17180" y="42109"/>
                    <a:pt x="17225" y="42192"/>
                  </a:cubicBezTo>
                  <a:cubicBezTo>
                    <a:pt x="17635" y="42931"/>
                    <a:pt x="17800" y="43747"/>
                    <a:pt x="17864" y="44568"/>
                  </a:cubicBezTo>
                  <a:cubicBezTo>
                    <a:pt x="17911" y="45078"/>
                    <a:pt x="17852" y="45659"/>
                    <a:pt x="17635" y="46123"/>
                  </a:cubicBezTo>
                  <a:cubicBezTo>
                    <a:pt x="16650" y="48276"/>
                    <a:pt x="16110" y="50534"/>
                    <a:pt x="16022" y="52904"/>
                  </a:cubicBezTo>
                  <a:cubicBezTo>
                    <a:pt x="16022" y="52945"/>
                    <a:pt x="16004" y="52992"/>
                    <a:pt x="15958" y="53162"/>
                  </a:cubicBezTo>
                  <a:cubicBezTo>
                    <a:pt x="15224" y="52118"/>
                    <a:pt x="14497" y="51203"/>
                    <a:pt x="14896" y="49883"/>
                  </a:cubicBezTo>
                  <a:cubicBezTo>
                    <a:pt x="15072" y="49296"/>
                    <a:pt x="15171" y="48686"/>
                    <a:pt x="15371" y="48117"/>
                  </a:cubicBezTo>
                  <a:cubicBezTo>
                    <a:pt x="15518" y="47683"/>
                    <a:pt x="15770" y="47278"/>
                    <a:pt x="15975" y="46868"/>
                  </a:cubicBezTo>
                  <a:cubicBezTo>
                    <a:pt x="16257" y="46275"/>
                    <a:pt x="16562" y="45694"/>
                    <a:pt x="16843" y="45102"/>
                  </a:cubicBezTo>
                  <a:cubicBezTo>
                    <a:pt x="16890" y="45008"/>
                    <a:pt x="16873" y="44879"/>
                    <a:pt x="16896" y="44685"/>
                  </a:cubicBezTo>
                  <a:lnTo>
                    <a:pt x="16896" y="44685"/>
                  </a:lnTo>
                  <a:cubicBezTo>
                    <a:pt x="16339" y="45653"/>
                    <a:pt x="15752" y="46492"/>
                    <a:pt x="15359" y="47425"/>
                  </a:cubicBezTo>
                  <a:cubicBezTo>
                    <a:pt x="15013" y="48246"/>
                    <a:pt x="14866" y="49156"/>
                    <a:pt x="14643" y="50030"/>
                  </a:cubicBezTo>
                  <a:cubicBezTo>
                    <a:pt x="14585" y="50247"/>
                    <a:pt x="14567" y="50476"/>
                    <a:pt x="14509" y="50828"/>
                  </a:cubicBezTo>
                  <a:cubicBezTo>
                    <a:pt x="14074" y="50241"/>
                    <a:pt x="13646" y="49795"/>
                    <a:pt x="13376" y="49267"/>
                  </a:cubicBezTo>
                  <a:cubicBezTo>
                    <a:pt x="13218" y="48956"/>
                    <a:pt x="13306" y="48516"/>
                    <a:pt x="13282" y="48135"/>
                  </a:cubicBezTo>
                  <a:cubicBezTo>
                    <a:pt x="13259" y="48017"/>
                    <a:pt x="13247" y="47900"/>
                    <a:pt x="13224" y="47783"/>
                  </a:cubicBezTo>
                  <a:lnTo>
                    <a:pt x="13130" y="47783"/>
                  </a:lnTo>
                  <a:lnTo>
                    <a:pt x="13130" y="48880"/>
                  </a:lnTo>
                  <a:cubicBezTo>
                    <a:pt x="12983" y="48862"/>
                    <a:pt x="12895" y="48856"/>
                    <a:pt x="12813" y="48851"/>
                  </a:cubicBezTo>
                  <a:cubicBezTo>
                    <a:pt x="12778" y="48892"/>
                    <a:pt x="12737" y="48927"/>
                    <a:pt x="12702" y="48974"/>
                  </a:cubicBezTo>
                  <a:cubicBezTo>
                    <a:pt x="12766" y="49056"/>
                    <a:pt x="12825" y="49144"/>
                    <a:pt x="12895" y="49220"/>
                  </a:cubicBezTo>
                  <a:lnTo>
                    <a:pt x="13001" y="49420"/>
                  </a:lnTo>
                  <a:cubicBezTo>
                    <a:pt x="12930" y="49390"/>
                    <a:pt x="12848" y="49361"/>
                    <a:pt x="12778" y="49332"/>
                  </a:cubicBezTo>
                  <a:cubicBezTo>
                    <a:pt x="11998" y="49150"/>
                    <a:pt x="11229" y="48921"/>
                    <a:pt x="10443" y="48798"/>
                  </a:cubicBezTo>
                  <a:cubicBezTo>
                    <a:pt x="9375" y="48622"/>
                    <a:pt x="8443" y="48088"/>
                    <a:pt x="7422" y="47777"/>
                  </a:cubicBezTo>
                  <a:cubicBezTo>
                    <a:pt x="7304" y="47742"/>
                    <a:pt x="7193" y="47712"/>
                    <a:pt x="7076" y="47683"/>
                  </a:cubicBezTo>
                  <a:lnTo>
                    <a:pt x="7076" y="47683"/>
                  </a:lnTo>
                  <a:cubicBezTo>
                    <a:pt x="7093" y="48017"/>
                    <a:pt x="7398" y="48064"/>
                    <a:pt x="7621" y="48135"/>
                  </a:cubicBezTo>
                  <a:cubicBezTo>
                    <a:pt x="8701" y="48504"/>
                    <a:pt x="9733" y="48974"/>
                    <a:pt x="10906" y="49073"/>
                  </a:cubicBezTo>
                  <a:cubicBezTo>
                    <a:pt x="11704" y="49150"/>
                    <a:pt x="12526" y="49455"/>
                    <a:pt x="13235" y="49848"/>
                  </a:cubicBezTo>
                  <a:cubicBezTo>
                    <a:pt x="13734" y="50118"/>
                    <a:pt x="14098" y="50681"/>
                    <a:pt x="14462" y="51150"/>
                  </a:cubicBezTo>
                  <a:cubicBezTo>
                    <a:pt x="14696" y="51444"/>
                    <a:pt x="14837" y="51819"/>
                    <a:pt x="15083" y="52271"/>
                  </a:cubicBezTo>
                  <a:cubicBezTo>
                    <a:pt x="14831" y="52194"/>
                    <a:pt x="14685" y="52153"/>
                    <a:pt x="14538" y="52106"/>
                  </a:cubicBezTo>
                  <a:cubicBezTo>
                    <a:pt x="13758" y="51831"/>
                    <a:pt x="12971" y="51567"/>
                    <a:pt x="12203" y="51268"/>
                  </a:cubicBezTo>
                  <a:cubicBezTo>
                    <a:pt x="10989" y="50786"/>
                    <a:pt x="9763" y="50323"/>
                    <a:pt x="8718" y="49472"/>
                  </a:cubicBezTo>
                  <a:cubicBezTo>
                    <a:pt x="8337" y="49156"/>
                    <a:pt x="7850" y="48974"/>
                    <a:pt x="7351" y="48780"/>
                  </a:cubicBezTo>
                  <a:lnTo>
                    <a:pt x="7351" y="48780"/>
                  </a:lnTo>
                  <a:cubicBezTo>
                    <a:pt x="7897" y="49889"/>
                    <a:pt x="7392" y="51056"/>
                    <a:pt x="7762" y="52312"/>
                  </a:cubicBezTo>
                  <a:cubicBezTo>
                    <a:pt x="7410" y="52001"/>
                    <a:pt x="7187" y="51801"/>
                    <a:pt x="6970" y="51614"/>
                  </a:cubicBezTo>
                  <a:cubicBezTo>
                    <a:pt x="6917" y="51655"/>
                    <a:pt x="6870" y="51702"/>
                    <a:pt x="6823" y="51743"/>
                  </a:cubicBezTo>
                  <a:cubicBezTo>
                    <a:pt x="8624" y="54236"/>
                    <a:pt x="11077" y="55873"/>
                    <a:pt x="13851" y="57105"/>
                  </a:cubicBezTo>
                  <a:cubicBezTo>
                    <a:pt x="15190" y="57701"/>
                    <a:pt x="16471" y="58443"/>
                    <a:pt x="17780" y="59122"/>
                  </a:cubicBezTo>
                  <a:lnTo>
                    <a:pt x="17780" y="59122"/>
                  </a:lnTo>
                  <a:cubicBezTo>
                    <a:pt x="17741" y="59239"/>
                    <a:pt x="17734" y="59411"/>
                    <a:pt x="17653" y="59451"/>
                  </a:cubicBezTo>
                  <a:cubicBezTo>
                    <a:pt x="17354" y="59604"/>
                    <a:pt x="17019" y="59703"/>
                    <a:pt x="16714" y="59850"/>
                  </a:cubicBezTo>
                  <a:cubicBezTo>
                    <a:pt x="15166" y="60601"/>
                    <a:pt x="14814" y="62021"/>
                    <a:pt x="15242" y="63476"/>
                  </a:cubicBezTo>
                  <a:cubicBezTo>
                    <a:pt x="15534" y="64484"/>
                    <a:pt x="16688" y="64976"/>
                    <a:pt x="17592" y="64976"/>
                  </a:cubicBezTo>
                  <a:cubicBezTo>
                    <a:pt x="17703" y="64976"/>
                    <a:pt x="17810" y="64969"/>
                    <a:pt x="17911" y="64954"/>
                  </a:cubicBezTo>
                  <a:cubicBezTo>
                    <a:pt x="18069" y="64931"/>
                    <a:pt x="18240" y="64878"/>
                    <a:pt x="18427" y="64837"/>
                  </a:cubicBezTo>
                  <a:cubicBezTo>
                    <a:pt x="18914" y="65372"/>
                    <a:pt x="19498" y="65584"/>
                    <a:pt x="20138" y="65584"/>
                  </a:cubicBezTo>
                  <a:cubicBezTo>
                    <a:pt x="20362" y="65584"/>
                    <a:pt x="20592" y="65558"/>
                    <a:pt x="20827" y="65511"/>
                  </a:cubicBezTo>
                  <a:cubicBezTo>
                    <a:pt x="20877" y="65501"/>
                    <a:pt x="20927" y="65495"/>
                    <a:pt x="20973" y="65495"/>
                  </a:cubicBezTo>
                  <a:cubicBezTo>
                    <a:pt x="21138" y="65495"/>
                    <a:pt x="21267" y="65564"/>
                    <a:pt x="21290" y="65728"/>
                  </a:cubicBezTo>
                  <a:cubicBezTo>
                    <a:pt x="21378" y="66338"/>
                    <a:pt x="21853" y="66667"/>
                    <a:pt x="22164" y="67042"/>
                  </a:cubicBezTo>
                  <a:cubicBezTo>
                    <a:pt x="22023" y="67846"/>
                    <a:pt x="21847" y="68603"/>
                    <a:pt x="21765" y="69366"/>
                  </a:cubicBezTo>
                  <a:cubicBezTo>
                    <a:pt x="21695" y="70087"/>
                    <a:pt x="21407" y="70797"/>
                    <a:pt x="21560" y="71530"/>
                  </a:cubicBezTo>
                  <a:cubicBezTo>
                    <a:pt x="21613" y="71542"/>
                    <a:pt x="21666" y="71554"/>
                    <a:pt x="21713" y="71560"/>
                  </a:cubicBezTo>
                  <a:cubicBezTo>
                    <a:pt x="21754" y="71454"/>
                    <a:pt x="21795" y="71354"/>
                    <a:pt x="21830" y="71249"/>
                  </a:cubicBezTo>
                  <a:cubicBezTo>
                    <a:pt x="21988" y="70246"/>
                    <a:pt x="22135" y="69242"/>
                    <a:pt x="22287" y="68239"/>
                  </a:cubicBezTo>
                  <a:lnTo>
                    <a:pt x="22287" y="67171"/>
                  </a:lnTo>
                  <a:cubicBezTo>
                    <a:pt x="22581" y="67213"/>
                    <a:pt x="22798" y="67248"/>
                    <a:pt x="23079" y="67283"/>
                  </a:cubicBezTo>
                  <a:cubicBezTo>
                    <a:pt x="23056" y="67635"/>
                    <a:pt x="23044" y="67946"/>
                    <a:pt x="23021" y="68251"/>
                  </a:cubicBezTo>
                  <a:cubicBezTo>
                    <a:pt x="22968" y="69342"/>
                    <a:pt x="22909" y="70445"/>
                    <a:pt x="22856" y="71542"/>
                  </a:cubicBezTo>
                  <a:cubicBezTo>
                    <a:pt x="22874" y="71806"/>
                    <a:pt x="22880" y="72064"/>
                    <a:pt x="22898" y="72328"/>
                  </a:cubicBezTo>
                  <a:cubicBezTo>
                    <a:pt x="22986" y="72322"/>
                    <a:pt x="23079" y="72322"/>
                    <a:pt x="23167" y="72316"/>
                  </a:cubicBezTo>
                  <a:cubicBezTo>
                    <a:pt x="23238" y="70686"/>
                    <a:pt x="23314" y="69060"/>
                    <a:pt x="23396" y="67371"/>
                  </a:cubicBezTo>
                  <a:cubicBezTo>
                    <a:pt x="25526" y="67025"/>
                    <a:pt x="26288" y="65670"/>
                    <a:pt x="26153" y="63681"/>
                  </a:cubicBezTo>
                  <a:lnTo>
                    <a:pt x="26153" y="63681"/>
                  </a:lnTo>
                  <a:cubicBezTo>
                    <a:pt x="26605" y="63757"/>
                    <a:pt x="26711" y="63951"/>
                    <a:pt x="26611" y="64356"/>
                  </a:cubicBezTo>
                  <a:cubicBezTo>
                    <a:pt x="26535" y="64702"/>
                    <a:pt x="26593" y="65083"/>
                    <a:pt x="26564" y="65441"/>
                  </a:cubicBezTo>
                  <a:cubicBezTo>
                    <a:pt x="26491" y="66414"/>
                    <a:pt x="27515" y="67207"/>
                    <a:pt x="28580" y="67207"/>
                  </a:cubicBezTo>
                  <a:cubicBezTo>
                    <a:pt x="28966" y="67207"/>
                    <a:pt x="29356" y="67103"/>
                    <a:pt x="29703" y="66866"/>
                  </a:cubicBezTo>
                  <a:cubicBezTo>
                    <a:pt x="30712" y="66168"/>
                    <a:pt x="31216" y="64837"/>
                    <a:pt x="30923" y="63493"/>
                  </a:cubicBezTo>
                  <a:cubicBezTo>
                    <a:pt x="30847" y="63118"/>
                    <a:pt x="30759" y="62754"/>
                    <a:pt x="30671" y="62379"/>
                  </a:cubicBezTo>
                  <a:cubicBezTo>
                    <a:pt x="30671" y="62361"/>
                    <a:pt x="30688" y="62343"/>
                    <a:pt x="30700" y="62326"/>
                  </a:cubicBezTo>
                  <a:cubicBezTo>
                    <a:pt x="31099" y="62291"/>
                    <a:pt x="31492" y="62255"/>
                    <a:pt x="31885" y="62214"/>
                  </a:cubicBezTo>
                  <a:cubicBezTo>
                    <a:pt x="32489" y="61939"/>
                    <a:pt x="32964" y="61522"/>
                    <a:pt x="33205" y="60883"/>
                  </a:cubicBezTo>
                  <a:cubicBezTo>
                    <a:pt x="33223" y="60830"/>
                    <a:pt x="33228" y="60789"/>
                    <a:pt x="33234" y="60736"/>
                  </a:cubicBezTo>
                  <a:cubicBezTo>
                    <a:pt x="33258" y="60630"/>
                    <a:pt x="33269" y="60537"/>
                    <a:pt x="33287" y="60437"/>
                  </a:cubicBezTo>
                  <a:cubicBezTo>
                    <a:pt x="33258" y="60384"/>
                    <a:pt x="33258" y="60337"/>
                    <a:pt x="33287" y="60296"/>
                  </a:cubicBezTo>
                  <a:cubicBezTo>
                    <a:pt x="33269" y="60149"/>
                    <a:pt x="33264" y="60003"/>
                    <a:pt x="33252" y="59856"/>
                  </a:cubicBezTo>
                  <a:cubicBezTo>
                    <a:pt x="33152" y="59633"/>
                    <a:pt x="33088" y="59393"/>
                    <a:pt x="32959" y="59193"/>
                  </a:cubicBezTo>
                  <a:cubicBezTo>
                    <a:pt x="32622" y="58684"/>
                    <a:pt x="32199" y="58316"/>
                    <a:pt x="31563" y="58316"/>
                  </a:cubicBezTo>
                  <a:cubicBezTo>
                    <a:pt x="31423" y="58316"/>
                    <a:pt x="31273" y="58334"/>
                    <a:pt x="31111" y="58372"/>
                  </a:cubicBezTo>
                  <a:cubicBezTo>
                    <a:pt x="31228" y="57973"/>
                    <a:pt x="31322" y="57662"/>
                    <a:pt x="31422" y="57310"/>
                  </a:cubicBezTo>
                  <a:cubicBezTo>
                    <a:pt x="32119" y="57426"/>
                    <a:pt x="32644" y="57796"/>
                    <a:pt x="33208" y="58088"/>
                  </a:cubicBezTo>
                  <a:lnTo>
                    <a:pt x="33208" y="58088"/>
                  </a:lnTo>
                  <a:cubicBezTo>
                    <a:pt x="33296" y="58590"/>
                    <a:pt x="33725" y="58661"/>
                    <a:pt x="34103" y="58782"/>
                  </a:cubicBezTo>
                  <a:cubicBezTo>
                    <a:pt x="34314" y="58859"/>
                    <a:pt x="34548" y="58888"/>
                    <a:pt x="34783" y="59058"/>
                  </a:cubicBezTo>
                  <a:cubicBezTo>
                    <a:pt x="34484" y="59164"/>
                    <a:pt x="34173" y="59269"/>
                    <a:pt x="33874" y="59387"/>
                  </a:cubicBezTo>
                  <a:cubicBezTo>
                    <a:pt x="33663" y="59469"/>
                    <a:pt x="33387" y="59504"/>
                    <a:pt x="33387" y="59827"/>
                  </a:cubicBezTo>
                  <a:cubicBezTo>
                    <a:pt x="34930" y="59129"/>
                    <a:pt x="36584" y="58859"/>
                    <a:pt x="38227" y="58530"/>
                  </a:cubicBezTo>
                  <a:cubicBezTo>
                    <a:pt x="39060" y="58360"/>
                    <a:pt x="39887" y="58137"/>
                    <a:pt x="40673" y="57832"/>
                  </a:cubicBezTo>
                  <a:cubicBezTo>
                    <a:pt x="41612" y="57462"/>
                    <a:pt x="42292" y="56747"/>
                    <a:pt x="42773" y="55879"/>
                  </a:cubicBezTo>
                  <a:cubicBezTo>
                    <a:pt x="43096" y="55315"/>
                    <a:pt x="43301" y="54688"/>
                    <a:pt x="43559" y="54083"/>
                  </a:cubicBezTo>
                  <a:cubicBezTo>
                    <a:pt x="43618" y="53673"/>
                    <a:pt x="43682" y="53268"/>
                    <a:pt x="43741" y="52857"/>
                  </a:cubicBezTo>
                  <a:lnTo>
                    <a:pt x="43741" y="52857"/>
                  </a:lnTo>
                  <a:cubicBezTo>
                    <a:pt x="43313" y="53327"/>
                    <a:pt x="42738" y="53356"/>
                    <a:pt x="42151" y="53379"/>
                  </a:cubicBezTo>
                  <a:cubicBezTo>
                    <a:pt x="42063" y="53383"/>
                    <a:pt x="41975" y="53384"/>
                    <a:pt x="41887" y="53384"/>
                  </a:cubicBezTo>
                  <a:cubicBezTo>
                    <a:pt x="40651" y="53384"/>
                    <a:pt x="39462" y="53085"/>
                    <a:pt x="38279" y="52740"/>
                  </a:cubicBezTo>
                  <a:cubicBezTo>
                    <a:pt x="37423" y="52494"/>
                    <a:pt x="36537" y="52323"/>
                    <a:pt x="35675" y="52118"/>
                  </a:cubicBezTo>
                  <a:cubicBezTo>
                    <a:pt x="35962" y="51473"/>
                    <a:pt x="36643" y="51009"/>
                    <a:pt x="37376" y="50904"/>
                  </a:cubicBezTo>
                  <a:cubicBezTo>
                    <a:pt x="37631" y="50863"/>
                    <a:pt x="37883" y="50845"/>
                    <a:pt x="38133" y="50845"/>
                  </a:cubicBezTo>
                  <a:cubicBezTo>
                    <a:pt x="39029" y="50845"/>
                    <a:pt x="39891" y="51078"/>
                    <a:pt x="40749" y="51326"/>
                  </a:cubicBezTo>
                  <a:cubicBezTo>
                    <a:pt x="41582" y="51569"/>
                    <a:pt x="42419" y="51816"/>
                    <a:pt x="43285" y="51816"/>
                  </a:cubicBezTo>
                  <a:cubicBezTo>
                    <a:pt x="43444" y="51816"/>
                    <a:pt x="43604" y="51808"/>
                    <a:pt x="43765" y="51790"/>
                  </a:cubicBezTo>
                  <a:lnTo>
                    <a:pt x="43765" y="51625"/>
                  </a:lnTo>
                  <a:cubicBezTo>
                    <a:pt x="42591" y="51590"/>
                    <a:pt x="41465" y="51291"/>
                    <a:pt x="40356" y="50933"/>
                  </a:cubicBezTo>
                  <a:cubicBezTo>
                    <a:pt x="39662" y="50703"/>
                    <a:pt x="38952" y="50567"/>
                    <a:pt x="38229" y="50567"/>
                  </a:cubicBezTo>
                  <a:cubicBezTo>
                    <a:pt x="38030" y="50567"/>
                    <a:pt x="37830" y="50577"/>
                    <a:pt x="37628" y="50599"/>
                  </a:cubicBezTo>
                  <a:cubicBezTo>
                    <a:pt x="37622" y="50552"/>
                    <a:pt x="37599" y="50481"/>
                    <a:pt x="37611" y="50476"/>
                  </a:cubicBezTo>
                  <a:cubicBezTo>
                    <a:pt x="38698" y="49811"/>
                    <a:pt x="39758" y="49125"/>
                    <a:pt x="41128" y="49125"/>
                  </a:cubicBezTo>
                  <a:cubicBezTo>
                    <a:pt x="41162" y="49125"/>
                    <a:pt x="41196" y="49125"/>
                    <a:pt x="41230" y="49126"/>
                  </a:cubicBezTo>
                  <a:cubicBezTo>
                    <a:pt x="42081" y="49150"/>
                    <a:pt x="42920" y="49156"/>
                    <a:pt x="43741" y="49408"/>
                  </a:cubicBezTo>
                  <a:cubicBezTo>
                    <a:pt x="43753" y="49326"/>
                    <a:pt x="43753" y="49244"/>
                    <a:pt x="43759" y="49161"/>
                  </a:cubicBezTo>
                  <a:cubicBezTo>
                    <a:pt x="42902" y="48792"/>
                    <a:pt x="41981" y="48809"/>
                    <a:pt x="41060" y="48804"/>
                  </a:cubicBezTo>
                  <a:cubicBezTo>
                    <a:pt x="41876" y="48117"/>
                    <a:pt x="42644" y="47384"/>
                    <a:pt x="43753" y="47226"/>
                  </a:cubicBezTo>
                  <a:cubicBezTo>
                    <a:pt x="43565" y="47120"/>
                    <a:pt x="43383" y="47008"/>
                    <a:pt x="43137" y="46862"/>
                  </a:cubicBezTo>
                  <a:cubicBezTo>
                    <a:pt x="43266" y="46680"/>
                    <a:pt x="43418" y="46504"/>
                    <a:pt x="43524" y="46299"/>
                  </a:cubicBezTo>
                  <a:cubicBezTo>
                    <a:pt x="43624" y="46099"/>
                    <a:pt x="43677" y="45870"/>
                    <a:pt x="43753" y="45659"/>
                  </a:cubicBezTo>
                  <a:lnTo>
                    <a:pt x="43753" y="45659"/>
                  </a:lnTo>
                  <a:cubicBezTo>
                    <a:pt x="43342" y="46128"/>
                    <a:pt x="42932" y="46592"/>
                    <a:pt x="42392" y="47190"/>
                  </a:cubicBezTo>
                  <a:cubicBezTo>
                    <a:pt x="42492" y="46721"/>
                    <a:pt x="42562" y="46434"/>
                    <a:pt x="42597" y="46134"/>
                  </a:cubicBezTo>
                  <a:cubicBezTo>
                    <a:pt x="42697" y="45360"/>
                    <a:pt x="42638" y="44586"/>
                    <a:pt x="42404" y="43835"/>
                  </a:cubicBezTo>
                  <a:cubicBezTo>
                    <a:pt x="42304" y="43512"/>
                    <a:pt x="42263" y="43172"/>
                    <a:pt x="42187" y="42843"/>
                  </a:cubicBezTo>
                  <a:cubicBezTo>
                    <a:pt x="42093" y="42221"/>
                    <a:pt x="42005" y="41594"/>
                    <a:pt x="41905" y="40972"/>
                  </a:cubicBezTo>
                  <a:cubicBezTo>
                    <a:pt x="41793" y="40344"/>
                    <a:pt x="41964" y="39763"/>
                    <a:pt x="42263" y="39230"/>
                  </a:cubicBezTo>
                  <a:cubicBezTo>
                    <a:pt x="42547" y="38717"/>
                    <a:pt x="43008" y="38437"/>
                    <a:pt x="43651" y="38308"/>
                  </a:cubicBezTo>
                  <a:lnTo>
                    <a:pt x="43651" y="38308"/>
                  </a:lnTo>
                  <a:cubicBezTo>
                    <a:pt x="43634" y="38445"/>
                    <a:pt x="43640" y="38588"/>
                    <a:pt x="43694" y="38743"/>
                  </a:cubicBezTo>
                  <a:lnTo>
                    <a:pt x="43694" y="38743"/>
                  </a:lnTo>
                  <a:cubicBezTo>
                    <a:pt x="43701" y="38600"/>
                    <a:pt x="43706" y="38452"/>
                    <a:pt x="43712" y="38297"/>
                  </a:cubicBezTo>
                  <a:lnTo>
                    <a:pt x="43712" y="38297"/>
                  </a:lnTo>
                  <a:cubicBezTo>
                    <a:pt x="43692" y="38300"/>
                    <a:pt x="43671" y="38304"/>
                    <a:pt x="43651" y="38308"/>
                  </a:cubicBezTo>
                  <a:lnTo>
                    <a:pt x="43651" y="38308"/>
                  </a:lnTo>
                  <a:cubicBezTo>
                    <a:pt x="43673" y="38142"/>
                    <a:pt x="43730" y="37984"/>
                    <a:pt x="43782" y="37822"/>
                  </a:cubicBezTo>
                  <a:lnTo>
                    <a:pt x="43782" y="37822"/>
                  </a:lnTo>
                  <a:cubicBezTo>
                    <a:pt x="43555" y="37869"/>
                    <a:pt x="43332" y="37892"/>
                    <a:pt x="43113" y="37892"/>
                  </a:cubicBezTo>
                  <a:cubicBezTo>
                    <a:pt x="42518" y="37892"/>
                    <a:pt x="41953" y="37721"/>
                    <a:pt x="41412" y="37399"/>
                  </a:cubicBezTo>
                  <a:cubicBezTo>
                    <a:pt x="40759" y="37013"/>
                    <a:pt x="40051" y="36839"/>
                    <a:pt x="39297" y="36839"/>
                  </a:cubicBezTo>
                  <a:cubicBezTo>
                    <a:pt x="39238" y="36839"/>
                    <a:pt x="39178" y="36840"/>
                    <a:pt x="39118" y="36842"/>
                  </a:cubicBezTo>
                  <a:cubicBezTo>
                    <a:pt x="39073" y="36846"/>
                    <a:pt x="39029" y="36847"/>
                    <a:pt x="38982" y="36847"/>
                  </a:cubicBezTo>
                  <a:cubicBezTo>
                    <a:pt x="38889" y="36847"/>
                    <a:pt x="38786" y="36842"/>
                    <a:pt x="38649" y="36842"/>
                  </a:cubicBezTo>
                  <a:cubicBezTo>
                    <a:pt x="39452" y="36121"/>
                    <a:pt x="40148" y="35804"/>
                    <a:pt x="41003" y="35804"/>
                  </a:cubicBezTo>
                  <a:cubicBezTo>
                    <a:pt x="41490" y="35804"/>
                    <a:pt x="42028" y="35907"/>
                    <a:pt x="42668" y="36097"/>
                  </a:cubicBezTo>
                  <a:cubicBezTo>
                    <a:pt x="43037" y="36208"/>
                    <a:pt x="43407" y="36314"/>
                    <a:pt x="43782" y="36425"/>
                  </a:cubicBezTo>
                  <a:cubicBezTo>
                    <a:pt x="43770" y="36373"/>
                    <a:pt x="43770" y="36314"/>
                    <a:pt x="43765" y="36267"/>
                  </a:cubicBezTo>
                  <a:cubicBezTo>
                    <a:pt x="42861" y="35833"/>
                    <a:pt x="41911" y="35610"/>
                    <a:pt x="40738" y="35540"/>
                  </a:cubicBezTo>
                  <a:cubicBezTo>
                    <a:pt x="41770" y="34918"/>
                    <a:pt x="42773" y="34806"/>
                    <a:pt x="43753" y="34613"/>
                  </a:cubicBezTo>
                  <a:cubicBezTo>
                    <a:pt x="43759" y="34437"/>
                    <a:pt x="43759" y="34261"/>
                    <a:pt x="43765" y="34085"/>
                  </a:cubicBezTo>
                  <a:lnTo>
                    <a:pt x="43765" y="34085"/>
                  </a:lnTo>
                  <a:cubicBezTo>
                    <a:pt x="43289" y="34243"/>
                    <a:pt x="42814" y="34401"/>
                    <a:pt x="42333" y="34554"/>
                  </a:cubicBezTo>
                  <a:cubicBezTo>
                    <a:pt x="42151" y="34613"/>
                    <a:pt x="41969" y="34665"/>
                    <a:pt x="41788" y="34724"/>
                  </a:cubicBezTo>
                  <a:lnTo>
                    <a:pt x="41612" y="34748"/>
                  </a:lnTo>
                  <a:lnTo>
                    <a:pt x="41612" y="34748"/>
                  </a:lnTo>
                  <a:lnTo>
                    <a:pt x="41653" y="34595"/>
                  </a:lnTo>
                  <a:cubicBezTo>
                    <a:pt x="41729" y="34302"/>
                    <a:pt x="42151" y="34155"/>
                    <a:pt x="42011" y="33762"/>
                  </a:cubicBezTo>
                  <a:lnTo>
                    <a:pt x="42011" y="33762"/>
                  </a:lnTo>
                  <a:cubicBezTo>
                    <a:pt x="41946" y="33832"/>
                    <a:pt x="41852" y="33873"/>
                    <a:pt x="41805" y="33956"/>
                  </a:cubicBezTo>
                  <a:cubicBezTo>
                    <a:pt x="41318" y="34865"/>
                    <a:pt x="40544" y="35422"/>
                    <a:pt x="39617" y="35798"/>
                  </a:cubicBezTo>
                  <a:cubicBezTo>
                    <a:pt x="39547" y="35845"/>
                    <a:pt x="39476" y="35892"/>
                    <a:pt x="39400" y="35944"/>
                  </a:cubicBezTo>
                  <a:lnTo>
                    <a:pt x="39382" y="35680"/>
                  </a:lnTo>
                  <a:cubicBezTo>
                    <a:pt x="39271" y="35727"/>
                    <a:pt x="39130" y="35757"/>
                    <a:pt x="39060" y="35839"/>
                  </a:cubicBezTo>
                  <a:cubicBezTo>
                    <a:pt x="38649" y="36331"/>
                    <a:pt x="38215" y="36777"/>
                    <a:pt x="37605" y="37030"/>
                  </a:cubicBezTo>
                  <a:cubicBezTo>
                    <a:pt x="37452" y="37094"/>
                    <a:pt x="37341" y="37253"/>
                    <a:pt x="37212" y="37364"/>
                  </a:cubicBezTo>
                  <a:cubicBezTo>
                    <a:pt x="37810" y="37282"/>
                    <a:pt x="38373" y="37165"/>
                    <a:pt x="38942" y="37129"/>
                  </a:cubicBezTo>
                  <a:cubicBezTo>
                    <a:pt x="39081" y="37121"/>
                    <a:pt x="39219" y="37116"/>
                    <a:pt x="39357" y="37116"/>
                  </a:cubicBezTo>
                  <a:cubicBezTo>
                    <a:pt x="39916" y="37116"/>
                    <a:pt x="40463" y="37198"/>
                    <a:pt x="40996" y="37475"/>
                  </a:cubicBezTo>
                  <a:cubicBezTo>
                    <a:pt x="41565" y="37775"/>
                    <a:pt x="42181" y="37980"/>
                    <a:pt x="42803" y="38244"/>
                  </a:cubicBezTo>
                  <a:cubicBezTo>
                    <a:pt x="42580" y="38455"/>
                    <a:pt x="42351" y="38702"/>
                    <a:pt x="42093" y="38907"/>
                  </a:cubicBezTo>
                  <a:cubicBezTo>
                    <a:pt x="42001" y="38987"/>
                    <a:pt x="41856" y="39043"/>
                    <a:pt x="41733" y="39043"/>
                  </a:cubicBezTo>
                  <a:cubicBezTo>
                    <a:pt x="41722" y="39043"/>
                    <a:pt x="41711" y="39043"/>
                    <a:pt x="41700" y="39042"/>
                  </a:cubicBezTo>
                  <a:cubicBezTo>
                    <a:pt x="41189" y="39001"/>
                    <a:pt x="40650" y="39024"/>
                    <a:pt x="40186" y="38848"/>
                  </a:cubicBezTo>
                  <a:cubicBezTo>
                    <a:pt x="39093" y="38431"/>
                    <a:pt x="38006" y="38031"/>
                    <a:pt x="36789" y="38031"/>
                  </a:cubicBezTo>
                  <a:cubicBezTo>
                    <a:pt x="36738" y="38031"/>
                    <a:pt x="36688" y="38031"/>
                    <a:pt x="36637" y="38033"/>
                  </a:cubicBezTo>
                  <a:cubicBezTo>
                    <a:pt x="36696" y="37951"/>
                    <a:pt x="36719" y="37915"/>
                    <a:pt x="36748" y="37886"/>
                  </a:cubicBezTo>
                  <a:cubicBezTo>
                    <a:pt x="36760" y="37869"/>
                    <a:pt x="36784" y="37857"/>
                    <a:pt x="36807" y="37839"/>
                  </a:cubicBezTo>
                  <a:cubicBezTo>
                    <a:pt x="36772" y="37804"/>
                    <a:pt x="36742" y="37769"/>
                    <a:pt x="36713" y="37734"/>
                  </a:cubicBezTo>
                  <a:cubicBezTo>
                    <a:pt x="36668" y="37745"/>
                    <a:pt x="36629" y="37751"/>
                    <a:pt x="36595" y="37751"/>
                  </a:cubicBezTo>
                  <a:cubicBezTo>
                    <a:pt x="36443" y="37751"/>
                    <a:pt x="36408" y="37635"/>
                    <a:pt x="36437" y="37452"/>
                  </a:cubicBezTo>
                  <a:lnTo>
                    <a:pt x="36437" y="37452"/>
                  </a:lnTo>
                  <a:cubicBezTo>
                    <a:pt x="36379" y="37475"/>
                    <a:pt x="36285" y="37481"/>
                    <a:pt x="36261" y="37528"/>
                  </a:cubicBezTo>
                  <a:cubicBezTo>
                    <a:pt x="35839" y="38479"/>
                    <a:pt x="34865" y="38367"/>
                    <a:pt x="34085" y="38625"/>
                  </a:cubicBezTo>
                  <a:cubicBezTo>
                    <a:pt x="34084" y="38625"/>
                    <a:pt x="34083" y="38626"/>
                    <a:pt x="34082" y="38626"/>
                  </a:cubicBezTo>
                  <a:cubicBezTo>
                    <a:pt x="34052" y="38626"/>
                    <a:pt x="33996" y="38530"/>
                    <a:pt x="33956" y="38479"/>
                  </a:cubicBezTo>
                  <a:cubicBezTo>
                    <a:pt x="33592" y="38649"/>
                    <a:pt x="33234" y="38819"/>
                    <a:pt x="32871" y="38971"/>
                  </a:cubicBezTo>
                  <a:cubicBezTo>
                    <a:pt x="32858" y="38976"/>
                    <a:pt x="32845" y="38977"/>
                    <a:pt x="32831" y="38977"/>
                  </a:cubicBezTo>
                  <a:cubicBezTo>
                    <a:pt x="32772" y="38977"/>
                    <a:pt x="32700" y="38945"/>
                    <a:pt x="32634" y="38925"/>
                  </a:cubicBezTo>
                  <a:lnTo>
                    <a:pt x="32634" y="38925"/>
                  </a:lnTo>
                  <a:cubicBezTo>
                    <a:pt x="32634" y="38925"/>
                    <a:pt x="32635" y="38925"/>
                    <a:pt x="32636" y="38924"/>
                  </a:cubicBezTo>
                  <a:cubicBezTo>
                    <a:pt x="32847" y="38584"/>
                    <a:pt x="33023" y="38203"/>
                    <a:pt x="33293" y="37915"/>
                  </a:cubicBezTo>
                  <a:cubicBezTo>
                    <a:pt x="33709" y="37487"/>
                    <a:pt x="34050" y="37035"/>
                    <a:pt x="34237" y="36472"/>
                  </a:cubicBezTo>
                  <a:cubicBezTo>
                    <a:pt x="34607" y="35369"/>
                    <a:pt x="35340" y="34548"/>
                    <a:pt x="36220" y="33838"/>
                  </a:cubicBezTo>
                  <a:cubicBezTo>
                    <a:pt x="36273" y="33821"/>
                    <a:pt x="36332" y="33815"/>
                    <a:pt x="36390" y="33797"/>
                  </a:cubicBezTo>
                  <a:lnTo>
                    <a:pt x="36390" y="33797"/>
                  </a:lnTo>
                  <a:cubicBezTo>
                    <a:pt x="36367" y="33856"/>
                    <a:pt x="36349" y="33909"/>
                    <a:pt x="36332" y="33967"/>
                  </a:cubicBezTo>
                  <a:cubicBezTo>
                    <a:pt x="36314" y="34102"/>
                    <a:pt x="36308" y="34237"/>
                    <a:pt x="36291" y="34378"/>
                  </a:cubicBezTo>
                  <a:cubicBezTo>
                    <a:pt x="36426" y="34208"/>
                    <a:pt x="36608" y="34073"/>
                    <a:pt x="36690" y="33879"/>
                  </a:cubicBezTo>
                  <a:cubicBezTo>
                    <a:pt x="36895" y="33404"/>
                    <a:pt x="37288" y="33146"/>
                    <a:pt x="37751" y="33111"/>
                  </a:cubicBezTo>
                  <a:cubicBezTo>
                    <a:pt x="38093" y="33084"/>
                    <a:pt x="38407" y="32861"/>
                    <a:pt x="38749" y="32861"/>
                  </a:cubicBezTo>
                  <a:cubicBezTo>
                    <a:pt x="38853" y="32861"/>
                    <a:pt x="38960" y="32881"/>
                    <a:pt x="39071" y="32935"/>
                  </a:cubicBezTo>
                  <a:cubicBezTo>
                    <a:pt x="39676" y="32853"/>
                    <a:pt x="40280" y="32782"/>
                    <a:pt x="40925" y="32694"/>
                  </a:cubicBezTo>
                  <a:cubicBezTo>
                    <a:pt x="40949" y="32900"/>
                    <a:pt x="40966" y="33052"/>
                    <a:pt x="40978" y="33205"/>
                  </a:cubicBezTo>
                  <a:cubicBezTo>
                    <a:pt x="41418" y="32565"/>
                    <a:pt x="42040" y="32319"/>
                    <a:pt x="42803" y="32289"/>
                  </a:cubicBezTo>
                  <a:cubicBezTo>
                    <a:pt x="42832" y="32389"/>
                    <a:pt x="42861" y="32501"/>
                    <a:pt x="42890" y="32612"/>
                  </a:cubicBezTo>
                  <a:cubicBezTo>
                    <a:pt x="43055" y="32489"/>
                    <a:pt x="43225" y="32372"/>
                    <a:pt x="43377" y="32237"/>
                  </a:cubicBezTo>
                  <a:cubicBezTo>
                    <a:pt x="43518" y="32119"/>
                    <a:pt x="43641" y="31984"/>
                    <a:pt x="43770" y="31855"/>
                  </a:cubicBezTo>
                  <a:cubicBezTo>
                    <a:pt x="43724" y="31786"/>
                    <a:pt x="43656" y="31638"/>
                    <a:pt x="43620" y="31638"/>
                  </a:cubicBezTo>
                  <a:cubicBezTo>
                    <a:pt x="43619" y="31638"/>
                    <a:pt x="43619" y="31638"/>
                    <a:pt x="43618" y="31638"/>
                  </a:cubicBezTo>
                  <a:cubicBezTo>
                    <a:pt x="43383" y="31674"/>
                    <a:pt x="43154" y="31744"/>
                    <a:pt x="42932" y="31803"/>
                  </a:cubicBezTo>
                  <a:cubicBezTo>
                    <a:pt x="41911" y="32037"/>
                    <a:pt x="40896" y="32295"/>
                    <a:pt x="39881" y="32501"/>
                  </a:cubicBezTo>
                  <a:cubicBezTo>
                    <a:pt x="39071" y="32671"/>
                    <a:pt x="38244" y="32741"/>
                    <a:pt x="37446" y="32917"/>
                  </a:cubicBezTo>
                  <a:cubicBezTo>
                    <a:pt x="36402" y="33158"/>
                    <a:pt x="35634" y="33821"/>
                    <a:pt x="34988" y="34642"/>
                  </a:cubicBezTo>
                  <a:cubicBezTo>
                    <a:pt x="34871" y="34789"/>
                    <a:pt x="34760" y="34941"/>
                    <a:pt x="34584" y="35164"/>
                  </a:cubicBezTo>
                  <a:cubicBezTo>
                    <a:pt x="34543" y="34953"/>
                    <a:pt x="34519" y="34841"/>
                    <a:pt x="34496" y="34730"/>
                  </a:cubicBezTo>
                  <a:cubicBezTo>
                    <a:pt x="34324" y="33819"/>
                    <a:pt x="33699" y="33296"/>
                    <a:pt x="32878" y="33296"/>
                  </a:cubicBezTo>
                  <a:cubicBezTo>
                    <a:pt x="32689" y="33296"/>
                    <a:pt x="32490" y="33324"/>
                    <a:pt x="32284" y="33381"/>
                  </a:cubicBezTo>
                  <a:cubicBezTo>
                    <a:pt x="31468" y="33604"/>
                    <a:pt x="30794" y="33967"/>
                    <a:pt x="30506" y="34882"/>
                  </a:cubicBezTo>
                  <a:cubicBezTo>
                    <a:pt x="29767" y="34190"/>
                    <a:pt x="28946" y="33809"/>
                    <a:pt x="27984" y="33750"/>
                  </a:cubicBezTo>
                  <a:cubicBezTo>
                    <a:pt x="27696" y="33733"/>
                    <a:pt x="27626" y="33504"/>
                    <a:pt x="27638" y="33281"/>
                  </a:cubicBezTo>
                  <a:cubicBezTo>
                    <a:pt x="27690" y="32577"/>
                    <a:pt x="27737" y="31873"/>
                    <a:pt x="27855" y="31181"/>
                  </a:cubicBezTo>
                  <a:cubicBezTo>
                    <a:pt x="27925" y="30741"/>
                    <a:pt x="28078" y="30301"/>
                    <a:pt x="28254" y="29884"/>
                  </a:cubicBezTo>
                  <a:cubicBezTo>
                    <a:pt x="28482" y="29356"/>
                    <a:pt x="28969" y="29151"/>
                    <a:pt x="29497" y="29104"/>
                  </a:cubicBezTo>
                  <a:cubicBezTo>
                    <a:pt x="30413" y="29034"/>
                    <a:pt x="31334" y="29004"/>
                    <a:pt x="32260" y="28951"/>
                  </a:cubicBezTo>
                  <a:cubicBezTo>
                    <a:pt x="32794" y="28922"/>
                    <a:pt x="33340" y="28957"/>
                    <a:pt x="33856" y="28852"/>
                  </a:cubicBezTo>
                  <a:cubicBezTo>
                    <a:pt x="34345" y="28747"/>
                    <a:pt x="34832" y="28710"/>
                    <a:pt x="35316" y="28710"/>
                  </a:cubicBezTo>
                  <a:cubicBezTo>
                    <a:pt x="36191" y="28710"/>
                    <a:pt x="37061" y="28830"/>
                    <a:pt x="37933" y="28887"/>
                  </a:cubicBezTo>
                  <a:cubicBezTo>
                    <a:pt x="38083" y="28896"/>
                    <a:pt x="38230" y="28901"/>
                    <a:pt x="38377" y="28901"/>
                  </a:cubicBezTo>
                  <a:cubicBezTo>
                    <a:pt x="39749" y="28901"/>
                    <a:pt x="40988" y="28488"/>
                    <a:pt x="41964" y="27391"/>
                  </a:cubicBezTo>
                  <a:cubicBezTo>
                    <a:pt x="42392" y="26898"/>
                    <a:pt x="42650" y="26370"/>
                    <a:pt x="42738" y="25684"/>
                  </a:cubicBezTo>
                  <a:lnTo>
                    <a:pt x="42738" y="25684"/>
                  </a:lnTo>
                  <a:cubicBezTo>
                    <a:pt x="42451" y="26153"/>
                    <a:pt x="42245" y="26476"/>
                    <a:pt x="42057" y="26810"/>
                  </a:cubicBezTo>
                  <a:cubicBezTo>
                    <a:pt x="41846" y="27186"/>
                    <a:pt x="41571" y="27479"/>
                    <a:pt x="41160" y="27626"/>
                  </a:cubicBezTo>
                  <a:cubicBezTo>
                    <a:pt x="40614" y="27678"/>
                    <a:pt x="40063" y="27766"/>
                    <a:pt x="39511" y="27766"/>
                  </a:cubicBezTo>
                  <a:cubicBezTo>
                    <a:pt x="38626" y="27766"/>
                    <a:pt x="37810" y="27444"/>
                    <a:pt x="37036" y="27021"/>
                  </a:cubicBezTo>
                  <a:cubicBezTo>
                    <a:pt x="36038" y="26740"/>
                    <a:pt x="35047" y="26458"/>
                    <a:pt x="34061" y="26183"/>
                  </a:cubicBezTo>
                  <a:cubicBezTo>
                    <a:pt x="34589" y="25954"/>
                    <a:pt x="35170" y="25696"/>
                    <a:pt x="35751" y="25437"/>
                  </a:cubicBezTo>
                  <a:cubicBezTo>
                    <a:pt x="35647" y="25391"/>
                    <a:pt x="35553" y="25372"/>
                    <a:pt x="35464" y="25372"/>
                  </a:cubicBezTo>
                  <a:cubicBezTo>
                    <a:pt x="35189" y="25372"/>
                    <a:pt x="34975" y="25554"/>
                    <a:pt x="34730" y="25625"/>
                  </a:cubicBezTo>
                  <a:cubicBezTo>
                    <a:pt x="34378" y="25725"/>
                    <a:pt x="34032" y="25836"/>
                    <a:pt x="33680" y="25948"/>
                  </a:cubicBezTo>
                  <a:lnTo>
                    <a:pt x="32319" y="26388"/>
                  </a:lnTo>
                  <a:lnTo>
                    <a:pt x="32208" y="26253"/>
                  </a:lnTo>
                  <a:cubicBezTo>
                    <a:pt x="32343" y="26012"/>
                    <a:pt x="32472" y="25778"/>
                    <a:pt x="32607" y="25537"/>
                  </a:cubicBezTo>
                  <a:cubicBezTo>
                    <a:pt x="32856" y="25073"/>
                    <a:pt x="33134" y="24615"/>
                    <a:pt x="33089" y="24054"/>
                  </a:cubicBezTo>
                  <a:lnTo>
                    <a:pt x="33089" y="24054"/>
                  </a:lnTo>
                  <a:cubicBezTo>
                    <a:pt x="33120" y="24020"/>
                    <a:pt x="33164" y="23990"/>
                    <a:pt x="33164" y="23959"/>
                  </a:cubicBezTo>
                  <a:cubicBezTo>
                    <a:pt x="33287" y="22346"/>
                    <a:pt x="34343" y="21331"/>
                    <a:pt x="35510" y="20404"/>
                  </a:cubicBezTo>
                  <a:cubicBezTo>
                    <a:pt x="35575" y="20386"/>
                    <a:pt x="35645" y="20363"/>
                    <a:pt x="35722" y="20351"/>
                  </a:cubicBezTo>
                  <a:lnTo>
                    <a:pt x="35722" y="20351"/>
                  </a:lnTo>
                  <a:lnTo>
                    <a:pt x="35675" y="20527"/>
                  </a:lnTo>
                  <a:cubicBezTo>
                    <a:pt x="35293" y="21689"/>
                    <a:pt x="34930" y="22850"/>
                    <a:pt x="34519" y="24006"/>
                  </a:cubicBezTo>
                  <a:cubicBezTo>
                    <a:pt x="34367" y="24428"/>
                    <a:pt x="34091" y="24810"/>
                    <a:pt x="33885" y="25220"/>
                  </a:cubicBezTo>
                  <a:cubicBezTo>
                    <a:pt x="33827" y="25332"/>
                    <a:pt x="33827" y="25467"/>
                    <a:pt x="33797" y="25596"/>
                  </a:cubicBezTo>
                  <a:cubicBezTo>
                    <a:pt x="34355" y="25109"/>
                    <a:pt x="34548" y="24411"/>
                    <a:pt x="34883" y="23807"/>
                  </a:cubicBezTo>
                  <a:cubicBezTo>
                    <a:pt x="35053" y="23202"/>
                    <a:pt x="35200" y="22592"/>
                    <a:pt x="35399" y="22000"/>
                  </a:cubicBezTo>
                  <a:cubicBezTo>
                    <a:pt x="35557" y="21501"/>
                    <a:pt x="35733" y="20991"/>
                    <a:pt x="35992" y="20533"/>
                  </a:cubicBezTo>
                  <a:cubicBezTo>
                    <a:pt x="36493" y="19658"/>
                    <a:pt x="36912" y="19472"/>
                    <a:pt x="37814" y="19472"/>
                  </a:cubicBezTo>
                  <a:cubicBezTo>
                    <a:pt x="37903" y="19472"/>
                    <a:pt x="37998" y="19474"/>
                    <a:pt x="38098" y="19477"/>
                  </a:cubicBezTo>
                  <a:cubicBezTo>
                    <a:pt x="38127" y="19477"/>
                    <a:pt x="38156" y="19542"/>
                    <a:pt x="38186" y="19583"/>
                  </a:cubicBezTo>
                  <a:cubicBezTo>
                    <a:pt x="38485" y="19336"/>
                    <a:pt x="38784" y="19090"/>
                    <a:pt x="39089" y="18849"/>
                  </a:cubicBezTo>
                  <a:cubicBezTo>
                    <a:pt x="39036" y="18779"/>
                    <a:pt x="38990" y="18753"/>
                    <a:pt x="38947" y="18753"/>
                  </a:cubicBezTo>
                  <a:cubicBezTo>
                    <a:pt x="38851" y="18753"/>
                    <a:pt x="38773" y="18880"/>
                    <a:pt x="38684" y="18908"/>
                  </a:cubicBezTo>
                  <a:cubicBezTo>
                    <a:pt x="38426" y="18984"/>
                    <a:pt x="38162" y="19066"/>
                    <a:pt x="37904" y="19149"/>
                  </a:cubicBezTo>
                  <a:cubicBezTo>
                    <a:pt x="37640" y="19201"/>
                    <a:pt x="37388" y="19272"/>
                    <a:pt x="37124" y="19295"/>
                  </a:cubicBezTo>
                  <a:cubicBezTo>
                    <a:pt x="36572" y="19336"/>
                    <a:pt x="36080" y="19506"/>
                    <a:pt x="35669" y="19888"/>
                  </a:cubicBezTo>
                  <a:cubicBezTo>
                    <a:pt x="34971" y="20533"/>
                    <a:pt x="34279" y="21173"/>
                    <a:pt x="33580" y="21818"/>
                  </a:cubicBezTo>
                  <a:cubicBezTo>
                    <a:pt x="32929" y="22827"/>
                    <a:pt x="32243" y="23818"/>
                    <a:pt x="31175" y="24452"/>
                  </a:cubicBezTo>
                  <a:cubicBezTo>
                    <a:pt x="30982" y="24640"/>
                    <a:pt x="30788" y="24816"/>
                    <a:pt x="30594" y="25009"/>
                  </a:cubicBezTo>
                  <a:cubicBezTo>
                    <a:pt x="29685" y="25919"/>
                    <a:pt x="28653" y="26728"/>
                    <a:pt x="28195" y="28007"/>
                  </a:cubicBezTo>
                  <a:cubicBezTo>
                    <a:pt x="28154" y="28118"/>
                    <a:pt x="28031" y="28195"/>
                    <a:pt x="27872" y="28365"/>
                  </a:cubicBezTo>
                  <a:cubicBezTo>
                    <a:pt x="27825" y="27549"/>
                    <a:pt x="27837" y="26840"/>
                    <a:pt x="27720" y="26153"/>
                  </a:cubicBezTo>
                  <a:cubicBezTo>
                    <a:pt x="27491" y="24763"/>
                    <a:pt x="27192" y="23378"/>
                    <a:pt x="26916" y="22000"/>
                  </a:cubicBezTo>
                  <a:cubicBezTo>
                    <a:pt x="26863" y="21742"/>
                    <a:pt x="26893" y="21560"/>
                    <a:pt x="27039" y="21325"/>
                  </a:cubicBezTo>
                  <a:cubicBezTo>
                    <a:pt x="27333" y="20856"/>
                    <a:pt x="27550" y="20351"/>
                    <a:pt x="27831" y="19788"/>
                  </a:cubicBezTo>
                  <a:cubicBezTo>
                    <a:pt x="28082" y="19855"/>
                    <a:pt x="28326" y="19886"/>
                    <a:pt x="28565" y="19886"/>
                  </a:cubicBezTo>
                  <a:cubicBezTo>
                    <a:pt x="29418" y="19886"/>
                    <a:pt x="30199" y="19490"/>
                    <a:pt x="30923" y="18908"/>
                  </a:cubicBezTo>
                  <a:cubicBezTo>
                    <a:pt x="31961" y="18069"/>
                    <a:pt x="32061" y="16884"/>
                    <a:pt x="31152" y="15916"/>
                  </a:cubicBezTo>
                  <a:cubicBezTo>
                    <a:pt x="30852" y="15599"/>
                    <a:pt x="30506" y="15312"/>
                    <a:pt x="30143" y="15077"/>
                  </a:cubicBezTo>
                  <a:cubicBezTo>
                    <a:pt x="29696" y="14795"/>
                    <a:pt x="29250" y="14655"/>
                    <a:pt x="28809" y="14655"/>
                  </a:cubicBezTo>
                  <a:cubicBezTo>
                    <a:pt x="28271" y="14655"/>
                    <a:pt x="27740" y="14864"/>
                    <a:pt x="27227" y="15277"/>
                  </a:cubicBezTo>
                  <a:cubicBezTo>
                    <a:pt x="27010" y="14567"/>
                    <a:pt x="26746" y="13892"/>
                    <a:pt x="26159" y="13394"/>
                  </a:cubicBezTo>
                  <a:cubicBezTo>
                    <a:pt x="26124" y="13353"/>
                    <a:pt x="26218" y="13171"/>
                    <a:pt x="26247" y="13059"/>
                  </a:cubicBezTo>
                  <a:lnTo>
                    <a:pt x="26159" y="12954"/>
                  </a:lnTo>
                  <a:cubicBezTo>
                    <a:pt x="26042" y="12989"/>
                    <a:pt x="25931" y="13024"/>
                    <a:pt x="25813" y="13059"/>
                  </a:cubicBezTo>
                  <a:cubicBezTo>
                    <a:pt x="25661" y="13071"/>
                    <a:pt x="25508" y="13077"/>
                    <a:pt x="25191" y="13089"/>
                  </a:cubicBezTo>
                  <a:cubicBezTo>
                    <a:pt x="25420" y="12660"/>
                    <a:pt x="25573" y="12349"/>
                    <a:pt x="25749" y="12050"/>
                  </a:cubicBezTo>
                  <a:cubicBezTo>
                    <a:pt x="25751" y="12045"/>
                    <a:pt x="25757" y="12043"/>
                    <a:pt x="25767" y="12043"/>
                  </a:cubicBezTo>
                  <a:cubicBezTo>
                    <a:pt x="25810" y="12043"/>
                    <a:pt x="25920" y="12084"/>
                    <a:pt x="26005" y="12107"/>
                  </a:cubicBezTo>
                  <a:lnTo>
                    <a:pt x="26005" y="12107"/>
                  </a:lnTo>
                  <a:cubicBezTo>
                    <a:pt x="25913" y="12296"/>
                    <a:pt x="25811" y="12490"/>
                    <a:pt x="25719" y="12678"/>
                  </a:cubicBezTo>
                  <a:cubicBezTo>
                    <a:pt x="25966" y="12637"/>
                    <a:pt x="26218" y="12584"/>
                    <a:pt x="26552" y="12525"/>
                  </a:cubicBezTo>
                  <a:lnTo>
                    <a:pt x="26552" y="12525"/>
                  </a:lnTo>
                  <a:cubicBezTo>
                    <a:pt x="26488" y="12643"/>
                    <a:pt x="26453" y="12707"/>
                    <a:pt x="26417" y="12778"/>
                  </a:cubicBezTo>
                  <a:cubicBezTo>
                    <a:pt x="26453" y="12819"/>
                    <a:pt x="26482" y="12854"/>
                    <a:pt x="26517" y="12895"/>
                  </a:cubicBezTo>
                  <a:cubicBezTo>
                    <a:pt x="27795" y="12282"/>
                    <a:pt x="29128" y="11938"/>
                    <a:pt x="30548" y="11938"/>
                  </a:cubicBezTo>
                  <a:cubicBezTo>
                    <a:pt x="30595" y="11938"/>
                    <a:pt x="30641" y="11938"/>
                    <a:pt x="30688" y="11939"/>
                  </a:cubicBezTo>
                  <a:cubicBezTo>
                    <a:pt x="30701" y="11939"/>
                    <a:pt x="30714" y="11939"/>
                    <a:pt x="30727" y="11939"/>
                  </a:cubicBezTo>
                  <a:cubicBezTo>
                    <a:pt x="31271" y="11939"/>
                    <a:pt x="31816" y="11820"/>
                    <a:pt x="32360" y="11739"/>
                  </a:cubicBezTo>
                  <a:cubicBezTo>
                    <a:pt x="33498" y="11575"/>
                    <a:pt x="34413" y="11024"/>
                    <a:pt x="35076" y="10067"/>
                  </a:cubicBezTo>
                  <a:cubicBezTo>
                    <a:pt x="35528" y="9416"/>
                    <a:pt x="36132" y="8923"/>
                    <a:pt x="36778" y="8483"/>
                  </a:cubicBezTo>
                  <a:cubicBezTo>
                    <a:pt x="38238" y="7486"/>
                    <a:pt x="39030" y="5280"/>
                    <a:pt x="38473" y="3638"/>
                  </a:cubicBezTo>
                  <a:cubicBezTo>
                    <a:pt x="38403" y="3444"/>
                    <a:pt x="38180" y="3297"/>
                    <a:pt x="38021" y="3121"/>
                  </a:cubicBezTo>
                  <a:lnTo>
                    <a:pt x="38021" y="3121"/>
                  </a:lnTo>
                  <a:cubicBezTo>
                    <a:pt x="38285" y="3778"/>
                    <a:pt x="38426" y="4471"/>
                    <a:pt x="38344" y="5175"/>
                  </a:cubicBezTo>
                  <a:cubicBezTo>
                    <a:pt x="38297" y="5597"/>
                    <a:pt x="38133" y="6008"/>
                    <a:pt x="38004" y="6418"/>
                  </a:cubicBezTo>
                  <a:cubicBezTo>
                    <a:pt x="37986" y="6471"/>
                    <a:pt x="37839" y="6483"/>
                    <a:pt x="37757" y="6524"/>
                  </a:cubicBezTo>
                  <a:cubicBezTo>
                    <a:pt x="36954" y="6688"/>
                    <a:pt x="36138" y="6858"/>
                    <a:pt x="35323" y="7029"/>
                  </a:cubicBezTo>
                  <a:lnTo>
                    <a:pt x="35164" y="7029"/>
                  </a:lnTo>
                  <a:cubicBezTo>
                    <a:pt x="35188" y="6999"/>
                    <a:pt x="35205" y="6964"/>
                    <a:pt x="35229" y="6935"/>
                  </a:cubicBezTo>
                  <a:cubicBezTo>
                    <a:pt x="35440" y="6524"/>
                    <a:pt x="35757" y="6231"/>
                    <a:pt x="36197" y="6043"/>
                  </a:cubicBezTo>
                  <a:cubicBezTo>
                    <a:pt x="36361" y="5978"/>
                    <a:pt x="36461" y="5779"/>
                    <a:pt x="36584" y="5644"/>
                  </a:cubicBezTo>
                  <a:lnTo>
                    <a:pt x="36142" y="5644"/>
                  </a:lnTo>
                  <a:cubicBezTo>
                    <a:pt x="36376" y="4980"/>
                    <a:pt x="36677" y="4363"/>
                    <a:pt x="37446" y="3954"/>
                  </a:cubicBezTo>
                  <a:cubicBezTo>
                    <a:pt x="36948" y="3696"/>
                    <a:pt x="37065" y="3397"/>
                    <a:pt x="37165" y="3080"/>
                  </a:cubicBezTo>
                  <a:cubicBezTo>
                    <a:pt x="37300" y="2646"/>
                    <a:pt x="37423" y="2206"/>
                    <a:pt x="37534" y="1819"/>
                  </a:cubicBezTo>
                  <a:cubicBezTo>
                    <a:pt x="37658" y="2218"/>
                    <a:pt x="37798" y="2664"/>
                    <a:pt x="37945" y="3121"/>
                  </a:cubicBezTo>
                  <a:cubicBezTo>
                    <a:pt x="37980" y="3010"/>
                    <a:pt x="38068" y="2893"/>
                    <a:pt x="38051" y="2787"/>
                  </a:cubicBezTo>
                  <a:cubicBezTo>
                    <a:pt x="37933" y="2142"/>
                    <a:pt x="37787" y="1508"/>
                    <a:pt x="37663" y="869"/>
                  </a:cubicBezTo>
                  <a:cubicBezTo>
                    <a:pt x="37611" y="616"/>
                    <a:pt x="37581" y="364"/>
                    <a:pt x="3752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112625" y="1259150"/>
              <a:ext cx="356400" cy="609400"/>
            </a:xfrm>
            <a:custGeom>
              <a:avLst/>
              <a:gdLst/>
              <a:ahLst/>
              <a:cxnLst/>
              <a:rect l="l" t="t" r="r" b="b"/>
              <a:pathLst>
                <a:path w="14256" h="24376" extrusionOk="0">
                  <a:moveTo>
                    <a:pt x="11450" y="750"/>
                  </a:moveTo>
                  <a:cubicBezTo>
                    <a:pt x="11602" y="750"/>
                    <a:pt x="11715" y="830"/>
                    <a:pt x="11804" y="998"/>
                  </a:cubicBezTo>
                  <a:cubicBezTo>
                    <a:pt x="11827" y="1080"/>
                    <a:pt x="11851" y="1150"/>
                    <a:pt x="11868" y="1232"/>
                  </a:cubicBezTo>
                  <a:cubicBezTo>
                    <a:pt x="11804" y="1215"/>
                    <a:pt x="11745" y="1179"/>
                    <a:pt x="11681" y="1162"/>
                  </a:cubicBezTo>
                  <a:cubicBezTo>
                    <a:pt x="11499" y="1074"/>
                    <a:pt x="11311" y="992"/>
                    <a:pt x="11065" y="868"/>
                  </a:cubicBezTo>
                  <a:cubicBezTo>
                    <a:pt x="11216" y="790"/>
                    <a:pt x="11343" y="750"/>
                    <a:pt x="11450" y="750"/>
                  </a:cubicBezTo>
                  <a:close/>
                  <a:moveTo>
                    <a:pt x="13430" y="1228"/>
                  </a:moveTo>
                  <a:lnTo>
                    <a:pt x="13430" y="1228"/>
                  </a:lnTo>
                  <a:cubicBezTo>
                    <a:pt x="13394" y="1267"/>
                    <a:pt x="13358" y="1306"/>
                    <a:pt x="13323" y="1344"/>
                  </a:cubicBezTo>
                  <a:cubicBezTo>
                    <a:pt x="13329" y="1352"/>
                    <a:pt x="13336" y="1361"/>
                    <a:pt x="13342" y="1369"/>
                  </a:cubicBezTo>
                  <a:lnTo>
                    <a:pt x="13342" y="1369"/>
                  </a:lnTo>
                  <a:cubicBezTo>
                    <a:pt x="13363" y="1368"/>
                    <a:pt x="13384" y="1368"/>
                    <a:pt x="13405" y="1367"/>
                  </a:cubicBezTo>
                  <a:cubicBezTo>
                    <a:pt x="13414" y="1321"/>
                    <a:pt x="13422" y="1274"/>
                    <a:pt x="13430" y="1228"/>
                  </a:cubicBezTo>
                  <a:close/>
                  <a:moveTo>
                    <a:pt x="8213" y="1203"/>
                  </a:moveTo>
                  <a:cubicBezTo>
                    <a:pt x="8254" y="1203"/>
                    <a:pt x="8307" y="1279"/>
                    <a:pt x="8360" y="1314"/>
                  </a:cubicBezTo>
                  <a:cubicBezTo>
                    <a:pt x="8307" y="1361"/>
                    <a:pt x="8266" y="1402"/>
                    <a:pt x="8190" y="1467"/>
                  </a:cubicBezTo>
                  <a:cubicBezTo>
                    <a:pt x="8131" y="1408"/>
                    <a:pt x="8096" y="1367"/>
                    <a:pt x="8061" y="1308"/>
                  </a:cubicBezTo>
                  <a:cubicBezTo>
                    <a:pt x="8108" y="1267"/>
                    <a:pt x="8161" y="1203"/>
                    <a:pt x="8213" y="1203"/>
                  </a:cubicBezTo>
                  <a:close/>
                  <a:moveTo>
                    <a:pt x="9569" y="634"/>
                  </a:moveTo>
                  <a:lnTo>
                    <a:pt x="9569" y="634"/>
                  </a:lnTo>
                  <a:cubicBezTo>
                    <a:pt x="9991" y="798"/>
                    <a:pt x="10443" y="986"/>
                    <a:pt x="10889" y="1168"/>
                  </a:cubicBezTo>
                  <a:cubicBezTo>
                    <a:pt x="11076" y="1220"/>
                    <a:pt x="11270" y="1262"/>
                    <a:pt x="11505" y="1320"/>
                  </a:cubicBezTo>
                  <a:cubicBezTo>
                    <a:pt x="11243" y="1570"/>
                    <a:pt x="11062" y="1745"/>
                    <a:pt x="10871" y="1919"/>
                  </a:cubicBezTo>
                  <a:lnTo>
                    <a:pt x="10871" y="1919"/>
                  </a:lnTo>
                  <a:lnTo>
                    <a:pt x="10871" y="1907"/>
                  </a:lnTo>
                  <a:lnTo>
                    <a:pt x="10871" y="1907"/>
                  </a:lnTo>
                  <a:cubicBezTo>
                    <a:pt x="10478" y="2048"/>
                    <a:pt x="10889" y="2482"/>
                    <a:pt x="10548" y="2687"/>
                  </a:cubicBezTo>
                  <a:cubicBezTo>
                    <a:pt x="10220" y="2482"/>
                    <a:pt x="10061" y="2212"/>
                    <a:pt x="10237" y="1790"/>
                  </a:cubicBezTo>
                  <a:lnTo>
                    <a:pt x="10237" y="1790"/>
                  </a:lnTo>
                  <a:cubicBezTo>
                    <a:pt x="10155" y="1819"/>
                    <a:pt x="10067" y="1854"/>
                    <a:pt x="9985" y="1895"/>
                  </a:cubicBezTo>
                  <a:cubicBezTo>
                    <a:pt x="9774" y="1919"/>
                    <a:pt x="9569" y="1936"/>
                    <a:pt x="9258" y="1977"/>
                  </a:cubicBezTo>
                  <a:cubicBezTo>
                    <a:pt x="9434" y="1766"/>
                    <a:pt x="9551" y="1614"/>
                    <a:pt x="9692" y="1455"/>
                  </a:cubicBezTo>
                  <a:cubicBezTo>
                    <a:pt x="9621" y="1197"/>
                    <a:pt x="9181" y="998"/>
                    <a:pt x="9569" y="634"/>
                  </a:cubicBezTo>
                  <a:close/>
                  <a:moveTo>
                    <a:pt x="4735" y="5145"/>
                  </a:moveTo>
                  <a:lnTo>
                    <a:pt x="4729" y="5151"/>
                  </a:lnTo>
                  <a:cubicBezTo>
                    <a:pt x="4730" y="5152"/>
                    <a:pt x="4730" y="5152"/>
                    <a:pt x="4731" y="5153"/>
                  </a:cubicBezTo>
                  <a:lnTo>
                    <a:pt x="4731" y="5153"/>
                  </a:lnTo>
                  <a:cubicBezTo>
                    <a:pt x="4732" y="5150"/>
                    <a:pt x="4733" y="5148"/>
                    <a:pt x="4735" y="5145"/>
                  </a:cubicBezTo>
                  <a:close/>
                  <a:moveTo>
                    <a:pt x="14055" y="5565"/>
                  </a:moveTo>
                  <a:cubicBezTo>
                    <a:pt x="14067" y="5578"/>
                    <a:pt x="14079" y="5590"/>
                    <a:pt x="14092" y="5603"/>
                  </a:cubicBezTo>
                  <a:lnTo>
                    <a:pt x="14109" y="5591"/>
                  </a:lnTo>
                  <a:cubicBezTo>
                    <a:pt x="14091" y="5582"/>
                    <a:pt x="14073" y="5573"/>
                    <a:pt x="14055" y="5565"/>
                  </a:cubicBezTo>
                  <a:close/>
                  <a:moveTo>
                    <a:pt x="11117" y="13282"/>
                  </a:moveTo>
                  <a:cubicBezTo>
                    <a:pt x="11117" y="13305"/>
                    <a:pt x="11123" y="13329"/>
                    <a:pt x="11123" y="13346"/>
                  </a:cubicBezTo>
                  <a:cubicBezTo>
                    <a:pt x="11100" y="13346"/>
                    <a:pt x="11073" y="13354"/>
                    <a:pt x="11042" y="13357"/>
                  </a:cubicBezTo>
                  <a:lnTo>
                    <a:pt x="11042" y="13357"/>
                  </a:lnTo>
                  <a:lnTo>
                    <a:pt x="11117" y="13282"/>
                  </a:lnTo>
                  <a:close/>
                  <a:moveTo>
                    <a:pt x="5532" y="5480"/>
                  </a:moveTo>
                  <a:cubicBezTo>
                    <a:pt x="5849" y="6383"/>
                    <a:pt x="5855" y="7198"/>
                    <a:pt x="5955" y="8119"/>
                  </a:cubicBezTo>
                  <a:cubicBezTo>
                    <a:pt x="5708" y="7961"/>
                    <a:pt x="5585" y="7879"/>
                    <a:pt x="5462" y="7791"/>
                  </a:cubicBezTo>
                  <a:lnTo>
                    <a:pt x="5462" y="7791"/>
                  </a:lnTo>
                  <a:cubicBezTo>
                    <a:pt x="5474" y="7902"/>
                    <a:pt x="5444" y="8061"/>
                    <a:pt x="5515" y="8119"/>
                  </a:cubicBezTo>
                  <a:cubicBezTo>
                    <a:pt x="6131" y="8712"/>
                    <a:pt x="5984" y="9533"/>
                    <a:pt x="6137" y="10284"/>
                  </a:cubicBezTo>
                  <a:cubicBezTo>
                    <a:pt x="5761" y="9791"/>
                    <a:pt x="5398" y="9299"/>
                    <a:pt x="5022" y="8812"/>
                  </a:cubicBezTo>
                  <a:lnTo>
                    <a:pt x="5022" y="8812"/>
                  </a:lnTo>
                  <a:cubicBezTo>
                    <a:pt x="4958" y="9263"/>
                    <a:pt x="5280" y="9563"/>
                    <a:pt x="5474" y="9909"/>
                  </a:cubicBezTo>
                  <a:cubicBezTo>
                    <a:pt x="5726" y="10337"/>
                    <a:pt x="6060" y="10707"/>
                    <a:pt x="6090" y="11246"/>
                  </a:cubicBezTo>
                  <a:cubicBezTo>
                    <a:pt x="6101" y="11428"/>
                    <a:pt x="6195" y="11616"/>
                    <a:pt x="6295" y="11780"/>
                  </a:cubicBezTo>
                  <a:cubicBezTo>
                    <a:pt x="6817" y="12596"/>
                    <a:pt x="6788" y="13464"/>
                    <a:pt x="6600" y="14367"/>
                  </a:cubicBezTo>
                  <a:cubicBezTo>
                    <a:pt x="6436" y="13481"/>
                    <a:pt x="6055" y="12713"/>
                    <a:pt x="5579" y="11968"/>
                  </a:cubicBezTo>
                  <a:cubicBezTo>
                    <a:pt x="5046" y="11135"/>
                    <a:pt x="4787" y="10202"/>
                    <a:pt x="4606" y="9240"/>
                  </a:cubicBezTo>
                  <a:cubicBezTo>
                    <a:pt x="4564" y="9082"/>
                    <a:pt x="4611" y="8906"/>
                    <a:pt x="4623" y="8694"/>
                  </a:cubicBezTo>
                  <a:cubicBezTo>
                    <a:pt x="4770" y="8735"/>
                    <a:pt x="4899" y="8771"/>
                    <a:pt x="5022" y="8812"/>
                  </a:cubicBezTo>
                  <a:cubicBezTo>
                    <a:pt x="4993" y="8653"/>
                    <a:pt x="4940" y="8501"/>
                    <a:pt x="4916" y="8342"/>
                  </a:cubicBezTo>
                  <a:cubicBezTo>
                    <a:pt x="4853" y="7916"/>
                    <a:pt x="4795" y="7490"/>
                    <a:pt x="4732" y="7064"/>
                  </a:cubicBezTo>
                  <a:lnTo>
                    <a:pt x="4732" y="7064"/>
                  </a:lnTo>
                  <a:cubicBezTo>
                    <a:pt x="4754" y="7067"/>
                    <a:pt x="4776" y="7067"/>
                    <a:pt x="4798" y="7067"/>
                  </a:cubicBezTo>
                  <a:cubicBezTo>
                    <a:pt x="4810" y="7067"/>
                    <a:pt x="4823" y="7067"/>
                    <a:pt x="4836" y="7067"/>
                  </a:cubicBezTo>
                  <a:cubicBezTo>
                    <a:pt x="4948" y="7067"/>
                    <a:pt x="5053" y="7077"/>
                    <a:pt x="5075" y="7275"/>
                  </a:cubicBezTo>
                  <a:cubicBezTo>
                    <a:pt x="5092" y="7410"/>
                    <a:pt x="5233" y="7527"/>
                    <a:pt x="5321" y="7650"/>
                  </a:cubicBezTo>
                  <a:cubicBezTo>
                    <a:pt x="5268" y="7322"/>
                    <a:pt x="5257" y="6981"/>
                    <a:pt x="5163" y="6670"/>
                  </a:cubicBezTo>
                  <a:cubicBezTo>
                    <a:pt x="5022" y="6230"/>
                    <a:pt x="5204" y="5920"/>
                    <a:pt x="5532" y="5480"/>
                  </a:cubicBezTo>
                  <a:close/>
                  <a:moveTo>
                    <a:pt x="4564" y="10671"/>
                  </a:moveTo>
                  <a:cubicBezTo>
                    <a:pt x="4676" y="10853"/>
                    <a:pt x="4752" y="10988"/>
                    <a:pt x="4823" y="11117"/>
                  </a:cubicBezTo>
                  <a:cubicBezTo>
                    <a:pt x="5075" y="11598"/>
                    <a:pt x="5292" y="12085"/>
                    <a:pt x="5579" y="12543"/>
                  </a:cubicBezTo>
                  <a:cubicBezTo>
                    <a:pt x="6031" y="13258"/>
                    <a:pt x="6254" y="14045"/>
                    <a:pt x="6360" y="14883"/>
                  </a:cubicBezTo>
                  <a:cubicBezTo>
                    <a:pt x="6430" y="15511"/>
                    <a:pt x="6201" y="16004"/>
                    <a:pt x="5656" y="16444"/>
                  </a:cubicBezTo>
                  <a:cubicBezTo>
                    <a:pt x="5603" y="15505"/>
                    <a:pt x="5333" y="14696"/>
                    <a:pt x="4987" y="13898"/>
                  </a:cubicBezTo>
                  <a:cubicBezTo>
                    <a:pt x="4658" y="13129"/>
                    <a:pt x="4459" y="12308"/>
                    <a:pt x="4171" y="11411"/>
                  </a:cubicBezTo>
                  <a:cubicBezTo>
                    <a:pt x="4271" y="11217"/>
                    <a:pt x="4400" y="10982"/>
                    <a:pt x="4564" y="10671"/>
                  </a:cubicBezTo>
                  <a:close/>
                  <a:moveTo>
                    <a:pt x="11024" y="13376"/>
                  </a:moveTo>
                  <a:cubicBezTo>
                    <a:pt x="11203" y="13876"/>
                    <a:pt x="10850" y="14189"/>
                    <a:pt x="10589" y="14537"/>
                  </a:cubicBezTo>
                  <a:lnTo>
                    <a:pt x="10572" y="14531"/>
                  </a:lnTo>
                  <a:lnTo>
                    <a:pt x="10572" y="14531"/>
                  </a:lnTo>
                  <a:cubicBezTo>
                    <a:pt x="10671" y="14602"/>
                    <a:pt x="10853" y="14690"/>
                    <a:pt x="10859" y="14737"/>
                  </a:cubicBezTo>
                  <a:cubicBezTo>
                    <a:pt x="10789" y="15007"/>
                    <a:pt x="10707" y="15277"/>
                    <a:pt x="10572" y="15529"/>
                  </a:cubicBezTo>
                  <a:cubicBezTo>
                    <a:pt x="10355" y="15945"/>
                    <a:pt x="10097" y="16338"/>
                    <a:pt x="9856" y="16749"/>
                  </a:cubicBezTo>
                  <a:cubicBezTo>
                    <a:pt x="10267" y="16937"/>
                    <a:pt x="10355" y="17230"/>
                    <a:pt x="10126" y="17617"/>
                  </a:cubicBezTo>
                  <a:cubicBezTo>
                    <a:pt x="9715" y="18315"/>
                    <a:pt x="9305" y="19002"/>
                    <a:pt x="8859" y="19758"/>
                  </a:cubicBezTo>
                  <a:cubicBezTo>
                    <a:pt x="8806" y="19459"/>
                    <a:pt x="8753" y="19207"/>
                    <a:pt x="8724" y="18961"/>
                  </a:cubicBezTo>
                  <a:cubicBezTo>
                    <a:pt x="8653" y="18403"/>
                    <a:pt x="8718" y="17893"/>
                    <a:pt x="9228" y="17541"/>
                  </a:cubicBezTo>
                  <a:cubicBezTo>
                    <a:pt x="9275" y="17512"/>
                    <a:pt x="9258" y="17394"/>
                    <a:pt x="9275" y="17324"/>
                  </a:cubicBezTo>
                  <a:lnTo>
                    <a:pt x="9275" y="17324"/>
                  </a:lnTo>
                  <a:cubicBezTo>
                    <a:pt x="9146" y="17377"/>
                    <a:pt x="9011" y="17424"/>
                    <a:pt x="8829" y="17500"/>
                  </a:cubicBezTo>
                  <a:cubicBezTo>
                    <a:pt x="8771" y="16954"/>
                    <a:pt x="8835" y="16456"/>
                    <a:pt x="9146" y="16063"/>
                  </a:cubicBezTo>
                  <a:cubicBezTo>
                    <a:pt x="9651" y="15411"/>
                    <a:pt x="9891" y="14602"/>
                    <a:pt x="10449" y="13992"/>
                  </a:cubicBezTo>
                  <a:cubicBezTo>
                    <a:pt x="10640" y="13783"/>
                    <a:pt x="10832" y="13579"/>
                    <a:pt x="11024" y="13376"/>
                  </a:cubicBezTo>
                  <a:close/>
                  <a:moveTo>
                    <a:pt x="10578" y="18087"/>
                  </a:moveTo>
                  <a:lnTo>
                    <a:pt x="10578" y="18087"/>
                  </a:lnTo>
                  <a:cubicBezTo>
                    <a:pt x="10795" y="18714"/>
                    <a:pt x="11029" y="19342"/>
                    <a:pt x="11199" y="19976"/>
                  </a:cubicBezTo>
                  <a:cubicBezTo>
                    <a:pt x="11329" y="20468"/>
                    <a:pt x="11041" y="20797"/>
                    <a:pt x="10619" y="21090"/>
                  </a:cubicBezTo>
                  <a:cubicBezTo>
                    <a:pt x="10261" y="20081"/>
                    <a:pt x="10537" y="19090"/>
                    <a:pt x="10578" y="18087"/>
                  </a:cubicBezTo>
                  <a:close/>
                  <a:moveTo>
                    <a:pt x="10202" y="17975"/>
                  </a:moveTo>
                  <a:lnTo>
                    <a:pt x="10202" y="17975"/>
                  </a:lnTo>
                  <a:cubicBezTo>
                    <a:pt x="10378" y="18972"/>
                    <a:pt x="10120" y="19841"/>
                    <a:pt x="9838" y="20697"/>
                  </a:cubicBezTo>
                  <a:cubicBezTo>
                    <a:pt x="9842" y="20696"/>
                    <a:pt x="9845" y="20695"/>
                    <a:pt x="9848" y="20695"/>
                  </a:cubicBezTo>
                  <a:lnTo>
                    <a:pt x="9848" y="20695"/>
                  </a:lnTo>
                  <a:cubicBezTo>
                    <a:pt x="9673" y="20999"/>
                    <a:pt x="9503" y="21308"/>
                    <a:pt x="9328" y="21606"/>
                  </a:cubicBezTo>
                  <a:cubicBezTo>
                    <a:pt x="8835" y="20668"/>
                    <a:pt x="9011" y="19800"/>
                    <a:pt x="9598" y="18972"/>
                  </a:cubicBezTo>
                  <a:cubicBezTo>
                    <a:pt x="9803" y="18679"/>
                    <a:pt x="9973" y="18356"/>
                    <a:pt x="10202" y="17975"/>
                  </a:cubicBezTo>
                  <a:close/>
                  <a:moveTo>
                    <a:pt x="10114" y="20633"/>
                  </a:moveTo>
                  <a:cubicBezTo>
                    <a:pt x="10179" y="20703"/>
                    <a:pt x="10237" y="20768"/>
                    <a:pt x="10302" y="20844"/>
                  </a:cubicBezTo>
                  <a:cubicBezTo>
                    <a:pt x="10566" y="21178"/>
                    <a:pt x="10431" y="21466"/>
                    <a:pt x="10179" y="21730"/>
                  </a:cubicBezTo>
                  <a:cubicBezTo>
                    <a:pt x="9997" y="22076"/>
                    <a:pt x="9803" y="22428"/>
                    <a:pt x="9574" y="22862"/>
                  </a:cubicBezTo>
                  <a:cubicBezTo>
                    <a:pt x="9246" y="22199"/>
                    <a:pt x="9574" y="21753"/>
                    <a:pt x="9792" y="21290"/>
                  </a:cubicBezTo>
                  <a:cubicBezTo>
                    <a:pt x="9809" y="21091"/>
                    <a:pt x="9827" y="20887"/>
                    <a:pt x="9850" y="20694"/>
                  </a:cubicBezTo>
                  <a:lnTo>
                    <a:pt x="9850" y="20694"/>
                  </a:lnTo>
                  <a:cubicBezTo>
                    <a:pt x="9935" y="20672"/>
                    <a:pt x="10030" y="20649"/>
                    <a:pt x="10114" y="20633"/>
                  </a:cubicBezTo>
                  <a:close/>
                  <a:moveTo>
                    <a:pt x="9686" y="0"/>
                  </a:moveTo>
                  <a:cubicBezTo>
                    <a:pt x="9463" y="226"/>
                    <a:pt x="9244" y="326"/>
                    <a:pt x="9027" y="326"/>
                  </a:cubicBezTo>
                  <a:cubicBezTo>
                    <a:pt x="8798" y="326"/>
                    <a:pt x="8571" y="214"/>
                    <a:pt x="8348" y="18"/>
                  </a:cubicBezTo>
                  <a:cubicBezTo>
                    <a:pt x="8260" y="82"/>
                    <a:pt x="8184" y="141"/>
                    <a:pt x="8108" y="200"/>
                  </a:cubicBezTo>
                  <a:lnTo>
                    <a:pt x="8108" y="1244"/>
                  </a:lnTo>
                  <a:cubicBezTo>
                    <a:pt x="7880" y="1049"/>
                    <a:pt x="7725" y="715"/>
                    <a:pt x="7486" y="715"/>
                  </a:cubicBezTo>
                  <a:cubicBezTo>
                    <a:pt x="7380" y="715"/>
                    <a:pt x="7257" y="780"/>
                    <a:pt x="7105" y="951"/>
                  </a:cubicBezTo>
                  <a:cubicBezTo>
                    <a:pt x="6929" y="692"/>
                    <a:pt x="6782" y="481"/>
                    <a:pt x="6541" y="129"/>
                  </a:cubicBezTo>
                  <a:lnTo>
                    <a:pt x="6541" y="129"/>
                  </a:lnTo>
                  <a:cubicBezTo>
                    <a:pt x="6899" y="194"/>
                    <a:pt x="7111" y="235"/>
                    <a:pt x="7345" y="282"/>
                  </a:cubicBezTo>
                  <a:cubicBezTo>
                    <a:pt x="7380" y="206"/>
                    <a:pt x="7421" y="118"/>
                    <a:pt x="7463" y="30"/>
                  </a:cubicBezTo>
                  <a:cubicBezTo>
                    <a:pt x="7023" y="18"/>
                    <a:pt x="6588" y="12"/>
                    <a:pt x="6148" y="0"/>
                  </a:cubicBezTo>
                  <a:lnTo>
                    <a:pt x="6148" y="0"/>
                  </a:lnTo>
                  <a:cubicBezTo>
                    <a:pt x="6354" y="346"/>
                    <a:pt x="6559" y="692"/>
                    <a:pt x="6776" y="1050"/>
                  </a:cubicBezTo>
                  <a:cubicBezTo>
                    <a:pt x="6577" y="1191"/>
                    <a:pt x="6407" y="1308"/>
                    <a:pt x="6236" y="1426"/>
                  </a:cubicBezTo>
                  <a:cubicBezTo>
                    <a:pt x="6277" y="1461"/>
                    <a:pt x="6307" y="1508"/>
                    <a:pt x="6342" y="1543"/>
                  </a:cubicBezTo>
                  <a:cubicBezTo>
                    <a:pt x="6717" y="1373"/>
                    <a:pt x="7087" y="1197"/>
                    <a:pt x="7527" y="992"/>
                  </a:cubicBezTo>
                  <a:lnTo>
                    <a:pt x="7527" y="992"/>
                  </a:lnTo>
                  <a:cubicBezTo>
                    <a:pt x="7469" y="1351"/>
                    <a:pt x="7609" y="1400"/>
                    <a:pt x="7797" y="1400"/>
                  </a:cubicBezTo>
                  <a:cubicBezTo>
                    <a:pt x="7868" y="1400"/>
                    <a:pt x="7946" y="1393"/>
                    <a:pt x="8022" y="1393"/>
                  </a:cubicBezTo>
                  <a:cubicBezTo>
                    <a:pt x="8051" y="1393"/>
                    <a:pt x="8080" y="1394"/>
                    <a:pt x="8108" y="1396"/>
                  </a:cubicBezTo>
                  <a:cubicBezTo>
                    <a:pt x="7879" y="1895"/>
                    <a:pt x="8653" y="2329"/>
                    <a:pt x="8043" y="2857"/>
                  </a:cubicBezTo>
                  <a:cubicBezTo>
                    <a:pt x="7791" y="2488"/>
                    <a:pt x="7551" y="2130"/>
                    <a:pt x="7304" y="1754"/>
                  </a:cubicBezTo>
                  <a:cubicBezTo>
                    <a:pt x="7157" y="2007"/>
                    <a:pt x="7028" y="2212"/>
                    <a:pt x="6899" y="2429"/>
                  </a:cubicBezTo>
                  <a:cubicBezTo>
                    <a:pt x="6676" y="2130"/>
                    <a:pt x="6166" y="2370"/>
                    <a:pt x="6172" y="1743"/>
                  </a:cubicBezTo>
                  <a:lnTo>
                    <a:pt x="6172" y="1743"/>
                  </a:lnTo>
                  <a:cubicBezTo>
                    <a:pt x="6013" y="2048"/>
                    <a:pt x="5908" y="2229"/>
                    <a:pt x="5796" y="2447"/>
                  </a:cubicBezTo>
                  <a:cubicBezTo>
                    <a:pt x="6013" y="2482"/>
                    <a:pt x="6172" y="2511"/>
                    <a:pt x="6342" y="2540"/>
                  </a:cubicBezTo>
                  <a:cubicBezTo>
                    <a:pt x="6072" y="3356"/>
                    <a:pt x="5356" y="3813"/>
                    <a:pt x="4905" y="4470"/>
                  </a:cubicBezTo>
                  <a:cubicBezTo>
                    <a:pt x="4963" y="4512"/>
                    <a:pt x="5022" y="4564"/>
                    <a:pt x="5081" y="4605"/>
                  </a:cubicBezTo>
                  <a:cubicBezTo>
                    <a:pt x="5351" y="4394"/>
                    <a:pt x="5615" y="4177"/>
                    <a:pt x="5884" y="3954"/>
                  </a:cubicBezTo>
                  <a:cubicBezTo>
                    <a:pt x="5933" y="3603"/>
                    <a:pt x="6111" y="3346"/>
                    <a:pt x="6418" y="3125"/>
                  </a:cubicBezTo>
                  <a:lnTo>
                    <a:pt x="6418" y="3125"/>
                  </a:lnTo>
                  <a:cubicBezTo>
                    <a:pt x="6390" y="2836"/>
                    <a:pt x="6464" y="2620"/>
                    <a:pt x="6741" y="2423"/>
                  </a:cubicBezTo>
                  <a:lnTo>
                    <a:pt x="6741" y="2423"/>
                  </a:lnTo>
                  <a:cubicBezTo>
                    <a:pt x="6779" y="2732"/>
                    <a:pt x="6902" y="3016"/>
                    <a:pt x="6532" y="3178"/>
                  </a:cubicBezTo>
                  <a:lnTo>
                    <a:pt x="6532" y="3178"/>
                  </a:lnTo>
                  <a:cubicBezTo>
                    <a:pt x="6524" y="3143"/>
                    <a:pt x="6514" y="3106"/>
                    <a:pt x="6500" y="3068"/>
                  </a:cubicBezTo>
                  <a:lnTo>
                    <a:pt x="6500" y="3068"/>
                  </a:lnTo>
                  <a:cubicBezTo>
                    <a:pt x="6472" y="3087"/>
                    <a:pt x="6445" y="3106"/>
                    <a:pt x="6418" y="3125"/>
                  </a:cubicBezTo>
                  <a:lnTo>
                    <a:pt x="6418" y="3125"/>
                  </a:lnTo>
                  <a:cubicBezTo>
                    <a:pt x="6421" y="3154"/>
                    <a:pt x="6425" y="3184"/>
                    <a:pt x="6430" y="3215"/>
                  </a:cubicBezTo>
                  <a:cubicBezTo>
                    <a:pt x="6467" y="3203"/>
                    <a:pt x="6501" y="3191"/>
                    <a:pt x="6532" y="3178"/>
                  </a:cubicBezTo>
                  <a:lnTo>
                    <a:pt x="6532" y="3178"/>
                  </a:lnTo>
                  <a:cubicBezTo>
                    <a:pt x="6611" y="3564"/>
                    <a:pt x="6327" y="3805"/>
                    <a:pt x="6231" y="4095"/>
                  </a:cubicBezTo>
                  <a:cubicBezTo>
                    <a:pt x="6119" y="4429"/>
                    <a:pt x="6025" y="4776"/>
                    <a:pt x="5808" y="5133"/>
                  </a:cubicBezTo>
                  <a:cubicBezTo>
                    <a:pt x="5779" y="4910"/>
                    <a:pt x="5755" y="4676"/>
                    <a:pt x="5726" y="4447"/>
                  </a:cubicBezTo>
                  <a:cubicBezTo>
                    <a:pt x="5644" y="4476"/>
                    <a:pt x="5550" y="4482"/>
                    <a:pt x="5491" y="4535"/>
                  </a:cubicBezTo>
                  <a:cubicBezTo>
                    <a:pt x="5327" y="4682"/>
                    <a:pt x="5175" y="4852"/>
                    <a:pt x="5022" y="5004"/>
                  </a:cubicBezTo>
                  <a:cubicBezTo>
                    <a:pt x="4998" y="5115"/>
                    <a:pt x="4962" y="5217"/>
                    <a:pt x="4875" y="5217"/>
                  </a:cubicBezTo>
                  <a:cubicBezTo>
                    <a:pt x="4837" y="5217"/>
                    <a:pt x="4791" y="5198"/>
                    <a:pt x="4731" y="5153"/>
                  </a:cubicBezTo>
                  <a:lnTo>
                    <a:pt x="4731" y="5153"/>
                  </a:lnTo>
                  <a:cubicBezTo>
                    <a:pt x="4674" y="5285"/>
                    <a:pt x="4616" y="5417"/>
                    <a:pt x="4559" y="5544"/>
                  </a:cubicBezTo>
                  <a:cubicBezTo>
                    <a:pt x="4606" y="5597"/>
                    <a:pt x="4647" y="5644"/>
                    <a:pt x="4694" y="5691"/>
                  </a:cubicBezTo>
                  <a:cubicBezTo>
                    <a:pt x="4828" y="5620"/>
                    <a:pt x="4969" y="5538"/>
                    <a:pt x="5110" y="5468"/>
                  </a:cubicBezTo>
                  <a:cubicBezTo>
                    <a:pt x="5139" y="5485"/>
                    <a:pt x="5169" y="5515"/>
                    <a:pt x="5198" y="5538"/>
                  </a:cubicBezTo>
                  <a:cubicBezTo>
                    <a:pt x="5004" y="5890"/>
                    <a:pt x="4817" y="6242"/>
                    <a:pt x="4588" y="6659"/>
                  </a:cubicBezTo>
                  <a:cubicBezTo>
                    <a:pt x="4611" y="6743"/>
                    <a:pt x="4666" y="6893"/>
                    <a:pt x="4717" y="7045"/>
                  </a:cubicBezTo>
                  <a:lnTo>
                    <a:pt x="4717" y="7045"/>
                  </a:lnTo>
                  <a:cubicBezTo>
                    <a:pt x="4695" y="7054"/>
                    <a:pt x="4670" y="7059"/>
                    <a:pt x="4670" y="7069"/>
                  </a:cubicBezTo>
                  <a:cubicBezTo>
                    <a:pt x="4518" y="7744"/>
                    <a:pt x="4201" y="8331"/>
                    <a:pt x="3702" y="8812"/>
                  </a:cubicBezTo>
                  <a:cubicBezTo>
                    <a:pt x="3884" y="8741"/>
                    <a:pt x="4066" y="8683"/>
                    <a:pt x="4254" y="8618"/>
                  </a:cubicBezTo>
                  <a:cubicBezTo>
                    <a:pt x="4289" y="8589"/>
                    <a:pt x="4324" y="8565"/>
                    <a:pt x="4359" y="8536"/>
                  </a:cubicBezTo>
                  <a:lnTo>
                    <a:pt x="4359" y="8536"/>
                  </a:lnTo>
                  <a:cubicBezTo>
                    <a:pt x="4353" y="8595"/>
                    <a:pt x="4353" y="8665"/>
                    <a:pt x="4353" y="8724"/>
                  </a:cubicBezTo>
                  <a:cubicBezTo>
                    <a:pt x="4230" y="9146"/>
                    <a:pt x="4113" y="9574"/>
                    <a:pt x="3990" y="9991"/>
                  </a:cubicBezTo>
                  <a:cubicBezTo>
                    <a:pt x="4119" y="9956"/>
                    <a:pt x="4242" y="9915"/>
                    <a:pt x="4377" y="9879"/>
                  </a:cubicBezTo>
                  <a:lnTo>
                    <a:pt x="4377" y="9879"/>
                  </a:lnTo>
                  <a:cubicBezTo>
                    <a:pt x="4459" y="10724"/>
                    <a:pt x="4142" y="11246"/>
                    <a:pt x="2763" y="12478"/>
                  </a:cubicBezTo>
                  <a:cubicBezTo>
                    <a:pt x="3027" y="12431"/>
                    <a:pt x="3186" y="12402"/>
                    <a:pt x="3403" y="12367"/>
                  </a:cubicBezTo>
                  <a:lnTo>
                    <a:pt x="3403" y="12367"/>
                  </a:lnTo>
                  <a:cubicBezTo>
                    <a:pt x="3327" y="12959"/>
                    <a:pt x="3227" y="13517"/>
                    <a:pt x="2793" y="13980"/>
                  </a:cubicBezTo>
                  <a:cubicBezTo>
                    <a:pt x="2705" y="14074"/>
                    <a:pt x="2711" y="14250"/>
                    <a:pt x="2675" y="14391"/>
                  </a:cubicBezTo>
                  <a:cubicBezTo>
                    <a:pt x="2805" y="14303"/>
                    <a:pt x="2945" y="14221"/>
                    <a:pt x="3092" y="14127"/>
                  </a:cubicBezTo>
                  <a:lnTo>
                    <a:pt x="3092" y="14127"/>
                  </a:lnTo>
                  <a:cubicBezTo>
                    <a:pt x="3004" y="15013"/>
                    <a:pt x="3597" y="15658"/>
                    <a:pt x="3773" y="16426"/>
                  </a:cubicBezTo>
                  <a:cubicBezTo>
                    <a:pt x="3814" y="16567"/>
                    <a:pt x="3913" y="16684"/>
                    <a:pt x="3972" y="16819"/>
                  </a:cubicBezTo>
                  <a:cubicBezTo>
                    <a:pt x="4300" y="17570"/>
                    <a:pt x="4201" y="17952"/>
                    <a:pt x="3550" y="18433"/>
                  </a:cubicBezTo>
                  <a:cubicBezTo>
                    <a:pt x="3391" y="18538"/>
                    <a:pt x="3233" y="18638"/>
                    <a:pt x="3051" y="18755"/>
                  </a:cubicBezTo>
                  <a:cubicBezTo>
                    <a:pt x="2975" y="18122"/>
                    <a:pt x="2828" y="17529"/>
                    <a:pt x="2846" y="16943"/>
                  </a:cubicBezTo>
                  <a:cubicBezTo>
                    <a:pt x="2857" y="16362"/>
                    <a:pt x="3022" y="15775"/>
                    <a:pt x="3145" y="15048"/>
                  </a:cubicBezTo>
                  <a:lnTo>
                    <a:pt x="3145" y="15048"/>
                  </a:lnTo>
                  <a:cubicBezTo>
                    <a:pt x="2763" y="15617"/>
                    <a:pt x="2453" y="16063"/>
                    <a:pt x="2159" y="16508"/>
                  </a:cubicBezTo>
                  <a:cubicBezTo>
                    <a:pt x="2143" y="16536"/>
                    <a:pt x="2198" y="16615"/>
                    <a:pt x="2229" y="16673"/>
                  </a:cubicBezTo>
                  <a:lnTo>
                    <a:pt x="2183" y="16673"/>
                  </a:lnTo>
                  <a:lnTo>
                    <a:pt x="2171" y="16714"/>
                  </a:lnTo>
                  <a:cubicBezTo>
                    <a:pt x="2318" y="16972"/>
                    <a:pt x="2124" y="17066"/>
                    <a:pt x="1954" y="17177"/>
                  </a:cubicBezTo>
                  <a:cubicBezTo>
                    <a:pt x="1948" y="17271"/>
                    <a:pt x="1948" y="17377"/>
                    <a:pt x="1942" y="17471"/>
                  </a:cubicBezTo>
                  <a:cubicBezTo>
                    <a:pt x="2130" y="17347"/>
                    <a:pt x="2323" y="17218"/>
                    <a:pt x="2593" y="17042"/>
                  </a:cubicBezTo>
                  <a:cubicBezTo>
                    <a:pt x="2670" y="17623"/>
                    <a:pt x="2758" y="18169"/>
                    <a:pt x="2805" y="18714"/>
                  </a:cubicBezTo>
                  <a:cubicBezTo>
                    <a:pt x="2816" y="18843"/>
                    <a:pt x="2734" y="19002"/>
                    <a:pt x="2646" y="19096"/>
                  </a:cubicBezTo>
                  <a:cubicBezTo>
                    <a:pt x="2394" y="19354"/>
                    <a:pt x="2118" y="19588"/>
                    <a:pt x="1807" y="19876"/>
                  </a:cubicBezTo>
                  <a:cubicBezTo>
                    <a:pt x="1397" y="19008"/>
                    <a:pt x="1502" y="18227"/>
                    <a:pt x="1942" y="17453"/>
                  </a:cubicBezTo>
                  <a:lnTo>
                    <a:pt x="1942" y="17453"/>
                  </a:lnTo>
                  <a:cubicBezTo>
                    <a:pt x="1702" y="17600"/>
                    <a:pt x="1449" y="17746"/>
                    <a:pt x="1209" y="17893"/>
                  </a:cubicBezTo>
                  <a:cubicBezTo>
                    <a:pt x="1203" y="17934"/>
                    <a:pt x="1180" y="17969"/>
                    <a:pt x="1144" y="17993"/>
                  </a:cubicBezTo>
                  <a:cubicBezTo>
                    <a:pt x="1068" y="17999"/>
                    <a:pt x="998" y="18010"/>
                    <a:pt x="921" y="18028"/>
                  </a:cubicBezTo>
                  <a:cubicBezTo>
                    <a:pt x="957" y="17975"/>
                    <a:pt x="1004" y="17934"/>
                    <a:pt x="1045" y="17881"/>
                  </a:cubicBezTo>
                  <a:cubicBezTo>
                    <a:pt x="1097" y="17846"/>
                    <a:pt x="1156" y="17805"/>
                    <a:pt x="1209" y="17770"/>
                  </a:cubicBezTo>
                  <a:cubicBezTo>
                    <a:pt x="1250" y="17658"/>
                    <a:pt x="1303" y="17559"/>
                    <a:pt x="1350" y="17447"/>
                  </a:cubicBezTo>
                  <a:lnTo>
                    <a:pt x="1350" y="17447"/>
                  </a:lnTo>
                  <a:cubicBezTo>
                    <a:pt x="716" y="17600"/>
                    <a:pt x="323" y="17993"/>
                    <a:pt x="165" y="18626"/>
                  </a:cubicBezTo>
                  <a:cubicBezTo>
                    <a:pt x="382" y="18444"/>
                    <a:pt x="599" y="18263"/>
                    <a:pt x="869" y="18034"/>
                  </a:cubicBezTo>
                  <a:cubicBezTo>
                    <a:pt x="880" y="18263"/>
                    <a:pt x="886" y="18380"/>
                    <a:pt x="892" y="18491"/>
                  </a:cubicBezTo>
                  <a:cubicBezTo>
                    <a:pt x="1027" y="18468"/>
                    <a:pt x="1150" y="18444"/>
                    <a:pt x="1268" y="18433"/>
                  </a:cubicBezTo>
                  <a:cubicBezTo>
                    <a:pt x="1320" y="18820"/>
                    <a:pt x="1361" y="19213"/>
                    <a:pt x="1426" y="19612"/>
                  </a:cubicBezTo>
                  <a:cubicBezTo>
                    <a:pt x="1485" y="19964"/>
                    <a:pt x="1467" y="20263"/>
                    <a:pt x="1156" y="20521"/>
                  </a:cubicBezTo>
                  <a:cubicBezTo>
                    <a:pt x="886" y="20756"/>
                    <a:pt x="663" y="21049"/>
                    <a:pt x="282" y="21466"/>
                  </a:cubicBezTo>
                  <a:cubicBezTo>
                    <a:pt x="194" y="21290"/>
                    <a:pt x="106" y="21137"/>
                    <a:pt x="18" y="20973"/>
                  </a:cubicBezTo>
                  <a:lnTo>
                    <a:pt x="0" y="20996"/>
                  </a:lnTo>
                  <a:cubicBezTo>
                    <a:pt x="59" y="21425"/>
                    <a:pt x="124" y="21847"/>
                    <a:pt x="194" y="22375"/>
                  </a:cubicBezTo>
                  <a:cubicBezTo>
                    <a:pt x="1115" y="20486"/>
                    <a:pt x="2705" y="19412"/>
                    <a:pt x="4183" y="18227"/>
                  </a:cubicBezTo>
                  <a:cubicBezTo>
                    <a:pt x="4406" y="18051"/>
                    <a:pt x="4582" y="17817"/>
                    <a:pt x="4770" y="17611"/>
                  </a:cubicBezTo>
                  <a:cubicBezTo>
                    <a:pt x="4647" y="17600"/>
                    <a:pt x="4529" y="17594"/>
                    <a:pt x="4400" y="17588"/>
                  </a:cubicBezTo>
                  <a:cubicBezTo>
                    <a:pt x="4083" y="16585"/>
                    <a:pt x="3731" y="15576"/>
                    <a:pt x="3473" y="14561"/>
                  </a:cubicBezTo>
                  <a:cubicBezTo>
                    <a:pt x="3239" y="13610"/>
                    <a:pt x="3473" y="12713"/>
                    <a:pt x="3960" y="11757"/>
                  </a:cubicBezTo>
                  <a:cubicBezTo>
                    <a:pt x="4066" y="11927"/>
                    <a:pt x="4136" y="11991"/>
                    <a:pt x="4166" y="12073"/>
                  </a:cubicBezTo>
                  <a:cubicBezTo>
                    <a:pt x="4529" y="13170"/>
                    <a:pt x="4899" y="14273"/>
                    <a:pt x="5251" y="15370"/>
                  </a:cubicBezTo>
                  <a:cubicBezTo>
                    <a:pt x="5315" y="15576"/>
                    <a:pt x="5310" y="15804"/>
                    <a:pt x="5368" y="16016"/>
                  </a:cubicBezTo>
                  <a:cubicBezTo>
                    <a:pt x="5491" y="16479"/>
                    <a:pt x="5468" y="16884"/>
                    <a:pt x="5034" y="17189"/>
                  </a:cubicBezTo>
                  <a:cubicBezTo>
                    <a:pt x="4934" y="17265"/>
                    <a:pt x="4782" y="17388"/>
                    <a:pt x="5016" y="17512"/>
                  </a:cubicBezTo>
                  <a:cubicBezTo>
                    <a:pt x="6365" y="16503"/>
                    <a:pt x="7023" y="15153"/>
                    <a:pt x="6958" y="13452"/>
                  </a:cubicBezTo>
                  <a:cubicBezTo>
                    <a:pt x="6952" y="13135"/>
                    <a:pt x="6952" y="12818"/>
                    <a:pt x="6952" y="12508"/>
                  </a:cubicBezTo>
                  <a:cubicBezTo>
                    <a:pt x="6676" y="11252"/>
                    <a:pt x="6383" y="9997"/>
                    <a:pt x="6166" y="8730"/>
                  </a:cubicBezTo>
                  <a:cubicBezTo>
                    <a:pt x="6031" y="7996"/>
                    <a:pt x="6031" y="7234"/>
                    <a:pt x="5972" y="6483"/>
                  </a:cubicBezTo>
                  <a:cubicBezTo>
                    <a:pt x="5926" y="5814"/>
                    <a:pt x="6113" y="5186"/>
                    <a:pt x="6313" y="4570"/>
                  </a:cubicBezTo>
                  <a:cubicBezTo>
                    <a:pt x="6559" y="3790"/>
                    <a:pt x="6923" y="3057"/>
                    <a:pt x="7281" y="2194"/>
                  </a:cubicBezTo>
                  <a:cubicBezTo>
                    <a:pt x="7515" y="2546"/>
                    <a:pt x="7685" y="2793"/>
                    <a:pt x="7861" y="3057"/>
                  </a:cubicBezTo>
                  <a:cubicBezTo>
                    <a:pt x="8477" y="3027"/>
                    <a:pt x="8337" y="2423"/>
                    <a:pt x="8554" y="2159"/>
                  </a:cubicBezTo>
                  <a:cubicBezTo>
                    <a:pt x="8958" y="2171"/>
                    <a:pt x="9328" y="2194"/>
                    <a:pt x="9698" y="2212"/>
                  </a:cubicBezTo>
                  <a:cubicBezTo>
                    <a:pt x="9762" y="2177"/>
                    <a:pt x="9812" y="2161"/>
                    <a:pt x="9851" y="2161"/>
                  </a:cubicBezTo>
                  <a:cubicBezTo>
                    <a:pt x="9953" y="2161"/>
                    <a:pt x="9974" y="2273"/>
                    <a:pt x="9962" y="2435"/>
                  </a:cubicBezTo>
                  <a:cubicBezTo>
                    <a:pt x="9874" y="2405"/>
                    <a:pt x="9786" y="2388"/>
                    <a:pt x="9698" y="2359"/>
                  </a:cubicBezTo>
                  <a:lnTo>
                    <a:pt x="9698" y="2359"/>
                  </a:lnTo>
                  <a:cubicBezTo>
                    <a:pt x="9868" y="2810"/>
                    <a:pt x="10038" y="3268"/>
                    <a:pt x="10196" y="3720"/>
                  </a:cubicBezTo>
                  <a:cubicBezTo>
                    <a:pt x="10636" y="4957"/>
                    <a:pt x="11094" y="6201"/>
                    <a:pt x="11510" y="7445"/>
                  </a:cubicBezTo>
                  <a:cubicBezTo>
                    <a:pt x="11598" y="7709"/>
                    <a:pt x="11563" y="8020"/>
                    <a:pt x="11563" y="8301"/>
                  </a:cubicBezTo>
                  <a:cubicBezTo>
                    <a:pt x="11569" y="8812"/>
                    <a:pt x="11575" y="9316"/>
                    <a:pt x="11546" y="9821"/>
                  </a:cubicBezTo>
                  <a:cubicBezTo>
                    <a:pt x="11534" y="10085"/>
                    <a:pt x="11452" y="10343"/>
                    <a:pt x="11399" y="10601"/>
                  </a:cubicBezTo>
                  <a:cubicBezTo>
                    <a:pt x="11094" y="11522"/>
                    <a:pt x="10806" y="12455"/>
                    <a:pt x="10472" y="13364"/>
                  </a:cubicBezTo>
                  <a:cubicBezTo>
                    <a:pt x="10343" y="13693"/>
                    <a:pt x="10120" y="13992"/>
                    <a:pt x="9921" y="14303"/>
                  </a:cubicBezTo>
                  <a:cubicBezTo>
                    <a:pt x="9539" y="14895"/>
                    <a:pt x="9076" y="15453"/>
                    <a:pt x="8788" y="16086"/>
                  </a:cubicBezTo>
                  <a:cubicBezTo>
                    <a:pt x="8366" y="17036"/>
                    <a:pt x="8360" y="18087"/>
                    <a:pt x="8466" y="19107"/>
                  </a:cubicBezTo>
                  <a:cubicBezTo>
                    <a:pt x="8565" y="19970"/>
                    <a:pt x="8818" y="20820"/>
                    <a:pt x="8988" y="21677"/>
                  </a:cubicBezTo>
                  <a:cubicBezTo>
                    <a:pt x="9052" y="22011"/>
                    <a:pt x="9064" y="22351"/>
                    <a:pt x="9099" y="22692"/>
                  </a:cubicBezTo>
                  <a:cubicBezTo>
                    <a:pt x="9164" y="23249"/>
                    <a:pt x="9228" y="23806"/>
                    <a:pt x="9393" y="24375"/>
                  </a:cubicBezTo>
                  <a:cubicBezTo>
                    <a:pt x="9428" y="24282"/>
                    <a:pt x="9492" y="24182"/>
                    <a:pt x="9510" y="24076"/>
                  </a:cubicBezTo>
                  <a:cubicBezTo>
                    <a:pt x="9651" y="22997"/>
                    <a:pt x="10196" y="22117"/>
                    <a:pt x="10889" y="21313"/>
                  </a:cubicBezTo>
                  <a:cubicBezTo>
                    <a:pt x="11452" y="20662"/>
                    <a:pt x="11892" y="19940"/>
                    <a:pt x="12250" y="19154"/>
                  </a:cubicBezTo>
                  <a:cubicBezTo>
                    <a:pt x="12748" y="18063"/>
                    <a:pt x="12748" y="16937"/>
                    <a:pt x="12572" y="15793"/>
                  </a:cubicBezTo>
                  <a:cubicBezTo>
                    <a:pt x="12437" y="14854"/>
                    <a:pt x="12261" y="13921"/>
                    <a:pt x="12126" y="12983"/>
                  </a:cubicBezTo>
                  <a:cubicBezTo>
                    <a:pt x="12068" y="12525"/>
                    <a:pt x="12068" y="12068"/>
                    <a:pt x="12044" y="11604"/>
                  </a:cubicBezTo>
                  <a:cubicBezTo>
                    <a:pt x="11997" y="11721"/>
                    <a:pt x="11909" y="11839"/>
                    <a:pt x="11898" y="11956"/>
                  </a:cubicBezTo>
                  <a:cubicBezTo>
                    <a:pt x="11880" y="12361"/>
                    <a:pt x="11892" y="12772"/>
                    <a:pt x="11892" y="13165"/>
                  </a:cubicBezTo>
                  <a:cubicBezTo>
                    <a:pt x="11769" y="13241"/>
                    <a:pt x="11663" y="13305"/>
                    <a:pt x="11557" y="13370"/>
                  </a:cubicBezTo>
                  <a:cubicBezTo>
                    <a:pt x="12115" y="14068"/>
                    <a:pt x="12091" y="14930"/>
                    <a:pt x="12332" y="15804"/>
                  </a:cubicBezTo>
                  <a:cubicBezTo>
                    <a:pt x="12144" y="15693"/>
                    <a:pt x="12015" y="15623"/>
                    <a:pt x="11898" y="15558"/>
                  </a:cubicBezTo>
                  <a:lnTo>
                    <a:pt x="11898" y="15558"/>
                  </a:lnTo>
                  <a:cubicBezTo>
                    <a:pt x="11909" y="15675"/>
                    <a:pt x="11868" y="15840"/>
                    <a:pt x="11939" y="15910"/>
                  </a:cubicBezTo>
                  <a:cubicBezTo>
                    <a:pt x="12707" y="16714"/>
                    <a:pt x="12320" y="17617"/>
                    <a:pt x="12208" y="18538"/>
                  </a:cubicBezTo>
                  <a:cubicBezTo>
                    <a:pt x="12062" y="18462"/>
                    <a:pt x="11968" y="18403"/>
                    <a:pt x="11868" y="18351"/>
                  </a:cubicBezTo>
                  <a:lnTo>
                    <a:pt x="11868" y="18351"/>
                  </a:lnTo>
                  <a:cubicBezTo>
                    <a:pt x="11921" y="18914"/>
                    <a:pt x="11945" y="19471"/>
                    <a:pt x="11469" y="19958"/>
                  </a:cubicBezTo>
                  <a:cubicBezTo>
                    <a:pt x="10982" y="19231"/>
                    <a:pt x="11117" y="18257"/>
                    <a:pt x="10519" y="17564"/>
                  </a:cubicBezTo>
                  <a:cubicBezTo>
                    <a:pt x="10566" y="17054"/>
                    <a:pt x="10607" y="16503"/>
                    <a:pt x="10654" y="15945"/>
                  </a:cubicBezTo>
                  <a:cubicBezTo>
                    <a:pt x="10713" y="15928"/>
                    <a:pt x="10777" y="15922"/>
                    <a:pt x="10836" y="15916"/>
                  </a:cubicBezTo>
                  <a:cubicBezTo>
                    <a:pt x="11088" y="16555"/>
                    <a:pt x="11334" y="17189"/>
                    <a:pt x="11593" y="17823"/>
                  </a:cubicBezTo>
                  <a:cubicBezTo>
                    <a:pt x="11675" y="18010"/>
                    <a:pt x="11792" y="18186"/>
                    <a:pt x="11892" y="18362"/>
                  </a:cubicBezTo>
                  <a:cubicBezTo>
                    <a:pt x="11839" y="18110"/>
                    <a:pt x="11833" y="17834"/>
                    <a:pt x="11745" y="17594"/>
                  </a:cubicBezTo>
                  <a:cubicBezTo>
                    <a:pt x="11569" y="17095"/>
                    <a:pt x="11393" y="16596"/>
                    <a:pt x="11158" y="16127"/>
                  </a:cubicBezTo>
                  <a:cubicBezTo>
                    <a:pt x="10918" y="15629"/>
                    <a:pt x="10947" y="15165"/>
                    <a:pt x="11158" y="14684"/>
                  </a:cubicBezTo>
                  <a:cubicBezTo>
                    <a:pt x="11223" y="14244"/>
                    <a:pt x="11299" y="13810"/>
                    <a:pt x="11364" y="13370"/>
                  </a:cubicBezTo>
                  <a:cubicBezTo>
                    <a:pt x="11381" y="13241"/>
                    <a:pt x="11364" y="13094"/>
                    <a:pt x="11417" y="12965"/>
                  </a:cubicBezTo>
                  <a:cubicBezTo>
                    <a:pt x="11505" y="12742"/>
                    <a:pt x="11587" y="12525"/>
                    <a:pt x="11323" y="12361"/>
                  </a:cubicBezTo>
                  <a:lnTo>
                    <a:pt x="11059" y="12818"/>
                  </a:lnTo>
                  <a:lnTo>
                    <a:pt x="10924" y="12977"/>
                  </a:lnTo>
                  <a:cubicBezTo>
                    <a:pt x="10918" y="12889"/>
                    <a:pt x="10918" y="12801"/>
                    <a:pt x="10912" y="12713"/>
                  </a:cubicBezTo>
                  <a:cubicBezTo>
                    <a:pt x="11035" y="12431"/>
                    <a:pt x="11164" y="12161"/>
                    <a:pt x="11293" y="11880"/>
                  </a:cubicBezTo>
                  <a:lnTo>
                    <a:pt x="11293" y="11880"/>
                  </a:lnTo>
                  <a:lnTo>
                    <a:pt x="11270" y="11892"/>
                  </a:lnTo>
                  <a:cubicBezTo>
                    <a:pt x="11270" y="11839"/>
                    <a:pt x="11282" y="11792"/>
                    <a:pt x="11311" y="11757"/>
                  </a:cubicBezTo>
                  <a:cubicBezTo>
                    <a:pt x="11469" y="11070"/>
                    <a:pt x="11868" y="10437"/>
                    <a:pt x="11774" y="9698"/>
                  </a:cubicBezTo>
                  <a:cubicBezTo>
                    <a:pt x="11739" y="9199"/>
                    <a:pt x="11651" y="8700"/>
                    <a:pt x="11839" y="8202"/>
                  </a:cubicBezTo>
                  <a:cubicBezTo>
                    <a:pt x="11909" y="8026"/>
                    <a:pt x="11851" y="7773"/>
                    <a:pt x="11792" y="7580"/>
                  </a:cubicBezTo>
                  <a:cubicBezTo>
                    <a:pt x="11587" y="6864"/>
                    <a:pt x="11352" y="6160"/>
                    <a:pt x="11129" y="5450"/>
                  </a:cubicBezTo>
                  <a:cubicBezTo>
                    <a:pt x="10824" y="4635"/>
                    <a:pt x="10513" y="3831"/>
                    <a:pt x="10208" y="3016"/>
                  </a:cubicBezTo>
                  <a:cubicBezTo>
                    <a:pt x="10196" y="2957"/>
                    <a:pt x="10185" y="2898"/>
                    <a:pt x="10179" y="2840"/>
                  </a:cubicBezTo>
                  <a:lnTo>
                    <a:pt x="10179" y="2840"/>
                  </a:lnTo>
                  <a:lnTo>
                    <a:pt x="10308" y="2928"/>
                  </a:lnTo>
                  <a:cubicBezTo>
                    <a:pt x="10521" y="3025"/>
                    <a:pt x="10651" y="3082"/>
                    <a:pt x="10732" y="3082"/>
                  </a:cubicBezTo>
                  <a:cubicBezTo>
                    <a:pt x="10850" y="3082"/>
                    <a:pt x="10860" y="2958"/>
                    <a:pt x="10871" y="2658"/>
                  </a:cubicBezTo>
                  <a:lnTo>
                    <a:pt x="10871" y="1924"/>
                  </a:lnTo>
                  <a:lnTo>
                    <a:pt x="10871" y="1924"/>
                  </a:lnTo>
                  <a:cubicBezTo>
                    <a:pt x="11022" y="1907"/>
                    <a:pt x="11184" y="1895"/>
                    <a:pt x="11381" y="1878"/>
                  </a:cubicBezTo>
                  <a:lnTo>
                    <a:pt x="11381" y="1878"/>
                  </a:lnTo>
                  <a:cubicBezTo>
                    <a:pt x="11340" y="2159"/>
                    <a:pt x="11311" y="2400"/>
                    <a:pt x="11282" y="2640"/>
                  </a:cubicBezTo>
                  <a:cubicBezTo>
                    <a:pt x="11076" y="3420"/>
                    <a:pt x="11311" y="4136"/>
                    <a:pt x="11569" y="4858"/>
                  </a:cubicBezTo>
                  <a:cubicBezTo>
                    <a:pt x="11604" y="4946"/>
                    <a:pt x="11598" y="5045"/>
                    <a:pt x="11616" y="5139"/>
                  </a:cubicBezTo>
                  <a:cubicBezTo>
                    <a:pt x="11763" y="5151"/>
                    <a:pt x="11909" y="5151"/>
                    <a:pt x="12056" y="5157"/>
                  </a:cubicBezTo>
                  <a:cubicBezTo>
                    <a:pt x="12150" y="5163"/>
                    <a:pt x="12250" y="5163"/>
                    <a:pt x="12355" y="5174"/>
                  </a:cubicBezTo>
                  <a:cubicBezTo>
                    <a:pt x="12449" y="5174"/>
                    <a:pt x="12537" y="5163"/>
                    <a:pt x="12631" y="5163"/>
                  </a:cubicBezTo>
                  <a:cubicBezTo>
                    <a:pt x="12531" y="4832"/>
                    <a:pt x="12298" y="4745"/>
                    <a:pt x="11987" y="4745"/>
                  </a:cubicBezTo>
                  <a:cubicBezTo>
                    <a:pt x="11934" y="4745"/>
                    <a:pt x="11879" y="4748"/>
                    <a:pt x="11821" y="4752"/>
                  </a:cubicBezTo>
                  <a:cubicBezTo>
                    <a:pt x="11704" y="4347"/>
                    <a:pt x="11587" y="3937"/>
                    <a:pt x="11417" y="3368"/>
                  </a:cubicBezTo>
                  <a:lnTo>
                    <a:pt x="11417" y="3368"/>
                  </a:lnTo>
                  <a:cubicBezTo>
                    <a:pt x="11651" y="3467"/>
                    <a:pt x="11804" y="3491"/>
                    <a:pt x="11886" y="3579"/>
                  </a:cubicBezTo>
                  <a:cubicBezTo>
                    <a:pt x="12379" y="4119"/>
                    <a:pt x="12830" y="4688"/>
                    <a:pt x="13347" y="5204"/>
                  </a:cubicBezTo>
                  <a:cubicBezTo>
                    <a:pt x="13521" y="5384"/>
                    <a:pt x="13808" y="5452"/>
                    <a:pt x="14055" y="5565"/>
                  </a:cubicBezTo>
                  <a:lnTo>
                    <a:pt x="14055" y="5565"/>
                  </a:lnTo>
                  <a:cubicBezTo>
                    <a:pt x="13652" y="5153"/>
                    <a:pt x="13274" y="4706"/>
                    <a:pt x="12830" y="4336"/>
                  </a:cubicBezTo>
                  <a:cubicBezTo>
                    <a:pt x="12431" y="4001"/>
                    <a:pt x="12144" y="3608"/>
                    <a:pt x="11974" y="3127"/>
                  </a:cubicBezTo>
                  <a:cubicBezTo>
                    <a:pt x="12109" y="2869"/>
                    <a:pt x="12214" y="2634"/>
                    <a:pt x="12332" y="2405"/>
                  </a:cubicBezTo>
                  <a:cubicBezTo>
                    <a:pt x="12827" y="2596"/>
                    <a:pt x="13180" y="2684"/>
                    <a:pt x="13548" y="2684"/>
                  </a:cubicBezTo>
                  <a:cubicBezTo>
                    <a:pt x="13767" y="2684"/>
                    <a:pt x="13992" y="2653"/>
                    <a:pt x="14256" y="2593"/>
                  </a:cubicBezTo>
                  <a:cubicBezTo>
                    <a:pt x="13951" y="2179"/>
                    <a:pt x="13658" y="1793"/>
                    <a:pt x="13342" y="1369"/>
                  </a:cubicBezTo>
                  <a:lnTo>
                    <a:pt x="13342" y="1369"/>
                  </a:lnTo>
                  <a:cubicBezTo>
                    <a:pt x="13157" y="1377"/>
                    <a:pt x="12967" y="1392"/>
                    <a:pt x="12772" y="1402"/>
                  </a:cubicBezTo>
                  <a:cubicBezTo>
                    <a:pt x="13118" y="1743"/>
                    <a:pt x="13616" y="1836"/>
                    <a:pt x="13787" y="2347"/>
                  </a:cubicBezTo>
                  <a:cubicBezTo>
                    <a:pt x="13663" y="2377"/>
                    <a:pt x="13545" y="2391"/>
                    <a:pt x="13434" y="2391"/>
                  </a:cubicBezTo>
                  <a:cubicBezTo>
                    <a:pt x="12944" y="2391"/>
                    <a:pt x="12563" y="2123"/>
                    <a:pt x="12185" y="1807"/>
                  </a:cubicBezTo>
                  <a:cubicBezTo>
                    <a:pt x="12050" y="2153"/>
                    <a:pt x="11915" y="2482"/>
                    <a:pt x="11786" y="2804"/>
                  </a:cubicBezTo>
                  <a:cubicBezTo>
                    <a:pt x="11739" y="2787"/>
                    <a:pt x="11704" y="2781"/>
                    <a:pt x="11657" y="2769"/>
                  </a:cubicBezTo>
                  <a:cubicBezTo>
                    <a:pt x="11628" y="2429"/>
                    <a:pt x="11551" y="2095"/>
                    <a:pt x="11593" y="1760"/>
                  </a:cubicBezTo>
                  <a:cubicBezTo>
                    <a:pt x="11609" y="1623"/>
                    <a:pt x="11892" y="1399"/>
                    <a:pt x="11991" y="1399"/>
                  </a:cubicBezTo>
                  <a:cubicBezTo>
                    <a:pt x="11998" y="1399"/>
                    <a:pt x="12004" y="1400"/>
                    <a:pt x="12009" y="1402"/>
                  </a:cubicBezTo>
                  <a:cubicBezTo>
                    <a:pt x="12105" y="1447"/>
                    <a:pt x="12183" y="1466"/>
                    <a:pt x="12247" y="1466"/>
                  </a:cubicBezTo>
                  <a:cubicBezTo>
                    <a:pt x="12472" y="1466"/>
                    <a:pt x="12537" y="1236"/>
                    <a:pt x="12637" y="1044"/>
                  </a:cubicBezTo>
                  <a:lnTo>
                    <a:pt x="12637" y="1044"/>
                  </a:lnTo>
                  <a:cubicBezTo>
                    <a:pt x="12571" y="1052"/>
                    <a:pt x="12507" y="1057"/>
                    <a:pt x="12445" y="1057"/>
                  </a:cubicBezTo>
                  <a:cubicBezTo>
                    <a:pt x="12187" y="1057"/>
                    <a:pt x="11969" y="972"/>
                    <a:pt x="11851" y="669"/>
                  </a:cubicBezTo>
                  <a:cubicBezTo>
                    <a:pt x="11681" y="540"/>
                    <a:pt x="11510" y="411"/>
                    <a:pt x="11317" y="264"/>
                  </a:cubicBezTo>
                  <a:cubicBezTo>
                    <a:pt x="11420" y="191"/>
                    <a:pt x="11502" y="163"/>
                    <a:pt x="11569" y="163"/>
                  </a:cubicBezTo>
                  <a:cubicBezTo>
                    <a:pt x="11771" y="163"/>
                    <a:pt x="11842" y="422"/>
                    <a:pt x="11991" y="493"/>
                  </a:cubicBezTo>
                  <a:cubicBezTo>
                    <a:pt x="12191" y="681"/>
                    <a:pt x="12648" y="599"/>
                    <a:pt x="12637" y="1068"/>
                  </a:cubicBezTo>
                  <a:cubicBezTo>
                    <a:pt x="13006" y="910"/>
                    <a:pt x="13006" y="910"/>
                    <a:pt x="13030" y="352"/>
                  </a:cubicBezTo>
                  <a:cubicBezTo>
                    <a:pt x="13206" y="364"/>
                    <a:pt x="13382" y="370"/>
                    <a:pt x="13581" y="382"/>
                  </a:cubicBezTo>
                  <a:cubicBezTo>
                    <a:pt x="13526" y="679"/>
                    <a:pt x="13479" y="950"/>
                    <a:pt x="13430" y="1228"/>
                  </a:cubicBezTo>
                  <a:lnTo>
                    <a:pt x="13430" y="1228"/>
                  </a:lnTo>
                  <a:cubicBezTo>
                    <a:pt x="13626" y="1015"/>
                    <a:pt x="13829" y="791"/>
                    <a:pt x="14027" y="558"/>
                  </a:cubicBezTo>
                  <a:cubicBezTo>
                    <a:pt x="14115" y="458"/>
                    <a:pt x="14162" y="335"/>
                    <a:pt x="14227" y="217"/>
                  </a:cubicBezTo>
                  <a:cubicBezTo>
                    <a:pt x="13886" y="159"/>
                    <a:pt x="13558" y="82"/>
                    <a:pt x="13212" y="71"/>
                  </a:cubicBezTo>
                  <a:cubicBezTo>
                    <a:pt x="13160" y="64"/>
                    <a:pt x="13103" y="59"/>
                    <a:pt x="13046" y="59"/>
                  </a:cubicBezTo>
                  <a:cubicBezTo>
                    <a:pt x="12910" y="59"/>
                    <a:pt x="12770" y="84"/>
                    <a:pt x="12684" y="159"/>
                  </a:cubicBezTo>
                  <a:cubicBezTo>
                    <a:pt x="12567" y="251"/>
                    <a:pt x="12466" y="285"/>
                    <a:pt x="12364" y="285"/>
                  </a:cubicBezTo>
                  <a:cubicBezTo>
                    <a:pt x="12240" y="285"/>
                    <a:pt x="12116" y="234"/>
                    <a:pt x="11968" y="176"/>
                  </a:cubicBezTo>
                  <a:cubicBezTo>
                    <a:pt x="11760" y="96"/>
                    <a:pt x="11468" y="11"/>
                    <a:pt x="11251" y="11"/>
                  </a:cubicBezTo>
                  <a:cubicBezTo>
                    <a:pt x="11149" y="11"/>
                    <a:pt x="11064" y="30"/>
                    <a:pt x="11012" y="77"/>
                  </a:cubicBezTo>
                  <a:cubicBezTo>
                    <a:pt x="10809" y="263"/>
                    <a:pt x="10625" y="334"/>
                    <a:pt x="10450" y="334"/>
                  </a:cubicBezTo>
                  <a:cubicBezTo>
                    <a:pt x="10188" y="334"/>
                    <a:pt x="9946" y="176"/>
                    <a:pt x="968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127025" y="1292700"/>
              <a:ext cx="369325" cy="582750"/>
            </a:xfrm>
            <a:custGeom>
              <a:avLst/>
              <a:gdLst/>
              <a:ahLst/>
              <a:cxnLst/>
              <a:rect l="l" t="t" r="r" b="b"/>
              <a:pathLst>
                <a:path w="14773" h="23310" extrusionOk="0">
                  <a:moveTo>
                    <a:pt x="4881" y="2952"/>
                  </a:moveTo>
                  <a:cubicBezTo>
                    <a:pt x="4899" y="2964"/>
                    <a:pt x="4922" y="2982"/>
                    <a:pt x="4911" y="2994"/>
                  </a:cubicBezTo>
                  <a:cubicBezTo>
                    <a:pt x="4905" y="3011"/>
                    <a:pt x="4881" y="3017"/>
                    <a:pt x="4870" y="3029"/>
                  </a:cubicBezTo>
                  <a:cubicBezTo>
                    <a:pt x="4864" y="3017"/>
                    <a:pt x="4840" y="2999"/>
                    <a:pt x="4840" y="2988"/>
                  </a:cubicBezTo>
                  <a:cubicBezTo>
                    <a:pt x="4846" y="2970"/>
                    <a:pt x="4870" y="2964"/>
                    <a:pt x="4881" y="2952"/>
                  </a:cubicBezTo>
                  <a:close/>
                  <a:moveTo>
                    <a:pt x="1784" y="3715"/>
                  </a:moveTo>
                  <a:lnTo>
                    <a:pt x="1784" y="3715"/>
                  </a:lnTo>
                  <a:cubicBezTo>
                    <a:pt x="2382" y="3756"/>
                    <a:pt x="2975" y="3791"/>
                    <a:pt x="3567" y="3838"/>
                  </a:cubicBezTo>
                  <a:cubicBezTo>
                    <a:pt x="3860" y="3868"/>
                    <a:pt x="4148" y="3903"/>
                    <a:pt x="4435" y="3967"/>
                  </a:cubicBezTo>
                  <a:cubicBezTo>
                    <a:pt x="4905" y="4079"/>
                    <a:pt x="5292" y="4343"/>
                    <a:pt x="5462" y="4812"/>
                  </a:cubicBezTo>
                  <a:cubicBezTo>
                    <a:pt x="5632" y="5264"/>
                    <a:pt x="5732" y="5733"/>
                    <a:pt x="5902" y="6337"/>
                  </a:cubicBezTo>
                  <a:cubicBezTo>
                    <a:pt x="5028" y="6126"/>
                    <a:pt x="4248" y="5933"/>
                    <a:pt x="3467" y="5727"/>
                  </a:cubicBezTo>
                  <a:cubicBezTo>
                    <a:pt x="3233" y="5663"/>
                    <a:pt x="3016" y="5551"/>
                    <a:pt x="2787" y="5463"/>
                  </a:cubicBezTo>
                  <a:cubicBezTo>
                    <a:pt x="2036" y="5170"/>
                    <a:pt x="1708" y="4601"/>
                    <a:pt x="1784" y="3715"/>
                  </a:cubicBezTo>
                  <a:close/>
                  <a:moveTo>
                    <a:pt x="5418" y="249"/>
                  </a:moveTo>
                  <a:cubicBezTo>
                    <a:pt x="5804" y="249"/>
                    <a:pt x="6157" y="339"/>
                    <a:pt x="6442" y="741"/>
                  </a:cubicBezTo>
                  <a:cubicBezTo>
                    <a:pt x="6436" y="647"/>
                    <a:pt x="6430" y="553"/>
                    <a:pt x="6424" y="418"/>
                  </a:cubicBezTo>
                  <a:cubicBezTo>
                    <a:pt x="6542" y="405"/>
                    <a:pt x="6658" y="398"/>
                    <a:pt x="6774" y="398"/>
                  </a:cubicBezTo>
                  <a:cubicBezTo>
                    <a:pt x="7267" y="398"/>
                    <a:pt x="7737" y="515"/>
                    <a:pt x="8184" y="706"/>
                  </a:cubicBezTo>
                  <a:cubicBezTo>
                    <a:pt x="8360" y="776"/>
                    <a:pt x="8524" y="981"/>
                    <a:pt x="8583" y="1169"/>
                  </a:cubicBezTo>
                  <a:cubicBezTo>
                    <a:pt x="8782" y="1785"/>
                    <a:pt x="8953" y="2419"/>
                    <a:pt x="8777" y="3082"/>
                  </a:cubicBezTo>
                  <a:cubicBezTo>
                    <a:pt x="8783" y="3081"/>
                    <a:pt x="8790" y="3080"/>
                    <a:pt x="8796" y="3080"/>
                  </a:cubicBezTo>
                  <a:lnTo>
                    <a:pt x="8796" y="3080"/>
                  </a:lnTo>
                  <a:cubicBezTo>
                    <a:pt x="8183" y="3719"/>
                    <a:pt x="7984" y="4544"/>
                    <a:pt x="7785" y="5364"/>
                  </a:cubicBezTo>
                  <a:cubicBezTo>
                    <a:pt x="7574" y="6249"/>
                    <a:pt x="7375" y="7135"/>
                    <a:pt x="7140" y="8133"/>
                  </a:cubicBezTo>
                  <a:cubicBezTo>
                    <a:pt x="6729" y="7511"/>
                    <a:pt x="6401" y="7024"/>
                    <a:pt x="6307" y="6320"/>
                  </a:cubicBezTo>
                  <a:cubicBezTo>
                    <a:pt x="6131" y="5053"/>
                    <a:pt x="6301" y="3874"/>
                    <a:pt x="6712" y="2677"/>
                  </a:cubicBezTo>
                  <a:cubicBezTo>
                    <a:pt x="6935" y="2026"/>
                    <a:pt x="6858" y="1345"/>
                    <a:pt x="6448" y="735"/>
                  </a:cubicBezTo>
                  <a:lnTo>
                    <a:pt x="6448" y="735"/>
                  </a:lnTo>
                  <a:cubicBezTo>
                    <a:pt x="6465" y="952"/>
                    <a:pt x="6518" y="1169"/>
                    <a:pt x="6518" y="1386"/>
                  </a:cubicBezTo>
                  <a:cubicBezTo>
                    <a:pt x="6512" y="1797"/>
                    <a:pt x="6547" y="2225"/>
                    <a:pt x="6453" y="2612"/>
                  </a:cubicBezTo>
                  <a:cubicBezTo>
                    <a:pt x="6260" y="3410"/>
                    <a:pt x="5937" y="4179"/>
                    <a:pt x="6049" y="5029"/>
                  </a:cubicBezTo>
                  <a:cubicBezTo>
                    <a:pt x="6055" y="5059"/>
                    <a:pt x="5996" y="5100"/>
                    <a:pt x="5925" y="5176"/>
                  </a:cubicBezTo>
                  <a:cubicBezTo>
                    <a:pt x="5579" y="4325"/>
                    <a:pt x="5227" y="3516"/>
                    <a:pt x="5134" y="2612"/>
                  </a:cubicBezTo>
                  <a:cubicBezTo>
                    <a:pt x="5051" y="1832"/>
                    <a:pt x="4975" y="1058"/>
                    <a:pt x="4559" y="307"/>
                  </a:cubicBezTo>
                  <a:cubicBezTo>
                    <a:pt x="4853" y="295"/>
                    <a:pt x="5144" y="249"/>
                    <a:pt x="5418" y="249"/>
                  </a:cubicBezTo>
                  <a:close/>
                  <a:moveTo>
                    <a:pt x="10818" y="12028"/>
                  </a:moveTo>
                  <a:cubicBezTo>
                    <a:pt x="10809" y="12042"/>
                    <a:pt x="10799" y="12057"/>
                    <a:pt x="10790" y="12071"/>
                  </a:cubicBezTo>
                  <a:lnTo>
                    <a:pt x="10790" y="12071"/>
                  </a:lnTo>
                  <a:cubicBezTo>
                    <a:pt x="10803" y="12059"/>
                    <a:pt x="10817" y="12046"/>
                    <a:pt x="10830" y="12034"/>
                  </a:cubicBezTo>
                  <a:lnTo>
                    <a:pt x="10818" y="12028"/>
                  </a:lnTo>
                  <a:close/>
                  <a:moveTo>
                    <a:pt x="8829" y="1116"/>
                  </a:moveTo>
                  <a:cubicBezTo>
                    <a:pt x="8894" y="1146"/>
                    <a:pt x="8958" y="1181"/>
                    <a:pt x="9023" y="1210"/>
                  </a:cubicBezTo>
                  <a:cubicBezTo>
                    <a:pt x="10513" y="2518"/>
                    <a:pt x="10443" y="2606"/>
                    <a:pt x="9815" y="4560"/>
                  </a:cubicBezTo>
                  <a:cubicBezTo>
                    <a:pt x="9627" y="5158"/>
                    <a:pt x="9334" y="5727"/>
                    <a:pt x="9105" y="6314"/>
                  </a:cubicBezTo>
                  <a:cubicBezTo>
                    <a:pt x="9064" y="6420"/>
                    <a:pt x="9076" y="6549"/>
                    <a:pt x="9070" y="6666"/>
                  </a:cubicBezTo>
                  <a:cubicBezTo>
                    <a:pt x="9205" y="6484"/>
                    <a:pt x="9387" y="6314"/>
                    <a:pt x="9469" y="6103"/>
                  </a:cubicBezTo>
                  <a:cubicBezTo>
                    <a:pt x="9780" y="5264"/>
                    <a:pt x="10067" y="4413"/>
                    <a:pt x="10361" y="3563"/>
                  </a:cubicBezTo>
                  <a:cubicBezTo>
                    <a:pt x="10396" y="3475"/>
                    <a:pt x="10425" y="3381"/>
                    <a:pt x="10501" y="3199"/>
                  </a:cubicBezTo>
                  <a:cubicBezTo>
                    <a:pt x="10859" y="4343"/>
                    <a:pt x="11106" y="5393"/>
                    <a:pt x="10513" y="6449"/>
                  </a:cubicBezTo>
                  <a:cubicBezTo>
                    <a:pt x="10413" y="6631"/>
                    <a:pt x="10343" y="6836"/>
                    <a:pt x="10255" y="7036"/>
                  </a:cubicBezTo>
                  <a:cubicBezTo>
                    <a:pt x="10355" y="6989"/>
                    <a:pt x="10507" y="6965"/>
                    <a:pt x="10548" y="6889"/>
                  </a:cubicBezTo>
                  <a:cubicBezTo>
                    <a:pt x="10718" y="6596"/>
                    <a:pt x="10853" y="6285"/>
                    <a:pt x="11035" y="5909"/>
                  </a:cubicBezTo>
                  <a:cubicBezTo>
                    <a:pt x="11563" y="6654"/>
                    <a:pt x="11886" y="7288"/>
                    <a:pt x="11440" y="8156"/>
                  </a:cubicBezTo>
                  <a:cubicBezTo>
                    <a:pt x="11117" y="8772"/>
                    <a:pt x="10924" y="9429"/>
                    <a:pt x="10413" y="9969"/>
                  </a:cubicBezTo>
                  <a:cubicBezTo>
                    <a:pt x="9944" y="10456"/>
                    <a:pt x="9627" y="11095"/>
                    <a:pt x="9240" y="11670"/>
                  </a:cubicBezTo>
                  <a:cubicBezTo>
                    <a:pt x="9082" y="11717"/>
                    <a:pt x="8935" y="11770"/>
                    <a:pt x="8782" y="11823"/>
                  </a:cubicBezTo>
                  <a:cubicBezTo>
                    <a:pt x="9105" y="12116"/>
                    <a:pt x="9181" y="12503"/>
                    <a:pt x="9222" y="12914"/>
                  </a:cubicBezTo>
                  <a:cubicBezTo>
                    <a:pt x="9252" y="13172"/>
                    <a:pt x="9076" y="13166"/>
                    <a:pt x="8917" y="13184"/>
                  </a:cubicBezTo>
                  <a:cubicBezTo>
                    <a:pt x="9240" y="13547"/>
                    <a:pt x="9539" y="13917"/>
                    <a:pt x="9422" y="14457"/>
                  </a:cubicBezTo>
                  <a:cubicBezTo>
                    <a:pt x="9434" y="14492"/>
                    <a:pt x="9445" y="14527"/>
                    <a:pt x="9457" y="14562"/>
                  </a:cubicBezTo>
                  <a:cubicBezTo>
                    <a:pt x="9398" y="14574"/>
                    <a:pt x="9352" y="14574"/>
                    <a:pt x="9299" y="14580"/>
                  </a:cubicBezTo>
                  <a:cubicBezTo>
                    <a:pt x="8794" y="14504"/>
                    <a:pt x="8296" y="14380"/>
                    <a:pt x="7785" y="14375"/>
                  </a:cubicBezTo>
                  <a:cubicBezTo>
                    <a:pt x="7304" y="14375"/>
                    <a:pt x="7011" y="14163"/>
                    <a:pt x="6782" y="13788"/>
                  </a:cubicBezTo>
                  <a:cubicBezTo>
                    <a:pt x="6536" y="13371"/>
                    <a:pt x="6307" y="12943"/>
                    <a:pt x="6066" y="12521"/>
                  </a:cubicBezTo>
                  <a:cubicBezTo>
                    <a:pt x="6049" y="12462"/>
                    <a:pt x="6037" y="12398"/>
                    <a:pt x="6019" y="12327"/>
                  </a:cubicBezTo>
                  <a:cubicBezTo>
                    <a:pt x="6078" y="12327"/>
                    <a:pt x="6143" y="12339"/>
                    <a:pt x="6201" y="12345"/>
                  </a:cubicBezTo>
                  <a:cubicBezTo>
                    <a:pt x="6712" y="12456"/>
                    <a:pt x="7222" y="12562"/>
                    <a:pt x="7738" y="12679"/>
                  </a:cubicBezTo>
                  <a:cubicBezTo>
                    <a:pt x="8037" y="12749"/>
                    <a:pt x="8331" y="12820"/>
                    <a:pt x="8630" y="12896"/>
                  </a:cubicBezTo>
                  <a:cubicBezTo>
                    <a:pt x="8137" y="12398"/>
                    <a:pt x="7463" y="12351"/>
                    <a:pt x="6847" y="12204"/>
                  </a:cubicBezTo>
                  <a:cubicBezTo>
                    <a:pt x="5720" y="11940"/>
                    <a:pt x="5450" y="11635"/>
                    <a:pt x="5427" y="10415"/>
                  </a:cubicBezTo>
                  <a:lnTo>
                    <a:pt x="5427" y="10415"/>
                  </a:lnTo>
                  <a:cubicBezTo>
                    <a:pt x="5662" y="10462"/>
                    <a:pt x="5890" y="10508"/>
                    <a:pt x="6125" y="10555"/>
                  </a:cubicBezTo>
                  <a:cubicBezTo>
                    <a:pt x="6019" y="10462"/>
                    <a:pt x="5931" y="10333"/>
                    <a:pt x="5814" y="10268"/>
                  </a:cubicBezTo>
                  <a:cubicBezTo>
                    <a:pt x="5310" y="9998"/>
                    <a:pt x="5040" y="9564"/>
                    <a:pt x="4928" y="8895"/>
                  </a:cubicBezTo>
                  <a:lnTo>
                    <a:pt x="4928" y="8895"/>
                  </a:lnTo>
                  <a:cubicBezTo>
                    <a:pt x="5615" y="9071"/>
                    <a:pt x="6254" y="9241"/>
                    <a:pt x="6899" y="9406"/>
                  </a:cubicBezTo>
                  <a:cubicBezTo>
                    <a:pt x="7081" y="9453"/>
                    <a:pt x="7257" y="9499"/>
                    <a:pt x="7445" y="9552"/>
                  </a:cubicBezTo>
                  <a:cubicBezTo>
                    <a:pt x="7445" y="9494"/>
                    <a:pt x="7451" y="9441"/>
                    <a:pt x="7451" y="9382"/>
                  </a:cubicBezTo>
                  <a:cubicBezTo>
                    <a:pt x="6729" y="9183"/>
                    <a:pt x="6013" y="8971"/>
                    <a:pt x="5327" y="8766"/>
                  </a:cubicBezTo>
                  <a:cubicBezTo>
                    <a:pt x="4993" y="8666"/>
                    <a:pt x="4694" y="8543"/>
                    <a:pt x="4512" y="8215"/>
                  </a:cubicBezTo>
                  <a:cubicBezTo>
                    <a:pt x="4347" y="7921"/>
                    <a:pt x="4136" y="7657"/>
                    <a:pt x="3843" y="7217"/>
                  </a:cubicBezTo>
                  <a:lnTo>
                    <a:pt x="3843" y="7217"/>
                  </a:lnTo>
                  <a:cubicBezTo>
                    <a:pt x="4834" y="7429"/>
                    <a:pt x="5662" y="7552"/>
                    <a:pt x="6453" y="7810"/>
                  </a:cubicBezTo>
                  <a:cubicBezTo>
                    <a:pt x="6747" y="7904"/>
                    <a:pt x="6929" y="8338"/>
                    <a:pt x="7181" y="8596"/>
                  </a:cubicBezTo>
                  <a:cubicBezTo>
                    <a:pt x="7310" y="8725"/>
                    <a:pt x="7486" y="8825"/>
                    <a:pt x="7639" y="8942"/>
                  </a:cubicBezTo>
                  <a:cubicBezTo>
                    <a:pt x="7316" y="8338"/>
                    <a:pt x="7392" y="7716"/>
                    <a:pt x="7603" y="7112"/>
                  </a:cubicBezTo>
                  <a:cubicBezTo>
                    <a:pt x="8073" y="5815"/>
                    <a:pt x="8149" y="4396"/>
                    <a:pt x="8870" y="3175"/>
                  </a:cubicBezTo>
                  <a:cubicBezTo>
                    <a:pt x="8882" y="3164"/>
                    <a:pt x="8832" y="3114"/>
                    <a:pt x="8803" y="3079"/>
                  </a:cubicBezTo>
                  <a:lnTo>
                    <a:pt x="8803" y="3079"/>
                  </a:lnTo>
                  <a:cubicBezTo>
                    <a:pt x="9132" y="3038"/>
                    <a:pt x="9081" y="2765"/>
                    <a:pt x="9064" y="2559"/>
                  </a:cubicBezTo>
                  <a:cubicBezTo>
                    <a:pt x="9023" y="2166"/>
                    <a:pt x="8947" y="1762"/>
                    <a:pt x="8876" y="1363"/>
                  </a:cubicBezTo>
                  <a:cubicBezTo>
                    <a:pt x="8865" y="1275"/>
                    <a:pt x="8841" y="1198"/>
                    <a:pt x="8829" y="1116"/>
                  </a:cubicBezTo>
                  <a:close/>
                  <a:moveTo>
                    <a:pt x="11815" y="7869"/>
                  </a:moveTo>
                  <a:cubicBezTo>
                    <a:pt x="12185" y="8966"/>
                    <a:pt x="11827" y="9810"/>
                    <a:pt x="11276" y="10708"/>
                  </a:cubicBezTo>
                  <a:cubicBezTo>
                    <a:pt x="11440" y="10679"/>
                    <a:pt x="11522" y="10667"/>
                    <a:pt x="11657" y="10643"/>
                  </a:cubicBezTo>
                  <a:lnTo>
                    <a:pt x="11657" y="10643"/>
                  </a:lnTo>
                  <a:cubicBezTo>
                    <a:pt x="11862" y="12550"/>
                    <a:pt x="11141" y="14222"/>
                    <a:pt x="10237" y="15917"/>
                  </a:cubicBezTo>
                  <a:cubicBezTo>
                    <a:pt x="10055" y="15378"/>
                    <a:pt x="9768" y="14873"/>
                    <a:pt x="9739" y="14345"/>
                  </a:cubicBezTo>
                  <a:cubicBezTo>
                    <a:pt x="9709" y="13929"/>
                    <a:pt x="9967" y="13471"/>
                    <a:pt x="10155" y="13060"/>
                  </a:cubicBezTo>
                  <a:cubicBezTo>
                    <a:pt x="10324" y="12712"/>
                    <a:pt x="10573" y="12401"/>
                    <a:pt x="10790" y="12071"/>
                  </a:cubicBezTo>
                  <a:lnTo>
                    <a:pt x="10790" y="12071"/>
                  </a:lnTo>
                  <a:cubicBezTo>
                    <a:pt x="10566" y="12279"/>
                    <a:pt x="10325" y="12470"/>
                    <a:pt x="10132" y="12703"/>
                  </a:cubicBezTo>
                  <a:cubicBezTo>
                    <a:pt x="9944" y="12925"/>
                    <a:pt x="9809" y="13178"/>
                    <a:pt x="9557" y="13571"/>
                  </a:cubicBezTo>
                  <a:cubicBezTo>
                    <a:pt x="9422" y="12491"/>
                    <a:pt x="9334" y="11611"/>
                    <a:pt x="10055" y="10802"/>
                  </a:cubicBezTo>
                  <a:cubicBezTo>
                    <a:pt x="10730" y="10045"/>
                    <a:pt x="11422" y="9277"/>
                    <a:pt x="11628" y="8221"/>
                  </a:cubicBezTo>
                  <a:cubicBezTo>
                    <a:pt x="11645" y="8133"/>
                    <a:pt x="11716" y="8050"/>
                    <a:pt x="11815" y="7869"/>
                  </a:cubicBezTo>
                  <a:close/>
                  <a:moveTo>
                    <a:pt x="8390" y="14608"/>
                  </a:moveTo>
                  <a:cubicBezTo>
                    <a:pt x="9162" y="14608"/>
                    <a:pt x="9719" y="15105"/>
                    <a:pt x="9915" y="16017"/>
                  </a:cubicBezTo>
                  <a:cubicBezTo>
                    <a:pt x="9679" y="16111"/>
                    <a:pt x="9474" y="16152"/>
                    <a:pt x="9293" y="16152"/>
                  </a:cubicBezTo>
                  <a:cubicBezTo>
                    <a:pt x="8468" y="16152"/>
                    <a:pt x="8130" y="15305"/>
                    <a:pt x="7592" y="14762"/>
                  </a:cubicBezTo>
                  <a:cubicBezTo>
                    <a:pt x="7876" y="14658"/>
                    <a:pt x="8144" y="14608"/>
                    <a:pt x="8390" y="14608"/>
                  </a:cubicBezTo>
                  <a:close/>
                  <a:moveTo>
                    <a:pt x="9854" y="16296"/>
                  </a:moveTo>
                  <a:cubicBezTo>
                    <a:pt x="10204" y="16296"/>
                    <a:pt x="10367" y="16586"/>
                    <a:pt x="10572" y="17284"/>
                  </a:cubicBezTo>
                  <a:cubicBezTo>
                    <a:pt x="10445" y="17320"/>
                    <a:pt x="10331" y="17336"/>
                    <a:pt x="10227" y="17336"/>
                  </a:cubicBezTo>
                  <a:cubicBezTo>
                    <a:pt x="9691" y="17336"/>
                    <a:pt x="9417" y="16913"/>
                    <a:pt x="9123" y="16516"/>
                  </a:cubicBezTo>
                  <a:cubicBezTo>
                    <a:pt x="9438" y="16375"/>
                    <a:pt x="9671" y="16296"/>
                    <a:pt x="9854" y="16296"/>
                  </a:cubicBezTo>
                  <a:close/>
                  <a:moveTo>
                    <a:pt x="10461" y="17624"/>
                  </a:moveTo>
                  <a:cubicBezTo>
                    <a:pt x="10795" y="17624"/>
                    <a:pt x="10876" y="17805"/>
                    <a:pt x="11235" y="18604"/>
                  </a:cubicBezTo>
                  <a:cubicBezTo>
                    <a:pt x="10419" y="18592"/>
                    <a:pt x="10419" y="18592"/>
                    <a:pt x="10091" y="17660"/>
                  </a:cubicBezTo>
                  <a:cubicBezTo>
                    <a:pt x="10244" y="17640"/>
                    <a:pt x="10363" y="17624"/>
                    <a:pt x="10461" y="17624"/>
                  </a:cubicBezTo>
                  <a:close/>
                  <a:moveTo>
                    <a:pt x="12869" y="18603"/>
                  </a:moveTo>
                  <a:cubicBezTo>
                    <a:pt x="12870" y="18611"/>
                    <a:pt x="12871" y="18619"/>
                    <a:pt x="12871" y="18628"/>
                  </a:cubicBezTo>
                  <a:lnTo>
                    <a:pt x="12883" y="18622"/>
                  </a:lnTo>
                  <a:cubicBezTo>
                    <a:pt x="12879" y="18615"/>
                    <a:pt x="12874" y="18609"/>
                    <a:pt x="12869" y="18603"/>
                  </a:cubicBezTo>
                  <a:close/>
                  <a:moveTo>
                    <a:pt x="11675" y="13407"/>
                  </a:moveTo>
                  <a:cubicBezTo>
                    <a:pt x="11909" y="13970"/>
                    <a:pt x="11933" y="14873"/>
                    <a:pt x="11763" y="15513"/>
                  </a:cubicBezTo>
                  <a:cubicBezTo>
                    <a:pt x="11669" y="15859"/>
                    <a:pt x="11622" y="16222"/>
                    <a:pt x="11557" y="16574"/>
                  </a:cubicBezTo>
                  <a:cubicBezTo>
                    <a:pt x="11722" y="16217"/>
                    <a:pt x="11892" y="15847"/>
                    <a:pt x="12085" y="15430"/>
                  </a:cubicBezTo>
                  <a:cubicBezTo>
                    <a:pt x="12308" y="16217"/>
                    <a:pt x="12508" y="16956"/>
                    <a:pt x="12443" y="17742"/>
                  </a:cubicBezTo>
                  <a:cubicBezTo>
                    <a:pt x="12444" y="17743"/>
                    <a:pt x="12445" y="17745"/>
                    <a:pt x="12445" y="17747"/>
                  </a:cubicBezTo>
                  <a:lnTo>
                    <a:pt x="12445" y="17747"/>
                  </a:lnTo>
                  <a:cubicBezTo>
                    <a:pt x="12346" y="17874"/>
                    <a:pt x="12202" y="17990"/>
                    <a:pt x="12144" y="18135"/>
                  </a:cubicBezTo>
                  <a:cubicBezTo>
                    <a:pt x="12038" y="18411"/>
                    <a:pt x="11997" y="18692"/>
                    <a:pt x="11915" y="19009"/>
                  </a:cubicBezTo>
                  <a:cubicBezTo>
                    <a:pt x="11522" y="18804"/>
                    <a:pt x="11422" y="18440"/>
                    <a:pt x="11411" y="18041"/>
                  </a:cubicBezTo>
                  <a:cubicBezTo>
                    <a:pt x="11393" y="17648"/>
                    <a:pt x="11417" y="17255"/>
                    <a:pt x="11417" y="16868"/>
                  </a:cubicBezTo>
                  <a:lnTo>
                    <a:pt x="11417" y="16868"/>
                  </a:lnTo>
                  <a:cubicBezTo>
                    <a:pt x="11287" y="17073"/>
                    <a:pt x="11158" y="17284"/>
                    <a:pt x="11059" y="17454"/>
                  </a:cubicBezTo>
                  <a:cubicBezTo>
                    <a:pt x="10308" y="16580"/>
                    <a:pt x="10507" y="15718"/>
                    <a:pt x="11094" y="14809"/>
                  </a:cubicBezTo>
                  <a:cubicBezTo>
                    <a:pt x="11364" y="14386"/>
                    <a:pt x="11481" y="13876"/>
                    <a:pt x="11675" y="13407"/>
                  </a:cubicBezTo>
                  <a:close/>
                  <a:moveTo>
                    <a:pt x="5366" y="0"/>
                  </a:moveTo>
                  <a:cubicBezTo>
                    <a:pt x="5047" y="0"/>
                    <a:pt x="4726" y="13"/>
                    <a:pt x="4406" y="37"/>
                  </a:cubicBezTo>
                  <a:cubicBezTo>
                    <a:pt x="3423" y="107"/>
                    <a:pt x="2446" y="223"/>
                    <a:pt x="1466" y="223"/>
                  </a:cubicBezTo>
                  <a:cubicBezTo>
                    <a:pt x="1136" y="223"/>
                    <a:pt x="806" y="210"/>
                    <a:pt x="476" y="178"/>
                  </a:cubicBezTo>
                  <a:cubicBezTo>
                    <a:pt x="459" y="175"/>
                    <a:pt x="441" y="174"/>
                    <a:pt x="424" y="174"/>
                  </a:cubicBezTo>
                  <a:cubicBezTo>
                    <a:pt x="314" y="174"/>
                    <a:pt x="188" y="217"/>
                    <a:pt x="0" y="242"/>
                  </a:cubicBezTo>
                  <a:cubicBezTo>
                    <a:pt x="300" y="524"/>
                    <a:pt x="528" y="741"/>
                    <a:pt x="751" y="952"/>
                  </a:cubicBezTo>
                  <a:cubicBezTo>
                    <a:pt x="792" y="917"/>
                    <a:pt x="828" y="887"/>
                    <a:pt x="863" y="858"/>
                  </a:cubicBezTo>
                  <a:cubicBezTo>
                    <a:pt x="833" y="788"/>
                    <a:pt x="810" y="712"/>
                    <a:pt x="781" y="641"/>
                  </a:cubicBezTo>
                  <a:cubicBezTo>
                    <a:pt x="769" y="588"/>
                    <a:pt x="745" y="536"/>
                    <a:pt x="722" y="483"/>
                  </a:cubicBezTo>
                  <a:lnTo>
                    <a:pt x="910" y="483"/>
                  </a:lnTo>
                  <a:cubicBezTo>
                    <a:pt x="1127" y="618"/>
                    <a:pt x="1356" y="758"/>
                    <a:pt x="1573" y="887"/>
                  </a:cubicBezTo>
                  <a:cubicBezTo>
                    <a:pt x="1561" y="770"/>
                    <a:pt x="1543" y="653"/>
                    <a:pt x="1526" y="483"/>
                  </a:cubicBezTo>
                  <a:cubicBezTo>
                    <a:pt x="2394" y="442"/>
                    <a:pt x="3291" y="395"/>
                    <a:pt x="4201" y="354"/>
                  </a:cubicBezTo>
                  <a:cubicBezTo>
                    <a:pt x="4870" y="1063"/>
                    <a:pt x="4782" y="1961"/>
                    <a:pt x="4858" y="2876"/>
                  </a:cubicBezTo>
                  <a:cubicBezTo>
                    <a:pt x="4652" y="2829"/>
                    <a:pt x="4506" y="2800"/>
                    <a:pt x="4353" y="2771"/>
                  </a:cubicBezTo>
                  <a:lnTo>
                    <a:pt x="4353" y="2771"/>
                  </a:lnTo>
                  <a:cubicBezTo>
                    <a:pt x="4529" y="3093"/>
                    <a:pt x="4705" y="3410"/>
                    <a:pt x="4934" y="3821"/>
                  </a:cubicBezTo>
                  <a:cubicBezTo>
                    <a:pt x="4641" y="3762"/>
                    <a:pt x="4406" y="3692"/>
                    <a:pt x="4166" y="3668"/>
                  </a:cubicBezTo>
                  <a:cubicBezTo>
                    <a:pt x="3585" y="3610"/>
                    <a:pt x="2998" y="3574"/>
                    <a:pt x="2417" y="3527"/>
                  </a:cubicBezTo>
                  <a:cubicBezTo>
                    <a:pt x="1766" y="3475"/>
                    <a:pt x="1719" y="3445"/>
                    <a:pt x="1602" y="2829"/>
                  </a:cubicBezTo>
                  <a:cubicBezTo>
                    <a:pt x="1567" y="2642"/>
                    <a:pt x="1543" y="2442"/>
                    <a:pt x="1514" y="2254"/>
                  </a:cubicBezTo>
                  <a:lnTo>
                    <a:pt x="1473" y="2096"/>
                  </a:lnTo>
                  <a:lnTo>
                    <a:pt x="1473" y="2096"/>
                  </a:lnTo>
                  <a:cubicBezTo>
                    <a:pt x="1526" y="2108"/>
                    <a:pt x="1584" y="2108"/>
                    <a:pt x="1643" y="2114"/>
                  </a:cubicBezTo>
                  <a:cubicBezTo>
                    <a:pt x="2089" y="2213"/>
                    <a:pt x="2529" y="2313"/>
                    <a:pt x="2975" y="2413"/>
                  </a:cubicBezTo>
                  <a:cubicBezTo>
                    <a:pt x="2734" y="2137"/>
                    <a:pt x="2734" y="2119"/>
                    <a:pt x="2288" y="2049"/>
                  </a:cubicBezTo>
                  <a:cubicBezTo>
                    <a:pt x="1796" y="1967"/>
                    <a:pt x="1361" y="1803"/>
                    <a:pt x="1127" y="1322"/>
                  </a:cubicBezTo>
                  <a:lnTo>
                    <a:pt x="1074" y="1374"/>
                  </a:lnTo>
                  <a:cubicBezTo>
                    <a:pt x="1238" y="2301"/>
                    <a:pt x="1385" y="3240"/>
                    <a:pt x="1543" y="4173"/>
                  </a:cubicBezTo>
                  <a:cubicBezTo>
                    <a:pt x="1661" y="4871"/>
                    <a:pt x="1925" y="5493"/>
                    <a:pt x="2587" y="5868"/>
                  </a:cubicBezTo>
                  <a:cubicBezTo>
                    <a:pt x="2705" y="5845"/>
                    <a:pt x="2828" y="5815"/>
                    <a:pt x="2945" y="5792"/>
                  </a:cubicBezTo>
                  <a:cubicBezTo>
                    <a:pt x="3685" y="5991"/>
                    <a:pt x="4418" y="6232"/>
                    <a:pt x="5169" y="6390"/>
                  </a:cubicBezTo>
                  <a:cubicBezTo>
                    <a:pt x="5779" y="6519"/>
                    <a:pt x="6148" y="6830"/>
                    <a:pt x="6313" y="7423"/>
                  </a:cubicBezTo>
                  <a:cubicBezTo>
                    <a:pt x="6324" y="7481"/>
                    <a:pt x="6342" y="7534"/>
                    <a:pt x="6354" y="7593"/>
                  </a:cubicBezTo>
                  <a:cubicBezTo>
                    <a:pt x="6295" y="7587"/>
                    <a:pt x="6248" y="7575"/>
                    <a:pt x="6189" y="7569"/>
                  </a:cubicBezTo>
                  <a:cubicBezTo>
                    <a:pt x="5726" y="7440"/>
                    <a:pt x="5263" y="7241"/>
                    <a:pt x="4793" y="7206"/>
                  </a:cubicBezTo>
                  <a:cubicBezTo>
                    <a:pt x="3884" y="7129"/>
                    <a:pt x="3262" y="6684"/>
                    <a:pt x="2793" y="5950"/>
                  </a:cubicBezTo>
                  <a:cubicBezTo>
                    <a:pt x="2728" y="5927"/>
                    <a:pt x="2652" y="5897"/>
                    <a:pt x="2582" y="5868"/>
                  </a:cubicBezTo>
                  <a:lnTo>
                    <a:pt x="2582" y="5868"/>
                  </a:lnTo>
                  <a:cubicBezTo>
                    <a:pt x="2699" y="6103"/>
                    <a:pt x="2793" y="6373"/>
                    <a:pt x="2951" y="6578"/>
                  </a:cubicBezTo>
                  <a:cubicBezTo>
                    <a:pt x="3990" y="7874"/>
                    <a:pt x="4934" y="9218"/>
                    <a:pt x="5198" y="10931"/>
                  </a:cubicBezTo>
                  <a:cubicBezTo>
                    <a:pt x="5268" y="11406"/>
                    <a:pt x="5415" y="11875"/>
                    <a:pt x="5609" y="12315"/>
                  </a:cubicBezTo>
                  <a:cubicBezTo>
                    <a:pt x="6084" y="13424"/>
                    <a:pt x="6794" y="14357"/>
                    <a:pt x="7609" y="15249"/>
                  </a:cubicBezTo>
                  <a:cubicBezTo>
                    <a:pt x="8378" y="16093"/>
                    <a:pt x="9158" y="16950"/>
                    <a:pt x="9768" y="17900"/>
                  </a:cubicBezTo>
                  <a:cubicBezTo>
                    <a:pt x="10284" y="18733"/>
                    <a:pt x="10871" y="19426"/>
                    <a:pt x="11704" y="19924"/>
                  </a:cubicBezTo>
                  <a:cubicBezTo>
                    <a:pt x="11710" y="19836"/>
                    <a:pt x="11722" y="19742"/>
                    <a:pt x="11733" y="19654"/>
                  </a:cubicBezTo>
                  <a:cubicBezTo>
                    <a:pt x="11686" y="19631"/>
                    <a:pt x="11657" y="19596"/>
                    <a:pt x="11645" y="19555"/>
                  </a:cubicBezTo>
                  <a:cubicBezTo>
                    <a:pt x="11411" y="19390"/>
                    <a:pt x="11176" y="19238"/>
                    <a:pt x="10889" y="19038"/>
                  </a:cubicBezTo>
                  <a:cubicBezTo>
                    <a:pt x="11032" y="19014"/>
                    <a:pt x="11134" y="18997"/>
                    <a:pt x="11215" y="18997"/>
                  </a:cubicBezTo>
                  <a:cubicBezTo>
                    <a:pt x="11415" y="18997"/>
                    <a:pt x="11496" y="19098"/>
                    <a:pt x="11774" y="19443"/>
                  </a:cubicBezTo>
                  <a:cubicBezTo>
                    <a:pt x="11798" y="19514"/>
                    <a:pt x="11810" y="19590"/>
                    <a:pt x="11833" y="19660"/>
                  </a:cubicBezTo>
                  <a:cubicBezTo>
                    <a:pt x="11927" y="19748"/>
                    <a:pt x="12015" y="19836"/>
                    <a:pt x="12115" y="19924"/>
                  </a:cubicBezTo>
                  <a:cubicBezTo>
                    <a:pt x="12032" y="19977"/>
                    <a:pt x="11944" y="20030"/>
                    <a:pt x="11862" y="20083"/>
                  </a:cubicBezTo>
                  <a:cubicBezTo>
                    <a:pt x="12514" y="20910"/>
                    <a:pt x="13153" y="21755"/>
                    <a:pt x="13834" y="22558"/>
                  </a:cubicBezTo>
                  <a:cubicBezTo>
                    <a:pt x="14092" y="22857"/>
                    <a:pt x="14461" y="23057"/>
                    <a:pt x="14772" y="23309"/>
                  </a:cubicBezTo>
                  <a:cubicBezTo>
                    <a:pt x="14772" y="23221"/>
                    <a:pt x="14766" y="23139"/>
                    <a:pt x="14766" y="23051"/>
                  </a:cubicBezTo>
                  <a:cubicBezTo>
                    <a:pt x="14127" y="22529"/>
                    <a:pt x="13581" y="21936"/>
                    <a:pt x="13323" y="21127"/>
                  </a:cubicBezTo>
                  <a:cubicBezTo>
                    <a:pt x="13213" y="21005"/>
                    <a:pt x="13004" y="20917"/>
                    <a:pt x="13160" y="20693"/>
                  </a:cubicBezTo>
                  <a:lnTo>
                    <a:pt x="13160" y="20693"/>
                  </a:lnTo>
                  <a:cubicBezTo>
                    <a:pt x="13164" y="20695"/>
                    <a:pt x="13167" y="20697"/>
                    <a:pt x="13171" y="20699"/>
                  </a:cubicBezTo>
                  <a:lnTo>
                    <a:pt x="13165" y="20687"/>
                  </a:lnTo>
                  <a:lnTo>
                    <a:pt x="13165" y="20687"/>
                  </a:lnTo>
                  <a:cubicBezTo>
                    <a:pt x="13163" y="20689"/>
                    <a:pt x="13162" y="20691"/>
                    <a:pt x="13160" y="20693"/>
                  </a:cubicBezTo>
                  <a:lnTo>
                    <a:pt x="13160" y="20693"/>
                  </a:lnTo>
                  <a:cubicBezTo>
                    <a:pt x="12620" y="20402"/>
                    <a:pt x="12209" y="19685"/>
                    <a:pt x="12244" y="19027"/>
                  </a:cubicBezTo>
                  <a:cubicBezTo>
                    <a:pt x="12267" y="18596"/>
                    <a:pt x="12377" y="18171"/>
                    <a:pt x="12447" y="17752"/>
                  </a:cubicBezTo>
                  <a:lnTo>
                    <a:pt x="12447" y="17752"/>
                  </a:lnTo>
                  <a:cubicBezTo>
                    <a:pt x="12534" y="17954"/>
                    <a:pt x="12615" y="18168"/>
                    <a:pt x="12707" y="18370"/>
                  </a:cubicBezTo>
                  <a:cubicBezTo>
                    <a:pt x="12745" y="18451"/>
                    <a:pt x="12813" y="18527"/>
                    <a:pt x="12869" y="18603"/>
                  </a:cubicBezTo>
                  <a:lnTo>
                    <a:pt x="12869" y="18603"/>
                  </a:lnTo>
                  <a:cubicBezTo>
                    <a:pt x="12809" y="17883"/>
                    <a:pt x="12881" y="17124"/>
                    <a:pt x="12660" y="16463"/>
                  </a:cubicBezTo>
                  <a:cubicBezTo>
                    <a:pt x="12338" y="15483"/>
                    <a:pt x="12138" y="14492"/>
                    <a:pt x="12074" y="13471"/>
                  </a:cubicBezTo>
                  <a:cubicBezTo>
                    <a:pt x="12021" y="12456"/>
                    <a:pt x="11892" y="11412"/>
                    <a:pt x="12062" y="10421"/>
                  </a:cubicBezTo>
                  <a:cubicBezTo>
                    <a:pt x="12302" y="8983"/>
                    <a:pt x="12267" y="7634"/>
                    <a:pt x="11657" y="6314"/>
                  </a:cubicBezTo>
                  <a:cubicBezTo>
                    <a:pt x="11534" y="6009"/>
                    <a:pt x="11364" y="5710"/>
                    <a:pt x="11282" y="5399"/>
                  </a:cubicBezTo>
                  <a:cubicBezTo>
                    <a:pt x="11070" y="4531"/>
                    <a:pt x="10889" y="3662"/>
                    <a:pt x="10695" y="2788"/>
                  </a:cubicBezTo>
                  <a:cubicBezTo>
                    <a:pt x="10138" y="1715"/>
                    <a:pt x="9369" y="846"/>
                    <a:pt x="8213" y="442"/>
                  </a:cubicBezTo>
                  <a:cubicBezTo>
                    <a:pt x="7288" y="120"/>
                    <a:pt x="6330" y="0"/>
                    <a:pt x="536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15275" y="1798850"/>
              <a:ext cx="250950" cy="515100"/>
            </a:xfrm>
            <a:custGeom>
              <a:avLst/>
              <a:gdLst/>
              <a:ahLst/>
              <a:cxnLst/>
              <a:rect l="l" t="t" r="r" b="b"/>
              <a:pathLst>
                <a:path w="10038" h="20604" extrusionOk="0">
                  <a:moveTo>
                    <a:pt x="2646" y="3949"/>
                  </a:moveTo>
                  <a:cubicBezTo>
                    <a:pt x="2734" y="4090"/>
                    <a:pt x="2787" y="4125"/>
                    <a:pt x="2781" y="4154"/>
                  </a:cubicBezTo>
                  <a:cubicBezTo>
                    <a:pt x="2640" y="5310"/>
                    <a:pt x="3045" y="6360"/>
                    <a:pt x="3438" y="7410"/>
                  </a:cubicBezTo>
                  <a:cubicBezTo>
                    <a:pt x="3632" y="7932"/>
                    <a:pt x="3790" y="8472"/>
                    <a:pt x="3913" y="9018"/>
                  </a:cubicBezTo>
                  <a:cubicBezTo>
                    <a:pt x="4048" y="9581"/>
                    <a:pt x="3943" y="10120"/>
                    <a:pt x="3620" y="10619"/>
                  </a:cubicBezTo>
                  <a:cubicBezTo>
                    <a:pt x="3262" y="11171"/>
                    <a:pt x="2810" y="11628"/>
                    <a:pt x="2200" y="11957"/>
                  </a:cubicBezTo>
                  <a:cubicBezTo>
                    <a:pt x="2288" y="10842"/>
                    <a:pt x="2341" y="9757"/>
                    <a:pt x="2200" y="8671"/>
                  </a:cubicBezTo>
                  <a:cubicBezTo>
                    <a:pt x="2124" y="8091"/>
                    <a:pt x="2007" y="7510"/>
                    <a:pt x="1989" y="6935"/>
                  </a:cubicBezTo>
                  <a:cubicBezTo>
                    <a:pt x="1966" y="6301"/>
                    <a:pt x="1960" y="5662"/>
                    <a:pt x="2071" y="5046"/>
                  </a:cubicBezTo>
                  <a:cubicBezTo>
                    <a:pt x="2124" y="4682"/>
                    <a:pt x="2429" y="4354"/>
                    <a:pt x="2646" y="3949"/>
                  </a:cubicBezTo>
                  <a:close/>
                  <a:moveTo>
                    <a:pt x="2118" y="12021"/>
                  </a:moveTo>
                  <a:lnTo>
                    <a:pt x="2165" y="12068"/>
                  </a:lnTo>
                  <a:cubicBezTo>
                    <a:pt x="2159" y="12080"/>
                    <a:pt x="2147" y="12097"/>
                    <a:pt x="2136" y="12109"/>
                  </a:cubicBezTo>
                  <a:cubicBezTo>
                    <a:pt x="2118" y="12097"/>
                    <a:pt x="2095" y="12080"/>
                    <a:pt x="2077" y="12068"/>
                  </a:cubicBezTo>
                  <a:lnTo>
                    <a:pt x="2118" y="12021"/>
                  </a:lnTo>
                  <a:close/>
                  <a:moveTo>
                    <a:pt x="9615" y="9962"/>
                  </a:moveTo>
                  <a:lnTo>
                    <a:pt x="9615" y="9962"/>
                  </a:lnTo>
                  <a:cubicBezTo>
                    <a:pt x="9833" y="11264"/>
                    <a:pt x="9457" y="11775"/>
                    <a:pt x="8430" y="12203"/>
                  </a:cubicBezTo>
                  <a:cubicBezTo>
                    <a:pt x="7433" y="12625"/>
                    <a:pt x="6371" y="12819"/>
                    <a:pt x="5309" y="12848"/>
                  </a:cubicBezTo>
                  <a:cubicBezTo>
                    <a:pt x="3995" y="12889"/>
                    <a:pt x="2752" y="13159"/>
                    <a:pt x="1531" y="13605"/>
                  </a:cubicBezTo>
                  <a:cubicBezTo>
                    <a:pt x="1351" y="13674"/>
                    <a:pt x="1162" y="13730"/>
                    <a:pt x="925" y="13730"/>
                  </a:cubicBezTo>
                  <a:cubicBezTo>
                    <a:pt x="877" y="13730"/>
                    <a:pt x="827" y="13727"/>
                    <a:pt x="775" y="13722"/>
                  </a:cubicBezTo>
                  <a:cubicBezTo>
                    <a:pt x="1008" y="13448"/>
                    <a:pt x="1235" y="13163"/>
                    <a:pt x="1468" y="12883"/>
                  </a:cubicBezTo>
                  <a:lnTo>
                    <a:pt x="1468" y="12883"/>
                  </a:lnTo>
                  <a:cubicBezTo>
                    <a:pt x="2177" y="12423"/>
                    <a:pt x="2864" y="11947"/>
                    <a:pt x="3585" y="11511"/>
                  </a:cubicBezTo>
                  <a:cubicBezTo>
                    <a:pt x="3954" y="11282"/>
                    <a:pt x="4365" y="11112"/>
                    <a:pt x="4776" y="10965"/>
                  </a:cubicBezTo>
                  <a:cubicBezTo>
                    <a:pt x="4919" y="10911"/>
                    <a:pt x="5090" y="10875"/>
                    <a:pt x="5250" y="10875"/>
                  </a:cubicBezTo>
                  <a:cubicBezTo>
                    <a:pt x="5333" y="10875"/>
                    <a:pt x="5413" y="10885"/>
                    <a:pt x="5485" y="10907"/>
                  </a:cubicBezTo>
                  <a:cubicBezTo>
                    <a:pt x="5939" y="11043"/>
                    <a:pt x="6375" y="11110"/>
                    <a:pt x="6797" y="11110"/>
                  </a:cubicBezTo>
                  <a:cubicBezTo>
                    <a:pt x="7821" y="11110"/>
                    <a:pt x="8755" y="10714"/>
                    <a:pt x="9615" y="9962"/>
                  </a:cubicBezTo>
                  <a:close/>
                  <a:moveTo>
                    <a:pt x="656" y="13815"/>
                  </a:moveTo>
                  <a:cubicBezTo>
                    <a:pt x="667" y="13815"/>
                    <a:pt x="683" y="13835"/>
                    <a:pt x="698" y="13840"/>
                  </a:cubicBezTo>
                  <a:lnTo>
                    <a:pt x="698" y="13893"/>
                  </a:lnTo>
                  <a:cubicBezTo>
                    <a:pt x="669" y="13887"/>
                    <a:pt x="628" y="13869"/>
                    <a:pt x="605" y="13863"/>
                  </a:cubicBezTo>
                  <a:cubicBezTo>
                    <a:pt x="616" y="13846"/>
                    <a:pt x="628" y="13828"/>
                    <a:pt x="652" y="13816"/>
                  </a:cubicBezTo>
                  <a:cubicBezTo>
                    <a:pt x="653" y="13816"/>
                    <a:pt x="654" y="13815"/>
                    <a:pt x="656" y="13815"/>
                  </a:cubicBezTo>
                  <a:close/>
                  <a:moveTo>
                    <a:pt x="8917" y="1"/>
                  </a:moveTo>
                  <a:lnTo>
                    <a:pt x="8917" y="1"/>
                  </a:lnTo>
                  <a:cubicBezTo>
                    <a:pt x="8777" y="30"/>
                    <a:pt x="8689" y="48"/>
                    <a:pt x="8601" y="71"/>
                  </a:cubicBezTo>
                  <a:cubicBezTo>
                    <a:pt x="7762" y="288"/>
                    <a:pt x="6917" y="511"/>
                    <a:pt x="6072" y="752"/>
                  </a:cubicBezTo>
                  <a:cubicBezTo>
                    <a:pt x="5931" y="793"/>
                    <a:pt x="5826" y="928"/>
                    <a:pt x="5708" y="1022"/>
                  </a:cubicBezTo>
                  <a:cubicBezTo>
                    <a:pt x="6295" y="928"/>
                    <a:pt x="6870" y="840"/>
                    <a:pt x="7457" y="717"/>
                  </a:cubicBezTo>
                  <a:lnTo>
                    <a:pt x="7744" y="670"/>
                  </a:lnTo>
                  <a:cubicBezTo>
                    <a:pt x="7850" y="634"/>
                    <a:pt x="7955" y="605"/>
                    <a:pt x="8067" y="570"/>
                  </a:cubicBezTo>
                  <a:cubicBezTo>
                    <a:pt x="8073" y="605"/>
                    <a:pt x="8084" y="634"/>
                    <a:pt x="8090" y="670"/>
                  </a:cubicBezTo>
                  <a:cubicBezTo>
                    <a:pt x="7985" y="687"/>
                    <a:pt x="7879" y="693"/>
                    <a:pt x="7773" y="705"/>
                  </a:cubicBezTo>
                  <a:cubicBezTo>
                    <a:pt x="7779" y="752"/>
                    <a:pt x="7773" y="805"/>
                    <a:pt x="7762" y="846"/>
                  </a:cubicBezTo>
                  <a:cubicBezTo>
                    <a:pt x="7873" y="863"/>
                    <a:pt x="7996" y="875"/>
                    <a:pt x="8114" y="881"/>
                  </a:cubicBezTo>
                  <a:cubicBezTo>
                    <a:pt x="8096" y="1667"/>
                    <a:pt x="8067" y="1714"/>
                    <a:pt x="7392" y="1902"/>
                  </a:cubicBezTo>
                  <a:cubicBezTo>
                    <a:pt x="7134" y="1978"/>
                    <a:pt x="6888" y="2066"/>
                    <a:pt x="6594" y="2160"/>
                  </a:cubicBezTo>
                  <a:lnTo>
                    <a:pt x="6594" y="1720"/>
                  </a:lnTo>
                  <a:cubicBezTo>
                    <a:pt x="6160" y="2078"/>
                    <a:pt x="5720" y="2394"/>
                    <a:pt x="5568" y="3010"/>
                  </a:cubicBezTo>
                  <a:cubicBezTo>
                    <a:pt x="5392" y="3738"/>
                    <a:pt x="5104" y="4430"/>
                    <a:pt x="4840" y="5222"/>
                  </a:cubicBezTo>
                  <a:cubicBezTo>
                    <a:pt x="4776" y="4929"/>
                    <a:pt x="4688" y="4706"/>
                    <a:pt x="4682" y="4471"/>
                  </a:cubicBezTo>
                  <a:cubicBezTo>
                    <a:pt x="4658" y="3767"/>
                    <a:pt x="4694" y="3051"/>
                    <a:pt x="4658" y="2347"/>
                  </a:cubicBezTo>
                  <a:cubicBezTo>
                    <a:pt x="4629" y="1814"/>
                    <a:pt x="4817" y="1462"/>
                    <a:pt x="5327" y="1274"/>
                  </a:cubicBezTo>
                  <a:cubicBezTo>
                    <a:pt x="5474" y="1215"/>
                    <a:pt x="5591" y="1086"/>
                    <a:pt x="5720" y="992"/>
                  </a:cubicBezTo>
                  <a:lnTo>
                    <a:pt x="5720" y="992"/>
                  </a:lnTo>
                  <a:cubicBezTo>
                    <a:pt x="4717" y="1168"/>
                    <a:pt x="3643" y="2048"/>
                    <a:pt x="3203" y="3063"/>
                  </a:cubicBezTo>
                  <a:lnTo>
                    <a:pt x="4306" y="2095"/>
                  </a:lnTo>
                  <a:cubicBezTo>
                    <a:pt x="4371" y="2054"/>
                    <a:pt x="4435" y="2025"/>
                    <a:pt x="4506" y="1990"/>
                  </a:cubicBezTo>
                  <a:lnTo>
                    <a:pt x="4506" y="1990"/>
                  </a:lnTo>
                  <a:cubicBezTo>
                    <a:pt x="4488" y="2072"/>
                    <a:pt x="4465" y="2154"/>
                    <a:pt x="4453" y="2230"/>
                  </a:cubicBezTo>
                  <a:cubicBezTo>
                    <a:pt x="4418" y="3310"/>
                    <a:pt x="4330" y="4395"/>
                    <a:pt x="4635" y="5468"/>
                  </a:cubicBezTo>
                  <a:cubicBezTo>
                    <a:pt x="4752" y="5885"/>
                    <a:pt x="4694" y="6354"/>
                    <a:pt x="4776" y="6806"/>
                  </a:cubicBezTo>
                  <a:cubicBezTo>
                    <a:pt x="5151" y="6237"/>
                    <a:pt x="5010" y="5445"/>
                    <a:pt x="5568" y="4958"/>
                  </a:cubicBezTo>
                  <a:cubicBezTo>
                    <a:pt x="5368" y="4952"/>
                    <a:pt x="5221" y="4893"/>
                    <a:pt x="5286" y="4659"/>
                  </a:cubicBezTo>
                  <a:cubicBezTo>
                    <a:pt x="5568" y="3714"/>
                    <a:pt x="5726" y="2688"/>
                    <a:pt x="6899" y="2347"/>
                  </a:cubicBezTo>
                  <a:cubicBezTo>
                    <a:pt x="7251" y="2248"/>
                    <a:pt x="7586" y="2101"/>
                    <a:pt x="7949" y="1966"/>
                  </a:cubicBezTo>
                  <a:lnTo>
                    <a:pt x="7949" y="1966"/>
                  </a:lnTo>
                  <a:cubicBezTo>
                    <a:pt x="8184" y="2488"/>
                    <a:pt x="7996" y="2928"/>
                    <a:pt x="7897" y="3368"/>
                  </a:cubicBezTo>
                  <a:cubicBezTo>
                    <a:pt x="7923" y="3368"/>
                    <a:pt x="7957" y="3367"/>
                    <a:pt x="7985" y="3367"/>
                  </a:cubicBezTo>
                  <a:cubicBezTo>
                    <a:pt x="8012" y="3367"/>
                    <a:pt x="8034" y="3368"/>
                    <a:pt x="8037" y="3374"/>
                  </a:cubicBezTo>
                  <a:cubicBezTo>
                    <a:pt x="8208" y="3914"/>
                    <a:pt x="8384" y="4442"/>
                    <a:pt x="8524" y="4976"/>
                  </a:cubicBezTo>
                  <a:cubicBezTo>
                    <a:pt x="8542" y="5058"/>
                    <a:pt x="8407" y="5175"/>
                    <a:pt x="8337" y="5269"/>
                  </a:cubicBezTo>
                  <a:cubicBezTo>
                    <a:pt x="8601" y="5292"/>
                    <a:pt x="8835" y="5298"/>
                    <a:pt x="8917" y="5644"/>
                  </a:cubicBezTo>
                  <a:cubicBezTo>
                    <a:pt x="9041" y="6172"/>
                    <a:pt x="9393" y="6653"/>
                    <a:pt x="9152" y="7234"/>
                  </a:cubicBezTo>
                  <a:cubicBezTo>
                    <a:pt x="9181" y="7269"/>
                    <a:pt x="9217" y="7305"/>
                    <a:pt x="9246" y="7346"/>
                  </a:cubicBezTo>
                  <a:cubicBezTo>
                    <a:pt x="9639" y="7580"/>
                    <a:pt x="9504" y="8003"/>
                    <a:pt x="9586" y="8331"/>
                  </a:cubicBezTo>
                  <a:cubicBezTo>
                    <a:pt x="9862" y="9458"/>
                    <a:pt x="9633" y="9939"/>
                    <a:pt x="8618" y="10437"/>
                  </a:cubicBezTo>
                  <a:cubicBezTo>
                    <a:pt x="8080" y="10700"/>
                    <a:pt x="7507" y="10894"/>
                    <a:pt x="6925" y="10894"/>
                  </a:cubicBezTo>
                  <a:cubicBezTo>
                    <a:pt x="6689" y="10894"/>
                    <a:pt x="6451" y="10862"/>
                    <a:pt x="6213" y="10789"/>
                  </a:cubicBezTo>
                  <a:cubicBezTo>
                    <a:pt x="5908" y="10696"/>
                    <a:pt x="5615" y="10650"/>
                    <a:pt x="5324" y="10650"/>
                  </a:cubicBezTo>
                  <a:cubicBezTo>
                    <a:pt x="4774" y="10650"/>
                    <a:pt x="4232" y="10815"/>
                    <a:pt x="3638" y="11141"/>
                  </a:cubicBezTo>
                  <a:cubicBezTo>
                    <a:pt x="3761" y="10895"/>
                    <a:pt x="3831" y="10754"/>
                    <a:pt x="3896" y="10619"/>
                  </a:cubicBezTo>
                  <a:cubicBezTo>
                    <a:pt x="4160" y="10091"/>
                    <a:pt x="4430" y="9575"/>
                    <a:pt x="4518" y="8959"/>
                  </a:cubicBezTo>
                  <a:cubicBezTo>
                    <a:pt x="4647" y="7973"/>
                    <a:pt x="5251" y="7287"/>
                    <a:pt x="6125" y="6835"/>
                  </a:cubicBezTo>
                  <a:cubicBezTo>
                    <a:pt x="6512" y="6630"/>
                    <a:pt x="6923" y="6472"/>
                    <a:pt x="7310" y="6272"/>
                  </a:cubicBezTo>
                  <a:cubicBezTo>
                    <a:pt x="7427" y="6208"/>
                    <a:pt x="7521" y="6090"/>
                    <a:pt x="7627" y="5996"/>
                  </a:cubicBezTo>
                  <a:lnTo>
                    <a:pt x="7627" y="5996"/>
                  </a:lnTo>
                  <a:cubicBezTo>
                    <a:pt x="6747" y="6131"/>
                    <a:pt x="5990" y="6565"/>
                    <a:pt x="5286" y="7088"/>
                  </a:cubicBezTo>
                  <a:cubicBezTo>
                    <a:pt x="5157" y="7187"/>
                    <a:pt x="5040" y="7316"/>
                    <a:pt x="4911" y="7440"/>
                  </a:cubicBezTo>
                  <a:cubicBezTo>
                    <a:pt x="4846" y="7305"/>
                    <a:pt x="4787" y="7187"/>
                    <a:pt x="4664" y="6935"/>
                  </a:cubicBezTo>
                  <a:cubicBezTo>
                    <a:pt x="4500" y="7709"/>
                    <a:pt x="4371" y="8343"/>
                    <a:pt x="4224" y="9035"/>
                  </a:cubicBezTo>
                  <a:cubicBezTo>
                    <a:pt x="3819" y="7797"/>
                    <a:pt x="3456" y="6630"/>
                    <a:pt x="3063" y="5474"/>
                  </a:cubicBezTo>
                  <a:cubicBezTo>
                    <a:pt x="2904" y="4987"/>
                    <a:pt x="2910" y="4530"/>
                    <a:pt x="3063" y="4043"/>
                  </a:cubicBezTo>
                  <a:cubicBezTo>
                    <a:pt x="3168" y="3726"/>
                    <a:pt x="3180" y="3386"/>
                    <a:pt x="3233" y="3051"/>
                  </a:cubicBezTo>
                  <a:lnTo>
                    <a:pt x="3233" y="3051"/>
                  </a:lnTo>
                  <a:cubicBezTo>
                    <a:pt x="2986" y="3310"/>
                    <a:pt x="2693" y="3532"/>
                    <a:pt x="2499" y="3826"/>
                  </a:cubicBezTo>
                  <a:cubicBezTo>
                    <a:pt x="1947" y="4666"/>
                    <a:pt x="1191" y="5074"/>
                    <a:pt x="221" y="5074"/>
                  </a:cubicBezTo>
                  <a:cubicBezTo>
                    <a:pt x="162" y="5074"/>
                    <a:pt x="102" y="5072"/>
                    <a:pt x="41" y="5069"/>
                  </a:cubicBezTo>
                  <a:cubicBezTo>
                    <a:pt x="30" y="5152"/>
                    <a:pt x="24" y="5240"/>
                    <a:pt x="12" y="5322"/>
                  </a:cubicBezTo>
                  <a:cubicBezTo>
                    <a:pt x="564" y="5251"/>
                    <a:pt x="1115" y="5193"/>
                    <a:pt x="1760" y="5122"/>
                  </a:cubicBezTo>
                  <a:lnTo>
                    <a:pt x="1760" y="5122"/>
                  </a:lnTo>
                  <a:cubicBezTo>
                    <a:pt x="1760" y="5357"/>
                    <a:pt x="1743" y="5592"/>
                    <a:pt x="1760" y="5820"/>
                  </a:cubicBezTo>
                  <a:cubicBezTo>
                    <a:pt x="1801" y="6671"/>
                    <a:pt x="1784" y="7533"/>
                    <a:pt x="1930" y="8361"/>
                  </a:cubicBezTo>
                  <a:cubicBezTo>
                    <a:pt x="2153" y="9680"/>
                    <a:pt x="2036" y="10959"/>
                    <a:pt x="1731" y="12232"/>
                  </a:cubicBezTo>
                  <a:cubicBezTo>
                    <a:pt x="1674" y="12454"/>
                    <a:pt x="1557" y="12658"/>
                    <a:pt x="1459" y="12873"/>
                  </a:cubicBezTo>
                  <a:lnTo>
                    <a:pt x="1459" y="12873"/>
                  </a:lnTo>
                  <a:cubicBezTo>
                    <a:pt x="1414" y="12858"/>
                    <a:pt x="1373" y="12851"/>
                    <a:pt x="1335" y="12851"/>
                  </a:cubicBezTo>
                  <a:cubicBezTo>
                    <a:pt x="1036" y="12851"/>
                    <a:pt x="947" y="13274"/>
                    <a:pt x="622" y="13300"/>
                  </a:cubicBezTo>
                  <a:cubicBezTo>
                    <a:pt x="622" y="13159"/>
                    <a:pt x="599" y="13007"/>
                    <a:pt x="628" y="12866"/>
                  </a:cubicBezTo>
                  <a:cubicBezTo>
                    <a:pt x="910" y="11575"/>
                    <a:pt x="851" y="10314"/>
                    <a:pt x="364" y="9082"/>
                  </a:cubicBezTo>
                  <a:cubicBezTo>
                    <a:pt x="288" y="8871"/>
                    <a:pt x="124" y="8683"/>
                    <a:pt x="0" y="8495"/>
                  </a:cubicBezTo>
                  <a:lnTo>
                    <a:pt x="0" y="8495"/>
                  </a:lnTo>
                  <a:cubicBezTo>
                    <a:pt x="53" y="8730"/>
                    <a:pt x="82" y="8965"/>
                    <a:pt x="153" y="9194"/>
                  </a:cubicBezTo>
                  <a:cubicBezTo>
                    <a:pt x="552" y="10431"/>
                    <a:pt x="716" y="11675"/>
                    <a:pt x="346" y="12966"/>
                  </a:cubicBezTo>
                  <a:cubicBezTo>
                    <a:pt x="188" y="13494"/>
                    <a:pt x="124" y="14045"/>
                    <a:pt x="12" y="14591"/>
                  </a:cubicBezTo>
                  <a:cubicBezTo>
                    <a:pt x="129" y="14561"/>
                    <a:pt x="258" y="14544"/>
                    <a:pt x="358" y="14485"/>
                  </a:cubicBezTo>
                  <a:cubicBezTo>
                    <a:pt x="1819" y="13652"/>
                    <a:pt x="3397" y="13224"/>
                    <a:pt x="5075" y="13124"/>
                  </a:cubicBezTo>
                  <a:cubicBezTo>
                    <a:pt x="6113" y="13054"/>
                    <a:pt x="7157" y="12931"/>
                    <a:pt x="8137" y="12526"/>
                  </a:cubicBezTo>
                  <a:cubicBezTo>
                    <a:pt x="8372" y="12432"/>
                    <a:pt x="8630" y="12403"/>
                    <a:pt x="8882" y="12338"/>
                  </a:cubicBezTo>
                  <a:cubicBezTo>
                    <a:pt x="8894" y="12362"/>
                    <a:pt x="8907" y="12385"/>
                    <a:pt x="8920" y="12407"/>
                  </a:cubicBezTo>
                  <a:lnTo>
                    <a:pt x="8920" y="12407"/>
                  </a:lnTo>
                  <a:cubicBezTo>
                    <a:pt x="8949" y="12346"/>
                    <a:pt x="8975" y="12281"/>
                    <a:pt x="9005" y="12221"/>
                  </a:cubicBezTo>
                  <a:cubicBezTo>
                    <a:pt x="9058" y="12191"/>
                    <a:pt x="9117" y="12168"/>
                    <a:pt x="9158" y="12144"/>
                  </a:cubicBezTo>
                  <a:lnTo>
                    <a:pt x="9158" y="12144"/>
                  </a:lnTo>
                  <a:cubicBezTo>
                    <a:pt x="9146" y="12215"/>
                    <a:pt x="9123" y="12273"/>
                    <a:pt x="9099" y="12338"/>
                  </a:cubicBezTo>
                  <a:cubicBezTo>
                    <a:pt x="9043" y="12369"/>
                    <a:pt x="8987" y="12395"/>
                    <a:pt x="8931" y="12424"/>
                  </a:cubicBezTo>
                  <a:lnTo>
                    <a:pt x="8931" y="12424"/>
                  </a:lnTo>
                  <a:cubicBezTo>
                    <a:pt x="8927" y="12419"/>
                    <a:pt x="8924" y="12413"/>
                    <a:pt x="8920" y="12407"/>
                  </a:cubicBezTo>
                  <a:lnTo>
                    <a:pt x="8920" y="12407"/>
                  </a:lnTo>
                  <a:cubicBezTo>
                    <a:pt x="8916" y="12417"/>
                    <a:pt x="8911" y="12428"/>
                    <a:pt x="8906" y="12438"/>
                  </a:cubicBezTo>
                  <a:cubicBezTo>
                    <a:pt x="8914" y="12433"/>
                    <a:pt x="8922" y="12429"/>
                    <a:pt x="8931" y="12424"/>
                  </a:cubicBezTo>
                  <a:lnTo>
                    <a:pt x="8931" y="12424"/>
                  </a:lnTo>
                  <a:cubicBezTo>
                    <a:pt x="8946" y="12450"/>
                    <a:pt x="8962" y="12474"/>
                    <a:pt x="8976" y="12496"/>
                  </a:cubicBezTo>
                  <a:cubicBezTo>
                    <a:pt x="8771" y="12719"/>
                    <a:pt x="8589" y="12954"/>
                    <a:pt x="8360" y="13153"/>
                  </a:cubicBezTo>
                  <a:cubicBezTo>
                    <a:pt x="7844" y="13593"/>
                    <a:pt x="7363" y="14092"/>
                    <a:pt x="6782" y="14432"/>
                  </a:cubicBezTo>
                  <a:cubicBezTo>
                    <a:pt x="6213" y="14778"/>
                    <a:pt x="5568" y="15066"/>
                    <a:pt x="4911" y="15189"/>
                  </a:cubicBezTo>
                  <a:cubicBezTo>
                    <a:pt x="3966" y="15383"/>
                    <a:pt x="2992" y="15441"/>
                    <a:pt x="2024" y="15482"/>
                  </a:cubicBezTo>
                  <a:cubicBezTo>
                    <a:pt x="1391" y="15512"/>
                    <a:pt x="769" y="15547"/>
                    <a:pt x="170" y="15776"/>
                  </a:cubicBezTo>
                  <a:cubicBezTo>
                    <a:pt x="124" y="15864"/>
                    <a:pt x="88" y="15958"/>
                    <a:pt x="0" y="16134"/>
                  </a:cubicBezTo>
                  <a:cubicBezTo>
                    <a:pt x="687" y="15803"/>
                    <a:pt x="1336" y="15707"/>
                    <a:pt x="1981" y="15707"/>
                  </a:cubicBezTo>
                  <a:cubicBezTo>
                    <a:pt x="2058" y="15707"/>
                    <a:pt x="2135" y="15709"/>
                    <a:pt x="2212" y="15711"/>
                  </a:cubicBezTo>
                  <a:cubicBezTo>
                    <a:pt x="2354" y="15716"/>
                    <a:pt x="2495" y="15719"/>
                    <a:pt x="2636" y="15719"/>
                  </a:cubicBezTo>
                  <a:cubicBezTo>
                    <a:pt x="3673" y="15719"/>
                    <a:pt x="4686" y="15580"/>
                    <a:pt x="5667" y="15218"/>
                  </a:cubicBezTo>
                  <a:cubicBezTo>
                    <a:pt x="5861" y="15148"/>
                    <a:pt x="6078" y="15125"/>
                    <a:pt x="6301" y="15078"/>
                  </a:cubicBezTo>
                  <a:lnTo>
                    <a:pt x="6301" y="15078"/>
                  </a:lnTo>
                  <a:cubicBezTo>
                    <a:pt x="6143" y="16263"/>
                    <a:pt x="5978" y="16515"/>
                    <a:pt x="4987" y="16802"/>
                  </a:cubicBezTo>
                  <a:cubicBezTo>
                    <a:pt x="4248" y="17014"/>
                    <a:pt x="3473" y="17184"/>
                    <a:pt x="2711" y="17324"/>
                  </a:cubicBezTo>
                  <a:cubicBezTo>
                    <a:pt x="2018" y="17448"/>
                    <a:pt x="1303" y="17495"/>
                    <a:pt x="610" y="17612"/>
                  </a:cubicBezTo>
                  <a:cubicBezTo>
                    <a:pt x="376" y="17653"/>
                    <a:pt x="30" y="17618"/>
                    <a:pt x="0" y="18005"/>
                  </a:cubicBezTo>
                  <a:cubicBezTo>
                    <a:pt x="1003" y="17858"/>
                    <a:pt x="2024" y="17747"/>
                    <a:pt x="3022" y="17565"/>
                  </a:cubicBezTo>
                  <a:cubicBezTo>
                    <a:pt x="3708" y="17436"/>
                    <a:pt x="4377" y="17213"/>
                    <a:pt x="5057" y="17031"/>
                  </a:cubicBezTo>
                  <a:cubicBezTo>
                    <a:pt x="5257" y="16978"/>
                    <a:pt x="5456" y="16914"/>
                    <a:pt x="5814" y="16802"/>
                  </a:cubicBezTo>
                  <a:lnTo>
                    <a:pt x="5814" y="16802"/>
                  </a:lnTo>
                  <a:cubicBezTo>
                    <a:pt x="5544" y="17483"/>
                    <a:pt x="5374" y="18064"/>
                    <a:pt x="5087" y="18580"/>
                  </a:cubicBezTo>
                  <a:cubicBezTo>
                    <a:pt x="4940" y="18844"/>
                    <a:pt x="4606" y="19079"/>
                    <a:pt x="4306" y="19172"/>
                  </a:cubicBezTo>
                  <a:cubicBezTo>
                    <a:pt x="3110" y="19554"/>
                    <a:pt x="1895" y="19882"/>
                    <a:pt x="675" y="20223"/>
                  </a:cubicBezTo>
                  <a:cubicBezTo>
                    <a:pt x="464" y="20281"/>
                    <a:pt x="241" y="20311"/>
                    <a:pt x="30" y="20352"/>
                  </a:cubicBezTo>
                  <a:cubicBezTo>
                    <a:pt x="24" y="20434"/>
                    <a:pt x="18" y="20522"/>
                    <a:pt x="6" y="20604"/>
                  </a:cubicBezTo>
                  <a:cubicBezTo>
                    <a:pt x="1555" y="20287"/>
                    <a:pt x="3092" y="19964"/>
                    <a:pt x="4717" y="19266"/>
                  </a:cubicBezTo>
                  <a:lnTo>
                    <a:pt x="4717" y="19266"/>
                  </a:lnTo>
                  <a:cubicBezTo>
                    <a:pt x="4465" y="19712"/>
                    <a:pt x="4283" y="20047"/>
                    <a:pt x="4101" y="20375"/>
                  </a:cubicBezTo>
                  <a:cubicBezTo>
                    <a:pt x="4453" y="20264"/>
                    <a:pt x="4500" y="20223"/>
                    <a:pt x="4770" y="19794"/>
                  </a:cubicBezTo>
                  <a:cubicBezTo>
                    <a:pt x="5374" y="18791"/>
                    <a:pt x="5820" y="17718"/>
                    <a:pt x="6160" y="16591"/>
                  </a:cubicBezTo>
                  <a:cubicBezTo>
                    <a:pt x="6383" y="15852"/>
                    <a:pt x="6571" y="15072"/>
                    <a:pt x="7157" y="14509"/>
                  </a:cubicBezTo>
                  <a:cubicBezTo>
                    <a:pt x="7504" y="14168"/>
                    <a:pt x="7856" y="13816"/>
                    <a:pt x="8266" y="13564"/>
                  </a:cubicBezTo>
                  <a:cubicBezTo>
                    <a:pt x="9481" y="12790"/>
                    <a:pt x="9926" y="11657"/>
                    <a:pt x="9979" y="10285"/>
                  </a:cubicBezTo>
                  <a:cubicBezTo>
                    <a:pt x="10038" y="8554"/>
                    <a:pt x="9709" y="6894"/>
                    <a:pt x="9093" y="5281"/>
                  </a:cubicBezTo>
                  <a:cubicBezTo>
                    <a:pt x="8436" y="3568"/>
                    <a:pt x="7885" y="1843"/>
                    <a:pt x="891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98475" y="3917050"/>
              <a:ext cx="290700" cy="426125"/>
            </a:xfrm>
            <a:custGeom>
              <a:avLst/>
              <a:gdLst/>
              <a:ahLst/>
              <a:cxnLst/>
              <a:rect l="l" t="t" r="r" b="b"/>
              <a:pathLst>
                <a:path w="11628" h="17045" extrusionOk="0">
                  <a:moveTo>
                    <a:pt x="5761" y="6813"/>
                  </a:moveTo>
                  <a:cubicBezTo>
                    <a:pt x="5779" y="6842"/>
                    <a:pt x="5820" y="6866"/>
                    <a:pt x="5826" y="6895"/>
                  </a:cubicBezTo>
                  <a:cubicBezTo>
                    <a:pt x="6600" y="9283"/>
                    <a:pt x="5380" y="11160"/>
                    <a:pt x="4236" y="13096"/>
                  </a:cubicBezTo>
                  <a:cubicBezTo>
                    <a:pt x="3814" y="11184"/>
                    <a:pt x="3831" y="10063"/>
                    <a:pt x="4940" y="8227"/>
                  </a:cubicBezTo>
                  <a:cubicBezTo>
                    <a:pt x="5032" y="8060"/>
                    <a:pt x="5056" y="7853"/>
                    <a:pt x="5113" y="7668"/>
                  </a:cubicBezTo>
                  <a:lnTo>
                    <a:pt x="5113" y="7668"/>
                  </a:lnTo>
                  <a:cubicBezTo>
                    <a:pt x="5567" y="7564"/>
                    <a:pt x="5516" y="7081"/>
                    <a:pt x="5761" y="6813"/>
                  </a:cubicBezTo>
                  <a:close/>
                  <a:moveTo>
                    <a:pt x="1880" y="1"/>
                  </a:moveTo>
                  <a:cubicBezTo>
                    <a:pt x="1839" y="1"/>
                    <a:pt x="1786" y="14"/>
                    <a:pt x="1743" y="14"/>
                  </a:cubicBezTo>
                  <a:cubicBezTo>
                    <a:pt x="1989" y="372"/>
                    <a:pt x="2007" y="753"/>
                    <a:pt x="1925" y="1181"/>
                  </a:cubicBezTo>
                  <a:cubicBezTo>
                    <a:pt x="1778" y="1985"/>
                    <a:pt x="1573" y="2777"/>
                    <a:pt x="1226" y="3534"/>
                  </a:cubicBezTo>
                  <a:cubicBezTo>
                    <a:pt x="1103" y="3821"/>
                    <a:pt x="1068" y="4144"/>
                    <a:pt x="992" y="4443"/>
                  </a:cubicBezTo>
                  <a:cubicBezTo>
                    <a:pt x="1086" y="4349"/>
                    <a:pt x="1203" y="4267"/>
                    <a:pt x="1262" y="4150"/>
                  </a:cubicBezTo>
                  <a:cubicBezTo>
                    <a:pt x="1426" y="3804"/>
                    <a:pt x="1567" y="3452"/>
                    <a:pt x="1713" y="3111"/>
                  </a:cubicBezTo>
                  <a:cubicBezTo>
                    <a:pt x="1878" y="2472"/>
                    <a:pt x="2054" y="1833"/>
                    <a:pt x="2224" y="1193"/>
                  </a:cubicBezTo>
                  <a:lnTo>
                    <a:pt x="2224" y="471"/>
                  </a:lnTo>
                  <a:cubicBezTo>
                    <a:pt x="2605" y="982"/>
                    <a:pt x="3274" y="976"/>
                    <a:pt x="3274" y="1645"/>
                  </a:cubicBezTo>
                  <a:cubicBezTo>
                    <a:pt x="3403" y="2378"/>
                    <a:pt x="3157" y="3041"/>
                    <a:pt x="2916" y="3710"/>
                  </a:cubicBezTo>
                  <a:cubicBezTo>
                    <a:pt x="2711" y="4625"/>
                    <a:pt x="2505" y="5552"/>
                    <a:pt x="2288" y="6473"/>
                  </a:cubicBezTo>
                  <a:cubicBezTo>
                    <a:pt x="2277" y="6532"/>
                    <a:pt x="2241" y="6602"/>
                    <a:pt x="2183" y="6731"/>
                  </a:cubicBezTo>
                  <a:cubicBezTo>
                    <a:pt x="1655" y="6168"/>
                    <a:pt x="1432" y="5487"/>
                    <a:pt x="1009" y="4918"/>
                  </a:cubicBezTo>
                  <a:lnTo>
                    <a:pt x="1009" y="4918"/>
                  </a:lnTo>
                  <a:cubicBezTo>
                    <a:pt x="1109" y="5640"/>
                    <a:pt x="1520" y="6221"/>
                    <a:pt x="1807" y="6854"/>
                  </a:cubicBezTo>
                  <a:cubicBezTo>
                    <a:pt x="1819" y="6913"/>
                    <a:pt x="1831" y="6966"/>
                    <a:pt x="1842" y="7024"/>
                  </a:cubicBezTo>
                  <a:cubicBezTo>
                    <a:pt x="1801" y="7001"/>
                    <a:pt x="1754" y="6972"/>
                    <a:pt x="1713" y="6954"/>
                  </a:cubicBezTo>
                  <a:cubicBezTo>
                    <a:pt x="1614" y="6942"/>
                    <a:pt x="1526" y="6930"/>
                    <a:pt x="1432" y="6925"/>
                  </a:cubicBezTo>
                  <a:lnTo>
                    <a:pt x="1432" y="6925"/>
                  </a:lnTo>
                  <a:cubicBezTo>
                    <a:pt x="1784" y="7376"/>
                    <a:pt x="2130" y="7834"/>
                    <a:pt x="2494" y="8274"/>
                  </a:cubicBezTo>
                  <a:cubicBezTo>
                    <a:pt x="3080" y="8978"/>
                    <a:pt x="3280" y="9817"/>
                    <a:pt x="3509" y="10662"/>
                  </a:cubicBezTo>
                  <a:cubicBezTo>
                    <a:pt x="2875" y="10051"/>
                    <a:pt x="2288" y="9435"/>
                    <a:pt x="1643" y="8902"/>
                  </a:cubicBezTo>
                  <a:cubicBezTo>
                    <a:pt x="1256" y="8579"/>
                    <a:pt x="763" y="8374"/>
                    <a:pt x="317" y="8127"/>
                  </a:cubicBezTo>
                  <a:cubicBezTo>
                    <a:pt x="289" y="8108"/>
                    <a:pt x="255" y="8098"/>
                    <a:pt x="216" y="8098"/>
                  </a:cubicBezTo>
                  <a:cubicBezTo>
                    <a:pt x="157" y="8098"/>
                    <a:pt x="85" y="8121"/>
                    <a:pt x="0" y="8174"/>
                  </a:cubicBezTo>
                  <a:cubicBezTo>
                    <a:pt x="141" y="8274"/>
                    <a:pt x="282" y="8379"/>
                    <a:pt x="434" y="8456"/>
                  </a:cubicBezTo>
                  <a:cubicBezTo>
                    <a:pt x="1778" y="9107"/>
                    <a:pt x="2799" y="10092"/>
                    <a:pt x="3520" y="11383"/>
                  </a:cubicBezTo>
                  <a:cubicBezTo>
                    <a:pt x="3831" y="11923"/>
                    <a:pt x="3949" y="12504"/>
                    <a:pt x="3866" y="13184"/>
                  </a:cubicBezTo>
                  <a:cubicBezTo>
                    <a:pt x="3708" y="13143"/>
                    <a:pt x="3602" y="13114"/>
                    <a:pt x="3491" y="13084"/>
                  </a:cubicBezTo>
                  <a:lnTo>
                    <a:pt x="3491" y="13084"/>
                  </a:lnTo>
                  <a:cubicBezTo>
                    <a:pt x="4072" y="13806"/>
                    <a:pt x="3843" y="14668"/>
                    <a:pt x="3890" y="15519"/>
                  </a:cubicBezTo>
                  <a:cubicBezTo>
                    <a:pt x="3638" y="15378"/>
                    <a:pt x="3415" y="15261"/>
                    <a:pt x="3192" y="15144"/>
                  </a:cubicBezTo>
                  <a:lnTo>
                    <a:pt x="3192" y="15144"/>
                  </a:lnTo>
                  <a:cubicBezTo>
                    <a:pt x="3221" y="15226"/>
                    <a:pt x="3221" y="15343"/>
                    <a:pt x="3280" y="15378"/>
                  </a:cubicBezTo>
                  <a:cubicBezTo>
                    <a:pt x="3884" y="15759"/>
                    <a:pt x="4148" y="16352"/>
                    <a:pt x="4306" y="17015"/>
                  </a:cubicBezTo>
                  <a:cubicBezTo>
                    <a:pt x="4371" y="17021"/>
                    <a:pt x="4441" y="17021"/>
                    <a:pt x="4506" y="17027"/>
                  </a:cubicBezTo>
                  <a:cubicBezTo>
                    <a:pt x="4394" y="16551"/>
                    <a:pt x="4283" y="16082"/>
                    <a:pt x="4177" y="15607"/>
                  </a:cubicBezTo>
                  <a:cubicBezTo>
                    <a:pt x="3990" y="14786"/>
                    <a:pt x="4048" y="13953"/>
                    <a:pt x="4459" y="13260"/>
                  </a:cubicBezTo>
                  <a:cubicBezTo>
                    <a:pt x="5204" y="11987"/>
                    <a:pt x="5808" y="10667"/>
                    <a:pt x="6301" y="9230"/>
                  </a:cubicBezTo>
                  <a:cubicBezTo>
                    <a:pt x="6770" y="9553"/>
                    <a:pt x="6946" y="9934"/>
                    <a:pt x="6847" y="10427"/>
                  </a:cubicBezTo>
                  <a:cubicBezTo>
                    <a:pt x="6735" y="10926"/>
                    <a:pt x="6618" y="11424"/>
                    <a:pt x="6453" y="11911"/>
                  </a:cubicBezTo>
                  <a:cubicBezTo>
                    <a:pt x="5949" y="13425"/>
                    <a:pt x="5421" y="14944"/>
                    <a:pt x="4916" y="16463"/>
                  </a:cubicBezTo>
                  <a:cubicBezTo>
                    <a:pt x="4858" y="16645"/>
                    <a:pt x="4852" y="16845"/>
                    <a:pt x="4811" y="17033"/>
                  </a:cubicBezTo>
                  <a:cubicBezTo>
                    <a:pt x="4893" y="17015"/>
                    <a:pt x="4975" y="16986"/>
                    <a:pt x="5057" y="16956"/>
                  </a:cubicBezTo>
                  <a:cubicBezTo>
                    <a:pt x="5703" y="14979"/>
                    <a:pt x="6360" y="13014"/>
                    <a:pt x="6993" y="11037"/>
                  </a:cubicBezTo>
                  <a:cubicBezTo>
                    <a:pt x="7081" y="10773"/>
                    <a:pt x="7040" y="10474"/>
                    <a:pt x="7064" y="10186"/>
                  </a:cubicBezTo>
                  <a:lnTo>
                    <a:pt x="7064" y="10186"/>
                  </a:lnTo>
                  <a:cubicBezTo>
                    <a:pt x="7973" y="10433"/>
                    <a:pt x="8096" y="10538"/>
                    <a:pt x="8067" y="11389"/>
                  </a:cubicBezTo>
                  <a:cubicBezTo>
                    <a:pt x="8055" y="11940"/>
                    <a:pt x="7908" y="12486"/>
                    <a:pt x="7844" y="13037"/>
                  </a:cubicBezTo>
                  <a:cubicBezTo>
                    <a:pt x="7791" y="13448"/>
                    <a:pt x="7779" y="13859"/>
                    <a:pt x="7744" y="14269"/>
                  </a:cubicBezTo>
                  <a:cubicBezTo>
                    <a:pt x="7797" y="14140"/>
                    <a:pt x="7885" y="14023"/>
                    <a:pt x="7908" y="13888"/>
                  </a:cubicBezTo>
                  <a:cubicBezTo>
                    <a:pt x="8084" y="12897"/>
                    <a:pt x="8249" y="11917"/>
                    <a:pt x="8413" y="10920"/>
                  </a:cubicBezTo>
                  <a:cubicBezTo>
                    <a:pt x="10595" y="11852"/>
                    <a:pt x="11628" y="14275"/>
                    <a:pt x="10812" y="16499"/>
                  </a:cubicBezTo>
                  <a:cubicBezTo>
                    <a:pt x="10748" y="16669"/>
                    <a:pt x="10742" y="16857"/>
                    <a:pt x="10701" y="17044"/>
                  </a:cubicBezTo>
                  <a:cubicBezTo>
                    <a:pt x="10806" y="17038"/>
                    <a:pt x="10906" y="17038"/>
                    <a:pt x="11012" y="17027"/>
                  </a:cubicBezTo>
                  <a:cubicBezTo>
                    <a:pt x="11106" y="16381"/>
                    <a:pt x="11223" y="15736"/>
                    <a:pt x="11293" y="15085"/>
                  </a:cubicBezTo>
                  <a:cubicBezTo>
                    <a:pt x="11411" y="14023"/>
                    <a:pt x="11111" y="13090"/>
                    <a:pt x="10431" y="12240"/>
                  </a:cubicBezTo>
                  <a:cubicBezTo>
                    <a:pt x="9780" y="11424"/>
                    <a:pt x="9005" y="10767"/>
                    <a:pt x="8084" y="10315"/>
                  </a:cubicBezTo>
                  <a:cubicBezTo>
                    <a:pt x="6583" y="9600"/>
                    <a:pt x="6207" y="8262"/>
                    <a:pt x="6031" y="6796"/>
                  </a:cubicBezTo>
                  <a:cubicBezTo>
                    <a:pt x="5920" y="5857"/>
                    <a:pt x="5867" y="4907"/>
                    <a:pt x="5673" y="3980"/>
                  </a:cubicBezTo>
                  <a:cubicBezTo>
                    <a:pt x="5556" y="3434"/>
                    <a:pt x="5216" y="2918"/>
                    <a:pt x="4958" y="2407"/>
                  </a:cubicBezTo>
                  <a:cubicBezTo>
                    <a:pt x="4922" y="2325"/>
                    <a:pt x="4770" y="2296"/>
                    <a:pt x="4664" y="2237"/>
                  </a:cubicBezTo>
                  <a:lnTo>
                    <a:pt x="4664" y="2237"/>
                  </a:lnTo>
                  <a:cubicBezTo>
                    <a:pt x="4676" y="2443"/>
                    <a:pt x="4688" y="2642"/>
                    <a:pt x="4694" y="2847"/>
                  </a:cubicBezTo>
                  <a:cubicBezTo>
                    <a:pt x="4688" y="3915"/>
                    <a:pt x="4476" y="4936"/>
                    <a:pt x="3919" y="5869"/>
                  </a:cubicBezTo>
                  <a:cubicBezTo>
                    <a:pt x="3896" y="5904"/>
                    <a:pt x="3861" y="5933"/>
                    <a:pt x="3825" y="5968"/>
                  </a:cubicBezTo>
                  <a:cubicBezTo>
                    <a:pt x="3773" y="6144"/>
                    <a:pt x="3720" y="6320"/>
                    <a:pt x="3649" y="6573"/>
                  </a:cubicBezTo>
                  <a:cubicBezTo>
                    <a:pt x="4430" y="5933"/>
                    <a:pt x="4916" y="4373"/>
                    <a:pt x="4981" y="3059"/>
                  </a:cubicBezTo>
                  <a:cubicBezTo>
                    <a:pt x="5274" y="3293"/>
                    <a:pt x="5527" y="3739"/>
                    <a:pt x="5532" y="4332"/>
                  </a:cubicBezTo>
                  <a:cubicBezTo>
                    <a:pt x="5544" y="5462"/>
                    <a:pt x="5720" y="6616"/>
                    <a:pt x="5107" y="7665"/>
                  </a:cubicBezTo>
                  <a:lnTo>
                    <a:pt x="5107" y="7665"/>
                  </a:lnTo>
                  <a:cubicBezTo>
                    <a:pt x="4562" y="8111"/>
                    <a:pt x="4340" y="8753"/>
                    <a:pt x="4078" y="9365"/>
                  </a:cubicBezTo>
                  <a:cubicBezTo>
                    <a:pt x="3972" y="9629"/>
                    <a:pt x="3890" y="9916"/>
                    <a:pt x="3755" y="10304"/>
                  </a:cubicBezTo>
                  <a:cubicBezTo>
                    <a:pt x="3561" y="9799"/>
                    <a:pt x="3356" y="9406"/>
                    <a:pt x="3250" y="8990"/>
                  </a:cubicBezTo>
                  <a:cubicBezTo>
                    <a:pt x="3151" y="8567"/>
                    <a:pt x="3157" y="8110"/>
                    <a:pt x="3110" y="7705"/>
                  </a:cubicBezTo>
                  <a:cubicBezTo>
                    <a:pt x="3074" y="7775"/>
                    <a:pt x="3010" y="7893"/>
                    <a:pt x="2916" y="8051"/>
                  </a:cubicBezTo>
                  <a:cubicBezTo>
                    <a:pt x="2552" y="7687"/>
                    <a:pt x="2394" y="7259"/>
                    <a:pt x="2488" y="6807"/>
                  </a:cubicBezTo>
                  <a:cubicBezTo>
                    <a:pt x="2681" y="5869"/>
                    <a:pt x="2922" y="4936"/>
                    <a:pt x="3151" y="3997"/>
                  </a:cubicBezTo>
                  <a:cubicBezTo>
                    <a:pt x="3303" y="3452"/>
                    <a:pt x="3456" y="2918"/>
                    <a:pt x="3608" y="2378"/>
                  </a:cubicBezTo>
                  <a:cubicBezTo>
                    <a:pt x="3573" y="2149"/>
                    <a:pt x="3538" y="1926"/>
                    <a:pt x="3479" y="1604"/>
                  </a:cubicBezTo>
                  <a:lnTo>
                    <a:pt x="3479" y="1604"/>
                  </a:lnTo>
                  <a:cubicBezTo>
                    <a:pt x="3743" y="1692"/>
                    <a:pt x="3913" y="1750"/>
                    <a:pt x="4078" y="1803"/>
                  </a:cubicBezTo>
                  <a:cubicBezTo>
                    <a:pt x="4066" y="1721"/>
                    <a:pt x="4078" y="1615"/>
                    <a:pt x="4037" y="1574"/>
                  </a:cubicBezTo>
                  <a:cubicBezTo>
                    <a:pt x="3338" y="1046"/>
                    <a:pt x="2634" y="530"/>
                    <a:pt x="1930" y="14"/>
                  </a:cubicBezTo>
                  <a:cubicBezTo>
                    <a:pt x="1919" y="4"/>
                    <a:pt x="1901" y="1"/>
                    <a:pt x="188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52250" y="2025000"/>
              <a:ext cx="349525" cy="239250"/>
            </a:xfrm>
            <a:custGeom>
              <a:avLst/>
              <a:gdLst/>
              <a:ahLst/>
              <a:cxnLst/>
              <a:rect l="l" t="t" r="r" b="b"/>
              <a:pathLst>
                <a:path w="13981" h="9570" extrusionOk="0">
                  <a:moveTo>
                    <a:pt x="13112" y="922"/>
                  </a:moveTo>
                  <a:cubicBezTo>
                    <a:pt x="13130" y="951"/>
                    <a:pt x="13153" y="981"/>
                    <a:pt x="13159" y="1016"/>
                  </a:cubicBezTo>
                  <a:cubicBezTo>
                    <a:pt x="13165" y="1033"/>
                    <a:pt x="13130" y="1051"/>
                    <a:pt x="13112" y="1069"/>
                  </a:cubicBezTo>
                  <a:cubicBezTo>
                    <a:pt x="13100" y="1039"/>
                    <a:pt x="13077" y="1010"/>
                    <a:pt x="13071" y="975"/>
                  </a:cubicBezTo>
                  <a:cubicBezTo>
                    <a:pt x="13065" y="957"/>
                    <a:pt x="13100" y="940"/>
                    <a:pt x="13112" y="922"/>
                  </a:cubicBezTo>
                  <a:close/>
                  <a:moveTo>
                    <a:pt x="11178" y="3524"/>
                  </a:moveTo>
                  <a:cubicBezTo>
                    <a:pt x="11186" y="3524"/>
                    <a:pt x="11197" y="3528"/>
                    <a:pt x="11205" y="3533"/>
                  </a:cubicBezTo>
                  <a:cubicBezTo>
                    <a:pt x="11184" y="3545"/>
                    <a:pt x="11163" y="3552"/>
                    <a:pt x="11142" y="3557"/>
                  </a:cubicBezTo>
                  <a:lnTo>
                    <a:pt x="11142" y="3557"/>
                  </a:lnTo>
                  <a:cubicBezTo>
                    <a:pt x="11151" y="3545"/>
                    <a:pt x="11160" y="3534"/>
                    <a:pt x="11170" y="3527"/>
                  </a:cubicBezTo>
                  <a:cubicBezTo>
                    <a:pt x="11172" y="3525"/>
                    <a:pt x="11175" y="3524"/>
                    <a:pt x="11178" y="3524"/>
                  </a:cubicBezTo>
                  <a:close/>
                  <a:moveTo>
                    <a:pt x="10616" y="2994"/>
                  </a:moveTo>
                  <a:cubicBezTo>
                    <a:pt x="10804" y="2994"/>
                    <a:pt x="10998" y="3012"/>
                    <a:pt x="11205" y="3034"/>
                  </a:cubicBezTo>
                  <a:cubicBezTo>
                    <a:pt x="11008" y="3290"/>
                    <a:pt x="10850" y="3500"/>
                    <a:pt x="10682" y="3709"/>
                  </a:cubicBezTo>
                  <a:lnTo>
                    <a:pt x="10682" y="3709"/>
                  </a:lnTo>
                  <a:cubicBezTo>
                    <a:pt x="10182" y="3853"/>
                    <a:pt x="9677" y="3918"/>
                    <a:pt x="9143" y="3918"/>
                  </a:cubicBezTo>
                  <a:cubicBezTo>
                    <a:pt x="8849" y="3918"/>
                    <a:pt x="8547" y="3898"/>
                    <a:pt x="8231" y="3861"/>
                  </a:cubicBezTo>
                  <a:cubicBezTo>
                    <a:pt x="8689" y="3433"/>
                    <a:pt x="9269" y="3480"/>
                    <a:pt x="9704" y="3227"/>
                  </a:cubicBezTo>
                  <a:cubicBezTo>
                    <a:pt x="10002" y="3047"/>
                    <a:pt x="10299" y="2994"/>
                    <a:pt x="10616" y="2994"/>
                  </a:cubicBezTo>
                  <a:close/>
                  <a:moveTo>
                    <a:pt x="3087" y="4904"/>
                  </a:moveTo>
                  <a:cubicBezTo>
                    <a:pt x="3087" y="4904"/>
                    <a:pt x="3087" y="4905"/>
                    <a:pt x="3086" y="4905"/>
                  </a:cubicBezTo>
                  <a:cubicBezTo>
                    <a:pt x="3087" y="4905"/>
                    <a:pt x="3087" y="4904"/>
                    <a:pt x="3087" y="4904"/>
                  </a:cubicBezTo>
                  <a:close/>
                  <a:moveTo>
                    <a:pt x="11119" y="3581"/>
                  </a:moveTo>
                  <a:cubicBezTo>
                    <a:pt x="11199" y="4503"/>
                    <a:pt x="10726" y="5126"/>
                    <a:pt x="10050" y="5662"/>
                  </a:cubicBezTo>
                  <a:cubicBezTo>
                    <a:pt x="9903" y="5533"/>
                    <a:pt x="9786" y="5439"/>
                    <a:pt x="9668" y="5345"/>
                  </a:cubicBezTo>
                  <a:cubicBezTo>
                    <a:pt x="9651" y="6049"/>
                    <a:pt x="9000" y="6079"/>
                    <a:pt x="8542" y="6436"/>
                  </a:cubicBezTo>
                  <a:cubicBezTo>
                    <a:pt x="8420" y="5728"/>
                    <a:pt x="8838" y="5267"/>
                    <a:pt x="9074" y="4757"/>
                  </a:cubicBezTo>
                  <a:lnTo>
                    <a:pt x="9074" y="4757"/>
                  </a:lnTo>
                  <a:cubicBezTo>
                    <a:pt x="9280" y="4660"/>
                    <a:pt x="9483" y="4561"/>
                    <a:pt x="9792" y="4412"/>
                  </a:cubicBezTo>
                  <a:lnTo>
                    <a:pt x="9792" y="4412"/>
                  </a:lnTo>
                  <a:cubicBezTo>
                    <a:pt x="9739" y="4723"/>
                    <a:pt x="9698" y="4940"/>
                    <a:pt x="9657" y="5169"/>
                  </a:cubicBezTo>
                  <a:cubicBezTo>
                    <a:pt x="9739" y="5146"/>
                    <a:pt x="9891" y="5122"/>
                    <a:pt x="9891" y="5111"/>
                  </a:cubicBezTo>
                  <a:cubicBezTo>
                    <a:pt x="9862" y="4473"/>
                    <a:pt x="10264" y="4092"/>
                    <a:pt x="10679" y="3713"/>
                  </a:cubicBezTo>
                  <a:lnTo>
                    <a:pt x="10679" y="3713"/>
                  </a:lnTo>
                  <a:cubicBezTo>
                    <a:pt x="10678" y="3713"/>
                    <a:pt x="10678" y="3714"/>
                    <a:pt x="10677" y="3714"/>
                  </a:cubicBezTo>
                  <a:cubicBezTo>
                    <a:pt x="10823" y="3674"/>
                    <a:pt x="10974" y="3622"/>
                    <a:pt x="11119" y="3581"/>
                  </a:cubicBezTo>
                  <a:close/>
                  <a:moveTo>
                    <a:pt x="1420" y="7651"/>
                  </a:moveTo>
                  <a:cubicBezTo>
                    <a:pt x="1719" y="7668"/>
                    <a:pt x="2036" y="7692"/>
                    <a:pt x="2476" y="7721"/>
                  </a:cubicBezTo>
                  <a:cubicBezTo>
                    <a:pt x="1930" y="8085"/>
                    <a:pt x="1455" y="8290"/>
                    <a:pt x="869" y="8366"/>
                  </a:cubicBezTo>
                  <a:cubicBezTo>
                    <a:pt x="1068" y="8108"/>
                    <a:pt x="1226" y="7897"/>
                    <a:pt x="1420" y="7651"/>
                  </a:cubicBezTo>
                  <a:close/>
                  <a:moveTo>
                    <a:pt x="6536" y="8607"/>
                  </a:moveTo>
                  <a:cubicBezTo>
                    <a:pt x="6565" y="8642"/>
                    <a:pt x="6588" y="8672"/>
                    <a:pt x="6618" y="8701"/>
                  </a:cubicBezTo>
                  <a:cubicBezTo>
                    <a:pt x="6536" y="8783"/>
                    <a:pt x="6448" y="8859"/>
                    <a:pt x="6366" y="8936"/>
                  </a:cubicBezTo>
                  <a:cubicBezTo>
                    <a:pt x="6307" y="8953"/>
                    <a:pt x="6248" y="8959"/>
                    <a:pt x="6190" y="8965"/>
                  </a:cubicBezTo>
                  <a:cubicBezTo>
                    <a:pt x="6231" y="8918"/>
                    <a:pt x="6260" y="8871"/>
                    <a:pt x="6289" y="8818"/>
                  </a:cubicBezTo>
                  <a:cubicBezTo>
                    <a:pt x="6366" y="8754"/>
                    <a:pt x="6454" y="8677"/>
                    <a:pt x="6536" y="8607"/>
                  </a:cubicBezTo>
                  <a:close/>
                  <a:moveTo>
                    <a:pt x="13781" y="1"/>
                  </a:moveTo>
                  <a:cubicBezTo>
                    <a:pt x="13511" y="218"/>
                    <a:pt x="13229" y="447"/>
                    <a:pt x="12959" y="676"/>
                  </a:cubicBezTo>
                  <a:cubicBezTo>
                    <a:pt x="12514" y="945"/>
                    <a:pt x="12056" y="1204"/>
                    <a:pt x="11622" y="1485"/>
                  </a:cubicBezTo>
                  <a:cubicBezTo>
                    <a:pt x="11323" y="1685"/>
                    <a:pt x="10906" y="1778"/>
                    <a:pt x="10824" y="2230"/>
                  </a:cubicBezTo>
                  <a:cubicBezTo>
                    <a:pt x="11111" y="2066"/>
                    <a:pt x="11393" y="1890"/>
                    <a:pt x="11692" y="1743"/>
                  </a:cubicBezTo>
                  <a:cubicBezTo>
                    <a:pt x="11956" y="1620"/>
                    <a:pt x="12238" y="1532"/>
                    <a:pt x="12519" y="1421"/>
                  </a:cubicBezTo>
                  <a:cubicBezTo>
                    <a:pt x="12549" y="1473"/>
                    <a:pt x="12572" y="1514"/>
                    <a:pt x="12602" y="1561"/>
                  </a:cubicBezTo>
                  <a:cubicBezTo>
                    <a:pt x="12402" y="1790"/>
                    <a:pt x="12197" y="2007"/>
                    <a:pt x="11997" y="2236"/>
                  </a:cubicBezTo>
                  <a:cubicBezTo>
                    <a:pt x="12132" y="2242"/>
                    <a:pt x="12261" y="2248"/>
                    <a:pt x="12496" y="2265"/>
                  </a:cubicBezTo>
                  <a:cubicBezTo>
                    <a:pt x="12156" y="2793"/>
                    <a:pt x="11833" y="3274"/>
                    <a:pt x="11493" y="3791"/>
                  </a:cubicBezTo>
                  <a:cubicBezTo>
                    <a:pt x="11229" y="3304"/>
                    <a:pt x="11686" y="3040"/>
                    <a:pt x="11716" y="2670"/>
                  </a:cubicBezTo>
                  <a:lnTo>
                    <a:pt x="11716" y="2670"/>
                  </a:lnTo>
                  <a:cubicBezTo>
                    <a:pt x="11352" y="2682"/>
                    <a:pt x="10994" y="2699"/>
                    <a:pt x="10584" y="2717"/>
                  </a:cubicBezTo>
                  <a:cubicBezTo>
                    <a:pt x="10642" y="2559"/>
                    <a:pt x="10672" y="2471"/>
                    <a:pt x="10701" y="2389"/>
                  </a:cubicBezTo>
                  <a:lnTo>
                    <a:pt x="10701" y="2389"/>
                  </a:lnTo>
                  <a:cubicBezTo>
                    <a:pt x="10693" y="2389"/>
                    <a:pt x="10684" y="2389"/>
                    <a:pt x="10675" y="2389"/>
                  </a:cubicBezTo>
                  <a:cubicBezTo>
                    <a:pt x="10637" y="2389"/>
                    <a:pt x="10593" y="2385"/>
                    <a:pt x="10554" y="2385"/>
                  </a:cubicBezTo>
                  <a:cubicBezTo>
                    <a:pt x="10512" y="2385"/>
                    <a:pt x="10477" y="2390"/>
                    <a:pt x="10460" y="2412"/>
                  </a:cubicBezTo>
                  <a:cubicBezTo>
                    <a:pt x="9973" y="2975"/>
                    <a:pt x="9287" y="3063"/>
                    <a:pt x="8636" y="3233"/>
                  </a:cubicBezTo>
                  <a:cubicBezTo>
                    <a:pt x="8184" y="3351"/>
                    <a:pt x="7756" y="3509"/>
                    <a:pt x="7298" y="3568"/>
                  </a:cubicBezTo>
                  <a:cubicBezTo>
                    <a:pt x="6624" y="3650"/>
                    <a:pt x="5943" y="3667"/>
                    <a:pt x="5263" y="3703"/>
                  </a:cubicBezTo>
                  <a:cubicBezTo>
                    <a:pt x="4617" y="3732"/>
                    <a:pt x="4007" y="3902"/>
                    <a:pt x="3485" y="4283"/>
                  </a:cubicBezTo>
                  <a:cubicBezTo>
                    <a:pt x="3303" y="4418"/>
                    <a:pt x="3192" y="4676"/>
                    <a:pt x="3051" y="4876"/>
                  </a:cubicBezTo>
                  <a:cubicBezTo>
                    <a:pt x="3074" y="4876"/>
                    <a:pt x="3108" y="4882"/>
                    <a:pt x="3087" y="4904"/>
                  </a:cubicBezTo>
                  <a:lnTo>
                    <a:pt x="3087" y="4904"/>
                  </a:lnTo>
                  <a:cubicBezTo>
                    <a:pt x="3526" y="4452"/>
                    <a:pt x="4010" y="4272"/>
                    <a:pt x="4531" y="4272"/>
                  </a:cubicBezTo>
                  <a:cubicBezTo>
                    <a:pt x="4839" y="4272"/>
                    <a:pt x="5160" y="4335"/>
                    <a:pt x="5491" y="4442"/>
                  </a:cubicBezTo>
                  <a:cubicBezTo>
                    <a:pt x="6066" y="4624"/>
                    <a:pt x="6659" y="4759"/>
                    <a:pt x="7251" y="4876"/>
                  </a:cubicBezTo>
                  <a:cubicBezTo>
                    <a:pt x="7416" y="4907"/>
                    <a:pt x="7582" y="4913"/>
                    <a:pt x="7749" y="4913"/>
                  </a:cubicBezTo>
                  <a:cubicBezTo>
                    <a:pt x="7865" y="4913"/>
                    <a:pt x="7980" y="4910"/>
                    <a:pt x="8095" y="4910"/>
                  </a:cubicBezTo>
                  <a:cubicBezTo>
                    <a:pt x="8127" y="4910"/>
                    <a:pt x="8158" y="4911"/>
                    <a:pt x="8190" y="4911"/>
                  </a:cubicBezTo>
                  <a:cubicBezTo>
                    <a:pt x="7715" y="4764"/>
                    <a:pt x="7240" y="4594"/>
                    <a:pt x="6753" y="4477"/>
                  </a:cubicBezTo>
                  <a:cubicBezTo>
                    <a:pt x="6219" y="4348"/>
                    <a:pt x="5667" y="4254"/>
                    <a:pt x="5122" y="4031"/>
                  </a:cubicBezTo>
                  <a:cubicBezTo>
                    <a:pt x="5574" y="3996"/>
                    <a:pt x="6019" y="3937"/>
                    <a:pt x="6477" y="3931"/>
                  </a:cubicBezTo>
                  <a:cubicBezTo>
                    <a:pt x="6570" y="3929"/>
                    <a:pt x="6663" y="3928"/>
                    <a:pt x="6756" y="3928"/>
                  </a:cubicBezTo>
                  <a:cubicBezTo>
                    <a:pt x="7147" y="3928"/>
                    <a:pt x="7542" y="3949"/>
                    <a:pt x="7926" y="3996"/>
                  </a:cubicBezTo>
                  <a:cubicBezTo>
                    <a:pt x="8407" y="4055"/>
                    <a:pt x="8865" y="4166"/>
                    <a:pt x="9316" y="4254"/>
                  </a:cubicBezTo>
                  <a:cubicBezTo>
                    <a:pt x="9244" y="4399"/>
                    <a:pt x="9155" y="4566"/>
                    <a:pt x="9071" y="4739"/>
                  </a:cubicBezTo>
                  <a:lnTo>
                    <a:pt x="9071" y="4739"/>
                  </a:lnTo>
                  <a:cubicBezTo>
                    <a:pt x="9025" y="4727"/>
                    <a:pt x="8966" y="4699"/>
                    <a:pt x="8932" y="4699"/>
                  </a:cubicBezTo>
                  <a:cubicBezTo>
                    <a:pt x="8923" y="4699"/>
                    <a:pt x="8916" y="4701"/>
                    <a:pt x="8912" y="4706"/>
                  </a:cubicBezTo>
                  <a:cubicBezTo>
                    <a:pt x="8775" y="4858"/>
                    <a:pt x="8617" y="4909"/>
                    <a:pt x="8445" y="4909"/>
                  </a:cubicBezTo>
                  <a:cubicBezTo>
                    <a:pt x="8367" y="4909"/>
                    <a:pt x="8285" y="4898"/>
                    <a:pt x="8202" y="4882"/>
                  </a:cubicBezTo>
                  <a:lnTo>
                    <a:pt x="8202" y="4882"/>
                  </a:lnTo>
                  <a:cubicBezTo>
                    <a:pt x="8237" y="5017"/>
                    <a:pt x="8354" y="5204"/>
                    <a:pt x="8301" y="5263"/>
                  </a:cubicBezTo>
                  <a:cubicBezTo>
                    <a:pt x="8172" y="5416"/>
                    <a:pt x="7979" y="5592"/>
                    <a:pt x="7797" y="5621"/>
                  </a:cubicBezTo>
                  <a:cubicBezTo>
                    <a:pt x="7618" y="5647"/>
                    <a:pt x="7433" y="5662"/>
                    <a:pt x="7249" y="5662"/>
                  </a:cubicBezTo>
                  <a:cubicBezTo>
                    <a:pt x="7065" y="5662"/>
                    <a:pt x="6882" y="5647"/>
                    <a:pt x="6706" y="5615"/>
                  </a:cubicBezTo>
                  <a:cubicBezTo>
                    <a:pt x="5684" y="5429"/>
                    <a:pt x="4686" y="5136"/>
                    <a:pt x="3638" y="5136"/>
                  </a:cubicBezTo>
                  <a:cubicBezTo>
                    <a:pt x="3531" y="5136"/>
                    <a:pt x="3423" y="5139"/>
                    <a:pt x="3315" y="5146"/>
                  </a:cubicBezTo>
                  <a:cubicBezTo>
                    <a:pt x="3233" y="5146"/>
                    <a:pt x="3139" y="4976"/>
                    <a:pt x="3051" y="4882"/>
                  </a:cubicBezTo>
                  <a:cubicBezTo>
                    <a:pt x="2981" y="4929"/>
                    <a:pt x="2875" y="4946"/>
                    <a:pt x="2834" y="5017"/>
                  </a:cubicBezTo>
                  <a:cubicBezTo>
                    <a:pt x="2470" y="5562"/>
                    <a:pt x="2112" y="6114"/>
                    <a:pt x="1778" y="6677"/>
                  </a:cubicBezTo>
                  <a:cubicBezTo>
                    <a:pt x="1320" y="7434"/>
                    <a:pt x="851" y="8167"/>
                    <a:pt x="94" y="8666"/>
                  </a:cubicBezTo>
                  <a:cubicBezTo>
                    <a:pt x="53" y="8695"/>
                    <a:pt x="47" y="8783"/>
                    <a:pt x="0" y="8889"/>
                  </a:cubicBezTo>
                  <a:cubicBezTo>
                    <a:pt x="135" y="8930"/>
                    <a:pt x="235" y="8988"/>
                    <a:pt x="347" y="9006"/>
                  </a:cubicBezTo>
                  <a:cubicBezTo>
                    <a:pt x="898" y="9082"/>
                    <a:pt x="1444" y="9170"/>
                    <a:pt x="1995" y="9246"/>
                  </a:cubicBezTo>
                  <a:cubicBezTo>
                    <a:pt x="2840" y="9358"/>
                    <a:pt x="3685" y="9458"/>
                    <a:pt x="4523" y="9569"/>
                  </a:cubicBezTo>
                  <a:cubicBezTo>
                    <a:pt x="4523" y="9487"/>
                    <a:pt x="4535" y="9411"/>
                    <a:pt x="4535" y="9334"/>
                  </a:cubicBezTo>
                  <a:cubicBezTo>
                    <a:pt x="4271" y="9305"/>
                    <a:pt x="4007" y="9270"/>
                    <a:pt x="3720" y="9241"/>
                  </a:cubicBezTo>
                  <a:cubicBezTo>
                    <a:pt x="3749" y="9106"/>
                    <a:pt x="3773" y="8965"/>
                    <a:pt x="3802" y="8836"/>
                  </a:cubicBezTo>
                  <a:lnTo>
                    <a:pt x="3802" y="8836"/>
                  </a:lnTo>
                  <a:cubicBezTo>
                    <a:pt x="3507" y="8993"/>
                    <a:pt x="3218" y="9179"/>
                    <a:pt x="2891" y="9179"/>
                  </a:cubicBezTo>
                  <a:cubicBezTo>
                    <a:pt x="2730" y="9179"/>
                    <a:pt x="2560" y="9134"/>
                    <a:pt x="2376" y="9018"/>
                  </a:cubicBezTo>
                  <a:cubicBezTo>
                    <a:pt x="2464" y="8918"/>
                    <a:pt x="2546" y="8806"/>
                    <a:pt x="2629" y="8701"/>
                  </a:cubicBezTo>
                  <a:cubicBezTo>
                    <a:pt x="2586" y="8685"/>
                    <a:pt x="2530" y="8641"/>
                    <a:pt x="2506" y="8641"/>
                  </a:cubicBezTo>
                  <a:cubicBezTo>
                    <a:pt x="2503" y="8641"/>
                    <a:pt x="2501" y="8641"/>
                    <a:pt x="2500" y="8642"/>
                  </a:cubicBezTo>
                  <a:cubicBezTo>
                    <a:pt x="2244" y="8830"/>
                    <a:pt x="1978" y="8891"/>
                    <a:pt x="1705" y="8891"/>
                  </a:cubicBezTo>
                  <a:cubicBezTo>
                    <a:pt x="1363" y="8891"/>
                    <a:pt x="1010" y="8795"/>
                    <a:pt x="652" y="8730"/>
                  </a:cubicBezTo>
                  <a:cubicBezTo>
                    <a:pt x="822" y="8672"/>
                    <a:pt x="986" y="8607"/>
                    <a:pt x="1150" y="8548"/>
                  </a:cubicBezTo>
                  <a:cubicBezTo>
                    <a:pt x="1702" y="8361"/>
                    <a:pt x="2253" y="8167"/>
                    <a:pt x="2805" y="7991"/>
                  </a:cubicBezTo>
                  <a:cubicBezTo>
                    <a:pt x="2858" y="7974"/>
                    <a:pt x="2914" y="7969"/>
                    <a:pt x="2971" y="7969"/>
                  </a:cubicBezTo>
                  <a:cubicBezTo>
                    <a:pt x="3053" y="7969"/>
                    <a:pt x="3138" y="7979"/>
                    <a:pt x="3221" y="7979"/>
                  </a:cubicBezTo>
                  <a:cubicBezTo>
                    <a:pt x="3227" y="7756"/>
                    <a:pt x="3284" y="7680"/>
                    <a:pt x="3369" y="7680"/>
                  </a:cubicBezTo>
                  <a:cubicBezTo>
                    <a:pt x="3447" y="7680"/>
                    <a:pt x="3548" y="7745"/>
                    <a:pt x="3655" y="7821"/>
                  </a:cubicBezTo>
                  <a:cubicBezTo>
                    <a:pt x="3790" y="7745"/>
                    <a:pt x="3949" y="7686"/>
                    <a:pt x="4072" y="7586"/>
                  </a:cubicBezTo>
                  <a:cubicBezTo>
                    <a:pt x="4437" y="7304"/>
                    <a:pt x="4810" y="7054"/>
                    <a:pt x="5271" y="7054"/>
                  </a:cubicBezTo>
                  <a:cubicBezTo>
                    <a:pt x="5366" y="7054"/>
                    <a:pt x="5465" y="7065"/>
                    <a:pt x="5568" y="7088"/>
                  </a:cubicBezTo>
                  <a:cubicBezTo>
                    <a:pt x="5609" y="7041"/>
                    <a:pt x="5662" y="6982"/>
                    <a:pt x="5708" y="6929"/>
                  </a:cubicBezTo>
                  <a:cubicBezTo>
                    <a:pt x="5685" y="6708"/>
                    <a:pt x="5579" y="6617"/>
                    <a:pt x="5414" y="6617"/>
                  </a:cubicBezTo>
                  <a:cubicBezTo>
                    <a:pt x="5370" y="6617"/>
                    <a:pt x="5321" y="6623"/>
                    <a:pt x="5268" y="6636"/>
                  </a:cubicBezTo>
                  <a:cubicBezTo>
                    <a:pt x="4600" y="6912"/>
                    <a:pt x="3954" y="7264"/>
                    <a:pt x="3262" y="7457"/>
                  </a:cubicBezTo>
                  <a:cubicBezTo>
                    <a:pt x="3083" y="7504"/>
                    <a:pt x="2895" y="7519"/>
                    <a:pt x="2703" y="7519"/>
                  </a:cubicBezTo>
                  <a:cubicBezTo>
                    <a:pt x="2391" y="7519"/>
                    <a:pt x="2068" y="7481"/>
                    <a:pt x="1749" y="7481"/>
                  </a:cubicBezTo>
                  <a:cubicBezTo>
                    <a:pt x="1936" y="6689"/>
                    <a:pt x="2001" y="6618"/>
                    <a:pt x="2722" y="6607"/>
                  </a:cubicBezTo>
                  <a:cubicBezTo>
                    <a:pt x="2814" y="6603"/>
                    <a:pt x="2907" y="6602"/>
                    <a:pt x="2999" y="6602"/>
                  </a:cubicBezTo>
                  <a:cubicBezTo>
                    <a:pt x="3437" y="6602"/>
                    <a:pt x="3877" y="6631"/>
                    <a:pt x="4318" y="6636"/>
                  </a:cubicBezTo>
                  <a:cubicBezTo>
                    <a:pt x="4367" y="6637"/>
                    <a:pt x="4415" y="6637"/>
                    <a:pt x="4464" y="6637"/>
                  </a:cubicBezTo>
                  <a:cubicBezTo>
                    <a:pt x="4683" y="6637"/>
                    <a:pt x="4906" y="6628"/>
                    <a:pt x="5122" y="6618"/>
                  </a:cubicBezTo>
                  <a:cubicBezTo>
                    <a:pt x="5128" y="6583"/>
                    <a:pt x="5128" y="6548"/>
                    <a:pt x="5122" y="6513"/>
                  </a:cubicBezTo>
                  <a:cubicBezTo>
                    <a:pt x="4207" y="6436"/>
                    <a:pt x="3291" y="6366"/>
                    <a:pt x="2312" y="6290"/>
                  </a:cubicBezTo>
                  <a:cubicBezTo>
                    <a:pt x="2488" y="5991"/>
                    <a:pt x="2670" y="5691"/>
                    <a:pt x="2869" y="5369"/>
                  </a:cubicBezTo>
                  <a:cubicBezTo>
                    <a:pt x="3063" y="5347"/>
                    <a:pt x="3255" y="5338"/>
                    <a:pt x="3446" y="5338"/>
                  </a:cubicBezTo>
                  <a:cubicBezTo>
                    <a:pt x="4820" y="5338"/>
                    <a:pt x="6145" y="5832"/>
                    <a:pt x="7592" y="5955"/>
                  </a:cubicBezTo>
                  <a:cubicBezTo>
                    <a:pt x="7304" y="6143"/>
                    <a:pt x="7075" y="6290"/>
                    <a:pt x="6852" y="6436"/>
                  </a:cubicBezTo>
                  <a:cubicBezTo>
                    <a:pt x="6852" y="6501"/>
                    <a:pt x="6858" y="6560"/>
                    <a:pt x="6864" y="6630"/>
                  </a:cubicBezTo>
                  <a:cubicBezTo>
                    <a:pt x="6952" y="6642"/>
                    <a:pt x="7046" y="6648"/>
                    <a:pt x="7152" y="6665"/>
                  </a:cubicBezTo>
                  <a:cubicBezTo>
                    <a:pt x="7105" y="6912"/>
                    <a:pt x="7058" y="7140"/>
                    <a:pt x="7011" y="7375"/>
                  </a:cubicBezTo>
                  <a:cubicBezTo>
                    <a:pt x="7386" y="6923"/>
                    <a:pt x="7750" y="6460"/>
                    <a:pt x="8178" y="5932"/>
                  </a:cubicBezTo>
                  <a:lnTo>
                    <a:pt x="8178" y="5932"/>
                  </a:lnTo>
                  <a:cubicBezTo>
                    <a:pt x="8331" y="7305"/>
                    <a:pt x="7292" y="7839"/>
                    <a:pt x="6577" y="8584"/>
                  </a:cubicBezTo>
                  <a:cubicBezTo>
                    <a:pt x="6630" y="8320"/>
                    <a:pt x="6682" y="8067"/>
                    <a:pt x="6735" y="7803"/>
                  </a:cubicBezTo>
                  <a:lnTo>
                    <a:pt x="6735" y="7803"/>
                  </a:lnTo>
                  <a:cubicBezTo>
                    <a:pt x="6283" y="8273"/>
                    <a:pt x="5843" y="8730"/>
                    <a:pt x="5398" y="9194"/>
                  </a:cubicBezTo>
                  <a:cubicBezTo>
                    <a:pt x="5503" y="9317"/>
                    <a:pt x="5597" y="9446"/>
                    <a:pt x="5697" y="9569"/>
                  </a:cubicBezTo>
                  <a:cubicBezTo>
                    <a:pt x="5914" y="9481"/>
                    <a:pt x="6148" y="9417"/>
                    <a:pt x="6336" y="9288"/>
                  </a:cubicBezTo>
                  <a:cubicBezTo>
                    <a:pt x="7204" y="8713"/>
                    <a:pt x="7768" y="7839"/>
                    <a:pt x="8419" y="7052"/>
                  </a:cubicBezTo>
                  <a:cubicBezTo>
                    <a:pt x="8765" y="6642"/>
                    <a:pt x="9129" y="6325"/>
                    <a:pt x="9627" y="6161"/>
                  </a:cubicBezTo>
                  <a:cubicBezTo>
                    <a:pt x="10284" y="5932"/>
                    <a:pt x="10760" y="5486"/>
                    <a:pt x="11123" y="4917"/>
                  </a:cubicBezTo>
                  <a:cubicBezTo>
                    <a:pt x="11323" y="4612"/>
                    <a:pt x="11493" y="4278"/>
                    <a:pt x="11710" y="3984"/>
                  </a:cubicBezTo>
                  <a:cubicBezTo>
                    <a:pt x="12373" y="3116"/>
                    <a:pt x="13047" y="2260"/>
                    <a:pt x="13722" y="1397"/>
                  </a:cubicBezTo>
                  <a:cubicBezTo>
                    <a:pt x="13980" y="922"/>
                    <a:pt x="13429" y="1010"/>
                    <a:pt x="13288" y="834"/>
                  </a:cubicBezTo>
                  <a:cubicBezTo>
                    <a:pt x="13464" y="535"/>
                    <a:pt x="13616" y="271"/>
                    <a:pt x="137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55625" y="4108350"/>
              <a:ext cx="341150" cy="236275"/>
            </a:xfrm>
            <a:custGeom>
              <a:avLst/>
              <a:gdLst/>
              <a:ahLst/>
              <a:cxnLst/>
              <a:rect l="l" t="t" r="r" b="b"/>
              <a:pathLst>
                <a:path w="13646" h="9451" extrusionOk="0">
                  <a:moveTo>
                    <a:pt x="10044" y="4177"/>
                  </a:moveTo>
                  <a:cubicBezTo>
                    <a:pt x="10023" y="4197"/>
                    <a:pt x="10009" y="4218"/>
                    <a:pt x="9993" y="4238"/>
                  </a:cubicBezTo>
                  <a:lnTo>
                    <a:pt x="9993" y="4238"/>
                  </a:lnTo>
                  <a:cubicBezTo>
                    <a:pt x="9990" y="4218"/>
                    <a:pt x="9985" y="4196"/>
                    <a:pt x="9985" y="4177"/>
                  </a:cubicBezTo>
                  <a:close/>
                  <a:moveTo>
                    <a:pt x="13640" y="0"/>
                  </a:moveTo>
                  <a:lnTo>
                    <a:pt x="13640" y="0"/>
                  </a:lnTo>
                  <a:cubicBezTo>
                    <a:pt x="13528" y="82"/>
                    <a:pt x="13405" y="158"/>
                    <a:pt x="13317" y="270"/>
                  </a:cubicBezTo>
                  <a:cubicBezTo>
                    <a:pt x="12672" y="1033"/>
                    <a:pt x="12021" y="1778"/>
                    <a:pt x="11405" y="2564"/>
                  </a:cubicBezTo>
                  <a:cubicBezTo>
                    <a:pt x="10613" y="3579"/>
                    <a:pt x="9569" y="4148"/>
                    <a:pt x="8331" y="4359"/>
                  </a:cubicBezTo>
                  <a:cubicBezTo>
                    <a:pt x="6929" y="4605"/>
                    <a:pt x="5579" y="4957"/>
                    <a:pt x="4277" y="5520"/>
                  </a:cubicBezTo>
                  <a:cubicBezTo>
                    <a:pt x="2763" y="6177"/>
                    <a:pt x="1361" y="6987"/>
                    <a:pt x="329" y="8307"/>
                  </a:cubicBezTo>
                  <a:cubicBezTo>
                    <a:pt x="217" y="8577"/>
                    <a:pt x="112" y="8841"/>
                    <a:pt x="0" y="9099"/>
                  </a:cubicBezTo>
                  <a:cubicBezTo>
                    <a:pt x="176" y="8929"/>
                    <a:pt x="346" y="8759"/>
                    <a:pt x="522" y="8594"/>
                  </a:cubicBezTo>
                  <a:cubicBezTo>
                    <a:pt x="587" y="8547"/>
                    <a:pt x="646" y="8495"/>
                    <a:pt x="710" y="8454"/>
                  </a:cubicBezTo>
                  <a:lnTo>
                    <a:pt x="710" y="8454"/>
                  </a:lnTo>
                  <a:cubicBezTo>
                    <a:pt x="704" y="8547"/>
                    <a:pt x="687" y="8635"/>
                    <a:pt x="681" y="8723"/>
                  </a:cubicBezTo>
                  <a:lnTo>
                    <a:pt x="593" y="9386"/>
                  </a:lnTo>
                  <a:cubicBezTo>
                    <a:pt x="657" y="9369"/>
                    <a:pt x="716" y="9357"/>
                    <a:pt x="786" y="9339"/>
                  </a:cubicBezTo>
                  <a:cubicBezTo>
                    <a:pt x="827" y="9152"/>
                    <a:pt x="880" y="8958"/>
                    <a:pt x="910" y="8770"/>
                  </a:cubicBezTo>
                  <a:cubicBezTo>
                    <a:pt x="1080" y="7744"/>
                    <a:pt x="1713" y="7145"/>
                    <a:pt x="2681" y="6735"/>
                  </a:cubicBezTo>
                  <a:lnTo>
                    <a:pt x="2681" y="6735"/>
                  </a:lnTo>
                  <a:cubicBezTo>
                    <a:pt x="2675" y="7585"/>
                    <a:pt x="2077" y="8342"/>
                    <a:pt x="2564" y="9105"/>
                  </a:cubicBezTo>
                  <a:cubicBezTo>
                    <a:pt x="2587" y="8976"/>
                    <a:pt x="2664" y="8817"/>
                    <a:pt x="2640" y="8671"/>
                  </a:cubicBezTo>
                  <a:cubicBezTo>
                    <a:pt x="2552" y="7984"/>
                    <a:pt x="2916" y="7398"/>
                    <a:pt x="3022" y="6752"/>
                  </a:cubicBezTo>
                  <a:cubicBezTo>
                    <a:pt x="3045" y="6600"/>
                    <a:pt x="3168" y="6424"/>
                    <a:pt x="3297" y="6342"/>
                  </a:cubicBezTo>
                  <a:cubicBezTo>
                    <a:pt x="3913" y="5966"/>
                    <a:pt x="4559" y="5649"/>
                    <a:pt x="5403" y="5497"/>
                  </a:cubicBezTo>
                  <a:lnTo>
                    <a:pt x="5403" y="5497"/>
                  </a:lnTo>
                  <a:cubicBezTo>
                    <a:pt x="4981" y="6588"/>
                    <a:pt x="4805" y="7626"/>
                    <a:pt x="5069" y="8694"/>
                  </a:cubicBezTo>
                  <a:cubicBezTo>
                    <a:pt x="5139" y="8454"/>
                    <a:pt x="5198" y="8195"/>
                    <a:pt x="5169" y="7955"/>
                  </a:cubicBezTo>
                  <a:cubicBezTo>
                    <a:pt x="5104" y="7333"/>
                    <a:pt x="5227" y="6729"/>
                    <a:pt x="5456" y="6166"/>
                  </a:cubicBezTo>
                  <a:cubicBezTo>
                    <a:pt x="5603" y="5796"/>
                    <a:pt x="5832" y="5368"/>
                    <a:pt x="6143" y="5180"/>
                  </a:cubicBezTo>
                  <a:cubicBezTo>
                    <a:pt x="6565" y="4940"/>
                    <a:pt x="7105" y="4916"/>
                    <a:pt x="7638" y="4787"/>
                  </a:cubicBezTo>
                  <a:lnTo>
                    <a:pt x="7638" y="4787"/>
                  </a:lnTo>
                  <a:cubicBezTo>
                    <a:pt x="7474" y="5350"/>
                    <a:pt x="7281" y="5808"/>
                    <a:pt x="7198" y="6277"/>
                  </a:cubicBezTo>
                  <a:cubicBezTo>
                    <a:pt x="7040" y="7233"/>
                    <a:pt x="6934" y="8201"/>
                    <a:pt x="6829" y="9169"/>
                  </a:cubicBezTo>
                  <a:cubicBezTo>
                    <a:pt x="6817" y="9240"/>
                    <a:pt x="6958" y="9310"/>
                    <a:pt x="7022" y="9386"/>
                  </a:cubicBezTo>
                  <a:cubicBezTo>
                    <a:pt x="7298" y="8565"/>
                    <a:pt x="7392" y="7720"/>
                    <a:pt x="7398" y="6864"/>
                  </a:cubicBezTo>
                  <a:cubicBezTo>
                    <a:pt x="7404" y="6218"/>
                    <a:pt x="7568" y="5608"/>
                    <a:pt x="7914" y="5057"/>
                  </a:cubicBezTo>
                  <a:cubicBezTo>
                    <a:pt x="7985" y="4940"/>
                    <a:pt x="8067" y="4769"/>
                    <a:pt x="8184" y="4734"/>
                  </a:cubicBezTo>
                  <a:cubicBezTo>
                    <a:pt x="8774" y="4561"/>
                    <a:pt x="9375" y="4433"/>
                    <a:pt x="9971" y="4278"/>
                  </a:cubicBezTo>
                  <a:lnTo>
                    <a:pt x="9971" y="4278"/>
                  </a:lnTo>
                  <a:cubicBezTo>
                    <a:pt x="9819" y="5112"/>
                    <a:pt x="9673" y="5941"/>
                    <a:pt x="9510" y="6764"/>
                  </a:cubicBezTo>
                  <a:cubicBezTo>
                    <a:pt x="9428" y="7175"/>
                    <a:pt x="9340" y="7580"/>
                    <a:pt x="9222" y="7978"/>
                  </a:cubicBezTo>
                  <a:cubicBezTo>
                    <a:pt x="9064" y="8512"/>
                    <a:pt x="8794" y="8993"/>
                    <a:pt x="8389" y="9398"/>
                  </a:cubicBezTo>
                  <a:cubicBezTo>
                    <a:pt x="8923" y="9416"/>
                    <a:pt x="9451" y="9433"/>
                    <a:pt x="9985" y="9451"/>
                  </a:cubicBezTo>
                  <a:cubicBezTo>
                    <a:pt x="10120" y="9427"/>
                    <a:pt x="10261" y="9416"/>
                    <a:pt x="10390" y="9392"/>
                  </a:cubicBezTo>
                  <a:cubicBezTo>
                    <a:pt x="9997" y="9257"/>
                    <a:pt x="9592" y="9128"/>
                    <a:pt x="9093" y="8964"/>
                  </a:cubicBezTo>
                  <a:cubicBezTo>
                    <a:pt x="9592" y="8594"/>
                    <a:pt x="10055" y="8219"/>
                    <a:pt x="10542" y="7890"/>
                  </a:cubicBezTo>
                  <a:cubicBezTo>
                    <a:pt x="10626" y="7832"/>
                    <a:pt x="10744" y="7814"/>
                    <a:pt x="10865" y="7814"/>
                  </a:cubicBezTo>
                  <a:cubicBezTo>
                    <a:pt x="10949" y="7814"/>
                    <a:pt x="11035" y="7822"/>
                    <a:pt x="11111" y="7832"/>
                  </a:cubicBezTo>
                  <a:cubicBezTo>
                    <a:pt x="11874" y="7908"/>
                    <a:pt x="12666" y="7908"/>
                    <a:pt x="13358" y="8319"/>
                  </a:cubicBezTo>
                  <a:cubicBezTo>
                    <a:pt x="13440" y="8366"/>
                    <a:pt x="13552" y="8348"/>
                    <a:pt x="13646" y="8366"/>
                  </a:cubicBezTo>
                  <a:cubicBezTo>
                    <a:pt x="13640" y="8278"/>
                    <a:pt x="13640" y="8195"/>
                    <a:pt x="13634" y="8107"/>
                  </a:cubicBezTo>
                  <a:cubicBezTo>
                    <a:pt x="12824" y="7896"/>
                    <a:pt x="12021" y="7685"/>
                    <a:pt x="11188" y="7462"/>
                  </a:cubicBezTo>
                  <a:cubicBezTo>
                    <a:pt x="11651" y="7098"/>
                    <a:pt x="12144" y="6705"/>
                    <a:pt x="12625" y="6318"/>
                  </a:cubicBezTo>
                  <a:lnTo>
                    <a:pt x="12625" y="6318"/>
                  </a:lnTo>
                  <a:cubicBezTo>
                    <a:pt x="12314" y="6465"/>
                    <a:pt x="11997" y="6635"/>
                    <a:pt x="11669" y="6752"/>
                  </a:cubicBezTo>
                  <a:cubicBezTo>
                    <a:pt x="11629" y="6768"/>
                    <a:pt x="11585" y="6774"/>
                    <a:pt x="11538" y="6774"/>
                  </a:cubicBezTo>
                  <a:cubicBezTo>
                    <a:pt x="11426" y="6774"/>
                    <a:pt x="11295" y="6741"/>
                    <a:pt x="11147" y="6729"/>
                  </a:cubicBezTo>
                  <a:cubicBezTo>
                    <a:pt x="10865" y="7374"/>
                    <a:pt x="10214" y="7750"/>
                    <a:pt x="9615" y="8184"/>
                  </a:cubicBezTo>
                  <a:cubicBezTo>
                    <a:pt x="9557" y="8184"/>
                    <a:pt x="9504" y="8190"/>
                    <a:pt x="9445" y="8195"/>
                  </a:cubicBezTo>
                  <a:cubicBezTo>
                    <a:pt x="9451" y="8137"/>
                    <a:pt x="9469" y="8072"/>
                    <a:pt x="9475" y="8014"/>
                  </a:cubicBezTo>
                  <a:cubicBezTo>
                    <a:pt x="9604" y="7292"/>
                    <a:pt x="9715" y="6576"/>
                    <a:pt x="9879" y="5866"/>
                  </a:cubicBezTo>
                  <a:cubicBezTo>
                    <a:pt x="9997" y="5350"/>
                    <a:pt x="10185" y="4852"/>
                    <a:pt x="10325" y="4341"/>
                  </a:cubicBezTo>
                  <a:cubicBezTo>
                    <a:pt x="10484" y="3755"/>
                    <a:pt x="11006" y="3520"/>
                    <a:pt x="11411" y="3080"/>
                  </a:cubicBezTo>
                  <a:lnTo>
                    <a:pt x="11411" y="6465"/>
                  </a:lnTo>
                  <a:cubicBezTo>
                    <a:pt x="11710" y="6119"/>
                    <a:pt x="11704" y="5679"/>
                    <a:pt x="11716" y="5256"/>
                  </a:cubicBezTo>
                  <a:cubicBezTo>
                    <a:pt x="11733" y="4740"/>
                    <a:pt x="11686" y="4236"/>
                    <a:pt x="11680" y="3725"/>
                  </a:cubicBezTo>
                  <a:cubicBezTo>
                    <a:pt x="11669" y="3062"/>
                    <a:pt x="11856" y="2476"/>
                    <a:pt x="12285" y="1965"/>
                  </a:cubicBezTo>
                  <a:cubicBezTo>
                    <a:pt x="12613" y="1561"/>
                    <a:pt x="12942" y="1150"/>
                    <a:pt x="13388" y="798"/>
                  </a:cubicBezTo>
                  <a:lnTo>
                    <a:pt x="13388" y="798"/>
                  </a:lnTo>
                  <a:cubicBezTo>
                    <a:pt x="13376" y="1162"/>
                    <a:pt x="13341" y="1537"/>
                    <a:pt x="13347" y="1913"/>
                  </a:cubicBezTo>
                  <a:cubicBezTo>
                    <a:pt x="13347" y="2135"/>
                    <a:pt x="13294" y="2423"/>
                    <a:pt x="13640" y="2493"/>
                  </a:cubicBezTo>
                  <a:cubicBezTo>
                    <a:pt x="13611" y="2135"/>
                    <a:pt x="13564" y="1778"/>
                    <a:pt x="13564" y="1426"/>
                  </a:cubicBezTo>
                  <a:cubicBezTo>
                    <a:pt x="13564" y="950"/>
                    <a:pt x="13611" y="475"/>
                    <a:pt x="1364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15425" y="2107575"/>
              <a:ext cx="224125" cy="86125"/>
            </a:xfrm>
            <a:custGeom>
              <a:avLst/>
              <a:gdLst/>
              <a:ahLst/>
              <a:cxnLst/>
              <a:rect l="l" t="t" r="r" b="b"/>
              <a:pathLst>
                <a:path w="8965" h="3445" extrusionOk="0">
                  <a:moveTo>
                    <a:pt x="8870" y="1"/>
                  </a:moveTo>
                  <a:cubicBezTo>
                    <a:pt x="8618" y="59"/>
                    <a:pt x="8360" y="100"/>
                    <a:pt x="8125" y="194"/>
                  </a:cubicBezTo>
                  <a:cubicBezTo>
                    <a:pt x="7146" y="599"/>
                    <a:pt x="6101" y="722"/>
                    <a:pt x="5063" y="787"/>
                  </a:cubicBezTo>
                  <a:cubicBezTo>
                    <a:pt x="3385" y="892"/>
                    <a:pt x="1807" y="1315"/>
                    <a:pt x="346" y="2154"/>
                  </a:cubicBezTo>
                  <a:cubicBezTo>
                    <a:pt x="247" y="2212"/>
                    <a:pt x="118" y="2218"/>
                    <a:pt x="0" y="2253"/>
                  </a:cubicBezTo>
                  <a:lnTo>
                    <a:pt x="159" y="3444"/>
                  </a:lnTo>
                  <a:cubicBezTo>
                    <a:pt x="751" y="3216"/>
                    <a:pt x="1373" y="3174"/>
                    <a:pt x="2012" y="3151"/>
                  </a:cubicBezTo>
                  <a:cubicBezTo>
                    <a:pt x="2980" y="3098"/>
                    <a:pt x="3954" y="3040"/>
                    <a:pt x="4899" y="2858"/>
                  </a:cubicBezTo>
                  <a:cubicBezTo>
                    <a:pt x="5550" y="2729"/>
                    <a:pt x="6195" y="2447"/>
                    <a:pt x="6770" y="2101"/>
                  </a:cubicBezTo>
                  <a:cubicBezTo>
                    <a:pt x="7339" y="1755"/>
                    <a:pt x="7832" y="1262"/>
                    <a:pt x="8348" y="816"/>
                  </a:cubicBezTo>
                  <a:cubicBezTo>
                    <a:pt x="8577" y="617"/>
                    <a:pt x="8759" y="382"/>
                    <a:pt x="8964" y="165"/>
                  </a:cubicBezTo>
                  <a:cubicBezTo>
                    <a:pt x="8935" y="106"/>
                    <a:pt x="8894" y="54"/>
                    <a:pt x="887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392325" y="4128275"/>
              <a:ext cx="111925" cy="184400"/>
            </a:xfrm>
            <a:custGeom>
              <a:avLst/>
              <a:gdLst/>
              <a:ahLst/>
              <a:cxnLst/>
              <a:rect l="l" t="t" r="r" b="b"/>
              <a:pathLst>
                <a:path w="4477" h="7376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474" y="353"/>
                    <a:pt x="3145" y="764"/>
                    <a:pt x="2805" y="1162"/>
                  </a:cubicBezTo>
                  <a:cubicBezTo>
                    <a:pt x="2383" y="1679"/>
                    <a:pt x="2189" y="2265"/>
                    <a:pt x="2207" y="2922"/>
                  </a:cubicBezTo>
                  <a:cubicBezTo>
                    <a:pt x="2218" y="3439"/>
                    <a:pt x="2259" y="3949"/>
                    <a:pt x="2242" y="4459"/>
                  </a:cubicBezTo>
                  <a:cubicBezTo>
                    <a:pt x="2230" y="4882"/>
                    <a:pt x="2236" y="5322"/>
                    <a:pt x="1937" y="5668"/>
                  </a:cubicBezTo>
                  <a:lnTo>
                    <a:pt x="1937" y="2283"/>
                  </a:lnTo>
                  <a:cubicBezTo>
                    <a:pt x="1532" y="2723"/>
                    <a:pt x="1010" y="2952"/>
                    <a:pt x="851" y="3538"/>
                  </a:cubicBezTo>
                  <a:cubicBezTo>
                    <a:pt x="711" y="4049"/>
                    <a:pt x="517" y="4553"/>
                    <a:pt x="400" y="5069"/>
                  </a:cubicBezTo>
                  <a:cubicBezTo>
                    <a:pt x="241" y="5779"/>
                    <a:pt x="130" y="6495"/>
                    <a:pt x="1" y="7217"/>
                  </a:cubicBezTo>
                  <a:cubicBezTo>
                    <a:pt x="42" y="7275"/>
                    <a:pt x="89" y="7334"/>
                    <a:pt x="130" y="7375"/>
                  </a:cubicBezTo>
                  <a:cubicBezTo>
                    <a:pt x="728" y="6953"/>
                    <a:pt x="1385" y="6577"/>
                    <a:pt x="1661" y="5926"/>
                  </a:cubicBezTo>
                  <a:cubicBezTo>
                    <a:pt x="1809" y="5934"/>
                    <a:pt x="1939" y="5965"/>
                    <a:pt x="2050" y="5965"/>
                  </a:cubicBezTo>
                  <a:cubicBezTo>
                    <a:pt x="2098" y="5965"/>
                    <a:pt x="2142" y="5960"/>
                    <a:pt x="2183" y="5944"/>
                  </a:cubicBezTo>
                  <a:cubicBezTo>
                    <a:pt x="2512" y="5826"/>
                    <a:pt x="2823" y="5662"/>
                    <a:pt x="3145" y="5515"/>
                  </a:cubicBezTo>
                  <a:lnTo>
                    <a:pt x="3128" y="5515"/>
                  </a:lnTo>
                  <a:cubicBezTo>
                    <a:pt x="3208" y="5464"/>
                    <a:pt x="3278" y="5412"/>
                    <a:pt x="3358" y="5360"/>
                  </a:cubicBezTo>
                  <a:lnTo>
                    <a:pt x="3358" y="5360"/>
                  </a:lnTo>
                  <a:cubicBezTo>
                    <a:pt x="3355" y="5363"/>
                    <a:pt x="3353" y="5366"/>
                    <a:pt x="3351" y="5369"/>
                  </a:cubicBezTo>
                  <a:lnTo>
                    <a:pt x="3362" y="5357"/>
                  </a:lnTo>
                  <a:lnTo>
                    <a:pt x="3362" y="5357"/>
                  </a:lnTo>
                  <a:cubicBezTo>
                    <a:pt x="3361" y="5358"/>
                    <a:pt x="3359" y="5359"/>
                    <a:pt x="3358" y="5360"/>
                  </a:cubicBezTo>
                  <a:lnTo>
                    <a:pt x="3358" y="5360"/>
                  </a:lnTo>
                  <a:cubicBezTo>
                    <a:pt x="3832" y="4775"/>
                    <a:pt x="3915" y="4045"/>
                    <a:pt x="4101" y="3351"/>
                  </a:cubicBezTo>
                  <a:cubicBezTo>
                    <a:pt x="4477" y="2805"/>
                    <a:pt x="4348" y="2248"/>
                    <a:pt x="4166" y="1690"/>
                  </a:cubicBezTo>
                  <a:cubicBezTo>
                    <a:pt x="3820" y="1626"/>
                    <a:pt x="3873" y="1338"/>
                    <a:pt x="3873" y="1116"/>
                  </a:cubicBezTo>
                  <a:cubicBezTo>
                    <a:pt x="3861" y="746"/>
                    <a:pt x="3902" y="370"/>
                    <a:pt x="391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294225" y="3806550"/>
              <a:ext cx="202250" cy="63600"/>
            </a:xfrm>
            <a:custGeom>
              <a:avLst/>
              <a:gdLst/>
              <a:ahLst/>
              <a:cxnLst/>
              <a:rect l="l" t="t" r="r" b="b"/>
              <a:pathLst>
                <a:path w="8090" h="2544" extrusionOk="0">
                  <a:moveTo>
                    <a:pt x="2448" y="1"/>
                  </a:moveTo>
                  <a:cubicBezTo>
                    <a:pt x="2203" y="1"/>
                    <a:pt x="1954" y="18"/>
                    <a:pt x="1701" y="58"/>
                  </a:cubicBezTo>
                  <a:cubicBezTo>
                    <a:pt x="974" y="169"/>
                    <a:pt x="288" y="632"/>
                    <a:pt x="0" y="1278"/>
                  </a:cubicBezTo>
                  <a:cubicBezTo>
                    <a:pt x="857" y="1471"/>
                    <a:pt x="1742" y="1647"/>
                    <a:pt x="2605" y="1900"/>
                  </a:cubicBezTo>
                  <a:cubicBezTo>
                    <a:pt x="3787" y="2250"/>
                    <a:pt x="4968" y="2544"/>
                    <a:pt x="6207" y="2544"/>
                  </a:cubicBezTo>
                  <a:cubicBezTo>
                    <a:pt x="6297" y="2544"/>
                    <a:pt x="6387" y="2542"/>
                    <a:pt x="6477" y="2539"/>
                  </a:cubicBezTo>
                  <a:cubicBezTo>
                    <a:pt x="7063" y="2516"/>
                    <a:pt x="7632" y="2486"/>
                    <a:pt x="8067" y="2017"/>
                  </a:cubicBezTo>
                  <a:cubicBezTo>
                    <a:pt x="8078" y="1659"/>
                    <a:pt x="8090" y="1295"/>
                    <a:pt x="8090" y="943"/>
                  </a:cubicBezTo>
                  <a:lnTo>
                    <a:pt x="8090" y="943"/>
                  </a:lnTo>
                  <a:cubicBezTo>
                    <a:pt x="7931" y="960"/>
                    <a:pt x="7774" y="968"/>
                    <a:pt x="7618" y="968"/>
                  </a:cubicBezTo>
                  <a:cubicBezTo>
                    <a:pt x="6742" y="968"/>
                    <a:pt x="5906" y="725"/>
                    <a:pt x="5075" y="486"/>
                  </a:cubicBezTo>
                  <a:cubicBezTo>
                    <a:pt x="4204" y="233"/>
                    <a:pt x="3345" y="1"/>
                    <a:pt x="24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961425" y="1259650"/>
              <a:ext cx="152975" cy="174925"/>
            </a:xfrm>
            <a:custGeom>
              <a:avLst/>
              <a:gdLst/>
              <a:ahLst/>
              <a:cxnLst/>
              <a:rect l="l" t="t" r="r" b="b"/>
              <a:pathLst>
                <a:path w="6119" h="6997" extrusionOk="0">
                  <a:moveTo>
                    <a:pt x="3098" y="1740"/>
                  </a:moveTo>
                  <a:cubicBezTo>
                    <a:pt x="3215" y="2444"/>
                    <a:pt x="3332" y="3154"/>
                    <a:pt x="3467" y="3858"/>
                  </a:cubicBezTo>
                  <a:cubicBezTo>
                    <a:pt x="3560" y="4390"/>
                    <a:pt x="3356" y="4785"/>
                    <a:pt x="2996" y="5128"/>
                  </a:cubicBezTo>
                  <a:lnTo>
                    <a:pt x="2996" y="5128"/>
                  </a:lnTo>
                  <a:cubicBezTo>
                    <a:pt x="2930" y="5106"/>
                    <a:pt x="2821" y="5089"/>
                    <a:pt x="2810" y="5055"/>
                  </a:cubicBezTo>
                  <a:cubicBezTo>
                    <a:pt x="2675" y="4445"/>
                    <a:pt x="2411" y="3858"/>
                    <a:pt x="2646" y="3207"/>
                  </a:cubicBezTo>
                  <a:cubicBezTo>
                    <a:pt x="2810" y="2732"/>
                    <a:pt x="2892" y="2227"/>
                    <a:pt x="3098" y="1740"/>
                  </a:cubicBezTo>
                  <a:close/>
                  <a:moveTo>
                    <a:pt x="2329" y="4409"/>
                  </a:moveTo>
                  <a:cubicBezTo>
                    <a:pt x="2534" y="4890"/>
                    <a:pt x="2763" y="5284"/>
                    <a:pt x="2394" y="5718"/>
                  </a:cubicBezTo>
                  <a:cubicBezTo>
                    <a:pt x="2394" y="5718"/>
                    <a:pt x="2394" y="5718"/>
                    <a:pt x="2394" y="5718"/>
                  </a:cubicBezTo>
                  <a:lnTo>
                    <a:pt x="2394" y="5718"/>
                  </a:lnTo>
                  <a:cubicBezTo>
                    <a:pt x="2288" y="5791"/>
                    <a:pt x="2171" y="5872"/>
                    <a:pt x="1959" y="6017"/>
                  </a:cubicBezTo>
                  <a:cubicBezTo>
                    <a:pt x="2006" y="5430"/>
                    <a:pt x="2159" y="4961"/>
                    <a:pt x="2329" y="4409"/>
                  </a:cubicBezTo>
                  <a:close/>
                  <a:moveTo>
                    <a:pt x="2153" y="3612"/>
                  </a:moveTo>
                  <a:lnTo>
                    <a:pt x="2153" y="3612"/>
                  </a:lnTo>
                  <a:cubicBezTo>
                    <a:pt x="1995" y="4568"/>
                    <a:pt x="1848" y="5377"/>
                    <a:pt x="1684" y="6334"/>
                  </a:cubicBezTo>
                  <a:cubicBezTo>
                    <a:pt x="1068" y="5260"/>
                    <a:pt x="1414" y="4468"/>
                    <a:pt x="2153" y="3612"/>
                  </a:cubicBezTo>
                  <a:close/>
                  <a:moveTo>
                    <a:pt x="893" y="1"/>
                  </a:moveTo>
                  <a:cubicBezTo>
                    <a:pt x="836" y="1"/>
                    <a:pt x="765" y="20"/>
                    <a:pt x="704" y="27"/>
                  </a:cubicBezTo>
                  <a:cubicBezTo>
                    <a:pt x="622" y="203"/>
                    <a:pt x="569" y="408"/>
                    <a:pt x="446" y="543"/>
                  </a:cubicBezTo>
                  <a:cubicBezTo>
                    <a:pt x="35" y="1013"/>
                    <a:pt x="0" y="1541"/>
                    <a:pt x="153" y="2116"/>
                  </a:cubicBezTo>
                  <a:cubicBezTo>
                    <a:pt x="417" y="3095"/>
                    <a:pt x="692" y="4075"/>
                    <a:pt x="968" y="5055"/>
                  </a:cubicBezTo>
                  <a:cubicBezTo>
                    <a:pt x="1121" y="5583"/>
                    <a:pt x="1267" y="6117"/>
                    <a:pt x="1426" y="6656"/>
                  </a:cubicBezTo>
                  <a:cubicBezTo>
                    <a:pt x="1467" y="6774"/>
                    <a:pt x="1531" y="6879"/>
                    <a:pt x="1590" y="6991"/>
                  </a:cubicBezTo>
                  <a:cubicBezTo>
                    <a:pt x="1643" y="6991"/>
                    <a:pt x="1690" y="6997"/>
                    <a:pt x="1742" y="6997"/>
                  </a:cubicBezTo>
                  <a:cubicBezTo>
                    <a:pt x="1819" y="6774"/>
                    <a:pt x="1895" y="6539"/>
                    <a:pt x="1977" y="6310"/>
                  </a:cubicBezTo>
                  <a:cubicBezTo>
                    <a:pt x="1964" y="6306"/>
                    <a:pt x="1951" y="6300"/>
                    <a:pt x="1937" y="6293"/>
                  </a:cubicBezTo>
                  <a:lnTo>
                    <a:pt x="1937" y="6293"/>
                  </a:lnTo>
                  <a:cubicBezTo>
                    <a:pt x="1950" y="6299"/>
                    <a:pt x="1964" y="6304"/>
                    <a:pt x="1977" y="6310"/>
                  </a:cubicBezTo>
                  <a:cubicBezTo>
                    <a:pt x="2244" y="6211"/>
                    <a:pt x="2448" y="6049"/>
                    <a:pt x="2412" y="5715"/>
                  </a:cubicBezTo>
                  <a:lnTo>
                    <a:pt x="2412" y="5715"/>
                  </a:lnTo>
                  <a:cubicBezTo>
                    <a:pt x="2776" y="5666"/>
                    <a:pt x="2925" y="5515"/>
                    <a:pt x="3001" y="5143"/>
                  </a:cubicBezTo>
                  <a:lnTo>
                    <a:pt x="3001" y="5143"/>
                  </a:lnTo>
                  <a:cubicBezTo>
                    <a:pt x="3048" y="5147"/>
                    <a:pt x="3102" y="5158"/>
                    <a:pt x="3146" y="5158"/>
                  </a:cubicBezTo>
                  <a:cubicBezTo>
                    <a:pt x="3171" y="5158"/>
                    <a:pt x="3193" y="5154"/>
                    <a:pt x="3209" y="5143"/>
                  </a:cubicBezTo>
                  <a:cubicBezTo>
                    <a:pt x="3942" y="4533"/>
                    <a:pt x="4676" y="3934"/>
                    <a:pt x="5380" y="3295"/>
                  </a:cubicBezTo>
                  <a:cubicBezTo>
                    <a:pt x="5561" y="3125"/>
                    <a:pt x="5679" y="2855"/>
                    <a:pt x="5773" y="2614"/>
                  </a:cubicBezTo>
                  <a:cubicBezTo>
                    <a:pt x="6119" y="1764"/>
                    <a:pt x="5966" y="890"/>
                    <a:pt x="5872" y="15"/>
                  </a:cubicBezTo>
                  <a:lnTo>
                    <a:pt x="5872" y="15"/>
                  </a:lnTo>
                  <a:cubicBezTo>
                    <a:pt x="5635" y="136"/>
                    <a:pt x="5519" y="194"/>
                    <a:pt x="5400" y="194"/>
                  </a:cubicBezTo>
                  <a:cubicBezTo>
                    <a:pt x="5287" y="194"/>
                    <a:pt x="5171" y="142"/>
                    <a:pt x="4945" y="39"/>
                  </a:cubicBezTo>
                  <a:lnTo>
                    <a:pt x="4945" y="39"/>
                  </a:lnTo>
                  <a:cubicBezTo>
                    <a:pt x="5069" y="391"/>
                    <a:pt x="5174" y="678"/>
                    <a:pt x="5274" y="972"/>
                  </a:cubicBezTo>
                  <a:cubicBezTo>
                    <a:pt x="5380" y="1265"/>
                    <a:pt x="5509" y="1558"/>
                    <a:pt x="5567" y="1863"/>
                  </a:cubicBezTo>
                  <a:cubicBezTo>
                    <a:pt x="5679" y="2415"/>
                    <a:pt x="5468" y="2843"/>
                    <a:pt x="4940" y="3148"/>
                  </a:cubicBezTo>
                  <a:cubicBezTo>
                    <a:pt x="4676" y="2057"/>
                    <a:pt x="4394" y="978"/>
                    <a:pt x="3807" y="15"/>
                  </a:cubicBezTo>
                  <a:lnTo>
                    <a:pt x="3807" y="15"/>
                  </a:lnTo>
                  <a:cubicBezTo>
                    <a:pt x="4089" y="1212"/>
                    <a:pt x="4582" y="2356"/>
                    <a:pt x="4652" y="3623"/>
                  </a:cubicBezTo>
                  <a:cubicBezTo>
                    <a:pt x="4365" y="3864"/>
                    <a:pt x="4083" y="4104"/>
                    <a:pt x="3807" y="4327"/>
                  </a:cubicBezTo>
                  <a:cubicBezTo>
                    <a:pt x="3590" y="3195"/>
                    <a:pt x="3385" y="2110"/>
                    <a:pt x="3180" y="1013"/>
                  </a:cubicBezTo>
                  <a:cubicBezTo>
                    <a:pt x="2968" y="919"/>
                    <a:pt x="2763" y="825"/>
                    <a:pt x="2546" y="731"/>
                  </a:cubicBezTo>
                  <a:cubicBezTo>
                    <a:pt x="2452" y="1030"/>
                    <a:pt x="2352" y="1324"/>
                    <a:pt x="2247" y="1617"/>
                  </a:cubicBezTo>
                  <a:cubicBezTo>
                    <a:pt x="2376" y="1476"/>
                    <a:pt x="2493" y="1335"/>
                    <a:pt x="2611" y="1206"/>
                  </a:cubicBezTo>
                  <a:lnTo>
                    <a:pt x="2611" y="1206"/>
                  </a:lnTo>
                  <a:cubicBezTo>
                    <a:pt x="2728" y="1834"/>
                    <a:pt x="2699" y="2209"/>
                    <a:pt x="2411" y="2679"/>
                  </a:cubicBezTo>
                  <a:cubicBezTo>
                    <a:pt x="2006" y="3342"/>
                    <a:pt x="1590" y="3993"/>
                    <a:pt x="1162" y="4650"/>
                  </a:cubicBezTo>
                  <a:cubicBezTo>
                    <a:pt x="681" y="4192"/>
                    <a:pt x="921" y="3705"/>
                    <a:pt x="1091" y="3224"/>
                  </a:cubicBezTo>
                  <a:lnTo>
                    <a:pt x="1091" y="3224"/>
                  </a:lnTo>
                  <a:cubicBezTo>
                    <a:pt x="980" y="3242"/>
                    <a:pt x="868" y="3265"/>
                    <a:pt x="769" y="3289"/>
                  </a:cubicBezTo>
                  <a:cubicBezTo>
                    <a:pt x="223" y="1969"/>
                    <a:pt x="487" y="1177"/>
                    <a:pt x="1942" y="145"/>
                  </a:cubicBezTo>
                  <a:cubicBezTo>
                    <a:pt x="1853" y="126"/>
                    <a:pt x="1758" y="81"/>
                    <a:pt x="1678" y="81"/>
                  </a:cubicBezTo>
                  <a:cubicBezTo>
                    <a:pt x="1657" y="81"/>
                    <a:pt x="1637" y="84"/>
                    <a:pt x="1619" y="92"/>
                  </a:cubicBezTo>
                  <a:cubicBezTo>
                    <a:pt x="1449" y="156"/>
                    <a:pt x="1308" y="291"/>
                    <a:pt x="1162" y="391"/>
                  </a:cubicBezTo>
                  <a:cubicBezTo>
                    <a:pt x="1085" y="420"/>
                    <a:pt x="1003" y="444"/>
                    <a:pt x="921" y="473"/>
                  </a:cubicBezTo>
                  <a:lnTo>
                    <a:pt x="968" y="233"/>
                  </a:lnTo>
                  <a:cubicBezTo>
                    <a:pt x="1028" y="43"/>
                    <a:pt x="976" y="1"/>
                    <a:pt x="8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14975" y="1927175"/>
              <a:ext cx="54000" cy="204475"/>
            </a:xfrm>
            <a:custGeom>
              <a:avLst/>
              <a:gdLst/>
              <a:ahLst/>
              <a:cxnLst/>
              <a:rect l="l" t="t" r="r" b="b"/>
              <a:pathLst>
                <a:path w="2160" h="8179" extrusionOk="0">
                  <a:moveTo>
                    <a:pt x="1463" y="7758"/>
                  </a:moveTo>
                  <a:cubicBezTo>
                    <a:pt x="1460" y="7764"/>
                    <a:pt x="1458" y="7769"/>
                    <a:pt x="1455" y="7774"/>
                  </a:cubicBezTo>
                  <a:lnTo>
                    <a:pt x="1473" y="7762"/>
                  </a:lnTo>
                  <a:cubicBezTo>
                    <a:pt x="1470" y="7761"/>
                    <a:pt x="1466" y="7760"/>
                    <a:pt x="1463" y="7758"/>
                  </a:cubicBezTo>
                  <a:close/>
                  <a:moveTo>
                    <a:pt x="1766" y="1"/>
                  </a:moveTo>
                  <a:cubicBezTo>
                    <a:pt x="1121" y="77"/>
                    <a:pt x="570" y="136"/>
                    <a:pt x="18" y="200"/>
                  </a:cubicBezTo>
                  <a:cubicBezTo>
                    <a:pt x="12" y="1256"/>
                    <a:pt x="12" y="2318"/>
                    <a:pt x="1" y="3374"/>
                  </a:cubicBezTo>
                  <a:cubicBezTo>
                    <a:pt x="124" y="3574"/>
                    <a:pt x="282" y="3750"/>
                    <a:pt x="364" y="3961"/>
                  </a:cubicBezTo>
                  <a:cubicBezTo>
                    <a:pt x="851" y="5193"/>
                    <a:pt x="910" y="6454"/>
                    <a:pt x="628" y="7745"/>
                  </a:cubicBezTo>
                  <a:cubicBezTo>
                    <a:pt x="593" y="7886"/>
                    <a:pt x="622" y="8032"/>
                    <a:pt x="622" y="8179"/>
                  </a:cubicBezTo>
                  <a:cubicBezTo>
                    <a:pt x="950" y="8153"/>
                    <a:pt x="1037" y="7734"/>
                    <a:pt x="1331" y="7734"/>
                  </a:cubicBezTo>
                  <a:cubicBezTo>
                    <a:pt x="1371" y="7734"/>
                    <a:pt x="1414" y="7741"/>
                    <a:pt x="1463" y="7758"/>
                  </a:cubicBezTo>
                  <a:lnTo>
                    <a:pt x="1463" y="7758"/>
                  </a:lnTo>
                  <a:cubicBezTo>
                    <a:pt x="1561" y="7547"/>
                    <a:pt x="1680" y="7340"/>
                    <a:pt x="1737" y="7117"/>
                  </a:cubicBezTo>
                  <a:cubicBezTo>
                    <a:pt x="2042" y="5838"/>
                    <a:pt x="2159" y="4565"/>
                    <a:pt x="1937" y="3245"/>
                  </a:cubicBezTo>
                  <a:cubicBezTo>
                    <a:pt x="1796" y="2406"/>
                    <a:pt x="1807" y="1550"/>
                    <a:pt x="1766" y="699"/>
                  </a:cubicBezTo>
                  <a:cubicBezTo>
                    <a:pt x="1761" y="464"/>
                    <a:pt x="1766" y="236"/>
                    <a:pt x="176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15125" y="2219050"/>
              <a:ext cx="145375" cy="88750"/>
            </a:xfrm>
            <a:custGeom>
              <a:avLst/>
              <a:gdLst/>
              <a:ahLst/>
              <a:cxnLst/>
              <a:rect l="l" t="t" r="r" b="b"/>
              <a:pathLst>
                <a:path w="5815" h="3550" extrusionOk="0">
                  <a:moveTo>
                    <a:pt x="5814" y="0"/>
                  </a:moveTo>
                  <a:lnTo>
                    <a:pt x="5814" y="0"/>
                  </a:lnTo>
                  <a:cubicBezTo>
                    <a:pt x="5462" y="106"/>
                    <a:pt x="5263" y="176"/>
                    <a:pt x="5057" y="229"/>
                  </a:cubicBezTo>
                  <a:cubicBezTo>
                    <a:pt x="4383" y="411"/>
                    <a:pt x="3708" y="640"/>
                    <a:pt x="3022" y="763"/>
                  </a:cubicBezTo>
                  <a:cubicBezTo>
                    <a:pt x="2024" y="951"/>
                    <a:pt x="1004" y="1062"/>
                    <a:pt x="0" y="1203"/>
                  </a:cubicBezTo>
                  <a:cubicBezTo>
                    <a:pt x="12" y="1983"/>
                    <a:pt x="24" y="2769"/>
                    <a:pt x="30" y="3549"/>
                  </a:cubicBezTo>
                  <a:cubicBezTo>
                    <a:pt x="247" y="3508"/>
                    <a:pt x="464" y="3479"/>
                    <a:pt x="675" y="3420"/>
                  </a:cubicBezTo>
                  <a:cubicBezTo>
                    <a:pt x="1884" y="3080"/>
                    <a:pt x="3104" y="2752"/>
                    <a:pt x="4306" y="2370"/>
                  </a:cubicBezTo>
                  <a:cubicBezTo>
                    <a:pt x="4606" y="2276"/>
                    <a:pt x="4940" y="2042"/>
                    <a:pt x="5087" y="1778"/>
                  </a:cubicBezTo>
                  <a:cubicBezTo>
                    <a:pt x="5380" y="1262"/>
                    <a:pt x="5544" y="687"/>
                    <a:pt x="5814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342475" y="3763350"/>
              <a:ext cx="154150" cy="62700"/>
            </a:xfrm>
            <a:custGeom>
              <a:avLst/>
              <a:gdLst/>
              <a:ahLst/>
              <a:cxnLst/>
              <a:rect l="l" t="t" r="r" b="b"/>
              <a:pathLst>
                <a:path w="6166" h="2508" extrusionOk="0">
                  <a:moveTo>
                    <a:pt x="3509" y="0"/>
                  </a:moveTo>
                  <a:cubicBezTo>
                    <a:pt x="2152" y="0"/>
                    <a:pt x="1096" y="690"/>
                    <a:pt x="12" y="1351"/>
                  </a:cubicBezTo>
                  <a:cubicBezTo>
                    <a:pt x="0" y="1363"/>
                    <a:pt x="18" y="1428"/>
                    <a:pt x="30" y="1480"/>
                  </a:cubicBezTo>
                  <a:cubicBezTo>
                    <a:pt x="234" y="1458"/>
                    <a:pt x="437" y="1448"/>
                    <a:pt x="640" y="1448"/>
                  </a:cubicBezTo>
                  <a:cubicBezTo>
                    <a:pt x="1356" y="1448"/>
                    <a:pt x="2062" y="1580"/>
                    <a:pt x="2757" y="1809"/>
                  </a:cubicBezTo>
                  <a:cubicBezTo>
                    <a:pt x="3860" y="2167"/>
                    <a:pt x="4993" y="2460"/>
                    <a:pt x="6166" y="2507"/>
                  </a:cubicBezTo>
                  <a:lnTo>
                    <a:pt x="6142" y="284"/>
                  </a:lnTo>
                  <a:cubicBezTo>
                    <a:pt x="5321" y="31"/>
                    <a:pt x="4488" y="26"/>
                    <a:pt x="3626" y="2"/>
                  </a:cubicBezTo>
                  <a:cubicBezTo>
                    <a:pt x="3586" y="1"/>
                    <a:pt x="3547" y="0"/>
                    <a:pt x="350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25050" y="4171550"/>
              <a:ext cx="76125" cy="175575"/>
            </a:xfrm>
            <a:custGeom>
              <a:avLst/>
              <a:gdLst/>
              <a:ahLst/>
              <a:cxnLst/>
              <a:rect l="l" t="t" r="r" b="b"/>
              <a:pathLst>
                <a:path w="3045" h="7023" extrusionOk="0">
                  <a:moveTo>
                    <a:pt x="2012" y="0"/>
                  </a:moveTo>
                  <a:lnTo>
                    <a:pt x="2012" y="0"/>
                  </a:lnTo>
                  <a:cubicBezTo>
                    <a:pt x="1989" y="288"/>
                    <a:pt x="2018" y="587"/>
                    <a:pt x="1936" y="851"/>
                  </a:cubicBezTo>
                  <a:cubicBezTo>
                    <a:pt x="1308" y="2822"/>
                    <a:pt x="645" y="4793"/>
                    <a:pt x="0" y="6770"/>
                  </a:cubicBezTo>
                  <a:cubicBezTo>
                    <a:pt x="194" y="6847"/>
                    <a:pt x="376" y="6982"/>
                    <a:pt x="581" y="7005"/>
                  </a:cubicBezTo>
                  <a:cubicBezTo>
                    <a:pt x="695" y="7018"/>
                    <a:pt x="812" y="7022"/>
                    <a:pt x="930" y="7022"/>
                  </a:cubicBezTo>
                  <a:cubicBezTo>
                    <a:pt x="1127" y="7022"/>
                    <a:pt x="1327" y="7011"/>
                    <a:pt x="1525" y="7011"/>
                  </a:cubicBezTo>
                  <a:cubicBezTo>
                    <a:pt x="1525" y="6958"/>
                    <a:pt x="1531" y="6899"/>
                    <a:pt x="1531" y="6847"/>
                  </a:cubicBezTo>
                  <a:cubicBezTo>
                    <a:pt x="1866" y="5955"/>
                    <a:pt x="2188" y="5057"/>
                    <a:pt x="2523" y="4166"/>
                  </a:cubicBezTo>
                  <a:cubicBezTo>
                    <a:pt x="2539" y="4121"/>
                    <a:pt x="2629" y="4108"/>
                    <a:pt x="2693" y="4083"/>
                  </a:cubicBezTo>
                  <a:lnTo>
                    <a:pt x="2693" y="4083"/>
                  </a:lnTo>
                  <a:cubicBezTo>
                    <a:pt x="2693" y="4083"/>
                    <a:pt x="2693" y="4083"/>
                    <a:pt x="2693" y="4084"/>
                  </a:cubicBezTo>
                  <a:lnTo>
                    <a:pt x="2705" y="4078"/>
                  </a:lnTo>
                  <a:lnTo>
                    <a:pt x="2705" y="4078"/>
                  </a:lnTo>
                  <a:cubicBezTo>
                    <a:pt x="2701" y="4079"/>
                    <a:pt x="2697" y="4081"/>
                    <a:pt x="2693" y="4083"/>
                  </a:cubicBezTo>
                  <a:lnTo>
                    <a:pt x="2693" y="4083"/>
                  </a:lnTo>
                  <a:cubicBezTo>
                    <a:pt x="2722" y="3672"/>
                    <a:pt x="2734" y="3262"/>
                    <a:pt x="2787" y="2852"/>
                  </a:cubicBezTo>
                  <a:cubicBezTo>
                    <a:pt x="2851" y="2300"/>
                    <a:pt x="2998" y="1755"/>
                    <a:pt x="3016" y="1203"/>
                  </a:cubicBezTo>
                  <a:cubicBezTo>
                    <a:pt x="3045" y="352"/>
                    <a:pt x="2922" y="241"/>
                    <a:pt x="20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98350" y="4147650"/>
              <a:ext cx="74100" cy="197925"/>
            </a:xfrm>
            <a:custGeom>
              <a:avLst/>
              <a:gdLst/>
              <a:ahLst/>
              <a:cxnLst/>
              <a:rect l="l" t="t" r="r" b="b"/>
              <a:pathLst>
                <a:path w="2964" h="7917" extrusionOk="0">
                  <a:moveTo>
                    <a:pt x="2318" y="0"/>
                  </a:moveTo>
                  <a:cubicBezTo>
                    <a:pt x="1831" y="1438"/>
                    <a:pt x="1215" y="2757"/>
                    <a:pt x="476" y="4031"/>
                  </a:cubicBezTo>
                  <a:cubicBezTo>
                    <a:pt x="65" y="4734"/>
                    <a:pt x="0" y="5562"/>
                    <a:pt x="188" y="6377"/>
                  </a:cubicBezTo>
                  <a:cubicBezTo>
                    <a:pt x="300" y="6852"/>
                    <a:pt x="411" y="7322"/>
                    <a:pt x="517" y="7797"/>
                  </a:cubicBezTo>
                  <a:cubicBezTo>
                    <a:pt x="568" y="7875"/>
                    <a:pt x="619" y="7916"/>
                    <a:pt x="672" y="7916"/>
                  </a:cubicBezTo>
                  <a:cubicBezTo>
                    <a:pt x="722" y="7916"/>
                    <a:pt x="773" y="7880"/>
                    <a:pt x="828" y="7803"/>
                  </a:cubicBezTo>
                  <a:cubicBezTo>
                    <a:pt x="857" y="7615"/>
                    <a:pt x="869" y="7415"/>
                    <a:pt x="927" y="7234"/>
                  </a:cubicBezTo>
                  <a:cubicBezTo>
                    <a:pt x="1444" y="5714"/>
                    <a:pt x="1966" y="4207"/>
                    <a:pt x="2470" y="2681"/>
                  </a:cubicBezTo>
                  <a:cubicBezTo>
                    <a:pt x="2629" y="2194"/>
                    <a:pt x="2758" y="1696"/>
                    <a:pt x="2857" y="1197"/>
                  </a:cubicBezTo>
                  <a:cubicBezTo>
                    <a:pt x="2963" y="704"/>
                    <a:pt x="2787" y="323"/>
                    <a:pt x="23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20150" y="3953325"/>
              <a:ext cx="142725" cy="391025"/>
            </a:xfrm>
            <a:custGeom>
              <a:avLst/>
              <a:gdLst/>
              <a:ahLst/>
              <a:cxnLst/>
              <a:rect l="l" t="t" r="r" b="b"/>
              <a:pathLst>
                <a:path w="5709" h="15641" extrusionOk="0">
                  <a:moveTo>
                    <a:pt x="1623" y="10454"/>
                  </a:moveTo>
                  <a:lnTo>
                    <a:pt x="1623" y="10454"/>
                  </a:lnTo>
                  <a:cubicBezTo>
                    <a:pt x="1626" y="10460"/>
                    <a:pt x="1629" y="10466"/>
                    <a:pt x="1632" y="10472"/>
                  </a:cubicBezTo>
                  <a:lnTo>
                    <a:pt x="1649" y="10460"/>
                  </a:lnTo>
                  <a:cubicBezTo>
                    <a:pt x="1640" y="10458"/>
                    <a:pt x="1632" y="10456"/>
                    <a:pt x="1623" y="10454"/>
                  </a:cubicBezTo>
                  <a:close/>
                  <a:moveTo>
                    <a:pt x="2294" y="0"/>
                  </a:moveTo>
                  <a:cubicBezTo>
                    <a:pt x="2206" y="118"/>
                    <a:pt x="2101" y="229"/>
                    <a:pt x="2042" y="358"/>
                  </a:cubicBezTo>
                  <a:cubicBezTo>
                    <a:pt x="1508" y="1590"/>
                    <a:pt x="957" y="2810"/>
                    <a:pt x="458" y="4054"/>
                  </a:cubicBezTo>
                  <a:cubicBezTo>
                    <a:pt x="118" y="4922"/>
                    <a:pt x="1" y="5831"/>
                    <a:pt x="100" y="6776"/>
                  </a:cubicBezTo>
                  <a:cubicBezTo>
                    <a:pt x="194" y="7650"/>
                    <a:pt x="400" y="8495"/>
                    <a:pt x="658" y="9328"/>
                  </a:cubicBezTo>
                  <a:cubicBezTo>
                    <a:pt x="810" y="9832"/>
                    <a:pt x="881" y="10372"/>
                    <a:pt x="939" y="10900"/>
                  </a:cubicBezTo>
                  <a:cubicBezTo>
                    <a:pt x="980" y="11258"/>
                    <a:pt x="945" y="11628"/>
                    <a:pt x="922" y="11991"/>
                  </a:cubicBezTo>
                  <a:cubicBezTo>
                    <a:pt x="851" y="13223"/>
                    <a:pt x="1233" y="14338"/>
                    <a:pt x="1825" y="15400"/>
                  </a:cubicBezTo>
                  <a:cubicBezTo>
                    <a:pt x="1942" y="15458"/>
                    <a:pt x="2066" y="15529"/>
                    <a:pt x="2300" y="15640"/>
                  </a:cubicBezTo>
                  <a:cubicBezTo>
                    <a:pt x="1215" y="13546"/>
                    <a:pt x="1215" y="13546"/>
                    <a:pt x="1473" y="12971"/>
                  </a:cubicBezTo>
                  <a:lnTo>
                    <a:pt x="1473" y="12971"/>
                  </a:lnTo>
                  <a:cubicBezTo>
                    <a:pt x="1573" y="13030"/>
                    <a:pt x="1684" y="13077"/>
                    <a:pt x="1766" y="13147"/>
                  </a:cubicBezTo>
                  <a:cubicBezTo>
                    <a:pt x="2271" y="13640"/>
                    <a:pt x="2776" y="14138"/>
                    <a:pt x="3274" y="14637"/>
                  </a:cubicBezTo>
                  <a:cubicBezTo>
                    <a:pt x="3909" y="15277"/>
                    <a:pt x="4681" y="15590"/>
                    <a:pt x="5566" y="15590"/>
                  </a:cubicBezTo>
                  <a:cubicBezTo>
                    <a:pt x="5613" y="15590"/>
                    <a:pt x="5661" y="15589"/>
                    <a:pt x="5709" y="15587"/>
                  </a:cubicBezTo>
                  <a:cubicBezTo>
                    <a:pt x="5404" y="15452"/>
                    <a:pt x="5093" y="15323"/>
                    <a:pt x="4788" y="15206"/>
                  </a:cubicBezTo>
                  <a:cubicBezTo>
                    <a:pt x="4318" y="15018"/>
                    <a:pt x="3802" y="14919"/>
                    <a:pt x="3521" y="14432"/>
                  </a:cubicBezTo>
                  <a:cubicBezTo>
                    <a:pt x="2946" y="13915"/>
                    <a:pt x="2388" y="13376"/>
                    <a:pt x="1808" y="12865"/>
                  </a:cubicBezTo>
                  <a:cubicBezTo>
                    <a:pt x="1385" y="12484"/>
                    <a:pt x="1186" y="12026"/>
                    <a:pt x="1215" y="11457"/>
                  </a:cubicBezTo>
                  <a:cubicBezTo>
                    <a:pt x="1233" y="11105"/>
                    <a:pt x="1215" y="10748"/>
                    <a:pt x="1215" y="10372"/>
                  </a:cubicBezTo>
                  <a:lnTo>
                    <a:pt x="1215" y="10372"/>
                  </a:lnTo>
                  <a:cubicBezTo>
                    <a:pt x="1374" y="10405"/>
                    <a:pt x="1497" y="10428"/>
                    <a:pt x="1623" y="10454"/>
                  </a:cubicBezTo>
                  <a:lnTo>
                    <a:pt x="1623" y="10454"/>
                  </a:lnTo>
                  <a:cubicBezTo>
                    <a:pt x="1303" y="9809"/>
                    <a:pt x="954" y="9163"/>
                    <a:pt x="658" y="8495"/>
                  </a:cubicBezTo>
                  <a:cubicBezTo>
                    <a:pt x="535" y="8219"/>
                    <a:pt x="505" y="7896"/>
                    <a:pt x="429" y="7568"/>
                  </a:cubicBezTo>
                  <a:lnTo>
                    <a:pt x="429" y="7568"/>
                  </a:lnTo>
                  <a:cubicBezTo>
                    <a:pt x="687" y="7679"/>
                    <a:pt x="881" y="7750"/>
                    <a:pt x="1063" y="7832"/>
                  </a:cubicBezTo>
                  <a:cubicBezTo>
                    <a:pt x="1010" y="7720"/>
                    <a:pt x="951" y="7603"/>
                    <a:pt x="892" y="7486"/>
                  </a:cubicBezTo>
                  <a:cubicBezTo>
                    <a:pt x="458" y="7146"/>
                    <a:pt x="306" y="6664"/>
                    <a:pt x="323" y="6148"/>
                  </a:cubicBezTo>
                  <a:cubicBezTo>
                    <a:pt x="335" y="5650"/>
                    <a:pt x="423" y="5151"/>
                    <a:pt x="482" y="4599"/>
                  </a:cubicBezTo>
                  <a:cubicBezTo>
                    <a:pt x="722" y="4723"/>
                    <a:pt x="892" y="4817"/>
                    <a:pt x="1063" y="4905"/>
                  </a:cubicBezTo>
                  <a:cubicBezTo>
                    <a:pt x="711" y="4224"/>
                    <a:pt x="799" y="3573"/>
                    <a:pt x="1174" y="2933"/>
                  </a:cubicBezTo>
                  <a:cubicBezTo>
                    <a:pt x="1233" y="2833"/>
                    <a:pt x="1292" y="2788"/>
                    <a:pt x="1350" y="2788"/>
                  </a:cubicBezTo>
                  <a:cubicBezTo>
                    <a:pt x="1415" y="2788"/>
                    <a:pt x="1479" y="2841"/>
                    <a:pt x="1544" y="2933"/>
                  </a:cubicBezTo>
                  <a:cubicBezTo>
                    <a:pt x="1590" y="2892"/>
                    <a:pt x="1632" y="2851"/>
                    <a:pt x="1678" y="2810"/>
                  </a:cubicBezTo>
                  <a:cubicBezTo>
                    <a:pt x="1526" y="2523"/>
                    <a:pt x="1485" y="2247"/>
                    <a:pt x="1649" y="1936"/>
                  </a:cubicBezTo>
                  <a:cubicBezTo>
                    <a:pt x="1790" y="1672"/>
                    <a:pt x="1878" y="1379"/>
                    <a:pt x="1984" y="1091"/>
                  </a:cubicBezTo>
                  <a:cubicBezTo>
                    <a:pt x="2124" y="1150"/>
                    <a:pt x="2248" y="1197"/>
                    <a:pt x="2377" y="1250"/>
                  </a:cubicBezTo>
                  <a:cubicBezTo>
                    <a:pt x="2388" y="1191"/>
                    <a:pt x="2394" y="1138"/>
                    <a:pt x="2412" y="1080"/>
                  </a:cubicBezTo>
                  <a:cubicBezTo>
                    <a:pt x="2206" y="751"/>
                    <a:pt x="2294" y="405"/>
                    <a:pt x="2377" y="59"/>
                  </a:cubicBezTo>
                  <a:cubicBezTo>
                    <a:pt x="2353" y="35"/>
                    <a:pt x="2324" y="24"/>
                    <a:pt x="22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336750" y="2935200"/>
              <a:ext cx="160900" cy="237850"/>
            </a:xfrm>
            <a:custGeom>
              <a:avLst/>
              <a:gdLst/>
              <a:ahLst/>
              <a:cxnLst/>
              <a:rect l="l" t="t" r="r" b="b"/>
              <a:pathLst>
                <a:path w="6436" h="9514" extrusionOk="0">
                  <a:moveTo>
                    <a:pt x="3743" y="0"/>
                  </a:moveTo>
                  <a:cubicBezTo>
                    <a:pt x="3743" y="6"/>
                    <a:pt x="3743" y="12"/>
                    <a:pt x="3743" y="18"/>
                  </a:cubicBezTo>
                  <a:lnTo>
                    <a:pt x="3743" y="18"/>
                  </a:lnTo>
                  <a:cubicBezTo>
                    <a:pt x="3747" y="14"/>
                    <a:pt x="3751" y="10"/>
                    <a:pt x="3755" y="6"/>
                  </a:cubicBezTo>
                  <a:lnTo>
                    <a:pt x="3743" y="0"/>
                  </a:lnTo>
                  <a:close/>
                  <a:moveTo>
                    <a:pt x="2640" y="2153"/>
                  </a:moveTo>
                  <a:lnTo>
                    <a:pt x="2640" y="2153"/>
                  </a:lnTo>
                  <a:cubicBezTo>
                    <a:pt x="2511" y="2323"/>
                    <a:pt x="2441" y="2417"/>
                    <a:pt x="2288" y="2622"/>
                  </a:cubicBezTo>
                  <a:lnTo>
                    <a:pt x="2288" y="2210"/>
                  </a:lnTo>
                  <a:lnTo>
                    <a:pt x="2288" y="2210"/>
                  </a:lnTo>
                  <a:cubicBezTo>
                    <a:pt x="2373" y="2199"/>
                    <a:pt x="2461" y="2181"/>
                    <a:pt x="2640" y="2153"/>
                  </a:cubicBezTo>
                  <a:close/>
                  <a:moveTo>
                    <a:pt x="3321" y="5579"/>
                  </a:moveTo>
                  <a:lnTo>
                    <a:pt x="3309" y="5585"/>
                  </a:lnTo>
                  <a:cubicBezTo>
                    <a:pt x="3311" y="5585"/>
                    <a:pt x="3314" y="5586"/>
                    <a:pt x="3316" y="5586"/>
                  </a:cubicBezTo>
                  <a:lnTo>
                    <a:pt x="3316" y="5586"/>
                  </a:lnTo>
                  <a:cubicBezTo>
                    <a:pt x="3317" y="5584"/>
                    <a:pt x="3319" y="5581"/>
                    <a:pt x="3321" y="5579"/>
                  </a:cubicBezTo>
                  <a:close/>
                  <a:moveTo>
                    <a:pt x="2869" y="5579"/>
                  </a:moveTo>
                  <a:lnTo>
                    <a:pt x="2869" y="5579"/>
                  </a:lnTo>
                  <a:cubicBezTo>
                    <a:pt x="2871" y="5582"/>
                    <a:pt x="2873" y="5585"/>
                    <a:pt x="2875" y="5589"/>
                  </a:cubicBezTo>
                  <a:lnTo>
                    <a:pt x="2875" y="5589"/>
                  </a:lnTo>
                  <a:cubicBezTo>
                    <a:pt x="2877" y="5587"/>
                    <a:pt x="2879" y="5586"/>
                    <a:pt x="2881" y="5585"/>
                  </a:cubicBezTo>
                  <a:lnTo>
                    <a:pt x="2869" y="5579"/>
                  </a:lnTo>
                  <a:close/>
                  <a:moveTo>
                    <a:pt x="3743" y="18"/>
                  </a:moveTo>
                  <a:cubicBezTo>
                    <a:pt x="3547" y="213"/>
                    <a:pt x="3346" y="397"/>
                    <a:pt x="3151" y="587"/>
                  </a:cubicBezTo>
                  <a:cubicBezTo>
                    <a:pt x="2852" y="1056"/>
                    <a:pt x="2552" y="1520"/>
                    <a:pt x="2265" y="1995"/>
                  </a:cubicBezTo>
                  <a:cubicBezTo>
                    <a:pt x="2231" y="2046"/>
                    <a:pt x="2268" y="2136"/>
                    <a:pt x="2276" y="2206"/>
                  </a:cubicBezTo>
                  <a:lnTo>
                    <a:pt x="2276" y="2206"/>
                  </a:lnTo>
                  <a:cubicBezTo>
                    <a:pt x="2263" y="2205"/>
                    <a:pt x="2250" y="2205"/>
                    <a:pt x="2237" y="2205"/>
                  </a:cubicBezTo>
                  <a:cubicBezTo>
                    <a:pt x="1991" y="2205"/>
                    <a:pt x="1914" y="2294"/>
                    <a:pt x="1837" y="2652"/>
                  </a:cubicBezTo>
                  <a:cubicBezTo>
                    <a:pt x="1972" y="2617"/>
                    <a:pt x="2101" y="2587"/>
                    <a:pt x="2288" y="2535"/>
                  </a:cubicBezTo>
                  <a:lnTo>
                    <a:pt x="2288" y="2535"/>
                  </a:lnTo>
                  <a:cubicBezTo>
                    <a:pt x="2065" y="3702"/>
                    <a:pt x="1919" y="4834"/>
                    <a:pt x="1467" y="5896"/>
                  </a:cubicBezTo>
                  <a:cubicBezTo>
                    <a:pt x="1150" y="6670"/>
                    <a:pt x="740" y="7374"/>
                    <a:pt x="0" y="7873"/>
                  </a:cubicBezTo>
                  <a:cubicBezTo>
                    <a:pt x="628" y="7486"/>
                    <a:pt x="1273" y="7286"/>
                    <a:pt x="1972" y="7251"/>
                  </a:cubicBezTo>
                  <a:cubicBezTo>
                    <a:pt x="2711" y="7286"/>
                    <a:pt x="3456" y="7345"/>
                    <a:pt x="4201" y="7363"/>
                  </a:cubicBezTo>
                  <a:cubicBezTo>
                    <a:pt x="4244" y="7363"/>
                    <a:pt x="4287" y="7363"/>
                    <a:pt x="4330" y="7363"/>
                  </a:cubicBezTo>
                  <a:cubicBezTo>
                    <a:pt x="4861" y="7363"/>
                    <a:pt x="5385" y="7332"/>
                    <a:pt x="5955" y="7310"/>
                  </a:cubicBezTo>
                  <a:lnTo>
                    <a:pt x="5955" y="7310"/>
                  </a:lnTo>
                  <a:cubicBezTo>
                    <a:pt x="5891" y="7888"/>
                    <a:pt x="5954" y="8531"/>
                    <a:pt x="5357" y="8948"/>
                  </a:cubicBezTo>
                  <a:lnTo>
                    <a:pt x="5357" y="8948"/>
                  </a:lnTo>
                  <a:cubicBezTo>
                    <a:pt x="5353" y="8945"/>
                    <a:pt x="5349" y="8943"/>
                    <a:pt x="5345" y="8941"/>
                  </a:cubicBezTo>
                  <a:lnTo>
                    <a:pt x="5345" y="8941"/>
                  </a:lnTo>
                  <a:lnTo>
                    <a:pt x="5351" y="8952"/>
                  </a:lnTo>
                  <a:cubicBezTo>
                    <a:pt x="5353" y="8951"/>
                    <a:pt x="5355" y="8949"/>
                    <a:pt x="5357" y="8948"/>
                  </a:cubicBezTo>
                  <a:lnTo>
                    <a:pt x="5357" y="8948"/>
                  </a:lnTo>
                  <a:cubicBezTo>
                    <a:pt x="5610" y="9093"/>
                    <a:pt x="5478" y="9260"/>
                    <a:pt x="5380" y="9439"/>
                  </a:cubicBezTo>
                  <a:cubicBezTo>
                    <a:pt x="5439" y="9489"/>
                    <a:pt x="5492" y="9514"/>
                    <a:pt x="5539" y="9514"/>
                  </a:cubicBezTo>
                  <a:cubicBezTo>
                    <a:pt x="5608" y="9514"/>
                    <a:pt x="5664" y="9458"/>
                    <a:pt x="5703" y="9345"/>
                  </a:cubicBezTo>
                  <a:cubicBezTo>
                    <a:pt x="5867" y="8870"/>
                    <a:pt x="6025" y="8389"/>
                    <a:pt x="6190" y="7914"/>
                  </a:cubicBezTo>
                  <a:cubicBezTo>
                    <a:pt x="6272" y="7445"/>
                    <a:pt x="6348" y="6981"/>
                    <a:pt x="6436" y="6524"/>
                  </a:cubicBezTo>
                  <a:lnTo>
                    <a:pt x="6436" y="6524"/>
                  </a:lnTo>
                  <a:cubicBezTo>
                    <a:pt x="6033" y="6987"/>
                    <a:pt x="5552" y="7165"/>
                    <a:pt x="5028" y="7165"/>
                  </a:cubicBezTo>
                  <a:cubicBezTo>
                    <a:pt x="4995" y="7165"/>
                    <a:pt x="4962" y="7165"/>
                    <a:pt x="4928" y="7163"/>
                  </a:cubicBezTo>
                  <a:cubicBezTo>
                    <a:pt x="3984" y="7128"/>
                    <a:pt x="3033" y="7022"/>
                    <a:pt x="2089" y="6940"/>
                  </a:cubicBezTo>
                  <a:cubicBezTo>
                    <a:pt x="1966" y="6934"/>
                    <a:pt x="1842" y="6870"/>
                    <a:pt x="1713" y="6823"/>
                  </a:cubicBezTo>
                  <a:cubicBezTo>
                    <a:pt x="1907" y="6342"/>
                    <a:pt x="2265" y="6178"/>
                    <a:pt x="2681" y="6072"/>
                  </a:cubicBezTo>
                  <a:cubicBezTo>
                    <a:pt x="3176" y="5942"/>
                    <a:pt x="3676" y="5915"/>
                    <a:pt x="4177" y="5915"/>
                  </a:cubicBezTo>
                  <a:cubicBezTo>
                    <a:pt x="4545" y="5915"/>
                    <a:pt x="4913" y="5930"/>
                    <a:pt x="5279" y="5930"/>
                  </a:cubicBezTo>
                  <a:cubicBezTo>
                    <a:pt x="5385" y="5930"/>
                    <a:pt x="5491" y="5929"/>
                    <a:pt x="5597" y="5925"/>
                  </a:cubicBezTo>
                  <a:cubicBezTo>
                    <a:pt x="5843" y="5919"/>
                    <a:pt x="6084" y="5896"/>
                    <a:pt x="6330" y="5878"/>
                  </a:cubicBezTo>
                  <a:cubicBezTo>
                    <a:pt x="6319" y="5837"/>
                    <a:pt x="6319" y="5790"/>
                    <a:pt x="6319" y="5749"/>
                  </a:cubicBezTo>
                  <a:cubicBezTo>
                    <a:pt x="6137" y="5720"/>
                    <a:pt x="5955" y="5697"/>
                    <a:pt x="5773" y="5667"/>
                  </a:cubicBezTo>
                  <a:cubicBezTo>
                    <a:pt x="5139" y="5661"/>
                    <a:pt x="4512" y="5667"/>
                    <a:pt x="3878" y="5655"/>
                  </a:cubicBezTo>
                  <a:cubicBezTo>
                    <a:pt x="3687" y="5644"/>
                    <a:pt x="3501" y="5609"/>
                    <a:pt x="3316" y="5586"/>
                  </a:cubicBezTo>
                  <a:lnTo>
                    <a:pt x="3316" y="5586"/>
                  </a:lnTo>
                  <a:cubicBezTo>
                    <a:pt x="3238" y="5688"/>
                    <a:pt x="3162" y="5747"/>
                    <a:pt x="3086" y="5747"/>
                  </a:cubicBezTo>
                  <a:cubicBezTo>
                    <a:pt x="3016" y="5747"/>
                    <a:pt x="2946" y="5698"/>
                    <a:pt x="2875" y="5589"/>
                  </a:cubicBezTo>
                  <a:lnTo>
                    <a:pt x="2875" y="5589"/>
                  </a:lnTo>
                  <a:cubicBezTo>
                    <a:pt x="2507" y="5810"/>
                    <a:pt x="2140" y="6032"/>
                    <a:pt x="1772" y="6254"/>
                  </a:cubicBezTo>
                  <a:cubicBezTo>
                    <a:pt x="1713" y="6266"/>
                    <a:pt x="1666" y="6283"/>
                    <a:pt x="1602" y="6295"/>
                  </a:cubicBezTo>
                  <a:cubicBezTo>
                    <a:pt x="1620" y="6236"/>
                    <a:pt x="1625" y="6172"/>
                    <a:pt x="1643" y="6113"/>
                  </a:cubicBezTo>
                  <a:cubicBezTo>
                    <a:pt x="1796" y="5697"/>
                    <a:pt x="1960" y="5280"/>
                    <a:pt x="2112" y="4858"/>
                  </a:cubicBezTo>
                  <a:cubicBezTo>
                    <a:pt x="2271" y="3901"/>
                    <a:pt x="2441" y="2951"/>
                    <a:pt x="2822" y="2042"/>
                  </a:cubicBezTo>
                  <a:cubicBezTo>
                    <a:pt x="3080" y="1437"/>
                    <a:pt x="3297" y="833"/>
                    <a:pt x="3714" y="311"/>
                  </a:cubicBezTo>
                  <a:cubicBezTo>
                    <a:pt x="3764" y="245"/>
                    <a:pt x="3741" y="116"/>
                    <a:pt x="3743" y="1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372825" y="2204825"/>
              <a:ext cx="125425" cy="177325"/>
            </a:xfrm>
            <a:custGeom>
              <a:avLst/>
              <a:gdLst/>
              <a:ahLst/>
              <a:cxnLst/>
              <a:rect l="l" t="t" r="r" b="b"/>
              <a:pathLst>
                <a:path w="5017" h="7093" extrusionOk="0">
                  <a:moveTo>
                    <a:pt x="4952" y="0"/>
                  </a:moveTo>
                  <a:cubicBezTo>
                    <a:pt x="4864" y="41"/>
                    <a:pt x="4758" y="71"/>
                    <a:pt x="4700" y="141"/>
                  </a:cubicBezTo>
                  <a:cubicBezTo>
                    <a:pt x="4054" y="857"/>
                    <a:pt x="3380" y="1567"/>
                    <a:pt x="2781" y="2323"/>
                  </a:cubicBezTo>
                  <a:cubicBezTo>
                    <a:pt x="2341" y="2869"/>
                    <a:pt x="1901" y="3444"/>
                    <a:pt x="1637" y="4083"/>
                  </a:cubicBezTo>
                  <a:cubicBezTo>
                    <a:pt x="1209" y="5133"/>
                    <a:pt x="705" y="6107"/>
                    <a:pt x="1" y="6981"/>
                  </a:cubicBezTo>
                  <a:cubicBezTo>
                    <a:pt x="47" y="7022"/>
                    <a:pt x="94" y="7058"/>
                    <a:pt x="141" y="7093"/>
                  </a:cubicBezTo>
                  <a:cubicBezTo>
                    <a:pt x="787" y="6189"/>
                    <a:pt x="1737" y="5902"/>
                    <a:pt x="2758" y="5702"/>
                  </a:cubicBezTo>
                  <a:cubicBezTo>
                    <a:pt x="3145" y="5632"/>
                    <a:pt x="3526" y="5462"/>
                    <a:pt x="3955" y="5321"/>
                  </a:cubicBezTo>
                  <a:lnTo>
                    <a:pt x="3955" y="5321"/>
                  </a:lnTo>
                  <a:cubicBezTo>
                    <a:pt x="3937" y="5509"/>
                    <a:pt x="3931" y="5702"/>
                    <a:pt x="3919" y="5896"/>
                  </a:cubicBezTo>
                  <a:cubicBezTo>
                    <a:pt x="4084" y="5732"/>
                    <a:pt x="4254" y="5579"/>
                    <a:pt x="4424" y="5427"/>
                  </a:cubicBezTo>
                  <a:cubicBezTo>
                    <a:pt x="4565" y="5098"/>
                    <a:pt x="4981" y="4893"/>
                    <a:pt x="4887" y="4371"/>
                  </a:cubicBezTo>
                  <a:lnTo>
                    <a:pt x="4887" y="4371"/>
                  </a:lnTo>
                  <a:cubicBezTo>
                    <a:pt x="4541" y="4758"/>
                    <a:pt x="4307" y="5157"/>
                    <a:pt x="3790" y="5233"/>
                  </a:cubicBezTo>
                  <a:cubicBezTo>
                    <a:pt x="3080" y="5345"/>
                    <a:pt x="2371" y="5497"/>
                    <a:pt x="1661" y="5632"/>
                  </a:cubicBezTo>
                  <a:cubicBezTo>
                    <a:pt x="1656" y="5633"/>
                    <a:pt x="1651" y="5634"/>
                    <a:pt x="1646" y="5634"/>
                  </a:cubicBezTo>
                  <a:cubicBezTo>
                    <a:pt x="1594" y="5634"/>
                    <a:pt x="1526" y="5583"/>
                    <a:pt x="1473" y="5567"/>
                  </a:cubicBezTo>
                  <a:cubicBezTo>
                    <a:pt x="1643" y="4934"/>
                    <a:pt x="1725" y="4793"/>
                    <a:pt x="2247" y="4600"/>
                  </a:cubicBezTo>
                  <a:cubicBezTo>
                    <a:pt x="2646" y="4441"/>
                    <a:pt x="3080" y="4347"/>
                    <a:pt x="3509" y="4253"/>
                  </a:cubicBezTo>
                  <a:cubicBezTo>
                    <a:pt x="3978" y="4142"/>
                    <a:pt x="4459" y="4072"/>
                    <a:pt x="4858" y="3761"/>
                  </a:cubicBezTo>
                  <a:lnTo>
                    <a:pt x="4858" y="3761"/>
                  </a:lnTo>
                  <a:cubicBezTo>
                    <a:pt x="4395" y="3813"/>
                    <a:pt x="3937" y="3890"/>
                    <a:pt x="3491" y="3978"/>
                  </a:cubicBezTo>
                  <a:cubicBezTo>
                    <a:pt x="3028" y="4077"/>
                    <a:pt x="2570" y="4165"/>
                    <a:pt x="2030" y="4271"/>
                  </a:cubicBezTo>
                  <a:cubicBezTo>
                    <a:pt x="2189" y="3538"/>
                    <a:pt x="2429" y="3033"/>
                    <a:pt x="3139" y="2904"/>
                  </a:cubicBezTo>
                  <a:cubicBezTo>
                    <a:pt x="3661" y="2804"/>
                    <a:pt x="4189" y="2705"/>
                    <a:pt x="4711" y="2605"/>
                  </a:cubicBezTo>
                  <a:cubicBezTo>
                    <a:pt x="4782" y="2587"/>
                    <a:pt x="4840" y="2517"/>
                    <a:pt x="5005" y="2411"/>
                  </a:cubicBezTo>
                  <a:lnTo>
                    <a:pt x="3368" y="2411"/>
                  </a:lnTo>
                  <a:cubicBezTo>
                    <a:pt x="3333" y="1948"/>
                    <a:pt x="3714" y="1731"/>
                    <a:pt x="3978" y="1496"/>
                  </a:cubicBezTo>
                  <a:cubicBezTo>
                    <a:pt x="4224" y="1273"/>
                    <a:pt x="4606" y="1197"/>
                    <a:pt x="5016" y="1021"/>
                  </a:cubicBezTo>
                  <a:cubicBezTo>
                    <a:pt x="4776" y="933"/>
                    <a:pt x="4664" y="892"/>
                    <a:pt x="4629" y="880"/>
                  </a:cubicBezTo>
                  <a:cubicBezTo>
                    <a:pt x="4747" y="558"/>
                    <a:pt x="4846" y="276"/>
                    <a:pt x="495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368575" y="3430200"/>
              <a:ext cx="128350" cy="52075"/>
            </a:xfrm>
            <a:custGeom>
              <a:avLst/>
              <a:gdLst/>
              <a:ahLst/>
              <a:cxnLst/>
              <a:rect l="l" t="t" r="r" b="b"/>
              <a:pathLst>
                <a:path w="5134" h="2083" extrusionOk="0">
                  <a:moveTo>
                    <a:pt x="2354" y="0"/>
                  </a:moveTo>
                  <a:cubicBezTo>
                    <a:pt x="1500" y="0"/>
                    <a:pt x="804" y="317"/>
                    <a:pt x="0" y="1038"/>
                  </a:cubicBezTo>
                  <a:cubicBezTo>
                    <a:pt x="133" y="1038"/>
                    <a:pt x="240" y="1043"/>
                    <a:pt x="335" y="1043"/>
                  </a:cubicBezTo>
                  <a:cubicBezTo>
                    <a:pt x="382" y="1043"/>
                    <a:pt x="427" y="1042"/>
                    <a:pt x="470" y="1038"/>
                  </a:cubicBezTo>
                  <a:cubicBezTo>
                    <a:pt x="538" y="1035"/>
                    <a:pt x="606" y="1033"/>
                    <a:pt x="673" y="1033"/>
                  </a:cubicBezTo>
                  <a:cubicBezTo>
                    <a:pt x="1419" y="1033"/>
                    <a:pt x="2124" y="1213"/>
                    <a:pt x="2769" y="1595"/>
                  </a:cubicBezTo>
                  <a:cubicBezTo>
                    <a:pt x="3312" y="1918"/>
                    <a:pt x="3880" y="2083"/>
                    <a:pt x="4475" y="2083"/>
                  </a:cubicBezTo>
                  <a:cubicBezTo>
                    <a:pt x="4691" y="2083"/>
                    <a:pt x="4910" y="2061"/>
                    <a:pt x="5134" y="2018"/>
                  </a:cubicBezTo>
                  <a:cubicBezTo>
                    <a:pt x="5128" y="1548"/>
                    <a:pt x="5128" y="1079"/>
                    <a:pt x="5134" y="621"/>
                  </a:cubicBezTo>
                  <a:cubicBezTo>
                    <a:pt x="4758" y="510"/>
                    <a:pt x="4394" y="404"/>
                    <a:pt x="4019" y="293"/>
                  </a:cubicBezTo>
                  <a:cubicBezTo>
                    <a:pt x="3380" y="103"/>
                    <a:pt x="2841" y="0"/>
                    <a:pt x="235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382500" y="4303550"/>
              <a:ext cx="113975" cy="39475"/>
            </a:xfrm>
            <a:custGeom>
              <a:avLst/>
              <a:gdLst/>
              <a:ahLst/>
              <a:cxnLst/>
              <a:rect l="l" t="t" r="r" b="b"/>
              <a:pathLst>
                <a:path w="4559" h="1579" extrusionOk="0">
                  <a:moveTo>
                    <a:pt x="1776" y="1"/>
                  </a:moveTo>
                  <a:cubicBezTo>
                    <a:pt x="1656" y="1"/>
                    <a:pt x="1539" y="15"/>
                    <a:pt x="1456" y="71"/>
                  </a:cubicBezTo>
                  <a:cubicBezTo>
                    <a:pt x="963" y="405"/>
                    <a:pt x="499" y="775"/>
                    <a:pt x="1" y="1150"/>
                  </a:cubicBezTo>
                  <a:cubicBezTo>
                    <a:pt x="511" y="1314"/>
                    <a:pt x="904" y="1443"/>
                    <a:pt x="1303" y="1578"/>
                  </a:cubicBezTo>
                  <a:cubicBezTo>
                    <a:pt x="2359" y="1578"/>
                    <a:pt x="3415" y="1578"/>
                    <a:pt x="4559" y="1567"/>
                  </a:cubicBezTo>
                  <a:lnTo>
                    <a:pt x="4559" y="546"/>
                  </a:lnTo>
                  <a:cubicBezTo>
                    <a:pt x="4459" y="534"/>
                    <a:pt x="4342" y="546"/>
                    <a:pt x="4272" y="505"/>
                  </a:cubicBezTo>
                  <a:cubicBezTo>
                    <a:pt x="3573" y="94"/>
                    <a:pt x="2787" y="94"/>
                    <a:pt x="2019" y="12"/>
                  </a:cubicBezTo>
                  <a:cubicBezTo>
                    <a:pt x="1943" y="7"/>
                    <a:pt x="1859" y="1"/>
                    <a:pt x="17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401125" y="2340625"/>
              <a:ext cx="91100" cy="85200"/>
            </a:xfrm>
            <a:custGeom>
              <a:avLst/>
              <a:gdLst/>
              <a:ahLst/>
              <a:cxnLst/>
              <a:rect l="l" t="t" r="r" b="b"/>
              <a:pathLst>
                <a:path w="3644" h="3408" extrusionOk="0">
                  <a:moveTo>
                    <a:pt x="3298" y="1"/>
                  </a:moveTo>
                  <a:cubicBezTo>
                    <a:pt x="3128" y="159"/>
                    <a:pt x="2963" y="317"/>
                    <a:pt x="2793" y="470"/>
                  </a:cubicBezTo>
                  <a:cubicBezTo>
                    <a:pt x="2748" y="520"/>
                    <a:pt x="2692" y="571"/>
                    <a:pt x="2647" y="617"/>
                  </a:cubicBezTo>
                  <a:lnTo>
                    <a:pt x="2647" y="617"/>
                  </a:lnTo>
                  <a:cubicBezTo>
                    <a:pt x="2647" y="617"/>
                    <a:pt x="2647" y="617"/>
                    <a:pt x="2647" y="617"/>
                  </a:cubicBezTo>
                  <a:lnTo>
                    <a:pt x="2647" y="617"/>
                  </a:lnTo>
                  <a:lnTo>
                    <a:pt x="2641" y="622"/>
                  </a:lnTo>
                  <a:cubicBezTo>
                    <a:pt x="2643" y="620"/>
                    <a:pt x="2645" y="619"/>
                    <a:pt x="2647" y="617"/>
                  </a:cubicBezTo>
                  <a:lnTo>
                    <a:pt x="2647" y="617"/>
                  </a:lnTo>
                  <a:cubicBezTo>
                    <a:pt x="2559" y="933"/>
                    <a:pt x="2377" y="1139"/>
                    <a:pt x="2054" y="1209"/>
                  </a:cubicBezTo>
                  <a:lnTo>
                    <a:pt x="1913" y="1350"/>
                  </a:lnTo>
                  <a:lnTo>
                    <a:pt x="1913" y="1350"/>
                  </a:lnTo>
                  <a:cubicBezTo>
                    <a:pt x="1385" y="1890"/>
                    <a:pt x="851" y="2441"/>
                    <a:pt x="323" y="2987"/>
                  </a:cubicBezTo>
                  <a:cubicBezTo>
                    <a:pt x="265" y="3022"/>
                    <a:pt x="206" y="3063"/>
                    <a:pt x="147" y="3104"/>
                  </a:cubicBezTo>
                  <a:cubicBezTo>
                    <a:pt x="101" y="3151"/>
                    <a:pt x="48" y="3198"/>
                    <a:pt x="1" y="3251"/>
                  </a:cubicBezTo>
                  <a:cubicBezTo>
                    <a:pt x="264" y="3335"/>
                    <a:pt x="992" y="3408"/>
                    <a:pt x="1585" y="3408"/>
                  </a:cubicBezTo>
                  <a:cubicBezTo>
                    <a:pt x="1941" y="3408"/>
                    <a:pt x="2249" y="3381"/>
                    <a:pt x="2377" y="3315"/>
                  </a:cubicBezTo>
                  <a:cubicBezTo>
                    <a:pt x="2793" y="3104"/>
                    <a:pt x="3169" y="2793"/>
                    <a:pt x="3556" y="2529"/>
                  </a:cubicBezTo>
                  <a:cubicBezTo>
                    <a:pt x="3128" y="2476"/>
                    <a:pt x="2963" y="2183"/>
                    <a:pt x="2864" y="1819"/>
                  </a:cubicBezTo>
                  <a:cubicBezTo>
                    <a:pt x="2793" y="1860"/>
                    <a:pt x="2729" y="1901"/>
                    <a:pt x="2652" y="1942"/>
                  </a:cubicBezTo>
                  <a:cubicBezTo>
                    <a:pt x="2600" y="1989"/>
                    <a:pt x="2553" y="2036"/>
                    <a:pt x="2500" y="2083"/>
                  </a:cubicBezTo>
                  <a:cubicBezTo>
                    <a:pt x="2453" y="2142"/>
                    <a:pt x="2412" y="2195"/>
                    <a:pt x="2365" y="2242"/>
                  </a:cubicBezTo>
                  <a:cubicBezTo>
                    <a:pt x="2324" y="2294"/>
                    <a:pt x="2277" y="2353"/>
                    <a:pt x="2236" y="2406"/>
                  </a:cubicBezTo>
                  <a:lnTo>
                    <a:pt x="1909" y="2669"/>
                  </a:lnTo>
                  <a:lnTo>
                    <a:pt x="1909" y="2669"/>
                  </a:lnTo>
                  <a:cubicBezTo>
                    <a:pt x="1910" y="2667"/>
                    <a:pt x="1912" y="2666"/>
                    <a:pt x="1913" y="2664"/>
                  </a:cubicBezTo>
                  <a:lnTo>
                    <a:pt x="1913" y="2664"/>
                  </a:lnTo>
                  <a:lnTo>
                    <a:pt x="1907" y="2670"/>
                  </a:lnTo>
                  <a:lnTo>
                    <a:pt x="1907" y="2670"/>
                  </a:lnTo>
                  <a:lnTo>
                    <a:pt x="1909" y="2669"/>
                  </a:lnTo>
                  <a:lnTo>
                    <a:pt x="1909" y="2669"/>
                  </a:lnTo>
                  <a:cubicBezTo>
                    <a:pt x="1811" y="2773"/>
                    <a:pt x="1730" y="2877"/>
                    <a:pt x="1632" y="2987"/>
                  </a:cubicBezTo>
                  <a:lnTo>
                    <a:pt x="1438" y="3075"/>
                  </a:lnTo>
                  <a:cubicBezTo>
                    <a:pt x="1473" y="3004"/>
                    <a:pt x="1508" y="2946"/>
                    <a:pt x="1544" y="2881"/>
                  </a:cubicBezTo>
                  <a:cubicBezTo>
                    <a:pt x="1585" y="2828"/>
                    <a:pt x="1614" y="2781"/>
                    <a:pt x="1643" y="2728"/>
                  </a:cubicBezTo>
                  <a:cubicBezTo>
                    <a:pt x="1614" y="2605"/>
                    <a:pt x="1585" y="2470"/>
                    <a:pt x="1555" y="2347"/>
                  </a:cubicBezTo>
                  <a:lnTo>
                    <a:pt x="1555" y="2347"/>
                  </a:lnTo>
                  <a:cubicBezTo>
                    <a:pt x="1679" y="2353"/>
                    <a:pt x="1796" y="2371"/>
                    <a:pt x="1919" y="2376"/>
                  </a:cubicBezTo>
                  <a:cubicBezTo>
                    <a:pt x="1984" y="2341"/>
                    <a:pt x="2060" y="2300"/>
                    <a:pt x="2124" y="2265"/>
                  </a:cubicBezTo>
                  <a:cubicBezTo>
                    <a:pt x="2177" y="2230"/>
                    <a:pt x="2218" y="2183"/>
                    <a:pt x="2271" y="2148"/>
                  </a:cubicBezTo>
                  <a:cubicBezTo>
                    <a:pt x="2318" y="2107"/>
                    <a:pt x="2365" y="2060"/>
                    <a:pt x="2418" y="2019"/>
                  </a:cubicBezTo>
                  <a:cubicBezTo>
                    <a:pt x="2465" y="1960"/>
                    <a:pt x="2500" y="1907"/>
                    <a:pt x="2541" y="1848"/>
                  </a:cubicBezTo>
                  <a:cubicBezTo>
                    <a:pt x="2911" y="1262"/>
                    <a:pt x="3274" y="669"/>
                    <a:pt x="3644" y="83"/>
                  </a:cubicBezTo>
                  <a:cubicBezTo>
                    <a:pt x="3527" y="53"/>
                    <a:pt x="3415" y="30"/>
                    <a:pt x="32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457150" y="3606125"/>
              <a:ext cx="39625" cy="108750"/>
            </a:xfrm>
            <a:custGeom>
              <a:avLst/>
              <a:gdLst/>
              <a:ahLst/>
              <a:cxnLst/>
              <a:rect l="l" t="t" r="r" b="b"/>
              <a:pathLst>
                <a:path w="1585" h="4350" extrusionOk="0">
                  <a:moveTo>
                    <a:pt x="479" y="1"/>
                  </a:moveTo>
                  <a:cubicBezTo>
                    <a:pt x="319" y="1"/>
                    <a:pt x="159" y="2"/>
                    <a:pt x="1" y="2"/>
                  </a:cubicBezTo>
                  <a:cubicBezTo>
                    <a:pt x="65" y="331"/>
                    <a:pt x="112" y="665"/>
                    <a:pt x="212" y="988"/>
                  </a:cubicBezTo>
                  <a:cubicBezTo>
                    <a:pt x="447" y="1745"/>
                    <a:pt x="505" y="2519"/>
                    <a:pt x="411" y="3293"/>
                  </a:cubicBezTo>
                  <a:cubicBezTo>
                    <a:pt x="376" y="3593"/>
                    <a:pt x="294" y="3880"/>
                    <a:pt x="206" y="4349"/>
                  </a:cubicBezTo>
                  <a:cubicBezTo>
                    <a:pt x="740" y="3751"/>
                    <a:pt x="1151" y="3282"/>
                    <a:pt x="1561" y="2818"/>
                  </a:cubicBezTo>
                  <a:cubicBezTo>
                    <a:pt x="1573" y="2085"/>
                    <a:pt x="1585" y="1352"/>
                    <a:pt x="1573" y="618"/>
                  </a:cubicBezTo>
                  <a:cubicBezTo>
                    <a:pt x="1561" y="120"/>
                    <a:pt x="1462" y="32"/>
                    <a:pt x="957" y="8"/>
                  </a:cubicBezTo>
                  <a:cubicBezTo>
                    <a:pt x="799" y="2"/>
                    <a:pt x="639" y="1"/>
                    <a:pt x="47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5125" y="2280650"/>
              <a:ext cx="118075" cy="60875"/>
            </a:xfrm>
            <a:custGeom>
              <a:avLst/>
              <a:gdLst/>
              <a:ahLst/>
              <a:cxnLst/>
              <a:rect l="l" t="t" r="r" b="b"/>
              <a:pathLst>
                <a:path w="4723" h="2435" extrusionOk="0">
                  <a:moveTo>
                    <a:pt x="4723" y="0"/>
                  </a:moveTo>
                  <a:lnTo>
                    <a:pt x="4723" y="0"/>
                  </a:lnTo>
                  <a:cubicBezTo>
                    <a:pt x="3104" y="704"/>
                    <a:pt x="1555" y="1021"/>
                    <a:pt x="12" y="1338"/>
                  </a:cubicBezTo>
                  <a:cubicBezTo>
                    <a:pt x="6" y="1701"/>
                    <a:pt x="6" y="2071"/>
                    <a:pt x="0" y="2435"/>
                  </a:cubicBezTo>
                  <a:cubicBezTo>
                    <a:pt x="699" y="2218"/>
                    <a:pt x="1391" y="1995"/>
                    <a:pt x="2089" y="1789"/>
                  </a:cubicBezTo>
                  <a:cubicBezTo>
                    <a:pt x="2708" y="1608"/>
                    <a:pt x="3339" y="1433"/>
                    <a:pt x="3958" y="1252"/>
                  </a:cubicBezTo>
                  <a:lnTo>
                    <a:pt x="3958" y="1252"/>
                  </a:lnTo>
                  <a:cubicBezTo>
                    <a:pt x="3957" y="1253"/>
                    <a:pt x="3956" y="1254"/>
                    <a:pt x="3954" y="1256"/>
                  </a:cubicBezTo>
                  <a:lnTo>
                    <a:pt x="3966" y="1250"/>
                  </a:lnTo>
                  <a:lnTo>
                    <a:pt x="3966" y="1250"/>
                  </a:lnTo>
                  <a:cubicBezTo>
                    <a:pt x="3964" y="1250"/>
                    <a:pt x="3961" y="1251"/>
                    <a:pt x="3958" y="1252"/>
                  </a:cubicBezTo>
                  <a:lnTo>
                    <a:pt x="3958" y="1252"/>
                  </a:lnTo>
                  <a:cubicBezTo>
                    <a:pt x="4013" y="1203"/>
                    <a:pt x="4058" y="1158"/>
                    <a:pt x="4107" y="1109"/>
                  </a:cubicBezTo>
                  <a:lnTo>
                    <a:pt x="4107" y="1109"/>
                  </a:lnTo>
                  <a:cubicBezTo>
                    <a:pt x="4107" y="1109"/>
                    <a:pt x="4107" y="1109"/>
                    <a:pt x="4107" y="1109"/>
                  </a:cubicBezTo>
                  <a:lnTo>
                    <a:pt x="4111" y="1104"/>
                  </a:lnTo>
                  <a:lnTo>
                    <a:pt x="4111" y="1104"/>
                  </a:lnTo>
                  <a:cubicBezTo>
                    <a:pt x="4110" y="1106"/>
                    <a:pt x="4108" y="1107"/>
                    <a:pt x="4107" y="1109"/>
                  </a:cubicBezTo>
                  <a:lnTo>
                    <a:pt x="4107" y="1109"/>
                  </a:lnTo>
                  <a:cubicBezTo>
                    <a:pt x="4289" y="780"/>
                    <a:pt x="4471" y="458"/>
                    <a:pt x="4723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808300" y="4290650"/>
              <a:ext cx="98150" cy="52375"/>
            </a:xfrm>
            <a:custGeom>
              <a:avLst/>
              <a:gdLst/>
              <a:ahLst/>
              <a:cxnLst/>
              <a:rect l="l" t="t" r="r" b="b"/>
              <a:pathLst>
                <a:path w="3926" h="2095" extrusionOk="0">
                  <a:moveTo>
                    <a:pt x="2241" y="0"/>
                  </a:moveTo>
                  <a:cubicBezTo>
                    <a:pt x="2102" y="694"/>
                    <a:pt x="1712" y="1048"/>
                    <a:pt x="1121" y="1048"/>
                  </a:cubicBezTo>
                  <a:cubicBezTo>
                    <a:pt x="1018" y="1048"/>
                    <a:pt x="908" y="1037"/>
                    <a:pt x="792" y="1015"/>
                  </a:cubicBezTo>
                  <a:cubicBezTo>
                    <a:pt x="534" y="968"/>
                    <a:pt x="264" y="962"/>
                    <a:pt x="0" y="939"/>
                  </a:cubicBezTo>
                  <a:lnTo>
                    <a:pt x="0" y="939"/>
                  </a:lnTo>
                  <a:cubicBezTo>
                    <a:pt x="288" y="1426"/>
                    <a:pt x="798" y="1525"/>
                    <a:pt x="1268" y="1713"/>
                  </a:cubicBezTo>
                  <a:cubicBezTo>
                    <a:pt x="1584" y="1830"/>
                    <a:pt x="1884" y="1965"/>
                    <a:pt x="2194" y="2094"/>
                  </a:cubicBezTo>
                  <a:cubicBezTo>
                    <a:pt x="2769" y="2083"/>
                    <a:pt x="3344" y="2071"/>
                    <a:pt x="3925" y="2059"/>
                  </a:cubicBezTo>
                  <a:cubicBezTo>
                    <a:pt x="3767" y="1402"/>
                    <a:pt x="3503" y="810"/>
                    <a:pt x="2898" y="428"/>
                  </a:cubicBezTo>
                  <a:cubicBezTo>
                    <a:pt x="2840" y="387"/>
                    <a:pt x="2840" y="270"/>
                    <a:pt x="2810" y="194"/>
                  </a:cubicBezTo>
                  <a:lnTo>
                    <a:pt x="2822" y="194"/>
                  </a:lnTo>
                  <a:cubicBezTo>
                    <a:pt x="2634" y="123"/>
                    <a:pt x="2435" y="70"/>
                    <a:pt x="22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408175" y="2911725"/>
              <a:ext cx="93575" cy="162825"/>
            </a:xfrm>
            <a:custGeom>
              <a:avLst/>
              <a:gdLst/>
              <a:ahLst/>
              <a:cxnLst/>
              <a:rect l="l" t="t" r="r" b="b"/>
              <a:pathLst>
                <a:path w="3743" h="6513" extrusionOk="0">
                  <a:moveTo>
                    <a:pt x="2744" y="4911"/>
                  </a:moveTo>
                  <a:lnTo>
                    <a:pt x="2744" y="4911"/>
                  </a:lnTo>
                  <a:cubicBezTo>
                    <a:pt x="2755" y="4920"/>
                    <a:pt x="2765" y="4933"/>
                    <a:pt x="2775" y="4940"/>
                  </a:cubicBezTo>
                  <a:cubicBezTo>
                    <a:pt x="2769" y="4958"/>
                    <a:pt x="2758" y="4969"/>
                    <a:pt x="2746" y="4987"/>
                  </a:cubicBezTo>
                  <a:cubicBezTo>
                    <a:pt x="2722" y="4969"/>
                    <a:pt x="2693" y="4958"/>
                    <a:pt x="2670" y="4940"/>
                  </a:cubicBezTo>
                  <a:cubicBezTo>
                    <a:pt x="2679" y="4935"/>
                    <a:pt x="2687" y="4928"/>
                    <a:pt x="2695" y="4921"/>
                  </a:cubicBezTo>
                  <a:lnTo>
                    <a:pt x="2695" y="4921"/>
                  </a:lnTo>
                  <a:cubicBezTo>
                    <a:pt x="2694" y="4923"/>
                    <a:pt x="2694" y="4926"/>
                    <a:pt x="2693" y="4928"/>
                  </a:cubicBezTo>
                  <a:cubicBezTo>
                    <a:pt x="2710" y="4922"/>
                    <a:pt x="2727" y="4917"/>
                    <a:pt x="2744" y="4911"/>
                  </a:cubicBezTo>
                  <a:close/>
                  <a:moveTo>
                    <a:pt x="3467" y="1"/>
                  </a:moveTo>
                  <a:cubicBezTo>
                    <a:pt x="3421" y="182"/>
                    <a:pt x="3403" y="382"/>
                    <a:pt x="3385" y="570"/>
                  </a:cubicBezTo>
                  <a:cubicBezTo>
                    <a:pt x="3215" y="1848"/>
                    <a:pt x="3039" y="3122"/>
                    <a:pt x="2541" y="4324"/>
                  </a:cubicBezTo>
                  <a:cubicBezTo>
                    <a:pt x="2406" y="5433"/>
                    <a:pt x="1215" y="5926"/>
                    <a:pt x="18" y="6172"/>
                  </a:cubicBezTo>
                  <a:lnTo>
                    <a:pt x="18" y="6506"/>
                  </a:lnTo>
                  <a:lnTo>
                    <a:pt x="448" y="6506"/>
                  </a:lnTo>
                  <a:cubicBezTo>
                    <a:pt x="1349" y="5789"/>
                    <a:pt x="2391" y="5486"/>
                    <a:pt x="3520" y="5456"/>
                  </a:cubicBezTo>
                  <a:cubicBezTo>
                    <a:pt x="3485" y="5198"/>
                    <a:pt x="3456" y="4934"/>
                    <a:pt x="3421" y="4676"/>
                  </a:cubicBezTo>
                  <a:cubicBezTo>
                    <a:pt x="3237" y="4743"/>
                    <a:pt x="3038" y="4809"/>
                    <a:pt x="2744" y="4911"/>
                  </a:cubicBezTo>
                  <a:lnTo>
                    <a:pt x="2744" y="4911"/>
                  </a:lnTo>
                  <a:cubicBezTo>
                    <a:pt x="2737" y="4904"/>
                    <a:pt x="2730" y="4899"/>
                    <a:pt x="2722" y="4899"/>
                  </a:cubicBezTo>
                  <a:cubicBezTo>
                    <a:pt x="2715" y="4899"/>
                    <a:pt x="2706" y="4910"/>
                    <a:pt x="2695" y="4921"/>
                  </a:cubicBezTo>
                  <a:lnTo>
                    <a:pt x="2695" y="4921"/>
                  </a:lnTo>
                  <a:cubicBezTo>
                    <a:pt x="3094" y="3222"/>
                    <a:pt x="3743" y="1676"/>
                    <a:pt x="3467" y="1"/>
                  </a:cubicBezTo>
                  <a:close/>
                  <a:moveTo>
                    <a:pt x="0" y="6506"/>
                  </a:moveTo>
                  <a:lnTo>
                    <a:pt x="18" y="6512"/>
                  </a:lnTo>
                  <a:lnTo>
                    <a:pt x="18" y="6506"/>
                  </a:lnTo>
                  <a:close/>
                  <a:moveTo>
                    <a:pt x="448" y="6506"/>
                  </a:moveTo>
                  <a:cubicBezTo>
                    <a:pt x="445" y="6508"/>
                    <a:pt x="443" y="6510"/>
                    <a:pt x="440" y="6512"/>
                  </a:cubicBezTo>
                  <a:lnTo>
                    <a:pt x="458" y="6506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66975" y="1263250"/>
              <a:ext cx="64275" cy="78625"/>
            </a:xfrm>
            <a:custGeom>
              <a:avLst/>
              <a:gdLst/>
              <a:ahLst/>
              <a:cxnLst/>
              <a:rect l="l" t="t" r="r" b="b"/>
              <a:pathLst>
                <a:path w="2571" h="3145" extrusionOk="0">
                  <a:moveTo>
                    <a:pt x="2048" y="1467"/>
                  </a:moveTo>
                  <a:cubicBezTo>
                    <a:pt x="2048" y="1467"/>
                    <a:pt x="2047" y="1468"/>
                    <a:pt x="2046" y="1468"/>
                  </a:cubicBezTo>
                  <a:lnTo>
                    <a:pt x="2046" y="1468"/>
                  </a:lnTo>
                  <a:cubicBezTo>
                    <a:pt x="2045" y="1472"/>
                    <a:pt x="2044" y="1475"/>
                    <a:pt x="2042" y="1479"/>
                  </a:cubicBezTo>
                  <a:lnTo>
                    <a:pt x="2048" y="1467"/>
                  </a:lnTo>
                  <a:close/>
                  <a:moveTo>
                    <a:pt x="1603" y="2054"/>
                  </a:moveTo>
                  <a:lnTo>
                    <a:pt x="1603" y="2054"/>
                  </a:lnTo>
                  <a:cubicBezTo>
                    <a:pt x="1600" y="2054"/>
                    <a:pt x="1598" y="2055"/>
                    <a:pt x="1596" y="2056"/>
                  </a:cubicBezTo>
                  <a:lnTo>
                    <a:pt x="1596" y="2056"/>
                  </a:lnTo>
                  <a:cubicBezTo>
                    <a:pt x="1596" y="2057"/>
                    <a:pt x="1597" y="2058"/>
                    <a:pt x="1597" y="2060"/>
                  </a:cubicBezTo>
                  <a:lnTo>
                    <a:pt x="1603" y="2054"/>
                  </a:lnTo>
                  <a:close/>
                  <a:moveTo>
                    <a:pt x="865" y="3082"/>
                  </a:moveTo>
                  <a:cubicBezTo>
                    <a:pt x="861" y="3084"/>
                    <a:pt x="856" y="3088"/>
                    <a:pt x="863" y="3092"/>
                  </a:cubicBezTo>
                  <a:cubicBezTo>
                    <a:pt x="864" y="3089"/>
                    <a:pt x="864" y="3086"/>
                    <a:pt x="865" y="3082"/>
                  </a:cubicBezTo>
                  <a:close/>
                  <a:moveTo>
                    <a:pt x="1720" y="1"/>
                  </a:moveTo>
                  <a:cubicBezTo>
                    <a:pt x="265" y="1027"/>
                    <a:pt x="1" y="1825"/>
                    <a:pt x="547" y="3145"/>
                  </a:cubicBezTo>
                  <a:cubicBezTo>
                    <a:pt x="645" y="3122"/>
                    <a:pt x="755" y="3104"/>
                    <a:pt x="865" y="3081"/>
                  </a:cubicBezTo>
                  <a:lnTo>
                    <a:pt x="865" y="3081"/>
                  </a:lnTo>
                  <a:cubicBezTo>
                    <a:pt x="865" y="3082"/>
                    <a:pt x="865" y="3082"/>
                    <a:pt x="865" y="3082"/>
                  </a:cubicBezTo>
                  <a:lnTo>
                    <a:pt x="865" y="3082"/>
                  </a:lnTo>
                  <a:cubicBezTo>
                    <a:pt x="867" y="3081"/>
                    <a:pt x="869" y="3080"/>
                    <a:pt x="869" y="3080"/>
                  </a:cubicBezTo>
                  <a:lnTo>
                    <a:pt x="869" y="3080"/>
                  </a:lnTo>
                  <a:cubicBezTo>
                    <a:pt x="868" y="3081"/>
                    <a:pt x="866" y="3081"/>
                    <a:pt x="865" y="3081"/>
                  </a:cubicBezTo>
                  <a:lnTo>
                    <a:pt x="865" y="3081"/>
                  </a:lnTo>
                  <a:cubicBezTo>
                    <a:pt x="959" y="2476"/>
                    <a:pt x="1146" y="2202"/>
                    <a:pt x="1596" y="2056"/>
                  </a:cubicBezTo>
                  <a:lnTo>
                    <a:pt x="1596" y="2056"/>
                  </a:lnTo>
                  <a:cubicBezTo>
                    <a:pt x="1580" y="1742"/>
                    <a:pt x="1686" y="1608"/>
                    <a:pt x="2046" y="1468"/>
                  </a:cubicBezTo>
                  <a:lnTo>
                    <a:pt x="2046" y="1468"/>
                  </a:lnTo>
                  <a:cubicBezTo>
                    <a:pt x="2139" y="1173"/>
                    <a:pt x="2243" y="883"/>
                    <a:pt x="2342" y="593"/>
                  </a:cubicBezTo>
                  <a:cubicBezTo>
                    <a:pt x="2418" y="394"/>
                    <a:pt x="2494" y="200"/>
                    <a:pt x="257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416100" y="2887075"/>
              <a:ext cx="80525" cy="171475"/>
            </a:xfrm>
            <a:custGeom>
              <a:avLst/>
              <a:gdLst/>
              <a:ahLst/>
              <a:cxnLst/>
              <a:rect l="l" t="t" r="r" b="b"/>
              <a:pathLst>
                <a:path w="3221" h="6859" extrusionOk="0">
                  <a:moveTo>
                    <a:pt x="602" y="1900"/>
                  </a:moveTo>
                  <a:cubicBezTo>
                    <a:pt x="587" y="1907"/>
                    <a:pt x="572" y="1913"/>
                    <a:pt x="557" y="1919"/>
                  </a:cubicBezTo>
                  <a:lnTo>
                    <a:pt x="581" y="1931"/>
                  </a:lnTo>
                  <a:cubicBezTo>
                    <a:pt x="588" y="1921"/>
                    <a:pt x="595" y="1910"/>
                    <a:pt x="602" y="1900"/>
                  </a:cubicBezTo>
                  <a:close/>
                  <a:moveTo>
                    <a:pt x="3221" y="1"/>
                  </a:moveTo>
                  <a:cubicBezTo>
                    <a:pt x="2217" y="459"/>
                    <a:pt x="1253" y="969"/>
                    <a:pt x="602" y="1900"/>
                  </a:cubicBezTo>
                  <a:lnTo>
                    <a:pt x="602" y="1900"/>
                  </a:lnTo>
                  <a:cubicBezTo>
                    <a:pt x="835" y="1802"/>
                    <a:pt x="1075" y="1712"/>
                    <a:pt x="1373" y="1591"/>
                  </a:cubicBezTo>
                  <a:lnTo>
                    <a:pt x="1373" y="1591"/>
                  </a:lnTo>
                  <a:cubicBezTo>
                    <a:pt x="1109" y="3228"/>
                    <a:pt x="1009" y="4876"/>
                    <a:pt x="118" y="6325"/>
                  </a:cubicBezTo>
                  <a:cubicBezTo>
                    <a:pt x="82" y="6478"/>
                    <a:pt x="53" y="6630"/>
                    <a:pt x="0" y="6859"/>
                  </a:cubicBezTo>
                  <a:cubicBezTo>
                    <a:pt x="464" y="6566"/>
                    <a:pt x="469" y="6073"/>
                    <a:pt x="722" y="5738"/>
                  </a:cubicBezTo>
                  <a:cubicBezTo>
                    <a:pt x="939" y="4841"/>
                    <a:pt x="1173" y="3949"/>
                    <a:pt x="1379" y="3052"/>
                  </a:cubicBezTo>
                  <a:cubicBezTo>
                    <a:pt x="1490" y="2582"/>
                    <a:pt x="1531" y="2095"/>
                    <a:pt x="1619" y="1614"/>
                  </a:cubicBezTo>
                  <a:cubicBezTo>
                    <a:pt x="1643" y="1497"/>
                    <a:pt x="1731" y="1391"/>
                    <a:pt x="1795" y="1280"/>
                  </a:cubicBezTo>
                  <a:cubicBezTo>
                    <a:pt x="2018" y="922"/>
                    <a:pt x="2335" y="670"/>
                    <a:pt x="2716" y="482"/>
                  </a:cubicBezTo>
                  <a:cubicBezTo>
                    <a:pt x="2910" y="382"/>
                    <a:pt x="3051" y="165"/>
                    <a:pt x="322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31750" y="1839050"/>
              <a:ext cx="166350" cy="91675"/>
            </a:xfrm>
            <a:custGeom>
              <a:avLst/>
              <a:gdLst/>
              <a:ahLst/>
              <a:cxnLst/>
              <a:rect l="l" t="t" r="r" b="b"/>
              <a:pathLst>
                <a:path w="6654" h="3667" extrusionOk="0">
                  <a:moveTo>
                    <a:pt x="1016" y="0"/>
                  </a:moveTo>
                  <a:cubicBezTo>
                    <a:pt x="699" y="182"/>
                    <a:pt x="371" y="299"/>
                    <a:pt x="1" y="399"/>
                  </a:cubicBezTo>
                  <a:cubicBezTo>
                    <a:pt x="148" y="405"/>
                    <a:pt x="294" y="399"/>
                    <a:pt x="435" y="428"/>
                  </a:cubicBezTo>
                  <a:cubicBezTo>
                    <a:pt x="881" y="528"/>
                    <a:pt x="1139" y="933"/>
                    <a:pt x="1063" y="1402"/>
                  </a:cubicBezTo>
                  <a:cubicBezTo>
                    <a:pt x="1057" y="1426"/>
                    <a:pt x="934" y="1438"/>
                    <a:pt x="863" y="1455"/>
                  </a:cubicBezTo>
                  <a:cubicBezTo>
                    <a:pt x="998" y="1602"/>
                    <a:pt x="1098" y="1813"/>
                    <a:pt x="1262" y="1872"/>
                  </a:cubicBezTo>
                  <a:cubicBezTo>
                    <a:pt x="1702" y="2024"/>
                    <a:pt x="2166" y="2118"/>
                    <a:pt x="2617" y="2235"/>
                  </a:cubicBezTo>
                  <a:cubicBezTo>
                    <a:pt x="3591" y="2552"/>
                    <a:pt x="4571" y="2869"/>
                    <a:pt x="5691" y="3233"/>
                  </a:cubicBezTo>
                  <a:cubicBezTo>
                    <a:pt x="5398" y="3332"/>
                    <a:pt x="5281" y="3368"/>
                    <a:pt x="5163" y="3403"/>
                  </a:cubicBezTo>
                  <a:lnTo>
                    <a:pt x="5163" y="3497"/>
                  </a:lnTo>
                  <a:cubicBezTo>
                    <a:pt x="5639" y="3549"/>
                    <a:pt x="6120" y="3608"/>
                    <a:pt x="6595" y="3667"/>
                  </a:cubicBezTo>
                  <a:cubicBezTo>
                    <a:pt x="6654" y="3432"/>
                    <a:pt x="6595" y="3250"/>
                    <a:pt x="6360" y="3139"/>
                  </a:cubicBezTo>
                  <a:cubicBezTo>
                    <a:pt x="4723" y="2623"/>
                    <a:pt x="3145" y="1919"/>
                    <a:pt x="1432" y="1754"/>
                  </a:cubicBezTo>
                  <a:cubicBezTo>
                    <a:pt x="1344" y="1443"/>
                    <a:pt x="1256" y="1168"/>
                    <a:pt x="1192" y="886"/>
                  </a:cubicBezTo>
                  <a:cubicBezTo>
                    <a:pt x="1121" y="593"/>
                    <a:pt x="1075" y="299"/>
                    <a:pt x="101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428850" y="3716025"/>
              <a:ext cx="67625" cy="48425"/>
            </a:xfrm>
            <a:custGeom>
              <a:avLst/>
              <a:gdLst/>
              <a:ahLst/>
              <a:cxnLst/>
              <a:rect l="l" t="t" r="r" b="b"/>
              <a:pathLst>
                <a:path w="2705" h="1937" extrusionOk="0">
                  <a:moveTo>
                    <a:pt x="2693" y="0"/>
                  </a:moveTo>
                  <a:cubicBezTo>
                    <a:pt x="1596" y="153"/>
                    <a:pt x="822" y="880"/>
                    <a:pt x="1" y="1572"/>
                  </a:cubicBezTo>
                  <a:cubicBezTo>
                    <a:pt x="927" y="1584"/>
                    <a:pt x="1843" y="1561"/>
                    <a:pt x="2705" y="1936"/>
                  </a:cubicBezTo>
                  <a:cubicBezTo>
                    <a:pt x="2705" y="1279"/>
                    <a:pt x="2693" y="634"/>
                    <a:pt x="269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32225" y="2685425"/>
              <a:ext cx="64700" cy="90075"/>
            </a:xfrm>
            <a:custGeom>
              <a:avLst/>
              <a:gdLst/>
              <a:ahLst/>
              <a:cxnLst/>
              <a:rect l="l" t="t" r="r" b="b"/>
              <a:pathLst>
                <a:path w="2588" h="3603" extrusionOk="0">
                  <a:moveTo>
                    <a:pt x="2588" y="1"/>
                  </a:moveTo>
                  <a:cubicBezTo>
                    <a:pt x="2494" y="89"/>
                    <a:pt x="2365" y="153"/>
                    <a:pt x="2294" y="265"/>
                  </a:cubicBezTo>
                  <a:cubicBezTo>
                    <a:pt x="1708" y="1256"/>
                    <a:pt x="963" y="2101"/>
                    <a:pt x="0" y="2922"/>
                  </a:cubicBezTo>
                  <a:cubicBezTo>
                    <a:pt x="904" y="3157"/>
                    <a:pt x="1749" y="3386"/>
                    <a:pt x="2582" y="3603"/>
                  </a:cubicBezTo>
                  <a:cubicBezTo>
                    <a:pt x="2570" y="3456"/>
                    <a:pt x="2558" y="3315"/>
                    <a:pt x="2558" y="3303"/>
                  </a:cubicBezTo>
                  <a:cubicBezTo>
                    <a:pt x="2142" y="3221"/>
                    <a:pt x="1807" y="3151"/>
                    <a:pt x="1461" y="3080"/>
                  </a:cubicBezTo>
                  <a:cubicBezTo>
                    <a:pt x="1467" y="3045"/>
                    <a:pt x="1467" y="3010"/>
                    <a:pt x="1473" y="2969"/>
                  </a:cubicBezTo>
                  <a:cubicBezTo>
                    <a:pt x="1790" y="2893"/>
                    <a:pt x="2101" y="2811"/>
                    <a:pt x="2412" y="2729"/>
                  </a:cubicBezTo>
                  <a:cubicBezTo>
                    <a:pt x="2400" y="2693"/>
                    <a:pt x="2394" y="2652"/>
                    <a:pt x="2382" y="2611"/>
                  </a:cubicBezTo>
                  <a:cubicBezTo>
                    <a:pt x="1878" y="2664"/>
                    <a:pt x="1379" y="2717"/>
                    <a:pt x="822" y="2775"/>
                  </a:cubicBezTo>
                  <a:cubicBezTo>
                    <a:pt x="1274" y="1906"/>
                    <a:pt x="1456" y="1660"/>
                    <a:pt x="1917" y="1660"/>
                  </a:cubicBezTo>
                  <a:cubicBezTo>
                    <a:pt x="2060" y="1660"/>
                    <a:pt x="2229" y="1683"/>
                    <a:pt x="2441" y="1719"/>
                  </a:cubicBezTo>
                  <a:cubicBezTo>
                    <a:pt x="2459" y="1719"/>
                    <a:pt x="2488" y="1649"/>
                    <a:pt x="2541" y="1579"/>
                  </a:cubicBezTo>
                  <a:cubicBezTo>
                    <a:pt x="2335" y="1520"/>
                    <a:pt x="2142" y="1461"/>
                    <a:pt x="1901" y="1385"/>
                  </a:cubicBezTo>
                  <a:cubicBezTo>
                    <a:pt x="2077" y="1115"/>
                    <a:pt x="2236" y="904"/>
                    <a:pt x="2353" y="669"/>
                  </a:cubicBezTo>
                  <a:cubicBezTo>
                    <a:pt x="2459" y="458"/>
                    <a:pt x="2517" y="224"/>
                    <a:pt x="258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377675" y="3019075"/>
              <a:ext cx="93875" cy="72325"/>
            </a:xfrm>
            <a:custGeom>
              <a:avLst/>
              <a:gdLst/>
              <a:ahLst/>
              <a:cxnLst/>
              <a:rect l="l" t="t" r="r" b="b"/>
              <a:pathLst>
                <a:path w="3755" h="2893" extrusionOk="0">
                  <a:moveTo>
                    <a:pt x="3545" y="1"/>
                  </a:moveTo>
                  <a:cubicBezTo>
                    <a:pt x="3195" y="1"/>
                    <a:pt x="3000" y="277"/>
                    <a:pt x="2851" y="599"/>
                  </a:cubicBezTo>
                  <a:cubicBezTo>
                    <a:pt x="2622" y="546"/>
                    <a:pt x="2446" y="499"/>
                    <a:pt x="2265" y="458"/>
                  </a:cubicBezTo>
                  <a:cubicBezTo>
                    <a:pt x="2012" y="793"/>
                    <a:pt x="2006" y="1286"/>
                    <a:pt x="1543" y="1579"/>
                  </a:cubicBezTo>
                  <a:cubicBezTo>
                    <a:pt x="1596" y="1350"/>
                    <a:pt x="1631" y="1198"/>
                    <a:pt x="1660" y="1045"/>
                  </a:cubicBezTo>
                  <a:lnTo>
                    <a:pt x="1660" y="1045"/>
                  </a:lnTo>
                  <a:cubicBezTo>
                    <a:pt x="1267" y="1198"/>
                    <a:pt x="868" y="1344"/>
                    <a:pt x="469" y="1497"/>
                  </a:cubicBezTo>
                  <a:cubicBezTo>
                    <a:pt x="311" y="1913"/>
                    <a:pt x="153" y="2336"/>
                    <a:pt x="0" y="2752"/>
                  </a:cubicBezTo>
                  <a:cubicBezTo>
                    <a:pt x="41" y="2799"/>
                    <a:pt x="88" y="2846"/>
                    <a:pt x="129" y="2893"/>
                  </a:cubicBezTo>
                  <a:cubicBezTo>
                    <a:pt x="499" y="2670"/>
                    <a:pt x="868" y="2447"/>
                    <a:pt x="1238" y="2224"/>
                  </a:cubicBezTo>
                  <a:lnTo>
                    <a:pt x="1238" y="1890"/>
                  </a:lnTo>
                  <a:cubicBezTo>
                    <a:pt x="2435" y="1632"/>
                    <a:pt x="3620" y="1139"/>
                    <a:pt x="3755" y="30"/>
                  </a:cubicBezTo>
                  <a:cubicBezTo>
                    <a:pt x="3679" y="10"/>
                    <a:pt x="3610" y="1"/>
                    <a:pt x="354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435000" y="4261150"/>
              <a:ext cx="61050" cy="49750"/>
            </a:xfrm>
            <a:custGeom>
              <a:avLst/>
              <a:gdLst/>
              <a:ahLst/>
              <a:cxnLst/>
              <a:rect l="l" t="t" r="r" b="b"/>
              <a:pathLst>
                <a:path w="2442" h="1990" extrusionOk="0">
                  <a:moveTo>
                    <a:pt x="2430" y="1"/>
                  </a:moveTo>
                  <a:cubicBezTo>
                    <a:pt x="2167" y="24"/>
                    <a:pt x="1910" y="36"/>
                    <a:pt x="1648" y="59"/>
                  </a:cubicBezTo>
                  <a:lnTo>
                    <a:pt x="1648" y="59"/>
                  </a:lnTo>
                  <a:cubicBezTo>
                    <a:pt x="1650" y="57"/>
                    <a:pt x="1653" y="56"/>
                    <a:pt x="1655" y="54"/>
                  </a:cubicBezTo>
                  <a:lnTo>
                    <a:pt x="1655" y="54"/>
                  </a:lnTo>
                  <a:lnTo>
                    <a:pt x="1644" y="60"/>
                  </a:lnTo>
                  <a:cubicBezTo>
                    <a:pt x="1645" y="59"/>
                    <a:pt x="1646" y="59"/>
                    <a:pt x="1648" y="59"/>
                  </a:cubicBezTo>
                  <a:lnTo>
                    <a:pt x="1648" y="59"/>
                  </a:lnTo>
                  <a:cubicBezTo>
                    <a:pt x="1579" y="110"/>
                    <a:pt x="1500" y="155"/>
                    <a:pt x="1421" y="200"/>
                  </a:cubicBezTo>
                  <a:lnTo>
                    <a:pt x="1438" y="200"/>
                  </a:lnTo>
                  <a:cubicBezTo>
                    <a:pt x="945" y="588"/>
                    <a:pt x="464" y="975"/>
                    <a:pt x="1" y="1344"/>
                  </a:cubicBezTo>
                  <a:cubicBezTo>
                    <a:pt x="834" y="1561"/>
                    <a:pt x="1638" y="1773"/>
                    <a:pt x="2441" y="1990"/>
                  </a:cubicBezTo>
                  <a:cubicBezTo>
                    <a:pt x="2436" y="1327"/>
                    <a:pt x="2436" y="658"/>
                    <a:pt x="24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43525" y="3330750"/>
              <a:ext cx="52950" cy="72175"/>
            </a:xfrm>
            <a:custGeom>
              <a:avLst/>
              <a:gdLst/>
              <a:ahLst/>
              <a:cxnLst/>
              <a:rect l="l" t="t" r="r" b="b"/>
              <a:pathLst>
                <a:path w="2118" h="2887" extrusionOk="0">
                  <a:moveTo>
                    <a:pt x="364" y="1918"/>
                  </a:moveTo>
                  <a:lnTo>
                    <a:pt x="358" y="1930"/>
                  </a:lnTo>
                  <a:cubicBezTo>
                    <a:pt x="361" y="1930"/>
                    <a:pt x="365" y="1930"/>
                    <a:pt x="368" y="1930"/>
                  </a:cubicBezTo>
                  <a:lnTo>
                    <a:pt x="368" y="1930"/>
                  </a:lnTo>
                  <a:cubicBezTo>
                    <a:pt x="367" y="1926"/>
                    <a:pt x="365" y="1922"/>
                    <a:pt x="364" y="1918"/>
                  </a:cubicBezTo>
                  <a:close/>
                  <a:moveTo>
                    <a:pt x="2118" y="0"/>
                  </a:moveTo>
                  <a:cubicBezTo>
                    <a:pt x="1983" y="135"/>
                    <a:pt x="1860" y="264"/>
                    <a:pt x="1719" y="381"/>
                  </a:cubicBezTo>
                  <a:cubicBezTo>
                    <a:pt x="1568" y="515"/>
                    <a:pt x="1400" y="631"/>
                    <a:pt x="1243" y="753"/>
                  </a:cubicBezTo>
                  <a:lnTo>
                    <a:pt x="1243" y="753"/>
                  </a:lnTo>
                  <a:cubicBezTo>
                    <a:pt x="1243" y="752"/>
                    <a:pt x="1244" y="752"/>
                    <a:pt x="1244" y="751"/>
                  </a:cubicBezTo>
                  <a:lnTo>
                    <a:pt x="1244" y="751"/>
                  </a:lnTo>
                  <a:lnTo>
                    <a:pt x="1238" y="757"/>
                  </a:lnTo>
                  <a:cubicBezTo>
                    <a:pt x="1240" y="756"/>
                    <a:pt x="1241" y="754"/>
                    <a:pt x="1243" y="753"/>
                  </a:cubicBezTo>
                  <a:lnTo>
                    <a:pt x="1243" y="753"/>
                  </a:lnTo>
                  <a:cubicBezTo>
                    <a:pt x="1098" y="1039"/>
                    <a:pt x="1067" y="1415"/>
                    <a:pt x="659" y="1489"/>
                  </a:cubicBezTo>
                  <a:lnTo>
                    <a:pt x="659" y="1489"/>
                  </a:lnTo>
                  <a:cubicBezTo>
                    <a:pt x="658" y="1487"/>
                    <a:pt x="658" y="1486"/>
                    <a:pt x="657" y="1484"/>
                  </a:cubicBezTo>
                  <a:lnTo>
                    <a:pt x="657" y="1484"/>
                  </a:lnTo>
                  <a:lnTo>
                    <a:pt x="651" y="1490"/>
                  </a:lnTo>
                  <a:cubicBezTo>
                    <a:pt x="654" y="1490"/>
                    <a:pt x="656" y="1489"/>
                    <a:pt x="659" y="1489"/>
                  </a:cubicBezTo>
                  <a:lnTo>
                    <a:pt x="659" y="1489"/>
                  </a:lnTo>
                  <a:cubicBezTo>
                    <a:pt x="743" y="1753"/>
                    <a:pt x="658" y="1915"/>
                    <a:pt x="368" y="1930"/>
                  </a:cubicBezTo>
                  <a:lnTo>
                    <a:pt x="368" y="1930"/>
                  </a:lnTo>
                  <a:cubicBezTo>
                    <a:pt x="496" y="2308"/>
                    <a:pt x="76" y="2455"/>
                    <a:pt x="0" y="2746"/>
                  </a:cubicBezTo>
                  <a:cubicBezTo>
                    <a:pt x="47" y="2798"/>
                    <a:pt x="94" y="2839"/>
                    <a:pt x="135" y="2886"/>
                  </a:cubicBezTo>
                  <a:cubicBezTo>
                    <a:pt x="317" y="2828"/>
                    <a:pt x="505" y="2775"/>
                    <a:pt x="687" y="2716"/>
                  </a:cubicBezTo>
                  <a:cubicBezTo>
                    <a:pt x="1162" y="2564"/>
                    <a:pt x="1637" y="2399"/>
                    <a:pt x="2118" y="2247"/>
                  </a:cubicBezTo>
                  <a:lnTo>
                    <a:pt x="211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96450" y="1894925"/>
              <a:ext cx="100175" cy="51200"/>
            </a:xfrm>
            <a:custGeom>
              <a:avLst/>
              <a:gdLst/>
              <a:ahLst/>
              <a:cxnLst/>
              <a:rect l="l" t="t" r="r" b="b"/>
              <a:pathLst>
                <a:path w="4007" h="2048" extrusionOk="0">
                  <a:moveTo>
                    <a:pt x="862" y="590"/>
                  </a:moveTo>
                  <a:cubicBezTo>
                    <a:pt x="1402" y="590"/>
                    <a:pt x="1879" y="828"/>
                    <a:pt x="2347" y="1080"/>
                  </a:cubicBezTo>
                  <a:cubicBezTo>
                    <a:pt x="2280" y="1088"/>
                    <a:pt x="2214" y="1091"/>
                    <a:pt x="2150" y="1091"/>
                  </a:cubicBezTo>
                  <a:cubicBezTo>
                    <a:pt x="1590" y="1091"/>
                    <a:pt x="1107" y="816"/>
                    <a:pt x="587" y="610"/>
                  </a:cubicBezTo>
                  <a:cubicBezTo>
                    <a:pt x="680" y="596"/>
                    <a:pt x="772" y="590"/>
                    <a:pt x="862" y="590"/>
                  </a:cubicBezTo>
                  <a:close/>
                  <a:moveTo>
                    <a:pt x="29" y="0"/>
                  </a:moveTo>
                  <a:cubicBezTo>
                    <a:pt x="24" y="82"/>
                    <a:pt x="12" y="159"/>
                    <a:pt x="0" y="223"/>
                  </a:cubicBezTo>
                  <a:cubicBezTo>
                    <a:pt x="12" y="282"/>
                    <a:pt x="24" y="329"/>
                    <a:pt x="41" y="388"/>
                  </a:cubicBezTo>
                  <a:cubicBezTo>
                    <a:pt x="88" y="552"/>
                    <a:pt x="135" y="704"/>
                    <a:pt x="188" y="857"/>
                  </a:cubicBezTo>
                  <a:lnTo>
                    <a:pt x="3837" y="2048"/>
                  </a:lnTo>
                  <a:cubicBezTo>
                    <a:pt x="3890" y="1842"/>
                    <a:pt x="3948" y="1637"/>
                    <a:pt x="4007" y="1432"/>
                  </a:cubicBezTo>
                  <a:cubicBezTo>
                    <a:pt x="3532" y="1379"/>
                    <a:pt x="3051" y="1320"/>
                    <a:pt x="2575" y="1262"/>
                  </a:cubicBezTo>
                  <a:lnTo>
                    <a:pt x="2575" y="1168"/>
                  </a:lnTo>
                  <a:cubicBezTo>
                    <a:pt x="2693" y="1133"/>
                    <a:pt x="2810" y="1097"/>
                    <a:pt x="3103" y="998"/>
                  </a:cubicBezTo>
                  <a:cubicBezTo>
                    <a:pt x="1989" y="634"/>
                    <a:pt x="1009" y="317"/>
                    <a:pt x="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420650" y="3400100"/>
              <a:ext cx="75825" cy="41250"/>
            </a:xfrm>
            <a:custGeom>
              <a:avLst/>
              <a:gdLst/>
              <a:ahLst/>
              <a:cxnLst/>
              <a:rect l="l" t="t" r="r" b="b"/>
              <a:pathLst>
                <a:path w="3033" h="1650" extrusionOk="0">
                  <a:moveTo>
                    <a:pt x="3015" y="1"/>
                  </a:moveTo>
                  <a:cubicBezTo>
                    <a:pt x="2042" y="189"/>
                    <a:pt x="1033" y="300"/>
                    <a:pt x="0" y="922"/>
                  </a:cubicBezTo>
                  <a:cubicBezTo>
                    <a:pt x="1173" y="992"/>
                    <a:pt x="2130" y="1215"/>
                    <a:pt x="3033" y="1649"/>
                  </a:cubicBezTo>
                  <a:cubicBezTo>
                    <a:pt x="3021" y="1098"/>
                    <a:pt x="3021" y="552"/>
                    <a:pt x="301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343500" y="2400750"/>
              <a:ext cx="154750" cy="31125"/>
            </a:xfrm>
            <a:custGeom>
              <a:avLst/>
              <a:gdLst/>
              <a:ahLst/>
              <a:cxnLst/>
              <a:rect l="l" t="t" r="r" b="b"/>
              <a:pathLst>
                <a:path w="6190" h="1245" extrusionOk="0">
                  <a:moveTo>
                    <a:pt x="6189" y="1"/>
                  </a:moveTo>
                  <a:cubicBezTo>
                    <a:pt x="5984" y="77"/>
                    <a:pt x="5925" y="106"/>
                    <a:pt x="5861" y="124"/>
                  </a:cubicBezTo>
                  <a:cubicBezTo>
                    <a:pt x="5474" y="388"/>
                    <a:pt x="5098" y="699"/>
                    <a:pt x="4682" y="910"/>
                  </a:cubicBezTo>
                  <a:cubicBezTo>
                    <a:pt x="4552" y="977"/>
                    <a:pt x="4238" y="1004"/>
                    <a:pt x="3875" y="1004"/>
                  </a:cubicBezTo>
                  <a:cubicBezTo>
                    <a:pt x="3285" y="1004"/>
                    <a:pt x="2567" y="933"/>
                    <a:pt x="2306" y="846"/>
                  </a:cubicBezTo>
                  <a:lnTo>
                    <a:pt x="2306" y="846"/>
                  </a:lnTo>
                  <a:lnTo>
                    <a:pt x="2312" y="857"/>
                  </a:lnTo>
                  <a:cubicBezTo>
                    <a:pt x="1678" y="840"/>
                    <a:pt x="1039" y="810"/>
                    <a:pt x="411" y="787"/>
                  </a:cubicBezTo>
                  <a:cubicBezTo>
                    <a:pt x="270" y="851"/>
                    <a:pt x="141" y="910"/>
                    <a:pt x="0" y="975"/>
                  </a:cubicBezTo>
                  <a:cubicBezTo>
                    <a:pt x="78" y="977"/>
                    <a:pt x="156" y="978"/>
                    <a:pt x="234" y="978"/>
                  </a:cubicBezTo>
                  <a:cubicBezTo>
                    <a:pt x="308" y="978"/>
                    <a:pt x="381" y="977"/>
                    <a:pt x="455" y="977"/>
                  </a:cubicBezTo>
                  <a:cubicBezTo>
                    <a:pt x="665" y="977"/>
                    <a:pt x="875" y="982"/>
                    <a:pt x="1080" y="1016"/>
                  </a:cubicBezTo>
                  <a:cubicBezTo>
                    <a:pt x="1933" y="1153"/>
                    <a:pt x="2784" y="1245"/>
                    <a:pt x="3634" y="1245"/>
                  </a:cubicBezTo>
                  <a:cubicBezTo>
                    <a:pt x="4457" y="1245"/>
                    <a:pt x="5279" y="1159"/>
                    <a:pt x="6101" y="945"/>
                  </a:cubicBezTo>
                  <a:cubicBezTo>
                    <a:pt x="6160" y="617"/>
                    <a:pt x="5832" y="781"/>
                    <a:pt x="5720" y="652"/>
                  </a:cubicBezTo>
                  <a:cubicBezTo>
                    <a:pt x="5855" y="470"/>
                    <a:pt x="5984" y="288"/>
                    <a:pt x="618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339675" y="1907250"/>
              <a:ext cx="157100" cy="46650"/>
            </a:xfrm>
            <a:custGeom>
              <a:avLst/>
              <a:gdLst/>
              <a:ahLst/>
              <a:cxnLst/>
              <a:rect l="l" t="t" r="r" b="b"/>
              <a:pathLst>
                <a:path w="6284" h="1866" extrusionOk="0">
                  <a:moveTo>
                    <a:pt x="271" y="0"/>
                  </a:moveTo>
                  <a:cubicBezTo>
                    <a:pt x="183" y="35"/>
                    <a:pt x="89" y="82"/>
                    <a:pt x="1" y="117"/>
                  </a:cubicBezTo>
                  <a:cubicBezTo>
                    <a:pt x="59" y="182"/>
                    <a:pt x="112" y="241"/>
                    <a:pt x="171" y="311"/>
                  </a:cubicBezTo>
                  <a:cubicBezTo>
                    <a:pt x="1233" y="528"/>
                    <a:pt x="2312" y="710"/>
                    <a:pt x="3368" y="974"/>
                  </a:cubicBezTo>
                  <a:cubicBezTo>
                    <a:pt x="4348" y="1226"/>
                    <a:pt x="5310" y="1561"/>
                    <a:pt x="6284" y="1866"/>
                  </a:cubicBezTo>
                  <a:cubicBezTo>
                    <a:pt x="6225" y="1760"/>
                    <a:pt x="6166" y="1666"/>
                    <a:pt x="6108" y="1561"/>
                  </a:cubicBezTo>
                  <a:lnTo>
                    <a:pt x="2459" y="376"/>
                  </a:lnTo>
                  <a:cubicBezTo>
                    <a:pt x="1725" y="252"/>
                    <a:pt x="998" y="123"/>
                    <a:pt x="27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19175" y="3048275"/>
              <a:ext cx="77600" cy="28325"/>
            </a:xfrm>
            <a:custGeom>
              <a:avLst/>
              <a:gdLst/>
              <a:ahLst/>
              <a:cxnLst/>
              <a:rect l="l" t="t" r="r" b="b"/>
              <a:pathLst>
                <a:path w="3104" h="1133" extrusionOk="0">
                  <a:moveTo>
                    <a:pt x="3080" y="0"/>
                  </a:moveTo>
                  <a:lnTo>
                    <a:pt x="3080" y="0"/>
                  </a:lnTo>
                  <a:cubicBezTo>
                    <a:pt x="1948" y="30"/>
                    <a:pt x="904" y="340"/>
                    <a:pt x="0" y="1056"/>
                  </a:cubicBezTo>
                  <a:cubicBezTo>
                    <a:pt x="194" y="1080"/>
                    <a:pt x="382" y="1115"/>
                    <a:pt x="575" y="1115"/>
                  </a:cubicBezTo>
                  <a:cubicBezTo>
                    <a:pt x="1203" y="1132"/>
                    <a:pt x="1837" y="1132"/>
                    <a:pt x="2464" y="1132"/>
                  </a:cubicBezTo>
                  <a:cubicBezTo>
                    <a:pt x="2582" y="956"/>
                    <a:pt x="2658" y="739"/>
                    <a:pt x="2810" y="616"/>
                  </a:cubicBezTo>
                  <a:cubicBezTo>
                    <a:pt x="3033" y="446"/>
                    <a:pt x="3104" y="258"/>
                    <a:pt x="30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15125" y="2311875"/>
              <a:ext cx="99175" cy="39050"/>
            </a:xfrm>
            <a:custGeom>
              <a:avLst/>
              <a:gdLst/>
              <a:ahLst/>
              <a:cxnLst/>
              <a:rect l="l" t="t" r="r" b="b"/>
              <a:pathLst>
                <a:path w="3967" h="1562" extrusionOk="0">
                  <a:moveTo>
                    <a:pt x="3966" y="1"/>
                  </a:moveTo>
                  <a:cubicBezTo>
                    <a:pt x="3344" y="183"/>
                    <a:pt x="2711" y="359"/>
                    <a:pt x="2089" y="540"/>
                  </a:cubicBezTo>
                  <a:cubicBezTo>
                    <a:pt x="1391" y="757"/>
                    <a:pt x="699" y="975"/>
                    <a:pt x="0" y="1186"/>
                  </a:cubicBezTo>
                  <a:cubicBezTo>
                    <a:pt x="6" y="1309"/>
                    <a:pt x="6" y="1438"/>
                    <a:pt x="12" y="1561"/>
                  </a:cubicBezTo>
                  <a:cubicBezTo>
                    <a:pt x="658" y="1145"/>
                    <a:pt x="1379" y="975"/>
                    <a:pt x="2118" y="828"/>
                  </a:cubicBezTo>
                  <a:cubicBezTo>
                    <a:pt x="2640" y="716"/>
                    <a:pt x="3145" y="540"/>
                    <a:pt x="3644" y="359"/>
                  </a:cubicBezTo>
                  <a:cubicBezTo>
                    <a:pt x="3778" y="306"/>
                    <a:pt x="3866" y="124"/>
                    <a:pt x="396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021700" y="4234175"/>
              <a:ext cx="32125" cy="109150"/>
            </a:xfrm>
            <a:custGeom>
              <a:avLst/>
              <a:gdLst/>
              <a:ahLst/>
              <a:cxnLst/>
              <a:rect l="l" t="t" r="r" b="b"/>
              <a:pathLst>
                <a:path w="1285" h="4366" extrusionOk="0">
                  <a:moveTo>
                    <a:pt x="1127" y="0"/>
                  </a:moveTo>
                  <a:cubicBezTo>
                    <a:pt x="921" y="1015"/>
                    <a:pt x="728" y="2065"/>
                    <a:pt x="475" y="3098"/>
                  </a:cubicBezTo>
                  <a:cubicBezTo>
                    <a:pt x="376" y="3532"/>
                    <a:pt x="159" y="3943"/>
                    <a:pt x="0" y="4365"/>
                  </a:cubicBezTo>
                  <a:lnTo>
                    <a:pt x="417" y="4189"/>
                  </a:lnTo>
                  <a:cubicBezTo>
                    <a:pt x="446" y="4095"/>
                    <a:pt x="475" y="4001"/>
                    <a:pt x="493" y="3919"/>
                  </a:cubicBezTo>
                  <a:cubicBezTo>
                    <a:pt x="827" y="2746"/>
                    <a:pt x="1285" y="1602"/>
                    <a:pt x="1203" y="352"/>
                  </a:cubicBezTo>
                  <a:cubicBezTo>
                    <a:pt x="1197" y="206"/>
                    <a:pt x="1144" y="71"/>
                    <a:pt x="112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63025" y="4273475"/>
              <a:ext cx="29350" cy="69550"/>
            </a:xfrm>
            <a:custGeom>
              <a:avLst/>
              <a:gdLst/>
              <a:ahLst/>
              <a:cxnLst/>
              <a:rect l="l" t="t" r="r" b="b"/>
              <a:pathLst>
                <a:path w="1174" h="2782" extrusionOk="0">
                  <a:moveTo>
                    <a:pt x="1174" y="1"/>
                  </a:moveTo>
                  <a:lnTo>
                    <a:pt x="1174" y="1"/>
                  </a:lnTo>
                  <a:cubicBezTo>
                    <a:pt x="1109" y="30"/>
                    <a:pt x="1004" y="42"/>
                    <a:pt x="992" y="89"/>
                  </a:cubicBezTo>
                  <a:cubicBezTo>
                    <a:pt x="652" y="975"/>
                    <a:pt x="329" y="1878"/>
                    <a:pt x="1" y="2770"/>
                  </a:cubicBezTo>
                  <a:cubicBezTo>
                    <a:pt x="94" y="2781"/>
                    <a:pt x="182" y="2781"/>
                    <a:pt x="265" y="2781"/>
                  </a:cubicBezTo>
                  <a:cubicBezTo>
                    <a:pt x="464" y="2224"/>
                    <a:pt x="669" y="1655"/>
                    <a:pt x="851" y="1092"/>
                  </a:cubicBezTo>
                  <a:cubicBezTo>
                    <a:pt x="969" y="734"/>
                    <a:pt x="1062" y="364"/>
                    <a:pt x="117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76225" y="4212175"/>
              <a:ext cx="19675" cy="50475"/>
            </a:xfrm>
            <a:custGeom>
              <a:avLst/>
              <a:gdLst/>
              <a:ahLst/>
              <a:cxnLst/>
              <a:rect l="l" t="t" r="r" b="b"/>
              <a:pathLst>
                <a:path w="787" h="2019" extrusionOk="0">
                  <a:moveTo>
                    <a:pt x="757" y="0"/>
                  </a:moveTo>
                  <a:cubicBezTo>
                    <a:pt x="564" y="699"/>
                    <a:pt x="487" y="1432"/>
                    <a:pt x="0" y="2019"/>
                  </a:cubicBezTo>
                  <a:cubicBezTo>
                    <a:pt x="264" y="1995"/>
                    <a:pt x="523" y="1983"/>
                    <a:pt x="787" y="1960"/>
                  </a:cubicBezTo>
                  <a:cubicBezTo>
                    <a:pt x="769" y="1309"/>
                    <a:pt x="763" y="652"/>
                    <a:pt x="75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76150" y="1259725"/>
              <a:ext cx="39175" cy="30250"/>
            </a:xfrm>
            <a:custGeom>
              <a:avLst/>
              <a:gdLst/>
              <a:ahLst/>
              <a:cxnLst/>
              <a:rect l="l" t="t" r="r" b="b"/>
              <a:pathLst>
                <a:path w="1567" h="1210" extrusionOk="0">
                  <a:moveTo>
                    <a:pt x="922" y="1"/>
                  </a:moveTo>
                  <a:cubicBezTo>
                    <a:pt x="880" y="89"/>
                    <a:pt x="845" y="177"/>
                    <a:pt x="804" y="253"/>
                  </a:cubicBezTo>
                  <a:cubicBezTo>
                    <a:pt x="570" y="206"/>
                    <a:pt x="358" y="165"/>
                    <a:pt x="0" y="95"/>
                  </a:cubicBezTo>
                  <a:lnTo>
                    <a:pt x="0" y="95"/>
                  </a:lnTo>
                  <a:cubicBezTo>
                    <a:pt x="241" y="447"/>
                    <a:pt x="388" y="664"/>
                    <a:pt x="564" y="916"/>
                  </a:cubicBezTo>
                  <a:cubicBezTo>
                    <a:pt x="716" y="746"/>
                    <a:pt x="838" y="681"/>
                    <a:pt x="943" y="681"/>
                  </a:cubicBezTo>
                  <a:cubicBezTo>
                    <a:pt x="1184" y="681"/>
                    <a:pt x="1338" y="1018"/>
                    <a:pt x="1567" y="1209"/>
                  </a:cubicBezTo>
                  <a:lnTo>
                    <a:pt x="1567" y="171"/>
                  </a:lnTo>
                  <a:cubicBezTo>
                    <a:pt x="1350" y="118"/>
                    <a:pt x="1139" y="59"/>
                    <a:pt x="922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60225" y="1820275"/>
              <a:ext cx="36400" cy="48275"/>
            </a:xfrm>
            <a:custGeom>
              <a:avLst/>
              <a:gdLst/>
              <a:ahLst/>
              <a:cxnLst/>
              <a:rect l="l" t="t" r="r" b="b"/>
              <a:pathLst>
                <a:path w="1456" h="1931" extrusionOk="0">
                  <a:moveTo>
                    <a:pt x="77" y="0"/>
                  </a:moveTo>
                  <a:lnTo>
                    <a:pt x="1" y="12"/>
                  </a:lnTo>
                  <a:cubicBezTo>
                    <a:pt x="259" y="816"/>
                    <a:pt x="811" y="1414"/>
                    <a:pt x="1450" y="1930"/>
                  </a:cubicBezTo>
                  <a:cubicBezTo>
                    <a:pt x="1450" y="1737"/>
                    <a:pt x="1450" y="1531"/>
                    <a:pt x="1456" y="1320"/>
                  </a:cubicBezTo>
                  <a:cubicBezTo>
                    <a:pt x="1028" y="1086"/>
                    <a:pt x="752" y="734"/>
                    <a:pt x="582" y="288"/>
                  </a:cubicBezTo>
                  <a:lnTo>
                    <a:pt x="582" y="288"/>
                  </a:lnTo>
                  <a:lnTo>
                    <a:pt x="588" y="305"/>
                  </a:lnTo>
                  <a:cubicBezTo>
                    <a:pt x="441" y="212"/>
                    <a:pt x="288" y="106"/>
                    <a:pt x="142" y="12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464625" y="2341000"/>
              <a:ext cx="32625" cy="48200"/>
            </a:xfrm>
            <a:custGeom>
              <a:avLst/>
              <a:gdLst/>
              <a:ahLst/>
              <a:cxnLst/>
              <a:rect l="l" t="t" r="r" b="b"/>
              <a:pathLst>
                <a:path w="1305" h="1928" extrusionOk="0">
                  <a:moveTo>
                    <a:pt x="1230" y="0"/>
                  </a:moveTo>
                  <a:cubicBezTo>
                    <a:pt x="1200" y="0"/>
                    <a:pt x="1159" y="19"/>
                    <a:pt x="1104" y="68"/>
                  </a:cubicBezTo>
                  <a:cubicBezTo>
                    <a:pt x="734" y="654"/>
                    <a:pt x="371" y="1247"/>
                    <a:pt x="1" y="1833"/>
                  </a:cubicBezTo>
                  <a:cubicBezTo>
                    <a:pt x="42" y="1863"/>
                    <a:pt x="77" y="1892"/>
                    <a:pt x="112" y="1927"/>
                  </a:cubicBezTo>
                  <a:cubicBezTo>
                    <a:pt x="189" y="1886"/>
                    <a:pt x="253" y="1851"/>
                    <a:pt x="324" y="1804"/>
                  </a:cubicBezTo>
                  <a:cubicBezTo>
                    <a:pt x="482" y="1593"/>
                    <a:pt x="646" y="1382"/>
                    <a:pt x="787" y="1147"/>
                  </a:cubicBezTo>
                  <a:cubicBezTo>
                    <a:pt x="963" y="830"/>
                    <a:pt x="1133" y="508"/>
                    <a:pt x="1280" y="179"/>
                  </a:cubicBezTo>
                  <a:cubicBezTo>
                    <a:pt x="1305" y="109"/>
                    <a:pt x="1300" y="0"/>
                    <a:pt x="123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474600" y="1827450"/>
              <a:ext cx="21875" cy="26000"/>
            </a:xfrm>
            <a:custGeom>
              <a:avLst/>
              <a:gdLst/>
              <a:ahLst/>
              <a:cxnLst/>
              <a:rect l="l" t="t" r="r" b="b"/>
              <a:pathLst>
                <a:path w="875" h="1040" extrusionOk="0">
                  <a:moveTo>
                    <a:pt x="1" y="1"/>
                  </a:moveTo>
                  <a:lnTo>
                    <a:pt x="1" y="1"/>
                  </a:lnTo>
                  <a:cubicBezTo>
                    <a:pt x="177" y="453"/>
                    <a:pt x="447" y="804"/>
                    <a:pt x="875" y="1039"/>
                  </a:cubicBezTo>
                  <a:cubicBezTo>
                    <a:pt x="857" y="928"/>
                    <a:pt x="852" y="816"/>
                    <a:pt x="834" y="699"/>
                  </a:cubicBezTo>
                  <a:cubicBezTo>
                    <a:pt x="558" y="464"/>
                    <a:pt x="277" y="235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025350" y="1263250"/>
              <a:ext cx="15725" cy="22175"/>
            </a:xfrm>
            <a:custGeom>
              <a:avLst/>
              <a:gdLst/>
              <a:ahLst/>
              <a:cxnLst/>
              <a:rect l="l" t="t" r="r" b="b"/>
              <a:pathLst>
                <a:path w="629" h="887" extrusionOk="0">
                  <a:moveTo>
                    <a:pt x="230" y="1"/>
                  </a:moveTo>
                  <a:cubicBezTo>
                    <a:pt x="153" y="200"/>
                    <a:pt x="71" y="394"/>
                    <a:pt x="1" y="593"/>
                  </a:cubicBezTo>
                  <a:cubicBezTo>
                    <a:pt x="212" y="687"/>
                    <a:pt x="417" y="787"/>
                    <a:pt x="629" y="886"/>
                  </a:cubicBezTo>
                  <a:cubicBezTo>
                    <a:pt x="611" y="599"/>
                    <a:pt x="593" y="306"/>
                    <a:pt x="570" y="18"/>
                  </a:cubicBezTo>
                  <a:cubicBezTo>
                    <a:pt x="482" y="12"/>
                    <a:pt x="388" y="12"/>
                    <a:pt x="294" y="12"/>
                  </a:cubicBezTo>
                  <a:lnTo>
                    <a:pt x="259" y="3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087700" y="4353800"/>
              <a:ext cx="25675" cy="8425"/>
            </a:xfrm>
            <a:custGeom>
              <a:avLst/>
              <a:gdLst/>
              <a:ahLst/>
              <a:cxnLst/>
              <a:rect l="l" t="t" r="r" b="b"/>
              <a:pathLst>
                <a:path w="1027" h="337" extrusionOk="0">
                  <a:moveTo>
                    <a:pt x="517" y="0"/>
                  </a:moveTo>
                  <a:cubicBezTo>
                    <a:pt x="345" y="0"/>
                    <a:pt x="174" y="58"/>
                    <a:pt x="0" y="167"/>
                  </a:cubicBezTo>
                  <a:cubicBezTo>
                    <a:pt x="167" y="281"/>
                    <a:pt x="337" y="337"/>
                    <a:pt x="509" y="337"/>
                  </a:cubicBezTo>
                  <a:cubicBezTo>
                    <a:pt x="681" y="337"/>
                    <a:pt x="854" y="281"/>
                    <a:pt x="1027" y="173"/>
                  </a:cubicBezTo>
                  <a:cubicBezTo>
                    <a:pt x="855" y="56"/>
                    <a:pt x="686" y="0"/>
                    <a:pt x="5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478875" y="1977925"/>
              <a:ext cx="17750" cy="11625"/>
            </a:xfrm>
            <a:custGeom>
              <a:avLst/>
              <a:gdLst/>
              <a:ahLst/>
              <a:cxnLst/>
              <a:rect l="l" t="t" r="r" b="b"/>
              <a:pathLst>
                <a:path w="710" h="465" extrusionOk="0">
                  <a:moveTo>
                    <a:pt x="557" y="1"/>
                  </a:moveTo>
                  <a:lnTo>
                    <a:pt x="0" y="388"/>
                  </a:lnTo>
                  <a:cubicBezTo>
                    <a:pt x="358" y="429"/>
                    <a:pt x="534" y="447"/>
                    <a:pt x="710" y="464"/>
                  </a:cubicBezTo>
                  <a:cubicBezTo>
                    <a:pt x="657" y="312"/>
                    <a:pt x="604" y="165"/>
                    <a:pt x="55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962725" y="4342700"/>
              <a:ext cx="19250" cy="7800"/>
            </a:xfrm>
            <a:custGeom>
              <a:avLst/>
              <a:gdLst/>
              <a:ahLst/>
              <a:cxnLst/>
              <a:rect l="l" t="t" r="r" b="b"/>
              <a:pathLst>
                <a:path w="770" h="312" extrusionOk="0">
                  <a:moveTo>
                    <a:pt x="13" y="1"/>
                  </a:moveTo>
                  <a:cubicBezTo>
                    <a:pt x="13" y="59"/>
                    <a:pt x="13" y="112"/>
                    <a:pt x="1" y="171"/>
                  </a:cubicBezTo>
                  <a:cubicBezTo>
                    <a:pt x="109" y="262"/>
                    <a:pt x="215" y="312"/>
                    <a:pt x="333" y="312"/>
                  </a:cubicBezTo>
                  <a:cubicBezTo>
                    <a:pt x="458" y="312"/>
                    <a:pt x="597" y="256"/>
                    <a:pt x="769" y="136"/>
                  </a:cubicBezTo>
                  <a:cubicBezTo>
                    <a:pt x="535" y="77"/>
                    <a:pt x="406" y="48"/>
                    <a:pt x="282" y="18"/>
                  </a:cubicBezTo>
                  <a:cubicBezTo>
                    <a:pt x="189" y="12"/>
                    <a:pt x="101" y="12"/>
                    <a:pt x="1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036350" y="4350450"/>
              <a:ext cx="18375" cy="7725"/>
            </a:xfrm>
            <a:custGeom>
              <a:avLst/>
              <a:gdLst/>
              <a:ahLst/>
              <a:cxnLst/>
              <a:rect l="l" t="t" r="r" b="b"/>
              <a:pathLst>
                <a:path w="735" h="309" extrusionOk="0">
                  <a:moveTo>
                    <a:pt x="367" y="0"/>
                  </a:moveTo>
                  <a:cubicBezTo>
                    <a:pt x="244" y="0"/>
                    <a:pt x="121" y="51"/>
                    <a:pt x="1" y="154"/>
                  </a:cubicBezTo>
                  <a:cubicBezTo>
                    <a:pt x="121" y="257"/>
                    <a:pt x="241" y="308"/>
                    <a:pt x="363" y="308"/>
                  </a:cubicBezTo>
                  <a:cubicBezTo>
                    <a:pt x="485" y="308"/>
                    <a:pt x="608" y="257"/>
                    <a:pt x="734" y="154"/>
                  </a:cubicBezTo>
                  <a:cubicBezTo>
                    <a:pt x="614" y="51"/>
                    <a:pt x="491" y="0"/>
                    <a:pt x="36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032700" y="1259425"/>
              <a:ext cx="6900" cy="4000"/>
            </a:xfrm>
            <a:custGeom>
              <a:avLst/>
              <a:gdLst/>
              <a:ahLst/>
              <a:cxnLst/>
              <a:rect l="l" t="t" r="r" b="b"/>
              <a:pathLst>
                <a:path w="276" h="160" extrusionOk="0">
                  <a:moveTo>
                    <a:pt x="135" y="1"/>
                  </a:moveTo>
                  <a:cubicBezTo>
                    <a:pt x="94" y="48"/>
                    <a:pt x="41" y="101"/>
                    <a:pt x="0" y="154"/>
                  </a:cubicBezTo>
                  <a:cubicBezTo>
                    <a:pt x="88" y="159"/>
                    <a:pt x="182" y="159"/>
                    <a:pt x="276" y="159"/>
                  </a:cubicBezTo>
                  <a:cubicBezTo>
                    <a:pt x="235" y="107"/>
                    <a:pt x="182" y="60"/>
                    <a:pt x="1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03200" y="4347100"/>
              <a:ext cx="7525" cy="7075"/>
            </a:xfrm>
            <a:custGeom>
              <a:avLst/>
              <a:gdLst/>
              <a:ahLst/>
              <a:cxnLst/>
              <a:rect l="l" t="t" r="r" b="b"/>
              <a:pathLst>
                <a:path w="301" h="283" extrusionOk="0">
                  <a:moveTo>
                    <a:pt x="1" y="1"/>
                  </a:moveTo>
                  <a:cubicBezTo>
                    <a:pt x="101" y="100"/>
                    <a:pt x="195" y="194"/>
                    <a:pt x="300" y="282"/>
                  </a:cubicBezTo>
                  <a:cubicBezTo>
                    <a:pt x="195" y="188"/>
                    <a:pt x="101" y="89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746375" y="3609250"/>
              <a:ext cx="357600" cy="591350"/>
            </a:xfrm>
            <a:custGeom>
              <a:avLst/>
              <a:gdLst/>
              <a:ahLst/>
              <a:cxnLst/>
              <a:rect l="l" t="t" r="r" b="b"/>
              <a:pathLst>
                <a:path w="14304" h="23654" extrusionOk="0">
                  <a:moveTo>
                    <a:pt x="12614" y="1291"/>
                  </a:moveTo>
                  <a:lnTo>
                    <a:pt x="12614" y="1291"/>
                  </a:lnTo>
                  <a:cubicBezTo>
                    <a:pt x="12590" y="1678"/>
                    <a:pt x="12584" y="1907"/>
                    <a:pt x="12573" y="2200"/>
                  </a:cubicBezTo>
                  <a:cubicBezTo>
                    <a:pt x="12203" y="1901"/>
                    <a:pt x="12267" y="1672"/>
                    <a:pt x="12614" y="1291"/>
                  </a:cubicBezTo>
                  <a:close/>
                  <a:moveTo>
                    <a:pt x="6864" y="5890"/>
                  </a:moveTo>
                  <a:lnTo>
                    <a:pt x="6859" y="5902"/>
                  </a:lnTo>
                  <a:cubicBezTo>
                    <a:pt x="6863" y="5909"/>
                    <a:pt x="6867" y="5915"/>
                    <a:pt x="6871" y="5921"/>
                  </a:cubicBezTo>
                  <a:lnTo>
                    <a:pt x="6871" y="5921"/>
                  </a:lnTo>
                  <a:cubicBezTo>
                    <a:pt x="6869" y="5911"/>
                    <a:pt x="6867" y="5901"/>
                    <a:pt x="6864" y="5890"/>
                  </a:cubicBezTo>
                  <a:close/>
                  <a:moveTo>
                    <a:pt x="11675" y="6198"/>
                  </a:moveTo>
                  <a:cubicBezTo>
                    <a:pt x="11670" y="6212"/>
                    <a:pt x="11664" y="6230"/>
                    <a:pt x="11652" y="6242"/>
                  </a:cubicBezTo>
                  <a:cubicBezTo>
                    <a:pt x="11650" y="6244"/>
                    <a:pt x="11646" y="6245"/>
                    <a:pt x="11641" y="6245"/>
                  </a:cubicBezTo>
                  <a:cubicBezTo>
                    <a:pt x="11631" y="6245"/>
                    <a:pt x="11618" y="6242"/>
                    <a:pt x="11610" y="6242"/>
                  </a:cubicBezTo>
                  <a:cubicBezTo>
                    <a:pt x="11634" y="6228"/>
                    <a:pt x="11653" y="6211"/>
                    <a:pt x="11675" y="6198"/>
                  </a:cubicBezTo>
                  <a:close/>
                  <a:moveTo>
                    <a:pt x="11440" y="6506"/>
                  </a:moveTo>
                  <a:cubicBezTo>
                    <a:pt x="11464" y="6542"/>
                    <a:pt x="11499" y="6571"/>
                    <a:pt x="11493" y="6606"/>
                  </a:cubicBezTo>
                  <a:cubicBezTo>
                    <a:pt x="11493" y="6635"/>
                    <a:pt x="11446" y="6676"/>
                    <a:pt x="11429" y="6706"/>
                  </a:cubicBezTo>
                  <a:cubicBezTo>
                    <a:pt x="11411" y="6665"/>
                    <a:pt x="11376" y="6630"/>
                    <a:pt x="11376" y="6594"/>
                  </a:cubicBezTo>
                  <a:cubicBezTo>
                    <a:pt x="11376" y="6565"/>
                    <a:pt x="11417" y="6536"/>
                    <a:pt x="11440" y="6506"/>
                  </a:cubicBezTo>
                  <a:close/>
                  <a:moveTo>
                    <a:pt x="12174" y="2165"/>
                  </a:moveTo>
                  <a:cubicBezTo>
                    <a:pt x="12344" y="2623"/>
                    <a:pt x="12473" y="2975"/>
                    <a:pt x="12631" y="3403"/>
                  </a:cubicBezTo>
                  <a:cubicBezTo>
                    <a:pt x="12783" y="3048"/>
                    <a:pt x="12724" y="2573"/>
                    <a:pt x="13292" y="2573"/>
                  </a:cubicBezTo>
                  <a:cubicBezTo>
                    <a:pt x="13315" y="2573"/>
                    <a:pt x="13339" y="2574"/>
                    <a:pt x="13365" y="2576"/>
                  </a:cubicBezTo>
                  <a:cubicBezTo>
                    <a:pt x="13394" y="2887"/>
                    <a:pt x="13411" y="3209"/>
                    <a:pt x="13441" y="3544"/>
                  </a:cubicBezTo>
                  <a:cubicBezTo>
                    <a:pt x="13928" y="3908"/>
                    <a:pt x="14010" y="4412"/>
                    <a:pt x="13587" y="4776"/>
                  </a:cubicBezTo>
                  <a:cubicBezTo>
                    <a:pt x="13247" y="5075"/>
                    <a:pt x="12842" y="5304"/>
                    <a:pt x="12467" y="5574"/>
                  </a:cubicBezTo>
                  <a:cubicBezTo>
                    <a:pt x="12344" y="5667"/>
                    <a:pt x="12238" y="5785"/>
                    <a:pt x="12121" y="5896"/>
                  </a:cubicBezTo>
                  <a:cubicBezTo>
                    <a:pt x="12183" y="5896"/>
                    <a:pt x="12251" y="5904"/>
                    <a:pt x="12315" y="5904"/>
                  </a:cubicBezTo>
                  <a:cubicBezTo>
                    <a:pt x="12373" y="5904"/>
                    <a:pt x="12428" y="5898"/>
                    <a:pt x="12473" y="5873"/>
                  </a:cubicBezTo>
                  <a:cubicBezTo>
                    <a:pt x="12837" y="5685"/>
                    <a:pt x="13189" y="5462"/>
                    <a:pt x="13541" y="5251"/>
                  </a:cubicBezTo>
                  <a:cubicBezTo>
                    <a:pt x="13587" y="5251"/>
                    <a:pt x="13640" y="5245"/>
                    <a:pt x="13693" y="5245"/>
                  </a:cubicBezTo>
                  <a:cubicBezTo>
                    <a:pt x="13670" y="5274"/>
                    <a:pt x="13640" y="5304"/>
                    <a:pt x="13617" y="5333"/>
                  </a:cubicBezTo>
                  <a:cubicBezTo>
                    <a:pt x="13318" y="5990"/>
                    <a:pt x="13054" y="6665"/>
                    <a:pt x="12707" y="7304"/>
                  </a:cubicBezTo>
                  <a:cubicBezTo>
                    <a:pt x="12586" y="7530"/>
                    <a:pt x="12275" y="7642"/>
                    <a:pt x="12053" y="7803"/>
                  </a:cubicBezTo>
                  <a:lnTo>
                    <a:pt x="12053" y="7803"/>
                  </a:lnTo>
                  <a:cubicBezTo>
                    <a:pt x="12054" y="7801"/>
                    <a:pt x="12055" y="7799"/>
                    <a:pt x="12056" y="7797"/>
                  </a:cubicBezTo>
                  <a:lnTo>
                    <a:pt x="12056" y="7797"/>
                  </a:lnTo>
                  <a:cubicBezTo>
                    <a:pt x="11968" y="7815"/>
                    <a:pt x="11874" y="7838"/>
                    <a:pt x="11740" y="7873"/>
                  </a:cubicBezTo>
                  <a:cubicBezTo>
                    <a:pt x="11534" y="7398"/>
                    <a:pt x="11517" y="6946"/>
                    <a:pt x="11845" y="6495"/>
                  </a:cubicBezTo>
                  <a:cubicBezTo>
                    <a:pt x="11910" y="6407"/>
                    <a:pt x="11939" y="6283"/>
                    <a:pt x="11986" y="6184"/>
                  </a:cubicBezTo>
                  <a:lnTo>
                    <a:pt x="11692" y="6184"/>
                  </a:lnTo>
                  <a:cubicBezTo>
                    <a:pt x="11577" y="5313"/>
                    <a:pt x="12046" y="4751"/>
                    <a:pt x="12696" y="4289"/>
                  </a:cubicBezTo>
                  <a:cubicBezTo>
                    <a:pt x="12901" y="4142"/>
                    <a:pt x="13101" y="3990"/>
                    <a:pt x="13306" y="3837"/>
                  </a:cubicBezTo>
                  <a:lnTo>
                    <a:pt x="13306" y="3837"/>
                  </a:lnTo>
                  <a:cubicBezTo>
                    <a:pt x="13083" y="3878"/>
                    <a:pt x="12872" y="3913"/>
                    <a:pt x="12637" y="3960"/>
                  </a:cubicBezTo>
                  <a:cubicBezTo>
                    <a:pt x="12608" y="3843"/>
                    <a:pt x="12573" y="3720"/>
                    <a:pt x="12514" y="3520"/>
                  </a:cubicBezTo>
                  <a:cubicBezTo>
                    <a:pt x="12338" y="3849"/>
                    <a:pt x="12197" y="4130"/>
                    <a:pt x="12027" y="4377"/>
                  </a:cubicBezTo>
                  <a:cubicBezTo>
                    <a:pt x="11962" y="4482"/>
                    <a:pt x="11810" y="4518"/>
                    <a:pt x="11698" y="4582"/>
                  </a:cubicBezTo>
                  <a:cubicBezTo>
                    <a:pt x="11652" y="4811"/>
                    <a:pt x="11622" y="5046"/>
                    <a:pt x="11558" y="5274"/>
                  </a:cubicBezTo>
                  <a:cubicBezTo>
                    <a:pt x="11493" y="5527"/>
                    <a:pt x="11388" y="5773"/>
                    <a:pt x="11300" y="6019"/>
                  </a:cubicBezTo>
                  <a:cubicBezTo>
                    <a:pt x="11200" y="5990"/>
                    <a:pt x="11077" y="5937"/>
                    <a:pt x="10942" y="5896"/>
                  </a:cubicBezTo>
                  <a:lnTo>
                    <a:pt x="10942" y="5896"/>
                  </a:lnTo>
                  <a:cubicBezTo>
                    <a:pt x="11059" y="6278"/>
                    <a:pt x="11200" y="6659"/>
                    <a:pt x="11300" y="7046"/>
                  </a:cubicBezTo>
                  <a:cubicBezTo>
                    <a:pt x="11352" y="7251"/>
                    <a:pt x="11405" y="7480"/>
                    <a:pt x="11382" y="7686"/>
                  </a:cubicBezTo>
                  <a:cubicBezTo>
                    <a:pt x="11376" y="7772"/>
                    <a:pt x="11221" y="7849"/>
                    <a:pt x="11114" y="7929"/>
                  </a:cubicBezTo>
                  <a:lnTo>
                    <a:pt x="11114" y="7929"/>
                  </a:lnTo>
                  <a:cubicBezTo>
                    <a:pt x="11213" y="7590"/>
                    <a:pt x="10908" y="7452"/>
                    <a:pt x="10742" y="7269"/>
                  </a:cubicBezTo>
                  <a:cubicBezTo>
                    <a:pt x="10126" y="6583"/>
                    <a:pt x="10038" y="5791"/>
                    <a:pt x="10144" y="4834"/>
                  </a:cubicBezTo>
                  <a:lnTo>
                    <a:pt x="10144" y="4834"/>
                  </a:lnTo>
                  <a:cubicBezTo>
                    <a:pt x="10326" y="4999"/>
                    <a:pt x="10420" y="5081"/>
                    <a:pt x="10519" y="5169"/>
                  </a:cubicBezTo>
                  <a:cubicBezTo>
                    <a:pt x="10519" y="5069"/>
                    <a:pt x="10525" y="4963"/>
                    <a:pt x="10525" y="4864"/>
                  </a:cubicBezTo>
                  <a:cubicBezTo>
                    <a:pt x="10326" y="4482"/>
                    <a:pt x="10449" y="4166"/>
                    <a:pt x="10707" y="3878"/>
                  </a:cubicBezTo>
                  <a:cubicBezTo>
                    <a:pt x="10871" y="3702"/>
                    <a:pt x="11053" y="3544"/>
                    <a:pt x="11223" y="3380"/>
                  </a:cubicBezTo>
                  <a:cubicBezTo>
                    <a:pt x="11517" y="3004"/>
                    <a:pt x="11810" y="2635"/>
                    <a:pt x="12174" y="2165"/>
                  </a:cubicBezTo>
                  <a:close/>
                  <a:moveTo>
                    <a:pt x="10502" y="7515"/>
                  </a:moveTo>
                  <a:cubicBezTo>
                    <a:pt x="10736" y="7687"/>
                    <a:pt x="10921" y="7820"/>
                    <a:pt x="11093" y="7946"/>
                  </a:cubicBezTo>
                  <a:lnTo>
                    <a:pt x="11093" y="7946"/>
                  </a:lnTo>
                  <a:cubicBezTo>
                    <a:pt x="11091" y="7947"/>
                    <a:pt x="11090" y="7948"/>
                    <a:pt x="11088" y="7950"/>
                  </a:cubicBezTo>
                  <a:cubicBezTo>
                    <a:pt x="11446" y="8677"/>
                    <a:pt x="11698" y="9422"/>
                    <a:pt x="11781" y="10232"/>
                  </a:cubicBezTo>
                  <a:cubicBezTo>
                    <a:pt x="11786" y="10290"/>
                    <a:pt x="11786" y="10349"/>
                    <a:pt x="11792" y="10408"/>
                  </a:cubicBezTo>
                  <a:cubicBezTo>
                    <a:pt x="11740" y="10384"/>
                    <a:pt x="11698" y="10355"/>
                    <a:pt x="11652" y="10331"/>
                  </a:cubicBezTo>
                  <a:cubicBezTo>
                    <a:pt x="11469" y="10217"/>
                    <a:pt x="11291" y="10108"/>
                    <a:pt x="11103" y="10005"/>
                  </a:cubicBezTo>
                  <a:lnTo>
                    <a:pt x="11103" y="10005"/>
                  </a:lnTo>
                  <a:cubicBezTo>
                    <a:pt x="11104" y="10004"/>
                    <a:pt x="11105" y="10004"/>
                    <a:pt x="11106" y="10003"/>
                  </a:cubicBezTo>
                  <a:cubicBezTo>
                    <a:pt x="10830" y="9657"/>
                    <a:pt x="10701" y="9252"/>
                    <a:pt x="10672" y="8812"/>
                  </a:cubicBezTo>
                  <a:cubicBezTo>
                    <a:pt x="10642" y="8413"/>
                    <a:pt x="10566" y="8008"/>
                    <a:pt x="10502" y="7515"/>
                  </a:cubicBezTo>
                  <a:close/>
                  <a:moveTo>
                    <a:pt x="5101" y="11468"/>
                  </a:moveTo>
                  <a:lnTo>
                    <a:pt x="5101" y="11468"/>
                  </a:lnTo>
                  <a:cubicBezTo>
                    <a:pt x="5113" y="11497"/>
                    <a:pt x="5135" y="11530"/>
                    <a:pt x="5157" y="11557"/>
                  </a:cubicBezTo>
                  <a:cubicBezTo>
                    <a:pt x="5134" y="11552"/>
                    <a:pt x="5110" y="11552"/>
                    <a:pt x="5093" y="11552"/>
                  </a:cubicBezTo>
                  <a:cubicBezTo>
                    <a:pt x="5093" y="11519"/>
                    <a:pt x="5096" y="11495"/>
                    <a:pt x="5101" y="11468"/>
                  </a:cubicBezTo>
                  <a:close/>
                  <a:moveTo>
                    <a:pt x="11077" y="10029"/>
                  </a:moveTo>
                  <a:cubicBezTo>
                    <a:pt x="10994" y="10298"/>
                    <a:pt x="11286" y="10330"/>
                    <a:pt x="11405" y="10454"/>
                  </a:cubicBezTo>
                  <a:cubicBezTo>
                    <a:pt x="11916" y="11006"/>
                    <a:pt x="12080" y="11358"/>
                    <a:pt x="12103" y="12150"/>
                  </a:cubicBezTo>
                  <a:cubicBezTo>
                    <a:pt x="11382" y="11904"/>
                    <a:pt x="10772" y="11012"/>
                    <a:pt x="10848" y="10261"/>
                  </a:cubicBezTo>
                  <a:cubicBezTo>
                    <a:pt x="10853" y="10171"/>
                    <a:pt x="10986" y="10105"/>
                    <a:pt x="11077" y="10029"/>
                  </a:cubicBezTo>
                  <a:close/>
                  <a:moveTo>
                    <a:pt x="7533" y="7662"/>
                  </a:moveTo>
                  <a:cubicBezTo>
                    <a:pt x="7651" y="8038"/>
                    <a:pt x="7762" y="8419"/>
                    <a:pt x="7891" y="8794"/>
                  </a:cubicBezTo>
                  <a:cubicBezTo>
                    <a:pt x="8249" y="9833"/>
                    <a:pt x="8560" y="10883"/>
                    <a:pt x="8331" y="12003"/>
                  </a:cubicBezTo>
                  <a:cubicBezTo>
                    <a:pt x="8319" y="12056"/>
                    <a:pt x="8331" y="12103"/>
                    <a:pt x="8325" y="12150"/>
                  </a:cubicBezTo>
                  <a:cubicBezTo>
                    <a:pt x="8184" y="12983"/>
                    <a:pt x="8055" y="13804"/>
                    <a:pt x="7909" y="14667"/>
                  </a:cubicBezTo>
                  <a:cubicBezTo>
                    <a:pt x="7269" y="14080"/>
                    <a:pt x="6800" y="13458"/>
                    <a:pt x="6894" y="12490"/>
                  </a:cubicBezTo>
                  <a:cubicBezTo>
                    <a:pt x="6958" y="11810"/>
                    <a:pt x="7070" y="11153"/>
                    <a:pt x="7269" y="10496"/>
                  </a:cubicBezTo>
                  <a:cubicBezTo>
                    <a:pt x="7504" y="9704"/>
                    <a:pt x="7674" y="8882"/>
                    <a:pt x="7428" y="8043"/>
                  </a:cubicBezTo>
                  <a:cubicBezTo>
                    <a:pt x="7398" y="7938"/>
                    <a:pt x="7410" y="7820"/>
                    <a:pt x="7533" y="7662"/>
                  </a:cubicBezTo>
                  <a:close/>
                  <a:moveTo>
                    <a:pt x="3925" y="13259"/>
                  </a:moveTo>
                  <a:cubicBezTo>
                    <a:pt x="4729" y="13259"/>
                    <a:pt x="5521" y="13317"/>
                    <a:pt x="6272" y="13669"/>
                  </a:cubicBezTo>
                  <a:cubicBezTo>
                    <a:pt x="6489" y="13751"/>
                    <a:pt x="6765" y="13781"/>
                    <a:pt x="6911" y="13927"/>
                  </a:cubicBezTo>
                  <a:cubicBezTo>
                    <a:pt x="7172" y="14188"/>
                    <a:pt x="7359" y="14524"/>
                    <a:pt x="7578" y="14837"/>
                  </a:cubicBezTo>
                  <a:lnTo>
                    <a:pt x="7578" y="14837"/>
                  </a:lnTo>
                  <a:cubicBezTo>
                    <a:pt x="7386" y="14843"/>
                    <a:pt x="7204" y="14855"/>
                    <a:pt x="7011" y="14872"/>
                  </a:cubicBezTo>
                  <a:cubicBezTo>
                    <a:pt x="6597" y="14897"/>
                    <a:pt x="6179" y="14966"/>
                    <a:pt x="5768" y="14966"/>
                  </a:cubicBezTo>
                  <a:cubicBezTo>
                    <a:pt x="5701" y="14966"/>
                    <a:pt x="5634" y="14964"/>
                    <a:pt x="5568" y="14960"/>
                  </a:cubicBezTo>
                  <a:cubicBezTo>
                    <a:pt x="4964" y="14925"/>
                    <a:pt x="4371" y="14790"/>
                    <a:pt x="3779" y="14702"/>
                  </a:cubicBezTo>
                  <a:cubicBezTo>
                    <a:pt x="2969" y="14432"/>
                    <a:pt x="2259" y="14027"/>
                    <a:pt x="1702" y="13259"/>
                  </a:cubicBezTo>
                  <a:close/>
                  <a:moveTo>
                    <a:pt x="3685" y="14989"/>
                  </a:moveTo>
                  <a:lnTo>
                    <a:pt x="3990" y="15013"/>
                  </a:lnTo>
                  <a:lnTo>
                    <a:pt x="3990" y="15107"/>
                  </a:lnTo>
                  <a:lnTo>
                    <a:pt x="3685" y="15130"/>
                  </a:lnTo>
                  <a:lnTo>
                    <a:pt x="3685" y="14989"/>
                  </a:lnTo>
                  <a:close/>
                  <a:moveTo>
                    <a:pt x="9540" y="15376"/>
                  </a:moveTo>
                  <a:lnTo>
                    <a:pt x="9540" y="15376"/>
                  </a:lnTo>
                  <a:cubicBezTo>
                    <a:pt x="9845" y="15576"/>
                    <a:pt x="9874" y="15946"/>
                    <a:pt x="10026" y="16227"/>
                  </a:cubicBezTo>
                  <a:cubicBezTo>
                    <a:pt x="10179" y="16532"/>
                    <a:pt x="10320" y="16831"/>
                    <a:pt x="10472" y="17154"/>
                  </a:cubicBezTo>
                  <a:cubicBezTo>
                    <a:pt x="9927" y="17072"/>
                    <a:pt x="9821" y="17013"/>
                    <a:pt x="9176" y="16427"/>
                  </a:cubicBezTo>
                  <a:cubicBezTo>
                    <a:pt x="9757" y="16239"/>
                    <a:pt x="9317" y="15723"/>
                    <a:pt x="9540" y="15376"/>
                  </a:cubicBezTo>
                  <a:close/>
                  <a:moveTo>
                    <a:pt x="10531" y="17177"/>
                  </a:moveTo>
                  <a:cubicBezTo>
                    <a:pt x="10621" y="17223"/>
                    <a:pt x="10722" y="17268"/>
                    <a:pt x="10813" y="17318"/>
                  </a:cubicBezTo>
                  <a:lnTo>
                    <a:pt x="10813" y="17318"/>
                  </a:lnTo>
                  <a:cubicBezTo>
                    <a:pt x="10855" y="17378"/>
                    <a:pt x="10893" y="17442"/>
                    <a:pt x="10936" y="17506"/>
                  </a:cubicBezTo>
                  <a:cubicBezTo>
                    <a:pt x="10906" y="17529"/>
                    <a:pt x="10883" y="17559"/>
                    <a:pt x="10854" y="17576"/>
                  </a:cubicBezTo>
                  <a:cubicBezTo>
                    <a:pt x="10730" y="17477"/>
                    <a:pt x="10596" y="17371"/>
                    <a:pt x="10466" y="17271"/>
                  </a:cubicBezTo>
                  <a:cubicBezTo>
                    <a:pt x="10490" y="17242"/>
                    <a:pt x="10508" y="17207"/>
                    <a:pt x="10531" y="17177"/>
                  </a:cubicBezTo>
                  <a:close/>
                  <a:moveTo>
                    <a:pt x="11106" y="17682"/>
                  </a:moveTo>
                  <a:lnTo>
                    <a:pt x="11106" y="17682"/>
                  </a:lnTo>
                  <a:cubicBezTo>
                    <a:pt x="11147" y="17705"/>
                    <a:pt x="11200" y="17735"/>
                    <a:pt x="11253" y="17752"/>
                  </a:cubicBezTo>
                  <a:cubicBezTo>
                    <a:pt x="11350" y="17764"/>
                    <a:pt x="11441" y="17764"/>
                    <a:pt x="11538" y="17770"/>
                  </a:cubicBezTo>
                  <a:lnTo>
                    <a:pt x="11538" y="17770"/>
                  </a:lnTo>
                  <a:cubicBezTo>
                    <a:pt x="11666" y="17944"/>
                    <a:pt x="11782" y="18124"/>
                    <a:pt x="11904" y="18304"/>
                  </a:cubicBezTo>
                  <a:cubicBezTo>
                    <a:pt x="11869" y="18339"/>
                    <a:pt x="11839" y="18368"/>
                    <a:pt x="11810" y="18409"/>
                  </a:cubicBezTo>
                  <a:cubicBezTo>
                    <a:pt x="11605" y="18216"/>
                    <a:pt x="11388" y="18016"/>
                    <a:pt x="11182" y="17829"/>
                  </a:cubicBezTo>
                  <a:cubicBezTo>
                    <a:pt x="11153" y="17776"/>
                    <a:pt x="11135" y="17735"/>
                    <a:pt x="11106" y="17682"/>
                  </a:cubicBezTo>
                  <a:close/>
                  <a:moveTo>
                    <a:pt x="12737" y="0"/>
                  </a:moveTo>
                  <a:cubicBezTo>
                    <a:pt x="12602" y="223"/>
                    <a:pt x="12502" y="435"/>
                    <a:pt x="12467" y="663"/>
                  </a:cubicBezTo>
                  <a:cubicBezTo>
                    <a:pt x="12350" y="1326"/>
                    <a:pt x="12045" y="1901"/>
                    <a:pt x="11640" y="2429"/>
                  </a:cubicBezTo>
                  <a:cubicBezTo>
                    <a:pt x="11370" y="2769"/>
                    <a:pt x="11088" y="3110"/>
                    <a:pt x="10772" y="3415"/>
                  </a:cubicBezTo>
                  <a:cubicBezTo>
                    <a:pt x="9968" y="4207"/>
                    <a:pt x="9768" y="5157"/>
                    <a:pt x="9950" y="6242"/>
                  </a:cubicBezTo>
                  <a:cubicBezTo>
                    <a:pt x="10173" y="7539"/>
                    <a:pt x="10326" y="8841"/>
                    <a:pt x="10537" y="10144"/>
                  </a:cubicBezTo>
                  <a:cubicBezTo>
                    <a:pt x="10613" y="10589"/>
                    <a:pt x="10701" y="11059"/>
                    <a:pt x="10889" y="11469"/>
                  </a:cubicBezTo>
                  <a:cubicBezTo>
                    <a:pt x="11206" y="12150"/>
                    <a:pt x="11558" y="12825"/>
                    <a:pt x="11986" y="13441"/>
                  </a:cubicBezTo>
                  <a:cubicBezTo>
                    <a:pt x="13042" y="14966"/>
                    <a:pt x="12983" y="16556"/>
                    <a:pt x="12426" y="18222"/>
                  </a:cubicBezTo>
                  <a:cubicBezTo>
                    <a:pt x="12108" y="18060"/>
                    <a:pt x="11829" y="17915"/>
                    <a:pt x="11546" y="17770"/>
                  </a:cubicBezTo>
                  <a:lnTo>
                    <a:pt x="11546" y="17770"/>
                  </a:lnTo>
                  <a:cubicBezTo>
                    <a:pt x="11546" y="17770"/>
                    <a:pt x="11546" y="17770"/>
                    <a:pt x="11546" y="17770"/>
                  </a:cubicBezTo>
                  <a:cubicBezTo>
                    <a:pt x="11449" y="17474"/>
                    <a:pt x="11283" y="17274"/>
                    <a:pt x="10996" y="17274"/>
                  </a:cubicBezTo>
                  <a:cubicBezTo>
                    <a:pt x="10944" y="17274"/>
                    <a:pt x="10889" y="17280"/>
                    <a:pt x="10829" y="17294"/>
                  </a:cubicBezTo>
                  <a:lnTo>
                    <a:pt x="10829" y="17294"/>
                  </a:lnTo>
                  <a:cubicBezTo>
                    <a:pt x="10842" y="17230"/>
                    <a:pt x="10873" y="17161"/>
                    <a:pt x="10848" y="17131"/>
                  </a:cubicBezTo>
                  <a:cubicBezTo>
                    <a:pt x="10255" y="16274"/>
                    <a:pt x="9886" y="15306"/>
                    <a:pt x="9510" y="14344"/>
                  </a:cubicBezTo>
                  <a:cubicBezTo>
                    <a:pt x="9422" y="14127"/>
                    <a:pt x="9188" y="13963"/>
                    <a:pt x="9023" y="13781"/>
                  </a:cubicBezTo>
                  <a:lnTo>
                    <a:pt x="9023" y="13781"/>
                  </a:lnTo>
                  <a:cubicBezTo>
                    <a:pt x="9023" y="13810"/>
                    <a:pt x="9012" y="13839"/>
                    <a:pt x="9053" y="13857"/>
                  </a:cubicBezTo>
                  <a:cubicBezTo>
                    <a:pt x="9469" y="14514"/>
                    <a:pt x="9352" y="15224"/>
                    <a:pt x="9317" y="16010"/>
                  </a:cubicBezTo>
                  <a:cubicBezTo>
                    <a:pt x="9111" y="15904"/>
                    <a:pt x="8941" y="15811"/>
                    <a:pt x="8765" y="15723"/>
                  </a:cubicBezTo>
                  <a:cubicBezTo>
                    <a:pt x="8736" y="15811"/>
                    <a:pt x="8712" y="15893"/>
                    <a:pt x="8677" y="16039"/>
                  </a:cubicBezTo>
                  <a:cubicBezTo>
                    <a:pt x="7451" y="15869"/>
                    <a:pt x="6219" y="15705"/>
                    <a:pt x="4987" y="15517"/>
                  </a:cubicBezTo>
                  <a:cubicBezTo>
                    <a:pt x="4723" y="15470"/>
                    <a:pt x="4477" y="15341"/>
                    <a:pt x="4230" y="15165"/>
                  </a:cubicBezTo>
                  <a:lnTo>
                    <a:pt x="4230" y="15165"/>
                  </a:lnTo>
                  <a:cubicBezTo>
                    <a:pt x="4404" y="15193"/>
                    <a:pt x="4576" y="15204"/>
                    <a:pt x="4747" y="15204"/>
                  </a:cubicBezTo>
                  <a:cubicBezTo>
                    <a:pt x="5473" y="15204"/>
                    <a:pt x="6182" y="15002"/>
                    <a:pt x="6900" y="15002"/>
                  </a:cubicBezTo>
                  <a:cubicBezTo>
                    <a:pt x="7083" y="15002"/>
                    <a:pt x="7266" y="15015"/>
                    <a:pt x="7451" y="15048"/>
                  </a:cubicBezTo>
                  <a:cubicBezTo>
                    <a:pt x="7452" y="15048"/>
                    <a:pt x="7452" y="15048"/>
                    <a:pt x="7453" y="15048"/>
                  </a:cubicBezTo>
                  <a:cubicBezTo>
                    <a:pt x="7486" y="15048"/>
                    <a:pt x="7539" y="14922"/>
                    <a:pt x="7588" y="14850"/>
                  </a:cubicBezTo>
                  <a:lnTo>
                    <a:pt x="7588" y="14850"/>
                  </a:lnTo>
                  <a:cubicBezTo>
                    <a:pt x="7881" y="15043"/>
                    <a:pt x="8179" y="15236"/>
                    <a:pt x="8478" y="15429"/>
                  </a:cubicBezTo>
                  <a:cubicBezTo>
                    <a:pt x="8302" y="14584"/>
                    <a:pt x="8202" y="13734"/>
                    <a:pt x="8501" y="12848"/>
                  </a:cubicBezTo>
                  <a:cubicBezTo>
                    <a:pt x="8660" y="13047"/>
                    <a:pt x="8800" y="13223"/>
                    <a:pt x="8941" y="13388"/>
                  </a:cubicBezTo>
                  <a:cubicBezTo>
                    <a:pt x="8894" y="12989"/>
                    <a:pt x="8847" y="12578"/>
                    <a:pt x="8806" y="12173"/>
                  </a:cubicBezTo>
                  <a:cubicBezTo>
                    <a:pt x="8748" y="11475"/>
                    <a:pt x="8777" y="10760"/>
                    <a:pt x="8613" y="10085"/>
                  </a:cubicBezTo>
                  <a:cubicBezTo>
                    <a:pt x="8366" y="9093"/>
                    <a:pt x="8026" y="8126"/>
                    <a:pt x="7651" y="7181"/>
                  </a:cubicBezTo>
                  <a:cubicBezTo>
                    <a:pt x="7477" y="6730"/>
                    <a:pt x="7139" y="6342"/>
                    <a:pt x="6871" y="5921"/>
                  </a:cubicBezTo>
                  <a:lnTo>
                    <a:pt x="6871" y="5921"/>
                  </a:lnTo>
                  <a:cubicBezTo>
                    <a:pt x="6978" y="6451"/>
                    <a:pt x="7044" y="6992"/>
                    <a:pt x="7205" y="7504"/>
                  </a:cubicBezTo>
                  <a:cubicBezTo>
                    <a:pt x="7516" y="8489"/>
                    <a:pt x="7416" y="9475"/>
                    <a:pt x="7076" y="10408"/>
                  </a:cubicBezTo>
                  <a:cubicBezTo>
                    <a:pt x="6776" y="11258"/>
                    <a:pt x="6630" y="12091"/>
                    <a:pt x="6712" y="12995"/>
                  </a:cubicBezTo>
                  <a:cubicBezTo>
                    <a:pt x="6243" y="12754"/>
                    <a:pt x="5721" y="12050"/>
                    <a:pt x="5709" y="11528"/>
                  </a:cubicBezTo>
                  <a:cubicBezTo>
                    <a:pt x="5691" y="10848"/>
                    <a:pt x="5685" y="10155"/>
                    <a:pt x="5803" y="9487"/>
                  </a:cubicBezTo>
                  <a:cubicBezTo>
                    <a:pt x="5984" y="8448"/>
                    <a:pt x="5990" y="7404"/>
                    <a:pt x="5973" y="6360"/>
                  </a:cubicBezTo>
                  <a:lnTo>
                    <a:pt x="5973" y="6360"/>
                  </a:lnTo>
                  <a:cubicBezTo>
                    <a:pt x="5726" y="6389"/>
                    <a:pt x="5767" y="6553"/>
                    <a:pt x="5750" y="6729"/>
                  </a:cubicBezTo>
                  <a:cubicBezTo>
                    <a:pt x="5638" y="8237"/>
                    <a:pt x="5509" y="9733"/>
                    <a:pt x="5386" y="11264"/>
                  </a:cubicBezTo>
                  <a:cubicBezTo>
                    <a:pt x="5275" y="11217"/>
                    <a:pt x="5193" y="11188"/>
                    <a:pt x="5105" y="11158"/>
                  </a:cubicBezTo>
                  <a:cubicBezTo>
                    <a:pt x="5099" y="11253"/>
                    <a:pt x="5099" y="11347"/>
                    <a:pt x="5099" y="11446"/>
                  </a:cubicBezTo>
                  <a:lnTo>
                    <a:pt x="5099" y="11446"/>
                  </a:lnTo>
                  <a:cubicBezTo>
                    <a:pt x="4766" y="11435"/>
                    <a:pt x="4429" y="11403"/>
                    <a:pt x="4095" y="11403"/>
                  </a:cubicBezTo>
                  <a:cubicBezTo>
                    <a:pt x="4048" y="11403"/>
                    <a:pt x="4002" y="11403"/>
                    <a:pt x="3955" y="11405"/>
                  </a:cubicBezTo>
                  <a:cubicBezTo>
                    <a:pt x="3057" y="11422"/>
                    <a:pt x="2160" y="11464"/>
                    <a:pt x="1262" y="11505"/>
                  </a:cubicBezTo>
                  <a:cubicBezTo>
                    <a:pt x="1180" y="11510"/>
                    <a:pt x="1109" y="11569"/>
                    <a:pt x="1057" y="11745"/>
                  </a:cubicBezTo>
                  <a:cubicBezTo>
                    <a:pt x="1479" y="11717"/>
                    <a:pt x="1896" y="11651"/>
                    <a:pt x="2313" y="11651"/>
                  </a:cubicBezTo>
                  <a:cubicBezTo>
                    <a:pt x="2330" y="11651"/>
                    <a:pt x="2348" y="11651"/>
                    <a:pt x="2365" y="11651"/>
                  </a:cubicBezTo>
                  <a:cubicBezTo>
                    <a:pt x="3286" y="11669"/>
                    <a:pt x="4213" y="11710"/>
                    <a:pt x="5128" y="11774"/>
                  </a:cubicBezTo>
                  <a:cubicBezTo>
                    <a:pt x="5281" y="11792"/>
                    <a:pt x="5457" y="11974"/>
                    <a:pt x="5568" y="12121"/>
                  </a:cubicBezTo>
                  <a:cubicBezTo>
                    <a:pt x="5844" y="12490"/>
                    <a:pt x="6096" y="12877"/>
                    <a:pt x="6419" y="13353"/>
                  </a:cubicBezTo>
                  <a:cubicBezTo>
                    <a:pt x="6178" y="13317"/>
                    <a:pt x="6037" y="13282"/>
                    <a:pt x="5891" y="13265"/>
                  </a:cubicBezTo>
                  <a:cubicBezTo>
                    <a:pt x="5177" y="13188"/>
                    <a:pt x="4454" y="13025"/>
                    <a:pt x="3742" y="13025"/>
                  </a:cubicBezTo>
                  <a:cubicBezTo>
                    <a:pt x="3641" y="13025"/>
                    <a:pt x="3539" y="13028"/>
                    <a:pt x="3438" y="13036"/>
                  </a:cubicBezTo>
                  <a:cubicBezTo>
                    <a:pt x="3265" y="13049"/>
                    <a:pt x="3095" y="13056"/>
                    <a:pt x="2929" y="13056"/>
                  </a:cubicBezTo>
                  <a:cubicBezTo>
                    <a:pt x="1952" y="13056"/>
                    <a:pt x="1080" y="12817"/>
                    <a:pt x="323" y="12121"/>
                  </a:cubicBezTo>
                  <a:cubicBezTo>
                    <a:pt x="271" y="12080"/>
                    <a:pt x="206" y="12050"/>
                    <a:pt x="141" y="12009"/>
                  </a:cubicBezTo>
                  <a:cubicBezTo>
                    <a:pt x="89" y="12056"/>
                    <a:pt x="48" y="12091"/>
                    <a:pt x="1" y="12126"/>
                  </a:cubicBezTo>
                  <a:cubicBezTo>
                    <a:pt x="259" y="12390"/>
                    <a:pt x="499" y="12666"/>
                    <a:pt x="763" y="12913"/>
                  </a:cubicBezTo>
                  <a:cubicBezTo>
                    <a:pt x="1197" y="13329"/>
                    <a:pt x="1731" y="13675"/>
                    <a:pt x="2072" y="14162"/>
                  </a:cubicBezTo>
                  <a:cubicBezTo>
                    <a:pt x="2605" y="14936"/>
                    <a:pt x="3333" y="15324"/>
                    <a:pt x="4189" y="15599"/>
                  </a:cubicBezTo>
                  <a:cubicBezTo>
                    <a:pt x="5286" y="15940"/>
                    <a:pt x="6413" y="16104"/>
                    <a:pt x="7557" y="16174"/>
                  </a:cubicBezTo>
                  <a:cubicBezTo>
                    <a:pt x="7909" y="16198"/>
                    <a:pt x="8296" y="16280"/>
                    <a:pt x="8589" y="16462"/>
                  </a:cubicBezTo>
                  <a:cubicBezTo>
                    <a:pt x="9510" y="17043"/>
                    <a:pt x="10414" y="17664"/>
                    <a:pt x="11300" y="18310"/>
                  </a:cubicBezTo>
                  <a:cubicBezTo>
                    <a:pt x="11880" y="18726"/>
                    <a:pt x="12291" y="19248"/>
                    <a:pt x="12015" y="20040"/>
                  </a:cubicBezTo>
                  <a:cubicBezTo>
                    <a:pt x="11957" y="20216"/>
                    <a:pt x="11998" y="20427"/>
                    <a:pt x="11974" y="20621"/>
                  </a:cubicBezTo>
                  <a:cubicBezTo>
                    <a:pt x="11904" y="21390"/>
                    <a:pt x="11822" y="22170"/>
                    <a:pt x="11734" y="22938"/>
                  </a:cubicBezTo>
                  <a:cubicBezTo>
                    <a:pt x="11722" y="23067"/>
                    <a:pt x="11634" y="23196"/>
                    <a:pt x="11558" y="23372"/>
                  </a:cubicBezTo>
                  <a:cubicBezTo>
                    <a:pt x="11264" y="23226"/>
                    <a:pt x="11006" y="23097"/>
                    <a:pt x="10754" y="22974"/>
                  </a:cubicBezTo>
                  <a:lnTo>
                    <a:pt x="10619" y="23108"/>
                  </a:lnTo>
                  <a:cubicBezTo>
                    <a:pt x="10619" y="23150"/>
                    <a:pt x="10642" y="23185"/>
                    <a:pt x="10678" y="23208"/>
                  </a:cubicBezTo>
                  <a:lnTo>
                    <a:pt x="10666" y="23196"/>
                  </a:lnTo>
                  <a:lnTo>
                    <a:pt x="10666" y="23196"/>
                  </a:lnTo>
                  <a:cubicBezTo>
                    <a:pt x="10720" y="23240"/>
                    <a:pt x="10765" y="23294"/>
                    <a:pt x="10813" y="23343"/>
                  </a:cubicBezTo>
                  <a:lnTo>
                    <a:pt x="10813" y="23343"/>
                  </a:lnTo>
                  <a:cubicBezTo>
                    <a:pt x="10813" y="23343"/>
                    <a:pt x="10813" y="23343"/>
                    <a:pt x="10813" y="23343"/>
                  </a:cubicBezTo>
                  <a:lnTo>
                    <a:pt x="10813" y="23343"/>
                  </a:lnTo>
                  <a:lnTo>
                    <a:pt x="10824" y="23355"/>
                  </a:lnTo>
                  <a:cubicBezTo>
                    <a:pt x="10821" y="23351"/>
                    <a:pt x="10817" y="23347"/>
                    <a:pt x="10813" y="23343"/>
                  </a:cubicBezTo>
                  <a:lnTo>
                    <a:pt x="10813" y="23343"/>
                  </a:lnTo>
                  <a:cubicBezTo>
                    <a:pt x="10913" y="23390"/>
                    <a:pt x="11018" y="23437"/>
                    <a:pt x="11118" y="23490"/>
                  </a:cubicBezTo>
                  <a:cubicBezTo>
                    <a:pt x="11163" y="23535"/>
                    <a:pt x="11208" y="23586"/>
                    <a:pt x="11253" y="23637"/>
                  </a:cubicBezTo>
                  <a:lnTo>
                    <a:pt x="11253" y="23637"/>
                  </a:lnTo>
                  <a:cubicBezTo>
                    <a:pt x="11253" y="23637"/>
                    <a:pt x="11253" y="23636"/>
                    <a:pt x="11253" y="23636"/>
                  </a:cubicBezTo>
                  <a:lnTo>
                    <a:pt x="11253" y="23636"/>
                  </a:lnTo>
                  <a:lnTo>
                    <a:pt x="11258" y="23642"/>
                  </a:lnTo>
                  <a:cubicBezTo>
                    <a:pt x="11257" y="23640"/>
                    <a:pt x="11255" y="23638"/>
                    <a:pt x="11253" y="23637"/>
                  </a:cubicBezTo>
                  <a:lnTo>
                    <a:pt x="11253" y="23637"/>
                  </a:lnTo>
                  <a:cubicBezTo>
                    <a:pt x="11312" y="23648"/>
                    <a:pt x="11367" y="23653"/>
                    <a:pt x="11418" y="23653"/>
                  </a:cubicBezTo>
                  <a:cubicBezTo>
                    <a:pt x="11735" y="23653"/>
                    <a:pt x="11909" y="23442"/>
                    <a:pt x="11945" y="23108"/>
                  </a:cubicBezTo>
                  <a:cubicBezTo>
                    <a:pt x="12080" y="21853"/>
                    <a:pt x="12203" y="20598"/>
                    <a:pt x="12309" y="19336"/>
                  </a:cubicBezTo>
                  <a:cubicBezTo>
                    <a:pt x="12326" y="19131"/>
                    <a:pt x="12232" y="18920"/>
                    <a:pt x="12197" y="18726"/>
                  </a:cubicBezTo>
                  <a:cubicBezTo>
                    <a:pt x="12367" y="18597"/>
                    <a:pt x="12631" y="18503"/>
                    <a:pt x="12672" y="18339"/>
                  </a:cubicBezTo>
                  <a:cubicBezTo>
                    <a:pt x="13048" y="17007"/>
                    <a:pt x="13411" y="15670"/>
                    <a:pt x="12737" y="14309"/>
                  </a:cubicBezTo>
                  <a:cubicBezTo>
                    <a:pt x="12643" y="14121"/>
                    <a:pt x="12408" y="13822"/>
                    <a:pt x="12807" y="13634"/>
                  </a:cubicBezTo>
                  <a:cubicBezTo>
                    <a:pt x="12825" y="13622"/>
                    <a:pt x="12731" y="13382"/>
                    <a:pt x="12661" y="13141"/>
                  </a:cubicBezTo>
                  <a:cubicBezTo>
                    <a:pt x="12608" y="13382"/>
                    <a:pt x="12584" y="13517"/>
                    <a:pt x="12526" y="13787"/>
                  </a:cubicBezTo>
                  <a:cubicBezTo>
                    <a:pt x="12226" y="13317"/>
                    <a:pt x="11992" y="12942"/>
                    <a:pt x="11757" y="12566"/>
                  </a:cubicBezTo>
                  <a:cubicBezTo>
                    <a:pt x="11740" y="12508"/>
                    <a:pt x="11734" y="12449"/>
                    <a:pt x="11722" y="12390"/>
                  </a:cubicBezTo>
                  <a:lnTo>
                    <a:pt x="11722" y="12390"/>
                  </a:lnTo>
                  <a:cubicBezTo>
                    <a:pt x="11781" y="12408"/>
                    <a:pt x="11828" y="12431"/>
                    <a:pt x="11886" y="12443"/>
                  </a:cubicBezTo>
                  <a:cubicBezTo>
                    <a:pt x="12091" y="12637"/>
                    <a:pt x="12291" y="12830"/>
                    <a:pt x="12584" y="13124"/>
                  </a:cubicBezTo>
                  <a:lnTo>
                    <a:pt x="12584" y="12056"/>
                  </a:lnTo>
                  <a:cubicBezTo>
                    <a:pt x="12490" y="12021"/>
                    <a:pt x="12326" y="11980"/>
                    <a:pt x="12320" y="11933"/>
                  </a:cubicBezTo>
                  <a:cubicBezTo>
                    <a:pt x="12262" y="11422"/>
                    <a:pt x="12103" y="10906"/>
                    <a:pt x="12438" y="10437"/>
                  </a:cubicBezTo>
                  <a:lnTo>
                    <a:pt x="12438" y="10437"/>
                  </a:lnTo>
                  <a:cubicBezTo>
                    <a:pt x="12326" y="10443"/>
                    <a:pt x="12209" y="10449"/>
                    <a:pt x="12074" y="10454"/>
                  </a:cubicBezTo>
                  <a:cubicBezTo>
                    <a:pt x="11782" y="9573"/>
                    <a:pt x="11501" y="8696"/>
                    <a:pt x="12049" y="7809"/>
                  </a:cubicBezTo>
                  <a:lnTo>
                    <a:pt x="12661" y="7809"/>
                  </a:lnTo>
                  <a:cubicBezTo>
                    <a:pt x="12719" y="8002"/>
                    <a:pt x="12754" y="8219"/>
                    <a:pt x="12854" y="8395"/>
                  </a:cubicBezTo>
                  <a:cubicBezTo>
                    <a:pt x="13136" y="8859"/>
                    <a:pt x="13048" y="9258"/>
                    <a:pt x="12725" y="9657"/>
                  </a:cubicBezTo>
                  <a:cubicBezTo>
                    <a:pt x="12619" y="9792"/>
                    <a:pt x="12614" y="9997"/>
                    <a:pt x="12561" y="10167"/>
                  </a:cubicBezTo>
                  <a:cubicBezTo>
                    <a:pt x="12813" y="9856"/>
                    <a:pt x="13071" y="9551"/>
                    <a:pt x="13353" y="9199"/>
                  </a:cubicBezTo>
                  <a:cubicBezTo>
                    <a:pt x="13664" y="9592"/>
                    <a:pt x="13664" y="10009"/>
                    <a:pt x="13470" y="10413"/>
                  </a:cubicBezTo>
                  <a:cubicBezTo>
                    <a:pt x="13318" y="10742"/>
                    <a:pt x="13089" y="11029"/>
                    <a:pt x="12907" y="11346"/>
                  </a:cubicBezTo>
                  <a:cubicBezTo>
                    <a:pt x="12866" y="11428"/>
                    <a:pt x="12878" y="11534"/>
                    <a:pt x="12866" y="11634"/>
                  </a:cubicBezTo>
                  <a:cubicBezTo>
                    <a:pt x="13206" y="11792"/>
                    <a:pt x="13018" y="12085"/>
                    <a:pt x="13024" y="12326"/>
                  </a:cubicBezTo>
                  <a:cubicBezTo>
                    <a:pt x="13042" y="12690"/>
                    <a:pt x="12872" y="13083"/>
                    <a:pt x="13194" y="13399"/>
                  </a:cubicBezTo>
                  <a:cubicBezTo>
                    <a:pt x="13247" y="12572"/>
                    <a:pt x="13259" y="11739"/>
                    <a:pt x="13582" y="10959"/>
                  </a:cubicBezTo>
                  <a:cubicBezTo>
                    <a:pt x="13922" y="10126"/>
                    <a:pt x="13898" y="9328"/>
                    <a:pt x="13294" y="8618"/>
                  </a:cubicBezTo>
                  <a:cubicBezTo>
                    <a:pt x="12930" y="8190"/>
                    <a:pt x="12966" y="7709"/>
                    <a:pt x="13106" y="7240"/>
                  </a:cubicBezTo>
                  <a:cubicBezTo>
                    <a:pt x="13235" y="6800"/>
                    <a:pt x="13411" y="6360"/>
                    <a:pt x="13646" y="5961"/>
                  </a:cubicBezTo>
                  <a:cubicBezTo>
                    <a:pt x="14303" y="4846"/>
                    <a:pt x="14133" y="3755"/>
                    <a:pt x="13599" y="2681"/>
                  </a:cubicBezTo>
                  <a:cubicBezTo>
                    <a:pt x="13171" y="1837"/>
                    <a:pt x="12643" y="1033"/>
                    <a:pt x="1273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269300" y="4097775"/>
              <a:ext cx="768225" cy="246425"/>
            </a:xfrm>
            <a:custGeom>
              <a:avLst/>
              <a:gdLst/>
              <a:ahLst/>
              <a:cxnLst/>
              <a:rect l="l" t="t" r="r" b="b"/>
              <a:pathLst>
                <a:path w="30729" h="9857" extrusionOk="0">
                  <a:moveTo>
                    <a:pt x="30283" y="4131"/>
                  </a:moveTo>
                  <a:cubicBezTo>
                    <a:pt x="30249" y="4155"/>
                    <a:pt x="30219" y="4175"/>
                    <a:pt x="30190" y="4198"/>
                  </a:cubicBezTo>
                  <a:lnTo>
                    <a:pt x="30190" y="4198"/>
                  </a:lnTo>
                  <a:cubicBezTo>
                    <a:pt x="30218" y="4189"/>
                    <a:pt x="30250" y="4169"/>
                    <a:pt x="30289" y="4137"/>
                  </a:cubicBezTo>
                  <a:lnTo>
                    <a:pt x="30283" y="4131"/>
                  </a:lnTo>
                  <a:close/>
                  <a:moveTo>
                    <a:pt x="1237" y="1911"/>
                  </a:moveTo>
                  <a:cubicBezTo>
                    <a:pt x="1859" y="1911"/>
                    <a:pt x="2425" y="2120"/>
                    <a:pt x="2910" y="2623"/>
                  </a:cubicBezTo>
                  <a:cubicBezTo>
                    <a:pt x="3074" y="2799"/>
                    <a:pt x="3297" y="2916"/>
                    <a:pt x="3485" y="3051"/>
                  </a:cubicBezTo>
                  <a:cubicBezTo>
                    <a:pt x="4148" y="3503"/>
                    <a:pt x="4887" y="3773"/>
                    <a:pt x="5649" y="3972"/>
                  </a:cubicBezTo>
                  <a:cubicBezTo>
                    <a:pt x="5726" y="3990"/>
                    <a:pt x="5814" y="3990"/>
                    <a:pt x="5990" y="4019"/>
                  </a:cubicBezTo>
                  <a:cubicBezTo>
                    <a:pt x="5356" y="4582"/>
                    <a:pt x="4652" y="4729"/>
                    <a:pt x="3954" y="4905"/>
                  </a:cubicBezTo>
                  <a:cubicBezTo>
                    <a:pt x="4121" y="4952"/>
                    <a:pt x="4281" y="4974"/>
                    <a:pt x="4437" y="4974"/>
                  </a:cubicBezTo>
                  <a:cubicBezTo>
                    <a:pt x="4823" y="4974"/>
                    <a:pt x="5176" y="4840"/>
                    <a:pt x="5503" y="4635"/>
                  </a:cubicBezTo>
                  <a:cubicBezTo>
                    <a:pt x="6817" y="3814"/>
                    <a:pt x="8289" y="3679"/>
                    <a:pt x="9879" y="3468"/>
                  </a:cubicBezTo>
                  <a:lnTo>
                    <a:pt x="9879" y="3468"/>
                  </a:lnTo>
                  <a:cubicBezTo>
                    <a:pt x="9339" y="3878"/>
                    <a:pt x="8899" y="4213"/>
                    <a:pt x="8460" y="4541"/>
                  </a:cubicBezTo>
                  <a:cubicBezTo>
                    <a:pt x="8498" y="4563"/>
                    <a:pt x="8541" y="4601"/>
                    <a:pt x="8571" y="4601"/>
                  </a:cubicBezTo>
                  <a:cubicBezTo>
                    <a:pt x="8573" y="4601"/>
                    <a:pt x="8575" y="4600"/>
                    <a:pt x="8577" y="4600"/>
                  </a:cubicBezTo>
                  <a:cubicBezTo>
                    <a:pt x="8688" y="4553"/>
                    <a:pt x="8794" y="4494"/>
                    <a:pt x="8899" y="4430"/>
                  </a:cubicBezTo>
                  <a:cubicBezTo>
                    <a:pt x="9670" y="3901"/>
                    <a:pt x="10469" y="3500"/>
                    <a:pt x="11347" y="3500"/>
                  </a:cubicBezTo>
                  <a:cubicBezTo>
                    <a:pt x="11745" y="3500"/>
                    <a:pt x="12160" y="3582"/>
                    <a:pt x="12595" y="3773"/>
                  </a:cubicBezTo>
                  <a:cubicBezTo>
                    <a:pt x="12519" y="3820"/>
                    <a:pt x="12431" y="3908"/>
                    <a:pt x="12326" y="3966"/>
                  </a:cubicBezTo>
                  <a:cubicBezTo>
                    <a:pt x="11545" y="4389"/>
                    <a:pt x="10835" y="4846"/>
                    <a:pt x="10202" y="5492"/>
                  </a:cubicBezTo>
                  <a:cubicBezTo>
                    <a:pt x="9721" y="5984"/>
                    <a:pt x="9187" y="6542"/>
                    <a:pt x="8401" y="6618"/>
                  </a:cubicBezTo>
                  <a:cubicBezTo>
                    <a:pt x="8043" y="7029"/>
                    <a:pt x="7486" y="7070"/>
                    <a:pt x="7022" y="7310"/>
                  </a:cubicBezTo>
                  <a:cubicBezTo>
                    <a:pt x="6917" y="7369"/>
                    <a:pt x="6793" y="7392"/>
                    <a:pt x="6676" y="7428"/>
                  </a:cubicBezTo>
                  <a:cubicBezTo>
                    <a:pt x="6275" y="7571"/>
                    <a:pt x="5918" y="7644"/>
                    <a:pt x="5591" y="7644"/>
                  </a:cubicBezTo>
                  <a:cubicBezTo>
                    <a:pt x="4884" y="7644"/>
                    <a:pt x="4314" y="7304"/>
                    <a:pt x="3725" y="6595"/>
                  </a:cubicBezTo>
                  <a:cubicBezTo>
                    <a:pt x="4488" y="6424"/>
                    <a:pt x="5280" y="6254"/>
                    <a:pt x="6066" y="6090"/>
                  </a:cubicBezTo>
                  <a:cubicBezTo>
                    <a:pt x="6793" y="5668"/>
                    <a:pt x="7527" y="5257"/>
                    <a:pt x="8248" y="4829"/>
                  </a:cubicBezTo>
                  <a:cubicBezTo>
                    <a:pt x="8342" y="4776"/>
                    <a:pt x="8377" y="4629"/>
                    <a:pt x="8436" y="4524"/>
                  </a:cubicBezTo>
                  <a:lnTo>
                    <a:pt x="8436" y="4524"/>
                  </a:lnTo>
                  <a:cubicBezTo>
                    <a:pt x="8078" y="4717"/>
                    <a:pt x="7703" y="4893"/>
                    <a:pt x="7357" y="5110"/>
                  </a:cubicBezTo>
                  <a:cubicBezTo>
                    <a:pt x="6424" y="5720"/>
                    <a:pt x="5397" y="6090"/>
                    <a:pt x="4306" y="6272"/>
                  </a:cubicBezTo>
                  <a:cubicBezTo>
                    <a:pt x="4198" y="6291"/>
                    <a:pt x="4088" y="6297"/>
                    <a:pt x="3975" y="6297"/>
                  </a:cubicBezTo>
                  <a:cubicBezTo>
                    <a:pt x="3774" y="6297"/>
                    <a:pt x="3566" y="6278"/>
                    <a:pt x="3356" y="6278"/>
                  </a:cubicBezTo>
                  <a:cubicBezTo>
                    <a:pt x="3156" y="5844"/>
                    <a:pt x="2974" y="5451"/>
                    <a:pt x="2769" y="4987"/>
                  </a:cubicBezTo>
                  <a:lnTo>
                    <a:pt x="3596" y="4987"/>
                  </a:lnTo>
                  <a:cubicBezTo>
                    <a:pt x="3549" y="4899"/>
                    <a:pt x="3532" y="4840"/>
                    <a:pt x="3514" y="4840"/>
                  </a:cubicBezTo>
                  <a:cubicBezTo>
                    <a:pt x="2446" y="4823"/>
                    <a:pt x="2006" y="4007"/>
                    <a:pt x="1508" y="3257"/>
                  </a:cubicBezTo>
                  <a:lnTo>
                    <a:pt x="1396" y="3127"/>
                  </a:lnTo>
                  <a:cubicBezTo>
                    <a:pt x="1467" y="3116"/>
                    <a:pt x="1549" y="3116"/>
                    <a:pt x="1625" y="3110"/>
                  </a:cubicBezTo>
                  <a:cubicBezTo>
                    <a:pt x="2124" y="3192"/>
                    <a:pt x="2622" y="3286"/>
                    <a:pt x="3121" y="3339"/>
                  </a:cubicBezTo>
                  <a:cubicBezTo>
                    <a:pt x="3124" y="3339"/>
                    <a:pt x="3128" y="3339"/>
                    <a:pt x="3131" y="3339"/>
                  </a:cubicBezTo>
                  <a:cubicBezTo>
                    <a:pt x="3217" y="3339"/>
                    <a:pt x="3318" y="3195"/>
                    <a:pt x="3420" y="3127"/>
                  </a:cubicBezTo>
                  <a:cubicBezTo>
                    <a:pt x="2828" y="3039"/>
                    <a:pt x="2235" y="2940"/>
                    <a:pt x="1637" y="2869"/>
                  </a:cubicBezTo>
                  <a:cubicBezTo>
                    <a:pt x="1097" y="2793"/>
                    <a:pt x="769" y="2494"/>
                    <a:pt x="628" y="1972"/>
                  </a:cubicBezTo>
                  <a:cubicBezTo>
                    <a:pt x="836" y="1932"/>
                    <a:pt x="1039" y="1911"/>
                    <a:pt x="1237" y="1911"/>
                  </a:cubicBezTo>
                  <a:close/>
                  <a:moveTo>
                    <a:pt x="18444" y="7991"/>
                  </a:moveTo>
                  <a:cubicBezTo>
                    <a:pt x="18638" y="8108"/>
                    <a:pt x="18585" y="8748"/>
                    <a:pt x="18374" y="9176"/>
                  </a:cubicBezTo>
                  <a:cubicBezTo>
                    <a:pt x="18233" y="8853"/>
                    <a:pt x="18116" y="8554"/>
                    <a:pt x="17969" y="8202"/>
                  </a:cubicBezTo>
                  <a:cubicBezTo>
                    <a:pt x="18174" y="8114"/>
                    <a:pt x="18321" y="8038"/>
                    <a:pt x="18444" y="7991"/>
                  </a:cubicBezTo>
                  <a:close/>
                  <a:moveTo>
                    <a:pt x="1690" y="1"/>
                  </a:moveTo>
                  <a:lnTo>
                    <a:pt x="1690" y="1"/>
                  </a:lnTo>
                  <a:cubicBezTo>
                    <a:pt x="2124" y="599"/>
                    <a:pt x="2399" y="1262"/>
                    <a:pt x="2552" y="2042"/>
                  </a:cubicBezTo>
                  <a:cubicBezTo>
                    <a:pt x="2276" y="1843"/>
                    <a:pt x="2012" y="1632"/>
                    <a:pt x="1719" y="1456"/>
                  </a:cubicBezTo>
                  <a:cubicBezTo>
                    <a:pt x="1578" y="1373"/>
                    <a:pt x="1402" y="1362"/>
                    <a:pt x="1250" y="1315"/>
                  </a:cubicBezTo>
                  <a:lnTo>
                    <a:pt x="1250" y="1315"/>
                  </a:lnTo>
                  <a:cubicBezTo>
                    <a:pt x="1326" y="1432"/>
                    <a:pt x="1402" y="1549"/>
                    <a:pt x="1490" y="1690"/>
                  </a:cubicBezTo>
                  <a:cubicBezTo>
                    <a:pt x="1394" y="1727"/>
                    <a:pt x="1302" y="1742"/>
                    <a:pt x="1214" y="1742"/>
                  </a:cubicBezTo>
                  <a:cubicBezTo>
                    <a:pt x="823" y="1742"/>
                    <a:pt x="496" y="1446"/>
                    <a:pt x="117" y="1432"/>
                  </a:cubicBezTo>
                  <a:lnTo>
                    <a:pt x="0" y="1549"/>
                  </a:lnTo>
                  <a:cubicBezTo>
                    <a:pt x="405" y="2118"/>
                    <a:pt x="815" y="2699"/>
                    <a:pt x="1214" y="3280"/>
                  </a:cubicBezTo>
                  <a:cubicBezTo>
                    <a:pt x="1748" y="4066"/>
                    <a:pt x="2399" y="4799"/>
                    <a:pt x="2769" y="5656"/>
                  </a:cubicBezTo>
                  <a:cubicBezTo>
                    <a:pt x="3268" y="6806"/>
                    <a:pt x="4148" y="7433"/>
                    <a:pt x="5186" y="7950"/>
                  </a:cubicBezTo>
                  <a:cubicBezTo>
                    <a:pt x="5570" y="8149"/>
                    <a:pt x="5961" y="8234"/>
                    <a:pt x="6358" y="8234"/>
                  </a:cubicBezTo>
                  <a:cubicBezTo>
                    <a:pt x="6627" y="8234"/>
                    <a:pt x="6900" y="8195"/>
                    <a:pt x="7175" y="8126"/>
                  </a:cubicBezTo>
                  <a:cubicBezTo>
                    <a:pt x="7339" y="8085"/>
                    <a:pt x="7497" y="8026"/>
                    <a:pt x="7668" y="7991"/>
                  </a:cubicBezTo>
                  <a:cubicBezTo>
                    <a:pt x="8437" y="7816"/>
                    <a:pt x="9189" y="7570"/>
                    <a:pt x="9986" y="7570"/>
                  </a:cubicBezTo>
                  <a:cubicBezTo>
                    <a:pt x="10100" y="7570"/>
                    <a:pt x="10215" y="7575"/>
                    <a:pt x="10331" y="7586"/>
                  </a:cubicBezTo>
                  <a:cubicBezTo>
                    <a:pt x="10747" y="7621"/>
                    <a:pt x="11082" y="7756"/>
                    <a:pt x="11252" y="8173"/>
                  </a:cubicBezTo>
                  <a:cubicBezTo>
                    <a:pt x="11451" y="8665"/>
                    <a:pt x="11657" y="9146"/>
                    <a:pt x="11856" y="9639"/>
                  </a:cubicBezTo>
                  <a:cubicBezTo>
                    <a:pt x="11944" y="9698"/>
                    <a:pt x="12038" y="9762"/>
                    <a:pt x="12132" y="9821"/>
                  </a:cubicBezTo>
                  <a:cubicBezTo>
                    <a:pt x="12079" y="9616"/>
                    <a:pt x="12044" y="9410"/>
                    <a:pt x="11979" y="9211"/>
                  </a:cubicBezTo>
                  <a:cubicBezTo>
                    <a:pt x="11874" y="8882"/>
                    <a:pt x="11751" y="8560"/>
                    <a:pt x="11639" y="8237"/>
                  </a:cubicBezTo>
                  <a:cubicBezTo>
                    <a:pt x="11622" y="8184"/>
                    <a:pt x="11586" y="8132"/>
                    <a:pt x="11569" y="8085"/>
                  </a:cubicBezTo>
                  <a:cubicBezTo>
                    <a:pt x="11627" y="8085"/>
                    <a:pt x="11692" y="8091"/>
                    <a:pt x="11751" y="8096"/>
                  </a:cubicBezTo>
                  <a:cubicBezTo>
                    <a:pt x="12735" y="8479"/>
                    <a:pt x="13888" y="8676"/>
                    <a:pt x="15083" y="8676"/>
                  </a:cubicBezTo>
                  <a:cubicBezTo>
                    <a:pt x="15976" y="8676"/>
                    <a:pt x="16893" y="8566"/>
                    <a:pt x="17781" y="8343"/>
                  </a:cubicBezTo>
                  <a:cubicBezTo>
                    <a:pt x="17946" y="8824"/>
                    <a:pt x="18133" y="9317"/>
                    <a:pt x="18309" y="9809"/>
                  </a:cubicBezTo>
                  <a:cubicBezTo>
                    <a:pt x="18415" y="9798"/>
                    <a:pt x="18526" y="9798"/>
                    <a:pt x="18638" y="9798"/>
                  </a:cubicBezTo>
                  <a:cubicBezTo>
                    <a:pt x="18679" y="9152"/>
                    <a:pt x="18726" y="8507"/>
                    <a:pt x="18767" y="7791"/>
                  </a:cubicBezTo>
                  <a:cubicBezTo>
                    <a:pt x="19078" y="7533"/>
                    <a:pt x="19459" y="7257"/>
                    <a:pt x="19987" y="7123"/>
                  </a:cubicBezTo>
                  <a:lnTo>
                    <a:pt x="19987" y="7123"/>
                  </a:lnTo>
                  <a:cubicBezTo>
                    <a:pt x="20187" y="8067"/>
                    <a:pt x="19987" y="8941"/>
                    <a:pt x="19893" y="9815"/>
                  </a:cubicBezTo>
                  <a:cubicBezTo>
                    <a:pt x="19981" y="9757"/>
                    <a:pt x="20058" y="9692"/>
                    <a:pt x="20146" y="9628"/>
                  </a:cubicBezTo>
                  <a:cubicBezTo>
                    <a:pt x="20198" y="8794"/>
                    <a:pt x="20245" y="7961"/>
                    <a:pt x="20263" y="6988"/>
                  </a:cubicBezTo>
                  <a:cubicBezTo>
                    <a:pt x="20720" y="6765"/>
                    <a:pt x="21325" y="6460"/>
                    <a:pt x="22040" y="6108"/>
                  </a:cubicBezTo>
                  <a:lnTo>
                    <a:pt x="22040" y="6108"/>
                  </a:lnTo>
                  <a:cubicBezTo>
                    <a:pt x="22099" y="7475"/>
                    <a:pt x="21765" y="8660"/>
                    <a:pt x="21465" y="9850"/>
                  </a:cubicBezTo>
                  <a:cubicBezTo>
                    <a:pt x="21553" y="9850"/>
                    <a:pt x="21641" y="9845"/>
                    <a:pt x="21729" y="9845"/>
                  </a:cubicBezTo>
                  <a:cubicBezTo>
                    <a:pt x="21882" y="9258"/>
                    <a:pt x="22029" y="8677"/>
                    <a:pt x="22187" y="8091"/>
                  </a:cubicBezTo>
                  <a:lnTo>
                    <a:pt x="22187" y="5990"/>
                  </a:lnTo>
                  <a:cubicBezTo>
                    <a:pt x="22551" y="5779"/>
                    <a:pt x="22909" y="5621"/>
                    <a:pt x="23202" y="5368"/>
                  </a:cubicBezTo>
                  <a:cubicBezTo>
                    <a:pt x="23360" y="5238"/>
                    <a:pt x="23510" y="5187"/>
                    <a:pt x="23653" y="5187"/>
                  </a:cubicBezTo>
                  <a:cubicBezTo>
                    <a:pt x="23844" y="5187"/>
                    <a:pt x="24022" y="5278"/>
                    <a:pt x="24193" y="5392"/>
                  </a:cubicBezTo>
                  <a:cubicBezTo>
                    <a:pt x="24487" y="5580"/>
                    <a:pt x="24628" y="5896"/>
                    <a:pt x="24563" y="6272"/>
                  </a:cubicBezTo>
                  <a:cubicBezTo>
                    <a:pt x="24516" y="6489"/>
                    <a:pt x="24493" y="6706"/>
                    <a:pt x="24452" y="6988"/>
                  </a:cubicBezTo>
                  <a:cubicBezTo>
                    <a:pt x="24944" y="6624"/>
                    <a:pt x="24534" y="6149"/>
                    <a:pt x="24739" y="5797"/>
                  </a:cubicBezTo>
                  <a:lnTo>
                    <a:pt x="24739" y="5797"/>
                  </a:lnTo>
                  <a:cubicBezTo>
                    <a:pt x="25983" y="6149"/>
                    <a:pt x="26511" y="7128"/>
                    <a:pt x="26247" y="8003"/>
                  </a:cubicBezTo>
                  <a:cubicBezTo>
                    <a:pt x="26071" y="8589"/>
                    <a:pt x="26094" y="9234"/>
                    <a:pt x="26030" y="9856"/>
                  </a:cubicBezTo>
                  <a:cubicBezTo>
                    <a:pt x="26110" y="9761"/>
                    <a:pt x="26189" y="9730"/>
                    <a:pt x="26268" y="9730"/>
                  </a:cubicBezTo>
                  <a:cubicBezTo>
                    <a:pt x="26424" y="9730"/>
                    <a:pt x="26580" y="9852"/>
                    <a:pt x="26741" y="9852"/>
                  </a:cubicBezTo>
                  <a:cubicBezTo>
                    <a:pt x="26750" y="9852"/>
                    <a:pt x="26759" y="9851"/>
                    <a:pt x="26769" y="9850"/>
                  </a:cubicBezTo>
                  <a:cubicBezTo>
                    <a:pt x="26769" y="9317"/>
                    <a:pt x="26763" y="8771"/>
                    <a:pt x="26775" y="8237"/>
                  </a:cubicBezTo>
                  <a:cubicBezTo>
                    <a:pt x="26810" y="6999"/>
                    <a:pt x="26194" y="6160"/>
                    <a:pt x="25150" y="5591"/>
                  </a:cubicBezTo>
                  <a:cubicBezTo>
                    <a:pt x="24768" y="5386"/>
                    <a:pt x="24369" y="5216"/>
                    <a:pt x="23924" y="5005"/>
                  </a:cubicBezTo>
                  <a:cubicBezTo>
                    <a:pt x="24393" y="4465"/>
                    <a:pt x="24897" y="4072"/>
                    <a:pt x="25502" y="3808"/>
                  </a:cubicBezTo>
                  <a:cubicBezTo>
                    <a:pt x="25924" y="3614"/>
                    <a:pt x="26364" y="3456"/>
                    <a:pt x="26798" y="3303"/>
                  </a:cubicBezTo>
                  <a:cubicBezTo>
                    <a:pt x="26913" y="3260"/>
                    <a:pt x="27036" y="3221"/>
                    <a:pt x="27154" y="3221"/>
                  </a:cubicBezTo>
                  <a:cubicBezTo>
                    <a:pt x="27181" y="3221"/>
                    <a:pt x="27207" y="3223"/>
                    <a:pt x="27232" y="3227"/>
                  </a:cubicBezTo>
                  <a:cubicBezTo>
                    <a:pt x="28124" y="3374"/>
                    <a:pt x="29004" y="3544"/>
                    <a:pt x="29696" y="4219"/>
                  </a:cubicBezTo>
                  <a:cubicBezTo>
                    <a:pt x="30089" y="4606"/>
                    <a:pt x="30289" y="5052"/>
                    <a:pt x="30347" y="5632"/>
                  </a:cubicBezTo>
                  <a:cubicBezTo>
                    <a:pt x="30500" y="7058"/>
                    <a:pt x="30371" y="8454"/>
                    <a:pt x="30154" y="9856"/>
                  </a:cubicBezTo>
                  <a:lnTo>
                    <a:pt x="30435" y="9856"/>
                  </a:lnTo>
                  <a:cubicBezTo>
                    <a:pt x="30529" y="9041"/>
                    <a:pt x="30641" y="8237"/>
                    <a:pt x="30699" y="7422"/>
                  </a:cubicBezTo>
                  <a:cubicBezTo>
                    <a:pt x="30729" y="7023"/>
                    <a:pt x="30641" y="6612"/>
                    <a:pt x="30617" y="6202"/>
                  </a:cubicBezTo>
                  <a:cubicBezTo>
                    <a:pt x="30588" y="5509"/>
                    <a:pt x="30647" y="4799"/>
                    <a:pt x="30171" y="4213"/>
                  </a:cubicBezTo>
                  <a:cubicBezTo>
                    <a:pt x="30178" y="4208"/>
                    <a:pt x="30184" y="4203"/>
                    <a:pt x="30190" y="4198"/>
                  </a:cubicBezTo>
                  <a:lnTo>
                    <a:pt x="30190" y="4198"/>
                  </a:lnTo>
                  <a:cubicBezTo>
                    <a:pt x="30177" y="4202"/>
                    <a:pt x="30165" y="4204"/>
                    <a:pt x="30153" y="4204"/>
                  </a:cubicBezTo>
                  <a:cubicBezTo>
                    <a:pt x="30060" y="4204"/>
                    <a:pt x="30026" y="4071"/>
                    <a:pt x="29966" y="3990"/>
                  </a:cubicBezTo>
                  <a:cubicBezTo>
                    <a:pt x="29919" y="3943"/>
                    <a:pt x="29884" y="3890"/>
                    <a:pt x="29843" y="3837"/>
                  </a:cubicBezTo>
                  <a:lnTo>
                    <a:pt x="29843" y="3837"/>
                  </a:lnTo>
                  <a:lnTo>
                    <a:pt x="29855" y="3855"/>
                  </a:lnTo>
                  <a:cubicBezTo>
                    <a:pt x="29796" y="3802"/>
                    <a:pt x="29743" y="3743"/>
                    <a:pt x="29696" y="3691"/>
                  </a:cubicBezTo>
                  <a:lnTo>
                    <a:pt x="29696" y="3691"/>
                  </a:lnTo>
                  <a:lnTo>
                    <a:pt x="29708" y="3708"/>
                  </a:lnTo>
                  <a:lnTo>
                    <a:pt x="29508" y="3597"/>
                  </a:lnTo>
                  <a:lnTo>
                    <a:pt x="29508" y="3597"/>
                  </a:lnTo>
                  <a:cubicBezTo>
                    <a:pt x="29555" y="3603"/>
                    <a:pt x="29608" y="3603"/>
                    <a:pt x="29649" y="3609"/>
                  </a:cubicBezTo>
                  <a:lnTo>
                    <a:pt x="29784" y="3479"/>
                  </a:lnTo>
                  <a:cubicBezTo>
                    <a:pt x="29532" y="3280"/>
                    <a:pt x="29291" y="3086"/>
                    <a:pt x="29039" y="2899"/>
                  </a:cubicBezTo>
                  <a:lnTo>
                    <a:pt x="28951" y="2987"/>
                  </a:lnTo>
                  <a:cubicBezTo>
                    <a:pt x="29051" y="3110"/>
                    <a:pt x="29151" y="3245"/>
                    <a:pt x="29332" y="3479"/>
                  </a:cubicBezTo>
                  <a:cubicBezTo>
                    <a:pt x="28793" y="3309"/>
                    <a:pt x="28347" y="3204"/>
                    <a:pt x="27919" y="3045"/>
                  </a:cubicBezTo>
                  <a:cubicBezTo>
                    <a:pt x="27701" y="2960"/>
                    <a:pt x="27488" y="2921"/>
                    <a:pt x="27278" y="2921"/>
                  </a:cubicBezTo>
                  <a:cubicBezTo>
                    <a:pt x="27041" y="2921"/>
                    <a:pt x="26808" y="2970"/>
                    <a:pt x="26575" y="3057"/>
                  </a:cubicBezTo>
                  <a:cubicBezTo>
                    <a:pt x="25924" y="3309"/>
                    <a:pt x="25279" y="3573"/>
                    <a:pt x="24598" y="3837"/>
                  </a:cubicBezTo>
                  <a:cubicBezTo>
                    <a:pt x="24592" y="3755"/>
                    <a:pt x="24592" y="3644"/>
                    <a:pt x="24581" y="3538"/>
                  </a:cubicBezTo>
                  <a:cubicBezTo>
                    <a:pt x="24510" y="3573"/>
                    <a:pt x="24399" y="3597"/>
                    <a:pt x="24364" y="3661"/>
                  </a:cubicBezTo>
                  <a:cubicBezTo>
                    <a:pt x="23724" y="4788"/>
                    <a:pt x="22686" y="5433"/>
                    <a:pt x="21542" y="5943"/>
                  </a:cubicBezTo>
                  <a:lnTo>
                    <a:pt x="21524" y="5920"/>
                  </a:lnTo>
                  <a:cubicBezTo>
                    <a:pt x="21248" y="6096"/>
                    <a:pt x="20961" y="6266"/>
                    <a:pt x="20679" y="6442"/>
                  </a:cubicBezTo>
                  <a:cubicBezTo>
                    <a:pt x="20615" y="6430"/>
                    <a:pt x="20544" y="6430"/>
                    <a:pt x="20468" y="6424"/>
                  </a:cubicBezTo>
                  <a:cubicBezTo>
                    <a:pt x="20492" y="6372"/>
                    <a:pt x="20521" y="6325"/>
                    <a:pt x="20550" y="6272"/>
                  </a:cubicBezTo>
                  <a:cubicBezTo>
                    <a:pt x="20580" y="6190"/>
                    <a:pt x="20603" y="6119"/>
                    <a:pt x="20632" y="6037"/>
                  </a:cubicBezTo>
                  <a:lnTo>
                    <a:pt x="20632" y="6037"/>
                  </a:lnTo>
                  <a:cubicBezTo>
                    <a:pt x="20550" y="6067"/>
                    <a:pt x="20439" y="6072"/>
                    <a:pt x="20380" y="6131"/>
                  </a:cubicBezTo>
                  <a:cubicBezTo>
                    <a:pt x="20210" y="6295"/>
                    <a:pt x="20063" y="6471"/>
                    <a:pt x="19911" y="6636"/>
                  </a:cubicBezTo>
                  <a:cubicBezTo>
                    <a:pt x="18943" y="7416"/>
                    <a:pt x="17910" y="8067"/>
                    <a:pt x="16673" y="8331"/>
                  </a:cubicBezTo>
                  <a:cubicBezTo>
                    <a:pt x="16526" y="8331"/>
                    <a:pt x="16368" y="8325"/>
                    <a:pt x="16215" y="8325"/>
                  </a:cubicBezTo>
                  <a:cubicBezTo>
                    <a:pt x="15875" y="8405"/>
                    <a:pt x="15537" y="8435"/>
                    <a:pt x="15200" y="8435"/>
                  </a:cubicBezTo>
                  <a:cubicBezTo>
                    <a:pt x="14425" y="8435"/>
                    <a:pt x="13654" y="8277"/>
                    <a:pt x="12877" y="8208"/>
                  </a:cubicBezTo>
                  <a:cubicBezTo>
                    <a:pt x="12900" y="8085"/>
                    <a:pt x="12918" y="8014"/>
                    <a:pt x="12930" y="7944"/>
                  </a:cubicBezTo>
                  <a:cubicBezTo>
                    <a:pt x="11968" y="7938"/>
                    <a:pt x="11968" y="7938"/>
                    <a:pt x="10794" y="7357"/>
                  </a:cubicBezTo>
                  <a:cubicBezTo>
                    <a:pt x="10847" y="7263"/>
                    <a:pt x="10906" y="7164"/>
                    <a:pt x="10959" y="7070"/>
                  </a:cubicBezTo>
                  <a:lnTo>
                    <a:pt x="10959" y="7070"/>
                  </a:lnTo>
                  <a:cubicBezTo>
                    <a:pt x="10812" y="7087"/>
                    <a:pt x="10671" y="7093"/>
                    <a:pt x="10525" y="7105"/>
                  </a:cubicBezTo>
                  <a:cubicBezTo>
                    <a:pt x="10354" y="7181"/>
                    <a:pt x="10190" y="7293"/>
                    <a:pt x="10014" y="7328"/>
                  </a:cubicBezTo>
                  <a:cubicBezTo>
                    <a:pt x="9064" y="7527"/>
                    <a:pt x="8119" y="7709"/>
                    <a:pt x="7175" y="7897"/>
                  </a:cubicBezTo>
                  <a:cubicBezTo>
                    <a:pt x="6898" y="7951"/>
                    <a:pt x="6626" y="8016"/>
                    <a:pt x="6336" y="8016"/>
                  </a:cubicBezTo>
                  <a:cubicBezTo>
                    <a:pt x="6313" y="8016"/>
                    <a:pt x="6289" y="8015"/>
                    <a:pt x="6265" y="8014"/>
                  </a:cubicBezTo>
                  <a:cubicBezTo>
                    <a:pt x="6629" y="7662"/>
                    <a:pt x="7110" y="7615"/>
                    <a:pt x="7538" y="7445"/>
                  </a:cubicBezTo>
                  <a:cubicBezTo>
                    <a:pt x="7990" y="7269"/>
                    <a:pt x="8430" y="7076"/>
                    <a:pt x="8876" y="6894"/>
                  </a:cubicBezTo>
                  <a:cubicBezTo>
                    <a:pt x="9445" y="6442"/>
                    <a:pt x="10049" y="6031"/>
                    <a:pt x="10571" y="5533"/>
                  </a:cubicBezTo>
                  <a:cubicBezTo>
                    <a:pt x="11381" y="4752"/>
                    <a:pt x="12331" y="4213"/>
                    <a:pt x="13346" y="3814"/>
                  </a:cubicBezTo>
                  <a:cubicBezTo>
                    <a:pt x="13557" y="3732"/>
                    <a:pt x="13791" y="3711"/>
                    <a:pt x="14032" y="3711"/>
                  </a:cubicBezTo>
                  <a:cubicBezTo>
                    <a:pt x="14278" y="3711"/>
                    <a:pt x="14532" y="3733"/>
                    <a:pt x="14776" y="3733"/>
                  </a:cubicBezTo>
                  <a:cubicBezTo>
                    <a:pt x="14804" y="3733"/>
                    <a:pt x="14832" y="3732"/>
                    <a:pt x="14860" y="3732"/>
                  </a:cubicBezTo>
                  <a:cubicBezTo>
                    <a:pt x="14866" y="3732"/>
                    <a:pt x="14883" y="3896"/>
                    <a:pt x="14895" y="3984"/>
                  </a:cubicBezTo>
                  <a:cubicBezTo>
                    <a:pt x="15100" y="3890"/>
                    <a:pt x="15306" y="3785"/>
                    <a:pt x="15517" y="3714"/>
                  </a:cubicBezTo>
                  <a:cubicBezTo>
                    <a:pt x="16309" y="3438"/>
                    <a:pt x="17101" y="3186"/>
                    <a:pt x="17975" y="2899"/>
                  </a:cubicBezTo>
                  <a:lnTo>
                    <a:pt x="17975" y="2899"/>
                  </a:lnTo>
                  <a:cubicBezTo>
                    <a:pt x="17905" y="3081"/>
                    <a:pt x="17875" y="3163"/>
                    <a:pt x="17834" y="3251"/>
                  </a:cubicBezTo>
                  <a:cubicBezTo>
                    <a:pt x="18098" y="3104"/>
                    <a:pt x="18391" y="2998"/>
                    <a:pt x="18626" y="2817"/>
                  </a:cubicBezTo>
                  <a:cubicBezTo>
                    <a:pt x="19283" y="2294"/>
                    <a:pt x="20052" y="2183"/>
                    <a:pt x="20838" y="2083"/>
                  </a:cubicBezTo>
                  <a:cubicBezTo>
                    <a:pt x="20840" y="2083"/>
                    <a:pt x="20842" y="2083"/>
                    <a:pt x="20844" y="2083"/>
                  </a:cubicBezTo>
                  <a:cubicBezTo>
                    <a:pt x="20908" y="2083"/>
                    <a:pt x="20987" y="2167"/>
                    <a:pt x="21061" y="2206"/>
                  </a:cubicBezTo>
                  <a:lnTo>
                    <a:pt x="21055" y="2201"/>
                  </a:lnTo>
                  <a:cubicBezTo>
                    <a:pt x="21160" y="2201"/>
                    <a:pt x="21254" y="2206"/>
                    <a:pt x="21354" y="2218"/>
                  </a:cubicBezTo>
                  <a:cubicBezTo>
                    <a:pt x="21659" y="2077"/>
                    <a:pt x="22076" y="2007"/>
                    <a:pt x="22478" y="2007"/>
                  </a:cubicBezTo>
                  <a:cubicBezTo>
                    <a:pt x="22913" y="2007"/>
                    <a:pt x="23331" y="2089"/>
                    <a:pt x="23572" y="2253"/>
                  </a:cubicBezTo>
                  <a:cubicBezTo>
                    <a:pt x="23920" y="2129"/>
                    <a:pt x="24265" y="2075"/>
                    <a:pt x="24616" y="2075"/>
                  </a:cubicBezTo>
                  <a:cubicBezTo>
                    <a:pt x="25028" y="2075"/>
                    <a:pt x="25448" y="2150"/>
                    <a:pt x="25889" y="2277"/>
                  </a:cubicBezTo>
                  <a:cubicBezTo>
                    <a:pt x="25777" y="2423"/>
                    <a:pt x="25683" y="2541"/>
                    <a:pt x="25595" y="2658"/>
                  </a:cubicBezTo>
                  <a:cubicBezTo>
                    <a:pt x="26012" y="2582"/>
                    <a:pt x="26429" y="2511"/>
                    <a:pt x="26892" y="2429"/>
                  </a:cubicBezTo>
                  <a:cubicBezTo>
                    <a:pt x="26634" y="2306"/>
                    <a:pt x="26387" y="2201"/>
                    <a:pt x="26147" y="2077"/>
                  </a:cubicBezTo>
                  <a:cubicBezTo>
                    <a:pt x="25572" y="1784"/>
                    <a:pt x="25079" y="1409"/>
                    <a:pt x="24862" y="763"/>
                  </a:cubicBezTo>
                  <a:cubicBezTo>
                    <a:pt x="24815" y="640"/>
                    <a:pt x="24698" y="534"/>
                    <a:pt x="24610" y="417"/>
                  </a:cubicBezTo>
                  <a:cubicBezTo>
                    <a:pt x="24569" y="458"/>
                    <a:pt x="24522" y="499"/>
                    <a:pt x="24481" y="546"/>
                  </a:cubicBezTo>
                  <a:cubicBezTo>
                    <a:pt x="24727" y="986"/>
                    <a:pt x="24985" y="1414"/>
                    <a:pt x="25255" y="1896"/>
                  </a:cubicBezTo>
                  <a:cubicBezTo>
                    <a:pt x="25183" y="1890"/>
                    <a:pt x="25111" y="1888"/>
                    <a:pt x="25038" y="1888"/>
                  </a:cubicBezTo>
                  <a:cubicBezTo>
                    <a:pt x="24895" y="1888"/>
                    <a:pt x="24753" y="1895"/>
                    <a:pt x="24611" y="1895"/>
                  </a:cubicBezTo>
                  <a:cubicBezTo>
                    <a:pt x="24287" y="1895"/>
                    <a:pt x="23972" y="1858"/>
                    <a:pt x="23689" y="1614"/>
                  </a:cubicBezTo>
                  <a:cubicBezTo>
                    <a:pt x="23607" y="1696"/>
                    <a:pt x="23519" y="1854"/>
                    <a:pt x="23437" y="1854"/>
                  </a:cubicBezTo>
                  <a:cubicBezTo>
                    <a:pt x="22944" y="1843"/>
                    <a:pt x="22433" y="1813"/>
                    <a:pt x="21947" y="1737"/>
                  </a:cubicBezTo>
                  <a:cubicBezTo>
                    <a:pt x="21741" y="1708"/>
                    <a:pt x="21565" y="1555"/>
                    <a:pt x="21372" y="1456"/>
                  </a:cubicBezTo>
                  <a:lnTo>
                    <a:pt x="21342" y="1485"/>
                  </a:lnTo>
                  <a:cubicBezTo>
                    <a:pt x="21419" y="1573"/>
                    <a:pt x="21483" y="1649"/>
                    <a:pt x="21624" y="1813"/>
                  </a:cubicBezTo>
                  <a:cubicBezTo>
                    <a:pt x="21216" y="1862"/>
                    <a:pt x="20833" y="1927"/>
                    <a:pt x="20460" y="1927"/>
                  </a:cubicBezTo>
                  <a:cubicBezTo>
                    <a:pt x="20162" y="1927"/>
                    <a:pt x="19872" y="1886"/>
                    <a:pt x="19582" y="1761"/>
                  </a:cubicBezTo>
                  <a:cubicBezTo>
                    <a:pt x="19524" y="1866"/>
                    <a:pt x="19488" y="2025"/>
                    <a:pt x="19395" y="2077"/>
                  </a:cubicBezTo>
                  <a:cubicBezTo>
                    <a:pt x="19111" y="2240"/>
                    <a:pt x="18831" y="2333"/>
                    <a:pt x="18559" y="2333"/>
                  </a:cubicBezTo>
                  <a:cubicBezTo>
                    <a:pt x="18241" y="2333"/>
                    <a:pt x="17934" y="2205"/>
                    <a:pt x="17646" y="1907"/>
                  </a:cubicBezTo>
                  <a:cubicBezTo>
                    <a:pt x="17529" y="1790"/>
                    <a:pt x="17382" y="1702"/>
                    <a:pt x="17253" y="1602"/>
                  </a:cubicBezTo>
                  <a:cubicBezTo>
                    <a:pt x="17224" y="1637"/>
                    <a:pt x="17195" y="1667"/>
                    <a:pt x="17154" y="1702"/>
                  </a:cubicBezTo>
                  <a:cubicBezTo>
                    <a:pt x="17429" y="1966"/>
                    <a:pt x="17699" y="2230"/>
                    <a:pt x="17998" y="2523"/>
                  </a:cubicBezTo>
                  <a:cubicBezTo>
                    <a:pt x="17587" y="2693"/>
                    <a:pt x="17189" y="2944"/>
                    <a:pt x="16706" y="2944"/>
                  </a:cubicBezTo>
                  <a:cubicBezTo>
                    <a:pt x="16638" y="2944"/>
                    <a:pt x="16568" y="2939"/>
                    <a:pt x="16497" y="2928"/>
                  </a:cubicBezTo>
                  <a:cubicBezTo>
                    <a:pt x="16211" y="3210"/>
                    <a:pt x="15758" y="3369"/>
                    <a:pt x="15359" y="3369"/>
                  </a:cubicBezTo>
                  <a:cubicBezTo>
                    <a:pt x="15184" y="3369"/>
                    <a:pt x="15019" y="3338"/>
                    <a:pt x="14883" y="3274"/>
                  </a:cubicBezTo>
                  <a:cubicBezTo>
                    <a:pt x="14701" y="3186"/>
                    <a:pt x="14496" y="3145"/>
                    <a:pt x="14297" y="3081"/>
                  </a:cubicBezTo>
                  <a:lnTo>
                    <a:pt x="14297" y="3081"/>
                  </a:lnTo>
                  <a:cubicBezTo>
                    <a:pt x="14391" y="3174"/>
                    <a:pt x="14479" y="3280"/>
                    <a:pt x="14631" y="3438"/>
                  </a:cubicBezTo>
                  <a:cubicBezTo>
                    <a:pt x="14433" y="3460"/>
                    <a:pt x="14299" y="3486"/>
                    <a:pt x="14178" y="3486"/>
                  </a:cubicBezTo>
                  <a:cubicBezTo>
                    <a:pt x="14167" y="3486"/>
                    <a:pt x="14155" y="3486"/>
                    <a:pt x="14144" y="3485"/>
                  </a:cubicBezTo>
                  <a:cubicBezTo>
                    <a:pt x="13153" y="3421"/>
                    <a:pt x="12161" y="3321"/>
                    <a:pt x="11170" y="3274"/>
                  </a:cubicBezTo>
                  <a:cubicBezTo>
                    <a:pt x="10891" y="3255"/>
                    <a:pt x="10609" y="3250"/>
                    <a:pt x="10327" y="3250"/>
                  </a:cubicBezTo>
                  <a:cubicBezTo>
                    <a:pt x="10005" y="3250"/>
                    <a:pt x="9682" y="3257"/>
                    <a:pt x="9363" y="3257"/>
                  </a:cubicBezTo>
                  <a:cubicBezTo>
                    <a:pt x="8982" y="3257"/>
                    <a:pt x="8589" y="3262"/>
                    <a:pt x="8207" y="3274"/>
                  </a:cubicBezTo>
                  <a:cubicBezTo>
                    <a:pt x="7797" y="3421"/>
                    <a:pt x="7392" y="3567"/>
                    <a:pt x="6981" y="3714"/>
                  </a:cubicBezTo>
                  <a:cubicBezTo>
                    <a:pt x="6888" y="3741"/>
                    <a:pt x="6801" y="3755"/>
                    <a:pt x="6719" y="3755"/>
                  </a:cubicBezTo>
                  <a:cubicBezTo>
                    <a:pt x="6482" y="3755"/>
                    <a:pt x="6294" y="3637"/>
                    <a:pt x="6154" y="3380"/>
                  </a:cubicBezTo>
                  <a:cubicBezTo>
                    <a:pt x="6037" y="3380"/>
                    <a:pt x="5913" y="3374"/>
                    <a:pt x="5796" y="3368"/>
                  </a:cubicBezTo>
                  <a:cubicBezTo>
                    <a:pt x="5733" y="3466"/>
                    <a:pt x="5658" y="3650"/>
                    <a:pt x="5599" y="3650"/>
                  </a:cubicBezTo>
                  <a:cubicBezTo>
                    <a:pt x="5598" y="3650"/>
                    <a:pt x="5598" y="3650"/>
                    <a:pt x="5597" y="3650"/>
                  </a:cubicBezTo>
                  <a:cubicBezTo>
                    <a:pt x="5391" y="3632"/>
                    <a:pt x="5174" y="3573"/>
                    <a:pt x="4975" y="3491"/>
                  </a:cubicBezTo>
                  <a:cubicBezTo>
                    <a:pt x="4728" y="3397"/>
                    <a:pt x="4506" y="3239"/>
                    <a:pt x="4259" y="3157"/>
                  </a:cubicBezTo>
                  <a:cubicBezTo>
                    <a:pt x="3426" y="2875"/>
                    <a:pt x="2974" y="2277"/>
                    <a:pt x="2740" y="1467"/>
                  </a:cubicBezTo>
                  <a:cubicBezTo>
                    <a:pt x="2593" y="1139"/>
                    <a:pt x="2458" y="810"/>
                    <a:pt x="2306" y="488"/>
                  </a:cubicBezTo>
                  <a:cubicBezTo>
                    <a:pt x="2124" y="106"/>
                    <a:pt x="2059" y="59"/>
                    <a:pt x="169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078575" y="3651050"/>
              <a:ext cx="597525" cy="493675"/>
            </a:xfrm>
            <a:custGeom>
              <a:avLst/>
              <a:gdLst/>
              <a:ahLst/>
              <a:cxnLst/>
              <a:rect l="l" t="t" r="r" b="b"/>
              <a:pathLst>
                <a:path w="23901" h="19747" extrusionOk="0">
                  <a:moveTo>
                    <a:pt x="23501" y="329"/>
                  </a:moveTo>
                  <a:cubicBezTo>
                    <a:pt x="23554" y="358"/>
                    <a:pt x="23607" y="382"/>
                    <a:pt x="23654" y="405"/>
                  </a:cubicBezTo>
                  <a:cubicBezTo>
                    <a:pt x="23607" y="974"/>
                    <a:pt x="23900" y="1631"/>
                    <a:pt x="23208" y="2054"/>
                  </a:cubicBezTo>
                  <a:cubicBezTo>
                    <a:pt x="23144" y="2141"/>
                    <a:pt x="23086" y="2228"/>
                    <a:pt x="23028" y="2314"/>
                  </a:cubicBezTo>
                  <a:lnTo>
                    <a:pt x="23028" y="2314"/>
                  </a:lnTo>
                  <a:cubicBezTo>
                    <a:pt x="22811" y="2435"/>
                    <a:pt x="22597" y="2556"/>
                    <a:pt x="22322" y="2717"/>
                  </a:cubicBezTo>
                  <a:lnTo>
                    <a:pt x="22322" y="2165"/>
                  </a:lnTo>
                  <a:lnTo>
                    <a:pt x="22322" y="2165"/>
                  </a:lnTo>
                  <a:cubicBezTo>
                    <a:pt x="22426" y="2067"/>
                    <a:pt x="22530" y="1964"/>
                    <a:pt x="22639" y="1866"/>
                  </a:cubicBezTo>
                  <a:cubicBezTo>
                    <a:pt x="22921" y="1356"/>
                    <a:pt x="23214" y="845"/>
                    <a:pt x="23501" y="329"/>
                  </a:cubicBezTo>
                  <a:close/>
                  <a:moveTo>
                    <a:pt x="23630" y="2200"/>
                  </a:moveTo>
                  <a:cubicBezTo>
                    <a:pt x="23630" y="2617"/>
                    <a:pt x="23648" y="3069"/>
                    <a:pt x="23619" y="3514"/>
                  </a:cubicBezTo>
                  <a:cubicBezTo>
                    <a:pt x="23589" y="3949"/>
                    <a:pt x="23249" y="4125"/>
                    <a:pt x="22903" y="4230"/>
                  </a:cubicBezTo>
                  <a:cubicBezTo>
                    <a:pt x="22398" y="4394"/>
                    <a:pt x="21876" y="4494"/>
                    <a:pt x="21360" y="4629"/>
                  </a:cubicBezTo>
                  <a:cubicBezTo>
                    <a:pt x="21301" y="4641"/>
                    <a:pt x="21254" y="4664"/>
                    <a:pt x="21196" y="4682"/>
                  </a:cubicBezTo>
                  <a:cubicBezTo>
                    <a:pt x="21208" y="4611"/>
                    <a:pt x="21231" y="4541"/>
                    <a:pt x="21243" y="4477"/>
                  </a:cubicBezTo>
                  <a:cubicBezTo>
                    <a:pt x="21636" y="3773"/>
                    <a:pt x="22134" y="3168"/>
                    <a:pt x="22809" y="2722"/>
                  </a:cubicBezTo>
                  <a:cubicBezTo>
                    <a:pt x="22943" y="2635"/>
                    <a:pt x="23162" y="2554"/>
                    <a:pt x="23047" y="2313"/>
                  </a:cubicBezTo>
                  <a:lnTo>
                    <a:pt x="23047" y="2313"/>
                  </a:lnTo>
                  <a:cubicBezTo>
                    <a:pt x="23240" y="2274"/>
                    <a:pt x="23432" y="2234"/>
                    <a:pt x="23630" y="2200"/>
                  </a:cubicBezTo>
                  <a:close/>
                  <a:moveTo>
                    <a:pt x="12664" y="6860"/>
                  </a:moveTo>
                  <a:cubicBezTo>
                    <a:pt x="12764" y="6860"/>
                    <a:pt x="12866" y="6871"/>
                    <a:pt x="12971" y="6893"/>
                  </a:cubicBezTo>
                  <a:cubicBezTo>
                    <a:pt x="14080" y="7105"/>
                    <a:pt x="15194" y="7116"/>
                    <a:pt x="16315" y="7122"/>
                  </a:cubicBezTo>
                  <a:cubicBezTo>
                    <a:pt x="17600" y="7122"/>
                    <a:pt x="18738" y="7685"/>
                    <a:pt x="20005" y="8043"/>
                  </a:cubicBezTo>
                  <a:cubicBezTo>
                    <a:pt x="19261" y="8551"/>
                    <a:pt x="18519" y="8780"/>
                    <a:pt x="17761" y="8780"/>
                  </a:cubicBezTo>
                  <a:cubicBezTo>
                    <a:pt x="17353" y="8780"/>
                    <a:pt x="16941" y="8714"/>
                    <a:pt x="16520" y="8589"/>
                  </a:cubicBezTo>
                  <a:cubicBezTo>
                    <a:pt x="15699" y="8348"/>
                    <a:pt x="14895" y="8067"/>
                    <a:pt x="14080" y="7832"/>
                  </a:cubicBezTo>
                  <a:cubicBezTo>
                    <a:pt x="13444" y="7651"/>
                    <a:pt x="12804" y="7486"/>
                    <a:pt x="12136" y="7486"/>
                  </a:cubicBezTo>
                  <a:cubicBezTo>
                    <a:pt x="11917" y="7486"/>
                    <a:pt x="11695" y="7504"/>
                    <a:pt x="11469" y="7545"/>
                  </a:cubicBezTo>
                  <a:cubicBezTo>
                    <a:pt x="11780" y="7108"/>
                    <a:pt x="12190" y="6860"/>
                    <a:pt x="12664" y="6860"/>
                  </a:cubicBezTo>
                  <a:close/>
                  <a:moveTo>
                    <a:pt x="8806" y="7380"/>
                  </a:moveTo>
                  <a:lnTo>
                    <a:pt x="8806" y="7380"/>
                  </a:lnTo>
                  <a:cubicBezTo>
                    <a:pt x="8741" y="7944"/>
                    <a:pt x="8659" y="8501"/>
                    <a:pt x="8442" y="9011"/>
                  </a:cubicBezTo>
                  <a:cubicBezTo>
                    <a:pt x="8378" y="9176"/>
                    <a:pt x="8190" y="9299"/>
                    <a:pt x="8031" y="9393"/>
                  </a:cubicBezTo>
                  <a:cubicBezTo>
                    <a:pt x="7674" y="9592"/>
                    <a:pt x="7304" y="9768"/>
                    <a:pt x="6864" y="9991"/>
                  </a:cubicBezTo>
                  <a:cubicBezTo>
                    <a:pt x="6999" y="9404"/>
                    <a:pt x="7087" y="8859"/>
                    <a:pt x="7245" y="8348"/>
                  </a:cubicBezTo>
                  <a:cubicBezTo>
                    <a:pt x="7339" y="8014"/>
                    <a:pt x="7527" y="7762"/>
                    <a:pt x="7955" y="7732"/>
                  </a:cubicBezTo>
                  <a:cubicBezTo>
                    <a:pt x="8219" y="7715"/>
                    <a:pt x="8477" y="7527"/>
                    <a:pt x="8806" y="7380"/>
                  </a:cubicBezTo>
                  <a:close/>
                  <a:moveTo>
                    <a:pt x="12261" y="7735"/>
                  </a:moveTo>
                  <a:cubicBezTo>
                    <a:pt x="13242" y="7735"/>
                    <a:pt x="14164" y="8099"/>
                    <a:pt x="15077" y="8413"/>
                  </a:cubicBezTo>
                  <a:cubicBezTo>
                    <a:pt x="16042" y="8745"/>
                    <a:pt x="16997" y="9019"/>
                    <a:pt x="18091" y="9019"/>
                  </a:cubicBezTo>
                  <a:cubicBezTo>
                    <a:pt x="18254" y="9019"/>
                    <a:pt x="18421" y="9013"/>
                    <a:pt x="18591" y="9000"/>
                  </a:cubicBezTo>
                  <a:lnTo>
                    <a:pt x="18591" y="9000"/>
                  </a:lnTo>
                  <a:cubicBezTo>
                    <a:pt x="18362" y="9528"/>
                    <a:pt x="18268" y="10079"/>
                    <a:pt x="17952" y="10402"/>
                  </a:cubicBezTo>
                  <a:cubicBezTo>
                    <a:pt x="17629" y="10724"/>
                    <a:pt x="17078" y="10818"/>
                    <a:pt x="16573" y="11047"/>
                  </a:cubicBezTo>
                  <a:cubicBezTo>
                    <a:pt x="16677" y="11085"/>
                    <a:pt x="16775" y="11100"/>
                    <a:pt x="16869" y="11100"/>
                  </a:cubicBezTo>
                  <a:cubicBezTo>
                    <a:pt x="17168" y="11100"/>
                    <a:pt x="17426" y="10947"/>
                    <a:pt x="17694" y="10889"/>
                  </a:cubicBezTo>
                  <a:cubicBezTo>
                    <a:pt x="17752" y="10900"/>
                    <a:pt x="17805" y="10906"/>
                    <a:pt x="17858" y="10912"/>
                  </a:cubicBezTo>
                  <a:lnTo>
                    <a:pt x="17793" y="11000"/>
                  </a:lnTo>
                  <a:cubicBezTo>
                    <a:pt x="17688" y="11346"/>
                    <a:pt x="17635" y="11722"/>
                    <a:pt x="17476" y="12027"/>
                  </a:cubicBezTo>
                  <a:cubicBezTo>
                    <a:pt x="17359" y="12255"/>
                    <a:pt x="17089" y="12408"/>
                    <a:pt x="16890" y="12602"/>
                  </a:cubicBezTo>
                  <a:cubicBezTo>
                    <a:pt x="16890" y="12643"/>
                    <a:pt x="16896" y="12690"/>
                    <a:pt x="16902" y="12731"/>
                  </a:cubicBezTo>
                  <a:cubicBezTo>
                    <a:pt x="16919" y="12824"/>
                    <a:pt x="16978" y="12959"/>
                    <a:pt x="16931" y="13018"/>
                  </a:cubicBezTo>
                  <a:cubicBezTo>
                    <a:pt x="16602" y="13435"/>
                    <a:pt x="16274" y="13863"/>
                    <a:pt x="15904" y="14250"/>
                  </a:cubicBezTo>
                  <a:cubicBezTo>
                    <a:pt x="15787" y="14373"/>
                    <a:pt x="15582" y="14455"/>
                    <a:pt x="15400" y="14496"/>
                  </a:cubicBezTo>
                  <a:cubicBezTo>
                    <a:pt x="15009" y="14585"/>
                    <a:pt x="14620" y="14630"/>
                    <a:pt x="14237" y="14630"/>
                  </a:cubicBezTo>
                  <a:cubicBezTo>
                    <a:pt x="13505" y="14630"/>
                    <a:pt x="12792" y="14468"/>
                    <a:pt x="12115" y="14144"/>
                  </a:cubicBezTo>
                  <a:cubicBezTo>
                    <a:pt x="11557" y="13880"/>
                    <a:pt x="11111" y="13399"/>
                    <a:pt x="10619" y="13018"/>
                  </a:cubicBezTo>
                  <a:cubicBezTo>
                    <a:pt x="9944" y="12496"/>
                    <a:pt x="9304" y="11927"/>
                    <a:pt x="8589" y="11469"/>
                  </a:cubicBezTo>
                  <a:cubicBezTo>
                    <a:pt x="8138" y="11181"/>
                    <a:pt x="7636" y="10958"/>
                    <a:pt x="7044" y="10958"/>
                  </a:cubicBezTo>
                  <a:cubicBezTo>
                    <a:pt x="6865" y="10958"/>
                    <a:pt x="6679" y="10979"/>
                    <a:pt x="6483" y="11023"/>
                  </a:cubicBezTo>
                  <a:cubicBezTo>
                    <a:pt x="6870" y="10349"/>
                    <a:pt x="7304" y="9968"/>
                    <a:pt x="8002" y="9880"/>
                  </a:cubicBezTo>
                  <a:cubicBezTo>
                    <a:pt x="8291" y="9841"/>
                    <a:pt x="8575" y="9819"/>
                    <a:pt x="8855" y="9819"/>
                  </a:cubicBezTo>
                  <a:cubicBezTo>
                    <a:pt x="9395" y="9819"/>
                    <a:pt x="9921" y="9902"/>
                    <a:pt x="10443" y="10114"/>
                  </a:cubicBezTo>
                  <a:cubicBezTo>
                    <a:pt x="10912" y="10314"/>
                    <a:pt x="11381" y="10478"/>
                    <a:pt x="11874" y="10619"/>
                  </a:cubicBezTo>
                  <a:cubicBezTo>
                    <a:pt x="11475" y="10108"/>
                    <a:pt x="10853" y="10026"/>
                    <a:pt x="10302" y="9844"/>
                  </a:cubicBezTo>
                  <a:cubicBezTo>
                    <a:pt x="9744" y="9657"/>
                    <a:pt x="9146" y="9627"/>
                    <a:pt x="8495" y="9522"/>
                  </a:cubicBezTo>
                  <a:cubicBezTo>
                    <a:pt x="9140" y="9240"/>
                    <a:pt x="9703" y="8982"/>
                    <a:pt x="10284" y="8747"/>
                  </a:cubicBezTo>
                  <a:cubicBezTo>
                    <a:pt x="10451" y="8679"/>
                    <a:pt x="10620" y="8640"/>
                    <a:pt x="10789" y="8640"/>
                  </a:cubicBezTo>
                  <a:cubicBezTo>
                    <a:pt x="10994" y="8640"/>
                    <a:pt x="11199" y="8697"/>
                    <a:pt x="11399" y="8829"/>
                  </a:cubicBezTo>
                  <a:cubicBezTo>
                    <a:pt x="11763" y="9070"/>
                    <a:pt x="12144" y="9293"/>
                    <a:pt x="12519" y="9522"/>
                  </a:cubicBezTo>
                  <a:cubicBezTo>
                    <a:pt x="12637" y="9586"/>
                    <a:pt x="12754" y="9639"/>
                    <a:pt x="12901" y="9639"/>
                  </a:cubicBezTo>
                  <a:cubicBezTo>
                    <a:pt x="12379" y="9088"/>
                    <a:pt x="11792" y="8659"/>
                    <a:pt x="11047" y="8483"/>
                  </a:cubicBezTo>
                  <a:cubicBezTo>
                    <a:pt x="10942" y="8467"/>
                    <a:pt x="10853" y="8393"/>
                    <a:pt x="10759" y="8340"/>
                  </a:cubicBezTo>
                  <a:lnTo>
                    <a:pt x="10759" y="8340"/>
                  </a:lnTo>
                  <a:cubicBezTo>
                    <a:pt x="10951" y="8178"/>
                    <a:pt x="11149" y="8025"/>
                    <a:pt x="11346" y="7861"/>
                  </a:cubicBezTo>
                  <a:cubicBezTo>
                    <a:pt x="11323" y="7820"/>
                    <a:pt x="11293" y="7779"/>
                    <a:pt x="11270" y="7738"/>
                  </a:cubicBezTo>
                  <a:lnTo>
                    <a:pt x="11270" y="7738"/>
                  </a:lnTo>
                  <a:cubicBezTo>
                    <a:pt x="11385" y="7748"/>
                    <a:pt x="11501" y="7785"/>
                    <a:pt x="11610" y="7785"/>
                  </a:cubicBezTo>
                  <a:cubicBezTo>
                    <a:pt x="11634" y="7785"/>
                    <a:pt x="11657" y="7784"/>
                    <a:pt x="11680" y="7779"/>
                  </a:cubicBezTo>
                  <a:cubicBezTo>
                    <a:pt x="11876" y="7749"/>
                    <a:pt x="12070" y="7735"/>
                    <a:pt x="12261" y="7735"/>
                  </a:cubicBezTo>
                  <a:close/>
                  <a:moveTo>
                    <a:pt x="23701" y="0"/>
                  </a:moveTo>
                  <a:cubicBezTo>
                    <a:pt x="23014" y="264"/>
                    <a:pt x="22621" y="757"/>
                    <a:pt x="22281" y="1291"/>
                  </a:cubicBezTo>
                  <a:cubicBezTo>
                    <a:pt x="22346" y="1291"/>
                    <a:pt x="22416" y="1285"/>
                    <a:pt x="22563" y="1279"/>
                  </a:cubicBezTo>
                  <a:lnTo>
                    <a:pt x="22563" y="1279"/>
                  </a:lnTo>
                  <a:cubicBezTo>
                    <a:pt x="22475" y="1578"/>
                    <a:pt x="22393" y="1878"/>
                    <a:pt x="22316" y="2171"/>
                  </a:cubicBezTo>
                  <a:lnTo>
                    <a:pt x="22316" y="2171"/>
                  </a:lnTo>
                  <a:cubicBezTo>
                    <a:pt x="22236" y="2251"/>
                    <a:pt x="22151" y="2326"/>
                    <a:pt x="22093" y="2423"/>
                  </a:cubicBezTo>
                  <a:cubicBezTo>
                    <a:pt x="21618" y="3203"/>
                    <a:pt x="21149" y="3990"/>
                    <a:pt x="20674" y="4776"/>
                  </a:cubicBezTo>
                  <a:cubicBezTo>
                    <a:pt x="20715" y="4829"/>
                    <a:pt x="20756" y="4875"/>
                    <a:pt x="20791" y="4928"/>
                  </a:cubicBezTo>
                  <a:cubicBezTo>
                    <a:pt x="21143" y="4594"/>
                    <a:pt x="21612" y="4805"/>
                    <a:pt x="22017" y="4670"/>
                  </a:cubicBezTo>
                  <a:cubicBezTo>
                    <a:pt x="22469" y="4523"/>
                    <a:pt x="22944" y="4453"/>
                    <a:pt x="23460" y="4342"/>
                  </a:cubicBezTo>
                  <a:lnTo>
                    <a:pt x="23460" y="4342"/>
                  </a:lnTo>
                  <a:cubicBezTo>
                    <a:pt x="23460" y="4477"/>
                    <a:pt x="23501" y="4688"/>
                    <a:pt x="23454" y="4870"/>
                  </a:cubicBezTo>
                  <a:cubicBezTo>
                    <a:pt x="23319" y="5362"/>
                    <a:pt x="23202" y="5867"/>
                    <a:pt x="22985" y="6313"/>
                  </a:cubicBezTo>
                  <a:cubicBezTo>
                    <a:pt x="22838" y="6630"/>
                    <a:pt x="22551" y="6911"/>
                    <a:pt x="22269" y="7128"/>
                  </a:cubicBezTo>
                  <a:cubicBezTo>
                    <a:pt x="21715" y="7574"/>
                    <a:pt x="21136" y="7863"/>
                    <a:pt x="20492" y="7863"/>
                  </a:cubicBezTo>
                  <a:cubicBezTo>
                    <a:pt x="20161" y="7863"/>
                    <a:pt x="19812" y="7786"/>
                    <a:pt x="19442" y="7615"/>
                  </a:cubicBezTo>
                  <a:cubicBezTo>
                    <a:pt x="18750" y="7292"/>
                    <a:pt x="17969" y="7181"/>
                    <a:pt x="17236" y="6958"/>
                  </a:cubicBezTo>
                  <a:cubicBezTo>
                    <a:pt x="17107" y="6923"/>
                    <a:pt x="17019" y="6776"/>
                    <a:pt x="16831" y="6606"/>
                  </a:cubicBezTo>
                  <a:cubicBezTo>
                    <a:pt x="16544" y="6676"/>
                    <a:pt x="16133" y="6770"/>
                    <a:pt x="15623" y="6893"/>
                  </a:cubicBezTo>
                  <a:cubicBezTo>
                    <a:pt x="15846" y="6459"/>
                    <a:pt x="16010" y="6148"/>
                    <a:pt x="16168" y="5838"/>
                  </a:cubicBezTo>
                  <a:lnTo>
                    <a:pt x="16168" y="5838"/>
                  </a:lnTo>
                  <a:cubicBezTo>
                    <a:pt x="16069" y="5914"/>
                    <a:pt x="15904" y="5961"/>
                    <a:pt x="15863" y="6066"/>
                  </a:cubicBezTo>
                  <a:cubicBezTo>
                    <a:pt x="15599" y="6650"/>
                    <a:pt x="15143" y="6867"/>
                    <a:pt x="14564" y="6867"/>
                  </a:cubicBezTo>
                  <a:cubicBezTo>
                    <a:pt x="14526" y="6867"/>
                    <a:pt x="14488" y="6866"/>
                    <a:pt x="14449" y="6864"/>
                  </a:cubicBezTo>
                  <a:cubicBezTo>
                    <a:pt x="14385" y="6862"/>
                    <a:pt x="14321" y="6862"/>
                    <a:pt x="14253" y="6862"/>
                  </a:cubicBezTo>
                  <a:cubicBezTo>
                    <a:pt x="14116" y="6862"/>
                    <a:pt x="13962" y="6864"/>
                    <a:pt x="13751" y="6864"/>
                  </a:cubicBezTo>
                  <a:cubicBezTo>
                    <a:pt x="13927" y="6565"/>
                    <a:pt x="14068" y="6330"/>
                    <a:pt x="14203" y="6090"/>
                  </a:cubicBezTo>
                  <a:cubicBezTo>
                    <a:pt x="14168" y="6049"/>
                    <a:pt x="14127" y="6014"/>
                    <a:pt x="14086" y="5978"/>
                  </a:cubicBezTo>
                  <a:cubicBezTo>
                    <a:pt x="14050" y="6008"/>
                    <a:pt x="13992" y="6037"/>
                    <a:pt x="13980" y="6072"/>
                  </a:cubicBezTo>
                  <a:cubicBezTo>
                    <a:pt x="13745" y="6633"/>
                    <a:pt x="13346" y="6746"/>
                    <a:pt x="12904" y="6746"/>
                  </a:cubicBezTo>
                  <a:cubicBezTo>
                    <a:pt x="12695" y="6746"/>
                    <a:pt x="12476" y="6721"/>
                    <a:pt x="12261" y="6706"/>
                  </a:cubicBezTo>
                  <a:cubicBezTo>
                    <a:pt x="12238" y="6706"/>
                    <a:pt x="12226" y="6624"/>
                    <a:pt x="12208" y="6577"/>
                  </a:cubicBezTo>
                  <a:cubicBezTo>
                    <a:pt x="11815" y="6946"/>
                    <a:pt x="11399" y="7281"/>
                    <a:pt x="11029" y="7680"/>
                  </a:cubicBezTo>
                  <a:cubicBezTo>
                    <a:pt x="10877" y="7849"/>
                    <a:pt x="10833" y="8110"/>
                    <a:pt x="10747" y="8333"/>
                  </a:cubicBezTo>
                  <a:lnTo>
                    <a:pt x="10747" y="8333"/>
                  </a:lnTo>
                  <a:cubicBezTo>
                    <a:pt x="10745" y="8332"/>
                    <a:pt x="10743" y="8332"/>
                    <a:pt x="10742" y="8331"/>
                  </a:cubicBezTo>
                  <a:cubicBezTo>
                    <a:pt x="10619" y="8360"/>
                    <a:pt x="10490" y="8395"/>
                    <a:pt x="10360" y="8425"/>
                  </a:cubicBezTo>
                  <a:cubicBezTo>
                    <a:pt x="10302" y="8425"/>
                    <a:pt x="10255" y="8436"/>
                    <a:pt x="10196" y="8442"/>
                  </a:cubicBezTo>
                  <a:cubicBezTo>
                    <a:pt x="10214" y="8395"/>
                    <a:pt x="10237" y="8348"/>
                    <a:pt x="10261" y="8301"/>
                  </a:cubicBezTo>
                  <a:cubicBezTo>
                    <a:pt x="10536" y="7498"/>
                    <a:pt x="10818" y="6694"/>
                    <a:pt x="11088" y="5890"/>
                  </a:cubicBezTo>
                  <a:cubicBezTo>
                    <a:pt x="11135" y="5744"/>
                    <a:pt x="11152" y="5591"/>
                    <a:pt x="11193" y="5433"/>
                  </a:cubicBezTo>
                  <a:cubicBezTo>
                    <a:pt x="11141" y="5421"/>
                    <a:pt x="11094" y="5403"/>
                    <a:pt x="11053" y="5392"/>
                  </a:cubicBezTo>
                  <a:cubicBezTo>
                    <a:pt x="10853" y="5926"/>
                    <a:pt x="10648" y="6459"/>
                    <a:pt x="10460" y="6999"/>
                  </a:cubicBezTo>
                  <a:cubicBezTo>
                    <a:pt x="10378" y="7204"/>
                    <a:pt x="10331" y="7421"/>
                    <a:pt x="10261" y="7627"/>
                  </a:cubicBezTo>
                  <a:cubicBezTo>
                    <a:pt x="9991" y="8354"/>
                    <a:pt x="9651" y="9023"/>
                    <a:pt x="8700" y="9117"/>
                  </a:cubicBezTo>
                  <a:cubicBezTo>
                    <a:pt x="8994" y="7703"/>
                    <a:pt x="9199" y="6254"/>
                    <a:pt x="10566" y="5362"/>
                  </a:cubicBezTo>
                  <a:cubicBezTo>
                    <a:pt x="10624" y="5315"/>
                    <a:pt x="10677" y="5222"/>
                    <a:pt x="10730" y="5222"/>
                  </a:cubicBezTo>
                  <a:cubicBezTo>
                    <a:pt x="10748" y="5222"/>
                    <a:pt x="10766" y="5223"/>
                    <a:pt x="10784" y="5223"/>
                  </a:cubicBezTo>
                  <a:cubicBezTo>
                    <a:pt x="11516" y="5223"/>
                    <a:pt x="12122" y="4669"/>
                    <a:pt x="12901" y="4669"/>
                  </a:cubicBezTo>
                  <a:cubicBezTo>
                    <a:pt x="12921" y="4669"/>
                    <a:pt x="12940" y="4669"/>
                    <a:pt x="12959" y="4670"/>
                  </a:cubicBezTo>
                  <a:cubicBezTo>
                    <a:pt x="12942" y="4782"/>
                    <a:pt x="12930" y="4870"/>
                    <a:pt x="12912" y="4952"/>
                  </a:cubicBezTo>
                  <a:cubicBezTo>
                    <a:pt x="12915" y="4952"/>
                    <a:pt x="12918" y="4952"/>
                    <a:pt x="12921" y="4952"/>
                  </a:cubicBezTo>
                  <a:cubicBezTo>
                    <a:pt x="13294" y="4952"/>
                    <a:pt x="13336" y="4581"/>
                    <a:pt x="13528" y="4389"/>
                  </a:cubicBezTo>
                  <a:cubicBezTo>
                    <a:pt x="13499" y="4347"/>
                    <a:pt x="13464" y="4312"/>
                    <a:pt x="13434" y="4277"/>
                  </a:cubicBezTo>
                  <a:cubicBezTo>
                    <a:pt x="12895" y="4400"/>
                    <a:pt x="12343" y="4523"/>
                    <a:pt x="11798" y="4653"/>
                  </a:cubicBezTo>
                  <a:cubicBezTo>
                    <a:pt x="10918" y="4846"/>
                    <a:pt x="10149" y="5222"/>
                    <a:pt x="9563" y="5931"/>
                  </a:cubicBezTo>
                  <a:cubicBezTo>
                    <a:pt x="9240" y="6330"/>
                    <a:pt x="8906" y="6712"/>
                    <a:pt x="8583" y="7105"/>
                  </a:cubicBezTo>
                  <a:cubicBezTo>
                    <a:pt x="8366" y="7369"/>
                    <a:pt x="8096" y="7451"/>
                    <a:pt x="7762" y="7486"/>
                  </a:cubicBezTo>
                  <a:cubicBezTo>
                    <a:pt x="7134" y="7562"/>
                    <a:pt x="6512" y="7703"/>
                    <a:pt x="5896" y="7826"/>
                  </a:cubicBezTo>
                  <a:cubicBezTo>
                    <a:pt x="4506" y="8114"/>
                    <a:pt x="3731" y="9129"/>
                    <a:pt x="3291" y="10343"/>
                  </a:cubicBezTo>
                  <a:cubicBezTo>
                    <a:pt x="2816" y="11663"/>
                    <a:pt x="2458" y="13024"/>
                    <a:pt x="1690" y="14221"/>
                  </a:cubicBezTo>
                  <a:cubicBezTo>
                    <a:pt x="2235" y="14045"/>
                    <a:pt x="2382" y="13517"/>
                    <a:pt x="2640" y="13088"/>
                  </a:cubicBezTo>
                  <a:cubicBezTo>
                    <a:pt x="2734" y="12930"/>
                    <a:pt x="2781" y="12731"/>
                    <a:pt x="2840" y="12560"/>
                  </a:cubicBezTo>
                  <a:cubicBezTo>
                    <a:pt x="2969" y="12549"/>
                    <a:pt x="3080" y="12531"/>
                    <a:pt x="3197" y="12519"/>
                  </a:cubicBezTo>
                  <a:cubicBezTo>
                    <a:pt x="3280" y="11991"/>
                    <a:pt x="3338" y="11463"/>
                    <a:pt x="3426" y="10941"/>
                  </a:cubicBezTo>
                  <a:cubicBezTo>
                    <a:pt x="3567" y="10091"/>
                    <a:pt x="3995" y="9357"/>
                    <a:pt x="4629" y="8824"/>
                  </a:cubicBezTo>
                  <a:cubicBezTo>
                    <a:pt x="5298" y="8260"/>
                    <a:pt x="6119" y="7914"/>
                    <a:pt x="7011" y="7832"/>
                  </a:cubicBezTo>
                  <a:cubicBezTo>
                    <a:pt x="7046" y="7820"/>
                    <a:pt x="7093" y="7803"/>
                    <a:pt x="7128" y="7791"/>
                  </a:cubicBezTo>
                  <a:cubicBezTo>
                    <a:pt x="7134" y="7850"/>
                    <a:pt x="7134" y="7897"/>
                    <a:pt x="7146" y="7955"/>
                  </a:cubicBezTo>
                  <a:cubicBezTo>
                    <a:pt x="7058" y="8307"/>
                    <a:pt x="6946" y="8653"/>
                    <a:pt x="6887" y="9005"/>
                  </a:cubicBezTo>
                  <a:cubicBezTo>
                    <a:pt x="6747" y="9850"/>
                    <a:pt x="6424" y="10607"/>
                    <a:pt x="5832" y="11241"/>
                  </a:cubicBezTo>
                  <a:cubicBezTo>
                    <a:pt x="5755" y="11317"/>
                    <a:pt x="5755" y="11458"/>
                    <a:pt x="5726" y="11563"/>
                  </a:cubicBezTo>
                  <a:cubicBezTo>
                    <a:pt x="5796" y="11546"/>
                    <a:pt x="5873" y="11546"/>
                    <a:pt x="5931" y="11505"/>
                  </a:cubicBezTo>
                  <a:cubicBezTo>
                    <a:pt x="6302" y="11244"/>
                    <a:pt x="6656" y="11138"/>
                    <a:pt x="6998" y="11138"/>
                  </a:cubicBezTo>
                  <a:cubicBezTo>
                    <a:pt x="7565" y="11138"/>
                    <a:pt x="8095" y="11432"/>
                    <a:pt x="8601" y="11810"/>
                  </a:cubicBezTo>
                  <a:cubicBezTo>
                    <a:pt x="9615" y="12560"/>
                    <a:pt x="10589" y="13370"/>
                    <a:pt x="11581" y="14144"/>
                  </a:cubicBezTo>
                  <a:cubicBezTo>
                    <a:pt x="12079" y="14537"/>
                    <a:pt x="12672" y="14667"/>
                    <a:pt x="13282" y="14725"/>
                  </a:cubicBezTo>
                  <a:cubicBezTo>
                    <a:pt x="13851" y="14784"/>
                    <a:pt x="14432" y="14801"/>
                    <a:pt x="15013" y="14837"/>
                  </a:cubicBezTo>
                  <a:cubicBezTo>
                    <a:pt x="14555" y="15248"/>
                    <a:pt x="14038" y="15453"/>
                    <a:pt x="13483" y="15453"/>
                  </a:cubicBezTo>
                  <a:cubicBezTo>
                    <a:pt x="13119" y="15453"/>
                    <a:pt x="12739" y="15365"/>
                    <a:pt x="12349" y="15189"/>
                  </a:cubicBezTo>
                  <a:cubicBezTo>
                    <a:pt x="11064" y="14608"/>
                    <a:pt x="9791" y="14021"/>
                    <a:pt x="8507" y="13440"/>
                  </a:cubicBezTo>
                  <a:lnTo>
                    <a:pt x="8507" y="13440"/>
                  </a:lnTo>
                  <a:cubicBezTo>
                    <a:pt x="8659" y="13581"/>
                    <a:pt x="8800" y="13751"/>
                    <a:pt x="8970" y="13869"/>
                  </a:cubicBezTo>
                  <a:cubicBezTo>
                    <a:pt x="9187" y="14015"/>
                    <a:pt x="9434" y="14127"/>
                    <a:pt x="9744" y="14291"/>
                  </a:cubicBezTo>
                  <a:cubicBezTo>
                    <a:pt x="9130" y="14541"/>
                    <a:pt x="8538" y="14646"/>
                    <a:pt x="7957" y="14646"/>
                  </a:cubicBezTo>
                  <a:cubicBezTo>
                    <a:pt x="7417" y="14646"/>
                    <a:pt x="6888" y="14555"/>
                    <a:pt x="6360" y="14403"/>
                  </a:cubicBezTo>
                  <a:cubicBezTo>
                    <a:pt x="5949" y="14285"/>
                    <a:pt x="5568" y="14068"/>
                    <a:pt x="5163" y="13910"/>
                  </a:cubicBezTo>
                  <a:cubicBezTo>
                    <a:pt x="5126" y="13896"/>
                    <a:pt x="5085" y="13892"/>
                    <a:pt x="5042" y="13892"/>
                  </a:cubicBezTo>
                  <a:cubicBezTo>
                    <a:pt x="4985" y="13892"/>
                    <a:pt x="4925" y="13899"/>
                    <a:pt x="4867" y="13899"/>
                  </a:cubicBezTo>
                  <a:cubicBezTo>
                    <a:pt x="4856" y="13899"/>
                    <a:pt x="4845" y="13899"/>
                    <a:pt x="4834" y="13898"/>
                  </a:cubicBezTo>
                  <a:lnTo>
                    <a:pt x="4834" y="13898"/>
                  </a:lnTo>
                  <a:cubicBezTo>
                    <a:pt x="5274" y="14367"/>
                    <a:pt x="5890" y="14450"/>
                    <a:pt x="6448" y="14667"/>
                  </a:cubicBezTo>
                  <a:lnTo>
                    <a:pt x="7721" y="14843"/>
                  </a:lnTo>
                  <a:cubicBezTo>
                    <a:pt x="7721" y="14860"/>
                    <a:pt x="7732" y="14878"/>
                    <a:pt x="7732" y="14895"/>
                  </a:cubicBezTo>
                  <a:lnTo>
                    <a:pt x="6448" y="14895"/>
                  </a:lnTo>
                  <a:cubicBezTo>
                    <a:pt x="6052" y="14895"/>
                    <a:pt x="5658" y="14907"/>
                    <a:pt x="5264" y="14907"/>
                  </a:cubicBezTo>
                  <a:cubicBezTo>
                    <a:pt x="5027" y="14907"/>
                    <a:pt x="4790" y="14903"/>
                    <a:pt x="4553" y="14889"/>
                  </a:cubicBezTo>
                  <a:cubicBezTo>
                    <a:pt x="4224" y="14866"/>
                    <a:pt x="3907" y="14725"/>
                    <a:pt x="3579" y="14655"/>
                  </a:cubicBezTo>
                  <a:cubicBezTo>
                    <a:pt x="3203" y="14573"/>
                    <a:pt x="2834" y="14508"/>
                    <a:pt x="2435" y="14432"/>
                  </a:cubicBezTo>
                  <a:cubicBezTo>
                    <a:pt x="2452" y="14367"/>
                    <a:pt x="2482" y="14279"/>
                    <a:pt x="2499" y="14191"/>
                  </a:cubicBezTo>
                  <a:cubicBezTo>
                    <a:pt x="2453" y="14173"/>
                    <a:pt x="2413" y="14165"/>
                    <a:pt x="2378" y="14165"/>
                  </a:cubicBezTo>
                  <a:cubicBezTo>
                    <a:pt x="2193" y="14165"/>
                    <a:pt x="2166" y="14397"/>
                    <a:pt x="2048" y="14496"/>
                  </a:cubicBezTo>
                  <a:cubicBezTo>
                    <a:pt x="2587" y="14661"/>
                    <a:pt x="3133" y="14813"/>
                    <a:pt x="3819" y="15019"/>
                  </a:cubicBezTo>
                  <a:cubicBezTo>
                    <a:pt x="2963" y="15218"/>
                    <a:pt x="2235" y="15376"/>
                    <a:pt x="1514" y="15547"/>
                  </a:cubicBezTo>
                  <a:cubicBezTo>
                    <a:pt x="798" y="15987"/>
                    <a:pt x="605" y="16743"/>
                    <a:pt x="329" y="17453"/>
                  </a:cubicBezTo>
                  <a:cubicBezTo>
                    <a:pt x="235" y="18034"/>
                    <a:pt x="135" y="18603"/>
                    <a:pt x="30" y="19184"/>
                  </a:cubicBezTo>
                  <a:cubicBezTo>
                    <a:pt x="24" y="19366"/>
                    <a:pt x="6" y="19559"/>
                    <a:pt x="0" y="19747"/>
                  </a:cubicBezTo>
                  <a:cubicBezTo>
                    <a:pt x="88" y="19542"/>
                    <a:pt x="223" y="19348"/>
                    <a:pt x="270" y="19131"/>
                  </a:cubicBezTo>
                  <a:cubicBezTo>
                    <a:pt x="440" y="18474"/>
                    <a:pt x="575" y="17805"/>
                    <a:pt x="734" y="17148"/>
                  </a:cubicBezTo>
                  <a:cubicBezTo>
                    <a:pt x="974" y="16139"/>
                    <a:pt x="1666" y="15693"/>
                    <a:pt x="2646" y="15511"/>
                  </a:cubicBezTo>
                  <a:cubicBezTo>
                    <a:pt x="4230" y="15218"/>
                    <a:pt x="5814" y="15107"/>
                    <a:pt x="7415" y="15083"/>
                  </a:cubicBezTo>
                  <a:cubicBezTo>
                    <a:pt x="7850" y="15077"/>
                    <a:pt x="8301" y="15042"/>
                    <a:pt x="8706" y="14901"/>
                  </a:cubicBezTo>
                  <a:cubicBezTo>
                    <a:pt x="9095" y="14763"/>
                    <a:pt x="9478" y="14674"/>
                    <a:pt x="9864" y="14674"/>
                  </a:cubicBezTo>
                  <a:cubicBezTo>
                    <a:pt x="10119" y="14674"/>
                    <a:pt x="10375" y="14713"/>
                    <a:pt x="10636" y="14801"/>
                  </a:cubicBezTo>
                  <a:cubicBezTo>
                    <a:pt x="11047" y="14936"/>
                    <a:pt x="11457" y="15077"/>
                    <a:pt x="11845" y="15277"/>
                  </a:cubicBezTo>
                  <a:cubicBezTo>
                    <a:pt x="12400" y="15559"/>
                    <a:pt x="12941" y="15697"/>
                    <a:pt x="13464" y="15697"/>
                  </a:cubicBezTo>
                  <a:cubicBezTo>
                    <a:pt x="14233" y="15697"/>
                    <a:pt x="14964" y="15400"/>
                    <a:pt x="15652" y="14831"/>
                  </a:cubicBezTo>
                  <a:cubicBezTo>
                    <a:pt x="16884" y="13804"/>
                    <a:pt x="17740" y="12525"/>
                    <a:pt x="18116" y="10941"/>
                  </a:cubicBezTo>
                  <a:cubicBezTo>
                    <a:pt x="18233" y="10443"/>
                    <a:pt x="18386" y="9938"/>
                    <a:pt x="18632" y="9504"/>
                  </a:cubicBezTo>
                  <a:cubicBezTo>
                    <a:pt x="18943" y="8970"/>
                    <a:pt x="19348" y="8507"/>
                    <a:pt x="20034" y="8354"/>
                  </a:cubicBezTo>
                  <a:cubicBezTo>
                    <a:pt x="20621" y="8219"/>
                    <a:pt x="21202" y="8002"/>
                    <a:pt x="21741" y="7738"/>
                  </a:cubicBezTo>
                  <a:cubicBezTo>
                    <a:pt x="22434" y="7398"/>
                    <a:pt x="23032" y="6911"/>
                    <a:pt x="23267" y="6137"/>
                  </a:cubicBezTo>
                  <a:cubicBezTo>
                    <a:pt x="23572" y="5139"/>
                    <a:pt x="23871" y="4136"/>
                    <a:pt x="23818" y="3069"/>
                  </a:cubicBezTo>
                  <a:cubicBezTo>
                    <a:pt x="23783" y="2294"/>
                    <a:pt x="23842" y="1520"/>
                    <a:pt x="23836" y="740"/>
                  </a:cubicBezTo>
                  <a:cubicBezTo>
                    <a:pt x="23836" y="505"/>
                    <a:pt x="23754" y="282"/>
                    <a:pt x="2370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064625" y="4138400"/>
              <a:ext cx="620550" cy="205650"/>
            </a:xfrm>
            <a:custGeom>
              <a:avLst/>
              <a:gdLst/>
              <a:ahLst/>
              <a:cxnLst/>
              <a:rect l="l" t="t" r="r" b="b"/>
              <a:pathLst>
                <a:path w="24822" h="8226" extrusionOk="0">
                  <a:moveTo>
                    <a:pt x="7680" y="928"/>
                  </a:moveTo>
                  <a:lnTo>
                    <a:pt x="7680" y="928"/>
                  </a:lnTo>
                  <a:cubicBezTo>
                    <a:pt x="7651" y="963"/>
                    <a:pt x="7621" y="1010"/>
                    <a:pt x="7592" y="1051"/>
                  </a:cubicBezTo>
                  <a:cubicBezTo>
                    <a:pt x="7516" y="1139"/>
                    <a:pt x="7451" y="1221"/>
                    <a:pt x="7381" y="1309"/>
                  </a:cubicBezTo>
                  <a:cubicBezTo>
                    <a:pt x="7382" y="1310"/>
                    <a:pt x="7383" y="1311"/>
                    <a:pt x="7384" y="1312"/>
                  </a:cubicBezTo>
                  <a:lnTo>
                    <a:pt x="7384" y="1312"/>
                  </a:lnTo>
                  <a:cubicBezTo>
                    <a:pt x="6929" y="1592"/>
                    <a:pt x="6464" y="1695"/>
                    <a:pt x="5994" y="1695"/>
                  </a:cubicBezTo>
                  <a:cubicBezTo>
                    <a:pt x="5439" y="1695"/>
                    <a:pt x="4876" y="1552"/>
                    <a:pt x="4307" y="1391"/>
                  </a:cubicBezTo>
                  <a:cubicBezTo>
                    <a:pt x="4312" y="1343"/>
                    <a:pt x="4332" y="1265"/>
                    <a:pt x="4354" y="1184"/>
                  </a:cubicBezTo>
                  <a:lnTo>
                    <a:pt x="4354" y="1184"/>
                  </a:lnTo>
                  <a:cubicBezTo>
                    <a:pt x="4917" y="1132"/>
                    <a:pt x="5486" y="1074"/>
                    <a:pt x="6049" y="1033"/>
                  </a:cubicBezTo>
                  <a:cubicBezTo>
                    <a:pt x="6530" y="992"/>
                    <a:pt x="7011" y="974"/>
                    <a:pt x="7487" y="945"/>
                  </a:cubicBezTo>
                  <a:cubicBezTo>
                    <a:pt x="7557" y="933"/>
                    <a:pt x="7616" y="933"/>
                    <a:pt x="7680" y="928"/>
                  </a:cubicBezTo>
                  <a:close/>
                  <a:moveTo>
                    <a:pt x="10289" y="373"/>
                  </a:moveTo>
                  <a:cubicBezTo>
                    <a:pt x="11041" y="373"/>
                    <a:pt x="11786" y="628"/>
                    <a:pt x="12579" y="980"/>
                  </a:cubicBezTo>
                  <a:cubicBezTo>
                    <a:pt x="12092" y="1039"/>
                    <a:pt x="11751" y="1121"/>
                    <a:pt x="11399" y="1121"/>
                  </a:cubicBezTo>
                  <a:cubicBezTo>
                    <a:pt x="10390" y="1121"/>
                    <a:pt x="9581" y="1573"/>
                    <a:pt x="8801" y="2148"/>
                  </a:cubicBezTo>
                  <a:cubicBezTo>
                    <a:pt x="8619" y="2283"/>
                    <a:pt x="8384" y="2371"/>
                    <a:pt x="8173" y="2476"/>
                  </a:cubicBezTo>
                  <a:cubicBezTo>
                    <a:pt x="8013" y="2549"/>
                    <a:pt x="7865" y="2580"/>
                    <a:pt x="7726" y="2580"/>
                  </a:cubicBezTo>
                  <a:cubicBezTo>
                    <a:pt x="7226" y="2580"/>
                    <a:pt x="6831" y="2189"/>
                    <a:pt x="6331" y="1960"/>
                  </a:cubicBezTo>
                  <a:cubicBezTo>
                    <a:pt x="6683" y="1825"/>
                    <a:pt x="6970" y="1720"/>
                    <a:pt x="7240" y="1579"/>
                  </a:cubicBezTo>
                  <a:cubicBezTo>
                    <a:pt x="7318" y="1545"/>
                    <a:pt x="7349" y="1411"/>
                    <a:pt x="7392" y="1318"/>
                  </a:cubicBezTo>
                  <a:lnTo>
                    <a:pt x="7392" y="1318"/>
                  </a:lnTo>
                  <a:cubicBezTo>
                    <a:pt x="7446" y="1362"/>
                    <a:pt x="7494" y="1379"/>
                    <a:pt x="7538" y="1379"/>
                  </a:cubicBezTo>
                  <a:cubicBezTo>
                    <a:pt x="7660" y="1379"/>
                    <a:pt x="7752" y="1247"/>
                    <a:pt x="7862" y="1192"/>
                  </a:cubicBezTo>
                  <a:cubicBezTo>
                    <a:pt x="8279" y="1004"/>
                    <a:pt x="8683" y="769"/>
                    <a:pt x="9112" y="599"/>
                  </a:cubicBezTo>
                  <a:cubicBezTo>
                    <a:pt x="9511" y="441"/>
                    <a:pt x="9901" y="373"/>
                    <a:pt x="10289" y="373"/>
                  </a:cubicBezTo>
                  <a:close/>
                  <a:moveTo>
                    <a:pt x="7815" y="3063"/>
                  </a:moveTo>
                  <a:cubicBezTo>
                    <a:pt x="7833" y="3063"/>
                    <a:pt x="7856" y="3092"/>
                    <a:pt x="7868" y="3110"/>
                  </a:cubicBezTo>
                  <a:cubicBezTo>
                    <a:pt x="7862" y="3127"/>
                    <a:pt x="7850" y="3151"/>
                    <a:pt x="7839" y="3157"/>
                  </a:cubicBezTo>
                  <a:cubicBezTo>
                    <a:pt x="7815" y="3145"/>
                    <a:pt x="7786" y="3122"/>
                    <a:pt x="7768" y="3110"/>
                  </a:cubicBezTo>
                  <a:cubicBezTo>
                    <a:pt x="7780" y="3092"/>
                    <a:pt x="7803" y="3063"/>
                    <a:pt x="7815" y="3063"/>
                  </a:cubicBezTo>
                  <a:close/>
                  <a:moveTo>
                    <a:pt x="12930" y="1276"/>
                  </a:moveTo>
                  <a:cubicBezTo>
                    <a:pt x="13363" y="1276"/>
                    <a:pt x="13688" y="1505"/>
                    <a:pt x="14028" y="1796"/>
                  </a:cubicBezTo>
                  <a:cubicBezTo>
                    <a:pt x="13951" y="1860"/>
                    <a:pt x="13904" y="1907"/>
                    <a:pt x="13846" y="1925"/>
                  </a:cubicBezTo>
                  <a:cubicBezTo>
                    <a:pt x="13030" y="2236"/>
                    <a:pt x="12227" y="2558"/>
                    <a:pt x="11399" y="2828"/>
                  </a:cubicBezTo>
                  <a:cubicBezTo>
                    <a:pt x="10737" y="3051"/>
                    <a:pt x="10056" y="3245"/>
                    <a:pt x="9364" y="3356"/>
                  </a:cubicBezTo>
                  <a:cubicBezTo>
                    <a:pt x="9315" y="3364"/>
                    <a:pt x="9267" y="3368"/>
                    <a:pt x="9220" y="3368"/>
                  </a:cubicBezTo>
                  <a:cubicBezTo>
                    <a:pt x="8814" y="3368"/>
                    <a:pt x="8468" y="3089"/>
                    <a:pt x="8132" y="2805"/>
                  </a:cubicBezTo>
                  <a:cubicBezTo>
                    <a:pt x="8613" y="2523"/>
                    <a:pt x="9053" y="2318"/>
                    <a:pt x="9440" y="2007"/>
                  </a:cubicBezTo>
                  <a:cubicBezTo>
                    <a:pt x="10068" y="1532"/>
                    <a:pt x="10789" y="1362"/>
                    <a:pt x="11546" y="1303"/>
                  </a:cubicBezTo>
                  <a:cubicBezTo>
                    <a:pt x="11696" y="1293"/>
                    <a:pt x="11846" y="1290"/>
                    <a:pt x="11996" y="1290"/>
                  </a:cubicBezTo>
                  <a:cubicBezTo>
                    <a:pt x="12126" y="1290"/>
                    <a:pt x="12257" y="1292"/>
                    <a:pt x="12386" y="1292"/>
                  </a:cubicBezTo>
                  <a:cubicBezTo>
                    <a:pt x="12537" y="1292"/>
                    <a:pt x="12687" y="1290"/>
                    <a:pt x="12837" y="1280"/>
                  </a:cubicBezTo>
                  <a:cubicBezTo>
                    <a:pt x="12868" y="1277"/>
                    <a:pt x="12899" y="1276"/>
                    <a:pt x="12930" y="1276"/>
                  </a:cubicBezTo>
                  <a:close/>
                  <a:moveTo>
                    <a:pt x="4383" y="1708"/>
                  </a:moveTo>
                  <a:lnTo>
                    <a:pt x="4383" y="1708"/>
                  </a:lnTo>
                  <a:cubicBezTo>
                    <a:pt x="4688" y="1737"/>
                    <a:pt x="4952" y="1761"/>
                    <a:pt x="5169" y="1766"/>
                  </a:cubicBezTo>
                  <a:cubicBezTo>
                    <a:pt x="5815" y="2711"/>
                    <a:pt x="6167" y="3679"/>
                    <a:pt x="6090" y="4799"/>
                  </a:cubicBezTo>
                  <a:cubicBezTo>
                    <a:pt x="6049" y="5251"/>
                    <a:pt x="6243" y="5709"/>
                    <a:pt x="6343" y="6160"/>
                  </a:cubicBezTo>
                  <a:cubicBezTo>
                    <a:pt x="6413" y="6436"/>
                    <a:pt x="6501" y="6706"/>
                    <a:pt x="6595" y="7058"/>
                  </a:cubicBezTo>
                  <a:cubicBezTo>
                    <a:pt x="5862" y="6753"/>
                    <a:pt x="5545" y="6260"/>
                    <a:pt x="5392" y="5603"/>
                  </a:cubicBezTo>
                  <a:cubicBezTo>
                    <a:pt x="5081" y="4330"/>
                    <a:pt x="4735" y="3069"/>
                    <a:pt x="4383" y="1708"/>
                  </a:cubicBezTo>
                  <a:close/>
                  <a:moveTo>
                    <a:pt x="9940" y="0"/>
                  </a:moveTo>
                  <a:cubicBezTo>
                    <a:pt x="9221" y="0"/>
                    <a:pt x="8515" y="161"/>
                    <a:pt x="7821" y="488"/>
                  </a:cubicBezTo>
                  <a:cubicBezTo>
                    <a:pt x="7469" y="658"/>
                    <a:pt x="7029" y="711"/>
                    <a:pt x="6624" y="716"/>
                  </a:cubicBezTo>
                  <a:cubicBezTo>
                    <a:pt x="6252" y="725"/>
                    <a:pt x="5881" y="728"/>
                    <a:pt x="5509" y="728"/>
                  </a:cubicBezTo>
                  <a:cubicBezTo>
                    <a:pt x="4867" y="728"/>
                    <a:pt x="4226" y="720"/>
                    <a:pt x="3586" y="720"/>
                  </a:cubicBezTo>
                  <a:cubicBezTo>
                    <a:pt x="3404" y="720"/>
                    <a:pt x="3222" y="720"/>
                    <a:pt x="3040" y="722"/>
                  </a:cubicBezTo>
                  <a:cubicBezTo>
                    <a:pt x="2752" y="722"/>
                    <a:pt x="2465" y="804"/>
                    <a:pt x="2177" y="863"/>
                  </a:cubicBezTo>
                  <a:cubicBezTo>
                    <a:pt x="1520" y="992"/>
                    <a:pt x="1110" y="1514"/>
                    <a:pt x="588" y="1872"/>
                  </a:cubicBezTo>
                  <a:cubicBezTo>
                    <a:pt x="535" y="1896"/>
                    <a:pt x="476" y="1919"/>
                    <a:pt x="417" y="1942"/>
                  </a:cubicBezTo>
                  <a:cubicBezTo>
                    <a:pt x="417" y="1860"/>
                    <a:pt x="429" y="1772"/>
                    <a:pt x="429" y="1690"/>
                  </a:cubicBezTo>
                  <a:cubicBezTo>
                    <a:pt x="459" y="1315"/>
                    <a:pt x="488" y="951"/>
                    <a:pt x="517" y="576"/>
                  </a:cubicBezTo>
                  <a:lnTo>
                    <a:pt x="517" y="576"/>
                  </a:lnTo>
                  <a:cubicBezTo>
                    <a:pt x="353" y="951"/>
                    <a:pt x="165" y="1326"/>
                    <a:pt x="54" y="1714"/>
                  </a:cubicBezTo>
                  <a:cubicBezTo>
                    <a:pt x="1" y="1890"/>
                    <a:pt x="54" y="2183"/>
                    <a:pt x="171" y="2300"/>
                  </a:cubicBezTo>
                  <a:cubicBezTo>
                    <a:pt x="241" y="2370"/>
                    <a:pt x="320" y="2400"/>
                    <a:pt x="402" y="2400"/>
                  </a:cubicBezTo>
                  <a:cubicBezTo>
                    <a:pt x="538" y="2400"/>
                    <a:pt x="681" y="2316"/>
                    <a:pt x="799" y="2195"/>
                  </a:cubicBezTo>
                  <a:cubicBezTo>
                    <a:pt x="1504" y="1199"/>
                    <a:pt x="2484" y="910"/>
                    <a:pt x="3574" y="910"/>
                  </a:cubicBezTo>
                  <a:cubicBezTo>
                    <a:pt x="3736" y="910"/>
                    <a:pt x="3900" y="916"/>
                    <a:pt x="4066" y="928"/>
                  </a:cubicBezTo>
                  <a:cubicBezTo>
                    <a:pt x="4157" y="933"/>
                    <a:pt x="4241" y="1085"/>
                    <a:pt x="4326" y="1175"/>
                  </a:cubicBezTo>
                  <a:lnTo>
                    <a:pt x="4326" y="1175"/>
                  </a:lnTo>
                  <a:cubicBezTo>
                    <a:pt x="3698" y="1411"/>
                    <a:pt x="3070" y="1642"/>
                    <a:pt x="2441" y="1884"/>
                  </a:cubicBezTo>
                  <a:cubicBezTo>
                    <a:pt x="2922" y="1837"/>
                    <a:pt x="3398" y="1796"/>
                    <a:pt x="3978" y="1737"/>
                  </a:cubicBezTo>
                  <a:cubicBezTo>
                    <a:pt x="4096" y="2001"/>
                    <a:pt x="4231" y="2312"/>
                    <a:pt x="4371" y="2629"/>
                  </a:cubicBezTo>
                  <a:cubicBezTo>
                    <a:pt x="4336" y="2664"/>
                    <a:pt x="4307" y="2705"/>
                    <a:pt x="4272" y="2740"/>
                  </a:cubicBezTo>
                  <a:cubicBezTo>
                    <a:pt x="3638" y="2488"/>
                    <a:pt x="2999" y="2248"/>
                    <a:pt x="2365" y="2001"/>
                  </a:cubicBezTo>
                  <a:cubicBezTo>
                    <a:pt x="2089" y="2036"/>
                    <a:pt x="1814" y="2042"/>
                    <a:pt x="1550" y="2107"/>
                  </a:cubicBezTo>
                  <a:cubicBezTo>
                    <a:pt x="1297" y="2177"/>
                    <a:pt x="1063" y="2306"/>
                    <a:pt x="828" y="2412"/>
                  </a:cubicBezTo>
                  <a:cubicBezTo>
                    <a:pt x="635" y="2541"/>
                    <a:pt x="288" y="2558"/>
                    <a:pt x="371" y="2940"/>
                  </a:cubicBezTo>
                  <a:cubicBezTo>
                    <a:pt x="505" y="2887"/>
                    <a:pt x="652" y="2840"/>
                    <a:pt x="769" y="2770"/>
                  </a:cubicBezTo>
                  <a:cubicBezTo>
                    <a:pt x="1213" y="2489"/>
                    <a:pt x="1655" y="2304"/>
                    <a:pt x="2103" y="2304"/>
                  </a:cubicBezTo>
                  <a:cubicBezTo>
                    <a:pt x="2443" y="2304"/>
                    <a:pt x="2788" y="2411"/>
                    <a:pt x="3140" y="2664"/>
                  </a:cubicBezTo>
                  <a:cubicBezTo>
                    <a:pt x="3157" y="2682"/>
                    <a:pt x="3186" y="2687"/>
                    <a:pt x="3204" y="2687"/>
                  </a:cubicBezTo>
                  <a:cubicBezTo>
                    <a:pt x="4289" y="2805"/>
                    <a:pt x="4600" y="3620"/>
                    <a:pt x="4829" y="4500"/>
                  </a:cubicBezTo>
                  <a:cubicBezTo>
                    <a:pt x="4946" y="4970"/>
                    <a:pt x="5046" y="5439"/>
                    <a:pt x="5152" y="5914"/>
                  </a:cubicBezTo>
                  <a:cubicBezTo>
                    <a:pt x="5251" y="6389"/>
                    <a:pt x="5510" y="6771"/>
                    <a:pt x="5920" y="7029"/>
                  </a:cubicBezTo>
                  <a:cubicBezTo>
                    <a:pt x="6307" y="7269"/>
                    <a:pt x="6589" y="7592"/>
                    <a:pt x="6747" y="8020"/>
                  </a:cubicBezTo>
                  <a:cubicBezTo>
                    <a:pt x="6871" y="8085"/>
                    <a:pt x="7000" y="8143"/>
                    <a:pt x="7117" y="8208"/>
                  </a:cubicBezTo>
                  <a:cubicBezTo>
                    <a:pt x="6894" y="7398"/>
                    <a:pt x="6677" y="6589"/>
                    <a:pt x="6478" y="5767"/>
                  </a:cubicBezTo>
                  <a:cubicBezTo>
                    <a:pt x="6390" y="5374"/>
                    <a:pt x="6278" y="4952"/>
                    <a:pt x="6302" y="4553"/>
                  </a:cubicBezTo>
                  <a:cubicBezTo>
                    <a:pt x="6343" y="3720"/>
                    <a:pt x="6067" y="2987"/>
                    <a:pt x="5744" y="2265"/>
                  </a:cubicBezTo>
                  <a:cubicBezTo>
                    <a:pt x="5727" y="2212"/>
                    <a:pt x="5709" y="2154"/>
                    <a:pt x="5686" y="2101"/>
                  </a:cubicBezTo>
                  <a:lnTo>
                    <a:pt x="5686" y="2101"/>
                  </a:lnTo>
                  <a:cubicBezTo>
                    <a:pt x="5750" y="2107"/>
                    <a:pt x="5815" y="2107"/>
                    <a:pt x="5885" y="2118"/>
                  </a:cubicBezTo>
                  <a:cubicBezTo>
                    <a:pt x="7281" y="2646"/>
                    <a:pt x="8103" y="3732"/>
                    <a:pt x="8595" y="5058"/>
                  </a:cubicBezTo>
                  <a:cubicBezTo>
                    <a:pt x="8977" y="6084"/>
                    <a:pt x="9200" y="7164"/>
                    <a:pt x="9493" y="8220"/>
                  </a:cubicBezTo>
                  <a:cubicBezTo>
                    <a:pt x="9569" y="8220"/>
                    <a:pt x="9645" y="8208"/>
                    <a:pt x="9728" y="8208"/>
                  </a:cubicBezTo>
                  <a:cubicBezTo>
                    <a:pt x="9499" y="6999"/>
                    <a:pt x="9258" y="5785"/>
                    <a:pt x="8771" y="4647"/>
                  </a:cubicBezTo>
                  <a:cubicBezTo>
                    <a:pt x="8566" y="4172"/>
                    <a:pt x="8243" y="3743"/>
                    <a:pt x="7956" y="3262"/>
                  </a:cubicBezTo>
                  <a:cubicBezTo>
                    <a:pt x="7994" y="3257"/>
                    <a:pt x="8030" y="3254"/>
                    <a:pt x="8066" y="3254"/>
                  </a:cubicBezTo>
                  <a:cubicBezTo>
                    <a:pt x="8572" y="3254"/>
                    <a:pt x="8869" y="3766"/>
                    <a:pt x="9334" y="3831"/>
                  </a:cubicBezTo>
                  <a:cubicBezTo>
                    <a:pt x="9440" y="3748"/>
                    <a:pt x="9314" y="3512"/>
                    <a:pt x="9539" y="3512"/>
                  </a:cubicBezTo>
                  <a:cubicBezTo>
                    <a:pt x="9552" y="3512"/>
                    <a:pt x="9566" y="3513"/>
                    <a:pt x="9581" y="3515"/>
                  </a:cubicBezTo>
                  <a:cubicBezTo>
                    <a:pt x="9674" y="3524"/>
                    <a:pt x="9765" y="3529"/>
                    <a:pt x="9855" y="3529"/>
                  </a:cubicBezTo>
                  <a:cubicBezTo>
                    <a:pt x="10710" y="3529"/>
                    <a:pt x="11448" y="3122"/>
                    <a:pt x="12191" y="2734"/>
                  </a:cubicBezTo>
                  <a:cubicBezTo>
                    <a:pt x="12532" y="2547"/>
                    <a:pt x="12913" y="2459"/>
                    <a:pt x="13277" y="2312"/>
                  </a:cubicBezTo>
                  <a:cubicBezTo>
                    <a:pt x="13547" y="2201"/>
                    <a:pt x="13805" y="2148"/>
                    <a:pt x="14055" y="2148"/>
                  </a:cubicBezTo>
                  <a:cubicBezTo>
                    <a:pt x="14597" y="2148"/>
                    <a:pt x="15102" y="2398"/>
                    <a:pt x="15612" y="2852"/>
                  </a:cubicBezTo>
                  <a:cubicBezTo>
                    <a:pt x="15406" y="2887"/>
                    <a:pt x="15283" y="2922"/>
                    <a:pt x="15160" y="2922"/>
                  </a:cubicBezTo>
                  <a:cubicBezTo>
                    <a:pt x="14215" y="2940"/>
                    <a:pt x="13371" y="3280"/>
                    <a:pt x="12543" y="3708"/>
                  </a:cubicBezTo>
                  <a:cubicBezTo>
                    <a:pt x="12074" y="3955"/>
                    <a:pt x="11611" y="4213"/>
                    <a:pt x="11053" y="4242"/>
                  </a:cubicBezTo>
                  <a:cubicBezTo>
                    <a:pt x="10983" y="4246"/>
                    <a:pt x="10914" y="4249"/>
                    <a:pt x="10845" y="4249"/>
                  </a:cubicBezTo>
                  <a:cubicBezTo>
                    <a:pt x="10451" y="4249"/>
                    <a:pt x="10085" y="4169"/>
                    <a:pt x="9745" y="3914"/>
                  </a:cubicBezTo>
                  <a:cubicBezTo>
                    <a:pt x="9676" y="3857"/>
                    <a:pt x="9599" y="3738"/>
                    <a:pt x="9498" y="3738"/>
                  </a:cubicBezTo>
                  <a:cubicBezTo>
                    <a:pt x="9452" y="3738"/>
                    <a:pt x="9402" y="3762"/>
                    <a:pt x="9346" y="3826"/>
                  </a:cubicBezTo>
                  <a:cubicBezTo>
                    <a:pt x="10678" y="4993"/>
                    <a:pt x="11229" y="6553"/>
                    <a:pt x="11564" y="8225"/>
                  </a:cubicBezTo>
                  <a:lnTo>
                    <a:pt x="11822" y="8225"/>
                  </a:lnTo>
                  <a:cubicBezTo>
                    <a:pt x="11546" y="7263"/>
                    <a:pt x="11270" y="6313"/>
                    <a:pt x="10989" y="5316"/>
                  </a:cubicBezTo>
                  <a:cubicBezTo>
                    <a:pt x="11048" y="5304"/>
                    <a:pt x="11147" y="5292"/>
                    <a:pt x="11259" y="5275"/>
                  </a:cubicBezTo>
                  <a:cubicBezTo>
                    <a:pt x="11112" y="5040"/>
                    <a:pt x="10960" y="4805"/>
                    <a:pt x="10854" y="4647"/>
                  </a:cubicBezTo>
                  <a:cubicBezTo>
                    <a:pt x="11974" y="4201"/>
                    <a:pt x="13142" y="3738"/>
                    <a:pt x="14303" y="3274"/>
                  </a:cubicBezTo>
                  <a:cubicBezTo>
                    <a:pt x="14629" y="3144"/>
                    <a:pt x="14948" y="3085"/>
                    <a:pt x="15262" y="3085"/>
                  </a:cubicBezTo>
                  <a:cubicBezTo>
                    <a:pt x="15740" y="3085"/>
                    <a:pt x="16207" y="3222"/>
                    <a:pt x="16668" y="3456"/>
                  </a:cubicBezTo>
                  <a:cubicBezTo>
                    <a:pt x="16885" y="3562"/>
                    <a:pt x="17090" y="3685"/>
                    <a:pt x="17395" y="3861"/>
                  </a:cubicBezTo>
                  <a:cubicBezTo>
                    <a:pt x="17125" y="3949"/>
                    <a:pt x="16949" y="4025"/>
                    <a:pt x="16756" y="4066"/>
                  </a:cubicBezTo>
                  <a:cubicBezTo>
                    <a:pt x="15711" y="4295"/>
                    <a:pt x="14696" y="4629"/>
                    <a:pt x="13734" y="5110"/>
                  </a:cubicBezTo>
                  <a:cubicBezTo>
                    <a:pt x="13213" y="5365"/>
                    <a:pt x="12672" y="5470"/>
                    <a:pt x="12118" y="5470"/>
                  </a:cubicBezTo>
                  <a:cubicBezTo>
                    <a:pt x="11881" y="5470"/>
                    <a:pt x="11641" y="5451"/>
                    <a:pt x="11399" y="5415"/>
                  </a:cubicBezTo>
                  <a:lnTo>
                    <a:pt x="11399" y="5415"/>
                  </a:lnTo>
                  <a:lnTo>
                    <a:pt x="12432" y="6295"/>
                  </a:lnTo>
                  <a:lnTo>
                    <a:pt x="12432" y="6026"/>
                  </a:lnTo>
                  <a:cubicBezTo>
                    <a:pt x="13159" y="6325"/>
                    <a:pt x="13963" y="6372"/>
                    <a:pt x="14479" y="7046"/>
                  </a:cubicBezTo>
                  <a:cubicBezTo>
                    <a:pt x="14456" y="6911"/>
                    <a:pt x="14427" y="6782"/>
                    <a:pt x="14391" y="6583"/>
                  </a:cubicBezTo>
                  <a:lnTo>
                    <a:pt x="14391" y="6583"/>
                  </a:lnTo>
                  <a:cubicBezTo>
                    <a:pt x="15242" y="6606"/>
                    <a:pt x="16075" y="6600"/>
                    <a:pt x="16773" y="7228"/>
                  </a:cubicBezTo>
                  <a:cubicBezTo>
                    <a:pt x="16844" y="7304"/>
                    <a:pt x="17002" y="7293"/>
                    <a:pt x="17119" y="7322"/>
                  </a:cubicBezTo>
                  <a:cubicBezTo>
                    <a:pt x="17102" y="7158"/>
                    <a:pt x="17078" y="6993"/>
                    <a:pt x="17061" y="6753"/>
                  </a:cubicBezTo>
                  <a:cubicBezTo>
                    <a:pt x="16627" y="6677"/>
                    <a:pt x="16122" y="6589"/>
                    <a:pt x="15606" y="6501"/>
                  </a:cubicBezTo>
                  <a:cubicBezTo>
                    <a:pt x="15600" y="6466"/>
                    <a:pt x="15600" y="6436"/>
                    <a:pt x="15600" y="6401"/>
                  </a:cubicBezTo>
                  <a:cubicBezTo>
                    <a:pt x="16040" y="6295"/>
                    <a:pt x="16480" y="6184"/>
                    <a:pt x="16920" y="6078"/>
                  </a:cubicBezTo>
                  <a:cubicBezTo>
                    <a:pt x="16914" y="6031"/>
                    <a:pt x="16914" y="5996"/>
                    <a:pt x="16902" y="5949"/>
                  </a:cubicBezTo>
                  <a:lnTo>
                    <a:pt x="16533" y="5932"/>
                  </a:lnTo>
                  <a:cubicBezTo>
                    <a:pt x="15836" y="6121"/>
                    <a:pt x="15140" y="6273"/>
                    <a:pt x="14443" y="6273"/>
                  </a:cubicBezTo>
                  <a:cubicBezTo>
                    <a:pt x="13948" y="6273"/>
                    <a:pt x="13453" y="6197"/>
                    <a:pt x="12954" y="6002"/>
                  </a:cubicBezTo>
                  <a:cubicBezTo>
                    <a:pt x="12790" y="5938"/>
                    <a:pt x="12637" y="5873"/>
                    <a:pt x="12373" y="5762"/>
                  </a:cubicBezTo>
                  <a:cubicBezTo>
                    <a:pt x="12620" y="5679"/>
                    <a:pt x="12766" y="5627"/>
                    <a:pt x="12913" y="5586"/>
                  </a:cubicBezTo>
                  <a:cubicBezTo>
                    <a:pt x="13148" y="5521"/>
                    <a:pt x="13400" y="5498"/>
                    <a:pt x="13611" y="5392"/>
                  </a:cubicBezTo>
                  <a:cubicBezTo>
                    <a:pt x="14955" y="4735"/>
                    <a:pt x="16392" y="4365"/>
                    <a:pt x="17835" y="4054"/>
                  </a:cubicBezTo>
                  <a:cubicBezTo>
                    <a:pt x="18043" y="4008"/>
                    <a:pt x="18250" y="3988"/>
                    <a:pt x="18457" y="3988"/>
                  </a:cubicBezTo>
                  <a:cubicBezTo>
                    <a:pt x="19092" y="3988"/>
                    <a:pt x="19725" y="4175"/>
                    <a:pt x="20375" y="4365"/>
                  </a:cubicBezTo>
                  <a:cubicBezTo>
                    <a:pt x="19923" y="4494"/>
                    <a:pt x="19483" y="4618"/>
                    <a:pt x="19038" y="4741"/>
                  </a:cubicBezTo>
                  <a:cubicBezTo>
                    <a:pt x="18392" y="5063"/>
                    <a:pt x="17741" y="5380"/>
                    <a:pt x="16979" y="5762"/>
                  </a:cubicBezTo>
                  <a:cubicBezTo>
                    <a:pt x="17100" y="5809"/>
                    <a:pt x="17201" y="5828"/>
                    <a:pt x="17290" y="5828"/>
                  </a:cubicBezTo>
                  <a:cubicBezTo>
                    <a:pt x="17540" y="5828"/>
                    <a:pt x="17684" y="5678"/>
                    <a:pt x="17853" y="5609"/>
                  </a:cubicBezTo>
                  <a:cubicBezTo>
                    <a:pt x="18686" y="5263"/>
                    <a:pt x="19501" y="4876"/>
                    <a:pt x="20352" y="4594"/>
                  </a:cubicBezTo>
                  <a:cubicBezTo>
                    <a:pt x="20529" y="4536"/>
                    <a:pt x="20695" y="4509"/>
                    <a:pt x="20853" y="4509"/>
                  </a:cubicBezTo>
                  <a:cubicBezTo>
                    <a:pt x="21522" y="4509"/>
                    <a:pt x="22031" y="4992"/>
                    <a:pt x="22563" y="5586"/>
                  </a:cubicBezTo>
                  <a:cubicBezTo>
                    <a:pt x="21812" y="5674"/>
                    <a:pt x="21167" y="5756"/>
                    <a:pt x="20522" y="5826"/>
                  </a:cubicBezTo>
                  <a:cubicBezTo>
                    <a:pt x="20633" y="5944"/>
                    <a:pt x="20737" y="5980"/>
                    <a:pt x="20838" y="5980"/>
                  </a:cubicBezTo>
                  <a:cubicBezTo>
                    <a:pt x="20977" y="5980"/>
                    <a:pt x="21112" y="5913"/>
                    <a:pt x="21255" y="5902"/>
                  </a:cubicBezTo>
                  <a:cubicBezTo>
                    <a:pt x="21519" y="5873"/>
                    <a:pt x="21789" y="5908"/>
                    <a:pt x="22047" y="5855"/>
                  </a:cubicBezTo>
                  <a:cubicBezTo>
                    <a:pt x="22178" y="5831"/>
                    <a:pt x="22304" y="5819"/>
                    <a:pt x="22425" y="5819"/>
                  </a:cubicBezTo>
                  <a:cubicBezTo>
                    <a:pt x="22991" y="5819"/>
                    <a:pt x="23452" y="6083"/>
                    <a:pt x="23848" y="6548"/>
                  </a:cubicBezTo>
                  <a:cubicBezTo>
                    <a:pt x="23136" y="6774"/>
                    <a:pt x="22165" y="6892"/>
                    <a:pt x="21056" y="6892"/>
                  </a:cubicBezTo>
                  <a:cubicBezTo>
                    <a:pt x="20412" y="6892"/>
                    <a:pt x="19722" y="6852"/>
                    <a:pt x="19008" y="6771"/>
                  </a:cubicBezTo>
                  <a:cubicBezTo>
                    <a:pt x="19501" y="6518"/>
                    <a:pt x="19888" y="6313"/>
                    <a:pt x="20275" y="6114"/>
                  </a:cubicBezTo>
                  <a:cubicBezTo>
                    <a:pt x="20211" y="6102"/>
                    <a:pt x="20148" y="6097"/>
                    <a:pt x="20087" y="6097"/>
                  </a:cubicBezTo>
                  <a:cubicBezTo>
                    <a:pt x="19639" y="6097"/>
                    <a:pt x="19283" y="6372"/>
                    <a:pt x="18885" y="6507"/>
                  </a:cubicBezTo>
                  <a:cubicBezTo>
                    <a:pt x="18428" y="6665"/>
                    <a:pt x="17952" y="6747"/>
                    <a:pt x="17442" y="6870"/>
                  </a:cubicBezTo>
                  <a:cubicBezTo>
                    <a:pt x="17556" y="6916"/>
                    <a:pt x="17659" y="7023"/>
                    <a:pt x="17762" y="7023"/>
                  </a:cubicBezTo>
                  <a:cubicBezTo>
                    <a:pt x="17765" y="7023"/>
                    <a:pt x="17768" y="7023"/>
                    <a:pt x="17770" y="7023"/>
                  </a:cubicBezTo>
                  <a:cubicBezTo>
                    <a:pt x="17809" y="7021"/>
                    <a:pt x="17847" y="7020"/>
                    <a:pt x="17884" y="7020"/>
                  </a:cubicBezTo>
                  <a:cubicBezTo>
                    <a:pt x="18508" y="7020"/>
                    <a:pt x="19027" y="7290"/>
                    <a:pt x="19530" y="7633"/>
                  </a:cubicBezTo>
                  <a:cubicBezTo>
                    <a:pt x="19545" y="7641"/>
                    <a:pt x="19564" y="7644"/>
                    <a:pt x="19585" y="7644"/>
                  </a:cubicBezTo>
                  <a:cubicBezTo>
                    <a:pt x="19638" y="7644"/>
                    <a:pt x="19706" y="7624"/>
                    <a:pt x="19765" y="7615"/>
                  </a:cubicBezTo>
                  <a:lnTo>
                    <a:pt x="19302" y="7111"/>
                  </a:lnTo>
                  <a:cubicBezTo>
                    <a:pt x="19699" y="7067"/>
                    <a:pt x="20013" y="7041"/>
                    <a:pt x="20270" y="7041"/>
                  </a:cubicBezTo>
                  <a:cubicBezTo>
                    <a:pt x="21113" y="7041"/>
                    <a:pt x="21350" y="7322"/>
                    <a:pt x="21889" y="8184"/>
                  </a:cubicBezTo>
                  <a:cubicBezTo>
                    <a:pt x="22288" y="8167"/>
                    <a:pt x="21871" y="7703"/>
                    <a:pt x="22270" y="7633"/>
                  </a:cubicBezTo>
                  <a:lnTo>
                    <a:pt x="22270" y="7633"/>
                  </a:lnTo>
                  <a:cubicBezTo>
                    <a:pt x="22487" y="7727"/>
                    <a:pt x="22763" y="7873"/>
                    <a:pt x="23050" y="7991"/>
                  </a:cubicBezTo>
                  <a:cubicBezTo>
                    <a:pt x="23267" y="8079"/>
                    <a:pt x="23502" y="8132"/>
                    <a:pt x="23731" y="8196"/>
                  </a:cubicBezTo>
                  <a:cubicBezTo>
                    <a:pt x="23437" y="7997"/>
                    <a:pt x="23150" y="7785"/>
                    <a:pt x="22816" y="7615"/>
                  </a:cubicBezTo>
                  <a:cubicBezTo>
                    <a:pt x="22616" y="7492"/>
                    <a:pt x="22399" y="7387"/>
                    <a:pt x="22088" y="7228"/>
                  </a:cubicBezTo>
                  <a:cubicBezTo>
                    <a:pt x="22580" y="7019"/>
                    <a:pt x="23040" y="6894"/>
                    <a:pt x="23484" y="6894"/>
                  </a:cubicBezTo>
                  <a:cubicBezTo>
                    <a:pt x="23886" y="6894"/>
                    <a:pt x="24276" y="6997"/>
                    <a:pt x="24664" y="7234"/>
                  </a:cubicBezTo>
                  <a:cubicBezTo>
                    <a:pt x="24722" y="7193"/>
                    <a:pt x="24775" y="7146"/>
                    <a:pt x="24822" y="7105"/>
                  </a:cubicBezTo>
                  <a:cubicBezTo>
                    <a:pt x="24071" y="6460"/>
                    <a:pt x="23285" y="5832"/>
                    <a:pt x="22558" y="5157"/>
                  </a:cubicBezTo>
                  <a:cubicBezTo>
                    <a:pt x="21619" y="4277"/>
                    <a:pt x="20510" y="3890"/>
                    <a:pt x="19261" y="3779"/>
                  </a:cubicBezTo>
                  <a:cubicBezTo>
                    <a:pt x="18439" y="3708"/>
                    <a:pt x="17594" y="3661"/>
                    <a:pt x="16861" y="3215"/>
                  </a:cubicBezTo>
                  <a:cubicBezTo>
                    <a:pt x="15840" y="2594"/>
                    <a:pt x="14820" y="1978"/>
                    <a:pt x="13840" y="1303"/>
                  </a:cubicBezTo>
                  <a:cubicBezTo>
                    <a:pt x="13019" y="740"/>
                    <a:pt x="12121" y="376"/>
                    <a:pt x="11171" y="153"/>
                  </a:cubicBezTo>
                  <a:cubicBezTo>
                    <a:pt x="10756" y="52"/>
                    <a:pt x="10346" y="0"/>
                    <a:pt x="994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591350" y="3534450"/>
              <a:ext cx="325925" cy="373425"/>
            </a:xfrm>
            <a:custGeom>
              <a:avLst/>
              <a:gdLst/>
              <a:ahLst/>
              <a:cxnLst/>
              <a:rect l="l" t="t" r="r" b="b"/>
              <a:pathLst>
                <a:path w="13037" h="14937" extrusionOk="0">
                  <a:moveTo>
                    <a:pt x="535" y="1045"/>
                  </a:moveTo>
                  <a:lnTo>
                    <a:pt x="535" y="1045"/>
                  </a:lnTo>
                  <a:cubicBezTo>
                    <a:pt x="555" y="1049"/>
                    <a:pt x="576" y="1054"/>
                    <a:pt x="596" y="1059"/>
                  </a:cubicBezTo>
                  <a:lnTo>
                    <a:pt x="596" y="1059"/>
                  </a:lnTo>
                  <a:cubicBezTo>
                    <a:pt x="576" y="1054"/>
                    <a:pt x="556" y="1049"/>
                    <a:pt x="535" y="1045"/>
                  </a:cubicBezTo>
                  <a:close/>
                  <a:moveTo>
                    <a:pt x="9276" y="5550"/>
                  </a:moveTo>
                  <a:cubicBezTo>
                    <a:pt x="9287" y="5568"/>
                    <a:pt x="9305" y="5591"/>
                    <a:pt x="9317" y="5603"/>
                  </a:cubicBezTo>
                  <a:cubicBezTo>
                    <a:pt x="9305" y="5621"/>
                    <a:pt x="9282" y="5632"/>
                    <a:pt x="9276" y="5656"/>
                  </a:cubicBezTo>
                  <a:cubicBezTo>
                    <a:pt x="9258" y="5638"/>
                    <a:pt x="9229" y="5621"/>
                    <a:pt x="9229" y="5603"/>
                  </a:cubicBezTo>
                  <a:cubicBezTo>
                    <a:pt x="9229" y="5580"/>
                    <a:pt x="9258" y="5568"/>
                    <a:pt x="9276" y="5550"/>
                  </a:cubicBezTo>
                  <a:close/>
                  <a:moveTo>
                    <a:pt x="2277" y="1326"/>
                  </a:moveTo>
                  <a:lnTo>
                    <a:pt x="2277" y="1326"/>
                  </a:lnTo>
                  <a:cubicBezTo>
                    <a:pt x="2658" y="1379"/>
                    <a:pt x="3004" y="1432"/>
                    <a:pt x="3327" y="1473"/>
                  </a:cubicBezTo>
                  <a:cubicBezTo>
                    <a:pt x="3497" y="1667"/>
                    <a:pt x="3638" y="1837"/>
                    <a:pt x="3785" y="2013"/>
                  </a:cubicBezTo>
                  <a:cubicBezTo>
                    <a:pt x="3732" y="1820"/>
                    <a:pt x="3806" y="1696"/>
                    <a:pt x="3967" y="1696"/>
                  </a:cubicBezTo>
                  <a:cubicBezTo>
                    <a:pt x="3987" y="1696"/>
                    <a:pt x="4009" y="1698"/>
                    <a:pt x="4031" y="1702"/>
                  </a:cubicBezTo>
                  <a:cubicBezTo>
                    <a:pt x="4407" y="1778"/>
                    <a:pt x="4811" y="1819"/>
                    <a:pt x="5122" y="2013"/>
                  </a:cubicBezTo>
                  <a:cubicBezTo>
                    <a:pt x="5322" y="2136"/>
                    <a:pt x="5404" y="2488"/>
                    <a:pt x="5486" y="2752"/>
                  </a:cubicBezTo>
                  <a:cubicBezTo>
                    <a:pt x="5545" y="2928"/>
                    <a:pt x="5504" y="3133"/>
                    <a:pt x="5515" y="3321"/>
                  </a:cubicBezTo>
                  <a:cubicBezTo>
                    <a:pt x="5486" y="3755"/>
                    <a:pt x="5445" y="4183"/>
                    <a:pt x="5416" y="4606"/>
                  </a:cubicBezTo>
                  <a:cubicBezTo>
                    <a:pt x="5398" y="4964"/>
                    <a:pt x="5369" y="5321"/>
                    <a:pt x="5339" y="5685"/>
                  </a:cubicBezTo>
                  <a:cubicBezTo>
                    <a:pt x="5369" y="6008"/>
                    <a:pt x="5404" y="6330"/>
                    <a:pt x="5445" y="6753"/>
                  </a:cubicBezTo>
                  <a:cubicBezTo>
                    <a:pt x="5142" y="6625"/>
                    <a:pt x="4892" y="6514"/>
                    <a:pt x="4647" y="6404"/>
                  </a:cubicBezTo>
                  <a:lnTo>
                    <a:pt x="4647" y="6404"/>
                  </a:lnTo>
                  <a:cubicBezTo>
                    <a:pt x="4648" y="6378"/>
                    <a:pt x="4652" y="6357"/>
                    <a:pt x="4641" y="6336"/>
                  </a:cubicBezTo>
                  <a:cubicBezTo>
                    <a:pt x="4060" y="5357"/>
                    <a:pt x="4031" y="4277"/>
                    <a:pt x="4055" y="3168"/>
                  </a:cubicBezTo>
                  <a:cubicBezTo>
                    <a:pt x="4060" y="2781"/>
                    <a:pt x="3861" y="2394"/>
                    <a:pt x="3761" y="2001"/>
                  </a:cubicBezTo>
                  <a:cubicBezTo>
                    <a:pt x="3755" y="2118"/>
                    <a:pt x="3732" y="2230"/>
                    <a:pt x="3738" y="2347"/>
                  </a:cubicBezTo>
                  <a:cubicBezTo>
                    <a:pt x="3773" y="3069"/>
                    <a:pt x="3820" y="3784"/>
                    <a:pt x="3773" y="4518"/>
                  </a:cubicBezTo>
                  <a:cubicBezTo>
                    <a:pt x="3116" y="3544"/>
                    <a:pt x="2394" y="2617"/>
                    <a:pt x="2277" y="1326"/>
                  </a:cubicBezTo>
                  <a:close/>
                  <a:moveTo>
                    <a:pt x="11953" y="8235"/>
                  </a:moveTo>
                  <a:cubicBezTo>
                    <a:pt x="11954" y="8235"/>
                    <a:pt x="11956" y="8236"/>
                    <a:pt x="11957" y="8237"/>
                  </a:cubicBezTo>
                  <a:cubicBezTo>
                    <a:pt x="11967" y="8244"/>
                    <a:pt x="11975" y="8254"/>
                    <a:pt x="11983" y="8265"/>
                  </a:cubicBezTo>
                  <a:lnTo>
                    <a:pt x="11983" y="8265"/>
                  </a:lnTo>
                  <a:lnTo>
                    <a:pt x="11922" y="8249"/>
                  </a:lnTo>
                  <a:cubicBezTo>
                    <a:pt x="11936" y="8244"/>
                    <a:pt x="11946" y="8235"/>
                    <a:pt x="11953" y="8235"/>
                  </a:cubicBezTo>
                  <a:close/>
                  <a:moveTo>
                    <a:pt x="13036" y="8865"/>
                  </a:moveTo>
                  <a:cubicBezTo>
                    <a:pt x="13029" y="8866"/>
                    <a:pt x="13022" y="8867"/>
                    <a:pt x="13015" y="8868"/>
                  </a:cubicBezTo>
                  <a:lnTo>
                    <a:pt x="13015" y="8868"/>
                  </a:lnTo>
                  <a:cubicBezTo>
                    <a:pt x="13020" y="8873"/>
                    <a:pt x="13025" y="8877"/>
                    <a:pt x="13030" y="8882"/>
                  </a:cubicBezTo>
                  <a:lnTo>
                    <a:pt x="13036" y="8865"/>
                  </a:lnTo>
                  <a:close/>
                  <a:moveTo>
                    <a:pt x="9287" y="5709"/>
                  </a:moveTo>
                  <a:cubicBezTo>
                    <a:pt x="10003" y="6512"/>
                    <a:pt x="10748" y="7128"/>
                    <a:pt x="10402" y="8237"/>
                  </a:cubicBezTo>
                  <a:cubicBezTo>
                    <a:pt x="10361" y="8378"/>
                    <a:pt x="10373" y="8530"/>
                    <a:pt x="10332" y="8671"/>
                  </a:cubicBezTo>
                  <a:cubicBezTo>
                    <a:pt x="9980" y="9792"/>
                    <a:pt x="9727" y="10918"/>
                    <a:pt x="9815" y="12162"/>
                  </a:cubicBezTo>
                  <a:cubicBezTo>
                    <a:pt x="9651" y="11933"/>
                    <a:pt x="9487" y="11692"/>
                    <a:pt x="9305" y="11475"/>
                  </a:cubicBezTo>
                  <a:cubicBezTo>
                    <a:pt x="9253" y="11412"/>
                    <a:pt x="9133" y="11411"/>
                    <a:pt x="9046" y="11383"/>
                  </a:cubicBezTo>
                  <a:lnTo>
                    <a:pt x="9046" y="11383"/>
                  </a:lnTo>
                  <a:cubicBezTo>
                    <a:pt x="9037" y="11258"/>
                    <a:pt x="9062" y="11114"/>
                    <a:pt x="9006" y="11024"/>
                  </a:cubicBezTo>
                  <a:cubicBezTo>
                    <a:pt x="8425" y="10056"/>
                    <a:pt x="8484" y="9035"/>
                    <a:pt x="8836" y="8055"/>
                  </a:cubicBezTo>
                  <a:cubicBezTo>
                    <a:pt x="9100" y="7334"/>
                    <a:pt x="9311" y="6624"/>
                    <a:pt x="9287" y="5709"/>
                  </a:cubicBezTo>
                  <a:close/>
                  <a:moveTo>
                    <a:pt x="915" y="1005"/>
                  </a:moveTo>
                  <a:cubicBezTo>
                    <a:pt x="1099" y="1027"/>
                    <a:pt x="1283" y="1034"/>
                    <a:pt x="1462" y="1086"/>
                  </a:cubicBezTo>
                  <a:cubicBezTo>
                    <a:pt x="2113" y="1262"/>
                    <a:pt x="2142" y="1321"/>
                    <a:pt x="2060" y="2159"/>
                  </a:cubicBezTo>
                  <a:cubicBezTo>
                    <a:pt x="1949" y="2071"/>
                    <a:pt x="1866" y="1995"/>
                    <a:pt x="1778" y="1925"/>
                  </a:cubicBezTo>
                  <a:cubicBezTo>
                    <a:pt x="1743" y="1966"/>
                    <a:pt x="1702" y="2001"/>
                    <a:pt x="1661" y="2048"/>
                  </a:cubicBezTo>
                  <a:cubicBezTo>
                    <a:pt x="1849" y="2294"/>
                    <a:pt x="2025" y="2547"/>
                    <a:pt x="2236" y="2852"/>
                  </a:cubicBezTo>
                  <a:cubicBezTo>
                    <a:pt x="2060" y="2881"/>
                    <a:pt x="1890" y="2910"/>
                    <a:pt x="1731" y="2934"/>
                  </a:cubicBezTo>
                  <a:cubicBezTo>
                    <a:pt x="2711" y="3075"/>
                    <a:pt x="3063" y="3802"/>
                    <a:pt x="3356" y="4582"/>
                  </a:cubicBezTo>
                  <a:cubicBezTo>
                    <a:pt x="3380" y="4641"/>
                    <a:pt x="3409" y="4694"/>
                    <a:pt x="3439" y="4752"/>
                  </a:cubicBezTo>
                  <a:cubicBezTo>
                    <a:pt x="3403" y="4758"/>
                    <a:pt x="3356" y="4776"/>
                    <a:pt x="3321" y="4782"/>
                  </a:cubicBezTo>
                  <a:cubicBezTo>
                    <a:pt x="3233" y="4770"/>
                    <a:pt x="3151" y="4758"/>
                    <a:pt x="3063" y="4752"/>
                  </a:cubicBezTo>
                  <a:cubicBezTo>
                    <a:pt x="3034" y="4788"/>
                    <a:pt x="2999" y="4829"/>
                    <a:pt x="2969" y="4864"/>
                  </a:cubicBezTo>
                  <a:cubicBezTo>
                    <a:pt x="3532" y="5093"/>
                    <a:pt x="3884" y="5539"/>
                    <a:pt x="4195" y="6037"/>
                  </a:cubicBezTo>
                  <a:cubicBezTo>
                    <a:pt x="4282" y="6185"/>
                    <a:pt x="4311" y="6430"/>
                    <a:pt x="4533" y="6430"/>
                  </a:cubicBezTo>
                  <a:cubicBezTo>
                    <a:pt x="4564" y="6430"/>
                    <a:pt x="4599" y="6426"/>
                    <a:pt x="4639" y="6415"/>
                  </a:cubicBezTo>
                  <a:lnTo>
                    <a:pt x="4639" y="6415"/>
                  </a:lnTo>
                  <a:cubicBezTo>
                    <a:pt x="4616" y="6539"/>
                    <a:pt x="4593" y="6660"/>
                    <a:pt x="4565" y="6835"/>
                  </a:cubicBezTo>
                  <a:cubicBezTo>
                    <a:pt x="3491" y="6829"/>
                    <a:pt x="2465" y="6677"/>
                    <a:pt x="1614" y="5902"/>
                  </a:cubicBezTo>
                  <a:cubicBezTo>
                    <a:pt x="1561" y="5861"/>
                    <a:pt x="1485" y="5855"/>
                    <a:pt x="1421" y="5826"/>
                  </a:cubicBezTo>
                  <a:lnTo>
                    <a:pt x="1421" y="5826"/>
                  </a:lnTo>
                  <a:cubicBezTo>
                    <a:pt x="1444" y="5920"/>
                    <a:pt x="1426" y="6037"/>
                    <a:pt x="1479" y="6102"/>
                  </a:cubicBezTo>
                  <a:cubicBezTo>
                    <a:pt x="1861" y="6548"/>
                    <a:pt x="2383" y="6753"/>
                    <a:pt x="2934" y="6882"/>
                  </a:cubicBezTo>
                  <a:cubicBezTo>
                    <a:pt x="3796" y="7087"/>
                    <a:pt x="4665" y="7269"/>
                    <a:pt x="5527" y="7457"/>
                  </a:cubicBezTo>
                  <a:cubicBezTo>
                    <a:pt x="6319" y="7510"/>
                    <a:pt x="6876" y="7955"/>
                    <a:pt x="7375" y="8525"/>
                  </a:cubicBezTo>
                  <a:cubicBezTo>
                    <a:pt x="7404" y="8501"/>
                    <a:pt x="7434" y="8472"/>
                    <a:pt x="7463" y="8448"/>
                  </a:cubicBezTo>
                  <a:cubicBezTo>
                    <a:pt x="7222" y="7592"/>
                    <a:pt x="7217" y="6724"/>
                    <a:pt x="7381" y="5844"/>
                  </a:cubicBezTo>
                  <a:cubicBezTo>
                    <a:pt x="7440" y="5544"/>
                    <a:pt x="7440" y="5222"/>
                    <a:pt x="7410" y="4905"/>
                  </a:cubicBezTo>
                  <a:lnTo>
                    <a:pt x="7410" y="4905"/>
                  </a:lnTo>
                  <a:cubicBezTo>
                    <a:pt x="7099" y="5533"/>
                    <a:pt x="7076" y="6213"/>
                    <a:pt x="7029" y="6888"/>
                  </a:cubicBezTo>
                  <a:lnTo>
                    <a:pt x="6988" y="7730"/>
                  </a:lnTo>
                  <a:lnTo>
                    <a:pt x="6988" y="7730"/>
                  </a:lnTo>
                  <a:cubicBezTo>
                    <a:pt x="5737" y="7131"/>
                    <a:pt x="5463" y="6106"/>
                    <a:pt x="5639" y="4817"/>
                  </a:cubicBezTo>
                  <a:cubicBezTo>
                    <a:pt x="5750" y="4007"/>
                    <a:pt x="5732" y="3174"/>
                    <a:pt x="5785" y="2277"/>
                  </a:cubicBezTo>
                  <a:cubicBezTo>
                    <a:pt x="5926" y="2324"/>
                    <a:pt x="6137" y="2353"/>
                    <a:pt x="6290" y="2464"/>
                  </a:cubicBezTo>
                  <a:cubicBezTo>
                    <a:pt x="6906" y="2899"/>
                    <a:pt x="7545" y="3309"/>
                    <a:pt x="8097" y="3814"/>
                  </a:cubicBezTo>
                  <a:cubicBezTo>
                    <a:pt x="9182" y="4805"/>
                    <a:pt x="9241" y="6066"/>
                    <a:pt x="8865" y="7386"/>
                  </a:cubicBezTo>
                  <a:cubicBezTo>
                    <a:pt x="8671" y="8055"/>
                    <a:pt x="8431" y="8712"/>
                    <a:pt x="8220" y="9346"/>
                  </a:cubicBezTo>
                  <a:cubicBezTo>
                    <a:pt x="7909" y="9305"/>
                    <a:pt x="7516" y="9246"/>
                    <a:pt x="7117" y="9199"/>
                  </a:cubicBezTo>
                  <a:lnTo>
                    <a:pt x="7117" y="9199"/>
                  </a:lnTo>
                  <a:cubicBezTo>
                    <a:pt x="7205" y="9293"/>
                    <a:pt x="7281" y="9416"/>
                    <a:pt x="7393" y="9475"/>
                  </a:cubicBezTo>
                  <a:cubicBezTo>
                    <a:pt x="7921" y="9768"/>
                    <a:pt x="8056" y="9921"/>
                    <a:pt x="8343" y="10654"/>
                  </a:cubicBezTo>
                  <a:cubicBezTo>
                    <a:pt x="8009" y="10595"/>
                    <a:pt x="7721" y="10554"/>
                    <a:pt x="7434" y="10507"/>
                  </a:cubicBezTo>
                  <a:lnTo>
                    <a:pt x="7434" y="10507"/>
                  </a:lnTo>
                  <a:cubicBezTo>
                    <a:pt x="7545" y="10607"/>
                    <a:pt x="7645" y="10730"/>
                    <a:pt x="7780" y="10795"/>
                  </a:cubicBezTo>
                  <a:cubicBezTo>
                    <a:pt x="8196" y="11006"/>
                    <a:pt x="8625" y="11200"/>
                    <a:pt x="9047" y="11399"/>
                  </a:cubicBezTo>
                  <a:cubicBezTo>
                    <a:pt x="9047" y="11396"/>
                    <a:pt x="9046" y="11393"/>
                    <a:pt x="9046" y="11390"/>
                  </a:cubicBezTo>
                  <a:lnTo>
                    <a:pt x="9046" y="11390"/>
                  </a:lnTo>
                  <a:cubicBezTo>
                    <a:pt x="9226" y="11704"/>
                    <a:pt x="9401" y="12024"/>
                    <a:pt x="9581" y="12338"/>
                  </a:cubicBezTo>
                  <a:cubicBezTo>
                    <a:pt x="9604" y="12396"/>
                    <a:pt x="9628" y="12443"/>
                    <a:pt x="9651" y="12502"/>
                  </a:cubicBezTo>
                  <a:cubicBezTo>
                    <a:pt x="9575" y="12490"/>
                    <a:pt x="9505" y="12484"/>
                    <a:pt x="9428" y="12473"/>
                  </a:cubicBezTo>
                  <a:cubicBezTo>
                    <a:pt x="8990" y="12297"/>
                    <a:pt x="8543" y="12248"/>
                    <a:pt x="8094" y="12248"/>
                  </a:cubicBezTo>
                  <a:cubicBezTo>
                    <a:pt x="7672" y="12248"/>
                    <a:pt x="7247" y="12292"/>
                    <a:pt x="6824" y="12314"/>
                  </a:cubicBezTo>
                  <a:cubicBezTo>
                    <a:pt x="6513" y="12326"/>
                    <a:pt x="6196" y="12373"/>
                    <a:pt x="5879" y="12396"/>
                  </a:cubicBezTo>
                  <a:cubicBezTo>
                    <a:pt x="5826" y="12400"/>
                    <a:pt x="5773" y="12402"/>
                    <a:pt x="5722" y="12402"/>
                  </a:cubicBezTo>
                  <a:cubicBezTo>
                    <a:pt x="5212" y="12402"/>
                    <a:pt x="4790" y="12217"/>
                    <a:pt x="4407" y="11839"/>
                  </a:cubicBezTo>
                  <a:cubicBezTo>
                    <a:pt x="3961" y="11399"/>
                    <a:pt x="3439" y="11024"/>
                    <a:pt x="2963" y="10613"/>
                  </a:cubicBezTo>
                  <a:cubicBezTo>
                    <a:pt x="2740" y="10419"/>
                    <a:pt x="2541" y="10208"/>
                    <a:pt x="2330" y="10003"/>
                  </a:cubicBezTo>
                  <a:cubicBezTo>
                    <a:pt x="2295" y="9932"/>
                    <a:pt x="2259" y="9862"/>
                    <a:pt x="2218" y="9798"/>
                  </a:cubicBezTo>
                  <a:lnTo>
                    <a:pt x="2218" y="9798"/>
                  </a:lnTo>
                  <a:cubicBezTo>
                    <a:pt x="2324" y="9803"/>
                    <a:pt x="2424" y="9821"/>
                    <a:pt x="2529" y="9827"/>
                  </a:cubicBezTo>
                  <a:cubicBezTo>
                    <a:pt x="3491" y="9909"/>
                    <a:pt x="4459" y="9968"/>
                    <a:pt x="5416" y="10085"/>
                  </a:cubicBezTo>
                  <a:cubicBezTo>
                    <a:pt x="5926" y="10144"/>
                    <a:pt x="6407" y="10296"/>
                    <a:pt x="6906" y="10408"/>
                  </a:cubicBezTo>
                  <a:cubicBezTo>
                    <a:pt x="7088" y="10443"/>
                    <a:pt x="7281" y="10472"/>
                    <a:pt x="7463" y="10502"/>
                  </a:cubicBezTo>
                  <a:cubicBezTo>
                    <a:pt x="6941" y="10085"/>
                    <a:pt x="6307" y="9997"/>
                    <a:pt x="5674" y="9891"/>
                  </a:cubicBezTo>
                  <a:cubicBezTo>
                    <a:pt x="5439" y="9856"/>
                    <a:pt x="5199" y="9833"/>
                    <a:pt x="4964" y="9803"/>
                  </a:cubicBezTo>
                  <a:cubicBezTo>
                    <a:pt x="4025" y="9803"/>
                    <a:pt x="3081" y="9756"/>
                    <a:pt x="2160" y="9522"/>
                  </a:cubicBezTo>
                  <a:cubicBezTo>
                    <a:pt x="1333" y="9035"/>
                    <a:pt x="810" y="8360"/>
                    <a:pt x="828" y="7357"/>
                  </a:cubicBezTo>
                  <a:cubicBezTo>
                    <a:pt x="834" y="7128"/>
                    <a:pt x="910" y="6982"/>
                    <a:pt x="1157" y="6982"/>
                  </a:cubicBezTo>
                  <a:cubicBezTo>
                    <a:pt x="805" y="6577"/>
                    <a:pt x="810" y="6108"/>
                    <a:pt x="910" y="5632"/>
                  </a:cubicBezTo>
                  <a:lnTo>
                    <a:pt x="910" y="5632"/>
                  </a:lnTo>
                  <a:cubicBezTo>
                    <a:pt x="1098" y="5691"/>
                    <a:pt x="1274" y="5744"/>
                    <a:pt x="1450" y="5802"/>
                  </a:cubicBezTo>
                  <a:cubicBezTo>
                    <a:pt x="1350" y="5650"/>
                    <a:pt x="1250" y="5486"/>
                    <a:pt x="1133" y="5339"/>
                  </a:cubicBezTo>
                  <a:cubicBezTo>
                    <a:pt x="1027" y="5198"/>
                    <a:pt x="805" y="5081"/>
                    <a:pt x="793" y="4934"/>
                  </a:cubicBezTo>
                  <a:cubicBezTo>
                    <a:pt x="752" y="4565"/>
                    <a:pt x="799" y="4183"/>
                    <a:pt x="822" y="3808"/>
                  </a:cubicBezTo>
                  <a:cubicBezTo>
                    <a:pt x="828" y="3781"/>
                    <a:pt x="935" y="3758"/>
                    <a:pt x="1001" y="3737"/>
                  </a:cubicBezTo>
                  <a:lnTo>
                    <a:pt x="1001" y="3737"/>
                  </a:lnTo>
                  <a:cubicBezTo>
                    <a:pt x="1002" y="3741"/>
                    <a:pt x="1003" y="3745"/>
                    <a:pt x="1004" y="3749"/>
                  </a:cubicBezTo>
                  <a:lnTo>
                    <a:pt x="1016" y="3732"/>
                  </a:lnTo>
                  <a:lnTo>
                    <a:pt x="1016" y="3732"/>
                  </a:lnTo>
                  <a:cubicBezTo>
                    <a:pt x="1011" y="3733"/>
                    <a:pt x="1006" y="3735"/>
                    <a:pt x="1001" y="3737"/>
                  </a:cubicBezTo>
                  <a:lnTo>
                    <a:pt x="1001" y="3737"/>
                  </a:lnTo>
                  <a:cubicBezTo>
                    <a:pt x="938" y="3418"/>
                    <a:pt x="880" y="3099"/>
                    <a:pt x="799" y="2693"/>
                  </a:cubicBezTo>
                  <a:lnTo>
                    <a:pt x="799" y="2693"/>
                  </a:lnTo>
                  <a:cubicBezTo>
                    <a:pt x="1115" y="2764"/>
                    <a:pt x="1303" y="2811"/>
                    <a:pt x="1643" y="2881"/>
                  </a:cubicBezTo>
                  <a:cubicBezTo>
                    <a:pt x="1333" y="2664"/>
                    <a:pt x="1145" y="2523"/>
                    <a:pt x="910" y="2353"/>
                  </a:cubicBezTo>
                  <a:cubicBezTo>
                    <a:pt x="870" y="1971"/>
                    <a:pt x="829" y="1543"/>
                    <a:pt x="783" y="1126"/>
                  </a:cubicBezTo>
                  <a:lnTo>
                    <a:pt x="783" y="1126"/>
                  </a:lnTo>
                  <a:cubicBezTo>
                    <a:pt x="829" y="1085"/>
                    <a:pt x="867" y="1047"/>
                    <a:pt x="915" y="1005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59" y="581"/>
                    <a:pt x="177" y="617"/>
                    <a:pt x="535" y="1045"/>
                  </a:cubicBezTo>
                  <a:cubicBezTo>
                    <a:pt x="752" y="2019"/>
                    <a:pt x="605" y="2981"/>
                    <a:pt x="511" y="3943"/>
                  </a:cubicBezTo>
                  <a:cubicBezTo>
                    <a:pt x="499" y="4084"/>
                    <a:pt x="511" y="4230"/>
                    <a:pt x="517" y="4377"/>
                  </a:cubicBezTo>
                  <a:cubicBezTo>
                    <a:pt x="541" y="5345"/>
                    <a:pt x="769" y="6307"/>
                    <a:pt x="582" y="7281"/>
                  </a:cubicBezTo>
                  <a:cubicBezTo>
                    <a:pt x="458" y="7944"/>
                    <a:pt x="722" y="8507"/>
                    <a:pt x="1145" y="9029"/>
                  </a:cubicBezTo>
                  <a:cubicBezTo>
                    <a:pt x="1749" y="9792"/>
                    <a:pt x="2406" y="10502"/>
                    <a:pt x="3175" y="11112"/>
                  </a:cubicBezTo>
                  <a:cubicBezTo>
                    <a:pt x="4096" y="11845"/>
                    <a:pt x="4888" y="12684"/>
                    <a:pt x="5163" y="13910"/>
                  </a:cubicBezTo>
                  <a:cubicBezTo>
                    <a:pt x="5263" y="14379"/>
                    <a:pt x="5527" y="14819"/>
                    <a:pt x="6084" y="14937"/>
                  </a:cubicBezTo>
                  <a:lnTo>
                    <a:pt x="6137" y="14907"/>
                  </a:lnTo>
                  <a:cubicBezTo>
                    <a:pt x="6290" y="14819"/>
                    <a:pt x="6442" y="14725"/>
                    <a:pt x="6665" y="14602"/>
                  </a:cubicBezTo>
                  <a:cubicBezTo>
                    <a:pt x="6513" y="14526"/>
                    <a:pt x="6395" y="14473"/>
                    <a:pt x="6284" y="14414"/>
                  </a:cubicBezTo>
                  <a:cubicBezTo>
                    <a:pt x="5791" y="14168"/>
                    <a:pt x="5375" y="13857"/>
                    <a:pt x="5222" y="13294"/>
                  </a:cubicBezTo>
                  <a:cubicBezTo>
                    <a:pt x="5152" y="13059"/>
                    <a:pt x="5058" y="12842"/>
                    <a:pt x="4987" y="12637"/>
                  </a:cubicBezTo>
                  <a:cubicBezTo>
                    <a:pt x="5998" y="12589"/>
                    <a:pt x="7009" y="12493"/>
                    <a:pt x="8020" y="12493"/>
                  </a:cubicBezTo>
                  <a:cubicBezTo>
                    <a:pt x="8123" y="12493"/>
                    <a:pt x="8227" y="12494"/>
                    <a:pt x="8331" y="12496"/>
                  </a:cubicBezTo>
                  <a:cubicBezTo>
                    <a:pt x="9123" y="12508"/>
                    <a:pt x="9903" y="12684"/>
                    <a:pt x="10461" y="13370"/>
                  </a:cubicBezTo>
                  <a:cubicBezTo>
                    <a:pt x="10531" y="13446"/>
                    <a:pt x="10695" y="13446"/>
                    <a:pt x="10824" y="13493"/>
                  </a:cubicBezTo>
                  <a:cubicBezTo>
                    <a:pt x="9921" y="12608"/>
                    <a:pt x="10097" y="11481"/>
                    <a:pt x="10208" y="10408"/>
                  </a:cubicBezTo>
                  <a:cubicBezTo>
                    <a:pt x="10267" y="9827"/>
                    <a:pt x="10461" y="9270"/>
                    <a:pt x="10572" y="8695"/>
                  </a:cubicBezTo>
                  <a:cubicBezTo>
                    <a:pt x="10654" y="8249"/>
                    <a:pt x="10695" y="7797"/>
                    <a:pt x="10754" y="7328"/>
                  </a:cubicBezTo>
                  <a:cubicBezTo>
                    <a:pt x="11399" y="7580"/>
                    <a:pt x="11675" y="8090"/>
                    <a:pt x="11822" y="8695"/>
                  </a:cubicBezTo>
                  <a:cubicBezTo>
                    <a:pt x="11845" y="8806"/>
                    <a:pt x="11824" y="8991"/>
                    <a:pt x="11959" y="8991"/>
                  </a:cubicBezTo>
                  <a:cubicBezTo>
                    <a:pt x="11995" y="8991"/>
                    <a:pt x="12042" y="8978"/>
                    <a:pt x="12103" y="8947"/>
                  </a:cubicBezTo>
                  <a:cubicBezTo>
                    <a:pt x="12069" y="8725"/>
                    <a:pt x="12041" y="8514"/>
                    <a:pt x="12012" y="8293"/>
                  </a:cubicBezTo>
                  <a:lnTo>
                    <a:pt x="12012" y="8293"/>
                  </a:lnTo>
                  <a:cubicBezTo>
                    <a:pt x="12367" y="8412"/>
                    <a:pt x="12525" y="8872"/>
                    <a:pt x="12942" y="8872"/>
                  </a:cubicBezTo>
                  <a:cubicBezTo>
                    <a:pt x="12965" y="8872"/>
                    <a:pt x="12990" y="8871"/>
                    <a:pt x="13015" y="8868"/>
                  </a:cubicBezTo>
                  <a:lnTo>
                    <a:pt x="13015" y="8868"/>
                  </a:lnTo>
                  <a:cubicBezTo>
                    <a:pt x="12675" y="8531"/>
                    <a:pt x="12374" y="8157"/>
                    <a:pt x="11998" y="7879"/>
                  </a:cubicBezTo>
                  <a:cubicBezTo>
                    <a:pt x="10871" y="7058"/>
                    <a:pt x="9950" y="6072"/>
                    <a:pt x="9270" y="4870"/>
                  </a:cubicBezTo>
                  <a:cubicBezTo>
                    <a:pt x="8366" y="3286"/>
                    <a:pt x="7029" y="2242"/>
                    <a:pt x="5316" y="1725"/>
                  </a:cubicBezTo>
                  <a:cubicBezTo>
                    <a:pt x="4242" y="1403"/>
                    <a:pt x="3145" y="1197"/>
                    <a:pt x="2060" y="933"/>
                  </a:cubicBezTo>
                  <a:cubicBezTo>
                    <a:pt x="1409" y="775"/>
                    <a:pt x="763" y="611"/>
                    <a:pt x="271" y="94"/>
                  </a:cubicBezTo>
                  <a:cubicBezTo>
                    <a:pt x="218" y="36"/>
                    <a:pt x="106" y="36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423725" y="3774100"/>
              <a:ext cx="569650" cy="393650"/>
            </a:xfrm>
            <a:custGeom>
              <a:avLst/>
              <a:gdLst/>
              <a:ahLst/>
              <a:cxnLst/>
              <a:rect l="l" t="t" r="r" b="b"/>
              <a:pathLst>
                <a:path w="22786" h="15746" extrusionOk="0">
                  <a:moveTo>
                    <a:pt x="2253" y="2030"/>
                  </a:moveTo>
                  <a:lnTo>
                    <a:pt x="2253" y="2030"/>
                  </a:lnTo>
                  <a:cubicBezTo>
                    <a:pt x="2558" y="2136"/>
                    <a:pt x="2875" y="2241"/>
                    <a:pt x="3174" y="2347"/>
                  </a:cubicBezTo>
                  <a:cubicBezTo>
                    <a:pt x="3514" y="3133"/>
                    <a:pt x="3432" y="3925"/>
                    <a:pt x="3426" y="4729"/>
                  </a:cubicBezTo>
                  <a:cubicBezTo>
                    <a:pt x="3250" y="4660"/>
                    <a:pt x="3124" y="4609"/>
                    <a:pt x="3004" y="4558"/>
                  </a:cubicBezTo>
                  <a:lnTo>
                    <a:pt x="3004" y="4558"/>
                  </a:lnTo>
                  <a:cubicBezTo>
                    <a:pt x="2848" y="4239"/>
                    <a:pt x="2731" y="3898"/>
                    <a:pt x="2523" y="3620"/>
                  </a:cubicBezTo>
                  <a:cubicBezTo>
                    <a:pt x="2159" y="3145"/>
                    <a:pt x="1983" y="2670"/>
                    <a:pt x="2253" y="2030"/>
                  </a:cubicBezTo>
                  <a:close/>
                  <a:moveTo>
                    <a:pt x="10672" y="9129"/>
                  </a:moveTo>
                  <a:cubicBezTo>
                    <a:pt x="10900" y="9498"/>
                    <a:pt x="11006" y="9885"/>
                    <a:pt x="11059" y="10390"/>
                  </a:cubicBezTo>
                  <a:cubicBezTo>
                    <a:pt x="10589" y="10484"/>
                    <a:pt x="10138" y="10583"/>
                    <a:pt x="9674" y="10671"/>
                  </a:cubicBezTo>
                  <a:lnTo>
                    <a:pt x="9498" y="10648"/>
                  </a:lnTo>
                  <a:cubicBezTo>
                    <a:pt x="9522" y="10619"/>
                    <a:pt x="9551" y="10583"/>
                    <a:pt x="9569" y="10542"/>
                  </a:cubicBezTo>
                  <a:cubicBezTo>
                    <a:pt x="9739" y="10267"/>
                    <a:pt x="9903" y="9979"/>
                    <a:pt x="10061" y="9703"/>
                  </a:cubicBezTo>
                  <a:cubicBezTo>
                    <a:pt x="10060" y="9703"/>
                    <a:pt x="10058" y="9703"/>
                    <a:pt x="10056" y="9703"/>
                  </a:cubicBezTo>
                  <a:lnTo>
                    <a:pt x="10056" y="9703"/>
                  </a:lnTo>
                  <a:cubicBezTo>
                    <a:pt x="10242" y="9529"/>
                    <a:pt x="10434" y="9349"/>
                    <a:pt x="10672" y="9129"/>
                  </a:cubicBezTo>
                  <a:close/>
                  <a:moveTo>
                    <a:pt x="8650" y="7211"/>
                  </a:moveTo>
                  <a:cubicBezTo>
                    <a:pt x="8801" y="7353"/>
                    <a:pt x="8942" y="7509"/>
                    <a:pt x="9099" y="7627"/>
                  </a:cubicBezTo>
                  <a:cubicBezTo>
                    <a:pt x="9316" y="7779"/>
                    <a:pt x="9557" y="7897"/>
                    <a:pt x="9768" y="8061"/>
                  </a:cubicBezTo>
                  <a:cubicBezTo>
                    <a:pt x="10020" y="8249"/>
                    <a:pt x="10243" y="8472"/>
                    <a:pt x="10449" y="8653"/>
                  </a:cubicBezTo>
                  <a:cubicBezTo>
                    <a:pt x="10297" y="9061"/>
                    <a:pt x="10175" y="9383"/>
                    <a:pt x="10052" y="9703"/>
                  </a:cubicBezTo>
                  <a:lnTo>
                    <a:pt x="10052" y="9703"/>
                  </a:lnTo>
                  <a:cubicBezTo>
                    <a:pt x="10042" y="9703"/>
                    <a:pt x="10032" y="9703"/>
                    <a:pt x="10023" y="9703"/>
                  </a:cubicBezTo>
                  <a:cubicBezTo>
                    <a:pt x="9573" y="9703"/>
                    <a:pt x="9449" y="10099"/>
                    <a:pt x="9357" y="10396"/>
                  </a:cubicBezTo>
                  <a:cubicBezTo>
                    <a:pt x="9234" y="10789"/>
                    <a:pt x="9023" y="10947"/>
                    <a:pt x="8659" y="11041"/>
                  </a:cubicBezTo>
                  <a:cubicBezTo>
                    <a:pt x="8266" y="11153"/>
                    <a:pt x="7885" y="11299"/>
                    <a:pt x="7386" y="11469"/>
                  </a:cubicBezTo>
                  <a:cubicBezTo>
                    <a:pt x="7468" y="11123"/>
                    <a:pt x="7527" y="10877"/>
                    <a:pt x="7586" y="10625"/>
                  </a:cubicBezTo>
                  <a:cubicBezTo>
                    <a:pt x="7826" y="9604"/>
                    <a:pt x="8067" y="8589"/>
                    <a:pt x="8296" y="7568"/>
                  </a:cubicBezTo>
                  <a:cubicBezTo>
                    <a:pt x="8334" y="7356"/>
                    <a:pt x="8397" y="7219"/>
                    <a:pt x="8603" y="7219"/>
                  </a:cubicBezTo>
                  <a:cubicBezTo>
                    <a:pt x="8619" y="7219"/>
                    <a:pt x="8636" y="7220"/>
                    <a:pt x="8654" y="7222"/>
                  </a:cubicBezTo>
                  <a:cubicBezTo>
                    <a:pt x="8652" y="7218"/>
                    <a:pt x="8651" y="7215"/>
                    <a:pt x="8650" y="7211"/>
                  </a:cubicBezTo>
                  <a:close/>
                  <a:moveTo>
                    <a:pt x="0" y="0"/>
                  </a:moveTo>
                  <a:cubicBezTo>
                    <a:pt x="18" y="376"/>
                    <a:pt x="171" y="669"/>
                    <a:pt x="270" y="974"/>
                  </a:cubicBezTo>
                  <a:cubicBezTo>
                    <a:pt x="622" y="2048"/>
                    <a:pt x="528" y="3145"/>
                    <a:pt x="411" y="4230"/>
                  </a:cubicBezTo>
                  <a:cubicBezTo>
                    <a:pt x="352" y="4782"/>
                    <a:pt x="206" y="5315"/>
                    <a:pt x="106" y="5861"/>
                  </a:cubicBezTo>
                  <a:cubicBezTo>
                    <a:pt x="188" y="5732"/>
                    <a:pt x="311" y="5615"/>
                    <a:pt x="370" y="5462"/>
                  </a:cubicBezTo>
                  <a:cubicBezTo>
                    <a:pt x="470" y="5251"/>
                    <a:pt x="528" y="5022"/>
                    <a:pt x="616" y="4764"/>
                  </a:cubicBezTo>
                  <a:cubicBezTo>
                    <a:pt x="880" y="4981"/>
                    <a:pt x="1080" y="5139"/>
                    <a:pt x="1279" y="5304"/>
                  </a:cubicBezTo>
                  <a:cubicBezTo>
                    <a:pt x="1309" y="5280"/>
                    <a:pt x="1338" y="5263"/>
                    <a:pt x="1367" y="5245"/>
                  </a:cubicBezTo>
                  <a:cubicBezTo>
                    <a:pt x="1326" y="5157"/>
                    <a:pt x="1315" y="5016"/>
                    <a:pt x="1250" y="4987"/>
                  </a:cubicBezTo>
                  <a:cubicBezTo>
                    <a:pt x="440" y="4658"/>
                    <a:pt x="693" y="3966"/>
                    <a:pt x="681" y="3374"/>
                  </a:cubicBezTo>
                  <a:cubicBezTo>
                    <a:pt x="681" y="3338"/>
                    <a:pt x="857" y="3291"/>
                    <a:pt x="957" y="3256"/>
                  </a:cubicBezTo>
                  <a:cubicBezTo>
                    <a:pt x="722" y="2787"/>
                    <a:pt x="429" y="2318"/>
                    <a:pt x="810" y="1784"/>
                  </a:cubicBezTo>
                  <a:cubicBezTo>
                    <a:pt x="787" y="1666"/>
                    <a:pt x="757" y="1537"/>
                    <a:pt x="728" y="1414"/>
                  </a:cubicBezTo>
                  <a:lnTo>
                    <a:pt x="728" y="1232"/>
                  </a:lnTo>
                  <a:cubicBezTo>
                    <a:pt x="763" y="1262"/>
                    <a:pt x="792" y="1291"/>
                    <a:pt x="828" y="1320"/>
                  </a:cubicBezTo>
                  <a:cubicBezTo>
                    <a:pt x="1115" y="1467"/>
                    <a:pt x="1432" y="1596"/>
                    <a:pt x="1696" y="1784"/>
                  </a:cubicBezTo>
                  <a:cubicBezTo>
                    <a:pt x="1819" y="1872"/>
                    <a:pt x="1866" y="2077"/>
                    <a:pt x="1942" y="2230"/>
                  </a:cubicBezTo>
                  <a:cubicBezTo>
                    <a:pt x="1901" y="2429"/>
                    <a:pt x="1866" y="2617"/>
                    <a:pt x="1825" y="2816"/>
                  </a:cubicBezTo>
                  <a:lnTo>
                    <a:pt x="2112" y="3673"/>
                  </a:lnTo>
                  <a:cubicBezTo>
                    <a:pt x="1796" y="3573"/>
                    <a:pt x="1514" y="3485"/>
                    <a:pt x="1232" y="3385"/>
                  </a:cubicBezTo>
                  <a:lnTo>
                    <a:pt x="1232" y="3385"/>
                  </a:lnTo>
                  <a:cubicBezTo>
                    <a:pt x="1344" y="3497"/>
                    <a:pt x="1426" y="3661"/>
                    <a:pt x="1555" y="3708"/>
                  </a:cubicBezTo>
                  <a:cubicBezTo>
                    <a:pt x="2076" y="3928"/>
                    <a:pt x="2591" y="4136"/>
                    <a:pt x="2994" y="4553"/>
                  </a:cubicBezTo>
                  <a:lnTo>
                    <a:pt x="2994" y="4553"/>
                  </a:lnTo>
                  <a:cubicBezTo>
                    <a:pt x="2993" y="4553"/>
                    <a:pt x="2993" y="4553"/>
                    <a:pt x="2992" y="4553"/>
                  </a:cubicBezTo>
                  <a:lnTo>
                    <a:pt x="2992" y="4553"/>
                  </a:lnTo>
                  <a:cubicBezTo>
                    <a:pt x="3133" y="4899"/>
                    <a:pt x="3303" y="5245"/>
                    <a:pt x="3421" y="5597"/>
                  </a:cubicBezTo>
                  <a:cubicBezTo>
                    <a:pt x="3632" y="6213"/>
                    <a:pt x="3814" y="6835"/>
                    <a:pt x="4013" y="7457"/>
                  </a:cubicBezTo>
                  <a:cubicBezTo>
                    <a:pt x="4078" y="7668"/>
                    <a:pt x="4078" y="7944"/>
                    <a:pt x="4465" y="8061"/>
                  </a:cubicBezTo>
                  <a:cubicBezTo>
                    <a:pt x="4248" y="7269"/>
                    <a:pt x="4042" y="6541"/>
                    <a:pt x="3837" y="5814"/>
                  </a:cubicBezTo>
                  <a:cubicBezTo>
                    <a:pt x="3784" y="5321"/>
                    <a:pt x="3732" y="4834"/>
                    <a:pt x="3696" y="4342"/>
                  </a:cubicBezTo>
                  <a:cubicBezTo>
                    <a:pt x="3667" y="3896"/>
                    <a:pt x="3661" y="3438"/>
                    <a:pt x="3644" y="2992"/>
                  </a:cubicBezTo>
                  <a:cubicBezTo>
                    <a:pt x="3579" y="2846"/>
                    <a:pt x="3520" y="2699"/>
                    <a:pt x="3421" y="2458"/>
                  </a:cubicBezTo>
                  <a:lnTo>
                    <a:pt x="3421" y="2458"/>
                  </a:lnTo>
                  <a:cubicBezTo>
                    <a:pt x="3954" y="2675"/>
                    <a:pt x="4547" y="2582"/>
                    <a:pt x="4694" y="3239"/>
                  </a:cubicBezTo>
                  <a:cubicBezTo>
                    <a:pt x="4723" y="3573"/>
                    <a:pt x="4776" y="3907"/>
                    <a:pt x="4776" y="4236"/>
                  </a:cubicBezTo>
                  <a:cubicBezTo>
                    <a:pt x="4782" y="4840"/>
                    <a:pt x="4752" y="5439"/>
                    <a:pt x="4741" y="6043"/>
                  </a:cubicBezTo>
                  <a:cubicBezTo>
                    <a:pt x="4752" y="6858"/>
                    <a:pt x="4811" y="7668"/>
                    <a:pt x="4518" y="8472"/>
                  </a:cubicBezTo>
                  <a:cubicBezTo>
                    <a:pt x="4459" y="8624"/>
                    <a:pt x="4570" y="8865"/>
                    <a:pt x="4658" y="9041"/>
                  </a:cubicBezTo>
                  <a:cubicBezTo>
                    <a:pt x="4782" y="9293"/>
                    <a:pt x="4963" y="9516"/>
                    <a:pt x="5181" y="9850"/>
                  </a:cubicBezTo>
                  <a:lnTo>
                    <a:pt x="4623" y="9850"/>
                  </a:lnTo>
                  <a:cubicBezTo>
                    <a:pt x="4653" y="9926"/>
                    <a:pt x="4664" y="10061"/>
                    <a:pt x="4711" y="10073"/>
                  </a:cubicBezTo>
                  <a:cubicBezTo>
                    <a:pt x="5016" y="10155"/>
                    <a:pt x="5333" y="10214"/>
                    <a:pt x="5650" y="10278"/>
                  </a:cubicBezTo>
                  <a:cubicBezTo>
                    <a:pt x="5486" y="9967"/>
                    <a:pt x="5333" y="9645"/>
                    <a:pt x="5139" y="9340"/>
                  </a:cubicBezTo>
                  <a:cubicBezTo>
                    <a:pt x="4893" y="8947"/>
                    <a:pt x="4770" y="8577"/>
                    <a:pt x="4864" y="8067"/>
                  </a:cubicBezTo>
                  <a:cubicBezTo>
                    <a:pt x="5157" y="6489"/>
                    <a:pt x="5098" y="4893"/>
                    <a:pt x="4952" y="3297"/>
                  </a:cubicBezTo>
                  <a:cubicBezTo>
                    <a:pt x="4952" y="3239"/>
                    <a:pt x="4958" y="3192"/>
                    <a:pt x="4958" y="3133"/>
                  </a:cubicBezTo>
                  <a:cubicBezTo>
                    <a:pt x="5005" y="3145"/>
                    <a:pt x="5051" y="3168"/>
                    <a:pt x="5104" y="3192"/>
                  </a:cubicBezTo>
                  <a:cubicBezTo>
                    <a:pt x="5802" y="3667"/>
                    <a:pt x="6307" y="4259"/>
                    <a:pt x="6635" y="5069"/>
                  </a:cubicBezTo>
                  <a:cubicBezTo>
                    <a:pt x="6864" y="5638"/>
                    <a:pt x="7351" y="6125"/>
                    <a:pt x="7779" y="6594"/>
                  </a:cubicBezTo>
                  <a:cubicBezTo>
                    <a:pt x="8084" y="6923"/>
                    <a:pt x="8161" y="7187"/>
                    <a:pt x="8008" y="7621"/>
                  </a:cubicBezTo>
                  <a:cubicBezTo>
                    <a:pt x="7820" y="8161"/>
                    <a:pt x="7738" y="8747"/>
                    <a:pt x="7615" y="9310"/>
                  </a:cubicBezTo>
                  <a:cubicBezTo>
                    <a:pt x="7422" y="10067"/>
                    <a:pt x="7351" y="10865"/>
                    <a:pt x="6999" y="11622"/>
                  </a:cubicBezTo>
                  <a:cubicBezTo>
                    <a:pt x="6694" y="11381"/>
                    <a:pt x="6471" y="11188"/>
                    <a:pt x="6237" y="11000"/>
                  </a:cubicBezTo>
                  <a:lnTo>
                    <a:pt x="6237" y="11000"/>
                  </a:lnTo>
                  <a:cubicBezTo>
                    <a:pt x="6295" y="11205"/>
                    <a:pt x="6360" y="11405"/>
                    <a:pt x="6430" y="11651"/>
                  </a:cubicBezTo>
                  <a:cubicBezTo>
                    <a:pt x="6254" y="11733"/>
                    <a:pt x="6061" y="11821"/>
                    <a:pt x="5855" y="11915"/>
                  </a:cubicBezTo>
                  <a:cubicBezTo>
                    <a:pt x="6371" y="12150"/>
                    <a:pt x="6894" y="12390"/>
                    <a:pt x="7416" y="12625"/>
                  </a:cubicBezTo>
                  <a:cubicBezTo>
                    <a:pt x="7251" y="12420"/>
                    <a:pt x="7087" y="12208"/>
                    <a:pt x="6888" y="11944"/>
                  </a:cubicBezTo>
                  <a:cubicBezTo>
                    <a:pt x="7152" y="11845"/>
                    <a:pt x="7416" y="11675"/>
                    <a:pt x="7703" y="11639"/>
                  </a:cubicBezTo>
                  <a:cubicBezTo>
                    <a:pt x="8073" y="11592"/>
                    <a:pt x="8419" y="11504"/>
                    <a:pt x="8741" y="11305"/>
                  </a:cubicBezTo>
                  <a:cubicBezTo>
                    <a:pt x="9001" y="11148"/>
                    <a:pt x="9261" y="11078"/>
                    <a:pt x="9522" y="11078"/>
                  </a:cubicBezTo>
                  <a:cubicBezTo>
                    <a:pt x="9798" y="11078"/>
                    <a:pt x="10074" y="11157"/>
                    <a:pt x="10349" y="11299"/>
                  </a:cubicBezTo>
                  <a:cubicBezTo>
                    <a:pt x="10302" y="11170"/>
                    <a:pt x="10255" y="11041"/>
                    <a:pt x="10202" y="10889"/>
                  </a:cubicBezTo>
                  <a:cubicBezTo>
                    <a:pt x="10462" y="10720"/>
                    <a:pt x="10741" y="10671"/>
                    <a:pt x="11028" y="10671"/>
                  </a:cubicBezTo>
                  <a:cubicBezTo>
                    <a:pt x="11382" y="10671"/>
                    <a:pt x="11747" y="10746"/>
                    <a:pt x="12103" y="10765"/>
                  </a:cubicBezTo>
                  <a:cubicBezTo>
                    <a:pt x="12291" y="10777"/>
                    <a:pt x="12473" y="11035"/>
                    <a:pt x="12660" y="11182"/>
                  </a:cubicBezTo>
                  <a:cubicBezTo>
                    <a:pt x="12707" y="11141"/>
                    <a:pt x="12754" y="11100"/>
                    <a:pt x="12795" y="11065"/>
                  </a:cubicBezTo>
                  <a:cubicBezTo>
                    <a:pt x="12690" y="10918"/>
                    <a:pt x="12578" y="10771"/>
                    <a:pt x="12461" y="10619"/>
                  </a:cubicBezTo>
                  <a:cubicBezTo>
                    <a:pt x="12648" y="10605"/>
                    <a:pt x="12825" y="10597"/>
                    <a:pt x="12993" y="10597"/>
                  </a:cubicBezTo>
                  <a:cubicBezTo>
                    <a:pt x="14435" y="10597"/>
                    <a:pt x="15249" y="11127"/>
                    <a:pt x="16016" y="12414"/>
                  </a:cubicBezTo>
                  <a:cubicBezTo>
                    <a:pt x="16215" y="12736"/>
                    <a:pt x="16432" y="13047"/>
                    <a:pt x="16650" y="13358"/>
                  </a:cubicBezTo>
                  <a:cubicBezTo>
                    <a:pt x="16632" y="13235"/>
                    <a:pt x="16655" y="13094"/>
                    <a:pt x="16603" y="12995"/>
                  </a:cubicBezTo>
                  <a:cubicBezTo>
                    <a:pt x="16362" y="12537"/>
                    <a:pt x="16092" y="12091"/>
                    <a:pt x="15746" y="11499"/>
                  </a:cubicBezTo>
                  <a:lnTo>
                    <a:pt x="15746" y="11499"/>
                  </a:lnTo>
                  <a:cubicBezTo>
                    <a:pt x="16796" y="12068"/>
                    <a:pt x="17799" y="12420"/>
                    <a:pt x="18310" y="13446"/>
                  </a:cubicBezTo>
                  <a:cubicBezTo>
                    <a:pt x="18357" y="13411"/>
                    <a:pt x="18398" y="13370"/>
                    <a:pt x="18445" y="13323"/>
                  </a:cubicBezTo>
                  <a:cubicBezTo>
                    <a:pt x="18445" y="13211"/>
                    <a:pt x="18477" y="13175"/>
                    <a:pt x="18519" y="13175"/>
                  </a:cubicBezTo>
                  <a:cubicBezTo>
                    <a:pt x="18568" y="13175"/>
                    <a:pt x="18630" y="13221"/>
                    <a:pt x="18673" y="13253"/>
                  </a:cubicBezTo>
                  <a:cubicBezTo>
                    <a:pt x="19143" y="13593"/>
                    <a:pt x="19594" y="13963"/>
                    <a:pt x="20070" y="14291"/>
                  </a:cubicBezTo>
                  <a:cubicBezTo>
                    <a:pt x="20469" y="14561"/>
                    <a:pt x="20879" y="14837"/>
                    <a:pt x="21313" y="15042"/>
                  </a:cubicBezTo>
                  <a:cubicBezTo>
                    <a:pt x="21765" y="15253"/>
                    <a:pt x="22229" y="15435"/>
                    <a:pt x="22633" y="15746"/>
                  </a:cubicBezTo>
                  <a:lnTo>
                    <a:pt x="22786" y="15634"/>
                  </a:lnTo>
                  <a:cubicBezTo>
                    <a:pt x="22575" y="15476"/>
                    <a:pt x="22369" y="15306"/>
                    <a:pt x="22141" y="15171"/>
                  </a:cubicBezTo>
                  <a:cubicBezTo>
                    <a:pt x="21759" y="14960"/>
                    <a:pt x="21331" y="14819"/>
                    <a:pt x="20979" y="14579"/>
                  </a:cubicBezTo>
                  <a:cubicBezTo>
                    <a:pt x="19454" y="13528"/>
                    <a:pt x="17981" y="12414"/>
                    <a:pt x="16386" y="11469"/>
                  </a:cubicBezTo>
                  <a:cubicBezTo>
                    <a:pt x="15090" y="10702"/>
                    <a:pt x="13753" y="10283"/>
                    <a:pt x="12283" y="10283"/>
                  </a:cubicBezTo>
                  <a:cubicBezTo>
                    <a:pt x="12169" y="10283"/>
                    <a:pt x="12054" y="10285"/>
                    <a:pt x="11939" y="10290"/>
                  </a:cubicBezTo>
                  <a:cubicBezTo>
                    <a:pt x="11876" y="10292"/>
                    <a:pt x="11813" y="10293"/>
                    <a:pt x="11749" y="10293"/>
                  </a:cubicBezTo>
                  <a:cubicBezTo>
                    <a:pt x="11621" y="10293"/>
                    <a:pt x="11489" y="10290"/>
                    <a:pt x="11352" y="10290"/>
                  </a:cubicBezTo>
                  <a:cubicBezTo>
                    <a:pt x="11311" y="10102"/>
                    <a:pt x="11282" y="9967"/>
                    <a:pt x="11241" y="9827"/>
                  </a:cubicBezTo>
                  <a:cubicBezTo>
                    <a:pt x="10861" y="8476"/>
                    <a:pt x="10038" y="7551"/>
                    <a:pt x="8645" y="7196"/>
                  </a:cubicBezTo>
                  <a:lnTo>
                    <a:pt x="8645" y="7196"/>
                  </a:lnTo>
                  <a:cubicBezTo>
                    <a:pt x="8628" y="7137"/>
                    <a:pt x="8619" y="7071"/>
                    <a:pt x="8583" y="7040"/>
                  </a:cubicBezTo>
                  <a:cubicBezTo>
                    <a:pt x="7950" y="6483"/>
                    <a:pt x="7533" y="5779"/>
                    <a:pt x="7099" y="5069"/>
                  </a:cubicBezTo>
                  <a:cubicBezTo>
                    <a:pt x="6278" y="3702"/>
                    <a:pt x="5222" y="2611"/>
                    <a:pt x="3573" y="2206"/>
                  </a:cubicBezTo>
                  <a:cubicBezTo>
                    <a:pt x="2875" y="2030"/>
                    <a:pt x="2218" y="1684"/>
                    <a:pt x="1549" y="1391"/>
                  </a:cubicBezTo>
                  <a:cubicBezTo>
                    <a:pt x="1004" y="1156"/>
                    <a:pt x="552" y="798"/>
                    <a:pt x="270" y="247"/>
                  </a:cubicBezTo>
                  <a:cubicBezTo>
                    <a:pt x="223" y="147"/>
                    <a:pt x="94" y="82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468100" y="3683450"/>
              <a:ext cx="197150" cy="164450"/>
            </a:xfrm>
            <a:custGeom>
              <a:avLst/>
              <a:gdLst/>
              <a:ahLst/>
              <a:cxnLst/>
              <a:rect l="l" t="t" r="r" b="b"/>
              <a:pathLst>
                <a:path w="7886" h="6578" extrusionOk="0">
                  <a:moveTo>
                    <a:pt x="3773" y="1761"/>
                  </a:moveTo>
                  <a:lnTo>
                    <a:pt x="3767" y="1767"/>
                  </a:lnTo>
                  <a:cubicBezTo>
                    <a:pt x="3768" y="1767"/>
                    <a:pt x="3768" y="1767"/>
                    <a:pt x="3769" y="1767"/>
                  </a:cubicBezTo>
                  <a:lnTo>
                    <a:pt x="3769" y="1767"/>
                  </a:lnTo>
                  <a:cubicBezTo>
                    <a:pt x="3770" y="1765"/>
                    <a:pt x="3771" y="1763"/>
                    <a:pt x="3773" y="1761"/>
                  </a:cubicBezTo>
                  <a:close/>
                  <a:moveTo>
                    <a:pt x="2863" y="2746"/>
                  </a:moveTo>
                  <a:lnTo>
                    <a:pt x="3039" y="2811"/>
                  </a:lnTo>
                  <a:cubicBezTo>
                    <a:pt x="2963" y="3128"/>
                    <a:pt x="2834" y="3421"/>
                    <a:pt x="2611" y="3685"/>
                  </a:cubicBezTo>
                  <a:cubicBezTo>
                    <a:pt x="2576" y="3726"/>
                    <a:pt x="2541" y="3773"/>
                    <a:pt x="2500" y="3820"/>
                  </a:cubicBezTo>
                  <a:cubicBezTo>
                    <a:pt x="2511" y="3750"/>
                    <a:pt x="2523" y="3685"/>
                    <a:pt x="2529" y="3609"/>
                  </a:cubicBezTo>
                  <a:cubicBezTo>
                    <a:pt x="2641" y="3315"/>
                    <a:pt x="2752" y="3028"/>
                    <a:pt x="2863" y="2746"/>
                  </a:cubicBezTo>
                  <a:close/>
                  <a:moveTo>
                    <a:pt x="2371" y="3972"/>
                  </a:moveTo>
                  <a:cubicBezTo>
                    <a:pt x="2382" y="3984"/>
                    <a:pt x="2418" y="4008"/>
                    <a:pt x="2418" y="4019"/>
                  </a:cubicBezTo>
                  <a:cubicBezTo>
                    <a:pt x="2418" y="4043"/>
                    <a:pt x="2388" y="4060"/>
                    <a:pt x="2371" y="4072"/>
                  </a:cubicBezTo>
                  <a:cubicBezTo>
                    <a:pt x="2359" y="4049"/>
                    <a:pt x="2324" y="4037"/>
                    <a:pt x="2330" y="4019"/>
                  </a:cubicBezTo>
                  <a:cubicBezTo>
                    <a:pt x="2330" y="4002"/>
                    <a:pt x="2359" y="3984"/>
                    <a:pt x="2371" y="3972"/>
                  </a:cubicBezTo>
                  <a:close/>
                  <a:moveTo>
                    <a:pt x="6964" y="1"/>
                  </a:moveTo>
                  <a:lnTo>
                    <a:pt x="6964" y="1"/>
                  </a:lnTo>
                  <a:cubicBezTo>
                    <a:pt x="6853" y="13"/>
                    <a:pt x="6776" y="18"/>
                    <a:pt x="6712" y="18"/>
                  </a:cubicBezTo>
                  <a:lnTo>
                    <a:pt x="6718" y="1"/>
                  </a:lnTo>
                  <a:lnTo>
                    <a:pt x="6718" y="1"/>
                  </a:lnTo>
                  <a:cubicBezTo>
                    <a:pt x="6565" y="106"/>
                    <a:pt x="6419" y="206"/>
                    <a:pt x="6266" y="312"/>
                  </a:cubicBezTo>
                  <a:lnTo>
                    <a:pt x="6278" y="294"/>
                  </a:lnTo>
                  <a:lnTo>
                    <a:pt x="6278" y="294"/>
                  </a:lnTo>
                  <a:cubicBezTo>
                    <a:pt x="6184" y="400"/>
                    <a:pt x="6096" y="535"/>
                    <a:pt x="5979" y="588"/>
                  </a:cubicBezTo>
                  <a:cubicBezTo>
                    <a:pt x="5533" y="781"/>
                    <a:pt x="5239" y="1110"/>
                    <a:pt x="5011" y="1520"/>
                  </a:cubicBezTo>
                  <a:cubicBezTo>
                    <a:pt x="4782" y="2095"/>
                    <a:pt x="4565" y="2670"/>
                    <a:pt x="4336" y="3245"/>
                  </a:cubicBezTo>
                  <a:cubicBezTo>
                    <a:pt x="4277" y="3222"/>
                    <a:pt x="4224" y="3198"/>
                    <a:pt x="4166" y="3175"/>
                  </a:cubicBezTo>
                  <a:cubicBezTo>
                    <a:pt x="4500" y="2635"/>
                    <a:pt x="4418" y="1931"/>
                    <a:pt x="4946" y="1468"/>
                  </a:cubicBezTo>
                  <a:cubicBezTo>
                    <a:pt x="4979" y="1245"/>
                    <a:pt x="4905" y="1200"/>
                    <a:pt x="4805" y="1200"/>
                  </a:cubicBezTo>
                  <a:cubicBezTo>
                    <a:pt x="4738" y="1200"/>
                    <a:pt x="4658" y="1221"/>
                    <a:pt x="4591" y="1221"/>
                  </a:cubicBezTo>
                  <a:cubicBezTo>
                    <a:pt x="4546" y="1221"/>
                    <a:pt x="4508" y="1211"/>
                    <a:pt x="4483" y="1180"/>
                  </a:cubicBezTo>
                  <a:cubicBezTo>
                    <a:pt x="4430" y="1192"/>
                    <a:pt x="4395" y="1209"/>
                    <a:pt x="4371" y="1262"/>
                  </a:cubicBezTo>
                  <a:cubicBezTo>
                    <a:pt x="4312" y="1338"/>
                    <a:pt x="4266" y="1403"/>
                    <a:pt x="4207" y="1473"/>
                  </a:cubicBezTo>
                  <a:lnTo>
                    <a:pt x="4213" y="1468"/>
                  </a:lnTo>
                  <a:lnTo>
                    <a:pt x="4213" y="1468"/>
                  </a:lnTo>
                  <a:cubicBezTo>
                    <a:pt x="4151" y="1639"/>
                    <a:pt x="4078" y="1794"/>
                    <a:pt x="3906" y="1794"/>
                  </a:cubicBezTo>
                  <a:cubicBezTo>
                    <a:pt x="3866" y="1794"/>
                    <a:pt x="3820" y="1786"/>
                    <a:pt x="3769" y="1767"/>
                  </a:cubicBezTo>
                  <a:lnTo>
                    <a:pt x="3769" y="1767"/>
                  </a:lnTo>
                  <a:cubicBezTo>
                    <a:pt x="3588" y="2082"/>
                    <a:pt x="3402" y="2397"/>
                    <a:pt x="3221" y="2699"/>
                  </a:cubicBezTo>
                  <a:cubicBezTo>
                    <a:pt x="3137" y="2661"/>
                    <a:pt x="2851" y="2632"/>
                    <a:pt x="2667" y="2632"/>
                  </a:cubicBezTo>
                  <a:cubicBezTo>
                    <a:pt x="2596" y="2632"/>
                    <a:pt x="2540" y="2637"/>
                    <a:pt x="2517" y="2647"/>
                  </a:cubicBezTo>
                  <a:cubicBezTo>
                    <a:pt x="2283" y="2758"/>
                    <a:pt x="2007" y="2829"/>
                    <a:pt x="1831" y="2993"/>
                  </a:cubicBezTo>
                  <a:cubicBezTo>
                    <a:pt x="1467" y="3345"/>
                    <a:pt x="1168" y="3750"/>
                    <a:pt x="840" y="4131"/>
                  </a:cubicBezTo>
                  <a:lnTo>
                    <a:pt x="845" y="4113"/>
                  </a:lnTo>
                  <a:lnTo>
                    <a:pt x="845" y="4113"/>
                  </a:lnTo>
                  <a:cubicBezTo>
                    <a:pt x="740" y="4272"/>
                    <a:pt x="640" y="4418"/>
                    <a:pt x="534" y="4571"/>
                  </a:cubicBezTo>
                  <a:lnTo>
                    <a:pt x="552" y="4553"/>
                  </a:lnTo>
                  <a:lnTo>
                    <a:pt x="552" y="4553"/>
                  </a:lnTo>
                  <a:cubicBezTo>
                    <a:pt x="388" y="4864"/>
                    <a:pt x="229" y="5181"/>
                    <a:pt x="1" y="5615"/>
                  </a:cubicBezTo>
                  <a:cubicBezTo>
                    <a:pt x="517" y="5486"/>
                    <a:pt x="916" y="5392"/>
                    <a:pt x="1209" y="5328"/>
                  </a:cubicBezTo>
                  <a:cubicBezTo>
                    <a:pt x="1403" y="5492"/>
                    <a:pt x="1491" y="5639"/>
                    <a:pt x="1614" y="5680"/>
                  </a:cubicBezTo>
                  <a:cubicBezTo>
                    <a:pt x="2347" y="5908"/>
                    <a:pt x="3133" y="6014"/>
                    <a:pt x="3820" y="6331"/>
                  </a:cubicBezTo>
                  <a:cubicBezTo>
                    <a:pt x="4191" y="6502"/>
                    <a:pt x="4539" y="6578"/>
                    <a:pt x="4870" y="6578"/>
                  </a:cubicBezTo>
                  <a:cubicBezTo>
                    <a:pt x="5515" y="6578"/>
                    <a:pt x="6095" y="6288"/>
                    <a:pt x="6653" y="5850"/>
                  </a:cubicBezTo>
                  <a:cubicBezTo>
                    <a:pt x="6929" y="5627"/>
                    <a:pt x="7210" y="5351"/>
                    <a:pt x="7363" y="5034"/>
                  </a:cubicBezTo>
                  <a:cubicBezTo>
                    <a:pt x="7586" y="4577"/>
                    <a:pt x="7703" y="4078"/>
                    <a:pt x="7832" y="3591"/>
                  </a:cubicBezTo>
                  <a:cubicBezTo>
                    <a:pt x="7885" y="3403"/>
                    <a:pt x="7838" y="3192"/>
                    <a:pt x="7838" y="3063"/>
                  </a:cubicBezTo>
                  <a:lnTo>
                    <a:pt x="7838" y="3063"/>
                  </a:lnTo>
                  <a:cubicBezTo>
                    <a:pt x="7328" y="3175"/>
                    <a:pt x="6853" y="3245"/>
                    <a:pt x="6395" y="3392"/>
                  </a:cubicBezTo>
                  <a:cubicBezTo>
                    <a:pt x="6250" y="3436"/>
                    <a:pt x="6097" y="3438"/>
                    <a:pt x="5944" y="3438"/>
                  </a:cubicBezTo>
                  <a:cubicBezTo>
                    <a:pt x="5929" y="3438"/>
                    <a:pt x="5913" y="3438"/>
                    <a:pt x="5898" y="3438"/>
                  </a:cubicBezTo>
                  <a:cubicBezTo>
                    <a:pt x="5639" y="3438"/>
                    <a:pt x="5382" y="3443"/>
                    <a:pt x="5169" y="3650"/>
                  </a:cubicBezTo>
                  <a:cubicBezTo>
                    <a:pt x="5122" y="3691"/>
                    <a:pt x="5069" y="3744"/>
                    <a:pt x="5016" y="3796"/>
                  </a:cubicBezTo>
                  <a:lnTo>
                    <a:pt x="4917" y="3896"/>
                  </a:lnTo>
                  <a:cubicBezTo>
                    <a:pt x="4752" y="4043"/>
                    <a:pt x="4594" y="4195"/>
                    <a:pt x="4430" y="4342"/>
                  </a:cubicBezTo>
                  <a:cubicBezTo>
                    <a:pt x="4483" y="4407"/>
                    <a:pt x="4524" y="4530"/>
                    <a:pt x="4582" y="4536"/>
                  </a:cubicBezTo>
                  <a:cubicBezTo>
                    <a:pt x="5327" y="4600"/>
                    <a:pt x="6072" y="4653"/>
                    <a:pt x="6812" y="4718"/>
                  </a:cubicBezTo>
                  <a:cubicBezTo>
                    <a:pt x="6888" y="4723"/>
                    <a:pt x="6952" y="4788"/>
                    <a:pt x="7158" y="4899"/>
                  </a:cubicBezTo>
                  <a:cubicBezTo>
                    <a:pt x="6790" y="4957"/>
                    <a:pt x="6458" y="4998"/>
                    <a:pt x="6149" y="4998"/>
                  </a:cubicBezTo>
                  <a:cubicBezTo>
                    <a:pt x="5857" y="4998"/>
                    <a:pt x="5587" y="4961"/>
                    <a:pt x="5327" y="4864"/>
                  </a:cubicBezTo>
                  <a:cubicBezTo>
                    <a:pt x="5116" y="4783"/>
                    <a:pt x="4915" y="4751"/>
                    <a:pt x="4719" y="4751"/>
                  </a:cubicBezTo>
                  <a:cubicBezTo>
                    <a:pt x="4375" y="4751"/>
                    <a:pt x="4046" y="4850"/>
                    <a:pt x="3702" y="4958"/>
                  </a:cubicBezTo>
                  <a:cubicBezTo>
                    <a:pt x="3221" y="5116"/>
                    <a:pt x="2734" y="5251"/>
                    <a:pt x="2236" y="5357"/>
                  </a:cubicBezTo>
                  <a:cubicBezTo>
                    <a:pt x="2205" y="5363"/>
                    <a:pt x="2170" y="5366"/>
                    <a:pt x="2133" y="5366"/>
                  </a:cubicBezTo>
                  <a:cubicBezTo>
                    <a:pt x="1981" y="5366"/>
                    <a:pt x="1798" y="5318"/>
                    <a:pt x="1737" y="5228"/>
                  </a:cubicBezTo>
                  <a:cubicBezTo>
                    <a:pt x="1673" y="5128"/>
                    <a:pt x="1790" y="4894"/>
                    <a:pt x="1837" y="4723"/>
                  </a:cubicBezTo>
                  <a:cubicBezTo>
                    <a:pt x="1849" y="4682"/>
                    <a:pt x="1895" y="4641"/>
                    <a:pt x="1925" y="4606"/>
                  </a:cubicBezTo>
                  <a:cubicBezTo>
                    <a:pt x="1983" y="4542"/>
                    <a:pt x="2030" y="4477"/>
                    <a:pt x="2083" y="4407"/>
                  </a:cubicBezTo>
                  <a:cubicBezTo>
                    <a:pt x="2113" y="4430"/>
                    <a:pt x="2136" y="4448"/>
                    <a:pt x="2165" y="4459"/>
                  </a:cubicBezTo>
                  <a:cubicBezTo>
                    <a:pt x="2124" y="4542"/>
                    <a:pt x="2077" y="4630"/>
                    <a:pt x="2030" y="4712"/>
                  </a:cubicBezTo>
                  <a:cubicBezTo>
                    <a:pt x="1989" y="4835"/>
                    <a:pt x="1948" y="4970"/>
                    <a:pt x="1878" y="5146"/>
                  </a:cubicBezTo>
                  <a:cubicBezTo>
                    <a:pt x="1980" y="5147"/>
                    <a:pt x="2081" y="5149"/>
                    <a:pt x="2180" y="5149"/>
                  </a:cubicBezTo>
                  <a:cubicBezTo>
                    <a:pt x="2697" y="5149"/>
                    <a:pt x="3160" y="5098"/>
                    <a:pt x="3515" y="4600"/>
                  </a:cubicBezTo>
                  <a:cubicBezTo>
                    <a:pt x="3667" y="4389"/>
                    <a:pt x="4048" y="4342"/>
                    <a:pt x="4330" y="4219"/>
                  </a:cubicBezTo>
                  <a:cubicBezTo>
                    <a:pt x="4471" y="4066"/>
                    <a:pt x="4618" y="3920"/>
                    <a:pt x="4764" y="3773"/>
                  </a:cubicBezTo>
                  <a:lnTo>
                    <a:pt x="4911" y="3626"/>
                  </a:lnTo>
                  <a:lnTo>
                    <a:pt x="5058" y="3480"/>
                  </a:lnTo>
                  <a:cubicBezTo>
                    <a:pt x="5527" y="2694"/>
                    <a:pt x="6002" y="1907"/>
                    <a:pt x="6477" y="1127"/>
                  </a:cubicBezTo>
                  <a:cubicBezTo>
                    <a:pt x="6536" y="1028"/>
                    <a:pt x="6630" y="957"/>
                    <a:pt x="6706" y="869"/>
                  </a:cubicBezTo>
                  <a:lnTo>
                    <a:pt x="6706" y="869"/>
                  </a:lnTo>
                  <a:cubicBezTo>
                    <a:pt x="6706" y="869"/>
                    <a:pt x="6700" y="881"/>
                    <a:pt x="6712" y="898"/>
                  </a:cubicBezTo>
                  <a:cubicBezTo>
                    <a:pt x="6794" y="605"/>
                    <a:pt x="6876" y="300"/>
                    <a:pt x="696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411400" y="3854900"/>
              <a:ext cx="142150" cy="165625"/>
            </a:xfrm>
            <a:custGeom>
              <a:avLst/>
              <a:gdLst/>
              <a:ahLst/>
              <a:cxnLst/>
              <a:rect l="l" t="t" r="r" b="b"/>
              <a:pathLst>
                <a:path w="5686" h="6625" extrusionOk="0">
                  <a:moveTo>
                    <a:pt x="2142" y="2072"/>
                  </a:moveTo>
                  <a:cubicBezTo>
                    <a:pt x="2670" y="2353"/>
                    <a:pt x="3210" y="2641"/>
                    <a:pt x="3738" y="2934"/>
                  </a:cubicBezTo>
                  <a:lnTo>
                    <a:pt x="3667" y="3069"/>
                  </a:lnTo>
                  <a:cubicBezTo>
                    <a:pt x="3128" y="2793"/>
                    <a:pt x="2582" y="2529"/>
                    <a:pt x="2042" y="2265"/>
                  </a:cubicBezTo>
                  <a:cubicBezTo>
                    <a:pt x="2072" y="2201"/>
                    <a:pt x="2107" y="2136"/>
                    <a:pt x="2142" y="2072"/>
                  </a:cubicBezTo>
                  <a:close/>
                  <a:moveTo>
                    <a:pt x="1808" y="3843"/>
                  </a:moveTo>
                  <a:cubicBezTo>
                    <a:pt x="2318" y="4037"/>
                    <a:pt x="2828" y="4219"/>
                    <a:pt x="3339" y="4406"/>
                  </a:cubicBezTo>
                  <a:cubicBezTo>
                    <a:pt x="3315" y="4459"/>
                    <a:pt x="3303" y="4518"/>
                    <a:pt x="3280" y="4571"/>
                  </a:cubicBezTo>
                  <a:lnTo>
                    <a:pt x="1743" y="4043"/>
                  </a:lnTo>
                  <a:lnTo>
                    <a:pt x="1808" y="3843"/>
                  </a:lnTo>
                  <a:close/>
                  <a:moveTo>
                    <a:pt x="3750" y="4615"/>
                  </a:moveTo>
                  <a:cubicBezTo>
                    <a:pt x="3795" y="4615"/>
                    <a:pt x="3829" y="4618"/>
                    <a:pt x="3861" y="4629"/>
                  </a:cubicBezTo>
                  <a:cubicBezTo>
                    <a:pt x="3943" y="4659"/>
                    <a:pt x="4007" y="4729"/>
                    <a:pt x="4078" y="4782"/>
                  </a:cubicBezTo>
                  <a:lnTo>
                    <a:pt x="3990" y="4870"/>
                  </a:lnTo>
                  <a:cubicBezTo>
                    <a:pt x="3855" y="4811"/>
                    <a:pt x="3714" y="4753"/>
                    <a:pt x="3415" y="4624"/>
                  </a:cubicBezTo>
                  <a:cubicBezTo>
                    <a:pt x="3577" y="4624"/>
                    <a:pt x="3678" y="4615"/>
                    <a:pt x="3750" y="4615"/>
                  </a:cubicBezTo>
                  <a:close/>
                  <a:moveTo>
                    <a:pt x="4301" y="4905"/>
                  </a:moveTo>
                  <a:lnTo>
                    <a:pt x="4324" y="4952"/>
                  </a:lnTo>
                  <a:lnTo>
                    <a:pt x="4271" y="4952"/>
                  </a:lnTo>
                  <a:lnTo>
                    <a:pt x="4301" y="4905"/>
                  </a:lnTo>
                  <a:close/>
                  <a:moveTo>
                    <a:pt x="1438" y="1"/>
                  </a:moveTo>
                  <a:lnTo>
                    <a:pt x="1456" y="18"/>
                  </a:lnTo>
                  <a:cubicBezTo>
                    <a:pt x="1362" y="54"/>
                    <a:pt x="1186" y="95"/>
                    <a:pt x="1186" y="136"/>
                  </a:cubicBezTo>
                  <a:cubicBezTo>
                    <a:pt x="1192" y="728"/>
                    <a:pt x="951" y="1415"/>
                    <a:pt x="1749" y="1749"/>
                  </a:cubicBezTo>
                  <a:cubicBezTo>
                    <a:pt x="1813" y="1778"/>
                    <a:pt x="1831" y="1913"/>
                    <a:pt x="1866" y="2001"/>
                  </a:cubicBezTo>
                  <a:cubicBezTo>
                    <a:pt x="1837" y="2025"/>
                    <a:pt x="1808" y="2042"/>
                    <a:pt x="1778" y="2060"/>
                  </a:cubicBezTo>
                  <a:cubicBezTo>
                    <a:pt x="1579" y="1902"/>
                    <a:pt x="1379" y="1737"/>
                    <a:pt x="1115" y="1526"/>
                  </a:cubicBezTo>
                  <a:cubicBezTo>
                    <a:pt x="1021" y="1790"/>
                    <a:pt x="963" y="2013"/>
                    <a:pt x="869" y="2224"/>
                  </a:cubicBezTo>
                  <a:cubicBezTo>
                    <a:pt x="804" y="2365"/>
                    <a:pt x="693" y="2482"/>
                    <a:pt x="599" y="2605"/>
                  </a:cubicBezTo>
                  <a:cubicBezTo>
                    <a:pt x="599" y="2688"/>
                    <a:pt x="587" y="2758"/>
                    <a:pt x="587" y="2840"/>
                  </a:cubicBezTo>
                  <a:cubicBezTo>
                    <a:pt x="928" y="3139"/>
                    <a:pt x="1256" y="3439"/>
                    <a:pt x="1596" y="3744"/>
                  </a:cubicBezTo>
                  <a:cubicBezTo>
                    <a:pt x="1579" y="3773"/>
                    <a:pt x="1567" y="3791"/>
                    <a:pt x="1549" y="3820"/>
                  </a:cubicBezTo>
                  <a:cubicBezTo>
                    <a:pt x="1280" y="3673"/>
                    <a:pt x="1004" y="3527"/>
                    <a:pt x="693" y="3351"/>
                  </a:cubicBezTo>
                  <a:cubicBezTo>
                    <a:pt x="576" y="3615"/>
                    <a:pt x="464" y="3879"/>
                    <a:pt x="353" y="4137"/>
                  </a:cubicBezTo>
                  <a:cubicBezTo>
                    <a:pt x="1" y="4958"/>
                    <a:pt x="24" y="5105"/>
                    <a:pt x="857" y="5474"/>
                  </a:cubicBezTo>
                  <a:cubicBezTo>
                    <a:pt x="1409" y="5715"/>
                    <a:pt x="2013" y="5902"/>
                    <a:pt x="2600" y="5961"/>
                  </a:cubicBezTo>
                  <a:cubicBezTo>
                    <a:pt x="3380" y="6043"/>
                    <a:pt x="4131" y="6190"/>
                    <a:pt x="4858" y="6471"/>
                  </a:cubicBezTo>
                  <a:cubicBezTo>
                    <a:pt x="4946" y="6518"/>
                    <a:pt x="5040" y="6571"/>
                    <a:pt x="5128" y="6624"/>
                  </a:cubicBezTo>
                  <a:lnTo>
                    <a:pt x="5685" y="6624"/>
                  </a:lnTo>
                  <a:cubicBezTo>
                    <a:pt x="5474" y="6301"/>
                    <a:pt x="5292" y="6073"/>
                    <a:pt x="5163" y="5814"/>
                  </a:cubicBezTo>
                  <a:cubicBezTo>
                    <a:pt x="5075" y="5638"/>
                    <a:pt x="4970" y="5398"/>
                    <a:pt x="5028" y="5245"/>
                  </a:cubicBezTo>
                  <a:cubicBezTo>
                    <a:pt x="5322" y="4453"/>
                    <a:pt x="5263" y="3632"/>
                    <a:pt x="5245" y="2817"/>
                  </a:cubicBezTo>
                  <a:cubicBezTo>
                    <a:pt x="5087" y="2723"/>
                    <a:pt x="4917" y="2641"/>
                    <a:pt x="4764" y="2529"/>
                  </a:cubicBezTo>
                  <a:cubicBezTo>
                    <a:pt x="4684" y="2472"/>
                    <a:pt x="4614" y="2442"/>
                    <a:pt x="4552" y="2442"/>
                  </a:cubicBezTo>
                  <a:cubicBezTo>
                    <a:pt x="4472" y="2442"/>
                    <a:pt x="4404" y="2491"/>
                    <a:pt x="4342" y="2600"/>
                  </a:cubicBezTo>
                  <a:cubicBezTo>
                    <a:pt x="4547" y="3321"/>
                    <a:pt x="4753" y="4043"/>
                    <a:pt x="4975" y="4841"/>
                  </a:cubicBezTo>
                  <a:cubicBezTo>
                    <a:pt x="4582" y="4723"/>
                    <a:pt x="4582" y="4453"/>
                    <a:pt x="4518" y="4242"/>
                  </a:cubicBezTo>
                  <a:cubicBezTo>
                    <a:pt x="4313" y="3626"/>
                    <a:pt x="4137" y="2993"/>
                    <a:pt x="3925" y="2377"/>
                  </a:cubicBezTo>
                  <a:cubicBezTo>
                    <a:pt x="3808" y="2025"/>
                    <a:pt x="3650" y="1679"/>
                    <a:pt x="3503" y="1338"/>
                  </a:cubicBezTo>
                  <a:lnTo>
                    <a:pt x="3503" y="1338"/>
                  </a:lnTo>
                  <a:lnTo>
                    <a:pt x="3515" y="1350"/>
                  </a:lnTo>
                  <a:cubicBezTo>
                    <a:pt x="3110" y="928"/>
                    <a:pt x="2594" y="705"/>
                    <a:pt x="2066" y="494"/>
                  </a:cubicBezTo>
                  <a:cubicBezTo>
                    <a:pt x="1931" y="441"/>
                    <a:pt x="1843" y="282"/>
                    <a:pt x="1743" y="171"/>
                  </a:cubicBezTo>
                  <a:lnTo>
                    <a:pt x="1743" y="171"/>
                  </a:lnTo>
                  <a:cubicBezTo>
                    <a:pt x="1743" y="171"/>
                    <a:pt x="1744" y="172"/>
                    <a:pt x="1746" y="172"/>
                  </a:cubicBezTo>
                  <a:cubicBezTo>
                    <a:pt x="1749" y="172"/>
                    <a:pt x="1753" y="169"/>
                    <a:pt x="1749" y="153"/>
                  </a:cubicBezTo>
                  <a:lnTo>
                    <a:pt x="143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024150" y="3899350"/>
              <a:ext cx="92125" cy="443825"/>
            </a:xfrm>
            <a:custGeom>
              <a:avLst/>
              <a:gdLst/>
              <a:ahLst/>
              <a:cxnLst/>
              <a:rect l="l" t="t" r="r" b="b"/>
              <a:pathLst>
                <a:path w="3685" h="17753" extrusionOk="0">
                  <a:moveTo>
                    <a:pt x="1731" y="0"/>
                  </a:moveTo>
                  <a:lnTo>
                    <a:pt x="1720" y="12"/>
                  </a:lnTo>
                  <a:cubicBezTo>
                    <a:pt x="1721" y="12"/>
                    <a:pt x="1721" y="13"/>
                    <a:pt x="1722" y="13"/>
                  </a:cubicBezTo>
                  <a:lnTo>
                    <a:pt x="1722" y="13"/>
                  </a:lnTo>
                  <a:cubicBezTo>
                    <a:pt x="1725" y="9"/>
                    <a:pt x="1728" y="5"/>
                    <a:pt x="1731" y="0"/>
                  </a:cubicBezTo>
                  <a:close/>
                  <a:moveTo>
                    <a:pt x="1722" y="13"/>
                  </a:moveTo>
                  <a:cubicBezTo>
                    <a:pt x="1620" y="161"/>
                    <a:pt x="1529" y="304"/>
                    <a:pt x="1426" y="452"/>
                  </a:cubicBezTo>
                  <a:lnTo>
                    <a:pt x="1444" y="446"/>
                  </a:lnTo>
                  <a:lnTo>
                    <a:pt x="1444" y="1514"/>
                  </a:lnTo>
                  <a:cubicBezTo>
                    <a:pt x="1145" y="1232"/>
                    <a:pt x="945" y="1033"/>
                    <a:pt x="746" y="833"/>
                  </a:cubicBezTo>
                  <a:cubicBezTo>
                    <a:pt x="705" y="880"/>
                    <a:pt x="658" y="915"/>
                    <a:pt x="617" y="957"/>
                  </a:cubicBezTo>
                  <a:cubicBezTo>
                    <a:pt x="857" y="1332"/>
                    <a:pt x="1092" y="1707"/>
                    <a:pt x="1385" y="2177"/>
                  </a:cubicBezTo>
                  <a:cubicBezTo>
                    <a:pt x="1438" y="1907"/>
                    <a:pt x="1467" y="1778"/>
                    <a:pt x="1514" y="1531"/>
                  </a:cubicBezTo>
                  <a:cubicBezTo>
                    <a:pt x="1591" y="1772"/>
                    <a:pt x="1684" y="2013"/>
                    <a:pt x="1661" y="2024"/>
                  </a:cubicBezTo>
                  <a:cubicBezTo>
                    <a:pt x="1268" y="2212"/>
                    <a:pt x="1503" y="2511"/>
                    <a:pt x="1596" y="2699"/>
                  </a:cubicBezTo>
                  <a:cubicBezTo>
                    <a:pt x="2283" y="4060"/>
                    <a:pt x="1907" y="5397"/>
                    <a:pt x="1532" y="6729"/>
                  </a:cubicBezTo>
                  <a:cubicBezTo>
                    <a:pt x="1485" y="6893"/>
                    <a:pt x="1221" y="6987"/>
                    <a:pt x="1057" y="7116"/>
                  </a:cubicBezTo>
                  <a:cubicBezTo>
                    <a:pt x="1092" y="7310"/>
                    <a:pt x="1180" y="7521"/>
                    <a:pt x="1162" y="7726"/>
                  </a:cubicBezTo>
                  <a:cubicBezTo>
                    <a:pt x="1063" y="8982"/>
                    <a:pt x="939" y="10243"/>
                    <a:pt x="805" y="11499"/>
                  </a:cubicBezTo>
                  <a:cubicBezTo>
                    <a:pt x="769" y="11834"/>
                    <a:pt x="592" y="12042"/>
                    <a:pt x="271" y="12042"/>
                  </a:cubicBezTo>
                  <a:cubicBezTo>
                    <a:pt x="222" y="12042"/>
                    <a:pt x="169" y="12037"/>
                    <a:pt x="112" y="12027"/>
                  </a:cubicBezTo>
                  <a:cubicBezTo>
                    <a:pt x="71" y="12056"/>
                    <a:pt x="36" y="12074"/>
                    <a:pt x="1" y="12103"/>
                  </a:cubicBezTo>
                  <a:cubicBezTo>
                    <a:pt x="476" y="12689"/>
                    <a:pt x="411" y="13405"/>
                    <a:pt x="447" y="14092"/>
                  </a:cubicBezTo>
                  <a:cubicBezTo>
                    <a:pt x="470" y="14502"/>
                    <a:pt x="558" y="14913"/>
                    <a:pt x="529" y="15318"/>
                  </a:cubicBezTo>
                  <a:cubicBezTo>
                    <a:pt x="470" y="16133"/>
                    <a:pt x="353" y="16937"/>
                    <a:pt x="265" y="17752"/>
                  </a:cubicBezTo>
                  <a:lnTo>
                    <a:pt x="1004" y="17752"/>
                  </a:lnTo>
                  <a:cubicBezTo>
                    <a:pt x="1039" y="17213"/>
                    <a:pt x="1068" y="16673"/>
                    <a:pt x="1098" y="16139"/>
                  </a:cubicBezTo>
                  <a:lnTo>
                    <a:pt x="1098" y="16139"/>
                  </a:lnTo>
                  <a:lnTo>
                    <a:pt x="1039" y="16145"/>
                  </a:lnTo>
                  <a:cubicBezTo>
                    <a:pt x="1022" y="16274"/>
                    <a:pt x="992" y="16415"/>
                    <a:pt x="939" y="16702"/>
                  </a:cubicBezTo>
                  <a:cubicBezTo>
                    <a:pt x="687" y="15910"/>
                    <a:pt x="980" y="15294"/>
                    <a:pt x="992" y="14672"/>
                  </a:cubicBezTo>
                  <a:cubicBezTo>
                    <a:pt x="1022" y="14373"/>
                    <a:pt x="963" y="14015"/>
                    <a:pt x="1391" y="13933"/>
                  </a:cubicBezTo>
                  <a:cubicBezTo>
                    <a:pt x="1297" y="13393"/>
                    <a:pt x="1614" y="12971"/>
                    <a:pt x="1796" y="12513"/>
                  </a:cubicBezTo>
                  <a:cubicBezTo>
                    <a:pt x="1813" y="12474"/>
                    <a:pt x="1935" y="12483"/>
                    <a:pt x="2018" y="12474"/>
                  </a:cubicBezTo>
                  <a:lnTo>
                    <a:pt x="2018" y="12474"/>
                  </a:lnTo>
                  <a:cubicBezTo>
                    <a:pt x="2018" y="12475"/>
                    <a:pt x="2019" y="12477"/>
                    <a:pt x="2019" y="12478"/>
                  </a:cubicBezTo>
                  <a:lnTo>
                    <a:pt x="2031" y="12472"/>
                  </a:lnTo>
                  <a:lnTo>
                    <a:pt x="2031" y="12472"/>
                  </a:lnTo>
                  <a:cubicBezTo>
                    <a:pt x="2027" y="12473"/>
                    <a:pt x="2022" y="12474"/>
                    <a:pt x="2018" y="12474"/>
                  </a:cubicBezTo>
                  <a:lnTo>
                    <a:pt x="2018" y="12474"/>
                  </a:lnTo>
                  <a:cubicBezTo>
                    <a:pt x="1939" y="12097"/>
                    <a:pt x="2284" y="12091"/>
                    <a:pt x="2476" y="11950"/>
                  </a:cubicBezTo>
                  <a:cubicBezTo>
                    <a:pt x="2471" y="11880"/>
                    <a:pt x="2465" y="11810"/>
                    <a:pt x="2465" y="11745"/>
                  </a:cubicBezTo>
                  <a:cubicBezTo>
                    <a:pt x="2343" y="11859"/>
                    <a:pt x="2200" y="11944"/>
                    <a:pt x="2063" y="11944"/>
                  </a:cubicBezTo>
                  <a:cubicBezTo>
                    <a:pt x="1982" y="11944"/>
                    <a:pt x="1903" y="11914"/>
                    <a:pt x="1831" y="11845"/>
                  </a:cubicBezTo>
                  <a:cubicBezTo>
                    <a:pt x="1714" y="11733"/>
                    <a:pt x="1661" y="11440"/>
                    <a:pt x="1714" y="11258"/>
                  </a:cubicBezTo>
                  <a:cubicBezTo>
                    <a:pt x="1825" y="10871"/>
                    <a:pt x="2013" y="10507"/>
                    <a:pt x="2177" y="10126"/>
                  </a:cubicBezTo>
                  <a:lnTo>
                    <a:pt x="2177" y="9827"/>
                  </a:lnTo>
                  <a:cubicBezTo>
                    <a:pt x="2183" y="9639"/>
                    <a:pt x="2201" y="9451"/>
                    <a:pt x="2207" y="9258"/>
                  </a:cubicBezTo>
                  <a:cubicBezTo>
                    <a:pt x="2148" y="9252"/>
                    <a:pt x="2083" y="9252"/>
                    <a:pt x="2025" y="9252"/>
                  </a:cubicBezTo>
                  <a:cubicBezTo>
                    <a:pt x="1978" y="9170"/>
                    <a:pt x="1878" y="9082"/>
                    <a:pt x="1884" y="9017"/>
                  </a:cubicBezTo>
                  <a:cubicBezTo>
                    <a:pt x="1948" y="8518"/>
                    <a:pt x="2031" y="8037"/>
                    <a:pt x="2124" y="7545"/>
                  </a:cubicBezTo>
                  <a:cubicBezTo>
                    <a:pt x="2130" y="7509"/>
                    <a:pt x="2271" y="7498"/>
                    <a:pt x="2353" y="7480"/>
                  </a:cubicBezTo>
                  <a:cubicBezTo>
                    <a:pt x="2406" y="7492"/>
                    <a:pt x="2453" y="7498"/>
                    <a:pt x="2506" y="7515"/>
                  </a:cubicBezTo>
                  <a:cubicBezTo>
                    <a:pt x="2776" y="6805"/>
                    <a:pt x="2975" y="6049"/>
                    <a:pt x="3685" y="5609"/>
                  </a:cubicBezTo>
                  <a:cubicBezTo>
                    <a:pt x="3585" y="5562"/>
                    <a:pt x="3474" y="5527"/>
                    <a:pt x="3362" y="5485"/>
                  </a:cubicBezTo>
                  <a:cubicBezTo>
                    <a:pt x="3268" y="5573"/>
                    <a:pt x="3180" y="5661"/>
                    <a:pt x="3081" y="5732"/>
                  </a:cubicBezTo>
                  <a:cubicBezTo>
                    <a:pt x="2963" y="5820"/>
                    <a:pt x="2840" y="5896"/>
                    <a:pt x="2723" y="5972"/>
                  </a:cubicBezTo>
                  <a:cubicBezTo>
                    <a:pt x="2676" y="5943"/>
                    <a:pt x="2623" y="5914"/>
                    <a:pt x="2576" y="5884"/>
                  </a:cubicBezTo>
                  <a:cubicBezTo>
                    <a:pt x="2658" y="5462"/>
                    <a:pt x="2758" y="5045"/>
                    <a:pt x="2852" y="4617"/>
                  </a:cubicBezTo>
                  <a:cubicBezTo>
                    <a:pt x="2799" y="4576"/>
                    <a:pt x="2740" y="4535"/>
                    <a:pt x="2688" y="4494"/>
                  </a:cubicBezTo>
                  <a:cubicBezTo>
                    <a:pt x="2676" y="4383"/>
                    <a:pt x="2617" y="4212"/>
                    <a:pt x="2670" y="4154"/>
                  </a:cubicBezTo>
                  <a:cubicBezTo>
                    <a:pt x="3216" y="3520"/>
                    <a:pt x="3157" y="2652"/>
                    <a:pt x="3532" y="1954"/>
                  </a:cubicBezTo>
                  <a:cubicBezTo>
                    <a:pt x="3532" y="1942"/>
                    <a:pt x="3503" y="1919"/>
                    <a:pt x="3491" y="1895"/>
                  </a:cubicBezTo>
                  <a:cubicBezTo>
                    <a:pt x="3392" y="1942"/>
                    <a:pt x="3292" y="1983"/>
                    <a:pt x="3081" y="2083"/>
                  </a:cubicBezTo>
                  <a:cubicBezTo>
                    <a:pt x="3263" y="1778"/>
                    <a:pt x="2969" y="1367"/>
                    <a:pt x="3491" y="1326"/>
                  </a:cubicBezTo>
                  <a:cubicBezTo>
                    <a:pt x="3351" y="1267"/>
                    <a:pt x="3210" y="1215"/>
                    <a:pt x="3069" y="1156"/>
                  </a:cubicBezTo>
                  <a:cubicBezTo>
                    <a:pt x="2541" y="2541"/>
                    <a:pt x="2541" y="2541"/>
                    <a:pt x="2119" y="2763"/>
                  </a:cubicBezTo>
                  <a:cubicBezTo>
                    <a:pt x="2013" y="2505"/>
                    <a:pt x="1837" y="2265"/>
                    <a:pt x="2171" y="2036"/>
                  </a:cubicBezTo>
                  <a:cubicBezTo>
                    <a:pt x="2130" y="1954"/>
                    <a:pt x="2089" y="1866"/>
                    <a:pt x="2054" y="1778"/>
                  </a:cubicBezTo>
                  <a:cubicBezTo>
                    <a:pt x="1720" y="1467"/>
                    <a:pt x="1896" y="1074"/>
                    <a:pt x="1884" y="710"/>
                  </a:cubicBezTo>
                  <a:cubicBezTo>
                    <a:pt x="1878" y="470"/>
                    <a:pt x="2065" y="178"/>
                    <a:pt x="1722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089150" y="1371200"/>
              <a:ext cx="150350" cy="413450"/>
            </a:xfrm>
            <a:custGeom>
              <a:avLst/>
              <a:gdLst/>
              <a:ahLst/>
              <a:cxnLst/>
              <a:rect l="l" t="t" r="r" b="b"/>
              <a:pathLst>
                <a:path w="6014" h="16538" extrusionOk="0">
                  <a:moveTo>
                    <a:pt x="5838" y="0"/>
                  </a:moveTo>
                  <a:cubicBezTo>
                    <a:pt x="5163" y="581"/>
                    <a:pt x="4811" y="1338"/>
                    <a:pt x="4635" y="2194"/>
                  </a:cubicBezTo>
                  <a:cubicBezTo>
                    <a:pt x="4541" y="2669"/>
                    <a:pt x="4430" y="3145"/>
                    <a:pt x="4266" y="3608"/>
                  </a:cubicBezTo>
                  <a:cubicBezTo>
                    <a:pt x="3837" y="4869"/>
                    <a:pt x="2998" y="5902"/>
                    <a:pt x="2242" y="6975"/>
                  </a:cubicBezTo>
                  <a:cubicBezTo>
                    <a:pt x="1262" y="8360"/>
                    <a:pt x="130" y="9668"/>
                    <a:pt x="118" y="11522"/>
                  </a:cubicBezTo>
                  <a:cubicBezTo>
                    <a:pt x="100" y="12642"/>
                    <a:pt x="1" y="13757"/>
                    <a:pt x="347" y="14860"/>
                  </a:cubicBezTo>
                  <a:cubicBezTo>
                    <a:pt x="441" y="15159"/>
                    <a:pt x="499" y="15476"/>
                    <a:pt x="570" y="15781"/>
                  </a:cubicBezTo>
                  <a:cubicBezTo>
                    <a:pt x="699" y="16033"/>
                    <a:pt x="816" y="16286"/>
                    <a:pt x="939" y="16538"/>
                  </a:cubicBezTo>
                  <a:cubicBezTo>
                    <a:pt x="939" y="16538"/>
                    <a:pt x="953" y="16519"/>
                    <a:pt x="973" y="16519"/>
                  </a:cubicBezTo>
                  <a:cubicBezTo>
                    <a:pt x="975" y="16519"/>
                    <a:pt x="978" y="16520"/>
                    <a:pt x="980" y="16520"/>
                  </a:cubicBezTo>
                  <a:cubicBezTo>
                    <a:pt x="939" y="16244"/>
                    <a:pt x="892" y="15957"/>
                    <a:pt x="851" y="15670"/>
                  </a:cubicBezTo>
                  <a:cubicBezTo>
                    <a:pt x="998" y="15634"/>
                    <a:pt x="1115" y="15605"/>
                    <a:pt x="1262" y="15564"/>
                  </a:cubicBezTo>
                  <a:cubicBezTo>
                    <a:pt x="1274" y="15799"/>
                    <a:pt x="1297" y="16033"/>
                    <a:pt x="1315" y="16256"/>
                  </a:cubicBezTo>
                  <a:lnTo>
                    <a:pt x="1373" y="16256"/>
                  </a:lnTo>
                  <a:cubicBezTo>
                    <a:pt x="1491" y="15658"/>
                    <a:pt x="1614" y="15065"/>
                    <a:pt x="1731" y="14461"/>
                  </a:cubicBezTo>
                  <a:lnTo>
                    <a:pt x="1731" y="14461"/>
                  </a:lnTo>
                  <a:cubicBezTo>
                    <a:pt x="1596" y="14661"/>
                    <a:pt x="1409" y="14837"/>
                    <a:pt x="1332" y="15054"/>
                  </a:cubicBezTo>
                  <a:cubicBezTo>
                    <a:pt x="1250" y="15296"/>
                    <a:pt x="1115" y="15335"/>
                    <a:pt x="931" y="15335"/>
                  </a:cubicBezTo>
                  <a:cubicBezTo>
                    <a:pt x="879" y="15335"/>
                    <a:pt x="823" y="15332"/>
                    <a:pt x="763" y="15329"/>
                  </a:cubicBezTo>
                  <a:cubicBezTo>
                    <a:pt x="793" y="15083"/>
                    <a:pt x="816" y="14878"/>
                    <a:pt x="845" y="14672"/>
                  </a:cubicBezTo>
                  <a:lnTo>
                    <a:pt x="845" y="14672"/>
                  </a:lnTo>
                  <a:cubicBezTo>
                    <a:pt x="775" y="14696"/>
                    <a:pt x="705" y="14719"/>
                    <a:pt x="640" y="14743"/>
                  </a:cubicBezTo>
                  <a:cubicBezTo>
                    <a:pt x="206" y="14115"/>
                    <a:pt x="511" y="13552"/>
                    <a:pt x="775" y="12989"/>
                  </a:cubicBezTo>
                  <a:cubicBezTo>
                    <a:pt x="822" y="12901"/>
                    <a:pt x="822" y="12789"/>
                    <a:pt x="834" y="12695"/>
                  </a:cubicBezTo>
                  <a:lnTo>
                    <a:pt x="834" y="12695"/>
                  </a:lnTo>
                  <a:cubicBezTo>
                    <a:pt x="716" y="12795"/>
                    <a:pt x="599" y="12901"/>
                    <a:pt x="447" y="13030"/>
                  </a:cubicBezTo>
                  <a:cubicBezTo>
                    <a:pt x="388" y="12490"/>
                    <a:pt x="259" y="11933"/>
                    <a:pt x="593" y="11399"/>
                  </a:cubicBezTo>
                  <a:cubicBezTo>
                    <a:pt x="652" y="11311"/>
                    <a:pt x="705" y="11141"/>
                    <a:pt x="658" y="11064"/>
                  </a:cubicBezTo>
                  <a:cubicBezTo>
                    <a:pt x="323" y="10531"/>
                    <a:pt x="611" y="10067"/>
                    <a:pt x="851" y="9645"/>
                  </a:cubicBezTo>
                  <a:cubicBezTo>
                    <a:pt x="1227" y="8999"/>
                    <a:pt x="1637" y="8366"/>
                    <a:pt x="2077" y="7762"/>
                  </a:cubicBezTo>
                  <a:cubicBezTo>
                    <a:pt x="2236" y="7539"/>
                    <a:pt x="2500" y="7386"/>
                    <a:pt x="2735" y="7216"/>
                  </a:cubicBezTo>
                  <a:cubicBezTo>
                    <a:pt x="2928" y="7075"/>
                    <a:pt x="3133" y="6958"/>
                    <a:pt x="3327" y="6835"/>
                  </a:cubicBezTo>
                  <a:cubicBezTo>
                    <a:pt x="3151" y="6829"/>
                    <a:pt x="2975" y="6811"/>
                    <a:pt x="2752" y="6799"/>
                  </a:cubicBezTo>
                  <a:cubicBezTo>
                    <a:pt x="3257" y="6060"/>
                    <a:pt x="3614" y="5239"/>
                    <a:pt x="4377" y="4723"/>
                  </a:cubicBezTo>
                  <a:cubicBezTo>
                    <a:pt x="4442" y="4682"/>
                    <a:pt x="4459" y="4576"/>
                    <a:pt x="4500" y="4494"/>
                  </a:cubicBezTo>
                  <a:cubicBezTo>
                    <a:pt x="4453" y="4418"/>
                    <a:pt x="4330" y="4306"/>
                    <a:pt x="4354" y="4259"/>
                  </a:cubicBezTo>
                  <a:cubicBezTo>
                    <a:pt x="4559" y="3772"/>
                    <a:pt x="4788" y="3291"/>
                    <a:pt x="5040" y="2775"/>
                  </a:cubicBezTo>
                  <a:cubicBezTo>
                    <a:pt x="4794" y="2218"/>
                    <a:pt x="4987" y="1660"/>
                    <a:pt x="5627" y="1220"/>
                  </a:cubicBezTo>
                  <a:cubicBezTo>
                    <a:pt x="5580" y="1168"/>
                    <a:pt x="5539" y="1121"/>
                    <a:pt x="5492" y="1074"/>
                  </a:cubicBezTo>
                  <a:cubicBezTo>
                    <a:pt x="5312" y="830"/>
                    <a:pt x="5505" y="758"/>
                    <a:pt x="5663" y="672"/>
                  </a:cubicBezTo>
                  <a:lnTo>
                    <a:pt x="5663" y="672"/>
                  </a:lnTo>
                  <a:cubicBezTo>
                    <a:pt x="5662" y="673"/>
                    <a:pt x="5662" y="674"/>
                    <a:pt x="5662" y="675"/>
                  </a:cubicBezTo>
                  <a:lnTo>
                    <a:pt x="5668" y="669"/>
                  </a:lnTo>
                  <a:lnTo>
                    <a:pt x="5668" y="669"/>
                  </a:lnTo>
                  <a:cubicBezTo>
                    <a:pt x="5666" y="670"/>
                    <a:pt x="5664" y="671"/>
                    <a:pt x="5663" y="672"/>
                  </a:cubicBezTo>
                  <a:lnTo>
                    <a:pt x="5663" y="672"/>
                  </a:lnTo>
                  <a:cubicBezTo>
                    <a:pt x="5691" y="569"/>
                    <a:pt x="5724" y="462"/>
                    <a:pt x="5811" y="462"/>
                  </a:cubicBezTo>
                  <a:cubicBezTo>
                    <a:pt x="5848" y="462"/>
                    <a:pt x="5895" y="481"/>
                    <a:pt x="5955" y="528"/>
                  </a:cubicBezTo>
                  <a:cubicBezTo>
                    <a:pt x="5967" y="399"/>
                    <a:pt x="5990" y="270"/>
                    <a:pt x="6014" y="141"/>
                  </a:cubicBezTo>
                  <a:cubicBezTo>
                    <a:pt x="5955" y="94"/>
                    <a:pt x="5897" y="47"/>
                    <a:pt x="583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608525" y="3954625"/>
              <a:ext cx="76725" cy="106375"/>
            </a:xfrm>
            <a:custGeom>
              <a:avLst/>
              <a:gdLst/>
              <a:ahLst/>
              <a:cxnLst/>
              <a:rect l="l" t="t" r="r" b="b"/>
              <a:pathLst>
                <a:path w="3069" h="4255" extrusionOk="0">
                  <a:moveTo>
                    <a:pt x="2673" y="2494"/>
                  </a:moveTo>
                  <a:lnTo>
                    <a:pt x="2673" y="2494"/>
                  </a:lnTo>
                  <a:cubicBezTo>
                    <a:pt x="2671" y="2498"/>
                    <a:pt x="2669" y="2503"/>
                    <a:pt x="2668" y="2507"/>
                  </a:cubicBezTo>
                  <a:lnTo>
                    <a:pt x="2668" y="2507"/>
                  </a:lnTo>
                  <a:cubicBezTo>
                    <a:pt x="2671" y="2501"/>
                    <a:pt x="2675" y="2494"/>
                    <a:pt x="2675" y="2494"/>
                  </a:cubicBezTo>
                  <a:cubicBezTo>
                    <a:pt x="2674" y="2494"/>
                    <a:pt x="2674" y="2494"/>
                    <a:pt x="2673" y="2494"/>
                  </a:cubicBezTo>
                  <a:close/>
                  <a:moveTo>
                    <a:pt x="2668" y="2507"/>
                  </a:moveTo>
                  <a:lnTo>
                    <a:pt x="2668" y="2507"/>
                  </a:lnTo>
                  <a:cubicBezTo>
                    <a:pt x="2665" y="2511"/>
                    <a:pt x="2664" y="2515"/>
                    <a:pt x="2664" y="2518"/>
                  </a:cubicBezTo>
                  <a:cubicBezTo>
                    <a:pt x="2665" y="2514"/>
                    <a:pt x="2666" y="2511"/>
                    <a:pt x="2668" y="2507"/>
                  </a:cubicBezTo>
                  <a:close/>
                  <a:moveTo>
                    <a:pt x="1250" y="1"/>
                  </a:moveTo>
                  <a:cubicBezTo>
                    <a:pt x="1252" y="3"/>
                    <a:pt x="1253" y="4"/>
                    <a:pt x="1255" y="6"/>
                  </a:cubicBezTo>
                  <a:lnTo>
                    <a:pt x="1255" y="6"/>
                  </a:lnTo>
                  <a:cubicBezTo>
                    <a:pt x="1245" y="6"/>
                    <a:pt x="1235" y="5"/>
                    <a:pt x="1226" y="5"/>
                  </a:cubicBezTo>
                  <a:cubicBezTo>
                    <a:pt x="1014" y="5"/>
                    <a:pt x="959" y="138"/>
                    <a:pt x="910" y="353"/>
                  </a:cubicBezTo>
                  <a:cubicBezTo>
                    <a:pt x="692" y="1374"/>
                    <a:pt x="440" y="2394"/>
                    <a:pt x="200" y="3409"/>
                  </a:cubicBezTo>
                  <a:cubicBezTo>
                    <a:pt x="141" y="3662"/>
                    <a:pt x="82" y="3908"/>
                    <a:pt x="0" y="4254"/>
                  </a:cubicBezTo>
                  <a:cubicBezTo>
                    <a:pt x="499" y="4084"/>
                    <a:pt x="880" y="3937"/>
                    <a:pt x="1279" y="3832"/>
                  </a:cubicBezTo>
                  <a:cubicBezTo>
                    <a:pt x="1637" y="3732"/>
                    <a:pt x="1854" y="3574"/>
                    <a:pt x="1971" y="3186"/>
                  </a:cubicBezTo>
                  <a:cubicBezTo>
                    <a:pt x="2068" y="2886"/>
                    <a:pt x="2186" y="2493"/>
                    <a:pt x="2627" y="2493"/>
                  </a:cubicBezTo>
                  <a:cubicBezTo>
                    <a:pt x="2642" y="2493"/>
                    <a:pt x="2657" y="2493"/>
                    <a:pt x="2673" y="2494"/>
                  </a:cubicBezTo>
                  <a:lnTo>
                    <a:pt x="2673" y="2494"/>
                  </a:lnTo>
                  <a:cubicBezTo>
                    <a:pt x="2793" y="2179"/>
                    <a:pt x="2914" y="1862"/>
                    <a:pt x="3068" y="1462"/>
                  </a:cubicBezTo>
                  <a:cubicBezTo>
                    <a:pt x="2863" y="1280"/>
                    <a:pt x="2634" y="1057"/>
                    <a:pt x="2382" y="869"/>
                  </a:cubicBezTo>
                  <a:cubicBezTo>
                    <a:pt x="2177" y="705"/>
                    <a:pt x="1930" y="593"/>
                    <a:pt x="1719" y="435"/>
                  </a:cubicBezTo>
                  <a:cubicBezTo>
                    <a:pt x="1551" y="313"/>
                    <a:pt x="1406" y="151"/>
                    <a:pt x="1255" y="6"/>
                  </a:cubicBezTo>
                  <a:lnTo>
                    <a:pt x="1255" y="6"/>
                  </a:lnTo>
                  <a:cubicBezTo>
                    <a:pt x="1259" y="6"/>
                    <a:pt x="1263" y="7"/>
                    <a:pt x="1267" y="7"/>
                  </a:cubicBezTo>
                  <a:lnTo>
                    <a:pt x="1250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26750" y="4033600"/>
              <a:ext cx="349225" cy="102775"/>
            </a:xfrm>
            <a:custGeom>
              <a:avLst/>
              <a:gdLst/>
              <a:ahLst/>
              <a:cxnLst/>
              <a:rect l="l" t="t" r="r" b="b"/>
              <a:pathLst>
                <a:path w="13969" h="4111" extrusionOk="0">
                  <a:moveTo>
                    <a:pt x="8470" y="0"/>
                  </a:moveTo>
                  <a:cubicBezTo>
                    <a:pt x="8352" y="0"/>
                    <a:pt x="8225" y="50"/>
                    <a:pt x="8102" y="69"/>
                  </a:cubicBezTo>
                  <a:cubicBezTo>
                    <a:pt x="7885" y="121"/>
                    <a:pt x="7680" y="186"/>
                    <a:pt x="7469" y="215"/>
                  </a:cubicBezTo>
                  <a:cubicBezTo>
                    <a:pt x="6061" y="421"/>
                    <a:pt x="4717" y="802"/>
                    <a:pt x="3532" y="1623"/>
                  </a:cubicBezTo>
                  <a:cubicBezTo>
                    <a:pt x="3078" y="1940"/>
                    <a:pt x="2557" y="2129"/>
                    <a:pt x="1999" y="2129"/>
                  </a:cubicBezTo>
                  <a:cubicBezTo>
                    <a:pt x="1938" y="2129"/>
                    <a:pt x="1876" y="2126"/>
                    <a:pt x="1814" y="2122"/>
                  </a:cubicBezTo>
                  <a:cubicBezTo>
                    <a:pt x="1198" y="2081"/>
                    <a:pt x="587" y="1975"/>
                    <a:pt x="1" y="1905"/>
                  </a:cubicBezTo>
                  <a:lnTo>
                    <a:pt x="1" y="1905"/>
                  </a:lnTo>
                  <a:cubicBezTo>
                    <a:pt x="189" y="2092"/>
                    <a:pt x="441" y="2315"/>
                    <a:pt x="634" y="2568"/>
                  </a:cubicBezTo>
                  <a:cubicBezTo>
                    <a:pt x="1010" y="3066"/>
                    <a:pt x="1356" y="3594"/>
                    <a:pt x="1714" y="4111"/>
                  </a:cubicBezTo>
                  <a:cubicBezTo>
                    <a:pt x="1749" y="4075"/>
                    <a:pt x="1796" y="4028"/>
                    <a:pt x="1796" y="3999"/>
                  </a:cubicBezTo>
                  <a:cubicBezTo>
                    <a:pt x="1626" y="3676"/>
                    <a:pt x="1450" y="3360"/>
                    <a:pt x="1280" y="3049"/>
                  </a:cubicBezTo>
                  <a:cubicBezTo>
                    <a:pt x="1250" y="2978"/>
                    <a:pt x="1215" y="2914"/>
                    <a:pt x="1186" y="2849"/>
                  </a:cubicBezTo>
                  <a:lnTo>
                    <a:pt x="1186" y="2849"/>
                  </a:lnTo>
                  <a:cubicBezTo>
                    <a:pt x="1256" y="2855"/>
                    <a:pt x="1327" y="2873"/>
                    <a:pt x="1397" y="2879"/>
                  </a:cubicBezTo>
                  <a:cubicBezTo>
                    <a:pt x="1532" y="2920"/>
                    <a:pt x="1655" y="2967"/>
                    <a:pt x="1778" y="3008"/>
                  </a:cubicBezTo>
                  <a:cubicBezTo>
                    <a:pt x="1620" y="2820"/>
                    <a:pt x="1456" y="2626"/>
                    <a:pt x="1274" y="2421"/>
                  </a:cubicBezTo>
                  <a:cubicBezTo>
                    <a:pt x="1931" y="2374"/>
                    <a:pt x="2594" y="2327"/>
                    <a:pt x="3251" y="2274"/>
                  </a:cubicBezTo>
                  <a:cubicBezTo>
                    <a:pt x="3357" y="1905"/>
                    <a:pt x="3601" y="1819"/>
                    <a:pt x="3886" y="1819"/>
                  </a:cubicBezTo>
                  <a:cubicBezTo>
                    <a:pt x="3963" y="1819"/>
                    <a:pt x="4043" y="1826"/>
                    <a:pt x="4125" y="1834"/>
                  </a:cubicBezTo>
                  <a:cubicBezTo>
                    <a:pt x="4395" y="1160"/>
                    <a:pt x="5034" y="1113"/>
                    <a:pt x="5615" y="966"/>
                  </a:cubicBezTo>
                  <a:cubicBezTo>
                    <a:pt x="5662" y="954"/>
                    <a:pt x="5709" y="951"/>
                    <a:pt x="5757" y="951"/>
                  </a:cubicBezTo>
                  <a:cubicBezTo>
                    <a:pt x="5804" y="951"/>
                    <a:pt x="5853" y="954"/>
                    <a:pt x="5902" y="954"/>
                  </a:cubicBezTo>
                  <a:cubicBezTo>
                    <a:pt x="6373" y="579"/>
                    <a:pt x="6916" y="500"/>
                    <a:pt x="7471" y="500"/>
                  </a:cubicBezTo>
                  <a:cubicBezTo>
                    <a:pt x="7628" y="500"/>
                    <a:pt x="7786" y="507"/>
                    <a:pt x="7944" y="514"/>
                  </a:cubicBezTo>
                  <a:cubicBezTo>
                    <a:pt x="8081" y="382"/>
                    <a:pt x="8221" y="338"/>
                    <a:pt x="8364" y="338"/>
                  </a:cubicBezTo>
                  <a:cubicBezTo>
                    <a:pt x="8557" y="338"/>
                    <a:pt x="8754" y="419"/>
                    <a:pt x="8953" y="473"/>
                  </a:cubicBezTo>
                  <a:cubicBezTo>
                    <a:pt x="10015" y="773"/>
                    <a:pt x="10754" y="1512"/>
                    <a:pt x="11476" y="2286"/>
                  </a:cubicBezTo>
                  <a:cubicBezTo>
                    <a:pt x="11399" y="2063"/>
                    <a:pt x="11335" y="1846"/>
                    <a:pt x="11270" y="1629"/>
                  </a:cubicBezTo>
                  <a:cubicBezTo>
                    <a:pt x="11462" y="1600"/>
                    <a:pt x="11640" y="1585"/>
                    <a:pt x="11807" y="1585"/>
                  </a:cubicBezTo>
                  <a:cubicBezTo>
                    <a:pt x="12719" y="1585"/>
                    <a:pt x="13293" y="2037"/>
                    <a:pt x="13828" y="3143"/>
                  </a:cubicBezTo>
                  <a:cubicBezTo>
                    <a:pt x="13869" y="3154"/>
                    <a:pt x="13922" y="3166"/>
                    <a:pt x="13969" y="3166"/>
                  </a:cubicBezTo>
                  <a:cubicBezTo>
                    <a:pt x="13769" y="2703"/>
                    <a:pt x="13570" y="2239"/>
                    <a:pt x="13359" y="1740"/>
                  </a:cubicBezTo>
                  <a:cubicBezTo>
                    <a:pt x="13370" y="1729"/>
                    <a:pt x="13458" y="1629"/>
                    <a:pt x="13541" y="1541"/>
                  </a:cubicBezTo>
                  <a:cubicBezTo>
                    <a:pt x="12854" y="1447"/>
                    <a:pt x="12150" y="1388"/>
                    <a:pt x="11464" y="1242"/>
                  </a:cubicBezTo>
                  <a:cubicBezTo>
                    <a:pt x="10989" y="1142"/>
                    <a:pt x="10537" y="907"/>
                    <a:pt x="10068" y="731"/>
                  </a:cubicBezTo>
                  <a:cubicBezTo>
                    <a:pt x="10038" y="620"/>
                    <a:pt x="10015" y="514"/>
                    <a:pt x="9991" y="409"/>
                  </a:cubicBezTo>
                  <a:cubicBezTo>
                    <a:pt x="9516" y="268"/>
                    <a:pt x="9041" y="121"/>
                    <a:pt x="8554" y="10"/>
                  </a:cubicBezTo>
                  <a:cubicBezTo>
                    <a:pt x="8527" y="3"/>
                    <a:pt x="8499" y="0"/>
                    <a:pt x="84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070200" y="3920175"/>
              <a:ext cx="55325" cy="128800"/>
            </a:xfrm>
            <a:custGeom>
              <a:avLst/>
              <a:gdLst/>
              <a:ahLst/>
              <a:cxnLst/>
              <a:rect l="l" t="t" r="r" b="b"/>
              <a:pathLst>
                <a:path w="2213" h="5152" extrusionOk="0">
                  <a:moveTo>
                    <a:pt x="1063" y="0"/>
                  </a:moveTo>
                  <a:cubicBezTo>
                    <a:pt x="869" y="558"/>
                    <a:pt x="687" y="1074"/>
                    <a:pt x="511" y="1584"/>
                  </a:cubicBezTo>
                  <a:cubicBezTo>
                    <a:pt x="470" y="1578"/>
                    <a:pt x="429" y="1561"/>
                    <a:pt x="388" y="1555"/>
                  </a:cubicBezTo>
                  <a:cubicBezTo>
                    <a:pt x="365" y="1444"/>
                    <a:pt x="347" y="1326"/>
                    <a:pt x="329" y="1221"/>
                  </a:cubicBezTo>
                  <a:cubicBezTo>
                    <a:pt x="1" y="1444"/>
                    <a:pt x="183" y="1690"/>
                    <a:pt x="277" y="1942"/>
                  </a:cubicBezTo>
                  <a:cubicBezTo>
                    <a:pt x="699" y="1725"/>
                    <a:pt x="699" y="1725"/>
                    <a:pt x="1227" y="341"/>
                  </a:cubicBezTo>
                  <a:cubicBezTo>
                    <a:pt x="1365" y="398"/>
                    <a:pt x="1503" y="444"/>
                    <a:pt x="1642" y="502"/>
                  </a:cubicBezTo>
                  <a:lnTo>
                    <a:pt x="1642" y="502"/>
                  </a:lnTo>
                  <a:cubicBezTo>
                    <a:pt x="1948" y="784"/>
                    <a:pt x="1949" y="880"/>
                    <a:pt x="1644" y="1074"/>
                  </a:cubicBezTo>
                  <a:lnTo>
                    <a:pt x="1644" y="1074"/>
                  </a:lnTo>
                  <a:cubicBezTo>
                    <a:pt x="1644" y="1074"/>
                    <a:pt x="1644" y="1074"/>
                    <a:pt x="1643" y="1074"/>
                  </a:cubicBezTo>
                  <a:lnTo>
                    <a:pt x="1626" y="1086"/>
                  </a:lnTo>
                  <a:cubicBezTo>
                    <a:pt x="1632" y="1082"/>
                    <a:pt x="1638" y="1078"/>
                    <a:pt x="1644" y="1074"/>
                  </a:cubicBezTo>
                  <a:lnTo>
                    <a:pt x="1644" y="1074"/>
                  </a:lnTo>
                  <a:cubicBezTo>
                    <a:pt x="1656" y="1092"/>
                    <a:pt x="1690" y="1121"/>
                    <a:pt x="1685" y="1133"/>
                  </a:cubicBezTo>
                  <a:cubicBezTo>
                    <a:pt x="1309" y="1825"/>
                    <a:pt x="1368" y="2699"/>
                    <a:pt x="822" y="3333"/>
                  </a:cubicBezTo>
                  <a:cubicBezTo>
                    <a:pt x="769" y="3391"/>
                    <a:pt x="834" y="3550"/>
                    <a:pt x="840" y="3667"/>
                  </a:cubicBezTo>
                  <a:cubicBezTo>
                    <a:pt x="887" y="3597"/>
                    <a:pt x="928" y="3526"/>
                    <a:pt x="1057" y="3303"/>
                  </a:cubicBezTo>
                  <a:lnTo>
                    <a:pt x="1057" y="3303"/>
                  </a:lnTo>
                  <a:cubicBezTo>
                    <a:pt x="1027" y="3579"/>
                    <a:pt x="1010" y="3690"/>
                    <a:pt x="1004" y="3790"/>
                  </a:cubicBezTo>
                  <a:cubicBezTo>
                    <a:pt x="916" y="4218"/>
                    <a:pt x="822" y="4635"/>
                    <a:pt x="722" y="5063"/>
                  </a:cubicBezTo>
                  <a:cubicBezTo>
                    <a:pt x="769" y="5092"/>
                    <a:pt x="822" y="5122"/>
                    <a:pt x="869" y="5151"/>
                  </a:cubicBezTo>
                  <a:cubicBezTo>
                    <a:pt x="998" y="5069"/>
                    <a:pt x="1115" y="4993"/>
                    <a:pt x="1233" y="4905"/>
                  </a:cubicBezTo>
                  <a:cubicBezTo>
                    <a:pt x="1333" y="4828"/>
                    <a:pt x="1421" y="4740"/>
                    <a:pt x="1514" y="4658"/>
                  </a:cubicBezTo>
                  <a:cubicBezTo>
                    <a:pt x="1702" y="4453"/>
                    <a:pt x="1884" y="4242"/>
                    <a:pt x="2066" y="4025"/>
                  </a:cubicBezTo>
                  <a:lnTo>
                    <a:pt x="1796" y="4025"/>
                  </a:lnTo>
                  <a:cubicBezTo>
                    <a:pt x="1626" y="4183"/>
                    <a:pt x="1467" y="4336"/>
                    <a:pt x="1215" y="4570"/>
                  </a:cubicBezTo>
                  <a:cubicBezTo>
                    <a:pt x="1215" y="4342"/>
                    <a:pt x="1203" y="4248"/>
                    <a:pt x="1215" y="4160"/>
                  </a:cubicBezTo>
                  <a:cubicBezTo>
                    <a:pt x="1385" y="3145"/>
                    <a:pt x="1538" y="2142"/>
                    <a:pt x="1978" y="1203"/>
                  </a:cubicBezTo>
                  <a:cubicBezTo>
                    <a:pt x="2213" y="698"/>
                    <a:pt x="2107" y="352"/>
                    <a:pt x="1761" y="200"/>
                  </a:cubicBezTo>
                  <a:cubicBezTo>
                    <a:pt x="1544" y="106"/>
                    <a:pt x="1303" y="65"/>
                    <a:pt x="106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413850" y="3727025"/>
              <a:ext cx="148425" cy="75850"/>
            </a:xfrm>
            <a:custGeom>
              <a:avLst/>
              <a:gdLst/>
              <a:ahLst/>
              <a:cxnLst/>
              <a:rect l="l" t="t" r="r" b="b"/>
              <a:pathLst>
                <a:path w="5937" h="3034" extrusionOk="0">
                  <a:moveTo>
                    <a:pt x="5937" y="0"/>
                  </a:moveTo>
                  <a:lnTo>
                    <a:pt x="5937" y="0"/>
                  </a:lnTo>
                  <a:cubicBezTo>
                    <a:pt x="5849" y="18"/>
                    <a:pt x="5749" y="41"/>
                    <a:pt x="5673" y="59"/>
                  </a:cubicBezTo>
                  <a:cubicBezTo>
                    <a:pt x="4992" y="601"/>
                    <a:pt x="4265" y="872"/>
                    <a:pt x="3484" y="872"/>
                  </a:cubicBezTo>
                  <a:cubicBezTo>
                    <a:pt x="3141" y="872"/>
                    <a:pt x="2788" y="820"/>
                    <a:pt x="2423" y="716"/>
                  </a:cubicBezTo>
                  <a:cubicBezTo>
                    <a:pt x="2395" y="716"/>
                    <a:pt x="2367" y="715"/>
                    <a:pt x="2339" y="715"/>
                  </a:cubicBezTo>
                  <a:cubicBezTo>
                    <a:pt x="1525" y="715"/>
                    <a:pt x="749" y="881"/>
                    <a:pt x="0" y="1238"/>
                  </a:cubicBezTo>
                  <a:cubicBezTo>
                    <a:pt x="29" y="1273"/>
                    <a:pt x="70" y="1308"/>
                    <a:pt x="100" y="1350"/>
                  </a:cubicBezTo>
                  <a:cubicBezTo>
                    <a:pt x="604" y="1238"/>
                    <a:pt x="1115" y="1127"/>
                    <a:pt x="1672" y="1003"/>
                  </a:cubicBezTo>
                  <a:lnTo>
                    <a:pt x="1672" y="1003"/>
                  </a:lnTo>
                  <a:cubicBezTo>
                    <a:pt x="1302" y="1690"/>
                    <a:pt x="968" y="2306"/>
                    <a:pt x="639" y="2922"/>
                  </a:cubicBezTo>
                  <a:cubicBezTo>
                    <a:pt x="675" y="2963"/>
                    <a:pt x="722" y="2998"/>
                    <a:pt x="757" y="3033"/>
                  </a:cubicBezTo>
                  <a:cubicBezTo>
                    <a:pt x="1027" y="2570"/>
                    <a:pt x="1291" y="2118"/>
                    <a:pt x="1572" y="1660"/>
                  </a:cubicBezTo>
                  <a:cubicBezTo>
                    <a:pt x="1808" y="1267"/>
                    <a:pt x="2111" y="1009"/>
                    <a:pt x="2555" y="1009"/>
                  </a:cubicBezTo>
                  <a:cubicBezTo>
                    <a:pt x="2641" y="1009"/>
                    <a:pt x="2731" y="1019"/>
                    <a:pt x="2828" y="1039"/>
                  </a:cubicBezTo>
                  <a:cubicBezTo>
                    <a:pt x="3080" y="1091"/>
                    <a:pt x="3356" y="1068"/>
                    <a:pt x="3661" y="1086"/>
                  </a:cubicBezTo>
                  <a:cubicBezTo>
                    <a:pt x="3549" y="1578"/>
                    <a:pt x="2892" y="1795"/>
                    <a:pt x="3004" y="2364"/>
                  </a:cubicBezTo>
                  <a:cubicBezTo>
                    <a:pt x="3332" y="1983"/>
                    <a:pt x="3631" y="1572"/>
                    <a:pt x="3989" y="1232"/>
                  </a:cubicBezTo>
                  <a:cubicBezTo>
                    <a:pt x="4165" y="1062"/>
                    <a:pt x="4447" y="992"/>
                    <a:pt x="4681" y="886"/>
                  </a:cubicBezTo>
                  <a:cubicBezTo>
                    <a:pt x="4706" y="874"/>
                    <a:pt x="4768" y="868"/>
                    <a:pt x="4847" y="868"/>
                  </a:cubicBezTo>
                  <a:cubicBezTo>
                    <a:pt x="5029" y="868"/>
                    <a:pt x="5299" y="898"/>
                    <a:pt x="5385" y="939"/>
                  </a:cubicBezTo>
                  <a:cubicBezTo>
                    <a:pt x="5567" y="628"/>
                    <a:pt x="5749" y="311"/>
                    <a:pt x="593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06700" y="3926475"/>
              <a:ext cx="125875" cy="94775"/>
            </a:xfrm>
            <a:custGeom>
              <a:avLst/>
              <a:gdLst/>
              <a:ahLst/>
              <a:cxnLst/>
              <a:rect l="l" t="t" r="r" b="b"/>
              <a:pathLst>
                <a:path w="5035" h="3791" extrusionOk="0">
                  <a:moveTo>
                    <a:pt x="769" y="1"/>
                  </a:moveTo>
                  <a:cubicBezTo>
                    <a:pt x="541" y="599"/>
                    <a:pt x="230" y="1186"/>
                    <a:pt x="118" y="1825"/>
                  </a:cubicBezTo>
                  <a:cubicBezTo>
                    <a:pt x="1" y="2500"/>
                    <a:pt x="95" y="3198"/>
                    <a:pt x="764" y="3644"/>
                  </a:cubicBezTo>
                  <a:cubicBezTo>
                    <a:pt x="658" y="3333"/>
                    <a:pt x="558" y="3028"/>
                    <a:pt x="429" y="2658"/>
                  </a:cubicBezTo>
                  <a:lnTo>
                    <a:pt x="429" y="2658"/>
                  </a:lnTo>
                  <a:cubicBezTo>
                    <a:pt x="1028" y="2910"/>
                    <a:pt x="1556" y="3127"/>
                    <a:pt x="2084" y="3350"/>
                  </a:cubicBezTo>
                  <a:cubicBezTo>
                    <a:pt x="2186" y="3343"/>
                    <a:pt x="2287" y="3340"/>
                    <a:pt x="2388" y="3340"/>
                  </a:cubicBezTo>
                  <a:cubicBezTo>
                    <a:pt x="3191" y="3340"/>
                    <a:pt x="3957" y="3556"/>
                    <a:pt x="4723" y="3790"/>
                  </a:cubicBezTo>
                  <a:cubicBezTo>
                    <a:pt x="4823" y="3738"/>
                    <a:pt x="4935" y="3679"/>
                    <a:pt x="5034" y="3626"/>
                  </a:cubicBezTo>
                  <a:cubicBezTo>
                    <a:pt x="4313" y="3345"/>
                    <a:pt x="3562" y="3198"/>
                    <a:pt x="2782" y="3122"/>
                  </a:cubicBezTo>
                  <a:cubicBezTo>
                    <a:pt x="2183" y="3063"/>
                    <a:pt x="1591" y="2875"/>
                    <a:pt x="1039" y="2629"/>
                  </a:cubicBezTo>
                  <a:cubicBezTo>
                    <a:pt x="206" y="2265"/>
                    <a:pt x="183" y="2118"/>
                    <a:pt x="535" y="1297"/>
                  </a:cubicBezTo>
                  <a:cubicBezTo>
                    <a:pt x="652" y="1033"/>
                    <a:pt x="764" y="775"/>
                    <a:pt x="869" y="511"/>
                  </a:cubicBezTo>
                  <a:cubicBezTo>
                    <a:pt x="1186" y="681"/>
                    <a:pt x="1456" y="834"/>
                    <a:pt x="1732" y="980"/>
                  </a:cubicBezTo>
                  <a:cubicBezTo>
                    <a:pt x="1743" y="951"/>
                    <a:pt x="1761" y="928"/>
                    <a:pt x="1773" y="898"/>
                  </a:cubicBezTo>
                  <a:cubicBezTo>
                    <a:pt x="1438" y="599"/>
                    <a:pt x="1110" y="300"/>
                    <a:pt x="76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417275" y="3992625"/>
              <a:ext cx="65875" cy="50775"/>
            </a:xfrm>
            <a:custGeom>
              <a:avLst/>
              <a:gdLst/>
              <a:ahLst/>
              <a:cxnLst/>
              <a:rect l="l" t="t" r="r" b="b"/>
              <a:pathLst>
                <a:path w="2635" h="2031" extrusionOk="0">
                  <a:moveTo>
                    <a:pt x="317" y="962"/>
                  </a:moveTo>
                  <a:cubicBezTo>
                    <a:pt x="318" y="963"/>
                    <a:pt x="318" y="964"/>
                    <a:pt x="319" y="965"/>
                  </a:cubicBezTo>
                  <a:lnTo>
                    <a:pt x="319" y="965"/>
                  </a:lnTo>
                  <a:cubicBezTo>
                    <a:pt x="318" y="964"/>
                    <a:pt x="318" y="963"/>
                    <a:pt x="317" y="96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29" y="364"/>
                    <a:pt x="229" y="675"/>
                    <a:pt x="335" y="980"/>
                  </a:cubicBezTo>
                  <a:cubicBezTo>
                    <a:pt x="335" y="980"/>
                    <a:pt x="325" y="975"/>
                    <a:pt x="319" y="965"/>
                  </a:cubicBezTo>
                  <a:lnTo>
                    <a:pt x="319" y="965"/>
                  </a:lnTo>
                  <a:cubicBezTo>
                    <a:pt x="371" y="1058"/>
                    <a:pt x="423" y="1145"/>
                    <a:pt x="470" y="1232"/>
                  </a:cubicBezTo>
                  <a:cubicBezTo>
                    <a:pt x="470" y="1385"/>
                    <a:pt x="481" y="1537"/>
                    <a:pt x="481" y="1696"/>
                  </a:cubicBezTo>
                  <a:cubicBezTo>
                    <a:pt x="602" y="1677"/>
                    <a:pt x="734" y="1630"/>
                    <a:pt x="855" y="1630"/>
                  </a:cubicBezTo>
                  <a:cubicBezTo>
                    <a:pt x="882" y="1630"/>
                    <a:pt x="908" y="1632"/>
                    <a:pt x="933" y="1637"/>
                  </a:cubicBezTo>
                  <a:cubicBezTo>
                    <a:pt x="1420" y="1754"/>
                    <a:pt x="1895" y="1901"/>
                    <a:pt x="2370" y="2030"/>
                  </a:cubicBezTo>
                  <a:cubicBezTo>
                    <a:pt x="2458" y="1819"/>
                    <a:pt x="2546" y="1596"/>
                    <a:pt x="2634" y="1373"/>
                  </a:cubicBezTo>
                  <a:cubicBezTo>
                    <a:pt x="2496" y="1148"/>
                    <a:pt x="2358" y="918"/>
                    <a:pt x="2063" y="918"/>
                  </a:cubicBezTo>
                  <a:cubicBezTo>
                    <a:pt x="2020" y="918"/>
                    <a:pt x="1974" y="923"/>
                    <a:pt x="1925" y="933"/>
                  </a:cubicBezTo>
                  <a:cubicBezTo>
                    <a:pt x="1922" y="934"/>
                    <a:pt x="1919" y="934"/>
                    <a:pt x="1917" y="934"/>
                  </a:cubicBezTo>
                  <a:cubicBezTo>
                    <a:pt x="1842" y="934"/>
                    <a:pt x="1745" y="772"/>
                    <a:pt x="1655" y="687"/>
                  </a:cubicBezTo>
                  <a:cubicBezTo>
                    <a:pt x="1127" y="470"/>
                    <a:pt x="605" y="247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474250" y="3719700"/>
              <a:ext cx="81150" cy="29175"/>
            </a:xfrm>
            <a:custGeom>
              <a:avLst/>
              <a:gdLst/>
              <a:ahLst/>
              <a:cxnLst/>
              <a:rect l="l" t="t" r="r" b="b"/>
              <a:pathLst>
                <a:path w="3246" h="1167" extrusionOk="0">
                  <a:moveTo>
                    <a:pt x="2351" y="0"/>
                  </a:moveTo>
                  <a:cubicBezTo>
                    <a:pt x="2151" y="0"/>
                    <a:pt x="1944" y="41"/>
                    <a:pt x="1743" y="123"/>
                  </a:cubicBezTo>
                  <a:cubicBezTo>
                    <a:pt x="1391" y="264"/>
                    <a:pt x="1028" y="381"/>
                    <a:pt x="652" y="446"/>
                  </a:cubicBezTo>
                  <a:cubicBezTo>
                    <a:pt x="300" y="510"/>
                    <a:pt x="77" y="663"/>
                    <a:pt x="1" y="1015"/>
                  </a:cubicBezTo>
                  <a:cubicBezTo>
                    <a:pt x="361" y="1116"/>
                    <a:pt x="712" y="1167"/>
                    <a:pt x="1053" y="1167"/>
                  </a:cubicBezTo>
                  <a:cubicBezTo>
                    <a:pt x="1838" y="1167"/>
                    <a:pt x="2570" y="898"/>
                    <a:pt x="3245" y="358"/>
                  </a:cubicBezTo>
                  <a:cubicBezTo>
                    <a:pt x="3015" y="120"/>
                    <a:pt x="2694" y="0"/>
                    <a:pt x="235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950675" y="3930300"/>
              <a:ext cx="31550" cy="79075"/>
            </a:xfrm>
            <a:custGeom>
              <a:avLst/>
              <a:gdLst/>
              <a:ahLst/>
              <a:cxnLst/>
              <a:rect l="l" t="t" r="r" b="b"/>
              <a:pathLst>
                <a:path w="1262" h="3163" extrusionOk="0">
                  <a:moveTo>
                    <a:pt x="300" y="0"/>
                  </a:moveTo>
                  <a:cubicBezTo>
                    <a:pt x="1" y="886"/>
                    <a:pt x="100" y="1731"/>
                    <a:pt x="276" y="2581"/>
                  </a:cubicBezTo>
                  <a:lnTo>
                    <a:pt x="265" y="2581"/>
                  </a:lnTo>
                  <a:lnTo>
                    <a:pt x="423" y="2740"/>
                  </a:lnTo>
                  <a:lnTo>
                    <a:pt x="411" y="2728"/>
                  </a:lnTo>
                  <a:lnTo>
                    <a:pt x="411" y="2728"/>
                  </a:lnTo>
                  <a:cubicBezTo>
                    <a:pt x="470" y="2781"/>
                    <a:pt x="517" y="2834"/>
                    <a:pt x="570" y="2886"/>
                  </a:cubicBezTo>
                  <a:lnTo>
                    <a:pt x="564" y="2875"/>
                  </a:lnTo>
                  <a:lnTo>
                    <a:pt x="564" y="2875"/>
                  </a:lnTo>
                  <a:cubicBezTo>
                    <a:pt x="740" y="2963"/>
                    <a:pt x="910" y="3057"/>
                    <a:pt x="1115" y="3162"/>
                  </a:cubicBezTo>
                  <a:cubicBezTo>
                    <a:pt x="1145" y="2376"/>
                    <a:pt x="1262" y="1654"/>
                    <a:pt x="851" y="1009"/>
                  </a:cubicBezTo>
                  <a:cubicBezTo>
                    <a:pt x="840" y="992"/>
                    <a:pt x="851" y="962"/>
                    <a:pt x="851" y="939"/>
                  </a:cubicBezTo>
                  <a:lnTo>
                    <a:pt x="740" y="540"/>
                  </a:lnTo>
                  <a:cubicBezTo>
                    <a:pt x="599" y="370"/>
                    <a:pt x="458" y="205"/>
                    <a:pt x="30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114950" y="3964175"/>
              <a:ext cx="42700" cy="57225"/>
            </a:xfrm>
            <a:custGeom>
              <a:avLst/>
              <a:gdLst/>
              <a:ahLst/>
              <a:cxnLst/>
              <a:rect l="l" t="t" r="r" b="b"/>
              <a:pathLst>
                <a:path w="1708" h="2289" extrusionOk="0">
                  <a:moveTo>
                    <a:pt x="1019" y="1671"/>
                  </a:moveTo>
                  <a:lnTo>
                    <a:pt x="1019" y="1671"/>
                  </a:lnTo>
                  <a:cubicBezTo>
                    <a:pt x="1023" y="1677"/>
                    <a:pt x="1028" y="1683"/>
                    <a:pt x="1033" y="1690"/>
                  </a:cubicBezTo>
                  <a:lnTo>
                    <a:pt x="1039" y="1678"/>
                  </a:lnTo>
                  <a:cubicBezTo>
                    <a:pt x="1032" y="1675"/>
                    <a:pt x="1025" y="1673"/>
                    <a:pt x="1019" y="1671"/>
                  </a:cubicBezTo>
                  <a:close/>
                  <a:moveTo>
                    <a:pt x="1707" y="0"/>
                  </a:moveTo>
                  <a:lnTo>
                    <a:pt x="1707" y="0"/>
                  </a:lnTo>
                  <a:cubicBezTo>
                    <a:pt x="1590" y="12"/>
                    <a:pt x="1478" y="30"/>
                    <a:pt x="1349" y="47"/>
                  </a:cubicBezTo>
                  <a:cubicBezTo>
                    <a:pt x="1291" y="211"/>
                    <a:pt x="1244" y="411"/>
                    <a:pt x="1150" y="575"/>
                  </a:cubicBezTo>
                  <a:cubicBezTo>
                    <a:pt x="892" y="998"/>
                    <a:pt x="745" y="1526"/>
                    <a:pt x="194" y="1702"/>
                  </a:cubicBezTo>
                  <a:cubicBezTo>
                    <a:pt x="129" y="1883"/>
                    <a:pt x="65" y="2077"/>
                    <a:pt x="0" y="2259"/>
                  </a:cubicBezTo>
                  <a:lnTo>
                    <a:pt x="276" y="2259"/>
                  </a:lnTo>
                  <a:cubicBezTo>
                    <a:pt x="305" y="2288"/>
                    <a:pt x="335" y="2288"/>
                    <a:pt x="364" y="2288"/>
                  </a:cubicBezTo>
                  <a:cubicBezTo>
                    <a:pt x="440" y="2259"/>
                    <a:pt x="511" y="2235"/>
                    <a:pt x="587" y="2218"/>
                  </a:cubicBezTo>
                  <a:lnTo>
                    <a:pt x="587" y="1989"/>
                  </a:lnTo>
                  <a:cubicBezTo>
                    <a:pt x="700" y="1890"/>
                    <a:pt x="731" y="1650"/>
                    <a:pt x="916" y="1650"/>
                  </a:cubicBezTo>
                  <a:cubicBezTo>
                    <a:pt x="946" y="1650"/>
                    <a:pt x="980" y="1656"/>
                    <a:pt x="1019" y="1671"/>
                  </a:cubicBezTo>
                  <a:lnTo>
                    <a:pt x="1019" y="1671"/>
                  </a:lnTo>
                  <a:cubicBezTo>
                    <a:pt x="896" y="1487"/>
                    <a:pt x="1049" y="1436"/>
                    <a:pt x="1179" y="1379"/>
                  </a:cubicBezTo>
                  <a:lnTo>
                    <a:pt x="1179" y="1379"/>
                  </a:lnTo>
                  <a:lnTo>
                    <a:pt x="1173" y="1397"/>
                  </a:lnTo>
                  <a:cubicBezTo>
                    <a:pt x="1326" y="1050"/>
                    <a:pt x="1279" y="610"/>
                    <a:pt x="1649" y="352"/>
                  </a:cubicBezTo>
                  <a:cubicBezTo>
                    <a:pt x="1672" y="235"/>
                    <a:pt x="1684" y="118"/>
                    <a:pt x="170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777500" y="3888500"/>
              <a:ext cx="24225" cy="66150"/>
            </a:xfrm>
            <a:custGeom>
              <a:avLst/>
              <a:gdLst/>
              <a:ahLst/>
              <a:cxnLst/>
              <a:rect l="l" t="t" r="r" b="b"/>
              <a:pathLst>
                <a:path w="969" h="2646" extrusionOk="0">
                  <a:moveTo>
                    <a:pt x="968" y="0"/>
                  </a:moveTo>
                  <a:lnTo>
                    <a:pt x="834" y="41"/>
                  </a:lnTo>
                  <a:cubicBezTo>
                    <a:pt x="558" y="886"/>
                    <a:pt x="276" y="1737"/>
                    <a:pt x="0" y="2587"/>
                  </a:cubicBezTo>
                  <a:cubicBezTo>
                    <a:pt x="24" y="2611"/>
                    <a:pt x="47" y="2623"/>
                    <a:pt x="77" y="2646"/>
                  </a:cubicBezTo>
                  <a:cubicBezTo>
                    <a:pt x="206" y="2447"/>
                    <a:pt x="370" y="2265"/>
                    <a:pt x="440" y="2053"/>
                  </a:cubicBezTo>
                  <a:cubicBezTo>
                    <a:pt x="640" y="1379"/>
                    <a:pt x="798" y="687"/>
                    <a:pt x="96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580000" y="3690500"/>
              <a:ext cx="44900" cy="30675"/>
            </a:xfrm>
            <a:custGeom>
              <a:avLst/>
              <a:gdLst/>
              <a:ahLst/>
              <a:cxnLst/>
              <a:rect l="l" t="t" r="r" b="b"/>
              <a:pathLst>
                <a:path w="1796" h="1227" extrusionOk="0">
                  <a:moveTo>
                    <a:pt x="1796" y="0"/>
                  </a:moveTo>
                  <a:lnTo>
                    <a:pt x="1796" y="0"/>
                  </a:lnTo>
                  <a:cubicBezTo>
                    <a:pt x="1139" y="182"/>
                    <a:pt x="529" y="452"/>
                    <a:pt x="1" y="886"/>
                  </a:cubicBezTo>
                  <a:cubicBezTo>
                    <a:pt x="28" y="920"/>
                    <a:pt x="70" y="930"/>
                    <a:pt x="117" y="930"/>
                  </a:cubicBezTo>
                  <a:cubicBezTo>
                    <a:pt x="184" y="930"/>
                    <a:pt x="262" y="911"/>
                    <a:pt x="328" y="911"/>
                  </a:cubicBezTo>
                  <a:cubicBezTo>
                    <a:pt x="428" y="911"/>
                    <a:pt x="500" y="954"/>
                    <a:pt x="464" y="1174"/>
                  </a:cubicBezTo>
                  <a:cubicBezTo>
                    <a:pt x="482" y="1197"/>
                    <a:pt x="505" y="1209"/>
                    <a:pt x="529" y="1227"/>
                  </a:cubicBezTo>
                  <a:cubicBezTo>
                    <a:pt x="746" y="816"/>
                    <a:pt x="1051" y="482"/>
                    <a:pt x="1497" y="294"/>
                  </a:cubicBezTo>
                  <a:cubicBezTo>
                    <a:pt x="1614" y="241"/>
                    <a:pt x="1696" y="100"/>
                    <a:pt x="179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671825" y="4315425"/>
              <a:ext cx="33600" cy="27900"/>
            </a:xfrm>
            <a:custGeom>
              <a:avLst/>
              <a:gdLst/>
              <a:ahLst/>
              <a:cxnLst/>
              <a:rect l="l" t="t" r="r" b="b"/>
              <a:pathLst>
                <a:path w="1344" h="1116" extrusionOk="0">
                  <a:moveTo>
                    <a:pt x="581" y="0"/>
                  </a:moveTo>
                  <a:cubicBezTo>
                    <a:pt x="522" y="47"/>
                    <a:pt x="469" y="88"/>
                    <a:pt x="417" y="135"/>
                  </a:cubicBezTo>
                  <a:cubicBezTo>
                    <a:pt x="581" y="358"/>
                    <a:pt x="739" y="587"/>
                    <a:pt x="909" y="828"/>
                  </a:cubicBezTo>
                  <a:cubicBezTo>
                    <a:pt x="587" y="933"/>
                    <a:pt x="293" y="1021"/>
                    <a:pt x="0" y="1115"/>
                  </a:cubicBezTo>
                  <a:lnTo>
                    <a:pt x="1344" y="1115"/>
                  </a:lnTo>
                  <a:cubicBezTo>
                    <a:pt x="1085" y="740"/>
                    <a:pt x="827" y="370"/>
                    <a:pt x="58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07875" y="4038675"/>
              <a:ext cx="11750" cy="10000"/>
            </a:xfrm>
            <a:custGeom>
              <a:avLst/>
              <a:gdLst/>
              <a:ahLst/>
              <a:cxnLst/>
              <a:rect l="l" t="t" r="r" b="b"/>
              <a:pathLst>
                <a:path w="470" h="400" extrusionOk="0">
                  <a:moveTo>
                    <a:pt x="65" y="0"/>
                  </a:moveTo>
                  <a:cubicBezTo>
                    <a:pt x="42" y="24"/>
                    <a:pt x="18" y="65"/>
                    <a:pt x="1" y="94"/>
                  </a:cubicBezTo>
                  <a:cubicBezTo>
                    <a:pt x="124" y="194"/>
                    <a:pt x="253" y="300"/>
                    <a:pt x="388" y="399"/>
                  </a:cubicBezTo>
                  <a:cubicBezTo>
                    <a:pt x="417" y="382"/>
                    <a:pt x="441" y="352"/>
                    <a:pt x="470" y="329"/>
                  </a:cubicBezTo>
                  <a:cubicBezTo>
                    <a:pt x="427" y="270"/>
                    <a:pt x="389" y="201"/>
                    <a:pt x="347" y="141"/>
                  </a:cubicBezTo>
                  <a:lnTo>
                    <a:pt x="347" y="141"/>
                  </a:lnTo>
                  <a:cubicBezTo>
                    <a:pt x="351" y="143"/>
                    <a:pt x="355" y="145"/>
                    <a:pt x="358" y="147"/>
                  </a:cubicBezTo>
                  <a:lnTo>
                    <a:pt x="335" y="124"/>
                  </a:lnTo>
                  <a:lnTo>
                    <a:pt x="335" y="124"/>
                  </a:lnTo>
                  <a:cubicBezTo>
                    <a:pt x="339" y="129"/>
                    <a:pt x="343" y="135"/>
                    <a:pt x="347" y="141"/>
                  </a:cubicBezTo>
                  <a:lnTo>
                    <a:pt x="347" y="141"/>
                  </a:lnTo>
                  <a:cubicBezTo>
                    <a:pt x="256" y="91"/>
                    <a:pt x="155" y="46"/>
                    <a:pt x="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562250" y="3718850"/>
              <a:ext cx="11175" cy="8975"/>
            </a:xfrm>
            <a:custGeom>
              <a:avLst/>
              <a:gdLst/>
              <a:ahLst/>
              <a:cxnLst/>
              <a:rect l="l" t="t" r="r" b="b"/>
              <a:pathLst>
                <a:path w="447" h="359" extrusionOk="0">
                  <a:moveTo>
                    <a:pt x="296" y="1"/>
                  </a:moveTo>
                  <a:cubicBezTo>
                    <a:pt x="120" y="1"/>
                    <a:pt x="62" y="173"/>
                    <a:pt x="1" y="333"/>
                  </a:cubicBezTo>
                  <a:cubicBezTo>
                    <a:pt x="52" y="351"/>
                    <a:pt x="97" y="358"/>
                    <a:pt x="137" y="358"/>
                  </a:cubicBezTo>
                  <a:cubicBezTo>
                    <a:pt x="311" y="358"/>
                    <a:pt x="385" y="206"/>
                    <a:pt x="447" y="34"/>
                  </a:cubicBezTo>
                  <a:cubicBezTo>
                    <a:pt x="388" y="11"/>
                    <a:pt x="338" y="1"/>
                    <a:pt x="29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624300" y="3682525"/>
              <a:ext cx="11450" cy="8150"/>
            </a:xfrm>
            <a:custGeom>
              <a:avLst/>
              <a:gdLst/>
              <a:ahLst/>
              <a:cxnLst/>
              <a:rect l="l" t="t" r="r" b="b"/>
              <a:pathLst>
                <a:path w="458" h="326" extrusionOk="0">
                  <a:moveTo>
                    <a:pt x="333" y="1"/>
                  </a:moveTo>
                  <a:cubicBezTo>
                    <a:pt x="147" y="1"/>
                    <a:pt x="74" y="159"/>
                    <a:pt x="0" y="325"/>
                  </a:cubicBezTo>
                  <a:cubicBezTo>
                    <a:pt x="159" y="226"/>
                    <a:pt x="305" y="120"/>
                    <a:pt x="458" y="20"/>
                  </a:cubicBezTo>
                  <a:cubicBezTo>
                    <a:pt x="411" y="7"/>
                    <a:pt x="370" y="1"/>
                    <a:pt x="33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25325" y="4016975"/>
              <a:ext cx="4000" cy="6775"/>
            </a:xfrm>
            <a:custGeom>
              <a:avLst/>
              <a:gdLst/>
              <a:ahLst/>
              <a:cxnLst/>
              <a:rect l="l" t="t" r="r" b="b"/>
              <a:pathLst>
                <a:path w="160" h="271" extrusionOk="0">
                  <a:moveTo>
                    <a:pt x="1" y="0"/>
                  </a:moveTo>
                  <a:cubicBezTo>
                    <a:pt x="54" y="88"/>
                    <a:pt x="107" y="176"/>
                    <a:pt x="159" y="270"/>
                  </a:cubicBezTo>
                  <a:cubicBezTo>
                    <a:pt x="107" y="176"/>
                    <a:pt x="54" y="88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604550" y="3560550"/>
              <a:ext cx="6925" cy="1950"/>
            </a:xfrm>
            <a:custGeom>
              <a:avLst/>
              <a:gdLst/>
              <a:ahLst/>
              <a:cxnLst/>
              <a:rect l="l" t="t" r="r" b="b"/>
              <a:pathLst>
                <a:path w="277" h="78" extrusionOk="0">
                  <a:moveTo>
                    <a:pt x="7" y="1"/>
                  </a:moveTo>
                  <a:lnTo>
                    <a:pt x="1" y="7"/>
                  </a:lnTo>
                  <a:cubicBezTo>
                    <a:pt x="49" y="21"/>
                    <a:pt x="102" y="32"/>
                    <a:pt x="155" y="43"/>
                  </a:cubicBezTo>
                  <a:lnTo>
                    <a:pt x="155" y="43"/>
                  </a:lnTo>
                  <a:cubicBezTo>
                    <a:pt x="105" y="30"/>
                    <a:pt x="56" y="17"/>
                    <a:pt x="7" y="1"/>
                  </a:cubicBezTo>
                  <a:close/>
                  <a:moveTo>
                    <a:pt x="155" y="43"/>
                  </a:moveTo>
                  <a:cubicBezTo>
                    <a:pt x="195" y="53"/>
                    <a:pt x="235" y="64"/>
                    <a:pt x="277" y="77"/>
                  </a:cubicBezTo>
                  <a:cubicBezTo>
                    <a:pt x="271" y="71"/>
                    <a:pt x="247" y="65"/>
                    <a:pt x="247" y="65"/>
                  </a:cubicBezTo>
                  <a:cubicBezTo>
                    <a:pt x="217" y="57"/>
                    <a:pt x="186" y="50"/>
                    <a:pt x="155" y="4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743150" y="3906975"/>
              <a:ext cx="6050" cy="5600"/>
            </a:xfrm>
            <a:custGeom>
              <a:avLst/>
              <a:gdLst/>
              <a:ahLst/>
              <a:cxnLst/>
              <a:rect l="l" t="t" r="r" b="b"/>
              <a:pathLst>
                <a:path w="242" h="224" extrusionOk="0">
                  <a:moveTo>
                    <a:pt x="48" y="0"/>
                  </a:moveTo>
                  <a:lnTo>
                    <a:pt x="1" y="30"/>
                  </a:lnTo>
                  <a:cubicBezTo>
                    <a:pt x="36" y="94"/>
                    <a:pt x="71" y="153"/>
                    <a:pt x="100" y="223"/>
                  </a:cubicBezTo>
                  <a:cubicBezTo>
                    <a:pt x="153" y="182"/>
                    <a:pt x="194" y="147"/>
                    <a:pt x="241" y="106"/>
                  </a:cubicBezTo>
                  <a:cubicBezTo>
                    <a:pt x="177" y="77"/>
                    <a:pt x="118" y="36"/>
                    <a:pt x="4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9400" y="4165525"/>
              <a:ext cx="6325" cy="6050"/>
            </a:xfrm>
            <a:custGeom>
              <a:avLst/>
              <a:gdLst/>
              <a:ahLst/>
              <a:cxnLst/>
              <a:rect l="l" t="t" r="r" b="b"/>
              <a:pathLst>
                <a:path w="253" h="242" extrusionOk="0">
                  <a:moveTo>
                    <a:pt x="159" y="1"/>
                  </a:moveTo>
                  <a:cubicBezTo>
                    <a:pt x="106" y="36"/>
                    <a:pt x="53" y="65"/>
                    <a:pt x="0" y="107"/>
                  </a:cubicBezTo>
                  <a:cubicBezTo>
                    <a:pt x="53" y="153"/>
                    <a:pt x="112" y="195"/>
                    <a:pt x="165" y="241"/>
                  </a:cubicBezTo>
                  <a:lnTo>
                    <a:pt x="253" y="153"/>
                  </a:lnTo>
                  <a:cubicBezTo>
                    <a:pt x="223" y="101"/>
                    <a:pt x="188" y="48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572975" y="3714700"/>
              <a:ext cx="4275" cy="5300"/>
            </a:xfrm>
            <a:custGeom>
              <a:avLst/>
              <a:gdLst/>
              <a:ahLst/>
              <a:cxnLst/>
              <a:rect l="l" t="t" r="r" b="b"/>
              <a:pathLst>
                <a:path w="171" h="212" extrusionOk="0">
                  <a:moveTo>
                    <a:pt x="170" y="0"/>
                  </a:moveTo>
                  <a:cubicBezTo>
                    <a:pt x="112" y="71"/>
                    <a:pt x="59" y="141"/>
                    <a:pt x="0" y="212"/>
                  </a:cubicBezTo>
                  <a:cubicBezTo>
                    <a:pt x="59" y="141"/>
                    <a:pt x="112" y="71"/>
                    <a:pt x="1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113975" y="2308350"/>
              <a:ext cx="5725" cy="4525"/>
            </a:xfrm>
            <a:custGeom>
              <a:avLst/>
              <a:gdLst/>
              <a:ahLst/>
              <a:cxnLst/>
              <a:rect l="l" t="t" r="r" b="b"/>
              <a:pathLst>
                <a:path w="229" h="181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54"/>
                    <a:pt x="47" y="107"/>
                    <a:pt x="0" y="153"/>
                  </a:cubicBezTo>
                  <a:cubicBezTo>
                    <a:pt x="52" y="169"/>
                    <a:pt x="99" y="180"/>
                    <a:pt x="134" y="180"/>
                  </a:cubicBezTo>
                  <a:cubicBezTo>
                    <a:pt x="203" y="180"/>
                    <a:pt x="229" y="137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973575" y="3508200"/>
              <a:ext cx="699325" cy="833950"/>
            </a:xfrm>
            <a:custGeom>
              <a:avLst/>
              <a:gdLst/>
              <a:ahLst/>
              <a:cxnLst/>
              <a:rect l="l" t="t" r="r" b="b"/>
              <a:pathLst>
                <a:path w="27973" h="33358" extrusionOk="0">
                  <a:moveTo>
                    <a:pt x="11117" y="2565"/>
                  </a:moveTo>
                  <a:lnTo>
                    <a:pt x="11141" y="2605"/>
                  </a:lnTo>
                  <a:lnTo>
                    <a:pt x="11153" y="2588"/>
                  </a:lnTo>
                  <a:cubicBezTo>
                    <a:pt x="11141" y="2580"/>
                    <a:pt x="11129" y="2572"/>
                    <a:pt x="11117" y="2565"/>
                  </a:cubicBezTo>
                  <a:close/>
                  <a:moveTo>
                    <a:pt x="9393" y="2042"/>
                  </a:moveTo>
                  <a:lnTo>
                    <a:pt x="9393" y="3186"/>
                  </a:lnTo>
                  <a:cubicBezTo>
                    <a:pt x="9000" y="2875"/>
                    <a:pt x="9000" y="2875"/>
                    <a:pt x="9393" y="2042"/>
                  </a:cubicBezTo>
                  <a:close/>
                  <a:moveTo>
                    <a:pt x="8953" y="3344"/>
                  </a:moveTo>
                  <a:cubicBezTo>
                    <a:pt x="9698" y="3667"/>
                    <a:pt x="9757" y="4394"/>
                    <a:pt x="10232" y="4922"/>
                  </a:cubicBezTo>
                  <a:cubicBezTo>
                    <a:pt x="9405" y="4852"/>
                    <a:pt x="8994" y="4312"/>
                    <a:pt x="8953" y="3344"/>
                  </a:cubicBezTo>
                  <a:close/>
                  <a:moveTo>
                    <a:pt x="976" y="5205"/>
                  </a:moveTo>
                  <a:cubicBezTo>
                    <a:pt x="975" y="5210"/>
                    <a:pt x="975" y="5216"/>
                    <a:pt x="975" y="5222"/>
                  </a:cubicBezTo>
                  <a:lnTo>
                    <a:pt x="987" y="5210"/>
                  </a:lnTo>
                  <a:cubicBezTo>
                    <a:pt x="983" y="5208"/>
                    <a:pt x="979" y="5206"/>
                    <a:pt x="976" y="5205"/>
                  </a:cubicBezTo>
                  <a:close/>
                  <a:moveTo>
                    <a:pt x="27421" y="4054"/>
                  </a:moveTo>
                  <a:lnTo>
                    <a:pt x="27421" y="4054"/>
                  </a:lnTo>
                  <a:cubicBezTo>
                    <a:pt x="27728" y="4055"/>
                    <a:pt x="27901" y="4139"/>
                    <a:pt x="27826" y="4524"/>
                  </a:cubicBezTo>
                  <a:cubicBezTo>
                    <a:pt x="27738" y="4975"/>
                    <a:pt x="27720" y="5433"/>
                    <a:pt x="27691" y="5890"/>
                  </a:cubicBezTo>
                  <a:cubicBezTo>
                    <a:pt x="27650" y="6512"/>
                    <a:pt x="27521" y="6659"/>
                    <a:pt x="26922" y="6688"/>
                  </a:cubicBezTo>
                  <a:cubicBezTo>
                    <a:pt x="26865" y="6690"/>
                    <a:pt x="26809" y="6691"/>
                    <a:pt x="26752" y="6691"/>
                  </a:cubicBezTo>
                  <a:cubicBezTo>
                    <a:pt x="26637" y="6691"/>
                    <a:pt x="26521" y="6688"/>
                    <a:pt x="26400" y="6688"/>
                  </a:cubicBezTo>
                  <a:lnTo>
                    <a:pt x="26400" y="6413"/>
                  </a:lnTo>
                  <a:cubicBezTo>
                    <a:pt x="26336" y="6395"/>
                    <a:pt x="26271" y="6383"/>
                    <a:pt x="26154" y="6354"/>
                  </a:cubicBezTo>
                  <a:cubicBezTo>
                    <a:pt x="26218" y="5685"/>
                    <a:pt x="26365" y="5069"/>
                    <a:pt x="27063" y="4729"/>
                  </a:cubicBezTo>
                  <a:cubicBezTo>
                    <a:pt x="27110" y="4682"/>
                    <a:pt x="27163" y="4635"/>
                    <a:pt x="27216" y="4582"/>
                  </a:cubicBezTo>
                  <a:lnTo>
                    <a:pt x="27216" y="4582"/>
                  </a:lnTo>
                  <a:lnTo>
                    <a:pt x="27169" y="4829"/>
                  </a:lnTo>
                  <a:cubicBezTo>
                    <a:pt x="27010" y="5257"/>
                    <a:pt x="26858" y="5691"/>
                    <a:pt x="26693" y="6125"/>
                  </a:cubicBezTo>
                  <a:cubicBezTo>
                    <a:pt x="26981" y="5638"/>
                    <a:pt x="27304" y="5163"/>
                    <a:pt x="27544" y="4653"/>
                  </a:cubicBezTo>
                  <a:cubicBezTo>
                    <a:pt x="27620" y="4512"/>
                    <a:pt x="27474" y="4260"/>
                    <a:pt x="27421" y="4054"/>
                  </a:cubicBezTo>
                  <a:close/>
                  <a:moveTo>
                    <a:pt x="9604" y="5157"/>
                  </a:moveTo>
                  <a:lnTo>
                    <a:pt x="9604" y="5157"/>
                  </a:lnTo>
                  <a:cubicBezTo>
                    <a:pt x="10566" y="5339"/>
                    <a:pt x="10619" y="5380"/>
                    <a:pt x="11229" y="6354"/>
                  </a:cubicBezTo>
                  <a:cubicBezTo>
                    <a:pt x="11118" y="6377"/>
                    <a:pt x="11006" y="6389"/>
                    <a:pt x="10766" y="6418"/>
                  </a:cubicBezTo>
                  <a:cubicBezTo>
                    <a:pt x="11112" y="6653"/>
                    <a:pt x="11435" y="6788"/>
                    <a:pt x="11628" y="7023"/>
                  </a:cubicBezTo>
                  <a:cubicBezTo>
                    <a:pt x="11822" y="7269"/>
                    <a:pt x="11898" y="7621"/>
                    <a:pt x="12051" y="7973"/>
                  </a:cubicBezTo>
                  <a:cubicBezTo>
                    <a:pt x="11895" y="7994"/>
                    <a:pt x="11809" y="8021"/>
                    <a:pt x="11728" y="8021"/>
                  </a:cubicBezTo>
                  <a:cubicBezTo>
                    <a:pt x="11720" y="8021"/>
                    <a:pt x="11712" y="8020"/>
                    <a:pt x="11705" y="8020"/>
                  </a:cubicBezTo>
                  <a:cubicBezTo>
                    <a:pt x="9798" y="7908"/>
                    <a:pt x="10132" y="7903"/>
                    <a:pt x="9751" y="6325"/>
                  </a:cubicBezTo>
                  <a:lnTo>
                    <a:pt x="9751" y="6325"/>
                  </a:lnTo>
                  <a:cubicBezTo>
                    <a:pt x="10027" y="6366"/>
                    <a:pt x="10297" y="6407"/>
                    <a:pt x="10572" y="6442"/>
                  </a:cubicBezTo>
                  <a:cubicBezTo>
                    <a:pt x="10578" y="6413"/>
                    <a:pt x="10590" y="6377"/>
                    <a:pt x="10602" y="6336"/>
                  </a:cubicBezTo>
                  <a:cubicBezTo>
                    <a:pt x="10531" y="6307"/>
                    <a:pt x="10467" y="6266"/>
                    <a:pt x="10396" y="6242"/>
                  </a:cubicBezTo>
                  <a:cubicBezTo>
                    <a:pt x="9575" y="6025"/>
                    <a:pt x="9575" y="6031"/>
                    <a:pt x="9604" y="5157"/>
                  </a:cubicBezTo>
                  <a:close/>
                  <a:moveTo>
                    <a:pt x="646" y="6946"/>
                  </a:moveTo>
                  <a:cubicBezTo>
                    <a:pt x="1016" y="7287"/>
                    <a:pt x="1110" y="7644"/>
                    <a:pt x="1256" y="7967"/>
                  </a:cubicBezTo>
                  <a:lnTo>
                    <a:pt x="1256" y="8143"/>
                  </a:lnTo>
                  <a:cubicBezTo>
                    <a:pt x="1221" y="8120"/>
                    <a:pt x="1174" y="8108"/>
                    <a:pt x="1139" y="8084"/>
                  </a:cubicBezTo>
                  <a:cubicBezTo>
                    <a:pt x="963" y="8008"/>
                    <a:pt x="793" y="7944"/>
                    <a:pt x="582" y="7867"/>
                  </a:cubicBezTo>
                  <a:cubicBezTo>
                    <a:pt x="605" y="7586"/>
                    <a:pt x="617" y="7328"/>
                    <a:pt x="646" y="6946"/>
                  </a:cubicBezTo>
                  <a:close/>
                  <a:moveTo>
                    <a:pt x="20551" y="6594"/>
                  </a:moveTo>
                  <a:lnTo>
                    <a:pt x="20551" y="6594"/>
                  </a:lnTo>
                  <a:cubicBezTo>
                    <a:pt x="20394" y="7416"/>
                    <a:pt x="19953" y="7914"/>
                    <a:pt x="19630" y="8473"/>
                  </a:cubicBezTo>
                  <a:lnTo>
                    <a:pt x="19630" y="8473"/>
                  </a:lnTo>
                  <a:lnTo>
                    <a:pt x="19243" y="8513"/>
                  </a:lnTo>
                  <a:cubicBezTo>
                    <a:pt x="19208" y="8530"/>
                    <a:pt x="19161" y="8536"/>
                    <a:pt x="19126" y="8554"/>
                  </a:cubicBezTo>
                  <a:cubicBezTo>
                    <a:pt x="19149" y="8524"/>
                    <a:pt x="19161" y="8495"/>
                    <a:pt x="19184" y="8466"/>
                  </a:cubicBezTo>
                  <a:cubicBezTo>
                    <a:pt x="19419" y="7750"/>
                    <a:pt x="19759" y="7105"/>
                    <a:pt x="20551" y="6594"/>
                  </a:cubicBezTo>
                  <a:close/>
                  <a:moveTo>
                    <a:pt x="20553" y="8343"/>
                  </a:moveTo>
                  <a:cubicBezTo>
                    <a:pt x="21261" y="8343"/>
                    <a:pt x="21939" y="8572"/>
                    <a:pt x="22616" y="8847"/>
                  </a:cubicBezTo>
                  <a:cubicBezTo>
                    <a:pt x="22617" y="8847"/>
                    <a:pt x="22618" y="8848"/>
                    <a:pt x="22620" y="8848"/>
                  </a:cubicBezTo>
                  <a:cubicBezTo>
                    <a:pt x="22636" y="8848"/>
                    <a:pt x="22662" y="8825"/>
                    <a:pt x="22687" y="8801"/>
                  </a:cubicBezTo>
                  <a:lnTo>
                    <a:pt x="22687" y="8801"/>
                  </a:lnTo>
                  <a:cubicBezTo>
                    <a:pt x="22666" y="8866"/>
                    <a:pt x="22649" y="8933"/>
                    <a:pt x="22604" y="8964"/>
                  </a:cubicBezTo>
                  <a:cubicBezTo>
                    <a:pt x="22388" y="9093"/>
                    <a:pt x="22024" y="9151"/>
                    <a:pt x="21621" y="9151"/>
                  </a:cubicBezTo>
                  <a:cubicBezTo>
                    <a:pt x="20886" y="9151"/>
                    <a:pt x="20020" y="8958"/>
                    <a:pt x="19683" y="8648"/>
                  </a:cubicBezTo>
                  <a:cubicBezTo>
                    <a:pt x="19649" y="8619"/>
                    <a:pt x="19653" y="8536"/>
                    <a:pt x="19643" y="8478"/>
                  </a:cubicBezTo>
                  <a:lnTo>
                    <a:pt x="19643" y="8478"/>
                  </a:lnTo>
                  <a:cubicBezTo>
                    <a:pt x="19953" y="8383"/>
                    <a:pt x="20256" y="8343"/>
                    <a:pt x="20553" y="8343"/>
                  </a:cubicBezTo>
                  <a:close/>
                  <a:moveTo>
                    <a:pt x="11366" y="8202"/>
                  </a:moveTo>
                  <a:cubicBezTo>
                    <a:pt x="12007" y="8202"/>
                    <a:pt x="12275" y="8507"/>
                    <a:pt x="12630" y="9347"/>
                  </a:cubicBezTo>
                  <a:lnTo>
                    <a:pt x="12630" y="9347"/>
                  </a:lnTo>
                  <a:cubicBezTo>
                    <a:pt x="12548" y="9359"/>
                    <a:pt x="12469" y="9365"/>
                    <a:pt x="12394" y="9365"/>
                  </a:cubicBezTo>
                  <a:cubicBezTo>
                    <a:pt x="11618" y="9365"/>
                    <a:pt x="11179" y="8738"/>
                    <a:pt x="10613" y="8290"/>
                  </a:cubicBezTo>
                  <a:cubicBezTo>
                    <a:pt x="10913" y="8234"/>
                    <a:pt x="11159" y="8202"/>
                    <a:pt x="11366" y="8202"/>
                  </a:cubicBezTo>
                  <a:close/>
                  <a:moveTo>
                    <a:pt x="2295" y="6600"/>
                  </a:moveTo>
                  <a:lnTo>
                    <a:pt x="2295" y="6600"/>
                  </a:lnTo>
                  <a:cubicBezTo>
                    <a:pt x="2876" y="6852"/>
                    <a:pt x="3151" y="7375"/>
                    <a:pt x="3052" y="7973"/>
                  </a:cubicBezTo>
                  <a:cubicBezTo>
                    <a:pt x="2981" y="8436"/>
                    <a:pt x="2934" y="8906"/>
                    <a:pt x="2870" y="9416"/>
                  </a:cubicBezTo>
                  <a:cubicBezTo>
                    <a:pt x="1902" y="8712"/>
                    <a:pt x="1720" y="7862"/>
                    <a:pt x="2295" y="6600"/>
                  </a:cubicBezTo>
                  <a:close/>
                  <a:moveTo>
                    <a:pt x="18422" y="8800"/>
                  </a:moveTo>
                  <a:lnTo>
                    <a:pt x="18422" y="8800"/>
                  </a:lnTo>
                  <a:cubicBezTo>
                    <a:pt x="18302" y="8993"/>
                    <a:pt x="18183" y="9170"/>
                    <a:pt x="18069" y="9352"/>
                  </a:cubicBezTo>
                  <a:lnTo>
                    <a:pt x="18069" y="9352"/>
                  </a:lnTo>
                  <a:cubicBezTo>
                    <a:pt x="17934" y="9381"/>
                    <a:pt x="17794" y="9404"/>
                    <a:pt x="17653" y="9434"/>
                  </a:cubicBezTo>
                  <a:cubicBezTo>
                    <a:pt x="17682" y="8947"/>
                    <a:pt x="17759" y="8882"/>
                    <a:pt x="18422" y="8800"/>
                  </a:cubicBezTo>
                  <a:close/>
                  <a:moveTo>
                    <a:pt x="12637" y="9357"/>
                  </a:moveTo>
                  <a:lnTo>
                    <a:pt x="12637" y="9357"/>
                  </a:lnTo>
                  <a:cubicBezTo>
                    <a:pt x="12660" y="9380"/>
                    <a:pt x="12686" y="9407"/>
                    <a:pt x="12702" y="9434"/>
                  </a:cubicBezTo>
                  <a:cubicBezTo>
                    <a:pt x="12684" y="9440"/>
                    <a:pt x="12661" y="9440"/>
                    <a:pt x="12637" y="9440"/>
                  </a:cubicBezTo>
                  <a:lnTo>
                    <a:pt x="12637" y="9357"/>
                  </a:lnTo>
                  <a:close/>
                  <a:moveTo>
                    <a:pt x="13343" y="6432"/>
                  </a:moveTo>
                  <a:lnTo>
                    <a:pt x="13343" y="6432"/>
                  </a:lnTo>
                  <a:cubicBezTo>
                    <a:pt x="13373" y="6944"/>
                    <a:pt x="13435" y="7461"/>
                    <a:pt x="13423" y="7973"/>
                  </a:cubicBezTo>
                  <a:cubicBezTo>
                    <a:pt x="13412" y="8495"/>
                    <a:pt x="13318" y="9005"/>
                    <a:pt x="13259" y="9528"/>
                  </a:cubicBezTo>
                  <a:cubicBezTo>
                    <a:pt x="13206" y="9539"/>
                    <a:pt x="13148" y="9557"/>
                    <a:pt x="13101" y="9569"/>
                  </a:cubicBezTo>
                  <a:cubicBezTo>
                    <a:pt x="12925" y="9228"/>
                    <a:pt x="12620" y="8882"/>
                    <a:pt x="12614" y="8530"/>
                  </a:cubicBezTo>
                  <a:cubicBezTo>
                    <a:pt x="12608" y="8084"/>
                    <a:pt x="12813" y="7621"/>
                    <a:pt x="12966" y="7181"/>
                  </a:cubicBezTo>
                  <a:cubicBezTo>
                    <a:pt x="13057" y="6918"/>
                    <a:pt x="13216" y="6677"/>
                    <a:pt x="13343" y="6432"/>
                  </a:cubicBezTo>
                  <a:close/>
                  <a:moveTo>
                    <a:pt x="19434" y="8971"/>
                  </a:moveTo>
                  <a:cubicBezTo>
                    <a:pt x="19597" y="8971"/>
                    <a:pt x="19766" y="8995"/>
                    <a:pt x="19941" y="9052"/>
                  </a:cubicBezTo>
                  <a:cubicBezTo>
                    <a:pt x="20029" y="9082"/>
                    <a:pt x="20117" y="9117"/>
                    <a:pt x="20199" y="9170"/>
                  </a:cubicBezTo>
                  <a:cubicBezTo>
                    <a:pt x="20234" y="9193"/>
                    <a:pt x="20252" y="9252"/>
                    <a:pt x="20287" y="9299"/>
                  </a:cubicBezTo>
                  <a:cubicBezTo>
                    <a:pt x="19618" y="9434"/>
                    <a:pt x="18967" y="9575"/>
                    <a:pt x="18316" y="9692"/>
                  </a:cubicBezTo>
                  <a:cubicBezTo>
                    <a:pt x="18268" y="9699"/>
                    <a:pt x="18223" y="9703"/>
                    <a:pt x="18183" y="9703"/>
                  </a:cubicBezTo>
                  <a:cubicBezTo>
                    <a:pt x="17995" y="9703"/>
                    <a:pt x="17904" y="9617"/>
                    <a:pt x="18059" y="9369"/>
                  </a:cubicBezTo>
                  <a:lnTo>
                    <a:pt x="18059" y="9369"/>
                  </a:lnTo>
                  <a:cubicBezTo>
                    <a:pt x="18506" y="9185"/>
                    <a:pt x="18947" y="8971"/>
                    <a:pt x="19434" y="8971"/>
                  </a:cubicBezTo>
                  <a:close/>
                  <a:moveTo>
                    <a:pt x="12432" y="9680"/>
                  </a:moveTo>
                  <a:lnTo>
                    <a:pt x="12432" y="9680"/>
                  </a:lnTo>
                  <a:cubicBezTo>
                    <a:pt x="12485" y="9704"/>
                    <a:pt x="12532" y="9733"/>
                    <a:pt x="12585" y="9756"/>
                  </a:cubicBezTo>
                  <a:cubicBezTo>
                    <a:pt x="12661" y="9774"/>
                    <a:pt x="12725" y="9797"/>
                    <a:pt x="12796" y="9821"/>
                  </a:cubicBezTo>
                  <a:cubicBezTo>
                    <a:pt x="12937" y="9938"/>
                    <a:pt x="13077" y="10050"/>
                    <a:pt x="13206" y="10167"/>
                  </a:cubicBezTo>
                  <a:cubicBezTo>
                    <a:pt x="13247" y="10232"/>
                    <a:pt x="13283" y="10290"/>
                    <a:pt x="13318" y="10349"/>
                  </a:cubicBezTo>
                  <a:cubicBezTo>
                    <a:pt x="13323" y="10350"/>
                    <a:pt x="13329" y="10350"/>
                    <a:pt x="13335" y="10351"/>
                  </a:cubicBezTo>
                  <a:lnTo>
                    <a:pt x="13335" y="10351"/>
                  </a:lnTo>
                  <a:cubicBezTo>
                    <a:pt x="13321" y="10352"/>
                    <a:pt x="13308" y="10353"/>
                    <a:pt x="13294" y="10355"/>
                  </a:cubicBezTo>
                  <a:lnTo>
                    <a:pt x="13101" y="10267"/>
                  </a:lnTo>
                  <a:cubicBezTo>
                    <a:pt x="12960" y="10167"/>
                    <a:pt x="12819" y="10056"/>
                    <a:pt x="12678" y="9950"/>
                  </a:cubicBezTo>
                  <a:cubicBezTo>
                    <a:pt x="12637" y="9891"/>
                    <a:pt x="12590" y="9844"/>
                    <a:pt x="12549" y="9786"/>
                  </a:cubicBezTo>
                  <a:cubicBezTo>
                    <a:pt x="12502" y="9756"/>
                    <a:pt x="12467" y="9715"/>
                    <a:pt x="12432" y="9680"/>
                  </a:cubicBezTo>
                  <a:close/>
                  <a:moveTo>
                    <a:pt x="3304" y="7334"/>
                  </a:moveTo>
                  <a:cubicBezTo>
                    <a:pt x="4019" y="7445"/>
                    <a:pt x="4389" y="8026"/>
                    <a:pt x="4242" y="8917"/>
                  </a:cubicBezTo>
                  <a:cubicBezTo>
                    <a:pt x="4190" y="9205"/>
                    <a:pt x="4125" y="9492"/>
                    <a:pt x="4072" y="9780"/>
                  </a:cubicBezTo>
                  <a:cubicBezTo>
                    <a:pt x="4019" y="10050"/>
                    <a:pt x="3978" y="10325"/>
                    <a:pt x="3920" y="10672"/>
                  </a:cubicBezTo>
                  <a:cubicBezTo>
                    <a:pt x="3169" y="10091"/>
                    <a:pt x="3034" y="9346"/>
                    <a:pt x="3104" y="8530"/>
                  </a:cubicBezTo>
                  <a:cubicBezTo>
                    <a:pt x="3140" y="8126"/>
                    <a:pt x="3233" y="7732"/>
                    <a:pt x="3304" y="7334"/>
                  </a:cubicBezTo>
                  <a:close/>
                  <a:moveTo>
                    <a:pt x="4330" y="7879"/>
                  </a:moveTo>
                  <a:lnTo>
                    <a:pt x="4330" y="7879"/>
                  </a:lnTo>
                  <a:cubicBezTo>
                    <a:pt x="4738" y="8060"/>
                    <a:pt x="5025" y="8194"/>
                    <a:pt x="5299" y="8317"/>
                  </a:cubicBezTo>
                  <a:lnTo>
                    <a:pt x="5299" y="8317"/>
                  </a:lnTo>
                  <a:cubicBezTo>
                    <a:pt x="5363" y="9031"/>
                    <a:pt x="5251" y="9722"/>
                    <a:pt x="4982" y="10384"/>
                  </a:cubicBezTo>
                  <a:cubicBezTo>
                    <a:pt x="4776" y="10894"/>
                    <a:pt x="4618" y="11411"/>
                    <a:pt x="4424" y="11956"/>
                  </a:cubicBezTo>
                  <a:cubicBezTo>
                    <a:pt x="4119" y="11370"/>
                    <a:pt x="3961" y="10777"/>
                    <a:pt x="4166" y="10144"/>
                  </a:cubicBezTo>
                  <a:cubicBezTo>
                    <a:pt x="4401" y="9428"/>
                    <a:pt x="4682" y="8724"/>
                    <a:pt x="4330" y="7879"/>
                  </a:cubicBezTo>
                  <a:close/>
                  <a:moveTo>
                    <a:pt x="517" y="8243"/>
                  </a:moveTo>
                  <a:lnTo>
                    <a:pt x="517" y="8243"/>
                  </a:lnTo>
                  <a:cubicBezTo>
                    <a:pt x="1309" y="8290"/>
                    <a:pt x="1661" y="8548"/>
                    <a:pt x="2482" y="9674"/>
                  </a:cubicBezTo>
                  <a:cubicBezTo>
                    <a:pt x="2189" y="9616"/>
                    <a:pt x="1925" y="9575"/>
                    <a:pt x="1673" y="9498"/>
                  </a:cubicBezTo>
                  <a:cubicBezTo>
                    <a:pt x="1432" y="9416"/>
                    <a:pt x="1198" y="9305"/>
                    <a:pt x="957" y="9211"/>
                  </a:cubicBezTo>
                  <a:cubicBezTo>
                    <a:pt x="928" y="9252"/>
                    <a:pt x="904" y="9293"/>
                    <a:pt x="881" y="9340"/>
                  </a:cubicBezTo>
                  <a:cubicBezTo>
                    <a:pt x="1051" y="9440"/>
                    <a:pt x="1215" y="9563"/>
                    <a:pt x="1391" y="9639"/>
                  </a:cubicBezTo>
                  <a:cubicBezTo>
                    <a:pt x="1661" y="9745"/>
                    <a:pt x="1937" y="9827"/>
                    <a:pt x="2218" y="9927"/>
                  </a:cubicBezTo>
                  <a:cubicBezTo>
                    <a:pt x="3157" y="10237"/>
                    <a:pt x="3785" y="10865"/>
                    <a:pt x="4102" y="11810"/>
                  </a:cubicBezTo>
                  <a:cubicBezTo>
                    <a:pt x="4266" y="12285"/>
                    <a:pt x="4430" y="12754"/>
                    <a:pt x="4624" y="13300"/>
                  </a:cubicBezTo>
                  <a:lnTo>
                    <a:pt x="4278" y="13300"/>
                  </a:lnTo>
                  <a:cubicBezTo>
                    <a:pt x="3797" y="12806"/>
                    <a:pt x="3149" y="12683"/>
                    <a:pt x="2518" y="12572"/>
                  </a:cubicBezTo>
                  <a:cubicBezTo>
                    <a:pt x="1344" y="12367"/>
                    <a:pt x="822" y="11569"/>
                    <a:pt x="570" y="10513"/>
                  </a:cubicBezTo>
                  <a:cubicBezTo>
                    <a:pt x="558" y="10472"/>
                    <a:pt x="599" y="10425"/>
                    <a:pt x="611" y="10378"/>
                  </a:cubicBezTo>
                  <a:lnTo>
                    <a:pt x="611" y="10237"/>
                  </a:lnTo>
                  <a:cubicBezTo>
                    <a:pt x="353" y="9586"/>
                    <a:pt x="365" y="8917"/>
                    <a:pt x="517" y="8243"/>
                  </a:cubicBezTo>
                  <a:close/>
                  <a:moveTo>
                    <a:pt x="5691" y="8976"/>
                  </a:moveTo>
                  <a:cubicBezTo>
                    <a:pt x="5996" y="9252"/>
                    <a:pt x="6126" y="9663"/>
                    <a:pt x="6155" y="10085"/>
                  </a:cubicBezTo>
                  <a:cubicBezTo>
                    <a:pt x="6190" y="10648"/>
                    <a:pt x="6237" y="11200"/>
                    <a:pt x="5908" y="11757"/>
                  </a:cubicBezTo>
                  <a:cubicBezTo>
                    <a:pt x="5556" y="12344"/>
                    <a:pt x="5392" y="13047"/>
                    <a:pt x="5117" y="13804"/>
                  </a:cubicBezTo>
                  <a:cubicBezTo>
                    <a:pt x="4594" y="12924"/>
                    <a:pt x="4618" y="12126"/>
                    <a:pt x="4882" y="11311"/>
                  </a:cubicBezTo>
                  <a:cubicBezTo>
                    <a:pt x="5128" y="10531"/>
                    <a:pt x="5416" y="9762"/>
                    <a:pt x="5691" y="8976"/>
                  </a:cubicBezTo>
                  <a:close/>
                  <a:moveTo>
                    <a:pt x="2107" y="12772"/>
                  </a:moveTo>
                  <a:cubicBezTo>
                    <a:pt x="2629" y="12778"/>
                    <a:pt x="3122" y="12924"/>
                    <a:pt x="3609" y="13106"/>
                  </a:cubicBezTo>
                  <a:cubicBezTo>
                    <a:pt x="3830" y="13188"/>
                    <a:pt x="4056" y="13240"/>
                    <a:pt x="4277" y="13304"/>
                  </a:cubicBezTo>
                  <a:lnTo>
                    <a:pt x="4277" y="13304"/>
                  </a:lnTo>
                  <a:cubicBezTo>
                    <a:pt x="4754" y="13656"/>
                    <a:pt x="4941" y="14193"/>
                    <a:pt x="5105" y="14725"/>
                  </a:cubicBezTo>
                  <a:cubicBezTo>
                    <a:pt x="5134" y="14825"/>
                    <a:pt x="5040" y="14960"/>
                    <a:pt x="5005" y="15077"/>
                  </a:cubicBezTo>
                  <a:cubicBezTo>
                    <a:pt x="5007" y="15079"/>
                    <a:pt x="5010" y="15081"/>
                    <a:pt x="5012" y="15082"/>
                  </a:cubicBezTo>
                  <a:lnTo>
                    <a:pt x="5012" y="15082"/>
                  </a:lnTo>
                  <a:cubicBezTo>
                    <a:pt x="4595" y="14914"/>
                    <a:pt x="4190" y="14724"/>
                    <a:pt x="3767" y="14596"/>
                  </a:cubicBezTo>
                  <a:cubicBezTo>
                    <a:pt x="3186" y="14420"/>
                    <a:pt x="2594" y="14274"/>
                    <a:pt x="2107" y="13804"/>
                  </a:cubicBezTo>
                  <a:lnTo>
                    <a:pt x="2107" y="12772"/>
                  </a:lnTo>
                  <a:close/>
                  <a:moveTo>
                    <a:pt x="18591" y="15442"/>
                  </a:moveTo>
                  <a:lnTo>
                    <a:pt x="18591" y="15442"/>
                  </a:lnTo>
                  <a:cubicBezTo>
                    <a:pt x="18586" y="15454"/>
                    <a:pt x="18580" y="15465"/>
                    <a:pt x="18574" y="15476"/>
                  </a:cubicBezTo>
                  <a:lnTo>
                    <a:pt x="18592" y="15482"/>
                  </a:lnTo>
                  <a:cubicBezTo>
                    <a:pt x="18592" y="15469"/>
                    <a:pt x="18591" y="15455"/>
                    <a:pt x="18591" y="15442"/>
                  </a:cubicBezTo>
                  <a:close/>
                  <a:moveTo>
                    <a:pt x="6331" y="11499"/>
                  </a:moveTo>
                  <a:cubicBezTo>
                    <a:pt x="6906" y="12426"/>
                    <a:pt x="6970" y="13364"/>
                    <a:pt x="6595" y="14344"/>
                  </a:cubicBezTo>
                  <a:cubicBezTo>
                    <a:pt x="6700" y="14250"/>
                    <a:pt x="6835" y="14168"/>
                    <a:pt x="6888" y="14051"/>
                  </a:cubicBezTo>
                  <a:cubicBezTo>
                    <a:pt x="6982" y="13839"/>
                    <a:pt x="7029" y="13605"/>
                    <a:pt x="7099" y="13364"/>
                  </a:cubicBezTo>
                  <a:cubicBezTo>
                    <a:pt x="7862" y="13892"/>
                    <a:pt x="7915" y="13992"/>
                    <a:pt x="7645" y="14749"/>
                  </a:cubicBezTo>
                  <a:cubicBezTo>
                    <a:pt x="7504" y="15130"/>
                    <a:pt x="7305" y="15500"/>
                    <a:pt x="7146" y="15881"/>
                  </a:cubicBezTo>
                  <a:cubicBezTo>
                    <a:pt x="6970" y="16298"/>
                    <a:pt x="6800" y="16720"/>
                    <a:pt x="6624" y="17148"/>
                  </a:cubicBezTo>
                  <a:cubicBezTo>
                    <a:pt x="6532" y="17131"/>
                    <a:pt x="6416" y="17125"/>
                    <a:pt x="6306" y="17113"/>
                  </a:cubicBezTo>
                  <a:lnTo>
                    <a:pt x="6306" y="17113"/>
                  </a:lnTo>
                  <a:cubicBezTo>
                    <a:pt x="6290" y="16975"/>
                    <a:pt x="6288" y="16817"/>
                    <a:pt x="6219" y="16702"/>
                  </a:cubicBezTo>
                  <a:cubicBezTo>
                    <a:pt x="5979" y="16280"/>
                    <a:pt x="5867" y="15869"/>
                    <a:pt x="6120" y="15400"/>
                  </a:cubicBezTo>
                  <a:cubicBezTo>
                    <a:pt x="6184" y="15271"/>
                    <a:pt x="6155" y="15077"/>
                    <a:pt x="6167" y="14919"/>
                  </a:cubicBezTo>
                  <a:lnTo>
                    <a:pt x="6167" y="14919"/>
                  </a:lnTo>
                  <a:cubicBezTo>
                    <a:pt x="6043" y="15136"/>
                    <a:pt x="5920" y="15365"/>
                    <a:pt x="5768" y="15629"/>
                  </a:cubicBezTo>
                  <a:cubicBezTo>
                    <a:pt x="5298" y="14854"/>
                    <a:pt x="5075" y="14109"/>
                    <a:pt x="5586" y="13247"/>
                  </a:cubicBezTo>
                  <a:cubicBezTo>
                    <a:pt x="5897" y="12713"/>
                    <a:pt x="6084" y="12103"/>
                    <a:pt x="6331" y="11499"/>
                  </a:cubicBezTo>
                  <a:close/>
                  <a:moveTo>
                    <a:pt x="8155" y="14279"/>
                  </a:moveTo>
                  <a:cubicBezTo>
                    <a:pt x="9100" y="14860"/>
                    <a:pt x="9200" y="15365"/>
                    <a:pt x="8484" y="16280"/>
                  </a:cubicBezTo>
                  <a:cubicBezTo>
                    <a:pt x="8437" y="16356"/>
                    <a:pt x="8408" y="16450"/>
                    <a:pt x="8367" y="16538"/>
                  </a:cubicBezTo>
                  <a:cubicBezTo>
                    <a:pt x="8374" y="16538"/>
                    <a:pt x="8382" y="16537"/>
                    <a:pt x="8390" y="16537"/>
                  </a:cubicBezTo>
                  <a:cubicBezTo>
                    <a:pt x="8437" y="16537"/>
                    <a:pt x="8491" y="16544"/>
                    <a:pt x="8539" y="16544"/>
                  </a:cubicBezTo>
                  <a:cubicBezTo>
                    <a:pt x="8583" y="16544"/>
                    <a:pt x="8621" y="16538"/>
                    <a:pt x="8642" y="16515"/>
                  </a:cubicBezTo>
                  <a:cubicBezTo>
                    <a:pt x="8836" y="16262"/>
                    <a:pt x="9012" y="15975"/>
                    <a:pt x="9299" y="15547"/>
                  </a:cubicBezTo>
                  <a:lnTo>
                    <a:pt x="9299" y="15547"/>
                  </a:lnTo>
                  <a:cubicBezTo>
                    <a:pt x="9247" y="16163"/>
                    <a:pt x="9211" y="16603"/>
                    <a:pt x="9176" y="17101"/>
                  </a:cubicBezTo>
                  <a:cubicBezTo>
                    <a:pt x="8789" y="16972"/>
                    <a:pt x="8413" y="17066"/>
                    <a:pt x="8232" y="16679"/>
                  </a:cubicBezTo>
                  <a:cubicBezTo>
                    <a:pt x="7821" y="17001"/>
                    <a:pt x="7410" y="17330"/>
                    <a:pt x="6947" y="17700"/>
                  </a:cubicBezTo>
                  <a:cubicBezTo>
                    <a:pt x="6788" y="17324"/>
                    <a:pt x="6900" y="17013"/>
                    <a:pt x="7041" y="16714"/>
                  </a:cubicBezTo>
                  <a:cubicBezTo>
                    <a:pt x="7410" y="15899"/>
                    <a:pt x="7780" y="15089"/>
                    <a:pt x="8155" y="14279"/>
                  </a:cubicBezTo>
                  <a:close/>
                  <a:moveTo>
                    <a:pt x="1919" y="14121"/>
                  </a:moveTo>
                  <a:cubicBezTo>
                    <a:pt x="2977" y="14653"/>
                    <a:pt x="3995" y="14882"/>
                    <a:pt x="5018" y="15087"/>
                  </a:cubicBezTo>
                  <a:lnTo>
                    <a:pt x="5018" y="15087"/>
                  </a:lnTo>
                  <a:cubicBezTo>
                    <a:pt x="5281" y="15284"/>
                    <a:pt x="5476" y="15523"/>
                    <a:pt x="5562" y="15863"/>
                  </a:cubicBezTo>
                  <a:cubicBezTo>
                    <a:pt x="5627" y="16110"/>
                    <a:pt x="5768" y="16339"/>
                    <a:pt x="5867" y="16585"/>
                  </a:cubicBezTo>
                  <a:cubicBezTo>
                    <a:pt x="5891" y="16737"/>
                    <a:pt x="5914" y="16896"/>
                    <a:pt x="5944" y="17089"/>
                  </a:cubicBezTo>
                  <a:cubicBezTo>
                    <a:pt x="6038" y="17095"/>
                    <a:pt x="6178" y="17113"/>
                    <a:pt x="6307" y="17125"/>
                  </a:cubicBezTo>
                  <a:cubicBezTo>
                    <a:pt x="6307" y="17124"/>
                    <a:pt x="6307" y="17123"/>
                    <a:pt x="6307" y="17122"/>
                  </a:cubicBezTo>
                  <a:lnTo>
                    <a:pt x="6307" y="17122"/>
                  </a:lnTo>
                  <a:cubicBezTo>
                    <a:pt x="6504" y="17442"/>
                    <a:pt x="6691" y="17762"/>
                    <a:pt x="6953" y="18187"/>
                  </a:cubicBezTo>
                  <a:cubicBezTo>
                    <a:pt x="6654" y="18157"/>
                    <a:pt x="6501" y="18145"/>
                    <a:pt x="6348" y="18122"/>
                  </a:cubicBezTo>
                  <a:cubicBezTo>
                    <a:pt x="5826" y="18034"/>
                    <a:pt x="5304" y="17905"/>
                    <a:pt x="4776" y="17864"/>
                  </a:cubicBezTo>
                  <a:cubicBezTo>
                    <a:pt x="4137" y="17811"/>
                    <a:pt x="3550" y="17647"/>
                    <a:pt x="2964" y="17389"/>
                  </a:cubicBezTo>
                  <a:cubicBezTo>
                    <a:pt x="2394" y="17136"/>
                    <a:pt x="2213" y="16708"/>
                    <a:pt x="2154" y="16039"/>
                  </a:cubicBezTo>
                  <a:lnTo>
                    <a:pt x="2154" y="16039"/>
                  </a:lnTo>
                  <a:cubicBezTo>
                    <a:pt x="2400" y="16133"/>
                    <a:pt x="2594" y="16221"/>
                    <a:pt x="2782" y="16274"/>
                  </a:cubicBezTo>
                  <a:cubicBezTo>
                    <a:pt x="3316" y="16421"/>
                    <a:pt x="3855" y="16556"/>
                    <a:pt x="4389" y="16673"/>
                  </a:cubicBezTo>
                  <a:cubicBezTo>
                    <a:pt x="4677" y="16732"/>
                    <a:pt x="4970" y="16767"/>
                    <a:pt x="5251" y="16779"/>
                  </a:cubicBezTo>
                  <a:cubicBezTo>
                    <a:pt x="5260" y="16779"/>
                    <a:pt x="5268" y="16779"/>
                    <a:pt x="5277" y="16779"/>
                  </a:cubicBezTo>
                  <a:cubicBezTo>
                    <a:pt x="5416" y="16779"/>
                    <a:pt x="5565" y="16736"/>
                    <a:pt x="5709" y="16708"/>
                  </a:cubicBezTo>
                  <a:cubicBezTo>
                    <a:pt x="5304" y="16644"/>
                    <a:pt x="4894" y="16603"/>
                    <a:pt x="4501" y="16503"/>
                  </a:cubicBezTo>
                  <a:cubicBezTo>
                    <a:pt x="3709" y="16298"/>
                    <a:pt x="2922" y="16063"/>
                    <a:pt x="2095" y="15828"/>
                  </a:cubicBezTo>
                  <a:cubicBezTo>
                    <a:pt x="2037" y="15253"/>
                    <a:pt x="1984" y="14755"/>
                    <a:pt x="1919" y="14121"/>
                  </a:cubicBezTo>
                  <a:close/>
                  <a:moveTo>
                    <a:pt x="4800" y="19530"/>
                  </a:moveTo>
                  <a:lnTo>
                    <a:pt x="4835" y="19553"/>
                  </a:lnTo>
                  <a:lnTo>
                    <a:pt x="4800" y="19565"/>
                  </a:lnTo>
                  <a:lnTo>
                    <a:pt x="4800" y="19530"/>
                  </a:lnTo>
                  <a:close/>
                  <a:moveTo>
                    <a:pt x="2717" y="17529"/>
                  </a:moveTo>
                  <a:lnTo>
                    <a:pt x="2717" y="17529"/>
                  </a:lnTo>
                  <a:cubicBezTo>
                    <a:pt x="3726" y="18063"/>
                    <a:pt x="4776" y="18052"/>
                    <a:pt x="5815" y="18181"/>
                  </a:cubicBezTo>
                  <a:cubicBezTo>
                    <a:pt x="6888" y="18316"/>
                    <a:pt x="6800" y="18386"/>
                    <a:pt x="6912" y="19612"/>
                  </a:cubicBezTo>
                  <a:cubicBezTo>
                    <a:pt x="6712" y="19589"/>
                    <a:pt x="6536" y="19577"/>
                    <a:pt x="6360" y="19548"/>
                  </a:cubicBezTo>
                  <a:cubicBezTo>
                    <a:pt x="5979" y="19471"/>
                    <a:pt x="5598" y="19360"/>
                    <a:pt x="5216" y="19330"/>
                  </a:cubicBezTo>
                  <a:cubicBezTo>
                    <a:pt x="4043" y="19254"/>
                    <a:pt x="3280" y="18744"/>
                    <a:pt x="2717" y="17529"/>
                  </a:cubicBezTo>
                  <a:close/>
                  <a:moveTo>
                    <a:pt x="5308" y="19573"/>
                  </a:moveTo>
                  <a:cubicBezTo>
                    <a:pt x="5766" y="19573"/>
                    <a:pt x="6178" y="19708"/>
                    <a:pt x="6595" y="19759"/>
                  </a:cubicBezTo>
                  <a:cubicBezTo>
                    <a:pt x="7246" y="19841"/>
                    <a:pt x="7363" y="20492"/>
                    <a:pt x="7745" y="20873"/>
                  </a:cubicBezTo>
                  <a:cubicBezTo>
                    <a:pt x="6642" y="20850"/>
                    <a:pt x="5691" y="20545"/>
                    <a:pt x="4929" y="19606"/>
                  </a:cubicBezTo>
                  <a:cubicBezTo>
                    <a:pt x="5059" y="19583"/>
                    <a:pt x="5185" y="19573"/>
                    <a:pt x="5308" y="19573"/>
                  </a:cubicBezTo>
                  <a:close/>
                  <a:moveTo>
                    <a:pt x="18721" y="20844"/>
                  </a:moveTo>
                  <a:cubicBezTo>
                    <a:pt x="18738" y="20844"/>
                    <a:pt x="18768" y="20903"/>
                    <a:pt x="18791" y="20932"/>
                  </a:cubicBezTo>
                  <a:cubicBezTo>
                    <a:pt x="18750" y="20955"/>
                    <a:pt x="18709" y="20973"/>
                    <a:pt x="18674" y="20997"/>
                  </a:cubicBezTo>
                  <a:cubicBezTo>
                    <a:pt x="18633" y="20967"/>
                    <a:pt x="18598" y="20938"/>
                    <a:pt x="18568" y="20914"/>
                  </a:cubicBezTo>
                  <a:cubicBezTo>
                    <a:pt x="18621" y="20891"/>
                    <a:pt x="18674" y="20856"/>
                    <a:pt x="18721" y="20844"/>
                  </a:cubicBezTo>
                  <a:close/>
                  <a:moveTo>
                    <a:pt x="8372" y="17186"/>
                  </a:moveTo>
                  <a:cubicBezTo>
                    <a:pt x="8608" y="17186"/>
                    <a:pt x="8850" y="17255"/>
                    <a:pt x="9082" y="17365"/>
                  </a:cubicBezTo>
                  <a:cubicBezTo>
                    <a:pt x="9503" y="17570"/>
                    <a:pt x="9883" y="17873"/>
                    <a:pt x="10286" y="18125"/>
                  </a:cubicBezTo>
                  <a:lnTo>
                    <a:pt x="10286" y="18125"/>
                  </a:lnTo>
                  <a:cubicBezTo>
                    <a:pt x="10326" y="18259"/>
                    <a:pt x="10367" y="18387"/>
                    <a:pt x="10414" y="18538"/>
                  </a:cubicBezTo>
                  <a:cubicBezTo>
                    <a:pt x="9563" y="19096"/>
                    <a:pt x="9340" y="20017"/>
                    <a:pt x="9082" y="20926"/>
                  </a:cubicBezTo>
                  <a:cubicBezTo>
                    <a:pt x="9106" y="21284"/>
                    <a:pt x="9117" y="21642"/>
                    <a:pt x="9141" y="22058"/>
                  </a:cubicBezTo>
                  <a:cubicBezTo>
                    <a:pt x="8431" y="21759"/>
                    <a:pt x="7768" y="21483"/>
                    <a:pt x="7111" y="21202"/>
                  </a:cubicBezTo>
                  <a:cubicBezTo>
                    <a:pt x="7111" y="21167"/>
                    <a:pt x="7117" y="21137"/>
                    <a:pt x="7123" y="21102"/>
                  </a:cubicBezTo>
                  <a:cubicBezTo>
                    <a:pt x="7214" y="21102"/>
                    <a:pt x="7312" y="21096"/>
                    <a:pt x="7409" y="21096"/>
                  </a:cubicBezTo>
                  <a:cubicBezTo>
                    <a:pt x="7473" y="21096"/>
                    <a:pt x="7537" y="21099"/>
                    <a:pt x="7598" y="21108"/>
                  </a:cubicBezTo>
                  <a:cubicBezTo>
                    <a:pt x="7885" y="21149"/>
                    <a:pt x="8167" y="21237"/>
                    <a:pt x="8449" y="21278"/>
                  </a:cubicBezTo>
                  <a:cubicBezTo>
                    <a:pt x="8450" y="21278"/>
                    <a:pt x="8452" y="21278"/>
                    <a:pt x="8453" y="21278"/>
                  </a:cubicBezTo>
                  <a:cubicBezTo>
                    <a:pt x="8522" y="21278"/>
                    <a:pt x="8591" y="21142"/>
                    <a:pt x="8666" y="21073"/>
                  </a:cubicBezTo>
                  <a:cubicBezTo>
                    <a:pt x="7921" y="20603"/>
                    <a:pt x="7375" y="19988"/>
                    <a:pt x="7140" y="19113"/>
                  </a:cubicBezTo>
                  <a:cubicBezTo>
                    <a:pt x="6970" y="18474"/>
                    <a:pt x="7152" y="17946"/>
                    <a:pt x="7586" y="17512"/>
                  </a:cubicBezTo>
                  <a:cubicBezTo>
                    <a:pt x="7824" y="17281"/>
                    <a:pt x="8094" y="17186"/>
                    <a:pt x="8372" y="17186"/>
                  </a:cubicBezTo>
                  <a:close/>
                  <a:moveTo>
                    <a:pt x="9153" y="22146"/>
                  </a:moveTo>
                  <a:lnTo>
                    <a:pt x="9200" y="22158"/>
                  </a:lnTo>
                  <a:lnTo>
                    <a:pt x="9170" y="22199"/>
                  </a:lnTo>
                  <a:lnTo>
                    <a:pt x="9153" y="22146"/>
                  </a:lnTo>
                  <a:close/>
                  <a:moveTo>
                    <a:pt x="12415" y="18101"/>
                  </a:moveTo>
                  <a:cubicBezTo>
                    <a:pt x="12665" y="18101"/>
                    <a:pt x="12923" y="18133"/>
                    <a:pt x="13189" y="18198"/>
                  </a:cubicBezTo>
                  <a:cubicBezTo>
                    <a:pt x="13338" y="18233"/>
                    <a:pt x="13492" y="18261"/>
                    <a:pt x="13647" y="18290"/>
                  </a:cubicBezTo>
                  <a:lnTo>
                    <a:pt x="13647" y="18290"/>
                  </a:lnTo>
                  <a:cubicBezTo>
                    <a:pt x="13647" y="18291"/>
                    <a:pt x="13647" y="18291"/>
                    <a:pt x="13646" y="18292"/>
                  </a:cubicBezTo>
                  <a:cubicBezTo>
                    <a:pt x="13723" y="18468"/>
                    <a:pt x="13781" y="18656"/>
                    <a:pt x="13869" y="18832"/>
                  </a:cubicBezTo>
                  <a:cubicBezTo>
                    <a:pt x="14010" y="19108"/>
                    <a:pt x="13928" y="19272"/>
                    <a:pt x="13670" y="19401"/>
                  </a:cubicBezTo>
                  <a:cubicBezTo>
                    <a:pt x="13687" y="19465"/>
                    <a:pt x="13723" y="19548"/>
                    <a:pt x="13699" y="19606"/>
                  </a:cubicBezTo>
                  <a:cubicBezTo>
                    <a:pt x="13517" y="20193"/>
                    <a:pt x="13453" y="20785"/>
                    <a:pt x="13670" y="21366"/>
                  </a:cubicBezTo>
                  <a:cubicBezTo>
                    <a:pt x="13025" y="21959"/>
                    <a:pt x="12532" y="22692"/>
                    <a:pt x="11640" y="22880"/>
                  </a:cubicBezTo>
                  <a:cubicBezTo>
                    <a:pt x="11429" y="23013"/>
                    <a:pt x="11216" y="23061"/>
                    <a:pt x="11004" y="23061"/>
                  </a:cubicBezTo>
                  <a:cubicBezTo>
                    <a:pt x="10720" y="23061"/>
                    <a:pt x="10439" y="22975"/>
                    <a:pt x="10168" y="22891"/>
                  </a:cubicBezTo>
                  <a:cubicBezTo>
                    <a:pt x="9833" y="22792"/>
                    <a:pt x="9645" y="22498"/>
                    <a:pt x="9528" y="22146"/>
                  </a:cubicBezTo>
                  <a:cubicBezTo>
                    <a:pt x="9129" y="20961"/>
                    <a:pt x="9452" y="19929"/>
                    <a:pt x="10267" y="19078"/>
                  </a:cubicBezTo>
                  <a:cubicBezTo>
                    <a:pt x="10866" y="18448"/>
                    <a:pt x="11593" y="18101"/>
                    <a:pt x="12415" y="18101"/>
                  </a:cubicBezTo>
                  <a:close/>
                  <a:moveTo>
                    <a:pt x="14655" y="15066"/>
                  </a:moveTo>
                  <a:lnTo>
                    <a:pt x="14655" y="15066"/>
                  </a:lnTo>
                  <a:cubicBezTo>
                    <a:pt x="14790" y="15640"/>
                    <a:pt x="14960" y="16215"/>
                    <a:pt x="15048" y="16802"/>
                  </a:cubicBezTo>
                  <a:cubicBezTo>
                    <a:pt x="15095" y="17095"/>
                    <a:pt x="14966" y="17418"/>
                    <a:pt x="14955" y="17723"/>
                  </a:cubicBezTo>
                  <a:cubicBezTo>
                    <a:pt x="14949" y="17864"/>
                    <a:pt x="15025" y="18011"/>
                    <a:pt x="15072" y="18151"/>
                  </a:cubicBezTo>
                  <a:cubicBezTo>
                    <a:pt x="15154" y="17893"/>
                    <a:pt x="15230" y="17629"/>
                    <a:pt x="15330" y="17330"/>
                  </a:cubicBezTo>
                  <a:cubicBezTo>
                    <a:pt x="15752" y="17629"/>
                    <a:pt x="16069" y="17940"/>
                    <a:pt x="15887" y="18544"/>
                  </a:cubicBezTo>
                  <a:lnTo>
                    <a:pt x="15048" y="18415"/>
                  </a:lnTo>
                  <a:cubicBezTo>
                    <a:pt x="14696" y="18527"/>
                    <a:pt x="14245" y="18509"/>
                    <a:pt x="14186" y="19037"/>
                  </a:cubicBezTo>
                  <a:cubicBezTo>
                    <a:pt x="14516" y="18834"/>
                    <a:pt x="14836" y="18749"/>
                    <a:pt x="15148" y="18749"/>
                  </a:cubicBezTo>
                  <a:cubicBezTo>
                    <a:pt x="15648" y="18749"/>
                    <a:pt x="16128" y="18966"/>
                    <a:pt x="16597" y="19266"/>
                  </a:cubicBezTo>
                  <a:cubicBezTo>
                    <a:pt x="17014" y="19348"/>
                    <a:pt x="17272" y="19641"/>
                    <a:pt x="17477" y="19993"/>
                  </a:cubicBezTo>
                  <a:cubicBezTo>
                    <a:pt x="17659" y="20246"/>
                    <a:pt x="17858" y="20498"/>
                    <a:pt x="18011" y="20768"/>
                  </a:cubicBezTo>
                  <a:cubicBezTo>
                    <a:pt x="18398" y="21442"/>
                    <a:pt x="18328" y="22140"/>
                    <a:pt x="17841" y="22680"/>
                  </a:cubicBezTo>
                  <a:cubicBezTo>
                    <a:pt x="17490" y="23078"/>
                    <a:pt x="17049" y="23354"/>
                    <a:pt x="16536" y="23354"/>
                  </a:cubicBezTo>
                  <a:cubicBezTo>
                    <a:pt x="16345" y="23354"/>
                    <a:pt x="16144" y="23316"/>
                    <a:pt x="15934" y="23232"/>
                  </a:cubicBezTo>
                  <a:cubicBezTo>
                    <a:pt x="15897" y="23240"/>
                    <a:pt x="15862" y="23243"/>
                    <a:pt x="15828" y="23243"/>
                  </a:cubicBezTo>
                  <a:cubicBezTo>
                    <a:pt x="15591" y="23243"/>
                    <a:pt x="15432" y="23062"/>
                    <a:pt x="15242" y="22938"/>
                  </a:cubicBezTo>
                  <a:cubicBezTo>
                    <a:pt x="14936" y="22742"/>
                    <a:pt x="14749" y="22364"/>
                    <a:pt x="14330" y="22352"/>
                  </a:cubicBezTo>
                  <a:lnTo>
                    <a:pt x="14330" y="22352"/>
                  </a:lnTo>
                  <a:cubicBezTo>
                    <a:pt x="14302" y="22170"/>
                    <a:pt x="14273" y="21988"/>
                    <a:pt x="14245" y="21812"/>
                  </a:cubicBezTo>
                  <a:cubicBezTo>
                    <a:pt x="13570" y="20909"/>
                    <a:pt x="13588" y="19982"/>
                    <a:pt x="14174" y="19055"/>
                  </a:cubicBezTo>
                  <a:cubicBezTo>
                    <a:pt x="13822" y="18656"/>
                    <a:pt x="14098" y="18210"/>
                    <a:pt x="14086" y="17793"/>
                  </a:cubicBezTo>
                  <a:cubicBezTo>
                    <a:pt x="14080" y="17606"/>
                    <a:pt x="14139" y="17400"/>
                    <a:pt x="14227" y="17236"/>
                  </a:cubicBezTo>
                  <a:cubicBezTo>
                    <a:pt x="14579" y="16550"/>
                    <a:pt x="14696" y="15828"/>
                    <a:pt x="14655" y="15066"/>
                  </a:cubicBezTo>
                  <a:close/>
                  <a:moveTo>
                    <a:pt x="13189" y="22393"/>
                  </a:moveTo>
                  <a:lnTo>
                    <a:pt x="13189" y="22393"/>
                  </a:lnTo>
                  <a:cubicBezTo>
                    <a:pt x="13101" y="23595"/>
                    <a:pt x="13013" y="24827"/>
                    <a:pt x="12913" y="26077"/>
                  </a:cubicBezTo>
                  <a:cubicBezTo>
                    <a:pt x="12508" y="25807"/>
                    <a:pt x="11323" y="23988"/>
                    <a:pt x="11188" y="23478"/>
                  </a:cubicBezTo>
                  <a:cubicBezTo>
                    <a:pt x="11863" y="23108"/>
                    <a:pt x="12526" y="22751"/>
                    <a:pt x="13189" y="22393"/>
                  </a:cubicBezTo>
                  <a:close/>
                  <a:moveTo>
                    <a:pt x="9704" y="0"/>
                  </a:moveTo>
                  <a:cubicBezTo>
                    <a:pt x="9405" y="933"/>
                    <a:pt x="9129" y="1895"/>
                    <a:pt x="8795" y="2822"/>
                  </a:cubicBezTo>
                  <a:cubicBezTo>
                    <a:pt x="8601" y="3344"/>
                    <a:pt x="8601" y="3814"/>
                    <a:pt x="8906" y="4283"/>
                  </a:cubicBezTo>
                  <a:cubicBezTo>
                    <a:pt x="9170" y="4711"/>
                    <a:pt x="9317" y="5163"/>
                    <a:pt x="9293" y="5667"/>
                  </a:cubicBezTo>
                  <a:cubicBezTo>
                    <a:pt x="9411" y="6213"/>
                    <a:pt x="9540" y="6753"/>
                    <a:pt x="9651" y="7304"/>
                  </a:cubicBezTo>
                  <a:cubicBezTo>
                    <a:pt x="9769" y="7856"/>
                    <a:pt x="10062" y="8278"/>
                    <a:pt x="10502" y="8624"/>
                  </a:cubicBezTo>
                  <a:cubicBezTo>
                    <a:pt x="11429" y="9346"/>
                    <a:pt x="12356" y="10050"/>
                    <a:pt x="13259" y="10789"/>
                  </a:cubicBezTo>
                  <a:cubicBezTo>
                    <a:pt x="13611" y="11076"/>
                    <a:pt x="13922" y="11428"/>
                    <a:pt x="14198" y="11792"/>
                  </a:cubicBezTo>
                  <a:cubicBezTo>
                    <a:pt x="14515" y="12203"/>
                    <a:pt x="14714" y="12660"/>
                    <a:pt x="14520" y="13218"/>
                  </a:cubicBezTo>
                  <a:cubicBezTo>
                    <a:pt x="14432" y="13458"/>
                    <a:pt x="14485" y="13751"/>
                    <a:pt x="14479" y="14015"/>
                  </a:cubicBezTo>
                  <a:cubicBezTo>
                    <a:pt x="14497" y="14103"/>
                    <a:pt x="14526" y="14197"/>
                    <a:pt x="14550" y="14291"/>
                  </a:cubicBezTo>
                  <a:cubicBezTo>
                    <a:pt x="14608" y="14191"/>
                    <a:pt x="14667" y="14098"/>
                    <a:pt x="14726" y="13992"/>
                  </a:cubicBezTo>
                  <a:lnTo>
                    <a:pt x="14814" y="13992"/>
                  </a:lnTo>
                  <a:cubicBezTo>
                    <a:pt x="14790" y="14244"/>
                    <a:pt x="14779" y="14491"/>
                    <a:pt x="14755" y="14743"/>
                  </a:cubicBezTo>
                  <a:cubicBezTo>
                    <a:pt x="14720" y="14755"/>
                    <a:pt x="14673" y="14766"/>
                    <a:pt x="14632" y="14778"/>
                  </a:cubicBezTo>
                  <a:cubicBezTo>
                    <a:pt x="14567" y="14649"/>
                    <a:pt x="14509" y="14520"/>
                    <a:pt x="14450" y="14391"/>
                  </a:cubicBezTo>
                  <a:cubicBezTo>
                    <a:pt x="14427" y="14279"/>
                    <a:pt x="14397" y="14162"/>
                    <a:pt x="14368" y="14045"/>
                  </a:cubicBezTo>
                  <a:cubicBezTo>
                    <a:pt x="14028" y="13575"/>
                    <a:pt x="13846" y="13006"/>
                    <a:pt x="13289" y="12695"/>
                  </a:cubicBezTo>
                  <a:cubicBezTo>
                    <a:pt x="12925" y="12492"/>
                    <a:pt x="12561" y="12386"/>
                    <a:pt x="12201" y="12386"/>
                  </a:cubicBezTo>
                  <a:cubicBezTo>
                    <a:pt x="11865" y="12386"/>
                    <a:pt x="11532" y="12479"/>
                    <a:pt x="11206" y="12672"/>
                  </a:cubicBezTo>
                  <a:cubicBezTo>
                    <a:pt x="10561" y="13065"/>
                    <a:pt x="10332" y="13687"/>
                    <a:pt x="10402" y="14432"/>
                  </a:cubicBezTo>
                  <a:cubicBezTo>
                    <a:pt x="10461" y="15136"/>
                    <a:pt x="10701" y="15752"/>
                    <a:pt x="11147" y="16303"/>
                  </a:cubicBezTo>
                  <a:cubicBezTo>
                    <a:pt x="11312" y="16509"/>
                    <a:pt x="11446" y="16737"/>
                    <a:pt x="11593" y="16955"/>
                  </a:cubicBezTo>
                  <a:cubicBezTo>
                    <a:pt x="11646" y="17007"/>
                    <a:pt x="11693" y="17060"/>
                    <a:pt x="11740" y="17113"/>
                  </a:cubicBezTo>
                  <a:cubicBezTo>
                    <a:pt x="11933" y="17113"/>
                    <a:pt x="12133" y="17119"/>
                    <a:pt x="12321" y="17119"/>
                  </a:cubicBezTo>
                  <a:cubicBezTo>
                    <a:pt x="11927" y="16632"/>
                    <a:pt x="11523" y="16151"/>
                    <a:pt x="11124" y="15664"/>
                  </a:cubicBezTo>
                  <a:cubicBezTo>
                    <a:pt x="10813" y="15300"/>
                    <a:pt x="10742" y="14843"/>
                    <a:pt x="10707" y="14385"/>
                  </a:cubicBezTo>
                  <a:cubicBezTo>
                    <a:pt x="10654" y="13716"/>
                    <a:pt x="10918" y="13200"/>
                    <a:pt x="11505" y="12871"/>
                  </a:cubicBezTo>
                  <a:cubicBezTo>
                    <a:pt x="11742" y="12741"/>
                    <a:pt x="11981" y="12683"/>
                    <a:pt x="12216" y="12683"/>
                  </a:cubicBezTo>
                  <a:cubicBezTo>
                    <a:pt x="12551" y="12683"/>
                    <a:pt x="12875" y="12801"/>
                    <a:pt x="13165" y="12995"/>
                  </a:cubicBezTo>
                  <a:cubicBezTo>
                    <a:pt x="13834" y="13446"/>
                    <a:pt x="14221" y="14103"/>
                    <a:pt x="14280" y="14931"/>
                  </a:cubicBezTo>
                  <a:cubicBezTo>
                    <a:pt x="14432" y="15517"/>
                    <a:pt x="14485" y="16116"/>
                    <a:pt x="14221" y="16685"/>
                  </a:cubicBezTo>
                  <a:cubicBezTo>
                    <a:pt x="13994" y="17180"/>
                    <a:pt x="13804" y="17372"/>
                    <a:pt x="13438" y="17372"/>
                  </a:cubicBezTo>
                  <a:cubicBezTo>
                    <a:pt x="13293" y="17372"/>
                    <a:pt x="13120" y="17342"/>
                    <a:pt x="12907" y="17289"/>
                  </a:cubicBezTo>
                  <a:cubicBezTo>
                    <a:pt x="12819" y="17265"/>
                    <a:pt x="12719" y="17271"/>
                    <a:pt x="12620" y="17265"/>
                  </a:cubicBezTo>
                  <a:lnTo>
                    <a:pt x="12620" y="17265"/>
                  </a:lnTo>
                  <a:cubicBezTo>
                    <a:pt x="12783" y="17596"/>
                    <a:pt x="13040" y="17621"/>
                    <a:pt x="13323" y="17621"/>
                  </a:cubicBezTo>
                  <a:cubicBezTo>
                    <a:pt x="13374" y="17621"/>
                    <a:pt x="13425" y="17620"/>
                    <a:pt x="13478" y="17620"/>
                  </a:cubicBezTo>
                  <a:cubicBezTo>
                    <a:pt x="13625" y="17620"/>
                    <a:pt x="13776" y="17627"/>
                    <a:pt x="13922" y="17676"/>
                  </a:cubicBezTo>
                  <a:cubicBezTo>
                    <a:pt x="13836" y="17877"/>
                    <a:pt x="13738" y="18079"/>
                    <a:pt x="13651" y="18280"/>
                  </a:cubicBezTo>
                  <a:lnTo>
                    <a:pt x="13651" y="18280"/>
                  </a:lnTo>
                  <a:cubicBezTo>
                    <a:pt x="13433" y="17893"/>
                    <a:pt x="13027" y="17904"/>
                    <a:pt x="12673" y="17835"/>
                  </a:cubicBezTo>
                  <a:cubicBezTo>
                    <a:pt x="12596" y="17821"/>
                    <a:pt x="12517" y="17817"/>
                    <a:pt x="12437" y="17817"/>
                  </a:cubicBezTo>
                  <a:cubicBezTo>
                    <a:pt x="12304" y="17817"/>
                    <a:pt x="12169" y="17829"/>
                    <a:pt x="12033" y="17829"/>
                  </a:cubicBezTo>
                  <a:cubicBezTo>
                    <a:pt x="11828" y="17893"/>
                    <a:pt x="11634" y="17964"/>
                    <a:pt x="11429" y="18028"/>
                  </a:cubicBezTo>
                  <a:cubicBezTo>
                    <a:pt x="11054" y="18158"/>
                    <a:pt x="10891" y="18214"/>
                    <a:pt x="10733" y="18214"/>
                  </a:cubicBezTo>
                  <a:cubicBezTo>
                    <a:pt x="10613" y="18214"/>
                    <a:pt x="10495" y="18181"/>
                    <a:pt x="10289" y="18123"/>
                  </a:cubicBezTo>
                  <a:lnTo>
                    <a:pt x="10289" y="18123"/>
                  </a:lnTo>
                  <a:cubicBezTo>
                    <a:pt x="10225" y="17972"/>
                    <a:pt x="10172" y="17816"/>
                    <a:pt x="10080" y="17682"/>
                  </a:cubicBezTo>
                  <a:cubicBezTo>
                    <a:pt x="9992" y="17571"/>
                    <a:pt x="9857" y="17494"/>
                    <a:pt x="9739" y="17406"/>
                  </a:cubicBezTo>
                  <a:cubicBezTo>
                    <a:pt x="9645" y="17336"/>
                    <a:pt x="9534" y="17271"/>
                    <a:pt x="9387" y="17177"/>
                  </a:cubicBezTo>
                  <a:cubicBezTo>
                    <a:pt x="9405" y="16984"/>
                    <a:pt x="9387" y="16767"/>
                    <a:pt x="9446" y="16561"/>
                  </a:cubicBezTo>
                  <a:cubicBezTo>
                    <a:pt x="9698" y="15705"/>
                    <a:pt x="9340" y="15036"/>
                    <a:pt x="8783" y="14444"/>
                  </a:cubicBezTo>
                  <a:cubicBezTo>
                    <a:pt x="8413" y="14051"/>
                    <a:pt x="8020" y="13687"/>
                    <a:pt x="7639" y="13311"/>
                  </a:cubicBezTo>
                  <a:cubicBezTo>
                    <a:pt x="7404" y="12965"/>
                    <a:pt x="7094" y="12643"/>
                    <a:pt x="6947" y="12261"/>
                  </a:cubicBezTo>
                  <a:cubicBezTo>
                    <a:pt x="6777" y="11804"/>
                    <a:pt x="6742" y="11293"/>
                    <a:pt x="6648" y="10806"/>
                  </a:cubicBezTo>
                  <a:cubicBezTo>
                    <a:pt x="6478" y="10237"/>
                    <a:pt x="6319" y="9668"/>
                    <a:pt x="6149" y="9093"/>
                  </a:cubicBezTo>
                  <a:cubicBezTo>
                    <a:pt x="5996" y="8888"/>
                    <a:pt x="5850" y="8665"/>
                    <a:pt x="5674" y="8478"/>
                  </a:cubicBezTo>
                  <a:cubicBezTo>
                    <a:pt x="5587" y="8391"/>
                    <a:pt x="5426" y="8361"/>
                    <a:pt x="5304" y="8315"/>
                  </a:cubicBezTo>
                  <a:lnTo>
                    <a:pt x="5304" y="8315"/>
                  </a:lnTo>
                  <a:cubicBezTo>
                    <a:pt x="5249" y="7920"/>
                    <a:pt x="4893" y="7855"/>
                    <a:pt x="4635" y="7703"/>
                  </a:cubicBezTo>
                  <a:cubicBezTo>
                    <a:pt x="3509" y="7028"/>
                    <a:pt x="2359" y="6389"/>
                    <a:pt x="1380" y="5497"/>
                  </a:cubicBezTo>
                  <a:cubicBezTo>
                    <a:pt x="1366" y="5511"/>
                    <a:pt x="1349" y="5525"/>
                    <a:pt x="1306" y="5525"/>
                  </a:cubicBezTo>
                  <a:cubicBezTo>
                    <a:pt x="1294" y="5525"/>
                    <a:pt x="1279" y="5523"/>
                    <a:pt x="1262" y="5521"/>
                  </a:cubicBezTo>
                  <a:lnTo>
                    <a:pt x="1262" y="5521"/>
                  </a:lnTo>
                  <a:cubicBezTo>
                    <a:pt x="1843" y="6090"/>
                    <a:pt x="1996" y="6741"/>
                    <a:pt x="1737" y="7510"/>
                  </a:cubicBezTo>
                  <a:cubicBezTo>
                    <a:pt x="1690" y="7656"/>
                    <a:pt x="1708" y="7832"/>
                    <a:pt x="1679" y="8178"/>
                  </a:cubicBezTo>
                  <a:cubicBezTo>
                    <a:pt x="1075" y="7146"/>
                    <a:pt x="617" y="6237"/>
                    <a:pt x="705" y="5093"/>
                  </a:cubicBezTo>
                  <a:lnTo>
                    <a:pt x="705" y="5093"/>
                  </a:lnTo>
                  <a:cubicBezTo>
                    <a:pt x="817" y="5137"/>
                    <a:pt x="897" y="5166"/>
                    <a:pt x="976" y="5205"/>
                  </a:cubicBezTo>
                  <a:lnTo>
                    <a:pt x="976" y="5205"/>
                  </a:lnTo>
                  <a:cubicBezTo>
                    <a:pt x="992" y="4863"/>
                    <a:pt x="794" y="4655"/>
                    <a:pt x="517" y="4424"/>
                  </a:cubicBezTo>
                  <a:cubicBezTo>
                    <a:pt x="476" y="4541"/>
                    <a:pt x="435" y="4606"/>
                    <a:pt x="441" y="4664"/>
                  </a:cubicBezTo>
                  <a:cubicBezTo>
                    <a:pt x="605" y="5867"/>
                    <a:pt x="359" y="7034"/>
                    <a:pt x="177" y="8214"/>
                  </a:cubicBezTo>
                  <a:cubicBezTo>
                    <a:pt x="1" y="9352"/>
                    <a:pt x="48" y="10496"/>
                    <a:pt x="617" y="11552"/>
                  </a:cubicBezTo>
                  <a:cubicBezTo>
                    <a:pt x="881" y="11868"/>
                    <a:pt x="1139" y="12191"/>
                    <a:pt x="1409" y="12502"/>
                  </a:cubicBezTo>
                  <a:cubicBezTo>
                    <a:pt x="1702" y="12854"/>
                    <a:pt x="1849" y="13206"/>
                    <a:pt x="1749" y="13705"/>
                  </a:cubicBezTo>
                  <a:cubicBezTo>
                    <a:pt x="1432" y="15171"/>
                    <a:pt x="1755" y="16567"/>
                    <a:pt x="2441" y="17870"/>
                  </a:cubicBezTo>
                  <a:cubicBezTo>
                    <a:pt x="2764" y="18486"/>
                    <a:pt x="3280" y="18937"/>
                    <a:pt x="3861" y="19325"/>
                  </a:cubicBezTo>
                  <a:cubicBezTo>
                    <a:pt x="4319" y="19630"/>
                    <a:pt x="4759" y="19982"/>
                    <a:pt x="5193" y="20334"/>
                  </a:cubicBezTo>
                  <a:cubicBezTo>
                    <a:pt x="5903" y="20903"/>
                    <a:pt x="6630" y="21442"/>
                    <a:pt x="7528" y="21665"/>
                  </a:cubicBezTo>
                  <a:cubicBezTo>
                    <a:pt x="8513" y="21906"/>
                    <a:pt x="9159" y="22604"/>
                    <a:pt x="9739" y="23355"/>
                  </a:cubicBezTo>
                  <a:cubicBezTo>
                    <a:pt x="10842" y="24804"/>
                    <a:pt x="11622" y="26400"/>
                    <a:pt x="12074" y="28159"/>
                  </a:cubicBezTo>
                  <a:cubicBezTo>
                    <a:pt x="12115" y="28341"/>
                    <a:pt x="12004" y="28564"/>
                    <a:pt x="11986" y="28770"/>
                  </a:cubicBezTo>
                  <a:cubicBezTo>
                    <a:pt x="11963" y="29010"/>
                    <a:pt x="11881" y="29292"/>
                    <a:pt x="12279" y="29298"/>
                  </a:cubicBezTo>
                  <a:cubicBezTo>
                    <a:pt x="12321" y="29204"/>
                    <a:pt x="12367" y="29116"/>
                    <a:pt x="12409" y="29028"/>
                  </a:cubicBezTo>
                  <a:cubicBezTo>
                    <a:pt x="12414" y="28910"/>
                    <a:pt x="12432" y="28781"/>
                    <a:pt x="12438" y="28664"/>
                  </a:cubicBezTo>
                  <a:cubicBezTo>
                    <a:pt x="12385" y="28330"/>
                    <a:pt x="12344" y="27983"/>
                    <a:pt x="12291" y="27649"/>
                  </a:cubicBezTo>
                  <a:lnTo>
                    <a:pt x="12004" y="26898"/>
                  </a:lnTo>
                  <a:cubicBezTo>
                    <a:pt x="11933" y="26664"/>
                    <a:pt x="11857" y="26423"/>
                    <a:pt x="11787" y="26188"/>
                  </a:cubicBezTo>
                  <a:cubicBezTo>
                    <a:pt x="11505" y="25672"/>
                    <a:pt x="11241" y="25162"/>
                    <a:pt x="10948" y="24663"/>
                  </a:cubicBezTo>
                  <a:cubicBezTo>
                    <a:pt x="10672" y="24188"/>
                    <a:pt x="10349" y="23730"/>
                    <a:pt x="10050" y="23267"/>
                  </a:cubicBezTo>
                  <a:cubicBezTo>
                    <a:pt x="10021" y="23232"/>
                    <a:pt x="9992" y="23202"/>
                    <a:pt x="9962" y="23167"/>
                  </a:cubicBezTo>
                  <a:lnTo>
                    <a:pt x="10138" y="23144"/>
                  </a:lnTo>
                  <a:cubicBezTo>
                    <a:pt x="10373" y="23191"/>
                    <a:pt x="10608" y="23232"/>
                    <a:pt x="10860" y="23284"/>
                  </a:cubicBezTo>
                  <a:cubicBezTo>
                    <a:pt x="11106" y="24305"/>
                    <a:pt x="11787" y="25109"/>
                    <a:pt x="12250" y="26036"/>
                  </a:cubicBezTo>
                  <a:cubicBezTo>
                    <a:pt x="12444" y="26253"/>
                    <a:pt x="12643" y="26476"/>
                    <a:pt x="12901" y="26752"/>
                  </a:cubicBezTo>
                  <a:cubicBezTo>
                    <a:pt x="13289" y="25807"/>
                    <a:pt x="13171" y="24933"/>
                    <a:pt x="13259" y="24082"/>
                  </a:cubicBezTo>
                  <a:cubicBezTo>
                    <a:pt x="13324" y="23402"/>
                    <a:pt x="13377" y="22727"/>
                    <a:pt x="13453" y="22047"/>
                  </a:cubicBezTo>
                  <a:cubicBezTo>
                    <a:pt x="13465" y="21900"/>
                    <a:pt x="13552" y="21759"/>
                    <a:pt x="13617" y="21577"/>
                  </a:cubicBezTo>
                  <a:cubicBezTo>
                    <a:pt x="13892" y="21869"/>
                    <a:pt x="14100" y="22111"/>
                    <a:pt x="14317" y="22352"/>
                  </a:cubicBezTo>
                  <a:lnTo>
                    <a:pt x="14317" y="22352"/>
                  </a:lnTo>
                  <a:cubicBezTo>
                    <a:pt x="14314" y="22352"/>
                    <a:pt x="14312" y="22352"/>
                    <a:pt x="14309" y="22352"/>
                  </a:cubicBezTo>
                  <a:cubicBezTo>
                    <a:pt x="14450" y="22575"/>
                    <a:pt x="14585" y="22792"/>
                    <a:pt x="14749" y="23056"/>
                  </a:cubicBezTo>
                  <a:cubicBezTo>
                    <a:pt x="14139" y="23261"/>
                    <a:pt x="14075" y="23795"/>
                    <a:pt x="14022" y="24346"/>
                  </a:cubicBezTo>
                  <a:cubicBezTo>
                    <a:pt x="13969" y="24874"/>
                    <a:pt x="13881" y="25396"/>
                    <a:pt x="13811" y="25924"/>
                  </a:cubicBezTo>
                  <a:cubicBezTo>
                    <a:pt x="13764" y="26534"/>
                    <a:pt x="13717" y="27139"/>
                    <a:pt x="13670" y="27725"/>
                  </a:cubicBezTo>
                  <a:cubicBezTo>
                    <a:pt x="13599" y="27227"/>
                    <a:pt x="13523" y="26716"/>
                    <a:pt x="13453" y="26194"/>
                  </a:cubicBezTo>
                  <a:cubicBezTo>
                    <a:pt x="13423" y="26634"/>
                    <a:pt x="13382" y="27074"/>
                    <a:pt x="13353" y="27514"/>
                  </a:cubicBezTo>
                  <a:cubicBezTo>
                    <a:pt x="13294" y="28242"/>
                    <a:pt x="13247" y="28957"/>
                    <a:pt x="13189" y="29685"/>
                  </a:cubicBezTo>
                  <a:cubicBezTo>
                    <a:pt x="13201" y="29691"/>
                    <a:pt x="13224" y="29702"/>
                    <a:pt x="13247" y="29708"/>
                  </a:cubicBezTo>
                  <a:cubicBezTo>
                    <a:pt x="13341" y="29438"/>
                    <a:pt x="13429" y="29157"/>
                    <a:pt x="13511" y="28922"/>
                  </a:cubicBezTo>
                  <a:lnTo>
                    <a:pt x="13511" y="28922"/>
                  </a:lnTo>
                  <a:cubicBezTo>
                    <a:pt x="13588" y="29632"/>
                    <a:pt x="13394" y="30535"/>
                    <a:pt x="13001" y="31392"/>
                  </a:cubicBezTo>
                  <a:cubicBezTo>
                    <a:pt x="12901" y="31609"/>
                    <a:pt x="12895" y="31861"/>
                    <a:pt x="12866" y="32108"/>
                  </a:cubicBezTo>
                  <a:cubicBezTo>
                    <a:pt x="12819" y="32489"/>
                    <a:pt x="12796" y="32870"/>
                    <a:pt x="12755" y="33316"/>
                  </a:cubicBezTo>
                  <a:cubicBezTo>
                    <a:pt x="12895" y="33328"/>
                    <a:pt x="13054" y="33345"/>
                    <a:pt x="13206" y="33357"/>
                  </a:cubicBezTo>
                  <a:cubicBezTo>
                    <a:pt x="13494" y="31093"/>
                    <a:pt x="13787" y="28822"/>
                    <a:pt x="14069" y="26546"/>
                  </a:cubicBezTo>
                  <a:cubicBezTo>
                    <a:pt x="14163" y="25819"/>
                    <a:pt x="14262" y="25097"/>
                    <a:pt x="14303" y="24370"/>
                  </a:cubicBezTo>
                  <a:cubicBezTo>
                    <a:pt x="14333" y="23807"/>
                    <a:pt x="14585" y="23472"/>
                    <a:pt x="15125" y="23267"/>
                  </a:cubicBezTo>
                  <a:cubicBezTo>
                    <a:pt x="15430" y="23396"/>
                    <a:pt x="15758" y="23531"/>
                    <a:pt x="16099" y="23672"/>
                  </a:cubicBezTo>
                  <a:cubicBezTo>
                    <a:pt x="16239" y="23689"/>
                    <a:pt x="16386" y="23695"/>
                    <a:pt x="16533" y="23707"/>
                  </a:cubicBezTo>
                  <a:cubicBezTo>
                    <a:pt x="16574" y="23695"/>
                    <a:pt x="16627" y="23672"/>
                    <a:pt x="16668" y="23666"/>
                  </a:cubicBezTo>
                  <a:cubicBezTo>
                    <a:pt x="17823" y="23408"/>
                    <a:pt x="18516" y="22997"/>
                    <a:pt x="18650" y="21349"/>
                  </a:cubicBezTo>
                  <a:cubicBezTo>
                    <a:pt x="18903" y="21232"/>
                    <a:pt x="19145" y="21178"/>
                    <a:pt x="19370" y="21178"/>
                  </a:cubicBezTo>
                  <a:cubicBezTo>
                    <a:pt x="20065" y="21178"/>
                    <a:pt x="20607" y="21696"/>
                    <a:pt x="20850" y="22516"/>
                  </a:cubicBezTo>
                  <a:cubicBezTo>
                    <a:pt x="20915" y="22815"/>
                    <a:pt x="20974" y="23108"/>
                    <a:pt x="21032" y="23402"/>
                  </a:cubicBezTo>
                  <a:cubicBezTo>
                    <a:pt x="21056" y="24000"/>
                    <a:pt x="21067" y="24587"/>
                    <a:pt x="20803" y="25168"/>
                  </a:cubicBezTo>
                  <a:cubicBezTo>
                    <a:pt x="20522" y="25801"/>
                    <a:pt x="20117" y="26253"/>
                    <a:pt x="19484" y="26517"/>
                  </a:cubicBezTo>
                  <a:cubicBezTo>
                    <a:pt x="19119" y="26721"/>
                    <a:pt x="18774" y="26824"/>
                    <a:pt x="18446" y="26824"/>
                  </a:cubicBezTo>
                  <a:cubicBezTo>
                    <a:pt x="17851" y="26824"/>
                    <a:pt x="17311" y="26486"/>
                    <a:pt x="16808" y="25801"/>
                  </a:cubicBezTo>
                  <a:cubicBezTo>
                    <a:pt x="16280" y="25250"/>
                    <a:pt x="16157" y="24546"/>
                    <a:pt x="16093" y="23824"/>
                  </a:cubicBezTo>
                  <a:cubicBezTo>
                    <a:pt x="15729" y="24117"/>
                    <a:pt x="15899" y="24511"/>
                    <a:pt x="15987" y="24816"/>
                  </a:cubicBezTo>
                  <a:cubicBezTo>
                    <a:pt x="16104" y="25220"/>
                    <a:pt x="16304" y="25625"/>
                    <a:pt x="16550" y="25977"/>
                  </a:cubicBezTo>
                  <a:cubicBezTo>
                    <a:pt x="17083" y="26726"/>
                    <a:pt x="17802" y="27100"/>
                    <a:pt x="18549" y="27100"/>
                  </a:cubicBezTo>
                  <a:cubicBezTo>
                    <a:pt x="19176" y="27100"/>
                    <a:pt x="19822" y="26836"/>
                    <a:pt x="20393" y="26312"/>
                  </a:cubicBezTo>
                  <a:cubicBezTo>
                    <a:pt x="21349" y="25432"/>
                    <a:pt x="21443" y="24346"/>
                    <a:pt x="21326" y="23173"/>
                  </a:cubicBezTo>
                  <a:cubicBezTo>
                    <a:pt x="21238" y="22316"/>
                    <a:pt x="20909" y="21589"/>
                    <a:pt x="20176" y="21085"/>
                  </a:cubicBezTo>
                  <a:cubicBezTo>
                    <a:pt x="20176" y="21020"/>
                    <a:pt x="20182" y="20950"/>
                    <a:pt x="20182" y="20885"/>
                  </a:cubicBezTo>
                  <a:cubicBezTo>
                    <a:pt x="20246" y="20797"/>
                    <a:pt x="20305" y="20715"/>
                    <a:pt x="20375" y="20627"/>
                  </a:cubicBezTo>
                  <a:lnTo>
                    <a:pt x="20375" y="20627"/>
                  </a:lnTo>
                  <a:cubicBezTo>
                    <a:pt x="20176" y="20712"/>
                    <a:pt x="19980" y="20745"/>
                    <a:pt x="19786" y="20745"/>
                  </a:cubicBezTo>
                  <a:cubicBezTo>
                    <a:pt x="19415" y="20745"/>
                    <a:pt x="19053" y="20623"/>
                    <a:pt x="18692" y="20504"/>
                  </a:cubicBezTo>
                  <a:cubicBezTo>
                    <a:pt x="18422" y="20445"/>
                    <a:pt x="18181" y="20422"/>
                    <a:pt x="18011" y="20093"/>
                  </a:cubicBezTo>
                  <a:cubicBezTo>
                    <a:pt x="17653" y="19395"/>
                    <a:pt x="16979" y="19025"/>
                    <a:pt x="16222" y="18656"/>
                  </a:cubicBezTo>
                  <a:lnTo>
                    <a:pt x="16222" y="17635"/>
                  </a:lnTo>
                  <a:cubicBezTo>
                    <a:pt x="16052" y="17500"/>
                    <a:pt x="15858" y="17383"/>
                    <a:pt x="15700" y="17219"/>
                  </a:cubicBezTo>
                  <a:cubicBezTo>
                    <a:pt x="14978" y="16462"/>
                    <a:pt x="14755" y="14450"/>
                    <a:pt x="15359" y="13511"/>
                  </a:cubicBezTo>
                  <a:cubicBezTo>
                    <a:pt x="15751" y="12896"/>
                    <a:pt x="16211" y="12574"/>
                    <a:pt x="16739" y="12574"/>
                  </a:cubicBezTo>
                  <a:cubicBezTo>
                    <a:pt x="17082" y="12574"/>
                    <a:pt x="17453" y="12709"/>
                    <a:pt x="17853" y="12989"/>
                  </a:cubicBezTo>
                  <a:cubicBezTo>
                    <a:pt x="18416" y="13364"/>
                    <a:pt x="18533" y="13933"/>
                    <a:pt x="18562" y="14549"/>
                  </a:cubicBezTo>
                  <a:cubicBezTo>
                    <a:pt x="18585" y="14847"/>
                    <a:pt x="18586" y="15145"/>
                    <a:pt x="18591" y="15442"/>
                  </a:cubicBezTo>
                  <a:lnTo>
                    <a:pt x="18591" y="15442"/>
                  </a:lnTo>
                  <a:cubicBezTo>
                    <a:pt x="19374" y="13839"/>
                    <a:pt x="18407" y="12333"/>
                    <a:pt x="16627" y="12333"/>
                  </a:cubicBezTo>
                  <a:cubicBezTo>
                    <a:pt x="16571" y="12333"/>
                    <a:pt x="16514" y="12335"/>
                    <a:pt x="16456" y="12338"/>
                  </a:cubicBezTo>
                  <a:cubicBezTo>
                    <a:pt x="16401" y="12355"/>
                    <a:pt x="16351" y="12369"/>
                    <a:pt x="16313" y="12369"/>
                  </a:cubicBezTo>
                  <a:cubicBezTo>
                    <a:pt x="16246" y="12369"/>
                    <a:pt x="16218" y="12325"/>
                    <a:pt x="16275" y="12179"/>
                  </a:cubicBezTo>
                  <a:cubicBezTo>
                    <a:pt x="16451" y="11904"/>
                    <a:pt x="16568" y="11575"/>
                    <a:pt x="16797" y="11352"/>
                  </a:cubicBezTo>
                  <a:cubicBezTo>
                    <a:pt x="17207" y="10959"/>
                    <a:pt x="17677" y="10625"/>
                    <a:pt x="18122" y="10273"/>
                  </a:cubicBezTo>
                  <a:cubicBezTo>
                    <a:pt x="18070" y="10237"/>
                    <a:pt x="18029" y="10202"/>
                    <a:pt x="17976" y="10167"/>
                  </a:cubicBezTo>
                  <a:cubicBezTo>
                    <a:pt x="17548" y="10419"/>
                    <a:pt x="17131" y="10683"/>
                    <a:pt x="16709" y="10947"/>
                  </a:cubicBezTo>
                  <a:cubicBezTo>
                    <a:pt x="16374" y="11434"/>
                    <a:pt x="15864" y="11839"/>
                    <a:pt x="15934" y="12396"/>
                  </a:cubicBezTo>
                  <a:cubicBezTo>
                    <a:pt x="15524" y="12895"/>
                    <a:pt x="15189" y="13306"/>
                    <a:pt x="14814" y="13757"/>
                  </a:cubicBezTo>
                  <a:cubicBezTo>
                    <a:pt x="14779" y="13640"/>
                    <a:pt x="14726" y="13575"/>
                    <a:pt x="14743" y="13523"/>
                  </a:cubicBezTo>
                  <a:cubicBezTo>
                    <a:pt x="15019" y="12543"/>
                    <a:pt x="14520" y="11792"/>
                    <a:pt x="14010" y="11047"/>
                  </a:cubicBezTo>
                  <a:cubicBezTo>
                    <a:pt x="13881" y="10871"/>
                    <a:pt x="13629" y="10760"/>
                    <a:pt x="13734" y="10466"/>
                  </a:cubicBezTo>
                  <a:cubicBezTo>
                    <a:pt x="13734" y="10460"/>
                    <a:pt x="13565" y="10382"/>
                    <a:pt x="13470" y="10334"/>
                  </a:cubicBezTo>
                  <a:lnTo>
                    <a:pt x="13470" y="10334"/>
                  </a:lnTo>
                  <a:lnTo>
                    <a:pt x="13470" y="9205"/>
                  </a:lnTo>
                  <a:cubicBezTo>
                    <a:pt x="13500" y="9199"/>
                    <a:pt x="13541" y="9181"/>
                    <a:pt x="13570" y="9170"/>
                  </a:cubicBezTo>
                  <a:cubicBezTo>
                    <a:pt x="13951" y="9880"/>
                    <a:pt x="14339" y="10595"/>
                    <a:pt x="14720" y="11317"/>
                  </a:cubicBezTo>
                  <a:cubicBezTo>
                    <a:pt x="14761" y="11311"/>
                    <a:pt x="14814" y="11311"/>
                    <a:pt x="14861" y="11311"/>
                  </a:cubicBezTo>
                  <a:cubicBezTo>
                    <a:pt x="14902" y="10977"/>
                    <a:pt x="14949" y="10648"/>
                    <a:pt x="14990" y="10284"/>
                  </a:cubicBezTo>
                  <a:cubicBezTo>
                    <a:pt x="15136" y="10261"/>
                    <a:pt x="15248" y="10237"/>
                    <a:pt x="15365" y="10214"/>
                  </a:cubicBezTo>
                  <a:cubicBezTo>
                    <a:pt x="15446" y="10198"/>
                    <a:pt x="15522" y="10190"/>
                    <a:pt x="15593" y="10190"/>
                  </a:cubicBezTo>
                  <a:cubicBezTo>
                    <a:pt x="15863" y="10190"/>
                    <a:pt x="16047" y="10319"/>
                    <a:pt x="16099" y="10677"/>
                  </a:cubicBezTo>
                  <a:cubicBezTo>
                    <a:pt x="16132" y="10890"/>
                    <a:pt x="16215" y="10995"/>
                    <a:pt x="16340" y="10995"/>
                  </a:cubicBezTo>
                  <a:cubicBezTo>
                    <a:pt x="16416" y="10995"/>
                    <a:pt x="16506" y="10957"/>
                    <a:pt x="16609" y="10883"/>
                  </a:cubicBezTo>
                  <a:cubicBezTo>
                    <a:pt x="16750" y="10431"/>
                    <a:pt x="16896" y="9973"/>
                    <a:pt x="17037" y="9522"/>
                  </a:cubicBezTo>
                  <a:cubicBezTo>
                    <a:pt x="17108" y="9475"/>
                    <a:pt x="17178" y="9434"/>
                    <a:pt x="17243" y="9387"/>
                  </a:cubicBezTo>
                  <a:lnTo>
                    <a:pt x="17243" y="9387"/>
                  </a:lnTo>
                  <a:cubicBezTo>
                    <a:pt x="17237" y="9492"/>
                    <a:pt x="17219" y="9592"/>
                    <a:pt x="17213" y="9698"/>
                  </a:cubicBezTo>
                  <a:cubicBezTo>
                    <a:pt x="17190" y="9792"/>
                    <a:pt x="17166" y="9880"/>
                    <a:pt x="17137" y="9991"/>
                  </a:cubicBezTo>
                  <a:cubicBezTo>
                    <a:pt x="17192" y="10021"/>
                    <a:pt x="17247" y="10033"/>
                    <a:pt x="17303" y="10033"/>
                  </a:cubicBezTo>
                  <a:cubicBezTo>
                    <a:pt x="17491" y="10033"/>
                    <a:pt x="17683" y="9899"/>
                    <a:pt x="17861" y="9899"/>
                  </a:cubicBezTo>
                  <a:cubicBezTo>
                    <a:pt x="17956" y="9899"/>
                    <a:pt x="18048" y="9937"/>
                    <a:pt x="18134" y="10056"/>
                  </a:cubicBezTo>
                  <a:cubicBezTo>
                    <a:pt x="18175" y="10097"/>
                    <a:pt x="18205" y="10149"/>
                    <a:pt x="18240" y="10202"/>
                  </a:cubicBezTo>
                  <a:cubicBezTo>
                    <a:pt x="18516" y="10061"/>
                    <a:pt x="18780" y="9862"/>
                    <a:pt x="19073" y="9803"/>
                  </a:cubicBezTo>
                  <a:cubicBezTo>
                    <a:pt x="20000" y="9627"/>
                    <a:pt x="20938" y="9498"/>
                    <a:pt x="21871" y="9363"/>
                  </a:cubicBezTo>
                  <a:cubicBezTo>
                    <a:pt x="22072" y="9338"/>
                    <a:pt x="22272" y="9323"/>
                    <a:pt x="22471" y="9323"/>
                  </a:cubicBezTo>
                  <a:cubicBezTo>
                    <a:pt x="22864" y="9323"/>
                    <a:pt x="23255" y="9382"/>
                    <a:pt x="23649" y="9533"/>
                  </a:cubicBezTo>
                  <a:cubicBezTo>
                    <a:pt x="24136" y="9727"/>
                    <a:pt x="24687" y="9792"/>
                    <a:pt x="25215" y="9844"/>
                  </a:cubicBezTo>
                  <a:cubicBezTo>
                    <a:pt x="25228" y="9845"/>
                    <a:pt x="25241" y="9846"/>
                    <a:pt x="25255" y="9846"/>
                  </a:cubicBezTo>
                  <a:cubicBezTo>
                    <a:pt x="25478" y="9846"/>
                    <a:pt x="25716" y="9711"/>
                    <a:pt x="25954" y="9645"/>
                  </a:cubicBezTo>
                  <a:cubicBezTo>
                    <a:pt x="26042" y="9539"/>
                    <a:pt x="26136" y="9445"/>
                    <a:pt x="26230" y="9346"/>
                  </a:cubicBezTo>
                  <a:cubicBezTo>
                    <a:pt x="26202" y="9306"/>
                    <a:pt x="26158" y="9246"/>
                    <a:pt x="26139" y="9246"/>
                  </a:cubicBezTo>
                  <a:cubicBezTo>
                    <a:pt x="26138" y="9246"/>
                    <a:pt x="26137" y="9246"/>
                    <a:pt x="26136" y="9246"/>
                  </a:cubicBezTo>
                  <a:cubicBezTo>
                    <a:pt x="25902" y="9357"/>
                    <a:pt x="25670" y="9398"/>
                    <a:pt x="25440" y="9398"/>
                  </a:cubicBezTo>
                  <a:cubicBezTo>
                    <a:pt x="24941" y="9398"/>
                    <a:pt x="24452" y="9204"/>
                    <a:pt x="23965" y="9111"/>
                  </a:cubicBezTo>
                  <a:cubicBezTo>
                    <a:pt x="23543" y="9023"/>
                    <a:pt x="23132" y="8865"/>
                    <a:pt x="22710" y="8741"/>
                  </a:cubicBezTo>
                  <a:cubicBezTo>
                    <a:pt x="22709" y="8745"/>
                    <a:pt x="22707" y="8748"/>
                    <a:pt x="22706" y="8752"/>
                  </a:cubicBezTo>
                  <a:lnTo>
                    <a:pt x="22706" y="8752"/>
                  </a:lnTo>
                  <a:cubicBezTo>
                    <a:pt x="22491" y="8620"/>
                    <a:pt x="22286" y="8474"/>
                    <a:pt x="22059" y="8384"/>
                  </a:cubicBezTo>
                  <a:cubicBezTo>
                    <a:pt x="21771" y="8266"/>
                    <a:pt x="21461" y="8202"/>
                    <a:pt x="21144" y="8114"/>
                  </a:cubicBezTo>
                  <a:cubicBezTo>
                    <a:pt x="21593" y="7803"/>
                    <a:pt x="22047" y="7650"/>
                    <a:pt x="22498" y="7650"/>
                  </a:cubicBezTo>
                  <a:cubicBezTo>
                    <a:pt x="22931" y="7650"/>
                    <a:pt x="23361" y="7791"/>
                    <a:pt x="23778" y="8067"/>
                  </a:cubicBezTo>
                  <a:cubicBezTo>
                    <a:pt x="23895" y="8143"/>
                    <a:pt x="24053" y="8143"/>
                    <a:pt x="24194" y="8178"/>
                  </a:cubicBezTo>
                  <a:cubicBezTo>
                    <a:pt x="24136" y="8061"/>
                    <a:pt x="24071" y="7944"/>
                    <a:pt x="24001" y="7809"/>
                  </a:cubicBezTo>
                  <a:cubicBezTo>
                    <a:pt x="24081" y="7768"/>
                    <a:pt x="24172" y="7757"/>
                    <a:pt x="24266" y="7757"/>
                  </a:cubicBezTo>
                  <a:cubicBezTo>
                    <a:pt x="24380" y="7757"/>
                    <a:pt x="24498" y="7774"/>
                    <a:pt x="24610" y="7774"/>
                  </a:cubicBezTo>
                  <a:cubicBezTo>
                    <a:pt x="24808" y="7774"/>
                    <a:pt x="24985" y="7722"/>
                    <a:pt x="25074" y="7439"/>
                  </a:cubicBezTo>
                  <a:lnTo>
                    <a:pt x="25074" y="7439"/>
                  </a:lnTo>
                  <a:cubicBezTo>
                    <a:pt x="24763" y="7486"/>
                    <a:pt x="24458" y="7545"/>
                    <a:pt x="24141" y="7586"/>
                  </a:cubicBezTo>
                  <a:cubicBezTo>
                    <a:pt x="24109" y="7590"/>
                    <a:pt x="24077" y="7592"/>
                    <a:pt x="24045" y="7592"/>
                  </a:cubicBezTo>
                  <a:cubicBezTo>
                    <a:pt x="23853" y="7592"/>
                    <a:pt x="23694" y="7510"/>
                    <a:pt x="23613" y="7298"/>
                  </a:cubicBezTo>
                  <a:cubicBezTo>
                    <a:pt x="23250" y="7339"/>
                    <a:pt x="22880" y="7398"/>
                    <a:pt x="22516" y="7422"/>
                  </a:cubicBezTo>
                  <a:cubicBezTo>
                    <a:pt x="22513" y="7422"/>
                    <a:pt x="22509" y="7422"/>
                    <a:pt x="22505" y="7422"/>
                  </a:cubicBezTo>
                  <a:cubicBezTo>
                    <a:pt x="22391" y="7422"/>
                    <a:pt x="22266" y="7338"/>
                    <a:pt x="22147" y="7298"/>
                  </a:cubicBezTo>
                  <a:cubicBezTo>
                    <a:pt x="21695" y="7504"/>
                    <a:pt x="21243" y="7715"/>
                    <a:pt x="20792" y="7914"/>
                  </a:cubicBezTo>
                  <a:cubicBezTo>
                    <a:pt x="20657" y="7967"/>
                    <a:pt x="20522" y="7996"/>
                    <a:pt x="20387" y="8038"/>
                  </a:cubicBezTo>
                  <a:cubicBezTo>
                    <a:pt x="20352" y="8061"/>
                    <a:pt x="20322" y="8073"/>
                    <a:pt x="20293" y="8096"/>
                  </a:cubicBezTo>
                  <a:cubicBezTo>
                    <a:pt x="20317" y="8067"/>
                    <a:pt x="20328" y="8032"/>
                    <a:pt x="20352" y="8002"/>
                  </a:cubicBezTo>
                  <a:cubicBezTo>
                    <a:pt x="20475" y="7686"/>
                    <a:pt x="20581" y="7357"/>
                    <a:pt x="20733" y="7064"/>
                  </a:cubicBezTo>
                  <a:cubicBezTo>
                    <a:pt x="21040" y="6486"/>
                    <a:pt x="21447" y="6238"/>
                    <a:pt x="22136" y="6238"/>
                  </a:cubicBezTo>
                  <a:cubicBezTo>
                    <a:pt x="22329" y="6238"/>
                    <a:pt x="22545" y="6258"/>
                    <a:pt x="22786" y="6295"/>
                  </a:cubicBezTo>
                  <a:cubicBezTo>
                    <a:pt x="22769" y="6389"/>
                    <a:pt x="22751" y="6477"/>
                    <a:pt x="22728" y="6565"/>
                  </a:cubicBezTo>
                  <a:cubicBezTo>
                    <a:pt x="22800" y="6600"/>
                    <a:pt x="22866" y="6615"/>
                    <a:pt x="22929" y="6615"/>
                  </a:cubicBezTo>
                  <a:cubicBezTo>
                    <a:pt x="23180" y="6615"/>
                    <a:pt x="23363" y="6377"/>
                    <a:pt x="23584" y="6283"/>
                  </a:cubicBezTo>
                  <a:cubicBezTo>
                    <a:pt x="23872" y="6166"/>
                    <a:pt x="24141" y="6019"/>
                    <a:pt x="24423" y="5890"/>
                  </a:cubicBezTo>
                  <a:cubicBezTo>
                    <a:pt x="24488" y="5885"/>
                    <a:pt x="24552" y="5885"/>
                    <a:pt x="24617" y="5873"/>
                  </a:cubicBezTo>
                  <a:lnTo>
                    <a:pt x="24617" y="5873"/>
                  </a:lnTo>
                  <a:cubicBezTo>
                    <a:pt x="24587" y="5920"/>
                    <a:pt x="24558" y="5973"/>
                    <a:pt x="24529" y="6014"/>
                  </a:cubicBezTo>
                  <a:cubicBezTo>
                    <a:pt x="24464" y="6149"/>
                    <a:pt x="24400" y="6283"/>
                    <a:pt x="24335" y="6418"/>
                  </a:cubicBezTo>
                  <a:cubicBezTo>
                    <a:pt x="24429" y="6418"/>
                    <a:pt x="24517" y="6413"/>
                    <a:pt x="24611" y="6413"/>
                  </a:cubicBezTo>
                  <a:lnTo>
                    <a:pt x="25890" y="5286"/>
                  </a:lnTo>
                  <a:cubicBezTo>
                    <a:pt x="25945" y="5265"/>
                    <a:pt x="25991" y="5253"/>
                    <a:pt x="26026" y="5253"/>
                  </a:cubicBezTo>
                  <a:cubicBezTo>
                    <a:pt x="26105" y="5253"/>
                    <a:pt x="26123" y="5314"/>
                    <a:pt x="26054" y="5456"/>
                  </a:cubicBezTo>
                  <a:cubicBezTo>
                    <a:pt x="26019" y="5574"/>
                    <a:pt x="25984" y="5697"/>
                    <a:pt x="25948" y="5814"/>
                  </a:cubicBezTo>
                  <a:cubicBezTo>
                    <a:pt x="26048" y="6571"/>
                    <a:pt x="25467" y="6958"/>
                    <a:pt x="25068" y="7439"/>
                  </a:cubicBezTo>
                  <a:cubicBezTo>
                    <a:pt x="25215" y="7398"/>
                    <a:pt x="25409" y="7416"/>
                    <a:pt x="25508" y="7322"/>
                  </a:cubicBezTo>
                  <a:cubicBezTo>
                    <a:pt x="25868" y="6973"/>
                    <a:pt x="26289" y="6953"/>
                    <a:pt x="26714" y="6953"/>
                  </a:cubicBezTo>
                  <a:cubicBezTo>
                    <a:pt x="26770" y="6953"/>
                    <a:pt x="26827" y="6953"/>
                    <a:pt x="26883" y="6953"/>
                  </a:cubicBezTo>
                  <a:cubicBezTo>
                    <a:pt x="27095" y="6953"/>
                    <a:pt x="27306" y="6948"/>
                    <a:pt x="27509" y="6899"/>
                  </a:cubicBezTo>
                  <a:cubicBezTo>
                    <a:pt x="27509" y="6899"/>
                    <a:pt x="27510" y="6899"/>
                    <a:pt x="27511" y="6899"/>
                  </a:cubicBezTo>
                  <a:cubicBezTo>
                    <a:pt x="27541" y="6899"/>
                    <a:pt x="27605" y="7050"/>
                    <a:pt x="27738" y="7240"/>
                  </a:cubicBezTo>
                  <a:cubicBezTo>
                    <a:pt x="27826" y="6594"/>
                    <a:pt x="27896" y="6061"/>
                    <a:pt x="27972" y="5521"/>
                  </a:cubicBezTo>
                  <a:lnTo>
                    <a:pt x="27972" y="3292"/>
                  </a:lnTo>
                  <a:cubicBezTo>
                    <a:pt x="27726" y="3626"/>
                    <a:pt x="27568" y="3843"/>
                    <a:pt x="27415" y="4054"/>
                  </a:cubicBezTo>
                  <a:cubicBezTo>
                    <a:pt x="27417" y="4054"/>
                    <a:pt x="27419" y="4054"/>
                    <a:pt x="27421" y="4054"/>
                  </a:cubicBezTo>
                  <a:lnTo>
                    <a:pt x="27421" y="4054"/>
                  </a:lnTo>
                  <a:cubicBezTo>
                    <a:pt x="27051" y="4330"/>
                    <a:pt x="26717" y="4641"/>
                    <a:pt x="26318" y="4840"/>
                  </a:cubicBezTo>
                  <a:cubicBezTo>
                    <a:pt x="25714" y="5134"/>
                    <a:pt x="25051" y="5333"/>
                    <a:pt x="24429" y="5603"/>
                  </a:cubicBezTo>
                  <a:cubicBezTo>
                    <a:pt x="23748" y="5896"/>
                    <a:pt x="23033" y="5949"/>
                    <a:pt x="22299" y="5949"/>
                  </a:cubicBezTo>
                  <a:cubicBezTo>
                    <a:pt x="20950" y="5955"/>
                    <a:pt x="19818" y="6395"/>
                    <a:pt x="19231" y="7732"/>
                  </a:cubicBezTo>
                  <a:cubicBezTo>
                    <a:pt x="19049" y="8155"/>
                    <a:pt x="18810" y="8461"/>
                    <a:pt x="18306" y="8461"/>
                  </a:cubicBezTo>
                  <a:cubicBezTo>
                    <a:pt x="18292" y="8461"/>
                    <a:pt x="18278" y="8460"/>
                    <a:pt x="18263" y="8460"/>
                  </a:cubicBezTo>
                  <a:cubicBezTo>
                    <a:pt x="18254" y="8459"/>
                    <a:pt x="18245" y="8459"/>
                    <a:pt x="18236" y="8459"/>
                  </a:cubicBezTo>
                  <a:cubicBezTo>
                    <a:pt x="18086" y="8459"/>
                    <a:pt x="17931" y="8546"/>
                    <a:pt x="17782" y="8612"/>
                  </a:cubicBezTo>
                  <a:cubicBezTo>
                    <a:pt x="17067" y="8906"/>
                    <a:pt x="16650" y="9463"/>
                    <a:pt x="16474" y="10255"/>
                  </a:cubicBezTo>
                  <a:cubicBezTo>
                    <a:pt x="16148" y="10026"/>
                    <a:pt x="15844" y="9910"/>
                    <a:pt x="15554" y="9910"/>
                  </a:cubicBezTo>
                  <a:cubicBezTo>
                    <a:pt x="15190" y="9910"/>
                    <a:pt x="14850" y="10092"/>
                    <a:pt x="14520" y="10460"/>
                  </a:cubicBezTo>
                  <a:cubicBezTo>
                    <a:pt x="14057" y="9633"/>
                    <a:pt x="13734" y="8812"/>
                    <a:pt x="13687" y="7891"/>
                  </a:cubicBezTo>
                  <a:cubicBezTo>
                    <a:pt x="13658" y="7410"/>
                    <a:pt x="13646" y="6917"/>
                    <a:pt x="13635" y="6430"/>
                  </a:cubicBezTo>
                  <a:cubicBezTo>
                    <a:pt x="13550" y="6419"/>
                    <a:pt x="13455" y="6414"/>
                    <a:pt x="13369" y="6404"/>
                  </a:cubicBezTo>
                  <a:lnTo>
                    <a:pt x="13369" y="6404"/>
                  </a:lnTo>
                  <a:lnTo>
                    <a:pt x="13640" y="6254"/>
                  </a:lnTo>
                  <a:cubicBezTo>
                    <a:pt x="13599" y="5808"/>
                    <a:pt x="13570" y="5362"/>
                    <a:pt x="13488" y="4922"/>
                  </a:cubicBezTo>
                  <a:cubicBezTo>
                    <a:pt x="13459" y="4770"/>
                    <a:pt x="13306" y="4635"/>
                    <a:pt x="13206" y="4494"/>
                  </a:cubicBezTo>
                  <a:cubicBezTo>
                    <a:pt x="13206" y="4524"/>
                    <a:pt x="13195" y="4547"/>
                    <a:pt x="13201" y="4570"/>
                  </a:cubicBezTo>
                  <a:cubicBezTo>
                    <a:pt x="13500" y="5445"/>
                    <a:pt x="13253" y="6195"/>
                    <a:pt x="12790" y="6952"/>
                  </a:cubicBezTo>
                  <a:cubicBezTo>
                    <a:pt x="12585" y="7281"/>
                    <a:pt x="12549" y="7721"/>
                    <a:pt x="12426" y="8161"/>
                  </a:cubicBezTo>
                  <a:cubicBezTo>
                    <a:pt x="12180" y="7791"/>
                    <a:pt x="12015" y="7451"/>
                    <a:pt x="12115" y="7017"/>
                  </a:cubicBezTo>
                  <a:cubicBezTo>
                    <a:pt x="12227" y="6553"/>
                    <a:pt x="12315" y="6072"/>
                    <a:pt x="12414" y="5603"/>
                  </a:cubicBezTo>
                  <a:cubicBezTo>
                    <a:pt x="12379" y="5585"/>
                    <a:pt x="12350" y="5556"/>
                    <a:pt x="12315" y="5527"/>
                  </a:cubicBezTo>
                  <a:cubicBezTo>
                    <a:pt x="12150" y="5861"/>
                    <a:pt x="11992" y="6207"/>
                    <a:pt x="11810" y="6589"/>
                  </a:cubicBezTo>
                  <a:cubicBezTo>
                    <a:pt x="11446" y="6201"/>
                    <a:pt x="11048" y="5826"/>
                    <a:pt x="11312" y="5028"/>
                  </a:cubicBezTo>
                  <a:lnTo>
                    <a:pt x="11312" y="5028"/>
                  </a:lnTo>
                  <a:cubicBezTo>
                    <a:pt x="11094" y="5192"/>
                    <a:pt x="11006" y="5257"/>
                    <a:pt x="10930" y="5327"/>
                  </a:cubicBezTo>
                  <a:cubicBezTo>
                    <a:pt x="10901" y="5292"/>
                    <a:pt x="10860" y="5251"/>
                    <a:pt x="10830" y="5222"/>
                  </a:cubicBezTo>
                  <a:cubicBezTo>
                    <a:pt x="10150" y="4565"/>
                    <a:pt x="9827" y="3814"/>
                    <a:pt x="10261" y="2881"/>
                  </a:cubicBezTo>
                  <a:cubicBezTo>
                    <a:pt x="10302" y="2781"/>
                    <a:pt x="10285" y="2646"/>
                    <a:pt x="10291" y="2523"/>
                  </a:cubicBezTo>
                  <a:lnTo>
                    <a:pt x="10291" y="2523"/>
                  </a:lnTo>
                  <a:cubicBezTo>
                    <a:pt x="10126" y="2840"/>
                    <a:pt x="9968" y="3157"/>
                    <a:pt x="9739" y="3597"/>
                  </a:cubicBezTo>
                  <a:cubicBezTo>
                    <a:pt x="9675" y="2676"/>
                    <a:pt x="9540" y="1878"/>
                    <a:pt x="9827" y="1056"/>
                  </a:cubicBezTo>
                  <a:cubicBezTo>
                    <a:pt x="10432" y="1455"/>
                    <a:pt x="10226" y="2042"/>
                    <a:pt x="10273" y="2547"/>
                  </a:cubicBezTo>
                  <a:cubicBezTo>
                    <a:pt x="10349" y="2429"/>
                    <a:pt x="10432" y="2312"/>
                    <a:pt x="10508" y="2177"/>
                  </a:cubicBezTo>
                  <a:cubicBezTo>
                    <a:pt x="10713" y="2310"/>
                    <a:pt x="10918" y="2437"/>
                    <a:pt x="11117" y="2565"/>
                  </a:cubicBezTo>
                  <a:lnTo>
                    <a:pt x="11117" y="2565"/>
                  </a:lnTo>
                  <a:lnTo>
                    <a:pt x="10502" y="1526"/>
                  </a:lnTo>
                  <a:cubicBezTo>
                    <a:pt x="10238" y="1021"/>
                    <a:pt x="9974" y="523"/>
                    <a:pt x="970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66525" y="1977650"/>
              <a:ext cx="753300" cy="490075"/>
            </a:xfrm>
            <a:custGeom>
              <a:avLst/>
              <a:gdLst/>
              <a:ahLst/>
              <a:cxnLst/>
              <a:rect l="l" t="t" r="r" b="b"/>
              <a:pathLst>
                <a:path w="30132" h="19603" extrusionOk="0">
                  <a:moveTo>
                    <a:pt x="6916" y="337"/>
                  </a:moveTo>
                  <a:cubicBezTo>
                    <a:pt x="7550" y="337"/>
                    <a:pt x="8077" y="685"/>
                    <a:pt x="8378" y="1373"/>
                  </a:cubicBezTo>
                  <a:cubicBezTo>
                    <a:pt x="8525" y="1701"/>
                    <a:pt x="8601" y="2053"/>
                    <a:pt x="8713" y="2399"/>
                  </a:cubicBezTo>
                  <a:cubicBezTo>
                    <a:pt x="8806" y="2816"/>
                    <a:pt x="8947" y="3227"/>
                    <a:pt x="8994" y="3655"/>
                  </a:cubicBezTo>
                  <a:cubicBezTo>
                    <a:pt x="9053" y="4300"/>
                    <a:pt x="9041" y="4951"/>
                    <a:pt x="9065" y="5597"/>
                  </a:cubicBezTo>
                  <a:cubicBezTo>
                    <a:pt x="9094" y="5649"/>
                    <a:pt x="9129" y="5696"/>
                    <a:pt x="9153" y="5749"/>
                  </a:cubicBezTo>
                  <a:cubicBezTo>
                    <a:pt x="9153" y="5755"/>
                    <a:pt x="9111" y="5784"/>
                    <a:pt x="9088" y="5808"/>
                  </a:cubicBezTo>
                  <a:cubicBezTo>
                    <a:pt x="9065" y="5743"/>
                    <a:pt x="9053" y="5685"/>
                    <a:pt x="9029" y="5626"/>
                  </a:cubicBezTo>
                  <a:lnTo>
                    <a:pt x="8789" y="5427"/>
                  </a:lnTo>
                  <a:cubicBezTo>
                    <a:pt x="8742" y="5473"/>
                    <a:pt x="8701" y="5509"/>
                    <a:pt x="8654" y="5544"/>
                  </a:cubicBezTo>
                  <a:cubicBezTo>
                    <a:pt x="8677" y="5691"/>
                    <a:pt x="8701" y="5831"/>
                    <a:pt x="8713" y="5925"/>
                  </a:cubicBezTo>
                  <a:cubicBezTo>
                    <a:pt x="9012" y="6306"/>
                    <a:pt x="9323" y="6688"/>
                    <a:pt x="9733" y="7192"/>
                  </a:cubicBezTo>
                  <a:cubicBezTo>
                    <a:pt x="9422" y="7181"/>
                    <a:pt x="9299" y="7175"/>
                    <a:pt x="9176" y="7163"/>
                  </a:cubicBezTo>
                  <a:cubicBezTo>
                    <a:pt x="8648" y="7151"/>
                    <a:pt x="8114" y="7122"/>
                    <a:pt x="7586" y="7122"/>
                  </a:cubicBezTo>
                  <a:cubicBezTo>
                    <a:pt x="7176" y="7122"/>
                    <a:pt x="6765" y="7186"/>
                    <a:pt x="6354" y="7186"/>
                  </a:cubicBezTo>
                  <a:cubicBezTo>
                    <a:pt x="5685" y="7186"/>
                    <a:pt x="5064" y="7093"/>
                    <a:pt x="4553" y="6565"/>
                  </a:cubicBezTo>
                  <a:cubicBezTo>
                    <a:pt x="4225" y="6219"/>
                    <a:pt x="3820" y="5943"/>
                    <a:pt x="3456" y="5632"/>
                  </a:cubicBezTo>
                  <a:cubicBezTo>
                    <a:pt x="3427" y="5603"/>
                    <a:pt x="3392" y="5579"/>
                    <a:pt x="3362" y="5550"/>
                  </a:cubicBezTo>
                  <a:cubicBezTo>
                    <a:pt x="3421" y="5550"/>
                    <a:pt x="3468" y="5561"/>
                    <a:pt x="3527" y="5561"/>
                  </a:cubicBezTo>
                  <a:cubicBezTo>
                    <a:pt x="3902" y="5626"/>
                    <a:pt x="4272" y="5708"/>
                    <a:pt x="4635" y="5761"/>
                  </a:cubicBezTo>
                  <a:cubicBezTo>
                    <a:pt x="4712" y="5771"/>
                    <a:pt x="4795" y="5794"/>
                    <a:pt x="4871" y="5794"/>
                  </a:cubicBezTo>
                  <a:cubicBezTo>
                    <a:pt x="4968" y="5794"/>
                    <a:pt x="5053" y="5757"/>
                    <a:pt x="5099" y="5608"/>
                  </a:cubicBezTo>
                  <a:cubicBezTo>
                    <a:pt x="4483" y="5497"/>
                    <a:pt x="3861" y="5403"/>
                    <a:pt x="3245" y="5274"/>
                  </a:cubicBezTo>
                  <a:cubicBezTo>
                    <a:pt x="3075" y="5233"/>
                    <a:pt x="2893" y="5127"/>
                    <a:pt x="2776" y="4992"/>
                  </a:cubicBezTo>
                  <a:cubicBezTo>
                    <a:pt x="2576" y="4769"/>
                    <a:pt x="2430" y="4494"/>
                    <a:pt x="2166" y="4095"/>
                  </a:cubicBezTo>
                  <a:lnTo>
                    <a:pt x="2166" y="4095"/>
                  </a:lnTo>
                  <a:cubicBezTo>
                    <a:pt x="2570" y="4200"/>
                    <a:pt x="2787" y="4306"/>
                    <a:pt x="3016" y="4312"/>
                  </a:cubicBezTo>
                  <a:cubicBezTo>
                    <a:pt x="3133" y="4314"/>
                    <a:pt x="3249" y="4315"/>
                    <a:pt x="3366" y="4315"/>
                  </a:cubicBezTo>
                  <a:cubicBezTo>
                    <a:pt x="3949" y="4315"/>
                    <a:pt x="4534" y="4294"/>
                    <a:pt x="5111" y="4294"/>
                  </a:cubicBezTo>
                  <a:cubicBezTo>
                    <a:pt x="5163" y="4294"/>
                    <a:pt x="5216" y="4293"/>
                    <a:pt x="5268" y="4293"/>
                  </a:cubicBezTo>
                  <a:cubicBezTo>
                    <a:pt x="5700" y="4293"/>
                    <a:pt x="6125" y="4313"/>
                    <a:pt x="6560" y="4324"/>
                  </a:cubicBezTo>
                  <a:cubicBezTo>
                    <a:pt x="6674" y="4313"/>
                    <a:pt x="6787" y="4303"/>
                    <a:pt x="6896" y="4303"/>
                  </a:cubicBezTo>
                  <a:cubicBezTo>
                    <a:pt x="7152" y="4303"/>
                    <a:pt x="7391" y="4358"/>
                    <a:pt x="7592" y="4588"/>
                  </a:cubicBezTo>
                  <a:cubicBezTo>
                    <a:pt x="7686" y="4646"/>
                    <a:pt x="7792" y="4705"/>
                    <a:pt x="7891" y="4764"/>
                  </a:cubicBezTo>
                  <a:cubicBezTo>
                    <a:pt x="7921" y="4136"/>
                    <a:pt x="7510" y="3719"/>
                    <a:pt x="7152" y="3268"/>
                  </a:cubicBezTo>
                  <a:lnTo>
                    <a:pt x="7152" y="3268"/>
                  </a:lnTo>
                  <a:cubicBezTo>
                    <a:pt x="7164" y="3444"/>
                    <a:pt x="7181" y="3631"/>
                    <a:pt x="7193" y="3813"/>
                  </a:cubicBezTo>
                  <a:cubicBezTo>
                    <a:pt x="7211" y="3866"/>
                    <a:pt x="7222" y="3907"/>
                    <a:pt x="7240" y="3960"/>
                  </a:cubicBezTo>
                  <a:cubicBezTo>
                    <a:pt x="7181" y="3954"/>
                    <a:pt x="7129" y="3936"/>
                    <a:pt x="7076" y="3931"/>
                  </a:cubicBezTo>
                  <a:cubicBezTo>
                    <a:pt x="6219" y="3848"/>
                    <a:pt x="5750" y="3326"/>
                    <a:pt x="5545" y="2528"/>
                  </a:cubicBezTo>
                  <a:cubicBezTo>
                    <a:pt x="5369" y="2253"/>
                    <a:pt x="5193" y="1965"/>
                    <a:pt x="5005" y="1684"/>
                  </a:cubicBezTo>
                  <a:cubicBezTo>
                    <a:pt x="4976" y="1649"/>
                    <a:pt x="4870" y="1666"/>
                    <a:pt x="4800" y="1654"/>
                  </a:cubicBezTo>
                  <a:lnTo>
                    <a:pt x="4800" y="1654"/>
                  </a:lnTo>
                  <a:cubicBezTo>
                    <a:pt x="5017" y="2171"/>
                    <a:pt x="5240" y="2693"/>
                    <a:pt x="5457" y="3203"/>
                  </a:cubicBezTo>
                  <a:cubicBezTo>
                    <a:pt x="5457" y="3256"/>
                    <a:pt x="5463" y="3315"/>
                    <a:pt x="5463" y="3367"/>
                  </a:cubicBezTo>
                  <a:lnTo>
                    <a:pt x="5357" y="3303"/>
                  </a:lnTo>
                  <a:cubicBezTo>
                    <a:pt x="4453" y="3191"/>
                    <a:pt x="3802" y="2722"/>
                    <a:pt x="3304" y="1983"/>
                  </a:cubicBezTo>
                  <a:cubicBezTo>
                    <a:pt x="3145" y="1754"/>
                    <a:pt x="2928" y="1561"/>
                    <a:pt x="2735" y="1355"/>
                  </a:cubicBezTo>
                  <a:lnTo>
                    <a:pt x="2735" y="1355"/>
                  </a:lnTo>
                  <a:cubicBezTo>
                    <a:pt x="2752" y="1473"/>
                    <a:pt x="2729" y="1613"/>
                    <a:pt x="2782" y="1707"/>
                  </a:cubicBezTo>
                  <a:cubicBezTo>
                    <a:pt x="2899" y="1936"/>
                    <a:pt x="3051" y="2159"/>
                    <a:pt x="3192" y="2376"/>
                  </a:cubicBezTo>
                  <a:cubicBezTo>
                    <a:pt x="3222" y="2399"/>
                    <a:pt x="3257" y="2429"/>
                    <a:pt x="3286" y="2452"/>
                  </a:cubicBezTo>
                  <a:cubicBezTo>
                    <a:pt x="3233" y="2435"/>
                    <a:pt x="3186" y="2429"/>
                    <a:pt x="3134" y="2423"/>
                  </a:cubicBezTo>
                  <a:cubicBezTo>
                    <a:pt x="2905" y="2353"/>
                    <a:pt x="2676" y="2288"/>
                    <a:pt x="2430" y="2276"/>
                  </a:cubicBezTo>
                  <a:lnTo>
                    <a:pt x="2430" y="2276"/>
                  </a:lnTo>
                  <a:cubicBezTo>
                    <a:pt x="2547" y="2611"/>
                    <a:pt x="2699" y="2839"/>
                    <a:pt x="3116" y="2904"/>
                  </a:cubicBezTo>
                  <a:cubicBezTo>
                    <a:pt x="3538" y="2968"/>
                    <a:pt x="3931" y="3197"/>
                    <a:pt x="4336" y="3362"/>
                  </a:cubicBezTo>
                  <a:cubicBezTo>
                    <a:pt x="4876" y="3538"/>
                    <a:pt x="5427" y="3714"/>
                    <a:pt x="5973" y="3890"/>
                  </a:cubicBezTo>
                  <a:cubicBezTo>
                    <a:pt x="5973" y="3931"/>
                    <a:pt x="5961" y="3983"/>
                    <a:pt x="5961" y="4036"/>
                  </a:cubicBezTo>
                  <a:cubicBezTo>
                    <a:pt x="5721" y="4048"/>
                    <a:pt x="5486" y="4054"/>
                    <a:pt x="5245" y="4071"/>
                  </a:cubicBezTo>
                  <a:cubicBezTo>
                    <a:pt x="5005" y="4077"/>
                    <a:pt x="4759" y="4101"/>
                    <a:pt x="4518" y="4112"/>
                  </a:cubicBezTo>
                  <a:cubicBezTo>
                    <a:pt x="4229" y="4162"/>
                    <a:pt x="3943" y="4193"/>
                    <a:pt x="3660" y="4193"/>
                  </a:cubicBezTo>
                  <a:cubicBezTo>
                    <a:pt x="3202" y="4193"/>
                    <a:pt x="2753" y="4111"/>
                    <a:pt x="2318" y="3890"/>
                  </a:cubicBezTo>
                  <a:cubicBezTo>
                    <a:pt x="2195" y="3819"/>
                    <a:pt x="2031" y="3760"/>
                    <a:pt x="1972" y="3655"/>
                  </a:cubicBezTo>
                  <a:cubicBezTo>
                    <a:pt x="1514" y="2810"/>
                    <a:pt x="1074" y="1954"/>
                    <a:pt x="617" y="1085"/>
                  </a:cubicBezTo>
                  <a:cubicBezTo>
                    <a:pt x="828" y="1033"/>
                    <a:pt x="969" y="997"/>
                    <a:pt x="1115" y="962"/>
                  </a:cubicBezTo>
                  <a:cubicBezTo>
                    <a:pt x="1354" y="959"/>
                    <a:pt x="1597" y="907"/>
                    <a:pt x="1835" y="907"/>
                  </a:cubicBezTo>
                  <a:cubicBezTo>
                    <a:pt x="2042" y="907"/>
                    <a:pt x="2244" y="946"/>
                    <a:pt x="2435" y="1091"/>
                  </a:cubicBezTo>
                  <a:cubicBezTo>
                    <a:pt x="2494" y="997"/>
                    <a:pt x="2547" y="839"/>
                    <a:pt x="2617" y="827"/>
                  </a:cubicBezTo>
                  <a:cubicBezTo>
                    <a:pt x="2962" y="796"/>
                    <a:pt x="3308" y="696"/>
                    <a:pt x="3654" y="696"/>
                  </a:cubicBezTo>
                  <a:cubicBezTo>
                    <a:pt x="3832" y="696"/>
                    <a:pt x="4011" y="722"/>
                    <a:pt x="4189" y="798"/>
                  </a:cubicBezTo>
                  <a:cubicBezTo>
                    <a:pt x="4463" y="514"/>
                    <a:pt x="4790" y="478"/>
                    <a:pt x="5126" y="478"/>
                  </a:cubicBezTo>
                  <a:cubicBezTo>
                    <a:pt x="5237" y="478"/>
                    <a:pt x="5349" y="482"/>
                    <a:pt x="5460" y="482"/>
                  </a:cubicBezTo>
                  <a:cubicBezTo>
                    <a:pt x="5553" y="482"/>
                    <a:pt x="5647" y="480"/>
                    <a:pt x="5738" y="469"/>
                  </a:cubicBezTo>
                  <a:cubicBezTo>
                    <a:pt x="5740" y="469"/>
                    <a:pt x="5742" y="469"/>
                    <a:pt x="5744" y="469"/>
                  </a:cubicBezTo>
                  <a:cubicBezTo>
                    <a:pt x="5808" y="469"/>
                    <a:pt x="5898" y="565"/>
                    <a:pt x="5949" y="639"/>
                  </a:cubicBezTo>
                  <a:cubicBezTo>
                    <a:pt x="6354" y="1220"/>
                    <a:pt x="6712" y="1813"/>
                    <a:pt x="6683" y="2552"/>
                  </a:cubicBezTo>
                  <a:cubicBezTo>
                    <a:pt x="6865" y="2781"/>
                    <a:pt x="6753" y="3191"/>
                    <a:pt x="7134" y="3291"/>
                  </a:cubicBezTo>
                  <a:cubicBezTo>
                    <a:pt x="7099" y="3045"/>
                    <a:pt x="7070" y="2792"/>
                    <a:pt x="7035" y="2546"/>
                  </a:cubicBezTo>
                  <a:cubicBezTo>
                    <a:pt x="6777" y="1848"/>
                    <a:pt x="6530" y="1144"/>
                    <a:pt x="6272" y="446"/>
                  </a:cubicBezTo>
                  <a:cubicBezTo>
                    <a:pt x="6495" y="373"/>
                    <a:pt x="6711" y="337"/>
                    <a:pt x="6916" y="337"/>
                  </a:cubicBezTo>
                  <a:close/>
                  <a:moveTo>
                    <a:pt x="16961" y="5737"/>
                  </a:moveTo>
                  <a:cubicBezTo>
                    <a:pt x="17037" y="6324"/>
                    <a:pt x="17119" y="6911"/>
                    <a:pt x="17190" y="7497"/>
                  </a:cubicBezTo>
                  <a:cubicBezTo>
                    <a:pt x="17119" y="7503"/>
                    <a:pt x="17049" y="7515"/>
                    <a:pt x="16978" y="7527"/>
                  </a:cubicBezTo>
                  <a:cubicBezTo>
                    <a:pt x="16914" y="6940"/>
                    <a:pt x="16855" y="6342"/>
                    <a:pt x="16797" y="5755"/>
                  </a:cubicBezTo>
                  <a:cubicBezTo>
                    <a:pt x="16843" y="5749"/>
                    <a:pt x="16902" y="5743"/>
                    <a:pt x="16961" y="5737"/>
                  </a:cubicBezTo>
                  <a:close/>
                  <a:moveTo>
                    <a:pt x="7680" y="11827"/>
                  </a:moveTo>
                  <a:lnTo>
                    <a:pt x="7706" y="11883"/>
                  </a:lnTo>
                  <a:lnTo>
                    <a:pt x="7706" y="11883"/>
                  </a:lnTo>
                  <a:cubicBezTo>
                    <a:pt x="7696" y="11877"/>
                    <a:pt x="7686" y="11871"/>
                    <a:pt x="7680" y="11862"/>
                  </a:cubicBezTo>
                  <a:cubicBezTo>
                    <a:pt x="7674" y="11862"/>
                    <a:pt x="7680" y="11844"/>
                    <a:pt x="7680" y="11827"/>
                  </a:cubicBezTo>
                  <a:close/>
                  <a:moveTo>
                    <a:pt x="8660" y="1267"/>
                  </a:moveTo>
                  <a:cubicBezTo>
                    <a:pt x="8713" y="1267"/>
                    <a:pt x="8771" y="1279"/>
                    <a:pt x="8824" y="1279"/>
                  </a:cubicBezTo>
                  <a:cubicBezTo>
                    <a:pt x="9329" y="1572"/>
                    <a:pt x="9921" y="1748"/>
                    <a:pt x="10267" y="2276"/>
                  </a:cubicBezTo>
                  <a:cubicBezTo>
                    <a:pt x="10268" y="2277"/>
                    <a:pt x="10268" y="2277"/>
                    <a:pt x="10270" y="2277"/>
                  </a:cubicBezTo>
                  <a:cubicBezTo>
                    <a:pt x="10284" y="2277"/>
                    <a:pt x="10352" y="2246"/>
                    <a:pt x="10384" y="2229"/>
                  </a:cubicBezTo>
                  <a:cubicBezTo>
                    <a:pt x="10361" y="2112"/>
                    <a:pt x="10343" y="1995"/>
                    <a:pt x="10314" y="1819"/>
                  </a:cubicBezTo>
                  <a:cubicBezTo>
                    <a:pt x="10456" y="1817"/>
                    <a:pt x="10597" y="1800"/>
                    <a:pt x="10730" y="1800"/>
                  </a:cubicBezTo>
                  <a:cubicBezTo>
                    <a:pt x="10995" y="1800"/>
                    <a:pt x="11230" y="1865"/>
                    <a:pt x="11382" y="2235"/>
                  </a:cubicBezTo>
                  <a:cubicBezTo>
                    <a:pt x="11440" y="2376"/>
                    <a:pt x="11693" y="2429"/>
                    <a:pt x="11851" y="2523"/>
                  </a:cubicBezTo>
                  <a:cubicBezTo>
                    <a:pt x="11740" y="2347"/>
                    <a:pt x="11634" y="2177"/>
                    <a:pt x="11493" y="1948"/>
                  </a:cubicBezTo>
                  <a:cubicBezTo>
                    <a:pt x="11579" y="1940"/>
                    <a:pt x="11664" y="1937"/>
                    <a:pt x="11747" y="1937"/>
                  </a:cubicBezTo>
                  <a:cubicBezTo>
                    <a:pt x="12330" y="1937"/>
                    <a:pt x="12872" y="2105"/>
                    <a:pt x="13406" y="2300"/>
                  </a:cubicBezTo>
                  <a:cubicBezTo>
                    <a:pt x="13558" y="2358"/>
                    <a:pt x="13646" y="2581"/>
                    <a:pt x="13781" y="2710"/>
                  </a:cubicBezTo>
                  <a:cubicBezTo>
                    <a:pt x="13910" y="2851"/>
                    <a:pt x="14057" y="2974"/>
                    <a:pt x="14198" y="3109"/>
                  </a:cubicBezTo>
                  <a:cubicBezTo>
                    <a:pt x="14168" y="2974"/>
                    <a:pt x="14133" y="2845"/>
                    <a:pt x="14104" y="2710"/>
                  </a:cubicBezTo>
                  <a:lnTo>
                    <a:pt x="14104" y="2710"/>
                  </a:lnTo>
                  <a:cubicBezTo>
                    <a:pt x="15107" y="2828"/>
                    <a:pt x="16110" y="3778"/>
                    <a:pt x="16274" y="4746"/>
                  </a:cubicBezTo>
                  <a:cubicBezTo>
                    <a:pt x="16357" y="4963"/>
                    <a:pt x="16491" y="5192"/>
                    <a:pt x="16509" y="5421"/>
                  </a:cubicBezTo>
                  <a:cubicBezTo>
                    <a:pt x="16568" y="6629"/>
                    <a:pt x="16832" y="7814"/>
                    <a:pt x="16779" y="9040"/>
                  </a:cubicBezTo>
                  <a:cubicBezTo>
                    <a:pt x="16720" y="10554"/>
                    <a:pt x="16867" y="12056"/>
                    <a:pt x="17530" y="13464"/>
                  </a:cubicBezTo>
                  <a:cubicBezTo>
                    <a:pt x="17565" y="13546"/>
                    <a:pt x="17559" y="13645"/>
                    <a:pt x="17594" y="13886"/>
                  </a:cubicBezTo>
                  <a:cubicBezTo>
                    <a:pt x="17278" y="13681"/>
                    <a:pt x="17072" y="13528"/>
                    <a:pt x="16855" y="13411"/>
                  </a:cubicBezTo>
                  <a:cubicBezTo>
                    <a:pt x="16609" y="13282"/>
                    <a:pt x="16345" y="13182"/>
                    <a:pt x="16093" y="13076"/>
                  </a:cubicBezTo>
                  <a:lnTo>
                    <a:pt x="16093" y="13076"/>
                  </a:lnTo>
                  <a:cubicBezTo>
                    <a:pt x="16398" y="13329"/>
                    <a:pt x="16709" y="13587"/>
                    <a:pt x="17090" y="13915"/>
                  </a:cubicBezTo>
                  <a:cubicBezTo>
                    <a:pt x="16980" y="13929"/>
                    <a:pt x="16905" y="13950"/>
                    <a:pt x="16844" y="13950"/>
                  </a:cubicBezTo>
                  <a:cubicBezTo>
                    <a:pt x="16828" y="13950"/>
                    <a:pt x="16812" y="13948"/>
                    <a:pt x="16797" y="13945"/>
                  </a:cubicBezTo>
                  <a:cubicBezTo>
                    <a:pt x="16445" y="13891"/>
                    <a:pt x="16096" y="13864"/>
                    <a:pt x="15747" y="13864"/>
                  </a:cubicBezTo>
                  <a:cubicBezTo>
                    <a:pt x="15252" y="13864"/>
                    <a:pt x="14758" y="13919"/>
                    <a:pt x="14262" y="14033"/>
                  </a:cubicBezTo>
                  <a:cubicBezTo>
                    <a:pt x="14191" y="14050"/>
                    <a:pt x="14118" y="14057"/>
                    <a:pt x="14044" y="14057"/>
                  </a:cubicBezTo>
                  <a:cubicBezTo>
                    <a:pt x="13767" y="14057"/>
                    <a:pt x="13471" y="13962"/>
                    <a:pt x="13189" y="13962"/>
                  </a:cubicBezTo>
                  <a:cubicBezTo>
                    <a:pt x="11605" y="13945"/>
                    <a:pt x="10684" y="13733"/>
                    <a:pt x="9293" y="12947"/>
                  </a:cubicBezTo>
                  <a:cubicBezTo>
                    <a:pt x="8753" y="12645"/>
                    <a:pt x="8259" y="12263"/>
                    <a:pt x="7754" y="11914"/>
                  </a:cubicBezTo>
                  <a:lnTo>
                    <a:pt x="7754" y="11914"/>
                  </a:lnTo>
                  <a:cubicBezTo>
                    <a:pt x="7805" y="11911"/>
                    <a:pt x="7860" y="11902"/>
                    <a:pt x="7913" y="11902"/>
                  </a:cubicBezTo>
                  <a:cubicBezTo>
                    <a:pt x="7945" y="11902"/>
                    <a:pt x="7975" y="11905"/>
                    <a:pt x="8003" y="11915"/>
                  </a:cubicBezTo>
                  <a:cubicBezTo>
                    <a:pt x="8982" y="12267"/>
                    <a:pt x="10009" y="12226"/>
                    <a:pt x="11030" y="12237"/>
                  </a:cubicBezTo>
                  <a:cubicBezTo>
                    <a:pt x="11974" y="12255"/>
                    <a:pt x="12925" y="12261"/>
                    <a:pt x="13834" y="12607"/>
                  </a:cubicBezTo>
                  <a:cubicBezTo>
                    <a:pt x="13873" y="12620"/>
                    <a:pt x="13914" y="12626"/>
                    <a:pt x="13957" y="12626"/>
                  </a:cubicBezTo>
                  <a:cubicBezTo>
                    <a:pt x="14108" y="12626"/>
                    <a:pt x="14277" y="12554"/>
                    <a:pt x="14432" y="12472"/>
                  </a:cubicBezTo>
                  <a:cubicBezTo>
                    <a:pt x="13324" y="12237"/>
                    <a:pt x="12256" y="11944"/>
                    <a:pt x="11118" y="11944"/>
                  </a:cubicBezTo>
                  <a:cubicBezTo>
                    <a:pt x="10750" y="11944"/>
                    <a:pt x="10378" y="11962"/>
                    <a:pt x="10007" y="11962"/>
                  </a:cubicBezTo>
                  <a:cubicBezTo>
                    <a:pt x="9433" y="11962"/>
                    <a:pt x="8860" y="11919"/>
                    <a:pt x="8308" y="11698"/>
                  </a:cubicBezTo>
                  <a:cubicBezTo>
                    <a:pt x="8278" y="11692"/>
                    <a:pt x="8261" y="11674"/>
                    <a:pt x="8237" y="11674"/>
                  </a:cubicBezTo>
                  <a:cubicBezTo>
                    <a:pt x="7117" y="11592"/>
                    <a:pt x="6659" y="10788"/>
                    <a:pt x="6307" y="9879"/>
                  </a:cubicBezTo>
                  <a:cubicBezTo>
                    <a:pt x="6166" y="9515"/>
                    <a:pt x="6020" y="9158"/>
                    <a:pt x="5891" y="8800"/>
                  </a:cubicBezTo>
                  <a:cubicBezTo>
                    <a:pt x="5809" y="8589"/>
                    <a:pt x="5961" y="8565"/>
                    <a:pt x="6120" y="8542"/>
                  </a:cubicBezTo>
                  <a:cubicBezTo>
                    <a:pt x="5903" y="8190"/>
                    <a:pt x="5697" y="7832"/>
                    <a:pt x="5421" y="7362"/>
                  </a:cubicBezTo>
                  <a:cubicBezTo>
                    <a:pt x="5935" y="7362"/>
                    <a:pt x="6399" y="7403"/>
                    <a:pt x="6831" y="7403"/>
                  </a:cubicBezTo>
                  <a:cubicBezTo>
                    <a:pt x="7095" y="7403"/>
                    <a:pt x="7347" y="7388"/>
                    <a:pt x="7592" y="7339"/>
                  </a:cubicBezTo>
                  <a:cubicBezTo>
                    <a:pt x="7795" y="7300"/>
                    <a:pt x="7993" y="7283"/>
                    <a:pt x="8187" y="7283"/>
                  </a:cubicBezTo>
                  <a:cubicBezTo>
                    <a:pt x="8844" y="7283"/>
                    <a:pt x="9456" y="7476"/>
                    <a:pt x="10085" y="7662"/>
                  </a:cubicBezTo>
                  <a:cubicBezTo>
                    <a:pt x="10091" y="7591"/>
                    <a:pt x="10120" y="7509"/>
                    <a:pt x="10091" y="7450"/>
                  </a:cubicBezTo>
                  <a:cubicBezTo>
                    <a:pt x="9446" y="6154"/>
                    <a:pt x="9329" y="4758"/>
                    <a:pt x="9229" y="3344"/>
                  </a:cubicBezTo>
                  <a:cubicBezTo>
                    <a:pt x="9182" y="2675"/>
                    <a:pt x="8906" y="2024"/>
                    <a:pt x="8736" y="1373"/>
                  </a:cubicBezTo>
                  <a:cubicBezTo>
                    <a:pt x="8713" y="1332"/>
                    <a:pt x="8683" y="1308"/>
                    <a:pt x="8660" y="1267"/>
                  </a:cubicBezTo>
                  <a:close/>
                  <a:moveTo>
                    <a:pt x="17125" y="7973"/>
                  </a:moveTo>
                  <a:cubicBezTo>
                    <a:pt x="17483" y="8882"/>
                    <a:pt x="17870" y="9821"/>
                    <a:pt x="18210" y="10771"/>
                  </a:cubicBezTo>
                  <a:cubicBezTo>
                    <a:pt x="18398" y="11293"/>
                    <a:pt x="18527" y="11844"/>
                    <a:pt x="18644" y="12384"/>
                  </a:cubicBezTo>
                  <a:cubicBezTo>
                    <a:pt x="18820" y="13223"/>
                    <a:pt x="18973" y="14056"/>
                    <a:pt x="19413" y="14807"/>
                  </a:cubicBezTo>
                  <a:cubicBezTo>
                    <a:pt x="19454" y="14877"/>
                    <a:pt x="19454" y="14983"/>
                    <a:pt x="19495" y="15159"/>
                  </a:cubicBezTo>
                  <a:cubicBezTo>
                    <a:pt x="19190" y="15036"/>
                    <a:pt x="18955" y="14930"/>
                    <a:pt x="18732" y="14836"/>
                  </a:cubicBezTo>
                  <a:cubicBezTo>
                    <a:pt x="18650" y="14954"/>
                    <a:pt x="18680" y="15136"/>
                    <a:pt x="18422" y="15136"/>
                  </a:cubicBezTo>
                  <a:cubicBezTo>
                    <a:pt x="17842" y="15154"/>
                    <a:pt x="17255" y="15251"/>
                    <a:pt x="16675" y="15251"/>
                  </a:cubicBezTo>
                  <a:cubicBezTo>
                    <a:pt x="16527" y="15251"/>
                    <a:pt x="16380" y="15245"/>
                    <a:pt x="16233" y="15229"/>
                  </a:cubicBezTo>
                  <a:cubicBezTo>
                    <a:pt x="15453" y="15153"/>
                    <a:pt x="14679" y="14901"/>
                    <a:pt x="13910" y="14696"/>
                  </a:cubicBezTo>
                  <a:cubicBezTo>
                    <a:pt x="13652" y="14631"/>
                    <a:pt x="13429" y="14467"/>
                    <a:pt x="13177" y="14256"/>
                  </a:cubicBezTo>
                  <a:cubicBezTo>
                    <a:pt x="13318" y="14256"/>
                    <a:pt x="13464" y="14263"/>
                    <a:pt x="13608" y="14263"/>
                  </a:cubicBezTo>
                  <a:cubicBezTo>
                    <a:pt x="13680" y="14263"/>
                    <a:pt x="13752" y="14261"/>
                    <a:pt x="13822" y="14256"/>
                  </a:cubicBezTo>
                  <a:cubicBezTo>
                    <a:pt x="14391" y="14214"/>
                    <a:pt x="14949" y="14173"/>
                    <a:pt x="15506" y="14115"/>
                  </a:cubicBezTo>
                  <a:cubicBezTo>
                    <a:pt x="15671" y="14096"/>
                    <a:pt x="15836" y="14088"/>
                    <a:pt x="16000" y="14088"/>
                  </a:cubicBezTo>
                  <a:cubicBezTo>
                    <a:pt x="16726" y="14088"/>
                    <a:pt x="17438" y="14249"/>
                    <a:pt x="18146" y="14402"/>
                  </a:cubicBezTo>
                  <a:cubicBezTo>
                    <a:pt x="17841" y="13458"/>
                    <a:pt x="17483" y="12519"/>
                    <a:pt x="17254" y="11557"/>
                  </a:cubicBezTo>
                  <a:cubicBezTo>
                    <a:pt x="16978" y="10354"/>
                    <a:pt x="17055" y="9128"/>
                    <a:pt x="17125" y="7973"/>
                  </a:cubicBezTo>
                  <a:close/>
                  <a:moveTo>
                    <a:pt x="22352" y="15617"/>
                  </a:moveTo>
                  <a:cubicBezTo>
                    <a:pt x="22370" y="15634"/>
                    <a:pt x="22376" y="15658"/>
                    <a:pt x="22387" y="15669"/>
                  </a:cubicBezTo>
                  <a:cubicBezTo>
                    <a:pt x="22376" y="15681"/>
                    <a:pt x="22358" y="15693"/>
                    <a:pt x="22340" y="15705"/>
                  </a:cubicBezTo>
                  <a:cubicBezTo>
                    <a:pt x="22329" y="15693"/>
                    <a:pt x="22311" y="15669"/>
                    <a:pt x="22311" y="15658"/>
                  </a:cubicBezTo>
                  <a:cubicBezTo>
                    <a:pt x="22311" y="15640"/>
                    <a:pt x="22340" y="15634"/>
                    <a:pt x="22352" y="15617"/>
                  </a:cubicBezTo>
                  <a:close/>
                  <a:moveTo>
                    <a:pt x="18768" y="11199"/>
                  </a:moveTo>
                  <a:cubicBezTo>
                    <a:pt x="19049" y="11475"/>
                    <a:pt x="19337" y="11668"/>
                    <a:pt x="19507" y="11932"/>
                  </a:cubicBezTo>
                  <a:cubicBezTo>
                    <a:pt x="19835" y="12443"/>
                    <a:pt x="20088" y="12988"/>
                    <a:pt x="20211" y="13604"/>
                  </a:cubicBezTo>
                  <a:cubicBezTo>
                    <a:pt x="20357" y="14308"/>
                    <a:pt x="20598" y="15001"/>
                    <a:pt x="20821" y="15693"/>
                  </a:cubicBezTo>
                  <a:cubicBezTo>
                    <a:pt x="20862" y="15830"/>
                    <a:pt x="20829" y="15856"/>
                    <a:pt x="20778" y="15856"/>
                  </a:cubicBezTo>
                  <a:cubicBezTo>
                    <a:pt x="20747" y="15856"/>
                    <a:pt x="20708" y="15846"/>
                    <a:pt x="20677" y="15846"/>
                  </a:cubicBezTo>
                  <a:cubicBezTo>
                    <a:pt x="20665" y="15846"/>
                    <a:pt x="20654" y="15848"/>
                    <a:pt x="20645" y="15851"/>
                  </a:cubicBezTo>
                  <a:cubicBezTo>
                    <a:pt x="20645" y="15852"/>
                    <a:pt x="20645" y="15853"/>
                    <a:pt x="20646" y="15855"/>
                  </a:cubicBezTo>
                  <a:lnTo>
                    <a:pt x="20646" y="15855"/>
                  </a:lnTo>
                  <a:cubicBezTo>
                    <a:pt x="20578" y="15803"/>
                    <a:pt x="20505" y="15738"/>
                    <a:pt x="20422" y="15710"/>
                  </a:cubicBezTo>
                  <a:cubicBezTo>
                    <a:pt x="20070" y="15576"/>
                    <a:pt x="19900" y="15341"/>
                    <a:pt x="19706" y="14995"/>
                  </a:cubicBezTo>
                  <a:cubicBezTo>
                    <a:pt x="19079" y="13904"/>
                    <a:pt x="19108" y="12648"/>
                    <a:pt x="18686" y="11522"/>
                  </a:cubicBezTo>
                  <a:cubicBezTo>
                    <a:pt x="18662" y="11469"/>
                    <a:pt x="18715" y="11387"/>
                    <a:pt x="18768" y="11199"/>
                  </a:cubicBezTo>
                  <a:close/>
                  <a:moveTo>
                    <a:pt x="18416" y="15303"/>
                  </a:moveTo>
                  <a:cubicBezTo>
                    <a:pt x="18913" y="15303"/>
                    <a:pt x="19383" y="15394"/>
                    <a:pt x="19835" y="15658"/>
                  </a:cubicBezTo>
                  <a:cubicBezTo>
                    <a:pt x="20067" y="15797"/>
                    <a:pt x="20373" y="15798"/>
                    <a:pt x="20647" y="15861"/>
                  </a:cubicBezTo>
                  <a:lnTo>
                    <a:pt x="20647" y="15861"/>
                  </a:lnTo>
                  <a:cubicBezTo>
                    <a:pt x="20664" y="15950"/>
                    <a:pt x="20681" y="16026"/>
                    <a:pt x="20709" y="16145"/>
                  </a:cubicBezTo>
                  <a:cubicBezTo>
                    <a:pt x="20573" y="16154"/>
                    <a:pt x="20435" y="16156"/>
                    <a:pt x="20296" y="16156"/>
                  </a:cubicBezTo>
                  <a:cubicBezTo>
                    <a:pt x="20199" y="16156"/>
                    <a:pt x="20101" y="16155"/>
                    <a:pt x="20003" y="16155"/>
                  </a:cubicBezTo>
                  <a:cubicBezTo>
                    <a:pt x="19450" y="16155"/>
                    <a:pt x="18906" y="16185"/>
                    <a:pt x="18438" y="16592"/>
                  </a:cubicBezTo>
                  <a:lnTo>
                    <a:pt x="18438" y="16592"/>
                  </a:lnTo>
                  <a:cubicBezTo>
                    <a:pt x="18439" y="16592"/>
                    <a:pt x="18439" y="16591"/>
                    <a:pt x="18439" y="16590"/>
                  </a:cubicBezTo>
                  <a:lnTo>
                    <a:pt x="18439" y="16590"/>
                  </a:lnTo>
                  <a:cubicBezTo>
                    <a:pt x="18035" y="16654"/>
                    <a:pt x="17656" y="16768"/>
                    <a:pt x="17242" y="16768"/>
                  </a:cubicBezTo>
                  <a:cubicBezTo>
                    <a:pt x="17164" y="16768"/>
                    <a:pt x="17084" y="16764"/>
                    <a:pt x="17002" y="16755"/>
                  </a:cubicBezTo>
                  <a:cubicBezTo>
                    <a:pt x="16157" y="16661"/>
                    <a:pt x="15758" y="16121"/>
                    <a:pt x="15330" y="15488"/>
                  </a:cubicBezTo>
                  <a:cubicBezTo>
                    <a:pt x="16310" y="15423"/>
                    <a:pt x="17225" y="15370"/>
                    <a:pt x="18146" y="15312"/>
                  </a:cubicBezTo>
                  <a:cubicBezTo>
                    <a:pt x="18237" y="15306"/>
                    <a:pt x="18327" y="15303"/>
                    <a:pt x="18416" y="15303"/>
                  </a:cubicBezTo>
                  <a:close/>
                  <a:moveTo>
                    <a:pt x="20235" y="16299"/>
                  </a:moveTo>
                  <a:cubicBezTo>
                    <a:pt x="20755" y="16299"/>
                    <a:pt x="21281" y="16369"/>
                    <a:pt x="21809" y="16447"/>
                  </a:cubicBezTo>
                  <a:lnTo>
                    <a:pt x="21809" y="16447"/>
                  </a:lnTo>
                  <a:cubicBezTo>
                    <a:pt x="21974" y="16629"/>
                    <a:pt x="22128" y="16800"/>
                    <a:pt x="22282" y="16954"/>
                  </a:cubicBezTo>
                  <a:cubicBezTo>
                    <a:pt x="22223" y="17019"/>
                    <a:pt x="22141" y="17101"/>
                    <a:pt x="22065" y="17183"/>
                  </a:cubicBezTo>
                  <a:lnTo>
                    <a:pt x="22069" y="17183"/>
                  </a:lnTo>
                  <a:cubicBezTo>
                    <a:pt x="21522" y="17350"/>
                    <a:pt x="21024" y="17717"/>
                    <a:pt x="20426" y="17717"/>
                  </a:cubicBezTo>
                  <a:cubicBezTo>
                    <a:pt x="20384" y="17717"/>
                    <a:pt x="20342" y="17715"/>
                    <a:pt x="20299" y="17711"/>
                  </a:cubicBezTo>
                  <a:cubicBezTo>
                    <a:pt x="19337" y="17629"/>
                    <a:pt x="18363" y="17564"/>
                    <a:pt x="17413" y="17130"/>
                  </a:cubicBezTo>
                  <a:cubicBezTo>
                    <a:pt x="17767" y="16915"/>
                    <a:pt x="18272" y="17069"/>
                    <a:pt x="18435" y="16603"/>
                  </a:cubicBezTo>
                  <a:lnTo>
                    <a:pt x="18435" y="16603"/>
                  </a:lnTo>
                  <a:cubicBezTo>
                    <a:pt x="18471" y="16609"/>
                    <a:pt x="18513" y="16623"/>
                    <a:pt x="18545" y="16623"/>
                  </a:cubicBezTo>
                  <a:cubicBezTo>
                    <a:pt x="18554" y="16623"/>
                    <a:pt x="18561" y="16622"/>
                    <a:pt x="18568" y="16620"/>
                  </a:cubicBezTo>
                  <a:cubicBezTo>
                    <a:pt x="19117" y="16380"/>
                    <a:pt x="19673" y="16299"/>
                    <a:pt x="20235" y="16299"/>
                  </a:cubicBezTo>
                  <a:close/>
                  <a:moveTo>
                    <a:pt x="22317" y="15904"/>
                  </a:moveTo>
                  <a:lnTo>
                    <a:pt x="22317" y="15904"/>
                  </a:lnTo>
                  <a:cubicBezTo>
                    <a:pt x="22898" y="16250"/>
                    <a:pt x="23408" y="16538"/>
                    <a:pt x="23901" y="16866"/>
                  </a:cubicBezTo>
                  <a:cubicBezTo>
                    <a:pt x="23995" y="16925"/>
                    <a:pt x="23989" y="17148"/>
                    <a:pt x="24024" y="17294"/>
                  </a:cubicBezTo>
                  <a:cubicBezTo>
                    <a:pt x="24146" y="17244"/>
                    <a:pt x="24273" y="17094"/>
                    <a:pt x="24391" y="17094"/>
                  </a:cubicBezTo>
                  <a:cubicBezTo>
                    <a:pt x="24464" y="17094"/>
                    <a:pt x="24533" y="17152"/>
                    <a:pt x="24596" y="17328"/>
                  </a:cubicBezTo>
                  <a:lnTo>
                    <a:pt x="24596" y="17328"/>
                  </a:lnTo>
                  <a:cubicBezTo>
                    <a:pt x="24591" y="17327"/>
                    <a:pt x="24586" y="17325"/>
                    <a:pt x="24581" y="17324"/>
                  </a:cubicBezTo>
                  <a:lnTo>
                    <a:pt x="24581" y="17324"/>
                  </a:lnTo>
                  <a:lnTo>
                    <a:pt x="24599" y="17335"/>
                  </a:lnTo>
                  <a:cubicBezTo>
                    <a:pt x="24598" y="17333"/>
                    <a:pt x="24597" y="17330"/>
                    <a:pt x="24596" y="17328"/>
                  </a:cubicBezTo>
                  <a:lnTo>
                    <a:pt x="24596" y="17328"/>
                  </a:lnTo>
                  <a:cubicBezTo>
                    <a:pt x="25319" y="17532"/>
                    <a:pt x="26024" y="17765"/>
                    <a:pt x="26752" y="17922"/>
                  </a:cubicBezTo>
                  <a:cubicBezTo>
                    <a:pt x="27367" y="18061"/>
                    <a:pt x="27985" y="18142"/>
                    <a:pt x="28607" y="18142"/>
                  </a:cubicBezTo>
                  <a:cubicBezTo>
                    <a:pt x="28928" y="18142"/>
                    <a:pt x="29250" y="18121"/>
                    <a:pt x="29574" y="18075"/>
                  </a:cubicBezTo>
                  <a:cubicBezTo>
                    <a:pt x="29579" y="18074"/>
                    <a:pt x="29584" y="18074"/>
                    <a:pt x="29589" y="18074"/>
                  </a:cubicBezTo>
                  <a:cubicBezTo>
                    <a:pt x="29655" y="18074"/>
                    <a:pt x="29727" y="18107"/>
                    <a:pt x="29891" y="18151"/>
                  </a:cubicBezTo>
                  <a:cubicBezTo>
                    <a:pt x="29732" y="18485"/>
                    <a:pt x="29585" y="18790"/>
                    <a:pt x="29439" y="19090"/>
                  </a:cubicBezTo>
                  <a:cubicBezTo>
                    <a:pt x="29392" y="19084"/>
                    <a:pt x="29351" y="19066"/>
                    <a:pt x="29304" y="19060"/>
                  </a:cubicBezTo>
                  <a:lnTo>
                    <a:pt x="29304" y="18409"/>
                  </a:lnTo>
                  <a:cubicBezTo>
                    <a:pt x="29057" y="18386"/>
                    <a:pt x="28858" y="18368"/>
                    <a:pt x="28659" y="18356"/>
                  </a:cubicBezTo>
                  <a:cubicBezTo>
                    <a:pt x="28653" y="18391"/>
                    <a:pt x="28653" y="18438"/>
                    <a:pt x="28647" y="18474"/>
                  </a:cubicBezTo>
                  <a:cubicBezTo>
                    <a:pt x="28776" y="18503"/>
                    <a:pt x="28911" y="18532"/>
                    <a:pt x="29075" y="18567"/>
                  </a:cubicBezTo>
                  <a:cubicBezTo>
                    <a:pt x="29116" y="18767"/>
                    <a:pt x="29157" y="18996"/>
                    <a:pt x="29192" y="19219"/>
                  </a:cubicBezTo>
                  <a:cubicBezTo>
                    <a:pt x="29031" y="19298"/>
                    <a:pt x="28874" y="19338"/>
                    <a:pt x="28724" y="19338"/>
                  </a:cubicBezTo>
                  <a:cubicBezTo>
                    <a:pt x="28541" y="19338"/>
                    <a:pt x="28368" y="19279"/>
                    <a:pt x="28207" y="19160"/>
                  </a:cubicBezTo>
                  <a:cubicBezTo>
                    <a:pt x="26635" y="18039"/>
                    <a:pt x="24822" y="17858"/>
                    <a:pt x="22974" y="17811"/>
                  </a:cubicBezTo>
                  <a:cubicBezTo>
                    <a:pt x="22833" y="17809"/>
                    <a:pt x="22692" y="17808"/>
                    <a:pt x="22547" y="17808"/>
                  </a:cubicBezTo>
                  <a:cubicBezTo>
                    <a:pt x="22258" y="17808"/>
                    <a:pt x="21957" y="17811"/>
                    <a:pt x="21625" y="17811"/>
                  </a:cubicBezTo>
                  <a:cubicBezTo>
                    <a:pt x="21793" y="17578"/>
                    <a:pt x="21938" y="17375"/>
                    <a:pt x="22084" y="17183"/>
                  </a:cubicBezTo>
                  <a:lnTo>
                    <a:pt x="23209" y="17183"/>
                  </a:lnTo>
                  <a:cubicBezTo>
                    <a:pt x="22868" y="16778"/>
                    <a:pt x="22317" y="16549"/>
                    <a:pt x="22317" y="15904"/>
                  </a:cubicBezTo>
                  <a:close/>
                  <a:moveTo>
                    <a:pt x="6656" y="0"/>
                  </a:moveTo>
                  <a:cubicBezTo>
                    <a:pt x="6518" y="0"/>
                    <a:pt x="6378" y="8"/>
                    <a:pt x="6237" y="24"/>
                  </a:cubicBezTo>
                  <a:cubicBezTo>
                    <a:pt x="4905" y="170"/>
                    <a:pt x="3574" y="293"/>
                    <a:pt x="2254" y="516"/>
                  </a:cubicBezTo>
                  <a:cubicBezTo>
                    <a:pt x="1990" y="559"/>
                    <a:pt x="1732" y="584"/>
                    <a:pt x="1479" y="584"/>
                  </a:cubicBezTo>
                  <a:cubicBezTo>
                    <a:pt x="968" y="584"/>
                    <a:pt x="478" y="480"/>
                    <a:pt x="7" y="205"/>
                  </a:cubicBezTo>
                  <a:cubicBezTo>
                    <a:pt x="7" y="340"/>
                    <a:pt x="1" y="464"/>
                    <a:pt x="1" y="593"/>
                  </a:cubicBezTo>
                  <a:cubicBezTo>
                    <a:pt x="89" y="675"/>
                    <a:pt x="194" y="739"/>
                    <a:pt x="235" y="839"/>
                  </a:cubicBezTo>
                  <a:cubicBezTo>
                    <a:pt x="652" y="1584"/>
                    <a:pt x="1162" y="2294"/>
                    <a:pt x="1438" y="3086"/>
                  </a:cubicBezTo>
                  <a:cubicBezTo>
                    <a:pt x="1960" y="4582"/>
                    <a:pt x="2864" y="5743"/>
                    <a:pt x="4172" y="6594"/>
                  </a:cubicBezTo>
                  <a:cubicBezTo>
                    <a:pt x="5064" y="7163"/>
                    <a:pt x="5457" y="7973"/>
                    <a:pt x="5668" y="8993"/>
                  </a:cubicBezTo>
                  <a:cubicBezTo>
                    <a:pt x="5891" y="10067"/>
                    <a:pt x="6354" y="11105"/>
                    <a:pt x="7176" y="11868"/>
                  </a:cubicBezTo>
                  <a:cubicBezTo>
                    <a:pt x="8214" y="12836"/>
                    <a:pt x="9411" y="13569"/>
                    <a:pt x="10789" y="14009"/>
                  </a:cubicBezTo>
                  <a:cubicBezTo>
                    <a:pt x="11757" y="14320"/>
                    <a:pt x="12719" y="14672"/>
                    <a:pt x="13664" y="15065"/>
                  </a:cubicBezTo>
                  <a:cubicBezTo>
                    <a:pt x="14162" y="15270"/>
                    <a:pt x="14749" y="15482"/>
                    <a:pt x="15054" y="15875"/>
                  </a:cubicBezTo>
                  <a:cubicBezTo>
                    <a:pt x="15964" y="17036"/>
                    <a:pt x="17184" y="17558"/>
                    <a:pt x="18556" y="17799"/>
                  </a:cubicBezTo>
                  <a:cubicBezTo>
                    <a:pt x="19307" y="17928"/>
                    <a:pt x="20094" y="17940"/>
                    <a:pt x="20874" y="17987"/>
                  </a:cubicBezTo>
                  <a:cubicBezTo>
                    <a:pt x="22135" y="18075"/>
                    <a:pt x="23396" y="18180"/>
                    <a:pt x="24663" y="18239"/>
                  </a:cubicBezTo>
                  <a:cubicBezTo>
                    <a:pt x="25731" y="18292"/>
                    <a:pt x="26711" y="18614"/>
                    <a:pt x="27620" y="19160"/>
                  </a:cubicBezTo>
                  <a:cubicBezTo>
                    <a:pt x="28101" y="19454"/>
                    <a:pt x="28505" y="19603"/>
                    <a:pt x="28845" y="19603"/>
                  </a:cubicBezTo>
                  <a:cubicBezTo>
                    <a:pt x="29442" y="19603"/>
                    <a:pt x="29843" y="19142"/>
                    <a:pt x="30119" y="18192"/>
                  </a:cubicBezTo>
                  <a:cubicBezTo>
                    <a:pt x="30131" y="18157"/>
                    <a:pt x="30102" y="18104"/>
                    <a:pt x="30090" y="18028"/>
                  </a:cubicBezTo>
                  <a:cubicBezTo>
                    <a:pt x="29909" y="17884"/>
                    <a:pt x="29707" y="17854"/>
                    <a:pt x="29501" y="17854"/>
                  </a:cubicBezTo>
                  <a:cubicBezTo>
                    <a:pt x="29354" y="17854"/>
                    <a:pt x="29204" y="17869"/>
                    <a:pt x="29057" y="17869"/>
                  </a:cubicBezTo>
                  <a:cubicBezTo>
                    <a:pt x="27374" y="17863"/>
                    <a:pt x="25755" y="17599"/>
                    <a:pt x="24288" y="16714"/>
                  </a:cubicBezTo>
                  <a:cubicBezTo>
                    <a:pt x="23250" y="16227"/>
                    <a:pt x="22434" y="15540"/>
                    <a:pt x="22123" y="14379"/>
                  </a:cubicBezTo>
                  <a:cubicBezTo>
                    <a:pt x="21977" y="14132"/>
                    <a:pt x="21859" y="13868"/>
                    <a:pt x="21695" y="13634"/>
                  </a:cubicBezTo>
                  <a:cubicBezTo>
                    <a:pt x="21501" y="13376"/>
                    <a:pt x="21273" y="13147"/>
                    <a:pt x="21061" y="12912"/>
                  </a:cubicBezTo>
                  <a:lnTo>
                    <a:pt x="21061" y="12912"/>
                  </a:lnTo>
                  <a:cubicBezTo>
                    <a:pt x="21144" y="13112"/>
                    <a:pt x="21202" y="13311"/>
                    <a:pt x="21302" y="13493"/>
                  </a:cubicBezTo>
                  <a:cubicBezTo>
                    <a:pt x="21724" y="14226"/>
                    <a:pt x="22047" y="14983"/>
                    <a:pt x="21977" y="15857"/>
                  </a:cubicBezTo>
                  <a:cubicBezTo>
                    <a:pt x="21971" y="16033"/>
                    <a:pt x="22047" y="16215"/>
                    <a:pt x="22088" y="16455"/>
                  </a:cubicBezTo>
                  <a:cubicBezTo>
                    <a:pt x="21971" y="16450"/>
                    <a:pt x="21883" y="16444"/>
                    <a:pt x="21795" y="16432"/>
                  </a:cubicBezTo>
                  <a:lnTo>
                    <a:pt x="21795" y="16432"/>
                  </a:lnTo>
                  <a:cubicBezTo>
                    <a:pt x="21795" y="16433"/>
                    <a:pt x="21796" y="16433"/>
                    <a:pt x="21797" y="16434"/>
                  </a:cubicBezTo>
                  <a:lnTo>
                    <a:pt x="21797" y="16434"/>
                  </a:lnTo>
                  <a:cubicBezTo>
                    <a:pt x="21028" y="15990"/>
                    <a:pt x="20859" y="15179"/>
                    <a:pt x="20639" y="14420"/>
                  </a:cubicBezTo>
                  <a:cubicBezTo>
                    <a:pt x="20451" y="13792"/>
                    <a:pt x="20305" y="13164"/>
                    <a:pt x="20135" y="12543"/>
                  </a:cubicBezTo>
                  <a:cubicBezTo>
                    <a:pt x="20123" y="12455"/>
                    <a:pt x="20105" y="12372"/>
                    <a:pt x="20094" y="12284"/>
                  </a:cubicBezTo>
                  <a:lnTo>
                    <a:pt x="20094" y="12284"/>
                  </a:lnTo>
                  <a:cubicBezTo>
                    <a:pt x="20152" y="12314"/>
                    <a:pt x="20211" y="12349"/>
                    <a:pt x="20269" y="12378"/>
                  </a:cubicBezTo>
                  <a:cubicBezTo>
                    <a:pt x="20539" y="12560"/>
                    <a:pt x="20815" y="12736"/>
                    <a:pt x="21085" y="12924"/>
                  </a:cubicBezTo>
                  <a:cubicBezTo>
                    <a:pt x="21038" y="12824"/>
                    <a:pt x="21015" y="12695"/>
                    <a:pt x="20944" y="12636"/>
                  </a:cubicBezTo>
                  <a:cubicBezTo>
                    <a:pt x="20422" y="12196"/>
                    <a:pt x="19912" y="11739"/>
                    <a:pt x="19354" y="11352"/>
                  </a:cubicBezTo>
                  <a:cubicBezTo>
                    <a:pt x="18715" y="10900"/>
                    <a:pt x="18269" y="10331"/>
                    <a:pt x="17999" y="9592"/>
                  </a:cubicBezTo>
                  <a:cubicBezTo>
                    <a:pt x="17688" y="8741"/>
                    <a:pt x="17459" y="7885"/>
                    <a:pt x="17395" y="6975"/>
                  </a:cubicBezTo>
                  <a:cubicBezTo>
                    <a:pt x="17219" y="4582"/>
                    <a:pt x="15964" y="2763"/>
                    <a:pt x="13588" y="2083"/>
                  </a:cubicBezTo>
                  <a:cubicBezTo>
                    <a:pt x="12825" y="1866"/>
                    <a:pt x="12033" y="1719"/>
                    <a:pt x="11253" y="1631"/>
                  </a:cubicBezTo>
                  <a:cubicBezTo>
                    <a:pt x="10267" y="1525"/>
                    <a:pt x="9346" y="1373"/>
                    <a:pt x="8560" y="681"/>
                  </a:cubicBezTo>
                  <a:cubicBezTo>
                    <a:pt x="8016" y="205"/>
                    <a:pt x="7358" y="0"/>
                    <a:pt x="665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379700" y="3722625"/>
              <a:ext cx="578750" cy="358225"/>
            </a:xfrm>
            <a:custGeom>
              <a:avLst/>
              <a:gdLst/>
              <a:ahLst/>
              <a:cxnLst/>
              <a:rect l="l" t="t" r="r" b="b"/>
              <a:pathLst>
                <a:path w="23150" h="14329" extrusionOk="0">
                  <a:moveTo>
                    <a:pt x="10319" y="4230"/>
                  </a:moveTo>
                  <a:cubicBezTo>
                    <a:pt x="10319" y="4242"/>
                    <a:pt x="10331" y="4259"/>
                    <a:pt x="10325" y="4265"/>
                  </a:cubicBezTo>
                  <a:cubicBezTo>
                    <a:pt x="10322" y="4272"/>
                    <a:pt x="10313" y="4280"/>
                    <a:pt x="10304" y="4289"/>
                  </a:cubicBezTo>
                  <a:lnTo>
                    <a:pt x="10304" y="4289"/>
                  </a:lnTo>
                  <a:lnTo>
                    <a:pt x="10319" y="4230"/>
                  </a:lnTo>
                  <a:close/>
                  <a:moveTo>
                    <a:pt x="20040" y="1596"/>
                  </a:moveTo>
                  <a:lnTo>
                    <a:pt x="20040" y="1596"/>
                  </a:lnTo>
                  <a:cubicBezTo>
                    <a:pt x="19729" y="3127"/>
                    <a:pt x="18773" y="4124"/>
                    <a:pt x="17559" y="4124"/>
                  </a:cubicBezTo>
                  <a:cubicBezTo>
                    <a:pt x="17629" y="3919"/>
                    <a:pt x="17693" y="3737"/>
                    <a:pt x="17770" y="3555"/>
                  </a:cubicBezTo>
                  <a:lnTo>
                    <a:pt x="17770" y="3555"/>
                  </a:lnTo>
                  <a:lnTo>
                    <a:pt x="16720" y="4600"/>
                  </a:lnTo>
                  <a:cubicBezTo>
                    <a:pt x="17237" y="4470"/>
                    <a:pt x="17754" y="4357"/>
                    <a:pt x="18289" y="4357"/>
                  </a:cubicBezTo>
                  <a:cubicBezTo>
                    <a:pt x="18483" y="4357"/>
                    <a:pt x="18679" y="4372"/>
                    <a:pt x="18879" y="4406"/>
                  </a:cubicBezTo>
                  <a:cubicBezTo>
                    <a:pt x="18966" y="4421"/>
                    <a:pt x="19055" y="4426"/>
                    <a:pt x="19145" y="4426"/>
                  </a:cubicBezTo>
                  <a:cubicBezTo>
                    <a:pt x="19453" y="4426"/>
                    <a:pt x="19774" y="4357"/>
                    <a:pt x="20087" y="4330"/>
                  </a:cubicBezTo>
                  <a:cubicBezTo>
                    <a:pt x="20462" y="4294"/>
                    <a:pt x="20844" y="4248"/>
                    <a:pt x="21225" y="4212"/>
                  </a:cubicBezTo>
                  <a:lnTo>
                    <a:pt x="21225" y="4212"/>
                  </a:lnTo>
                  <a:cubicBezTo>
                    <a:pt x="21178" y="5356"/>
                    <a:pt x="20961" y="5321"/>
                    <a:pt x="20146" y="5350"/>
                  </a:cubicBezTo>
                  <a:cubicBezTo>
                    <a:pt x="20097" y="5353"/>
                    <a:pt x="20048" y="5354"/>
                    <a:pt x="19998" y="5354"/>
                  </a:cubicBezTo>
                  <a:cubicBezTo>
                    <a:pt x="19495" y="5354"/>
                    <a:pt x="18988" y="5251"/>
                    <a:pt x="18485" y="5198"/>
                  </a:cubicBezTo>
                  <a:cubicBezTo>
                    <a:pt x="17764" y="5116"/>
                    <a:pt x="17042" y="5034"/>
                    <a:pt x="16297" y="4946"/>
                  </a:cubicBezTo>
                  <a:cubicBezTo>
                    <a:pt x="16426" y="4846"/>
                    <a:pt x="16573" y="4723"/>
                    <a:pt x="16726" y="4594"/>
                  </a:cubicBezTo>
                  <a:lnTo>
                    <a:pt x="16726" y="4594"/>
                  </a:lnTo>
                  <a:cubicBezTo>
                    <a:pt x="16456" y="4658"/>
                    <a:pt x="16180" y="4734"/>
                    <a:pt x="15904" y="4799"/>
                  </a:cubicBezTo>
                  <a:cubicBezTo>
                    <a:pt x="15834" y="4805"/>
                    <a:pt x="15752" y="4822"/>
                    <a:pt x="15681" y="4834"/>
                  </a:cubicBezTo>
                  <a:lnTo>
                    <a:pt x="15769" y="4658"/>
                  </a:lnTo>
                  <a:cubicBezTo>
                    <a:pt x="15892" y="4441"/>
                    <a:pt x="16022" y="4212"/>
                    <a:pt x="16151" y="3995"/>
                  </a:cubicBezTo>
                  <a:cubicBezTo>
                    <a:pt x="16112" y="3987"/>
                    <a:pt x="16055" y="3969"/>
                    <a:pt x="16018" y="3969"/>
                  </a:cubicBezTo>
                  <a:cubicBezTo>
                    <a:pt x="16004" y="3969"/>
                    <a:pt x="15993" y="3971"/>
                    <a:pt x="15986" y="3978"/>
                  </a:cubicBezTo>
                  <a:cubicBezTo>
                    <a:pt x="15523" y="4512"/>
                    <a:pt x="15077" y="5057"/>
                    <a:pt x="14631" y="5609"/>
                  </a:cubicBezTo>
                  <a:cubicBezTo>
                    <a:pt x="14609" y="5636"/>
                    <a:pt x="14653" y="5703"/>
                    <a:pt x="14669" y="5760"/>
                  </a:cubicBezTo>
                  <a:lnTo>
                    <a:pt x="14669" y="5760"/>
                  </a:lnTo>
                  <a:cubicBezTo>
                    <a:pt x="14627" y="5757"/>
                    <a:pt x="14580" y="5750"/>
                    <a:pt x="14542" y="5750"/>
                  </a:cubicBezTo>
                  <a:cubicBezTo>
                    <a:pt x="14513" y="5750"/>
                    <a:pt x="14490" y="5754"/>
                    <a:pt x="14479" y="5767"/>
                  </a:cubicBezTo>
                  <a:cubicBezTo>
                    <a:pt x="14174" y="6166"/>
                    <a:pt x="13745" y="6313"/>
                    <a:pt x="13294" y="6436"/>
                  </a:cubicBezTo>
                  <a:cubicBezTo>
                    <a:pt x="13235" y="6430"/>
                    <a:pt x="13176" y="6430"/>
                    <a:pt x="13118" y="6418"/>
                  </a:cubicBezTo>
                  <a:cubicBezTo>
                    <a:pt x="13147" y="6389"/>
                    <a:pt x="13170" y="6354"/>
                    <a:pt x="13200" y="6324"/>
                  </a:cubicBezTo>
                  <a:cubicBezTo>
                    <a:pt x="13704" y="5497"/>
                    <a:pt x="14203" y="4670"/>
                    <a:pt x="14713" y="3849"/>
                  </a:cubicBezTo>
                  <a:cubicBezTo>
                    <a:pt x="14895" y="3544"/>
                    <a:pt x="15101" y="3268"/>
                    <a:pt x="15300" y="2980"/>
                  </a:cubicBezTo>
                  <a:lnTo>
                    <a:pt x="15300" y="2980"/>
                  </a:lnTo>
                  <a:cubicBezTo>
                    <a:pt x="15212" y="2986"/>
                    <a:pt x="15112" y="2986"/>
                    <a:pt x="15018" y="2986"/>
                  </a:cubicBezTo>
                  <a:cubicBezTo>
                    <a:pt x="14966" y="3027"/>
                    <a:pt x="14925" y="3057"/>
                    <a:pt x="14872" y="3092"/>
                  </a:cubicBezTo>
                  <a:lnTo>
                    <a:pt x="14960" y="2916"/>
                  </a:lnTo>
                  <a:cubicBezTo>
                    <a:pt x="15051" y="2813"/>
                    <a:pt x="15143" y="2734"/>
                    <a:pt x="15247" y="2734"/>
                  </a:cubicBezTo>
                  <a:cubicBezTo>
                    <a:pt x="15310" y="2734"/>
                    <a:pt x="15377" y="2763"/>
                    <a:pt x="15452" y="2834"/>
                  </a:cubicBezTo>
                  <a:cubicBezTo>
                    <a:pt x="15463" y="2834"/>
                    <a:pt x="15473" y="2834"/>
                    <a:pt x="15483" y="2834"/>
                  </a:cubicBezTo>
                  <a:cubicBezTo>
                    <a:pt x="15824" y="2834"/>
                    <a:pt x="15962" y="2551"/>
                    <a:pt x="16139" y="2323"/>
                  </a:cubicBezTo>
                  <a:cubicBezTo>
                    <a:pt x="16338" y="2070"/>
                    <a:pt x="16647" y="1932"/>
                    <a:pt x="16949" y="1932"/>
                  </a:cubicBezTo>
                  <a:cubicBezTo>
                    <a:pt x="17135" y="1932"/>
                    <a:pt x="17318" y="1985"/>
                    <a:pt x="17471" y="2095"/>
                  </a:cubicBezTo>
                  <a:cubicBezTo>
                    <a:pt x="17852" y="2001"/>
                    <a:pt x="18239" y="1901"/>
                    <a:pt x="18720" y="1778"/>
                  </a:cubicBezTo>
                  <a:lnTo>
                    <a:pt x="18720" y="1778"/>
                  </a:lnTo>
                  <a:cubicBezTo>
                    <a:pt x="18515" y="2136"/>
                    <a:pt x="18356" y="2411"/>
                    <a:pt x="18204" y="2681"/>
                  </a:cubicBezTo>
                  <a:cubicBezTo>
                    <a:pt x="18263" y="2714"/>
                    <a:pt x="18312" y="2727"/>
                    <a:pt x="18353" y="2727"/>
                  </a:cubicBezTo>
                  <a:cubicBezTo>
                    <a:pt x="18525" y="2727"/>
                    <a:pt x="18554" y="2483"/>
                    <a:pt x="18644" y="2388"/>
                  </a:cubicBezTo>
                  <a:cubicBezTo>
                    <a:pt x="19031" y="1960"/>
                    <a:pt x="19448" y="1631"/>
                    <a:pt x="20040" y="1596"/>
                  </a:cubicBezTo>
                  <a:close/>
                  <a:moveTo>
                    <a:pt x="2382" y="6934"/>
                  </a:moveTo>
                  <a:cubicBezTo>
                    <a:pt x="2382" y="6942"/>
                    <a:pt x="2382" y="6950"/>
                    <a:pt x="2382" y="6958"/>
                  </a:cubicBezTo>
                  <a:lnTo>
                    <a:pt x="2382" y="6958"/>
                  </a:lnTo>
                  <a:cubicBezTo>
                    <a:pt x="2388" y="6952"/>
                    <a:pt x="2394" y="6946"/>
                    <a:pt x="2400" y="6940"/>
                  </a:cubicBezTo>
                  <a:lnTo>
                    <a:pt x="2382" y="6934"/>
                  </a:lnTo>
                  <a:close/>
                  <a:moveTo>
                    <a:pt x="20119" y="7357"/>
                  </a:moveTo>
                  <a:cubicBezTo>
                    <a:pt x="20112" y="7363"/>
                    <a:pt x="20105" y="7369"/>
                    <a:pt x="20099" y="7374"/>
                  </a:cubicBezTo>
                  <a:lnTo>
                    <a:pt x="20110" y="7386"/>
                  </a:lnTo>
                  <a:cubicBezTo>
                    <a:pt x="20113" y="7377"/>
                    <a:pt x="20116" y="7367"/>
                    <a:pt x="20119" y="7357"/>
                  </a:cubicBezTo>
                  <a:close/>
                  <a:moveTo>
                    <a:pt x="15693" y="9152"/>
                  </a:moveTo>
                  <a:cubicBezTo>
                    <a:pt x="15740" y="9158"/>
                    <a:pt x="15781" y="9181"/>
                    <a:pt x="15828" y="9193"/>
                  </a:cubicBezTo>
                  <a:cubicBezTo>
                    <a:pt x="15808" y="9208"/>
                    <a:pt x="15788" y="9231"/>
                    <a:pt x="15779" y="9231"/>
                  </a:cubicBezTo>
                  <a:cubicBezTo>
                    <a:pt x="15777" y="9231"/>
                    <a:pt x="15776" y="9230"/>
                    <a:pt x="15775" y="9228"/>
                  </a:cubicBezTo>
                  <a:cubicBezTo>
                    <a:pt x="15728" y="9228"/>
                    <a:pt x="15687" y="9211"/>
                    <a:pt x="15640" y="9193"/>
                  </a:cubicBezTo>
                  <a:cubicBezTo>
                    <a:pt x="15658" y="9181"/>
                    <a:pt x="15681" y="9152"/>
                    <a:pt x="15693" y="9152"/>
                  </a:cubicBezTo>
                  <a:close/>
                  <a:moveTo>
                    <a:pt x="6192" y="8848"/>
                  </a:moveTo>
                  <a:lnTo>
                    <a:pt x="6192" y="8848"/>
                  </a:lnTo>
                  <a:cubicBezTo>
                    <a:pt x="6238" y="8865"/>
                    <a:pt x="6286" y="8889"/>
                    <a:pt x="6430" y="8935"/>
                  </a:cubicBezTo>
                  <a:cubicBezTo>
                    <a:pt x="6178" y="9140"/>
                    <a:pt x="5955" y="9316"/>
                    <a:pt x="5708" y="9516"/>
                  </a:cubicBezTo>
                  <a:cubicBezTo>
                    <a:pt x="5609" y="9363"/>
                    <a:pt x="5562" y="9269"/>
                    <a:pt x="5503" y="9170"/>
                  </a:cubicBezTo>
                  <a:cubicBezTo>
                    <a:pt x="5750" y="9049"/>
                    <a:pt x="5974" y="8951"/>
                    <a:pt x="6192" y="8848"/>
                  </a:cubicBezTo>
                  <a:close/>
                  <a:moveTo>
                    <a:pt x="11050" y="7561"/>
                  </a:moveTo>
                  <a:cubicBezTo>
                    <a:pt x="11132" y="7561"/>
                    <a:pt x="11215" y="7563"/>
                    <a:pt x="11299" y="7568"/>
                  </a:cubicBezTo>
                  <a:cubicBezTo>
                    <a:pt x="12513" y="7633"/>
                    <a:pt x="13546" y="8114"/>
                    <a:pt x="14584" y="8612"/>
                  </a:cubicBezTo>
                  <a:cubicBezTo>
                    <a:pt x="14588" y="8615"/>
                    <a:pt x="14591" y="8616"/>
                    <a:pt x="14596" y="8616"/>
                  </a:cubicBezTo>
                  <a:cubicBezTo>
                    <a:pt x="14620" y="8616"/>
                    <a:pt x="14660" y="8583"/>
                    <a:pt x="14690" y="8562"/>
                  </a:cubicBezTo>
                  <a:lnTo>
                    <a:pt x="14690" y="8562"/>
                  </a:lnTo>
                  <a:cubicBezTo>
                    <a:pt x="14727" y="8648"/>
                    <a:pt x="14746" y="8761"/>
                    <a:pt x="14813" y="8806"/>
                  </a:cubicBezTo>
                  <a:cubicBezTo>
                    <a:pt x="14989" y="8923"/>
                    <a:pt x="15183" y="8994"/>
                    <a:pt x="15458" y="9134"/>
                  </a:cubicBezTo>
                  <a:cubicBezTo>
                    <a:pt x="14831" y="9181"/>
                    <a:pt x="14314" y="9252"/>
                    <a:pt x="13792" y="9252"/>
                  </a:cubicBezTo>
                  <a:cubicBezTo>
                    <a:pt x="13599" y="9252"/>
                    <a:pt x="13393" y="9128"/>
                    <a:pt x="13206" y="9017"/>
                  </a:cubicBezTo>
                  <a:cubicBezTo>
                    <a:pt x="12549" y="8624"/>
                    <a:pt x="11827" y="8466"/>
                    <a:pt x="11047" y="8407"/>
                  </a:cubicBezTo>
                  <a:lnTo>
                    <a:pt x="11047" y="8407"/>
                  </a:lnTo>
                  <a:cubicBezTo>
                    <a:pt x="11082" y="8524"/>
                    <a:pt x="11105" y="8595"/>
                    <a:pt x="11123" y="8659"/>
                  </a:cubicBezTo>
                  <a:cubicBezTo>
                    <a:pt x="12326" y="8800"/>
                    <a:pt x="12543" y="8870"/>
                    <a:pt x="13165" y="9369"/>
                  </a:cubicBezTo>
                  <a:cubicBezTo>
                    <a:pt x="12822" y="9605"/>
                    <a:pt x="12479" y="9761"/>
                    <a:pt x="12081" y="9761"/>
                  </a:cubicBezTo>
                  <a:cubicBezTo>
                    <a:pt x="11975" y="9761"/>
                    <a:pt x="11865" y="9750"/>
                    <a:pt x="11751" y="9727"/>
                  </a:cubicBezTo>
                  <a:cubicBezTo>
                    <a:pt x="11649" y="9706"/>
                    <a:pt x="11544" y="9700"/>
                    <a:pt x="11437" y="9700"/>
                  </a:cubicBezTo>
                  <a:cubicBezTo>
                    <a:pt x="11275" y="9700"/>
                    <a:pt x="11110" y="9715"/>
                    <a:pt x="10948" y="9715"/>
                  </a:cubicBezTo>
                  <a:cubicBezTo>
                    <a:pt x="10848" y="9715"/>
                    <a:pt x="10749" y="9709"/>
                    <a:pt x="10654" y="9692"/>
                  </a:cubicBezTo>
                  <a:cubicBezTo>
                    <a:pt x="10114" y="9592"/>
                    <a:pt x="9580" y="9428"/>
                    <a:pt x="9052" y="9258"/>
                  </a:cubicBezTo>
                  <a:cubicBezTo>
                    <a:pt x="8559" y="9105"/>
                    <a:pt x="8090" y="8917"/>
                    <a:pt x="7586" y="8724"/>
                  </a:cubicBezTo>
                  <a:cubicBezTo>
                    <a:pt x="7868" y="8469"/>
                    <a:pt x="8170" y="8298"/>
                    <a:pt x="8554" y="8298"/>
                  </a:cubicBezTo>
                  <a:cubicBezTo>
                    <a:pt x="8648" y="8298"/>
                    <a:pt x="8747" y="8309"/>
                    <a:pt x="8853" y="8331"/>
                  </a:cubicBezTo>
                  <a:cubicBezTo>
                    <a:pt x="9422" y="8436"/>
                    <a:pt x="10003" y="8483"/>
                    <a:pt x="10583" y="8554"/>
                  </a:cubicBezTo>
                  <a:cubicBezTo>
                    <a:pt x="10355" y="8460"/>
                    <a:pt x="10126" y="8342"/>
                    <a:pt x="9891" y="8284"/>
                  </a:cubicBezTo>
                  <a:cubicBezTo>
                    <a:pt x="9668" y="8225"/>
                    <a:pt x="9416" y="8231"/>
                    <a:pt x="9181" y="8202"/>
                  </a:cubicBezTo>
                  <a:cubicBezTo>
                    <a:pt x="9175" y="8202"/>
                    <a:pt x="9170" y="8166"/>
                    <a:pt x="9123" y="8049"/>
                  </a:cubicBezTo>
                  <a:cubicBezTo>
                    <a:pt x="9732" y="7739"/>
                    <a:pt x="10347" y="7561"/>
                    <a:pt x="11050" y="7561"/>
                  </a:cubicBezTo>
                  <a:close/>
                  <a:moveTo>
                    <a:pt x="8947" y="11076"/>
                  </a:moveTo>
                  <a:lnTo>
                    <a:pt x="8988" y="11123"/>
                  </a:lnTo>
                  <a:lnTo>
                    <a:pt x="8947" y="11164"/>
                  </a:lnTo>
                  <a:lnTo>
                    <a:pt x="8906" y="11147"/>
                  </a:lnTo>
                  <a:lnTo>
                    <a:pt x="8947" y="11076"/>
                  </a:lnTo>
                  <a:close/>
                  <a:moveTo>
                    <a:pt x="6457" y="9536"/>
                  </a:moveTo>
                  <a:cubicBezTo>
                    <a:pt x="6639" y="9536"/>
                    <a:pt x="6758" y="9654"/>
                    <a:pt x="7034" y="9926"/>
                  </a:cubicBezTo>
                  <a:cubicBezTo>
                    <a:pt x="6887" y="9985"/>
                    <a:pt x="6753" y="10038"/>
                    <a:pt x="6594" y="10096"/>
                  </a:cubicBezTo>
                  <a:cubicBezTo>
                    <a:pt x="6758" y="10155"/>
                    <a:pt x="6893" y="10208"/>
                    <a:pt x="7022" y="10249"/>
                  </a:cubicBezTo>
                  <a:cubicBezTo>
                    <a:pt x="7726" y="10278"/>
                    <a:pt x="8272" y="10560"/>
                    <a:pt x="8595" y="11211"/>
                  </a:cubicBezTo>
                  <a:cubicBezTo>
                    <a:pt x="9105" y="11774"/>
                    <a:pt x="9170" y="12414"/>
                    <a:pt x="8800" y="13065"/>
                  </a:cubicBezTo>
                  <a:cubicBezTo>
                    <a:pt x="8449" y="13688"/>
                    <a:pt x="7969" y="13981"/>
                    <a:pt x="7318" y="13981"/>
                  </a:cubicBezTo>
                  <a:cubicBezTo>
                    <a:pt x="7196" y="13981"/>
                    <a:pt x="7068" y="13971"/>
                    <a:pt x="6934" y="13951"/>
                  </a:cubicBezTo>
                  <a:cubicBezTo>
                    <a:pt x="6072" y="13851"/>
                    <a:pt x="5491" y="13170"/>
                    <a:pt x="5462" y="12214"/>
                  </a:cubicBezTo>
                  <a:cubicBezTo>
                    <a:pt x="5438" y="11680"/>
                    <a:pt x="5521" y="11158"/>
                    <a:pt x="5831" y="10707"/>
                  </a:cubicBezTo>
                  <a:lnTo>
                    <a:pt x="5831" y="9727"/>
                  </a:lnTo>
                  <a:cubicBezTo>
                    <a:pt x="6142" y="9605"/>
                    <a:pt x="6317" y="9536"/>
                    <a:pt x="6457" y="9536"/>
                  </a:cubicBezTo>
                  <a:close/>
                  <a:moveTo>
                    <a:pt x="23149" y="0"/>
                  </a:moveTo>
                  <a:lnTo>
                    <a:pt x="23149" y="0"/>
                  </a:lnTo>
                  <a:cubicBezTo>
                    <a:pt x="22639" y="264"/>
                    <a:pt x="22240" y="481"/>
                    <a:pt x="21829" y="681"/>
                  </a:cubicBezTo>
                  <a:cubicBezTo>
                    <a:pt x="21401" y="898"/>
                    <a:pt x="21389" y="892"/>
                    <a:pt x="21260" y="1379"/>
                  </a:cubicBezTo>
                  <a:cubicBezTo>
                    <a:pt x="21225" y="1567"/>
                    <a:pt x="21178" y="1760"/>
                    <a:pt x="21137" y="1948"/>
                  </a:cubicBezTo>
                  <a:cubicBezTo>
                    <a:pt x="21190" y="2000"/>
                    <a:pt x="21235" y="2020"/>
                    <a:pt x="21275" y="2020"/>
                  </a:cubicBezTo>
                  <a:cubicBezTo>
                    <a:pt x="21402" y="2020"/>
                    <a:pt x="21484" y="1824"/>
                    <a:pt x="21612" y="1824"/>
                  </a:cubicBezTo>
                  <a:cubicBezTo>
                    <a:pt x="21616" y="1824"/>
                    <a:pt x="21620" y="1824"/>
                    <a:pt x="21624" y="1825"/>
                  </a:cubicBezTo>
                  <a:cubicBezTo>
                    <a:pt x="21665" y="1338"/>
                    <a:pt x="22076" y="1121"/>
                    <a:pt x="22375" y="827"/>
                  </a:cubicBezTo>
                  <a:cubicBezTo>
                    <a:pt x="22445" y="798"/>
                    <a:pt x="22516" y="769"/>
                    <a:pt x="22580" y="739"/>
                  </a:cubicBezTo>
                  <a:lnTo>
                    <a:pt x="22580" y="739"/>
                  </a:lnTo>
                  <a:cubicBezTo>
                    <a:pt x="22551" y="822"/>
                    <a:pt x="22522" y="892"/>
                    <a:pt x="22492" y="968"/>
                  </a:cubicBezTo>
                  <a:cubicBezTo>
                    <a:pt x="22457" y="1455"/>
                    <a:pt x="21970" y="1537"/>
                    <a:pt x="21700" y="1825"/>
                  </a:cubicBezTo>
                  <a:lnTo>
                    <a:pt x="22093" y="1825"/>
                  </a:lnTo>
                  <a:cubicBezTo>
                    <a:pt x="22064" y="1995"/>
                    <a:pt x="22082" y="2124"/>
                    <a:pt x="22023" y="2212"/>
                  </a:cubicBezTo>
                  <a:cubicBezTo>
                    <a:pt x="21765" y="2599"/>
                    <a:pt x="21595" y="3010"/>
                    <a:pt x="21577" y="3491"/>
                  </a:cubicBezTo>
                  <a:cubicBezTo>
                    <a:pt x="21554" y="3884"/>
                    <a:pt x="21196" y="3978"/>
                    <a:pt x="20885" y="4025"/>
                  </a:cubicBezTo>
                  <a:cubicBezTo>
                    <a:pt x="20240" y="4101"/>
                    <a:pt x="19588" y="4148"/>
                    <a:pt x="18890" y="4206"/>
                  </a:cubicBezTo>
                  <a:cubicBezTo>
                    <a:pt x="19248" y="3643"/>
                    <a:pt x="19594" y="3461"/>
                    <a:pt x="21243" y="2910"/>
                  </a:cubicBezTo>
                  <a:cubicBezTo>
                    <a:pt x="21198" y="2835"/>
                    <a:pt x="21106" y="2830"/>
                    <a:pt x="21010" y="2830"/>
                  </a:cubicBezTo>
                  <a:cubicBezTo>
                    <a:pt x="20994" y="2830"/>
                    <a:pt x="20978" y="2830"/>
                    <a:pt x="20962" y="2830"/>
                  </a:cubicBezTo>
                  <a:cubicBezTo>
                    <a:pt x="20812" y="2830"/>
                    <a:pt x="20669" y="2817"/>
                    <a:pt x="20703" y="2540"/>
                  </a:cubicBezTo>
                  <a:lnTo>
                    <a:pt x="20703" y="2540"/>
                  </a:lnTo>
                  <a:cubicBezTo>
                    <a:pt x="20609" y="2581"/>
                    <a:pt x="20492" y="2587"/>
                    <a:pt x="20410" y="2646"/>
                  </a:cubicBezTo>
                  <a:cubicBezTo>
                    <a:pt x="20245" y="2763"/>
                    <a:pt x="20099" y="2910"/>
                    <a:pt x="19893" y="2998"/>
                  </a:cubicBezTo>
                  <a:cubicBezTo>
                    <a:pt x="20011" y="2271"/>
                    <a:pt x="20386" y="1713"/>
                    <a:pt x="20891" y="1232"/>
                  </a:cubicBezTo>
                  <a:cubicBezTo>
                    <a:pt x="20837" y="1205"/>
                    <a:pt x="20779" y="1154"/>
                    <a:pt x="20729" y="1154"/>
                  </a:cubicBezTo>
                  <a:cubicBezTo>
                    <a:pt x="20724" y="1154"/>
                    <a:pt x="20719" y="1155"/>
                    <a:pt x="20715" y="1156"/>
                  </a:cubicBezTo>
                  <a:lnTo>
                    <a:pt x="18650" y="1643"/>
                  </a:lnTo>
                  <a:cubicBezTo>
                    <a:pt x="18458" y="1623"/>
                    <a:pt x="18269" y="1613"/>
                    <a:pt x="18084" y="1613"/>
                  </a:cubicBezTo>
                  <a:cubicBezTo>
                    <a:pt x="16736" y="1613"/>
                    <a:pt x="15544" y="2122"/>
                    <a:pt x="14420" y="2916"/>
                  </a:cubicBezTo>
                  <a:cubicBezTo>
                    <a:pt x="13644" y="3459"/>
                    <a:pt x="12767" y="3747"/>
                    <a:pt x="11823" y="3747"/>
                  </a:cubicBezTo>
                  <a:cubicBezTo>
                    <a:pt x="11696" y="3747"/>
                    <a:pt x="11569" y="3742"/>
                    <a:pt x="11440" y="3731"/>
                  </a:cubicBezTo>
                  <a:cubicBezTo>
                    <a:pt x="11361" y="3725"/>
                    <a:pt x="11284" y="3721"/>
                    <a:pt x="11208" y="3721"/>
                  </a:cubicBezTo>
                  <a:cubicBezTo>
                    <a:pt x="10287" y="3721"/>
                    <a:pt x="9562" y="4199"/>
                    <a:pt x="8911" y="4822"/>
                  </a:cubicBezTo>
                  <a:cubicBezTo>
                    <a:pt x="8730" y="4993"/>
                    <a:pt x="8571" y="5192"/>
                    <a:pt x="8712" y="5468"/>
                  </a:cubicBezTo>
                  <a:cubicBezTo>
                    <a:pt x="8970" y="5198"/>
                    <a:pt x="9205" y="4887"/>
                    <a:pt x="9504" y="4664"/>
                  </a:cubicBezTo>
                  <a:cubicBezTo>
                    <a:pt x="9718" y="4500"/>
                    <a:pt x="10004" y="4434"/>
                    <a:pt x="10265" y="4330"/>
                  </a:cubicBezTo>
                  <a:lnTo>
                    <a:pt x="10265" y="4330"/>
                  </a:lnTo>
                  <a:cubicBezTo>
                    <a:pt x="9642" y="5136"/>
                    <a:pt x="9518" y="6128"/>
                    <a:pt x="9211" y="7058"/>
                  </a:cubicBezTo>
                  <a:cubicBezTo>
                    <a:pt x="9199" y="7110"/>
                    <a:pt x="9234" y="7193"/>
                    <a:pt x="9246" y="7257"/>
                  </a:cubicBezTo>
                  <a:cubicBezTo>
                    <a:pt x="9404" y="6934"/>
                    <a:pt x="9563" y="6618"/>
                    <a:pt x="9703" y="6289"/>
                  </a:cubicBezTo>
                  <a:cubicBezTo>
                    <a:pt x="9785" y="6113"/>
                    <a:pt x="9803" y="5914"/>
                    <a:pt x="9856" y="5726"/>
                  </a:cubicBezTo>
                  <a:cubicBezTo>
                    <a:pt x="10026" y="5092"/>
                    <a:pt x="10378" y="4523"/>
                    <a:pt x="10883" y="4171"/>
                  </a:cubicBezTo>
                  <a:cubicBezTo>
                    <a:pt x="11211" y="3937"/>
                    <a:pt x="11757" y="4025"/>
                    <a:pt x="12314" y="3948"/>
                  </a:cubicBezTo>
                  <a:lnTo>
                    <a:pt x="12314" y="3948"/>
                  </a:lnTo>
                  <a:cubicBezTo>
                    <a:pt x="11985" y="4699"/>
                    <a:pt x="11680" y="5345"/>
                    <a:pt x="11405" y="5996"/>
                  </a:cubicBezTo>
                  <a:cubicBezTo>
                    <a:pt x="11340" y="6148"/>
                    <a:pt x="11340" y="6330"/>
                    <a:pt x="11311" y="6506"/>
                  </a:cubicBezTo>
                  <a:cubicBezTo>
                    <a:pt x="11463" y="6271"/>
                    <a:pt x="11633" y="6043"/>
                    <a:pt x="11762" y="5790"/>
                  </a:cubicBezTo>
                  <a:cubicBezTo>
                    <a:pt x="11962" y="5421"/>
                    <a:pt x="12120" y="5040"/>
                    <a:pt x="12296" y="4670"/>
                  </a:cubicBezTo>
                  <a:cubicBezTo>
                    <a:pt x="12502" y="4236"/>
                    <a:pt x="12813" y="3919"/>
                    <a:pt x="13282" y="3743"/>
                  </a:cubicBezTo>
                  <a:cubicBezTo>
                    <a:pt x="13751" y="3567"/>
                    <a:pt x="14191" y="3327"/>
                    <a:pt x="14754" y="3063"/>
                  </a:cubicBezTo>
                  <a:lnTo>
                    <a:pt x="14754" y="3063"/>
                  </a:lnTo>
                  <a:cubicBezTo>
                    <a:pt x="14226" y="4359"/>
                    <a:pt x="13616" y="5503"/>
                    <a:pt x="12736" y="6459"/>
                  </a:cubicBezTo>
                  <a:cubicBezTo>
                    <a:pt x="12416" y="6802"/>
                    <a:pt x="11983" y="6993"/>
                    <a:pt x="11503" y="6993"/>
                  </a:cubicBezTo>
                  <a:cubicBezTo>
                    <a:pt x="11351" y="6993"/>
                    <a:pt x="11195" y="6974"/>
                    <a:pt x="11035" y="6934"/>
                  </a:cubicBezTo>
                  <a:cubicBezTo>
                    <a:pt x="10472" y="7163"/>
                    <a:pt x="9909" y="7398"/>
                    <a:pt x="9345" y="7633"/>
                  </a:cubicBezTo>
                  <a:cubicBezTo>
                    <a:pt x="9287" y="7638"/>
                    <a:pt x="9228" y="7638"/>
                    <a:pt x="9170" y="7638"/>
                  </a:cubicBezTo>
                  <a:cubicBezTo>
                    <a:pt x="9187" y="7580"/>
                    <a:pt x="9205" y="7527"/>
                    <a:pt x="9228" y="7474"/>
                  </a:cubicBezTo>
                  <a:cubicBezTo>
                    <a:pt x="9240" y="7398"/>
                    <a:pt x="9263" y="7316"/>
                    <a:pt x="9275" y="7234"/>
                  </a:cubicBezTo>
                  <a:lnTo>
                    <a:pt x="9275" y="7234"/>
                  </a:lnTo>
                  <a:cubicBezTo>
                    <a:pt x="9140" y="7351"/>
                    <a:pt x="8952" y="7433"/>
                    <a:pt x="8882" y="7580"/>
                  </a:cubicBezTo>
                  <a:cubicBezTo>
                    <a:pt x="8718" y="7896"/>
                    <a:pt x="8483" y="8037"/>
                    <a:pt x="8114" y="8078"/>
                  </a:cubicBezTo>
                  <a:lnTo>
                    <a:pt x="8114" y="7662"/>
                  </a:lnTo>
                  <a:cubicBezTo>
                    <a:pt x="7832" y="8084"/>
                    <a:pt x="7527" y="8471"/>
                    <a:pt x="6981" y="8671"/>
                  </a:cubicBezTo>
                  <a:cubicBezTo>
                    <a:pt x="6970" y="8577"/>
                    <a:pt x="6952" y="8495"/>
                    <a:pt x="6940" y="8407"/>
                  </a:cubicBezTo>
                  <a:cubicBezTo>
                    <a:pt x="6875" y="8387"/>
                    <a:pt x="6816" y="8378"/>
                    <a:pt x="6762" y="8378"/>
                  </a:cubicBezTo>
                  <a:cubicBezTo>
                    <a:pt x="6481" y="8378"/>
                    <a:pt x="6345" y="8621"/>
                    <a:pt x="6193" y="8841"/>
                  </a:cubicBezTo>
                  <a:lnTo>
                    <a:pt x="6193" y="8841"/>
                  </a:lnTo>
                  <a:cubicBezTo>
                    <a:pt x="6095" y="8840"/>
                    <a:pt x="5994" y="8829"/>
                    <a:pt x="5895" y="8829"/>
                  </a:cubicBezTo>
                  <a:cubicBezTo>
                    <a:pt x="5856" y="8829"/>
                    <a:pt x="5817" y="8830"/>
                    <a:pt x="5779" y="8835"/>
                  </a:cubicBezTo>
                  <a:cubicBezTo>
                    <a:pt x="5666" y="8844"/>
                    <a:pt x="5579" y="8852"/>
                    <a:pt x="5507" y="8852"/>
                  </a:cubicBezTo>
                  <a:cubicBezTo>
                    <a:pt x="5254" y="8852"/>
                    <a:pt x="5204" y="8756"/>
                    <a:pt x="4975" y="8290"/>
                  </a:cubicBezTo>
                  <a:cubicBezTo>
                    <a:pt x="5779" y="8225"/>
                    <a:pt x="6571" y="8084"/>
                    <a:pt x="7069" y="7392"/>
                  </a:cubicBezTo>
                  <a:cubicBezTo>
                    <a:pt x="7234" y="7169"/>
                    <a:pt x="7216" y="6823"/>
                    <a:pt x="7234" y="6524"/>
                  </a:cubicBezTo>
                  <a:lnTo>
                    <a:pt x="7234" y="6524"/>
                  </a:lnTo>
                  <a:cubicBezTo>
                    <a:pt x="6864" y="7464"/>
                    <a:pt x="6270" y="7943"/>
                    <a:pt x="5444" y="7943"/>
                  </a:cubicBezTo>
                  <a:cubicBezTo>
                    <a:pt x="5353" y="7943"/>
                    <a:pt x="5259" y="7937"/>
                    <a:pt x="5163" y="7926"/>
                  </a:cubicBezTo>
                  <a:cubicBezTo>
                    <a:pt x="5098" y="8026"/>
                    <a:pt x="5022" y="8131"/>
                    <a:pt x="4893" y="8313"/>
                  </a:cubicBezTo>
                  <a:cubicBezTo>
                    <a:pt x="4711" y="8172"/>
                    <a:pt x="4494" y="8014"/>
                    <a:pt x="4283" y="7850"/>
                  </a:cubicBezTo>
                  <a:cubicBezTo>
                    <a:pt x="3984" y="7703"/>
                    <a:pt x="3673" y="7568"/>
                    <a:pt x="3315" y="7398"/>
                  </a:cubicBezTo>
                  <a:cubicBezTo>
                    <a:pt x="3162" y="6729"/>
                    <a:pt x="3409" y="6148"/>
                    <a:pt x="3954" y="5702"/>
                  </a:cubicBezTo>
                  <a:cubicBezTo>
                    <a:pt x="4450" y="5294"/>
                    <a:pt x="4996" y="5017"/>
                    <a:pt x="5668" y="5017"/>
                  </a:cubicBezTo>
                  <a:cubicBezTo>
                    <a:pt x="5720" y="5017"/>
                    <a:pt x="5772" y="5019"/>
                    <a:pt x="5826" y="5022"/>
                  </a:cubicBezTo>
                  <a:cubicBezTo>
                    <a:pt x="6512" y="5057"/>
                    <a:pt x="7034" y="5309"/>
                    <a:pt x="7368" y="5914"/>
                  </a:cubicBezTo>
                  <a:cubicBezTo>
                    <a:pt x="7715" y="6459"/>
                    <a:pt x="7656" y="6999"/>
                    <a:pt x="7380" y="7550"/>
                  </a:cubicBezTo>
                  <a:cubicBezTo>
                    <a:pt x="7292" y="7721"/>
                    <a:pt x="7275" y="7932"/>
                    <a:pt x="7222" y="8125"/>
                  </a:cubicBezTo>
                  <a:cubicBezTo>
                    <a:pt x="7773" y="7803"/>
                    <a:pt x="7732" y="7157"/>
                    <a:pt x="8102" y="6676"/>
                  </a:cubicBezTo>
                  <a:lnTo>
                    <a:pt x="8102" y="7674"/>
                  </a:lnTo>
                  <a:cubicBezTo>
                    <a:pt x="8184" y="7439"/>
                    <a:pt x="8307" y="7216"/>
                    <a:pt x="8336" y="6970"/>
                  </a:cubicBezTo>
                  <a:cubicBezTo>
                    <a:pt x="8389" y="6553"/>
                    <a:pt x="8383" y="6131"/>
                    <a:pt x="8407" y="5702"/>
                  </a:cubicBezTo>
                  <a:lnTo>
                    <a:pt x="8407" y="5702"/>
                  </a:lnTo>
                  <a:cubicBezTo>
                    <a:pt x="8237" y="5884"/>
                    <a:pt x="8061" y="6072"/>
                    <a:pt x="7885" y="6254"/>
                  </a:cubicBezTo>
                  <a:cubicBezTo>
                    <a:pt x="7272" y="5187"/>
                    <a:pt x="6640" y="4717"/>
                    <a:pt x="5753" y="4717"/>
                  </a:cubicBezTo>
                  <a:cubicBezTo>
                    <a:pt x="5552" y="4717"/>
                    <a:pt x="5339" y="4741"/>
                    <a:pt x="5110" y="4787"/>
                  </a:cubicBezTo>
                  <a:cubicBezTo>
                    <a:pt x="3907" y="5028"/>
                    <a:pt x="3174" y="5914"/>
                    <a:pt x="3039" y="7322"/>
                  </a:cubicBezTo>
                  <a:cubicBezTo>
                    <a:pt x="2935" y="7326"/>
                    <a:pt x="2826" y="7342"/>
                    <a:pt x="2727" y="7342"/>
                  </a:cubicBezTo>
                  <a:cubicBezTo>
                    <a:pt x="2540" y="7342"/>
                    <a:pt x="2389" y="7282"/>
                    <a:pt x="2382" y="6958"/>
                  </a:cubicBezTo>
                  <a:lnTo>
                    <a:pt x="2382" y="6958"/>
                  </a:lnTo>
                  <a:cubicBezTo>
                    <a:pt x="2135" y="7207"/>
                    <a:pt x="1875" y="7394"/>
                    <a:pt x="1520" y="7486"/>
                  </a:cubicBezTo>
                  <a:cubicBezTo>
                    <a:pt x="1162" y="7580"/>
                    <a:pt x="827" y="7808"/>
                    <a:pt x="493" y="7979"/>
                  </a:cubicBezTo>
                  <a:lnTo>
                    <a:pt x="206" y="8284"/>
                  </a:lnTo>
                  <a:cubicBezTo>
                    <a:pt x="141" y="8448"/>
                    <a:pt x="65" y="8606"/>
                    <a:pt x="0" y="8771"/>
                  </a:cubicBezTo>
                  <a:cubicBezTo>
                    <a:pt x="745" y="8094"/>
                    <a:pt x="1523" y="7566"/>
                    <a:pt x="2502" y="7566"/>
                  </a:cubicBezTo>
                  <a:cubicBezTo>
                    <a:pt x="2610" y="7566"/>
                    <a:pt x="2720" y="7572"/>
                    <a:pt x="2834" y="7586"/>
                  </a:cubicBezTo>
                  <a:cubicBezTo>
                    <a:pt x="3673" y="7697"/>
                    <a:pt x="4347" y="8184"/>
                    <a:pt x="4887" y="8841"/>
                  </a:cubicBezTo>
                  <a:cubicBezTo>
                    <a:pt x="4987" y="8976"/>
                    <a:pt x="5104" y="9093"/>
                    <a:pt x="5186" y="9240"/>
                  </a:cubicBezTo>
                  <a:cubicBezTo>
                    <a:pt x="5796" y="10325"/>
                    <a:pt x="5661" y="10982"/>
                    <a:pt x="4682" y="11745"/>
                  </a:cubicBezTo>
                  <a:cubicBezTo>
                    <a:pt x="4547" y="11850"/>
                    <a:pt x="4424" y="11956"/>
                    <a:pt x="4289" y="12062"/>
                  </a:cubicBezTo>
                  <a:cubicBezTo>
                    <a:pt x="4564" y="12009"/>
                    <a:pt x="4834" y="11950"/>
                    <a:pt x="5157" y="11886"/>
                  </a:cubicBezTo>
                  <a:cubicBezTo>
                    <a:pt x="5210" y="12144"/>
                    <a:pt x="5268" y="12455"/>
                    <a:pt x="5327" y="12772"/>
                  </a:cubicBezTo>
                  <a:cubicBezTo>
                    <a:pt x="5507" y="13727"/>
                    <a:pt x="6255" y="14328"/>
                    <a:pt x="7169" y="14328"/>
                  </a:cubicBezTo>
                  <a:cubicBezTo>
                    <a:pt x="7327" y="14328"/>
                    <a:pt x="7490" y="14310"/>
                    <a:pt x="7656" y="14273"/>
                  </a:cubicBezTo>
                  <a:cubicBezTo>
                    <a:pt x="8659" y="14056"/>
                    <a:pt x="9557" y="12848"/>
                    <a:pt x="9211" y="11927"/>
                  </a:cubicBezTo>
                  <a:cubicBezTo>
                    <a:pt x="9128" y="11727"/>
                    <a:pt x="9064" y="11516"/>
                    <a:pt x="9029" y="11305"/>
                  </a:cubicBezTo>
                  <a:cubicBezTo>
                    <a:pt x="9023" y="11240"/>
                    <a:pt x="9146" y="11158"/>
                    <a:pt x="9211" y="11088"/>
                  </a:cubicBezTo>
                  <a:cubicBezTo>
                    <a:pt x="9234" y="11006"/>
                    <a:pt x="9263" y="10929"/>
                    <a:pt x="9293" y="10847"/>
                  </a:cubicBezTo>
                  <a:cubicBezTo>
                    <a:pt x="9058" y="10712"/>
                    <a:pt x="8823" y="10572"/>
                    <a:pt x="8589" y="10443"/>
                  </a:cubicBezTo>
                  <a:cubicBezTo>
                    <a:pt x="7943" y="10073"/>
                    <a:pt x="7292" y="9709"/>
                    <a:pt x="6577" y="9304"/>
                  </a:cubicBezTo>
                  <a:cubicBezTo>
                    <a:pt x="6825" y="9053"/>
                    <a:pt x="7071" y="8982"/>
                    <a:pt x="7311" y="8982"/>
                  </a:cubicBezTo>
                  <a:cubicBezTo>
                    <a:pt x="7541" y="8982"/>
                    <a:pt x="7766" y="9047"/>
                    <a:pt x="7984" y="9082"/>
                  </a:cubicBezTo>
                  <a:cubicBezTo>
                    <a:pt x="8202" y="9123"/>
                    <a:pt x="8407" y="9228"/>
                    <a:pt x="8595" y="9334"/>
                  </a:cubicBezTo>
                  <a:cubicBezTo>
                    <a:pt x="9278" y="9689"/>
                    <a:pt x="9987" y="9876"/>
                    <a:pt x="10746" y="9876"/>
                  </a:cubicBezTo>
                  <a:cubicBezTo>
                    <a:pt x="10801" y="9876"/>
                    <a:pt x="10856" y="9875"/>
                    <a:pt x="10912" y="9873"/>
                  </a:cubicBezTo>
                  <a:cubicBezTo>
                    <a:pt x="10947" y="9872"/>
                    <a:pt x="10982" y="9872"/>
                    <a:pt x="11017" y="9872"/>
                  </a:cubicBezTo>
                  <a:cubicBezTo>
                    <a:pt x="11341" y="9872"/>
                    <a:pt x="11674" y="9917"/>
                    <a:pt x="12050" y="9944"/>
                  </a:cubicBezTo>
                  <a:cubicBezTo>
                    <a:pt x="12003" y="10196"/>
                    <a:pt x="11962" y="10401"/>
                    <a:pt x="11927" y="10601"/>
                  </a:cubicBezTo>
                  <a:cubicBezTo>
                    <a:pt x="12781" y="9741"/>
                    <a:pt x="13824" y="9439"/>
                    <a:pt x="14974" y="9439"/>
                  </a:cubicBezTo>
                  <a:cubicBezTo>
                    <a:pt x="15110" y="9439"/>
                    <a:pt x="15248" y="9443"/>
                    <a:pt x="15388" y="9451"/>
                  </a:cubicBezTo>
                  <a:cubicBezTo>
                    <a:pt x="15452" y="9455"/>
                    <a:pt x="15517" y="9457"/>
                    <a:pt x="15582" y="9457"/>
                  </a:cubicBezTo>
                  <a:cubicBezTo>
                    <a:pt x="16014" y="9457"/>
                    <a:pt x="16457" y="9380"/>
                    <a:pt x="16896" y="9340"/>
                  </a:cubicBezTo>
                  <a:cubicBezTo>
                    <a:pt x="18010" y="8947"/>
                    <a:pt x="19008" y="8348"/>
                    <a:pt x="19923" y="7603"/>
                  </a:cubicBezTo>
                  <a:cubicBezTo>
                    <a:pt x="19888" y="7556"/>
                    <a:pt x="19852" y="7521"/>
                    <a:pt x="19788" y="7492"/>
                  </a:cubicBezTo>
                  <a:cubicBezTo>
                    <a:pt x="19213" y="7926"/>
                    <a:pt x="18532" y="8026"/>
                    <a:pt x="17852" y="8190"/>
                  </a:cubicBezTo>
                  <a:cubicBezTo>
                    <a:pt x="17999" y="8231"/>
                    <a:pt x="18151" y="8272"/>
                    <a:pt x="18474" y="8360"/>
                  </a:cubicBezTo>
                  <a:cubicBezTo>
                    <a:pt x="17840" y="8630"/>
                    <a:pt x="17353" y="8958"/>
                    <a:pt x="16831" y="9035"/>
                  </a:cubicBezTo>
                  <a:cubicBezTo>
                    <a:pt x="16768" y="9043"/>
                    <a:pt x="16704" y="9047"/>
                    <a:pt x="16639" y="9047"/>
                  </a:cubicBezTo>
                  <a:cubicBezTo>
                    <a:pt x="16223" y="9047"/>
                    <a:pt x="15780" y="8886"/>
                    <a:pt x="15359" y="8800"/>
                  </a:cubicBezTo>
                  <a:cubicBezTo>
                    <a:pt x="15130" y="8748"/>
                    <a:pt x="14918" y="8641"/>
                    <a:pt x="14701" y="8554"/>
                  </a:cubicBezTo>
                  <a:lnTo>
                    <a:pt x="14701" y="8554"/>
                  </a:lnTo>
                  <a:cubicBezTo>
                    <a:pt x="14701" y="8554"/>
                    <a:pt x="14701" y="8554"/>
                    <a:pt x="14702" y="8554"/>
                  </a:cubicBezTo>
                  <a:cubicBezTo>
                    <a:pt x="14039" y="7979"/>
                    <a:pt x="13223" y="7703"/>
                    <a:pt x="12396" y="7480"/>
                  </a:cubicBezTo>
                  <a:cubicBezTo>
                    <a:pt x="12138" y="7404"/>
                    <a:pt x="11874" y="7374"/>
                    <a:pt x="11534" y="7316"/>
                  </a:cubicBezTo>
                  <a:cubicBezTo>
                    <a:pt x="12042" y="7055"/>
                    <a:pt x="12554" y="6991"/>
                    <a:pt x="13052" y="6991"/>
                  </a:cubicBezTo>
                  <a:cubicBezTo>
                    <a:pt x="13239" y="6991"/>
                    <a:pt x="13423" y="7000"/>
                    <a:pt x="13605" y="7011"/>
                  </a:cubicBezTo>
                  <a:cubicBezTo>
                    <a:pt x="14614" y="7069"/>
                    <a:pt x="15611" y="7286"/>
                    <a:pt x="16544" y="7732"/>
                  </a:cubicBezTo>
                  <a:cubicBezTo>
                    <a:pt x="16573" y="7715"/>
                    <a:pt x="16596" y="7685"/>
                    <a:pt x="16626" y="7656"/>
                  </a:cubicBezTo>
                  <a:cubicBezTo>
                    <a:pt x="16397" y="7515"/>
                    <a:pt x="16192" y="7316"/>
                    <a:pt x="15951" y="7251"/>
                  </a:cubicBezTo>
                  <a:cubicBezTo>
                    <a:pt x="15112" y="7028"/>
                    <a:pt x="14256" y="6864"/>
                    <a:pt x="13423" y="6670"/>
                  </a:cubicBezTo>
                  <a:cubicBezTo>
                    <a:pt x="13552" y="6629"/>
                    <a:pt x="13734" y="6530"/>
                    <a:pt x="13927" y="6494"/>
                  </a:cubicBezTo>
                  <a:cubicBezTo>
                    <a:pt x="14449" y="6394"/>
                    <a:pt x="14974" y="6334"/>
                    <a:pt x="15500" y="6334"/>
                  </a:cubicBezTo>
                  <a:cubicBezTo>
                    <a:pt x="15985" y="6334"/>
                    <a:pt x="16470" y="6385"/>
                    <a:pt x="16954" y="6500"/>
                  </a:cubicBezTo>
                  <a:cubicBezTo>
                    <a:pt x="17643" y="6663"/>
                    <a:pt x="18335" y="6808"/>
                    <a:pt x="19031" y="6808"/>
                  </a:cubicBezTo>
                  <a:cubicBezTo>
                    <a:pt x="19438" y="6808"/>
                    <a:pt x="19846" y="6758"/>
                    <a:pt x="20257" y="6635"/>
                  </a:cubicBezTo>
                  <a:cubicBezTo>
                    <a:pt x="20257" y="6592"/>
                    <a:pt x="20262" y="6554"/>
                    <a:pt x="20272" y="6516"/>
                  </a:cubicBezTo>
                  <a:lnTo>
                    <a:pt x="20272" y="6516"/>
                  </a:lnTo>
                  <a:cubicBezTo>
                    <a:pt x="20279" y="6517"/>
                    <a:pt x="20286" y="6517"/>
                    <a:pt x="20292" y="6518"/>
                  </a:cubicBezTo>
                  <a:lnTo>
                    <a:pt x="20275" y="6506"/>
                  </a:lnTo>
                  <a:cubicBezTo>
                    <a:pt x="20274" y="6509"/>
                    <a:pt x="20273" y="6513"/>
                    <a:pt x="20272" y="6516"/>
                  </a:cubicBezTo>
                  <a:lnTo>
                    <a:pt x="20272" y="6516"/>
                  </a:lnTo>
                  <a:cubicBezTo>
                    <a:pt x="20187" y="6506"/>
                    <a:pt x="20099" y="6484"/>
                    <a:pt x="20019" y="6484"/>
                  </a:cubicBezTo>
                  <a:cubicBezTo>
                    <a:pt x="19990" y="6484"/>
                    <a:pt x="19961" y="6487"/>
                    <a:pt x="19934" y="6494"/>
                  </a:cubicBezTo>
                  <a:cubicBezTo>
                    <a:pt x="19622" y="6580"/>
                    <a:pt x="19314" y="6616"/>
                    <a:pt x="19008" y="6616"/>
                  </a:cubicBezTo>
                  <a:cubicBezTo>
                    <a:pt x="18452" y="6616"/>
                    <a:pt x="17904" y="6497"/>
                    <a:pt x="17359" y="6342"/>
                  </a:cubicBezTo>
                  <a:cubicBezTo>
                    <a:pt x="16836" y="6189"/>
                    <a:pt x="16316" y="6069"/>
                    <a:pt x="15786" y="6069"/>
                  </a:cubicBezTo>
                  <a:cubicBezTo>
                    <a:pt x="15525" y="6069"/>
                    <a:pt x="15262" y="6098"/>
                    <a:pt x="14995" y="6166"/>
                  </a:cubicBezTo>
                  <a:cubicBezTo>
                    <a:pt x="14960" y="6172"/>
                    <a:pt x="14923" y="6174"/>
                    <a:pt x="14885" y="6174"/>
                  </a:cubicBezTo>
                  <a:cubicBezTo>
                    <a:pt x="14810" y="6174"/>
                    <a:pt x="14729" y="6166"/>
                    <a:pt x="14643" y="6166"/>
                  </a:cubicBezTo>
                  <a:cubicBezTo>
                    <a:pt x="14664" y="6010"/>
                    <a:pt x="14686" y="5898"/>
                    <a:pt x="14698" y="5790"/>
                  </a:cubicBezTo>
                  <a:lnTo>
                    <a:pt x="14698" y="5790"/>
                  </a:lnTo>
                  <a:cubicBezTo>
                    <a:pt x="14768" y="5833"/>
                    <a:pt x="14835" y="5853"/>
                    <a:pt x="14899" y="5853"/>
                  </a:cubicBezTo>
                  <a:cubicBezTo>
                    <a:pt x="15003" y="5853"/>
                    <a:pt x="15101" y="5801"/>
                    <a:pt x="15194" y="5714"/>
                  </a:cubicBezTo>
                  <a:cubicBezTo>
                    <a:pt x="15649" y="5295"/>
                    <a:pt x="16224" y="5223"/>
                    <a:pt x="16783" y="5223"/>
                  </a:cubicBezTo>
                  <a:cubicBezTo>
                    <a:pt x="16866" y="5223"/>
                    <a:pt x="16949" y="5225"/>
                    <a:pt x="17031" y="5227"/>
                  </a:cubicBezTo>
                  <a:cubicBezTo>
                    <a:pt x="17735" y="5239"/>
                    <a:pt x="18427" y="5468"/>
                    <a:pt x="19143" y="5538"/>
                  </a:cubicBezTo>
                  <a:cubicBezTo>
                    <a:pt x="19380" y="5563"/>
                    <a:pt x="19619" y="5570"/>
                    <a:pt x="19865" y="5570"/>
                  </a:cubicBezTo>
                  <a:cubicBezTo>
                    <a:pt x="20209" y="5570"/>
                    <a:pt x="20566" y="5556"/>
                    <a:pt x="20949" y="5556"/>
                  </a:cubicBezTo>
                  <a:cubicBezTo>
                    <a:pt x="20738" y="5955"/>
                    <a:pt x="20527" y="6336"/>
                    <a:pt x="20316" y="6723"/>
                  </a:cubicBezTo>
                  <a:cubicBezTo>
                    <a:pt x="20249" y="6936"/>
                    <a:pt x="20181" y="7149"/>
                    <a:pt x="20119" y="7357"/>
                  </a:cubicBezTo>
                  <a:lnTo>
                    <a:pt x="20119" y="7357"/>
                  </a:lnTo>
                  <a:cubicBezTo>
                    <a:pt x="20246" y="7254"/>
                    <a:pt x="20407" y="7168"/>
                    <a:pt x="20462" y="7034"/>
                  </a:cubicBezTo>
                  <a:cubicBezTo>
                    <a:pt x="20797" y="6283"/>
                    <a:pt x="21143" y="5532"/>
                    <a:pt x="21407" y="4758"/>
                  </a:cubicBezTo>
                  <a:cubicBezTo>
                    <a:pt x="21906" y="3315"/>
                    <a:pt x="22269" y="1819"/>
                    <a:pt x="23014" y="458"/>
                  </a:cubicBezTo>
                  <a:cubicBezTo>
                    <a:pt x="23073" y="358"/>
                    <a:pt x="23085" y="223"/>
                    <a:pt x="2314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465350" y="1398475"/>
              <a:ext cx="396000" cy="241875"/>
            </a:xfrm>
            <a:custGeom>
              <a:avLst/>
              <a:gdLst/>
              <a:ahLst/>
              <a:cxnLst/>
              <a:rect l="l" t="t" r="r" b="b"/>
              <a:pathLst>
                <a:path w="15840" h="9675" extrusionOk="0">
                  <a:moveTo>
                    <a:pt x="12" y="0"/>
                  </a:moveTo>
                  <a:lnTo>
                    <a:pt x="0" y="18"/>
                  </a:lnTo>
                  <a:cubicBezTo>
                    <a:pt x="11" y="21"/>
                    <a:pt x="21" y="25"/>
                    <a:pt x="32" y="28"/>
                  </a:cubicBezTo>
                  <a:lnTo>
                    <a:pt x="32" y="28"/>
                  </a:lnTo>
                  <a:cubicBezTo>
                    <a:pt x="26" y="18"/>
                    <a:pt x="19" y="9"/>
                    <a:pt x="12" y="0"/>
                  </a:cubicBezTo>
                  <a:close/>
                  <a:moveTo>
                    <a:pt x="4258" y="1104"/>
                  </a:moveTo>
                  <a:cubicBezTo>
                    <a:pt x="4394" y="1104"/>
                    <a:pt x="4535" y="1110"/>
                    <a:pt x="4682" y="1121"/>
                  </a:cubicBezTo>
                  <a:cubicBezTo>
                    <a:pt x="3813" y="1694"/>
                    <a:pt x="3040" y="1990"/>
                    <a:pt x="2448" y="1990"/>
                  </a:cubicBezTo>
                  <a:cubicBezTo>
                    <a:pt x="2149" y="1990"/>
                    <a:pt x="1897" y="1914"/>
                    <a:pt x="1702" y="1760"/>
                  </a:cubicBezTo>
                  <a:cubicBezTo>
                    <a:pt x="2788" y="1300"/>
                    <a:pt x="3460" y="1104"/>
                    <a:pt x="4258" y="1104"/>
                  </a:cubicBezTo>
                  <a:close/>
                  <a:moveTo>
                    <a:pt x="6245" y="1171"/>
                  </a:moveTo>
                  <a:cubicBezTo>
                    <a:pt x="6745" y="1171"/>
                    <a:pt x="7262" y="1276"/>
                    <a:pt x="7867" y="1496"/>
                  </a:cubicBezTo>
                  <a:cubicBezTo>
                    <a:pt x="7462" y="1631"/>
                    <a:pt x="7052" y="1754"/>
                    <a:pt x="6641" y="1901"/>
                  </a:cubicBezTo>
                  <a:cubicBezTo>
                    <a:pt x="6049" y="2106"/>
                    <a:pt x="5462" y="2365"/>
                    <a:pt x="4864" y="2546"/>
                  </a:cubicBezTo>
                  <a:cubicBezTo>
                    <a:pt x="4550" y="2643"/>
                    <a:pt x="4239" y="2698"/>
                    <a:pt x="3929" y="2698"/>
                  </a:cubicBezTo>
                  <a:cubicBezTo>
                    <a:pt x="3502" y="2698"/>
                    <a:pt x="3077" y="2593"/>
                    <a:pt x="2652" y="2341"/>
                  </a:cubicBezTo>
                  <a:cubicBezTo>
                    <a:pt x="3338" y="2048"/>
                    <a:pt x="3972" y="1772"/>
                    <a:pt x="4629" y="1514"/>
                  </a:cubicBezTo>
                  <a:cubicBezTo>
                    <a:pt x="5207" y="1288"/>
                    <a:pt x="5717" y="1171"/>
                    <a:pt x="6245" y="1171"/>
                  </a:cubicBezTo>
                  <a:close/>
                  <a:moveTo>
                    <a:pt x="8841" y="1578"/>
                  </a:moveTo>
                  <a:cubicBezTo>
                    <a:pt x="9268" y="1578"/>
                    <a:pt x="9722" y="1683"/>
                    <a:pt x="10255" y="1895"/>
                  </a:cubicBezTo>
                  <a:cubicBezTo>
                    <a:pt x="10055" y="1960"/>
                    <a:pt x="9973" y="1989"/>
                    <a:pt x="9885" y="2018"/>
                  </a:cubicBezTo>
                  <a:cubicBezTo>
                    <a:pt x="8999" y="2341"/>
                    <a:pt x="8119" y="2711"/>
                    <a:pt x="7216" y="2981"/>
                  </a:cubicBezTo>
                  <a:cubicBezTo>
                    <a:pt x="6818" y="3099"/>
                    <a:pt x="6413" y="3189"/>
                    <a:pt x="6008" y="3189"/>
                  </a:cubicBezTo>
                  <a:cubicBezTo>
                    <a:pt x="5589" y="3189"/>
                    <a:pt x="5169" y="3093"/>
                    <a:pt x="4752" y="2834"/>
                  </a:cubicBezTo>
                  <a:cubicBezTo>
                    <a:pt x="5832" y="2458"/>
                    <a:pt x="6905" y="2101"/>
                    <a:pt x="7984" y="1725"/>
                  </a:cubicBezTo>
                  <a:cubicBezTo>
                    <a:pt x="8268" y="1627"/>
                    <a:pt x="8548" y="1578"/>
                    <a:pt x="8841" y="1578"/>
                  </a:cubicBezTo>
                  <a:close/>
                  <a:moveTo>
                    <a:pt x="10909" y="2102"/>
                  </a:moveTo>
                  <a:cubicBezTo>
                    <a:pt x="11460" y="2102"/>
                    <a:pt x="11999" y="2272"/>
                    <a:pt x="12519" y="2711"/>
                  </a:cubicBezTo>
                  <a:cubicBezTo>
                    <a:pt x="11170" y="3069"/>
                    <a:pt x="9915" y="3444"/>
                    <a:pt x="8642" y="3731"/>
                  </a:cubicBezTo>
                  <a:cubicBezTo>
                    <a:pt x="7990" y="3890"/>
                    <a:pt x="7304" y="3902"/>
                    <a:pt x="6629" y="3966"/>
                  </a:cubicBezTo>
                  <a:cubicBezTo>
                    <a:pt x="6595" y="3970"/>
                    <a:pt x="6563" y="3972"/>
                    <a:pt x="6530" y="3972"/>
                  </a:cubicBezTo>
                  <a:cubicBezTo>
                    <a:pt x="6207" y="3972"/>
                    <a:pt x="5973" y="3785"/>
                    <a:pt x="5744" y="3432"/>
                  </a:cubicBezTo>
                  <a:lnTo>
                    <a:pt x="5744" y="3432"/>
                  </a:lnTo>
                  <a:cubicBezTo>
                    <a:pt x="5804" y="3435"/>
                    <a:pt x="5864" y="3436"/>
                    <a:pt x="5924" y="3436"/>
                  </a:cubicBezTo>
                  <a:cubicBezTo>
                    <a:pt x="7371" y="3436"/>
                    <a:pt x="8541" y="2705"/>
                    <a:pt x="9809" y="2294"/>
                  </a:cubicBezTo>
                  <a:cubicBezTo>
                    <a:pt x="10179" y="2175"/>
                    <a:pt x="10546" y="2102"/>
                    <a:pt x="10909" y="2102"/>
                  </a:cubicBezTo>
                  <a:close/>
                  <a:moveTo>
                    <a:pt x="1572" y="2054"/>
                  </a:moveTo>
                  <a:cubicBezTo>
                    <a:pt x="3033" y="2652"/>
                    <a:pt x="3309" y="3843"/>
                    <a:pt x="3544" y="5145"/>
                  </a:cubicBezTo>
                  <a:cubicBezTo>
                    <a:pt x="2405" y="4782"/>
                    <a:pt x="1784" y="4130"/>
                    <a:pt x="1760" y="2957"/>
                  </a:cubicBezTo>
                  <a:cubicBezTo>
                    <a:pt x="1760" y="2681"/>
                    <a:pt x="1649" y="2406"/>
                    <a:pt x="1572" y="2054"/>
                  </a:cubicBezTo>
                  <a:close/>
                  <a:moveTo>
                    <a:pt x="10935" y="5626"/>
                  </a:moveTo>
                  <a:lnTo>
                    <a:pt x="10976" y="5673"/>
                  </a:lnTo>
                  <a:cubicBezTo>
                    <a:pt x="10965" y="5685"/>
                    <a:pt x="10947" y="5708"/>
                    <a:pt x="10935" y="5708"/>
                  </a:cubicBezTo>
                  <a:cubicBezTo>
                    <a:pt x="10918" y="5703"/>
                    <a:pt x="10906" y="5679"/>
                    <a:pt x="10888" y="5662"/>
                  </a:cubicBezTo>
                  <a:cubicBezTo>
                    <a:pt x="10906" y="5650"/>
                    <a:pt x="10918" y="5644"/>
                    <a:pt x="10935" y="5626"/>
                  </a:cubicBezTo>
                  <a:close/>
                  <a:moveTo>
                    <a:pt x="11733" y="8812"/>
                  </a:moveTo>
                  <a:lnTo>
                    <a:pt x="11716" y="8824"/>
                  </a:lnTo>
                  <a:cubicBezTo>
                    <a:pt x="11721" y="8824"/>
                    <a:pt x="11726" y="8824"/>
                    <a:pt x="11731" y="8824"/>
                  </a:cubicBezTo>
                  <a:lnTo>
                    <a:pt x="11731" y="8824"/>
                  </a:lnTo>
                  <a:cubicBezTo>
                    <a:pt x="11732" y="8820"/>
                    <a:pt x="11733" y="8816"/>
                    <a:pt x="11733" y="8812"/>
                  </a:cubicBezTo>
                  <a:close/>
                  <a:moveTo>
                    <a:pt x="3133" y="2904"/>
                  </a:moveTo>
                  <a:cubicBezTo>
                    <a:pt x="3653" y="2904"/>
                    <a:pt x="3874" y="3277"/>
                    <a:pt x="4113" y="3626"/>
                  </a:cubicBezTo>
                  <a:cubicBezTo>
                    <a:pt x="4306" y="3902"/>
                    <a:pt x="4500" y="4166"/>
                    <a:pt x="4699" y="4435"/>
                  </a:cubicBezTo>
                  <a:cubicBezTo>
                    <a:pt x="4781" y="3949"/>
                    <a:pt x="4365" y="3673"/>
                    <a:pt x="4206" y="3286"/>
                  </a:cubicBezTo>
                  <a:cubicBezTo>
                    <a:pt x="4177" y="3233"/>
                    <a:pt x="4160" y="3186"/>
                    <a:pt x="4130" y="3133"/>
                  </a:cubicBezTo>
                  <a:lnTo>
                    <a:pt x="4324" y="3133"/>
                  </a:lnTo>
                  <a:cubicBezTo>
                    <a:pt x="5069" y="3280"/>
                    <a:pt x="5626" y="3655"/>
                    <a:pt x="5878" y="4459"/>
                  </a:cubicBezTo>
                  <a:cubicBezTo>
                    <a:pt x="5984" y="4347"/>
                    <a:pt x="6043" y="4283"/>
                    <a:pt x="6125" y="4195"/>
                  </a:cubicBezTo>
                  <a:cubicBezTo>
                    <a:pt x="6506" y="4494"/>
                    <a:pt x="6905" y="4805"/>
                    <a:pt x="7222" y="5051"/>
                  </a:cubicBezTo>
                  <a:cubicBezTo>
                    <a:pt x="7709" y="5104"/>
                    <a:pt x="8125" y="5128"/>
                    <a:pt x="8542" y="5210"/>
                  </a:cubicBezTo>
                  <a:cubicBezTo>
                    <a:pt x="8647" y="5222"/>
                    <a:pt x="8718" y="5415"/>
                    <a:pt x="8782" y="5532"/>
                  </a:cubicBezTo>
                  <a:cubicBezTo>
                    <a:pt x="9105" y="6072"/>
                    <a:pt x="9416" y="6618"/>
                    <a:pt x="9733" y="7157"/>
                  </a:cubicBezTo>
                  <a:cubicBezTo>
                    <a:pt x="9774" y="7105"/>
                    <a:pt x="9821" y="7064"/>
                    <a:pt x="9862" y="7011"/>
                  </a:cubicBezTo>
                  <a:cubicBezTo>
                    <a:pt x="9539" y="6448"/>
                    <a:pt x="9222" y="5884"/>
                    <a:pt x="8864" y="5245"/>
                  </a:cubicBezTo>
                  <a:cubicBezTo>
                    <a:pt x="9056" y="5213"/>
                    <a:pt x="9233" y="5195"/>
                    <a:pt x="9398" y="5195"/>
                  </a:cubicBezTo>
                  <a:cubicBezTo>
                    <a:pt x="9861" y="5195"/>
                    <a:pt x="10231" y="5335"/>
                    <a:pt x="10560" y="5685"/>
                  </a:cubicBezTo>
                  <a:cubicBezTo>
                    <a:pt x="10824" y="5972"/>
                    <a:pt x="11147" y="6195"/>
                    <a:pt x="11440" y="6453"/>
                  </a:cubicBezTo>
                  <a:cubicBezTo>
                    <a:pt x="11393" y="6336"/>
                    <a:pt x="11358" y="6213"/>
                    <a:pt x="11317" y="6096"/>
                  </a:cubicBezTo>
                  <a:lnTo>
                    <a:pt x="11182" y="5943"/>
                  </a:lnTo>
                  <a:cubicBezTo>
                    <a:pt x="11158" y="5884"/>
                    <a:pt x="11129" y="5826"/>
                    <a:pt x="11111" y="5767"/>
                  </a:cubicBezTo>
                  <a:lnTo>
                    <a:pt x="11111" y="5767"/>
                  </a:lnTo>
                  <a:cubicBezTo>
                    <a:pt x="11182" y="5791"/>
                    <a:pt x="11264" y="5802"/>
                    <a:pt x="11334" y="5820"/>
                  </a:cubicBezTo>
                  <a:cubicBezTo>
                    <a:pt x="11387" y="5861"/>
                    <a:pt x="11440" y="5914"/>
                    <a:pt x="11493" y="5955"/>
                  </a:cubicBezTo>
                  <a:cubicBezTo>
                    <a:pt x="11669" y="6072"/>
                    <a:pt x="11845" y="6195"/>
                    <a:pt x="12021" y="6313"/>
                  </a:cubicBezTo>
                  <a:cubicBezTo>
                    <a:pt x="11997" y="6090"/>
                    <a:pt x="11921" y="5902"/>
                    <a:pt x="11733" y="5620"/>
                  </a:cubicBezTo>
                  <a:cubicBezTo>
                    <a:pt x="12302" y="5562"/>
                    <a:pt x="12842" y="5509"/>
                    <a:pt x="13382" y="5450"/>
                  </a:cubicBezTo>
                  <a:cubicBezTo>
                    <a:pt x="13382" y="5415"/>
                    <a:pt x="13376" y="5380"/>
                    <a:pt x="13376" y="5339"/>
                  </a:cubicBezTo>
                  <a:lnTo>
                    <a:pt x="12889" y="5274"/>
                  </a:lnTo>
                  <a:cubicBezTo>
                    <a:pt x="12570" y="5344"/>
                    <a:pt x="12255" y="5377"/>
                    <a:pt x="11943" y="5377"/>
                  </a:cubicBezTo>
                  <a:cubicBezTo>
                    <a:pt x="11210" y="5377"/>
                    <a:pt x="10495" y="5196"/>
                    <a:pt x="9791" y="4887"/>
                  </a:cubicBezTo>
                  <a:cubicBezTo>
                    <a:pt x="10644" y="4624"/>
                    <a:pt x="11442" y="4119"/>
                    <a:pt x="12379" y="4119"/>
                  </a:cubicBezTo>
                  <a:cubicBezTo>
                    <a:pt x="12505" y="4119"/>
                    <a:pt x="12634" y="4128"/>
                    <a:pt x="12766" y="4148"/>
                  </a:cubicBezTo>
                  <a:cubicBezTo>
                    <a:pt x="12860" y="4160"/>
                    <a:pt x="12948" y="4195"/>
                    <a:pt x="13047" y="4224"/>
                  </a:cubicBezTo>
                  <a:cubicBezTo>
                    <a:pt x="13845" y="4430"/>
                    <a:pt x="14121" y="4940"/>
                    <a:pt x="13740" y="5509"/>
                  </a:cubicBezTo>
                  <a:cubicBezTo>
                    <a:pt x="14191" y="5838"/>
                    <a:pt x="14062" y="6360"/>
                    <a:pt x="14162" y="6817"/>
                  </a:cubicBezTo>
                  <a:cubicBezTo>
                    <a:pt x="14162" y="6823"/>
                    <a:pt x="13998" y="6876"/>
                    <a:pt x="13916" y="6905"/>
                  </a:cubicBezTo>
                  <a:cubicBezTo>
                    <a:pt x="14432" y="7333"/>
                    <a:pt x="14467" y="7973"/>
                    <a:pt x="14737" y="8636"/>
                  </a:cubicBezTo>
                  <a:cubicBezTo>
                    <a:pt x="14350" y="8442"/>
                    <a:pt x="14062" y="8313"/>
                    <a:pt x="13786" y="8172"/>
                  </a:cubicBezTo>
                  <a:lnTo>
                    <a:pt x="13786" y="8172"/>
                  </a:lnTo>
                  <a:cubicBezTo>
                    <a:pt x="13816" y="8243"/>
                    <a:pt x="13851" y="8313"/>
                    <a:pt x="13880" y="8384"/>
                  </a:cubicBezTo>
                  <a:cubicBezTo>
                    <a:pt x="13998" y="8524"/>
                    <a:pt x="14115" y="8671"/>
                    <a:pt x="14250" y="8829"/>
                  </a:cubicBezTo>
                  <a:cubicBezTo>
                    <a:pt x="14173" y="8899"/>
                    <a:pt x="14105" y="8923"/>
                    <a:pt x="14041" y="8923"/>
                  </a:cubicBezTo>
                  <a:cubicBezTo>
                    <a:pt x="13894" y="8923"/>
                    <a:pt x="13773" y="8794"/>
                    <a:pt x="13645" y="8794"/>
                  </a:cubicBezTo>
                  <a:cubicBezTo>
                    <a:pt x="13642" y="8794"/>
                    <a:pt x="13638" y="8794"/>
                    <a:pt x="13634" y="8794"/>
                  </a:cubicBezTo>
                  <a:cubicBezTo>
                    <a:pt x="13294" y="8700"/>
                    <a:pt x="12948" y="8612"/>
                    <a:pt x="12607" y="8518"/>
                  </a:cubicBezTo>
                  <a:cubicBezTo>
                    <a:pt x="12537" y="8618"/>
                    <a:pt x="12496" y="8788"/>
                    <a:pt x="12414" y="8800"/>
                  </a:cubicBezTo>
                  <a:cubicBezTo>
                    <a:pt x="12299" y="8824"/>
                    <a:pt x="12183" y="8829"/>
                    <a:pt x="12067" y="8829"/>
                  </a:cubicBezTo>
                  <a:cubicBezTo>
                    <a:pt x="11955" y="8829"/>
                    <a:pt x="11843" y="8824"/>
                    <a:pt x="11731" y="8824"/>
                  </a:cubicBezTo>
                  <a:lnTo>
                    <a:pt x="11731" y="8824"/>
                  </a:lnTo>
                  <a:cubicBezTo>
                    <a:pt x="11697" y="9031"/>
                    <a:pt x="11610" y="9089"/>
                    <a:pt x="11497" y="9089"/>
                  </a:cubicBezTo>
                  <a:cubicBezTo>
                    <a:pt x="11406" y="9089"/>
                    <a:pt x="11299" y="9051"/>
                    <a:pt x="11188" y="9023"/>
                  </a:cubicBezTo>
                  <a:cubicBezTo>
                    <a:pt x="10542" y="8853"/>
                    <a:pt x="9967" y="8554"/>
                    <a:pt x="9422" y="8184"/>
                  </a:cubicBezTo>
                  <a:cubicBezTo>
                    <a:pt x="9369" y="8231"/>
                    <a:pt x="9328" y="8272"/>
                    <a:pt x="9275" y="8319"/>
                  </a:cubicBezTo>
                  <a:cubicBezTo>
                    <a:pt x="9809" y="8624"/>
                    <a:pt x="10355" y="8941"/>
                    <a:pt x="10853" y="9228"/>
                  </a:cubicBezTo>
                  <a:cubicBezTo>
                    <a:pt x="10505" y="9351"/>
                    <a:pt x="10145" y="9410"/>
                    <a:pt x="9789" y="9410"/>
                  </a:cubicBezTo>
                  <a:cubicBezTo>
                    <a:pt x="8657" y="9410"/>
                    <a:pt x="7561" y="8815"/>
                    <a:pt x="6981" y="7762"/>
                  </a:cubicBezTo>
                  <a:cubicBezTo>
                    <a:pt x="6846" y="7521"/>
                    <a:pt x="6805" y="7210"/>
                    <a:pt x="6735" y="6935"/>
                  </a:cubicBezTo>
                  <a:cubicBezTo>
                    <a:pt x="6659" y="6565"/>
                    <a:pt x="6688" y="6178"/>
                    <a:pt x="6453" y="5849"/>
                  </a:cubicBezTo>
                  <a:lnTo>
                    <a:pt x="6453" y="5849"/>
                  </a:lnTo>
                  <a:cubicBezTo>
                    <a:pt x="6377" y="6541"/>
                    <a:pt x="6553" y="7204"/>
                    <a:pt x="6706" y="7861"/>
                  </a:cubicBezTo>
                  <a:cubicBezTo>
                    <a:pt x="6723" y="7920"/>
                    <a:pt x="6747" y="7979"/>
                    <a:pt x="6758" y="8037"/>
                  </a:cubicBezTo>
                  <a:cubicBezTo>
                    <a:pt x="6688" y="8026"/>
                    <a:pt x="6612" y="8020"/>
                    <a:pt x="6541" y="8002"/>
                  </a:cubicBezTo>
                  <a:cubicBezTo>
                    <a:pt x="6225" y="7615"/>
                    <a:pt x="5855" y="7245"/>
                    <a:pt x="5609" y="6817"/>
                  </a:cubicBezTo>
                  <a:cubicBezTo>
                    <a:pt x="5427" y="6495"/>
                    <a:pt x="5403" y="6084"/>
                    <a:pt x="5309" y="5714"/>
                  </a:cubicBezTo>
                  <a:cubicBezTo>
                    <a:pt x="5186" y="5245"/>
                    <a:pt x="5174" y="4717"/>
                    <a:pt x="4676" y="4430"/>
                  </a:cubicBezTo>
                  <a:lnTo>
                    <a:pt x="4676" y="4430"/>
                  </a:lnTo>
                  <a:cubicBezTo>
                    <a:pt x="4817" y="4893"/>
                    <a:pt x="4963" y="5356"/>
                    <a:pt x="5081" y="5826"/>
                  </a:cubicBezTo>
                  <a:cubicBezTo>
                    <a:pt x="5109" y="5921"/>
                    <a:pt x="5030" y="6048"/>
                    <a:pt x="4997" y="6162"/>
                  </a:cubicBezTo>
                  <a:lnTo>
                    <a:pt x="4997" y="6162"/>
                  </a:lnTo>
                  <a:cubicBezTo>
                    <a:pt x="4593" y="5827"/>
                    <a:pt x="4188" y="5498"/>
                    <a:pt x="3767" y="5157"/>
                  </a:cubicBezTo>
                  <a:cubicBezTo>
                    <a:pt x="3849" y="4365"/>
                    <a:pt x="3250" y="3731"/>
                    <a:pt x="3121" y="2904"/>
                  </a:cubicBezTo>
                  <a:cubicBezTo>
                    <a:pt x="3125" y="2904"/>
                    <a:pt x="3129" y="2904"/>
                    <a:pt x="3133" y="2904"/>
                  </a:cubicBezTo>
                  <a:close/>
                  <a:moveTo>
                    <a:pt x="32" y="28"/>
                  </a:moveTo>
                  <a:cubicBezTo>
                    <a:pt x="68" y="81"/>
                    <a:pt x="97" y="141"/>
                    <a:pt x="147" y="171"/>
                  </a:cubicBezTo>
                  <a:cubicBezTo>
                    <a:pt x="833" y="634"/>
                    <a:pt x="1619" y="869"/>
                    <a:pt x="2411" y="1144"/>
                  </a:cubicBezTo>
                  <a:cubicBezTo>
                    <a:pt x="2218" y="1329"/>
                    <a:pt x="1995" y="1424"/>
                    <a:pt x="1737" y="1424"/>
                  </a:cubicBezTo>
                  <a:cubicBezTo>
                    <a:pt x="1635" y="1424"/>
                    <a:pt x="1527" y="1409"/>
                    <a:pt x="1414" y="1379"/>
                  </a:cubicBezTo>
                  <a:cubicBezTo>
                    <a:pt x="1238" y="1338"/>
                    <a:pt x="1062" y="1338"/>
                    <a:pt x="886" y="1314"/>
                  </a:cubicBezTo>
                  <a:lnTo>
                    <a:pt x="886" y="1314"/>
                  </a:lnTo>
                  <a:cubicBezTo>
                    <a:pt x="1361" y="1907"/>
                    <a:pt x="1584" y="2599"/>
                    <a:pt x="1502" y="3391"/>
                  </a:cubicBezTo>
                  <a:cubicBezTo>
                    <a:pt x="1373" y="3051"/>
                    <a:pt x="1267" y="2699"/>
                    <a:pt x="1109" y="2376"/>
                  </a:cubicBezTo>
                  <a:cubicBezTo>
                    <a:pt x="1033" y="2214"/>
                    <a:pt x="1062" y="1918"/>
                    <a:pt x="783" y="1918"/>
                  </a:cubicBezTo>
                  <a:cubicBezTo>
                    <a:pt x="759" y="1918"/>
                    <a:pt x="733" y="1920"/>
                    <a:pt x="704" y="1925"/>
                  </a:cubicBezTo>
                  <a:lnTo>
                    <a:pt x="1432" y="3972"/>
                  </a:lnTo>
                  <a:cubicBezTo>
                    <a:pt x="1737" y="4459"/>
                    <a:pt x="2147" y="4828"/>
                    <a:pt x="2669" y="5069"/>
                  </a:cubicBezTo>
                  <a:cubicBezTo>
                    <a:pt x="3151" y="5298"/>
                    <a:pt x="3620" y="5556"/>
                    <a:pt x="4107" y="5791"/>
                  </a:cubicBezTo>
                  <a:cubicBezTo>
                    <a:pt x="4399" y="5922"/>
                    <a:pt x="4702" y="6037"/>
                    <a:pt x="4995" y="6168"/>
                  </a:cubicBezTo>
                  <a:lnTo>
                    <a:pt x="4995" y="6168"/>
                  </a:lnTo>
                  <a:cubicBezTo>
                    <a:pt x="4994" y="6171"/>
                    <a:pt x="4993" y="6175"/>
                    <a:pt x="4993" y="6178"/>
                  </a:cubicBezTo>
                  <a:cubicBezTo>
                    <a:pt x="5010" y="6295"/>
                    <a:pt x="4987" y="6436"/>
                    <a:pt x="5045" y="6512"/>
                  </a:cubicBezTo>
                  <a:cubicBezTo>
                    <a:pt x="5521" y="7128"/>
                    <a:pt x="5966" y="7785"/>
                    <a:pt x="6518" y="8325"/>
                  </a:cubicBezTo>
                  <a:cubicBezTo>
                    <a:pt x="7193" y="8994"/>
                    <a:pt x="7979" y="9586"/>
                    <a:pt x="8982" y="9639"/>
                  </a:cubicBezTo>
                  <a:cubicBezTo>
                    <a:pt x="9160" y="9647"/>
                    <a:pt x="9339" y="9652"/>
                    <a:pt x="9519" y="9652"/>
                  </a:cubicBezTo>
                  <a:cubicBezTo>
                    <a:pt x="10260" y="9652"/>
                    <a:pt x="11002" y="9565"/>
                    <a:pt x="11692" y="9234"/>
                  </a:cubicBezTo>
                  <a:cubicBezTo>
                    <a:pt x="12068" y="9055"/>
                    <a:pt x="12438" y="8975"/>
                    <a:pt x="12813" y="8975"/>
                  </a:cubicBezTo>
                  <a:cubicBezTo>
                    <a:pt x="13098" y="8975"/>
                    <a:pt x="13386" y="9021"/>
                    <a:pt x="13681" y="9105"/>
                  </a:cubicBezTo>
                  <a:cubicBezTo>
                    <a:pt x="14344" y="9287"/>
                    <a:pt x="15007" y="9457"/>
                    <a:pt x="15840" y="9674"/>
                  </a:cubicBezTo>
                  <a:cubicBezTo>
                    <a:pt x="15570" y="9352"/>
                    <a:pt x="15406" y="9164"/>
                    <a:pt x="15241" y="8970"/>
                  </a:cubicBezTo>
                  <a:cubicBezTo>
                    <a:pt x="15190" y="8970"/>
                    <a:pt x="15136" y="8973"/>
                    <a:pt x="15083" y="8973"/>
                  </a:cubicBezTo>
                  <a:cubicBezTo>
                    <a:pt x="14913" y="8973"/>
                    <a:pt x="14749" y="8942"/>
                    <a:pt x="14696" y="8683"/>
                  </a:cubicBezTo>
                  <a:lnTo>
                    <a:pt x="15089" y="8683"/>
                  </a:lnTo>
                  <a:cubicBezTo>
                    <a:pt x="14942" y="8342"/>
                    <a:pt x="14801" y="7996"/>
                    <a:pt x="14655" y="7650"/>
                  </a:cubicBezTo>
                  <a:cubicBezTo>
                    <a:pt x="14561" y="7275"/>
                    <a:pt x="14461" y="6911"/>
                    <a:pt x="14408" y="6524"/>
                  </a:cubicBezTo>
                  <a:cubicBezTo>
                    <a:pt x="14279" y="5861"/>
                    <a:pt x="14197" y="5186"/>
                    <a:pt x="14033" y="4535"/>
                  </a:cubicBezTo>
                  <a:cubicBezTo>
                    <a:pt x="13916" y="4048"/>
                    <a:pt x="13798" y="3550"/>
                    <a:pt x="13370" y="3221"/>
                  </a:cubicBezTo>
                  <a:lnTo>
                    <a:pt x="13370" y="3221"/>
                  </a:lnTo>
                  <a:cubicBezTo>
                    <a:pt x="13423" y="3503"/>
                    <a:pt x="13493" y="3778"/>
                    <a:pt x="13558" y="4066"/>
                  </a:cubicBezTo>
                  <a:cubicBezTo>
                    <a:pt x="13552" y="4071"/>
                    <a:pt x="13532" y="4096"/>
                    <a:pt x="13520" y="4096"/>
                  </a:cubicBezTo>
                  <a:cubicBezTo>
                    <a:pt x="13519" y="4096"/>
                    <a:pt x="13518" y="4096"/>
                    <a:pt x="13517" y="4095"/>
                  </a:cubicBezTo>
                  <a:cubicBezTo>
                    <a:pt x="13145" y="3960"/>
                    <a:pt x="12784" y="3902"/>
                    <a:pt x="12429" y="3902"/>
                  </a:cubicBezTo>
                  <a:cubicBezTo>
                    <a:pt x="11770" y="3902"/>
                    <a:pt x="11130" y="4100"/>
                    <a:pt x="10478" y="4359"/>
                  </a:cubicBezTo>
                  <a:cubicBezTo>
                    <a:pt x="9838" y="4606"/>
                    <a:pt x="9128" y="4694"/>
                    <a:pt x="8436" y="4823"/>
                  </a:cubicBezTo>
                  <a:cubicBezTo>
                    <a:pt x="8348" y="4837"/>
                    <a:pt x="8262" y="4845"/>
                    <a:pt x="8177" y="4845"/>
                  </a:cubicBezTo>
                  <a:cubicBezTo>
                    <a:pt x="7727" y="4845"/>
                    <a:pt x="7319" y="4640"/>
                    <a:pt x="6870" y="4295"/>
                  </a:cubicBezTo>
                  <a:cubicBezTo>
                    <a:pt x="8548" y="4095"/>
                    <a:pt x="10061" y="3661"/>
                    <a:pt x="11563" y="3157"/>
                  </a:cubicBezTo>
                  <a:cubicBezTo>
                    <a:pt x="11779" y="3083"/>
                    <a:pt x="11995" y="3038"/>
                    <a:pt x="12212" y="3038"/>
                  </a:cubicBezTo>
                  <a:cubicBezTo>
                    <a:pt x="12443" y="3038"/>
                    <a:pt x="12674" y="3088"/>
                    <a:pt x="12906" y="3209"/>
                  </a:cubicBezTo>
                  <a:cubicBezTo>
                    <a:pt x="12953" y="3234"/>
                    <a:pt x="13008" y="3241"/>
                    <a:pt x="13067" y="3241"/>
                  </a:cubicBezTo>
                  <a:cubicBezTo>
                    <a:pt x="13164" y="3241"/>
                    <a:pt x="13272" y="3221"/>
                    <a:pt x="13370" y="3221"/>
                  </a:cubicBezTo>
                  <a:cubicBezTo>
                    <a:pt x="12877" y="2435"/>
                    <a:pt x="12167" y="1983"/>
                    <a:pt x="11264" y="1801"/>
                  </a:cubicBezTo>
                  <a:cubicBezTo>
                    <a:pt x="10712" y="1690"/>
                    <a:pt x="10173" y="1543"/>
                    <a:pt x="9633" y="1379"/>
                  </a:cubicBezTo>
                  <a:cubicBezTo>
                    <a:pt x="8246" y="966"/>
                    <a:pt x="6833" y="836"/>
                    <a:pt x="5409" y="836"/>
                  </a:cubicBezTo>
                  <a:cubicBezTo>
                    <a:pt x="5015" y="836"/>
                    <a:pt x="4620" y="846"/>
                    <a:pt x="4224" y="863"/>
                  </a:cubicBezTo>
                  <a:cubicBezTo>
                    <a:pt x="3976" y="873"/>
                    <a:pt x="3730" y="880"/>
                    <a:pt x="3485" y="880"/>
                  </a:cubicBezTo>
                  <a:cubicBezTo>
                    <a:pt x="2587" y="880"/>
                    <a:pt x="1718" y="777"/>
                    <a:pt x="892" y="311"/>
                  </a:cubicBezTo>
                  <a:cubicBezTo>
                    <a:pt x="632" y="170"/>
                    <a:pt x="322" y="116"/>
                    <a:pt x="32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471875" y="3191125"/>
              <a:ext cx="361125" cy="567750"/>
            </a:xfrm>
            <a:custGeom>
              <a:avLst/>
              <a:gdLst/>
              <a:ahLst/>
              <a:cxnLst/>
              <a:rect l="l" t="t" r="r" b="b"/>
              <a:pathLst>
                <a:path w="14445" h="22710" extrusionOk="0">
                  <a:moveTo>
                    <a:pt x="3949" y="2675"/>
                  </a:moveTo>
                  <a:lnTo>
                    <a:pt x="3949" y="2675"/>
                  </a:lnTo>
                  <a:cubicBezTo>
                    <a:pt x="4495" y="3109"/>
                    <a:pt x="4999" y="3485"/>
                    <a:pt x="5463" y="3907"/>
                  </a:cubicBezTo>
                  <a:cubicBezTo>
                    <a:pt x="5597" y="4030"/>
                    <a:pt x="5674" y="4312"/>
                    <a:pt x="5650" y="4500"/>
                  </a:cubicBezTo>
                  <a:cubicBezTo>
                    <a:pt x="5498" y="5732"/>
                    <a:pt x="5304" y="6964"/>
                    <a:pt x="5122" y="8190"/>
                  </a:cubicBezTo>
                  <a:cubicBezTo>
                    <a:pt x="5122" y="8225"/>
                    <a:pt x="5058" y="8254"/>
                    <a:pt x="5052" y="8266"/>
                  </a:cubicBezTo>
                  <a:cubicBezTo>
                    <a:pt x="4682" y="7462"/>
                    <a:pt x="4295" y="6664"/>
                    <a:pt x="3955" y="5843"/>
                  </a:cubicBezTo>
                  <a:cubicBezTo>
                    <a:pt x="3879" y="5644"/>
                    <a:pt x="3967" y="5380"/>
                    <a:pt x="3972" y="5145"/>
                  </a:cubicBezTo>
                  <a:lnTo>
                    <a:pt x="4037" y="4136"/>
                  </a:lnTo>
                  <a:cubicBezTo>
                    <a:pt x="4013" y="3690"/>
                    <a:pt x="3984" y="3233"/>
                    <a:pt x="3949" y="2675"/>
                  </a:cubicBezTo>
                  <a:close/>
                  <a:moveTo>
                    <a:pt x="14428" y="15566"/>
                  </a:moveTo>
                  <a:cubicBezTo>
                    <a:pt x="14432" y="15571"/>
                    <a:pt x="14435" y="15577"/>
                    <a:pt x="14438" y="15581"/>
                  </a:cubicBezTo>
                  <a:lnTo>
                    <a:pt x="14444" y="15570"/>
                  </a:lnTo>
                  <a:cubicBezTo>
                    <a:pt x="14439" y="15569"/>
                    <a:pt x="14434" y="15568"/>
                    <a:pt x="14428" y="15566"/>
                  </a:cubicBezTo>
                  <a:close/>
                  <a:moveTo>
                    <a:pt x="5914" y="4506"/>
                  </a:moveTo>
                  <a:cubicBezTo>
                    <a:pt x="6847" y="5174"/>
                    <a:pt x="7281" y="6459"/>
                    <a:pt x="6941" y="7509"/>
                  </a:cubicBezTo>
                  <a:cubicBezTo>
                    <a:pt x="6794" y="7973"/>
                    <a:pt x="6653" y="8430"/>
                    <a:pt x="6518" y="8894"/>
                  </a:cubicBezTo>
                  <a:cubicBezTo>
                    <a:pt x="6771" y="8389"/>
                    <a:pt x="7029" y="7891"/>
                    <a:pt x="7305" y="7333"/>
                  </a:cubicBezTo>
                  <a:cubicBezTo>
                    <a:pt x="7357" y="7421"/>
                    <a:pt x="7428" y="7521"/>
                    <a:pt x="7475" y="7632"/>
                  </a:cubicBezTo>
                  <a:cubicBezTo>
                    <a:pt x="7698" y="8143"/>
                    <a:pt x="7891" y="8665"/>
                    <a:pt x="8143" y="9164"/>
                  </a:cubicBezTo>
                  <a:cubicBezTo>
                    <a:pt x="8396" y="9651"/>
                    <a:pt x="8449" y="10132"/>
                    <a:pt x="8255" y="10630"/>
                  </a:cubicBezTo>
                  <a:cubicBezTo>
                    <a:pt x="8038" y="11164"/>
                    <a:pt x="7838" y="11721"/>
                    <a:pt x="7551" y="12220"/>
                  </a:cubicBezTo>
                  <a:cubicBezTo>
                    <a:pt x="7011" y="13153"/>
                    <a:pt x="6876" y="14185"/>
                    <a:pt x="6642" y="15206"/>
                  </a:cubicBezTo>
                  <a:cubicBezTo>
                    <a:pt x="6583" y="15476"/>
                    <a:pt x="6477" y="15740"/>
                    <a:pt x="6319" y="16004"/>
                  </a:cubicBezTo>
                  <a:cubicBezTo>
                    <a:pt x="5979" y="15095"/>
                    <a:pt x="5609" y="14244"/>
                    <a:pt x="5832" y="13217"/>
                  </a:cubicBezTo>
                  <a:cubicBezTo>
                    <a:pt x="6149" y="11798"/>
                    <a:pt x="6307" y="10343"/>
                    <a:pt x="6536" y="8905"/>
                  </a:cubicBezTo>
                  <a:lnTo>
                    <a:pt x="6536" y="8905"/>
                  </a:lnTo>
                  <a:cubicBezTo>
                    <a:pt x="6120" y="9269"/>
                    <a:pt x="6178" y="9797"/>
                    <a:pt x="6084" y="10255"/>
                  </a:cubicBezTo>
                  <a:cubicBezTo>
                    <a:pt x="5920" y="11064"/>
                    <a:pt x="5832" y="11880"/>
                    <a:pt x="5703" y="12818"/>
                  </a:cubicBezTo>
                  <a:cubicBezTo>
                    <a:pt x="5621" y="12601"/>
                    <a:pt x="5556" y="12484"/>
                    <a:pt x="5539" y="12367"/>
                  </a:cubicBezTo>
                  <a:cubicBezTo>
                    <a:pt x="5433" y="11545"/>
                    <a:pt x="5328" y="10736"/>
                    <a:pt x="5240" y="9914"/>
                  </a:cubicBezTo>
                  <a:cubicBezTo>
                    <a:pt x="5204" y="9604"/>
                    <a:pt x="5181" y="9275"/>
                    <a:pt x="5228" y="8964"/>
                  </a:cubicBezTo>
                  <a:cubicBezTo>
                    <a:pt x="5410" y="7544"/>
                    <a:pt x="5621" y="6119"/>
                    <a:pt x="5826" y="4699"/>
                  </a:cubicBezTo>
                  <a:cubicBezTo>
                    <a:pt x="5832" y="4635"/>
                    <a:pt x="5885" y="4576"/>
                    <a:pt x="5914" y="4506"/>
                  </a:cubicBezTo>
                  <a:close/>
                  <a:moveTo>
                    <a:pt x="8689" y="10067"/>
                  </a:moveTo>
                  <a:cubicBezTo>
                    <a:pt x="8771" y="10161"/>
                    <a:pt x="8877" y="10325"/>
                    <a:pt x="9023" y="10437"/>
                  </a:cubicBezTo>
                  <a:cubicBezTo>
                    <a:pt x="9475" y="10771"/>
                    <a:pt x="9522" y="11410"/>
                    <a:pt x="10103" y="11686"/>
                  </a:cubicBezTo>
                  <a:cubicBezTo>
                    <a:pt x="10584" y="11933"/>
                    <a:pt x="10936" y="12431"/>
                    <a:pt x="11394" y="12754"/>
                  </a:cubicBezTo>
                  <a:cubicBezTo>
                    <a:pt x="11804" y="13047"/>
                    <a:pt x="11980" y="13382"/>
                    <a:pt x="11839" y="13868"/>
                  </a:cubicBezTo>
                  <a:cubicBezTo>
                    <a:pt x="11734" y="14238"/>
                    <a:pt x="11616" y="14608"/>
                    <a:pt x="11511" y="14983"/>
                  </a:cubicBezTo>
                  <a:cubicBezTo>
                    <a:pt x="11455" y="15180"/>
                    <a:pt x="11404" y="15377"/>
                    <a:pt x="11353" y="15574"/>
                  </a:cubicBezTo>
                  <a:lnTo>
                    <a:pt x="11353" y="15574"/>
                  </a:lnTo>
                  <a:cubicBezTo>
                    <a:pt x="10683" y="15739"/>
                    <a:pt x="10640" y="16413"/>
                    <a:pt x="10343" y="16872"/>
                  </a:cubicBezTo>
                  <a:cubicBezTo>
                    <a:pt x="10285" y="16966"/>
                    <a:pt x="10255" y="17083"/>
                    <a:pt x="10214" y="17189"/>
                  </a:cubicBezTo>
                  <a:cubicBezTo>
                    <a:pt x="9780" y="18568"/>
                    <a:pt x="9352" y="19952"/>
                    <a:pt x="8912" y="21383"/>
                  </a:cubicBezTo>
                  <a:cubicBezTo>
                    <a:pt x="8495" y="20979"/>
                    <a:pt x="8179" y="20509"/>
                    <a:pt x="7926" y="19987"/>
                  </a:cubicBezTo>
                  <a:cubicBezTo>
                    <a:pt x="7874" y="19887"/>
                    <a:pt x="7827" y="19747"/>
                    <a:pt x="7850" y="19647"/>
                  </a:cubicBezTo>
                  <a:cubicBezTo>
                    <a:pt x="8079" y="18603"/>
                    <a:pt x="8314" y="17570"/>
                    <a:pt x="8548" y="16538"/>
                  </a:cubicBezTo>
                  <a:cubicBezTo>
                    <a:pt x="8824" y="15617"/>
                    <a:pt x="9117" y="14696"/>
                    <a:pt x="9393" y="13769"/>
                  </a:cubicBezTo>
                  <a:cubicBezTo>
                    <a:pt x="9487" y="13446"/>
                    <a:pt x="9540" y="13118"/>
                    <a:pt x="9610" y="12789"/>
                  </a:cubicBezTo>
                  <a:lnTo>
                    <a:pt x="9546" y="12742"/>
                  </a:lnTo>
                  <a:cubicBezTo>
                    <a:pt x="9117" y="13986"/>
                    <a:pt x="8695" y="15224"/>
                    <a:pt x="8267" y="16467"/>
                  </a:cubicBezTo>
                  <a:cubicBezTo>
                    <a:pt x="8202" y="16655"/>
                    <a:pt x="8161" y="16843"/>
                    <a:pt x="8108" y="17036"/>
                  </a:cubicBezTo>
                  <a:cubicBezTo>
                    <a:pt x="7967" y="17799"/>
                    <a:pt x="7821" y="18550"/>
                    <a:pt x="7680" y="19313"/>
                  </a:cubicBezTo>
                  <a:cubicBezTo>
                    <a:pt x="7645" y="19330"/>
                    <a:pt x="7610" y="19336"/>
                    <a:pt x="7574" y="19354"/>
                  </a:cubicBezTo>
                  <a:cubicBezTo>
                    <a:pt x="7293" y="18638"/>
                    <a:pt x="7017" y="17934"/>
                    <a:pt x="6736" y="17224"/>
                  </a:cubicBezTo>
                  <a:cubicBezTo>
                    <a:pt x="6718" y="16866"/>
                    <a:pt x="6653" y="16497"/>
                    <a:pt x="6712" y="16145"/>
                  </a:cubicBezTo>
                  <a:cubicBezTo>
                    <a:pt x="6865" y="15259"/>
                    <a:pt x="7082" y="14385"/>
                    <a:pt x="7275" y="13505"/>
                  </a:cubicBezTo>
                  <a:cubicBezTo>
                    <a:pt x="7328" y="13270"/>
                    <a:pt x="7422" y="13047"/>
                    <a:pt x="7522" y="12824"/>
                  </a:cubicBezTo>
                  <a:cubicBezTo>
                    <a:pt x="7903" y="11909"/>
                    <a:pt x="8290" y="11000"/>
                    <a:pt x="8689" y="10067"/>
                  </a:cubicBezTo>
                  <a:close/>
                  <a:moveTo>
                    <a:pt x="112" y="0"/>
                  </a:moveTo>
                  <a:cubicBezTo>
                    <a:pt x="77" y="41"/>
                    <a:pt x="42" y="82"/>
                    <a:pt x="1" y="117"/>
                  </a:cubicBezTo>
                  <a:cubicBezTo>
                    <a:pt x="288" y="423"/>
                    <a:pt x="570" y="733"/>
                    <a:pt x="846" y="1039"/>
                  </a:cubicBezTo>
                  <a:cubicBezTo>
                    <a:pt x="869" y="974"/>
                    <a:pt x="893" y="909"/>
                    <a:pt x="910" y="821"/>
                  </a:cubicBezTo>
                  <a:cubicBezTo>
                    <a:pt x="1714" y="1185"/>
                    <a:pt x="2224" y="1725"/>
                    <a:pt x="2154" y="2652"/>
                  </a:cubicBezTo>
                  <a:cubicBezTo>
                    <a:pt x="2142" y="2740"/>
                    <a:pt x="2130" y="2840"/>
                    <a:pt x="2124" y="2928"/>
                  </a:cubicBezTo>
                  <a:cubicBezTo>
                    <a:pt x="2048" y="2875"/>
                    <a:pt x="1978" y="2828"/>
                    <a:pt x="1902" y="2781"/>
                  </a:cubicBezTo>
                  <a:cubicBezTo>
                    <a:pt x="1695" y="2675"/>
                    <a:pt x="1651" y="2340"/>
                    <a:pt x="1377" y="2340"/>
                  </a:cubicBezTo>
                  <a:cubicBezTo>
                    <a:pt x="1348" y="2340"/>
                    <a:pt x="1315" y="2344"/>
                    <a:pt x="1280" y="2353"/>
                  </a:cubicBezTo>
                  <a:cubicBezTo>
                    <a:pt x="1250" y="2441"/>
                    <a:pt x="1221" y="2523"/>
                    <a:pt x="1192" y="2605"/>
                  </a:cubicBezTo>
                  <a:cubicBezTo>
                    <a:pt x="922" y="2517"/>
                    <a:pt x="664" y="2435"/>
                    <a:pt x="406" y="2347"/>
                  </a:cubicBezTo>
                  <a:lnTo>
                    <a:pt x="365" y="2411"/>
                  </a:lnTo>
                  <a:cubicBezTo>
                    <a:pt x="511" y="2499"/>
                    <a:pt x="652" y="2605"/>
                    <a:pt x="805" y="2664"/>
                  </a:cubicBezTo>
                  <a:cubicBezTo>
                    <a:pt x="2042" y="3115"/>
                    <a:pt x="2676" y="4165"/>
                    <a:pt x="3298" y="5221"/>
                  </a:cubicBezTo>
                  <a:cubicBezTo>
                    <a:pt x="3321" y="5257"/>
                    <a:pt x="3321" y="5309"/>
                    <a:pt x="3327" y="5362"/>
                  </a:cubicBezTo>
                  <a:cubicBezTo>
                    <a:pt x="3327" y="5380"/>
                    <a:pt x="3304" y="5403"/>
                    <a:pt x="3274" y="5468"/>
                  </a:cubicBezTo>
                  <a:cubicBezTo>
                    <a:pt x="3175" y="5450"/>
                    <a:pt x="3069" y="5421"/>
                    <a:pt x="2958" y="5391"/>
                  </a:cubicBezTo>
                  <a:cubicBezTo>
                    <a:pt x="2928" y="5421"/>
                    <a:pt x="2893" y="5450"/>
                    <a:pt x="2864" y="5468"/>
                  </a:cubicBezTo>
                  <a:cubicBezTo>
                    <a:pt x="2893" y="5509"/>
                    <a:pt x="2922" y="5550"/>
                    <a:pt x="2952" y="5585"/>
                  </a:cubicBezTo>
                  <a:cubicBezTo>
                    <a:pt x="3286" y="5955"/>
                    <a:pt x="3861" y="6113"/>
                    <a:pt x="3931" y="6711"/>
                  </a:cubicBezTo>
                  <a:cubicBezTo>
                    <a:pt x="4506" y="7069"/>
                    <a:pt x="4530" y="7720"/>
                    <a:pt x="4735" y="8272"/>
                  </a:cubicBezTo>
                  <a:cubicBezTo>
                    <a:pt x="4788" y="8413"/>
                    <a:pt x="4676" y="8618"/>
                    <a:pt x="4653" y="8741"/>
                  </a:cubicBezTo>
                  <a:cubicBezTo>
                    <a:pt x="4759" y="9011"/>
                    <a:pt x="4893" y="9275"/>
                    <a:pt x="4952" y="9557"/>
                  </a:cubicBezTo>
                  <a:cubicBezTo>
                    <a:pt x="5075" y="10143"/>
                    <a:pt x="5157" y="10742"/>
                    <a:pt x="5146" y="11410"/>
                  </a:cubicBezTo>
                  <a:cubicBezTo>
                    <a:pt x="4981" y="11258"/>
                    <a:pt x="4841" y="11082"/>
                    <a:pt x="4665" y="10947"/>
                  </a:cubicBezTo>
                  <a:cubicBezTo>
                    <a:pt x="4536" y="10847"/>
                    <a:pt x="4354" y="10800"/>
                    <a:pt x="4189" y="10730"/>
                  </a:cubicBezTo>
                  <a:lnTo>
                    <a:pt x="4189" y="10730"/>
                  </a:lnTo>
                  <a:cubicBezTo>
                    <a:pt x="4324" y="10865"/>
                    <a:pt x="4442" y="11012"/>
                    <a:pt x="4583" y="11141"/>
                  </a:cubicBezTo>
                  <a:cubicBezTo>
                    <a:pt x="5058" y="11569"/>
                    <a:pt x="5398" y="12050"/>
                    <a:pt x="5363" y="12760"/>
                  </a:cubicBezTo>
                  <a:cubicBezTo>
                    <a:pt x="5345" y="13206"/>
                    <a:pt x="5545" y="13675"/>
                    <a:pt x="5504" y="14115"/>
                  </a:cubicBezTo>
                  <a:cubicBezTo>
                    <a:pt x="5468" y="14473"/>
                    <a:pt x="5592" y="14731"/>
                    <a:pt x="5703" y="15042"/>
                  </a:cubicBezTo>
                  <a:cubicBezTo>
                    <a:pt x="5932" y="15664"/>
                    <a:pt x="6114" y="16315"/>
                    <a:pt x="6348" y="17066"/>
                  </a:cubicBezTo>
                  <a:cubicBezTo>
                    <a:pt x="6090" y="16978"/>
                    <a:pt x="5949" y="16931"/>
                    <a:pt x="5803" y="16878"/>
                  </a:cubicBezTo>
                  <a:lnTo>
                    <a:pt x="5803" y="16878"/>
                  </a:lnTo>
                  <a:cubicBezTo>
                    <a:pt x="5832" y="16960"/>
                    <a:pt x="5838" y="17077"/>
                    <a:pt x="5902" y="17124"/>
                  </a:cubicBezTo>
                  <a:cubicBezTo>
                    <a:pt x="6829" y="17770"/>
                    <a:pt x="7088" y="18802"/>
                    <a:pt x="7463" y="19776"/>
                  </a:cubicBezTo>
                  <a:cubicBezTo>
                    <a:pt x="7486" y="19811"/>
                    <a:pt x="7504" y="19858"/>
                    <a:pt x="7528" y="19893"/>
                  </a:cubicBezTo>
                  <a:lnTo>
                    <a:pt x="7346" y="19893"/>
                  </a:lnTo>
                  <a:cubicBezTo>
                    <a:pt x="7064" y="19823"/>
                    <a:pt x="6794" y="19741"/>
                    <a:pt x="6524" y="19665"/>
                  </a:cubicBezTo>
                  <a:lnTo>
                    <a:pt x="6524" y="19665"/>
                  </a:lnTo>
                  <a:cubicBezTo>
                    <a:pt x="6700" y="19782"/>
                    <a:pt x="6859" y="19958"/>
                    <a:pt x="7052" y="20011"/>
                  </a:cubicBezTo>
                  <a:cubicBezTo>
                    <a:pt x="7662" y="20175"/>
                    <a:pt x="8020" y="20591"/>
                    <a:pt x="8337" y="21090"/>
                  </a:cubicBezTo>
                  <a:cubicBezTo>
                    <a:pt x="8754" y="21747"/>
                    <a:pt x="9287" y="22299"/>
                    <a:pt x="9956" y="22709"/>
                  </a:cubicBezTo>
                  <a:cubicBezTo>
                    <a:pt x="9991" y="22668"/>
                    <a:pt x="10027" y="22627"/>
                    <a:pt x="10068" y="22586"/>
                  </a:cubicBezTo>
                  <a:cubicBezTo>
                    <a:pt x="9786" y="22293"/>
                    <a:pt x="9499" y="21994"/>
                    <a:pt x="9158" y="21630"/>
                  </a:cubicBezTo>
                  <a:cubicBezTo>
                    <a:pt x="9546" y="20445"/>
                    <a:pt x="9686" y="19107"/>
                    <a:pt x="10285" y="17899"/>
                  </a:cubicBezTo>
                  <a:cubicBezTo>
                    <a:pt x="10641" y="17127"/>
                    <a:pt x="11009" y="16350"/>
                    <a:pt x="11366" y="15579"/>
                  </a:cubicBezTo>
                  <a:lnTo>
                    <a:pt x="11366" y="15579"/>
                  </a:lnTo>
                  <a:cubicBezTo>
                    <a:pt x="11900" y="15012"/>
                    <a:pt x="11970" y="14258"/>
                    <a:pt x="12144" y="13458"/>
                  </a:cubicBezTo>
                  <a:cubicBezTo>
                    <a:pt x="12584" y="13880"/>
                    <a:pt x="12960" y="14250"/>
                    <a:pt x="13341" y="14614"/>
                  </a:cubicBezTo>
                  <a:cubicBezTo>
                    <a:pt x="13730" y="14904"/>
                    <a:pt x="13890" y="15448"/>
                    <a:pt x="14428" y="15566"/>
                  </a:cubicBezTo>
                  <a:lnTo>
                    <a:pt x="14428" y="15566"/>
                  </a:lnTo>
                  <a:cubicBezTo>
                    <a:pt x="14275" y="15329"/>
                    <a:pt x="14164" y="15044"/>
                    <a:pt x="13975" y="14854"/>
                  </a:cubicBezTo>
                  <a:cubicBezTo>
                    <a:pt x="12866" y="13798"/>
                    <a:pt x="11746" y="12754"/>
                    <a:pt x="10625" y="11710"/>
                  </a:cubicBezTo>
                  <a:cubicBezTo>
                    <a:pt x="9158" y="10337"/>
                    <a:pt x="7956" y="8812"/>
                    <a:pt x="7563" y="6776"/>
                  </a:cubicBezTo>
                  <a:cubicBezTo>
                    <a:pt x="6818" y="4259"/>
                    <a:pt x="4940" y="2851"/>
                    <a:pt x="2723" y="1795"/>
                  </a:cubicBezTo>
                  <a:lnTo>
                    <a:pt x="2723" y="1795"/>
                  </a:lnTo>
                  <a:cubicBezTo>
                    <a:pt x="2846" y="1995"/>
                    <a:pt x="3022" y="2124"/>
                    <a:pt x="3210" y="2259"/>
                  </a:cubicBezTo>
                  <a:cubicBezTo>
                    <a:pt x="3509" y="2470"/>
                    <a:pt x="3802" y="2693"/>
                    <a:pt x="3838" y="3104"/>
                  </a:cubicBezTo>
                  <a:cubicBezTo>
                    <a:pt x="3861" y="3315"/>
                    <a:pt x="3925" y="3532"/>
                    <a:pt x="3902" y="3737"/>
                  </a:cubicBezTo>
                  <a:cubicBezTo>
                    <a:pt x="3855" y="4206"/>
                    <a:pt x="3767" y="4670"/>
                    <a:pt x="3667" y="5274"/>
                  </a:cubicBezTo>
                  <a:cubicBezTo>
                    <a:pt x="3216" y="4470"/>
                    <a:pt x="2799" y="3778"/>
                    <a:pt x="2418" y="3057"/>
                  </a:cubicBezTo>
                  <a:cubicBezTo>
                    <a:pt x="2306" y="2857"/>
                    <a:pt x="2330" y="2605"/>
                    <a:pt x="2289" y="2370"/>
                  </a:cubicBezTo>
                  <a:cubicBezTo>
                    <a:pt x="2254" y="2053"/>
                    <a:pt x="2212" y="1737"/>
                    <a:pt x="2160" y="1285"/>
                  </a:cubicBezTo>
                  <a:cubicBezTo>
                    <a:pt x="1550" y="904"/>
                    <a:pt x="834" y="446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354125" y="3141975"/>
              <a:ext cx="223075" cy="686700"/>
            </a:xfrm>
            <a:custGeom>
              <a:avLst/>
              <a:gdLst/>
              <a:ahLst/>
              <a:cxnLst/>
              <a:rect l="l" t="t" r="r" b="b"/>
              <a:pathLst>
                <a:path w="8923" h="27468" extrusionOk="0">
                  <a:moveTo>
                    <a:pt x="3056" y="875"/>
                  </a:moveTo>
                  <a:cubicBezTo>
                    <a:pt x="3109" y="875"/>
                    <a:pt x="3150" y="881"/>
                    <a:pt x="3203" y="881"/>
                  </a:cubicBezTo>
                  <a:cubicBezTo>
                    <a:pt x="3350" y="1333"/>
                    <a:pt x="3496" y="1784"/>
                    <a:pt x="3661" y="2265"/>
                  </a:cubicBezTo>
                  <a:cubicBezTo>
                    <a:pt x="3338" y="2400"/>
                    <a:pt x="3074" y="2506"/>
                    <a:pt x="2681" y="2670"/>
                  </a:cubicBezTo>
                  <a:cubicBezTo>
                    <a:pt x="2822" y="2007"/>
                    <a:pt x="2939" y="1444"/>
                    <a:pt x="3056" y="875"/>
                  </a:cubicBezTo>
                  <a:close/>
                  <a:moveTo>
                    <a:pt x="4310" y="5199"/>
                  </a:moveTo>
                  <a:cubicBezTo>
                    <a:pt x="4314" y="5209"/>
                    <a:pt x="4319" y="5218"/>
                    <a:pt x="4324" y="5228"/>
                  </a:cubicBezTo>
                  <a:lnTo>
                    <a:pt x="4341" y="5210"/>
                  </a:lnTo>
                  <a:cubicBezTo>
                    <a:pt x="4331" y="5207"/>
                    <a:pt x="4320" y="5203"/>
                    <a:pt x="4310" y="5199"/>
                  </a:cubicBezTo>
                  <a:close/>
                  <a:moveTo>
                    <a:pt x="3696" y="2641"/>
                  </a:moveTo>
                  <a:cubicBezTo>
                    <a:pt x="3708" y="2975"/>
                    <a:pt x="3702" y="3315"/>
                    <a:pt x="3755" y="3644"/>
                  </a:cubicBezTo>
                  <a:cubicBezTo>
                    <a:pt x="3807" y="3943"/>
                    <a:pt x="3590" y="4055"/>
                    <a:pt x="3438" y="4219"/>
                  </a:cubicBezTo>
                  <a:cubicBezTo>
                    <a:pt x="3807" y="4307"/>
                    <a:pt x="3608" y="4583"/>
                    <a:pt x="3567" y="4735"/>
                  </a:cubicBezTo>
                  <a:cubicBezTo>
                    <a:pt x="3432" y="5322"/>
                    <a:pt x="3244" y="5903"/>
                    <a:pt x="3080" y="6489"/>
                  </a:cubicBezTo>
                  <a:cubicBezTo>
                    <a:pt x="2476" y="6724"/>
                    <a:pt x="1889" y="6947"/>
                    <a:pt x="1267" y="7187"/>
                  </a:cubicBezTo>
                  <a:cubicBezTo>
                    <a:pt x="1179" y="6659"/>
                    <a:pt x="1484" y="6231"/>
                    <a:pt x="1625" y="5762"/>
                  </a:cubicBezTo>
                  <a:cubicBezTo>
                    <a:pt x="1801" y="5158"/>
                    <a:pt x="2147" y="4735"/>
                    <a:pt x="2822" y="4612"/>
                  </a:cubicBezTo>
                  <a:cubicBezTo>
                    <a:pt x="3051" y="4577"/>
                    <a:pt x="3238" y="4348"/>
                    <a:pt x="3444" y="4201"/>
                  </a:cubicBezTo>
                  <a:lnTo>
                    <a:pt x="3444" y="4201"/>
                  </a:lnTo>
                  <a:cubicBezTo>
                    <a:pt x="3062" y="4289"/>
                    <a:pt x="2681" y="4383"/>
                    <a:pt x="2294" y="4471"/>
                  </a:cubicBezTo>
                  <a:cubicBezTo>
                    <a:pt x="2282" y="3368"/>
                    <a:pt x="2693" y="2705"/>
                    <a:pt x="3696" y="2641"/>
                  </a:cubicBezTo>
                  <a:close/>
                  <a:moveTo>
                    <a:pt x="2914" y="6875"/>
                  </a:moveTo>
                  <a:cubicBezTo>
                    <a:pt x="2921" y="6875"/>
                    <a:pt x="2927" y="6876"/>
                    <a:pt x="2933" y="6876"/>
                  </a:cubicBezTo>
                  <a:lnTo>
                    <a:pt x="2933" y="7064"/>
                  </a:lnTo>
                  <a:cubicBezTo>
                    <a:pt x="2922" y="7111"/>
                    <a:pt x="2910" y="7158"/>
                    <a:pt x="2910" y="7211"/>
                  </a:cubicBezTo>
                  <a:cubicBezTo>
                    <a:pt x="2845" y="8061"/>
                    <a:pt x="2640" y="8806"/>
                    <a:pt x="1660" y="9076"/>
                  </a:cubicBezTo>
                  <a:cubicBezTo>
                    <a:pt x="1500" y="9122"/>
                    <a:pt x="1390" y="9358"/>
                    <a:pt x="1254" y="9517"/>
                  </a:cubicBezTo>
                  <a:lnTo>
                    <a:pt x="1254" y="9517"/>
                  </a:lnTo>
                  <a:cubicBezTo>
                    <a:pt x="1256" y="9507"/>
                    <a:pt x="1259" y="9497"/>
                    <a:pt x="1261" y="9487"/>
                  </a:cubicBezTo>
                  <a:cubicBezTo>
                    <a:pt x="945" y="9018"/>
                    <a:pt x="962" y="8484"/>
                    <a:pt x="1027" y="7962"/>
                  </a:cubicBezTo>
                  <a:cubicBezTo>
                    <a:pt x="1050" y="7809"/>
                    <a:pt x="1203" y="7610"/>
                    <a:pt x="1349" y="7539"/>
                  </a:cubicBezTo>
                  <a:cubicBezTo>
                    <a:pt x="1819" y="7305"/>
                    <a:pt x="2317" y="7111"/>
                    <a:pt x="2798" y="6900"/>
                  </a:cubicBezTo>
                  <a:cubicBezTo>
                    <a:pt x="2839" y="6890"/>
                    <a:pt x="2875" y="6875"/>
                    <a:pt x="2914" y="6875"/>
                  </a:cubicBezTo>
                  <a:close/>
                  <a:moveTo>
                    <a:pt x="3960" y="12332"/>
                  </a:moveTo>
                  <a:cubicBezTo>
                    <a:pt x="3986" y="12353"/>
                    <a:pt x="4013" y="12379"/>
                    <a:pt x="4039" y="12406"/>
                  </a:cubicBezTo>
                  <a:lnTo>
                    <a:pt x="4039" y="12406"/>
                  </a:lnTo>
                  <a:cubicBezTo>
                    <a:pt x="4011" y="12403"/>
                    <a:pt x="3982" y="12403"/>
                    <a:pt x="3954" y="12403"/>
                  </a:cubicBezTo>
                  <a:cubicBezTo>
                    <a:pt x="3954" y="12379"/>
                    <a:pt x="3960" y="12356"/>
                    <a:pt x="3960" y="12332"/>
                  </a:cubicBezTo>
                  <a:close/>
                  <a:moveTo>
                    <a:pt x="2669" y="8889"/>
                  </a:moveTo>
                  <a:cubicBezTo>
                    <a:pt x="2693" y="9346"/>
                    <a:pt x="2710" y="9739"/>
                    <a:pt x="2728" y="10021"/>
                  </a:cubicBezTo>
                  <a:cubicBezTo>
                    <a:pt x="2294" y="10355"/>
                    <a:pt x="1942" y="10625"/>
                    <a:pt x="1590" y="10895"/>
                  </a:cubicBezTo>
                  <a:cubicBezTo>
                    <a:pt x="1643" y="10924"/>
                    <a:pt x="1684" y="10965"/>
                    <a:pt x="1731" y="11001"/>
                  </a:cubicBezTo>
                  <a:cubicBezTo>
                    <a:pt x="2030" y="10801"/>
                    <a:pt x="2329" y="10596"/>
                    <a:pt x="2669" y="10367"/>
                  </a:cubicBezTo>
                  <a:cubicBezTo>
                    <a:pt x="2963" y="11112"/>
                    <a:pt x="3256" y="11828"/>
                    <a:pt x="3543" y="12549"/>
                  </a:cubicBezTo>
                  <a:cubicBezTo>
                    <a:pt x="3268" y="13054"/>
                    <a:pt x="2798" y="13300"/>
                    <a:pt x="2329" y="13558"/>
                  </a:cubicBezTo>
                  <a:cubicBezTo>
                    <a:pt x="1971" y="13758"/>
                    <a:pt x="1619" y="13963"/>
                    <a:pt x="1273" y="14192"/>
                  </a:cubicBezTo>
                  <a:cubicBezTo>
                    <a:pt x="1185" y="14251"/>
                    <a:pt x="1167" y="14397"/>
                    <a:pt x="1115" y="14503"/>
                  </a:cubicBezTo>
                  <a:cubicBezTo>
                    <a:pt x="1302" y="14415"/>
                    <a:pt x="1496" y="14339"/>
                    <a:pt x="1684" y="14251"/>
                  </a:cubicBezTo>
                  <a:cubicBezTo>
                    <a:pt x="1948" y="14080"/>
                    <a:pt x="2223" y="13928"/>
                    <a:pt x="2487" y="13758"/>
                  </a:cubicBezTo>
                  <a:cubicBezTo>
                    <a:pt x="2904" y="13494"/>
                    <a:pt x="3320" y="13224"/>
                    <a:pt x="3784" y="12931"/>
                  </a:cubicBezTo>
                  <a:cubicBezTo>
                    <a:pt x="4200" y="13429"/>
                    <a:pt x="4400" y="14116"/>
                    <a:pt x="4635" y="14784"/>
                  </a:cubicBezTo>
                  <a:cubicBezTo>
                    <a:pt x="4869" y="15342"/>
                    <a:pt x="5028" y="15881"/>
                    <a:pt x="4758" y="16509"/>
                  </a:cubicBezTo>
                  <a:cubicBezTo>
                    <a:pt x="4523" y="17037"/>
                    <a:pt x="4453" y="17630"/>
                    <a:pt x="4247" y="18169"/>
                  </a:cubicBezTo>
                  <a:cubicBezTo>
                    <a:pt x="4071" y="18609"/>
                    <a:pt x="3813" y="19032"/>
                    <a:pt x="3590" y="19454"/>
                  </a:cubicBezTo>
                  <a:cubicBezTo>
                    <a:pt x="3631" y="19478"/>
                    <a:pt x="3661" y="19513"/>
                    <a:pt x="3696" y="19542"/>
                  </a:cubicBezTo>
                  <a:cubicBezTo>
                    <a:pt x="4189" y="19190"/>
                    <a:pt x="4394" y="18686"/>
                    <a:pt x="4517" y="18122"/>
                  </a:cubicBezTo>
                  <a:cubicBezTo>
                    <a:pt x="4576" y="17829"/>
                    <a:pt x="4676" y="17542"/>
                    <a:pt x="4875" y="17284"/>
                  </a:cubicBezTo>
                  <a:lnTo>
                    <a:pt x="4875" y="17284"/>
                  </a:lnTo>
                  <a:cubicBezTo>
                    <a:pt x="4875" y="17806"/>
                    <a:pt x="4811" y="18339"/>
                    <a:pt x="4893" y="18856"/>
                  </a:cubicBezTo>
                  <a:cubicBezTo>
                    <a:pt x="5051" y="19871"/>
                    <a:pt x="4981" y="20886"/>
                    <a:pt x="4910" y="21895"/>
                  </a:cubicBezTo>
                  <a:cubicBezTo>
                    <a:pt x="4904" y="22024"/>
                    <a:pt x="4910" y="22141"/>
                    <a:pt x="4910" y="22264"/>
                  </a:cubicBezTo>
                  <a:cubicBezTo>
                    <a:pt x="4981" y="22065"/>
                    <a:pt x="5057" y="21877"/>
                    <a:pt x="5104" y="21677"/>
                  </a:cubicBezTo>
                  <a:cubicBezTo>
                    <a:pt x="5163" y="21425"/>
                    <a:pt x="5192" y="21161"/>
                    <a:pt x="5251" y="20780"/>
                  </a:cubicBezTo>
                  <a:cubicBezTo>
                    <a:pt x="5368" y="20979"/>
                    <a:pt x="5432" y="21073"/>
                    <a:pt x="5479" y="21179"/>
                  </a:cubicBezTo>
                  <a:cubicBezTo>
                    <a:pt x="5796" y="21924"/>
                    <a:pt x="6254" y="22581"/>
                    <a:pt x="6881" y="23109"/>
                  </a:cubicBezTo>
                  <a:cubicBezTo>
                    <a:pt x="7169" y="23349"/>
                    <a:pt x="7280" y="23637"/>
                    <a:pt x="7263" y="24006"/>
                  </a:cubicBezTo>
                  <a:cubicBezTo>
                    <a:pt x="7245" y="24488"/>
                    <a:pt x="7257" y="24963"/>
                    <a:pt x="7257" y="25602"/>
                  </a:cubicBezTo>
                  <a:cubicBezTo>
                    <a:pt x="6441" y="24933"/>
                    <a:pt x="5749" y="24376"/>
                    <a:pt x="5080" y="23789"/>
                  </a:cubicBezTo>
                  <a:cubicBezTo>
                    <a:pt x="4963" y="23684"/>
                    <a:pt x="4934" y="23449"/>
                    <a:pt x="4922" y="23267"/>
                  </a:cubicBezTo>
                  <a:cubicBezTo>
                    <a:pt x="4899" y="22927"/>
                    <a:pt x="4922" y="22587"/>
                    <a:pt x="4922" y="22247"/>
                  </a:cubicBezTo>
                  <a:lnTo>
                    <a:pt x="4922" y="22247"/>
                  </a:lnTo>
                  <a:cubicBezTo>
                    <a:pt x="4846" y="22610"/>
                    <a:pt x="4764" y="22974"/>
                    <a:pt x="4676" y="23385"/>
                  </a:cubicBezTo>
                  <a:cubicBezTo>
                    <a:pt x="4564" y="23302"/>
                    <a:pt x="4418" y="23238"/>
                    <a:pt x="4318" y="23127"/>
                  </a:cubicBezTo>
                  <a:cubicBezTo>
                    <a:pt x="3496" y="22276"/>
                    <a:pt x="2658" y="21425"/>
                    <a:pt x="1866" y="20545"/>
                  </a:cubicBezTo>
                  <a:cubicBezTo>
                    <a:pt x="1613" y="20264"/>
                    <a:pt x="1473" y="19882"/>
                    <a:pt x="1267" y="19548"/>
                  </a:cubicBezTo>
                  <a:cubicBezTo>
                    <a:pt x="1121" y="19313"/>
                    <a:pt x="1144" y="19096"/>
                    <a:pt x="1267" y="18867"/>
                  </a:cubicBezTo>
                  <a:lnTo>
                    <a:pt x="1267" y="18867"/>
                  </a:lnTo>
                  <a:cubicBezTo>
                    <a:pt x="1179" y="18897"/>
                    <a:pt x="1091" y="18926"/>
                    <a:pt x="950" y="18979"/>
                  </a:cubicBezTo>
                  <a:cubicBezTo>
                    <a:pt x="733" y="18275"/>
                    <a:pt x="481" y="17600"/>
                    <a:pt x="311" y="16896"/>
                  </a:cubicBezTo>
                  <a:cubicBezTo>
                    <a:pt x="223" y="16550"/>
                    <a:pt x="264" y="16175"/>
                    <a:pt x="293" y="15817"/>
                  </a:cubicBezTo>
                  <a:cubicBezTo>
                    <a:pt x="323" y="15477"/>
                    <a:pt x="411" y="15154"/>
                    <a:pt x="722" y="14943"/>
                  </a:cubicBezTo>
                  <a:cubicBezTo>
                    <a:pt x="804" y="14896"/>
                    <a:pt x="798" y="14726"/>
                    <a:pt x="827" y="14608"/>
                  </a:cubicBezTo>
                  <a:lnTo>
                    <a:pt x="827" y="14608"/>
                  </a:lnTo>
                  <a:cubicBezTo>
                    <a:pt x="745" y="14626"/>
                    <a:pt x="657" y="14644"/>
                    <a:pt x="563" y="14661"/>
                  </a:cubicBezTo>
                  <a:cubicBezTo>
                    <a:pt x="710" y="14180"/>
                    <a:pt x="827" y="13711"/>
                    <a:pt x="1009" y="13265"/>
                  </a:cubicBezTo>
                  <a:cubicBezTo>
                    <a:pt x="1338" y="12467"/>
                    <a:pt x="1320" y="11634"/>
                    <a:pt x="1238" y="10813"/>
                  </a:cubicBezTo>
                  <a:cubicBezTo>
                    <a:pt x="1187" y="10380"/>
                    <a:pt x="1146" y="9952"/>
                    <a:pt x="1252" y="9524"/>
                  </a:cubicBezTo>
                  <a:lnTo>
                    <a:pt x="1252" y="9524"/>
                  </a:lnTo>
                  <a:cubicBezTo>
                    <a:pt x="1689" y="9326"/>
                    <a:pt x="2127" y="9128"/>
                    <a:pt x="2669" y="8889"/>
                  </a:cubicBezTo>
                  <a:close/>
                  <a:moveTo>
                    <a:pt x="2880" y="1"/>
                  </a:moveTo>
                  <a:cubicBezTo>
                    <a:pt x="2845" y="394"/>
                    <a:pt x="2845" y="805"/>
                    <a:pt x="2757" y="1192"/>
                  </a:cubicBezTo>
                  <a:cubicBezTo>
                    <a:pt x="2405" y="2758"/>
                    <a:pt x="2006" y="4295"/>
                    <a:pt x="1320" y="5768"/>
                  </a:cubicBezTo>
                  <a:cubicBezTo>
                    <a:pt x="921" y="6612"/>
                    <a:pt x="669" y="7592"/>
                    <a:pt x="763" y="8589"/>
                  </a:cubicBezTo>
                  <a:cubicBezTo>
                    <a:pt x="792" y="8953"/>
                    <a:pt x="798" y="9323"/>
                    <a:pt x="851" y="9681"/>
                  </a:cubicBezTo>
                  <a:cubicBezTo>
                    <a:pt x="1068" y="11171"/>
                    <a:pt x="1079" y="12620"/>
                    <a:pt x="499" y="14063"/>
                  </a:cubicBezTo>
                  <a:cubicBezTo>
                    <a:pt x="211" y="14767"/>
                    <a:pt x="0" y="15571"/>
                    <a:pt x="6" y="16321"/>
                  </a:cubicBezTo>
                  <a:cubicBezTo>
                    <a:pt x="29" y="18339"/>
                    <a:pt x="962" y="20064"/>
                    <a:pt x="2235" y="21531"/>
                  </a:cubicBezTo>
                  <a:cubicBezTo>
                    <a:pt x="3250" y="22692"/>
                    <a:pt x="4482" y="23684"/>
                    <a:pt x="5638" y="24728"/>
                  </a:cubicBezTo>
                  <a:cubicBezTo>
                    <a:pt x="6289" y="25315"/>
                    <a:pt x="6993" y="25843"/>
                    <a:pt x="7662" y="26412"/>
                  </a:cubicBezTo>
                  <a:cubicBezTo>
                    <a:pt x="8043" y="26740"/>
                    <a:pt x="8401" y="27116"/>
                    <a:pt x="8770" y="27468"/>
                  </a:cubicBezTo>
                  <a:cubicBezTo>
                    <a:pt x="8823" y="27427"/>
                    <a:pt x="8870" y="27380"/>
                    <a:pt x="8923" y="27350"/>
                  </a:cubicBezTo>
                  <a:cubicBezTo>
                    <a:pt x="8677" y="27057"/>
                    <a:pt x="8460" y="26723"/>
                    <a:pt x="8160" y="26488"/>
                  </a:cubicBezTo>
                  <a:cubicBezTo>
                    <a:pt x="7533" y="25995"/>
                    <a:pt x="7398" y="25332"/>
                    <a:pt x="7433" y="24622"/>
                  </a:cubicBezTo>
                  <a:cubicBezTo>
                    <a:pt x="7456" y="24241"/>
                    <a:pt x="7186" y="23795"/>
                    <a:pt x="7832" y="23467"/>
                  </a:cubicBezTo>
                  <a:cubicBezTo>
                    <a:pt x="7404" y="23091"/>
                    <a:pt x="7069" y="22798"/>
                    <a:pt x="6723" y="22499"/>
                  </a:cubicBezTo>
                  <a:cubicBezTo>
                    <a:pt x="6682" y="22423"/>
                    <a:pt x="6629" y="22358"/>
                    <a:pt x="6582" y="22282"/>
                  </a:cubicBezTo>
                  <a:lnTo>
                    <a:pt x="6582" y="22282"/>
                  </a:lnTo>
                  <a:cubicBezTo>
                    <a:pt x="6682" y="22311"/>
                    <a:pt x="6776" y="22335"/>
                    <a:pt x="6870" y="22364"/>
                  </a:cubicBezTo>
                  <a:cubicBezTo>
                    <a:pt x="6958" y="22381"/>
                    <a:pt x="7052" y="22387"/>
                    <a:pt x="7140" y="22399"/>
                  </a:cubicBezTo>
                  <a:cubicBezTo>
                    <a:pt x="6958" y="22264"/>
                    <a:pt x="6788" y="22076"/>
                    <a:pt x="6582" y="21983"/>
                  </a:cubicBezTo>
                  <a:cubicBezTo>
                    <a:pt x="6213" y="21807"/>
                    <a:pt x="5966" y="21531"/>
                    <a:pt x="5784" y="21167"/>
                  </a:cubicBezTo>
                  <a:cubicBezTo>
                    <a:pt x="5321" y="20258"/>
                    <a:pt x="5145" y="19307"/>
                    <a:pt x="5198" y="18228"/>
                  </a:cubicBezTo>
                  <a:lnTo>
                    <a:pt x="5198" y="18228"/>
                  </a:lnTo>
                  <a:cubicBezTo>
                    <a:pt x="5509" y="18369"/>
                    <a:pt x="5732" y="18480"/>
                    <a:pt x="5966" y="18586"/>
                  </a:cubicBezTo>
                  <a:cubicBezTo>
                    <a:pt x="5960" y="18486"/>
                    <a:pt x="5949" y="18392"/>
                    <a:pt x="5931" y="18293"/>
                  </a:cubicBezTo>
                  <a:cubicBezTo>
                    <a:pt x="5667" y="18134"/>
                    <a:pt x="5403" y="17976"/>
                    <a:pt x="5127" y="17794"/>
                  </a:cubicBezTo>
                  <a:cubicBezTo>
                    <a:pt x="5116" y="17647"/>
                    <a:pt x="5069" y="17495"/>
                    <a:pt x="5110" y="17372"/>
                  </a:cubicBezTo>
                  <a:cubicBezTo>
                    <a:pt x="5333" y="16720"/>
                    <a:pt x="5303" y="16063"/>
                    <a:pt x="5174" y="15400"/>
                  </a:cubicBezTo>
                  <a:cubicBezTo>
                    <a:pt x="5168" y="15348"/>
                    <a:pt x="5309" y="15277"/>
                    <a:pt x="5380" y="15207"/>
                  </a:cubicBezTo>
                  <a:cubicBezTo>
                    <a:pt x="5362" y="15113"/>
                    <a:pt x="5368" y="15007"/>
                    <a:pt x="5321" y="14937"/>
                  </a:cubicBezTo>
                  <a:cubicBezTo>
                    <a:pt x="4910" y="14204"/>
                    <a:pt x="4488" y="13476"/>
                    <a:pt x="4083" y="12743"/>
                  </a:cubicBezTo>
                  <a:cubicBezTo>
                    <a:pt x="4043" y="12656"/>
                    <a:pt x="4070" y="12530"/>
                    <a:pt x="4060" y="12414"/>
                  </a:cubicBezTo>
                  <a:lnTo>
                    <a:pt x="4200" y="12414"/>
                  </a:lnTo>
                  <a:cubicBezTo>
                    <a:pt x="4177" y="12320"/>
                    <a:pt x="4195" y="12174"/>
                    <a:pt x="4136" y="12121"/>
                  </a:cubicBezTo>
                  <a:cubicBezTo>
                    <a:pt x="3056" y="11212"/>
                    <a:pt x="2974" y="10003"/>
                    <a:pt x="3045" y="8660"/>
                  </a:cubicBezTo>
                  <a:lnTo>
                    <a:pt x="3045" y="8660"/>
                  </a:lnTo>
                  <a:cubicBezTo>
                    <a:pt x="3162" y="8695"/>
                    <a:pt x="3238" y="8724"/>
                    <a:pt x="3320" y="8754"/>
                  </a:cubicBezTo>
                  <a:cubicBezTo>
                    <a:pt x="2986" y="8366"/>
                    <a:pt x="3056" y="7938"/>
                    <a:pt x="3168" y="7498"/>
                  </a:cubicBezTo>
                  <a:cubicBezTo>
                    <a:pt x="3268" y="7082"/>
                    <a:pt x="3367" y="6671"/>
                    <a:pt x="3496" y="6143"/>
                  </a:cubicBezTo>
                  <a:cubicBezTo>
                    <a:pt x="3661" y="6319"/>
                    <a:pt x="3731" y="6401"/>
                    <a:pt x="3807" y="6483"/>
                  </a:cubicBezTo>
                  <a:cubicBezTo>
                    <a:pt x="3843" y="6442"/>
                    <a:pt x="3884" y="6407"/>
                    <a:pt x="3925" y="6372"/>
                  </a:cubicBezTo>
                  <a:cubicBezTo>
                    <a:pt x="3620" y="5944"/>
                    <a:pt x="3561" y="5515"/>
                    <a:pt x="3854" y="5034"/>
                  </a:cubicBezTo>
                  <a:lnTo>
                    <a:pt x="3854" y="5034"/>
                  </a:lnTo>
                  <a:cubicBezTo>
                    <a:pt x="4003" y="5089"/>
                    <a:pt x="4152" y="5144"/>
                    <a:pt x="4310" y="5199"/>
                  </a:cubicBezTo>
                  <a:lnTo>
                    <a:pt x="4310" y="5199"/>
                  </a:lnTo>
                  <a:cubicBezTo>
                    <a:pt x="4243" y="5062"/>
                    <a:pt x="4167" y="4925"/>
                    <a:pt x="4112" y="4782"/>
                  </a:cubicBezTo>
                  <a:cubicBezTo>
                    <a:pt x="4042" y="4577"/>
                    <a:pt x="3989" y="4360"/>
                    <a:pt x="3895" y="4031"/>
                  </a:cubicBezTo>
                  <a:lnTo>
                    <a:pt x="3895" y="4031"/>
                  </a:lnTo>
                  <a:cubicBezTo>
                    <a:pt x="4371" y="4178"/>
                    <a:pt x="4705" y="4289"/>
                    <a:pt x="5039" y="4395"/>
                  </a:cubicBezTo>
                  <a:lnTo>
                    <a:pt x="5080" y="4324"/>
                  </a:lnTo>
                  <a:cubicBezTo>
                    <a:pt x="5022" y="4283"/>
                    <a:pt x="4969" y="4231"/>
                    <a:pt x="4910" y="4201"/>
                  </a:cubicBezTo>
                  <a:cubicBezTo>
                    <a:pt x="4077" y="3826"/>
                    <a:pt x="3872" y="3497"/>
                    <a:pt x="3931" y="2582"/>
                  </a:cubicBezTo>
                  <a:cubicBezTo>
                    <a:pt x="3931" y="2529"/>
                    <a:pt x="4095" y="2482"/>
                    <a:pt x="4195" y="2441"/>
                  </a:cubicBezTo>
                  <a:cubicBezTo>
                    <a:pt x="4042" y="2142"/>
                    <a:pt x="3878" y="1837"/>
                    <a:pt x="3725" y="1538"/>
                  </a:cubicBezTo>
                  <a:cubicBezTo>
                    <a:pt x="3755" y="1514"/>
                    <a:pt x="3772" y="1497"/>
                    <a:pt x="3796" y="1473"/>
                  </a:cubicBezTo>
                  <a:cubicBezTo>
                    <a:pt x="4089" y="1685"/>
                    <a:pt x="4382" y="1890"/>
                    <a:pt x="4676" y="2101"/>
                  </a:cubicBezTo>
                  <a:cubicBezTo>
                    <a:pt x="4711" y="2060"/>
                    <a:pt x="4752" y="2025"/>
                    <a:pt x="4787" y="1984"/>
                  </a:cubicBezTo>
                  <a:cubicBezTo>
                    <a:pt x="4159" y="1333"/>
                    <a:pt x="3526" y="676"/>
                    <a:pt x="288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809050" y="1952700"/>
              <a:ext cx="403350" cy="204025"/>
            </a:xfrm>
            <a:custGeom>
              <a:avLst/>
              <a:gdLst/>
              <a:ahLst/>
              <a:cxnLst/>
              <a:rect l="l" t="t" r="r" b="b"/>
              <a:pathLst>
                <a:path w="16134" h="8161" extrusionOk="0">
                  <a:moveTo>
                    <a:pt x="14397" y="2025"/>
                  </a:moveTo>
                  <a:cubicBezTo>
                    <a:pt x="14538" y="2312"/>
                    <a:pt x="14385" y="2441"/>
                    <a:pt x="14215" y="2559"/>
                  </a:cubicBezTo>
                  <a:cubicBezTo>
                    <a:pt x="14163" y="2582"/>
                    <a:pt x="14110" y="2605"/>
                    <a:pt x="14051" y="2617"/>
                  </a:cubicBezTo>
                  <a:cubicBezTo>
                    <a:pt x="14069" y="2559"/>
                    <a:pt x="14092" y="2512"/>
                    <a:pt x="14104" y="2453"/>
                  </a:cubicBezTo>
                  <a:cubicBezTo>
                    <a:pt x="14209" y="2312"/>
                    <a:pt x="14303" y="2165"/>
                    <a:pt x="14397" y="2025"/>
                  </a:cubicBezTo>
                  <a:close/>
                  <a:moveTo>
                    <a:pt x="9806" y="1713"/>
                  </a:moveTo>
                  <a:cubicBezTo>
                    <a:pt x="10715" y="1713"/>
                    <a:pt x="11489" y="2259"/>
                    <a:pt x="12373" y="2500"/>
                  </a:cubicBezTo>
                  <a:cubicBezTo>
                    <a:pt x="12086" y="2657"/>
                    <a:pt x="11807" y="2738"/>
                    <a:pt x="11496" y="2738"/>
                  </a:cubicBezTo>
                  <a:cubicBezTo>
                    <a:pt x="10909" y="2738"/>
                    <a:pt x="10208" y="2448"/>
                    <a:pt x="9123" y="1819"/>
                  </a:cubicBezTo>
                  <a:cubicBezTo>
                    <a:pt x="9361" y="1744"/>
                    <a:pt x="9588" y="1713"/>
                    <a:pt x="9806" y="1713"/>
                  </a:cubicBezTo>
                  <a:close/>
                  <a:moveTo>
                    <a:pt x="6454" y="1575"/>
                  </a:moveTo>
                  <a:cubicBezTo>
                    <a:pt x="6823" y="1575"/>
                    <a:pt x="7192" y="1650"/>
                    <a:pt x="7563" y="1849"/>
                  </a:cubicBezTo>
                  <a:cubicBezTo>
                    <a:pt x="7647" y="1902"/>
                    <a:pt x="7770" y="1926"/>
                    <a:pt x="7879" y="1926"/>
                  </a:cubicBezTo>
                  <a:cubicBezTo>
                    <a:pt x="7891" y="1926"/>
                    <a:pt x="7903" y="1926"/>
                    <a:pt x="7915" y="1925"/>
                  </a:cubicBezTo>
                  <a:cubicBezTo>
                    <a:pt x="7949" y="1923"/>
                    <a:pt x="7984" y="1923"/>
                    <a:pt x="8018" y="1923"/>
                  </a:cubicBezTo>
                  <a:cubicBezTo>
                    <a:pt x="9040" y="1923"/>
                    <a:pt x="9822" y="2587"/>
                    <a:pt x="10736" y="2922"/>
                  </a:cubicBezTo>
                  <a:cubicBezTo>
                    <a:pt x="10495" y="3083"/>
                    <a:pt x="10250" y="3132"/>
                    <a:pt x="10006" y="3132"/>
                  </a:cubicBezTo>
                  <a:cubicBezTo>
                    <a:pt x="9778" y="3132"/>
                    <a:pt x="9550" y="3088"/>
                    <a:pt x="9329" y="3051"/>
                  </a:cubicBezTo>
                  <a:cubicBezTo>
                    <a:pt x="8759" y="2969"/>
                    <a:pt x="8179" y="2840"/>
                    <a:pt x="7633" y="2635"/>
                  </a:cubicBezTo>
                  <a:cubicBezTo>
                    <a:pt x="6747" y="2295"/>
                    <a:pt x="5891" y="1901"/>
                    <a:pt x="4911" y="1872"/>
                  </a:cubicBezTo>
                  <a:cubicBezTo>
                    <a:pt x="5429" y="1719"/>
                    <a:pt x="5942" y="1575"/>
                    <a:pt x="6454" y="1575"/>
                  </a:cubicBezTo>
                  <a:close/>
                  <a:moveTo>
                    <a:pt x="4527" y="2181"/>
                  </a:moveTo>
                  <a:cubicBezTo>
                    <a:pt x="5338" y="2181"/>
                    <a:pt x="6128" y="2288"/>
                    <a:pt x="6894" y="2641"/>
                  </a:cubicBezTo>
                  <a:cubicBezTo>
                    <a:pt x="7469" y="2899"/>
                    <a:pt x="8085" y="3081"/>
                    <a:pt x="8701" y="3227"/>
                  </a:cubicBezTo>
                  <a:cubicBezTo>
                    <a:pt x="8940" y="3284"/>
                    <a:pt x="8836" y="3402"/>
                    <a:pt x="8852" y="3511"/>
                  </a:cubicBezTo>
                  <a:lnTo>
                    <a:pt x="8852" y="3511"/>
                  </a:lnTo>
                  <a:cubicBezTo>
                    <a:pt x="8594" y="3613"/>
                    <a:pt x="8338" y="3710"/>
                    <a:pt x="8144" y="3790"/>
                  </a:cubicBezTo>
                  <a:cubicBezTo>
                    <a:pt x="7616" y="3738"/>
                    <a:pt x="7129" y="3732"/>
                    <a:pt x="6659" y="3644"/>
                  </a:cubicBezTo>
                  <a:cubicBezTo>
                    <a:pt x="6073" y="3532"/>
                    <a:pt x="5504" y="3327"/>
                    <a:pt x="4911" y="3227"/>
                  </a:cubicBezTo>
                  <a:cubicBezTo>
                    <a:pt x="4307" y="3122"/>
                    <a:pt x="3697" y="3087"/>
                    <a:pt x="3063" y="3016"/>
                  </a:cubicBezTo>
                  <a:cubicBezTo>
                    <a:pt x="3310" y="2506"/>
                    <a:pt x="3744" y="2201"/>
                    <a:pt x="4330" y="2183"/>
                  </a:cubicBezTo>
                  <a:cubicBezTo>
                    <a:pt x="4396" y="2182"/>
                    <a:pt x="4461" y="2181"/>
                    <a:pt x="4527" y="2181"/>
                  </a:cubicBezTo>
                  <a:close/>
                  <a:moveTo>
                    <a:pt x="12929" y="1581"/>
                  </a:moveTo>
                  <a:cubicBezTo>
                    <a:pt x="13257" y="1581"/>
                    <a:pt x="13589" y="1602"/>
                    <a:pt x="13928" y="1649"/>
                  </a:cubicBezTo>
                  <a:cubicBezTo>
                    <a:pt x="13728" y="1860"/>
                    <a:pt x="13570" y="2031"/>
                    <a:pt x="13417" y="2201"/>
                  </a:cubicBezTo>
                  <a:cubicBezTo>
                    <a:pt x="13511" y="2195"/>
                    <a:pt x="13599" y="2177"/>
                    <a:pt x="13693" y="2171"/>
                  </a:cubicBezTo>
                  <a:cubicBezTo>
                    <a:pt x="13758" y="2142"/>
                    <a:pt x="13834" y="2113"/>
                    <a:pt x="13904" y="2083"/>
                  </a:cubicBezTo>
                  <a:lnTo>
                    <a:pt x="13904" y="2083"/>
                  </a:lnTo>
                  <a:cubicBezTo>
                    <a:pt x="13887" y="2148"/>
                    <a:pt x="13857" y="2212"/>
                    <a:pt x="13834" y="2283"/>
                  </a:cubicBezTo>
                  <a:cubicBezTo>
                    <a:pt x="13494" y="3116"/>
                    <a:pt x="13494" y="3116"/>
                    <a:pt x="12485" y="3474"/>
                  </a:cubicBezTo>
                  <a:cubicBezTo>
                    <a:pt x="12432" y="3403"/>
                    <a:pt x="12379" y="3327"/>
                    <a:pt x="12350" y="3286"/>
                  </a:cubicBezTo>
                  <a:cubicBezTo>
                    <a:pt x="11986" y="3521"/>
                    <a:pt x="11628" y="3755"/>
                    <a:pt x="11264" y="3984"/>
                  </a:cubicBezTo>
                  <a:cubicBezTo>
                    <a:pt x="11171" y="4049"/>
                    <a:pt x="11083" y="4113"/>
                    <a:pt x="10989" y="4178"/>
                  </a:cubicBezTo>
                  <a:cubicBezTo>
                    <a:pt x="10930" y="4195"/>
                    <a:pt x="10877" y="4207"/>
                    <a:pt x="10819" y="4225"/>
                  </a:cubicBezTo>
                  <a:lnTo>
                    <a:pt x="10866" y="4049"/>
                  </a:lnTo>
                  <a:cubicBezTo>
                    <a:pt x="10924" y="3955"/>
                    <a:pt x="10989" y="3867"/>
                    <a:pt x="11047" y="3767"/>
                  </a:cubicBezTo>
                  <a:cubicBezTo>
                    <a:pt x="11059" y="3636"/>
                    <a:pt x="11070" y="3505"/>
                    <a:pt x="11082" y="3369"/>
                  </a:cubicBezTo>
                  <a:lnTo>
                    <a:pt x="11082" y="3369"/>
                  </a:lnTo>
                  <a:cubicBezTo>
                    <a:pt x="11477" y="3195"/>
                    <a:pt x="11878" y="3021"/>
                    <a:pt x="12285" y="2869"/>
                  </a:cubicBezTo>
                  <a:cubicBezTo>
                    <a:pt x="12299" y="2865"/>
                    <a:pt x="12313" y="2863"/>
                    <a:pt x="12328" y="2863"/>
                  </a:cubicBezTo>
                  <a:cubicBezTo>
                    <a:pt x="12413" y="2863"/>
                    <a:pt x="12528" y="2925"/>
                    <a:pt x="12702" y="2975"/>
                  </a:cubicBezTo>
                  <a:cubicBezTo>
                    <a:pt x="12889" y="2770"/>
                    <a:pt x="13153" y="2476"/>
                    <a:pt x="13417" y="2195"/>
                  </a:cubicBezTo>
                  <a:lnTo>
                    <a:pt x="13417" y="2195"/>
                  </a:lnTo>
                  <a:cubicBezTo>
                    <a:pt x="13054" y="2201"/>
                    <a:pt x="12702" y="2201"/>
                    <a:pt x="12344" y="2207"/>
                  </a:cubicBezTo>
                  <a:cubicBezTo>
                    <a:pt x="12337" y="2207"/>
                    <a:pt x="12330" y="2207"/>
                    <a:pt x="12323" y="2207"/>
                  </a:cubicBezTo>
                  <a:cubicBezTo>
                    <a:pt x="11910" y="2207"/>
                    <a:pt x="11570" y="2031"/>
                    <a:pt x="11264" y="1725"/>
                  </a:cubicBezTo>
                  <a:cubicBezTo>
                    <a:pt x="11819" y="1640"/>
                    <a:pt x="12369" y="1581"/>
                    <a:pt x="12929" y="1581"/>
                  </a:cubicBezTo>
                  <a:close/>
                  <a:moveTo>
                    <a:pt x="3610" y="3305"/>
                  </a:moveTo>
                  <a:cubicBezTo>
                    <a:pt x="4339" y="3305"/>
                    <a:pt x="5039" y="3517"/>
                    <a:pt x="5750" y="3626"/>
                  </a:cubicBezTo>
                  <a:cubicBezTo>
                    <a:pt x="6231" y="3697"/>
                    <a:pt x="6700" y="3814"/>
                    <a:pt x="7170" y="3920"/>
                  </a:cubicBezTo>
                  <a:cubicBezTo>
                    <a:pt x="7328" y="3955"/>
                    <a:pt x="7481" y="3984"/>
                    <a:pt x="7645" y="4019"/>
                  </a:cubicBezTo>
                  <a:cubicBezTo>
                    <a:pt x="7657" y="4078"/>
                    <a:pt x="7680" y="4142"/>
                    <a:pt x="7698" y="4201"/>
                  </a:cubicBezTo>
                  <a:cubicBezTo>
                    <a:pt x="7140" y="4635"/>
                    <a:pt x="6483" y="4888"/>
                    <a:pt x="5785" y="4958"/>
                  </a:cubicBezTo>
                  <a:cubicBezTo>
                    <a:pt x="5579" y="4983"/>
                    <a:pt x="5373" y="4995"/>
                    <a:pt x="5167" y="4995"/>
                  </a:cubicBezTo>
                  <a:cubicBezTo>
                    <a:pt x="4504" y="4995"/>
                    <a:pt x="3841" y="4872"/>
                    <a:pt x="3192" y="4670"/>
                  </a:cubicBezTo>
                  <a:cubicBezTo>
                    <a:pt x="2817" y="4553"/>
                    <a:pt x="2400" y="4541"/>
                    <a:pt x="2001" y="4477"/>
                  </a:cubicBezTo>
                  <a:cubicBezTo>
                    <a:pt x="2142" y="3785"/>
                    <a:pt x="2500" y="3438"/>
                    <a:pt x="3087" y="3345"/>
                  </a:cubicBezTo>
                  <a:cubicBezTo>
                    <a:pt x="3263" y="3317"/>
                    <a:pt x="3437" y="3305"/>
                    <a:pt x="3610" y="3305"/>
                  </a:cubicBezTo>
                  <a:close/>
                  <a:moveTo>
                    <a:pt x="5574" y="5310"/>
                  </a:moveTo>
                  <a:cubicBezTo>
                    <a:pt x="5592" y="5310"/>
                    <a:pt x="5603" y="5339"/>
                    <a:pt x="5621" y="5357"/>
                  </a:cubicBezTo>
                  <a:cubicBezTo>
                    <a:pt x="5615" y="5369"/>
                    <a:pt x="5597" y="5386"/>
                    <a:pt x="5592" y="5398"/>
                  </a:cubicBezTo>
                  <a:cubicBezTo>
                    <a:pt x="5568" y="5374"/>
                    <a:pt x="5545" y="5363"/>
                    <a:pt x="5527" y="5345"/>
                  </a:cubicBezTo>
                  <a:cubicBezTo>
                    <a:pt x="5545" y="5333"/>
                    <a:pt x="5562" y="5310"/>
                    <a:pt x="5574" y="5310"/>
                  </a:cubicBezTo>
                  <a:close/>
                  <a:moveTo>
                    <a:pt x="3163" y="6436"/>
                  </a:moveTo>
                  <a:cubicBezTo>
                    <a:pt x="3195" y="6490"/>
                    <a:pt x="3237" y="6544"/>
                    <a:pt x="3275" y="6597"/>
                  </a:cubicBezTo>
                  <a:lnTo>
                    <a:pt x="3275" y="6597"/>
                  </a:lnTo>
                  <a:cubicBezTo>
                    <a:pt x="3222" y="6562"/>
                    <a:pt x="3161" y="6530"/>
                    <a:pt x="3110" y="6489"/>
                  </a:cubicBezTo>
                  <a:lnTo>
                    <a:pt x="3163" y="6436"/>
                  </a:lnTo>
                  <a:close/>
                  <a:moveTo>
                    <a:pt x="16134" y="1"/>
                  </a:moveTo>
                  <a:lnTo>
                    <a:pt x="16134" y="1"/>
                  </a:lnTo>
                  <a:cubicBezTo>
                    <a:pt x="15834" y="142"/>
                    <a:pt x="15512" y="253"/>
                    <a:pt x="15236" y="435"/>
                  </a:cubicBezTo>
                  <a:cubicBezTo>
                    <a:pt x="14473" y="928"/>
                    <a:pt x="13635" y="1268"/>
                    <a:pt x="12743" y="1379"/>
                  </a:cubicBezTo>
                  <a:cubicBezTo>
                    <a:pt x="12083" y="1464"/>
                    <a:pt x="11415" y="1504"/>
                    <a:pt x="10752" y="1504"/>
                  </a:cubicBezTo>
                  <a:cubicBezTo>
                    <a:pt x="10590" y="1504"/>
                    <a:pt x="10428" y="1501"/>
                    <a:pt x="10267" y="1497"/>
                  </a:cubicBezTo>
                  <a:cubicBezTo>
                    <a:pt x="9106" y="1473"/>
                    <a:pt x="7938" y="1350"/>
                    <a:pt x="6771" y="1309"/>
                  </a:cubicBezTo>
                  <a:cubicBezTo>
                    <a:pt x="6671" y="1305"/>
                    <a:pt x="6573" y="1303"/>
                    <a:pt x="6475" y="1303"/>
                  </a:cubicBezTo>
                  <a:cubicBezTo>
                    <a:pt x="4639" y="1303"/>
                    <a:pt x="3137" y="2039"/>
                    <a:pt x="2101" y="3626"/>
                  </a:cubicBezTo>
                  <a:cubicBezTo>
                    <a:pt x="1362" y="4770"/>
                    <a:pt x="699" y="5961"/>
                    <a:pt x="1" y="7129"/>
                  </a:cubicBezTo>
                  <a:lnTo>
                    <a:pt x="101" y="7222"/>
                  </a:lnTo>
                  <a:cubicBezTo>
                    <a:pt x="353" y="6941"/>
                    <a:pt x="611" y="6653"/>
                    <a:pt x="939" y="6278"/>
                  </a:cubicBezTo>
                  <a:cubicBezTo>
                    <a:pt x="1485" y="6254"/>
                    <a:pt x="2130" y="6225"/>
                    <a:pt x="2946" y="6190"/>
                  </a:cubicBezTo>
                  <a:lnTo>
                    <a:pt x="2946" y="6190"/>
                  </a:lnTo>
                  <a:cubicBezTo>
                    <a:pt x="2688" y="6483"/>
                    <a:pt x="2553" y="6642"/>
                    <a:pt x="2418" y="6800"/>
                  </a:cubicBezTo>
                  <a:cubicBezTo>
                    <a:pt x="2451" y="6836"/>
                    <a:pt x="2501" y="6844"/>
                    <a:pt x="2556" y="6844"/>
                  </a:cubicBezTo>
                  <a:cubicBezTo>
                    <a:pt x="2594" y="6844"/>
                    <a:pt x="2634" y="6840"/>
                    <a:pt x="2673" y="6840"/>
                  </a:cubicBezTo>
                  <a:cubicBezTo>
                    <a:pt x="2773" y="6840"/>
                    <a:pt x="2858" y="6866"/>
                    <a:pt x="2846" y="7052"/>
                  </a:cubicBezTo>
                  <a:cubicBezTo>
                    <a:pt x="2993" y="6906"/>
                    <a:pt x="3151" y="6759"/>
                    <a:pt x="3298" y="6612"/>
                  </a:cubicBezTo>
                  <a:cubicBezTo>
                    <a:pt x="3296" y="6611"/>
                    <a:pt x="3294" y="6609"/>
                    <a:pt x="3291" y="6608"/>
                  </a:cubicBezTo>
                  <a:lnTo>
                    <a:pt x="3291" y="6608"/>
                  </a:lnTo>
                  <a:cubicBezTo>
                    <a:pt x="3595" y="6363"/>
                    <a:pt x="3892" y="6106"/>
                    <a:pt x="4195" y="5867"/>
                  </a:cubicBezTo>
                  <a:cubicBezTo>
                    <a:pt x="4307" y="5779"/>
                    <a:pt x="4454" y="5732"/>
                    <a:pt x="4577" y="5668"/>
                  </a:cubicBezTo>
                  <a:cubicBezTo>
                    <a:pt x="4606" y="5586"/>
                    <a:pt x="4629" y="5509"/>
                    <a:pt x="4653" y="5427"/>
                  </a:cubicBezTo>
                  <a:lnTo>
                    <a:pt x="4653" y="5427"/>
                  </a:lnTo>
                  <a:cubicBezTo>
                    <a:pt x="4424" y="5492"/>
                    <a:pt x="4160" y="5509"/>
                    <a:pt x="3972" y="5633"/>
                  </a:cubicBezTo>
                  <a:cubicBezTo>
                    <a:pt x="3560" y="5913"/>
                    <a:pt x="3118" y="5999"/>
                    <a:pt x="2647" y="5999"/>
                  </a:cubicBezTo>
                  <a:cubicBezTo>
                    <a:pt x="2556" y="5999"/>
                    <a:pt x="2464" y="5996"/>
                    <a:pt x="2371" y="5990"/>
                  </a:cubicBezTo>
                  <a:cubicBezTo>
                    <a:pt x="2213" y="5979"/>
                    <a:pt x="2055" y="5976"/>
                    <a:pt x="1894" y="5976"/>
                  </a:cubicBezTo>
                  <a:cubicBezTo>
                    <a:pt x="1637" y="5976"/>
                    <a:pt x="1371" y="5985"/>
                    <a:pt x="1086" y="5985"/>
                  </a:cubicBezTo>
                  <a:cubicBezTo>
                    <a:pt x="1139" y="5820"/>
                    <a:pt x="1192" y="5668"/>
                    <a:pt x="1250" y="5521"/>
                  </a:cubicBezTo>
                  <a:cubicBezTo>
                    <a:pt x="1448" y="5032"/>
                    <a:pt x="1689" y="4753"/>
                    <a:pt x="2235" y="4753"/>
                  </a:cubicBezTo>
                  <a:cubicBezTo>
                    <a:pt x="2403" y="4753"/>
                    <a:pt x="2601" y="4779"/>
                    <a:pt x="2834" y="4835"/>
                  </a:cubicBezTo>
                  <a:cubicBezTo>
                    <a:pt x="3304" y="4940"/>
                    <a:pt x="3779" y="5040"/>
                    <a:pt x="4248" y="5169"/>
                  </a:cubicBezTo>
                  <a:cubicBezTo>
                    <a:pt x="4418" y="5216"/>
                    <a:pt x="4559" y="5345"/>
                    <a:pt x="4706" y="5439"/>
                  </a:cubicBezTo>
                  <a:cubicBezTo>
                    <a:pt x="4911" y="5457"/>
                    <a:pt x="5116" y="5468"/>
                    <a:pt x="5333" y="5486"/>
                  </a:cubicBezTo>
                  <a:cubicBezTo>
                    <a:pt x="5281" y="5726"/>
                    <a:pt x="5245" y="5949"/>
                    <a:pt x="5204" y="6166"/>
                  </a:cubicBezTo>
                  <a:cubicBezTo>
                    <a:pt x="5386" y="6008"/>
                    <a:pt x="5603" y="5873"/>
                    <a:pt x="5732" y="5685"/>
                  </a:cubicBezTo>
                  <a:cubicBezTo>
                    <a:pt x="6084" y="5128"/>
                    <a:pt x="6659" y="4999"/>
                    <a:pt x="7246" y="4776"/>
                  </a:cubicBezTo>
                  <a:cubicBezTo>
                    <a:pt x="7264" y="4981"/>
                    <a:pt x="7275" y="5116"/>
                    <a:pt x="7299" y="5404"/>
                  </a:cubicBezTo>
                  <a:cubicBezTo>
                    <a:pt x="7440" y="5204"/>
                    <a:pt x="7522" y="5116"/>
                    <a:pt x="7563" y="5022"/>
                  </a:cubicBezTo>
                  <a:cubicBezTo>
                    <a:pt x="7786" y="4547"/>
                    <a:pt x="8114" y="4172"/>
                    <a:pt x="8537" y="3873"/>
                  </a:cubicBezTo>
                  <a:cubicBezTo>
                    <a:pt x="8666" y="3783"/>
                    <a:pt x="8752" y="3645"/>
                    <a:pt x="8857" y="3520"/>
                  </a:cubicBezTo>
                  <a:lnTo>
                    <a:pt x="8857" y="3520"/>
                  </a:lnTo>
                  <a:cubicBezTo>
                    <a:pt x="9037" y="3473"/>
                    <a:pt x="9212" y="3444"/>
                    <a:pt x="9387" y="3397"/>
                  </a:cubicBezTo>
                  <a:cubicBezTo>
                    <a:pt x="9435" y="3383"/>
                    <a:pt x="9476" y="3376"/>
                    <a:pt x="9511" y="3376"/>
                  </a:cubicBezTo>
                  <a:cubicBezTo>
                    <a:pt x="9664" y="3376"/>
                    <a:pt x="9715" y="3501"/>
                    <a:pt x="9739" y="3667"/>
                  </a:cubicBezTo>
                  <a:cubicBezTo>
                    <a:pt x="10115" y="3550"/>
                    <a:pt x="10484" y="3433"/>
                    <a:pt x="10854" y="3315"/>
                  </a:cubicBezTo>
                  <a:cubicBezTo>
                    <a:pt x="10919" y="3335"/>
                    <a:pt x="10975" y="3347"/>
                    <a:pt x="11037" y="3364"/>
                  </a:cubicBezTo>
                  <a:lnTo>
                    <a:pt x="11037" y="3364"/>
                  </a:lnTo>
                  <a:cubicBezTo>
                    <a:pt x="11002" y="3369"/>
                    <a:pt x="10967" y="3370"/>
                    <a:pt x="10930" y="3374"/>
                  </a:cubicBezTo>
                  <a:cubicBezTo>
                    <a:pt x="10431" y="4494"/>
                    <a:pt x="9722" y="5451"/>
                    <a:pt x="8589" y="6161"/>
                  </a:cubicBezTo>
                  <a:cubicBezTo>
                    <a:pt x="8642" y="5439"/>
                    <a:pt x="8912" y="4876"/>
                    <a:pt x="9270" y="4342"/>
                  </a:cubicBezTo>
                  <a:cubicBezTo>
                    <a:pt x="9399" y="4166"/>
                    <a:pt x="9505" y="3984"/>
                    <a:pt x="9616" y="3808"/>
                  </a:cubicBezTo>
                  <a:lnTo>
                    <a:pt x="9616" y="3808"/>
                  </a:lnTo>
                  <a:cubicBezTo>
                    <a:pt x="8988" y="3955"/>
                    <a:pt x="8900" y="4559"/>
                    <a:pt x="8625" y="5011"/>
                  </a:cubicBezTo>
                  <a:cubicBezTo>
                    <a:pt x="8507" y="5187"/>
                    <a:pt x="8466" y="5410"/>
                    <a:pt x="8419" y="5627"/>
                  </a:cubicBezTo>
                  <a:cubicBezTo>
                    <a:pt x="8267" y="6425"/>
                    <a:pt x="7833" y="7041"/>
                    <a:pt x="7205" y="7539"/>
                  </a:cubicBezTo>
                  <a:cubicBezTo>
                    <a:pt x="7041" y="7674"/>
                    <a:pt x="6935" y="7868"/>
                    <a:pt x="6794" y="8032"/>
                  </a:cubicBezTo>
                  <a:cubicBezTo>
                    <a:pt x="6829" y="8073"/>
                    <a:pt x="6876" y="8120"/>
                    <a:pt x="6912" y="8161"/>
                  </a:cubicBezTo>
                  <a:cubicBezTo>
                    <a:pt x="7915" y="7246"/>
                    <a:pt x="8918" y="6337"/>
                    <a:pt x="9915" y="5410"/>
                  </a:cubicBezTo>
                  <a:cubicBezTo>
                    <a:pt x="10672" y="4717"/>
                    <a:pt x="11523" y="4184"/>
                    <a:pt x="12496" y="3814"/>
                  </a:cubicBezTo>
                  <a:cubicBezTo>
                    <a:pt x="13142" y="3573"/>
                    <a:pt x="13863" y="3397"/>
                    <a:pt x="14344" y="2840"/>
                  </a:cubicBezTo>
                  <a:cubicBezTo>
                    <a:pt x="14949" y="2148"/>
                    <a:pt x="15529" y="1432"/>
                    <a:pt x="16122" y="728"/>
                  </a:cubicBezTo>
                  <a:lnTo>
                    <a:pt x="16122" y="728"/>
                  </a:lnTo>
                  <a:cubicBezTo>
                    <a:pt x="15793" y="916"/>
                    <a:pt x="15459" y="1115"/>
                    <a:pt x="15130" y="1321"/>
                  </a:cubicBezTo>
                  <a:cubicBezTo>
                    <a:pt x="15072" y="1456"/>
                    <a:pt x="15019" y="1579"/>
                    <a:pt x="14972" y="1708"/>
                  </a:cubicBezTo>
                  <a:cubicBezTo>
                    <a:pt x="14902" y="1825"/>
                    <a:pt x="14843" y="1943"/>
                    <a:pt x="14743" y="2136"/>
                  </a:cubicBezTo>
                  <a:cubicBezTo>
                    <a:pt x="14550" y="1737"/>
                    <a:pt x="14632" y="1632"/>
                    <a:pt x="14866" y="1608"/>
                  </a:cubicBezTo>
                  <a:cubicBezTo>
                    <a:pt x="14890" y="1526"/>
                    <a:pt x="14902" y="1444"/>
                    <a:pt x="14925" y="1368"/>
                  </a:cubicBezTo>
                  <a:lnTo>
                    <a:pt x="14925" y="1368"/>
                  </a:lnTo>
                  <a:cubicBezTo>
                    <a:pt x="14626" y="1385"/>
                    <a:pt x="14315" y="1403"/>
                    <a:pt x="14016" y="1426"/>
                  </a:cubicBezTo>
                  <a:cubicBezTo>
                    <a:pt x="13981" y="1415"/>
                    <a:pt x="13934" y="1403"/>
                    <a:pt x="13899" y="1397"/>
                  </a:cubicBezTo>
                  <a:cubicBezTo>
                    <a:pt x="13934" y="1374"/>
                    <a:pt x="13963" y="1350"/>
                    <a:pt x="14004" y="1327"/>
                  </a:cubicBezTo>
                  <a:cubicBezTo>
                    <a:pt x="14591" y="1004"/>
                    <a:pt x="15183" y="681"/>
                    <a:pt x="15770" y="347"/>
                  </a:cubicBezTo>
                  <a:cubicBezTo>
                    <a:pt x="15911" y="265"/>
                    <a:pt x="16016" y="118"/>
                    <a:pt x="1613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69725" y="1805600"/>
              <a:ext cx="380325" cy="163700"/>
            </a:xfrm>
            <a:custGeom>
              <a:avLst/>
              <a:gdLst/>
              <a:ahLst/>
              <a:cxnLst/>
              <a:rect l="l" t="t" r="r" b="b"/>
              <a:pathLst>
                <a:path w="15213" h="6548" extrusionOk="0">
                  <a:moveTo>
                    <a:pt x="12530" y="2212"/>
                  </a:moveTo>
                  <a:cubicBezTo>
                    <a:pt x="12529" y="2214"/>
                    <a:pt x="12527" y="2216"/>
                    <a:pt x="12526" y="2218"/>
                  </a:cubicBezTo>
                  <a:lnTo>
                    <a:pt x="12543" y="2212"/>
                  </a:lnTo>
                  <a:cubicBezTo>
                    <a:pt x="12539" y="2212"/>
                    <a:pt x="12535" y="2212"/>
                    <a:pt x="12530" y="2212"/>
                  </a:cubicBezTo>
                  <a:close/>
                  <a:moveTo>
                    <a:pt x="8261" y="2289"/>
                  </a:moveTo>
                  <a:lnTo>
                    <a:pt x="8261" y="2289"/>
                  </a:lnTo>
                  <a:cubicBezTo>
                    <a:pt x="8256" y="2323"/>
                    <a:pt x="8247" y="2353"/>
                    <a:pt x="8237" y="2383"/>
                  </a:cubicBezTo>
                  <a:lnTo>
                    <a:pt x="8237" y="2383"/>
                  </a:lnTo>
                  <a:cubicBezTo>
                    <a:pt x="8236" y="2359"/>
                    <a:pt x="8231" y="2338"/>
                    <a:pt x="8231" y="2318"/>
                  </a:cubicBezTo>
                  <a:cubicBezTo>
                    <a:pt x="8231" y="2312"/>
                    <a:pt x="8255" y="2300"/>
                    <a:pt x="8261" y="2289"/>
                  </a:cubicBezTo>
                  <a:close/>
                  <a:moveTo>
                    <a:pt x="8270" y="2511"/>
                  </a:moveTo>
                  <a:lnTo>
                    <a:pt x="8270" y="2511"/>
                  </a:lnTo>
                  <a:cubicBezTo>
                    <a:pt x="8269" y="2513"/>
                    <a:pt x="8268" y="2515"/>
                    <a:pt x="8267" y="2517"/>
                  </a:cubicBezTo>
                  <a:lnTo>
                    <a:pt x="8272" y="2512"/>
                  </a:lnTo>
                  <a:cubicBezTo>
                    <a:pt x="8272" y="2511"/>
                    <a:pt x="8271" y="2511"/>
                    <a:pt x="8270" y="2511"/>
                  </a:cubicBezTo>
                  <a:close/>
                  <a:moveTo>
                    <a:pt x="5410" y="3114"/>
                  </a:moveTo>
                  <a:cubicBezTo>
                    <a:pt x="5531" y="3114"/>
                    <a:pt x="5657" y="3130"/>
                    <a:pt x="5791" y="3163"/>
                  </a:cubicBezTo>
                  <a:cubicBezTo>
                    <a:pt x="6630" y="3380"/>
                    <a:pt x="7475" y="3544"/>
                    <a:pt x="8489" y="3773"/>
                  </a:cubicBezTo>
                  <a:cubicBezTo>
                    <a:pt x="8155" y="3937"/>
                    <a:pt x="7962" y="4107"/>
                    <a:pt x="7744" y="4125"/>
                  </a:cubicBezTo>
                  <a:cubicBezTo>
                    <a:pt x="7442" y="4142"/>
                    <a:pt x="7143" y="4186"/>
                    <a:pt x="6839" y="4186"/>
                  </a:cubicBezTo>
                  <a:cubicBezTo>
                    <a:pt x="6632" y="4186"/>
                    <a:pt x="6422" y="4166"/>
                    <a:pt x="6207" y="4101"/>
                  </a:cubicBezTo>
                  <a:cubicBezTo>
                    <a:pt x="5586" y="3925"/>
                    <a:pt x="4923" y="3884"/>
                    <a:pt x="4154" y="3767"/>
                  </a:cubicBezTo>
                  <a:cubicBezTo>
                    <a:pt x="4559" y="3348"/>
                    <a:pt x="4945" y="3114"/>
                    <a:pt x="5410" y="3114"/>
                  </a:cubicBezTo>
                  <a:close/>
                  <a:moveTo>
                    <a:pt x="9587" y="4395"/>
                  </a:moveTo>
                  <a:lnTo>
                    <a:pt x="9587" y="4395"/>
                  </a:lnTo>
                  <a:cubicBezTo>
                    <a:pt x="9557" y="4465"/>
                    <a:pt x="9522" y="4530"/>
                    <a:pt x="9493" y="4594"/>
                  </a:cubicBezTo>
                  <a:cubicBezTo>
                    <a:pt x="9440" y="4623"/>
                    <a:pt x="9393" y="4659"/>
                    <a:pt x="9346" y="4688"/>
                  </a:cubicBezTo>
                  <a:cubicBezTo>
                    <a:pt x="9358" y="4612"/>
                    <a:pt x="9369" y="4530"/>
                    <a:pt x="9381" y="4447"/>
                  </a:cubicBezTo>
                  <a:cubicBezTo>
                    <a:pt x="9446" y="4436"/>
                    <a:pt x="9522" y="4418"/>
                    <a:pt x="9587" y="4395"/>
                  </a:cubicBezTo>
                  <a:close/>
                  <a:moveTo>
                    <a:pt x="4194" y="3968"/>
                  </a:moveTo>
                  <a:cubicBezTo>
                    <a:pt x="4348" y="3968"/>
                    <a:pt x="4531" y="4004"/>
                    <a:pt x="4776" y="4060"/>
                  </a:cubicBezTo>
                  <a:cubicBezTo>
                    <a:pt x="5269" y="4178"/>
                    <a:pt x="5773" y="4236"/>
                    <a:pt x="6272" y="4359"/>
                  </a:cubicBezTo>
                  <a:cubicBezTo>
                    <a:pt x="5479" y="4429"/>
                    <a:pt x="4724" y="4781"/>
                    <a:pt x="3890" y="4781"/>
                  </a:cubicBezTo>
                  <a:cubicBezTo>
                    <a:pt x="3675" y="4781"/>
                    <a:pt x="3455" y="4758"/>
                    <a:pt x="3227" y="4700"/>
                  </a:cubicBezTo>
                  <a:cubicBezTo>
                    <a:pt x="3650" y="4151"/>
                    <a:pt x="3847" y="3968"/>
                    <a:pt x="4194" y="3968"/>
                  </a:cubicBezTo>
                  <a:close/>
                  <a:moveTo>
                    <a:pt x="6034" y="4730"/>
                  </a:moveTo>
                  <a:cubicBezTo>
                    <a:pt x="6132" y="4730"/>
                    <a:pt x="6253" y="4819"/>
                    <a:pt x="6362" y="4857"/>
                  </a:cubicBezTo>
                  <a:lnTo>
                    <a:pt x="6362" y="4857"/>
                  </a:lnTo>
                  <a:cubicBezTo>
                    <a:pt x="6049" y="5057"/>
                    <a:pt x="5704" y="5214"/>
                    <a:pt x="5439" y="5462"/>
                  </a:cubicBezTo>
                  <a:cubicBezTo>
                    <a:pt x="4908" y="5946"/>
                    <a:pt x="4334" y="6192"/>
                    <a:pt x="3693" y="6192"/>
                  </a:cubicBezTo>
                  <a:cubicBezTo>
                    <a:pt x="3456" y="6192"/>
                    <a:pt x="3209" y="6158"/>
                    <a:pt x="2952" y="6090"/>
                  </a:cubicBezTo>
                  <a:cubicBezTo>
                    <a:pt x="3051" y="5732"/>
                    <a:pt x="3591" y="5855"/>
                    <a:pt x="3591" y="5439"/>
                  </a:cubicBezTo>
                  <a:lnTo>
                    <a:pt x="3591" y="5439"/>
                  </a:lnTo>
                  <a:cubicBezTo>
                    <a:pt x="3309" y="5568"/>
                    <a:pt x="3016" y="5668"/>
                    <a:pt x="2758" y="5826"/>
                  </a:cubicBezTo>
                  <a:cubicBezTo>
                    <a:pt x="2525" y="5970"/>
                    <a:pt x="2291" y="6062"/>
                    <a:pt x="1987" y="6062"/>
                  </a:cubicBezTo>
                  <a:cubicBezTo>
                    <a:pt x="1870" y="6062"/>
                    <a:pt x="1744" y="6049"/>
                    <a:pt x="1602" y="6020"/>
                  </a:cubicBezTo>
                  <a:cubicBezTo>
                    <a:pt x="2130" y="5621"/>
                    <a:pt x="2553" y="5257"/>
                    <a:pt x="3034" y="4975"/>
                  </a:cubicBezTo>
                  <a:cubicBezTo>
                    <a:pt x="3081" y="4947"/>
                    <a:pt x="3142" y="4936"/>
                    <a:pt x="3208" y="4936"/>
                  </a:cubicBezTo>
                  <a:cubicBezTo>
                    <a:pt x="3363" y="4936"/>
                    <a:pt x="3554" y="4994"/>
                    <a:pt x="3714" y="5022"/>
                  </a:cubicBezTo>
                  <a:cubicBezTo>
                    <a:pt x="3726" y="5022"/>
                    <a:pt x="3720" y="5204"/>
                    <a:pt x="3726" y="5298"/>
                  </a:cubicBezTo>
                  <a:cubicBezTo>
                    <a:pt x="3896" y="5263"/>
                    <a:pt x="4066" y="5228"/>
                    <a:pt x="4236" y="5181"/>
                  </a:cubicBezTo>
                  <a:cubicBezTo>
                    <a:pt x="4823" y="5034"/>
                    <a:pt x="5410" y="4864"/>
                    <a:pt x="5996" y="4735"/>
                  </a:cubicBezTo>
                  <a:cubicBezTo>
                    <a:pt x="6008" y="4732"/>
                    <a:pt x="6021" y="4730"/>
                    <a:pt x="6034" y="4730"/>
                  </a:cubicBezTo>
                  <a:close/>
                  <a:moveTo>
                    <a:pt x="11364" y="1"/>
                  </a:moveTo>
                  <a:cubicBezTo>
                    <a:pt x="11223" y="206"/>
                    <a:pt x="11082" y="405"/>
                    <a:pt x="10906" y="658"/>
                  </a:cubicBezTo>
                  <a:cubicBezTo>
                    <a:pt x="12168" y="1004"/>
                    <a:pt x="13453" y="722"/>
                    <a:pt x="14567" y="1444"/>
                  </a:cubicBezTo>
                  <a:cubicBezTo>
                    <a:pt x="13934" y="1626"/>
                    <a:pt x="13359" y="1843"/>
                    <a:pt x="12754" y="1948"/>
                  </a:cubicBezTo>
                  <a:cubicBezTo>
                    <a:pt x="12162" y="2048"/>
                    <a:pt x="11552" y="2066"/>
                    <a:pt x="10942" y="2072"/>
                  </a:cubicBezTo>
                  <a:cubicBezTo>
                    <a:pt x="10844" y="2072"/>
                    <a:pt x="10747" y="2072"/>
                    <a:pt x="10650" y="2072"/>
                  </a:cubicBezTo>
                  <a:cubicBezTo>
                    <a:pt x="9825" y="2072"/>
                    <a:pt x="8996" y="2051"/>
                    <a:pt x="8173" y="2030"/>
                  </a:cubicBezTo>
                  <a:cubicBezTo>
                    <a:pt x="8084" y="2028"/>
                    <a:pt x="7995" y="2026"/>
                    <a:pt x="7907" y="2026"/>
                  </a:cubicBezTo>
                  <a:cubicBezTo>
                    <a:pt x="6671" y="2026"/>
                    <a:pt x="5521" y="2304"/>
                    <a:pt x="4535" y="3098"/>
                  </a:cubicBezTo>
                  <a:cubicBezTo>
                    <a:pt x="3955" y="3567"/>
                    <a:pt x="3421" y="4101"/>
                    <a:pt x="2858" y="4600"/>
                  </a:cubicBezTo>
                  <a:cubicBezTo>
                    <a:pt x="2424" y="4981"/>
                    <a:pt x="1995" y="5386"/>
                    <a:pt x="1514" y="5709"/>
                  </a:cubicBezTo>
                  <a:cubicBezTo>
                    <a:pt x="1086" y="5990"/>
                    <a:pt x="599" y="6172"/>
                    <a:pt x="1" y="6460"/>
                  </a:cubicBezTo>
                  <a:cubicBezTo>
                    <a:pt x="450" y="6460"/>
                    <a:pt x="840" y="6462"/>
                    <a:pt x="1208" y="6462"/>
                  </a:cubicBezTo>
                  <a:cubicBezTo>
                    <a:pt x="1392" y="6462"/>
                    <a:pt x="1571" y="6462"/>
                    <a:pt x="1749" y="6460"/>
                  </a:cubicBezTo>
                  <a:cubicBezTo>
                    <a:pt x="2151" y="6451"/>
                    <a:pt x="2554" y="6418"/>
                    <a:pt x="2954" y="6418"/>
                  </a:cubicBezTo>
                  <a:cubicBezTo>
                    <a:pt x="3108" y="6418"/>
                    <a:pt x="3262" y="6423"/>
                    <a:pt x="3415" y="6436"/>
                  </a:cubicBezTo>
                  <a:cubicBezTo>
                    <a:pt x="4034" y="6484"/>
                    <a:pt x="4652" y="6547"/>
                    <a:pt x="5277" y="6547"/>
                  </a:cubicBezTo>
                  <a:cubicBezTo>
                    <a:pt x="5576" y="6547"/>
                    <a:pt x="5876" y="6533"/>
                    <a:pt x="6178" y="6495"/>
                  </a:cubicBezTo>
                  <a:cubicBezTo>
                    <a:pt x="7639" y="6319"/>
                    <a:pt x="8900" y="5791"/>
                    <a:pt x="9868" y="4647"/>
                  </a:cubicBezTo>
                  <a:cubicBezTo>
                    <a:pt x="10044" y="4442"/>
                    <a:pt x="10232" y="4260"/>
                    <a:pt x="10414" y="4060"/>
                  </a:cubicBezTo>
                  <a:cubicBezTo>
                    <a:pt x="10378" y="4013"/>
                    <a:pt x="10343" y="3978"/>
                    <a:pt x="10290" y="3919"/>
                  </a:cubicBezTo>
                  <a:cubicBezTo>
                    <a:pt x="10085" y="4066"/>
                    <a:pt x="9874" y="4213"/>
                    <a:pt x="9587" y="4412"/>
                  </a:cubicBezTo>
                  <a:cubicBezTo>
                    <a:pt x="9592" y="4207"/>
                    <a:pt x="9604" y="4084"/>
                    <a:pt x="9610" y="3955"/>
                  </a:cubicBezTo>
                  <a:lnTo>
                    <a:pt x="9610" y="3955"/>
                  </a:lnTo>
                  <a:cubicBezTo>
                    <a:pt x="9235" y="3961"/>
                    <a:pt x="9182" y="4266"/>
                    <a:pt x="9088" y="4530"/>
                  </a:cubicBezTo>
                  <a:cubicBezTo>
                    <a:pt x="8765" y="5410"/>
                    <a:pt x="8061" y="5803"/>
                    <a:pt x="7205" y="6008"/>
                  </a:cubicBezTo>
                  <a:cubicBezTo>
                    <a:pt x="7168" y="6018"/>
                    <a:pt x="7137" y="6022"/>
                    <a:pt x="7111" y="6022"/>
                  </a:cubicBezTo>
                  <a:cubicBezTo>
                    <a:pt x="6948" y="6022"/>
                    <a:pt x="6968" y="5851"/>
                    <a:pt x="6952" y="5715"/>
                  </a:cubicBezTo>
                  <a:lnTo>
                    <a:pt x="6952" y="5715"/>
                  </a:lnTo>
                  <a:cubicBezTo>
                    <a:pt x="6517" y="6195"/>
                    <a:pt x="5984" y="6308"/>
                    <a:pt x="5388" y="6308"/>
                  </a:cubicBezTo>
                  <a:cubicBezTo>
                    <a:pt x="5205" y="6308"/>
                    <a:pt x="5017" y="6297"/>
                    <a:pt x="4823" y="6284"/>
                  </a:cubicBezTo>
                  <a:cubicBezTo>
                    <a:pt x="5322" y="5873"/>
                    <a:pt x="5779" y="5498"/>
                    <a:pt x="6231" y="5110"/>
                  </a:cubicBezTo>
                  <a:cubicBezTo>
                    <a:pt x="6293" y="5043"/>
                    <a:pt x="6323" y="4942"/>
                    <a:pt x="6372" y="4856"/>
                  </a:cubicBezTo>
                  <a:lnTo>
                    <a:pt x="6372" y="4856"/>
                  </a:lnTo>
                  <a:cubicBezTo>
                    <a:pt x="6833" y="4692"/>
                    <a:pt x="7295" y="4535"/>
                    <a:pt x="7844" y="4336"/>
                  </a:cubicBezTo>
                  <a:lnTo>
                    <a:pt x="7844" y="4336"/>
                  </a:lnTo>
                  <a:cubicBezTo>
                    <a:pt x="7756" y="4541"/>
                    <a:pt x="7715" y="4623"/>
                    <a:pt x="7680" y="4711"/>
                  </a:cubicBezTo>
                  <a:cubicBezTo>
                    <a:pt x="7697" y="4712"/>
                    <a:pt x="7713" y="4713"/>
                    <a:pt x="7729" y="4713"/>
                  </a:cubicBezTo>
                  <a:cubicBezTo>
                    <a:pt x="8183" y="4713"/>
                    <a:pt x="8411" y="4321"/>
                    <a:pt x="8677" y="4072"/>
                  </a:cubicBezTo>
                  <a:cubicBezTo>
                    <a:pt x="8935" y="3831"/>
                    <a:pt x="9193" y="3661"/>
                    <a:pt x="9528" y="3603"/>
                  </a:cubicBezTo>
                  <a:cubicBezTo>
                    <a:pt x="9604" y="3632"/>
                    <a:pt x="9669" y="3661"/>
                    <a:pt x="9739" y="3691"/>
                  </a:cubicBezTo>
                  <a:cubicBezTo>
                    <a:pt x="10027" y="3544"/>
                    <a:pt x="10320" y="3392"/>
                    <a:pt x="10607" y="3239"/>
                  </a:cubicBezTo>
                  <a:cubicBezTo>
                    <a:pt x="10607" y="3192"/>
                    <a:pt x="10613" y="3145"/>
                    <a:pt x="10619" y="3092"/>
                  </a:cubicBezTo>
                  <a:lnTo>
                    <a:pt x="10619" y="3092"/>
                  </a:lnTo>
                  <a:cubicBezTo>
                    <a:pt x="10109" y="3216"/>
                    <a:pt x="9610" y="3350"/>
                    <a:pt x="9094" y="3456"/>
                  </a:cubicBezTo>
                  <a:cubicBezTo>
                    <a:pt x="8920" y="3497"/>
                    <a:pt x="8729" y="3545"/>
                    <a:pt x="8550" y="3545"/>
                  </a:cubicBezTo>
                  <a:cubicBezTo>
                    <a:pt x="8499" y="3545"/>
                    <a:pt x="8450" y="3541"/>
                    <a:pt x="8401" y="3532"/>
                  </a:cubicBezTo>
                  <a:cubicBezTo>
                    <a:pt x="7451" y="3356"/>
                    <a:pt x="6512" y="3133"/>
                    <a:pt x="5404" y="2893"/>
                  </a:cubicBezTo>
                  <a:cubicBezTo>
                    <a:pt x="6054" y="2561"/>
                    <a:pt x="6637" y="2362"/>
                    <a:pt x="7236" y="2362"/>
                  </a:cubicBezTo>
                  <a:cubicBezTo>
                    <a:pt x="7441" y="2362"/>
                    <a:pt x="7649" y="2386"/>
                    <a:pt x="7862" y="2435"/>
                  </a:cubicBezTo>
                  <a:cubicBezTo>
                    <a:pt x="7996" y="2476"/>
                    <a:pt x="8130" y="2488"/>
                    <a:pt x="8270" y="2511"/>
                  </a:cubicBezTo>
                  <a:lnTo>
                    <a:pt x="8270" y="2511"/>
                  </a:lnTo>
                  <a:cubicBezTo>
                    <a:pt x="8294" y="2464"/>
                    <a:pt x="8289" y="2426"/>
                    <a:pt x="8244" y="2398"/>
                  </a:cubicBezTo>
                  <a:lnTo>
                    <a:pt x="8244" y="2398"/>
                  </a:lnTo>
                  <a:cubicBezTo>
                    <a:pt x="8523" y="2359"/>
                    <a:pt x="8800" y="2336"/>
                    <a:pt x="9074" y="2336"/>
                  </a:cubicBezTo>
                  <a:cubicBezTo>
                    <a:pt x="9650" y="2336"/>
                    <a:pt x="10214" y="2438"/>
                    <a:pt x="10760" y="2711"/>
                  </a:cubicBezTo>
                  <a:cubicBezTo>
                    <a:pt x="10908" y="2694"/>
                    <a:pt x="11062" y="2671"/>
                    <a:pt x="11210" y="2659"/>
                  </a:cubicBezTo>
                  <a:lnTo>
                    <a:pt x="11210" y="2659"/>
                  </a:lnTo>
                  <a:cubicBezTo>
                    <a:pt x="11213" y="2661"/>
                    <a:pt x="11215" y="2662"/>
                    <a:pt x="11217" y="2664"/>
                  </a:cubicBezTo>
                  <a:lnTo>
                    <a:pt x="11223" y="2658"/>
                  </a:lnTo>
                  <a:lnTo>
                    <a:pt x="11223" y="2658"/>
                  </a:lnTo>
                  <a:cubicBezTo>
                    <a:pt x="11219" y="2659"/>
                    <a:pt x="11215" y="2659"/>
                    <a:pt x="11210" y="2659"/>
                  </a:cubicBezTo>
                  <a:lnTo>
                    <a:pt x="11210" y="2659"/>
                  </a:lnTo>
                  <a:cubicBezTo>
                    <a:pt x="11101" y="2585"/>
                    <a:pt x="10991" y="2509"/>
                    <a:pt x="10824" y="2388"/>
                  </a:cubicBezTo>
                  <a:cubicBezTo>
                    <a:pt x="11271" y="2247"/>
                    <a:pt x="11702" y="2199"/>
                    <a:pt x="12128" y="2199"/>
                  </a:cubicBezTo>
                  <a:cubicBezTo>
                    <a:pt x="12262" y="2199"/>
                    <a:pt x="12396" y="2203"/>
                    <a:pt x="12530" y="2212"/>
                  </a:cubicBezTo>
                  <a:lnTo>
                    <a:pt x="12530" y="2212"/>
                  </a:lnTo>
                  <a:cubicBezTo>
                    <a:pt x="12708" y="1973"/>
                    <a:pt x="12939" y="1941"/>
                    <a:pt x="13179" y="1941"/>
                  </a:cubicBezTo>
                  <a:cubicBezTo>
                    <a:pt x="13264" y="1941"/>
                    <a:pt x="13350" y="1945"/>
                    <a:pt x="13436" y="1945"/>
                  </a:cubicBezTo>
                  <a:cubicBezTo>
                    <a:pt x="13532" y="1945"/>
                    <a:pt x="13626" y="1940"/>
                    <a:pt x="13717" y="1919"/>
                  </a:cubicBezTo>
                  <a:lnTo>
                    <a:pt x="13717" y="1919"/>
                  </a:lnTo>
                  <a:lnTo>
                    <a:pt x="13699" y="1925"/>
                  </a:lnTo>
                  <a:cubicBezTo>
                    <a:pt x="13898" y="1890"/>
                    <a:pt x="14098" y="1843"/>
                    <a:pt x="14297" y="1808"/>
                  </a:cubicBezTo>
                  <a:cubicBezTo>
                    <a:pt x="14561" y="1714"/>
                    <a:pt x="14814" y="1614"/>
                    <a:pt x="15212" y="1461"/>
                  </a:cubicBezTo>
                  <a:cubicBezTo>
                    <a:pt x="13951" y="664"/>
                    <a:pt x="12696" y="611"/>
                    <a:pt x="11399" y="552"/>
                  </a:cubicBezTo>
                  <a:cubicBezTo>
                    <a:pt x="11382" y="364"/>
                    <a:pt x="11376" y="177"/>
                    <a:pt x="113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126725" y="1760575"/>
              <a:ext cx="243050" cy="166500"/>
            </a:xfrm>
            <a:custGeom>
              <a:avLst/>
              <a:gdLst/>
              <a:ahLst/>
              <a:cxnLst/>
              <a:rect l="l" t="t" r="r" b="b"/>
              <a:pathLst>
                <a:path w="9722" h="6660" extrusionOk="0">
                  <a:moveTo>
                    <a:pt x="4776" y="1673"/>
                  </a:moveTo>
                  <a:cubicBezTo>
                    <a:pt x="4940" y="1901"/>
                    <a:pt x="5099" y="2118"/>
                    <a:pt x="5304" y="2406"/>
                  </a:cubicBezTo>
                  <a:cubicBezTo>
                    <a:pt x="5039" y="2389"/>
                    <a:pt x="4877" y="2383"/>
                    <a:pt x="4713" y="2377"/>
                  </a:cubicBezTo>
                  <a:lnTo>
                    <a:pt x="4713" y="2377"/>
                  </a:lnTo>
                  <a:cubicBezTo>
                    <a:pt x="4740" y="2157"/>
                    <a:pt x="4366" y="1915"/>
                    <a:pt x="4776" y="1673"/>
                  </a:cubicBezTo>
                  <a:close/>
                  <a:moveTo>
                    <a:pt x="7308" y="1955"/>
                  </a:moveTo>
                  <a:cubicBezTo>
                    <a:pt x="7479" y="1955"/>
                    <a:pt x="7668" y="2086"/>
                    <a:pt x="8020" y="2341"/>
                  </a:cubicBezTo>
                  <a:cubicBezTo>
                    <a:pt x="7762" y="2559"/>
                    <a:pt x="7609" y="2665"/>
                    <a:pt x="7411" y="2665"/>
                  </a:cubicBezTo>
                  <a:cubicBezTo>
                    <a:pt x="7230" y="2665"/>
                    <a:pt x="7011" y="2577"/>
                    <a:pt x="6641" y="2406"/>
                  </a:cubicBezTo>
                  <a:cubicBezTo>
                    <a:pt x="6962" y="2103"/>
                    <a:pt x="7125" y="1955"/>
                    <a:pt x="7308" y="1955"/>
                  </a:cubicBezTo>
                  <a:close/>
                  <a:moveTo>
                    <a:pt x="5181" y="2541"/>
                  </a:moveTo>
                  <a:lnTo>
                    <a:pt x="5181" y="2541"/>
                  </a:lnTo>
                  <a:cubicBezTo>
                    <a:pt x="5503" y="2547"/>
                    <a:pt x="5503" y="2547"/>
                    <a:pt x="5468" y="2893"/>
                  </a:cubicBezTo>
                  <a:cubicBezTo>
                    <a:pt x="5363" y="2758"/>
                    <a:pt x="5286" y="2664"/>
                    <a:pt x="5181" y="2541"/>
                  </a:cubicBezTo>
                  <a:close/>
                  <a:moveTo>
                    <a:pt x="2987" y="2846"/>
                  </a:moveTo>
                  <a:cubicBezTo>
                    <a:pt x="3010" y="2864"/>
                    <a:pt x="3028" y="2875"/>
                    <a:pt x="3039" y="2893"/>
                  </a:cubicBezTo>
                  <a:lnTo>
                    <a:pt x="2998" y="2934"/>
                  </a:lnTo>
                  <a:cubicBezTo>
                    <a:pt x="2981" y="2928"/>
                    <a:pt x="2969" y="2922"/>
                    <a:pt x="2946" y="2922"/>
                  </a:cubicBezTo>
                  <a:cubicBezTo>
                    <a:pt x="2957" y="2893"/>
                    <a:pt x="2975" y="2869"/>
                    <a:pt x="2987" y="2846"/>
                  </a:cubicBezTo>
                  <a:close/>
                  <a:moveTo>
                    <a:pt x="3968" y="3677"/>
                  </a:moveTo>
                  <a:cubicBezTo>
                    <a:pt x="3963" y="3685"/>
                    <a:pt x="3959" y="3694"/>
                    <a:pt x="3955" y="3702"/>
                  </a:cubicBezTo>
                  <a:lnTo>
                    <a:pt x="3972" y="3720"/>
                  </a:lnTo>
                  <a:cubicBezTo>
                    <a:pt x="3971" y="3706"/>
                    <a:pt x="3969" y="3691"/>
                    <a:pt x="3968" y="3677"/>
                  </a:cubicBezTo>
                  <a:close/>
                  <a:moveTo>
                    <a:pt x="5022" y="1"/>
                  </a:moveTo>
                  <a:cubicBezTo>
                    <a:pt x="4805" y="288"/>
                    <a:pt x="4594" y="576"/>
                    <a:pt x="4307" y="957"/>
                  </a:cubicBezTo>
                  <a:cubicBezTo>
                    <a:pt x="4623" y="845"/>
                    <a:pt x="4817" y="769"/>
                    <a:pt x="5058" y="693"/>
                  </a:cubicBezTo>
                  <a:cubicBezTo>
                    <a:pt x="5110" y="869"/>
                    <a:pt x="5146" y="1021"/>
                    <a:pt x="5204" y="1239"/>
                  </a:cubicBezTo>
                  <a:cubicBezTo>
                    <a:pt x="5157" y="1233"/>
                    <a:pt x="5113" y="1230"/>
                    <a:pt x="5071" y="1230"/>
                  </a:cubicBezTo>
                  <a:cubicBezTo>
                    <a:pt x="4623" y="1230"/>
                    <a:pt x="4459" y="1559"/>
                    <a:pt x="4271" y="1854"/>
                  </a:cubicBezTo>
                  <a:cubicBezTo>
                    <a:pt x="4120" y="2303"/>
                    <a:pt x="4148" y="2341"/>
                    <a:pt x="4700" y="2387"/>
                  </a:cubicBezTo>
                  <a:lnTo>
                    <a:pt x="4700" y="2387"/>
                  </a:lnTo>
                  <a:cubicBezTo>
                    <a:pt x="4834" y="2610"/>
                    <a:pt x="5188" y="2758"/>
                    <a:pt x="4923" y="3133"/>
                  </a:cubicBezTo>
                  <a:cubicBezTo>
                    <a:pt x="4752" y="2934"/>
                    <a:pt x="4588" y="2734"/>
                    <a:pt x="4365" y="2488"/>
                  </a:cubicBezTo>
                  <a:cubicBezTo>
                    <a:pt x="4223" y="2787"/>
                    <a:pt x="4024" y="2828"/>
                    <a:pt x="3810" y="2828"/>
                  </a:cubicBezTo>
                  <a:cubicBezTo>
                    <a:pt x="3732" y="2828"/>
                    <a:pt x="3651" y="2822"/>
                    <a:pt x="3570" y="2822"/>
                  </a:cubicBezTo>
                  <a:cubicBezTo>
                    <a:pt x="3427" y="2822"/>
                    <a:pt x="3283" y="2839"/>
                    <a:pt x="3151" y="2934"/>
                  </a:cubicBezTo>
                  <a:cubicBezTo>
                    <a:pt x="3169" y="2377"/>
                    <a:pt x="3567" y="2459"/>
                    <a:pt x="3872" y="2318"/>
                  </a:cubicBezTo>
                  <a:cubicBezTo>
                    <a:pt x="3667" y="2060"/>
                    <a:pt x="3444" y="1849"/>
                    <a:pt x="3303" y="1585"/>
                  </a:cubicBezTo>
                  <a:cubicBezTo>
                    <a:pt x="3180" y="1350"/>
                    <a:pt x="3139" y="1057"/>
                    <a:pt x="3063" y="793"/>
                  </a:cubicBezTo>
                  <a:cubicBezTo>
                    <a:pt x="3104" y="763"/>
                    <a:pt x="3157" y="728"/>
                    <a:pt x="3210" y="699"/>
                  </a:cubicBezTo>
                  <a:cubicBezTo>
                    <a:pt x="3403" y="881"/>
                    <a:pt x="3620" y="1057"/>
                    <a:pt x="3808" y="1256"/>
                  </a:cubicBezTo>
                  <a:cubicBezTo>
                    <a:pt x="3960" y="1409"/>
                    <a:pt x="4090" y="1579"/>
                    <a:pt x="4224" y="1737"/>
                  </a:cubicBezTo>
                  <a:cubicBezTo>
                    <a:pt x="4219" y="799"/>
                    <a:pt x="3474" y="640"/>
                    <a:pt x="2799" y="323"/>
                  </a:cubicBezTo>
                  <a:lnTo>
                    <a:pt x="2799" y="323"/>
                  </a:lnTo>
                  <a:cubicBezTo>
                    <a:pt x="2682" y="1033"/>
                    <a:pt x="2951" y="1590"/>
                    <a:pt x="3274" y="2171"/>
                  </a:cubicBezTo>
                  <a:cubicBezTo>
                    <a:pt x="3022" y="2336"/>
                    <a:pt x="2787" y="2488"/>
                    <a:pt x="2459" y="2699"/>
                  </a:cubicBezTo>
                  <a:cubicBezTo>
                    <a:pt x="2066" y="2435"/>
                    <a:pt x="1643" y="2154"/>
                    <a:pt x="1233" y="1878"/>
                  </a:cubicBezTo>
                  <a:cubicBezTo>
                    <a:pt x="822" y="1608"/>
                    <a:pt x="411" y="1327"/>
                    <a:pt x="1" y="1057"/>
                  </a:cubicBezTo>
                  <a:lnTo>
                    <a:pt x="1" y="1057"/>
                  </a:lnTo>
                  <a:cubicBezTo>
                    <a:pt x="83" y="1197"/>
                    <a:pt x="130" y="1385"/>
                    <a:pt x="253" y="1473"/>
                  </a:cubicBezTo>
                  <a:cubicBezTo>
                    <a:pt x="892" y="1942"/>
                    <a:pt x="1549" y="2377"/>
                    <a:pt x="2195" y="2840"/>
                  </a:cubicBezTo>
                  <a:cubicBezTo>
                    <a:pt x="2275" y="2897"/>
                    <a:pt x="2299" y="3021"/>
                    <a:pt x="2344" y="3115"/>
                  </a:cubicBezTo>
                  <a:lnTo>
                    <a:pt x="2344" y="3115"/>
                  </a:lnTo>
                  <a:cubicBezTo>
                    <a:pt x="2005" y="3097"/>
                    <a:pt x="1666" y="3057"/>
                    <a:pt x="1332" y="3057"/>
                  </a:cubicBezTo>
                  <a:cubicBezTo>
                    <a:pt x="1074" y="3057"/>
                    <a:pt x="822" y="3098"/>
                    <a:pt x="576" y="3116"/>
                  </a:cubicBezTo>
                  <a:cubicBezTo>
                    <a:pt x="1071" y="3247"/>
                    <a:pt x="1556" y="3463"/>
                    <a:pt x="2059" y="3463"/>
                  </a:cubicBezTo>
                  <a:cubicBezTo>
                    <a:pt x="2300" y="3463"/>
                    <a:pt x="2546" y="3413"/>
                    <a:pt x="2799" y="3280"/>
                  </a:cubicBezTo>
                  <a:cubicBezTo>
                    <a:pt x="2848" y="3253"/>
                    <a:pt x="2904" y="3246"/>
                    <a:pt x="2964" y="3246"/>
                  </a:cubicBezTo>
                  <a:cubicBezTo>
                    <a:pt x="3038" y="3246"/>
                    <a:pt x="3117" y="3257"/>
                    <a:pt x="3194" y="3257"/>
                  </a:cubicBezTo>
                  <a:cubicBezTo>
                    <a:pt x="3203" y="3257"/>
                    <a:pt x="3212" y="3257"/>
                    <a:pt x="3221" y="3257"/>
                  </a:cubicBezTo>
                  <a:cubicBezTo>
                    <a:pt x="3403" y="3192"/>
                    <a:pt x="3579" y="3133"/>
                    <a:pt x="3767" y="3069"/>
                  </a:cubicBezTo>
                  <a:cubicBezTo>
                    <a:pt x="3808" y="3028"/>
                    <a:pt x="3861" y="2987"/>
                    <a:pt x="3914" y="2952"/>
                  </a:cubicBezTo>
                  <a:cubicBezTo>
                    <a:pt x="3914" y="3034"/>
                    <a:pt x="3919" y="3116"/>
                    <a:pt x="3919" y="3198"/>
                  </a:cubicBezTo>
                  <a:cubicBezTo>
                    <a:pt x="3930" y="3359"/>
                    <a:pt x="3951" y="3516"/>
                    <a:pt x="3968" y="3677"/>
                  </a:cubicBezTo>
                  <a:lnTo>
                    <a:pt x="3968" y="3677"/>
                  </a:lnTo>
                  <a:cubicBezTo>
                    <a:pt x="4087" y="3445"/>
                    <a:pt x="4213" y="3216"/>
                    <a:pt x="4383" y="2899"/>
                  </a:cubicBezTo>
                  <a:cubicBezTo>
                    <a:pt x="4512" y="3133"/>
                    <a:pt x="4629" y="3321"/>
                    <a:pt x="4741" y="3515"/>
                  </a:cubicBezTo>
                  <a:cubicBezTo>
                    <a:pt x="4952" y="3878"/>
                    <a:pt x="5175" y="4236"/>
                    <a:pt x="5368" y="4612"/>
                  </a:cubicBezTo>
                  <a:cubicBezTo>
                    <a:pt x="5386" y="4647"/>
                    <a:pt x="5269" y="4753"/>
                    <a:pt x="5216" y="4817"/>
                  </a:cubicBezTo>
                  <a:cubicBezTo>
                    <a:pt x="5239" y="4846"/>
                    <a:pt x="5263" y="4870"/>
                    <a:pt x="5280" y="4899"/>
                  </a:cubicBezTo>
                  <a:cubicBezTo>
                    <a:pt x="5427" y="4852"/>
                    <a:pt x="5615" y="4846"/>
                    <a:pt x="5720" y="4758"/>
                  </a:cubicBezTo>
                  <a:cubicBezTo>
                    <a:pt x="5792" y="4695"/>
                    <a:pt x="5856" y="4672"/>
                    <a:pt x="5916" y="4672"/>
                  </a:cubicBezTo>
                  <a:cubicBezTo>
                    <a:pt x="6023" y="4672"/>
                    <a:pt x="6116" y="4745"/>
                    <a:pt x="6213" y="4794"/>
                  </a:cubicBezTo>
                  <a:cubicBezTo>
                    <a:pt x="6243" y="4776"/>
                    <a:pt x="6278" y="4753"/>
                    <a:pt x="6307" y="4729"/>
                  </a:cubicBezTo>
                  <a:cubicBezTo>
                    <a:pt x="6151" y="4573"/>
                    <a:pt x="6032" y="4353"/>
                    <a:pt x="5778" y="4353"/>
                  </a:cubicBezTo>
                  <a:cubicBezTo>
                    <a:pt x="5726" y="4353"/>
                    <a:pt x="5668" y="4362"/>
                    <a:pt x="5603" y="4383"/>
                  </a:cubicBezTo>
                  <a:cubicBezTo>
                    <a:pt x="5598" y="4385"/>
                    <a:pt x="5593" y="4386"/>
                    <a:pt x="5587" y="4386"/>
                  </a:cubicBezTo>
                  <a:cubicBezTo>
                    <a:pt x="5494" y="4386"/>
                    <a:pt x="5281" y="4126"/>
                    <a:pt x="5187" y="3961"/>
                  </a:cubicBezTo>
                  <a:cubicBezTo>
                    <a:pt x="5081" y="3761"/>
                    <a:pt x="5058" y="3515"/>
                    <a:pt x="4999" y="3286"/>
                  </a:cubicBezTo>
                  <a:cubicBezTo>
                    <a:pt x="5106" y="3207"/>
                    <a:pt x="5204" y="3177"/>
                    <a:pt x="5296" y="3177"/>
                  </a:cubicBezTo>
                  <a:cubicBezTo>
                    <a:pt x="5553" y="3177"/>
                    <a:pt x="5766" y="3407"/>
                    <a:pt x="6008" y="3433"/>
                  </a:cubicBezTo>
                  <a:cubicBezTo>
                    <a:pt x="5826" y="3133"/>
                    <a:pt x="5609" y="2822"/>
                    <a:pt x="6090" y="2506"/>
                  </a:cubicBezTo>
                  <a:cubicBezTo>
                    <a:pt x="6413" y="2605"/>
                    <a:pt x="6782" y="2699"/>
                    <a:pt x="7123" y="2840"/>
                  </a:cubicBezTo>
                  <a:cubicBezTo>
                    <a:pt x="7222" y="2875"/>
                    <a:pt x="7269" y="3034"/>
                    <a:pt x="7340" y="3139"/>
                  </a:cubicBezTo>
                  <a:cubicBezTo>
                    <a:pt x="7410" y="3145"/>
                    <a:pt x="7475" y="3151"/>
                    <a:pt x="7586" y="3169"/>
                  </a:cubicBezTo>
                  <a:cubicBezTo>
                    <a:pt x="7498" y="3679"/>
                    <a:pt x="7416" y="4189"/>
                    <a:pt x="7328" y="4723"/>
                  </a:cubicBezTo>
                  <a:cubicBezTo>
                    <a:pt x="7335" y="4723"/>
                    <a:pt x="7342" y="4723"/>
                    <a:pt x="7349" y="4723"/>
                  </a:cubicBezTo>
                  <a:cubicBezTo>
                    <a:pt x="7746" y="4723"/>
                    <a:pt x="8118" y="4891"/>
                    <a:pt x="8343" y="5451"/>
                  </a:cubicBezTo>
                  <a:cubicBezTo>
                    <a:pt x="8108" y="5427"/>
                    <a:pt x="7932" y="5410"/>
                    <a:pt x="7762" y="5404"/>
                  </a:cubicBezTo>
                  <a:cubicBezTo>
                    <a:pt x="7734" y="5402"/>
                    <a:pt x="7707" y="5402"/>
                    <a:pt x="7681" y="5402"/>
                  </a:cubicBezTo>
                  <a:cubicBezTo>
                    <a:pt x="7276" y="5402"/>
                    <a:pt x="7151" y="5578"/>
                    <a:pt x="7228" y="6020"/>
                  </a:cubicBezTo>
                  <a:cubicBezTo>
                    <a:pt x="7263" y="6231"/>
                    <a:pt x="7293" y="6448"/>
                    <a:pt x="7328" y="6659"/>
                  </a:cubicBezTo>
                  <a:cubicBezTo>
                    <a:pt x="7387" y="6342"/>
                    <a:pt x="7445" y="6026"/>
                    <a:pt x="7504" y="5674"/>
                  </a:cubicBezTo>
                  <a:cubicBezTo>
                    <a:pt x="7873" y="5632"/>
                    <a:pt x="8313" y="5591"/>
                    <a:pt x="8759" y="5544"/>
                  </a:cubicBezTo>
                  <a:cubicBezTo>
                    <a:pt x="8912" y="5380"/>
                    <a:pt x="8789" y="5339"/>
                    <a:pt x="8665" y="5245"/>
                  </a:cubicBezTo>
                  <a:cubicBezTo>
                    <a:pt x="8525" y="5140"/>
                    <a:pt x="8337" y="4987"/>
                    <a:pt x="8325" y="4858"/>
                  </a:cubicBezTo>
                  <a:cubicBezTo>
                    <a:pt x="8319" y="4609"/>
                    <a:pt x="8505" y="4453"/>
                    <a:pt x="8766" y="4453"/>
                  </a:cubicBezTo>
                  <a:cubicBezTo>
                    <a:pt x="8775" y="4453"/>
                    <a:pt x="8785" y="4453"/>
                    <a:pt x="8794" y="4453"/>
                  </a:cubicBezTo>
                  <a:cubicBezTo>
                    <a:pt x="8701" y="4295"/>
                    <a:pt x="8613" y="4148"/>
                    <a:pt x="8460" y="3896"/>
                  </a:cubicBezTo>
                  <a:cubicBezTo>
                    <a:pt x="8325" y="4201"/>
                    <a:pt x="8237" y="4406"/>
                    <a:pt x="8143" y="4635"/>
                  </a:cubicBezTo>
                  <a:cubicBezTo>
                    <a:pt x="7973" y="4606"/>
                    <a:pt x="7838" y="4588"/>
                    <a:pt x="7621" y="4553"/>
                  </a:cubicBezTo>
                  <a:cubicBezTo>
                    <a:pt x="7639" y="4342"/>
                    <a:pt x="7574" y="4049"/>
                    <a:pt x="7680" y="3955"/>
                  </a:cubicBezTo>
                  <a:cubicBezTo>
                    <a:pt x="8079" y="3609"/>
                    <a:pt x="7914" y="3221"/>
                    <a:pt x="7850" y="2793"/>
                  </a:cubicBezTo>
                  <a:cubicBezTo>
                    <a:pt x="8044" y="2693"/>
                    <a:pt x="8220" y="2600"/>
                    <a:pt x="8454" y="2470"/>
                  </a:cubicBezTo>
                  <a:lnTo>
                    <a:pt x="8454" y="2470"/>
                  </a:lnTo>
                  <a:cubicBezTo>
                    <a:pt x="8442" y="2629"/>
                    <a:pt x="8437" y="2705"/>
                    <a:pt x="8425" y="2852"/>
                  </a:cubicBezTo>
                  <a:cubicBezTo>
                    <a:pt x="8730" y="2764"/>
                    <a:pt x="9017" y="2676"/>
                    <a:pt x="9334" y="2582"/>
                  </a:cubicBezTo>
                  <a:cubicBezTo>
                    <a:pt x="9346" y="2699"/>
                    <a:pt x="9364" y="2793"/>
                    <a:pt x="9375" y="2881"/>
                  </a:cubicBezTo>
                  <a:cubicBezTo>
                    <a:pt x="9481" y="2705"/>
                    <a:pt x="9575" y="2523"/>
                    <a:pt x="9721" y="2253"/>
                  </a:cubicBezTo>
                  <a:lnTo>
                    <a:pt x="9721" y="2253"/>
                  </a:lnTo>
                  <a:cubicBezTo>
                    <a:pt x="9287" y="2341"/>
                    <a:pt x="9017" y="2400"/>
                    <a:pt x="8894" y="2429"/>
                  </a:cubicBezTo>
                  <a:cubicBezTo>
                    <a:pt x="8313" y="2113"/>
                    <a:pt x="7844" y="1849"/>
                    <a:pt x="7357" y="1585"/>
                  </a:cubicBezTo>
                  <a:cubicBezTo>
                    <a:pt x="7304" y="1356"/>
                    <a:pt x="7293" y="1086"/>
                    <a:pt x="7187" y="857"/>
                  </a:cubicBezTo>
                  <a:cubicBezTo>
                    <a:pt x="7140" y="740"/>
                    <a:pt x="6935" y="669"/>
                    <a:pt x="6788" y="628"/>
                  </a:cubicBezTo>
                  <a:cubicBezTo>
                    <a:pt x="6787" y="628"/>
                    <a:pt x="6787" y="628"/>
                    <a:pt x="6786" y="628"/>
                  </a:cubicBezTo>
                  <a:cubicBezTo>
                    <a:pt x="6739" y="628"/>
                    <a:pt x="6652" y="829"/>
                    <a:pt x="6589" y="939"/>
                  </a:cubicBezTo>
                  <a:cubicBezTo>
                    <a:pt x="6670" y="917"/>
                    <a:pt x="6744" y="905"/>
                    <a:pt x="6808" y="905"/>
                  </a:cubicBezTo>
                  <a:cubicBezTo>
                    <a:pt x="6998" y="905"/>
                    <a:pt x="7100" y="1016"/>
                    <a:pt x="7035" y="1315"/>
                  </a:cubicBezTo>
                  <a:cubicBezTo>
                    <a:pt x="6993" y="1520"/>
                    <a:pt x="6905" y="1725"/>
                    <a:pt x="6841" y="1931"/>
                  </a:cubicBezTo>
                  <a:cubicBezTo>
                    <a:pt x="6683" y="1896"/>
                    <a:pt x="6577" y="1866"/>
                    <a:pt x="6460" y="1837"/>
                  </a:cubicBezTo>
                  <a:cubicBezTo>
                    <a:pt x="6419" y="1984"/>
                    <a:pt x="6383" y="2113"/>
                    <a:pt x="6354" y="2236"/>
                  </a:cubicBezTo>
                  <a:cubicBezTo>
                    <a:pt x="6304" y="2266"/>
                    <a:pt x="6254" y="2278"/>
                    <a:pt x="6205" y="2278"/>
                  </a:cubicBezTo>
                  <a:cubicBezTo>
                    <a:pt x="6054" y="2278"/>
                    <a:pt x="5905" y="2170"/>
                    <a:pt x="5758" y="2170"/>
                  </a:cubicBezTo>
                  <a:cubicBezTo>
                    <a:pt x="5695" y="2170"/>
                    <a:pt x="5631" y="2190"/>
                    <a:pt x="5568" y="2248"/>
                  </a:cubicBezTo>
                  <a:cubicBezTo>
                    <a:pt x="5374" y="2042"/>
                    <a:pt x="5181" y="1837"/>
                    <a:pt x="4940" y="1585"/>
                  </a:cubicBezTo>
                  <a:cubicBezTo>
                    <a:pt x="5067" y="1539"/>
                    <a:pt x="5178" y="1519"/>
                    <a:pt x="5279" y="1519"/>
                  </a:cubicBezTo>
                  <a:cubicBezTo>
                    <a:pt x="5595" y="1519"/>
                    <a:pt x="5803" y="1716"/>
                    <a:pt x="6008" y="1942"/>
                  </a:cubicBezTo>
                  <a:cubicBezTo>
                    <a:pt x="6213" y="1590"/>
                    <a:pt x="6401" y="1262"/>
                    <a:pt x="6589" y="933"/>
                  </a:cubicBezTo>
                  <a:lnTo>
                    <a:pt x="6589" y="933"/>
                  </a:lnTo>
                  <a:cubicBezTo>
                    <a:pt x="6348" y="1115"/>
                    <a:pt x="6108" y="1291"/>
                    <a:pt x="5873" y="1467"/>
                  </a:cubicBezTo>
                  <a:cubicBezTo>
                    <a:pt x="5175" y="1233"/>
                    <a:pt x="5503" y="405"/>
                    <a:pt x="502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950300" y="1648825"/>
              <a:ext cx="200350" cy="183800"/>
            </a:xfrm>
            <a:custGeom>
              <a:avLst/>
              <a:gdLst/>
              <a:ahLst/>
              <a:cxnLst/>
              <a:rect l="l" t="t" r="r" b="b"/>
              <a:pathLst>
                <a:path w="8014" h="7352" extrusionOk="0">
                  <a:moveTo>
                    <a:pt x="12" y="1303"/>
                  </a:moveTo>
                  <a:lnTo>
                    <a:pt x="0" y="1320"/>
                  </a:lnTo>
                  <a:cubicBezTo>
                    <a:pt x="12" y="1325"/>
                    <a:pt x="24" y="1331"/>
                    <a:pt x="36" y="1337"/>
                  </a:cubicBezTo>
                  <a:lnTo>
                    <a:pt x="36" y="1337"/>
                  </a:lnTo>
                  <a:cubicBezTo>
                    <a:pt x="28" y="1325"/>
                    <a:pt x="20" y="1314"/>
                    <a:pt x="12" y="1303"/>
                  </a:cubicBezTo>
                  <a:close/>
                  <a:moveTo>
                    <a:pt x="4046" y="4265"/>
                  </a:moveTo>
                  <a:cubicBezTo>
                    <a:pt x="4538" y="4265"/>
                    <a:pt x="5004" y="4375"/>
                    <a:pt x="5427" y="4695"/>
                  </a:cubicBezTo>
                  <a:lnTo>
                    <a:pt x="5427" y="4695"/>
                  </a:lnTo>
                  <a:cubicBezTo>
                    <a:pt x="5427" y="4742"/>
                    <a:pt x="5428" y="4780"/>
                    <a:pt x="5438" y="4823"/>
                  </a:cubicBezTo>
                  <a:cubicBezTo>
                    <a:pt x="5462" y="4858"/>
                    <a:pt x="5491" y="4905"/>
                    <a:pt x="5521" y="4940"/>
                  </a:cubicBezTo>
                  <a:cubicBezTo>
                    <a:pt x="5462" y="4934"/>
                    <a:pt x="5409" y="4928"/>
                    <a:pt x="5350" y="4917"/>
                  </a:cubicBezTo>
                  <a:cubicBezTo>
                    <a:pt x="4693" y="4717"/>
                    <a:pt x="4025" y="4523"/>
                    <a:pt x="3362" y="4324"/>
                  </a:cubicBezTo>
                  <a:cubicBezTo>
                    <a:pt x="3594" y="4287"/>
                    <a:pt x="3823" y="4265"/>
                    <a:pt x="4046" y="4265"/>
                  </a:cubicBezTo>
                  <a:close/>
                  <a:moveTo>
                    <a:pt x="3497" y="0"/>
                  </a:moveTo>
                  <a:lnTo>
                    <a:pt x="3432" y="1097"/>
                  </a:lnTo>
                  <a:cubicBezTo>
                    <a:pt x="3368" y="1097"/>
                    <a:pt x="3309" y="1103"/>
                    <a:pt x="3239" y="1115"/>
                  </a:cubicBezTo>
                  <a:lnTo>
                    <a:pt x="2910" y="124"/>
                  </a:lnTo>
                  <a:cubicBezTo>
                    <a:pt x="2664" y="165"/>
                    <a:pt x="2623" y="352"/>
                    <a:pt x="2640" y="558"/>
                  </a:cubicBezTo>
                  <a:cubicBezTo>
                    <a:pt x="2822" y="880"/>
                    <a:pt x="3004" y="1203"/>
                    <a:pt x="3197" y="1532"/>
                  </a:cubicBezTo>
                  <a:cubicBezTo>
                    <a:pt x="3197" y="1590"/>
                    <a:pt x="3203" y="1655"/>
                    <a:pt x="3203" y="1713"/>
                  </a:cubicBezTo>
                  <a:cubicBezTo>
                    <a:pt x="3145" y="1690"/>
                    <a:pt x="3086" y="1678"/>
                    <a:pt x="3027" y="1655"/>
                  </a:cubicBezTo>
                  <a:lnTo>
                    <a:pt x="1971" y="1262"/>
                  </a:lnTo>
                  <a:cubicBezTo>
                    <a:pt x="1942" y="1320"/>
                    <a:pt x="1919" y="1367"/>
                    <a:pt x="1901" y="1426"/>
                  </a:cubicBezTo>
                  <a:cubicBezTo>
                    <a:pt x="2147" y="1537"/>
                    <a:pt x="2388" y="1649"/>
                    <a:pt x="2640" y="1760"/>
                  </a:cubicBezTo>
                  <a:cubicBezTo>
                    <a:pt x="3033" y="1936"/>
                    <a:pt x="3456" y="2089"/>
                    <a:pt x="3561" y="2588"/>
                  </a:cubicBezTo>
                  <a:lnTo>
                    <a:pt x="3632" y="2699"/>
                  </a:lnTo>
                  <a:cubicBezTo>
                    <a:pt x="3573" y="2705"/>
                    <a:pt x="3514" y="2705"/>
                    <a:pt x="3456" y="2711"/>
                  </a:cubicBezTo>
                  <a:cubicBezTo>
                    <a:pt x="3262" y="2670"/>
                    <a:pt x="3063" y="2623"/>
                    <a:pt x="2869" y="2582"/>
                  </a:cubicBezTo>
                  <a:cubicBezTo>
                    <a:pt x="2846" y="2629"/>
                    <a:pt x="2816" y="2687"/>
                    <a:pt x="2793" y="2740"/>
                  </a:cubicBezTo>
                  <a:cubicBezTo>
                    <a:pt x="3532" y="2875"/>
                    <a:pt x="4107" y="3245"/>
                    <a:pt x="4559" y="3802"/>
                  </a:cubicBezTo>
                  <a:cubicBezTo>
                    <a:pt x="4600" y="3303"/>
                    <a:pt x="4605" y="2799"/>
                    <a:pt x="4688" y="2300"/>
                  </a:cubicBezTo>
                  <a:cubicBezTo>
                    <a:pt x="4764" y="1807"/>
                    <a:pt x="4934" y="1320"/>
                    <a:pt x="5174" y="828"/>
                  </a:cubicBezTo>
                  <a:cubicBezTo>
                    <a:pt x="5216" y="1297"/>
                    <a:pt x="5292" y="1778"/>
                    <a:pt x="5262" y="2247"/>
                  </a:cubicBezTo>
                  <a:cubicBezTo>
                    <a:pt x="5227" y="2758"/>
                    <a:pt x="5110" y="3256"/>
                    <a:pt x="4993" y="3755"/>
                  </a:cubicBezTo>
                  <a:cubicBezTo>
                    <a:pt x="4981" y="3843"/>
                    <a:pt x="4793" y="3884"/>
                    <a:pt x="4693" y="3943"/>
                  </a:cubicBezTo>
                  <a:cubicBezTo>
                    <a:pt x="4664" y="3978"/>
                    <a:pt x="4635" y="4048"/>
                    <a:pt x="4605" y="4048"/>
                  </a:cubicBezTo>
                  <a:cubicBezTo>
                    <a:pt x="4559" y="4047"/>
                    <a:pt x="4512" y="4047"/>
                    <a:pt x="4465" y="4047"/>
                  </a:cubicBezTo>
                  <a:cubicBezTo>
                    <a:pt x="4188" y="4047"/>
                    <a:pt x="3908" y="4064"/>
                    <a:pt x="3630" y="4064"/>
                  </a:cubicBezTo>
                  <a:cubicBezTo>
                    <a:pt x="3218" y="4064"/>
                    <a:pt x="2808" y="4027"/>
                    <a:pt x="2411" y="3843"/>
                  </a:cubicBezTo>
                  <a:cubicBezTo>
                    <a:pt x="1860" y="3585"/>
                    <a:pt x="1643" y="3080"/>
                    <a:pt x="1326" y="2629"/>
                  </a:cubicBezTo>
                  <a:lnTo>
                    <a:pt x="1326" y="2629"/>
                  </a:lnTo>
                  <a:lnTo>
                    <a:pt x="1344" y="2646"/>
                  </a:lnTo>
                  <a:cubicBezTo>
                    <a:pt x="1104" y="2190"/>
                    <a:pt x="454" y="1540"/>
                    <a:pt x="36" y="1337"/>
                  </a:cubicBezTo>
                  <a:lnTo>
                    <a:pt x="36" y="1337"/>
                  </a:lnTo>
                  <a:cubicBezTo>
                    <a:pt x="469" y="1958"/>
                    <a:pt x="946" y="2552"/>
                    <a:pt x="1332" y="3198"/>
                  </a:cubicBezTo>
                  <a:cubicBezTo>
                    <a:pt x="1883" y="4089"/>
                    <a:pt x="2652" y="4582"/>
                    <a:pt x="3679" y="4723"/>
                  </a:cubicBezTo>
                  <a:cubicBezTo>
                    <a:pt x="3966" y="4764"/>
                    <a:pt x="4259" y="4799"/>
                    <a:pt x="4529" y="4899"/>
                  </a:cubicBezTo>
                  <a:cubicBezTo>
                    <a:pt x="4869" y="5022"/>
                    <a:pt x="5227" y="5139"/>
                    <a:pt x="5509" y="5351"/>
                  </a:cubicBezTo>
                  <a:cubicBezTo>
                    <a:pt x="6142" y="5838"/>
                    <a:pt x="6729" y="6371"/>
                    <a:pt x="7339" y="6882"/>
                  </a:cubicBezTo>
                  <a:cubicBezTo>
                    <a:pt x="7398" y="6929"/>
                    <a:pt x="7451" y="6970"/>
                    <a:pt x="7509" y="7017"/>
                  </a:cubicBezTo>
                  <a:cubicBezTo>
                    <a:pt x="7539" y="7052"/>
                    <a:pt x="7568" y="7081"/>
                    <a:pt x="7597" y="7116"/>
                  </a:cubicBezTo>
                  <a:lnTo>
                    <a:pt x="7421" y="7163"/>
                  </a:lnTo>
                  <a:lnTo>
                    <a:pt x="7398" y="7169"/>
                  </a:lnTo>
                  <a:cubicBezTo>
                    <a:pt x="5790" y="7052"/>
                    <a:pt x="4195" y="6847"/>
                    <a:pt x="2611" y="6518"/>
                  </a:cubicBezTo>
                  <a:cubicBezTo>
                    <a:pt x="2288" y="6454"/>
                    <a:pt x="1942" y="6465"/>
                    <a:pt x="1614" y="6436"/>
                  </a:cubicBezTo>
                  <a:lnTo>
                    <a:pt x="1614" y="6436"/>
                  </a:lnTo>
                  <a:cubicBezTo>
                    <a:pt x="1825" y="6524"/>
                    <a:pt x="2024" y="6665"/>
                    <a:pt x="2241" y="6706"/>
                  </a:cubicBezTo>
                  <a:cubicBezTo>
                    <a:pt x="3825" y="7046"/>
                    <a:pt x="5427" y="7281"/>
                    <a:pt x="7046" y="7351"/>
                  </a:cubicBezTo>
                  <a:cubicBezTo>
                    <a:pt x="7351" y="7322"/>
                    <a:pt x="7662" y="7292"/>
                    <a:pt x="8014" y="7263"/>
                  </a:cubicBezTo>
                  <a:cubicBezTo>
                    <a:pt x="7920" y="6852"/>
                    <a:pt x="7556" y="6682"/>
                    <a:pt x="7281" y="6442"/>
                  </a:cubicBezTo>
                  <a:cubicBezTo>
                    <a:pt x="6899" y="6119"/>
                    <a:pt x="6313" y="5967"/>
                    <a:pt x="6313" y="5315"/>
                  </a:cubicBezTo>
                  <a:cubicBezTo>
                    <a:pt x="5980" y="5182"/>
                    <a:pt x="5920" y="4677"/>
                    <a:pt x="5502" y="4677"/>
                  </a:cubicBezTo>
                  <a:cubicBezTo>
                    <a:pt x="5480" y="4677"/>
                    <a:pt x="5457" y="4678"/>
                    <a:pt x="5433" y="4681"/>
                  </a:cubicBezTo>
                  <a:lnTo>
                    <a:pt x="5433" y="4681"/>
                  </a:lnTo>
                  <a:cubicBezTo>
                    <a:pt x="5437" y="4580"/>
                    <a:pt x="5471" y="4472"/>
                    <a:pt x="5433" y="4406"/>
                  </a:cubicBezTo>
                  <a:cubicBezTo>
                    <a:pt x="5204" y="3996"/>
                    <a:pt x="5233" y="3585"/>
                    <a:pt x="5339" y="3098"/>
                  </a:cubicBezTo>
                  <a:lnTo>
                    <a:pt x="5339" y="3098"/>
                  </a:lnTo>
                  <a:cubicBezTo>
                    <a:pt x="5579" y="3473"/>
                    <a:pt x="5790" y="3790"/>
                    <a:pt x="6002" y="4107"/>
                  </a:cubicBezTo>
                  <a:cubicBezTo>
                    <a:pt x="5990" y="3978"/>
                    <a:pt x="5984" y="3843"/>
                    <a:pt x="5943" y="3714"/>
                  </a:cubicBezTo>
                  <a:cubicBezTo>
                    <a:pt x="5837" y="3350"/>
                    <a:pt x="5661" y="2992"/>
                    <a:pt x="5603" y="2617"/>
                  </a:cubicBezTo>
                  <a:cubicBezTo>
                    <a:pt x="5485" y="1807"/>
                    <a:pt x="5415" y="998"/>
                    <a:pt x="5339" y="182"/>
                  </a:cubicBezTo>
                  <a:cubicBezTo>
                    <a:pt x="5327" y="124"/>
                    <a:pt x="5397" y="59"/>
                    <a:pt x="5433" y="0"/>
                  </a:cubicBezTo>
                  <a:lnTo>
                    <a:pt x="5433" y="0"/>
                  </a:lnTo>
                  <a:cubicBezTo>
                    <a:pt x="5339" y="65"/>
                    <a:pt x="5233" y="130"/>
                    <a:pt x="5139" y="206"/>
                  </a:cubicBezTo>
                  <a:cubicBezTo>
                    <a:pt x="5057" y="270"/>
                    <a:pt x="4987" y="341"/>
                    <a:pt x="4905" y="417"/>
                  </a:cubicBezTo>
                  <a:cubicBezTo>
                    <a:pt x="4693" y="1273"/>
                    <a:pt x="4476" y="2130"/>
                    <a:pt x="4236" y="3110"/>
                  </a:cubicBezTo>
                  <a:cubicBezTo>
                    <a:pt x="4077" y="2828"/>
                    <a:pt x="3913" y="2605"/>
                    <a:pt x="3819" y="2359"/>
                  </a:cubicBezTo>
                  <a:cubicBezTo>
                    <a:pt x="3526" y="1625"/>
                    <a:pt x="3667" y="880"/>
                    <a:pt x="3808" y="130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086975" y="2622800"/>
              <a:ext cx="155925" cy="181150"/>
            </a:xfrm>
            <a:custGeom>
              <a:avLst/>
              <a:gdLst/>
              <a:ahLst/>
              <a:cxnLst/>
              <a:rect l="l" t="t" r="r" b="b"/>
              <a:pathLst>
                <a:path w="6237" h="7246" extrusionOk="0">
                  <a:moveTo>
                    <a:pt x="4242" y="3438"/>
                  </a:moveTo>
                  <a:cubicBezTo>
                    <a:pt x="4277" y="3450"/>
                    <a:pt x="4313" y="3462"/>
                    <a:pt x="4354" y="3468"/>
                  </a:cubicBezTo>
                  <a:cubicBezTo>
                    <a:pt x="4272" y="3784"/>
                    <a:pt x="4195" y="4090"/>
                    <a:pt x="4119" y="4406"/>
                  </a:cubicBezTo>
                  <a:cubicBezTo>
                    <a:pt x="4072" y="4406"/>
                    <a:pt x="4031" y="4400"/>
                    <a:pt x="3984" y="4400"/>
                  </a:cubicBezTo>
                  <a:cubicBezTo>
                    <a:pt x="4072" y="4084"/>
                    <a:pt x="4160" y="3761"/>
                    <a:pt x="4242" y="3438"/>
                  </a:cubicBezTo>
                  <a:close/>
                  <a:moveTo>
                    <a:pt x="3814" y="4764"/>
                  </a:moveTo>
                  <a:cubicBezTo>
                    <a:pt x="3855" y="4794"/>
                    <a:pt x="3884" y="4823"/>
                    <a:pt x="3920" y="4852"/>
                  </a:cubicBezTo>
                  <a:cubicBezTo>
                    <a:pt x="3855" y="4993"/>
                    <a:pt x="3785" y="5134"/>
                    <a:pt x="3714" y="5263"/>
                  </a:cubicBezTo>
                  <a:cubicBezTo>
                    <a:pt x="3691" y="5257"/>
                    <a:pt x="3661" y="5245"/>
                    <a:pt x="3638" y="5234"/>
                  </a:cubicBezTo>
                  <a:cubicBezTo>
                    <a:pt x="3697" y="5081"/>
                    <a:pt x="3755" y="4923"/>
                    <a:pt x="3814" y="4764"/>
                  </a:cubicBezTo>
                  <a:close/>
                  <a:moveTo>
                    <a:pt x="6237" y="1"/>
                  </a:moveTo>
                  <a:lnTo>
                    <a:pt x="6237" y="1"/>
                  </a:lnTo>
                  <a:cubicBezTo>
                    <a:pt x="5891" y="253"/>
                    <a:pt x="5633" y="446"/>
                    <a:pt x="5380" y="634"/>
                  </a:cubicBezTo>
                  <a:cubicBezTo>
                    <a:pt x="5363" y="675"/>
                    <a:pt x="5369" y="705"/>
                    <a:pt x="5392" y="722"/>
                  </a:cubicBezTo>
                  <a:cubicBezTo>
                    <a:pt x="5193" y="1039"/>
                    <a:pt x="4987" y="1350"/>
                    <a:pt x="4794" y="1661"/>
                  </a:cubicBezTo>
                  <a:lnTo>
                    <a:pt x="4805" y="1655"/>
                  </a:lnTo>
                  <a:lnTo>
                    <a:pt x="4805" y="1655"/>
                  </a:lnTo>
                  <a:cubicBezTo>
                    <a:pt x="4659" y="2095"/>
                    <a:pt x="4512" y="2535"/>
                    <a:pt x="4342" y="3034"/>
                  </a:cubicBezTo>
                  <a:cubicBezTo>
                    <a:pt x="3802" y="3204"/>
                    <a:pt x="3884" y="3960"/>
                    <a:pt x="3444" y="4336"/>
                  </a:cubicBezTo>
                  <a:cubicBezTo>
                    <a:pt x="3010" y="4706"/>
                    <a:pt x="2641" y="5163"/>
                    <a:pt x="2242" y="5580"/>
                  </a:cubicBezTo>
                  <a:cubicBezTo>
                    <a:pt x="2201" y="5492"/>
                    <a:pt x="2183" y="5427"/>
                    <a:pt x="2142" y="5351"/>
                  </a:cubicBezTo>
                  <a:cubicBezTo>
                    <a:pt x="1098" y="5556"/>
                    <a:pt x="282" y="6037"/>
                    <a:pt x="1" y="7152"/>
                  </a:cubicBezTo>
                  <a:cubicBezTo>
                    <a:pt x="42" y="7181"/>
                    <a:pt x="83" y="7216"/>
                    <a:pt x="142" y="7246"/>
                  </a:cubicBezTo>
                  <a:lnTo>
                    <a:pt x="4324" y="5486"/>
                  </a:lnTo>
                  <a:cubicBezTo>
                    <a:pt x="4418" y="5474"/>
                    <a:pt x="4512" y="5474"/>
                    <a:pt x="4606" y="5468"/>
                  </a:cubicBezTo>
                  <a:cubicBezTo>
                    <a:pt x="4870" y="5263"/>
                    <a:pt x="5128" y="5063"/>
                    <a:pt x="5392" y="4858"/>
                  </a:cubicBezTo>
                  <a:cubicBezTo>
                    <a:pt x="5451" y="4618"/>
                    <a:pt x="5509" y="4371"/>
                    <a:pt x="5568" y="4125"/>
                  </a:cubicBezTo>
                  <a:cubicBezTo>
                    <a:pt x="5615" y="4084"/>
                    <a:pt x="5650" y="4031"/>
                    <a:pt x="5691" y="3990"/>
                  </a:cubicBezTo>
                  <a:lnTo>
                    <a:pt x="5691" y="3990"/>
                  </a:lnTo>
                  <a:lnTo>
                    <a:pt x="5680" y="4002"/>
                  </a:lnTo>
                  <a:cubicBezTo>
                    <a:pt x="5738" y="3227"/>
                    <a:pt x="5797" y="2447"/>
                    <a:pt x="5861" y="1673"/>
                  </a:cubicBezTo>
                  <a:cubicBezTo>
                    <a:pt x="5861" y="1643"/>
                    <a:pt x="5938" y="1620"/>
                    <a:pt x="5973" y="1596"/>
                  </a:cubicBezTo>
                  <a:cubicBezTo>
                    <a:pt x="5949" y="1473"/>
                    <a:pt x="5920" y="1356"/>
                    <a:pt x="5891" y="1233"/>
                  </a:cubicBezTo>
                  <a:cubicBezTo>
                    <a:pt x="5996" y="851"/>
                    <a:pt x="6102" y="470"/>
                    <a:pt x="623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927550" y="1846200"/>
              <a:ext cx="374025" cy="90525"/>
            </a:xfrm>
            <a:custGeom>
              <a:avLst/>
              <a:gdLst/>
              <a:ahLst/>
              <a:cxnLst/>
              <a:rect l="l" t="t" r="r" b="b"/>
              <a:pathLst>
                <a:path w="14961" h="3621" extrusionOk="0">
                  <a:moveTo>
                    <a:pt x="2248" y="588"/>
                  </a:moveTo>
                  <a:lnTo>
                    <a:pt x="2236" y="594"/>
                  </a:lnTo>
                  <a:cubicBezTo>
                    <a:pt x="2238" y="595"/>
                    <a:pt x="2239" y="595"/>
                    <a:pt x="2240" y="596"/>
                  </a:cubicBezTo>
                  <a:lnTo>
                    <a:pt x="2240" y="596"/>
                  </a:lnTo>
                  <a:cubicBezTo>
                    <a:pt x="2243" y="594"/>
                    <a:pt x="2245" y="591"/>
                    <a:pt x="2248" y="588"/>
                  </a:cubicBezTo>
                  <a:close/>
                  <a:moveTo>
                    <a:pt x="928" y="1034"/>
                  </a:moveTo>
                  <a:lnTo>
                    <a:pt x="922" y="1040"/>
                  </a:lnTo>
                  <a:cubicBezTo>
                    <a:pt x="923" y="1040"/>
                    <a:pt x="923" y="1040"/>
                    <a:pt x="924" y="1040"/>
                  </a:cubicBezTo>
                  <a:lnTo>
                    <a:pt x="924" y="1040"/>
                  </a:lnTo>
                  <a:lnTo>
                    <a:pt x="928" y="1034"/>
                  </a:lnTo>
                  <a:close/>
                  <a:moveTo>
                    <a:pt x="12409" y="2501"/>
                  </a:moveTo>
                  <a:cubicBezTo>
                    <a:pt x="12420" y="2536"/>
                    <a:pt x="12438" y="2565"/>
                    <a:pt x="12444" y="2589"/>
                  </a:cubicBezTo>
                  <a:cubicBezTo>
                    <a:pt x="12444" y="2606"/>
                    <a:pt x="12414" y="2618"/>
                    <a:pt x="12403" y="2636"/>
                  </a:cubicBezTo>
                  <a:cubicBezTo>
                    <a:pt x="12385" y="2606"/>
                    <a:pt x="12373" y="2577"/>
                    <a:pt x="12362" y="2548"/>
                  </a:cubicBezTo>
                  <a:cubicBezTo>
                    <a:pt x="12362" y="2530"/>
                    <a:pt x="12391" y="2518"/>
                    <a:pt x="12409" y="2501"/>
                  </a:cubicBezTo>
                  <a:close/>
                  <a:moveTo>
                    <a:pt x="12786" y="2929"/>
                  </a:moveTo>
                  <a:cubicBezTo>
                    <a:pt x="12787" y="2938"/>
                    <a:pt x="12789" y="2948"/>
                    <a:pt x="12790" y="2958"/>
                  </a:cubicBezTo>
                  <a:lnTo>
                    <a:pt x="12796" y="2929"/>
                  </a:lnTo>
                  <a:cubicBezTo>
                    <a:pt x="12793" y="2929"/>
                    <a:pt x="12789" y="2929"/>
                    <a:pt x="12786" y="2929"/>
                  </a:cubicBezTo>
                  <a:close/>
                  <a:moveTo>
                    <a:pt x="5913" y="1"/>
                  </a:moveTo>
                  <a:cubicBezTo>
                    <a:pt x="5756" y="1"/>
                    <a:pt x="5596" y="23"/>
                    <a:pt x="5474" y="90"/>
                  </a:cubicBezTo>
                  <a:cubicBezTo>
                    <a:pt x="5162" y="263"/>
                    <a:pt x="4842" y="310"/>
                    <a:pt x="4516" y="310"/>
                  </a:cubicBezTo>
                  <a:cubicBezTo>
                    <a:pt x="4346" y="310"/>
                    <a:pt x="4175" y="297"/>
                    <a:pt x="4002" y="283"/>
                  </a:cubicBezTo>
                  <a:cubicBezTo>
                    <a:pt x="3808" y="283"/>
                    <a:pt x="3609" y="295"/>
                    <a:pt x="3409" y="295"/>
                  </a:cubicBezTo>
                  <a:lnTo>
                    <a:pt x="3421" y="283"/>
                  </a:lnTo>
                  <a:lnTo>
                    <a:pt x="3421" y="283"/>
                  </a:lnTo>
                  <a:cubicBezTo>
                    <a:pt x="3151" y="453"/>
                    <a:pt x="2876" y="629"/>
                    <a:pt x="2600" y="805"/>
                  </a:cubicBezTo>
                  <a:cubicBezTo>
                    <a:pt x="2541" y="805"/>
                    <a:pt x="2477" y="800"/>
                    <a:pt x="2418" y="800"/>
                  </a:cubicBezTo>
                  <a:cubicBezTo>
                    <a:pt x="2453" y="776"/>
                    <a:pt x="2494" y="747"/>
                    <a:pt x="2529" y="723"/>
                  </a:cubicBezTo>
                  <a:cubicBezTo>
                    <a:pt x="2437" y="683"/>
                    <a:pt x="2333" y="637"/>
                    <a:pt x="2240" y="596"/>
                  </a:cubicBezTo>
                  <a:lnTo>
                    <a:pt x="2240" y="596"/>
                  </a:lnTo>
                  <a:cubicBezTo>
                    <a:pt x="2149" y="694"/>
                    <a:pt x="2051" y="796"/>
                    <a:pt x="1949" y="893"/>
                  </a:cubicBezTo>
                  <a:lnTo>
                    <a:pt x="2172" y="893"/>
                  </a:lnTo>
                  <a:cubicBezTo>
                    <a:pt x="1767" y="1392"/>
                    <a:pt x="1702" y="1439"/>
                    <a:pt x="863" y="1680"/>
                  </a:cubicBezTo>
                  <a:lnTo>
                    <a:pt x="1515" y="1028"/>
                  </a:lnTo>
                  <a:lnTo>
                    <a:pt x="1515" y="1028"/>
                  </a:lnTo>
                  <a:cubicBezTo>
                    <a:pt x="1322" y="1034"/>
                    <a:pt x="1123" y="1034"/>
                    <a:pt x="924" y="1040"/>
                  </a:cubicBezTo>
                  <a:lnTo>
                    <a:pt x="924" y="1040"/>
                  </a:lnTo>
                  <a:lnTo>
                    <a:pt x="623" y="1474"/>
                  </a:lnTo>
                  <a:cubicBezTo>
                    <a:pt x="593" y="1527"/>
                    <a:pt x="564" y="1586"/>
                    <a:pt x="535" y="1638"/>
                  </a:cubicBezTo>
                  <a:cubicBezTo>
                    <a:pt x="353" y="1861"/>
                    <a:pt x="177" y="2090"/>
                    <a:pt x="1" y="2319"/>
                  </a:cubicBezTo>
                  <a:cubicBezTo>
                    <a:pt x="36" y="2360"/>
                    <a:pt x="71" y="2401"/>
                    <a:pt x="107" y="2442"/>
                  </a:cubicBezTo>
                  <a:cubicBezTo>
                    <a:pt x="1209" y="1873"/>
                    <a:pt x="2265" y="1198"/>
                    <a:pt x="3415" y="764"/>
                  </a:cubicBezTo>
                  <a:cubicBezTo>
                    <a:pt x="4283" y="436"/>
                    <a:pt x="5257" y="412"/>
                    <a:pt x="6178" y="260"/>
                  </a:cubicBezTo>
                  <a:cubicBezTo>
                    <a:pt x="6188" y="258"/>
                    <a:pt x="6197" y="257"/>
                    <a:pt x="6206" y="257"/>
                  </a:cubicBezTo>
                  <a:cubicBezTo>
                    <a:pt x="6245" y="257"/>
                    <a:pt x="6286" y="273"/>
                    <a:pt x="6319" y="277"/>
                  </a:cubicBezTo>
                  <a:cubicBezTo>
                    <a:pt x="8108" y="659"/>
                    <a:pt x="9904" y="1040"/>
                    <a:pt x="11705" y="1421"/>
                  </a:cubicBezTo>
                  <a:cubicBezTo>
                    <a:pt x="11675" y="1468"/>
                    <a:pt x="11652" y="1509"/>
                    <a:pt x="11622" y="1556"/>
                  </a:cubicBezTo>
                  <a:cubicBezTo>
                    <a:pt x="11798" y="1873"/>
                    <a:pt x="11969" y="2184"/>
                    <a:pt x="12127" y="2489"/>
                  </a:cubicBezTo>
                  <a:cubicBezTo>
                    <a:pt x="11892" y="2577"/>
                    <a:pt x="11622" y="2683"/>
                    <a:pt x="11347" y="2794"/>
                  </a:cubicBezTo>
                  <a:cubicBezTo>
                    <a:pt x="11471" y="2746"/>
                    <a:pt x="11592" y="2728"/>
                    <a:pt x="11711" y="2728"/>
                  </a:cubicBezTo>
                  <a:cubicBezTo>
                    <a:pt x="12083" y="2728"/>
                    <a:pt x="12433" y="2908"/>
                    <a:pt x="12786" y="2929"/>
                  </a:cubicBezTo>
                  <a:lnTo>
                    <a:pt x="12786" y="2929"/>
                  </a:lnTo>
                  <a:cubicBezTo>
                    <a:pt x="12770" y="2805"/>
                    <a:pt x="12759" y="2687"/>
                    <a:pt x="12737" y="2524"/>
                  </a:cubicBezTo>
                  <a:lnTo>
                    <a:pt x="12737" y="2524"/>
                  </a:lnTo>
                  <a:cubicBezTo>
                    <a:pt x="13003" y="2641"/>
                    <a:pt x="13247" y="2706"/>
                    <a:pt x="13488" y="2706"/>
                  </a:cubicBezTo>
                  <a:cubicBezTo>
                    <a:pt x="13743" y="2706"/>
                    <a:pt x="13994" y="2634"/>
                    <a:pt x="14262" y="2477"/>
                  </a:cubicBezTo>
                  <a:lnTo>
                    <a:pt x="14262" y="3229"/>
                  </a:lnTo>
                  <a:lnTo>
                    <a:pt x="14262" y="3229"/>
                  </a:lnTo>
                  <a:cubicBezTo>
                    <a:pt x="14258" y="3229"/>
                    <a:pt x="14255" y="3228"/>
                    <a:pt x="14251" y="3228"/>
                  </a:cubicBezTo>
                  <a:lnTo>
                    <a:pt x="14251" y="3228"/>
                  </a:lnTo>
                  <a:lnTo>
                    <a:pt x="14262" y="3240"/>
                  </a:lnTo>
                  <a:lnTo>
                    <a:pt x="14262" y="3229"/>
                  </a:lnTo>
                  <a:lnTo>
                    <a:pt x="14262" y="3229"/>
                  </a:lnTo>
                  <a:cubicBezTo>
                    <a:pt x="14438" y="3236"/>
                    <a:pt x="14562" y="3274"/>
                    <a:pt x="14579" y="3504"/>
                  </a:cubicBezTo>
                  <a:cubicBezTo>
                    <a:pt x="14584" y="3569"/>
                    <a:pt x="14733" y="3621"/>
                    <a:pt x="14881" y="3621"/>
                  </a:cubicBezTo>
                  <a:cubicBezTo>
                    <a:pt x="14908" y="3621"/>
                    <a:pt x="14935" y="3619"/>
                    <a:pt x="14960" y="3615"/>
                  </a:cubicBezTo>
                  <a:cubicBezTo>
                    <a:pt x="14931" y="3551"/>
                    <a:pt x="14896" y="3492"/>
                    <a:pt x="14855" y="3428"/>
                  </a:cubicBezTo>
                  <a:cubicBezTo>
                    <a:pt x="14679" y="2976"/>
                    <a:pt x="14515" y="2536"/>
                    <a:pt x="14315" y="2020"/>
                  </a:cubicBezTo>
                  <a:cubicBezTo>
                    <a:pt x="14067" y="2258"/>
                    <a:pt x="13820" y="2331"/>
                    <a:pt x="13566" y="2331"/>
                  </a:cubicBezTo>
                  <a:cubicBezTo>
                    <a:pt x="13226" y="2331"/>
                    <a:pt x="12876" y="2198"/>
                    <a:pt x="12502" y="2155"/>
                  </a:cubicBezTo>
                  <a:cubicBezTo>
                    <a:pt x="12784" y="1908"/>
                    <a:pt x="13007" y="1691"/>
                    <a:pt x="13242" y="1480"/>
                  </a:cubicBezTo>
                  <a:cubicBezTo>
                    <a:pt x="13224" y="1451"/>
                    <a:pt x="13201" y="1427"/>
                    <a:pt x="13177" y="1398"/>
                  </a:cubicBezTo>
                  <a:cubicBezTo>
                    <a:pt x="12960" y="1363"/>
                    <a:pt x="12737" y="1333"/>
                    <a:pt x="12461" y="1292"/>
                  </a:cubicBezTo>
                  <a:cubicBezTo>
                    <a:pt x="12391" y="1363"/>
                    <a:pt x="12285" y="1480"/>
                    <a:pt x="12068" y="1715"/>
                  </a:cubicBezTo>
                  <a:lnTo>
                    <a:pt x="12068" y="870"/>
                  </a:lnTo>
                  <a:cubicBezTo>
                    <a:pt x="11740" y="858"/>
                    <a:pt x="11417" y="852"/>
                    <a:pt x="11118" y="541"/>
                  </a:cubicBezTo>
                  <a:cubicBezTo>
                    <a:pt x="11404" y="452"/>
                    <a:pt x="11648" y="378"/>
                    <a:pt x="11879" y="305"/>
                  </a:cubicBezTo>
                  <a:lnTo>
                    <a:pt x="11879" y="305"/>
                  </a:lnTo>
                  <a:cubicBezTo>
                    <a:pt x="11893" y="305"/>
                    <a:pt x="11908" y="306"/>
                    <a:pt x="11922" y="307"/>
                  </a:cubicBezTo>
                  <a:lnTo>
                    <a:pt x="11910" y="295"/>
                  </a:lnTo>
                  <a:cubicBezTo>
                    <a:pt x="11900" y="298"/>
                    <a:pt x="11890" y="301"/>
                    <a:pt x="11879" y="305"/>
                  </a:cubicBezTo>
                  <a:lnTo>
                    <a:pt x="11879" y="305"/>
                  </a:lnTo>
                  <a:cubicBezTo>
                    <a:pt x="11653" y="294"/>
                    <a:pt x="11426" y="283"/>
                    <a:pt x="11200" y="272"/>
                  </a:cubicBezTo>
                  <a:cubicBezTo>
                    <a:pt x="10672" y="324"/>
                    <a:pt x="10660" y="336"/>
                    <a:pt x="10971" y="805"/>
                  </a:cubicBezTo>
                  <a:lnTo>
                    <a:pt x="11171" y="958"/>
                  </a:lnTo>
                  <a:cubicBezTo>
                    <a:pt x="11159" y="981"/>
                    <a:pt x="11147" y="1005"/>
                    <a:pt x="11141" y="1028"/>
                  </a:cubicBezTo>
                  <a:lnTo>
                    <a:pt x="10854" y="940"/>
                  </a:lnTo>
                  <a:cubicBezTo>
                    <a:pt x="9986" y="747"/>
                    <a:pt x="9123" y="565"/>
                    <a:pt x="8255" y="383"/>
                  </a:cubicBezTo>
                  <a:cubicBezTo>
                    <a:pt x="7557" y="254"/>
                    <a:pt x="6876" y="119"/>
                    <a:pt x="6178" y="19"/>
                  </a:cubicBezTo>
                  <a:cubicBezTo>
                    <a:pt x="6096" y="8"/>
                    <a:pt x="6005" y="1"/>
                    <a:pt x="591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89800" y="2837075"/>
              <a:ext cx="158125" cy="143600"/>
            </a:xfrm>
            <a:custGeom>
              <a:avLst/>
              <a:gdLst/>
              <a:ahLst/>
              <a:cxnLst/>
              <a:rect l="l" t="t" r="r" b="b"/>
              <a:pathLst>
                <a:path w="6325" h="5744" extrusionOk="0">
                  <a:moveTo>
                    <a:pt x="646" y="718"/>
                  </a:moveTo>
                  <a:cubicBezTo>
                    <a:pt x="676" y="730"/>
                    <a:pt x="706" y="737"/>
                    <a:pt x="746" y="751"/>
                  </a:cubicBezTo>
                  <a:cubicBezTo>
                    <a:pt x="722" y="769"/>
                    <a:pt x="704" y="798"/>
                    <a:pt x="681" y="822"/>
                  </a:cubicBezTo>
                  <a:cubicBezTo>
                    <a:pt x="671" y="787"/>
                    <a:pt x="657" y="753"/>
                    <a:pt x="646" y="718"/>
                  </a:cubicBezTo>
                  <a:close/>
                  <a:moveTo>
                    <a:pt x="869" y="974"/>
                  </a:moveTo>
                  <a:cubicBezTo>
                    <a:pt x="928" y="1071"/>
                    <a:pt x="991" y="1162"/>
                    <a:pt x="1056" y="1258"/>
                  </a:cubicBezTo>
                  <a:lnTo>
                    <a:pt x="1056" y="1258"/>
                  </a:lnTo>
                  <a:cubicBezTo>
                    <a:pt x="955" y="1206"/>
                    <a:pt x="859" y="1163"/>
                    <a:pt x="757" y="1109"/>
                  </a:cubicBezTo>
                  <a:lnTo>
                    <a:pt x="869" y="974"/>
                  </a:lnTo>
                  <a:close/>
                  <a:moveTo>
                    <a:pt x="2818" y="2872"/>
                  </a:moveTo>
                  <a:cubicBezTo>
                    <a:pt x="2822" y="2883"/>
                    <a:pt x="2825" y="2894"/>
                    <a:pt x="2828" y="2904"/>
                  </a:cubicBezTo>
                  <a:lnTo>
                    <a:pt x="2840" y="2893"/>
                  </a:lnTo>
                  <a:cubicBezTo>
                    <a:pt x="2833" y="2886"/>
                    <a:pt x="2825" y="2879"/>
                    <a:pt x="2818" y="2872"/>
                  </a:cubicBezTo>
                  <a:close/>
                  <a:moveTo>
                    <a:pt x="4160" y="4054"/>
                  </a:moveTo>
                  <a:lnTo>
                    <a:pt x="4160" y="4054"/>
                  </a:lnTo>
                  <a:cubicBezTo>
                    <a:pt x="4161" y="4056"/>
                    <a:pt x="4162" y="4057"/>
                    <a:pt x="4162" y="4059"/>
                  </a:cubicBezTo>
                  <a:lnTo>
                    <a:pt x="4162" y="4059"/>
                  </a:lnTo>
                  <a:cubicBezTo>
                    <a:pt x="4164" y="4059"/>
                    <a:pt x="4165" y="4060"/>
                    <a:pt x="4166" y="4060"/>
                  </a:cubicBezTo>
                  <a:lnTo>
                    <a:pt x="4160" y="4054"/>
                  </a:lnTo>
                  <a:close/>
                  <a:moveTo>
                    <a:pt x="106" y="1"/>
                  </a:moveTo>
                  <a:cubicBezTo>
                    <a:pt x="59" y="223"/>
                    <a:pt x="30" y="341"/>
                    <a:pt x="0" y="458"/>
                  </a:cubicBezTo>
                  <a:cubicBezTo>
                    <a:pt x="306" y="499"/>
                    <a:pt x="352" y="757"/>
                    <a:pt x="429" y="974"/>
                  </a:cubicBezTo>
                  <a:cubicBezTo>
                    <a:pt x="517" y="1350"/>
                    <a:pt x="575" y="1737"/>
                    <a:pt x="646" y="2118"/>
                  </a:cubicBezTo>
                  <a:cubicBezTo>
                    <a:pt x="816" y="2957"/>
                    <a:pt x="1033" y="3749"/>
                    <a:pt x="2054" y="3913"/>
                  </a:cubicBezTo>
                  <a:cubicBezTo>
                    <a:pt x="2195" y="3937"/>
                    <a:pt x="2324" y="4025"/>
                    <a:pt x="2459" y="4084"/>
                  </a:cubicBezTo>
                  <a:cubicBezTo>
                    <a:pt x="2969" y="4307"/>
                    <a:pt x="3485" y="4500"/>
                    <a:pt x="3990" y="4735"/>
                  </a:cubicBezTo>
                  <a:cubicBezTo>
                    <a:pt x="4306" y="4881"/>
                    <a:pt x="4600" y="5075"/>
                    <a:pt x="4899" y="5245"/>
                  </a:cubicBezTo>
                  <a:lnTo>
                    <a:pt x="4893" y="5228"/>
                  </a:lnTo>
                  <a:cubicBezTo>
                    <a:pt x="4938" y="5223"/>
                    <a:pt x="4983" y="5220"/>
                    <a:pt x="5025" y="5220"/>
                  </a:cubicBezTo>
                  <a:cubicBezTo>
                    <a:pt x="5202" y="5220"/>
                    <a:pt x="5340" y="5276"/>
                    <a:pt x="5345" y="5527"/>
                  </a:cubicBezTo>
                  <a:lnTo>
                    <a:pt x="5333" y="5527"/>
                  </a:lnTo>
                  <a:cubicBezTo>
                    <a:pt x="5609" y="5603"/>
                    <a:pt x="5885" y="5668"/>
                    <a:pt x="6160" y="5744"/>
                  </a:cubicBezTo>
                  <a:cubicBezTo>
                    <a:pt x="6213" y="5685"/>
                    <a:pt x="6266" y="5632"/>
                    <a:pt x="6325" y="5574"/>
                  </a:cubicBezTo>
                  <a:cubicBezTo>
                    <a:pt x="6049" y="5374"/>
                    <a:pt x="5767" y="5192"/>
                    <a:pt x="5503" y="4987"/>
                  </a:cubicBezTo>
                  <a:cubicBezTo>
                    <a:pt x="5070" y="4648"/>
                    <a:pt x="4463" y="4571"/>
                    <a:pt x="4162" y="4059"/>
                  </a:cubicBezTo>
                  <a:lnTo>
                    <a:pt x="4162" y="4059"/>
                  </a:lnTo>
                  <a:cubicBezTo>
                    <a:pt x="3137" y="3648"/>
                    <a:pt x="2158" y="3168"/>
                    <a:pt x="1256" y="2523"/>
                  </a:cubicBezTo>
                  <a:lnTo>
                    <a:pt x="1144" y="2412"/>
                  </a:lnTo>
                  <a:cubicBezTo>
                    <a:pt x="1045" y="2300"/>
                    <a:pt x="939" y="2183"/>
                    <a:pt x="839" y="2077"/>
                  </a:cubicBezTo>
                  <a:cubicBezTo>
                    <a:pt x="845" y="2019"/>
                    <a:pt x="845" y="1948"/>
                    <a:pt x="851" y="1890"/>
                  </a:cubicBezTo>
                  <a:cubicBezTo>
                    <a:pt x="886" y="1919"/>
                    <a:pt x="916" y="1948"/>
                    <a:pt x="957" y="1978"/>
                  </a:cubicBezTo>
                  <a:lnTo>
                    <a:pt x="1262" y="2265"/>
                  </a:lnTo>
                  <a:cubicBezTo>
                    <a:pt x="1315" y="2318"/>
                    <a:pt x="1367" y="2365"/>
                    <a:pt x="1414" y="2406"/>
                  </a:cubicBezTo>
                  <a:cubicBezTo>
                    <a:pt x="1502" y="2429"/>
                    <a:pt x="1590" y="2441"/>
                    <a:pt x="1807" y="2488"/>
                  </a:cubicBezTo>
                  <a:cubicBezTo>
                    <a:pt x="1555" y="2124"/>
                    <a:pt x="1373" y="1872"/>
                    <a:pt x="1191" y="1614"/>
                  </a:cubicBezTo>
                  <a:cubicBezTo>
                    <a:pt x="1154" y="1506"/>
                    <a:pt x="1126" y="1403"/>
                    <a:pt x="1094" y="1301"/>
                  </a:cubicBezTo>
                  <a:lnTo>
                    <a:pt x="1094" y="1301"/>
                  </a:lnTo>
                  <a:cubicBezTo>
                    <a:pt x="1165" y="1355"/>
                    <a:pt x="1240" y="1414"/>
                    <a:pt x="1315" y="1467"/>
                  </a:cubicBezTo>
                  <a:cubicBezTo>
                    <a:pt x="1818" y="1936"/>
                    <a:pt x="2321" y="2398"/>
                    <a:pt x="2818" y="2872"/>
                  </a:cubicBezTo>
                  <a:lnTo>
                    <a:pt x="2818" y="2872"/>
                  </a:lnTo>
                  <a:cubicBezTo>
                    <a:pt x="2717" y="2539"/>
                    <a:pt x="2627" y="2200"/>
                    <a:pt x="2537" y="1873"/>
                  </a:cubicBezTo>
                  <a:lnTo>
                    <a:pt x="2537" y="1873"/>
                  </a:lnTo>
                  <a:cubicBezTo>
                    <a:pt x="2538" y="1875"/>
                    <a:pt x="2539" y="1876"/>
                    <a:pt x="2541" y="1878"/>
                  </a:cubicBezTo>
                  <a:lnTo>
                    <a:pt x="2535" y="1866"/>
                  </a:lnTo>
                  <a:lnTo>
                    <a:pt x="2535" y="1866"/>
                  </a:lnTo>
                  <a:cubicBezTo>
                    <a:pt x="2535" y="1868"/>
                    <a:pt x="2536" y="1871"/>
                    <a:pt x="2537" y="1873"/>
                  </a:cubicBezTo>
                  <a:lnTo>
                    <a:pt x="2537" y="1873"/>
                  </a:lnTo>
                  <a:cubicBezTo>
                    <a:pt x="2362" y="1657"/>
                    <a:pt x="2170" y="1442"/>
                    <a:pt x="2013" y="1209"/>
                  </a:cubicBezTo>
                  <a:cubicBezTo>
                    <a:pt x="1549" y="523"/>
                    <a:pt x="822" y="294"/>
                    <a:pt x="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574175" y="3646500"/>
              <a:ext cx="106050" cy="102975"/>
            </a:xfrm>
            <a:custGeom>
              <a:avLst/>
              <a:gdLst/>
              <a:ahLst/>
              <a:cxnLst/>
              <a:rect l="l" t="t" r="r" b="b"/>
              <a:pathLst>
                <a:path w="4242" h="4119" extrusionOk="0">
                  <a:moveTo>
                    <a:pt x="1067" y="1911"/>
                  </a:moveTo>
                  <a:cubicBezTo>
                    <a:pt x="1062" y="1911"/>
                    <a:pt x="1056" y="1913"/>
                    <a:pt x="1056" y="1913"/>
                  </a:cubicBezTo>
                  <a:cubicBezTo>
                    <a:pt x="1060" y="1912"/>
                    <a:pt x="1063" y="1911"/>
                    <a:pt x="1067" y="1911"/>
                  </a:cubicBezTo>
                  <a:close/>
                  <a:moveTo>
                    <a:pt x="3960" y="1"/>
                  </a:moveTo>
                  <a:cubicBezTo>
                    <a:pt x="3890" y="534"/>
                    <a:pt x="3813" y="1068"/>
                    <a:pt x="3725" y="1714"/>
                  </a:cubicBezTo>
                  <a:cubicBezTo>
                    <a:pt x="3604" y="1529"/>
                    <a:pt x="3534" y="1379"/>
                    <a:pt x="3504" y="1379"/>
                  </a:cubicBezTo>
                  <a:cubicBezTo>
                    <a:pt x="3504" y="1379"/>
                    <a:pt x="3503" y="1379"/>
                    <a:pt x="3502" y="1379"/>
                  </a:cubicBezTo>
                  <a:cubicBezTo>
                    <a:pt x="3291" y="1428"/>
                    <a:pt x="3070" y="1431"/>
                    <a:pt x="2848" y="1431"/>
                  </a:cubicBezTo>
                  <a:cubicBezTo>
                    <a:pt x="2813" y="1431"/>
                    <a:pt x="2779" y="1431"/>
                    <a:pt x="2744" y="1431"/>
                  </a:cubicBezTo>
                  <a:cubicBezTo>
                    <a:pt x="2305" y="1431"/>
                    <a:pt x="1866" y="1444"/>
                    <a:pt x="1496" y="1796"/>
                  </a:cubicBezTo>
                  <a:cubicBezTo>
                    <a:pt x="1404" y="1882"/>
                    <a:pt x="1212" y="1878"/>
                    <a:pt x="1067" y="1911"/>
                  </a:cubicBezTo>
                  <a:lnTo>
                    <a:pt x="1067" y="1911"/>
                  </a:lnTo>
                  <a:cubicBezTo>
                    <a:pt x="1068" y="1910"/>
                    <a:pt x="1068" y="1910"/>
                    <a:pt x="1069" y="1910"/>
                  </a:cubicBezTo>
                  <a:cubicBezTo>
                    <a:pt x="1072" y="1910"/>
                    <a:pt x="1074" y="1911"/>
                    <a:pt x="1074" y="1913"/>
                  </a:cubicBezTo>
                  <a:cubicBezTo>
                    <a:pt x="978" y="2201"/>
                    <a:pt x="798" y="2253"/>
                    <a:pt x="598" y="2253"/>
                  </a:cubicBezTo>
                  <a:cubicBezTo>
                    <a:pt x="489" y="2253"/>
                    <a:pt x="373" y="2237"/>
                    <a:pt x="262" y="2237"/>
                  </a:cubicBezTo>
                  <a:cubicBezTo>
                    <a:pt x="169" y="2237"/>
                    <a:pt x="80" y="2248"/>
                    <a:pt x="0" y="2288"/>
                  </a:cubicBezTo>
                  <a:cubicBezTo>
                    <a:pt x="69" y="2416"/>
                    <a:pt x="127" y="2531"/>
                    <a:pt x="191" y="2647"/>
                  </a:cubicBezTo>
                  <a:lnTo>
                    <a:pt x="191" y="2647"/>
                  </a:lnTo>
                  <a:cubicBezTo>
                    <a:pt x="190" y="2647"/>
                    <a:pt x="189" y="2647"/>
                    <a:pt x="188" y="2646"/>
                  </a:cubicBezTo>
                  <a:lnTo>
                    <a:pt x="188" y="2646"/>
                  </a:lnTo>
                  <a:lnTo>
                    <a:pt x="194" y="2652"/>
                  </a:lnTo>
                  <a:cubicBezTo>
                    <a:pt x="193" y="2650"/>
                    <a:pt x="192" y="2649"/>
                    <a:pt x="191" y="2647"/>
                  </a:cubicBezTo>
                  <a:lnTo>
                    <a:pt x="191" y="2647"/>
                  </a:lnTo>
                  <a:cubicBezTo>
                    <a:pt x="659" y="2735"/>
                    <a:pt x="1116" y="2875"/>
                    <a:pt x="1596" y="2904"/>
                  </a:cubicBezTo>
                  <a:cubicBezTo>
                    <a:pt x="1722" y="2911"/>
                    <a:pt x="1848" y="2917"/>
                    <a:pt x="1972" y="2917"/>
                  </a:cubicBezTo>
                  <a:cubicBezTo>
                    <a:pt x="2591" y="2917"/>
                    <a:pt x="3171" y="2783"/>
                    <a:pt x="3479" y="2036"/>
                  </a:cubicBezTo>
                  <a:lnTo>
                    <a:pt x="3479" y="2036"/>
                  </a:lnTo>
                  <a:cubicBezTo>
                    <a:pt x="3409" y="2711"/>
                    <a:pt x="3127" y="3227"/>
                    <a:pt x="2529" y="3532"/>
                  </a:cubicBezTo>
                  <a:lnTo>
                    <a:pt x="2540" y="3526"/>
                  </a:lnTo>
                  <a:lnTo>
                    <a:pt x="2235" y="3825"/>
                  </a:lnTo>
                  <a:lnTo>
                    <a:pt x="2235" y="3825"/>
                  </a:lnTo>
                  <a:lnTo>
                    <a:pt x="2247" y="3820"/>
                  </a:lnTo>
                  <a:lnTo>
                    <a:pt x="2247" y="3820"/>
                  </a:lnTo>
                  <a:cubicBezTo>
                    <a:pt x="2159" y="3919"/>
                    <a:pt x="2059" y="4019"/>
                    <a:pt x="1965" y="4119"/>
                  </a:cubicBezTo>
                  <a:cubicBezTo>
                    <a:pt x="2136" y="4113"/>
                    <a:pt x="2312" y="4113"/>
                    <a:pt x="2482" y="4107"/>
                  </a:cubicBezTo>
                  <a:cubicBezTo>
                    <a:pt x="3274" y="4084"/>
                    <a:pt x="4154" y="3327"/>
                    <a:pt x="4095" y="2570"/>
                  </a:cubicBezTo>
                  <a:cubicBezTo>
                    <a:pt x="4066" y="2148"/>
                    <a:pt x="4154" y="1772"/>
                    <a:pt x="4195" y="1367"/>
                  </a:cubicBezTo>
                  <a:cubicBezTo>
                    <a:pt x="4242" y="986"/>
                    <a:pt x="4242" y="605"/>
                    <a:pt x="4218" y="223"/>
                  </a:cubicBezTo>
                  <a:cubicBezTo>
                    <a:pt x="4212" y="147"/>
                    <a:pt x="4048" y="71"/>
                    <a:pt x="396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280275" y="2552075"/>
              <a:ext cx="53850" cy="141300"/>
            </a:xfrm>
            <a:custGeom>
              <a:avLst/>
              <a:gdLst/>
              <a:ahLst/>
              <a:cxnLst/>
              <a:rect l="l" t="t" r="r" b="b"/>
              <a:pathLst>
                <a:path w="2154" h="5652" extrusionOk="0">
                  <a:moveTo>
                    <a:pt x="1755" y="72"/>
                  </a:moveTo>
                  <a:lnTo>
                    <a:pt x="1737" y="78"/>
                  </a:lnTo>
                  <a:lnTo>
                    <a:pt x="1754" y="78"/>
                  </a:lnTo>
                  <a:cubicBezTo>
                    <a:pt x="1754" y="76"/>
                    <a:pt x="1755" y="74"/>
                    <a:pt x="1755" y="72"/>
                  </a:cubicBezTo>
                  <a:close/>
                  <a:moveTo>
                    <a:pt x="910" y="729"/>
                  </a:moveTo>
                  <a:cubicBezTo>
                    <a:pt x="951" y="753"/>
                    <a:pt x="981" y="776"/>
                    <a:pt x="1010" y="788"/>
                  </a:cubicBezTo>
                  <a:cubicBezTo>
                    <a:pt x="975" y="835"/>
                    <a:pt x="945" y="894"/>
                    <a:pt x="904" y="929"/>
                  </a:cubicBezTo>
                  <a:cubicBezTo>
                    <a:pt x="903" y="929"/>
                    <a:pt x="901" y="930"/>
                    <a:pt x="900" y="930"/>
                  </a:cubicBezTo>
                  <a:cubicBezTo>
                    <a:pt x="878" y="930"/>
                    <a:pt x="825" y="899"/>
                    <a:pt x="793" y="888"/>
                  </a:cubicBezTo>
                  <a:cubicBezTo>
                    <a:pt x="828" y="835"/>
                    <a:pt x="875" y="782"/>
                    <a:pt x="910" y="729"/>
                  </a:cubicBezTo>
                  <a:close/>
                  <a:moveTo>
                    <a:pt x="1056" y="0"/>
                  </a:moveTo>
                  <a:cubicBezTo>
                    <a:pt x="744" y="0"/>
                    <a:pt x="492" y="203"/>
                    <a:pt x="271" y="512"/>
                  </a:cubicBezTo>
                  <a:cubicBezTo>
                    <a:pt x="288" y="765"/>
                    <a:pt x="294" y="1017"/>
                    <a:pt x="306" y="1275"/>
                  </a:cubicBezTo>
                  <a:cubicBezTo>
                    <a:pt x="670" y="1398"/>
                    <a:pt x="570" y="1650"/>
                    <a:pt x="494" y="1914"/>
                  </a:cubicBezTo>
                  <a:cubicBezTo>
                    <a:pt x="365" y="2308"/>
                    <a:pt x="218" y="2701"/>
                    <a:pt x="177" y="3105"/>
                  </a:cubicBezTo>
                  <a:cubicBezTo>
                    <a:pt x="83" y="3950"/>
                    <a:pt x="54" y="4801"/>
                    <a:pt x="1" y="5651"/>
                  </a:cubicBezTo>
                  <a:cubicBezTo>
                    <a:pt x="851" y="4883"/>
                    <a:pt x="1256" y="3909"/>
                    <a:pt x="1291" y="2777"/>
                  </a:cubicBezTo>
                  <a:cubicBezTo>
                    <a:pt x="1297" y="2513"/>
                    <a:pt x="1297" y="2249"/>
                    <a:pt x="1297" y="1985"/>
                  </a:cubicBezTo>
                  <a:lnTo>
                    <a:pt x="1462" y="1985"/>
                  </a:lnTo>
                  <a:cubicBezTo>
                    <a:pt x="1479" y="2202"/>
                    <a:pt x="1503" y="2425"/>
                    <a:pt x="1532" y="2701"/>
                  </a:cubicBezTo>
                  <a:cubicBezTo>
                    <a:pt x="1913" y="1873"/>
                    <a:pt x="2107" y="1052"/>
                    <a:pt x="2154" y="201"/>
                  </a:cubicBezTo>
                  <a:cubicBezTo>
                    <a:pt x="2066" y="166"/>
                    <a:pt x="1978" y="119"/>
                    <a:pt x="1890" y="78"/>
                  </a:cubicBezTo>
                  <a:lnTo>
                    <a:pt x="1754" y="78"/>
                  </a:lnTo>
                  <a:cubicBezTo>
                    <a:pt x="1654" y="587"/>
                    <a:pt x="1561" y="1089"/>
                    <a:pt x="1467" y="1604"/>
                  </a:cubicBezTo>
                  <a:cubicBezTo>
                    <a:pt x="1421" y="1598"/>
                    <a:pt x="1374" y="1580"/>
                    <a:pt x="1321" y="1574"/>
                  </a:cubicBezTo>
                  <a:cubicBezTo>
                    <a:pt x="1391" y="1099"/>
                    <a:pt x="975" y="559"/>
                    <a:pt x="1526" y="137"/>
                  </a:cubicBezTo>
                  <a:cubicBezTo>
                    <a:pt x="1355" y="43"/>
                    <a:pt x="1199" y="0"/>
                    <a:pt x="105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757275" y="2122100"/>
              <a:ext cx="224425" cy="74050"/>
            </a:xfrm>
            <a:custGeom>
              <a:avLst/>
              <a:gdLst/>
              <a:ahLst/>
              <a:cxnLst/>
              <a:rect l="l" t="t" r="r" b="b"/>
              <a:pathLst>
                <a:path w="8977" h="2962" extrusionOk="0">
                  <a:moveTo>
                    <a:pt x="4326" y="866"/>
                  </a:moveTo>
                  <a:cubicBezTo>
                    <a:pt x="4317" y="902"/>
                    <a:pt x="4311" y="938"/>
                    <a:pt x="4295" y="974"/>
                  </a:cubicBezTo>
                  <a:cubicBezTo>
                    <a:pt x="4272" y="957"/>
                    <a:pt x="4254" y="939"/>
                    <a:pt x="4231" y="916"/>
                  </a:cubicBezTo>
                  <a:cubicBezTo>
                    <a:pt x="4261" y="900"/>
                    <a:pt x="4292" y="885"/>
                    <a:pt x="4326" y="866"/>
                  </a:cubicBezTo>
                  <a:close/>
                  <a:moveTo>
                    <a:pt x="4501" y="1"/>
                  </a:moveTo>
                  <a:lnTo>
                    <a:pt x="4501" y="1"/>
                  </a:lnTo>
                  <a:cubicBezTo>
                    <a:pt x="4134" y="476"/>
                    <a:pt x="3490" y="760"/>
                    <a:pt x="2867" y="760"/>
                  </a:cubicBezTo>
                  <a:cubicBezTo>
                    <a:pt x="2644" y="760"/>
                    <a:pt x="2423" y="723"/>
                    <a:pt x="2219" y="646"/>
                  </a:cubicBezTo>
                  <a:cubicBezTo>
                    <a:pt x="2183" y="634"/>
                    <a:pt x="2183" y="517"/>
                    <a:pt x="2172" y="441"/>
                  </a:cubicBezTo>
                  <a:lnTo>
                    <a:pt x="2072" y="347"/>
                  </a:lnTo>
                  <a:cubicBezTo>
                    <a:pt x="1427" y="1103"/>
                    <a:pt x="969" y="2030"/>
                    <a:pt x="1" y="2523"/>
                  </a:cubicBezTo>
                  <a:cubicBezTo>
                    <a:pt x="189" y="2599"/>
                    <a:pt x="353" y="2599"/>
                    <a:pt x="506" y="2599"/>
                  </a:cubicBezTo>
                  <a:cubicBezTo>
                    <a:pt x="625" y="2599"/>
                    <a:pt x="752" y="2583"/>
                    <a:pt x="876" y="2583"/>
                  </a:cubicBezTo>
                  <a:cubicBezTo>
                    <a:pt x="947" y="2583"/>
                    <a:pt x="1018" y="2588"/>
                    <a:pt x="1086" y="2605"/>
                  </a:cubicBezTo>
                  <a:cubicBezTo>
                    <a:pt x="2045" y="2824"/>
                    <a:pt x="3007" y="2962"/>
                    <a:pt x="3976" y="2962"/>
                  </a:cubicBezTo>
                  <a:cubicBezTo>
                    <a:pt x="4590" y="2962"/>
                    <a:pt x="5207" y="2906"/>
                    <a:pt x="5826" y="2781"/>
                  </a:cubicBezTo>
                  <a:cubicBezTo>
                    <a:pt x="6988" y="2547"/>
                    <a:pt x="8132" y="2318"/>
                    <a:pt x="8977" y="1397"/>
                  </a:cubicBezTo>
                  <a:cubicBezTo>
                    <a:pt x="8936" y="1344"/>
                    <a:pt x="8895" y="1297"/>
                    <a:pt x="8865" y="1262"/>
                  </a:cubicBezTo>
                  <a:cubicBezTo>
                    <a:pt x="8619" y="1408"/>
                    <a:pt x="8372" y="1555"/>
                    <a:pt x="8138" y="1714"/>
                  </a:cubicBezTo>
                  <a:cubicBezTo>
                    <a:pt x="7789" y="1949"/>
                    <a:pt x="7445" y="2180"/>
                    <a:pt x="7020" y="2180"/>
                  </a:cubicBezTo>
                  <a:cubicBezTo>
                    <a:pt x="6958" y="2180"/>
                    <a:pt x="6895" y="2176"/>
                    <a:pt x="6830" y="2165"/>
                  </a:cubicBezTo>
                  <a:lnTo>
                    <a:pt x="6830" y="2165"/>
                  </a:lnTo>
                  <a:cubicBezTo>
                    <a:pt x="6847" y="2183"/>
                    <a:pt x="6853" y="2206"/>
                    <a:pt x="6859" y="2230"/>
                  </a:cubicBezTo>
                  <a:cubicBezTo>
                    <a:pt x="6812" y="2206"/>
                    <a:pt x="6753" y="2183"/>
                    <a:pt x="6700" y="2165"/>
                  </a:cubicBezTo>
                  <a:cubicBezTo>
                    <a:pt x="6185" y="2356"/>
                    <a:pt x="5688" y="2596"/>
                    <a:pt x="5125" y="2596"/>
                  </a:cubicBezTo>
                  <a:cubicBezTo>
                    <a:pt x="5048" y="2596"/>
                    <a:pt x="4968" y="2592"/>
                    <a:pt x="4888" y="2582"/>
                  </a:cubicBezTo>
                  <a:cubicBezTo>
                    <a:pt x="5005" y="2394"/>
                    <a:pt x="5122" y="2206"/>
                    <a:pt x="5240" y="2019"/>
                  </a:cubicBezTo>
                  <a:lnTo>
                    <a:pt x="5240" y="2019"/>
                  </a:lnTo>
                  <a:cubicBezTo>
                    <a:pt x="4911" y="2206"/>
                    <a:pt x="4571" y="2382"/>
                    <a:pt x="4260" y="2588"/>
                  </a:cubicBezTo>
                  <a:cubicBezTo>
                    <a:pt x="4083" y="2699"/>
                    <a:pt x="3905" y="2741"/>
                    <a:pt x="3725" y="2741"/>
                  </a:cubicBezTo>
                  <a:cubicBezTo>
                    <a:pt x="3583" y="2741"/>
                    <a:pt x="3441" y="2715"/>
                    <a:pt x="3298" y="2676"/>
                  </a:cubicBezTo>
                  <a:cubicBezTo>
                    <a:pt x="3245" y="2664"/>
                    <a:pt x="3222" y="2541"/>
                    <a:pt x="3186" y="2459"/>
                  </a:cubicBezTo>
                  <a:cubicBezTo>
                    <a:pt x="2885" y="2546"/>
                    <a:pt x="2586" y="2588"/>
                    <a:pt x="2286" y="2588"/>
                  </a:cubicBezTo>
                  <a:cubicBezTo>
                    <a:pt x="1820" y="2588"/>
                    <a:pt x="1349" y="2487"/>
                    <a:pt x="857" y="2294"/>
                  </a:cubicBezTo>
                  <a:cubicBezTo>
                    <a:pt x="1186" y="1878"/>
                    <a:pt x="1450" y="1467"/>
                    <a:pt x="1796" y="1150"/>
                  </a:cubicBezTo>
                  <a:cubicBezTo>
                    <a:pt x="1955" y="998"/>
                    <a:pt x="2277" y="992"/>
                    <a:pt x="2535" y="963"/>
                  </a:cubicBezTo>
                  <a:cubicBezTo>
                    <a:pt x="2876" y="922"/>
                    <a:pt x="3210" y="922"/>
                    <a:pt x="3544" y="910"/>
                  </a:cubicBezTo>
                  <a:lnTo>
                    <a:pt x="3726" y="886"/>
                  </a:lnTo>
                  <a:lnTo>
                    <a:pt x="3726" y="886"/>
                  </a:lnTo>
                  <a:cubicBezTo>
                    <a:pt x="3691" y="939"/>
                    <a:pt x="3673" y="980"/>
                    <a:pt x="3650" y="1033"/>
                  </a:cubicBezTo>
                  <a:cubicBezTo>
                    <a:pt x="3621" y="1115"/>
                    <a:pt x="3597" y="1186"/>
                    <a:pt x="3580" y="1262"/>
                  </a:cubicBezTo>
                  <a:cubicBezTo>
                    <a:pt x="3615" y="1297"/>
                    <a:pt x="3644" y="1332"/>
                    <a:pt x="3679" y="1373"/>
                  </a:cubicBezTo>
                  <a:cubicBezTo>
                    <a:pt x="3773" y="1315"/>
                    <a:pt x="3879" y="1256"/>
                    <a:pt x="3973" y="1197"/>
                  </a:cubicBezTo>
                  <a:cubicBezTo>
                    <a:pt x="4031" y="1168"/>
                    <a:pt x="4084" y="1144"/>
                    <a:pt x="4143" y="1115"/>
                  </a:cubicBezTo>
                  <a:lnTo>
                    <a:pt x="4143" y="1115"/>
                  </a:lnTo>
                  <a:cubicBezTo>
                    <a:pt x="4125" y="1186"/>
                    <a:pt x="4108" y="1262"/>
                    <a:pt x="4090" y="1332"/>
                  </a:cubicBezTo>
                  <a:cubicBezTo>
                    <a:pt x="4066" y="1473"/>
                    <a:pt x="4055" y="1608"/>
                    <a:pt x="4037" y="1743"/>
                  </a:cubicBezTo>
                  <a:cubicBezTo>
                    <a:pt x="4430" y="1508"/>
                    <a:pt x="4647" y="1174"/>
                    <a:pt x="4647" y="710"/>
                  </a:cubicBezTo>
                  <a:lnTo>
                    <a:pt x="4647" y="710"/>
                  </a:lnTo>
                  <a:cubicBezTo>
                    <a:pt x="4541" y="755"/>
                    <a:pt x="4445" y="800"/>
                    <a:pt x="4344" y="845"/>
                  </a:cubicBezTo>
                  <a:lnTo>
                    <a:pt x="4344" y="845"/>
                  </a:lnTo>
                  <a:cubicBezTo>
                    <a:pt x="4391" y="562"/>
                    <a:pt x="4449" y="284"/>
                    <a:pt x="45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53525" y="1802500"/>
              <a:ext cx="183775" cy="53300"/>
            </a:xfrm>
            <a:custGeom>
              <a:avLst/>
              <a:gdLst/>
              <a:ahLst/>
              <a:cxnLst/>
              <a:rect l="l" t="t" r="r" b="b"/>
              <a:pathLst>
                <a:path w="7351" h="2132" extrusionOk="0">
                  <a:moveTo>
                    <a:pt x="765" y="0"/>
                  </a:moveTo>
                  <a:cubicBezTo>
                    <a:pt x="514" y="0"/>
                    <a:pt x="264" y="100"/>
                    <a:pt x="13" y="135"/>
                  </a:cubicBezTo>
                  <a:lnTo>
                    <a:pt x="13" y="135"/>
                  </a:lnTo>
                  <a:cubicBezTo>
                    <a:pt x="13" y="129"/>
                    <a:pt x="12" y="124"/>
                    <a:pt x="12" y="119"/>
                  </a:cubicBezTo>
                  <a:lnTo>
                    <a:pt x="0" y="136"/>
                  </a:lnTo>
                  <a:cubicBezTo>
                    <a:pt x="5" y="136"/>
                    <a:pt x="9" y="135"/>
                    <a:pt x="13" y="135"/>
                  </a:cubicBezTo>
                  <a:lnTo>
                    <a:pt x="13" y="135"/>
                  </a:lnTo>
                  <a:cubicBezTo>
                    <a:pt x="24" y="306"/>
                    <a:pt x="30" y="488"/>
                    <a:pt x="47" y="670"/>
                  </a:cubicBezTo>
                  <a:cubicBezTo>
                    <a:pt x="1344" y="729"/>
                    <a:pt x="2605" y="788"/>
                    <a:pt x="3860" y="1580"/>
                  </a:cubicBezTo>
                  <a:cubicBezTo>
                    <a:pt x="3462" y="1726"/>
                    <a:pt x="3198" y="1832"/>
                    <a:pt x="2945" y="1926"/>
                  </a:cubicBezTo>
                  <a:lnTo>
                    <a:pt x="2945" y="2037"/>
                  </a:lnTo>
                  <a:cubicBezTo>
                    <a:pt x="3112" y="2049"/>
                    <a:pt x="3277" y="2060"/>
                    <a:pt x="3441" y="2060"/>
                  </a:cubicBezTo>
                  <a:cubicBezTo>
                    <a:pt x="3773" y="2060"/>
                    <a:pt x="4099" y="2015"/>
                    <a:pt x="4418" y="1838"/>
                  </a:cubicBezTo>
                  <a:cubicBezTo>
                    <a:pt x="4529" y="1772"/>
                    <a:pt x="4674" y="1751"/>
                    <a:pt x="4822" y="1751"/>
                  </a:cubicBezTo>
                  <a:cubicBezTo>
                    <a:pt x="4924" y="1751"/>
                    <a:pt x="5028" y="1761"/>
                    <a:pt x="5122" y="1773"/>
                  </a:cubicBezTo>
                  <a:cubicBezTo>
                    <a:pt x="5814" y="1873"/>
                    <a:pt x="6506" y="2008"/>
                    <a:pt x="7198" y="2131"/>
                  </a:cubicBezTo>
                  <a:cubicBezTo>
                    <a:pt x="7245" y="1908"/>
                    <a:pt x="7298" y="1685"/>
                    <a:pt x="7351" y="1456"/>
                  </a:cubicBezTo>
                  <a:cubicBezTo>
                    <a:pt x="7152" y="1456"/>
                    <a:pt x="6952" y="1456"/>
                    <a:pt x="6917" y="1192"/>
                  </a:cubicBezTo>
                  <a:cubicBezTo>
                    <a:pt x="5298" y="1116"/>
                    <a:pt x="3696" y="881"/>
                    <a:pt x="2112" y="547"/>
                  </a:cubicBezTo>
                  <a:cubicBezTo>
                    <a:pt x="1898" y="501"/>
                    <a:pt x="1701" y="374"/>
                    <a:pt x="1493" y="281"/>
                  </a:cubicBezTo>
                  <a:lnTo>
                    <a:pt x="1493" y="281"/>
                  </a:lnTo>
                  <a:lnTo>
                    <a:pt x="1256" y="131"/>
                  </a:lnTo>
                  <a:cubicBezTo>
                    <a:pt x="1250" y="131"/>
                    <a:pt x="1215" y="142"/>
                    <a:pt x="1215" y="142"/>
                  </a:cubicBezTo>
                  <a:cubicBezTo>
                    <a:pt x="1065" y="36"/>
                    <a:pt x="915" y="0"/>
                    <a:pt x="7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582525" y="3829975"/>
              <a:ext cx="55325" cy="94475"/>
            </a:xfrm>
            <a:custGeom>
              <a:avLst/>
              <a:gdLst/>
              <a:ahLst/>
              <a:cxnLst/>
              <a:rect l="l" t="t" r="r" b="b"/>
              <a:pathLst>
                <a:path w="2213" h="3779" extrusionOk="0">
                  <a:moveTo>
                    <a:pt x="2200" y="0"/>
                  </a:moveTo>
                  <a:cubicBezTo>
                    <a:pt x="2196" y="6"/>
                    <a:pt x="2192" y="11"/>
                    <a:pt x="2188" y="16"/>
                  </a:cubicBezTo>
                  <a:lnTo>
                    <a:pt x="2188" y="16"/>
                  </a:lnTo>
                  <a:cubicBezTo>
                    <a:pt x="2196" y="13"/>
                    <a:pt x="2204" y="10"/>
                    <a:pt x="2212" y="6"/>
                  </a:cubicBezTo>
                  <a:lnTo>
                    <a:pt x="2200" y="0"/>
                  </a:lnTo>
                  <a:close/>
                  <a:moveTo>
                    <a:pt x="2188" y="16"/>
                  </a:moveTo>
                  <a:cubicBezTo>
                    <a:pt x="1930" y="122"/>
                    <a:pt x="1642" y="188"/>
                    <a:pt x="1420" y="352"/>
                  </a:cubicBezTo>
                  <a:cubicBezTo>
                    <a:pt x="1127" y="581"/>
                    <a:pt x="892" y="886"/>
                    <a:pt x="628" y="1162"/>
                  </a:cubicBezTo>
                  <a:lnTo>
                    <a:pt x="300" y="1403"/>
                  </a:lnTo>
                  <a:cubicBezTo>
                    <a:pt x="282" y="1825"/>
                    <a:pt x="282" y="2253"/>
                    <a:pt x="235" y="2670"/>
                  </a:cubicBezTo>
                  <a:cubicBezTo>
                    <a:pt x="194" y="2910"/>
                    <a:pt x="77" y="3139"/>
                    <a:pt x="1" y="3374"/>
                  </a:cubicBezTo>
                  <a:lnTo>
                    <a:pt x="12" y="3362"/>
                  </a:lnTo>
                  <a:lnTo>
                    <a:pt x="12" y="3778"/>
                  </a:lnTo>
                  <a:cubicBezTo>
                    <a:pt x="388" y="3732"/>
                    <a:pt x="628" y="3597"/>
                    <a:pt x="781" y="3280"/>
                  </a:cubicBezTo>
                  <a:cubicBezTo>
                    <a:pt x="854" y="3140"/>
                    <a:pt x="1028" y="3053"/>
                    <a:pt x="1162" y="2948"/>
                  </a:cubicBezTo>
                  <a:lnTo>
                    <a:pt x="1162" y="2948"/>
                  </a:lnTo>
                  <a:cubicBezTo>
                    <a:pt x="1162" y="2949"/>
                    <a:pt x="1162" y="2950"/>
                    <a:pt x="1162" y="2951"/>
                  </a:cubicBezTo>
                  <a:lnTo>
                    <a:pt x="1180" y="2934"/>
                  </a:lnTo>
                  <a:lnTo>
                    <a:pt x="1180" y="2934"/>
                  </a:lnTo>
                  <a:cubicBezTo>
                    <a:pt x="1174" y="2939"/>
                    <a:pt x="1168" y="2943"/>
                    <a:pt x="1162" y="2948"/>
                  </a:cubicBezTo>
                  <a:lnTo>
                    <a:pt x="1162" y="2948"/>
                  </a:lnTo>
                  <a:cubicBezTo>
                    <a:pt x="1149" y="2879"/>
                    <a:pt x="1104" y="2810"/>
                    <a:pt x="1127" y="2752"/>
                  </a:cubicBezTo>
                  <a:cubicBezTo>
                    <a:pt x="1424" y="1819"/>
                    <a:pt x="1559" y="823"/>
                    <a:pt x="2188" y="1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080375" y="1726125"/>
              <a:ext cx="104300" cy="113100"/>
            </a:xfrm>
            <a:custGeom>
              <a:avLst/>
              <a:gdLst/>
              <a:ahLst/>
              <a:cxnLst/>
              <a:rect l="l" t="t" r="r" b="b"/>
              <a:pathLst>
                <a:path w="4172" h="4524" extrusionOk="0">
                  <a:moveTo>
                    <a:pt x="224" y="1583"/>
                  </a:moveTo>
                  <a:lnTo>
                    <a:pt x="224" y="1583"/>
                  </a:lnTo>
                  <a:cubicBezTo>
                    <a:pt x="222" y="1583"/>
                    <a:pt x="220" y="1584"/>
                    <a:pt x="218" y="1584"/>
                  </a:cubicBezTo>
                  <a:lnTo>
                    <a:pt x="224" y="1596"/>
                  </a:lnTo>
                  <a:cubicBezTo>
                    <a:pt x="224" y="1592"/>
                    <a:pt x="224" y="1587"/>
                    <a:pt x="224" y="1583"/>
                  </a:cubicBezTo>
                  <a:close/>
                  <a:moveTo>
                    <a:pt x="124" y="0"/>
                  </a:moveTo>
                  <a:lnTo>
                    <a:pt x="124" y="0"/>
                  </a:lnTo>
                  <a:cubicBezTo>
                    <a:pt x="24" y="481"/>
                    <a:pt x="1" y="892"/>
                    <a:pt x="224" y="1302"/>
                  </a:cubicBezTo>
                  <a:cubicBezTo>
                    <a:pt x="263" y="1375"/>
                    <a:pt x="227" y="1491"/>
                    <a:pt x="224" y="1583"/>
                  </a:cubicBezTo>
                  <a:lnTo>
                    <a:pt x="224" y="1583"/>
                  </a:lnTo>
                  <a:cubicBezTo>
                    <a:pt x="248" y="1580"/>
                    <a:pt x="271" y="1579"/>
                    <a:pt x="294" y="1579"/>
                  </a:cubicBezTo>
                  <a:cubicBezTo>
                    <a:pt x="711" y="1579"/>
                    <a:pt x="776" y="2084"/>
                    <a:pt x="1104" y="2212"/>
                  </a:cubicBezTo>
                  <a:cubicBezTo>
                    <a:pt x="1104" y="2869"/>
                    <a:pt x="1690" y="3015"/>
                    <a:pt x="2072" y="3344"/>
                  </a:cubicBezTo>
                  <a:cubicBezTo>
                    <a:pt x="2347" y="3584"/>
                    <a:pt x="2705" y="3760"/>
                    <a:pt x="2805" y="4165"/>
                  </a:cubicBezTo>
                  <a:cubicBezTo>
                    <a:pt x="2453" y="4195"/>
                    <a:pt x="2142" y="4224"/>
                    <a:pt x="1837" y="4253"/>
                  </a:cubicBezTo>
                  <a:cubicBezTo>
                    <a:pt x="1872" y="4517"/>
                    <a:pt x="2072" y="4517"/>
                    <a:pt x="2271" y="4517"/>
                  </a:cubicBezTo>
                  <a:cubicBezTo>
                    <a:pt x="2292" y="4514"/>
                    <a:pt x="2315" y="4513"/>
                    <a:pt x="2336" y="4513"/>
                  </a:cubicBezTo>
                  <a:cubicBezTo>
                    <a:pt x="2356" y="4513"/>
                    <a:pt x="2374" y="4514"/>
                    <a:pt x="2383" y="4517"/>
                  </a:cubicBezTo>
                  <a:cubicBezTo>
                    <a:pt x="2641" y="4494"/>
                    <a:pt x="2893" y="4459"/>
                    <a:pt x="3139" y="4459"/>
                  </a:cubicBezTo>
                  <a:cubicBezTo>
                    <a:pt x="3480" y="4464"/>
                    <a:pt x="3821" y="4493"/>
                    <a:pt x="4156" y="4516"/>
                  </a:cubicBezTo>
                  <a:lnTo>
                    <a:pt x="4156" y="4516"/>
                  </a:lnTo>
                  <a:cubicBezTo>
                    <a:pt x="4106" y="4423"/>
                    <a:pt x="4082" y="4299"/>
                    <a:pt x="4008" y="4242"/>
                  </a:cubicBezTo>
                  <a:cubicBezTo>
                    <a:pt x="3362" y="3778"/>
                    <a:pt x="2699" y="3338"/>
                    <a:pt x="2060" y="2875"/>
                  </a:cubicBezTo>
                  <a:cubicBezTo>
                    <a:pt x="1948" y="2787"/>
                    <a:pt x="1896" y="2599"/>
                    <a:pt x="1814" y="2458"/>
                  </a:cubicBezTo>
                  <a:lnTo>
                    <a:pt x="1814" y="2458"/>
                  </a:lnTo>
                  <a:lnTo>
                    <a:pt x="1825" y="2464"/>
                  </a:lnTo>
                  <a:cubicBezTo>
                    <a:pt x="1778" y="2382"/>
                    <a:pt x="1720" y="2311"/>
                    <a:pt x="1667" y="2229"/>
                  </a:cubicBezTo>
                  <a:cubicBezTo>
                    <a:pt x="1679" y="2206"/>
                    <a:pt x="1679" y="2188"/>
                    <a:pt x="1667" y="2165"/>
                  </a:cubicBezTo>
                  <a:cubicBezTo>
                    <a:pt x="1086" y="1989"/>
                    <a:pt x="969" y="1461"/>
                    <a:pt x="787" y="986"/>
                  </a:cubicBezTo>
                  <a:lnTo>
                    <a:pt x="787" y="986"/>
                  </a:lnTo>
                  <a:lnTo>
                    <a:pt x="793" y="1003"/>
                  </a:lnTo>
                  <a:cubicBezTo>
                    <a:pt x="587" y="686"/>
                    <a:pt x="376" y="376"/>
                    <a:pt x="124" y="0"/>
                  </a:cubicBezTo>
                  <a:close/>
                  <a:moveTo>
                    <a:pt x="4156" y="4516"/>
                  </a:moveTo>
                  <a:cubicBezTo>
                    <a:pt x="4158" y="4518"/>
                    <a:pt x="4159" y="4521"/>
                    <a:pt x="4160" y="4523"/>
                  </a:cubicBezTo>
                  <a:lnTo>
                    <a:pt x="4172" y="4517"/>
                  </a:lnTo>
                  <a:cubicBezTo>
                    <a:pt x="4167" y="4517"/>
                    <a:pt x="4162" y="4517"/>
                    <a:pt x="4156" y="451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05500" y="2579100"/>
              <a:ext cx="46975" cy="96075"/>
            </a:xfrm>
            <a:custGeom>
              <a:avLst/>
              <a:gdLst/>
              <a:ahLst/>
              <a:cxnLst/>
              <a:rect l="l" t="t" r="r" b="b"/>
              <a:pathLst>
                <a:path w="1879" h="3843" extrusionOk="0">
                  <a:moveTo>
                    <a:pt x="1485" y="3397"/>
                  </a:moveTo>
                  <a:cubicBezTo>
                    <a:pt x="1483" y="3399"/>
                    <a:pt x="1481" y="3401"/>
                    <a:pt x="1479" y="3403"/>
                  </a:cubicBezTo>
                  <a:lnTo>
                    <a:pt x="1485" y="3397"/>
                  </a:lnTo>
                  <a:cubicBezTo>
                    <a:pt x="1485" y="3397"/>
                    <a:pt x="1485" y="3397"/>
                    <a:pt x="1485" y="3397"/>
                  </a:cubicBezTo>
                  <a:close/>
                  <a:moveTo>
                    <a:pt x="5" y="3829"/>
                  </a:moveTo>
                  <a:cubicBezTo>
                    <a:pt x="3" y="3829"/>
                    <a:pt x="1" y="3831"/>
                    <a:pt x="1" y="3837"/>
                  </a:cubicBezTo>
                  <a:lnTo>
                    <a:pt x="18" y="3837"/>
                  </a:lnTo>
                  <a:cubicBezTo>
                    <a:pt x="18" y="3837"/>
                    <a:pt x="11" y="3829"/>
                    <a:pt x="5" y="3829"/>
                  </a:cubicBezTo>
                  <a:close/>
                  <a:moveTo>
                    <a:pt x="1409" y="0"/>
                  </a:moveTo>
                  <a:cubicBezTo>
                    <a:pt x="1303" y="382"/>
                    <a:pt x="1186" y="828"/>
                    <a:pt x="1045" y="1262"/>
                  </a:cubicBezTo>
                  <a:cubicBezTo>
                    <a:pt x="939" y="1578"/>
                    <a:pt x="816" y="1884"/>
                    <a:pt x="1321" y="2136"/>
                  </a:cubicBezTo>
                  <a:cubicBezTo>
                    <a:pt x="552" y="2541"/>
                    <a:pt x="253" y="3168"/>
                    <a:pt x="18" y="3837"/>
                  </a:cubicBezTo>
                  <a:lnTo>
                    <a:pt x="458" y="3837"/>
                  </a:lnTo>
                  <a:lnTo>
                    <a:pt x="453" y="3843"/>
                  </a:lnTo>
                  <a:cubicBezTo>
                    <a:pt x="697" y="3599"/>
                    <a:pt x="959" y="3381"/>
                    <a:pt x="1315" y="3381"/>
                  </a:cubicBezTo>
                  <a:cubicBezTo>
                    <a:pt x="1369" y="3381"/>
                    <a:pt x="1426" y="3386"/>
                    <a:pt x="1485" y="3397"/>
                  </a:cubicBezTo>
                  <a:lnTo>
                    <a:pt x="1485" y="3397"/>
                  </a:lnTo>
                  <a:cubicBezTo>
                    <a:pt x="1531" y="3347"/>
                    <a:pt x="1587" y="3307"/>
                    <a:pt x="1638" y="3256"/>
                  </a:cubicBezTo>
                  <a:cubicBezTo>
                    <a:pt x="1690" y="3110"/>
                    <a:pt x="1731" y="2963"/>
                    <a:pt x="1784" y="2816"/>
                  </a:cubicBezTo>
                  <a:cubicBezTo>
                    <a:pt x="1555" y="2306"/>
                    <a:pt x="1514" y="1796"/>
                    <a:pt x="1878" y="1315"/>
                  </a:cubicBezTo>
                  <a:lnTo>
                    <a:pt x="1861" y="1285"/>
                  </a:lnTo>
                  <a:lnTo>
                    <a:pt x="1819" y="1297"/>
                  </a:lnTo>
                  <a:cubicBezTo>
                    <a:pt x="1685" y="845"/>
                    <a:pt x="1538" y="399"/>
                    <a:pt x="140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274100" y="3608025"/>
              <a:ext cx="37275" cy="104350"/>
            </a:xfrm>
            <a:custGeom>
              <a:avLst/>
              <a:gdLst/>
              <a:ahLst/>
              <a:cxnLst/>
              <a:rect l="l" t="t" r="r" b="b"/>
              <a:pathLst>
                <a:path w="1491" h="4174" extrusionOk="0">
                  <a:moveTo>
                    <a:pt x="831" y="1"/>
                  </a:moveTo>
                  <a:cubicBezTo>
                    <a:pt x="625" y="1"/>
                    <a:pt x="593" y="160"/>
                    <a:pt x="640" y="343"/>
                  </a:cubicBezTo>
                  <a:cubicBezTo>
                    <a:pt x="751" y="806"/>
                    <a:pt x="640" y="1217"/>
                    <a:pt x="405" y="1610"/>
                  </a:cubicBezTo>
                  <a:cubicBezTo>
                    <a:pt x="311" y="2091"/>
                    <a:pt x="212" y="2560"/>
                    <a:pt x="106" y="3030"/>
                  </a:cubicBezTo>
                  <a:cubicBezTo>
                    <a:pt x="0" y="3458"/>
                    <a:pt x="170" y="3798"/>
                    <a:pt x="411" y="4174"/>
                  </a:cubicBezTo>
                  <a:cubicBezTo>
                    <a:pt x="534" y="3734"/>
                    <a:pt x="575" y="3294"/>
                    <a:pt x="781" y="2959"/>
                  </a:cubicBezTo>
                  <a:cubicBezTo>
                    <a:pt x="1238" y="2208"/>
                    <a:pt x="1490" y="1452"/>
                    <a:pt x="1191" y="577"/>
                  </a:cubicBezTo>
                  <a:cubicBezTo>
                    <a:pt x="1180" y="554"/>
                    <a:pt x="1191" y="525"/>
                    <a:pt x="1197" y="507"/>
                  </a:cubicBezTo>
                  <a:cubicBezTo>
                    <a:pt x="1197" y="507"/>
                    <a:pt x="1203" y="519"/>
                    <a:pt x="1209" y="519"/>
                  </a:cubicBezTo>
                  <a:cubicBezTo>
                    <a:pt x="1109" y="401"/>
                    <a:pt x="998" y="284"/>
                    <a:pt x="898" y="167"/>
                  </a:cubicBezTo>
                  <a:cubicBezTo>
                    <a:pt x="904" y="108"/>
                    <a:pt x="910" y="55"/>
                    <a:pt x="916" y="8"/>
                  </a:cubicBezTo>
                  <a:cubicBezTo>
                    <a:pt x="884" y="3"/>
                    <a:pt x="856" y="1"/>
                    <a:pt x="83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368125" y="2038100"/>
              <a:ext cx="108125" cy="67750"/>
            </a:xfrm>
            <a:custGeom>
              <a:avLst/>
              <a:gdLst/>
              <a:ahLst/>
              <a:cxnLst/>
              <a:rect l="l" t="t" r="r" b="b"/>
              <a:pathLst>
                <a:path w="4325" h="2710" extrusionOk="0">
                  <a:moveTo>
                    <a:pt x="2191" y="1702"/>
                  </a:moveTo>
                  <a:lnTo>
                    <a:pt x="2191" y="1702"/>
                  </a:lnTo>
                  <a:cubicBezTo>
                    <a:pt x="2190" y="1706"/>
                    <a:pt x="2190" y="1709"/>
                    <a:pt x="2189" y="1712"/>
                  </a:cubicBezTo>
                  <a:lnTo>
                    <a:pt x="2201" y="1706"/>
                  </a:lnTo>
                  <a:cubicBezTo>
                    <a:pt x="2197" y="1705"/>
                    <a:pt x="2194" y="1704"/>
                    <a:pt x="2191" y="1702"/>
                  </a:cubicBezTo>
                  <a:close/>
                  <a:moveTo>
                    <a:pt x="3911" y="1"/>
                  </a:moveTo>
                  <a:cubicBezTo>
                    <a:pt x="3720" y="1"/>
                    <a:pt x="3533" y="92"/>
                    <a:pt x="3333" y="216"/>
                  </a:cubicBezTo>
                  <a:cubicBezTo>
                    <a:pt x="2465" y="768"/>
                    <a:pt x="1585" y="1301"/>
                    <a:pt x="693" y="1835"/>
                  </a:cubicBezTo>
                  <a:cubicBezTo>
                    <a:pt x="353" y="2046"/>
                    <a:pt x="65" y="2281"/>
                    <a:pt x="1" y="2709"/>
                  </a:cubicBezTo>
                  <a:cubicBezTo>
                    <a:pt x="652" y="2539"/>
                    <a:pt x="1338" y="2451"/>
                    <a:pt x="1825" y="1888"/>
                  </a:cubicBezTo>
                  <a:cubicBezTo>
                    <a:pt x="1842" y="1866"/>
                    <a:pt x="1877" y="1861"/>
                    <a:pt x="1919" y="1861"/>
                  </a:cubicBezTo>
                  <a:cubicBezTo>
                    <a:pt x="1958" y="1861"/>
                    <a:pt x="2002" y="1865"/>
                    <a:pt x="2040" y="1865"/>
                  </a:cubicBezTo>
                  <a:cubicBezTo>
                    <a:pt x="2049" y="1865"/>
                    <a:pt x="2058" y="1865"/>
                    <a:pt x="2066" y="1865"/>
                  </a:cubicBezTo>
                  <a:lnTo>
                    <a:pt x="2042" y="1865"/>
                  </a:lnTo>
                  <a:cubicBezTo>
                    <a:pt x="2003" y="1752"/>
                    <a:pt x="2006" y="1677"/>
                    <a:pt x="2086" y="1677"/>
                  </a:cubicBezTo>
                  <a:cubicBezTo>
                    <a:pt x="2112" y="1677"/>
                    <a:pt x="2147" y="1685"/>
                    <a:pt x="2191" y="1702"/>
                  </a:cubicBezTo>
                  <a:lnTo>
                    <a:pt x="2191" y="1702"/>
                  </a:lnTo>
                  <a:cubicBezTo>
                    <a:pt x="2277" y="1270"/>
                    <a:pt x="2684" y="1165"/>
                    <a:pt x="2993" y="973"/>
                  </a:cubicBezTo>
                  <a:cubicBezTo>
                    <a:pt x="3421" y="685"/>
                    <a:pt x="3879" y="427"/>
                    <a:pt x="4324" y="157"/>
                  </a:cubicBezTo>
                  <a:cubicBezTo>
                    <a:pt x="4181" y="46"/>
                    <a:pt x="4045" y="1"/>
                    <a:pt x="391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283500" y="1899175"/>
              <a:ext cx="62800" cy="74525"/>
            </a:xfrm>
            <a:custGeom>
              <a:avLst/>
              <a:gdLst/>
              <a:ahLst/>
              <a:cxnLst/>
              <a:rect l="l" t="t" r="r" b="b"/>
              <a:pathLst>
                <a:path w="2512" h="2981" extrusionOk="0">
                  <a:moveTo>
                    <a:pt x="2477" y="0"/>
                  </a:moveTo>
                  <a:cubicBezTo>
                    <a:pt x="2037" y="53"/>
                    <a:pt x="1585" y="94"/>
                    <a:pt x="1221" y="135"/>
                  </a:cubicBezTo>
                  <a:cubicBezTo>
                    <a:pt x="1157" y="487"/>
                    <a:pt x="1104" y="798"/>
                    <a:pt x="1045" y="1115"/>
                  </a:cubicBezTo>
                  <a:lnTo>
                    <a:pt x="1045" y="1098"/>
                  </a:lnTo>
                  <a:cubicBezTo>
                    <a:pt x="986" y="1150"/>
                    <a:pt x="928" y="1209"/>
                    <a:pt x="869" y="1262"/>
                  </a:cubicBezTo>
                  <a:cubicBezTo>
                    <a:pt x="787" y="1279"/>
                    <a:pt x="699" y="1285"/>
                    <a:pt x="611" y="1297"/>
                  </a:cubicBezTo>
                  <a:cubicBezTo>
                    <a:pt x="640" y="1367"/>
                    <a:pt x="676" y="1426"/>
                    <a:pt x="717" y="1491"/>
                  </a:cubicBezTo>
                  <a:cubicBezTo>
                    <a:pt x="691" y="1494"/>
                    <a:pt x="664" y="1496"/>
                    <a:pt x="637" y="1496"/>
                  </a:cubicBezTo>
                  <a:cubicBezTo>
                    <a:pt x="489" y="1496"/>
                    <a:pt x="340" y="1444"/>
                    <a:pt x="335" y="1379"/>
                  </a:cubicBezTo>
                  <a:cubicBezTo>
                    <a:pt x="318" y="1144"/>
                    <a:pt x="189" y="1109"/>
                    <a:pt x="1" y="1103"/>
                  </a:cubicBezTo>
                  <a:lnTo>
                    <a:pt x="1" y="1103"/>
                  </a:lnTo>
                  <a:cubicBezTo>
                    <a:pt x="24" y="1664"/>
                    <a:pt x="246" y="2042"/>
                    <a:pt x="875" y="2042"/>
                  </a:cubicBezTo>
                  <a:cubicBezTo>
                    <a:pt x="885" y="2042"/>
                    <a:pt x="895" y="2042"/>
                    <a:pt x="904" y="2042"/>
                  </a:cubicBezTo>
                  <a:lnTo>
                    <a:pt x="904" y="2042"/>
                  </a:lnTo>
                  <a:cubicBezTo>
                    <a:pt x="852" y="2312"/>
                    <a:pt x="799" y="2547"/>
                    <a:pt x="758" y="2775"/>
                  </a:cubicBezTo>
                  <a:cubicBezTo>
                    <a:pt x="828" y="2840"/>
                    <a:pt x="898" y="2910"/>
                    <a:pt x="969" y="2981"/>
                  </a:cubicBezTo>
                  <a:cubicBezTo>
                    <a:pt x="1045" y="2881"/>
                    <a:pt x="1121" y="2787"/>
                    <a:pt x="1198" y="2693"/>
                  </a:cubicBezTo>
                  <a:cubicBezTo>
                    <a:pt x="1246" y="2634"/>
                    <a:pt x="1295" y="2565"/>
                    <a:pt x="1338" y="2500"/>
                  </a:cubicBezTo>
                  <a:lnTo>
                    <a:pt x="1338" y="2500"/>
                  </a:lnTo>
                  <a:cubicBezTo>
                    <a:pt x="1338" y="2500"/>
                    <a:pt x="1338" y="2500"/>
                    <a:pt x="1338" y="2500"/>
                  </a:cubicBezTo>
                  <a:lnTo>
                    <a:pt x="1350" y="2482"/>
                  </a:lnTo>
                  <a:lnTo>
                    <a:pt x="1350" y="2482"/>
                  </a:lnTo>
                  <a:cubicBezTo>
                    <a:pt x="1346" y="2488"/>
                    <a:pt x="1342" y="2494"/>
                    <a:pt x="1338" y="2500"/>
                  </a:cubicBezTo>
                  <a:lnTo>
                    <a:pt x="1338" y="2500"/>
                  </a:lnTo>
                  <a:cubicBezTo>
                    <a:pt x="1344" y="2365"/>
                    <a:pt x="1350" y="2218"/>
                    <a:pt x="1362" y="2048"/>
                  </a:cubicBezTo>
                  <a:cubicBezTo>
                    <a:pt x="1573" y="2083"/>
                    <a:pt x="1773" y="2112"/>
                    <a:pt x="1949" y="2142"/>
                  </a:cubicBezTo>
                  <a:cubicBezTo>
                    <a:pt x="2078" y="1972"/>
                    <a:pt x="1685" y="1620"/>
                    <a:pt x="1432" y="1620"/>
                  </a:cubicBezTo>
                  <a:cubicBezTo>
                    <a:pt x="1388" y="1620"/>
                    <a:pt x="1341" y="1624"/>
                    <a:pt x="1291" y="1624"/>
                  </a:cubicBezTo>
                  <a:cubicBezTo>
                    <a:pt x="1229" y="1624"/>
                    <a:pt x="1161" y="1617"/>
                    <a:pt x="1086" y="1584"/>
                  </a:cubicBezTo>
                  <a:cubicBezTo>
                    <a:pt x="1344" y="1444"/>
                    <a:pt x="1597" y="1309"/>
                    <a:pt x="1849" y="1168"/>
                  </a:cubicBezTo>
                  <a:cubicBezTo>
                    <a:pt x="1814" y="1139"/>
                    <a:pt x="1784" y="1109"/>
                    <a:pt x="1755" y="1080"/>
                  </a:cubicBezTo>
                  <a:lnTo>
                    <a:pt x="1380" y="968"/>
                  </a:lnTo>
                  <a:cubicBezTo>
                    <a:pt x="1380" y="927"/>
                    <a:pt x="1374" y="880"/>
                    <a:pt x="1374" y="839"/>
                  </a:cubicBezTo>
                  <a:cubicBezTo>
                    <a:pt x="1667" y="781"/>
                    <a:pt x="1966" y="722"/>
                    <a:pt x="2271" y="663"/>
                  </a:cubicBezTo>
                  <a:lnTo>
                    <a:pt x="2342" y="663"/>
                  </a:lnTo>
                  <a:lnTo>
                    <a:pt x="2406" y="622"/>
                  </a:lnTo>
                  <a:cubicBezTo>
                    <a:pt x="2347" y="558"/>
                    <a:pt x="2301" y="499"/>
                    <a:pt x="2242" y="435"/>
                  </a:cubicBezTo>
                  <a:cubicBezTo>
                    <a:pt x="2330" y="399"/>
                    <a:pt x="2424" y="352"/>
                    <a:pt x="2512" y="317"/>
                  </a:cubicBezTo>
                  <a:cubicBezTo>
                    <a:pt x="2494" y="212"/>
                    <a:pt x="2488" y="106"/>
                    <a:pt x="247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28200" y="3250650"/>
              <a:ext cx="40950" cy="72625"/>
            </a:xfrm>
            <a:custGeom>
              <a:avLst/>
              <a:gdLst/>
              <a:ahLst/>
              <a:cxnLst/>
              <a:rect l="l" t="t" r="r" b="b"/>
              <a:pathLst>
                <a:path w="1638" h="2905" extrusionOk="0">
                  <a:moveTo>
                    <a:pt x="1" y="1"/>
                  </a:moveTo>
                  <a:cubicBezTo>
                    <a:pt x="47" y="230"/>
                    <a:pt x="24" y="494"/>
                    <a:pt x="130" y="693"/>
                  </a:cubicBezTo>
                  <a:cubicBezTo>
                    <a:pt x="499" y="1409"/>
                    <a:pt x="927" y="2107"/>
                    <a:pt x="1379" y="2905"/>
                  </a:cubicBezTo>
                  <a:cubicBezTo>
                    <a:pt x="1479" y="2312"/>
                    <a:pt x="1567" y="1843"/>
                    <a:pt x="1614" y="1374"/>
                  </a:cubicBezTo>
                  <a:cubicBezTo>
                    <a:pt x="1637" y="1168"/>
                    <a:pt x="1573" y="945"/>
                    <a:pt x="1549" y="734"/>
                  </a:cubicBezTo>
                  <a:cubicBezTo>
                    <a:pt x="1507" y="742"/>
                    <a:pt x="1467" y="746"/>
                    <a:pt x="1428" y="746"/>
                  </a:cubicBezTo>
                  <a:cubicBezTo>
                    <a:pt x="1146" y="746"/>
                    <a:pt x="955" y="553"/>
                    <a:pt x="728" y="382"/>
                  </a:cubicBezTo>
                  <a:cubicBezTo>
                    <a:pt x="517" y="224"/>
                    <a:pt x="247" y="124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720325" y="2337400"/>
              <a:ext cx="54150" cy="58250"/>
            </a:xfrm>
            <a:custGeom>
              <a:avLst/>
              <a:gdLst/>
              <a:ahLst/>
              <a:cxnLst/>
              <a:rect l="l" t="t" r="r" b="b"/>
              <a:pathLst>
                <a:path w="2166" h="2330" extrusionOk="0">
                  <a:moveTo>
                    <a:pt x="1" y="0"/>
                  </a:moveTo>
                  <a:lnTo>
                    <a:pt x="1" y="0"/>
                  </a:lnTo>
                  <a:cubicBezTo>
                    <a:pt x="312" y="1162"/>
                    <a:pt x="1127" y="1854"/>
                    <a:pt x="2165" y="2329"/>
                  </a:cubicBezTo>
                  <a:cubicBezTo>
                    <a:pt x="2130" y="2159"/>
                    <a:pt x="2095" y="2001"/>
                    <a:pt x="2054" y="1831"/>
                  </a:cubicBezTo>
                  <a:cubicBezTo>
                    <a:pt x="1831" y="839"/>
                    <a:pt x="1039" y="13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315775" y="1822775"/>
              <a:ext cx="45200" cy="54125"/>
            </a:xfrm>
            <a:custGeom>
              <a:avLst/>
              <a:gdLst/>
              <a:ahLst/>
              <a:cxnLst/>
              <a:rect l="l" t="t" r="r" b="b"/>
              <a:pathLst>
                <a:path w="1808" h="2165" extrusionOk="0">
                  <a:moveTo>
                    <a:pt x="1216" y="1958"/>
                  </a:moveTo>
                  <a:cubicBezTo>
                    <a:pt x="1209" y="1968"/>
                    <a:pt x="1227" y="1977"/>
                    <a:pt x="1227" y="1977"/>
                  </a:cubicBezTo>
                  <a:cubicBezTo>
                    <a:pt x="1223" y="1971"/>
                    <a:pt x="1219" y="1965"/>
                    <a:pt x="1216" y="1958"/>
                  </a:cubicBezTo>
                  <a:close/>
                  <a:moveTo>
                    <a:pt x="880" y="0"/>
                  </a:moveTo>
                  <a:lnTo>
                    <a:pt x="880" y="0"/>
                  </a:lnTo>
                  <a:cubicBezTo>
                    <a:pt x="658" y="123"/>
                    <a:pt x="470" y="217"/>
                    <a:pt x="282" y="323"/>
                  </a:cubicBezTo>
                  <a:cubicBezTo>
                    <a:pt x="347" y="745"/>
                    <a:pt x="511" y="1132"/>
                    <a:pt x="112" y="1478"/>
                  </a:cubicBezTo>
                  <a:cubicBezTo>
                    <a:pt x="1" y="1578"/>
                    <a:pt x="71" y="1871"/>
                    <a:pt x="53" y="2083"/>
                  </a:cubicBezTo>
                  <a:cubicBezTo>
                    <a:pt x="265" y="2112"/>
                    <a:pt x="405" y="2135"/>
                    <a:pt x="575" y="2165"/>
                  </a:cubicBezTo>
                  <a:cubicBezTo>
                    <a:pt x="669" y="1936"/>
                    <a:pt x="757" y="1731"/>
                    <a:pt x="892" y="1420"/>
                  </a:cubicBezTo>
                  <a:cubicBezTo>
                    <a:pt x="1038" y="1667"/>
                    <a:pt x="1131" y="1812"/>
                    <a:pt x="1216" y="1958"/>
                  </a:cubicBezTo>
                  <a:lnTo>
                    <a:pt x="1216" y="1958"/>
                  </a:lnTo>
                  <a:cubicBezTo>
                    <a:pt x="1217" y="1957"/>
                    <a:pt x="1218" y="1955"/>
                    <a:pt x="1221" y="1954"/>
                  </a:cubicBezTo>
                  <a:lnTo>
                    <a:pt x="1221" y="1954"/>
                  </a:lnTo>
                  <a:lnTo>
                    <a:pt x="1526" y="2112"/>
                  </a:lnTo>
                  <a:lnTo>
                    <a:pt x="1514" y="2094"/>
                  </a:lnTo>
                  <a:cubicBezTo>
                    <a:pt x="1584" y="2083"/>
                    <a:pt x="1702" y="2071"/>
                    <a:pt x="1714" y="2042"/>
                  </a:cubicBezTo>
                  <a:cubicBezTo>
                    <a:pt x="1784" y="1572"/>
                    <a:pt x="1526" y="1173"/>
                    <a:pt x="1080" y="1068"/>
                  </a:cubicBezTo>
                  <a:cubicBezTo>
                    <a:pt x="939" y="1038"/>
                    <a:pt x="792" y="1050"/>
                    <a:pt x="646" y="1038"/>
                  </a:cubicBezTo>
                  <a:cubicBezTo>
                    <a:pt x="1015" y="950"/>
                    <a:pt x="1344" y="833"/>
                    <a:pt x="1661" y="651"/>
                  </a:cubicBezTo>
                  <a:cubicBezTo>
                    <a:pt x="1714" y="569"/>
                    <a:pt x="1755" y="493"/>
                    <a:pt x="1807" y="411"/>
                  </a:cubicBezTo>
                  <a:cubicBezTo>
                    <a:pt x="1790" y="323"/>
                    <a:pt x="1778" y="229"/>
                    <a:pt x="1760" y="112"/>
                  </a:cubicBezTo>
                  <a:cubicBezTo>
                    <a:pt x="1450" y="205"/>
                    <a:pt x="1162" y="293"/>
                    <a:pt x="851" y="381"/>
                  </a:cubicBezTo>
                  <a:cubicBezTo>
                    <a:pt x="863" y="235"/>
                    <a:pt x="869" y="153"/>
                    <a:pt x="8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179975" y="3079225"/>
              <a:ext cx="61750" cy="65875"/>
            </a:xfrm>
            <a:custGeom>
              <a:avLst/>
              <a:gdLst/>
              <a:ahLst/>
              <a:cxnLst/>
              <a:rect l="l" t="t" r="r" b="b"/>
              <a:pathLst>
                <a:path w="2470" h="2635" extrusionOk="0">
                  <a:moveTo>
                    <a:pt x="2470" y="0"/>
                  </a:moveTo>
                  <a:cubicBezTo>
                    <a:pt x="2294" y="59"/>
                    <a:pt x="2106" y="100"/>
                    <a:pt x="1960" y="200"/>
                  </a:cubicBezTo>
                  <a:cubicBezTo>
                    <a:pt x="1531" y="481"/>
                    <a:pt x="1173" y="898"/>
                    <a:pt x="722" y="1050"/>
                  </a:cubicBezTo>
                  <a:cubicBezTo>
                    <a:pt x="82" y="1261"/>
                    <a:pt x="0" y="1654"/>
                    <a:pt x="53" y="2200"/>
                  </a:cubicBezTo>
                  <a:cubicBezTo>
                    <a:pt x="65" y="2341"/>
                    <a:pt x="65" y="2487"/>
                    <a:pt x="65" y="2634"/>
                  </a:cubicBezTo>
                  <a:cubicBezTo>
                    <a:pt x="1132" y="1995"/>
                    <a:pt x="1813" y="1015"/>
                    <a:pt x="24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234675" y="2564875"/>
              <a:ext cx="53100" cy="54875"/>
            </a:xfrm>
            <a:custGeom>
              <a:avLst/>
              <a:gdLst/>
              <a:ahLst/>
              <a:cxnLst/>
              <a:rect l="l" t="t" r="r" b="b"/>
              <a:pathLst>
                <a:path w="2124" h="2195" extrusionOk="0">
                  <a:moveTo>
                    <a:pt x="2089" y="0"/>
                  </a:moveTo>
                  <a:cubicBezTo>
                    <a:pt x="1760" y="229"/>
                    <a:pt x="1426" y="464"/>
                    <a:pt x="1086" y="687"/>
                  </a:cubicBezTo>
                  <a:cubicBezTo>
                    <a:pt x="540" y="1056"/>
                    <a:pt x="0" y="1420"/>
                    <a:pt x="47" y="2194"/>
                  </a:cubicBezTo>
                  <a:lnTo>
                    <a:pt x="785" y="2062"/>
                  </a:lnTo>
                  <a:lnTo>
                    <a:pt x="785" y="2062"/>
                  </a:lnTo>
                  <a:cubicBezTo>
                    <a:pt x="783" y="2063"/>
                    <a:pt x="782" y="2064"/>
                    <a:pt x="781" y="2065"/>
                  </a:cubicBezTo>
                  <a:lnTo>
                    <a:pt x="798" y="2059"/>
                  </a:lnTo>
                  <a:lnTo>
                    <a:pt x="785" y="2062"/>
                  </a:lnTo>
                  <a:lnTo>
                    <a:pt x="785" y="2062"/>
                  </a:lnTo>
                  <a:cubicBezTo>
                    <a:pt x="842" y="2016"/>
                    <a:pt x="893" y="1958"/>
                    <a:pt x="945" y="1901"/>
                  </a:cubicBezTo>
                  <a:cubicBezTo>
                    <a:pt x="1015" y="1819"/>
                    <a:pt x="1074" y="1731"/>
                    <a:pt x="1162" y="1672"/>
                  </a:cubicBezTo>
                  <a:cubicBezTo>
                    <a:pt x="1273" y="1596"/>
                    <a:pt x="1397" y="1549"/>
                    <a:pt x="1514" y="1490"/>
                  </a:cubicBezTo>
                  <a:cubicBezTo>
                    <a:pt x="1719" y="1244"/>
                    <a:pt x="1919" y="1004"/>
                    <a:pt x="2124" y="763"/>
                  </a:cubicBezTo>
                  <a:cubicBezTo>
                    <a:pt x="2112" y="505"/>
                    <a:pt x="2101" y="258"/>
                    <a:pt x="20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246650" y="1919550"/>
              <a:ext cx="59325" cy="49325"/>
            </a:xfrm>
            <a:custGeom>
              <a:avLst/>
              <a:gdLst/>
              <a:ahLst/>
              <a:cxnLst/>
              <a:rect l="l" t="t" r="r" b="b"/>
              <a:pathLst>
                <a:path w="2373" h="1973" extrusionOk="0">
                  <a:moveTo>
                    <a:pt x="32" y="1"/>
                  </a:moveTo>
                  <a:lnTo>
                    <a:pt x="20" y="13"/>
                  </a:lnTo>
                  <a:cubicBezTo>
                    <a:pt x="23" y="13"/>
                    <a:pt x="27" y="14"/>
                    <a:pt x="30" y="15"/>
                  </a:cubicBezTo>
                  <a:lnTo>
                    <a:pt x="30" y="15"/>
                  </a:lnTo>
                  <a:cubicBezTo>
                    <a:pt x="31" y="10"/>
                    <a:pt x="31" y="6"/>
                    <a:pt x="32" y="1"/>
                  </a:cubicBezTo>
                  <a:close/>
                  <a:moveTo>
                    <a:pt x="1475" y="288"/>
                  </a:moveTo>
                  <a:lnTo>
                    <a:pt x="1475" y="288"/>
                  </a:lnTo>
                  <a:cubicBezTo>
                    <a:pt x="1475" y="296"/>
                    <a:pt x="1475" y="304"/>
                    <a:pt x="1476" y="312"/>
                  </a:cubicBezTo>
                  <a:lnTo>
                    <a:pt x="1476" y="312"/>
                  </a:lnTo>
                  <a:cubicBezTo>
                    <a:pt x="1481" y="310"/>
                    <a:pt x="1487" y="308"/>
                    <a:pt x="1492" y="306"/>
                  </a:cubicBezTo>
                  <a:lnTo>
                    <a:pt x="1475" y="288"/>
                  </a:lnTo>
                  <a:close/>
                  <a:moveTo>
                    <a:pt x="30" y="15"/>
                  </a:moveTo>
                  <a:lnTo>
                    <a:pt x="30" y="15"/>
                  </a:lnTo>
                  <a:cubicBezTo>
                    <a:pt x="0" y="280"/>
                    <a:pt x="73" y="445"/>
                    <a:pt x="326" y="445"/>
                  </a:cubicBezTo>
                  <a:cubicBezTo>
                    <a:pt x="378" y="445"/>
                    <a:pt x="438" y="438"/>
                    <a:pt x="507" y="423"/>
                  </a:cubicBezTo>
                  <a:lnTo>
                    <a:pt x="507" y="423"/>
                  </a:lnTo>
                  <a:cubicBezTo>
                    <a:pt x="360" y="893"/>
                    <a:pt x="231" y="1292"/>
                    <a:pt x="102" y="1696"/>
                  </a:cubicBezTo>
                  <a:cubicBezTo>
                    <a:pt x="143" y="1708"/>
                    <a:pt x="173" y="1714"/>
                    <a:pt x="208" y="1732"/>
                  </a:cubicBezTo>
                  <a:cubicBezTo>
                    <a:pt x="325" y="1538"/>
                    <a:pt x="442" y="1350"/>
                    <a:pt x="577" y="1145"/>
                  </a:cubicBezTo>
                  <a:cubicBezTo>
                    <a:pt x="970" y="1344"/>
                    <a:pt x="1316" y="1509"/>
                    <a:pt x="1668" y="1685"/>
                  </a:cubicBezTo>
                  <a:cubicBezTo>
                    <a:pt x="1727" y="1626"/>
                    <a:pt x="1762" y="1561"/>
                    <a:pt x="1815" y="1526"/>
                  </a:cubicBezTo>
                  <a:cubicBezTo>
                    <a:pt x="1868" y="1491"/>
                    <a:pt x="1932" y="1468"/>
                    <a:pt x="1991" y="1444"/>
                  </a:cubicBezTo>
                  <a:cubicBezTo>
                    <a:pt x="2073" y="1638"/>
                    <a:pt x="2150" y="1802"/>
                    <a:pt x="2226" y="1972"/>
                  </a:cubicBezTo>
                  <a:cubicBezTo>
                    <a:pt x="2267" y="1743"/>
                    <a:pt x="2314" y="1509"/>
                    <a:pt x="2372" y="1239"/>
                  </a:cubicBezTo>
                  <a:cubicBezTo>
                    <a:pt x="1736" y="1233"/>
                    <a:pt x="1499" y="862"/>
                    <a:pt x="1476" y="312"/>
                  </a:cubicBezTo>
                  <a:lnTo>
                    <a:pt x="1476" y="312"/>
                  </a:lnTo>
                  <a:cubicBezTo>
                    <a:pt x="970" y="489"/>
                    <a:pt x="1514" y="831"/>
                    <a:pt x="1340" y="1139"/>
                  </a:cubicBezTo>
                  <a:cubicBezTo>
                    <a:pt x="1152" y="1069"/>
                    <a:pt x="947" y="1004"/>
                    <a:pt x="736" y="934"/>
                  </a:cubicBezTo>
                  <a:cubicBezTo>
                    <a:pt x="765" y="658"/>
                    <a:pt x="789" y="464"/>
                    <a:pt x="818" y="200"/>
                  </a:cubicBezTo>
                  <a:cubicBezTo>
                    <a:pt x="557" y="142"/>
                    <a:pt x="291" y="73"/>
                    <a:pt x="30" y="1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350100" y="2374350"/>
              <a:ext cx="98875" cy="40950"/>
            </a:xfrm>
            <a:custGeom>
              <a:avLst/>
              <a:gdLst/>
              <a:ahLst/>
              <a:cxnLst/>
              <a:rect l="l" t="t" r="r" b="b"/>
              <a:pathLst>
                <a:path w="3955" h="1638" extrusionOk="0">
                  <a:moveTo>
                    <a:pt x="3954" y="1"/>
                  </a:moveTo>
                  <a:lnTo>
                    <a:pt x="3954" y="1"/>
                  </a:lnTo>
                  <a:cubicBezTo>
                    <a:pt x="3162" y="124"/>
                    <a:pt x="2376" y="259"/>
                    <a:pt x="1578" y="370"/>
                  </a:cubicBezTo>
                  <a:cubicBezTo>
                    <a:pt x="1556" y="373"/>
                    <a:pt x="1534" y="374"/>
                    <a:pt x="1512" y="374"/>
                  </a:cubicBezTo>
                  <a:cubicBezTo>
                    <a:pt x="1361" y="374"/>
                    <a:pt x="1204" y="328"/>
                    <a:pt x="1050" y="318"/>
                  </a:cubicBezTo>
                  <a:cubicBezTo>
                    <a:pt x="998" y="271"/>
                    <a:pt x="956" y="235"/>
                    <a:pt x="904" y="200"/>
                  </a:cubicBezTo>
                  <a:cubicBezTo>
                    <a:pt x="605" y="523"/>
                    <a:pt x="299" y="840"/>
                    <a:pt x="0" y="1162"/>
                  </a:cubicBezTo>
                  <a:lnTo>
                    <a:pt x="112" y="1291"/>
                  </a:lnTo>
                  <a:cubicBezTo>
                    <a:pt x="845" y="499"/>
                    <a:pt x="1872" y="675"/>
                    <a:pt x="2822" y="523"/>
                  </a:cubicBezTo>
                  <a:lnTo>
                    <a:pt x="2822" y="523"/>
                  </a:lnTo>
                  <a:cubicBezTo>
                    <a:pt x="2640" y="664"/>
                    <a:pt x="2452" y="793"/>
                    <a:pt x="2265" y="934"/>
                  </a:cubicBezTo>
                  <a:cubicBezTo>
                    <a:pt x="2288" y="969"/>
                    <a:pt x="2318" y="1004"/>
                    <a:pt x="2347" y="1045"/>
                  </a:cubicBezTo>
                  <a:cubicBezTo>
                    <a:pt x="2400" y="1092"/>
                    <a:pt x="2499" y="1174"/>
                    <a:pt x="2488" y="1203"/>
                  </a:cubicBezTo>
                  <a:cubicBezTo>
                    <a:pt x="2429" y="1321"/>
                    <a:pt x="2341" y="1432"/>
                    <a:pt x="2259" y="1544"/>
                  </a:cubicBezTo>
                  <a:cubicBezTo>
                    <a:pt x="2294" y="1579"/>
                    <a:pt x="2323" y="1608"/>
                    <a:pt x="2364" y="1638"/>
                  </a:cubicBezTo>
                  <a:cubicBezTo>
                    <a:pt x="2892" y="1092"/>
                    <a:pt x="3426" y="546"/>
                    <a:pt x="395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394525" y="1362250"/>
              <a:ext cx="28350" cy="88300"/>
            </a:xfrm>
            <a:custGeom>
              <a:avLst/>
              <a:gdLst/>
              <a:ahLst/>
              <a:cxnLst/>
              <a:rect l="l" t="t" r="r" b="b"/>
              <a:pathLst>
                <a:path w="1134" h="3532" extrusionOk="0">
                  <a:moveTo>
                    <a:pt x="1" y="0"/>
                  </a:moveTo>
                  <a:lnTo>
                    <a:pt x="1" y="0"/>
                  </a:lnTo>
                  <a:cubicBezTo>
                    <a:pt x="189" y="869"/>
                    <a:pt x="370" y="1743"/>
                    <a:pt x="587" y="2611"/>
                  </a:cubicBezTo>
                  <a:cubicBezTo>
                    <a:pt x="664" y="2928"/>
                    <a:pt x="834" y="3227"/>
                    <a:pt x="957" y="3532"/>
                  </a:cubicBezTo>
                  <a:cubicBezTo>
                    <a:pt x="1016" y="3432"/>
                    <a:pt x="1133" y="3327"/>
                    <a:pt x="1121" y="3227"/>
                  </a:cubicBezTo>
                  <a:cubicBezTo>
                    <a:pt x="1074" y="2623"/>
                    <a:pt x="1127" y="1971"/>
                    <a:pt x="910" y="1438"/>
                  </a:cubicBezTo>
                  <a:cubicBezTo>
                    <a:pt x="705" y="933"/>
                    <a:pt x="546" y="311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349500" y="2949800"/>
              <a:ext cx="65875" cy="62700"/>
            </a:xfrm>
            <a:custGeom>
              <a:avLst/>
              <a:gdLst/>
              <a:ahLst/>
              <a:cxnLst/>
              <a:rect l="l" t="t" r="r" b="b"/>
              <a:pathLst>
                <a:path w="2635" h="2508" extrusionOk="0">
                  <a:moveTo>
                    <a:pt x="1760" y="1622"/>
                  </a:moveTo>
                  <a:cubicBezTo>
                    <a:pt x="1760" y="1624"/>
                    <a:pt x="1761" y="1626"/>
                    <a:pt x="1761" y="1628"/>
                  </a:cubicBezTo>
                  <a:lnTo>
                    <a:pt x="1772" y="1622"/>
                  </a:lnTo>
                  <a:cubicBezTo>
                    <a:pt x="1768" y="1622"/>
                    <a:pt x="1764" y="1622"/>
                    <a:pt x="1760" y="1622"/>
                  </a:cubicBezTo>
                  <a:close/>
                  <a:moveTo>
                    <a:pt x="1324" y="2055"/>
                  </a:moveTo>
                  <a:cubicBezTo>
                    <a:pt x="1323" y="2059"/>
                    <a:pt x="1322" y="2063"/>
                    <a:pt x="1321" y="2068"/>
                  </a:cubicBezTo>
                  <a:lnTo>
                    <a:pt x="1332" y="2056"/>
                  </a:lnTo>
                  <a:cubicBezTo>
                    <a:pt x="1330" y="2056"/>
                    <a:pt x="1327" y="2055"/>
                    <a:pt x="1324" y="2055"/>
                  </a:cubicBezTo>
                  <a:close/>
                  <a:moveTo>
                    <a:pt x="1145" y="2164"/>
                  </a:moveTo>
                  <a:cubicBezTo>
                    <a:pt x="1151" y="2179"/>
                    <a:pt x="1159" y="2196"/>
                    <a:pt x="1168" y="2214"/>
                  </a:cubicBezTo>
                  <a:lnTo>
                    <a:pt x="1186" y="2209"/>
                  </a:lnTo>
                  <a:cubicBezTo>
                    <a:pt x="1172" y="2191"/>
                    <a:pt x="1158" y="2176"/>
                    <a:pt x="1145" y="2164"/>
                  </a:cubicBezTo>
                  <a:close/>
                  <a:moveTo>
                    <a:pt x="2576" y="0"/>
                  </a:moveTo>
                  <a:cubicBezTo>
                    <a:pt x="2255" y="0"/>
                    <a:pt x="2065" y="227"/>
                    <a:pt x="1849" y="455"/>
                  </a:cubicBezTo>
                  <a:cubicBezTo>
                    <a:pt x="1661" y="672"/>
                    <a:pt x="1456" y="859"/>
                    <a:pt x="1262" y="1071"/>
                  </a:cubicBezTo>
                  <a:cubicBezTo>
                    <a:pt x="840" y="1552"/>
                    <a:pt x="423" y="2033"/>
                    <a:pt x="1" y="2508"/>
                  </a:cubicBezTo>
                  <a:cubicBezTo>
                    <a:pt x="259" y="2432"/>
                    <a:pt x="517" y="2344"/>
                    <a:pt x="781" y="2267"/>
                  </a:cubicBezTo>
                  <a:cubicBezTo>
                    <a:pt x="871" y="2243"/>
                    <a:pt x="949" y="2119"/>
                    <a:pt x="1046" y="2119"/>
                  </a:cubicBezTo>
                  <a:cubicBezTo>
                    <a:pt x="1077" y="2119"/>
                    <a:pt x="1109" y="2131"/>
                    <a:pt x="1145" y="2164"/>
                  </a:cubicBezTo>
                  <a:lnTo>
                    <a:pt x="1145" y="2164"/>
                  </a:lnTo>
                  <a:cubicBezTo>
                    <a:pt x="1106" y="2065"/>
                    <a:pt x="1142" y="2041"/>
                    <a:pt x="1203" y="2041"/>
                  </a:cubicBezTo>
                  <a:cubicBezTo>
                    <a:pt x="1238" y="2041"/>
                    <a:pt x="1282" y="2049"/>
                    <a:pt x="1324" y="2055"/>
                  </a:cubicBezTo>
                  <a:lnTo>
                    <a:pt x="1324" y="2055"/>
                  </a:lnTo>
                  <a:cubicBezTo>
                    <a:pt x="1400" y="1716"/>
                    <a:pt x="1479" y="1621"/>
                    <a:pt x="1726" y="1621"/>
                  </a:cubicBezTo>
                  <a:cubicBezTo>
                    <a:pt x="1737" y="1621"/>
                    <a:pt x="1748" y="1621"/>
                    <a:pt x="1760" y="1622"/>
                  </a:cubicBezTo>
                  <a:lnTo>
                    <a:pt x="1760" y="1622"/>
                  </a:lnTo>
                  <a:cubicBezTo>
                    <a:pt x="1753" y="1552"/>
                    <a:pt x="1721" y="1462"/>
                    <a:pt x="1749" y="1411"/>
                  </a:cubicBezTo>
                  <a:cubicBezTo>
                    <a:pt x="2042" y="936"/>
                    <a:pt x="2342" y="472"/>
                    <a:pt x="2635" y="3"/>
                  </a:cubicBezTo>
                  <a:cubicBezTo>
                    <a:pt x="2615" y="1"/>
                    <a:pt x="2595" y="0"/>
                    <a:pt x="25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851150" y="1439525"/>
              <a:ext cx="145225" cy="29675"/>
            </a:xfrm>
            <a:custGeom>
              <a:avLst/>
              <a:gdLst/>
              <a:ahLst/>
              <a:cxnLst/>
              <a:rect l="l" t="t" r="r" b="b"/>
              <a:pathLst>
                <a:path w="5809" h="1187" extrusionOk="0">
                  <a:moveTo>
                    <a:pt x="18" y="1"/>
                  </a:moveTo>
                  <a:cubicBezTo>
                    <a:pt x="13" y="96"/>
                    <a:pt x="7" y="191"/>
                    <a:pt x="6" y="296"/>
                  </a:cubicBezTo>
                  <a:lnTo>
                    <a:pt x="6" y="296"/>
                  </a:lnTo>
                  <a:cubicBezTo>
                    <a:pt x="4" y="295"/>
                    <a:pt x="2" y="295"/>
                    <a:pt x="1" y="294"/>
                  </a:cubicBezTo>
                  <a:lnTo>
                    <a:pt x="1" y="294"/>
                  </a:lnTo>
                  <a:lnTo>
                    <a:pt x="6" y="312"/>
                  </a:lnTo>
                  <a:cubicBezTo>
                    <a:pt x="6" y="306"/>
                    <a:pt x="6" y="301"/>
                    <a:pt x="6" y="296"/>
                  </a:cubicBezTo>
                  <a:lnTo>
                    <a:pt x="6" y="296"/>
                  </a:lnTo>
                  <a:cubicBezTo>
                    <a:pt x="591" y="424"/>
                    <a:pt x="1176" y="541"/>
                    <a:pt x="1749" y="687"/>
                  </a:cubicBezTo>
                  <a:cubicBezTo>
                    <a:pt x="1843" y="705"/>
                    <a:pt x="1907" y="863"/>
                    <a:pt x="1978" y="951"/>
                  </a:cubicBezTo>
                  <a:cubicBezTo>
                    <a:pt x="2007" y="922"/>
                    <a:pt x="2042" y="899"/>
                    <a:pt x="2071" y="875"/>
                  </a:cubicBezTo>
                  <a:cubicBezTo>
                    <a:pt x="2089" y="811"/>
                    <a:pt x="2089" y="687"/>
                    <a:pt x="2118" y="676"/>
                  </a:cubicBezTo>
                  <a:cubicBezTo>
                    <a:pt x="2318" y="642"/>
                    <a:pt x="2519" y="607"/>
                    <a:pt x="2712" y="607"/>
                  </a:cubicBezTo>
                  <a:cubicBezTo>
                    <a:pt x="3023" y="607"/>
                    <a:pt x="3311" y="699"/>
                    <a:pt x="3532" y="1039"/>
                  </a:cubicBezTo>
                  <a:cubicBezTo>
                    <a:pt x="3485" y="807"/>
                    <a:pt x="3527" y="622"/>
                    <a:pt x="3764" y="622"/>
                  </a:cubicBezTo>
                  <a:cubicBezTo>
                    <a:pt x="3790" y="622"/>
                    <a:pt x="3818" y="624"/>
                    <a:pt x="3849" y="629"/>
                  </a:cubicBezTo>
                  <a:cubicBezTo>
                    <a:pt x="4254" y="676"/>
                    <a:pt x="4635" y="787"/>
                    <a:pt x="4846" y="1186"/>
                  </a:cubicBezTo>
                  <a:cubicBezTo>
                    <a:pt x="4881" y="1080"/>
                    <a:pt x="4917" y="987"/>
                    <a:pt x="4964" y="875"/>
                  </a:cubicBezTo>
                  <a:cubicBezTo>
                    <a:pt x="5210" y="934"/>
                    <a:pt x="5462" y="987"/>
                    <a:pt x="5703" y="1045"/>
                  </a:cubicBezTo>
                  <a:cubicBezTo>
                    <a:pt x="5738" y="1010"/>
                    <a:pt x="5767" y="969"/>
                    <a:pt x="5808" y="934"/>
                  </a:cubicBezTo>
                  <a:cubicBezTo>
                    <a:pt x="5110" y="517"/>
                    <a:pt x="4341" y="419"/>
                    <a:pt x="3561" y="419"/>
                  </a:cubicBezTo>
                  <a:cubicBezTo>
                    <a:pt x="3464" y="419"/>
                    <a:pt x="3366" y="421"/>
                    <a:pt x="3268" y="423"/>
                  </a:cubicBezTo>
                  <a:cubicBezTo>
                    <a:pt x="3163" y="425"/>
                    <a:pt x="3058" y="426"/>
                    <a:pt x="2954" y="426"/>
                  </a:cubicBezTo>
                  <a:cubicBezTo>
                    <a:pt x="1953" y="426"/>
                    <a:pt x="969" y="341"/>
                    <a:pt x="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343350" y="2611800"/>
              <a:ext cx="19675" cy="85100"/>
            </a:xfrm>
            <a:custGeom>
              <a:avLst/>
              <a:gdLst/>
              <a:ahLst/>
              <a:cxnLst/>
              <a:rect l="l" t="t" r="r" b="b"/>
              <a:pathLst>
                <a:path w="787" h="3404" extrusionOk="0">
                  <a:moveTo>
                    <a:pt x="464" y="1391"/>
                  </a:moveTo>
                  <a:cubicBezTo>
                    <a:pt x="476" y="1420"/>
                    <a:pt x="481" y="1444"/>
                    <a:pt x="499" y="1473"/>
                  </a:cubicBezTo>
                  <a:cubicBezTo>
                    <a:pt x="470" y="1478"/>
                    <a:pt x="446" y="1479"/>
                    <a:pt x="415" y="1485"/>
                  </a:cubicBezTo>
                  <a:lnTo>
                    <a:pt x="415" y="1485"/>
                  </a:lnTo>
                  <a:cubicBezTo>
                    <a:pt x="428" y="1455"/>
                    <a:pt x="448" y="1428"/>
                    <a:pt x="464" y="1391"/>
                  </a:cubicBezTo>
                  <a:close/>
                  <a:moveTo>
                    <a:pt x="364" y="1"/>
                  </a:moveTo>
                  <a:cubicBezTo>
                    <a:pt x="0" y="476"/>
                    <a:pt x="41" y="980"/>
                    <a:pt x="270" y="1502"/>
                  </a:cubicBezTo>
                  <a:cubicBezTo>
                    <a:pt x="296" y="1493"/>
                    <a:pt x="320" y="1488"/>
                    <a:pt x="345" y="1488"/>
                  </a:cubicBezTo>
                  <a:cubicBezTo>
                    <a:pt x="361" y="1488"/>
                    <a:pt x="377" y="1490"/>
                    <a:pt x="394" y="1493"/>
                  </a:cubicBezTo>
                  <a:lnTo>
                    <a:pt x="394" y="1493"/>
                  </a:lnTo>
                  <a:cubicBezTo>
                    <a:pt x="480" y="1755"/>
                    <a:pt x="317" y="1855"/>
                    <a:pt x="118" y="1942"/>
                  </a:cubicBezTo>
                  <a:lnTo>
                    <a:pt x="118" y="2113"/>
                  </a:lnTo>
                  <a:cubicBezTo>
                    <a:pt x="118" y="2547"/>
                    <a:pt x="112" y="2969"/>
                    <a:pt x="112" y="3403"/>
                  </a:cubicBezTo>
                  <a:cubicBezTo>
                    <a:pt x="188" y="3374"/>
                    <a:pt x="335" y="3356"/>
                    <a:pt x="352" y="3298"/>
                  </a:cubicBezTo>
                  <a:cubicBezTo>
                    <a:pt x="481" y="2887"/>
                    <a:pt x="646" y="2476"/>
                    <a:pt x="699" y="2054"/>
                  </a:cubicBezTo>
                  <a:cubicBezTo>
                    <a:pt x="787" y="1350"/>
                    <a:pt x="646" y="658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93825" y="1648525"/>
              <a:ext cx="100350" cy="34050"/>
            </a:xfrm>
            <a:custGeom>
              <a:avLst/>
              <a:gdLst/>
              <a:ahLst/>
              <a:cxnLst/>
              <a:rect l="l" t="t" r="r" b="b"/>
              <a:pathLst>
                <a:path w="4014" h="1362" extrusionOk="0">
                  <a:moveTo>
                    <a:pt x="523" y="1"/>
                  </a:moveTo>
                  <a:cubicBezTo>
                    <a:pt x="347" y="12"/>
                    <a:pt x="177" y="24"/>
                    <a:pt x="1" y="30"/>
                  </a:cubicBezTo>
                  <a:cubicBezTo>
                    <a:pt x="581" y="405"/>
                    <a:pt x="1150" y="787"/>
                    <a:pt x="1749" y="1139"/>
                  </a:cubicBezTo>
                  <a:cubicBezTo>
                    <a:pt x="1907" y="1227"/>
                    <a:pt x="2095" y="1250"/>
                    <a:pt x="2271" y="1297"/>
                  </a:cubicBezTo>
                  <a:lnTo>
                    <a:pt x="2259" y="1315"/>
                  </a:lnTo>
                  <a:cubicBezTo>
                    <a:pt x="2373" y="1170"/>
                    <a:pt x="2499" y="1128"/>
                    <a:pt x="2630" y="1128"/>
                  </a:cubicBezTo>
                  <a:cubicBezTo>
                    <a:pt x="2818" y="1128"/>
                    <a:pt x="3017" y="1215"/>
                    <a:pt x="3204" y="1215"/>
                  </a:cubicBezTo>
                  <a:cubicBezTo>
                    <a:pt x="3438" y="1215"/>
                    <a:pt x="3673" y="1291"/>
                    <a:pt x="4013" y="1362"/>
                  </a:cubicBezTo>
                  <a:cubicBezTo>
                    <a:pt x="3584" y="1010"/>
                    <a:pt x="3356" y="905"/>
                    <a:pt x="2745" y="905"/>
                  </a:cubicBezTo>
                  <a:cubicBezTo>
                    <a:pt x="2663" y="905"/>
                    <a:pt x="2574" y="907"/>
                    <a:pt x="2476" y="910"/>
                  </a:cubicBezTo>
                  <a:cubicBezTo>
                    <a:pt x="2446" y="911"/>
                    <a:pt x="2417" y="912"/>
                    <a:pt x="2387" y="912"/>
                  </a:cubicBezTo>
                  <a:cubicBezTo>
                    <a:pt x="1621" y="912"/>
                    <a:pt x="1031" y="549"/>
                    <a:pt x="52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310500" y="1916050"/>
              <a:ext cx="36825" cy="46225"/>
            </a:xfrm>
            <a:custGeom>
              <a:avLst/>
              <a:gdLst/>
              <a:ahLst/>
              <a:cxnLst/>
              <a:rect l="l" t="t" r="r" b="b"/>
              <a:pathLst>
                <a:path w="1473" h="1849" extrusionOk="0">
                  <a:moveTo>
                    <a:pt x="1191" y="0"/>
                  </a:moveTo>
                  <a:lnTo>
                    <a:pt x="1191" y="0"/>
                  </a:lnTo>
                  <a:cubicBezTo>
                    <a:pt x="898" y="59"/>
                    <a:pt x="593" y="117"/>
                    <a:pt x="294" y="176"/>
                  </a:cubicBezTo>
                  <a:cubicBezTo>
                    <a:pt x="294" y="223"/>
                    <a:pt x="300" y="264"/>
                    <a:pt x="300" y="311"/>
                  </a:cubicBezTo>
                  <a:lnTo>
                    <a:pt x="675" y="417"/>
                  </a:lnTo>
                  <a:cubicBezTo>
                    <a:pt x="710" y="405"/>
                    <a:pt x="739" y="387"/>
                    <a:pt x="763" y="381"/>
                  </a:cubicBezTo>
                  <a:lnTo>
                    <a:pt x="763" y="381"/>
                  </a:lnTo>
                  <a:cubicBezTo>
                    <a:pt x="763" y="423"/>
                    <a:pt x="757" y="469"/>
                    <a:pt x="757" y="516"/>
                  </a:cubicBezTo>
                  <a:cubicBezTo>
                    <a:pt x="505" y="651"/>
                    <a:pt x="258" y="792"/>
                    <a:pt x="0" y="933"/>
                  </a:cubicBezTo>
                  <a:cubicBezTo>
                    <a:pt x="75" y="965"/>
                    <a:pt x="139" y="973"/>
                    <a:pt x="201" y="973"/>
                  </a:cubicBezTo>
                  <a:cubicBezTo>
                    <a:pt x="250" y="973"/>
                    <a:pt x="297" y="968"/>
                    <a:pt x="346" y="968"/>
                  </a:cubicBezTo>
                  <a:cubicBezTo>
                    <a:pt x="605" y="968"/>
                    <a:pt x="998" y="1320"/>
                    <a:pt x="857" y="1490"/>
                  </a:cubicBezTo>
                  <a:cubicBezTo>
                    <a:pt x="693" y="1461"/>
                    <a:pt x="493" y="1432"/>
                    <a:pt x="270" y="1396"/>
                  </a:cubicBezTo>
                  <a:cubicBezTo>
                    <a:pt x="264" y="1555"/>
                    <a:pt x="258" y="1701"/>
                    <a:pt x="253" y="1848"/>
                  </a:cubicBezTo>
                  <a:cubicBezTo>
                    <a:pt x="374" y="1688"/>
                    <a:pt x="508" y="1640"/>
                    <a:pt x="653" y="1640"/>
                  </a:cubicBezTo>
                  <a:cubicBezTo>
                    <a:pt x="863" y="1640"/>
                    <a:pt x="1095" y="1741"/>
                    <a:pt x="1343" y="1741"/>
                  </a:cubicBezTo>
                  <a:cubicBezTo>
                    <a:pt x="1386" y="1741"/>
                    <a:pt x="1429" y="1738"/>
                    <a:pt x="1473" y="1731"/>
                  </a:cubicBezTo>
                  <a:cubicBezTo>
                    <a:pt x="1256" y="1396"/>
                    <a:pt x="1074" y="1109"/>
                    <a:pt x="933" y="886"/>
                  </a:cubicBezTo>
                  <a:cubicBezTo>
                    <a:pt x="1033" y="546"/>
                    <a:pt x="1109" y="270"/>
                    <a:pt x="119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159150" y="1951100"/>
              <a:ext cx="66450" cy="36975"/>
            </a:xfrm>
            <a:custGeom>
              <a:avLst/>
              <a:gdLst/>
              <a:ahLst/>
              <a:cxnLst/>
              <a:rect l="l" t="t" r="r" b="b"/>
              <a:pathLst>
                <a:path w="2658" h="1479" extrusionOk="0">
                  <a:moveTo>
                    <a:pt x="2611" y="0"/>
                  </a:moveTo>
                  <a:cubicBezTo>
                    <a:pt x="2441" y="24"/>
                    <a:pt x="2276" y="41"/>
                    <a:pt x="2118" y="65"/>
                  </a:cubicBezTo>
                  <a:lnTo>
                    <a:pt x="2130" y="53"/>
                  </a:lnTo>
                  <a:lnTo>
                    <a:pt x="2130" y="53"/>
                  </a:lnTo>
                  <a:cubicBezTo>
                    <a:pt x="2006" y="170"/>
                    <a:pt x="1907" y="317"/>
                    <a:pt x="1766" y="393"/>
                  </a:cubicBezTo>
                  <a:cubicBezTo>
                    <a:pt x="1185" y="734"/>
                    <a:pt x="593" y="1056"/>
                    <a:pt x="0" y="1379"/>
                  </a:cubicBezTo>
                  <a:cubicBezTo>
                    <a:pt x="18" y="1408"/>
                    <a:pt x="18" y="1443"/>
                    <a:pt x="12" y="1479"/>
                  </a:cubicBezTo>
                  <a:cubicBezTo>
                    <a:pt x="311" y="1461"/>
                    <a:pt x="622" y="1443"/>
                    <a:pt x="921" y="1420"/>
                  </a:cubicBezTo>
                  <a:cubicBezTo>
                    <a:pt x="997" y="1408"/>
                    <a:pt x="1062" y="1385"/>
                    <a:pt x="1126" y="1373"/>
                  </a:cubicBezTo>
                  <a:cubicBezTo>
                    <a:pt x="1455" y="1179"/>
                    <a:pt x="1789" y="980"/>
                    <a:pt x="2118" y="792"/>
                  </a:cubicBezTo>
                  <a:lnTo>
                    <a:pt x="2159" y="804"/>
                  </a:lnTo>
                  <a:lnTo>
                    <a:pt x="2206" y="798"/>
                  </a:lnTo>
                  <a:cubicBezTo>
                    <a:pt x="2130" y="423"/>
                    <a:pt x="2529" y="481"/>
                    <a:pt x="2658" y="299"/>
                  </a:cubicBezTo>
                  <a:cubicBezTo>
                    <a:pt x="2646" y="200"/>
                    <a:pt x="2622" y="100"/>
                    <a:pt x="26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829875" y="1426050"/>
              <a:ext cx="30250" cy="64700"/>
            </a:xfrm>
            <a:custGeom>
              <a:avLst/>
              <a:gdLst/>
              <a:ahLst/>
              <a:cxnLst/>
              <a:rect l="l" t="t" r="r" b="b"/>
              <a:pathLst>
                <a:path w="1210" h="2588" extrusionOk="0">
                  <a:moveTo>
                    <a:pt x="65" y="0"/>
                  </a:moveTo>
                  <a:cubicBezTo>
                    <a:pt x="42" y="30"/>
                    <a:pt x="18" y="53"/>
                    <a:pt x="1" y="82"/>
                  </a:cubicBezTo>
                  <a:cubicBezTo>
                    <a:pt x="335" y="915"/>
                    <a:pt x="664" y="1754"/>
                    <a:pt x="1004" y="2587"/>
                  </a:cubicBezTo>
                  <a:cubicBezTo>
                    <a:pt x="1069" y="2576"/>
                    <a:pt x="1145" y="2558"/>
                    <a:pt x="1209" y="2546"/>
                  </a:cubicBezTo>
                  <a:cubicBezTo>
                    <a:pt x="1104" y="2206"/>
                    <a:pt x="986" y="1878"/>
                    <a:pt x="922" y="1531"/>
                  </a:cubicBezTo>
                  <a:cubicBezTo>
                    <a:pt x="893" y="1408"/>
                    <a:pt x="981" y="1262"/>
                    <a:pt x="1010" y="1121"/>
                  </a:cubicBezTo>
                  <a:cubicBezTo>
                    <a:pt x="957" y="1027"/>
                    <a:pt x="898" y="921"/>
                    <a:pt x="852" y="822"/>
                  </a:cubicBezTo>
                  <a:lnTo>
                    <a:pt x="852" y="822"/>
                  </a:lnTo>
                  <a:lnTo>
                    <a:pt x="857" y="833"/>
                  </a:lnTo>
                  <a:cubicBezTo>
                    <a:pt x="822" y="734"/>
                    <a:pt x="793" y="622"/>
                    <a:pt x="764" y="522"/>
                  </a:cubicBezTo>
                  <a:cubicBezTo>
                    <a:pt x="529" y="346"/>
                    <a:pt x="300" y="176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252250" y="3573025"/>
              <a:ext cx="31550" cy="45625"/>
            </a:xfrm>
            <a:custGeom>
              <a:avLst/>
              <a:gdLst/>
              <a:ahLst/>
              <a:cxnLst/>
              <a:rect l="l" t="t" r="r" b="b"/>
              <a:pathLst>
                <a:path w="1262" h="1825" extrusionOk="0">
                  <a:moveTo>
                    <a:pt x="6" y="0"/>
                  </a:moveTo>
                  <a:lnTo>
                    <a:pt x="0" y="18"/>
                  </a:lnTo>
                  <a:cubicBezTo>
                    <a:pt x="5" y="18"/>
                    <a:pt x="9" y="19"/>
                    <a:pt x="14" y="19"/>
                  </a:cubicBezTo>
                  <a:lnTo>
                    <a:pt x="14" y="19"/>
                  </a:lnTo>
                  <a:cubicBezTo>
                    <a:pt x="11" y="13"/>
                    <a:pt x="9" y="7"/>
                    <a:pt x="6" y="0"/>
                  </a:cubicBezTo>
                  <a:close/>
                  <a:moveTo>
                    <a:pt x="14" y="19"/>
                  </a:moveTo>
                  <a:cubicBezTo>
                    <a:pt x="211" y="499"/>
                    <a:pt x="209" y="516"/>
                    <a:pt x="47" y="1825"/>
                  </a:cubicBezTo>
                  <a:cubicBezTo>
                    <a:pt x="329" y="1532"/>
                    <a:pt x="382" y="1379"/>
                    <a:pt x="505" y="458"/>
                  </a:cubicBezTo>
                  <a:cubicBezTo>
                    <a:pt x="734" y="622"/>
                    <a:pt x="945" y="769"/>
                    <a:pt x="1150" y="916"/>
                  </a:cubicBezTo>
                  <a:lnTo>
                    <a:pt x="1262" y="804"/>
                  </a:lnTo>
                  <a:cubicBezTo>
                    <a:pt x="883" y="484"/>
                    <a:pt x="563" y="78"/>
                    <a:pt x="14" y="1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21175" y="2616350"/>
              <a:ext cx="33625" cy="37125"/>
            </a:xfrm>
            <a:custGeom>
              <a:avLst/>
              <a:gdLst/>
              <a:ahLst/>
              <a:cxnLst/>
              <a:rect l="l" t="t" r="r" b="b"/>
              <a:pathLst>
                <a:path w="1345" h="1485" extrusionOk="0">
                  <a:moveTo>
                    <a:pt x="1344" y="0"/>
                  </a:moveTo>
                  <a:lnTo>
                    <a:pt x="599" y="130"/>
                  </a:lnTo>
                  <a:cubicBezTo>
                    <a:pt x="400" y="388"/>
                    <a:pt x="206" y="640"/>
                    <a:pt x="1" y="886"/>
                  </a:cubicBezTo>
                  <a:cubicBezTo>
                    <a:pt x="259" y="699"/>
                    <a:pt x="517" y="505"/>
                    <a:pt x="863" y="253"/>
                  </a:cubicBezTo>
                  <a:lnTo>
                    <a:pt x="863" y="253"/>
                  </a:lnTo>
                  <a:cubicBezTo>
                    <a:pt x="728" y="728"/>
                    <a:pt x="628" y="1103"/>
                    <a:pt x="517" y="1485"/>
                  </a:cubicBezTo>
                  <a:cubicBezTo>
                    <a:pt x="581" y="1473"/>
                    <a:pt x="693" y="1485"/>
                    <a:pt x="705" y="1444"/>
                  </a:cubicBezTo>
                  <a:cubicBezTo>
                    <a:pt x="928" y="968"/>
                    <a:pt x="1133" y="482"/>
                    <a:pt x="134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205775" y="1922925"/>
              <a:ext cx="35075" cy="29800"/>
            </a:xfrm>
            <a:custGeom>
              <a:avLst/>
              <a:gdLst/>
              <a:ahLst/>
              <a:cxnLst/>
              <a:rect l="l" t="t" r="r" b="b"/>
              <a:pathLst>
                <a:path w="1403" h="1192" extrusionOk="0">
                  <a:moveTo>
                    <a:pt x="83" y="1"/>
                  </a:moveTo>
                  <a:cubicBezTo>
                    <a:pt x="53" y="54"/>
                    <a:pt x="30" y="106"/>
                    <a:pt x="1" y="159"/>
                  </a:cubicBezTo>
                  <a:cubicBezTo>
                    <a:pt x="276" y="312"/>
                    <a:pt x="546" y="458"/>
                    <a:pt x="863" y="634"/>
                  </a:cubicBezTo>
                  <a:cubicBezTo>
                    <a:pt x="634" y="840"/>
                    <a:pt x="441" y="1016"/>
                    <a:pt x="253" y="1192"/>
                  </a:cubicBezTo>
                  <a:cubicBezTo>
                    <a:pt x="423" y="1168"/>
                    <a:pt x="581" y="1151"/>
                    <a:pt x="746" y="1127"/>
                  </a:cubicBezTo>
                  <a:cubicBezTo>
                    <a:pt x="957" y="951"/>
                    <a:pt x="1162" y="775"/>
                    <a:pt x="1403" y="582"/>
                  </a:cubicBezTo>
                  <a:cubicBezTo>
                    <a:pt x="928" y="370"/>
                    <a:pt x="511" y="189"/>
                    <a:pt x="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48500" y="1758225"/>
              <a:ext cx="26275" cy="69700"/>
            </a:xfrm>
            <a:custGeom>
              <a:avLst/>
              <a:gdLst/>
              <a:ahLst/>
              <a:cxnLst/>
              <a:rect l="l" t="t" r="r" b="b"/>
              <a:pathLst>
                <a:path w="1051" h="2788" extrusionOk="0">
                  <a:moveTo>
                    <a:pt x="18" y="1"/>
                  </a:moveTo>
                  <a:lnTo>
                    <a:pt x="1" y="7"/>
                  </a:lnTo>
                  <a:cubicBezTo>
                    <a:pt x="11" y="36"/>
                    <a:pt x="22" y="66"/>
                    <a:pt x="33" y="96"/>
                  </a:cubicBezTo>
                  <a:lnTo>
                    <a:pt x="33" y="96"/>
                  </a:lnTo>
                  <a:cubicBezTo>
                    <a:pt x="28" y="64"/>
                    <a:pt x="23" y="32"/>
                    <a:pt x="18" y="1"/>
                  </a:cubicBezTo>
                  <a:close/>
                  <a:moveTo>
                    <a:pt x="33" y="96"/>
                  </a:moveTo>
                  <a:cubicBezTo>
                    <a:pt x="109" y="587"/>
                    <a:pt x="175" y="1082"/>
                    <a:pt x="247" y="1567"/>
                  </a:cubicBezTo>
                  <a:cubicBezTo>
                    <a:pt x="276" y="1731"/>
                    <a:pt x="288" y="1902"/>
                    <a:pt x="312" y="2060"/>
                  </a:cubicBezTo>
                  <a:lnTo>
                    <a:pt x="306" y="2054"/>
                  </a:lnTo>
                  <a:lnTo>
                    <a:pt x="306" y="2054"/>
                  </a:lnTo>
                  <a:cubicBezTo>
                    <a:pt x="405" y="2201"/>
                    <a:pt x="499" y="2347"/>
                    <a:pt x="605" y="2494"/>
                  </a:cubicBezTo>
                  <a:cubicBezTo>
                    <a:pt x="752" y="2588"/>
                    <a:pt x="904" y="2694"/>
                    <a:pt x="1051" y="2787"/>
                  </a:cubicBezTo>
                  <a:cubicBezTo>
                    <a:pt x="1045" y="2705"/>
                    <a:pt x="1051" y="2606"/>
                    <a:pt x="998" y="2553"/>
                  </a:cubicBezTo>
                  <a:cubicBezTo>
                    <a:pt x="617" y="2019"/>
                    <a:pt x="317" y="1462"/>
                    <a:pt x="259" y="787"/>
                  </a:cubicBezTo>
                  <a:cubicBezTo>
                    <a:pt x="238" y="553"/>
                    <a:pt x="121" y="324"/>
                    <a:pt x="33" y="9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993700" y="1462700"/>
              <a:ext cx="33175" cy="31575"/>
            </a:xfrm>
            <a:custGeom>
              <a:avLst/>
              <a:gdLst/>
              <a:ahLst/>
              <a:cxnLst/>
              <a:rect l="l" t="t" r="r" b="b"/>
              <a:pathLst>
                <a:path w="1327" h="1263" extrusionOk="0">
                  <a:moveTo>
                    <a:pt x="468" y="819"/>
                  </a:moveTo>
                  <a:cubicBezTo>
                    <a:pt x="465" y="824"/>
                    <a:pt x="462" y="829"/>
                    <a:pt x="458" y="834"/>
                  </a:cubicBezTo>
                  <a:lnTo>
                    <a:pt x="470" y="822"/>
                  </a:lnTo>
                  <a:cubicBezTo>
                    <a:pt x="469" y="821"/>
                    <a:pt x="469" y="820"/>
                    <a:pt x="468" y="819"/>
                  </a:cubicBezTo>
                  <a:close/>
                  <a:moveTo>
                    <a:pt x="100" y="1"/>
                  </a:moveTo>
                  <a:cubicBezTo>
                    <a:pt x="65" y="36"/>
                    <a:pt x="36" y="71"/>
                    <a:pt x="1" y="106"/>
                  </a:cubicBezTo>
                  <a:cubicBezTo>
                    <a:pt x="153" y="340"/>
                    <a:pt x="316" y="585"/>
                    <a:pt x="468" y="819"/>
                  </a:cubicBezTo>
                  <a:lnTo>
                    <a:pt x="468" y="819"/>
                  </a:lnTo>
                  <a:cubicBezTo>
                    <a:pt x="505" y="758"/>
                    <a:pt x="538" y="694"/>
                    <a:pt x="576" y="629"/>
                  </a:cubicBezTo>
                  <a:cubicBezTo>
                    <a:pt x="582" y="699"/>
                    <a:pt x="587" y="769"/>
                    <a:pt x="593" y="834"/>
                  </a:cubicBezTo>
                  <a:cubicBezTo>
                    <a:pt x="623" y="830"/>
                    <a:pt x="652" y="828"/>
                    <a:pt x="678" y="828"/>
                  </a:cubicBezTo>
                  <a:cubicBezTo>
                    <a:pt x="943" y="828"/>
                    <a:pt x="1017" y="1011"/>
                    <a:pt x="1033" y="1262"/>
                  </a:cubicBezTo>
                  <a:cubicBezTo>
                    <a:pt x="1133" y="1215"/>
                    <a:pt x="1233" y="1174"/>
                    <a:pt x="1327" y="1127"/>
                  </a:cubicBezTo>
                  <a:cubicBezTo>
                    <a:pt x="1086" y="570"/>
                    <a:pt x="582" y="300"/>
                    <a:pt x="1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304625" y="2553575"/>
              <a:ext cx="19525" cy="38450"/>
            </a:xfrm>
            <a:custGeom>
              <a:avLst/>
              <a:gdLst/>
              <a:ahLst/>
              <a:cxnLst/>
              <a:rect l="l" t="t" r="r" b="b"/>
              <a:pathLst>
                <a:path w="781" h="1538" extrusionOk="0">
                  <a:moveTo>
                    <a:pt x="781" y="1"/>
                  </a:moveTo>
                  <a:lnTo>
                    <a:pt x="781" y="1"/>
                  </a:lnTo>
                  <a:cubicBezTo>
                    <a:pt x="705" y="24"/>
                    <a:pt x="623" y="48"/>
                    <a:pt x="552" y="71"/>
                  </a:cubicBezTo>
                  <a:cubicBezTo>
                    <a:pt x="1" y="499"/>
                    <a:pt x="417" y="1027"/>
                    <a:pt x="347" y="1508"/>
                  </a:cubicBezTo>
                  <a:cubicBezTo>
                    <a:pt x="388" y="1514"/>
                    <a:pt x="441" y="1532"/>
                    <a:pt x="493" y="1538"/>
                  </a:cubicBezTo>
                  <a:cubicBezTo>
                    <a:pt x="587" y="1021"/>
                    <a:pt x="681" y="517"/>
                    <a:pt x="7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212375" y="1956800"/>
              <a:ext cx="28625" cy="21000"/>
            </a:xfrm>
            <a:custGeom>
              <a:avLst/>
              <a:gdLst/>
              <a:ahLst/>
              <a:cxnLst/>
              <a:rect l="l" t="t" r="r" b="b"/>
              <a:pathLst>
                <a:path w="1145" h="840" extrusionOk="0">
                  <a:moveTo>
                    <a:pt x="682" y="0"/>
                  </a:moveTo>
                  <a:cubicBezTo>
                    <a:pt x="641" y="0"/>
                    <a:pt x="591" y="24"/>
                    <a:pt x="529" y="66"/>
                  </a:cubicBezTo>
                  <a:cubicBezTo>
                    <a:pt x="400" y="247"/>
                    <a:pt x="1" y="189"/>
                    <a:pt x="77" y="564"/>
                  </a:cubicBezTo>
                  <a:cubicBezTo>
                    <a:pt x="200" y="506"/>
                    <a:pt x="323" y="447"/>
                    <a:pt x="458" y="382"/>
                  </a:cubicBezTo>
                  <a:cubicBezTo>
                    <a:pt x="558" y="535"/>
                    <a:pt x="640" y="664"/>
                    <a:pt x="752" y="840"/>
                  </a:cubicBezTo>
                  <a:cubicBezTo>
                    <a:pt x="922" y="658"/>
                    <a:pt x="1051" y="517"/>
                    <a:pt x="1145" y="418"/>
                  </a:cubicBezTo>
                  <a:cubicBezTo>
                    <a:pt x="1010" y="324"/>
                    <a:pt x="840" y="271"/>
                    <a:pt x="816" y="183"/>
                  </a:cubicBezTo>
                  <a:cubicBezTo>
                    <a:pt x="784" y="55"/>
                    <a:pt x="744" y="0"/>
                    <a:pt x="6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281275" y="3593125"/>
              <a:ext cx="15575" cy="55150"/>
            </a:xfrm>
            <a:custGeom>
              <a:avLst/>
              <a:gdLst/>
              <a:ahLst/>
              <a:cxnLst/>
              <a:rect l="l" t="t" r="r" b="b"/>
              <a:pathLst>
                <a:path w="623" h="2206" extrusionOk="0">
                  <a:moveTo>
                    <a:pt x="112" y="0"/>
                  </a:moveTo>
                  <a:lnTo>
                    <a:pt x="1" y="112"/>
                  </a:lnTo>
                  <a:cubicBezTo>
                    <a:pt x="335" y="786"/>
                    <a:pt x="165" y="1455"/>
                    <a:pt x="7" y="2130"/>
                  </a:cubicBezTo>
                  <a:cubicBezTo>
                    <a:pt x="36" y="2153"/>
                    <a:pt x="71" y="2188"/>
                    <a:pt x="112" y="2206"/>
                  </a:cubicBezTo>
                  <a:cubicBezTo>
                    <a:pt x="347" y="1813"/>
                    <a:pt x="453" y="1402"/>
                    <a:pt x="347" y="939"/>
                  </a:cubicBezTo>
                  <a:cubicBezTo>
                    <a:pt x="300" y="756"/>
                    <a:pt x="327" y="597"/>
                    <a:pt x="536" y="597"/>
                  </a:cubicBezTo>
                  <a:cubicBezTo>
                    <a:pt x="562" y="597"/>
                    <a:pt x="591" y="599"/>
                    <a:pt x="623" y="604"/>
                  </a:cubicBezTo>
                  <a:cubicBezTo>
                    <a:pt x="447" y="405"/>
                    <a:pt x="277" y="200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100475" y="1750750"/>
              <a:ext cx="22025" cy="29500"/>
            </a:xfrm>
            <a:custGeom>
              <a:avLst/>
              <a:gdLst/>
              <a:ahLst/>
              <a:cxnLst/>
              <a:rect l="l" t="t" r="r" b="b"/>
              <a:pathLst>
                <a:path w="881" h="1180" extrusionOk="0">
                  <a:moveTo>
                    <a:pt x="1" y="1"/>
                  </a:moveTo>
                  <a:lnTo>
                    <a:pt x="1" y="1"/>
                  </a:lnTo>
                  <a:cubicBezTo>
                    <a:pt x="177" y="476"/>
                    <a:pt x="294" y="1004"/>
                    <a:pt x="880" y="1180"/>
                  </a:cubicBezTo>
                  <a:cubicBezTo>
                    <a:pt x="705" y="869"/>
                    <a:pt x="540" y="558"/>
                    <a:pt x="341" y="253"/>
                  </a:cubicBezTo>
                  <a:cubicBezTo>
                    <a:pt x="265" y="147"/>
                    <a:pt x="118" y="89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953525" y="1795375"/>
              <a:ext cx="30375" cy="10850"/>
            </a:xfrm>
            <a:custGeom>
              <a:avLst/>
              <a:gdLst/>
              <a:ahLst/>
              <a:cxnLst/>
              <a:rect l="l" t="t" r="r" b="b"/>
              <a:pathLst>
                <a:path w="1215" h="434" extrusionOk="0">
                  <a:moveTo>
                    <a:pt x="694" y="0"/>
                  </a:moveTo>
                  <a:cubicBezTo>
                    <a:pt x="498" y="0"/>
                    <a:pt x="302" y="136"/>
                    <a:pt x="0" y="427"/>
                  </a:cubicBezTo>
                  <a:cubicBezTo>
                    <a:pt x="255" y="394"/>
                    <a:pt x="509" y="294"/>
                    <a:pt x="764" y="294"/>
                  </a:cubicBezTo>
                  <a:cubicBezTo>
                    <a:pt x="914" y="294"/>
                    <a:pt x="1064" y="329"/>
                    <a:pt x="1215" y="433"/>
                  </a:cubicBezTo>
                  <a:cubicBezTo>
                    <a:pt x="1191" y="345"/>
                    <a:pt x="1191" y="222"/>
                    <a:pt x="1138" y="187"/>
                  </a:cubicBezTo>
                  <a:cubicBezTo>
                    <a:pt x="966" y="65"/>
                    <a:pt x="830" y="0"/>
                    <a:pt x="6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265625" y="2254825"/>
              <a:ext cx="29200" cy="9425"/>
            </a:xfrm>
            <a:custGeom>
              <a:avLst/>
              <a:gdLst/>
              <a:ahLst/>
              <a:cxnLst/>
              <a:rect l="l" t="t" r="r" b="b"/>
              <a:pathLst>
                <a:path w="1168" h="377" extrusionOk="0">
                  <a:moveTo>
                    <a:pt x="863" y="1"/>
                  </a:moveTo>
                  <a:lnTo>
                    <a:pt x="6" y="130"/>
                  </a:lnTo>
                  <a:cubicBezTo>
                    <a:pt x="6" y="212"/>
                    <a:pt x="0" y="288"/>
                    <a:pt x="0" y="364"/>
                  </a:cubicBezTo>
                  <a:cubicBezTo>
                    <a:pt x="387" y="376"/>
                    <a:pt x="775" y="376"/>
                    <a:pt x="1168" y="376"/>
                  </a:cubicBezTo>
                  <a:cubicBezTo>
                    <a:pt x="1062" y="253"/>
                    <a:pt x="968" y="124"/>
                    <a:pt x="86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206800" y="2640700"/>
              <a:ext cx="15000" cy="23475"/>
            </a:xfrm>
            <a:custGeom>
              <a:avLst/>
              <a:gdLst/>
              <a:ahLst/>
              <a:cxnLst/>
              <a:rect l="l" t="t" r="r" b="b"/>
              <a:pathLst>
                <a:path w="600" h="939" extrusionOk="0">
                  <a:moveTo>
                    <a:pt x="599" y="0"/>
                  </a:moveTo>
                  <a:lnTo>
                    <a:pt x="599" y="0"/>
                  </a:lnTo>
                  <a:cubicBezTo>
                    <a:pt x="206" y="194"/>
                    <a:pt x="30" y="522"/>
                    <a:pt x="1" y="939"/>
                  </a:cubicBezTo>
                  <a:cubicBezTo>
                    <a:pt x="194" y="622"/>
                    <a:pt x="400" y="317"/>
                    <a:pt x="5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317675" y="2417325"/>
              <a:ext cx="18225" cy="8825"/>
            </a:xfrm>
            <a:custGeom>
              <a:avLst/>
              <a:gdLst/>
              <a:ahLst/>
              <a:cxnLst/>
              <a:rect l="l" t="t" r="r" b="b"/>
              <a:pathLst>
                <a:path w="729" h="353" extrusionOk="0">
                  <a:moveTo>
                    <a:pt x="658" y="1"/>
                  </a:moveTo>
                  <a:lnTo>
                    <a:pt x="1" y="218"/>
                  </a:lnTo>
                  <a:lnTo>
                    <a:pt x="42" y="353"/>
                  </a:lnTo>
                  <a:cubicBezTo>
                    <a:pt x="247" y="335"/>
                    <a:pt x="464" y="323"/>
                    <a:pt x="670" y="306"/>
                  </a:cubicBezTo>
                  <a:cubicBezTo>
                    <a:pt x="687" y="224"/>
                    <a:pt x="711" y="147"/>
                    <a:pt x="728" y="59"/>
                  </a:cubicBezTo>
                  <a:cubicBezTo>
                    <a:pt x="705" y="42"/>
                    <a:pt x="681" y="18"/>
                    <a:pt x="6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34400" y="2403700"/>
              <a:ext cx="19825" cy="15550"/>
            </a:xfrm>
            <a:custGeom>
              <a:avLst/>
              <a:gdLst/>
              <a:ahLst/>
              <a:cxnLst/>
              <a:rect l="l" t="t" r="r" b="b"/>
              <a:pathLst>
                <a:path w="793" h="622" extrusionOk="0">
                  <a:moveTo>
                    <a:pt x="628" y="0"/>
                  </a:moveTo>
                  <a:cubicBezTo>
                    <a:pt x="417" y="182"/>
                    <a:pt x="212" y="370"/>
                    <a:pt x="1" y="552"/>
                  </a:cubicBezTo>
                  <a:cubicBezTo>
                    <a:pt x="18" y="569"/>
                    <a:pt x="36" y="593"/>
                    <a:pt x="71" y="616"/>
                  </a:cubicBezTo>
                  <a:cubicBezTo>
                    <a:pt x="311" y="622"/>
                    <a:pt x="546" y="622"/>
                    <a:pt x="793" y="622"/>
                  </a:cubicBezTo>
                  <a:cubicBezTo>
                    <a:pt x="781" y="446"/>
                    <a:pt x="775" y="282"/>
                    <a:pt x="769" y="106"/>
                  </a:cubicBezTo>
                  <a:cubicBezTo>
                    <a:pt x="716" y="65"/>
                    <a:pt x="675" y="35"/>
                    <a:pt x="62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20200" y="1784050"/>
              <a:ext cx="9850" cy="10425"/>
            </a:xfrm>
            <a:custGeom>
              <a:avLst/>
              <a:gdLst/>
              <a:ahLst/>
              <a:cxnLst/>
              <a:rect l="l" t="t" r="r" b="b"/>
              <a:pathLst>
                <a:path w="394" h="417" extrusionOk="0">
                  <a:moveTo>
                    <a:pt x="30" y="0"/>
                  </a:moveTo>
                  <a:cubicBezTo>
                    <a:pt x="18" y="88"/>
                    <a:pt x="6" y="182"/>
                    <a:pt x="0" y="270"/>
                  </a:cubicBezTo>
                  <a:lnTo>
                    <a:pt x="147" y="417"/>
                  </a:lnTo>
                  <a:cubicBezTo>
                    <a:pt x="223" y="370"/>
                    <a:pt x="311" y="317"/>
                    <a:pt x="393" y="264"/>
                  </a:cubicBezTo>
                  <a:cubicBezTo>
                    <a:pt x="300" y="176"/>
                    <a:pt x="212" y="88"/>
                    <a:pt x="1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334400" y="2418950"/>
              <a:ext cx="19375" cy="6175"/>
            </a:xfrm>
            <a:custGeom>
              <a:avLst/>
              <a:gdLst/>
              <a:ahLst/>
              <a:cxnLst/>
              <a:rect l="l" t="t" r="r" b="b"/>
              <a:pathLst>
                <a:path w="775" h="247" extrusionOk="0">
                  <a:moveTo>
                    <a:pt x="59" y="0"/>
                  </a:moveTo>
                  <a:cubicBezTo>
                    <a:pt x="42" y="82"/>
                    <a:pt x="18" y="159"/>
                    <a:pt x="1" y="247"/>
                  </a:cubicBezTo>
                  <a:lnTo>
                    <a:pt x="358" y="247"/>
                  </a:lnTo>
                  <a:cubicBezTo>
                    <a:pt x="499" y="182"/>
                    <a:pt x="628" y="123"/>
                    <a:pt x="769" y="59"/>
                  </a:cubicBezTo>
                  <a:lnTo>
                    <a:pt x="775" y="6"/>
                  </a:lnTo>
                  <a:cubicBezTo>
                    <a:pt x="534" y="0"/>
                    <a:pt x="300" y="0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146100" y="1314150"/>
              <a:ext cx="9400" cy="12925"/>
            </a:xfrm>
            <a:custGeom>
              <a:avLst/>
              <a:gdLst/>
              <a:ahLst/>
              <a:cxnLst/>
              <a:rect l="l" t="t" r="r" b="b"/>
              <a:pathLst>
                <a:path w="376" h="517" extrusionOk="0">
                  <a:moveTo>
                    <a:pt x="111" y="0"/>
                  </a:moveTo>
                  <a:cubicBezTo>
                    <a:pt x="70" y="29"/>
                    <a:pt x="35" y="71"/>
                    <a:pt x="0" y="94"/>
                  </a:cubicBezTo>
                  <a:cubicBezTo>
                    <a:pt x="100" y="235"/>
                    <a:pt x="211" y="376"/>
                    <a:pt x="323" y="516"/>
                  </a:cubicBezTo>
                  <a:lnTo>
                    <a:pt x="375" y="46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296250" y="3612175"/>
              <a:ext cx="9250" cy="8825"/>
            </a:xfrm>
            <a:custGeom>
              <a:avLst/>
              <a:gdLst/>
              <a:ahLst/>
              <a:cxnLst/>
              <a:rect l="l" t="t" r="r" b="b"/>
              <a:pathLst>
                <a:path w="370" h="353" extrusionOk="0">
                  <a:moveTo>
                    <a:pt x="0" y="1"/>
                  </a:moveTo>
                  <a:cubicBezTo>
                    <a:pt x="106" y="118"/>
                    <a:pt x="217" y="235"/>
                    <a:pt x="317" y="353"/>
                  </a:cubicBezTo>
                  <a:cubicBezTo>
                    <a:pt x="370" y="95"/>
                    <a:pt x="235" y="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056025" y="2853350"/>
              <a:ext cx="9425" cy="7075"/>
            </a:xfrm>
            <a:custGeom>
              <a:avLst/>
              <a:gdLst/>
              <a:ahLst/>
              <a:cxnLst/>
              <a:rect l="l" t="t" r="r" b="b"/>
              <a:pathLst>
                <a:path w="377" h="283" extrusionOk="0">
                  <a:moveTo>
                    <a:pt x="271" y="1"/>
                  </a:moveTo>
                  <a:cubicBezTo>
                    <a:pt x="183" y="59"/>
                    <a:pt x="89" y="112"/>
                    <a:pt x="1" y="171"/>
                  </a:cubicBezTo>
                  <a:lnTo>
                    <a:pt x="89" y="282"/>
                  </a:lnTo>
                  <a:cubicBezTo>
                    <a:pt x="183" y="229"/>
                    <a:pt x="283" y="171"/>
                    <a:pt x="376" y="118"/>
                  </a:cubicBezTo>
                  <a:cubicBezTo>
                    <a:pt x="341" y="83"/>
                    <a:pt x="312" y="48"/>
                    <a:pt x="27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307250" y="3664675"/>
              <a:ext cx="7500" cy="4425"/>
            </a:xfrm>
            <a:custGeom>
              <a:avLst/>
              <a:gdLst/>
              <a:ahLst/>
              <a:cxnLst/>
              <a:rect l="l" t="t" r="r" b="b"/>
              <a:pathLst>
                <a:path w="300" h="177" extrusionOk="0">
                  <a:moveTo>
                    <a:pt x="299" y="1"/>
                  </a:moveTo>
                  <a:lnTo>
                    <a:pt x="24" y="150"/>
                  </a:lnTo>
                  <a:lnTo>
                    <a:pt x="24" y="150"/>
                  </a:lnTo>
                  <a:cubicBezTo>
                    <a:pt x="16" y="149"/>
                    <a:pt x="8" y="149"/>
                    <a:pt x="0" y="148"/>
                  </a:cubicBezTo>
                  <a:lnTo>
                    <a:pt x="0" y="148"/>
                  </a:lnTo>
                  <a:lnTo>
                    <a:pt x="18" y="154"/>
                  </a:lnTo>
                  <a:lnTo>
                    <a:pt x="24" y="150"/>
                  </a:lnTo>
                  <a:lnTo>
                    <a:pt x="24" y="150"/>
                  </a:lnTo>
                  <a:cubicBezTo>
                    <a:pt x="116" y="160"/>
                    <a:pt x="207" y="166"/>
                    <a:pt x="293" y="177"/>
                  </a:cubicBezTo>
                  <a:cubicBezTo>
                    <a:pt x="293" y="118"/>
                    <a:pt x="299" y="66"/>
                    <a:pt x="29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848950" y="1438850"/>
              <a:ext cx="2675" cy="8050"/>
            </a:xfrm>
            <a:custGeom>
              <a:avLst/>
              <a:gdLst/>
              <a:ahLst/>
              <a:cxnLst/>
              <a:rect l="l" t="t" r="r" b="b"/>
              <a:pathLst>
                <a:path w="107" h="322" extrusionOk="0">
                  <a:moveTo>
                    <a:pt x="40" y="0"/>
                  </a:moveTo>
                  <a:cubicBezTo>
                    <a:pt x="27" y="0"/>
                    <a:pt x="14" y="4"/>
                    <a:pt x="1" y="10"/>
                  </a:cubicBezTo>
                  <a:cubicBezTo>
                    <a:pt x="36" y="110"/>
                    <a:pt x="65" y="222"/>
                    <a:pt x="94" y="321"/>
                  </a:cubicBezTo>
                  <a:cubicBezTo>
                    <a:pt x="94" y="227"/>
                    <a:pt x="100" y="128"/>
                    <a:pt x="106" y="28"/>
                  </a:cubicBezTo>
                  <a:cubicBezTo>
                    <a:pt x="84" y="10"/>
                    <a:pt x="62" y="0"/>
                    <a:pt x="4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313275" y="1961650"/>
              <a:ext cx="3850" cy="5450"/>
            </a:xfrm>
            <a:custGeom>
              <a:avLst/>
              <a:gdLst/>
              <a:ahLst/>
              <a:cxnLst/>
              <a:rect l="l" t="t" r="r" b="b"/>
              <a:pathLst>
                <a:path w="154" h="218" extrusionOk="0">
                  <a:moveTo>
                    <a:pt x="1" y="218"/>
                  </a:moveTo>
                  <a:cubicBezTo>
                    <a:pt x="54" y="141"/>
                    <a:pt x="101" y="71"/>
                    <a:pt x="153" y="1"/>
                  </a:cubicBezTo>
                  <a:cubicBezTo>
                    <a:pt x="101" y="71"/>
                    <a:pt x="54" y="141"/>
                    <a:pt x="1" y="21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133625" y="1820425"/>
              <a:ext cx="4275" cy="7350"/>
            </a:xfrm>
            <a:custGeom>
              <a:avLst/>
              <a:gdLst/>
              <a:ahLst/>
              <a:cxnLst/>
              <a:rect l="l" t="t" r="r" b="b"/>
              <a:pathLst>
                <a:path w="171" h="294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100"/>
                    <a:pt x="36" y="194"/>
                    <a:pt x="59" y="294"/>
                  </a:cubicBezTo>
                  <a:lnTo>
                    <a:pt x="82" y="282"/>
                  </a:lnTo>
                  <a:cubicBezTo>
                    <a:pt x="112" y="241"/>
                    <a:pt x="141" y="188"/>
                    <a:pt x="170" y="129"/>
                  </a:cubicBezTo>
                  <a:cubicBezTo>
                    <a:pt x="112" y="88"/>
                    <a:pt x="59" y="41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984750" y="1805900"/>
              <a:ext cx="6050" cy="3825"/>
            </a:xfrm>
            <a:custGeom>
              <a:avLst/>
              <a:gdLst/>
              <a:ahLst/>
              <a:cxnLst/>
              <a:rect l="l" t="t" r="r" b="b"/>
              <a:pathLst>
                <a:path w="242" h="153" extrusionOk="0">
                  <a:moveTo>
                    <a:pt x="241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122475" y="1781850"/>
              <a:ext cx="3975" cy="587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1" y="1"/>
                  </a:moveTo>
                  <a:cubicBezTo>
                    <a:pt x="48" y="83"/>
                    <a:pt x="106" y="165"/>
                    <a:pt x="159" y="235"/>
                  </a:cubicBezTo>
                  <a:cubicBezTo>
                    <a:pt x="106" y="153"/>
                    <a:pt x="48" y="8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423975" y="3759725"/>
              <a:ext cx="6350" cy="6175"/>
            </a:xfrm>
            <a:custGeom>
              <a:avLst/>
              <a:gdLst/>
              <a:ahLst/>
              <a:cxnLst/>
              <a:rect l="l" t="t" r="r" b="b"/>
              <a:pathLst>
                <a:path w="254" h="247" extrusionOk="0">
                  <a:moveTo>
                    <a:pt x="148" y="0"/>
                  </a:moveTo>
                  <a:cubicBezTo>
                    <a:pt x="101" y="47"/>
                    <a:pt x="54" y="88"/>
                    <a:pt x="1" y="135"/>
                  </a:cubicBezTo>
                  <a:cubicBezTo>
                    <a:pt x="54" y="171"/>
                    <a:pt x="101" y="206"/>
                    <a:pt x="148" y="247"/>
                  </a:cubicBezTo>
                  <a:cubicBezTo>
                    <a:pt x="200" y="223"/>
                    <a:pt x="230" y="194"/>
                    <a:pt x="253" y="147"/>
                  </a:cubicBezTo>
                  <a:cubicBezTo>
                    <a:pt x="224" y="100"/>
                    <a:pt x="189" y="53"/>
                    <a:pt x="14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323850" y="2551225"/>
              <a:ext cx="3975" cy="2825"/>
            </a:xfrm>
            <a:custGeom>
              <a:avLst/>
              <a:gdLst/>
              <a:ahLst/>
              <a:cxnLst/>
              <a:rect l="l" t="t" r="r" b="b"/>
              <a:pathLst>
                <a:path w="159" h="113" extrusionOk="0">
                  <a:moveTo>
                    <a:pt x="47" y="1"/>
                  </a:moveTo>
                  <a:lnTo>
                    <a:pt x="0" y="112"/>
                  </a:lnTo>
                  <a:lnTo>
                    <a:pt x="159" y="112"/>
                  </a:lnTo>
                  <a:cubicBezTo>
                    <a:pt x="117" y="77"/>
                    <a:pt x="82" y="30"/>
                    <a:pt x="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349950" y="2403550"/>
              <a:ext cx="3550" cy="3250"/>
            </a:xfrm>
            <a:custGeom>
              <a:avLst/>
              <a:gdLst/>
              <a:ahLst/>
              <a:cxnLst/>
              <a:rect l="l" t="t" r="r" b="b"/>
              <a:pathLst>
                <a:path w="142" h="130" extrusionOk="0">
                  <a:moveTo>
                    <a:pt x="6" y="0"/>
                  </a:moveTo>
                  <a:lnTo>
                    <a:pt x="0" y="6"/>
                  </a:lnTo>
                  <a:cubicBezTo>
                    <a:pt x="10" y="13"/>
                    <a:pt x="20" y="20"/>
                    <a:pt x="30" y="27"/>
                  </a:cubicBezTo>
                  <a:lnTo>
                    <a:pt x="30" y="27"/>
                  </a:lnTo>
                  <a:lnTo>
                    <a:pt x="6" y="0"/>
                  </a:lnTo>
                  <a:close/>
                  <a:moveTo>
                    <a:pt x="30" y="27"/>
                  </a:moveTo>
                  <a:lnTo>
                    <a:pt x="118" y="129"/>
                  </a:lnTo>
                  <a:lnTo>
                    <a:pt x="141" y="112"/>
                  </a:lnTo>
                  <a:cubicBezTo>
                    <a:pt x="100" y="80"/>
                    <a:pt x="63" y="52"/>
                    <a:pt x="30" y="2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587900" y="2947500"/>
              <a:ext cx="146375" cy="264900"/>
            </a:xfrm>
            <a:custGeom>
              <a:avLst/>
              <a:gdLst/>
              <a:ahLst/>
              <a:cxnLst/>
              <a:rect l="l" t="t" r="r" b="b"/>
              <a:pathLst>
                <a:path w="5855" h="10596" extrusionOk="0">
                  <a:moveTo>
                    <a:pt x="1649" y="1"/>
                  </a:moveTo>
                  <a:lnTo>
                    <a:pt x="1649" y="1"/>
                  </a:lnTo>
                  <a:cubicBezTo>
                    <a:pt x="2077" y="1421"/>
                    <a:pt x="2007" y="2829"/>
                    <a:pt x="2007" y="4237"/>
                  </a:cubicBezTo>
                  <a:cubicBezTo>
                    <a:pt x="2012" y="4841"/>
                    <a:pt x="2159" y="5439"/>
                    <a:pt x="2247" y="6043"/>
                  </a:cubicBezTo>
                  <a:cubicBezTo>
                    <a:pt x="2276" y="6278"/>
                    <a:pt x="2347" y="6501"/>
                    <a:pt x="2394" y="6730"/>
                  </a:cubicBezTo>
                  <a:cubicBezTo>
                    <a:pt x="2341" y="6747"/>
                    <a:pt x="2300" y="6759"/>
                    <a:pt x="2253" y="6777"/>
                  </a:cubicBezTo>
                  <a:cubicBezTo>
                    <a:pt x="2177" y="6554"/>
                    <a:pt x="2071" y="6348"/>
                    <a:pt x="2007" y="6131"/>
                  </a:cubicBezTo>
                  <a:cubicBezTo>
                    <a:pt x="1690" y="5081"/>
                    <a:pt x="1737" y="4019"/>
                    <a:pt x="1778" y="2940"/>
                  </a:cubicBezTo>
                  <a:cubicBezTo>
                    <a:pt x="1807" y="2201"/>
                    <a:pt x="1854" y="1438"/>
                    <a:pt x="1479" y="746"/>
                  </a:cubicBezTo>
                  <a:cubicBezTo>
                    <a:pt x="986" y="623"/>
                    <a:pt x="487" y="505"/>
                    <a:pt x="0" y="382"/>
                  </a:cubicBezTo>
                  <a:lnTo>
                    <a:pt x="0" y="382"/>
                  </a:lnTo>
                  <a:cubicBezTo>
                    <a:pt x="59" y="658"/>
                    <a:pt x="135" y="940"/>
                    <a:pt x="176" y="1215"/>
                  </a:cubicBezTo>
                  <a:cubicBezTo>
                    <a:pt x="264" y="1831"/>
                    <a:pt x="335" y="2453"/>
                    <a:pt x="393" y="3069"/>
                  </a:cubicBezTo>
                  <a:cubicBezTo>
                    <a:pt x="393" y="3116"/>
                    <a:pt x="252" y="3175"/>
                    <a:pt x="182" y="3228"/>
                  </a:cubicBezTo>
                  <a:cubicBezTo>
                    <a:pt x="65" y="3615"/>
                    <a:pt x="100" y="3973"/>
                    <a:pt x="405" y="4295"/>
                  </a:cubicBezTo>
                  <a:cubicBezTo>
                    <a:pt x="511" y="4718"/>
                    <a:pt x="581" y="5152"/>
                    <a:pt x="728" y="5557"/>
                  </a:cubicBezTo>
                  <a:cubicBezTo>
                    <a:pt x="857" y="5897"/>
                    <a:pt x="1015" y="6237"/>
                    <a:pt x="1250" y="6501"/>
                  </a:cubicBezTo>
                  <a:cubicBezTo>
                    <a:pt x="1590" y="6882"/>
                    <a:pt x="2001" y="7199"/>
                    <a:pt x="2388" y="7545"/>
                  </a:cubicBezTo>
                  <a:cubicBezTo>
                    <a:pt x="2447" y="7422"/>
                    <a:pt x="2499" y="7322"/>
                    <a:pt x="2570" y="7164"/>
                  </a:cubicBezTo>
                  <a:cubicBezTo>
                    <a:pt x="2634" y="7316"/>
                    <a:pt x="2740" y="7440"/>
                    <a:pt x="2716" y="7522"/>
                  </a:cubicBezTo>
                  <a:cubicBezTo>
                    <a:pt x="2593" y="7932"/>
                    <a:pt x="2910" y="8155"/>
                    <a:pt x="3104" y="8396"/>
                  </a:cubicBezTo>
                  <a:cubicBezTo>
                    <a:pt x="3280" y="8613"/>
                    <a:pt x="3555" y="8754"/>
                    <a:pt x="3778" y="8930"/>
                  </a:cubicBezTo>
                  <a:cubicBezTo>
                    <a:pt x="3796" y="8906"/>
                    <a:pt x="3819" y="8895"/>
                    <a:pt x="3831" y="8871"/>
                  </a:cubicBezTo>
                  <a:cubicBezTo>
                    <a:pt x="3514" y="6900"/>
                    <a:pt x="3561" y="4917"/>
                    <a:pt x="3860" y="2946"/>
                  </a:cubicBezTo>
                  <a:cubicBezTo>
                    <a:pt x="3907" y="3239"/>
                    <a:pt x="3925" y="3527"/>
                    <a:pt x="3925" y="3820"/>
                  </a:cubicBezTo>
                  <a:cubicBezTo>
                    <a:pt x="3937" y="5105"/>
                    <a:pt x="3972" y="6395"/>
                    <a:pt x="3937" y="7686"/>
                  </a:cubicBezTo>
                  <a:cubicBezTo>
                    <a:pt x="3896" y="9024"/>
                    <a:pt x="4641" y="9868"/>
                    <a:pt x="5667" y="10596"/>
                  </a:cubicBezTo>
                  <a:cubicBezTo>
                    <a:pt x="5591" y="9857"/>
                    <a:pt x="5468" y="9153"/>
                    <a:pt x="5468" y="8455"/>
                  </a:cubicBezTo>
                  <a:cubicBezTo>
                    <a:pt x="5462" y="7363"/>
                    <a:pt x="5433" y="6249"/>
                    <a:pt x="5597" y="5175"/>
                  </a:cubicBezTo>
                  <a:cubicBezTo>
                    <a:pt x="5855" y="3521"/>
                    <a:pt x="5450" y="2494"/>
                    <a:pt x="3995" y="1720"/>
                  </a:cubicBezTo>
                  <a:cubicBezTo>
                    <a:pt x="3928" y="1685"/>
                    <a:pt x="3849" y="1676"/>
                    <a:pt x="3784" y="1676"/>
                  </a:cubicBezTo>
                  <a:cubicBezTo>
                    <a:pt x="3720" y="1676"/>
                    <a:pt x="3670" y="1685"/>
                    <a:pt x="3661" y="1685"/>
                  </a:cubicBezTo>
                  <a:cubicBezTo>
                    <a:pt x="2939" y="1075"/>
                    <a:pt x="2294" y="535"/>
                    <a:pt x="164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733225" y="3556600"/>
              <a:ext cx="117375" cy="306850"/>
            </a:xfrm>
            <a:custGeom>
              <a:avLst/>
              <a:gdLst/>
              <a:ahLst/>
              <a:cxnLst/>
              <a:rect l="l" t="t" r="r" b="b"/>
              <a:pathLst>
                <a:path w="4695" h="12274" extrusionOk="0">
                  <a:moveTo>
                    <a:pt x="3920" y="1754"/>
                  </a:moveTo>
                  <a:cubicBezTo>
                    <a:pt x="4225" y="2505"/>
                    <a:pt x="4025" y="3092"/>
                    <a:pt x="3726" y="3773"/>
                  </a:cubicBezTo>
                  <a:cubicBezTo>
                    <a:pt x="3791" y="3074"/>
                    <a:pt x="3849" y="2464"/>
                    <a:pt x="3920" y="1754"/>
                  </a:cubicBezTo>
                  <a:close/>
                  <a:moveTo>
                    <a:pt x="2887" y="0"/>
                  </a:moveTo>
                  <a:cubicBezTo>
                    <a:pt x="2852" y="41"/>
                    <a:pt x="2817" y="77"/>
                    <a:pt x="2764" y="88"/>
                  </a:cubicBezTo>
                  <a:cubicBezTo>
                    <a:pt x="2870" y="957"/>
                    <a:pt x="2858" y="1801"/>
                    <a:pt x="2353" y="2552"/>
                  </a:cubicBezTo>
                  <a:cubicBezTo>
                    <a:pt x="2119" y="2903"/>
                    <a:pt x="1949" y="3330"/>
                    <a:pt x="1471" y="3443"/>
                  </a:cubicBezTo>
                  <a:lnTo>
                    <a:pt x="1471" y="3443"/>
                  </a:lnTo>
                  <a:cubicBezTo>
                    <a:pt x="1474" y="3438"/>
                    <a:pt x="1477" y="3432"/>
                    <a:pt x="1479" y="3426"/>
                  </a:cubicBezTo>
                  <a:lnTo>
                    <a:pt x="1479" y="3426"/>
                  </a:lnTo>
                  <a:lnTo>
                    <a:pt x="1468" y="3444"/>
                  </a:lnTo>
                  <a:cubicBezTo>
                    <a:pt x="1469" y="3444"/>
                    <a:pt x="1470" y="3443"/>
                    <a:pt x="1471" y="3443"/>
                  </a:cubicBezTo>
                  <a:lnTo>
                    <a:pt x="1471" y="3443"/>
                  </a:lnTo>
                  <a:cubicBezTo>
                    <a:pt x="1340" y="3726"/>
                    <a:pt x="1229" y="4024"/>
                    <a:pt x="1057" y="4283"/>
                  </a:cubicBezTo>
                  <a:cubicBezTo>
                    <a:pt x="629" y="4928"/>
                    <a:pt x="359" y="5632"/>
                    <a:pt x="218" y="6389"/>
                  </a:cubicBezTo>
                  <a:cubicBezTo>
                    <a:pt x="271" y="6688"/>
                    <a:pt x="476" y="7028"/>
                    <a:pt x="65" y="7245"/>
                  </a:cubicBezTo>
                  <a:cubicBezTo>
                    <a:pt x="89" y="7627"/>
                    <a:pt x="1" y="8061"/>
                    <a:pt x="159" y="8378"/>
                  </a:cubicBezTo>
                  <a:cubicBezTo>
                    <a:pt x="423" y="8906"/>
                    <a:pt x="852" y="9352"/>
                    <a:pt x="1292" y="9938"/>
                  </a:cubicBezTo>
                  <a:cubicBezTo>
                    <a:pt x="1350" y="9592"/>
                    <a:pt x="1374" y="9357"/>
                    <a:pt x="1432" y="9140"/>
                  </a:cubicBezTo>
                  <a:cubicBezTo>
                    <a:pt x="1649" y="8266"/>
                    <a:pt x="1790" y="7357"/>
                    <a:pt x="2142" y="6536"/>
                  </a:cubicBezTo>
                  <a:cubicBezTo>
                    <a:pt x="2535" y="5603"/>
                    <a:pt x="3122" y="4764"/>
                    <a:pt x="3679" y="3796"/>
                  </a:cubicBezTo>
                  <a:lnTo>
                    <a:pt x="3679" y="3796"/>
                  </a:lnTo>
                  <a:cubicBezTo>
                    <a:pt x="3662" y="3990"/>
                    <a:pt x="3673" y="4119"/>
                    <a:pt x="3632" y="4213"/>
                  </a:cubicBezTo>
                  <a:cubicBezTo>
                    <a:pt x="3351" y="4805"/>
                    <a:pt x="3051" y="5392"/>
                    <a:pt x="2758" y="5978"/>
                  </a:cubicBezTo>
                  <a:cubicBezTo>
                    <a:pt x="2553" y="6395"/>
                    <a:pt x="2301" y="6794"/>
                    <a:pt x="2154" y="7228"/>
                  </a:cubicBezTo>
                  <a:cubicBezTo>
                    <a:pt x="1960" y="7803"/>
                    <a:pt x="1855" y="8407"/>
                    <a:pt x="1679" y="8994"/>
                  </a:cubicBezTo>
                  <a:cubicBezTo>
                    <a:pt x="1292" y="10314"/>
                    <a:pt x="2007" y="11229"/>
                    <a:pt x="2741" y="12273"/>
                  </a:cubicBezTo>
                  <a:cubicBezTo>
                    <a:pt x="2787" y="12103"/>
                    <a:pt x="2811" y="12056"/>
                    <a:pt x="2811" y="12015"/>
                  </a:cubicBezTo>
                  <a:cubicBezTo>
                    <a:pt x="2899" y="9645"/>
                    <a:pt x="3433" y="7392"/>
                    <a:pt x="4424" y="5233"/>
                  </a:cubicBezTo>
                  <a:cubicBezTo>
                    <a:pt x="4635" y="4770"/>
                    <a:pt x="4694" y="4189"/>
                    <a:pt x="4647" y="3679"/>
                  </a:cubicBezTo>
                  <a:cubicBezTo>
                    <a:pt x="4583" y="2863"/>
                    <a:pt x="4430" y="2042"/>
                    <a:pt x="4014" y="1303"/>
                  </a:cubicBezTo>
                  <a:cubicBezTo>
                    <a:pt x="3961" y="1215"/>
                    <a:pt x="3996" y="1074"/>
                    <a:pt x="3990" y="957"/>
                  </a:cubicBezTo>
                  <a:cubicBezTo>
                    <a:pt x="3445" y="845"/>
                    <a:pt x="3280" y="294"/>
                    <a:pt x="288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729125" y="3029925"/>
              <a:ext cx="91975" cy="276050"/>
            </a:xfrm>
            <a:custGeom>
              <a:avLst/>
              <a:gdLst/>
              <a:ahLst/>
              <a:cxnLst/>
              <a:rect l="l" t="t" r="r" b="b"/>
              <a:pathLst>
                <a:path w="3679" h="11042" extrusionOk="0">
                  <a:moveTo>
                    <a:pt x="265" y="1"/>
                  </a:moveTo>
                  <a:cubicBezTo>
                    <a:pt x="265" y="605"/>
                    <a:pt x="288" y="1104"/>
                    <a:pt x="259" y="1597"/>
                  </a:cubicBezTo>
                  <a:cubicBezTo>
                    <a:pt x="171" y="3157"/>
                    <a:pt x="1" y="4700"/>
                    <a:pt x="147" y="6272"/>
                  </a:cubicBezTo>
                  <a:cubicBezTo>
                    <a:pt x="253" y="7399"/>
                    <a:pt x="822" y="8185"/>
                    <a:pt x="1626" y="8906"/>
                  </a:cubicBezTo>
                  <a:cubicBezTo>
                    <a:pt x="1514" y="7956"/>
                    <a:pt x="1362" y="7017"/>
                    <a:pt x="1643" y="6090"/>
                  </a:cubicBezTo>
                  <a:cubicBezTo>
                    <a:pt x="1743" y="6196"/>
                    <a:pt x="1790" y="6313"/>
                    <a:pt x="1772" y="6413"/>
                  </a:cubicBezTo>
                  <a:cubicBezTo>
                    <a:pt x="1608" y="7047"/>
                    <a:pt x="1761" y="7674"/>
                    <a:pt x="1819" y="8296"/>
                  </a:cubicBezTo>
                  <a:cubicBezTo>
                    <a:pt x="1872" y="8771"/>
                    <a:pt x="2007" y="9241"/>
                    <a:pt x="2101" y="9710"/>
                  </a:cubicBezTo>
                  <a:cubicBezTo>
                    <a:pt x="2142" y="9757"/>
                    <a:pt x="2195" y="9804"/>
                    <a:pt x="2253" y="9868"/>
                  </a:cubicBezTo>
                  <a:lnTo>
                    <a:pt x="2247" y="9862"/>
                  </a:lnTo>
                  <a:lnTo>
                    <a:pt x="2247" y="9862"/>
                  </a:lnTo>
                  <a:cubicBezTo>
                    <a:pt x="2588" y="10261"/>
                    <a:pt x="2928" y="10649"/>
                    <a:pt x="3274" y="11042"/>
                  </a:cubicBezTo>
                  <a:cubicBezTo>
                    <a:pt x="3286" y="11024"/>
                    <a:pt x="3309" y="10995"/>
                    <a:pt x="3321" y="10971"/>
                  </a:cubicBezTo>
                  <a:cubicBezTo>
                    <a:pt x="3286" y="10778"/>
                    <a:pt x="3274" y="10584"/>
                    <a:pt x="3221" y="10396"/>
                  </a:cubicBezTo>
                  <a:cubicBezTo>
                    <a:pt x="2905" y="9188"/>
                    <a:pt x="2875" y="7985"/>
                    <a:pt x="3098" y="6747"/>
                  </a:cubicBezTo>
                  <a:cubicBezTo>
                    <a:pt x="3274" y="5785"/>
                    <a:pt x="3679" y="4870"/>
                    <a:pt x="3597" y="3873"/>
                  </a:cubicBezTo>
                  <a:cubicBezTo>
                    <a:pt x="3391" y="3574"/>
                    <a:pt x="3198" y="3269"/>
                    <a:pt x="2981" y="2987"/>
                  </a:cubicBezTo>
                  <a:cubicBezTo>
                    <a:pt x="2764" y="2705"/>
                    <a:pt x="2693" y="2289"/>
                    <a:pt x="2253" y="2230"/>
                  </a:cubicBezTo>
                  <a:lnTo>
                    <a:pt x="2253" y="2230"/>
                  </a:lnTo>
                  <a:cubicBezTo>
                    <a:pt x="2277" y="3163"/>
                    <a:pt x="2083" y="4055"/>
                    <a:pt x="1837" y="4952"/>
                  </a:cubicBezTo>
                  <a:cubicBezTo>
                    <a:pt x="1761" y="4495"/>
                    <a:pt x="1784" y="4043"/>
                    <a:pt x="1931" y="3609"/>
                  </a:cubicBezTo>
                  <a:cubicBezTo>
                    <a:pt x="2201" y="2829"/>
                    <a:pt x="2036" y="2060"/>
                    <a:pt x="1919" y="1292"/>
                  </a:cubicBezTo>
                  <a:cubicBezTo>
                    <a:pt x="1890" y="1116"/>
                    <a:pt x="1772" y="904"/>
                    <a:pt x="1632" y="810"/>
                  </a:cubicBezTo>
                  <a:cubicBezTo>
                    <a:pt x="1215" y="523"/>
                    <a:pt x="763" y="288"/>
                    <a:pt x="26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935050" y="3396725"/>
              <a:ext cx="128200" cy="147250"/>
            </a:xfrm>
            <a:custGeom>
              <a:avLst/>
              <a:gdLst/>
              <a:ahLst/>
              <a:cxnLst/>
              <a:rect l="l" t="t" r="r" b="b"/>
              <a:pathLst>
                <a:path w="5128" h="5890" extrusionOk="0">
                  <a:moveTo>
                    <a:pt x="1623" y="651"/>
                  </a:moveTo>
                  <a:cubicBezTo>
                    <a:pt x="1787" y="651"/>
                    <a:pt x="1933" y="755"/>
                    <a:pt x="2071" y="904"/>
                  </a:cubicBezTo>
                  <a:cubicBezTo>
                    <a:pt x="1960" y="1661"/>
                    <a:pt x="1819" y="1820"/>
                    <a:pt x="1132" y="1996"/>
                  </a:cubicBezTo>
                  <a:cubicBezTo>
                    <a:pt x="1080" y="1908"/>
                    <a:pt x="1003" y="1808"/>
                    <a:pt x="962" y="1702"/>
                  </a:cubicBezTo>
                  <a:cubicBezTo>
                    <a:pt x="933" y="1626"/>
                    <a:pt x="927" y="1526"/>
                    <a:pt x="909" y="1438"/>
                  </a:cubicBezTo>
                  <a:cubicBezTo>
                    <a:pt x="945" y="1421"/>
                    <a:pt x="974" y="1391"/>
                    <a:pt x="1015" y="1368"/>
                  </a:cubicBezTo>
                  <a:cubicBezTo>
                    <a:pt x="1109" y="1468"/>
                    <a:pt x="1197" y="1573"/>
                    <a:pt x="1426" y="1837"/>
                  </a:cubicBezTo>
                  <a:cubicBezTo>
                    <a:pt x="1608" y="1644"/>
                    <a:pt x="1784" y="1462"/>
                    <a:pt x="1960" y="1286"/>
                  </a:cubicBezTo>
                  <a:cubicBezTo>
                    <a:pt x="1924" y="1204"/>
                    <a:pt x="1883" y="1133"/>
                    <a:pt x="1848" y="1057"/>
                  </a:cubicBezTo>
                  <a:cubicBezTo>
                    <a:pt x="1672" y="992"/>
                    <a:pt x="1490" y="928"/>
                    <a:pt x="1297" y="857"/>
                  </a:cubicBezTo>
                  <a:cubicBezTo>
                    <a:pt x="1297" y="840"/>
                    <a:pt x="1297" y="781"/>
                    <a:pt x="1320" y="764"/>
                  </a:cubicBezTo>
                  <a:cubicBezTo>
                    <a:pt x="1429" y="685"/>
                    <a:pt x="1529" y="651"/>
                    <a:pt x="1623" y="651"/>
                  </a:cubicBezTo>
                  <a:close/>
                  <a:moveTo>
                    <a:pt x="4320" y="2552"/>
                  </a:moveTo>
                  <a:cubicBezTo>
                    <a:pt x="4338" y="2552"/>
                    <a:pt x="4364" y="2566"/>
                    <a:pt x="4394" y="2576"/>
                  </a:cubicBezTo>
                  <a:lnTo>
                    <a:pt x="4394" y="3063"/>
                  </a:lnTo>
                  <a:cubicBezTo>
                    <a:pt x="4365" y="3063"/>
                    <a:pt x="4341" y="3069"/>
                    <a:pt x="4312" y="3069"/>
                  </a:cubicBezTo>
                  <a:lnTo>
                    <a:pt x="4271" y="2606"/>
                  </a:lnTo>
                  <a:cubicBezTo>
                    <a:pt x="4271" y="2594"/>
                    <a:pt x="4289" y="2565"/>
                    <a:pt x="4312" y="2553"/>
                  </a:cubicBezTo>
                  <a:cubicBezTo>
                    <a:pt x="4314" y="2552"/>
                    <a:pt x="4317" y="2552"/>
                    <a:pt x="4320" y="2552"/>
                  </a:cubicBezTo>
                  <a:close/>
                  <a:moveTo>
                    <a:pt x="4054" y="4154"/>
                  </a:moveTo>
                  <a:cubicBezTo>
                    <a:pt x="4071" y="4166"/>
                    <a:pt x="4083" y="4190"/>
                    <a:pt x="4101" y="4207"/>
                  </a:cubicBezTo>
                  <a:cubicBezTo>
                    <a:pt x="4083" y="4225"/>
                    <a:pt x="4066" y="4242"/>
                    <a:pt x="4048" y="4254"/>
                  </a:cubicBezTo>
                  <a:cubicBezTo>
                    <a:pt x="4036" y="4242"/>
                    <a:pt x="4013" y="4219"/>
                    <a:pt x="4013" y="4207"/>
                  </a:cubicBezTo>
                  <a:cubicBezTo>
                    <a:pt x="4013" y="4184"/>
                    <a:pt x="4042" y="4166"/>
                    <a:pt x="4054" y="4154"/>
                  </a:cubicBezTo>
                  <a:close/>
                  <a:moveTo>
                    <a:pt x="3937" y="4442"/>
                  </a:moveTo>
                  <a:lnTo>
                    <a:pt x="3937" y="4442"/>
                  </a:lnTo>
                  <a:cubicBezTo>
                    <a:pt x="3901" y="4536"/>
                    <a:pt x="3866" y="4624"/>
                    <a:pt x="3831" y="4718"/>
                  </a:cubicBezTo>
                  <a:cubicBezTo>
                    <a:pt x="3487" y="5266"/>
                    <a:pt x="3329" y="5455"/>
                    <a:pt x="3005" y="5455"/>
                  </a:cubicBezTo>
                  <a:cubicBezTo>
                    <a:pt x="2865" y="5455"/>
                    <a:pt x="2694" y="5420"/>
                    <a:pt x="2464" y="5363"/>
                  </a:cubicBezTo>
                  <a:cubicBezTo>
                    <a:pt x="3016" y="5304"/>
                    <a:pt x="3409" y="5017"/>
                    <a:pt x="3684" y="4559"/>
                  </a:cubicBezTo>
                  <a:cubicBezTo>
                    <a:pt x="3772" y="4518"/>
                    <a:pt x="3849" y="4477"/>
                    <a:pt x="3937" y="4442"/>
                  </a:cubicBezTo>
                  <a:close/>
                  <a:moveTo>
                    <a:pt x="2209" y="1"/>
                  </a:moveTo>
                  <a:cubicBezTo>
                    <a:pt x="1904" y="1"/>
                    <a:pt x="1615" y="56"/>
                    <a:pt x="1373" y="177"/>
                  </a:cubicBezTo>
                  <a:cubicBezTo>
                    <a:pt x="428" y="646"/>
                    <a:pt x="0" y="1344"/>
                    <a:pt x="24" y="2547"/>
                  </a:cubicBezTo>
                  <a:cubicBezTo>
                    <a:pt x="65" y="3579"/>
                    <a:pt x="405" y="4471"/>
                    <a:pt x="1173" y="5210"/>
                  </a:cubicBezTo>
                  <a:cubicBezTo>
                    <a:pt x="1671" y="5691"/>
                    <a:pt x="2202" y="5890"/>
                    <a:pt x="2704" y="5890"/>
                  </a:cubicBezTo>
                  <a:cubicBezTo>
                    <a:pt x="3729" y="5890"/>
                    <a:pt x="4631" y="5059"/>
                    <a:pt x="4875" y="4090"/>
                  </a:cubicBezTo>
                  <a:cubicBezTo>
                    <a:pt x="5127" y="3122"/>
                    <a:pt x="4928" y="2201"/>
                    <a:pt x="4570" y="1303"/>
                  </a:cubicBezTo>
                  <a:cubicBezTo>
                    <a:pt x="4264" y="539"/>
                    <a:pt x="3160" y="1"/>
                    <a:pt x="2209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482600" y="3597375"/>
              <a:ext cx="242750" cy="171175"/>
            </a:xfrm>
            <a:custGeom>
              <a:avLst/>
              <a:gdLst/>
              <a:ahLst/>
              <a:cxnLst/>
              <a:rect l="l" t="t" r="r" b="b"/>
              <a:pathLst>
                <a:path w="9710" h="6847" extrusionOk="0">
                  <a:moveTo>
                    <a:pt x="3602" y="1966"/>
                  </a:moveTo>
                  <a:lnTo>
                    <a:pt x="3602" y="1966"/>
                  </a:lnTo>
                  <a:cubicBezTo>
                    <a:pt x="3601" y="1968"/>
                    <a:pt x="3601" y="1970"/>
                    <a:pt x="3600" y="1972"/>
                  </a:cubicBezTo>
                  <a:lnTo>
                    <a:pt x="3600" y="1972"/>
                  </a:lnTo>
                  <a:cubicBezTo>
                    <a:pt x="3603" y="1972"/>
                    <a:pt x="3605" y="1972"/>
                    <a:pt x="3608" y="1971"/>
                  </a:cubicBezTo>
                  <a:lnTo>
                    <a:pt x="3602" y="1966"/>
                  </a:lnTo>
                  <a:close/>
                  <a:moveTo>
                    <a:pt x="3890" y="2265"/>
                  </a:moveTo>
                  <a:lnTo>
                    <a:pt x="3890" y="2265"/>
                  </a:lnTo>
                  <a:cubicBezTo>
                    <a:pt x="3890" y="2266"/>
                    <a:pt x="3891" y="2266"/>
                    <a:pt x="3892" y="2267"/>
                  </a:cubicBezTo>
                  <a:lnTo>
                    <a:pt x="3892" y="2267"/>
                  </a:lnTo>
                  <a:cubicBezTo>
                    <a:pt x="3895" y="2268"/>
                    <a:pt x="3898" y="2269"/>
                    <a:pt x="3901" y="2271"/>
                  </a:cubicBezTo>
                  <a:lnTo>
                    <a:pt x="3890" y="2265"/>
                  </a:lnTo>
                  <a:close/>
                  <a:moveTo>
                    <a:pt x="3016" y="4763"/>
                  </a:moveTo>
                  <a:cubicBezTo>
                    <a:pt x="3014" y="4763"/>
                    <a:pt x="3012" y="4764"/>
                    <a:pt x="3010" y="4764"/>
                  </a:cubicBezTo>
                  <a:lnTo>
                    <a:pt x="3021" y="4776"/>
                  </a:lnTo>
                  <a:cubicBezTo>
                    <a:pt x="3020" y="4771"/>
                    <a:pt x="3018" y="4767"/>
                    <a:pt x="3016" y="4763"/>
                  </a:cubicBezTo>
                  <a:close/>
                  <a:moveTo>
                    <a:pt x="53" y="0"/>
                  </a:moveTo>
                  <a:lnTo>
                    <a:pt x="53" y="0"/>
                  </a:lnTo>
                  <a:cubicBezTo>
                    <a:pt x="0" y="1086"/>
                    <a:pt x="176" y="2030"/>
                    <a:pt x="640" y="2939"/>
                  </a:cubicBezTo>
                  <a:cubicBezTo>
                    <a:pt x="821" y="3297"/>
                    <a:pt x="1062" y="3579"/>
                    <a:pt x="1437" y="3755"/>
                  </a:cubicBezTo>
                  <a:cubicBezTo>
                    <a:pt x="1643" y="3849"/>
                    <a:pt x="1813" y="4031"/>
                    <a:pt x="1995" y="4171"/>
                  </a:cubicBezTo>
                  <a:lnTo>
                    <a:pt x="1983" y="4171"/>
                  </a:lnTo>
                  <a:lnTo>
                    <a:pt x="2141" y="4336"/>
                  </a:lnTo>
                  <a:lnTo>
                    <a:pt x="2130" y="4318"/>
                  </a:lnTo>
                  <a:lnTo>
                    <a:pt x="2130" y="4318"/>
                  </a:lnTo>
                  <a:cubicBezTo>
                    <a:pt x="2449" y="4423"/>
                    <a:pt x="2855" y="4349"/>
                    <a:pt x="3016" y="4763"/>
                  </a:cubicBezTo>
                  <a:lnTo>
                    <a:pt x="3016" y="4763"/>
                  </a:lnTo>
                  <a:cubicBezTo>
                    <a:pt x="3056" y="4757"/>
                    <a:pt x="3094" y="4755"/>
                    <a:pt x="3130" y="4755"/>
                  </a:cubicBezTo>
                  <a:cubicBezTo>
                    <a:pt x="3462" y="4755"/>
                    <a:pt x="3691" y="4969"/>
                    <a:pt x="3901" y="5216"/>
                  </a:cubicBezTo>
                  <a:lnTo>
                    <a:pt x="3895" y="5198"/>
                  </a:lnTo>
                  <a:lnTo>
                    <a:pt x="3895" y="5198"/>
                  </a:lnTo>
                  <a:cubicBezTo>
                    <a:pt x="4013" y="5227"/>
                    <a:pt x="4130" y="5257"/>
                    <a:pt x="4242" y="5292"/>
                  </a:cubicBezTo>
                  <a:cubicBezTo>
                    <a:pt x="5251" y="5603"/>
                    <a:pt x="6189" y="6137"/>
                    <a:pt x="7263" y="6313"/>
                  </a:cubicBezTo>
                  <a:cubicBezTo>
                    <a:pt x="8043" y="6448"/>
                    <a:pt x="8817" y="6665"/>
                    <a:pt x="9592" y="6846"/>
                  </a:cubicBezTo>
                  <a:lnTo>
                    <a:pt x="9709" y="6729"/>
                  </a:lnTo>
                  <a:cubicBezTo>
                    <a:pt x="9645" y="6653"/>
                    <a:pt x="9586" y="6565"/>
                    <a:pt x="9521" y="6483"/>
                  </a:cubicBezTo>
                  <a:cubicBezTo>
                    <a:pt x="8853" y="6072"/>
                    <a:pt x="8319" y="5521"/>
                    <a:pt x="7896" y="4864"/>
                  </a:cubicBezTo>
                  <a:cubicBezTo>
                    <a:pt x="7585" y="4353"/>
                    <a:pt x="7222" y="3937"/>
                    <a:pt x="6617" y="3784"/>
                  </a:cubicBezTo>
                  <a:cubicBezTo>
                    <a:pt x="6426" y="3732"/>
                    <a:pt x="6269" y="3560"/>
                    <a:pt x="6096" y="3442"/>
                  </a:cubicBezTo>
                  <a:lnTo>
                    <a:pt x="6096" y="3442"/>
                  </a:lnTo>
                  <a:cubicBezTo>
                    <a:pt x="6098" y="3443"/>
                    <a:pt x="6099" y="3443"/>
                    <a:pt x="6101" y="3444"/>
                  </a:cubicBezTo>
                  <a:lnTo>
                    <a:pt x="6089" y="3438"/>
                  </a:lnTo>
                  <a:lnTo>
                    <a:pt x="6089" y="3438"/>
                  </a:lnTo>
                  <a:cubicBezTo>
                    <a:pt x="6092" y="3439"/>
                    <a:pt x="6094" y="3441"/>
                    <a:pt x="6096" y="3442"/>
                  </a:cubicBezTo>
                  <a:lnTo>
                    <a:pt x="6096" y="3442"/>
                  </a:lnTo>
                  <a:cubicBezTo>
                    <a:pt x="5278" y="3208"/>
                    <a:pt x="4536" y="2839"/>
                    <a:pt x="3892" y="2267"/>
                  </a:cubicBezTo>
                  <a:lnTo>
                    <a:pt x="3892" y="2267"/>
                  </a:lnTo>
                  <a:cubicBezTo>
                    <a:pt x="3746" y="2214"/>
                    <a:pt x="3520" y="2247"/>
                    <a:pt x="3600" y="1972"/>
                  </a:cubicBezTo>
                  <a:lnTo>
                    <a:pt x="3600" y="1972"/>
                  </a:lnTo>
                  <a:cubicBezTo>
                    <a:pt x="3568" y="1975"/>
                    <a:pt x="3537" y="1977"/>
                    <a:pt x="3506" y="1977"/>
                  </a:cubicBezTo>
                  <a:cubicBezTo>
                    <a:pt x="3044" y="1977"/>
                    <a:pt x="2751" y="1647"/>
                    <a:pt x="2423" y="1379"/>
                  </a:cubicBezTo>
                  <a:lnTo>
                    <a:pt x="2423" y="1379"/>
                  </a:lnTo>
                  <a:lnTo>
                    <a:pt x="2435" y="1385"/>
                  </a:lnTo>
                  <a:cubicBezTo>
                    <a:pt x="2384" y="1334"/>
                    <a:pt x="2339" y="1278"/>
                    <a:pt x="2288" y="1232"/>
                  </a:cubicBezTo>
                  <a:lnTo>
                    <a:pt x="2288" y="1232"/>
                  </a:lnTo>
                  <a:cubicBezTo>
                    <a:pt x="2290" y="1232"/>
                    <a:pt x="2292" y="1232"/>
                    <a:pt x="2294" y="1232"/>
                  </a:cubicBezTo>
                  <a:lnTo>
                    <a:pt x="2282" y="1226"/>
                  </a:lnTo>
                  <a:lnTo>
                    <a:pt x="2282" y="1226"/>
                  </a:lnTo>
                  <a:cubicBezTo>
                    <a:pt x="2284" y="1228"/>
                    <a:pt x="2286" y="1230"/>
                    <a:pt x="2288" y="1232"/>
                  </a:cubicBezTo>
                  <a:lnTo>
                    <a:pt x="2288" y="1232"/>
                  </a:lnTo>
                  <a:cubicBezTo>
                    <a:pt x="1646" y="1183"/>
                    <a:pt x="1202" y="814"/>
                    <a:pt x="816" y="346"/>
                  </a:cubicBezTo>
                  <a:lnTo>
                    <a:pt x="816" y="346"/>
                  </a:lnTo>
                  <a:lnTo>
                    <a:pt x="821" y="358"/>
                  </a:lnTo>
                  <a:cubicBezTo>
                    <a:pt x="587" y="247"/>
                    <a:pt x="358" y="147"/>
                    <a:pt x="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522050" y="3700775"/>
              <a:ext cx="258150" cy="141825"/>
            </a:xfrm>
            <a:custGeom>
              <a:avLst/>
              <a:gdLst/>
              <a:ahLst/>
              <a:cxnLst/>
              <a:rect l="l" t="t" r="r" b="b"/>
              <a:pathLst>
                <a:path w="10326" h="5673" extrusionOk="0">
                  <a:moveTo>
                    <a:pt x="2317" y="1050"/>
                  </a:moveTo>
                  <a:lnTo>
                    <a:pt x="2317" y="1050"/>
                  </a:lnTo>
                  <a:cubicBezTo>
                    <a:pt x="2318" y="1054"/>
                    <a:pt x="2318" y="1059"/>
                    <a:pt x="2318" y="1063"/>
                  </a:cubicBezTo>
                  <a:lnTo>
                    <a:pt x="2318" y="1063"/>
                  </a:lnTo>
                  <a:cubicBezTo>
                    <a:pt x="2320" y="1062"/>
                    <a:pt x="2322" y="1062"/>
                    <a:pt x="2323" y="1062"/>
                  </a:cubicBezTo>
                  <a:lnTo>
                    <a:pt x="2317" y="1050"/>
                  </a:lnTo>
                  <a:close/>
                  <a:moveTo>
                    <a:pt x="780" y="1273"/>
                  </a:moveTo>
                  <a:lnTo>
                    <a:pt x="780" y="1273"/>
                  </a:lnTo>
                  <a:cubicBezTo>
                    <a:pt x="796" y="1283"/>
                    <a:pt x="811" y="1293"/>
                    <a:pt x="826" y="1304"/>
                  </a:cubicBezTo>
                  <a:lnTo>
                    <a:pt x="826" y="1304"/>
                  </a:lnTo>
                  <a:cubicBezTo>
                    <a:pt x="834" y="1295"/>
                    <a:pt x="842" y="1286"/>
                    <a:pt x="851" y="1277"/>
                  </a:cubicBezTo>
                  <a:lnTo>
                    <a:pt x="851" y="1277"/>
                  </a:lnTo>
                  <a:cubicBezTo>
                    <a:pt x="828" y="1275"/>
                    <a:pt x="804" y="1274"/>
                    <a:pt x="780" y="1273"/>
                  </a:cubicBezTo>
                  <a:close/>
                  <a:moveTo>
                    <a:pt x="147" y="0"/>
                  </a:moveTo>
                  <a:cubicBezTo>
                    <a:pt x="94" y="41"/>
                    <a:pt x="47" y="88"/>
                    <a:pt x="0" y="129"/>
                  </a:cubicBezTo>
                  <a:cubicBezTo>
                    <a:pt x="340" y="434"/>
                    <a:pt x="681" y="733"/>
                    <a:pt x="1109" y="1097"/>
                  </a:cubicBezTo>
                  <a:cubicBezTo>
                    <a:pt x="998" y="1154"/>
                    <a:pt x="914" y="1214"/>
                    <a:pt x="851" y="1277"/>
                  </a:cubicBezTo>
                  <a:lnTo>
                    <a:pt x="851" y="1277"/>
                  </a:lnTo>
                  <a:cubicBezTo>
                    <a:pt x="1317" y="1310"/>
                    <a:pt x="1647" y="1508"/>
                    <a:pt x="2312" y="2106"/>
                  </a:cubicBezTo>
                  <a:cubicBezTo>
                    <a:pt x="1634" y="2106"/>
                    <a:pt x="1321" y="1647"/>
                    <a:pt x="826" y="1304"/>
                  </a:cubicBezTo>
                  <a:lnTo>
                    <a:pt x="826" y="1304"/>
                  </a:lnTo>
                  <a:cubicBezTo>
                    <a:pt x="554" y="1604"/>
                    <a:pt x="729" y="1956"/>
                    <a:pt x="710" y="2259"/>
                  </a:cubicBezTo>
                  <a:cubicBezTo>
                    <a:pt x="669" y="2974"/>
                    <a:pt x="804" y="3637"/>
                    <a:pt x="1437" y="4118"/>
                  </a:cubicBezTo>
                  <a:cubicBezTo>
                    <a:pt x="1737" y="4347"/>
                    <a:pt x="1948" y="4693"/>
                    <a:pt x="2200" y="4987"/>
                  </a:cubicBezTo>
                  <a:cubicBezTo>
                    <a:pt x="2417" y="5174"/>
                    <a:pt x="2640" y="5374"/>
                    <a:pt x="2998" y="5673"/>
                  </a:cubicBezTo>
                  <a:cubicBezTo>
                    <a:pt x="2634" y="4412"/>
                    <a:pt x="3139" y="3256"/>
                    <a:pt x="2587" y="2147"/>
                  </a:cubicBezTo>
                  <a:lnTo>
                    <a:pt x="2587" y="2147"/>
                  </a:lnTo>
                  <a:cubicBezTo>
                    <a:pt x="3092" y="2335"/>
                    <a:pt x="3579" y="2523"/>
                    <a:pt x="3960" y="2834"/>
                  </a:cubicBezTo>
                  <a:cubicBezTo>
                    <a:pt x="4998" y="3684"/>
                    <a:pt x="6224" y="4154"/>
                    <a:pt x="7445" y="4635"/>
                  </a:cubicBezTo>
                  <a:cubicBezTo>
                    <a:pt x="8213" y="4934"/>
                    <a:pt x="8999" y="5192"/>
                    <a:pt x="9774" y="5468"/>
                  </a:cubicBezTo>
                  <a:cubicBezTo>
                    <a:pt x="9915" y="5520"/>
                    <a:pt x="10061" y="5556"/>
                    <a:pt x="10325" y="5638"/>
                  </a:cubicBezTo>
                  <a:cubicBezTo>
                    <a:pt x="10085" y="5192"/>
                    <a:pt x="9938" y="4816"/>
                    <a:pt x="9703" y="4517"/>
                  </a:cubicBezTo>
                  <a:cubicBezTo>
                    <a:pt x="9334" y="4048"/>
                    <a:pt x="8976" y="3485"/>
                    <a:pt x="8477" y="3209"/>
                  </a:cubicBezTo>
                  <a:cubicBezTo>
                    <a:pt x="7767" y="2822"/>
                    <a:pt x="6946" y="2517"/>
                    <a:pt x="6142" y="2441"/>
                  </a:cubicBezTo>
                  <a:cubicBezTo>
                    <a:pt x="4969" y="2329"/>
                    <a:pt x="3937" y="1860"/>
                    <a:pt x="2857" y="1502"/>
                  </a:cubicBezTo>
                  <a:cubicBezTo>
                    <a:pt x="2637" y="1432"/>
                    <a:pt x="2337" y="1391"/>
                    <a:pt x="2318" y="1063"/>
                  </a:cubicBezTo>
                  <a:lnTo>
                    <a:pt x="2318" y="1063"/>
                  </a:lnTo>
                  <a:cubicBezTo>
                    <a:pt x="2278" y="1067"/>
                    <a:pt x="2238" y="1069"/>
                    <a:pt x="2200" y="1069"/>
                  </a:cubicBezTo>
                  <a:cubicBezTo>
                    <a:pt x="1869" y="1069"/>
                    <a:pt x="1620" y="899"/>
                    <a:pt x="1432" y="616"/>
                  </a:cubicBezTo>
                  <a:lnTo>
                    <a:pt x="1432" y="616"/>
                  </a:lnTo>
                  <a:lnTo>
                    <a:pt x="1443" y="622"/>
                  </a:lnTo>
                  <a:cubicBezTo>
                    <a:pt x="1150" y="469"/>
                    <a:pt x="851" y="323"/>
                    <a:pt x="552" y="170"/>
                  </a:cubicBezTo>
                  <a:lnTo>
                    <a:pt x="552" y="170"/>
                  </a:lnTo>
                  <a:lnTo>
                    <a:pt x="417" y="35"/>
                  </a:lnTo>
                  <a:cubicBezTo>
                    <a:pt x="329" y="24"/>
                    <a:pt x="235" y="12"/>
                    <a:pt x="14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243775" y="3073775"/>
              <a:ext cx="150050" cy="136150"/>
            </a:xfrm>
            <a:custGeom>
              <a:avLst/>
              <a:gdLst/>
              <a:ahLst/>
              <a:cxnLst/>
              <a:rect l="l" t="t" r="r" b="b"/>
              <a:pathLst>
                <a:path w="6002" h="5446" extrusionOk="0">
                  <a:moveTo>
                    <a:pt x="3626" y="2283"/>
                  </a:moveTo>
                  <a:lnTo>
                    <a:pt x="3626" y="2283"/>
                  </a:lnTo>
                  <a:cubicBezTo>
                    <a:pt x="3725" y="2670"/>
                    <a:pt x="3543" y="2670"/>
                    <a:pt x="3362" y="2670"/>
                  </a:cubicBezTo>
                  <a:cubicBezTo>
                    <a:pt x="3438" y="2565"/>
                    <a:pt x="3514" y="2459"/>
                    <a:pt x="3626" y="2283"/>
                  </a:cubicBezTo>
                  <a:close/>
                  <a:moveTo>
                    <a:pt x="3784" y="1"/>
                  </a:moveTo>
                  <a:cubicBezTo>
                    <a:pt x="3590" y="646"/>
                    <a:pt x="3432" y="1303"/>
                    <a:pt x="3197" y="1937"/>
                  </a:cubicBezTo>
                  <a:cubicBezTo>
                    <a:pt x="3087" y="2241"/>
                    <a:pt x="2852" y="2503"/>
                    <a:pt x="2668" y="2777"/>
                  </a:cubicBezTo>
                  <a:lnTo>
                    <a:pt x="2668" y="2777"/>
                  </a:lnTo>
                  <a:cubicBezTo>
                    <a:pt x="2803" y="2393"/>
                    <a:pt x="2946" y="2010"/>
                    <a:pt x="3068" y="1626"/>
                  </a:cubicBezTo>
                  <a:cubicBezTo>
                    <a:pt x="3156" y="1350"/>
                    <a:pt x="3215" y="1069"/>
                    <a:pt x="3279" y="793"/>
                  </a:cubicBezTo>
                  <a:lnTo>
                    <a:pt x="3279" y="793"/>
                  </a:lnTo>
                  <a:cubicBezTo>
                    <a:pt x="2681" y="875"/>
                    <a:pt x="2265" y="1204"/>
                    <a:pt x="1936" y="1685"/>
                  </a:cubicBezTo>
                  <a:cubicBezTo>
                    <a:pt x="1779" y="1918"/>
                    <a:pt x="1667" y="2231"/>
                    <a:pt x="1327" y="2231"/>
                  </a:cubicBezTo>
                  <a:cubicBezTo>
                    <a:pt x="1299" y="2231"/>
                    <a:pt x="1269" y="2229"/>
                    <a:pt x="1238" y="2224"/>
                  </a:cubicBezTo>
                  <a:cubicBezTo>
                    <a:pt x="904" y="2840"/>
                    <a:pt x="710" y="3533"/>
                    <a:pt x="153" y="4014"/>
                  </a:cubicBezTo>
                  <a:lnTo>
                    <a:pt x="153" y="3996"/>
                  </a:lnTo>
                  <a:lnTo>
                    <a:pt x="0" y="4149"/>
                  </a:lnTo>
                  <a:lnTo>
                    <a:pt x="24" y="4372"/>
                  </a:lnTo>
                  <a:cubicBezTo>
                    <a:pt x="376" y="4260"/>
                    <a:pt x="722" y="4149"/>
                    <a:pt x="1074" y="4049"/>
                  </a:cubicBezTo>
                  <a:cubicBezTo>
                    <a:pt x="1317" y="3974"/>
                    <a:pt x="1531" y="3795"/>
                    <a:pt x="1802" y="3795"/>
                  </a:cubicBezTo>
                  <a:cubicBezTo>
                    <a:pt x="1890" y="3795"/>
                    <a:pt x="1985" y="3814"/>
                    <a:pt x="2089" y="3861"/>
                  </a:cubicBezTo>
                  <a:cubicBezTo>
                    <a:pt x="1514" y="4119"/>
                    <a:pt x="933" y="4372"/>
                    <a:pt x="405" y="4606"/>
                  </a:cubicBezTo>
                  <a:cubicBezTo>
                    <a:pt x="1385" y="4882"/>
                    <a:pt x="2376" y="5169"/>
                    <a:pt x="3373" y="5445"/>
                  </a:cubicBezTo>
                  <a:cubicBezTo>
                    <a:pt x="3543" y="5029"/>
                    <a:pt x="3936" y="5093"/>
                    <a:pt x="4283" y="5023"/>
                  </a:cubicBezTo>
                  <a:cubicBezTo>
                    <a:pt x="4682" y="4941"/>
                    <a:pt x="5092" y="4853"/>
                    <a:pt x="5456" y="4694"/>
                  </a:cubicBezTo>
                  <a:cubicBezTo>
                    <a:pt x="5737" y="4565"/>
                    <a:pt x="5984" y="4342"/>
                    <a:pt x="6001" y="3973"/>
                  </a:cubicBezTo>
                  <a:cubicBezTo>
                    <a:pt x="5117" y="3761"/>
                    <a:pt x="4229" y="3549"/>
                    <a:pt x="3316" y="3549"/>
                  </a:cubicBezTo>
                  <a:cubicBezTo>
                    <a:pt x="2964" y="3549"/>
                    <a:pt x="2608" y="3581"/>
                    <a:pt x="2247" y="3656"/>
                  </a:cubicBezTo>
                  <a:cubicBezTo>
                    <a:pt x="2315" y="3316"/>
                    <a:pt x="2505" y="3131"/>
                    <a:pt x="2717" y="3131"/>
                  </a:cubicBezTo>
                  <a:cubicBezTo>
                    <a:pt x="2780" y="3131"/>
                    <a:pt x="2845" y="3147"/>
                    <a:pt x="2910" y="3181"/>
                  </a:cubicBezTo>
                  <a:cubicBezTo>
                    <a:pt x="2984" y="3227"/>
                    <a:pt x="3053" y="3351"/>
                    <a:pt x="3106" y="3351"/>
                  </a:cubicBezTo>
                  <a:cubicBezTo>
                    <a:pt x="3107" y="3351"/>
                    <a:pt x="3108" y="3351"/>
                    <a:pt x="3109" y="3351"/>
                  </a:cubicBezTo>
                  <a:cubicBezTo>
                    <a:pt x="3271" y="3320"/>
                    <a:pt x="3432" y="3308"/>
                    <a:pt x="3591" y="3308"/>
                  </a:cubicBezTo>
                  <a:cubicBezTo>
                    <a:pt x="4259" y="3308"/>
                    <a:pt x="4904" y="3529"/>
                    <a:pt x="5567" y="3562"/>
                  </a:cubicBezTo>
                  <a:cubicBezTo>
                    <a:pt x="5444" y="3216"/>
                    <a:pt x="5444" y="2887"/>
                    <a:pt x="5573" y="2535"/>
                  </a:cubicBezTo>
                  <a:cubicBezTo>
                    <a:pt x="5667" y="2283"/>
                    <a:pt x="5661" y="1990"/>
                    <a:pt x="5696" y="1708"/>
                  </a:cubicBezTo>
                  <a:lnTo>
                    <a:pt x="5696" y="1708"/>
                  </a:lnTo>
                  <a:cubicBezTo>
                    <a:pt x="5004" y="1737"/>
                    <a:pt x="4359" y="1943"/>
                    <a:pt x="3725" y="2330"/>
                  </a:cubicBezTo>
                  <a:cubicBezTo>
                    <a:pt x="4464" y="1831"/>
                    <a:pt x="4875" y="1121"/>
                    <a:pt x="5192" y="353"/>
                  </a:cubicBezTo>
                  <a:cubicBezTo>
                    <a:pt x="4717" y="230"/>
                    <a:pt x="4247" y="112"/>
                    <a:pt x="378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516750" y="3087575"/>
              <a:ext cx="193200" cy="119700"/>
            </a:xfrm>
            <a:custGeom>
              <a:avLst/>
              <a:gdLst/>
              <a:ahLst/>
              <a:cxnLst/>
              <a:rect l="l" t="t" r="r" b="b"/>
              <a:pathLst>
                <a:path w="7728" h="4788" extrusionOk="0">
                  <a:moveTo>
                    <a:pt x="752" y="0"/>
                  </a:moveTo>
                  <a:cubicBezTo>
                    <a:pt x="711" y="564"/>
                    <a:pt x="658" y="1127"/>
                    <a:pt x="617" y="1690"/>
                  </a:cubicBezTo>
                  <a:cubicBezTo>
                    <a:pt x="1515" y="1837"/>
                    <a:pt x="2424" y="1983"/>
                    <a:pt x="3333" y="2142"/>
                  </a:cubicBezTo>
                  <a:cubicBezTo>
                    <a:pt x="3732" y="2206"/>
                    <a:pt x="4154" y="2200"/>
                    <a:pt x="4471" y="2541"/>
                  </a:cubicBezTo>
                  <a:cubicBezTo>
                    <a:pt x="3568" y="2376"/>
                    <a:pt x="2670" y="2212"/>
                    <a:pt x="1767" y="2054"/>
                  </a:cubicBezTo>
                  <a:lnTo>
                    <a:pt x="359" y="1790"/>
                  </a:lnTo>
                  <a:lnTo>
                    <a:pt x="359" y="1790"/>
                  </a:lnTo>
                  <a:cubicBezTo>
                    <a:pt x="277" y="2118"/>
                    <a:pt x="423" y="2529"/>
                    <a:pt x="1" y="2728"/>
                  </a:cubicBezTo>
                  <a:cubicBezTo>
                    <a:pt x="165" y="3110"/>
                    <a:pt x="564" y="2998"/>
                    <a:pt x="857" y="3086"/>
                  </a:cubicBezTo>
                  <a:cubicBezTo>
                    <a:pt x="2271" y="3526"/>
                    <a:pt x="3697" y="3884"/>
                    <a:pt x="5175" y="4025"/>
                  </a:cubicBezTo>
                  <a:cubicBezTo>
                    <a:pt x="5750" y="4078"/>
                    <a:pt x="6325" y="4201"/>
                    <a:pt x="6783" y="4617"/>
                  </a:cubicBezTo>
                  <a:lnTo>
                    <a:pt x="6765" y="4635"/>
                  </a:lnTo>
                  <a:lnTo>
                    <a:pt x="7064" y="4782"/>
                  </a:lnTo>
                  <a:lnTo>
                    <a:pt x="7727" y="4782"/>
                  </a:lnTo>
                  <a:cubicBezTo>
                    <a:pt x="7487" y="4529"/>
                    <a:pt x="7346" y="4359"/>
                    <a:pt x="7187" y="4230"/>
                  </a:cubicBezTo>
                  <a:cubicBezTo>
                    <a:pt x="6824" y="3937"/>
                    <a:pt x="6489" y="3550"/>
                    <a:pt x="6079" y="3415"/>
                  </a:cubicBezTo>
                  <a:cubicBezTo>
                    <a:pt x="5504" y="3239"/>
                    <a:pt x="5615" y="2652"/>
                    <a:pt x="5251" y="2376"/>
                  </a:cubicBezTo>
                  <a:cubicBezTo>
                    <a:pt x="4741" y="1995"/>
                    <a:pt x="4330" y="1467"/>
                    <a:pt x="3785" y="1191"/>
                  </a:cubicBezTo>
                  <a:cubicBezTo>
                    <a:pt x="2817" y="716"/>
                    <a:pt x="1767" y="388"/>
                    <a:pt x="752" y="0"/>
                  </a:cubicBezTo>
                  <a:close/>
                  <a:moveTo>
                    <a:pt x="7058" y="4782"/>
                  </a:moveTo>
                  <a:lnTo>
                    <a:pt x="7076" y="4787"/>
                  </a:lnTo>
                  <a:lnTo>
                    <a:pt x="7076" y="4787"/>
                  </a:lnTo>
                  <a:lnTo>
                    <a:pt x="7064" y="4782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93125" y="2941650"/>
              <a:ext cx="99825" cy="140325"/>
            </a:xfrm>
            <a:custGeom>
              <a:avLst/>
              <a:gdLst/>
              <a:ahLst/>
              <a:cxnLst/>
              <a:rect l="l" t="t" r="r" b="b"/>
              <a:pathLst>
                <a:path w="3993" h="5613" extrusionOk="0">
                  <a:moveTo>
                    <a:pt x="3186" y="2740"/>
                  </a:moveTo>
                  <a:lnTo>
                    <a:pt x="3186" y="2740"/>
                  </a:lnTo>
                  <a:cubicBezTo>
                    <a:pt x="3344" y="3567"/>
                    <a:pt x="3297" y="3814"/>
                    <a:pt x="2834" y="4230"/>
                  </a:cubicBezTo>
                  <a:cubicBezTo>
                    <a:pt x="2951" y="3731"/>
                    <a:pt x="3068" y="3233"/>
                    <a:pt x="3186" y="2740"/>
                  </a:cubicBezTo>
                  <a:close/>
                  <a:moveTo>
                    <a:pt x="1097" y="0"/>
                  </a:moveTo>
                  <a:cubicBezTo>
                    <a:pt x="1080" y="329"/>
                    <a:pt x="1068" y="663"/>
                    <a:pt x="1045" y="980"/>
                  </a:cubicBezTo>
                  <a:cubicBezTo>
                    <a:pt x="1050" y="1690"/>
                    <a:pt x="898" y="1860"/>
                    <a:pt x="30" y="2118"/>
                  </a:cubicBezTo>
                  <a:cubicBezTo>
                    <a:pt x="53" y="2711"/>
                    <a:pt x="0" y="3303"/>
                    <a:pt x="470" y="3808"/>
                  </a:cubicBezTo>
                  <a:cubicBezTo>
                    <a:pt x="610" y="3966"/>
                    <a:pt x="511" y="4347"/>
                    <a:pt x="517" y="4623"/>
                  </a:cubicBezTo>
                  <a:cubicBezTo>
                    <a:pt x="554" y="4623"/>
                    <a:pt x="595" y="4616"/>
                    <a:pt x="634" y="4616"/>
                  </a:cubicBezTo>
                  <a:cubicBezTo>
                    <a:pt x="644" y="4616"/>
                    <a:pt x="654" y="4616"/>
                    <a:pt x="663" y="4617"/>
                  </a:cubicBezTo>
                  <a:cubicBezTo>
                    <a:pt x="978" y="4669"/>
                    <a:pt x="1291" y="4724"/>
                    <a:pt x="1601" y="4724"/>
                  </a:cubicBezTo>
                  <a:cubicBezTo>
                    <a:pt x="1927" y="4724"/>
                    <a:pt x="2248" y="4663"/>
                    <a:pt x="2564" y="4471"/>
                  </a:cubicBezTo>
                  <a:lnTo>
                    <a:pt x="2564" y="4471"/>
                  </a:lnTo>
                  <a:cubicBezTo>
                    <a:pt x="2427" y="4775"/>
                    <a:pt x="2202" y="4895"/>
                    <a:pt x="1938" y="4895"/>
                  </a:cubicBezTo>
                  <a:cubicBezTo>
                    <a:pt x="1897" y="4895"/>
                    <a:pt x="1855" y="4893"/>
                    <a:pt x="1813" y="4887"/>
                  </a:cubicBezTo>
                  <a:cubicBezTo>
                    <a:pt x="1373" y="4846"/>
                    <a:pt x="951" y="4758"/>
                    <a:pt x="517" y="4682"/>
                  </a:cubicBezTo>
                  <a:cubicBezTo>
                    <a:pt x="452" y="4852"/>
                    <a:pt x="376" y="5022"/>
                    <a:pt x="311" y="5192"/>
                  </a:cubicBezTo>
                  <a:cubicBezTo>
                    <a:pt x="581" y="5339"/>
                    <a:pt x="845" y="5579"/>
                    <a:pt x="1133" y="5603"/>
                  </a:cubicBezTo>
                  <a:cubicBezTo>
                    <a:pt x="1210" y="5609"/>
                    <a:pt x="1286" y="5612"/>
                    <a:pt x="1361" y="5612"/>
                  </a:cubicBezTo>
                  <a:cubicBezTo>
                    <a:pt x="2892" y="5612"/>
                    <a:pt x="3992" y="4326"/>
                    <a:pt x="3813" y="2804"/>
                  </a:cubicBezTo>
                  <a:cubicBezTo>
                    <a:pt x="3637" y="1221"/>
                    <a:pt x="2810" y="417"/>
                    <a:pt x="109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312700" y="3352000"/>
              <a:ext cx="159725" cy="158725"/>
            </a:xfrm>
            <a:custGeom>
              <a:avLst/>
              <a:gdLst/>
              <a:ahLst/>
              <a:cxnLst/>
              <a:rect l="l" t="t" r="r" b="b"/>
              <a:pathLst>
                <a:path w="6389" h="6349" extrusionOk="0">
                  <a:moveTo>
                    <a:pt x="4576" y="499"/>
                  </a:moveTo>
                  <a:lnTo>
                    <a:pt x="4576" y="499"/>
                  </a:lnTo>
                  <a:cubicBezTo>
                    <a:pt x="4574" y="500"/>
                    <a:pt x="4571" y="500"/>
                    <a:pt x="4568" y="501"/>
                  </a:cubicBezTo>
                  <a:lnTo>
                    <a:pt x="4568" y="501"/>
                  </a:lnTo>
                  <a:cubicBezTo>
                    <a:pt x="4569" y="506"/>
                    <a:pt x="4570" y="512"/>
                    <a:pt x="4570" y="517"/>
                  </a:cubicBezTo>
                  <a:lnTo>
                    <a:pt x="4576" y="499"/>
                  </a:lnTo>
                  <a:close/>
                  <a:moveTo>
                    <a:pt x="4517" y="1"/>
                  </a:moveTo>
                  <a:cubicBezTo>
                    <a:pt x="3872" y="83"/>
                    <a:pt x="3274" y="165"/>
                    <a:pt x="2664" y="247"/>
                  </a:cubicBezTo>
                  <a:cubicBezTo>
                    <a:pt x="2664" y="282"/>
                    <a:pt x="2664" y="312"/>
                    <a:pt x="2670" y="347"/>
                  </a:cubicBezTo>
                  <a:cubicBezTo>
                    <a:pt x="2042" y="1508"/>
                    <a:pt x="1408" y="2658"/>
                    <a:pt x="769" y="3808"/>
                  </a:cubicBezTo>
                  <a:cubicBezTo>
                    <a:pt x="693" y="3949"/>
                    <a:pt x="558" y="4049"/>
                    <a:pt x="458" y="4178"/>
                  </a:cubicBezTo>
                  <a:lnTo>
                    <a:pt x="464" y="4160"/>
                  </a:lnTo>
                  <a:lnTo>
                    <a:pt x="464" y="4160"/>
                  </a:lnTo>
                  <a:cubicBezTo>
                    <a:pt x="358" y="4313"/>
                    <a:pt x="264" y="4459"/>
                    <a:pt x="165" y="4618"/>
                  </a:cubicBezTo>
                  <a:lnTo>
                    <a:pt x="170" y="4600"/>
                  </a:lnTo>
                  <a:lnTo>
                    <a:pt x="170" y="4600"/>
                  </a:lnTo>
                  <a:cubicBezTo>
                    <a:pt x="118" y="4659"/>
                    <a:pt x="65" y="4711"/>
                    <a:pt x="18" y="4764"/>
                  </a:cubicBezTo>
                  <a:lnTo>
                    <a:pt x="30" y="4753"/>
                  </a:lnTo>
                  <a:lnTo>
                    <a:pt x="30" y="4753"/>
                  </a:lnTo>
                  <a:cubicBezTo>
                    <a:pt x="1" y="4935"/>
                    <a:pt x="35" y="5051"/>
                    <a:pt x="184" y="5051"/>
                  </a:cubicBezTo>
                  <a:cubicBezTo>
                    <a:pt x="217" y="5051"/>
                    <a:pt x="255" y="5046"/>
                    <a:pt x="300" y="5034"/>
                  </a:cubicBezTo>
                  <a:lnTo>
                    <a:pt x="522" y="4794"/>
                  </a:lnTo>
                  <a:cubicBezTo>
                    <a:pt x="558" y="4829"/>
                    <a:pt x="605" y="4858"/>
                    <a:pt x="640" y="4887"/>
                  </a:cubicBezTo>
                  <a:cubicBezTo>
                    <a:pt x="552" y="4975"/>
                    <a:pt x="470" y="5058"/>
                    <a:pt x="388" y="5146"/>
                  </a:cubicBezTo>
                  <a:cubicBezTo>
                    <a:pt x="364" y="5157"/>
                    <a:pt x="346" y="5175"/>
                    <a:pt x="329" y="5187"/>
                  </a:cubicBezTo>
                  <a:cubicBezTo>
                    <a:pt x="305" y="5216"/>
                    <a:pt x="282" y="5251"/>
                    <a:pt x="217" y="5333"/>
                  </a:cubicBezTo>
                  <a:cubicBezTo>
                    <a:pt x="268" y="5332"/>
                    <a:pt x="319" y="5331"/>
                    <a:pt x="369" y="5331"/>
                  </a:cubicBezTo>
                  <a:cubicBezTo>
                    <a:pt x="1587" y="5331"/>
                    <a:pt x="2679" y="5732"/>
                    <a:pt x="3767" y="6149"/>
                  </a:cubicBezTo>
                  <a:cubicBezTo>
                    <a:pt x="4230" y="6325"/>
                    <a:pt x="4776" y="6301"/>
                    <a:pt x="5280" y="6348"/>
                  </a:cubicBezTo>
                  <a:cubicBezTo>
                    <a:pt x="5286" y="6348"/>
                    <a:pt x="5292" y="6349"/>
                    <a:pt x="5297" y="6349"/>
                  </a:cubicBezTo>
                  <a:cubicBezTo>
                    <a:pt x="5428" y="6349"/>
                    <a:pt x="5578" y="6286"/>
                    <a:pt x="5673" y="6207"/>
                  </a:cubicBezTo>
                  <a:cubicBezTo>
                    <a:pt x="5931" y="6002"/>
                    <a:pt x="6160" y="5762"/>
                    <a:pt x="6389" y="5544"/>
                  </a:cubicBezTo>
                  <a:cubicBezTo>
                    <a:pt x="5761" y="5292"/>
                    <a:pt x="5151" y="5075"/>
                    <a:pt x="4576" y="4776"/>
                  </a:cubicBezTo>
                  <a:cubicBezTo>
                    <a:pt x="4044" y="4498"/>
                    <a:pt x="3497" y="4417"/>
                    <a:pt x="2937" y="4417"/>
                  </a:cubicBezTo>
                  <a:cubicBezTo>
                    <a:pt x="2800" y="4417"/>
                    <a:pt x="2662" y="4422"/>
                    <a:pt x="2523" y="4430"/>
                  </a:cubicBezTo>
                  <a:cubicBezTo>
                    <a:pt x="1960" y="4471"/>
                    <a:pt x="1391" y="4577"/>
                    <a:pt x="792" y="4665"/>
                  </a:cubicBezTo>
                  <a:cubicBezTo>
                    <a:pt x="915" y="4547"/>
                    <a:pt x="1033" y="4395"/>
                    <a:pt x="1191" y="4330"/>
                  </a:cubicBezTo>
                  <a:cubicBezTo>
                    <a:pt x="1795" y="4078"/>
                    <a:pt x="2230" y="3626"/>
                    <a:pt x="2640" y="3139"/>
                  </a:cubicBezTo>
                  <a:cubicBezTo>
                    <a:pt x="2715" y="3053"/>
                    <a:pt x="2845" y="3035"/>
                    <a:pt x="2955" y="2985"/>
                  </a:cubicBezTo>
                  <a:lnTo>
                    <a:pt x="2955" y="2985"/>
                  </a:lnTo>
                  <a:cubicBezTo>
                    <a:pt x="2955" y="2991"/>
                    <a:pt x="2956" y="2998"/>
                    <a:pt x="2957" y="3004"/>
                  </a:cubicBezTo>
                  <a:lnTo>
                    <a:pt x="2963" y="2981"/>
                  </a:lnTo>
                  <a:lnTo>
                    <a:pt x="2963" y="2981"/>
                  </a:lnTo>
                  <a:cubicBezTo>
                    <a:pt x="2960" y="2982"/>
                    <a:pt x="2957" y="2983"/>
                    <a:pt x="2955" y="2985"/>
                  </a:cubicBezTo>
                  <a:lnTo>
                    <a:pt x="2955" y="2985"/>
                  </a:lnTo>
                  <a:cubicBezTo>
                    <a:pt x="2919" y="2630"/>
                    <a:pt x="3147" y="2434"/>
                    <a:pt x="3399" y="2256"/>
                  </a:cubicBezTo>
                  <a:lnTo>
                    <a:pt x="3399" y="2256"/>
                  </a:lnTo>
                  <a:cubicBezTo>
                    <a:pt x="3398" y="2257"/>
                    <a:pt x="3398" y="2258"/>
                    <a:pt x="3397" y="2259"/>
                  </a:cubicBezTo>
                  <a:lnTo>
                    <a:pt x="3403" y="2253"/>
                  </a:lnTo>
                  <a:lnTo>
                    <a:pt x="3403" y="2253"/>
                  </a:lnTo>
                  <a:cubicBezTo>
                    <a:pt x="3402" y="2254"/>
                    <a:pt x="3400" y="2255"/>
                    <a:pt x="3399" y="2256"/>
                  </a:cubicBezTo>
                  <a:lnTo>
                    <a:pt x="3399" y="2256"/>
                  </a:lnTo>
                  <a:cubicBezTo>
                    <a:pt x="3545" y="2011"/>
                    <a:pt x="3697" y="1760"/>
                    <a:pt x="3843" y="1514"/>
                  </a:cubicBezTo>
                  <a:lnTo>
                    <a:pt x="3843" y="1514"/>
                  </a:lnTo>
                  <a:cubicBezTo>
                    <a:pt x="3887" y="1471"/>
                    <a:pt x="3941" y="1422"/>
                    <a:pt x="3990" y="1373"/>
                  </a:cubicBezTo>
                  <a:lnTo>
                    <a:pt x="3990" y="1373"/>
                  </a:lnTo>
                  <a:lnTo>
                    <a:pt x="3984" y="1391"/>
                  </a:lnTo>
                  <a:lnTo>
                    <a:pt x="4136" y="1080"/>
                  </a:lnTo>
                  <a:lnTo>
                    <a:pt x="4124" y="1098"/>
                  </a:lnTo>
                  <a:cubicBezTo>
                    <a:pt x="4218" y="853"/>
                    <a:pt x="4241" y="563"/>
                    <a:pt x="4568" y="501"/>
                  </a:cubicBezTo>
                  <a:lnTo>
                    <a:pt x="4568" y="501"/>
                  </a:lnTo>
                  <a:cubicBezTo>
                    <a:pt x="4552" y="353"/>
                    <a:pt x="4540" y="199"/>
                    <a:pt x="45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874175" y="4000000"/>
              <a:ext cx="110025" cy="112025"/>
            </a:xfrm>
            <a:custGeom>
              <a:avLst/>
              <a:gdLst/>
              <a:ahLst/>
              <a:cxnLst/>
              <a:rect l="l" t="t" r="r" b="b"/>
              <a:pathLst>
                <a:path w="4401" h="4481" extrusionOk="0">
                  <a:moveTo>
                    <a:pt x="3773" y="1876"/>
                  </a:moveTo>
                  <a:cubicBezTo>
                    <a:pt x="3831" y="1882"/>
                    <a:pt x="3890" y="1899"/>
                    <a:pt x="3949" y="1905"/>
                  </a:cubicBezTo>
                  <a:cubicBezTo>
                    <a:pt x="3896" y="2163"/>
                    <a:pt x="3849" y="2416"/>
                    <a:pt x="3808" y="2674"/>
                  </a:cubicBezTo>
                  <a:cubicBezTo>
                    <a:pt x="3749" y="2668"/>
                    <a:pt x="3691" y="2650"/>
                    <a:pt x="3632" y="2644"/>
                  </a:cubicBezTo>
                  <a:cubicBezTo>
                    <a:pt x="3673" y="2386"/>
                    <a:pt x="3726" y="2134"/>
                    <a:pt x="3773" y="1876"/>
                  </a:cubicBezTo>
                  <a:close/>
                  <a:moveTo>
                    <a:pt x="2745" y="1"/>
                  </a:moveTo>
                  <a:cubicBezTo>
                    <a:pt x="2089" y="1"/>
                    <a:pt x="1514" y="286"/>
                    <a:pt x="986" y="638"/>
                  </a:cubicBezTo>
                  <a:cubicBezTo>
                    <a:pt x="458" y="978"/>
                    <a:pt x="1" y="2386"/>
                    <a:pt x="223" y="2944"/>
                  </a:cubicBezTo>
                  <a:cubicBezTo>
                    <a:pt x="411" y="3431"/>
                    <a:pt x="652" y="3923"/>
                    <a:pt x="1150" y="4199"/>
                  </a:cubicBezTo>
                  <a:cubicBezTo>
                    <a:pt x="1297" y="4135"/>
                    <a:pt x="1455" y="4070"/>
                    <a:pt x="1620" y="4017"/>
                  </a:cubicBezTo>
                  <a:cubicBezTo>
                    <a:pt x="1467" y="3818"/>
                    <a:pt x="1321" y="3612"/>
                    <a:pt x="1168" y="3413"/>
                  </a:cubicBezTo>
                  <a:cubicBezTo>
                    <a:pt x="1191" y="3395"/>
                    <a:pt x="1203" y="3366"/>
                    <a:pt x="1227" y="3343"/>
                  </a:cubicBezTo>
                  <a:cubicBezTo>
                    <a:pt x="1291" y="3378"/>
                    <a:pt x="1379" y="3407"/>
                    <a:pt x="1438" y="3466"/>
                  </a:cubicBezTo>
                  <a:cubicBezTo>
                    <a:pt x="1655" y="3676"/>
                    <a:pt x="1884" y="3771"/>
                    <a:pt x="2124" y="3771"/>
                  </a:cubicBezTo>
                  <a:cubicBezTo>
                    <a:pt x="2305" y="3771"/>
                    <a:pt x="2493" y="3717"/>
                    <a:pt x="2687" y="3618"/>
                  </a:cubicBezTo>
                  <a:cubicBezTo>
                    <a:pt x="2766" y="3576"/>
                    <a:pt x="2844" y="3534"/>
                    <a:pt x="2905" y="3534"/>
                  </a:cubicBezTo>
                  <a:cubicBezTo>
                    <a:pt x="2971" y="3534"/>
                    <a:pt x="3019" y="3583"/>
                    <a:pt x="3028" y="3736"/>
                  </a:cubicBezTo>
                  <a:cubicBezTo>
                    <a:pt x="3086" y="3988"/>
                    <a:pt x="3145" y="4228"/>
                    <a:pt x="3204" y="4481"/>
                  </a:cubicBezTo>
                  <a:cubicBezTo>
                    <a:pt x="4078" y="3970"/>
                    <a:pt x="4400" y="3172"/>
                    <a:pt x="4400" y="2205"/>
                  </a:cubicBezTo>
                  <a:cubicBezTo>
                    <a:pt x="4395" y="2081"/>
                    <a:pt x="4395" y="1958"/>
                    <a:pt x="4389" y="1829"/>
                  </a:cubicBezTo>
                  <a:cubicBezTo>
                    <a:pt x="4318" y="1125"/>
                    <a:pt x="3749" y="714"/>
                    <a:pt x="3397" y="181"/>
                  </a:cubicBezTo>
                  <a:cubicBezTo>
                    <a:pt x="3315" y="57"/>
                    <a:pt x="3057" y="22"/>
                    <a:pt x="2875" y="5"/>
                  </a:cubicBezTo>
                  <a:cubicBezTo>
                    <a:pt x="2831" y="2"/>
                    <a:pt x="2788" y="1"/>
                    <a:pt x="2745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265625" y="3911075"/>
              <a:ext cx="189800" cy="72000"/>
            </a:xfrm>
            <a:custGeom>
              <a:avLst/>
              <a:gdLst/>
              <a:ahLst/>
              <a:cxnLst/>
              <a:rect l="l" t="t" r="r" b="b"/>
              <a:pathLst>
                <a:path w="7592" h="2880" extrusionOk="0">
                  <a:moveTo>
                    <a:pt x="2200" y="1"/>
                  </a:moveTo>
                  <a:cubicBezTo>
                    <a:pt x="1930" y="658"/>
                    <a:pt x="1332" y="781"/>
                    <a:pt x="728" y="851"/>
                  </a:cubicBezTo>
                  <a:cubicBezTo>
                    <a:pt x="346" y="892"/>
                    <a:pt x="71" y="1016"/>
                    <a:pt x="0" y="1420"/>
                  </a:cubicBezTo>
                  <a:cubicBezTo>
                    <a:pt x="1326" y="2148"/>
                    <a:pt x="2664" y="2799"/>
                    <a:pt x="4230" y="2875"/>
                  </a:cubicBezTo>
                  <a:cubicBezTo>
                    <a:pt x="4297" y="2878"/>
                    <a:pt x="4364" y="2880"/>
                    <a:pt x="4431" y="2880"/>
                  </a:cubicBezTo>
                  <a:cubicBezTo>
                    <a:pt x="5764" y="2880"/>
                    <a:pt x="7010" y="2269"/>
                    <a:pt x="7591" y="1174"/>
                  </a:cubicBezTo>
                  <a:cubicBezTo>
                    <a:pt x="6752" y="1092"/>
                    <a:pt x="5902" y="1074"/>
                    <a:pt x="5086" y="892"/>
                  </a:cubicBezTo>
                  <a:cubicBezTo>
                    <a:pt x="4113" y="675"/>
                    <a:pt x="3162" y="306"/>
                    <a:pt x="2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51625" y="3879550"/>
              <a:ext cx="112200" cy="147775"/>
            </a:xfrm>
            <a:custGeom>
              <a:avLst/>
              <a:gdLst/>
              <a:ahLst/>
              <a:cxnLst/>
              <a:rect l="l" t="t" r="r" b="b"/>
              <a:pathLst>
                <a:path w="4488" h="5911" extrusionOk="0">
                  <a:moveTo>
                    <a:pt x="2956" y="1"/>
                  </a:moveTo>
                  <a:cubicBezTo>
                    <a:pt x="2728" y="1"/>
                    <a:pt x="2489" y="58"/>
                    <a:pt x="2241" y="176"/>
                  </a:cubicBezTo>
                  <a:cubicBezTo>
                    <a:pt x="1033" y="745"/>
                    <a:pt x="235" y="1690"/>
                    <a:pt x="76" y="3080"/>
                  </a:cubicBezTo>
                  <a:cubicBezTo>
                    <a:pt x="0" y="3855"/>
                    <a:pt x="358" y="4494"/>
                    <a:pt x="733" y="5134"/>
                  </a:cubicBezTo>
                  <a:cubicBezTo>
                    <a:pt x="1003" y="5591"/>
                    <a:pt x="1408" y="5855"/>
                    <a:pt x="1913" y="5902"/>
                  </a:cubicBezTo>
                  <a:cubicBezTo>
                    <a:pt x="1981" y="5908"/>
                    <a:pt x="2050" y="5910"/>
                    <a:pt x="2119" y="5910"/>
                  </a:cubicBezTo>
                  <a:cubicBezTo>
                    <a:pt x="2476" y="5910"/>
                    <a:pt x="2839" y="5844"/>
                    <a:pt x="3197" y="5820"/>
                  </a:cubicBezTo>
                  <a:cubicBezTo>
                    <a:pt x="3039" y="5679"/>
                    <a:pt x="2886" y="5532"/>
                    <a:pt x="2716" y="5380"/>
                  </a:cubicBezTo>
                  <a:cubicBezTo>
                    <a:pt x="2644" y="5380"/>
                    <a:pt x="2571" y="5382"/>
                    <a:pt x="2499" y="5382"/>
                  </a:cubicBezTo>
                  <a:cubicBezTo>
                    <a:pt x="2243" y="5382"/>
                    <a:pt x="2000" y="5350"/>
                    <a:pt x="1854" y="5057"/>
                  </a:cubicBezTo>
                  <a:cubicBezTo>
                    <a:pt x="1760" y="3555"/>
                    <a:pt x="2464" y="2417"/>
                    <a:pt x="3491" y="1426"/>
                  </a:cubicBezTo>
                  <a:cubicBezTo>
                    <a:pt x="3736" y="1186"/>
                    <a:pt x="4031" y="1081"/>
                    <a:pt x="4362" y="1081"/>
                  </a:cubicBezTo>
                  <a:cubicBezTo>
                    <a:pt x="4403" y="1081"/>
                    <a:pt x="4445" y="1082"/>
                    <a:pt x="4488" y="1086"/>
                  </a:cubicBezTo>
                  <a:cubicBezTo>
                    <a:pt x="4072" y="390"/>
                    <a:pt x="3552" y="1"/>
                    <a:pt x="295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508850" y="2938125"/>
              <a:ext cx="90800" cy="149925"/>
            </a:xfrm>
            <a:custGeom>
              <a:avLst/>
              <a:gdLst/>
              <a:ahLst/>
              <a:cxnLst/>
              <a:rect l="l" t="t" r="r" b="b"/>
              <a:pathLst>
                <a:path w="3632" h="5997" extrusionOk="0">
                  <a:moveTo>
                    <a:pt x="2710" y="1"/>
                  </a:moveTo>
                  <a:cubicBezTo>
                    <a:pt x="2540" y="183"/>
                    <a:pt x="2456" y="273"/>
                    <a:pt x="2330" y="273"/>
                  </a:cubicBezTo>
                  <a:cubicBezTo>
                    <a:pt x="2209" y="273"/>
                    <a:pt x="2050" y="191"/>
                    <a:pt x="1737" y="30"/>
                  </a:cubicBezTo>
                  <a:cubicBezTo>
                    <a:pt x="1731" y="317"/>
                    <a:pt x="1696" y="611"/>
                    <a:pt x="1707" y="892"/>
                  </a:cubicBezTo>
                  <a:cubicBezTo>
                    <a:pt x="1754" y="1678"/>
                    <a:pt x="1819" y="2459"/>
                    <a:pt x="1813" y="3251"/>
                  </a:cubicBezTo>
                  <a:cubicBezTo>
                    <a:pt x="1637" y="2376"/>
                    <a:pt x="1561" y="1491"/>
                    <a:pt x="1490" y="611"/>
                  </a:cubicBezTo>
                  <a:cubicBezTo>
                    <a:pt x="1461" y="611"/>
                    <a:pt x="1433" y="612"/>
                    <a:pt x="1405" y="612"/>
                  </a:cubicBezTo>
                  <a:cubicBezTo>
                    <a:pt x="1193" y="612"/>
                    <a:pt x="1004" y="582"/>
                    <a:pt x="874" y="364"/>
                  </a:cubicBezTo>
                  <a:cubicBezTo>
                    <a:pt x="710" y="101"/>
                    <a:pt x="471" y="23"/>
                    <a:pt x="204" y="23"/>
                  </a:cubicBezTo>
                  <a:cubicBezTo>
                    <a:pt x="138" y="23"/>
                    <a:pt x="69" y="28"/>
                    <a:pt x="0" y="36"/>
                  </a:cubicBezTo>
                  <a:cubicBezTo>
                    <a:pt x="94" y="640"/>
                    <a:pt x="206" y="1238"/>
                    <a:pt x="276" y="1843"/>
                  </a:cubicBezTo>
                  <a:cubicBezTo>
                    <a:pt x="405" y="2899"/>
                    <a:pt x="968" y="3691"/>
                    <a:pt x="1743" y="4365"/>
                  </a:cubicBezTo>
                  <a:cubicBezTo>
                    <a:pt x="1784" y="4324"/>
                    <a:pt x="1825" y="4283"/>
                    <a:pt x="1860" y="4236"/>
                  </a:cubicBezTo>
                  <a:lnTo>
                    <a:pt x="1860" y="3708"/>
                  </a:lnTo>
                  <a:cubicBezTo>
                    <a:pt x="2053" y="4729"/>
                    <a:pt x="2605" y="5480"/>
                    <a:pt x="3485" y="5996"/>
                  </a:cubicBezTo>
                  <a:lnTo>
                    <a:pt x="3632" y="5849"/>
                  </a:lnTo>
                  <a:cubicBezTo>
                    <a:pt x="3608" y="5450"/>
                    <a:pt x="3590" y="5046"/>
                    <a:pt x="3573" y="4641"/>
                  </a:cubicBezTo>
                  <a:cubicBezTo>
                    <a:pt x="3262" y="4348"/>
                    <a:pt x="3227" y="3990"/>
                    <a:pt x="3344" y="3603"/>
                  </a:cubicBezTo>
                  <a:cubicBezTo>
                    <a:pt x="3373" y="2359"/>
                    <a:pt x="3145" y="1168"/>
                    <a:pt x="271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599050" y="3768525"/>
              <a:ext cx="89775" cy="153725"/>
            </a:xfrm>
            <a:custGeom>
              <a:avLst/>
              <a:gdLst/>
              <a:ahLst/>
              <a:cxnLst/>
              <a:rect l="l" t="t" r="r" b="b"/>
              <a:pathLst>
                <a:path w="3591" h="6149" extrusionOk="0">
                  <a:moveTo>
                    <a:pt x="6" y="0"/>
                  </a:moveTo>
                  <a:cubicBezTo>
                    <a:pt x="6" y="833"/>
                    <a:pt x="0" y="1602"/>
                    <a:pt x="12" y="2370"/>
                  </a:cubicBezTo>
                  <a:cubicBezTo>
                    <a:pt x="29" y="3033"/>
                    <a:pt x="288" y="3608"/>
                    <a:pt x="774" y="4048"/>
                  </a:cubicBezTo>
                  <a:cubicBezTo>
                    <a:pt x="1297" y="4518"/>
                    <a:pt x="1842" y="4981"/>
                    <a:pt x="2394" y="5409"/>
                  </a:cubicBezTo>
                  <a:cubicBezTo>
                    <a:pt x="2751" y="5679"/>
                    <a:pt x="3162" y="5885"/>
                    <a:pt x="3590" y="6148"/>
                  </a:cubicBezTo>
                  <a:cubicBezTo>
                    <a:pt x="3555" y="5357"/>
                    <a:pt x="3526" y="4658"/>
                    <a:pt x="3491" y="3960"/>
                  </a:cubicBezTo>
                  <a:cubicBezTo>
                    <a:pt x="3491" y="3913"/>
                    <a:pt x="3467" y="3866"/>
                    <a:pt x="3444" y="3825"/>
                  </a:cubicBezTo>
                  <a:cubicBezTo>
                    <a:pt x="2992" y="3051"/>
                    <a:pt x="2710" y="2165"/>
                    <a:pt x="2053" y="1520"/>
                  </a:cubicBezTo>
                  <a:cubicBezTo>
                    <a:pt x="2006" y="1549"/>
                    <a:pt x="1965" y="1573"/>
                    <a:pt x="1913" y="1608"/>
                  </a:cubicBezTo>
                  <a:cubicBezTo>
                    <a:pt x="1942" y="2517"/>
                    <a:pt x="1971" y="3432"/>
                    <a:pt x="2006" y="4500"/>
                  </a:cubicBezTo>
                  <a:cubicBezTo>
                    <a:pt x="1913" y="4306"/>
                    <a:pt x="1877" y="4271"/>
                    <a:pt x="1877" y="4224"/>
                  </a:cubicBezTo>
                  <a:cubicBezTo>
                    <a:pt x="1819" y="3356"/>
                    <a:pt x="1772" y="2482"/>
                    <a:pt x="1707" y="1608"/>
                  </a:cubicBezTo>
                  <a:cubicBezTo>
                    <a:pt x="1695" y="1426"/>
                    <a:pt x="1684" y="1185"/>
                    <a:pt x="1578" y="1080"/>
                  </a:cubicBezTo>
                  <a:cubicBezTo>
                    <a:pt x="1115" y="663"/>
                    <a:pt x="628" y="253"/>
                    <a:pt x="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342750" y="3866775"/>
              <a:ext cx="143175" cy="66775"/>
            </a:xfrm>
            <a:custGeom>
              <a:avLst/>
              <a:gdLst/>
              <a:ahLst/>
              <a:cxnLst/>
              <a:rect l="l" t="t" r="r" b="b"/>
              <a:pathLst>
                <a:path w="5727" h="2671" extrusionOk="0">
                  <a:moveTo>
                    <a:pt x="1315" y="1"/>
                  </a:moveTo>
                  <a:cubicBezTo>
                    <a:pt x="1151" y="552"/>
                    <a:pt x="640" y="811"/>
                    <a:pt x="306" y="1221"/>
                  </a:cubicBezTo>
                  <a:cubicBezTo>
                    <a:pt x="183" y="1374"/>
                    <a:pt x="107" y="1573"/>
                    <a:pt x="1" y="1749"/>
                  </a:cubicBezTo>
                  <a:cubicBezTo>
                    <a:pt x="265" y="1861"/>
                    <a:pt x="529" y="1978"/>
                    <a:pt x="793" y="2084"/>
                  </a:cubicBezTo>
                  <a:cubicBezTo>
                    <a:pt x="1872" y="2535"/>
                    <a:pt x="2999" y="2664"/>
                    <a:pt x="4154" y="2670"/>
                  </a:cubicBezTo>
                  <a:cubicBezTo>
                    <a:pt x="4418" y="2670"/>
                    <a:pt x="4811" y="2594"/>
                    <a:pt x="4935" y="2400"/>
                  </a:cubicBezTo>
                  <a:cubicBezTo>
                    <a:pt x="5369" y="1761"/>
                    <a:pt x="5639" y="1051"/>
                    <a:pt x="5727" y="259"/>
                  </a:cubicBezTo>
                  <a:lnTo>
                    <a:pt x="5727" y="259"/>
                  </a:lnTo>
                  <a:cubicBezTo>
                    <a:pt x="5246" y="294"/>
                    <a:pt x="4835" y="335"/>
                    <a:pt x="4430" y="347"/>
                  </a:cubicBezTo>
                  <a:cubicBezTo>
                    <a:pt x="4328" y="350"/>
                    <a:pt x="4227" y="352"/>
                    <a:pt x="4125" y="352"/>
                  </a:cubicBezTo>
                  <a:cubicBezTo>
                    <a:pt x="3175" y="352"/>
                    <a:pt x="2243" y="208"/>
                    <a:pt x="131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148000" y="3761925"/>
              <a:ext cx="80975" cy="160900"/>
            </a:xfrm>
            <a:custGeom>
              <a:avLst/>
              <a:gdLst/>
              <a:ahLst/>
              <a:cxnLst/>
              <a:rect l="l" t="t" r="r" b="b"/>
              <a:pathLst>
                <a:path w="3239" h="6436" extrusionOk="0">
                  <a:moveTo>
                    <a:pt x="1504" y="1785"/>
                  </a:moveTo>
                  <a:cubicBezTo>
                    <a:pt x="1505" y="1785"/>
                    <a:pt x="1504" y="1794"/>
                    <a:pt x="1502" y="1816"/>
                  </a:cubicBezTo>
                  <a:lnTo>
                    <a:pt x="1502" y="1816"/>
                  </a:lnTo>
                  <a:cubicBezTo>
                    <a:pt x="1499" y="1820"/>
                    <a:pt x="1496" y="1824"/>
                    <a:pt x="1493" y="1828"/>
                  </a:cubicBezTo>
                  <a:lnTo>
                    <a:pt x="1493" y="1828"/>
                  </a:lnTo>
                  <a:cubicBezTo>
                    <a:pt x="1499" y="1804"/>
                    <a:pt x="1503" y="1785"/>
                    <a:pt x="1504" y="1785"/>
                  </a:cubicBezTo>
                  <a:close/>
                  <a:moveTo>
                    <a:pt x="1480" y="1870"/>
                  </a:moveTo>
                  <a:cubicBezTo>
                    <a:pt x="1515" y="2608"/>
                    <a:pt x="1561" y="3340"/>
                    <a:pt x="1596" y="4066"/>
                  </a:cubicBezTo>
                  <a:cubicBezTo>
                    <a:pt x="1240" y="3582"/>
                    <a:pt x="1180" y="2476"/>
                    <a:pt x="1480" y="1870"/>
                  </a:cubicBezTo>
                  <a:close/>
                  <a:moveTo>
                    <a:pt x="3104" y="0"/>
                  </a:moveTo>
                  <a:lnTo>
                    <a:pt x="3104" y="0"/>
                  </a:lnTo>
                  <a:cubicBezTo>
                    <a:pt x="2628" y="423"/>
                    <a:pt x="2288" y="734"/>
                    <a:pt x="1936" y="1027"/>
                  </a:cubicBezTo>
                  <a:cubicBezTo>
                    <a:pt x="1256" y="1602"/>
                    <a:pt x="716" y="2271"/>
                    <a:pt x="352" y="3080"/>
                  </a:cubicBezTo>
                  <a:cubicBezTo>
                    <a:pt x="0" y="3878"/>
                    <a:pt x="346" y="4606"/>
                    <a:pt x="628" y="5304"/>
                  </a:cubicBezTo>
                  <a:cubicBezTo>
                    <a:pt x="792" y="5714"/>
                    <a:pt x="1162" y="6043"/>
                    <a:pt x="1455" y="6436"/>
                  </a:cubicBezTo>
                  <a:cubicBezTo>
                    <a:pt x="1784" y="5820"/>
                    <a:pt x="1795" y="5157"/>
                    <a:pt x="1625" y="4412"/>
                  </a:cubicBezTo>
                  <a:lnTo>
                    <a:pt x="1625" y="4412"/>
                  </a:lnTo>
                  <a:cubicBezTo>
                    <a:pt x="2153" y="4887"/>
                    <a:pt x="1801" y="5445"/>
                    <a:pt x="1977" y="5943"/>
                  </a:cubicBezTo>
                  <a:cubicBezTo>
                    <a:pt x="2183" y="5779"/>
                    <a:pt x="2341" y="5656"/>
                    <a:pt x="2511" y="5527"/>
                  </a:cubicBezTo>
                  <a:cubicBezTo>
                    <a:pt x="2511" y="5186"/>
                    <a:pt x="2482" y="4840"/>
                    <a:pt x="2505" y="4506"/>
                  </a:cubicBezTo>
                  <a:cubicBezTo>
                    <a:pt x="2540" y="4019"/>
                    <a:pt x="2699" y="3602"/>
                    <a:pt x="3239" y="3456"/>
                  </a:cubicBezTo>
                  <a:cubicBezTo>
                    <a:pt x="3156" y="2904"/>
                    <a:pt x="3039" y="2353"/>
                    <a:pt x="3016" y="1796"/>
                  </a:cubicBezTo>
                  <a:cubicBezTo>
                    <a:pt x="2992" y="1250"/>
                    <a:pt x="3068" y="699"/>
                    <a:pt x="3104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870375" y="3465275"/>
              <a:ext cx="98575" cy="115550"/>
            </a:xfrm>
            <a:custGeom>
              <a:avLst/>
              <a:gdLst/>
              <a:ahLst/>
              <a:cxnLst/>
              <a:rect l="l" t="t" r="r" b="b"/>
              <a:pathLst>
                <a:path w="3943" h="4622" extrusionOk="0">
                  <a:moveTo>
                    <a:pt x="1135" y="3431"/>
                  </a:moveTo>
                  <a:cubicBezTo>
                    <a:pt x="1132" y="3433"/>
                    <a:pt x="1129" y="3435"/>
                    <a:pt x="1126" y="3436"/>
                  </a:cubicBezTo>
                  <a:lnTo>
                    <a:pt x="1138" y="3442"/>
                  </a:lnTo>
                  <a:cubicBezTo>
                    <a:pt x="1137" y="3438"/>
                    <a:pt x="1136" y="3435"/>
                    <a:pt x="1135" y="3431"/>
                  </a:cubicBezTo>
                  <a:close/>
                  <a:moveTo>
                    <a:pt x="2040" y="1"/>
                  </a:moveTo>
                  <a:cubicBezTo>
                    <a:pt x="971" y="1"/>
                    <a:pt x="107" y="680"/>
                    <a:pt x="41" y="1647"/>
                  </a:cubicBezTo>
                  <a:cubicBezTo>
                    <a:pt x="0" y="2351"/>
                    <a:pt x="305" y="2967"/>
                    <a:pt x="792" y="3489"/>
                  </a:cubicBezTo>
                  <a:cubicBezTo>
                    <a:pt x="827" y="3460"/>
                    <a:pt x="857" y="3430"/>
                    <a:pt x="880" y="3395"/>
                  </a:cubicBezTo>
                  <a:lnTo>
                    <a:pt x="1097" y="3266"/>
                  </a:lnTo>
                  <a:cubicBezTo>
                    <a:pt x="1114" y="3321"/>
                    <a:pt x="1120" y="3376"/>
                    <a:pt x="1135" y="3431"/>
                  </a:cubicBezTo>
                  <a:lnTo>
                    <a:pt x="1135" y="3431"/>
                  </a:lnTo>
                  <a:cubicBezTo>
                    <a:pt x="1193" y="3396"/>
                    <a:pt x="1244" y="3381"/>
                    <a:pt x="1291" y="3381"/>
                  </a:cubicBezTo>
                  <a:cubicBezTo>
                    <a:pt x="1468" y="3381"/>
                    <a:pt x="1574" y="3592"/>
                    <a:pt x="1731" y="3648"/>
                  </a:cubicBezTo>
                  <a:cubicBezTo>
                    <a:pt x="1935" y="3724"/>
                    <a:pt x="2132" y="3806"/>
                    <a:pt x="2328" y="3806"/>
                  </a:cubicBezTo>
                  <a:cubicBezTo>
                    <a:pt x="2491" y="3806"/>
                    <a:pt x="2653" y="3749"/>
                    <a:pt x="2816" y="3583"/>
                  </a:cubicBezTo>
                  <a:lnTo>
                    <a:pt x="2816" y="3583"/>
                  </a:lnTo>
                  <a:cubicBezTo>
                    <a:pt x="2788" y="3870"/>
                    <a:pt x="2663" y="4059"/>
                    <a:pt x="2389" y="4059"/>
                  </a:cubicBezTo>
                  <a:cubicBezTo>
                    <a:pt x="2377" y="4059"/>
                    <a:pt x="2365" y="4059"/>
                    <a:pt x="2352" y="4058"/>
                  </a:cubicBezTo>
                  <a:cubicBezTo>
                    <a:pt x="2118" y="4046"/>
                    <a:pt x="1883" y="3970"/>
                    <a:pt x="1649" y="3929"/>
                  </a:cubicBezTo>
                  <a:cubicBezTo>
                    <a:pt x="1613" y="3970"/>
                    <a:pt x="1566" y="4023"/>
                    <a:pt x="1531" y="4064"/>
                  </a:cubicBezTo>
                  <a:cubicBezTo>
                    <a:pt x="2053" y="4504"/>
                    <a:pt x="2699" y="4486"/>
                    <a:pt x="3373" y="4621"/>
                  </a:cubicBezTo>
                  <a:cubicBezTo>
                    <a:pt x="3561" y="4140"/>
                    <a:pt x="3737" y="3677"/>
                    <a:pt x="3942" y="3149"/>
                  </a:cubicBezTo>
                  <a:cubicBezTo>
                    <a:pt x="2851" y="2392"/>
                    <a:pt x="2411" y="1266"/>
                    <a:pt x="2259" y="10"/>
                  </a:cubicBezTo>
                  <a:cubicBezTo>
                    <a:pt x="2185" y="4"/>
                    <a:pt x="2112" y="1"/>
                    <a:pt x="2040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455300" y="3004700"/>
              <a:ext cx="95650" cy="151100"/>
            </a:xfrm>
            <a:custGeom>
              <a:avLst/>
              <a:gdLst/>
              <a:ahLst/>
              <a:cxnLst/>
              <a:rect l="l" t="t" r="r" b="b"/>
              <a:pathLst>
                <a:path w="3826" h="6044" extrusionOk="0">
                  <a:moveTo>
                    <a:pt x="764" y="2083"/>
                  </a:moveTo>
                  <a:cubicBezTo>
                    <a:pt x="910" y="2171"/>
                    <a:pt x="1051" y="2248"/>
                    <a:pt x="1186" y="2336"/>
                  </a:cubicBezTo>
                  <a:cubicBezTo>
                    <a:pt x="1432" y="2477"/>
                    <a:pt x="1673" y="2617"/>
                    <a:pt x="1978" y="2799"/>
                  </a:cubicBezTo>
                  <a:cubicBezTo>
                    <a:pt x="1897" y="2820"/>
                    <a:pt x="1824" y="2830"/>
                    <a:pt x="1758" y="2830"/>
                  </a:cubicBezTo>
                  <a:cubicBezTo>
                    <a:pt x="1440" y="2830"/>
                    <a:pt x="1272" y="2615"/>
                    <a:pt x="1069" y="2465"/>
                  </a:cubicBezTo>
                  <a:cubicBezTo>
                    <a:pt x="945" y="2365"/>
                    <a:pt x="828" y="2277"/>
                    <a:pt x="705" y="2183"/>
                  </a:cubicBezTo>
                  <a:cubicBezTo>
                    <a:pt x="728" y="2148"/>
                    <a:pt x="740" y="2119"/>
                    <a:pt x="764" y="2083"/>
                  </a:cubicBezTo>
                  <a:close/>
                  <a:moveTo>
                    <a:pt x="148" y="1"/>
                  </a:moveTo>
                  <a:lnTo>
                    <a:pt x="148" y="1"/>
                  </a:lnTo>
                  <a:cubicBezTo>
                    <a:pt x="195" y="517"/>
                    <a:pt x="241" y="1039"/>
                    <a:pt x="294" y="1561"/>
                  </a:cubicBezTo>
                  <a:cubicBezTo>
                    <a:pt x="324" y="1602"/>
                    <a:pt x="341" y="1649"/>
                    <a:pt x="371" y="1690"/>
                  </a:cubicBezTo>
                  <a:cubicBezTo>
                    <a:pt x="417" y="1743"/>
                    <a:pt x="470" y="1796"/>
                    <a:pt x="511" y="1849"/>
                  </a:cubicBezTo>
                  <a:cubicBezTo>
                    <a:pt x="529" y="1896"/>
                    <a:pt x="546" y="1954"/>
                    <a:pt x="570" y="2007"/>
                  </a:cubicBezTo>
                  <a:cubicBezTo>
                    <a:pt x="517" y="1978"/>
                    <a:pt x="476" y="1954"/>
                    <a:pt x="423" y="1925"/>
                  </a:cubicBezTo>
                  <a:cubicBezTo>
                    <a:pt x="371" y="1878"/>
                    <a:pt x="324" y="1831"/>
                    <a:pt x="271" y="1790"/>
                  </a:cubicBezTo>
                  <a:cubicBezTo>
                    <a:pt x="206" y="1726"/>
                    <a:pt x="148" y="1673"/>
                    <a:pt x="77" y="1614"/>
                  </a:cubicBezTo>
                  <a:lnTo>
                    <a:pt x="60" y="1614"/>
                  </a:lnTo>
                  <a:cubicBezTo>
                    <a:pt x="48" y="1708"/>
                    <a:pt x="1" y="1819"/>
                    <a:pt x="30" y="1890"/>
                  </a:cubicBezTo>
                  <a:cubicBezTo>
                    <a:pt x="400" y="2741"/>
                    <a:pt x="529" y="3755"/>
                    <a:pt x="1503" y="4231"/>
                  </a:cubicBezTo>
                  <a:cubicBezTo>
                    <a:pt x="1556" y="4260"/>
                    <a:pt x="1573" y="4348"/>
                    <a:pt x="1614" y="4407"/>
                  </a:cubicBezTo>
                  <a:lnTo>
                    <a:pt x="1597" y="4401"/>
                  </a:lnTo>
                  <a:lnTo>
                    <a:pt x="1597" y="4401"/>
                  </a:lnTo>
                  <a:cubicBezTo>
                    <a:pt x="1655" y="4448"/>
                    <a:pt x="1708" y="4506"/>
                    <a:pt x="1761" y="4559"/>
                  </a:cubicBezTo>
                  <a:lnTo>
                    <a:pt x="1743" y="4553"/>
                  </a:lnTo>
                  <a:lnTo>
                    <a:pt x="1743" y="4553"/>
                  </a:lnTo>
                  <a:cubicBezTo>
                    <a:pt x="1884" y="4604"/>
                    <a:pt x="2031" y="4650"/>
                    <a:pt x="2183" y="4700"/>
                  </a:cubicBezTo>
                  <a:lnTo>
                    <a:pt x="2183" y="4700"/>
                  </a:lnTo>
                  <a:cubicBezTo>
                    <a:pt x="2234" y="4751"/>
                    <a:pt x="2274" y="4796"/>
                    <a:pt x="2324" y="4846"/>
                  </a:cubicBezTo>
                  <a:lnTo>
                    <a:pt x="2324" y="4846"/>
                  </a:lnTo>
                  <a:cubicBezTo>
                    <a:pt x="2277" y="4858"/>
                    <a:pt x="2228" y="4872"/>
                    <a:pt x="2183" y="4882"/>
                  </a:cubicBezTo>
                  <a:cubicBezTo>
                    <a:pt x="2230" y="5251"/>
                    <a:pt x="2283" y="5609"/>
                    <a:pt x="2330" y="5967"/>
                  </a:cubicBezTo>
                  <a:cubicBezTo>
                    <a:pt x="2377" y="5991"/>
                    <a:pt x="2412" y="6020"/>
                    <a:pt x="2459" y="6043"/>
                  </a:cubicBezTo>
                  <a:cubicBezTo>
                    <a:pt x="2881" y="5844"/>
                    <a:pt x="2735" y="5433"/>
                    <a:pt x="2817" y="5105"/>
                  </a:cubicBezTo>
                  <a:cubicBezTo>
                    <a:pt x="2905" y="5064"/>
                    <a:pt x="2993" y="5028"/>
                    <a:pt x="3063" y="4993"/>
                  </a:cubicBezTo>
                  <a:cubicBezTo>
                    <a:pt x="3110" y="4430"/>
                    <a:pt x="3157" y="3861"/>
                    <a:pt x="3204" y="3298"/>
                  </a:cubicBezTo>
                  <a:lnTo>
                    <a:pt x="2301" y="3081"/>
                  </a:lnTo>
                  <a:cubicBezTo>
                    <a:pt x="2318" y="3016"/>
                    <a:pt x="2324" y="2958"/>
                    <a:pt x="2336" y="2899"/>
                  </a:cubicBezTo>
                  <a:cubicBezTo>
                    <a:pt x="2776" y="2975"/>
                    <a:pt x="3210" y="3040"/>
                    <a:pt x="3650" y="3116"/>
                  </a:cubicBezTo>
                  <a:lnTo>
                    <a:pt x="3826" y="2166"/>
                  </a:lnTo>
                  <a:cubicBezTo>
                    <a:pt x="3028" y="1726"/>
                    <a:pt x="2230" y="1297"/>
                    <a:pt x="1426" y="846"/>
                  </a:cubicBezTo>
                  <a:cubicBezTo>
                    <a:pt x="1238" y="737"/>
                    <a:pt x="1066" y="584"/>
                    <a:pt x="878" y="451"/>
                  </a:cubicBezTo>
                  <a:lnTo>
                    <a:pt x="878" y="451"/>
                  </a:lnTo>
                  <a:lnTo>
                    <a:pt x="881" y="453"/>
                  </a:lnTo>
                  <a:lnTo>
                    <a:pt x="863" y="441"/>
                  </a:lnTo>
                  <a:lnTo>
                    <a:pt x="863" y="441"/>
                  </a:lnTo>
                  <a:cubicBezTo>
                    <a:pt x="868" y="444"/>
                    <a:pt x="873" y="448"/>
                    <a:pt x="878" y="451"/>
                  </a:cubicBezTo>
                  <a:lnTo>
                    <a:pt x="878" y="451"/>
                  </a:lnTo>
                  <a:lnTo>
                    <a:pt x="581" y="306"/>
                  </a:lnTo>
                  <a:lnTo>
                    <a:pt x="581" y="306"/>
                  </a:lnTo>
                  <a:lnTo>
                    <a:pt x="423" y="153"/>
                  </a:lnTo>
                  <a:lnTo>
                    <a:pt x="441" y="165"/>
                  </a:lnTo>
                  <a:lnTo>
                    <a:pt x="441" y="165"/>
                  </a:lnTo>
                  <a:lnTo>
                    <a:pt x="288" y="18"/>
                  </a:lnTo>
                  <a:lnTo>
                    <a:pt x="288" y="18"/>
                  </a:lnTo>
                  <a:cubicBezTo>
                    <a:pt x="290" y="18"/>
                    <a:pt x="292" y="18"/>
                    <a:pt x="294" y="18"/>
                  </a:cubicBezTo>
                  <a:lnTo>
                    <a:pt x="277" y="7"/>
                  </a:lnTo>
                  <a:lnTo>
                    <a:pt x="288" y="18"/>
                  </a:lnTo>
                  <a:lnTo>
                    <a:pt x="288" y="18"/>
                  </a:lnTo>
                  <a:cubicBezTo>
                    <a:pt x="238" y="12"/>
                    <a:pt x="193" y="7"/>
                    <a:pt x="1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078625" y="4041900"/>
              <a:ext cx="88325" cy="94025"/>
            </a:xfrm>
            <a:custGeom>
              <a:avLst/>
              <a:gdLst/>
              <a:ahLst/>
              <a:cxnLst/>
              <a:rect l="l" t="t" r="r" b="b"/>
              <a:pathLst>
                <a:path w="3533" h="3761" extrusionOk="0">
                  <a:moveTo>
                    <a:pt x="2822" y="1"/>
                  </a:moveTo>
                  <a:lnTo>
                    <a:pt x="2822" y="1"/>
                  </a:lnTo>
                  <a:cubicBezTo>
                    <a:pt x="2575" y="14"/>
                    <a:pt x="2321" y="43"/>
                    <a:pt x="2073" y="43"/>
                  </a:cubicBezTo>
                  <a:cubicBezTo>
                    <a:pt x="1985" y="43"/>
                    <a:pt x="1899" y="39"/>
                    <a:pt x="1813" y="30"/>
                  </a:cubicBezTo>
                  <a:cubicBezTo>
                    <a:pt x="1758" y="23"/>
                    <a:pt x="1704" y="20"/>
                    <a:pt x="1651" y="20"/>
                  </a:cubicBezTo>
                  <a:cubicBezTo>
                    <a:pt x="1226" y="20"/>
                    <a:pt x="871" y="217"/>
                    <a:pt x="511" y="405"/>
                  </a:cubicBezTo>
                  <a:cubicBezTo>
                    <a:pt x="352" y="487"/>
                    <a:pt x="153" y="675"/>
                    <a:pt x="147" y="822"/>
                  </a:cubicBezTo>
                  <a:cubicBezTo>
                    <a:pt x="124" y="1350"/>
                    <a:pt x="0" y="1878"/>
                    <a:pt x="176" y="2412"/>
                  </a:cubicBezTo>
                  <a:cubicBezTo>
                    <a:pt x="294" y="2775"/>
                    <a:pt x="352" y="3157"/>
                    <a:pt x="440" y="3526"/>
                  </a:cubicBezTo>
                  <a:cubicBezTo>
                    <a:pt x="656" y="3679"/>
                    <a:pt x="884" y="3760"/>
                    <a:pt x="1119" y="3760"/>
                  </a:cubicBezTo>
                  <a:cubicBezTo>
                    <a:pt x="1280" y="3760"/>
                    <a:pt x="1443" y="3722"/>
                    <a:pt x="1608" y="3644"/>
                  </a:cubicBezTo>
                  <a:cubicBezTo>
                    <a:pt x="2052" y="3433"/>
                    <a:pt x="2491" y="3193"/>
                    <a:pt x="2930" y="2965"/>
                  </a:cubicBezTo>
                  <a:lnTo>
                    <a:pt x="2930" y="2965"/>
                  </a:lnTo>
                  <a:cubicBezTo>
                    <a:pt x="2925" y="2968"/>
                    <a:pt x="2920" y="2975"/>
                    <a:pt x="2928" y="2987"/>
                  </a:cubicBezTo>
                  <a:cubicBezTo>
                    <a:pt x="3503" y="2118"/>
                    <a:pt x="3532" y="1232"/>
                    <a:pt x="3022" y="329"/>
                  </a:cubicBezTo>
                  <a:cubicBezTo>
                    <a:pt x="2940" y="229"/>
                    <a:pt x="2869" y="135"/>
                    <a:pt x="2793" y="30"/>
                  </a:cubicBezTo>
                  <a:lnTo>
                    <a:pt x="2822" y="1"/>
                  </a:ln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831050" y="3778350"/>
              <a:ext cx="91550" cy="149775"/>
            </a:xfrm>
            <a:custGeom>
              <a:avLst/>
              <a:gdLst/>
              <a:ahLst/>
              <a:cxnLst/>
              <a:rect l="l" t="t" r="r" b="b"/>
              <a:pathLst>
                <a:path w="3662" h="5991" extrusionOk="0">
                  <a:moveTo>
                    <a:pt x="1110" y="0"/>
                  </a:moveTo>
                  <a:lnTo>
                    <a:pt x="1098" y="12"/>
                  </a:lnTo>
                  <a:cubicBezTo>
                    <a:pt x="1099" y="13"/>
                    <a:pt x="1101" y="13"/>
                    <a:pt x="1102" y="14"/>
                  </a:cubicBezTo>
                  <a:lnTo>
                    <a:pt x="1102" y="14"/>
                  </a:lnTo>
                  <a:cubicBezTo>
                    <a:pt x="1104" y="9"/>
                    <a:pt x="1107" y="5"/>
                    <a:pt x="1110" y="0"/>
                  </a:cubicBezTo>
                  <a:close/>
                  <a:moveTo>
                    <a:pt x="3058" y="3906"/>
                  </a:moveTo>
                  <a:cubicBezTo>
                    <a:pt x="3068" y="3906"/>
                    <a:pt x="3078" y="3915"/>
                    <a:pt x="3092" y="3919"/>
                  </a:cubicBezTo>
                  <a:cubicBezTo>
                    <a:pt x="3074" y="3927"/>
                    <a:pt x="3051" y="3929"/>
                    <a:pt x="3029" y="3932"/>
                  </a:cubicBezTo>
                  <a:lnTo>
                    <a:pt x="3029" y="3932"/>
                  </a:lnTo>
                  <a:cubicBezTo>
                    <a:pt x="3037" y="3925"/>
                    <a:pt x="3044" y="3917"/>
                    <a:pt x="3051" y="3908"/>
                  </a:cubicBezTo>
                  <a:cubicBezTo>
                    <a:pt x="3054" y="3906"/>
                    <a:pt x="3056" y="3906"/>
                    <a:pt x="3058" y="3906"/>
                  </a:cubicBezTo>
                  <a:close/>
                  <a:moveTo>
                    <a:pt x="1102" y="14"/>
                  </a:moveTo>
                  <a:lnTo>
                    <a:pt x="1102" y="14"/>
                  </a:lnTo>
                  <a:cubicBezTo>
                    <a:pt x="1046" y="109"/>
                    <a:pt x="996" y="210"/>
                    <a:pt x="951" y="306"/>
                  </a:cubicBezTo>
                  <a:lnTo>
                    <a:pt x="963" y="294"/>
                  </a:lnTo>
                  <a:lnTo>
                    <a:pt x="963" y="294"/>
                  </a:lnTo>
                  <a:cubicBezTo>
                    <a:pt x="793" y="1244"/>
                    <a:pt x="629" y="2206"/>
                    <a:pt x="458" y="3157"/>
                  </a:cubicBezTo>
                  <a:cubicBezTo>
                    <a:pt x="335" y="3872"/>
                    <a:pt x="1" y="4565"/>
                    <a:pt x="376" y="5292"/>
                  </a:cubicBezTo>
                  <a:lnTo>
                    <a:pt x="365" y="5280"/>
                  </a:lnTo>
                  <a:lnTo>
                    <a:pt x="365" y="5280"/>
                  </a:lnTo>
                  <a:cubicBezTo>
                    <a:pt x="411" y="5339"/>
                    <a:pt x="470" y="5386"/>
                    <a:pt x="523" y="5439"/>
                  </a:cubicBezTo>
                  <a:lnTo>
                    <a:pt x="511" y="5427"/>
                  </a:lnTo>
                  <a:lnTo>
                    <a:pt x="511" y="5427"/>
                  </a:lnTo>
                  <a:cubicBezTo>
                    <a:pt x="738" y="5491"/>
                    <a:pt x="872" y="5618"/>
                    <a:pt x="818" y="5871"/>
                  </a:cubicBezTo>
                  <a:lnTo>
                    <a:pt x="818" y="5871"/>
                  </a:lnTo>
                  <a:cubicBezTo>
                    <a:pt x="813" y="5870"/>
                    <a:pt x="809" y="5868"/>
                    <a:pt x="805" y="5867"/>
                  </a:cubicBezTo>
                  <a:lnTo>
                    <a:pt x="805" y="5867"/>
                  </a:lnTo>
                  <a:lnTo>
                    <a:pt x="816" y="5879"/>
                  </a:lnTo>
                  <a:cubicBezTo>
                    <a:pt x="817" y="5876"/>
                    <a:pt x="817" y="5874"/>
                    <a:pt x="818" y="5871"/>
                  </a:cubicBezTo>
                  <a:lnTo>
                    <a:pt x="818" y="5871"/>
                  </a:lnTo>
                  <a:cubicBezTo>
                    <a:pt x="937" y="5911"/>
                    <a:pt x="1061" y="5945"/>
                    <a:pt x="1180" y="5990"/>
                  </a:cubicBezTo>
                  <a:cubicBezTo>
                    <a:pt x="1614" y="5286"/>
                    <a:pt x="1127" y="4330"/>
                    <a:pt x="1802" y="3550"/>
                  </a:cubicBezTo>
                  <a:lnTo>
                    <a:pt x="1802" y="3550"/>
                  </a:lnTo>
                  <a:cubicBezTo>
                    <a:pt x="1696" y="4330"/>
                    <a:pt x="1608" y="4987"/>
                    <a:pt x="1497" y="5808"/>
                  </a:cubicBezTo>
                  <a:cubicBezTo>
                    <a:pt x="1931" y="5456"/>
                    <a:pt x="2242" y="5251"/>
                    <a:pt x="2406" y="4870"/>
                  </a:cubicBezTo>
                  <a:cubicBezTo>
                    <a:pt x="2550" y="4553"/>
                    <a:pt x="2789" y="4271"/>
                    <a:pt x="2981" y="3978"/>
                  </a:cubicBezTo>
                  <a:lnTo>
                    <a:pt x="2981" y="3978"/>
                  </a:lnTo>
                  <a:cubicBezTo>
                    <a:pt x="2891" y="4299"/>
                    <a:pt x="2795" y="4627"/>
                    <a:pt x="2688" y="4987"/>
                  </a:cubicBezTo>
                  <a:cubicBezTo>
                    <a:pt x="3010" y="5022"/>
                    <a:pt x="3333" y="5057"/>
                    <a:pt x="3661" y="5104"/>
                  </a:cubicBezTo>
                  <a:cubicBezTo>
                    <a:pt x="3544" y="3972"/>
                    <a:pt x="3069" y="2975"/>
                    <a:pt x="2430" y="2494"/>
                  </a:cubicBezTo>
                  <a:cubicBezTo>
                    <a:pt x="2271" y="2828"/>
                    <a:pt x="2107" y="3168"/>
                    <a:pt x="1878" y="3638"/>
                  </a:cubicBezTo>
                  <a:cubicBezTo>
                    <a:pt x="1866" y="3409"/>
                    <a:pt x="1837" y="3327"/>
                    <a:pt x="1860" y="3268"/>
                  </a:cubicBezTo>
                  <a:cubicBezTo>
                    <a:pt x="2019" y="2846"/>
                    <a:pt x="2330" y="2417"/>
                    <a:pt x="2306" y="2007"/>
                  </a:cubicBezTo>
                  <a:cubicBezTo>
                    <a:pt x="2283" y="1584"/>
                    <a:pt x="1948" y="1174"/>
                    <a:pt x="1755" y="746"/>
                  </a:cubicBezTo>
                  <a:cubicBezTo>
                    <a:pt x="1667" y="546"/>
                    <a:pt x="1632" y="311"/>
                    <a:pt x="1509" y="147"/>
                  </a:cubicBezTo>
                  <a:cubicBezTo>
                    <a:pt x="1439" y="48"/>
                    <a:pt x="1237" y="59"/>
                    <a:pt x="1102" y="1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744100" y="3882925"/>
              <a:ext cx="112350" cy="116325"/>
            </a:xfrm>
            <a:custGeom>
              <a:avLst/>
              <a:gdLst/>
              <a:ahLst/>
              <a:cxnLst/>
              <a:rect l="l" t="t" r="r" b="b"/>
              <a:pathLst>
                <a:path w="4494" h="4653" extrusionOk="0">
                  <a:moveTo>
                    <a:pt x="340" y="0"/>
                  </a:moveTo>
                  <a:lnTo>
                    <a:pt x="340" y="0"/>
                  </a:lnTo>
                  <a:cubicBezTo>
                    <a:pt x="264" y="393"/>
                    <a:pt x="487" y="839"/>
                    <a:pt x="100" y="1162"/>
                  </a:cubicBezTo>
                  <a:cubicBezTo>
                    <a:pt x="528" y="1508"/>
                    <a:pt x="997" y="1725"/>
                    <a:pt x="1560" y="1731"/>
                  </a:cubicBezTo>
                  <a:cubicBezTo>
                    <a:pt x="2118" y="1731"/>
                    <a:pt x="2675" y="1778"/>
                    <a:pt x="3232" y="1807"/>
                  </a:cubicBezTo>
                  <a:cubicBezTo>
                    <a:pt x="3567" y="1819"/>
                    <a:pt x="3919" y="1807"/>
                    <a:pt x="4148" y="2130"/>
                  </a:cubicBezTo>
                  <a:cubicBezTo>
                    <a:pt x="4177" y="2171"/>
                    <a:pt x="4200" y="2212"/>
                    <a:pt x="4230" y="2247"/>
                  </a:cubicBezTo>
                  <a:cubicBezTo>
                    <a:pt x="4171" y="2230"/>
                    <a:pt x="4118" y="2224"/>
                    <a:pt x="4060" y="2218"/>
                  </a:cubicBezTo>
                  <a:cubicBezTo>
                    <a:pt x="3617" y="2106"/>
                    <a:pt x="3180" y="2047"/>
                    <a:pt x="2713" y="2047"/>
                  </a:cubicBezTo>
                  <a:cubicBezTo>
                    <a:pt x="2691" y="2047"/>
                    <a:pt x="2668" y="2047"/>
                    <a:pt x="2646" y="2048"/>
                  </a:cubicBezTo>
                  <a:cubicBezTo>
                    <a:pt x="2573" y="2048"/>
                    <a:pt x="2501" y="2049"/>
                    <a:pt x="2428" y="2049"/>
                  </a:cubicBezTo>
                  <a:cubicBezTo>
                    <a:pt x="1639" y="2049"/>
                    <a:pt x="831" y="2005"/>
                    <a:pt x="106" y="1608"/>
                  </a:cubicBezTo>
                  <a:cubicBezTo>
                    <a:pt x="70" y="1655"/>
                    <a:pt x="35" y="1690"/>
                    <a:pt x="0" y="1725"/>
                  </a:cubicBezTo>
                  <a:cubicBezTo>
                    <a:pt x="481" y="2423"/>
                    <a:pt x="1126" y="2986"/>
                    <a:pt x="1912" y="3250"/>
                  </a:cubicBezTo>
                  <a:cubicBezTo>
                    <a:pt x="2411" y="3420"/>
                    <a:pt x="2787" y="3661"/>
                    <a:pt x="3127" y="4013"/>
                  </a:cubicBezTo>
                  <a:lnTo>
                    <a:pt x="3121" y="4031"/>
                  </a:lnTo>
                  <a:lnTo>
                    <a:pt x="3268" y="4177"/>
                  </a:lnTo>
                  <a:lnTo>
                    <a:pt x="3291" y="4165"/>
                  </a:lnTo>
                  <a:cubicBezTo>
                    <a:pt x="3408" y="4195"/>
                    <a:pt x="3532" y="4212"/>
                    <a:pt x="3625" y="4271"/>
                  </a:cubicBezTo>
                  <a:cubicBezTo>
                    <a:pt x="3801" y="4383"/>
                    <a:pt x="3948" y="4517"/>
                    <a:pt x="4112" y="4652"/>
                  </a:cubicBezTo>
                  <a:cubicBezTo>
                    <a:pt x="4136" y="4629"/>
                    <a:pt x="4165" y="4600"/>
                    <a:pt x="4195" y="4576"/>
                  </a:cubicBezTo>
                  <a:cubicBezTo>
                    <a:pt x="3989" y="3984"/>
                    <a:pt x="3907" y="3391"/>
                    <a:pt x="4259" y="2828"/>
                  </a:cubicBezTo>
                  <a:cubicBezTo>
                    <a:pt x="4494" y="2447"/>
                    <a:pt x="4476" y="2071"/>
                    <a:pt x="4271" y="1690"/>
                  </a:cubicBezTo>
                  <a:lnTo>
                    <a:pt x="4271" y="1690"/>
                  </a:lnTo>
                  <a:lnTo>
                    <a:pt x="4288" y="1702"/>
                  </a:lnTo>
                  <a:cubicBezTo>
                    <a:pt x="4183" y="1549"/>
                    <a:pt x="4083" y="1402"/>
                    <a:pt x="3977" y="1250"/>
                  </a:cubicBezTo>
                  <a:lnTo>
                    <a:pt x="3977" y="1250"/>
                  </a:lnTo>
                  <a:lnTo>
                    <a:pt x="3995" y="1262"/>
                  </a:lnTo>
                  <a:cubicBezTo>
                    <a:pt x="3945" y="1206"/>
                    <a:pt x="3889" y="1161"/>
                    <a:pt x="3839" y="1111"/>
                  </a:cubicBezTo>
                  <a:lnTo>
                    <a:pt x="3839" y="1111"/>
                  </a:lnTo>
                  <a:cubicBezTo>
                    <a:pt x="3842" y="1112"/>
                    <a:pt x="3845" y="1114"/>
                    <a:pt x="3848" y="1115"/>
                  </a:cubicBezTo>
                  <a:lnTo>
                    <a:pt x="3831" y="1103"/>
                  </a:lnTo>
                  <a:lnTo>
                    <a:pt x="3831" y="1103"/>
                  </a:lnTo>
                  <a:cubicBezTo>
                    <a:pt x="3833" y="1106"/>
                    <a:pt x="3836" y="1108"/>
                    <a:pt x="3839" y="1111"/>
                  </a:cubicBezTo>
                  <a:lnTo>
                    <a:pt x="3839" y="1111"/>
                  </a:lnTo>
                  <a:cubicBezTo>
                    <a:pt x="3261" y="871"/>
                    <a:pt x="2701" y="598"/>
                    <a:pt x="2112" y="405"/>
                  </a:cubicBezTo>
                  <a:cubicBezTo>
                    <a:pt x="1537" y="223"/>
                    <a:pt x="939" y="135"/>
                    <a:pt x="34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089175" y="3423125"/>
              <a:ext cx="102700" cy="101000"/>
            </a:xfrm>
            <a:custGeom>
              <a:avLst/>
              <a:gdLst/>
              <a:ahLst/>
              <a:cxnLst/>
              <a:rect l="l" t="t" r="r" b="b"/>
              <a:pathLst>
                <a:path w="4108" h="4040" extrusionOk="0">
                  <a:moveTo>
                    <a:pt x="2817" y="658"/>
                  </a:moveTo>
                  <a:cubicBezTo>
                    <a:pt x="2893" y="670"/>
                    <a:pt x="2963" y="676"/>
                    <a:pt x="3040" y="687"/>
                  </a:cubicBezTo>
                  <a:cubicBezTo>
                    <a:pt x="3010" y="922"/>
                    <a:pt x="2975" y="1157"/>
                    <a:pt x="2946" y="1391"/>
                  </a:cubicBezTo>
                  <a:cubicBezTo>
                    <a:pt x="2893" y="1380"/>
                    <a:pt x="2834" y="1380"/>
                    <a:pt x="2782" y="1374"/>
                  </a:cubicBezTo>
                  <a:cubicBezTo>
                    <a:pt x="2799" y="1133"/>
                    <a:pt x="2805" y="898"/>
                    <a:pt x="2817" y="658"/>
                  </a:cubicBezTo>
                  <a:close/>
                  <a:moveTo>
                    <a:pt x="1995" y="2870"/>
                  </a:moveTo>
                  <a:lnTo>
                    <a:pt x="2042" y="2981"/>
                  </a:lnTo>
                  <a:cubicBezTo>
                    <a:pt x="2007" y="3005"/>
                    <a:pt x="1966" y="3016"/>
                    <a:pt x="1937" y="3034"/>
                  </a:cubicBezTo>
                  <a:cubicBezTo>
                    <a:pt x="1931" y="3005"/>
                    <a:pt x="1902" y="2958"/>
                    <a:pt x="1907" y="2934"/>
                  </a:cubicBezTo>
                  <a:cubicBezTo>
                    <a:pt x="1925" y="2905"/>
                    <a:pt x="1966" y="2893"/>
                    <a:pt x="1995" y="2870"/>
                  </a:cubicBezTo>
                  <a:close/>
                  <a:moveTo>
                    <a:pt x="3239" y="1"/>
                  </a:moveTo>
                  <a:cubicBezTo>
                    <a:pt x="3079" y="15"/>
                    <a:pt x="2912" y="61"/>
                    <a:pt x="2757" y="61"/>
                  </a:cubicBezTo>
                  <a:cubicBezTo>
                    <a:pt x="2713" y="61"/>
                    <a:pt x="2670" y="57"/>
                    <a:pt x="2629" y="48"/>
                  </a:cubicBezTo>
                  <a:cubicBezTo>
                    <a:pt x="2533" y="22"/>
                    <a:pt x="2443" y="9"/>
                    <a:pt x="2361" y="9"/>
                  </a:cubicBezTo>
                  <a:cubicBezTo>
                    <a:pt x="2122" y="9"/>
                    <a:pt x="1946" y="125"/>
                    <a:pt x="1872" y="400"/>
                  </a:cubicBezTo>
                  <a:cubicBezTo>
                    <a:pt x="1737" y="857"/>
                    <a:pt x="1432" y="1110"/>
                    <a:pt x="1027" y="1327"/>
                  </a:cubicBezTo>
                  <a:cubicBezTo>
                    <a:pt x="353" y="1696"/>
                    <a:pt x="1" y="2265"/>
                    <a:pt x="171" y="3075"/>
                  </a:cubicBezTo>
                  <a:cubicBezTo>
                    <a:pt x="717" y="3122"/>
                    <a:pt x="1250" y="3163"/>
                    <a:pt x="1784" y="3198"/>
                  </a:cubicBezTo>
                  <a:cubicBezTo>
                    <a:pt x="1632" y="3568"/>
                    <a:pt x="1221" y="3468"/>
                    <a:pt x="893" y="3544"/>
                  </a:cubicBezTo>
                  <a:cubicBezTo>
                    <a:pt x="898" y="3691"/>
                    <a:pt x="898" y="3838"/>
                    <a:pt x="904" y="3984"/>
                  </a:cubicBezTo>
                  <a:cubicBezTo>
                    <a:pt x="1007" y="4005"/>
                    <a:pt x="1111" y="4039"/>
                    <a:pt x="1214" y="4039"/>
                  </a:cubicBezTo>
                  <a:cubicBezTo>
                    <a:pt x="1228" y="4039"/>
                    <a:pt x="1242" y="4038"/>
                    <a:pt x="1256" y="4037"/>
                  </a:cubicBezTo>
                  <a:cubicBezTo>
                    <a:pt x="2377" y="3902"/>
                    <a:pt x="3139" y="3210"/>
                    <a:pt x="3785" y="2365"/>
                  </a:cubicBezTo>
                  <a:cubicBezTo>
                    <a:pt x="4031" y="2042"/>
                    <a:pt x="4107" y="1632"/>
                    <a:pt x="3931" y="1256"/>
                  </a:cubicBezTo>
                  <a:cubicBezTo>
                    <a:pt x="3738" y="822"/>
                    <a:pt x="3468" y="423"/>
                    <a:pt x="3239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815225" y="2904825"/>
              <a:ext cx="87275" cy="153725"/>
            </a:xfrm>
            <a:custGeom>
              <a:avLst/>
              <a:gdLst/>
              <a:ahLst/>
              <a:cxnLst/>
              <a:rect l="l" t="t" r="r" b="b"/>
              <a:pathLst>
                <a:path w="3491" h="6149" extrusionOk="0">
                  <a:moveTo>
                    <a:pt x="0" y="1"/>
                  </a:moveTo>
                  <a:cubicBezTo>
                    <a:pt x="129" y="734"/>
                    <a:pt x="311" y="1397"/>
                    <a:pt x="352" y="2066"/>
                  </a:cubicBezTo>
                  <a:cubicBezTo>
                    <a:pt x="399" y="2958"/>
                    <a:pt x="628" y="3785"/>
                    <a:pt x="951" y="4606"/>
                  </a:cubicBezTo>
                  <a:cubicBezTo>
                    <a:pt x="1203" y="5234"/>
                    <a:pt x="1643" y="5586"/>
                    <a:pt x="2294" y="5721"/>
                  </a:cubicBezTo>
                  <a:lnTo>
                    <a:pt x="2294" y="5498"/>
                  </a:lnTo>
                  <a:cubicBezTo>
                    <a:pt x="2112" y="5140"/>
                    <a:pt x="1848" y="4794"/>
                    <a:pt x="1760" y="4418"/>
                  </a:cubicBezTo>
                  <a:cubicBezTo>
                    <a:pt x="1584" y="3562"/>
                    <a:pt x="1355" y="2682"/>
                    <a:pt x="1743" y="1685"/>
                  </a:cubicBezTo>
                  <a:lnTo>
                    <a:pt x="1743" y="1685"/>
                  </a:lnTo>
                  <a:cubicBezTo>
                    <a:pt x="1602" y="3069"/>
                    <a:pt x="1801" y="4277"/>
                    <a:pt x="2405" y="5410"/>
                  </a:cubicBezTo>
                  <a:cubicBezTo>
                    <a:pt x="2644" y="5794"/>
                    <a:pt x="2900" y="6149"/>
                    <a:pt x="3419" y="6149"/>
                  </a:cubicBezTo>
                  <a:cubicBezTo>
                    <a:pt x="3424" y="6149"/>
                    <a:pt x="3428" y="6149"/>
                    <a:pt x="3432" y="6149"/>
                  </a:cubicBezTo>
                  <a:cubicBezTo>
                    <a:pt x="3450" y="6037"/>
                    <a:pt x="3461" y="5973"/>
                    <a:pt x="3473" y="5897"/>
                  </a:cubicBezTo>
                  <a:lnTo>
                    <a:pt x="3491" y="5914"/>
                  </a:lnTo>
                  <a:cubicBezTo>
                    <a:pt x="3344" y="5339"/>
                    <a:pt x="3027" y="4893"/>
                    <a:pt x="2640" y="4453"/>
                  </a:cubicBezTo>
                  <a:cubicBezTo>
                    <a:pt x="2247" y="4013"/>
                    <a:pt x="2235" y="3421"/>
                    <a:pt x="2505" y="2870"/>
                  </a:cubicBezTo>
                  <a:cubicBezTo>
                    <a:pt x="2623" y="2635"/>
                    <a:pt x="2787" y="2418"/>
                    <a:pt x="2916" y="2201"/>
                  </a:cubicBezTo>
                  <a:cubicBezTo>
                    <a:pt x="2388" y="1274"/>
                    <a:pt x="1379" y="904"/>
                    <a:pt x="616" y="253"/>
                  </a:cubicBezTo>
                  <a:cubicBezTo>
                    <a:pt x="470" y="130"/>
                    <a:pt x="235" y="101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540225" y="3173375"/>
              <a:ext cx="213425" cy="77900"/>
            </a:xfrm>
            <a:custGeom>
              <a:avLst/>
              <a:gdLst/>
              <a:ahLst/>
              <a:cxnLst/>
              <a:rect l="l" t="t" r="r" b="b"/>
              <a:pathLst>
                <a:path w="8537" h="3116" extrusionOk="0">
                  <a:moveTo>
                    <a:pt x="77" y="0"/>
                  </a:moveTo>
                  <a:cubicBezTo>
                    <a:pt x="48" y="65"/>
                    <a:pt x="30" y="129"/>
                    <a:pt x="1" y="194"/>
                  </a:cubicBezTo>
                  <a:cubicBezTo>
                    <a:pt x="769" y="710"/>
                    <a:pt x="1532" y="1232"/>
                    <a:pt x="2306" y="1731"/>
                  </a:cubicBezTo>
                  <a:cubicBezTo>
                    <a:pt x="2553" y="1883"/>
                    <a:pt x="2828" y="2007"/>
                    <a:pt x="3110" y="2083"/>
                  </a:cubicBezTo>
                  <a:cubicBezTo>
                    <a:pt x="3831" y="2265"/>
                    <a:pt x="4565" y="2482"/>
                    <a:pt x="5310" y="2558"/>
                  </a:cubicBezTo>
                  <a:cubicBezTo>
                    <a:pt x="6372" y="2670"/>
                    <a:pt x="7428" y="2787"/>
                    <a:pt x="8454" y="3115"/>
                  </a:cubicBezTo>
                  <a:lnTo>
                    <a:pt x="8536" y="3033"/>
                  </a:lnTo>
                  <a:cubicBezTo>
                    <a:pt x="7967" y="2411"/>
                    <a:pt x="7521" y="1649"/>
                    <a:pt x="6548" y="1573"/>
                  </a:cubicBezTo>
                  <a:cubicBezTo>
                    <a:pt x="6401" y="1561"/>
                    <a:pt x="6260" y="1414"/>
                    <a:pt x="6119" y="1326"/>
                  </a:cubicBezTo>
                  <a:lnTo>
                    <a:pt x="6119" y="1326"/>
                  </a:lnTo>
                  <a:cubicBezTo>
                    <a:pt x="6119" y="1326"/>
                    <a:pt x="6127" y="1329"/>
                    <a:pt x="6132" y="1329"/>
                  </a:cubicBezTo>
                  <a:cubicBezTo>
                    <a:pt x="6135" y="1329"/>
                    <a:pt x="6137" y="1328"/>
                    <a:pt x="6137" y="1326"/>
                  </a:cubicBezTo>
                  <a:lnTo>
                    <a:pt x="5836" y="1178"/>
                  </a:lnTo>
                  <a:lnTo>
                    <a:pt x="5836" y="1178"/>
                  </a:lnTo>
                  <a:cubicBezTo>
                    <a:pt x="5838" y="1179"/>
                    <a:pt x="5841" y="1179"/>
                    <a:pt x="5844" y="1179"/>
                  </a:cubicBezTo>
                  <a:lnTo>
                    <a:pt x="5826" y="1174"/>
                  </a:lnTo>
                  <a:lnTo>
                    <a:pt x="5826" y="1174"/>
                  </a:lnTo>
                  <a:lnTo>
                    <a:pt x="5836" y="1178"/>
                  </a:lnTo>
                  <a:lnTo>
                    <a:pt x="5836" y="1178"/>
                  </a:lnTo>
                  <a:cubicBezTo>
                    <a:pt x="5668" y="1156"/>
                    <a:pt x="5495" y="1150"/>
                    <a:pt x="5333" y="1121"/>
                  </a:cubicBezTo>
                  <a:cubicBezTo>
                    <a:pt x="4670" y="998"/>
                    <a:pt x="4013" y="804"/>
                    <a:pt x="3344" y="734"/>
                  </a:cubicBezTo>
                  <a:cubicBezTo>
                    <a:pt x="2541" y="646"/>
                    <a:pt x="1749" y="534"/>
                    <a:pt x="998" y="241"/>
                  </a:cubicBezTo>
                  <a:cubicBezTo>
                    <a:pt x="705" y="129"/>
                    <a:pt x="388" y="77"/>
                    <a:pt x="7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078775" y="3889650"/>
              <a:ext cx="84500" cy="115325"/>
            </a:xfrm>
            <a:custGeom>
              <a:avLst/>
              <a:gdLst/>
              <a:ahLst/>
              <a:cxnLst/>
              <a:rect l="l" t="t" r="r" b="b"/>
              <a:pathLst>
                <a:path w="3380" h="4613" extrusionOk="0">
                  <a:moveTo>
                    <a:pt x="1958" y="0"/>
                  </a:moveTo>
                  <a:cubicBezTo>
                    <a:pt x="1298" y="0"/>
                    <a:pt x="622" y="350"/>
                    <a:pt x="30" y="875"/>
                  </a:cubicBezTo>
                  <a:cubicBezTo>
                    <a:pt x="112" y="1667"/>
                    <a:pt x="182" y="2412"/>
                    <a:pt x="258" y="3151"/>
                  </a:cubicBezTo>
                  <a:cubicBezTo>
                    <a:pt x="264" y="3216"/>
                    <a:pt x="264" y="3280"/>
                    <a:pt x="270" y="3351"/>
                  </a:cubicBezTo>
                  <a:cubicBezTo>
                    <a:pt x="182" y="3767"/>
                    <a:pt x="94" y="4184"/>
                    <a:pt x="0" y="4612"/>
                  </a:cubicBezTo>
                  <a:lnTo>
                    <a:pt x="1309" y="4612"/>
                  </a:lnTo>
                  <a:cubicBezTo>
                    <a:pt x="1297" y="4571"/>
                    <a:pt x="1297" y="4542"/>
                    <a:pt x="1303" y="4518"/>
                  </a:cubicBezTo>
                  <a:cubicBezTo>
                    <a:pt x="1379" y="4460"/>
                    <a:pt x="1443" y="4383"/>
                    <a:pt x="1526" y="4354"/>
                  </a:cubicBezTo>
                  <a:cubicBezTo>
                    <a:pt x="1649" y="4301"/>
                    <a:pt x="1784" y="4290"/>
                    <a:pt x="1913" y="4260"/>
                  </a:cubicBezTo>
                  <a:cubicBezTo>
                    <a:pt x="1878" y="3996"/>
                    <a:pt x="1813" y="3726"/>
                    <a:pt x="1819" y="3468"/>
                  </a:cubicBezTo>
                  <a:cubicBezTo>
                    <a:pt x="1825" y="3163"/>
                    <a:pt x="1889" y="2864"/>
                    <a:pt x="1930" y="2565"/>
                  </a:cubicBezTo>
                  <a:cubicBezTo>
                    <a:pt x="2030" y="2447"/>
                    <a:pt x="2124" y="2336"/>
                    <a:pt x="2224" y="2225"/>
                  </a:cubicBezTo>
                  <a:cubicBezTo>
                    <a:pt x="2206" y="1403"/>
                    <a:pt x="2781" y="1034"/>
                    <a:pt x="3379" y="670"/>
                  </a:cubicBezTo>
                  <a:cubicBezTo>
                    <a:pt x="2943" y="199"/>
                    <a:pt x="2455" y="0"/>
                    <a:pt x="1958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034925" y="3078475"/>
              <a:ext cx="53850" cy="187325"/>
            </a:xfrm>
            <a:custGeom>
              <a:avLst/>
              <a:gdLst/>
              <a:ahLst/>
              <a:cxnLst/>
              <a:rect l="l" t="t" r="r" b="b"/>
              <a:pathLst>
                <a:path w="2154" h="7493" extrusionOk="0">
                  <a:moveTo>
                    <a:pt x="1262" y="1"/>
                  </a:moveTo>
                  <a:cubicBezTo>
                    <a:pt x="822" y="194"/>
                    <a:pt x="470" y="347"/>
                    <a:pt x="235" y="452"/>
                  </a:cubicBezTo>
                  <a:cubicBezTo>
                    <a:pt x="364" y="1544"/>
                    <a:pt x="499" y="2553"/>
                    <a:pt x="587" y="3568"/>
                  </a:cubicBezTo>
                  <a:cubicBezTo>
                    <a:pt x="640" y="4090"/>
                    <a:pt x="599" y="4090"/>
                    <a:pt x="18" y="4119"/>
                  </a:cubicBezTo>
                  <a:cubicBezTo>
                    <a:pt x="30" y="4236"/>
                    <a:pt x="0" y="4389"/>
                    <a:pt x="59" y="4471"/>
                  </a:cubicBezTo>
                  <a:cubicBezTo>
                    <a:pt x="552" y="5146"/>
                    <a:pt x="640" y="5885"/>
                    <a:pt x="540" y="6683"/>
                  </a:cubicBezTo>
                  <a:cubicBezTo>
                    <a:pt x="511" y="6947"/>
                    <a:pt x="528" y="7216"/>
                    <a:pt x="522" y="7492"/>
                  </a:cubicBezTo>
                  <a:cubicBezTo>
                    <a:pt x="575" y="7475"/>
                    <a:pt x="634" y="7475"/>
                    <a:pt x="646" y="7451"/>
                  </a:cubicBezTo>
                  <a:cubicBezTo>
                    <a:pt x="945" y="7082"/>
                    <a:pt x="1250" y="6700"/>
                    <a:pt x="1543" y="6319"/>
                  </a:cubicBezTo>
                  <a:lnTo>
                    <a:pt x="1543" y="4459"/>
                  </a:lnTo>
                  <a:lnTo>
                    <a:pt x="1725" y="4459"/>
                  </a:lnTo>
                  <a:cubicBezTo>
                    <a:pt x="1766" y="5069"/>
                    <a:pt x="1760" y="5685"/>
                    <a:pt x="1725" y="6301"/>
                  </a:cubicBezTo>
                  <a:cubicBezTo>
                    <a:pt x="1754" y="6536"/>
                    <a:pt x="1660" y="6829"/>
                    <a:pt x="2018" y="6894"/>
                  </a:cubicBezTo>
                  <a:lnTo>
                    <a:pt x="2153" y="5292"/>
                  </a:lnTo>
                  <a:lnTo>
                    <a:pt x="1819" y="2934"/>
                  </a:lnTo>
                  <a:lnTo>
                    <a:pt x="1778" y="2934"/>
                  </a:lnTo>
                  <a:lnTo>
                    <a:pt x="1731" y="2928"/>
                  </a:lnTo>
                  <a:cubicBezTo>
                    <a:pt x="1725" y="3186"/>
                    <a:pt x="1713" y="3444"/>
                    <a:pt x="1690" y="3867"/>
                  </a:cubicBezTo>
                  <a:cubicBezTo>
                    <a:pt x="1373" y="3110"/>
                    <a:pt x="1455" y="2488"/>
                    <a:pt x="1432" y="1872"/>
                  </a:cubicBezTo>
                  <a:cubicBezTo>
                    <a:pt x="1514" y="1831"/>
                    <a:pt x="1584" y="1790"/>
                    <a:pt x="1666" y="1749"/>
                  </a:cubicBezTo>
                  <a:cubicBezTo>
                    <a:pt x="1531" y="1174"/>
                    <a:pt x="1402" y="599"/>
                    <a:pt x="126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179975" y="3923850"/>
              <a:ext cx="180400" cy="82075"/>
            </a:xfrm>
            <a:custGeom>
              <a:avLst/>
              <a:gdLst/>
              <a:ahLst/>
              <a:cxnLst/>
              <a:rect l="l" t="t" r="r" b="b"/>
              <a:pathLst>
                <a:path w="7216" h="3283" extrusionOk="0">
                  <a:moveTo>
                    <a:pt x="2089" y="2540"/>
                  </a:moveTo>
                  <a:cubicBezTo>
                    <a:pt x="2095" y="2543"/>
                    <a:pt x="2102" y="2545"/>
                    <a:pt x="2109" y="2548"/>
                  </a:cubicBezTo>
                  <a:lnTo>
                    <a:pt x="2109" y="2548"/>
                  </a:lnTo>
                  <a:cubicBezTo>
                    <a:pt x="2105" y="2544"/>
                    <a:pt x="2099" y="2540"/>
                    <a:pt x="2089" y="2540"/>
                  </a:cubicBezTo>
                  <a:close/>
                  <a:moveTo>
                    <a:pt x="587" y="0"/>
                  </a:moveTo>
                  <a:cubicBezTo>
                    <a:pt x="0" y="417"/>
                    <a:pt x="446" y="968"/>
                    <a:pt x="352" y="1455"/>
                  </a:cubicBezTo>
                  <a:cubicBezTo>
                    <a:pt x="751" y="1607"/>
                    <a:pt x="1121" y="1707"/>
                    <a:pt x="1461" y="1883"/>
                  </a:cubicBezTo>
                  <a:cubicBezTo>
                    <a:pt x="1736" y="2029"/>
                    <a:pt x="2110" y="2129"/>
                    <a:pt x="2112" y="2549"/>
                  </a:cubicBezTo>
                  <a:lnTo>
                    <a:pt x="2112" y="2549"/>
                  </a:lnTo>
                  <a:cubicBezTo>
                    <a:pt x="2111" y="2548"/>
                    <a:pt x="2110" y="2548"/>
                    <a:pt x="2109" y="2548"/>
                  </a:cubicBezTo>
                  <a:lnTo>
                    <a:pt x="2109" y="2548"/>
                  </a:lnTo>
                  <a:cubicBezTo>
                    <a:pt x="2111" y="2550"/>
                    <a:pt x="2112" y="2552"/>
                    <a:pt x="2112" y="2552"/>
                  </a:cubicBezTo>
                  <a:cubicBezTo>
                    <a:pt x="2112" y="2551"/>
                    <a:pt x="2112" y="2550"/>
                    <a:pt x="2112" y="2549"/>
                  </a:cubicBezTo>
                  <a:lnTo>
                    <a:pt x="2112" y="2549"/>
                  </a:lnTo>
                  <a:cubicBezTo>
                    <a:pt x="2708" y="2770"/>
                    <a:pt x="3293" y="3018"/>
                    <a:pt x="3895" y="3221"/>
                  </a:cubicBezTo>
                  <a:cubicBezTo>
                    <a:pt x="4025" y="3264"/>
                    <a:pt x="4175" y="3283"/>
                    <a:pt x="4324" y="3283"/>
                  </a:cubicBezTo>
                  <a:cubicBezTo>
                    <a:pt x="4418" y="3283"/>
                    <a:pt x="4511" y="3275"/>
                    <a:pt x="4599" y="3262"/>
                  </a:cubicBezTo>
                  <a:cubicBezTo>
                    <a:pt x="5104" y="3191"/>
                    <a:pt x="5597" y="3080"/>
                    <a:pt x="6095" y="2968"/>
                  </a:cubicBezTo>
                  <a:cubicBezTo>
                    <a:pt x="6483" y="2880"/>
                    <a:pt x="6864" y="2763"/>
                    <a:pt x="7216" y="2669"/>
                  </a:cubicBezTo>
                  <a:cubicBezTo>
                    <a:pt x="6571" y="2493"/>
                    <a:pt x="5925" y="2376"/>
                    <a:pt x="5327" y="2141"/>
                  </a:cubicBezTo>
                  <a:cubicBezTo>
                    <a:pt x="4605" y="1866"/>
                    <a:pt x="3931" y="1467"/>
                    <a:pt x="3209" y="1167"/>
                  </a:cubicBezTo>
                  <a:cubicBezTo>
                    <a:pt x="2435" y="845"/>
                    <a:pt x="1725" y="329"/>
                    <a:pt x="827" y="323"/>
                  </a:cubicBezTo>
                  <a:cubicBezTo>
                    <a:pt x="786" y="323"/>
                    <a:pt x="751" y="199"/>
                    <a:pt x="704" y="135"/>
                  </a:cubicBezTo>
                  <a:cubicBezTo>
                    <a:pt x="669" y="88"/>
                    <a:pt x="622" y="47"/>
                    <a:pt x="58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251150" y="3356000"/>
              <a:ext cx="128150" cy="143875"/>
            </a:xfrm>
            <a:custGeom>
              <a:avLst/>
              <a:gdLst/>
              <a:ahLst/>
              <a:cxnLst/>
              <a:rect l="l" t="t" r="r" b="b"/>
              <a:pathLst>
                <a:path w="5126" h="5755" extrusionOk="0">
                  <a:moveTo>
                    <a:pt x="1911" y="2093"/>
                  </a:moveTo>
                  <a:lnTo>
                    <a:pt x="1899" y="2111"/>
                  </a:lnTo>
                  <a:cubicBezTo>
                    <a:pt x="1903" y="2107"/>
                    <a:pt x="1906" y="2103"/>
                    <a:pt x="1910" y="2099"/>
                  </a:cubicBezTo>
                  <a:lnTo>
                    <a:pt x="1910" y="2099"/>
                  </a:lnTo>
                  <a:cubicBezTo>
                    <a:pt x="1910" y="2097"/>
                    <a:pt x="1911" y="2095"/>
                    <a:pt x="1911" y="2093"/>
                  </a:cubicBezTo>
                  <a:close/>
                  <a:moveTo>
                    <a:pt x="2926" y="3988"/>
                  </a:moveTo>
                  <a:lnTo>
                    <a:pt x="2926" y="3988"/>
                  </a:lnTo>
                  <a:cubicBezTo>
                    <a:pt x="2925" y="3988"/>
                    <a:pt x="2924" y="3988"/>
                    <a:pt x="2924" y="3988"/>
                  </a:cubicBezTo>
                  <a:lnTo>
                    <a:pt x="2924" y="3988"/>
                  </a:lnTo>
                  <a:cubicBezTo>
                    <a:pt x="2922" y="3992"/>
                    <a:pt x="2921" y="3996"/>
                    <a:pt x="2920" y="4000"/>
                  </a:cubicBezTo>
                  <a:lnTo>
                    <a:pt x="2926" y="3988"/>
                  </a:lnTo>
                  <a:close/>
                  <a:moveTo>
                    <a:pt x="4802" y="0"/>
                  </a:moveTo>
                  <a:cubicBezTo>
                    <a:pt x="4457" y="0"/>
                    <a:pt x="4146" y="222"/>
                    <a:pt x="3812" y="263"/>
                  </a:cubicBezTo>
                  <a:cubicBezTo>
                    <a:pt x="3348" y="304"/>
                    <a:pt x="2961" y="556"/>
                    <a:pt x="2750" y="1032"/>
                  </a:cubicBezTo>
                  <a:cubicBezTo>
                    <a:pt x="2668" y="1219"/>
                    <a:pt x="2486" y="1366"/>
                    <a:pt x="2351" y="1530"/>
                  </a:cubicBezTo>
                  <a:lnTo>
                    <a:pt x="2357" y="1513"/>
                  </a:lnTo>
                  <a:lnTo>
                    <a:pt x="2357" y="1513"/>
                  </a:lnTo>
                  <a:cubicBezTo>
                    <a:pt x="2257" y="1671"/>
                    <a:pt x="2157" y="1818"/>
                    <a:pt x="2052" y="1970"/>
                  </a:cubicBezTo>
                  <a:lnTo>
                    <a:pt x="2058" y="1953"/>
                  </a:lnTo>
                  <a:lnTo>
                    <a:pt x="2058" y="1953"/>
                  </a:lnTo>
                  <a:cubicBezTo>
                    <a:pt x="2014" y="2001"/>
                    <a:pt x="1956" y="2050"/>
                    <a:pt x="1910" y="2099"/>
                  </a:cubicBezTo>
                  <a:lnTo>
                    <a:pt x="1910" y="2099"/>
                  </a:lnTo>
                  <a:cubicBezTo>
                    <a:pt x="1781" y="3024"/>
                    <a:pt x="1505" y="3884"/>
                    <a:pt x="878" y="4604"/>
                  </a:cubicBezTo>
                  <a:lnTo>
                    <a:pt x="890" y="4587"/>
                  </a:lnTo>
                  <a:lnTo>
                    <a:pt x="890" y="4587"/>
                  </a:lnTo>
                  <a:cubicBezTo>
                    <a:pt x="790" y="4692"/>
                    <a:pt x="691" y="4786"/>
                    <a:pt x="585" y="4886"/>
                  </a:cubicBezTo>
                  <a:lnTo>
                    <a:pt x="438" y="5179"/>
                  </a:lnTo>
                  <a:lnTo>
                    <a:pt x="444" y="5167"/>
                  </a:lnTo>
                  <a:lnTo>
                    <a:pt x="139" y="5472"/>
                  </a:lnTo>
                  <a:lnTo>
                    <a:pt x="4" y="5607"/>
                  </a:lnTo>
                  <a:lnTo>
                    <a:pt x="4" y="5607"/>
                  </a:lnTo>
                  <a:lnTo>
                    <a:pt x="0" y="5611"/>
                  </a:lnTo>
                  <a:lnTo>
                    <a:pt x="0" y="5611"/>
                  </a:lnTo>
                  <a:lnTo>
                    <a:pt x="4" y="5607"/>
                  </a:lnTo>
                  <a:lnTo>
                    <a:pt x="4" y="5607"/>
                  </a:lnTo>
                  <a:cubicBezTo>
                    <a:pt x="50" y="5659"/>
                    <a:pt x="112" y="5754"/>
                    <a:pt x="137" y="5754"/>
                  </a:cubicBezTo>
                  <a:cubicBezTo>
                    <a:pt x="138" y="5754"/>
                    <a:pt x="139" y="5754"/>
                    <a:pt x="139" y="5754"/>
                  </a:cubicBezTo>
                  <a:cubicBezTo>
                    <a:pt x="914" y="5496"/>
                    <a:pt x="1882" y="5607"/>
                    <a:pt x="2316" y="4651"/>
                  </a:cubicBezTo>
                  <a:cubicBezTo>
                    <a:pt x="2332" y="4612"/>
                    <a:pt x="2422" y="4605"/>
                    <a:pt x="2482" y="4584"/>
                  </a:cubicBezTo>
                  <a:lnTo>
                    <a:pt x="2482" y="4584"/>
                  </a:lnTo>
                  <a:cubicBezTo>
                    <a:pt x="2481" y="4585"/>
                    <a:pt x="2480" y="4586"/>
                    <a:pt x="2480" y="4587"/>
                  </a:cubicBezTo>
                  <a:lnTo>
                    <a:pt x="2492" y="4581"/>
                  </a:lnTo>
                  <a:lnTo>
                    <a:pt x="2492" y="4581"/>
                  </a:lnTo>
                  <a:cubicBezTo>
                    <a:pt x="2488" y="4582"/>
                    <a:pt x="2485" y="4583"/>
                    <a:pt x="2482" y="4584"/>
                  </a:cubicBezTo>
                  <a:lnTo>
                    <a:pt x="2482" y="4584"/>
                  </a:lnTo>
                  <a:cubicBezTo>
                    <a:pt x="2526" y="4529"/>
                    <a:pt x="2575" y="4480"/>
                    <a:pt x="2625" y="4435"/>
                  </a:cubicBezTo>
                  <a:lnTo>
                    <a:pt x="2625" y="4435"/>
                  </a:lnTo>
                  <a:cubicBezTo>
                    <a:pt x="2626" y="4437"/>
                    <a:pt x="2626" y="4438"/>
                    <a:pt x="2627" y="4440"/>
                  </a:cubicBezTo>
                  <a:lnTo>
                    <a:pt x="2632" y="4428"/>
                  </a:lnTo>
                  <a:lnTo>
                    <a:pt x="2632" y="4428"/>
                  </a:lnTo>
                  <a:cubicBezTo>
                    <a:pt x="2630" y="4430"/>
                    <a:pt x="2628" y="4433"/>
                    <a:pt x="2625" y="4435"/>
                  </a:cubicBezTo>
                  <a:lnTo>
                    <a:pt x="2625" y="4435"/>
                  </a:lnTo>
                  <a:cubicBezTo>
                    <a:pt x="2552" y="4175"/>
                    <a:pt x="2640" y="4018"/>
                    <a:pt x="2924" y="3988"/>
                  </a:cubicBezTo>
                  <a:lnTo>
                    <a:pt x="2924" y="3988"/>
                  </a:lnTo>
                  <a:cubicBezTo>
                    <a:pt x="3376" y="2638"/>
                    <a:pt x="4078" y="1416"/>
                    <a:pt x="4932" y="275"/>
                  </a:cubicBezTo>
                  <a:cubicBezTo>
                    <a:pt x="4973" y="222"/>
                    <a:pt x="5055" y="210"/>
                    <a:pt x="5126" y="175"/>
                  </a:cubicBezTo>
                  <a:cubicBezTo>
                    <a:pt x="5120" y="134"/>
                    <a:pt x="5120" y="105"/>
                    <a:pt x="5120" y="69"/>
                  </a:cubicBezTo>
                  <a:cubicBezTo>
                    <a:pt x="5010" y="20"/>
                    <a:pt x="4904" y="0"/>
                    <a:pt x="480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807875" y="3689625"/>
              <a:ext cx="56950" cy="204025"/>
            </a:xfrm>
            <a:custGeom>
              <a:avLst/>
              <a:gdLst/>
              <a:ahLst/>
              <a:cxnLst/>
              <a:rect l="l" t="t" r="r" b="b"/>
              <a:pathLst>
                <a:path w="2278" h="8161" extrusionOk="0">
                  <a:moveTo>
                    <a:pt x="1808" y="0"/>
                  </a:moveTo>
                  <a:cubicBezTo>
                    <a:pt x="1468" y="546"/>
                    <a:pt x="1215" y="1097"/>
                    <a:pt x="1028" y="1672"/>
                  </a:cubicBezTo>
                  <a:cubicBezTo>
                    <a:pt x="511" y="3221"/>
                    <a:pt x="212" y="4811"/>
                    <a:pt x="71" y="6442"/>
                  </a:cubicBezTo>
                  <a:cubicBezTo>
                    <a:pt x="1" y="7275"/>
                    <a:pt x="382" y="7662"/>
                    <a:pt x="922" y="8161"/>
                  </a:cubicBezTo>
                  <a:cubicBezTo>
                    <a:pt x="1157" y="6852"/>
                    <a:pt x="1362" y="5644"/>
                    <a:pt x="1597" y="4435"/>
                  </a:cubicBezTo>
                  <a:cubicBezTo>
                    <a:pt x="1632" y="4230"/>
                    <a:pt x="1790" y="4048"/>
                    <a:pt x="1890" y="3849"/>
                  </a:cubicBezTo>
                  <a:lnTo>
                    <a:pt x="1890" y="3849"/>
                  </a:lnTo>
                  <a:lnTo>
                    <a:pt x="1878" y="3860"/>
                  </a:lnTo>
                  <a:cubicBezTo>
                    <a:pt x="1937" y="3761"/>
                    <a:pt x="1984" y="3655"/>
                    <a:pt x="2037" y="3555"/>
                  </a:cubicBezTo>
                  <a:lnTo>
                    <a:pt x="2037" y="3555"/>
                  </a:lnTo>
                  <a:lnTo>
                    <a:pt x="2025" y="3567"/>
                  </a:lnTo>
                  <a:cubicBezTo>
                    <a:pt x="2031" y="3198"/>
                    <a:pt x="2277" y="2851"/>
                    <a:pt x="2125" y="2447"/>
                  </a:cubicBezTo>
                  <a:cubicBezTo>
                    <a:pt x="2025" y="2183"/>
                    <a:pt x="2013" y="1878"/>
                    <a:pt x="1978" y="1590"/>
                  </a:cubicBezTo>
                  <a:cubicBezTo>
                    <a:pt x="1919" y="1062"/>
                    <a:pt x="1866" y="528"/>
                    <a:pt x="180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806850" y="3147700"/>
              <a:ext cx="54600" cy="217825"/>
            </a:xfrm>
            <a:custGeom>
              <a:avLst/>
              <a:gdLst/>
              <a:ahLst/>
              <a:cxnLst/>
              <a:rect l="l" t="t" r="r" b="b"/>
              <a:pathLst>
                <a:path w="2184" h="8713" extrusionOk="0">
                  <a:moveTo>
                    <a:pt x="664" y="1"/>
                  </a:moveTo>
                  <a:cubicBezTo>
                    <a:pt x="470" y="998"/>
                    <a:pt x="265" y="1995"/>
                    <a:pt x="83" y="2993"/>
                  </a:cubicBezTo>
                  <a:cubicBezTo>
                    <a:pt x="42" y="3233"/>
                    <a:pt x="1" y="3480"/>
                    <a:pt x="30" y="3714"/>
                  </a:cubicBezTo>
                  <a:cubicBezTo>
                    <a:pt x="177" y="5022"/>
                    <a:pt x="406" y="6307"/>
                    <a:pt x="981" y="7498"/>
                  </a:cubicBezTo>
                  <a:cubicBezTo>
                    <a:pt x="1037" y="7623"/>
                    <a:pt x="1023" y="7780"/>
                    <a:pt x="1043" y="7934"/>
                  </a:cubicBezTo>
                  <a:lnTo>
                    <a:pt x="1043" y="7934"/>
                  </a:lnTo>
                  <a:cubicBezTo>
                    <a:pt x="1042" y="7933"/>
                    <a:pt x="1040" y="7933"/>
                    <a:pt x="1039" y="7932"/>
                  </a:cubicBezTo>
                  <a:lnTo>
                    <a:pt x="1039" y="7932"/>
                  </a:lnTo>
                  <a:cubicBezTo>
                    <a:pt x="1027" y="7938"/>
                    <a:pt x="1045" y="7950"/>
                    <a:pt x="1045" y="7950"/>
                  </a:cubicBezTo>
                  <a:cubicBezTo>
                    <a:pt x="1044" y="7944"/>
                    <a:pt x="1044" y="7939"/>
                    <a:pt x="1043" y="7934"/>
                  </a:cubicBezTo>
                  <a:lnTo>
                    <a:pt x="1043" y="7934"/>
                  </a:lnTo>
                  <a:cubicBezTo>
                    <a:pt x="1165" y="7992"/>
                    <a:pt x="1304" y="8027"/>
                    <a:pt x="1409" y="8108"/>
                  </a:cubicBezTo>
                  <a:cubicBezTo>
                    <a:pt x="1673" y="8302"/>
                    <a:pt x="1925" y="8513"/>
                    <a:pt x="2183" y="8712"/>
                  </a:cubicBezTo>
                  <a:cubicBezTo>
                    <a:pt x="2130" y="8419"/>
                    <a:pt x="2083" y="8126"/>
                    <a:pt x="2037" y="7832"/>
                  </a:cubicBezTo>
                  <a:cubicBezTo>
                    <a:pt x="1731" y="7756"/>
                    <a:pt x="1696" y="7498"/>
                    <a:pt x="1667" y="7263"/>
                  </a:cubicBezTo>
                  <a:cubicBezTo>
                    <a:pt x="1626" y="6952"/>
                    <a:pt x="1632" y="6636"/>
                    <a:pt x="1608" y="6319"/>
                  </a:cubicBezTo>
                  <a:cubicBezTo>
                    <a:pt x="1555" y="5591"/>
                    <a:pt x="1597" y="4852"/>
                    <a:pt x="1450" y="4148"/>
                  </a:cubicBezTo>
                  <a:cubicBezTo>
                    <a:pt x="1198" y="2934"/>
                    <a:pt x="1139" y="1690"/>
                    <a:pt x="1057" y="458"/>
                  </a:cubicBezTo>
                  <a:lnTo>
                    <a:pt x="66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597875" y="3225875"/>
              <a:ext cx="197275" cy="72925"/>
            </a:xfrm>
            <a:custGeom>
              <a:avLst/>
              <a:gdLst/>
              <a:ahLst/>
              <a:cxnLst/>
              <a:rect l="l" t="t" r="r" b="b"/>
              <a:pathLst>
                <a:path w="7891" h="2917" extrusionOk="0">
                  <a:moveTo>
                    <a:pt x="0" y="1"/>
                  </a:moveTo>
                  <a:lnTo>
                    <a:pt x="0" y="1"/>
                  </a:lnTo>
                  <a:cubicBezTo>
                    <a:pt x="399" y="411"/>
                    <a:pt x="728" y="757"/>
                    <a:pt x="1050" y="1103"/>
                  </a:cubicBezTo>
                  <a:cubicBezTo>
                    <a:pt x="1461" y="1543"/>
                    <a:pt x="1948" y="1819"/>
                    <a:pt x="2546" y="1919"/>
                  </a:cubicBezTo>
                  <a:cubicBezTo>
                    <a:pt x="3074" y="2007"/>
                    <a:pt x="3573" y="2195"/>
                    <a:pt x="3954" y="2599"/>
                  </a:cubicBezTo>
                  <a:cubicBezTo>
                    <a:pt x="4013" y="2599"/>
                    <a:pt x="4066" y="2599"/>
                    <a:pt x="4107" y="2623"/>
                  </a:cubicBezTo>
                  <a:lnTo>
                    <a:pt x="5585" y="2904"/>
                  </a:lnTo>
                  <a:cubicBezTo>
                    <a:pt x="5585" y="2857"/>
                    <a:pt x="5573" y="2805"/>
                    <a:pt x="5585" y="2758"/>
                  </a:cubicBezTo>
                  <a:cubicBezTo>
                    <a:pt x="5650" y="2253"/>
                    <a:pt x="5503" y="1872"/>
                    <a:pt x="4922" y="1731"/>
                  </a:cubicBezTo>
                  <a:cubicBezTo>
                    <a:pt x="5147" y="1653"/>
                    <a:pt x="5357" y="1600"/>
                    <a:pt x="5557" y="1600"/>
                  </a:cubicBezTo>
                  <a:cubicBezTo>
                    <a:pt x="5805" y="1600"/>
                    <a:pt x="6038" y="1681"/>
                    <a:pt x="6266" y="1895"/>
                  </a:cubicBezTo>
                  <a:cubicBezTo>
                    <a:pt x="6594" y="2200"/>
                    <a:pt x="6981" y="2459"/>
                    <a:pt x="7363" y="2717"/>
                  </a:cubicBezTo>
                  <a:cubicBezTo>
                    <a:pt x="7521" y="2816"/>
                    <a:pt x="7715" y="2846"/>
                    <a:pt x="7891" y="2916"/>
                  </a:cubicBezTo>
                  <a:cubicBezTo>
                    <a:pt x="7761" y="2717"/>
                    <a:pt x="7615" y="2523"/>
                    <a:pt x="7503" y="2318"/>
                  </a:cubicBezTo>
                  <a:cubicBezTo>
                    <a:pt x="7468" y="2242"/>
                    <a:pt x="7497" y="2124"/>
                    <a:pt x="7492" y="2019"/>
                  </a:cubicBezTo>
                  <a:lnTo>
                    <a:pt x="7492" y="2019"/>
                  </a:lnTo>
                  <a:lnTo>
                    <a:pt x="7497" y="2024"/>
                  </a:lnTo>
                  <a:lnTo>
                    <a:pt x="7351" y="1878"/>
                  </a:lnTo>
                  <a:cubicBezTo>
                    <a:pt x="7303" y="1878"/>
                    <a:pt x="7246" y="1900"/>
                    <a:pt x="7205" y="1900"/>
                  </a:cubicBezTo>
                  <a:cubicBezTo>
                    <a:pt x="7191" y="1900"/>
                    <a:pt x="7178" y="1897"/>
                    <a:pt x="7169" y="1890"/>
                  </a:cubicBezTo>
                  <a:cubicBezTo>
                    <a:pt x="6295" y="1197"/>
                    <a:pt x="5268" y="951"/>
                    <a:pt x="4189" y="834"/>
                  </a:cubicBezTo>
                  <a:cubicBezTo>
                    <a:pt x="3250" y="728"/>
                    <a:pt x="2312" y="599"/>
                    <a:pt x="1379" y="429"/>
                  </a:cubicBezTo>
                  <a:cubicBezTo>
                    <a:pt x="933" y="353"/>
                    <a:pt x="516" y="165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239225" y="3847125"/>
              <a:ext cx="136425" cy="63250"/>
            </a:xfrm>
            <a:custGeom>
              <a:avLst/>
              <a:gdLst/>
              <a:ahLst/>
              <a:cxnLst/>
              <a:rect l="l" t="t" r="r" b="b"/>
              <a:pathLst>
                <a:path w="5457" h="2530" extrusionOk="0">
                  <a:moveTo>
                    <a:pt x="616" y="775"/>
                  </a:moveTo>
                  <a:lnTo>
                    <a:pt x="610" y="781"/>
                  </a:lnTo>
                  <a:lnTo>
                    <a:pt x="610" y="781"/>
                  </a:lnTo>
                  <a:lnTo>
                    <a:pt x="616" y="775"/>
                  </a:lnTo>
                  <a:close/>
                  <a:moveTo>
                    <a:pt x="2216" y="1"/>
                  </a:moveTo>
                  <a:cubicBezTo>
                    <a:pt x="1833" y="1"/>
                    <a:pt x="1528" y="129"/>
                    <a:pt x="1244" y="423"/>
                  </a:cubicBezTo>
                  <a:cubicBezTo>
                    <a:pt x="1105" y="572"/>
                    <a:pt x="991" y="806"/>
                    <a:pt x="752" y="806"/>
                  </a:cubicBezTo>
                  <a:cubicBezTo>
                    <a:pt x="709" y="806"/>
                    <a:pt x="662" y="798"/>
                    <a:pt x="610" y="781"/>
                  </a:cubicBezTo>
                  <a:lnTo>
                    <a:pt x="610" y="781"/>
                  </a:lnTo>
                  <a:lnTo>
                    <a:pt x="470" y="922"/>
                  </a:lnTo>
                  <a:lnTo>
                    <a:pt x="470" y="922"/>
                  </a:lnTo>
                  <a:cubicBezTo>
                    <a:pt x="616" y="1374"/>
                    <a:pt x="0" y="1421"/>
                    <a:pt x="6" y="1884"/>
                  </a:cubicBezTo>
                  <a:cubicBezTo>
                    <a:pt x="318" y="1829"/>
                    <a:pt x="625" y="1804"/>
                    <a:pt x="927" y="1804"/>
                  </a:cubicBezTo>
                  <a:cubicBezTo>
                    <a:pt x="2035" y="1804"/>
                    <a:pt x="3085" y="2138"/>
                    <a:pt x="4136" y="2529"/>
                  </a:cubicBezTo>
                  <a:cubicBezTo>
                    <a:pt x="4236" y="2353"/>
                    <a:pt x="4312" y="2154"/>
                    <a:pt x="4441" y="2001"/>
                  </a:cubicBezTo>
                  <a:cubicBezTo>
                    <a:pt x="4781" y="1597"/>
                    <a:pt x="5292" y="1338"/>
                    <a:pt x="5456" y="787"/>
                  </a:cubicBezTo>
                  <a:cubicBezTo>
                    <a:pt x="4482" y="394"/>
                    <a:pt x="3485" y="112"/>
                    <a:pt x="2429" y="13"/>
                  </a:cubicBezTo>
                  <a:cubicBezTo>
                    <a:pt x="2355" y="5"/>
                    <a:pt x="2284" y="1"/>
                    <a:pt x="221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780025" y="4025325"/>
              <a:ext cx="97700" cy="116475"/>
            </a:xfrm>
            <a:custGeom>
              <a:avLst/>
              <a:gdLst/>
              <a:ahLst/>
              <a:cxnLst/>
              <a:rect l="l" t="t" r="r" b="b"/>
              <a:pathLst>
                <a:path w="3908" h="4659" extrusionOk="0">
                  <a:moveTo>
                    <a:pt x="3663" y="1"/>
                  </a:moveTo>
                  <a:cubicBezTo>
                    <a:pt x="2952" y="1"/>
                    <a:pt x="2308" y="289"/>
                    <a:pt x="1655" y="605"/>
                  </a:cubicBezTo>
                  <a:cubicBezTo>
                    <a:pt x="1091" y="886"/>
                    <a:pt x="716" y="1297"/>
                    <a:pt x="481" y="1854"/>
                  </a:cubicBezTo>
                  <a:cubicBezTo>
                    <a:pt x="0" y="2987"/>
                    <a:pt x="382" y="4160"/>
                    <a:pt x="1385" y="4659"/>
                  </a:cubicBezTo>
                  <a:cubicBezTo>
                    <a:pt x="1379" y="4500"/>
                    <a:pt x="1414" y="4301"/>
                    <a:pt x="1332" y="4160"/>
                  </a:cubicBezTo>
                  <a:cubicBezTo>
                    <a:pt x="1062" y="3720"/>
                    <a:pt x="1168" y="3309"/>
                    <a:pt x="1379" y="2899"/>
                  </a:cubicBezTo>
                  <a:cubicBezTo>
                    <a:pt x="1345" y="2717"/>
                    <a:pt x="1420" y="2692"/>
                    <a:pt x="1514" y="2692"/>
                  </a:cubicBezTo>
                  <a:cubicBezTo>
                    <a:pt x="1552" y="2692"/>
                    <a:pt x="1592" y="2696"/>
                    <a:pt x="1629" y="2696"/>
                  </a:cubicBezTo>
                  <a:cubicBezTo>
                    <a:pt x="1644" y="2696"/>
                    <a:pt x="1659" y="2695"/>
                    <a:pt x="1672" y="2693"/>
                  </a:cubicBezTo>
                  <a:cubicBezTo>
                    <a:pt x="1922" y="2243"/>
                    <a:pt x="2278" y="2009"/>
                    <a:pt x="2741" y="2009"/>
                  </a:cubicBezTo>
                  <a:cubicBezTo>
                    <a:pt x="2832" y="2009"/>
                    <a:pt x="2928" y="2018"/>
                    <a:pt x="3027" y="2036"/>
                  </a:cubicBezTo>
                  <a:cubicBezTo>
                    <a:pt x="3262" y="2077"/>
                    <a:pt x="3503" y="2118"/>
                    <a:pt x="3737" y="2154"/>
                  </a:cubicBezTo>
                  <a:cubicBezTo>
                    <a:pt x="3790" y="1444"/>
                    <a:pt x="3849" y="740"/>
                    <a:pt x="3907" y="12"/>
                  </a:cubicBezTo>
                  <a:cubicBezTo>
                    <a:pt x="3825" y="5"/>
                    <a:pt x="3744" y="1"/>
                    <a:pt x="3663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115000" y="3170000"/>
              <a:ext cx="166775" cy="91400"/>
            </a:xfrm>
            <a:custGeom>
              <a:avLst/>
              <a:gdLst/>
              <a:ahLst/>
              <a:cxnLst/>
              <a:rect l="l" t="t" r="r" b="b"/>
              <a:pathLst>
                <a:path w="6671" h="3656" extrusionOk="0">
                  <a:moveTo>
                    <a:pt x="2212" y="722"/>
                  </a:moveTo>
                  <a:cubicBezTo>
                    <a:pt x="2206" y="725"/>
                    <a:pt x="2201" y="727"/>
                    <a:pt x="2195" y="730"/>
                  </a:cubicBezTo>
                  <a:lnTo>
                    <a:pt x="2195" y="730"/>
                  </a:lnTo>
                  <a:lnTo>
                    <a:pt x="2194" y="734"/>
                  </a:lnTo>
                  <a:lnTo>
                    <a:pt x="2212" y="722"/>
                  </a:lnTo>
                  <a:close/>
                  <a:moveTo>
                    <a:pt x="6606" y="2617"/>
                  </a:moveTo>
                  <a:cubicBezTo>
                    <a:pt x="6607" y="2622"/>
                    <a:pt x="6608" y="2627"/>
                    <a:pt x="6609" y="2633"/>
                  </a:cubicBezTo>
                  <a:lnTo>
                    <a:pt x="6609" y="2633"/>
                  </a:lnTo>
                  <a:cubicBezTo>
                    <a:pt x="6612" y="2633"/>
                    <a:pt x="6615" y="2634"/>
                    <a:pt x="6618" y="2634"/>
                  </a:cubicBezTo>
                  <a:lnTo>
                    <a:pt x="6606" y="2617"/>
                  </a:lnTo>
                  <a:close/>
                  <a:moveTo>
                    <a:pt x="2071" y="0"/>
                  </a:moveTo>
                  <a:cubicBezTo>
                    <a:pt x="1702" y="352"/>
                    <a:pt x="1320" y="699"/>
                    <a:pt x="980" y="1074"/>
                  </a:cubicBezTo>
                  <a:cubicBezTo>
                    <a:pt x="569" y="1526"/>
                    <a:pt x="540" y="2071"/>
                    <a:pt x="857" y="2640"/>
                  </a:cubicBezTo>
                  <a:cubicBezTo>
                    <a:pt x="1059" y="2611"/>
                    <a:pt x="1176" y="2594"/>
                    <a:pt x="1259" y="2594"/>
                  </a:cubicBezTo>
                  <a:cubicBezTo>
                    <a:pt x="1375" y="2594"/>
                    <a:pt x="1426" y="2626"/>
                    <a:pt x="1549" y="2705"/>
                  </a:cubicBezTo>
                  <a:cubicBezTo>
                    <a:pt x="1105" y="2822"/>
                    <a:pt x="633" y="2950"/>
                    <a:pt x="160" y="3078"/>
                  </a:cubicBezTo>
                  <a:lnTo>
                    <a:pt x="160" y="3078"/>
                  </a:lnTo>
                  <a:lnTo>
                    <a:pt x="165" y="3069"/>
                  </a:lnTo>
                  <a:lnTo>
                    <a:pt x="153" y="3080"/>
                  </a:lnTo>
                  <a:cubicBezTo>
                    <a:pt x="155" y="3080"/>
                    <a:pt x="157" y="3079"/>
                    <a:pt x="160" y="3078"/>
                  </a:cubicBezTo>
                  <a:lnTo>
                    <a:pt x="160" y="3078"/>
                  </a:lnTo>
                  <a:lnTo>
                    <a:pt x="12" y="3374"/>
                  </a:lnTo>
                  <a:lnTo>
                    <a:pt x="18" y="3368"/>
                  </a:lnTo>
                  <a:lnTo>
                    <a:pt x="18" y="3368"/>
                  </a:lnTo>
                  <a:cubicBezTo>
                    <a:pt x="12" y="3421"/>
                    <a:pt x="12" y="3467"/>
                    <a:pt x="12" y="3520"/>
                  </a:cubicBezTo>
                  <a:cubicBezTo>
                    <a:pt x="12" y="3567"/>
                    <a:pt x="12" y="3608"/>
                    <a:pt x="0" y="3655"/>
                  </a:cubicBezTo>
                  <a:cubicBezTo>
                    <a:pt x="552" y="3550"/>
                    <a:pt x="1103" y="3456"/>
                    <a:pt x="1643" y="3350"/>
                  </a:cubicBezTo>
                  <a:cubicBezTo>
                    <a:pt x="2065" y="3274"/>
                    <a:pt x="2488" y="3186"/>
                    <a:pt x="2916" y="3098"/>
                  </a:cubicBezTo>
                  <a:lnTo>
                    <a:pt x="1989" y="2787"/>
                  </a:lnTo>
                  <a:cubicBezTo>
                    <a:pt x="2013" y="2728"/>
                    <a:pt x="2030" y="2676"/>
                    <a:pt x="2048" y="2617"/>
                  </a:cubicBezTo>
                  <a:cubicBezTo>
                    <a:pt x="2370" y="2728"/>
                    <a:pt x="2693" y="2846"/>
                    <a:pt x="3016" y="2963"/>
                  </a:cubicBezTo>
                  <a:cubicBezTo>
                    <a:pt x="3556" y="3128"/>
                    <a:pt x="4095" y="3199"/>
                    <a:pt x="4632" y="3199"/>
                  </a:cubicBezTo>
                  <a:cubicBezTo>
                    <a:pt x="5314" y="3199"/>
                    <a:pt x="5994" y="3085"/>
                    <a:pt x="6670" y="2904"/>
                  </a:cubicBezTo>
                  <a:cubicBezTo>
                    <a:pt x="6643" y="2794"/>
                    <a:pt x="6626" y="2710"/>
                    <a:pt x="6609" y="2633"/>
                  </a:cubicBezTo>
                  <a:lnTo>
                    <a:pt x="6609" y="2633"/>
                  </a:lnTo>
                  <a:cubicBezTo>
                    <a:pt x="6225" y="2552"/>
                    <a:pt x="5823" y="2510"/>
                    <a:pt x="5450" y="2382"/>
                  </a:cubicBezTo>
                  <a:cubicBezTo>
                    <a:pt x="4721" y="2135"/>
                    <a:pt x="3996" y="1889"/>
                    <a:pt x="3213" y="1889"/>
                  </a:cubicBezTo>
                  <a:cubicBezTo>
                    <a:pt x="3140" y="1889"/>
                    <a:pt x="3066" y="1891"/>
                    <a:pt x="2992" y="1895"/>
                  </a:cubicBezTo>
                  <a:cubicBezTo>
                    <a:pt x="2990" y="1895"/>
                    <a:pt x="2988" y="1896"/>
                    <a:pt x="2986" y="1896"/>
                  </a:cubicBezTo>
                  <a:cubicBezTo>
                    <a:pt x="2923" y="1896"/>
                    <a:pt x="2843" y="1806"/>
                    <a:pt x="2775" y="1754"/>
                  </a:cubicBezTo>
                  <a:lnTo>
                    <a:pt x="2699" y="1760"/>
                  </a:lnTo>
                  <a:lnTo>
                    <a:pt x="2628" y="1749"/>
                  </a:lnTo>
                  <a:cubicBezTo>
                    <a:pt x="2071" y="1954"/>
                    <a:pt x="1508" y="2159"/>
                    <a:pt x="951" y="2365"/>
                  </a:cubicBezTo>
                  <a:cubicBezTo>
                    <a:pt x="927" y="2318"/>
                    <a:pt x="910" y="2282"/>
                    <a:pt x="892" y="2236"/>
                  </a:cubicBezTo>
                  <a:cubicBezTo>
                    <a:pt x="1191" y="1972"/>
                    <a:pt x="1485" y="1713"/>
                    <a:pt x="1778" y="1455"/>
                  </a:cubicBezTo>
                  <a:lnTo>
                    <a:pt x="1778" y="1455"/>
                  </a:lnTo>
                  <a:lnTo>
                    <a:pt x="1760" y="1467"/>
                  </a:lnTo>
                  <a:cubicBezTo>
                    <a:pt x="1720" y="1110"/>
                    <a:pt x="1883" y="877"/>
                    <a:pt x="2195" y="730"/>
                  </a:cubicBezTo>
                  <a:lnTo>
                    <a:pt x="2195" y="730"/>
                  </a:lnTo>
                  <a:lnTo>
                    <a:pt x="2306" y="6"/>
                  </a:lnTo>
                  <a:cubicBezTo>
                    <a:pt x="2224" y="6"/>
                    <a:pt x="2153" y="0"/>
                    <a:pt x="20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974500" y="3573175"/>
              <a:ext cx="104725" cy="70400"/>
            </a:xfrm>
            <a:custGeom>
              <a:avLst/>
              <a:gdLst/>
              <a:ahLst/>
              <a:cxnLst/>
              <a:rect l="l" t="t" r="r" b="b"/>
              <a:pathLst>
                <a:path w="4189" h="2816" extrusionOk="0">
                  <a:moveTo>
                    <a:pt x="3461" y="305"/>
                  </a:moveTo>
                  <a:cubicBezTo>
                    <a:pt x="3708" y="599"/>
                    <a:pt x="3602" y="763"/>
                    <a:pt x="3467" y="921"/>
                  </a:cubicBezTo>
                  <a:cubicBezTo>
                    <a:pt x="3246" y="1582"/>
                    <a:pt x="3015" y="1813"/>
                    <a:pt x="2419" y="1813"/>
                  </a:cubicBezTo>
                  <a:cubicBezTo>
                    <a:pt x="2321" y="1813"/>
                    <a:pt x="2213" y="1807"/>
                    <a:pt x="2095" y="1795"/>
                  </a:cubicBezTo>
                  <a:cubicBezTo>
                    <a:pt x="2705" y="1713"/>
                    <a:pt x="3033" y="1256"/>
                    <a:pt x="3415" y="874"/>
                  </a:cubicBezTo>
                  <a:cubicBezTo>
                    <a:pt x="3432" y="716"/>
                    <a:pt x="3438" y="563"/>
                    <a:pt x="3461" y="305"/>
                  </a:cubicBezTo>
                  <a:close/>
                  <a:moveTo>
                    <a:pt x="4101" y="0"/>
                  </a:moveTo>
                  <a:lnTo>
                    <a:pt x="4101" y="0"/>
                  </a:lnTo>
                  <a:cubicBezTo>
                    <a:pt x="3373" y="41"/>
                    <a:pt x="2675" y="141"/>
                    <a:pt x="2036" y="558"/>
                  </a:cubicBezTo>
                  <a:cubicBezTo>
                    <a:pt x="1893" y="649"/>
                    <a:pt x="1680" y="701"/>
                    <a:pt x="1486" y="701"/>
                  </a:cubicBezTo>
                  <a:cubicBezTo>
                    <a:pt x="1417" y="701"/>
                    <a:pt x="1351" y="695"/>
                    <a:pt x="1291" y="681"/>
                  </a:cubicBezTo>
                  <a:cubicBezTo>
                    <a:pt x="1201" y="660"/>
                    <a:pt x="1120" y="649"/>
                    <a:pt x="1045" y="649"/>
                  </a:cubicBezTo>
                  <a:cubicBezTo>
                    <a:pt x="809" y="649"/>
                    <a:pt x="634" y="753"/>
                    <a:pt x="470" y="962"/>
                  </a:cubicBezTo>
                  <a:cubicBezTo>
                    <a:pt x="335" y="1127"/>
                    <a:pt x="159" y="1262"/>
                    <a:pt x="0" y="1408"/>
                  </a:cubicBezTo>
                  <a:cubicBezTo>
                    <a:pt x="106" y="2273"/>
                    <a:pt x="997" y="2815"/>
                    <a:pt x="1833" y="2815"/>
                  </a:cubicBezTo>
                  <a:cubicBezTo>
                    <a:pt x="1972" y="2815"/>
                    <a:pt x="2109" y="2800"/>
                    <a:pt x="2241" y="2769"/>
                  </a:cubicBezTo>
                  <a:cubicBezTo>
                    <a:pt x="3051" y="2582"/>
                    <a:pt x="3790" y="2212"/>
                    <a:pt x="4054" y="1361"/>
                  </a:cubicBezTo>
                  <a:cubicBezTo>
                    <a:pt x="4189" y="945"/>
                    <a:pt x="4089" y="452"/>
                    <a:pt x="410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103400" y="2931525"/>
              <a:ext cx="88775" cy="84650"/>
            </a:xfrm>
            <a:custGeom>
              <a:avLst/>
              <a:gdLst/>
              <a:ahLst/>
              <a:cxnLst/>
              <a:rect l="l" t="t" r="r" b="b"/>
              <a:pathLst>
                <a:path w="3551" h="3386" extrusionOk="0">
                  <a:moveTo>
                    <a:pt x="2529" y="1150"/>
                  </a:moveTo>
                  <a:cubicBezTo>
                    <a:pt x="2594" y="1274"/>
                    <a:pt x="2670" y="1403"/>
                    <a:pt x="2735" y="1520"/>
                  </a:cubicBezTo>
                  <a:cubicBezTo>
                    <a:pt x="2676" y="1547"/>
                    <a:pt x="2583" y="1598"/>
                    <a:pt x="2562" y="1598"/>
                  </a:cubicBezTo>
                  <a:cubicBezTo>
                    <a:pt x="2560" y="1598"/>
                    <a:pt x="2559" y="1597"/>
                    <a:pt x="2559" y="1596"/>
                  </a:cubicBezTo>
                  <a:cubicBezTo>
                    <a:pt x="2482" y="1491"/>
                    <a:pt x="2424" y="1362"/>
                    <a:pt x="2365" y="1238"/>
                  </a:cubicBezTo>
                  <a:cubicBezTo>
                    <a:pt x="2418" y="1209"/>
                    <a:pt x="2477" y="1180"/>
                    <a:pt x="2529" y="1150"/>
                  </a:cubicBezTo>
                  <a:close/>
                  <a:moveTo>
                    <a:pt x="2641" y="1"/>
                  </a:moveTo>
                  <a:cubicBezTo>
                    <a:pt x="2447" y="6"/>
                    <a:pt x="2259" y="12"/>
                    <a:pt x="2083" y="30"/>
                  </a:cubicBezTo>
                  <a:cubicBezTo>
                    <a:pt x="2113" y="94"/>
                    <a:pt x="2130" y="159"/>
                    <a:pt x="2189" y="294"/>
                  </a:cubicBezTo>
                  <a:cubicBezTo>
                    <a:pt x="1995" y="223"/>
                    <a:pt x="1849" y="177"/>
                    <a:pt x="1702" y="124"/>
                  </a:cubicBezTo>
                  <a:cubicBezTo>
                    <a:pt x="453" y="388"/>
                    <a:pt x="1" y="1291"/>
                    <a:pt x="535" y="2423"/>
                  </a:cubicBezTo>
                  <a:cubicBezTo>
                    <a:pt x="623" y="2623"/>
                    <a:pt x="722" y="2816"/>
                    <a:pt x="822" y="3004"/>
                  </a:cubicBezTo>
                  <a:cubicBezTo>
                    <a:pt x="1074" y="2969"/>
                    <a:pt x="1338" y="2934"/>
                    <a:pt x="1597" y="2893"/>
                  </a:cubicBezTo>
                  <a:cubicBezTo>
                    <a:pt x="1649" y="2875"/>
                    <a:pt x="1702" y="2857"/>
                    <a:pt x="1749" y="2834"/>
                  </a:cubicBezTo>
                  <a:lnTo>
                    <a:pt x="1749" y="2834"/>
                  </a:lnTo>
                  <a:cubicBezTo>
                    <a:pt x="1726" y="2881"/>
                    <a:pt x="1702" y="2934"/>
                    <a:pt x="1679" y="2975"/>
                  </a:cubicBezTo>
                  <a:cubicBezTo>
                    <a:pt x="1614" y="3057"/>
                    <a:pt x="1544" y="3133"/>
                    <a:pt x="1479" y="3209"/>
                  </a:cubicBezTo>
                  <a:cubicBezTo>
                    <a:pt x="1485" y="3268"/>
                    <a:pt x="1503" y="3327"/>
                    <a:pt x="1509" y="3385"/>
                  </a:cubicBezTo>
                  <a:cubicBezTo>
                    <a:pt x="2072" y="3204"/>
                    <a:pt x="2541" y="2881"/>
                    <a:pt x="2940" y="2447"/>
                  </a:cubicBezTo>
                  <a:cubicBezTo>
                    <a:pt x="3527" y="1802"/>
                    <a:pt x="3550" y="1027"/>
                    <a:pt x="3004" y="353"/>
                  </a:cubicBezTo>
                  <a:cubicBezTo>
                    <a:pt x="2905" y="218"/>
                    <a:pt x="2764" y="118"/>
                    <a:pt x="2641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272375" y="3489350"/>
              <a:ext cx="167350" cy="52575"/>
            </a:xfrm>
            <a:custGeom>
              <a:avLst/>
              <a:gdLst/>
              <a:ahLst/>
              <a:cxnLst/>
              <a:rect l="l" t="t" r="r" b="b"/>
              <a:pathLst>
                <a:path w="6694" h="2103" extrusionOk="0">
                  <a:moveTo>
                    <a:pt x="1723" y="1"/>
                  </a:moveTo>
                  <a:cubicBezTo>
                    <a:pt x="1412" y="1"/>
                    <a:pt x="1099" y="44"/>
                    <a:pt x="786" y="156"/>
                  </a:cubicBezTo>
                  <a:cubicBezTo>
                    <a:pt x="516" y="250"/>
                    <a:pt x="264" y="397"/>
                    <a:pt x="0" y="520"/>
                  </a:cubicBezTo>
                  <a:cubicBezTo>
                    <a:pt x="53" y="590"/>
                    <a:pt x="106" y="649"/>
                    <a:pt x="153" y="719"/>
                  </a:cubicBezTo>
                  <a:cubicBezTo>
                    <a:pt x="1291" y="954"/>
                    <a:pt x="2411" y="1253"/>
                    <a:pt x="3403" y="1898"/>
                  </a:cubicBezTo>
                  <a:lnTo>
                    <a:pt x="3397" y="1887"/>
                  </a:lnTo>
                  <a:lnTo>
                    <a:pt x="3397" y="1887"/>
                  </a:lnTo>
                  <a:cubicBezTo>
                    <a:pt x="3738" y="2048"/>
                    <a:pt x="4087" y="2102"/>
                    <a:pt x="4438" y="2102"/>
                  </a:cubicBezTo>
                  <a:cubicBezTo>
                    <a:pt x="4853" y="2102"/>
                    <a:pt x="5272" y="2027"/>
                    <a:pt x="5685" y="1963"/>
                  </a:cubicBezTo>
                  <a:cubicBezTo>
                    <a:pt x="6177" y="1893"/>
                    <a:pt x="6524" y="1582"/>
                    <a:pt x="6694" y="1106"/>
                  </a:cubicBezTo>
                  <a:cubicBezTo>
                    <a:pt x="6166" y="1013"/>
                    <a:pt x="5685" y="954"/>
                    <a:pt x="5215" y="831"/>
                  </a:cubicBezTo>
                  <a:cubicBezTo>
                    <a:pt x="4552" y="655"/>
                    <a:pt x="3925" y="391"/>
                    <a:pt x="3262" y="232"/>
                  </a:cubicBezTo>
                  <a:cubicBezTo>
                    <a:pt x="2753" y="119"/>
                    <a:pt x="2239" y="1"/>
                    <a:pt x="172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056925" y="3386600"/>
              <a:ext cx="94325" cy="111950"/>
            </a:xfrm>
            <a:custGeom>
              <a:avLst/>
              <a:gdLst/>
              <a:ahLst/>
              <a:cxnLst/>
              <a:rect l="l" t="t" r="r" b="b"/>
              <a:pathLst>
                <a:path w="3773" h="4478" extrusionOk="0">
                  <a:moveTo>
                    <a:pt x="1890" y="1"/>
                  </a:moveTo>
                  <a:cubicBezTo>
                    <a:pt x="1192" y="1"/>
                    <a:pt x="492" y="407"/>
                    <a:pt x="176" y="1040"/>
                  </a:cubicBezTo>
                  <a:cubicBezTo>
                    <a:pt x="59" y="1274"/>
                    <a:pt x="0" y="1485"/>
                    <a:pt x="82" y="1785"/>
                  </a:cubicBezTo>
                  <a:cubicBezTo>
                    <a:pt x="305" y="2577"/>
                    <a:pt x="569" y="3369"/>
                    <a:pt x="434" y="4213"/>
                  </a:cubicBezTo>
                  <a:cubicBezTo>
                    <a:pt x="423" y="4295"/>
                    <a:pt x="499" y="4389"/>
                    <a:pt x="540" y="4477"/>
                  </a:cubicBezTo>
                  <a:cubicBezTo>
                    <a:pt x="634" y="4149"/>
                    <a:pt x="687" y="3809"/>
                    <a:pt x="810" y="3509"/>
                  </a:cubicBezTo>
                  <a:cubicBezTo>
                    <a:pt x="951" y="3181"/>
                    <a:pt x="1162" y="2882"/>
                    <a:pt x="1349" y="2547"/>
                  </a:cubicBezTo>
                  <a:cubicBezTo>
                    <a:pt x="1466" y="2577"/>
                    <a:pt x="1572" y="2591"/>
                    <a:pt x="1668" y="2591"/>
                  </a:cubicBezTo>
                  <a:cubicBezTo>
                    <a:pt x="2308" y="2591"/>
                    <a:pt x="2514" y="1983"/>
                    <a:pt x="2728" y="1544"/>
                  </a:cubicBezTo>
                  <a:cubicBezTo>
                    <a:pt x="2963" y="1063"/>
                    <a:pt x="3224" y="838"/>
                    <a:pt x="3700" y="838"/>
                  </a:cubicBezTo>
                  <a:cubicBezTo>
                    <a:pt x="3723" y="838"/>
                    <a:pt x="3748" y="839"/>
                    <a:pt x="3772" y="840"/>
                  </a:cubicBezTo>
                  <a:cubicBezTo>
                    <a:pt x="3373" y="418"/>
                    <a:pt x="2869" y="195"/>
                    <a:pt x="2317" y="54"/>
                  </a:cubicBezTo>
                  <a:cubicBezTo>
                    <a:pt x="2177" y="18"/>
                    <a:pt x="2033" y="1"/>
                    <a:pt x="1890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045775" y="4011825"/>
              <a:ext cx="103425" cy="118100"/>
            </a:xfrm>
            <a:custGeom>
              <a:avLst/>
              <a:gdLst/>
              <a:ahLst/>
              <a:cxnLst/>
              <a:rect l="l" t="t" r="r" b="b"/>
              <a:pathLst>
                <a:path w="4137" h="4724" extrusionOk="0">
                  <a:moveTo>
                    <a:pt x="2157" y="0"/>
                  </a:moveTo>
                  <a:cubicBezTo>
                    <a:pt x="1781" y="0"/>
                    <a:pt x="1359" y="74"/>
                    <a:pt x="880" y="218"/>
                  </a:cubicBezTo>
                  <a:cubicBezTo>
                    <a:pt x="781" y="1004"/>
                    <a:pt x="781" y="1825"/>
                    <a:pt x="311" y="2518"/>
                  </a:cubicBezTo>
                  <a:cubicBezTo>
                    <a:pt x="0" y="2969"/>
                    <a:pt x="270" y="3409"/>
                    <a:pt x="294" y="3855"/>
                  </a:cubicBezTo>
                  <a:cubicBezTo>
                    <a:pt x="663" y="4342"/>
                    <a:pt x="1174" y="4588"/>
                    <a:pt x="1754" y="4723"/>
                  </a:cubicBezTo>
                  <a:cubicBezTo>
                    <a:pt x="1666" y="4348"/>
                    <a:pt x="1608" y="3967"/>
                    <a:pt x="1490" y="3609"/>
                  </a:cubicBezTo>
                  <a:cubicBezTo>
                    <a:pt x="1314" y="3081"/>
                    <a:pt x="1438" y="2547"/>
                    <a:pt x="1461" y="2019"/>
                  </a:cubicBezTo>
                  <a:cubicBezTo>
                    <a:pt x="1467" y="1872"/>
                    <a:pt x="1666" y="1679"/>
                    <a:pt x="1825" y="1602"/>
                  </a:cubicBezTo>
                  <a:cubicBezTo>
                    <a:pt x="2184" y="1410"/>
                    <a:pt x="2538" y="1217"/>
                    <a:pt x="2962" y="1217"/>
                  </a:cubicBezTo>
                  <a:cubicBezTo>
                    <a:pt x="3016" y="1217"/>
                    <a:pt x="3071" y="1220"/>
                    <a:pt x="3127" y="1227"/>
                  </a:cubicBezTo>
                  <a:cubicBezTo>
                    <a:pt x="3207" y="1236"/>
                    <a:pt x="3288" y="1239"/>
                    <a:pt x="3370" y="1239"/>
                  </a:cubicBezTo>
                  <a:cubicBezTo>
                    <a:pt x="3624" y="1239"/>
                    <a:pt x="3883" y="1207"/>
                    <a:pt x="4136" y="1198"/>
                  </a:cubicBezTo>
                  <a:cubicBezTo>
                    <a:pt x="3642" y="388"/>
                    <a:pt x="3022" y="0"/>
                    <a:pt x="215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365200" y="3628175"/>
              <a:ext cx="43575" cy="144175"/>
            </a:xfrm>
            <a:custGeom>
              <a:avLst/>
              <a:gdLst/>
              <a:ahLst/>
              <a:cxnLst/>
              <a:rect l="l" t="t" r="r" b="b"/>
              <a:pathLst>
                <a:path w="1743" h="5767" extrusionOk="0">
                  <a:moveTo>
                    <a:pt x="1408" y="0"/>
                  </a:moveTo>
                  <a:cubicBezTo>
                    <a:pt x="1039" y="6"/>
                    <a:pt x="763" y="153"/>
                    <a:pt x="605" y="499"/>
                  </a:cubicBezTo>
                  <a:cubicBezTo>
                    <a:pt x="500" y="735"/>
                    <a:pt x="348" y="887"/>
                    <a:pt x="95" y="887"/>
                  </a:cubicBezTo>
                  <a:cubicBezTo>
                    <a:pt x="65" y="887"/>
                    <a:pt x="33" y="885"/>
                    <a:pt x="1" y="880"/>
                  </a:cubicBezTo>
                  <a:lnTo>
                    <a:pt x="1" y="880"/>
                  </a:lnTo>
                  <a:cubicBezTo>
                    <a:pt x="42" y="1649"/>
                    <a:pt x="12" y="2435"/>
                    <a:pt x="147" y="3186"/>
                  </a:cubicBezTo>
                  <a:cubicBezTo>
                    <a:pt x="300" y="4048"/>
                    <a:pt x="341" y="4875"/>
                    <a:pt x="106" y="5714"/>
                  </a:cubicBezTo>
                  <a:cubicBezTo>
                    <a:pt x="130" y="5732"/>
                    <a:pt x="153" y="5755"/>
                    <a:pt x="177" y="5767"/>
                  </a:cubicBezTo>
                  <a:cubicBezTo>
                    <a:pt x="1162" y="5579"/>
                    <a:pt x="1485" y="4840"/>
                    <a:pt x="1596" y="3966"/>
                  </a:cubicBezTo>
                  <a:cubicBezTo>
                    <a:pt x="1655" y="3520"/>
                    <a:pt x="1596" y="3057"/>
                    <a:pt x="1620" y="2599"/>
                  </a:cubicBezTo>
                  <a:cubicBezTo>
                    <a:pt x="1626" y="2447"/>
                    <a:pt x="1702" y="2288"/>
                    <a:pt x="1743" y="2130"/>
                  </a:cubicBezTo>
                  <a:lnTo>
                    <a:pt x="1737" y="2130"/>
                  </a:lnTo>
                  <a:cubicBezTo>
                    <a:pt x="1643" y="1878"/>
                    <a:pt x="1502" y="1619"/>
                    <a:pt x="1467" y="1355"/>
                  </a:cubicBezTo>
                  <a:cubicBezTo>
                    <a:pt x="1408" y="910"/>
                    <a:pt x="1420" y="452"/>
                    <a:pt x="140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408475" y="3527850"/>
              <a:ext cx="47675" cy="162525"/>
            </a:xfrm>
            <a:custGeom>
              <a:avLst/>
              <a:gdLst/>
              <a:ahLst/>
              <a:cxnLst/>
              <a:rect l="l" t="t" r="r" b="b"/>
              <a:pathLst>
                <a:path w="1907" h="6501" extrusionOk="0">
                  <a:moveTo>
                    <a:pt x="1473" y="1"/>
                  </a:moveTo>
                  <a:cubicBezTo>
                    <a:pt x="1291" y="141"/>
                    <a:pt x="1179" y="194"/>
                    <a:pt x="1109" y="282"/>
                  </a:cubicBezTo>
                  <a:cubicBezTo>
                    <a:pt x="733" y="798"/>
                    <a:pt x="364" y="1326"/>
                    <a:pt x="0" y="1849"/>
                  </a:cubicBezTo>
                  <a:cubicBezTo>
                    <a:pt x="12" y="1884"/>
                    <a:pt x="12" y="1931"/>
                    <a:pt x="0" y="1966"/>
                  </a:cubicBezTo>
                  <a:cubicBezTo>
                    <a:pt x="18" y="3274"/>
                    <a:pt x="41" y="4571"/>
                    <a:pt x="59" y="5867"/>
                  </a:cubicBezTo>
                  <a:cubicBezTo>
                    <a:pt x="59" y="5955"/>
                    <a:pt x="29" y="6049"/>
                    <a:pt x="12" y="6149"/>
                  </a:cubicBezTo>
                  <a:cubicBezTo>
                    <a:pt x="71" y="6266"/>
                    <a:pt x="123" y="6389"/>
                    <a:pt x="182" y="6501"/>
                  </a:cubicBezTo>
                  <a:cubicBezTo>
                    <a:pt x="704" y="6272"/>
                    <a:pt x="669" y="5750"/>
                    <a:pt x="681" y="5333"/>
                  </a:cubicBezTo>
                  <a:cubicBezTo>
                    <a:pt x="704" y="4477"/>
                    <a:pt x="780" y="4336"/>
                    <a:pt x="1619" y="4307"/>
                  </a:cubicBezTo>
                  <a:lnTo>
                    <a:pt x="1907" y="4307"/>
                  </a:lnTo>
                  <a:cubicBezTo>
                    <a:pt x="1596" y="2928"/>
                    <a:pt x="1390" y="1532"/>
                    <a:pt x="147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982850" y="2863950"/>
              <a:ext cx="96525" cy="89600"/>
            </a:xfrm>
            <a:custGeom>
              <a:avLst/>
              <a:gdLst/>
              <a:ahLst/>
              <a:cxnLst/>
              <a:rect l="l" t="t" r="r" b="b"/>
              <a:pathLst>
                <a:path w="3861" h="3584" extrusionOk="0">
                  <a:moveTo>
                    <a:pt x="2723" y="1155"/>
                  </a:moveTo>
                  <a:cubicBezTo>
                    <a:pt x="2744" y="1181"/>
                    <a:pt x="2769" y="1207"/>
                    <a:pt x="2791" y="1233"/>
                  </a:cubicBezTo>
                  <a:lnTo>
                    <a:pt x="2791" y="1233"/>
                  </a:lnTo>
                  <a:cubicBezTo>
                    <a:pt x="2765" y="1237"/>
                    <a:pt x="2736" y="1238"/>
                    <a:pt x="2711" y="1243"/>
                  </a:cubicBezTo>
                  <a:cubicBezTo>
                    <a:pt x="2711" y="1213"/>
                    <a:pt x="2717" y="1184"/>
                    <a:pt x="2723" y="1155"/>
                  </a:cubicBezTo>
                  <a:close/>
                  <a:moveTo>
                    <a:pt x="1284" y="1"/>
                  </a:moveTo>
                  <a:cubicBezTo>
                    <a:pt x="861" y="1"/>
                    <a:pt x="426" y="98"/>
                    <a:pt x="1" y="275"/>
                  </a:cubicBezTo>
                  <a:cubicBezTo>
                    <a:pt x="18" y="504"/>
                    <a:pt x="42" y="732"/>
                    <a:pt x="53" y="955"/>
                  </a:cubicBezTo>
                  <a:lnTo>
                    <a:pt x="1016" y="955"/>
                  </a:lnTo>
                  <a:cubicBezTo>
                    <a:pt x="904" y="1208"/>
                    <a:pt x="599" y="1208"/>
                    <a:pt x="312" y="1237"/>
                  </a:cubicBezTo>
                  <a:cubicBezTo>
                    <a:pt x="405" y="1712"/>
                    <a:pt x="499" y="2199"/>
                    <a:pt x="599" y="2674"/>
                  </a:cubicBezTo>
                  <a:cubicBezTo>
                    <a:pt x="1027" y="2709"/>
                    <a:pt x="1467" y="2756"/>
                    <a:pt x="1907" y="2792"/>
                  </a:cubicBezTo>
                  <a:cubicBezTo>
                    <a:pt x="1989" y="2170"/>
                    <a:pt x="2594" y="2093"/>
                    <a:pt x="2963" y="1788"/>
                  </a:cubicBezTo>
                  <a:cubicBezTo>
                    <a:pt x="2957" y="1708"/>
                    <a:pt x="2952" y="1623"/>
                    <a:pt x="2946" y="1537"/>
                  </a:cubicBezTo>
                  <a:lnTo>
                    <a:pt x="2946" y="1537"/>
                  </a:lnTo>
                  <a:cubicBezTo>
                    <a:pt x="2987" y="1631"/>
                    <a:pt x="3034" y="1718"/>
                    <a:pt x="3075" y="1818"/>
                  </a:cubicBezTo>
                  <a:cubicBezTo>
                    <a:pt x="3415" y="1970"/>
                    <a:pt x="3421" y="2264"/>
                    <a:pt x="3386" y="2557"/>
                  </a:cubicBezTo>
                  <a:cubicBezTo>
                    <a:pt x="3345" y="2862"/>
                    <a:pt x="3274" y="3173"/>
                    <a:pt x="3215" y="3478"/>
                  </a:cubicBezTo>
                  <a:cubicBezTo>
                    <a:pt x="3339" y="3507"/>
                    <a:pt x="3462" y="3548"/>
                    <a:pt x="3597" y="3583"/>
                  </a:cubicBezTo>
                  <a:cubicBezTo>
                    <a:pt x="3861" y="2334"/>
                    <a:pt x="3773" y="1184"/>
                    <a:pt x="2717" y="445"/>
                  </a:cubicBezTo>
                  <a:cubicBezTo>
                    <a:pt x="2277" y="139"/>
                    <a:pt x="1788" y="1"/>
                    <a:pt x="1284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221625" y="2600950"/>
              <a:ext cx="61175" cy="143750"/>
            </a:xfrm>
            <a:custGeom>
              <a:avLst/>
              <a:gdLst/>
              <a:ahLst/>
              <a:cxnLst/>
              <a:rect l="l" t="t" r="r" b="b"/>
              <a:pathLst>
                <a:path w="2447" h="5750" extrusionOk="0">
                  <a:moveTo>
                    <a:pt x="2312" y="1"/>
                  </a:moveTo>
                  <a:cubicBezTo>
                    <a:pt x="2224" y="12"/>
                    <a:pt x="2130" y="36"/>
                    <a:pt x="2048" y="53"/>
                  </a:cubicBezTo>
                  <a:cubicBezTo>
                    <a:pt x="1924" y="112"/>
                    <a:pt x="1801" y="159"/>
                    <a:pt x="1690" y="235"/>
                  </a:cubicBezTo>
                  <a:cubicBezTo>
                    <a:pt x="1614" y="294"/>
                    <a:pt x="1543" y="388"/>
                    <a:pt x="1473" y="464"/>
                  </a:cubicBezTo>
                  <a:cubicBezTo>
                    <a:pt x="1414" y="511"/>
                    <a:pt x="1361" y="570"/>
                    <a:pt x="1314" y="628"/>
                  </a:cubicBezTo>
                  <a:lnTo>
                    <a:pt x="1326" y="622"/>
                  </a:lnTo>
                  <a:lnTo>
                    <a:pt x="1326" y="622"/>
                  </a:lnTo>
                  <a:cubicBezTo>
                    <a:pt x="1115" y="1109"/>
                    <a:pt x="910" y="1590"/>
                    <a:pt x="687" y="2066"/>
                  </a:cubicBezTo>
                  <a:cubicBezTo>
                    <a:pt x="675" y="2101"/>
                    <a:pt x="563" y="2089"/>
                    <a:pt x="499" y="2107"/>
                  </a:cubicBezTo>
                  <a:cubicBezTo>
                    <a:pt x="528" y="2224"/>
                    <a:pt x="558" y="2347"/>
                    <a:pt x="581" y="2488"/>
                  </a:cubicBezTo>
                  <a:cubicBezTo>
                    <a:pt x="540" y="3192"/>
                    <a:pt x="505" y="3896"/>
                    <a:pt x="446" y="4600"/>
                  </a:cubicBezTo>
                  <a:cubicBezTo>
                    <a:pt x="440" y="4695"/>
                    <a:pt x="355" y="4785"/>
                    <a:pt x="296" y="4880"/>
                  </a:cubicBezTo>
                  <a:lnTo>
                    <a:pt x="296" y="4880"/>
                  </a:lnTo>
                  <a:cubicBezTo>
                    <a:pt x="256" y="4925"/>
                    <a:pt x="216" y="4971"/>
                    <a:pt x="176" y="5016"/>
                  </a:cubicBezTo>
                  <a:cubicBezTo>
                    <a:pt x="118" y="5257"/>
                    <a:pt x="59" y="5509"/>
                    <a:pt x="0" y="5750"/>
                  </a:cubicBezTo>
                  <a:cubicBezTo>
                    <a:pt x="393" y="5515"/>
                    <a:pt x="798" y="5304"/>
                    <a:pt x="1174" y="5046"/>
                  </a:cubicBezTo>
                  <a:cubicBezTo>
                    <a:pt x="1596" y="4752"/>
                    <a:pt x="1936" y="4371"/>
                    <a:pt x="2024" y="3837"/>
                  </a:cubicBezTo>
                  <a:cubicBezTo>
                    <a:pt x="2124" y="3198"/>
                    <a:pt x="2224" y="2558"/>
                    <a:pt x="2294" y="1913"/>
                  </a:cubicBezTo>
                  <a:cubicBezTo>
                    <a:pt x="2359" y="1315"/>
                    <a:pt x="2400" y="710"/>
                    <a:pt x="2447" y="112"/>
                  </a:cubicBezTo>
                  <a:cubicBezTo>
                    <a:pt x="2405" y="71"/>
                    <a:pt x="2353" y="36"/>
                    <a:pt x="23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407000" y="3635650"/>
              <a:ext cx="60600" cy="118225"/>
            </a:xfrm>
            <a:custGeom>
              <a:avLst/>
              <a:gdLst/>
              <a:ahLst/>
              <a:cxnLst/>
              <a:rect l="l" t="t" r="r" b="b"/>
              <a:pathLst>
                <a:path w="2424" h="4729" extrusionOk="0">
                  <a:moveTo>
                    <a:pt x="1678" y="0"/>
                  </a:moveTo>
                  <a:cubicBezTo>
                    <a:pt x="839" y="30"/>
                    <a:pt x="763" y="171"/>
                    <a:pt x="740" y="1027"/>
                  </a:cubicBezTo>
                  <a:cubicBezTo>
                    <a:pt x="728" y="1438"/>
                    <a:pt x="769" y="1960"/>
                    <a:pt x="241" y="2194"/>
                  </a:cubicBezTo>
                  <a:cubicBezTo>
                    <a:pt x="241" y="2605"/>
                    <a:pt x="276" y="3022"/>
                    <a:pt x="241" y="3438"/>
                  </a:cubicBezTo>
                  <a:cubicBezTo>
                    <a:pt x="206" y="3861"/>
                    <a:pt x="94" y="4259"/>
                    <a:pt x="0" y="4729"/>
                  </a:cubicBezTo>
                  <a:cubicBezTo>
                    <a:pt x="798" y="4547"/>
                    <a:pt x="1338" y="4107"/>
                    <a:pt x="1831" y="3602"/>
                  </a:cubicBezTo>
                  <a:cubicBezTo>
                    <a:pt x="1889" y="3544"/>
                    <a:pt x="1925" y="3438"/>
                    <a:pt x="1948" y="3350"/>
                  </a:cubicBezTo>
                  <a:cubicBezTo>
                    <a:pt x="2200" y="2236"/>
                    <a:pt x="2423" y="1121"/>
                    <a:pt x="196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327950" y="3169850"/>
              <a:ext cx="127900" cy="58550"/>
            </a:xfrm>
            <a:custGeom>
              <a:avLst/>
              <a:gdLst/>
              <a:ahLst/>
              <a:cxnLst/>
              <a:rect l="l" t="t" r="r" b="b"/>
              <a:pathLst>
                <a:path w="5116" h="2342" extrusionOk="0">
                  <a:moveTo>
                    <a:pt x="4963" y="1"/>
                  </a:moveTo>
                  <a:cubicBezTo>
                    <a:pt x="4969" y="2"/>
                    <a:pt x="4975" y="3"/>
                    <a:pt x="4981" y="5"/>
                  </a:cubicBezTo>
                  <a:lnTo>
                    <a:pt x="4981" y="5"/>
                  </a:lnTo>
                  <a:cubicBezTo>
                    <a:pt x="4983" y="3"/>
                    <a:pt x="4985" y="2"/>
                    <a:pt x="4987" y="1"/>
                  </a:cubicBezTo>
                  <a:close/>
                  <a:moveTo>
                    <a:pt x="4981" y="5"/>
                  </a:moveTo>
                  <a:lnTo>
                    <a:pt x="4981" y="5"/>
                  </a:lnTo>
                  <a:cubicBezTo>
                    <a:pt x="4705" y="198"/>
                    <a:pt x="4407" y="241"/>
                    <a:pt x="4103" y="241"/>
                  </a:cubicBezTo>
                  <a:cubicBezTo>
                    <a:pt x="3851" y="241"/>
                    <a:pt x="3595" y="212"/>
                    <a:pt x="3344" y="212"/>
                  </a:cubicBezTo>
                  <a:cubicBezTo>
                    <a:pt x="3334" y="212"/>
                    <a:pt x="3324" y="212"/>
                    <a:pt x="3313" y="212"/>
                  </a:cubicBezTo>
                  <a:cubicBezTo>
                    <a:pt x="3084" y="212"/>
                    <a:pt x="2859" y="152"/>
                    <a:pt x="2623" y="124"/>
                  </a:cubicBezTo>
                  <a:cubicBezTo>
                    <a:pt x="2611" y="493"/>
                    <a:pt x="2359" y="716"/>
                    <a:pt x="2083" y="845"/>
                  </a:cubicBezTo>
                  <a:cubicBezTo>
                    <a:pt x="1713" y="1004"/>
                    <a:pt x="1303" y="1092"/>
                    <a:pt x="910" y="1174"/>
                  </a:cubicBezTo>
                  <a:cubicBezTo>
                    <a:pt x="569" y="1238"/>
                    <a:pt x="176" y="1174"/>
                    <a:pt x="0" y="1596"/>
                  </a:cubicBezTo>
                  <a:cubicBezTo>
                    <a:pt x="775" y="2019"/>
                    <a:pt x="1590" y="2341"/>
                    <a:pt x="2470" y="2341"/>
                  </a:cubicBezTo>
                  <a:cubicBezTo>
                    <a:pt x="3022" y="2341"/>
                    <a:pt x="3573" y="2253"/>
                    <a:pt x="4119" y="2200"/>
                  </a:cubicBezTo>
                  <a:cubicBezTo>
                    <a:pt x="4347" y="1772"/>
                    <a:pt x="4588" y="1350"/>
                    <a:pt x="4793" y="916"/>
                  </a:cubicBezTo>
                  <a:cubicBezTo>
                    <a:pt x="4928" y="640"/>
                    <a:pt x="5016" y="335"/>
                    <a:pt x="5116" y="53"/>
                  </a:cubicBezTo>
                  <a:cubicBezTo>
                    <a:pt x="5074" y="38"/>
                    <a:pt x="5028" y="17"/>
                    <a:pt x="4981" y="5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207100" y="3043875"/>
              <a:ext cx="87150" cy="150050"/>
            </a:xfrm>
            <a:custGeom>
              <a:avLst/>
              <a:gdLst/>
              <a:ahLst/>
              <a:cxnLst/>
              <a:rect l="l" t="t" r="r" b="b"/>
              <a:pathLst>
                <a:path w="3486" h="6002" extrusionOk="0">
                  <a:moveTo>
                    <a:pt x="880" y="3643"/>
                  </a:moveTo>
                  <a:lnTo>
                    <a:pt x="875" y="3667"/>
                  </a:lnTo>
                  <a:cubicBezTo>
                    <a:pt x="877" y="3664"/>
                    <a:pt x="879" y="3661"/>
                    <a:pt x="882" y="3659"/>
                  </a:cubicBezTo>
                  <a:lnTo>
                    <a:pt x="882" y="3659"/>
                  </a:lnTo>
                  <a:cubicBezTo>
                    <a:pt x="881" y="3654"/>
                    <a:pt x="881" y="3648"/>
                    <a:pt x="880" y="3643"/>
                  </a:cubicBezTo>
                  <a:close/>
                  <a:moveTo>
                    <a:pt x="3309" y="0"/>
                  </a:moveTo>
                  <a:cubicBezTo>
                    <a:pt x="2142" y="933"/>
                    <a:pt x="1086" y="1936"/>
                    <a:pt x="963" y="3555"/>
                  </a:cubicBezTo>
                  <a:cubicBezTo>
                    <a:pt x="963" y="3593"/>
                    <a:pt x="913" y="3626"/>
                    <a:pt x="882" y="3659"/>
                  </a:cubicBezTo>
                  <a:lnTo>
                    <a:pt x="882" y="3659"/>
                  </a:lnTo>
                  <a:cubicBezTo>
                    <a:pt x="928" y="4227"/>
                    <a:pt x="649" y="4686"/>
                    <a:pt x="399" y="5151"/>
                  </a:cubicBezTo>
                  <a:cubicBezTo>
                    <a:pt x="264" y="5392"/>
                    <a:pt x="135" y="5626"/>
                    <a:pt x="0" y="5867"/>
                  </a:cubicBezTo>
                  <a:lnTo>
                    <a:pt x="112" y="6002"/>
                  </a:lnTo>
                  <a:lnTo>
                    <a:pt x="1473" y="5562"/>
                  </a:lnTo>
                  <a:lnTo>
                    <a:pt x="1455" y="5339"/>
                  </a:lnTo>
                  <a:cubicBezTo>
                    <a:pt x="1514" y="5286"/>
                    <a:pt x="1561" y="5239"/>
                    <a:pt x="1608" y="5180"/>
                  </a:cubicBezTo>
                  <a:lnTo>
                    <a:pt x="1608" y="5192"/>
                  </a:lnTo>
                  <a:cubicBezTo>
                    <a:pt x="1637" y="5069"/>
                    <a:pt x="1637" y="4928"/>
                    <a:pt x="1696" y="4817"/>
                  </a:cubicBezTo>
                  <a:cubicBezTo>
                    <a:pt x="1901" y="4406"/>
                    <a:pt x="2171" y="4025"/>
                    <a:pt x="2324" y="3602"/>
                  </a:cubicBezTo>
                  <a:cubicBezTo>
                    <a:pt x="2734" y="2458"/>
                    <a:pt x="3104" y="1285"/>
                    <a:pt x="3485" y="123"/>
                  </a:cubicBezTo>
                  <a:cubicBezTo>
                    <a:pt x="3426" y="82"/>
                    <a:pt x="3368" y="47"/>
                    <a:pt x="330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663725" y="3805925"/>
              <a:ext cx="149600" cy="82925"/>
            </a:xfrm>
            <a:custGeom>
              <a:avLst/>
              <a:gdLst/>
              <a:ahLst/>
              <a:cxnLst/>
              <a:rect l="l" t="t" r="r" b="b"/>
              <a:pathLst>
                <a:path w="5984" h="3317" extrusionOk="0">
                  <a:moveTo>
                    <a:pt x="88" y="0"/>
                  </a:moveTo>
                  <a:cubicBezTo>
                    <a:pt x="59" y="41"/>
                    <a:pt x="30" y="71"/>
                    <a:pt x="0" y="106"/>
                  </a:cubicBezTo>
                  <a:cubicBezTo>
                    <a:pt x="293" y="546"/>
                    <a:pt x="505" y="1080"/>
                    <a:pt x="898" y="1408"/>
                  </a:cubicBezTo>
                  <a:cubicBezTo>
                    <a:pt x="2312" y="2611"/>
                    <a:pt x="4042" y="3080"/>
                    <a:pt x="5843" y="3315"/>
                  </a:cubicBezTo>
                  <a:cubicBezTo>
                    <a:pt x="5846" y="3316"/>
                    <a:pt x="5849" y="3317"/>
                    <a:pt x="5852" y="3317"/>
                  </a:cubicBezTo>
                  <a:cubicBezTo>
                    <a:pt x="5879" y="3317"/>
                    <a:pt x="5910" y="3268"/>
                    <a:pt x="5984" y="3209"/>
                  </a:cubicBezTo>
                  <a:cubicBezTo>
                    <a:pt x="5309" y="2312"/>
                    <a:pt x="4517" y="1608"/>
                    <a:pt x="3432" y="1244"/>
                  </a:cubicBezTo>
                  <a:cubicBezTo>
                    <a:pt x="2312" y="863"/>
                    <a:pt x="1203" y="423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942225" y="4096625"/>
              <a:ext cx="82150" cy="111025"/>
            </a:xfrm>
            <a:custGeom>
              <a:avLst/>
              <a:gdLst/>
              <a:ahLst/>
              <a:cxnLst/>
              <a:rect l="l" t="t" r="r" b="b"/>
              <a:pathLst>
                <a:path w="3286" h="4441" extrusionOk="0">
                  <a:moveTo>
                    <a:pt x="2358" y="0"/>
                  </a:moveTo>
                  <a:cubicBezTo>
                    <a:pt x="2160" y="0"/>
                    <a:pt x="1960" y="21"/>
                    <a:pt x="1761" y="47"/>
                  </a:cubicBezTo>
                  <a:cubicBezTo>
                    <a:pt x="1626" y="70"/>
                    <a:pt x="1497" y="158"/>
                    <a:pt x="1385" y="246"/>
                  </a:cubicBezTo>
                  <a:cubicBezTo>
                    <a:pt x="1004" y="563"/>
                    <a:pt x="628" y="897"/>
                    <a:pt x="112" y="1349"/>
                  </a:cubicBezTo>
                  <a:cubicBezTo>
                    <a:pt x="94" y="1766"/>
                    <a:pt x="1" y="2364"/>
                    <a:pt x="53" y="2962"/>
                  </a:cubicBezTo>
                  <a:cubicBezTo>
                    <a:pt x="130" y="3930"/>
                    <a:pt x="687" y="4400"/>
                    <a:pt x="1649" y="4441"/>
                  </a:cubicBezTo>
                  <a:cubicBezTo>
                    <a:pt x="1596" y="4259"/>
                    <a:pt x="1538" y="4077"/>
                    <a:pt x="1491" y="3901"/>
                  </a:cubicBezTo>
                  <a:cubicBezTo>
                    <a:pt x="1291" y="3848"/>
                    <a:pt x="1004" y="3913"/>
                    <a:pt x="1051" y="3555"/>
                  </a:cubicBezTo>
                  <a:cubicBezTo>
                    <a:pt x="1203" y="3232"/>
                    <a:pt x="1356" y="2909"/>
                    <a:pt x="1526" y="2593"/>
                  </a:cubicBezTo>
                  <a:cubicBezTo>
                    <a:pt x="1579" y="2493"/>
                    <a:pt x="1684" y="2417"/>
                    <a:pt x="1772" y="2329"/>
                  </a:cubicBezTo>
                  <a:cubicBezTo>
                    <a:pt x="2382" y="1707"/>
                    <a:pt x="2382" y="1707"/>
                    <a:pt x="2095" y="868"/>
                  </a:cubicBezTo>
                  <a:cubicBezTo>
                    <a:pt x="2312" y="833"/>
                    <a:pt x="2517" y="803"/>
                    <a:pt x="2711" y="768"/>
                  </a:cubicBezTo>
                  <a:cubicBezTo>
                    <a:pt x="3028" y="710"/>
                    <a:pt x="3286" y="592"/>
                    <a:pt x="3251" y="205"/>
                  </a:cubicBezTo>
                  <a:cubicBezTo>
                    <a:pt x="2960" y="49"/>
                    <a:pt x="2661" y="0"/>
                    <a:pt x="2358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960125" y="2940350"/>
              <a:ext cx="60600" cy="131250"/>
            </a:xfrm>
            <a:custGeom>
              <a:avLst/>
              <a:gdLst/>
              <a:ahLst/>
              <a:cxnLst/>
              <a:rect l="l" t="t" r="r" b="b"/>
              <a:pathLst>
                <a:path w="2424" h="5250" extrusionOk="0">
                  <a:moveTo>
                    <a:pt x="1957" y="0"/>
                  </a:moveTo>
                  <a:cubicBezTo>
                    <a:pt x="1083" y="0"/>
                    <a:pt x="363" y="624"/>
                    <a:pt x="223" y="1589"/>
                  </a:cubicBezTo>
                  <a:cubicBezTo>
                    <a:pt x="0" y="3079"/>
                    <a:pt x="563" y="4259"/>
                    <a:pt x="1637" y="5250"/>
                  </a:cubicBezTo>
                  <a:cubicBezTo>
                    <a:pt x="1702" y="5080"/>
                    <a:pt x="1778" y="4910"/>
                    <a:pt x="1842" y="4740"/>
                  </a:cubicBezTo>
                  <a:lnTo>
                    <a:pt x="1842" y="4693"/>
                  </a:lnTo>
                  <a:cubicBezTo>
                    <a:pt x="1837" y="4411"/>
                    <a:pt x="1936" y="4030"/>
                    <a:pt x="1801" y="3877"/>
                  </a:cubicBezTo>
                  <a:cubicBezTo>
                    <a:pt x="1332" y="3373"/>
                    <a:pt x="1373" y="2780"/>
                    <a:pt x="1361" y="2182"/>
                  </a:cubicBezTo>
                  <a:cubicBezTo>
                    <a:pt x="1402" y="2065"/>
                    <a:pt x="1455" y="1947"/>
                    <a:pt x="1514" y="1842"/>
                  </a:cubicBezTo>
                  <a:cubicBezTo>
                    <a:pt x="1562" y="1535"/>
                    <a:pt x="1735" y="1428"/>
                    <a:pt x="1973" y="1428"/>
                  </a:cubicBezTo>
                  <a:cubicBezTo>
                    <a:pt x="2026" y="1428"/>
                    <a:pt x="2083" y="1433"/>
                    <a:pt x="2142" y="1443"/>
                  </a:cubicBezTo>
                  <a:cubicBezTo>
                    <a:pt x="2224" y="1308"/>
                    <a:pt x="2294" y="1179"/>
                    <a:pt x="2376" y="1044"/>
                  </a:cubicBezTo>
                  <a:lnTo>
                    <a:pt x="2423" y="58"/>
                  </a:lnTo>
                  <a:cubicBezTo>
                    <a:pt x="2264" y="19"/>
                    <a:pt x="2108" y="0"/>
                    <a:pt x="1957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806575" y="4076100"/>
              <a:ext cx="87725" cy="74525"/>
            </a:xfrm>
            <a:custGeom>
              <a:avLst/>
              <a:gdLst/>
              <a:ahLst/>
              <a:cxnLst/>
              <a:rect l="l" t="t" r="r" b="b"/>
              <a:pathLst>
                <a:path w="3509" h="2981" extrusionOk="0">
                  <a:moveTo>
                    <a:pt x="2693" y="1308"/>
                  </a:moveTo>
                  <a:cubicBezTo>
                    <a:pt x="2722" y="1331"/>
                    <a:pt x="2751" y="1349"/>
                    <a:pt x="2781" y="1366"/>
                  </a:cubicBezTo>
                  <a:cubicBezTo>
                    <a:pt x="2722" y="1466"/>
                    <a:pt x="2652" y="1566"/>
                    <a:pt x="2593" y="1671"/>
                  </a:cubicBezTo>
                  <a:cubicBezTo>
                    <a:pt x="2305" y="2095"/>
                    <a:pt x="1912" y="2327"/>
                    <a:pt x="1395" y="2327"/>
                  </a:cubicBezTo>
                  <a:cubicBezTo>
                    <a:pt x="1354" y="2327"/>
                    <a:pt x="1311" y="2326"/>
                    <a:pt x="1267" y="2323"/>
                  </a:cubicBezTo>
                  <a:cubicBezTo>
                    <a:pt x="1672" y="2070"/>
                    <a:pt x="2083" y="1818"/>
                    <a:pt x="2488" y="1566"/>
                  </a:cubicBezTo>
                  <a:cubicBezTo>
                    <a:pt x="2558" y="1478"/>
                    <a:pt x="2622" y="1396"/>
                    <a:pt x="2693" y="1308"/>
                  </a:cubicBezTo>
                  <a:close/>
                  <a:moveTo>
                    <a:pt x="1676" y="0"/>
                  </a:moveTo>
                  <a:cubicBezTo>
                    <a:pt x="1221" y="0"/>
                    <a:pt x="859" y="228"/>
                    <a:pt x="610" y="686"/>
                  </a:cubicBezTo>
                  <a:cubicBezTo>
                    <a:pt x="816" y="938"/>
                    <a:pt x="1121" y="1149"/>
                    <a:pt x="945" y="1566"/>
                  </a:cubicBezTo>
                  <a:cubicBezTo>
                    <a:pt x="876" y="1720"/>
                    <a:pt x="809" y="1799"/>
                    <a:pt x="716" y="1799"/>
                  </a:cubicBezTo>
                  <a:cubicBezTo>
                    <a:pt x="618" y="1799"/>
                    <a:pt x="492" y="1711"/>
                    <a:pt x="305" y="1531"/>
                  </a:cubicBezTo>
                  <a:cubicBezTo>
                    <a:pt x="440" y="1478"/>
                    <a:pt x="546" y="1425"/>
                    <a:pt x="763" y="1337"/>
                  </a:cubicBezTo>
                  <a:cubicBezTo>
                    <a:pt x="593" y="1173"/>
                    <a:pt x="464" y="1032"/>
                    <a:pt x="323" y="891"/>
                  </a:cubicBezTo>
                  <a:cubicBezTo>
                    <a:pt x="117" y="1302"/>
                    <a:pt x="0" y="1712"/>
                    <a:pt x="276" y="2152"/>
                  </a:cubicBezTo>
                  <a:cubicBezTo>
                    <a:pt x="358" y="2276"/>
                    <a:pt x="317" y="2475"/>
                    <a:pt x="329" y="2639"/>
                  </a:cubicBezTo>
                  <a:cubicBezTo>
                    <a:pt x="672" y="2813"/>
                    <a:pt x="1029" y="2981"/>
                    <a:pt x="1398" y="2981"/>
                  </a:cubicBezTo>
                  <a:cubicBezTo>
                    <a:pt x="1565" y="2981"/>
                    <a:pt x="1735" y="2946"/>
                    <a:pt x="1907" y="2862"/>
                  </a:cubicBezTo>
                  <a:cubicBezTo>
                    <a:pt x="2353" y="2645"/>
                    <a:pt x="2769" y="2328"/>
                    <a:pt x="3156" y="2006"/>
                  </a:cubicBezTo>
                  <a:cubicBezTo>
                    <a:pt x="3508" y="1712"/>
                    <a:pt x="3502" y="1454"/>
                    <a:pt x="3238" y="1061"/>
                  </a:cubicBezTo>
                  <a:cubicBezTo>
                    <a:pt x="3039" y="768"/>
                    <a:pt x="2863" y="451"/>
                    <a:pt x="2675" y="146"/>
                  </a:cubicBezTo>
                  <a:cubicBezTo>
                    <a:pt x="2441" y="99"/>
                    <a:pt x="2200" y="70"/>
                    <a:pt x="1965" y="29"/>
                  </a:cubicBezTo>
                  <a:cubicBezTo>
                    <a:pt x="1865" y="10"/>
                    <a:pt x="1768" y="0"/>
                    <a:pt x="1676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232475" y="3502325"/>
              <a:ext cx="143750" cy="62000"/>
            </a:xfrm>
            <a:custGeom>
              <a:avLst/>
              <a:gdLst/>
              <a:ahLst/>
              <a:cxnLst/>
              <a:rect l="l" t="t" r="r" b="b"/>
              <a:pathLst>
                <a:path w="5750" h="2480" extrusionOk="0">
                  <a:moveTo>
                    <a:pt x="1042" y="1359"/>
                  </a:moveTo>
                  <a:cubicBezTo>
                    <a:pt x="1031" y="1363"/>
                    <a:pt x="1020" y="1368"/>
                    <a:pt x="1009" y="1374"/>
                  </a:cubicBezTo>
                  <a:lnTo>
                    <a:pt x="1027" y="1391"/>
                  </a:lnTo>
                  <a:cubicBezTo>
                    <a:pt x="1033" y="1380"/>
                    <a:pt x="1037" y="1369"/>
                    <a:pt x="1042" y="1359"/>
                  </a:cubicBezTo>
                  <a:close/>
                  <a:moveTo>
                    <a:pt x="1596" y="1"/>
                  </a:moveTo>
                  <a:cubicBezTo>
                    <a:pt x="1068" y="136"/>
                    <a:pt x="540" y="265"/>
                    <a:pt x="0" y="406"/>
                  </a:cubicBezTo>
                  <a:lnTo>
                    <a:pt x="0" y="629"/>
                  </a:lnTo>
                  <a:cubicBezTo>
                    <a:pt x="188" y="734"/>
                    <a:pt x="388" y="840"/>
                    <a:pt x="587" y="951"/>
                  </a:cubicBezTo>
                  <a:lnTo>
                    <a:pt x="575" y="934"/>
                  </a:lnTo>
                  <a:lnTo>
                    <a:pt x="575" y="934"/>
                  </a:lnTo>
                  <a:cubicBezTo>
                    <a:pt x="669" y="1039"/>
                    <a:pt x="775" y="1139"/>
                    <a:pt x="880" y="1244"/>
                  </a:cubicBezTo>
                  <a:lnTo>
                    <a:pt x="863" y="1227"/>
                  </a:lnTo>
                  <a:cubicBezTo>
                    <a:pt x="907" y="1219"/>
                    <a:pt x="952" y="1211"/>
                    <a:pt x="987" y="1211"/>
                  </a:cubicBezTo>
                  <a:cubicBezTo>
                    <a:pt x="1055" y="1211"/>
                    <a:pt x="1092" y="1240"/>
                    <a:pt x="1042" y="1359"/>
                  </a:cubicBezTo>
                  <a:lnTo>
                    <a:pt x="1042" y="1359"/>
                  </a:lnTo>
                  <a:cubicBezTo>
                    <a:pt x="1088" y="1340"/>
                    <a:pt x="1127" y="1332"/>
                    <a:pt x="1163" y="1332"/>
                  </a:cubicBezTo>
                  <a:cubicBezTo>
                    <a:pt x="1353" y="1332"/>
                    <a:pt x="1408" y="1572"/>
                    <a:pt x="1537" y="1673"/>
                  </a:cubicBezTo>
                  <a:lnTo>
                    <a:pt x="1526" y="1661"/>
                  </a:lnTo>
                  <a:lnTo>
                    <a:pt x="1526" y="1661"/>
                  </a:lnTo>
                  <a:cubicBezTo>
                    <a:pt x="1602" y="1714"/>
                    <a:pt x="1678" y="1772"/>
                    <a:pt x="1760" y="1819"/>
                  </a:cubicBezTo>
                  <a:lnTo>
                    <a:pt x="1743" y="1808"/>
                  </a:lnTo>
                  <a:lnTo>
                    <a:pt x="2054" y="1960"/>
                  </a:lnTo>
                  <a:lnTo>
                    <a:pt x="2054" y="1948"/>
                  </a:lnTo>
                  <a:cubicBezTo>
                    <a:pt x="2277" y="2007"/>
                    <a:pt x="2529" y="2025"/>
                    <a:pt x="2734" y="2130"/>
                  </a:cubicBezTo>
                  <a:cubicBezTo>
                    <a:pt x="3203" y="2353"/>
                    <a:pt x="3659" y="2480"/>
                    <a:pt x="4108" y="2480"/>
                  </a:cubicBezTo>
                  <a:cubicBezTo>
                    <a:pt x="4663" y="2480"/>
                    <a:pt x="5207" y="2285"/>
                    <a:pt x="5749" y="1837"/>
                  </a:cubicBezTo>
                  <a:cubicBezTo>
                    <a:pt x="5503" y="1755"/>
                    <a:pt x="5292" y="1702"/>
                    <a:pt x="5104" y="1614"/>
                  </a:cubicBezTo>
                  <a:cubicBezTo>
                    <a:pt x="5037" y="1580"/>
                    <a:pt x="5023" y="1460"/>
                    <a:pt x="4991" y="1373"/>
                  </a:cubicBezTo>
                  <a:lnTo>
                    <a:pt x="4991" y="1373"/>
                  </a:lnTo>
                  <a:lnTo>
                    <a:pt x="4993" y="1374"/>
                  </a:lnTo>
                  <a:lnTo>
                    <a:pt x="4987" y="1362"/>
                  </a:lnTo>
                  <a:lnTo>
                    <a:pt x="4987" y="1362"/>
                  </a:lnTo>
                  <a:cubicBezTo>
                    <a:pt x="4988" y="1366"/>
                    <a:pt x="4990" y="1369"/>
                    <a:pt x="4991" y="1373"/>
                  </a:cubicBezTo>
                  <a:lnTo>
                    <a:pt x="4991" y="1373"/>
                  </a:lnTo>
                  <a:lnTo>
                    <a:pt x="3274" y="846"/>
                  </a:lnTo>
                  <a:cubicBezTo>
                    <a:pt x="2881" y="728"/>
                    <a:pt x="2476" y="629"/>
                    <a:pt x="2089" y="488"/>
                  </a:cubicBezTo>
                  <a:cubicBezTo>
                    <a:pt x="1954" y="441"/>
                    <a:pt x="1860" y="294"/>
                    <a:pt x="1743" y="194"/>
                  </a:cubicBezTo>
                  <a:cubicBezTo>
                    <a:pt x="1690" y="136"/>
                    <a:pt x="1649" y="71"/>
                    <a:pt x="159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965100" y="3541625"/>
              <a:ext cx="111925" cy="66625"/>
            </a:xfrm>
            <a:custGeom>
              <a:avLst/>
              <a:gdLst/>
              <a:ahLst/>
              <a:cxnLst/>
              <a:rect l="l" t="t" r="r" b="b"/>
              <a:pathLst>
                <a:path w="4477" h="2665" extrusionOk="0">
                  <a:moveTo>
                    <a:pt x="3216" y="0"/>
                  </a:moveTo>
                  <a:cubicBezTo>
                    <a:pt x="3046" y="0"/>
                    <a:pt x="2861" y="62"/>
                    <a:pt x="2635" y="171"/>
                  </a:cubicBezTo>
                  <a:cubicBezTo>
                    <a:pt x="2353" y="300"/>
                    <a:pt x="2042" y="406"/>
                    <a:pt x="1737" y="418"/>
                  </a:cubicBezTo>
                  <a:cubicBezTo>
                    <a:pt x="1682" y="421"/>
                    <a:pt x="1626" y="422"/>
                    <a:pt x="1571" y="422"/>
                  </a:cubicBezTo>
                  <a:cubicBezTo>
                    <a:pt x="1196" y="422"/>
                    <a:pt x="817" y="360"/>
                    <a:pt x="429" y="330"/>
                  </a:cubicBezTo>
                  <a:cubicBezTo>
                    <a:pt x="18" y="1098"/>
                    <a:pt x="1" y="1538"/>
                    <a:pt x="370" y="2664"/>
                  </a:cubicBezTo>
                  <a:cubicBezTo>
                    <a:pt x="523" y="2518"/>
                    <a:pt x="705" y="2383"/>
                    <a:pt x="840" y="2213"/>
                  </a:cubicBezTo>
                  <a:cubicBezTo>
                    <a:pt x="1008" y="2008"/>
                    <a:pt x="1181" y="1905"/>
                    <a:pt x="1415" y="1905"/>
                  </a:cubicBezTo>
                  <a:cubicBezTo>
                    <a:pt x="1490" y="1905"/>
                    <a:pt x="1571" y="1916"/>
                    <a:pt x="1661" y="1937"/>
                  </a:cubicBezTo>
                  <a:cubicBezTo>
                    <a:pt x="1720" y="1953"/>
                    <a:pt x="1787" y="1960"/>
                    <a:pt x="1856" y="1960"/>
                  </a:cubicBezTo>
                  <a:cubicBezTo>
                    <a:pt x="2047" y="1960"/>
                    <a:pt x="2260" y="1904"/>
                    <a:pt x="2406" y="1814"/>
                  </a:cubicBezTo>
                  <a:cubicBezTo>
                    <a:pt x="3045" y="1409"/>
                    <a:pt x="3749" y="1303"/>
                    <a:pt x="4477" y="1262"/>
                  </a:cubicBezTo>
                  <a:cubicBezTo>
                    <a:pt x="4277" y="951"/>
                    <a:pt x="4101" y="623"/>
                    <a:pt x="3861" y="353"/>
                  </a:cubicBezTo>
                  <a:cubicBezTo>
                    <a:pt x="3635" y="107"/>
                    <a:pt x="3438" y="0"/>
                    <a:pt x="3216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124375" y="3906375"/>
              <a:ext cx="63525" cy="100200"/>
            </a:xfrm>
            <a:custGeom>
              <a:avLst/>
              <a:gdLst/>
              <a:ahLst/>
              <a:cxnLst/>
              <a:rect l="l" t="t" r="r" b="b"/>
              <a:pathLst>
                <a:path w="2541" h="4008" extrusionOk="0">
                  <a:moveTo>
                    <a:pt x="1567" y="1"/>
                  </a:moveTo>
                  <a:cubicBezTo>
                    <a:pt x="963" y="353"/>
                    <a:pt x="394" y="734"/>
                    <a:pt x="406" y="1556"/>
                  </a:cubicBezTo>
                  <a:cubicBezTo>
                    <a:pt x="455" y="1540"/>
                    <a:pt x="497" y="1533"/>
                    <a:pt x="532" y="1533"/>
                  </a:cubicBezTo>
                  <a:cubicBezTo>
                    <a:pt x="713" y="1533"/>
                    <a:pt x="719" y="1715"/>
                    <a:pt x="699" y="1872"/>
                  </a:cubicBezTo>
                  <a:cubicBezTo>
                    <a:pt x="682" y="2020"/>
                    <a:pt x="604" y="2107"/>
                    <a:pt x="490" y="2107"/>
                  </a:cubicBezTo>
                  <a:cubicBezTo>
                    <a:pt x="445" y="2107"/>
                    <a:pt x="395" y="2094"/>
                    <a:pt x="341" y="2066"/>
                  </a:cubicBezTo>
                  <a:cubicBezTo>
                    <a:pt x="253" y="2019"/>
                    <a:pt x="188" y="1949"/>
                    <a:pt x="112" y="1890"/>
                  </a:cubicBezTo>
                  <a:cubicBezTo>
                    <a:pt x="71" y="2189"/>
                    <a:pt x="7" y="2488"/>
                    <a:pt x="1" y="2787"/>
                  </a:cubicBezTo>
                  <a:cubicBezTo>
                    <a:pt x="1" y="3051"/>
                    <a:pt x="59" y="3315"/>
                    <a:pt x="100" y="3579"/>
                  </a:cubicBezTo>
                  <a:cubicBezTo>
                    <a:pt x="259" y="3538"/>
                    <a:pt x="423" y="3503"/>
                    <a:pt x="705" y="3450"/>
                  </a:cubicBezTo>
                  <a:lnTo>
                    <a:pt x="705" y="3450"/>
                  </a:lnTo>
                  <a:cubicBezTo>
                    <a:pt x="540" y="3609"/>
                    <a:pt x="441" y="3691"/>
                    <a:pt x="353" y="3779"/>
                  </a:cubicBezTo>
                  <a:cubicBezTo>
                    <a:pt x="474" y="3923"/>
                    <a:pt x="616" y="4007"/>
                    <a:pt x="751" y="4007"/>
                  </a:cubicBezTo>
                  <a:cubicBezTo>
                    <a:pt x="864" y="4007"/>
                    <a:pt x="971" y="3948"/>
                    <a:pt x="1057" y="3814"/>
                  </a:cubicBezTo>
                  <a:cubicBezTo>
                    <a:pt x="1262" y="3503"/>
                    <a:pt x="1538" y="3568"/>
                    <a:pt x="1808" y="3550"/>
                  </a:cubicBezTo>
                  <a:cubicBezTo>
                    <a:pt x="2541" y="2283"/>
                    <a:pt x="2459" y="1168"/>
                    <a:pt x="156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319300" y="3654575"/>
              <a:ext cx="47825" cy="146975"/>
            </a:xfrm>
            <a:custGeom>
              <a:avLst/>
              <a:gdLst/>
              <a:ahLst/>
              <a:cxnLst/>
              <a:rect l="l" t="t" r="r" b="b"/>
              <a:pathLst>
                <a:path w="1913" h="5879" extrusionOk="0">
                  <a:moveTo>
                    <a:pt x="1590" y="0"/>
                  </a:moveTo>
                  <a:cubicBezTo>
                    <a:pt x="827" y="1320"/>
                    <a:pt x="165" y="2523"/>
                    <a:pt x="294" y="3995"/>
                  </a:cubicBezTo>
                  <a:cubicBezTo>
                    <a:pt x="323" y="4324"/>
                    <a:pt x="229" y="4670"/>
                    <a:pt x="176" y="5010"/>
                  </a:cubicBezTo>
                  <a:cubicBezTo>
                    <a:pt x="141" y="5257"/>
                    <a:pt x="77" y="5509"/>
                    <a:pt x="0" y="5878"/>
                  </a:cubicBezTo>
                  <a:cubicBezTo>
                    <a:pt x="370" y="5661"/>
                    <a:pt x="605" y="5485"/>
                    <a:pt x="869" y="5368"/>
                  </a:cubicBezTo>
                  <a:cubicBezTo>
                    <a:pt x="1649" y="5016"/>
                    <a:pt x="1913" y="4353"/>
                    <a:pt x="1883" y="3585"/>
                  </a:cubicBezTo>
                  <a:cubicBezTo>
                    <a:pt x="1837" y="2435"/>
                    <a:pt x="1702" y="1285"/>
                    <a:pt x="159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871400" y="3928975"/>
              <a:ext cx="76875" cy="88025"/>
            </a:xfrm>
            <a:custGeom>
              <a:avLst/>
              <a:gdLst/>
              <a:ahLst/>
              <a:cxnLst/>
              <a:rect l="l" t="t" r="r" b="b"/>
              <a:pathLst>
                <a:path w="3075" h="3521" extrusionOk="0">
                  <a:moveTo>
                    <a:pt x="2335" y="1115"/>
                  </a:moveTo>
                  <a:cubicBezTo>
                    <a:pt x="2581" y="1490"/>
                    <a:pt x="2611" y="1760"/>
                    <a:pt x="2282" y="2018"/>
                  </a:cubicBezTo>
                  <a:cubicBezTo>
                    <a:pt x="2300" y="1754"/>
                    <a:pt x="2311" y="1496"/>
                    <a:pt x="2335" y="1115"/>
                  </a:cubicBezTo>
                  <a:close/>
                  <a:moveTo>
                    <a:pt x="2710" y="0"/>
                  </a:moveTo>
                  <a:cubicBezTo>
                    <a:pt x="1848" y="370"/>
                    <a:pt x="1191" y="992"/>
                    <a:pt x="540" y="1637"/>
                  </a:cubicBezTo>
                  <a:cubicBezTo>
                    <a:pt x="205" y="1966"/>
                    <a:pt x="0" y="2300"/>
                    <a:pt x="59" y="2781"/>
                  </a:cubicBezTo>
                  <a:cubicBezTo>
                    <a:pt x="88" y="3016"/>
                    <a:pt x="70" y="3256"/>
                    <a:pt x="70" y="3497"/>
                  </a:cubicBezTo>
                  <a:cubicBezTo>
                    <a:pt x="293" y="3467"/>
                    <a:pt x="581" y="3520"/>
                    <a:pt x="733" y="3397"/>
                  </a:cubicBezTo>
                  <a:cubicBezTo>
                    <a:pt x="1344" y="2910"/>
                    <a:pt x="2012" y="2617"/>
                    <a:pt x="2787" y="2582"/>
                  </a:cubicBezTo>
                  <a:cubicBezTo>
                    <a:pt x="2916" y="2576"/>
                    <a:pt x="3045" y="2499"/>
                    <a:pt x="3074" y="2488"/>
                  </a:cubicBezTo>
                  <a:cubicBezTo>
                    <a:pt x="3045" y="1813"/>
                    <a:pt x="3010" y="1209"/>
                    <a:pt x="3010" y="610"/>
                  </a:cubicBezTo>
                  <a:cubicBezTo>
                    <a:pt x="3010" y="341"/>
                    <a:pt x="2951" y="135"/>
                    <a:pt x="2710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162525" y="4002150"/>
              <a:ext cx="64975" cy="84950"/>
            </a:xfrm>
            <a:custGeom>
              <a:avLst/>
              <a:gdLst/>
              <a:ahLst/>
              <a:cxnLst/>
              <a:rect l="l" t="t" r="r" b="b"/>
              <a:pathLst>
                <a:path w="2599" h="3398" extrusionOk="0">
                  <a:moveTo>
                    <a:pt x="1654" y="746"/>
                  </a:moveTo>
                  <a:lnTo>
                    <a:pt x="1654" y="746"/>
                  </a:lnTo>
                  <a:cubicBezTo>
                    <a:pt x="1983" y="1262"/>
                    <a:pt x="1930" y="1702"/>
                    <a:pt x="1519" y="2107"/>
                  </a:cubicBezTo>
                  <a:cubicBezTo>
                    <a:pt x="1566" y="1673"/>
                    <a:pt x="1607" y="1233"/>
                    <a:pt x="1654" y="746"/>
                  </a:cubicBezTo>
                  <a:close/>
                  <a:moveTo>
                    <a:pt x="1420" y="1"/>
                  </a:moveTo>
                  <a:cubicBezTo>
                    <a:pt x="792" y="118"/>
                    <a:pt x="493" y="593"/>
                    <a:pt x="223" y="1086"/>
                  </a:cubicBezTo>
                  <a:cubicBezTo>
                    <a:pt x="117" y="1274"/>
                    <a:pt x="76" y="1497"/>
                    <a:pt x="0" y="1702"/>
                  </a:cubicBezTo>
                  <a:cubicBezTo>
                    <a:pt x="141" y="2259"/>
                    <a:pt x="276" y="2811"/>
                    <a:pt x="422" y="3397"/>
                  </a:cubicBezTo>
                  <a:cubicBezTo>
                    <a:pt x="704" y="3345"/>
                    <a:pt x="968" y="3298"/>
                    <a:pt x="1226" y="3233"/>
                  </a:cubicBezTo>
                  <a:cubicBezTo>
                    <a:pt x="1948" y="3057"/>
                    <a:pt x="2523" y="2341"/>
                    <a:pt x="2564" y="1591"/>
                  </a:cubicBezTo>
                  <a:cubicBezTo>
                    <a:pt x="2599" y="933"/>
                    <a:pt x="2135" y="288"/>
                    <a:pt x="1420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225425" y="3733775"/>
              <a:ext cx="57375" cy="107225"/>
            </a:xfrm>
            <a:custGeom>
              <a:avLst/>
              <a:gdLst/>
              <a:ahLst/>
              <a:cxnLst/>
              <a:rect l="l" t="t" r="r" b="b"/>
              <a:pathLst>
                <a:path w="2295" h="4289" extrusionOk="0">
                  <a:moveTo>
                    <a:pt x="2148" y="0"/>
                  </a:moveTo>
                  <a:cubicBezTo>
                    <a:pt x="1620" y="258"/>
                    <a:pt x="1092" y="499"/>
                    <a:pt x="582" y="774"/>
                  </a:cubicBezTo>
                  <a:cubicBezTo>
                    <a:pt x="447" y="851"/>
                    <a:pt x="370" y="1021"/>
                    <a:pt x="271" y="1156"/>
                  </a:cubicBezTo>
                  <a:cubicBezTo>
                    <a:pt x="1" y="1555"/>
                    <a:pt x="171" y="2006"/>
                    <a:pt x="112" y="2435"/>
                  </a:cubicBezTo>
                  <a:cubicBezTo>
                    <a:pt x="118" y="2534"/>
                    <a:pt x="118" y="2634"/>
                    <a:pt x="118" y="2734"/>
                  </a:cubicBezTo>
                  <a:cubicBezTo>
                    <a:pt x="218" y="3256"/>
                    <a:pt x="323" y="3766"/>
                    <a:pt x="429" y="4288"/>
                  </a:cubicBezTo>
                  <a:cubicBezTo>
                    <a:pt x="875" y="3995"/>
                    <a:pt x="1321" y="3708"/>
                    <a:pt x="1767" y="3414"/>
                  </a:cubicBezTo>
                  <a:cubicBezTo>
                    <a:pt x="1814" y="3057"/>
                    <a:pt x="1878" y="2699"/>
                    <a:pt x="1884" y="2341"/>
                  </a:cubicBezTo>
                  <a:cubicBezTo>
                    <a:pt x="1902" y="1566"/>
                    <a:pt x="1878" y="792"/>
                    <a:pt x="2295" y="100"/>
                  </a:cubicBezTo>
                  <a:cubicBezTo>
                    <a:pt x="2253" y="70"/>
                    <a:pt x="2207" y="35"/>
                    <a:pt x="21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850425" y="3272800"/>
              <a:ext cx="63225" cy="164575"/>
            </a:xfrm>
            <a:custGeom>
              <a:avLst/>
              <a:gdLst/>
              <a:ahLst/>
              <a:cxnLst/>
              <a:rect l="l" t="t" r="r" b="b"/>
              <a:pathLst>
                <a:path w="2529" h="6583" extrusionOk="0">
                  <a:moveTo>
                    <a:pt x="206" y="1"/>
                  </a:moveTo>
                  <a:cubicBezTo>
                    <a:pt x="41" y="992"/>
                    <a:pt x="0" y="1919"/>
                    <a:pt x="282" y="2834"/>
                  </a:cubicBezTo>
                  <a:cubicBezTo>
                    <a:pt x="335" y="3128"/>
                    <a:pt x="382" y="3421"/>
                    <a:pt x="428" y="3714"/>
                  </a:cubicBezTo>
                  <a:cubicBezTo>
                    <a:pt x="487" y="3855"/>
                    <a:pt x="540" y="3990"/>
                    <a:pt x="593" y="4148"/>
                  </a:cubicBezTo>
                  <a:cubicBezTo>
                    <a:pt x="649" y="4273"/>
                    <a:pt x="700" y="4408"/>
                    <a:pt x="757" y="4544"/>
                  </a:cubicBezTo>
                  <a:lnTo>
                    <a:pt x="757" y="4544"/>
                  </a:lnTo>
                  <a:lnTo>
                    <a:pt x="751" y="4541"/>
                  </a:lnTo>
                  <a:lnTo>
                    <a:pt x="763" y="4559"/>
                  </a:lnTo>
                  <a:cubicBezTo>
                    <a:pt x="761" y="4554"/>
                    <a:pt x="759" y="4549"/>
                    <a:pt x="757" y="4544"/>
                  </a:cubicBezTo>
                  <a:lnTo>
                    <a:pt x="757" y="4544"/>
                  </a:lnTo>
                  <a:lnTo>
                    <a:pt x="1338" y="4835"/>
                  </a:lnTo>
                  <a:cubicBezTo>
                    <a:pt x="1355" y="4647"/>
                    <a:pt x="1367" y="4489"/>
                    <a:pt x="1391" y="4160"/>
                  </a:cubicBezTo>
                  <a:cubicBezTo>
                    <a:pt x="1567" y="4635"/>
                    <a:pt x="1660" y="4958"/>
                    <a:pt x="1807" y="5263"/>
                  </a:cubicBezTo>
                  <a:cubicBezTo>
                    <a:pt x="2030" y="5709"/>
                    <a:pt x="2276" y="6143"/>
                    <a:pt x="2523" y="6583"/>
                  </a:cubicBezTo>
                  <a:cubicBezTo>
                    <a:pt x="2505" y="6536"/>
                    <a:pt x="2511" y="6483"/>
                    <a:pt x="2529" y="6442"/>
                  </a:cubicBezTo>
                  <a:cubicBezTo>
                    <a:pt x="2241" y="5134"/>
                    <a:pt x="1965" y="3837"/>
                    <a:pt x="1678" y="2535"/>
                  </a:cubicBezTo>
                  <a:cubicBezTo>
                    <a:pt x="1649" y="2523"/>
                    <a:pt x="1613" y="2523"/>
                    <a:pt x="1578" y="2518"/>
                  </a:cubicBezTo>
                  <a:cubicBezTo>
                    <a:pt x="1525" y="2957"/>
                    <a:pt x="1455" y="3392"/>
                    <a:pt x="1391" y="3832"/>
                  </a:cubicBezTo>
                  <a:cubicBezTo>
                    <a:pt x="1267" y="3521"/>
                    <a:pt x="1291" y="3239"/>
                    <a:pt x="1303" y="2952"/>
                  </a:cubicBezTo>
                  <a:cubicBezTo>
                    <a:pt x="1326" y="2465"/>
                    <a:pt x="1426" y="1966"/>
                    <a:pt x="1338" y="1508"/>
                  </a:cubicBezTo>
                  <a:cubicBezTo>
                    <a:pt x="1215" y="875"/>
                    <a:pt x="769" y="411"/>
                    <a:pt x="2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276775" y="3713825"/>
              <a:ext cx="47100" cy="105325"/>
            </a:xfrm>
            <a:custGeom>
              <a:avLst/>
              <a:gdLst/>
              <a:ahLst/>
              <a:cxnLst/>
              <a:rect l="l" t="t" r="r" b="b"/>
              <a:pathLst>
                <a:path w="1884" h="4213" extrusionOk="0">
                  <a:moveTo>
                    <a:pt x="1883" y="0"/>
                  </a:moveTo>
                  <a:cubicBezTo>
                    <a:pt x="1602" y="159"/>
                    <a:pt x="1408" y="311"/>
                    <a:pt x="1191" y="387"/>
                  </a:cubicBezTo>
                  <a:cubicBezTo>
                    <a:pt x="616" y="569"/>
                    <a:pt x="381" y="1027"/>
                    <a:pt x="229" y="1543"/>
                  </a:cubicBezTo>
                  <a:cubicBezTo>
                    <a:pt x="176" y="1707"/>
                    <a:pt x="117" y="1866"/>
                    <a:pt x="111" y="2036"/>
                  </a:cubicBezTo>
                  <a:cubicBezTo>
                    <a:pt x="65" y="2757"/>
                    <a:pt x="35" y="3479"/>
                    <a:pt x="0" y="4207"/>
                  </a:cubicBezTo>
                  <a:cubicBezTo>
                    <a:pt x="293" y="4207"/>
                    <a:pt x="581" y="4207"/>
                    <a:pt x="874" y="4212"/>
                  </a:cubicBezTo>
                  <a:cubicBezTo>
                    <a:pt x="1050" y="4025"/>
                    <a:pt x="1320" y="3860"/>
                    <a:pt x="1396" y="3643"/>
                  </a:cubicBezTo>
                  <a:cubicBezTo>
                    <a:pt x="1783" y="2493"/>
                    <a:pt x="1836" y="1291"/>
                    <a:pt x="18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202400" y="3375250"/>
              <a:ext cx="57100" cy="106125"/>
            </a:xfrm>
            <a:custGeom>
              <a:avLst/>
              <a:gdLst/>
              <a:ahLst/>
              <a:cxnLst/>
              <a:rect l="l" t="t" r="r" b="b"/>
              <a:pathLst>
                <a:path w="2284" h="4245" extrusionOk="0">
                  <a:moveTo>
                    <a:pt x="1280" y="848"/>
                  </a:moveTo>
                  <a:lnTo>
                    <a:pt x="1280" y="848"/>
                  </a:lnTo>
                  <a:cubicBezTo>
                    <a:pt x="1767" y="1147"/>
                    <a:pt x="1802" y="1411"/>
                    <a:pt x="1426" y="2004"/>
                  </a:cubicBezTo>
                  <a:cubicBezTo>
                    <a:pt x="1379" y="1605"/>
                    <a:pt x="1332" y="1224"/>
                    <a:pt x="1280" y="848"/>
                  </a:cubicBezTo>
                  <a:close/>
                  <a:moveTo>
                    <a:pt x="817" y="0"/>
                  </a:moveTo>
                  <a:cubicBezTo>
                    <a:pt x="752" y="0"/>
                    <a:pt x="685" y="3"/>
                    <a:pt x="617" y="9"/>
                  </a:cubicBezTo>
                  <a:cubicBezTo>
                    <a:pt x="452" y="520"/>
                    <a:pt x="312" y="1030"/>
                    <a:pt x="124" y="1517"/>
                  </a:cubicBezTo>
                  <a:cubicBezTo>
                    <a:pt x="1" y="1851"/>
                    <a:pt x="100" y="2080"/>
                    <a:pt x="341" y="2291"/>
                  </a:cubicBezTo>
                  <a:cubicBezTo>
                    <a:pt x="429" y="2374"/>
                    <a:pt x="517" y="2461"/>
                    <a:pt x="599" y="2549"/>
                  </a:cubicBezTo>
                  <a:cubicBezTo>
                    <a:pt x="986" y="2972"/>
                    <a:pt x="986" y="3060"/>
                    <a:pt x="652" y="3547"/>
                  </a:cubicBezTo>
                  <a:cubicBezTo>
                    <a:pt x="605" y="3611"/>
                    <a:pt x="564" y="3670"/>
                    <a:pt x="523" y="3729"/>
                  </a:cubicBezTo>
                  <a:cubicBezTo>
                    <a:pt x="517" y="3752"/>
                    <a:pt x="517" y="3781"/>
                    <a:pt x="511" y="3846"/>
                  </a:cubicBezTo>
                  <a:cubicBezTo>
                    <a:pt x="587" y="3957"/>
                    <a:pt x="675" y="4104"/>
                    <a:pt x="763" y="4245"/>
                  </a:cubicBezTo>
                  <a:cubicBezTo>
                    <a:pt x="1772" y="3588"/>
                    <a:pt x="2119" y="2573"/>
                    <a:pt x="2207" y="1458"/>
                  </a:cubicBezTo>
                  <a:cubicBezTo>
                    <a:pt x="2283" y="556"/>
                    <a:pt x="1712" y="0"/>
                    <a:pt x="817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274425" y="3020850"/>
              <a:ext cx="82875" cy="108425"/>
            </a:xfrm>
            <a:custGeom>
              <a:avLst/>
              <a:gdLst/>
              <a:ahLst/>
              <a:cxnLst/>
              <a:rect l="l" t="t" r="r" b="b"/>
              <a:pathLst>
                <a:path w="3315" h="4337" extrusionOk="0">
                  <a:moveTo>
                    <a:pt x="3174" y="387"/>
                  </a:moveTo>
                  <a:lnTo>
                    <a:pt x="3174" y="387"/>
                  </a:lnTo>
                  <a:cubicBezTo>
                    <a:pt x="3169" y="389"/>
                    <a:pt x="3165" y="390"/>
                    <a:pt x="3160" y="391"/>
                  </a:cubicBezTo>
                  <a:lnTo>
                    <a:pt x="3160" y="391"/>
                  </a:lnTo>
                  <a:lnTo>
                    <a:pt x="3156" y="399"/>
                  </a:lnTo>
                  <a:lnTo>
                    <a:pt x="3156" y="399"/>
                  </a:lnTo>
                  <a:lnTo>
                    <a:pt x="3174" y="387"/>
                  </a:lnTo>
                  <a:close/>
                  <a:moveTo>
                    <a:pt x="2919" y="1"/>
                  </a:moveTo>
                  <a:cubicBezTo>
                    <a:pt x="2021" y="1"/>
                    <a:pt x="1599" y="184"/>
                    <a:pt x="1109" y="1062"/>
                  </a:cubicBezTo>
                  <a:cubicBezTo>
                    <a:pt x="851" y="1514"/>
                    <a:pt x="681" y="2030"/>
                    <a:pt x="511" y="2529"/>
                  </a:cubicBezTo>
                  <a:cubicBezTo>
                    <a:pt x="317" y="3121"/>
                    <a:pt x="170" y="3731"/>
                    <a:pt x="0" y="4330"/>
                  </a:cubicBezTo>
                  <a:cubicBezTo>
                    <a:pt x="32" y="4334"/>
                    <a:pt x="62" y="4336"/>
                    <a:pt x="90" y="4336"/>
                  </a:cubicBezTo>
                  <a:cubicBezTo>
                    <a:pt x="429" y="4336"/>
                    <a:pt x="541" y="4029"/>
                    <a:pt x="698" y="3796"/>
                  </a:cubicBezTo>
                  <a:cubicBezTo>
                    <a:pt x="1027" y="3315"/>
                    <a:pt x="1443" y="2980"/>
                    <a:pt x="2036" y="2904"/>
                  </a:cubicBezTo>
                  <a:cubicBezTo>
                    <a:pt x="2200" y="2353"/>
                    <a:pt x="2341" y="1795"/>
                    <a:pt x="2529" y="1250"/>
                  </a:cubicBezTo>
                  <a:cubicBezTo>
                    <a:pt x="2645" y="901"/>
                    <a:pt x="2732" y="513"/>
                    <a:pt x="3160" y="391"/>
                  </a:cubicBezTo>
                  <a:lnTo>
                    <a:pt x="3160" y="391"/>
                  </a:lnTo>
                  <a:lnTo>
                    <a:pt x="3315" y="94"/>
                  </a:lnTo>
                  <a:lnTo>
                    <a:pt x="3297" y="106"/>
                  </a:lnTo>
                  <a:cubicBezTo>
                    <a:pt x="3268" y="71"/>
                    <a:pt x="3238" y="6"/>
                    <a:pt x="3209" y="6"/>
                  </a:cubicBezTo>
                  <a:cubicBezTo>
                    <a:pt x="3107" y="3"/>
                    <a:pt x="3011" y="1"/>
                    <a:pt x="291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850425" y="3913875"/>
              <a:ext cx="88750" cy="102525"/>
            </a:xfrm>
            <a:custGeom>
              <a:avLst/>
              <a:gdLst/>
              <a:ahLst/>
              <a:cxnLst/>
              <a:rect l="l" t="t" r="r" b="b"/>
              <a:pathLst>
                <a:path w="3550" h="4101" extrusionOk="0">
                  <a:moveTo>
                    <a:pt x="2326" y="0"/>
                  </a:moveTo>
                  <a:cubicBezTo>
                    <a:pt x="1996" y="0"/>
                    <a:pt x="1666" y="114"/>
                    <a:pt x="1385" y="358"/>
                  </a:cubicBezTo>
                  <a:cubicBezTo>
                    <a:pt x="945" y="739"/>
                    <a:pt x="616" y="1273"/>
                    <a:pt x="282" y="1772"/>
                  </a:cubicBezTo>
                  <a:cubicBezTo>
                    <a:pt x="0" y="2212"/>
                    <a:pt x="100" y="2710"/>
                    <a:pt x="247" y="3180"/>
                  </a:cubicBezTo>
                  <a:cubicBezTo>
                    <a:pt x="335" y="3455"/>
                    <a:pt x="428" y="3731"/>
                    <a:pt x="563" y="3983"/>
                  </a:cubicBezTo>
                  <a:cubicBezTo>
                    <a:pt x="604" y="4060"/>
                    <a:pt x="792" y="4066"/>
                    <a:pt x="909" y="4101"/>
                  </a:cubicBezTo>
                  <a:cubicBezTo>
                    <a:pt x="909" y="3866"/>
                    <a:pt x="927" y="3620"/>
                    <a:pt x="898" y="3385"/>
                  </a:cubicBezTo>
                  <a:cubicBezTo>
                    <a:pt x="839" y="2898"/>
                    <a:pt x="1044" y="2570"/>
                    <a:pt x="1379" y="2241"/>
                  </a:cubicBezTo>
                  <a:cubicBezTo>
                    <a:pt x="2030" y="1590"/>
                    <a:pt x="2681" y="962"/>
                    <a:pt x="3549" y="604"/>
                  </a:cubicBezTo>
                  <a:cubicBezTo>
                    <a:pt x="3233" y="217"/>
                    <a:pt x="2781" y="0"/>
                    <a:pt x="2326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257850" y="3206075"/>
              <a:ext cx="166475" cy="44525"/>
            </a:xfrm>
            <a:custGeom>
              <a:avLst/>
              <a:gdLst/>
              <a:ahLst/>
              <a:cxnLst/>
              <a:rect l="l" t="t" r="r" b="b"/>
              <a:pathLst>
                <a:path w="6659" h="1781" extrusionOk="0">
                  <a:moveTo>
                    <a:pt x="1203" y="1"/>
                  </a:moveTo>
                  <a:cubicBezTo>
                    <a:pt x="939" y="106"/>
                    <a:pt x="675" y="235"/>
                    <a:pt x="405" y="311"/>
                  </a:cubicBezTo>
                  <a:cubicBezTo>
                    <a:pt x="170" y="376"/>
                    <a:pt x="24" y="493"/>
                    <a:pt x="0" y="746"/>
                  </a:cubicBezTo>
                  <a:cubicBezTo>
                    <a:pt x="294" y="898"/>
                    <a:pt x="599" y="1045"/>
                    <a:pt x="892" y="1197"/>
                  </a:cubicBezTo>
                  <a:lnTo>
                    <a:pt x="874" y="1186"/>
                  </a:lnTo>
                  <a:lnTo>
                    <a:pt x="874" y="1186"/>
                  </a:lnTo>
                  <a:cubicBezTo>
                    <a:pt x="998" y="1203"/>
                    <a:pt x="1115" y="1221"/>
                    <a:pt x="1232" y="1244"/>
                  </a:cubicBezTo>
                  <a:cubicBezTo>
                    <a:pt x="2203" y="1433"/>
                    <a:pt x="3144" y="1781"/>
                    <a:pt x="4147" y="1781"/>
                  </a:cubicBezTo>
                  <a:cubicBezTo>
                    <a:pt x="4235" y="1781"/>
                    <a:pt x="4323" y="1778"/>
                    <a:pt x="4412" y="1772"/>
                  </a:cubicBezTo>
                  <a:cubicBezTo>
                    <a:pt x="5210" y="1719"/>
                    <a:pt x="5996" y="1584"/>
                    <a:pt x="6659" y="1098"/>
                  </a:cubicBezTo>
                  <a:cubicBezTo>
                    <a:pt x="6624" y="1051"/>
                    <a:pt x="6582" y="998"/>
                    <a:pt x="6530" y="963"/>
                  </a:cubicBezTo>
                  <a:cubicBezTo>
                    <a:pt x="6133" y="1084"/>
                    <a:pt x="5744" y="1136"/>
                    <a:pt x="5362" y="1136"/>
                  </a:cubicBezTo>
                  <a:cubicBezTo>
                    <a:pt x="4557" y="1136"/>
                    <a:pt x="3779" y="905"/>
                    <a:pt x="3004" y="599"/>
                  </a:cubicBezTo>
                  <a:cubicBezTo>
                    <a:pt x="2417" y="364"/>
                    <a:pt x="1807" y="200"/>
                    <a:pt x="120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106775" y="3521850"/>
              <a:ext cx="80725" cy="76150"/>
            </a:xfrm>
            <a:custGeom>
              <a:avLst/>
              <a:gdLst/>
              <a:ahLst/>
              <a:cxnLst/>
              <a:rect l="l" t="t" r="r" b="b"/>
              <a:pathLst>
                <a:path w="3229" h="3046" extrusionOk="0">
                  <a:moveTo>
                    <a:pt x="2048" y="0"/>
                  </a:moveTo>
                  <a:lnTo>
                    <a:pt x="2048" y="0"/>
                  </a:lnTo>
                  <a:cubicBezTo>
                    <a:pt x="1420" y="153"/>
                    <a:pt x="804" y="299"/>
                    <a:pt x="194" y="452"/>
                  </a:cubicBezTo>
                  <a:cubicBezTo>
                    <a:pt x="546" y="704"/>
                    <a:pt x="541" y="1021"/>
                    <a:pt x="323" y="1349"/>
                  </a:cubicBezTo>
                  <a:cubicBezTo>
                    <a:pt x="136" y="1619"/>
                    <a:pt x="1" y="1889"/>
                    <a:pt x="54" y="2229"/>
                  </a:cubicBezTo>
                  <a:cubicBezTo>
                    <a:pt x="323" y="2265"/>
                    <a:pt x="599" y="2306"/>
                    <a:pt x="869" y="2347"/>
                  </a:cubicBezTo>
                  <a:lnTo>
                    <a:pt x="892" y="2435"/>
                  </a:lnTo>
                  <a:cubicBezTo>
                    <a:pt x="705" y="2487"/>
                    <a:pt x="523" y="2528"/>
                    <a:pt x="341" y="2575"/>
                  </a:cubicBezTo>
                  <a:cubicBezTo>
                    <a:pt x="382" y="2734"/>
                    <a:pt x="435" y="2886"/>
                    <a:pt x="482" y="3045"/>
                  </a:cubicBezTo>
                  <a:cubicBezTo>
                    <a:pt x="501" y="3045"/>
                    <a:pt x="520" y="3045"/>
                    <a:pt x="538" y="3045"/>
                  </a:cubicBezTo>
                  <a:cubicBezTo>
                    <a:pt x="1931" y="3045"/>
                    <a:pt x="3229" y="1765"/>
                    <a:pt x="2048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012175" y="3341000"/>
              <a:ext cx="78500" cy="78925"/>
            </a:xfrm>
            <a:custGeom>
              <a:avLst/>
              <a:gdLst/>
              <a:ahLst/>
              <a:cxnLst/>
              <a:rect l="l" t="t" r="r" b="b"/>
              <a:pathLst>
                <a:path w="3140" h="3157" extrusionOk="0">
                  <a:moveTo>
                    <a:pt x="1814" y="669"/>
                  </a:moveTo>
                  <a:cubicBezTo>
                    <a:pt x="1908" y="699"/>
                    <a:pt x="2001" y="722"/>
                    <a:pt x="2101" y="752"/>
                  </a:cubicBezTo>
                  <a:cubicBezTo>
                    <a:pt x="2318" y="963"/>
                    <a:pt x="2453" y="1186"/>
                    <a:pt x="2183" y="1549"/>
                  </a:cubicBezTo>
                  <a:cubicBezTo>
                    <a:pt x="2095" y="1285"/>
                    <a:pt x="2025" y="1080"/>
                    <a:pt x="1960" y="875"/>
                  </a:cubicBezTo>
                  <a:cubicBezTo>
                    <a:pt x="1908" y="810"/>
                    <a:pt x="1866" y="734"/>
                    <a:pt x="1814" y="669"/>
                  </a:cubicBezTo>
                  <a:close/>
                  <a:moveTo>
                    <a:pt x="1984" y="42"/>
                  </a:moveTo>
                  <a:cubicBezTo>
                    <a:pt x="1556" y="89"/>
                    <a:pt x="1028" y="1"/>
                    <a:pt x="746" y="235"/>
                  </a:cubicBezTo>
                  <a:cubicBezTo>
                    <a:pt x="453" y="458"/>
                    <a:pt x="388" y="986"/>
                    <a:pt x="236" y="1379"/>
                  </a:cubicBezTo>
                  <a:cubicBezTo>
                    <a:pt x="148" y="1602"/>
                    <a:pt x="83" y="1831"/>
                    <a:pt x="1" y="2054"/>
                  </a:cubicBezTo>
                  <a:cubicBezTo>
                    <a:pt x="552" y="2306"/>
                    <a:pt x="1186" y="2418"/>
                    <a:pt x="1644" y="3157"/>
                  </a:cubicBezTo>
                  <a:cubicBezTo>
                    <a:pt x="1778" y="2165"/>
                    <a:pt x="2535" y="1913"/>
                    <a:pt x="3139" y="1397"/>
                  </a:cubicBezTo>
                  <a:cubicBezTo>
                    <a:pt x="2741" y="922"/>
                    <a:pt x="2359" y="482"/>
                    <a:pt x="1984" y="42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766075" y="2891450"/>
              <a:ext cx="60450" cy="117100"/>
            </a:xfrm>
            <a:custGeom>
              <a:avLst/>
              <a:gdLst/>
              <a:ahLst/>
              <a:cxnLst/>
              <a:rect l="l" t="t" r="r" b="b"/>
              <a:pathLst>
                <a:path w="2418" h="4684" extrusionOk="0">
                  <a:moveTo>
                    <a:pt x="252" y="0"/>
                  </a:moveTo>
                  <a:cubicBezTo>
                    <a:pt x="168" y="0"/>
                    <a:pt x="84" y="6"/>
                    <a:pt x="1" y="20"/>
                  </a:cubicBezTo>
                  <a:cubicBezTo>
                    <a:pt x="12" y="192"/>
                    <a:pt x="30" y="320"/>
                    <a:pt x="41" y="452"/>
                  </a:cubicBezTo>
                  <a:lnTo>
                    <a:pt x="41" y="452"/>
                  </a:lnTo>
                  <a:cubicBezTo>
                    <a:pt x="38" y="449"/>
                    <a:pt x="34" y="445"/>
                    <a:pt x="30" y="442"/>
                  </a:cubicBezTo>
                  <a:lnTo>
                    <a:pt x="30" y="442"/>
                  </a:lnTo>
                  <a:lnTo>
                    <a:pt x="42" y="460"/>
                  </a:lnTo>
                  <a:cubicBezTo>
                    <a:pt x="42" y="457"/>
                    <a:pt x="42" y="455"/>
                    <a:pt x="41" y="452"/>
                  </a:cubicBezTo>
                  <a:lnTo>
                    <a:pt x="41" y="452"/>
                  </a:lnTo>
                  <a:cubicBezTo>
                    <a:pt x="147" y="547"/>
                    <a:pt x="307" y="616"/>
                    <a:pt x="341" y="729"/>
                  </a:cubicBezTo>
                  <a:cubicBezTo>
                    <a:pt x="500" y="1216"/>
                    <a:pt x="629" y="1703"/>
                    <a:pt x="746" y="2196"/>
                  </a:cubicBezTo>
                  <a:cubicBezTo>
                    <a:pt x="945" y="3017"/>
                    <a:pt x="1069" y="3862"/>
                    <a:pt x="1597" y="4566"/>
                  </a:cubicBezTo>
                  <a:cubicBezTo>
                    <a:pt x="1867" y="4607"/>
                    <a:pt x="2142" y="4648"/>
                    <a:pt x="2418" y="4683"/>
                  </a:cubicBezTo>
                  <a:cubicBezTo>
                    <a:pt x="2213" y="4138"/>
                    <a:pt x="2101" y="3598"/>
                    <a:pt x="2084" y="3011"/>
                  </a:cubicBezTo>
                  <a:cubicBezTo>
                    <a:pt x="2054" y="2284"/>
                    <a:pt x="1872" y="1568"/>
                    <a:pt x="1720" y="853"/>
                  </a:cubicBezTo>
                  <a:cubicBezTo>
                    <a:pt x="1679" y="641"/>
                    <a:pt x="1509" y="383"/>
                    <a:pt x="1327" y="289"/>
                  </a:cubicBezTo>
                  <a:cubicBezTo>
                    <a:pt x="988" y="118"/>
                    <a:pt x="618" y="0"/>
                    <a:pt x="2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756550" y="3356300"/>
              <a:ext cx="129375" cy="57325"/>
            </a:xfrm>
            <a:custGeom>
              <a:avLst/>
              <a:gdLst/>
              <a:ahLst/>
              <a:cxnLst/>
              <a:rect l="l" t="t" r="r" b="b"/>
              <a:pathLst>
                <a:path w="5175" h="2293" extrusionOk="0">
                  <a:moveTo>
                    <a:pt x="2740" y="316"/>
                  </a:moveTo>
                  <a:lnTo>
                    <a:pt x="2744" y="317"/>
                  </a:lnTo>
                  <a:lnTo>
                    <a:pt x="2744" y="317"/>
                  </a:lnTo>
                  <a:cubicBezTo>
                    <a:pt x="2748" y="319"/>
                    <a:pt x="2753" y="320"/>
                    <a:pt x="2758" y="321"/>
                  </a:cubicBezTo>
                  <a:lnTo>
                    <a:pt x="2740" y="316"/>
                  </a:lnTo>
                  <a:close/>
                  <a:moveTo>
                    <a:pt x="603" y="1"/>
                  </a:moveTo>
                  <a:cubicBezTo>
                    <a:pt x="444" y="1"/>
                    <a:pt x="284" y="6"/>
                    <a:pt x="124" y="16"/>
                  </a:cubicBezTo>
                  <a:cubicBezTo>
                    <a:pt x="77" y="52"/>
                    <a:pt x="42" y="87"/>
                    <a:pt x="1" y="122"/>
                  </a:cubicBezTo>
                  <a:cubicBezTo>
                    <a:pt x="417" y="462"/>
                    <a:pt x="804" y="844"/>
                    <a:pt x="1250" y="1131"/>
                  </a:cubicBezTo>
                  <a:cubicBezTo>
                    <a:pt x="1567" y="1325"/>
                    <a:pt x="1995" y="1354"/>
                    <a:pt x="2306" y="1553"/>
                  </a:cubicBezTo>
                  <a:cubicBezTo>
                    <a:pt x="2805" y="1870"/>
                    <a:pt x="3333" y="1988"/>
                    <a:pt x="3890" y="2076"/>
                  </a:cubicBezTo>
                  <a:cubicBezTo>
                    <a:pt x="4277" y="2134"/>
                    <a:pt x="4664" y="2222"/>
                    <a:pt x="5040" y="2293"/>
                  </a:cubicBezTo>
                  <a:lnTo>
                    <a:pt x="5175" y="2164"/>
                  </a:lnTo>
                  <a:lnTo>
                    <a:pt x="4518" y="1196"/>
                  </a:lnTo>
                  <a:lnTo>
                    <a:pt x="4506" y="1201"/>
                  </a:lnTo>
                  <a:cubicBezTo>
                    <a:pt x="4201" y="1078"/>
                    <a:pt x="3796" y="1143"/>
                    <a:pt x="3638" y="738"/>
                  </a:cubicBezTo>
                  <a:cubicBezTo>
                    <a:pt x="3438" y="644"/>
                    <a:pt x="3233" y="550"/>
                    <a:pt x="3034" y="456"/>
                  </a:cubicBezTo>
                  <a:lnTo>
                    <a:pt x="3034" y="456"/>
                  </a:lnTo>
                  <a:lnTo>
                    <a:pt x="3051" y="468"/>
                  </a:lnTo>
                  <a:lnTo>
                    <a:pt x="2744" y="317"/>
                  </a:lnTo>
                  <a:lnTo>
                    <a:pt x="2744" y="317"/>
                  </a:lnTo>
                  <a:cubicBezTo>
                    <a:pt x="2041" y="108"/>
                    <a:pt x="1326" y="1"/>
                    <a:pt x="603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020100" y="3916550"/>
              <a:ext cx="58100" cy="83425"/>
            </a:xfrm>
            <a:custGeom>
              <a:avLst/>
              <a:gdLst/>
              <a:ahLst/>
              <a:cxnLst/>
              <a:rect l="l" t="t" r="r" b="b"/>
              <a:pathLst>
                <a:path w="2324" h="3337" extrusionOk="0">
                  <a:moveTo>
                    <a:pt x="1321" y="1782"/>
                  </a:moveTo>
                  <a:lnTo>
                    <a:pt x="1456" y="1823"/>
                  </a:lnTo>
                  <a:cubicBezTo>
                    <a:pt x="1356" y="2105"/>
                    <a:pt x="1256" y="2380"/>
                    <a:pt x="1162" y="2662"/>
                  </a:cubicBezTo>
                  <a:cubicBezTo>
                    <a:pt x="1109" y="2639"/>
                    <a:pt x="1051" y="2627"/>
                    <a:pt x="998" y="2603"/>
                  </a:cubicBezTo>
                  <a:cubicBezTo>
                    <a:pt x="1109" y="2334"/>
                    <a:pt x="1221" y="2058"/>
                    <a:pt x="1321" y="1782"/>
                  </a:cubicBezTo>
                  <a:close/>
                  <a:moveTo>
                    <a:pt x="1461" y="0"/>
                  </a:moveTo>
                  <a:cubicBezTo>
                    <a:pt x="1202" y="0"/>
                    <a:pt x="960" y="59"/>
                    <a:pt x="793" y="368"/>
                  </a:cubicBezTo>
                  <a:cubicBezTo>
                    <a:pt x="787" y="386"/>
                    <a:pt x="757" y="403"/>
                    <a:pt x="752" y="427"/>
                  </a:cubicBezTo>
                  <a:cubicBezTo>
                    <a:pt x="564" y="1266"/>
                    <a:pt x="1" y="2017"/>
                    <a:pt x="171" y="2932"/>
                  </a:cubicBezTo>
                  <a:cubicBezTo>
                    <a:pt x="194" y="3079"/>
                    <a:pt x="341" y="3202"/>
                    <a:pt x="429" y="3337"/>
                  </a:cubicBezTo>
                  <a:cubicBezTo>
                    <a:pt x="552" y="3219"/>
                    <a:pt x="675" y="3108"/>
                    <a:pt x="845" y="2961"/>
                  </a:cubicBezTo>
                  <a:cubicBezTo>
                    <a:pt x="857" y="3108"/>
                    <a:pt x="875" y="3190"/>
                    <a:pt x="887" y="3278"/>
                  </a:cubicBezTo>
                  <a:cubicBezTo>
                    <a:pt x="1485" y="3260"/>
                    <a:pt x="1825" y="2961"/>
                    <a:pt x="1984" y="2392"/>
                  </a:cubicBezTo>
                  <a:cubicBezTo>
                    <a:pt x="2042" y="2187"/>
                    <a:pt x="1984" y="1870"/>
                    <a:pt x="2324" y="1817"/>
                  </a:cubicBezTo>
                  <a:cubicBezTo>
                    <a:pt x="2230" y="1336"/>
                    <a:pt x="2142" y="843"/>
                    <a:pt x="2048" y="357"/>
                  </a:cubicBezTo>
                  <a:cubicBezTo>
                    <a:pt x="2001" y="257"/>
                    <a:pt x="1954" y="151"/>
                    <a:pt x="1913" y="46"/>
                  </a:cubicBezTo>
                  <a:lnTo>
                    <a:pt x="1943" y="22"/>
                  </a:lnTo>
                  <a:cubicBezTo>
                    <a:pt x="1784" y="22"/>
                    <a:pt x="1620" y="0"/>
                    <a:pt x="146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170875" y="3375475"/>
              <a:ext cx="56500" cy="120475"/>
            </a:xfrm>
            <a:custGeom>
              <a:avLst/>
              <a:gdLst/>
              <a:ahLst/>
              <a:cxnLst/>
              <a:rect l="l" t="t" r="r" b="b"/>
              <a:pathLst>
                <a:path w="2260" h="4819" extrusionOk="0">
                  <a:moveTo>
                    <a:pt x="1878" y="0"/>
                  </a:moveTo>
                  <a:lnTo>
                    <a:pt x="1878" y="0"/>
                  </a:lnTo>
                  <a:cubicBezTo>
                    <a:pt x="1033" y="135"/>
                    <a:pt x="294" y="405"/>
                    <a:pt x="0" y="1309"/>
                  </a:cubicBezTo>
                  <a:cubicBezTo>
                    <a:pt x="1191" y="2998"/>
                    <a:pt x="1232" y="3192"/>
                    <a:pt x="681" y="4811"/>
                  </a:cubicBezTo>
                  <a:cubicBezTo>
                    <a:pt x="734" y="4816"/>
                    <a:pt x="785" y="4819"/>
                    <a:pt x="836" y="4819"/>
                  </a:cubicBezTo>
                  <a:cubicBezTo>
                    <a:pt x="1321" y="4819"/>
                    <a:pt x="1690" y="4571"/>
                    <a:pt x="2024" y="4242"/>
                  </a:cubicBezTo>
                  <a:cubicBezTo>
                    <a:pt x="1936" y="4101"/>
                    <a:pt x="1848" y="3960"/>
                    <a:pt x="1772" y="3843"/>
                  </a:cubicBezTo>
                  <a:cubicBezTo>
                    <a:pt x="1778" y="3772"/>
                    <a:pt x="1772" y="3749"/>
                    <a:pt x="1790" y="3726"/>
                  </a:cubicBezTo>
                  <a:cubicBezTo>
                    <a:pt x="1825" y="3661"/>
                    <a:pt x="1866" y="3602"/>
                    <a:pt x="1913" y="3544"/>
                  </a:cubicBezTo>
                  <a:cubicBezTo>
                    <a:pt x="2259" y="3068"/>
                    <a:pt x="2247" y="2975"/>
                    <a:pt x="1860" y="2546"/>
                  </a:cubicBezTo>
                  <a:cubicBezTo>
                    <a:pt x="1778" y="2458"/>
                    <a:pt x="1690" y="2370"/>
                    <a:pt x="1602" y="2288"/>
                  </a:cubicBezTo>
                  <a:cubicBezTo>
                    <a:pt x="1361" y="2077"/>
                    <a:pt x="1262" y="1848"/>
                    <a:pt x="1385" y="1514"/>
                  </a:cubicBezTo>
                  <a:cubicBezTo>
                    <a:pt x="1573" y="1015"/>
                    <a:pt x="1713" y="511"/>
                    <a:pt x="1878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726775" y="2887900"/>
              <a:ext cx="64550" cy="107600"/>
            </a:xfrm>
            <a:custGeom>
              <a:avLst/>
              <a:gdLst/>
              <a:ahLst/>
              <a:cxnLst/>
              <a:rect l="l" t="t" r="r" b="b"/>
              <a:pathLst>
                <a:path w="2582" h="4304" extrusionOk="0">
                  <a:moveTo>
                    <a:pt x="313" y="0"/>
                  </a:moveTo>
                  <a:cubicBezTo>
                    <a:pt x="275" y="0"/>
                    <a:pt x="238" y="1"/>
                    <a:pt x="200" y="3"/>
                  </a:cubicBezTo>
                  <a:cubicBezTo>
                    <a:pt x="136" y="3"/>
                    <a:pt x="77" y="191"/>
                    <a:pt x="7" y="291"/>
                  </a:cubicBezTo>
                  <a:lnTo>
                    <a:pt x="1" y="285"/>
                  </a:lnTo>
                  <a:lnTo>
                    <a:pt x="1" y="285"/>
                  </a:lnTo>
                  <a:cubicBezTo>
                    <a:pt x="106" y="461"/>
                    <a:pt x="241" y="637"/>
                    <a:pt x="300" y="830"/>
                  </a:cubicBezTo>
                  <a:cubicBezTo>
                    <a:pt x="411" y="1223"/>
                    <a:pt x="470" y="1634"/>
                    <a:pt x="576" y="2039"/>
                  </a:cubicBezTo>
                  <a:cubicBezTo>
                    <a:pt x="640" y="2315"/>
                    <a:pt x="670" y="2661"/>
                    <a:pt x="846" y="2854"/>
                  </a:cubicBezTo>
                  <a:cubicBezTo>
                    <a:pt x="1338" y="3371"/>
                    <a:pt x="1896" y="3828"/>
                    <a:pt x="2429" y="4303"/>
                  </a:cubicBezTo>
                  <a:lnTo>
                    <a:pt x="2582" y="4174"/>
                  </a:lnTo>
                  <a:cubicBezTo>
                    <a:pt x="2435" y="3593"/>
                    <a:pt x="2306" y="3013"/>
                    <a:pt x="2142" y="2444"/>
                  </a:cubicBezTo>
                  <a:cubicBezTo>
                    <a:pt x="1972" y="1817"/>
                    <a:pt x="1779" y="1202"/>
                    <a:pt x="1591" y="587"/>
                  </a:cubicBezTo>
                  <a:lnTo>
                    <a:pt x="1591" y="587"/>
                  </a:lnTo>
                  <a:cubicBezTo>
                    <a:pt x="1597" y="594"/>
                    <a:pt x="1603" y="601"/>
                    <a:pt x="1608" y="607"/>
                  </a:cubicBezTo>
                  <a:cubicBezTo>
                    <a:pt x="1608" y="602"/>
                    <a:pt x="1591" y="584"/>
                    <a:pt x="1591" y="584"/>
                  </a:cubicBezTo>
                  <a:lnTo>
                    <a:pt x="1591" y="584"/>
                  </a:lnTo>
                  <a:cubicBezTo>
                    <a:pt x="1591" y="585"/>
                    <a:pt x="1591" y="586"/>
                    <a:pt x="1591" y="587"/>
                  </a:cubicBezTo>
                  <a:lnTo>
                    <a:pt x="1591" y="587"/>
                  </a:lnTo>
                  <a:cubicBezTo>
                    <a:pt x="1260" y="185"/>
                    <a:pt x="820" y="0"/>
                    <a:pt x="31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718850" y="3308000"/>
              <a:ext cx="125725" cy="60450"/>
            </a:xfrm>
            <a:custGeom>
              <a:avLst/>
              <a:gdLst/>
              <a:ahLst/>
              <a:cxnLst/>
              <a:rect l="l" t="t" r="r" b="b"/>
              <a:pathLst>
                <a:path w="5029" h="2418" extrusionOk="0">
                  <a:moveTo>
                    <a:pt x="1051" y="1"/>
                  </a:moveTo>
                  <a:cubicBezTo>
                    <a:pt x="834" y="118"/>
                    <a:pt x="611" y="230"/>
                    <a:pt x="400" y="353"/>
                  </a:cubicBezTo>
                  <a:cubicBezTo>
                    <a:pt x="259" y="435"/>
                    <a:pt x="136" y="552"/>
                    <a:pt x="1" y="658"/>
                  </a:cubicBezTo>
                  <a:cubicBezTo>
                    <a:pt x="89" y="746"/>
                    <a:pt x="159" y="869"/>
                    <a:pt x="259" y="910"/>
                  </a:cubicBezTo>
                  <a:cubicBezTo>
                    <a:pt x="1125" y="1292"/>
                    <a:pt x="1942" y="1793"/>
                    <a:pt x="2937" y="1793"/>
                  </a:cubicBezTo>
                  <a:cubicBezTo>
                    <a:pt x="2981" y="1793"/>
                    <a:pt x="3025" y="1792"/>
                    <a:pt x="3069" y="1790"/>
                  </a:cubicBezTo>
                  <a:cubicBezTo>
                    <a:pt x="3121" y="1788"/>
                    <a:pt x="3173" y="1787"/>
                    <a:pt x="3225" y="1787"/>
                  </a:cubicBezTo>
                  <a:cubicBezTo>
                    <a:pt x="3615" y="1787"/>
                    <a:pt x="4018" y="1861"/>
                    <a:pt x="4272" y="2253"/>
                  </a:cubicBezTo>
                  <a:lnTo>
                    <a:pt x="4248" y="2259"/>
                  </a:lnTo>
                  <a:lnTo>
                    <a:pt x="4559" y="2418"/>
                  </a:lnTo>
                  <a:lnTo>
                    <a:pt x="4542" y="2400"/>
                  </a:lnTo>
                  <a:lnTo>
                    <a:pt x="4542" y="2400"/>
                  </a:lnTo>
                  <a:cubicBezTo>
                    <a:pt x="4694" y="2406"/>
                    <a:pt x="4841" y="2406"/>
                    <a:pt x="4999" y="2406"/>
                  </a:cubicBezTo>
                  <a:cubicBezTo>
                    <a:pt x="4999" y="2318"/>
                    <a:pt x="5029" y="2212"/>
                    <a:pt x="4982" y="2142"/>
                  </a:cubicBezTo>
                  <a:cubicBezTo>
                    <a:pt x="4853" y="1931"/>
                    <a:pt x="4694" y="1731"/>
                    <a:pt x="4547" y="1526"/>
                  </a:cubicBezTo>
                  <a:lnTo>
                    <a:pt x="4547" y="1526"/>
                  </a:lnTo>
                  <a:lnTo>
                    <a:pt x="4559" y="1538"/>
                  </a:lnTo>
                  <a:cubicBezTo>
                    <a:pt x="4219" y="1115"/>
                    <a:pt x="3785" y="869"/>
                    <a:pt x="3257" y="722"/>
                  </a:cubicBezTo>
                  <a:cubicBezTo>
                    <a:pt x="2512" y="517"/>
                    <a:pt x="1784" y="247"/>
                    <a:pt x="105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979475" y="4127850"/>
              <a:ext cx="69100" cy="79900"/>
            </a:xfrm>
            <a:custGeom>
              <a:avLst/>
              <a:gdLst/>
              <a:ahLst/>
              <a:cxnLst/>
              <a:rect l="l" t="t" r="r" b="b"/>
              <a:pathLst>
                <a:path w="2764" h="3196" extrusionOk="0">
                  <a:moveTo>
                    <a:pt x="2171" y="0"/>
                  </a:moveTo>
                  <a:cubicBezTo>
                    <a:pt x="1104" y="376"/>
                    <a:pt x="587" y="1232"/>
                    <a:pt x="300" y="2300"/>
                  </a:cubicBezTo>
                  <a:cubicBezTo>
                    <a:pt x="716" y="2130"/>
                    <a:pt x="1127" y="1960"/>
                    <a:pt x="1538" y="1790"/>
                  </a:cubicBezTo>
                  <a:cubicBezTo>
                    <a:pt x="1743" y="1355"/>
                    <a:pt x="1948" y="933"/>
                    <a:pt x="2130" y="540"/>
                  </a:cubicBezTo>
                  <a:lnTo>
                    <a:pt x="2130" y="540"/>
                  </a:lnTo>
                  <a:cubicBezTo>
                    <a:pt x="2324" y="1220"/>
                    <a:pt x="2218" y="1514"/>
                    <a:pt x="1632" y="1889"/>
                  </a:cubicBezTo>
                  <a:cubicBezTo>
                    <a:pt x="1250" y="2494"/>
                    <a:pt x="628" y="2576"/>
                    <a:pt x="1" y="2640"/>
                  </a:cubicBezTo>
                  <a:cubicBezTo>
                    <a:pt x="59" y="2828"/>
                    <a:pt x="106" y="3010"/>
                    <a:pt x="159" y="3192"/>
                  </a:cubicBezTo>
                  <a:cubicBezTo>
                    <a:pt x="216" y="3194"/>
                    <a:pt x="271" y="3195"/>
                    <a:pt x="325" y="3195"/>
                  </a:cubicBezTo>
                  <a:cubicBezTo>
                    <a:pt x="1695" y="3195"/>
                    <a:pt x="2334" y="2425"/>
                    <a:pt x="2600" y="1596"/>
                  </a:cubicBezTo>
                  <a:cubicBezTo>
                    <a:pt x="2717" y="1209"/>
                    <a:pt x="2711" y="792"/>
                    <a:pt x="2764" y="393"/>
                  </a:cubicBezTo>
                  <a:cubicBezTo>
                    <a:pt x="2588" y="270"/>
                    <a:pt x="2406" y="153"/>
                    <a:pt x="217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700525" y="3639025"/>
              <a:ext cx="45650" cy="117800"/>
            </a:xfrm>
            <a:custGeom>
              <a:avLst/>
              <a:gdLst/>
              <a:ahLst/>
              <a:cxnLst/>
              <a:rect l="l" t="t" r="r" b="b"/>
              <a:pathLst>
                <a:path w="1826" h="4712" extrusionOk="0">
                  <a:moveTo>
                    <a:pt x="1133" y="0"/>
                  </a:moveTo>
                  <a:cubicBezTo>
                    <a:pt x="529" y="1203"/>
                    <a:pt x="388" y="2541"/>
                    <a:pt x="1" y="3731"/>
                  </a:cubicBezTo>
                  <a:cubicBezTo>
                    <a:pt x="347" y="4089"/>
                    <a:pt x="623" y="4383"/>
                    <a:pt x="910" y="4682"/>
                  </a:cubicBezTo>
                  <a:cubicBezTo>
                    <a:pt x="992" y="4694"/>
                    <a:pt x="1080" y="4699"/>
                    <a:pt x="1227" y="4711"/>
                  </a:cubicBezTo>
                  <a:lnTo>
                    <a:pt x="1227" y="3620"/>
                  </a:lnTo>
                  <a:lnTo>
                    <a:pt x="1321" y="3620"/>
                  </a:lnTo>
                  <a:cubicBezTo>
                    <a:pt x="1344" y="3737"/>
                    <a:pt x="1362" y="3855"/>
                    <a:pt x="1379" y="3972"/>
                  </a:cubicBezTo>
                  <a:cubicBezTo>
                    <a:pt x="1790" y="3755"/>
                    <a:pt x="1579" y="3420"/>
                    <a:pt x="1538" y="3115"/>
                  </a:cubicBezTo>
                  <a:lnTo>
                    <a:pt x="1538" y="3115"/>
                  </a:lnTo>
                  <a:cubicBezTo>
                    <a:pt x="1485" y="3145"/>
                    <a:pt x="1426" y="3180"/>
                    <a:pt x="1326" y="3239"/>
                  </a:cubicBezTo>
                  <a:cubicBezTo>
                    <a:pt x="1326" y="2564"/>
                    <a:pt x="1549" y="2007"/>
                    <a:pt x="1825" y="1455"/>
                  </a:cubicBezTo>
                  <a:cubicBezTo>
                    <a:pt x="1755" y="1180"/>
                    <a:pt x="1673" y="898"/>
                    <a:pt x="1620" y="622"/>
                  </a:cubicBezTo>
                  <a:cubicBezTo>
                    <a:pt x="1573" y="323"/>
                    <a:pt x="1491" y="47"/>
                    <a:pt x="113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136400" y="2774900"/>
              <a:ext cx="129400" cy="34825"/>
            </a:xfrm>
            <a:custGeom>
              <a:avLst/>
              <a:gdLst/>
              <a:ahLst/>
              <a:cxnLst/>
              <a:rect l="l" t="t" r="r" b="b"/>
              <a:pathLst>
                <a:path w="5176" h="1393" extrusionOk="0">
                  <a:moveTo>
                    <a:pt x="2298" y="1"/>
                  </a:moveTo>
                  <a:cubicBezTo>
                    <a:pt x="1492" y="1"/>
                    <a:pt x="722" y="242"/>
                    <a:pt x="1" y="821"/>
                  </a:cubicBezTo>
                  <a:cubicBezTo>
                    <a:pt x="329" y="868"/>
                    <a:pt x="646" y="904"/>
                    <a:pt x="951" y="956"/>
                  </a:cubicBezTo>
                  <a:cubicBezTo>
                    <a:pt x="1884" y="1091"/>
                    <a:pt x="2817" y="1256"/>
                    <a:pt x="3744" y="1379"/>
                  </a:cubicBezTo>
                  <a:cubicBezTo>
                    <a:pt x="3813" y="1388"/>
                    <a:pt x="3879" y="1393"/>
                    <a:pt x="3943" y="1393"/>
                  </a:cubicBezTo>
                  <a:cubicBezTo>
                    <a:pt x="4489" y="1393"/>
                    <a:pt x="4860" y="1066"/>
                    <a:pt x="5175" y="552"/>
                  </a:cubicBezTo>
                  <a:cubicBezTo>
                    <a:pt x="4647" y="434"/>
                    <a:pt x="4172" y="346"/>
                    <a:pt x="3708" y="217"/>
                  </a:cubicBezTo>
                  <a:cubicBezTo>
                    <a:pt x="3228" y="79"/>
                    <a:pt x="2757" y="1"/>
                    <a:pt x="22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052225" y="3510700"/>
              <a:ext cx="68075" cy="87425"/>
            </a:xfrm>
            <a:custGeom>
              <a:avLst/>
              <a:gdLst/>
              <a:ahLst/>
              <a:cxnLst/>
              <a:rect l="l" t="t" r="r" b="b"/>
              <a:pathLst>
                <a:path w="2723" h="3497" extrusionOk="0">
                  <a:moveTo>
                    <a:pt x="482" y="0"/>
                  </a:moveTo>
                  <a:cubicBezTo>
                    <a:pt x="0" y="792"/>
                    <a:pt x="36" y="763"/>
                    <a:pt x="570" y="1349"/>
                  </a:cubicBezTo>
                  <a:cubicBezTo>
                    <a:pt x="886" y="1690"/>
                    <a:pt x="1139" y="2141"/>
                    <a:pt x="1315" y="2581"/>
                  </a:cubicBezTo>
                  <a:cubicBezTo>
                    <a:pt x="1596" y="3291"/>
                    <a:pt x="1825" y="3497"/>
                    <a:pt x="2652" y="3497"/>
                  </a:cubicBezTo>
                  <a:cubicBezTo>
                    <a:pt x="2611" y="3332"/>
                    <a:pt x="2558" y="3180"/>
                    <a:pt x="2517" y="3027"/>
                  </a:cubicBezTo>
                  <a:cubicBezTo>
                    <a:pt x="2294" y="2974"/>
                    <a:pt x="2077" y="2916"/>
                    <a:pt x="1854" y="2863"/>
                  </a:cubicBezTo>
                  <a:cubicBezTo>
                    <a:pt x="1860" y="2822"/>
                    <a:pt x="1860" y="2775"/>
                    <a:pt x="1872" y="2734"/>
                  </a:cubicBezTo>
                  <a:cubicBezTo>
                    <a:pt x="1989" y="2711"/>
                    <a:pt x="2112" y="2699"/>
                    <a:pt x="2230" y="2675"/>
                  </a:cubicBezTo>
                  <a:cubicBezTo>
                    <a:pt x="2177" y="2335"/>
                    <a:pt x="2318" y="2065"/>
                    <a:pt x="2500" y="1795"/>
                  </a:cubicBezTo>
                  <a:cubicBezTo>
                    <a:pt x="2723" y="1473"/>
                    <a:pt x="2723" y="1156"/>
                    <a:pt x="2376" y="898"/>
                  </a:cubicBezTo>
                  <a:cubicBezTo>
                    <a:pt x="2338" y="899"/>
                    <a:pt x="2300" y="900"/>
                    <a:pt x="2263" y="900"/>
                  </a:cubicBezTo>
                  <a:cubicBezTo>
                    <a:pt x="2017" y="900"/>
                    <a:pt x="1795" y="859"/>
                    <a:pt x="1561" y="681"/>
                  </a:cubicBezTo>
                  <a:cubicBezTo>
                    <a:pt x="1244" y="411"/>
                    <a:pt x="845" y="217"/>
                    <a:pt x="482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906875" y="2969800"/>
              <a:ext cx="53125" cy="68250"/>
            </a:xfrm>
            <a:custGeom>
              <a:avLst/>
              <a:gdLst/>
              <a:ahLst/>
              <a:cxnLst/>
              <a:rect l="l" t="t" r="r" b="b"/>
              <a:pathLst>
                <a:path w="2125" h="2730" extrusionOk="0">
                  <a:moveTo>
                    <a:pt x="1508" y="705"/>
                  </a:moveTo>
                  <a:cubicBezTo>
                    <a:pt x="1555" y="711"/>
                    <a:pt x="1602" y="722"/>
                    <a:pt x="1649" y="728"/>
                  </a:cubicBezTo>
                  <a:cubicBezTo>
                    <a:pt x="1620" y="887"/>
                    <a:pt x="1596" y="1057"/>
                    <a:pt x="1567" y="1227"/>
                  </a:cubicBezTo>
                  <a:cubicBezTo>
                    <a:pt x="1526" y="1221"/>
                    <a:pt x="1473" y="1209"/>
                    <a:pt x="1426" y="1203"/>
                  </a:cubicBezTo>
                  <a:cubicBezTo>
                    <a:pt x="1456" y="1033"/>
                    <a:pt x="1479" y="875"/>
                    <a:pt x="1508" y="705"/>
                  </a:cubicBezTo>
                  <a:close/>
                  <a:moveTo>
                    <a:pt x="1356" y="1403"/>
                  </a:moveTo>
                  <a:lnTo>
                    <a:pt x="1444" y="1444"/>
                  </a:lnTo>
                  <a:lnTo>
                    <a:pt x="1309" y="1708"/>
                  </a:lnTo>
                  <a:cubicBezTo>
                    <a:pt x="1244" y="1737"/>
                    <a:pt x="1180" y="1778"/>
                    <a:pt x="1115" y="1808"/>
                  </a:cubicBezTo>
                  <a:cubicBezTo>
                    <a:pt x="1145" y="1749"/>
                    <a:pt x="1180" y="1690"/>
                    <a:pt x="1209" y="1632"/>
                  </a:cubicBezTo>
                  <a:cubicBezTo>
                    <a:pt x="1262" y="1555"/>
                    <a:pt x="1303" y="1485"/>
                    <a:pt x="1356" y="1403"/>
                  </a:cubicBezTo>
                  <a:close/>
                  <a:moveTo>
                    <a:pt x="1448" y="1"/>
                  </a:moveTo>
                  <a:cubicBezTo>
                    <a:pt x="970" y="1"/>
                    <a:pt x="653" y="241"/>
                    <a:pt x="365" y="787"/>
                  </a:cubicBezTo>
                  <a:cubicBezTo>
                    <a:pt x="224" y="1033"/>
                    <a:pt x="124" y="1309"/>
                    <a:pt x="7" y="1561"/>
                  </a:cubicBezTo>
                  <a:cubicBezTo>
                    <a:pt x="1" y="1761"/>
                    <a:pt x="1" y="1954"/>
                    <a:pt x="1" y="2142"/>
                  </a:cubicBezTo>
                  <a:cubicBezTo>
                    <a:pt x="277" y="2224"/>
                    <a:pt x="570" y="2277"/>
                    <a:pt x="681" y="2605"/>
                  </a:cubicBezTo>
                  <a:cubicBezTo>
                    <a:pt x="813" y="2698"/>
                    <a:pt x="944" y="2730"/>
                    <a:pt x="1075" y="2730"/>
                  </a:cubicBezTo>
                  <a:cubicBezTo>
                    <a:pt x="1366" y="2730"/>
                    <a:pt x="1655" y="2572"/>
                    <a:pt x="1952" y="2572"/>
                  </a:cubicBezTo>
                  <a:cubicBezTo>
                    <a:pt x="1978" y="2572"/>
                    <a:pt x="2004" y="2573"/>
                    <a:pt x="2031" y="2576"/>
                  </a:cubicBezTo>
                  <a:cubicBezTo>
                    <a:pt x="2031" y="2576"/>
                    <a:pt x="2025" y="2582"/>
                    <a:pt x="2031" y="2582"/>
                  </a:cubicBezTo>
                  <a:cubicBezTo>
                    <a:pt x="2042" y="2382"/>
                    <a:pt x="2124" y="2165"/>
                    <a:pt x="2066" y="1989"/>
                  </a:cubicBezTo>
                  <a:cubicBezTo>
                    <a:pt x="1860" y="1356"/>
                    <a:pt x="1866" y="722"/>
                    <a:pt x="2001" y="83"/>
                  </a:cubicBezTo>
                  <a:cubicBezTo>
                    <a:pt x="1794" y="29"/>
                    <a:pt x="1612" y="1"/>
                    <a:pt x="1448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217075" y="3380175"/>
              <a:ext cx="93300" cy="128100"/>
            </a:xfrm>
            <a:custGeom>
              <a:avLst/>
              <a:gdLst/>
              <a:ahLst/>
              <a:cxnLst/>
              <a:rect l="l" t="t" r="r" b="b"/>
              <a:pathLst>
                <a:path w="3732" h="5124" extrusionOk="0">
                  <a:moveTo>
                    <a:pt x="3702" y="522"/>
                  </a:moveTo>
                  <a:cubicBezTo>
                    <a:pt x="3701" y="522"/>
                    <a:pt x="3699" y="522"/>
                    <a:pt x="3698" y="523"/>
                  </a:cubicBezTo>
                  <a:lnTo>
                    <a:pt x="3698" y="523"/>
                  </a:lnTo>
                  <a:cubicBezTo>
                    <a:pt x="3697" y="528"/>
                    <a:pt x="3697" y="534"/>
                    <a:pt x="3696" y="540"/>
                  </a:cubicBezTo>
                  <a:lnTo>
                    <a:pt x="3702" y="522"/>
                  </a:lnTo>
                  <a:close/>
                  <a:moveTo>
                    <a:pt x="3620" y="0"/>
                  </a:moveTo>
                  <a:cubicBezTo>
                    <a:pt x="2740" y="710"/>
                    <a:pt x="2007" y="1531"/>
                    <a:pt x="1643" y="2628"/>
                  </a:cubicBezTo>
                  <a:cubicBezTo>
                    <a:pt x="1449" y="3197"/>
                    <a:pt x="1103" y="3649"/>
                    <a:pt x="693" y="4077"/>
                  </a:cubicBezTo>
                  <a:cubicBezTo>
                    <a:pt x="425" y="4356"/>
                    <a:pt x="256" y="4744"/>
                    <a:pt x="42" y="5076"/>
                  </a:cubicBezTo>
                  <a:lnTo>
                    <a:pt x="42" y="5076"/>
                  </a:lnTo>
                  <a:cubicBezTo>
                    <a:pt x="28" y="5071"/>
                    <a:pt x="14" y="5067"/>
                    <a:pt x="0" y="5063"/>
                  </a:cubicBezTo>
                  <a:lnTo>
                    <a:pt x="0" y="5063"/>
                  </a:lnTo>
                  <a:cubicBezTo>
                    <a:pt x="18" y="5080"/>
                    <a:pt x="36" y="5086"/>
                    <a:pt x="36" y="5086"/>
                  </a:cubicBezTo>
                  <a:cubicBezTo>
                    <a:pt x="38" y="5083"/>
                    <a:pt x="40" y="5080"/>
                    <a:pt x="42" y="5076"/>
                  </a:cubicBezTo>
                  <a:lnTo>
                    <a:pt x="42" y="5076"/>
                  </a:lnTo>
                  <a:cubicBezTo>
                    <a:pt x="99" y="5097"/>
                    <a:pt x="161" y="5124"/>
                    <a:pt x="211" y="5124"/>
                  </a:cubicBezTo>
                  <a:cubicBezTo>
                    <a:pt x="226" y="5124"/>
                    <a:pt x="240" y="5121"/>
                    <a:pt x="253" y="5116"/>
                  </a:cubicBezTo>
                  <a:cubicBezTo>
                    <a:pt x="622" y="4963"/>
                    <a:pt x="980" y="4787"/>
                    <a:pt x="1338" y="4623"/>
                  </a:cubicBezTo>
                  <a:lnTo>
                    <a:pt x="1338" y="4623"/>
                  </a:lnTo>
                  <a:lnTo>
                    <a:pt x="1326" y="4640"/>
                  </a:lnTo>
                  <a:lnTo>
                    <a:pt x="1485" y="4476"/>
                  </a:lnTo>
                  <a:lnTo>
                    <a:pt x="1473" y="4494"/>
                  </a:lnTo>
                  <a:lnTo>
                    <a:pt x="1778" y="4183"/>
                  </a:lnTo>
                  <a:lnTo>
                    <a:pt x="1778" y="4183"/>
                  </a:lnTo>
                  <a:lnTo>
                    <a:pt x="1772" y="4200"/>
                  </a:lnTo>
                  <a:lnTo>
                    <a:pt x="1772" y="4200"/>
                  </a:lnTo>
                  <a:lnTo>
                    <a:pt x="1925" y="3890"/>
                  </a:lnTo>
                  <a:lnTo>
                    <a:pt x="1919" y="3907"/>
                  </a:lnTo>
                  <a:cubicBezTo>
                    <a:pt x="2013" y="3807"/>
                    <a:pt x="2112" y="3718"/>
                    <a:pt x="2212" y="3620"/>
                  </a:cubicBezTo>
                  <a:lnTo>
                    <a:pt x="2212" y="3620"/>
                  </a:lnTo>
                  <a:cubicBezTo>
                    <a:pt x="2212" y="3620"/>
                    <a:pt x="2212" y="3620"/>
                    <a:pt x="2212" y="3620"/>
                  </a:cubicBezTo>
                  <a:lnTo>
                    <a:pt x="2229" y="3602"/>
                  </a:lnTo>
                  <a:lnTo>
                    <a:pt x="2229" y="3602"/>
                  </a:lnTo>
                  <a:cubicBezTo>
                    <a:pt x="2224" y="3608"/>
                    <a:pt x="2218" y="3614"/>
                    <a:pt x="2212" y="3620"/>
                  </a:cubicBezTo>
                  <a:lnTo>
                    <a:pt x="2212" y="3620"/>
                  </a:lnTo>
                  <a:cubicBezTo>
                    <a:pt x="2212" y="3532"/>
                    <a:pt x="2189" y="3426"/>
                    <a:pt x="2218" y="3356"/>
                  </a:cubicBezTo>
                  <a:cubicBezTo>
                    <a:pt x="2470" y="2734"/>
                    <a:pt x="2711" y="2106"/>
                    <a:pt x="2975" y="1490"/>
                  </a:cubicBezTo>
                  <a:cubicBezTo>
                    <a:pt x="3033" y="1344"/>
                    <a:pt x="3156" y="1227"/>
                    <a:pt x="3255" y="1104"/>
                  </a:cubicBezTo>
                  <a:lnTo>
                    <a:pt x="3255" y="1104"/>
                  </a:lnTo>
                  <a:cubicBezTo>
                    <a:pt x="3299" y="1061"/>
                    <a:pt x="3346" y="1018"/>
                    <a:pt x="3390" y="975"/>
                  </a:cubicBezTo>
                  <a:lnTo>
                    <a:pt x="3390" y="975"/>
                  </a:lnTo>
                  <a:cubicBezTo>
                    <a:pt x="3390" y="977"/>
                    <a:pt x="3391" y="978"/>
                    <a:pt x="3391" y="980"/>
                  </a:cubicBezTo>
                  <a:lnTo>
                    <a:pt x="3403" y="962"/>
                  </a:lnTo>
                  <a:lnTo>
                    <a:pt x="3403" y="962"/>
                  </a:lnTo>
                  <a:cubicBezTo>
                    <a:pt x="3399" y="966"/>
                    <a:pt x="3394" y="971"/>
                    <a:pt x="3390" y="975"/>
                  </a:cubicBezTo>
                  <a:lnTo>
                    <a:pt x="3390" y="975"/>
                  </a:lnTo>
                  <a:cubicBezTo>
                    <a:pt x="3328" y="709"/>
                    <a:pt x="3421" y="553"/>
                    <a:pt x="3698" y="523"/>
                  </a:cubicBezTo>
                  <a:lnTo>
                    <a:pt x="3698" y="523"/>
                  </a:lnTo>
                  <a:cubicBezTo>
                    <a:pt x="3709" y="393"/>
                    <a:pt x="3715" y="264"/>
                    <a:pt x="3731" y="129"/>
                  </a:cubicBezTo>
                  <a:lnTo>
                    <a:pt x="3620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642900" y="2944425"/>
              <a:ext cx="148575" cy="67800"/>
            </a:xfrm>
            <a:custGeom>
              <a:avLst/>
              <a:gdLst/>
              <a:ahLst/>
              <a:cxnLst/>
              <a:rect l="l" t="t" r="r" b="b"/>
              <a:pathLst>
                <a:path w="5943" h="2712" extrusionOk="0">
                  <a:moveTo>
                    <a:pt x="176" y="1"/>
                  </a:moveTo>
                  <a:cubicBezTo>
                    <a:pt x="117" y="54"/>
                    <a:pt x="59" y="112"/>
                    <a:pt x="0" y="165"/>
                  </a:cubicBezTo>
                  <a:cubicBezTo>
                    <a:pt x="241" y="370"/>
                    <a:pt x="458" y="599"/>
                    <a:pt x="722" y="763"/>
                  </a:cubicBezTo>
                  <a:cubicBezTo>
                    <a:pt x="1566" y="1303"/>
                    <a:pt x="2464" y="1749"/>
                    <a:pt x="3262" y="2336"/>
                  </a:cubicBezTo>
                  <a:cubicBezTo>
                    <a:pt x="3666" y="2628"/>
                    <a:pt x="4073" y="2712"/>
                    <a:pt x="4485" y="2712"/>
                  </a:cubicBezTo>
                  <a:cubicBezTo>
                    <a:pt x="4965" y="2712"/>
                    <a:pt x="5451" y="2599"/>
                    <a:pt x="5943" y="2570"/>
                  </a:cubicBezTo>
                  <a:cubicBezTo>
                    <a:pt x="5761" y="2400"/>
                    <a:pt x="5550" y="2324"/>
                    <a:pt x="5350" y="2236"/>
                  </a:cubicBezTo>
                  <a:cubicBezTo>
                    <a:pt x="4635" y="1913"/>
                    <a:pt x="3907" y="1579"/>
                    <a:pt x="3186" y="1250"/>
                  </a:cubicBezTo>
                  <a:lnTo>
                    <a:pt x="3203" y="1250"/>
                  </a:lnTo>
                  <a:cubicBezTo>
                    <a:pt x="3051" y="1156"/>
                    <a:pt x="2904" y="1051"/>
                    <a:pt x="2746" y="951"/>
                  </a:cubicBezTo>
                  <a:lnTo>
                    <a:pt x="2746" y="951"/>
                  </a:lnTo>
                  <a:lnTo>
                    <a:pt x="2757" y="963"/>
                  </a:lnTo>
                  <a:cubicBezTo>
                    <a:pt x="1889" y="640"/>
                    <a:pt x="1033" y="323"/>
                    <a:pt x="1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070400" y="3407425"/>
              <a:ext cx="99775" cy="115175"/>
            </a:xfrm>
            <a:custGeom>
              <a:avLst/>
              <a:gdLst/>
              <a:ahLst/>
              <a:cxnLst/>
              <a:rect l="l" t="t" r="r" b="b"/>
              <a:pathLst>
                <a:path w="3991" h="4607" extrusionOk="0">
                  <a:moveTo>
                    <a:pt x="3183" y="0"/>
                  </a:moveTo>
                  <a:cubicBezTo>
                    <a:pt x="2697" y="0"/>
                    <a:pt x="2433" y="225"/>
                    <a:pt x="2201" y="705"/>
                  </a:cubicBezTo>
                  <a:cubicBezTo>
                    <a:pt x="1981" y="1144"/>
                    <a:pt x="1775" y="1752"/>
                    <a:pt x="1138" y="1752"/>
                  </a:cubicBezTo>
                  <a:cubicBezTo>
                    <a:pt x="1043" y="1752"/>
                    <a:pt x="938" y="1738"/>
                    <a:pt x="822" y="1708"/>
                  </a:cubicBezTo>
                  <a:cubicBezTo>
                    <a:pt x="629" y="2037"/>
                    <a:pt x="417" y="2342"/>
                    <a:pt x="277" y="2670"/>
                  </a:cubicBezTo>
                  <a:cubicBezTo>
                    <a:pt x="148" y="2976"/>
                    <a:pt x="89" y="3322"/>
                    <a:pt x="1" y="3644"/>
                  </a:cubicBezTo>
                  <a:cubicBezTo>
                    <a:pt x="353" y="4313"/>
                    <a:pt x="998" y="4471"/>
                    <a:pt x="1655" y="4606"/>
                  </a:cubicBezTo>
                  <a:cubicBezTo>
                    <a:pt x="1649" y="4460"/>
                    <a:pt x="1649" y="4313"/>
                    <a:pt x="1644" y="4166"/>
                  </a:cubicBezTo>
                  <a:cubicBezTo>
                    <a:pt x="1409" y="4014"/>
                    <a:pt x="1162" y="3855"/>
                    <a:pt x="928" y="3703"/>
                  </a:cubicBezTo>
                  <a:cubicBezTo>
                    <a:pt x="764" y="2899"/>
                    <a:pt x="1116" y="2324"/>
                    <a:pt x="1790" y="1961"/>
                  </a:cubicBezTo>
                  <a:cubicBezTo>
                    <a:pt x="2189" y="1738"/>
                    <a:pt x="2500" y="1491"/>
                    <a:pt x="2629" y="1028"/>
                  </a:cubicBezTo>
                  <a:cubicBezTo>
                    <a:pt x="2713" y="757"/>
                    <a:pt x="2888" y="641"/>
                    <a:pt x="3131" y="641"/>
                  </a:cubicBezTo>
                  <a:cubicBezTo>
                    <a:pt x="3209" y="641"/>
                    <a:pt x="3294" y="653"/>
                    <a:pt x="3386" y="676"/>
                  </a:cubicBezTo>
                  <a:cubicBezTo>
                    <a:pt x="3428" y="685"/>
                    <a:pt x="3472" y="689"/>
                    <a:pt x="3517" y="689"/>
                  </a:cubicBezTo>
                  <a:cubicBezTo>
                    <a:pt x="3668" y="689"/>
                    <a:pt x="3832" y="647"/>
                    <a:pt x="3990" y="629"/>
                  </a:cubicBezTo>
                  <a:cubicBezTo>
                    <a:pt x="3738" y="418"/>
                    <a:pt x="3491" y="212"/>
                    <a:pt x="3239" y="1"/>
                  </a:cubicBezTo>
                  <a:cubicBezTo>
                    <a:pt x="3220" y="1"/>
                    <a:pt x="3201" y="0"/>
                    <a:pt x="3183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337050" y="2998550"/>
              <a:ext cx="57075" cy="84050"/>
            </a:xfrm>
            <a:custGeom>
              <a:avLst/>
              <a:gdLst/>
              <a:ahLst/>
              <a:cxnLst/>
              <a:rect l="l" t="t" r="r" b="b"/>
              <a:pathLst>
                <a:path w="2283" h="3362" extrusionOk="0">
                  <a:moveTo>
                    <a:pt x="2282" y="1"/>
                  </a:moveTo>
                  <a:lnTo>
                    <a:pt x="2282" y="1"/>
                  </a:lnTo>
                  <a:cubicBezTo>
                    <a:pt x="2100" y="47"/>
                    <a:pt x="1965" y="83"/>
                    <a:pt x="1836" y="118"/>
                  </a:cubicBezTo>
                  <a:lnTo>
                    <a:pt x="1842" y="106"/>
                  </a:lnTo>
                  <a:lnTo>
                    <a:pt x="1684" y="264"/>
                  </a:lnTo>
                  <a:lnTo>
                    <a:pt x="1696" y="259"/>
                  </a:lnTo>
                  <a:lnTo>
                    <a:pt x="1696" y="259"/>
                  </a:lnTo>
                  <a:cubicBezTo>
                    <a:pt x="1396" y="499"/>
                    <a:pt x="1097" y="751"/>
                    <a:pt x="792" y="992"/>
                  </a:cubicBezTo>
                  <a:lnTo>
                    <a:pt x="810" y="980"/>
                  </a:lnTo>
                  <a:lnTo>
                    <a:pt x="810" y="980"/>
                  </a:lnTo>
                  <a:lnTo>
                    <a:pt x="657" y="1285"/>
                  </a:lnTo>
                  <a:lnTo>
                    <a:pt x="669" y="1274"/>
                  </a:lnTo>
                  <a:lnTo>
                    <a:pt x="669" y="1274"/>
                  </a:lnTo>
                  <a:cubicBezTo>
                    <a:pt x="604" y="1403"/>
                    <a:pt x="552" y="1538"/>
                    <a:pt x="469" y="1655"/>
                  </a:cubicBezTo>
                  <a:cubicBezTo>
                    <a:pt x="194" y="2054"/>
                    <a:pt x="0" y="2488"/>
                    <a:pt x="53" y="2992"/>
                  </a:cubicBezTo>
                  <a:cubicBezTo>
                    <a:pt x="522" y="3121"/>
                    <a:pt x="992" y="3239"/>
                    <a:pt x="1461" y="3362"/>
                  </a:cubicBezTo>
                  <a:cubicBezTo>
                    <a:pt x="1907" y="2300"/>
                    <a:pt x="2065" y="1168"/>
                    <a:pt x="22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046500" y="3235850"/>
              <a:ext cx="43450" cy="88325"/>
            </a:xfrm>
            <a:custGeom>
              <a:avLst/>
              <a:gdLst/>
              <a:ahLst/>
              <a:cxnLst/>
              <a:rect l="l" t="t" r="r" b="b"/>
              <a:pathLst>
                <a:path w="1738" h="3533" extrusionOk="0">
                  <a:moveTo>
                    <a:pt x="1280" y="0"/>
                  </a:moveTo>
                  <a:cubicBezTo>
                    <a:pt x="1215" y="6"/>
                    <a:pt x="1150" y="6"/>
                    <a:pt x="1092" y="12"/>
                  </a:cubicBezTo>
                  <a:cubicBezTo>
                    <a:pt x="793" y="393"/>
                    <a:pt x="499" y="775"/>
                    <a:pt x="200" y="1150"/>
                  </a:cubicBezTo>
                  <a:cubicBezTo>
                    <a:pt x="171" y="1180"/>
                    <a:pt x="106" y="1180"/>
                    <a:pt x="59" y="1197"/>
                  </a:cubicBezTo>
                  <a:cubicBezTo>
                    <a:pt x="53" y="1320"/>
                    <a:pt x="36" y="1444"/>
                    <a:pt x="24" y="1579"/>
                  </a:cubicBezTo>
                  <a:cubicBezTo>
                    <a:pt x="212" y="1702"/>
                    <a:pt x="300" y="1819"/>
                    <a:pt x="7" y="1913"/>
                  </a:cubicBezTo>
                  <a:cubicBezTo>
                    <a:pt x="7" y="2007"/>
                    <a:pt x="1" y="2112"/>
                    <a:pt x="1" y="2212"/>
                  </a:cubicBezTo>
                  <a:cubicBezTo>
                    <a:pt x="136" y="2406"/>
                    <a:pt x="282" y="2582"/>
                    <a:pt x="388" y="2781"/>
                  </a:cubicBezTo>
                  <a:cubicBezTo>
                    <a:pt x="576" y="3092"/>
                    <a:pt x="675" y="3468"/>
                    <a:pt x="1109" y="3532"/>
                  </a:cubicBezTo>
                  <a:cubicBezTo>
                    <a:pt x="1142" y="3428"/>
                    <a:pt x="1141" y="3279"/>
                    <a:pt x="1264" y="3279"/>
                  </a:cubicBezTo>
                  <a:cubicBezTo>
                    <a:pt x="1294" y="3279"/>
                    <a:pt x="1332" y="3288"/>
                    <a:pt x="1379" y="3309"/>
                  </a:cubicBezTo>
                  <a:cubicBezTo>
                    <a:pt x="1491" y="3045"/>
                    <a:pt x="1608" y="2769"/>
                    <a:pt x="1720" y="2505"/>
                  </a:cubicBezTo>
                  <a:cubicBezTo>
                    <a:pt x="1725" y="2347"/>
                    <a:pt x="1731" y="2177"/>
                    <a:pt x="1737" y="2019"/>
                  </a:cubicBezTo>
                  <a:cubicBezTo>
                    <a:pt x="1678" y="1537"/>
                    <a:pt x="1632" y="1062"/>
                    <a:pt x="1573" y="593"/>
                  </a:cubicBezTo>
                  <a:cubicBezTo>
                    <a:pt x="1209" y="528"/>
                    <a:pt x="1309" y="235"/>
                    <a:pt x="12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078475" y="2906700"/>
              <a:ext cx="90950" cy="97300"/>
            </a:xfrm>
            <a:custGeom>
              <a:avLst/>
              <a:gdLst/>
              <a:ahLst/>
              <a:cxnLst/>
              <a:rect l="l" t="t" r="r" b="b"/>
              <a:pathLst>
                <a:path w="3638" h="3892" extrusionOk="0">
                  <a:moveTo>
                    <a:pt x="1637" y="0"/>
                  </a:moveTo>
                  <a:cubicBezTo>
                    <a:pt x="850" y="0"/>
                    <a:pt x="261" y="557"/>
                    <a:pt x="118" y="1357"/>
                  </a:cubicBezTo>
                  <a:cubicBezTo>
                    <a:pt x="1" y="1997"/>
                    <a:pt x="47" y="2531"/>
                    <a:pt x="411" y="3076"/>
                  </a:cubicBezTo>
                  <a:cubicBezTo>
                    <a:pt x="564" y="3311"/>
                    <a:pt x="599" y="3616"/>
                    <a:pt x="687" y="3892"/>
                  </a:cubicBezTo>
                  <a:cubicBezTo>
                    <a:pt x="763" y="3170"/>
                    <a:pt x="775" y="2443"/>
                    <a:pt x="927" y="1739"/>
                  </a:cubicBezTo>
                  <a:cubicBezTo>
                    <a:pt x="1072" y="1102"/>
                    <a:pt x="1546" y="750"/>
                    <a:pt x="2116" y="750"/>
                  </a:cubicBezTo>
                  <a:cubicBezTo>
                    <a:pt x="2286" y="750"/>
                    <a:pt x="2465" y="782"/>
                    <a:pt x="2646" y="847"/>
                  </a:cubicBezTo>
                  <a:cubicBezTo>
                    <a:pt x="2787" y="906"/>
                    <a:pt x="2934" y="958"/>
                    <a:pt x="3069" y="1017"/>
                  </a:cubicBezTo>
                  <a:cubicBezTo>
                    <a:pt x="3256" y="1005"/>
                    <a:pt x="3444" y="999"/>
                    <a:pt x="3638" y="994"/>
                  </a:cubicBezTo>
                  <a:cubicBezTo>
                    <a:pt x="3151" y="495"/>
                    <a:pt x="2594" y="125"/>
                    <a:pt x="1895" y="20"/>
                  </a:cubicBezTo>
                  <a:cubicBezTo>
                    <a:pt x="1807" y="7"/>
                    <a:pt x="1721" y="0"/>
                    <a:pt x="163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158850" y="3114700"/>
              <a:ext cx="70275" cy="97700"/>
            </a:xfrm>
            <a:custGeom>
              <a:avLst/>
              <a:gdLst/>
              <a:ahLst/>
              <a:cxnLst/>
              <a:rect l="l" t="t" r="r" b="b"/>
              <a:pathLst>
                <a:path w="2811" h="3908" extrusionOk="0">
                  <a:moveTo>
                    <a:pt x="2717" y="1"/>
                  </a:moveTo>
                  <a:cubicBezTo>
                    <a:pt x="2007" y="746"/>
                    <a:pt x="1367" y="1409"/>
                    <a:pt x="734" y="2066"/>
                  </a:cubicBezTo>
                  <a:lnTo>
                    <a:pt x="745" y="2054"/>
                  </a:lnTo>
                  <a:lnTo>
                    <a:pt x="745" y="2054"/>
                  </a:lnTo>
                  <a:cubicBezTo>
                    <a:pt x="640" y="2347"/>
                    <a:pt x="540" y="2647"/>
                    <a:pt x="435" y="2940"/>
                  </a:cubicBezTo>
                  <a:lnTo>
                    <a:pt x="452" y="2922"/>
                  </a:lnTo>
                  <a:lnTo>
                    <a:pt x="452" y="2922"/>
                  </a:lnTo>
                  <a:cubicBezTo>
                    <a:pt x="305" y="3174"/>
                    <a:pt x="147" y="3421"/>
                    <a:pt x="0" y="3673"/>
                  </a:cubicBezTo>
                  <a:lnTo>
                    <a:pt x="18" y="3656"/>
                  </a:lnTo>
                  <a:lnTo>
                    <a:pt x="18" y="3908"/>
                  </a:lnTo>
                  <a:cubicBezTo>
                    <a:pt x="839" y="3826"/>
                    <a:pt x="1367" y="3392"/>
                    <a:pt x="1731" y="2758"/>
                  </a:cubicBezTo>
                  <a:cubicBezTo>
                    <a:pt x="2104" y="2123"/>
                    <a:pt x="2448" y="1476"/>
                    <a:pt x="2803" y="823"/>
                  </a:cubicBezTo>
                  <a:lnTo>
                    <a:pt x="2803" y="823"/>
                  </a:lnTo>
                  <a:cubicBezTo>
                    <a:pt x="2804" y="827"/>
                    <a:pt x="2804" y="830"/>
                    <a:pt x="2805" y="834"/>
                  </a:cubicBezTo>
                  <a:lnTo>
                    <a:pt x="2810" y="810"/>
                  </a:lnTo>
                  <a:lnTo>
                    <a:pt x="2810" y="810"/>
                  </a:lnTo>
                  <a:cubicBezTo>
                    <a:pt x="2808" y="815"/>
                    <a:pt x="2806" y="819"/>
                    <a:pt x="2803" y="823"/>
                  </a:cubicBezTo>
                  <a:lnTo>
                    <a:pt x="2803" y="823"/>
                  </a:lnTo>
                  <a:cubicBezTo>
                    <a:pt x="2781" y="598"/>
                    <a:pt x="2769" y="376"/>
                    <a:pt x="27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924200" y="2748200"/>
              <a:ext cx="62775" cy="122475"/>
            </a:xfrm>
            <a:custGeom>
              <a:avLst/>
              <a:gdLst/>
              <a:ahLst/>
              <a:cxnLst/>
              <a:rect l="l" t="t" r="r" b="b"/>
              <a:pathLst>
                <a:path w="2511" h="4899" extrusionOk="0">
                  <a:moveTo>
                    <a:pt x="604" y="4254"/>
                  </a:moveTo>
                  <a:lnTo>
                    <a:pt x="598" y="4265"/>
                  </a:lnTo>
                  <a:lnTo>
                    <a:pt x="625" y="4265"/>
                  </a:lnTo>
                  <a:cubicBezTo>
                    <a:pt x="618" y="4261"/>
                    <a:pt x="611" y="4258"/>
                    <a:pt x="604" y="4254"/>
                  </a:cubicBezTo>
                  <a:close/>
                  <a:moveTo>
                    <a:pt x="411" y="0"/>
                  </a:moveTo>
                  <a:cubicBezTo>
                    <a:pt x="282" y="100"/>
                    <a:pt x="141" y="206"/>
                    <a:pt x="0" y="317"/>
                  </a:cubicBezTo>
                  <a:cubicBezTo>
                    <a:pt x="170" y="740"/>
                    <a:pt x="346" y="1156"/>
                    <a:pt x="510" y="1590"/>
                  </a:cubicBezTo>
                  <a:cubicBezTo>
                    <a:pt x="839" y="2464"/>
                    <a:pt x="1162" y="3338"/>
                    <a:pt x="1508" y="4265"/>
                  </a:cubicBezTo>
                  <a:lnTo>
                    <a:pt x="625" y="4265"/>
                  </a:lnTo>
                  <a:cubicBezTo>
                    <a:pt x="1005" y="4479"/>
                    <a:pt x="1386" y="4692"/>
                    <a:pt x="1760" y="4899"/>
                  </a:cubicBezTo>
                  <a:cubicBezTo>
                    <a:pt x="2042" y="4723"/>
                    <a:pt x="2276" y="4576"/>
                    <a:pt x="2511" y="4430"/>
                  </a:cubicBezTo>
                  <a:cubicBezTo>
                    <a:pt x="1789" y="2910"/>
                    <a:pt x="1103" y="1449"/>
                    <a:pt x="4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747325" y="3016500"/>
              <a:ext cx="107950" cy="36325"/>
            </a:xfrm>
            <a:custGeom>
              <a:avLst/>
              <a:gdLst/>
              <a:ahLst/>
              <a:cxnLst/>
              <a:rect l="l" t="t" r="r" b="b"/>
              <a:pathLst>
                <a:path w="4318" h="1453" extrusionOk="0">
                  <a:moveTo>
                    <a:pt x="1144" y="0"/>
                  </a:moveTo>
                  <a:cubicBezTo>
                    <a:pt x="765" y="0"/>
                    <a:pt x="386" y="69"/>
                    <a:pt x="0" y="209"/>
                  </a:cubicBezTo>
                  <a:cubicBezTo>
                    <a:pt x="860" y="1074"/>
                    <a:pt x="1853" y="1453"/>
                    <a:pt x="3192" y="1453"/>
                  </a:cubicBezTo>
                  <a:cubicBezTo>
                    <a:pt x="3542" y="1453"/>
                    <a:pt x="3916" y="1427"/>
                    <a:pt x="4318" y="1377"/>
                  </a:cubicBezTo>
                  <a:cubicBezTo>
                    <a:pt x="3166" y="485"/>
                    <a:pt x="2154" y="0"/>
                    <a:pt x="114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389850" y="3341750"/>
              <a:ext cx="84775" cy="87725"/>
            </a:xfrm>
            <a:custGeom>
              <a:avLst/>
              <a:gdLst/>
              <a:ahLst/>
              <a:cxnLst/>
              <a:rect l="l" t="t" r="r" b="b"/>
              <a:pathLst>
                <a:path w="3391" h="3509" extrusionOk="0">
                  <a:moveTo>
                    <a:pt x="3391" y="317"/>
                  </a:moveTo>
                  <a:lnTo>
                    <a:pt x="3391" y="317"/>
                  </a:lnTo>
                  <a:cubicBezTo>
                    <a:pt x="3388" y="317"/>
                    <a:pt x="3386" y="317"/>
                    <a:pt x="3384" y="318"/>
                  </a:cubicBezTo>
                  <a:lnTo>
                    <a:pt x="3384" y="318"/>
                  </a:lnTo>
                  <a:cubicBezTo>
                    <a:pt x="3384" y="319"/>
                    <a:pt x="3385" y="321"/>
                    <a:pt x="3385" y="323"/>
                  </a:cubicBezTo>
                  <a:lnTo>
                    <a:pt x="3391" y="317"/>
                  </a:lnTo>
                  <a:close/>
                  <a:moveTo>
                    <a:pt x="3297" y="0"/>
                  </a:moveTo>
                  <a:cubicBezTo>
                    <a:pt x="2534" y="29"/>
                    <a:pt x="1901" y="282"/>
                    <a:pt x="1467" y="921"/>
                  </a:cubicBezTo>
                  <a:lnTo>
                    <a:pt x="1478" y="903"/>
                  </a:lnTo>
                  <a:lnTo>
                    <a:pt x="1478" y="903"/>
                  </a:lnTo>
                  <a:cubicBezTo>
                    <a:pt x="1320" y="1103"/>
                    <a:pt x="1173" y="1297"/>
                    <a:pt x="1021" y="1496"/>
                  </a:cubicBezTo>
                  <a:lnTo>
                    <a:pt x="1038" y="1484"/>
                  </a:lnTo>
                  <a:lnTo>
                    <a:pt x="881" y="1787"/>
                  </a:lnTo>
                  <a:lnTo>
                    <a:pt x="881" y="1787"/>
                  </a:lnTo>
                  <a:cubicBezTo>
                    <a:pt x="837" y="1826"/>
                    <a:pt x="790" y="1869"/>
                    <a:pt x="745" y="1913"/>
                  </a:cubicBezTo>
                  <a:lnTo>
                    <a:pt x="745" y="1913"/>
                  </a:lnTo>
                  <a:cubicBezTo>
                    <a:pt x="745" y="1913"/>
                    <a:pt x="745" y="1913"/>
                    <a:pt x="745" y="1912"/>
                  </a:cubicBezTo>
                  <a:lnTo>
                    <a:pt x="745" y="1912"/>
                  </a:lnTo>
                  <a:lnTo>
                    <a:pt x="728" y="1930"/>
                  </a:lnTo>
                  <a:cubicBezTo>
                    <a:pt x="733" y="1924"/>
                    <a:pt x="739" y="1919"/>
                    <a:pt x="745" y="1913"/>
                  </a:cubicBezTo>
                  <a:lnTo>
                    <a:pt x="745" y="1913"/>
                  </a:lnTo>
                  <a:cubicBezTo>
                    <a:pt x="722" y="2244"/>
                    <a:pt x="687" y="2552"/>
                    <a:pt x="304" y="2661"/>
                  </a:cubicBezTo>
                  <a:lnTo>
                    <a:pt x="304" y="2661"/>
                  </a:lnTo>
                  <a:cubicBezTo>
                    <a:pt x="304" y="2660"/>
                    <a:pt x="305" y="2659"/>
                    <a:pt x="305" y="2658"/>
                  </a:cubicBezTo>
                  <a:lnTo>
                    <a:pt x="305" y="2658"/>
                  </a:lnTo>
                  <a:lnTo>
                    <a:pt x="293" y="2663"/>
                  </a:lnTo>
                  <a:cubicBezTo>
                    <a:pt x="297" y="2662"/>
                    <a:pt x="300" y="2662"/>
                    <a:pt x="304" y="2661"/>
                  </a:cubicBezTo>
                  <a:lnTo>
                    <a:pt x="304" y="2661"/>
                  </a:lnTo>
                  <a:cubicBezTo>
                    <a:pt x="199" y="2900"/>
                    <a:pt x="105" y="3151"/>
                    <a:pt x="0" y="3391"/>
                  </a:cubicBezTo>
                  <a:cubicBezTo>
                    <a:pt x="41" y="3426"/>
                    <a:pt x="76" y="3467"/>
                    <a:pt x="112" y="3508"/>
                  </a:cubicBezTo>
                  <a:cubicBezTo>
                    <a:pt x="1044" y="3127"/>
                    <a:pt x="1819" y="2570"/>
                    <a:pt x="2306" y="1666"/>
                  </a:cubicBezTo>
                  <a:cubicBezTo>
                    <a:pt x="2341" y="1584"/>
                    <a:pt x="2435" y="1537"/>
                    <a:pt x="2511" y="1478"/>
                  </a:cubicBezTo>
                  <a:lnTo>
                    <a:pt x="2511" y="1478"/>
                  </a:lnTo>
                  <a:lnTo>
                    <a:pt x="2505" y="1496"/>
                  </a:lnTo>
                  <a:cubicBezTo>
                    <a:pt x="2605" y="1349"/>
                    <a:pt x="2699" y="1197"/>
                    <a:pt x="2804" y="1050"/>
                  </a:cubicBezTo>
                  <a:lnTo>
                    <a:pt x="2804" y="1050"/>
                  </a:lnTo>
                  <a:lnTo>
                    <a:pt x="2798" y="1056"/>
                  </a:lnTo>
                  <a:cubicBezTo>
                    <a:pt x="2921" y="753"/>
                    <a:pt x="2951" y="374"/>
                    <a:pt x="3384" y="318"/>
                  </a:cubicBezTo>
                  <a:lnTo>
                    <a:pt x="3384" y="318"/>
                  </a:lnTo>
                  <a:cubicBezTo>
                    <a:pt x="3355" y="214"/>
                    <a:pt x="3326" y="104"/>
                    <a:pt x="32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95075" y="3903300"/>
              <a:ext cx="125575" cy="43450"/>
            </a:xfrm>
            <a:custGeom>
              <a:avLst/>
              <a:gdLst/>
              <a:ahLst/>
              <a:cxnLst/>
              <a:rect l="l" t="t" r="r" b="b"/>
              <a:pathLst>
                <a:path w="5023" h="1738" extrusionOk="0">
                  <a:moveTo>
                    <a:pt x="1062" y="1"/>
                  </a:moveTo>
                  <a:cubicBezTo>
                    <a:pt x="704" y="271"/>
                    <a:pt x="352" y="552"/>
                    <a:pt x="0" y="828"/>
                  </a:cubicBezTo>
                  <a:cubicBezTo>
                    <a:pt x="36" y="875"/>
                    <a:pt x="77" y="916"/>
                    <a:pt x="118" y="963"/>
                  </a:cubicBezTo>
                  <a:cubicBezTo>
                    <a:pt x="206" y="954"/>
                    <a:pt x="294" y="950"/>
                    <a:pt x="380" y="950"/>
                  </a:cubicBezTo>
                  <a:cubicBezTo>
                    <a:pt x="817" y="950"/>
                    <a:pt x="1232" y="1057"/>
                    <a:pt x="1643" y="1239"/>
                  </a:cubicBezTo>
                  <a:cubicBezTo>
                    <a:pt x="2030" y="1415"/>
                    <a:pt x="2423" y="1573"/>
                    <a:pt x="2822" y="1737"/>
                  </a:cubicBezTo>
                  <a:cubicBezTo>
                    <a:pt x="2893" y="1338"/>
                    <a:pt x="3168" y="1209"/>
                    <a:pt x="3550" y="1168"/>
                  </a:cubicBezTo>
                  <a:cubicBezTo>
                    <a:pt x="4154" y="1104"/>
                    <a:pt x="4752" y="969"/>
                    <a:pt x="5022" y="312"/>
                  </a:cubicBezTo>
                  <a:cubicBezTo>
                    <a:pt x="4799" y="235"/>
                    <a:pt x="4582" y="165"/>
                    <a:pt x="4371" y="95"/>
                  </a:cubicBezTo>
                  <a:cubicBezTo>
                    <a:pt x="4031" y="212"/>
                    <a:pt x="3685" y="323"/>
                    <a:pt x="3350" y="441"/>
                  </a:cubicBezTo>
                  <a:cubicBezTo>
                    <a:pt x="3110" y="523"/>
                    <a:pt x="2834" y="564"/>
                    <a:pt x="2623" y="699"/>
                  </a:cubicBezTo>
                  <a:cubicBezTo>
                    <a:pt x="2484" y="778"/>
                    <a:pt x="2357" y="816"/>
                    <a:pt x="2236" y="816"/>
                  </a:cubicBezTo>
                  <a:cubicBezTo>
                    <a:pt x="2071" y="816"/>
                    <a:pt x="1919" y="745"/>
                    <a:pt x="1766" y="617"/>
                  </a:cubicBezTo>
                  <a:lnTo>
                    <a:pt x="106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872850" y="4118175"/>
              <a:ext cx="67350" cy="47775"/>
            </a:xfrm>
            <a:custGeom>
              <a:avLst/>
              <a:gdLst/>
              <a:ahLst/>
              <a:cxnLst/>
              <a:rect l="l" t="t" r="r" b="b"/>
              <a:pathLst>
                <a:path w="2694" h="1911" extrusionOk="0">
                  <a:moveTo>
                    <a:pt x="1749" y="1226"/>
                  </a:moveTo>
                  <a:cubicBezTo>
                    <a:pt x="1749" y="1267"/>
                    <a:pt x="1755" y="1308"/>
                    <a:pt x="1755" y="1349"/>
                  </a:cubicBezTo>
                  <a:cubicBezTo>
                    <a:pt x="1667" y="1385"/>
                    <a:pt x="1585" y="1455"/>
                    <a:pt x="1497" y="1461"/>
                  </a:cubicBezTo>
                  <a:cubicBezTo>
                    <a:pt x="1420" y="1461"/>
                    <a:pt x="1332" y="1402"/>
                    <a:pt x="1250" y="1267"/>
                  </a:cubicBezTo>
                  <a:cubicBezTo>
                    <a:pt x="1420" y="1256"/>
                    <a:pt x="1579" y="1238"/>
                    <a:pt x="1749" y="1226"/>
                  </a:cubicBezTo>
                  <a:close/>
                  <a:moveTo>
                    <a:pt x="1186" y="0"/>
                  </a:moveTo>
                  <a:cubicBezTo>
                    <a:pt x="787" y="446"/>
                    <a:pt x="406" y="874"/>
                    <a:pt x="1" y="1326"/>
                  </a:cubicBezTo>
                  <a:cubicBezTo>
                    <a:pt x="446" y="1758"/>
                    <a:pt x="949" y="1911"/>
                    <a:pt x="1485" y="1911"/>
                  </a:cubicBezTo>
                  <a:cubicBezTo>
                    <a:pt x="1705" y="1911"/>
                    <a:pt x="1931" y="1885"/>
                    <a:pt x="2160" y="1842"/>
                  </a:cubicBezTo>
                  <a:cubicBezTo>
                    <a:pt x="2277" y="1819"/>
                    <a:pt x="2406" y="1584"/>
                    <a:pt x="2453" y="1426"/>
                  </a:cubicBezTo>
                  <a:cubicBezTo>
                    <a:pt x="2564" y="1056"/>
                    <a:pt x="2611" y="669"/>
                    <a:pt x="2693" y="288"/>
                  </a:cubicBezTo>
                  <a:cubicBezTo>
                    <a:pt x="2165" y="182"/>
                    <a:pt x="1643" y="88"/>
                    <a:pt x="1186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3975" y="3499850"/>
              <a:ext cx="97850" cy="44900"/>
            </a:xfrm>
            <a:custGeom>
              <a:avLst/>
              <a:gdLst/>
              <a:ahLst/>
              <a:cxnLst/>
              <a:rect l="l" t="t" r="r" b="b"/>
              <a:pathLst>
                <a:path w="3914" h="1796" extrusionOk="0">
                  <a:moveTo>
                    <a:pt x="1878" y="0"/>
                  </a:moveTo>
                  <a:cubicBezTo>
                    <a:pt x="1570" y="62"/>
                    <a:pt x="1274" y="171"/>
                    <a:pt x="982" y="171"/>
                  </a:cubicBezTo>
                  <a:cubicBezTo>
                    <a:pt x="968" y="171"/>
                    <a:pt x="954" y="171"/>
                    <a:pt x="939" y="170"/>
                  </a:cubicBezTo>
                  <a:cubicBezTo>
                    <a:pt x="900" y="168"/>
                    <a:pt x="861" y="166"/>
                    <a:pt x="824" y="166"/>
                  </a:cubicBezTo>
                  <a:cubicBezTo>
                    <a:pt x="446" y="166"/>
                    <a:pt x="182" y="305"/>
                    <a:pt x="1" y="657"/>
                  </a:cubicBezTo>
                  <a:cubicBezTo>
                    <a:pt x="171" y="921"/>
                    <a:pt x="329" y="1185"/>
                    <a:pt x="476" y="1437"/>
                  </a:cubicBezTo>
                  <a:cubicBezTo>
                    <a:pt x="708" y="1437"/>
                    <a:pt x="922" y="1431"/>
                    <a:pt x="1128" y="1431"/>
                  </a:cubicBezTo>
                  <a:cubicBezTo>
                    <a:pt x="1266" y="1431"/>
                    <a:pt x="1402" y="1434"/>
                    <a:pt x="1538" y="1443"/>
                  </a:cubicBezTo>
                  <a:cubicBezTo>
                    <a:pt x="1643" y="1449"/>
                    <a:pt x="1755" y="1555"/>
                    <a:pt x="1866" y="1613"/>
                  </a:cubicBezTo>
                  <a:lnTo>
                    <a:pt x="1860" y="1607"/>
                  </a:lnTo>
                  <a:lnTo>
                    <a:pt x="1860" y="1607"/>
                  </a:lnTo>
                  <a:cubicBezTo>
                    <a:pt x="2535" y="1672"/>
                    <a:pt x="3216" y="1731"/>
                    <a:pt x="3896" y="1795"/>
                  </a:cubicBezTo>
                  <a:lnTo>
                    <a:pt x="3914" y="1760"/>
                  </a:lnTo>
                  <a:cubicBezTo>
                    <a:pt x="3861" y="1654"/>
                    <a:pt x="3808" y="1561"/>
                    <a:pt x="3755" y="1461"/>
                  </a:cubicBezTo>
                  <a:lnTo>
                    <a:pt x="3755" y="1461"/>
                  </a:lnTo>
                  <a:lnTo>
                    <a:pt x="3773" y="1473"/>
                  </a:lnTo>
                  <a:cubicBezTo>
                    <a:pt x="3714" y="1420"/>
                    <a:pt x="3661" y="1361"/>
                    <a:pt x="3609" y="1314"/>
                  </a:cubicBezTo>
                  <a:lnTo>
                    <a:pt x="3609" y="1314"/>
                  </a:lnTo>
                  <a:lnTo>
                    <a:pt x="3626" y="1326"/>
                  </a:lnTo>
                  <a:cubicBezTo>
                    <a:pt x="3532" y="1226"/>
                    <a:pt x="3427" y="1121"/>
                    <a:pt x="3327" y="1021"/>
                  </a:cubicBezTo>
                  <a:lnTo>
                    <a:pt x="3327" y="1021"/>
                  </a:lnTo>
                  <a:lnTo>
                    <a:pt x="3333" y="1033"/>
                  </a:lnTo>
                  <a:cubicBezTo>
                    <a:pt x="3163" y="1009"/>
                    <a:pt x="2993" y="1027"/>
                    <a:pt x="2840" y="974"/>
                  </a:cubicBezTo>
                  <a:cubicBezTo>
                    <a:pt x="2519" y="864"/>
                    <a:pt x="2219" y="657"/>
                    <a:pt x="1875" y="657"/>
                  </a:cubicBezTo>
                  <a:cubicBezTo>
                    <a:pt x="1741" y="657"/>
                    <a:pt x="1601" y="688"/>
                    <a:pt x="1450" y="769"/>
                  </a:cubicBezTo>
                  <a:cubicBezTo>
                    <a:pt x="1438" y="728"/>
                    <a:pt x="1432" y="675"/>
                    <a:pt x="1426" y="622"/>
                  </a:cubicBezTo>
                  <a:cubicBezTo>
                    <a:pt x="1610" y="513"/>
                    <a:pt x="1800" y="415"/>
                    <a:pt x="1984" y="306"/>
                  </a:cubicBezTo>
                  <a:lnTo>
                    <a:pt x="1984" y="306"/>
                  </a:lnTo>
                  <a:cubicBezTo>
                    <a:pt x="1985" y="308"/>
                    <a:pt x="1987" y="309"/>
                    <a:pt x="1988" y="309"/>
                  </a:cubicBezTo>
                  <a:cubicBezTo>
                    <a:pt x="1992" y="309"/>
                    <a:pt x="1995" y="299"/>
                    <a:pt x="1995" y="299"/>
                  </a:cubicBezTo>
                  <a:lnTo>
                    <a:pt x="1995" y="299"/>
                  </a:lnTo>
                  <a:cubicBezTo>
                    <a:pt x="1992" y="302"/>
                    <a:pt x="1988" y="304"/>
                    <a:pt x="1984" y="306"/>
                  </a:cubicBezTo>
                  <a:lnTo>
                    <a:pt x="1984" y="306"/>
                  </a:lnTo>
                  <a:cubicBezTo>
                    <a:pt x="1984" y="306"/>
                    <a:pt x="1984" y="305"/>
                    <a:pt x="1984" y="305"/>
                  </a:cubicBezTo>
                  <a:cubicBezTo>
                    <a:pt x="1948" y="205"/>
                    <a:pt x="1919" y="100"/>
                    <a:pt x="187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753925" y="2785825"/>
              <a:ext cx="97400" cy="32075"/>
            </a:xfrm>
            <a:custGeom>
              <a:avLst/>
              <a:gdLst/>
              <a:ahLst/>
              <a:cxnLst/>
              <a:rect l="l" t="t" r="r" b="b"/>
              <a:pathLst>
                <a:path w="3896" h="1283" extrusionOk="0">
                  <a:moveTo>
                    <a:pt x="1617" y="1"/>
                  </a:moveTo>
                  <a:cubicBezTo>
                    <a:pt x="1067" y="1"/>
                    <a:pt x="538" y="87"/>
                    <a:pt x="0" y="173"/>
                  </a:cubicBezTo>
                  <a:cubicBezTo>
                    <a:pt x="213" y="925"/>
                    <a:pt x="558" y="1283"/>
                    <a:pt x="1231" y="1283"/>
                  </a:cubicBezTo>
                  <a:cubicBezTo>
                    <a:pt x="1319" y="1283"/>
                    <a:pt x="1413" y="1277"/>
                    <a:pt x="1514" y="1264"/>
                  </a:cubicBezTo>
                  <a:cubicBezTo>
                    <a:pt x="2282" y="1176"/>
                    <a:pt x="3045" y="989"/>
                    <a:pt x="3895" y="824"/>
                  </a:cubicBezTo>
                  <a:cubicBezTo>
                    <a:pt x="2839" y="21"/>
                    <a:pt x="2839" y="50"/>
                    <a:pt x="1766" y="3"/>
                  </a:cubicBezTo>
                  <a:cubicBezTo>
                    <a:pt x="1716" y="2"/>
                    <a:pt x="1667" y="1"/>
                    <a:pt x="16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082875" y="2801650"/>
              <a:ext cx="142425" cy="24275"/>
            </a:xfrm>
            <a:custGeom>
              <a:avLst/>
              <a:gdLst/>
              <a:ahLst/>
              <a:cxnLst/>
              <a:rect l="l" t="t" r="r" b="b"/>
              <a:pathLst>
                <a:path w="5697" h="971" extrusionOk="0">
                  <a:moveTo>
                    <a:pt x="1514" y="0"/>
                  </a:moveTo>
                  <a:cubicBezTo>
                    <a:pt x="935" y="0"/>
                    <a:pt x="323" y="295"/>
                    <a:pt x="1" y="778"/>
                  </a:cubicBezTo>
                  <a:cubicBezTo>
                    <a:pt x="145" y="778"/>
                    <a:pt x="287" y="775"/>
                    <a:pt x="432" y="775"/>
                  </a:cubicBezTo>
                  <a:cubicBezTo>
                    <a:pt x="504" y="775"/>
                    <a:pt x="577" y="776"/>
                    <a:pt x="652" y="778"/>
                  </a:cubicBezTo>
                  <a:cubicBezTo>
                    <a:pt x="741" y="781"/>
                    <a:pt x="830" y="782"/>
                    <a:pt x="919" y="782"/>
                  </a:cubicBezTo>
                  <a:cubicBezTo>
                    <a:pt x="1210" y="782"/>
                    <a:pt x="1502" y="771"/>
                    <a:pt x="1790" y="771"/>
                  </a:cubicBezTo>
                  <a:cubicBezTo>
                    <a:pt x="2167" y="771"/>
                    <a:pt x="2538" y="790"/>
                    <a:pt x="2893" y="878"/>
                  </a:cubicBezTo>
                  <a:cubicBezTo>
                    <a:pt x="3154" y="943"/>
                    <a:pt x="3405" y="970"/>
                    <a:pt x="3650" y="970"/>
                  </a:cubicBezTo>
                  <a:cubicBezTo>
                    <a:pt x="4360" y="970"/>
                    <a:pt x="5017" y="739"/>
                    <a:pt x="5697" y="508"/>
                  </a:cubicBezTo>
                  <a:cubicBezTo>
                    <a:pt x="4383" y="350"/>
                    <a:pt x="3063" y="191"/>
                    <a:pt x="1737" y="15"/>
                  </a:cubicBezTo>
                  <a:cubicBezTo>
                    <a:pt x="1664" y="5"/>
                    <a:pt x="1589" y="0"/>
                    <a:pt x="151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498875" y="2902475"/>
              <a:ext cx="78200" cy="51100"/>
            </a:xfrm>
            <a:custGeom>
              <a:avLst/>
              <a:gdLst/>
              <a:ahLst/>
              <a:cxnLst/>
              <a:rect l="l" t="t" r="r" b="b"/>
              <a:pathLst>
                <a:path w="3128" h="2044" extrusionOk="0">
                  <a:moveTo>
                    <a:pt x="0" y="1"/>
                  </a:moveTo>
                  <a:lnTo>
                    <a:pt x="0" y="1"/>
                  </a:lnTo>
                  <a:cubicBezTo>
                    <a:pt x="147" y="541"/>
                    <a:pt x="276" y="998"/>
                    <a:pt x="405" y="1468"/>
                  </a:cubicBezTo>
                  <a:cubicBezTo>
                    <a:pt x="475" y="1459"/>
                    <a:pt x="544" y="1454"/>
                    <a:pt x="611" y="1454"/>
                  </a:cubicBezTo>
                  <a:cubicBezTo>
                    <a:pt x="881" y="1454"/>
                    <a:pt x="1119" y="1534"/>
                    <a:pt x="1279" y="1802"/>
                  </a:cubicBezTo>
                  <a:cubicBezTo>
                    <a:pt x="1409" y="2014"/>
                    <a:pt x="1602" y="2044"/>
                    <a:pt x="1811" y="2044"/>
                  </a:cubicBezTo>
                  <a:cubicBezTo>
                    <a:pt x="1839" y="2044"/>
                    <a:pt x="1867" y="2043"/>
                    <a:pt x="1895" y="2042"/>
                  </a:cubicBezTo>
                  <a:cubicBezTo>
                    <a:pt x="1895" y="1673"/>
                    <a:pt x="1895" y="1315"/>
                    <a:pt x="1901" y="940"/>
                  </a:cubicBezTo>
                  <a:cubicBezTo>
                    <a:pt x="1948" y="940"/>
                    <a:pt x="1989" y="934"/>
                    <a:pt x="2036" y="934"/>
                  </a:cubicBezTo>
                  <a:cubicBezTo>
                    <a:pt x="2071" y="1110"/>
                    <a:pt x="2112" y="1280"/>
                    <a:pt x="2153" y="1456"/>
                  </a:cubicBezTo>
                  <a:cubicBezTo>
                    <a:pt x="2463" y="1617"/>
                    <a:pt x="2622" y="1699"/>
                    <a:pt x="2742" y="1699"/>
                  </a:cubicBezTo>
                  <a:cubicBezTo>
                    <a:pt x="2868" y="1699"/>
                    <a:pt x="2953" y="1609"/>
                    <a:pt x="3127" y="1427"/>
                  </a:cubicBezTo>
                  <a:cubicBezTo>
                    <a:pt x="3104" y="934"/>
                    <a:pt x="2828" y="705"/>
                    <a:pt x="2364" y="599"/>
                  </a:cubicBezTo>
                  <a:cubicBezTo>
                    <a:pt x="1725" y="441"/>
                    <a:pt x="1097" y="247"/>
                    <a:pt x="464" y="77"/>
                  </a:cubicBezTo>
                  <a:cubicBezTo>
                    <a:pt x="317" y="30"/>
                    <a:pt x="165" y="24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129950" y="4111850"/>
              <a:ext cx="47550" cy="83925"/>
            </a:xfrm>
            <a:custGeom>
              <a:avLst/>
              <a:gdLst/>
              <a:ahLst/>
              <a:cxnLst/>
              <a:rect l="l" t="t" r="r" b="b"/>
              <a:pathLst>
                <a:path w="1902" h="3357" extrusionOk="0">
                  <a:moveTo>
                    <a:pt x="992" y="1714"/>
                  </a:moveTo>
                  <a:cubicBezTo>
                    <a:pt x="1033" y="1743"/>
                    <a:pt x="1086" y="1773"/>
                    <a:pt x="1127" y="1802"/>
                  </a:cubicBezTo>
                  <a:cubicBezTo>
                    <a:pt x="1051" y="2101"/>
                    <a:pt x="945" y="2394"/>
                    <a:pt x="593" y="2518"/>
                  </a:cubicBezTo>
                  <a:cubicBezTo>
                    <a:pt x="564" y="2541"/>
                    <a:pt x="535" y="2564"/>
                    <a:pt x="499" y="2576"/>
                  </a:cubicBezTo>
                  <a:lnTo>
                    <a:pt x="564" y="2488"/>
                  </a:lnTo>
                  <a:cubicBezTo>
                    <a:pt x="705" y="2236"/>
                    <a:pt x="851" y="1972"/>
                    <a:pt x="992" y="1714"/>
                  </a:cubicBezTo>
                  <a:close/>
                  <a:moveTo>
                    <a:pt x="1327" y="1"/>
                  </a:moveTo>
                  <a:lnTo>
                    <a:pt x="872" y="173"/>
                  </a:lnTo>
                  <a:lnTo>
                    <a:pt x="872" y="173"/>
                  </a:lnTo>
                  <a:cubicBezTo>
                    <a:pt x="873" y="171"/>
                    <a:pt x="874" y="168"/>
                    <a:pt x="875" y="165"/>
                  </a:cubicBezTo>
                  <a:lnTo>
                    <a:pt x="875" y="165"/>
                  </a:lnTo>
                  <a:lnTo>
                    <a:pt x="863" y="177"/>
                  </a:lnTo>
                  <a:lnTo>
                    <a:pt x="872" y="173"/>
                  </a:lnTo>
                  <a:lnTo>
                    <a:pt x="872" y="173"/>
                  </a:lnTo>
                  <a:cubicBezTo>
                    <a:pt x="833" y="296"/>
                    <a:pt x="826" y="455"/>
                    <a:pt x="740" y="541"/>
                  </a:cubicBezTo>
                  <a:cubicBezTo>
                    <a:pt x="558" y="722"/>
                    <a:pt x="329" y="875"/>
                    <a:pt x="124" y="1039"/>
                  </a:cubicBezTo>
                  <a:cubicBezTo>
                    <a:pt x="95" y="1514"/>
                    <a:pt x="83" y="1990"/>
                    <a:pt x="30" y="2476"/>
                  </a:cubicBezTo>
                  <a:cubicBezTo>
                    <a:pt x="1" y="2776"/>
                    <a:pt x="36" y="2993"/>
                    <a:pt x="353" y="3110"/>
                  </a:cubicBezTo>
                  <a:cubicBezTo>
                    <a:pt x="447" y="3139"/>
                    <a:pt x="505" y="3268"/>
                    <a:pt x="581" y="3356"/>
                  </a:cubicBezTo>
                  <a:cubicBezTo>
                    <a:pt x="1567" y="2606"/>
                    <a:pt x="1901" y="1174"/>
                    <a:pt x="132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46100" y="2704050"/>
              <a:ext cx="100650" cy="37475"/>
            </a:xfrm>
            <a:custGeom>
              <a:avLst/>
              <a:gdLst/>
              <a:ahLst/>
              <a:cxnLst/>
              <a:rect l="l" t="t" r="r" b="b"/>
              <a:pathLst>
                <a:path w="4026" h="1499" extrusionOk="0">
                  <a:moveTo>
                    <a:pt x="4025" y="1"/>
                  </a:moveTo>
                  <a:lnTo>
                    <a:pt x="4025" y="1"/>
                  </a:lnTo>
                  <a:cubicBezTo>
                    <a:pt x="3292" y="147"/>
                    <a:pt x="2588" y="312"/>
                    <a:pt x="1884" y="423"/>
                  </a:cubicBezTo>
                  <a:cubicBezTo>
                    <a:pt x="1186" y="534"/>
                    <a:pt x="611" y="840"/>
                    <a:pt x="1" y="1485"/>
                  </a:cubicBezTo>
                  <a:cubicBezTo>
                    <a:pt x="388" y="1485"/>
                    <a:pt x="736" y="1482"/>
                    <a:pt x="1064" y="1482"/>
                  </a:cubicBezTo>
                  <a:cubicBezTo>
                    <a:pt x="1393" y="1482"/>
                    <a:pt x="1702" y="1485"/>
                    <a:pt x="2013" y="1497"/>
                  </a:cubicBezTo>
                  <a:cubicBezTo>
                    <a:pt x="2046" y="1498"/>
                    <a:pt x="2079" y="1498"/>
                    <a:pt x="2112" y="1498"/>
                  </a:cubicBezTo>
                  <a:cubicBezTo>
                    <a:pt x="2993" y="1498"/>
                    <a:pt x="3697" y="1109"/>
                    <a:pt x="40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995750" y="3906850"/>
              <a:ext cx="72775" cy="100300"/>
            </a:xfrm>
            <a:custGeom>
              <a:avLst/>
              <a:gdLst/>
              <a:ahLst/>
              <a:cxnLst/>
              <a:rect l="l" t="t" r="r" b="b"/>
              <a:pathLst>
                <a:path w="2911" h="4012" extrusionOk="0">
                  <a:moveTo>
                    <a:pt x="2613" y="1"/>
                  </a:moveTo>
                  <a:cubicBezTo>
                    <a:pt x="2282" y="1"/>
                    <a:pt x="1989" y="111"/>
                    <a:pt x="1737" y="352"/>
                  </a:cubicBezTo>
                  <a:cubicBezTo>
                    <a:pt x="711" y="1349"/>
                    <a:pt x="1" y="2487"/>
                    <a:pt x="101" y="3983"/>
                  </a:cubicBezTo>
                  <a:cubicBezTo>
                    <a:pt x="278" y="3990"/>
                    <a:pt x="458" y="4011"/>
                    <a:pt x="634" y="4011"/>
                  </a:cubicBezTo>
                  <a:cubicBezTo>
                    <a:pt x="905" y="4011"/>
                    <a:pt x="1167" y="3960"/>
                    <a:pt x="1391" y="3725"/>
                  </a:cubicBezTo>
                  <a:cubicBezTo>
                    <a:pt x="1303" y="3590"/>
                    <a:pt x="1168" y="3467"/>
                    <a:pt x="1139" y="3320"/>
                  </a:cubicBezTo>
                  <a:cubicBezTo>
                    <a:pt x="969" y="2405"/>
                    <a:pt x="1532" y="1648"/>
                    <a:pt x="1714" y="815"/>
                  </a:cubicBezTo>
                  <a:cubicBezTo>
                    <a:pt x="1714" y="791"/>
                    <a:pt x="1743" y="774"/>
                    <a:pt x="1761" y="756"/>
                  </a:cubicBezTo>
                  <a:cubicBezTo>
                    <a:pt x="1925" y="447"/>
                    <a:pt x="2167" y="388"/>
                    <a:pt x="2428" y="388"/>
                  </a:cubicBezTo>
                  <a:cubicBezTo>
                    <a:pt x="2587" y="388"/>
                    <a:pt x="2753" y="410"/>
                    <a:pt x="2911" y="410"/>
                  </a:cubicBezTo>
                  <a:cubicBezTo>
                    <a:pt x="2846" y="275"/>
                    <a:pt x="2787" y="140"/>
                    <a:pt x="2735" y="5"/>
                  </a:cubicBezTo>
                  <a:cubicBezTo>
                    <a:pt x="2694" y="2"/>
                    <a:pt x="2653" y="1"/>
                    <a:pt x="2613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453400" y="2961600"/>
              <a:ext cx="71450" cy="70275"/>
            </a:xfrm>
            <a:custGeom>
              <a:avLst/>
              <a:gdLst/>
              <a:ahLst/>
              <a:cxnLst/>
              <a:rect l="l" t="t" r="r" b="b"/>
              <a:pathLst>
                <a:path w="2858" h="2811" extrusionOk="0">
                  <a:moveTo>
                    <a:pt x="951" y="434"/>
                  </a:moveTo>
                  <a:lnTo>
                    <a:pt x="951" y="434"/>
                  </a:lnTo>
                  <a:cubicBezTo>
                    <a:pt x="953" y="437"/>
                    <a:pt x="956" y="439"/>
                    <a:pt x="958" y="441"/>
                  </a:cubicBezTo>
                  <a:lnTo>
                    <a:pt x="958" y="441"/>
                  </a:lnTo>
                  <a:cubicBezTo>
                    <a:pt x="960" y="441"/>
                    <a:pt x="961" y="441"/>
                    <a:pt x="963" y="440"/>
                  </a:cubicBezTo>
                  <a:lnTo>
                    <a:pt x="951" y="434"/>
                  </a:lnTo>
                  <a:close/>
                  <a:moveTo>
                    <a:pt x="77" y="0"/>
                  </a:moveTo>
                  <a:cubicBezTo>
                    <a:pt x="89" y="276"/>
                    <a:pt x="124" y="563"/>
                    <a:pt x="124" y="851"/>
                  </a:cubicBezTo>
                  <a:cubicBezTo>
                    <a:pt x="124" y="974"/>
                    <a:pt x="48" y="1097"/>
                    <a:pt x="1" y="1226"/>
                  </a:cubicBezTo>
                  <a:cubicBezTo>
                    <a:pt x="29" y="1300"/>
                    <a:pt x="52" y="1379"/>
                    <a:pt x="80" y="1458"/>
                  </a:cubicBezTo>
                  <a:lnTo>
                    <a:pt x="80" y="1458"/>
                  </a:lnTo>
                  <a:lnTo>
                    <a:pt x="71" y="1449"/>
                  </a:lnTo>
                  <a:lnTo>
                    <a:pt x="83" y="1467"/>
                  </a:lnTo>
                  <a:cubicBezTo>
                    <a:pt x="82" y="1464"/>
                    <a:pt x="81" y="1461"/>
                    <a:pt x="80" y="1458"/>
                  </a:cubicBezTo>
                  <a:lnTo>
                    <a:pt x="80" y="1458"/>
                  </a:lnTo>
                  <a:lnTo>
                    <a:pt x="229" y="1613"/>
                  </a:lnTo>
                  <a:lnTo>
                    <a:pt x="218" y="1596"/>
                  </a:lnTo>
                  <a:lnTo>
                    <a:pt x="218" y="1596"/>
                  </a:lnTo>
                  <a:cubicBezTo>
                    <a:pt x="265" y="1649"/>
                    <a:pt x="323" y="1701"/>
                    <a:pt x="376" y="1754"/>
                  </a:cubicBezTo>
                  <a:lnTo>
                    <a:pt x="364" y="1737"/>
                  </a:lnTo>
                  <a:lnTo>
                    <a:pt x="523" y="1901"/>
                  </a:lnTo>
                  <a:lnTo>
                    <a:pt x="511" y="1883"/>
                  </a:lnTo>
                  <a:lnTo>
                    <a:pt x="669" y="2048"/>
                  </a:lnTo>
                  <a:lnTo>
                    <a:pt x="658" y="2030"/>
                  </a:lnTo>
                  <a:lnTo>
                    <a:pt x="963" y="2182"/>
                  </a:lnTo>
                  <a:lnTo>
                    <a:pt x="951" y="2171"/>
                  </a:lnTo>
                  <a:lnTo>
                    <a:pt x="2752" y="2810"/>
                  </a:lnTo>
                  <a:cubicBezTo>
                    <a:pt x="2787" y="2763"/>
                    <a:pt x="2817" y="2716"/>
                    <a:pt x="2858" y="2675"/>
                  </a:cubicBezTo>
                  <a:cubicBezTo>
                    <a:pt x="2623" y="2347"/>
                    <a:pt x="2406" y="1995"/>
                    <a:pt x="2142" y="1684"/>
                  </a:cubicBezTo>
                  <a:cubicBezTo>
                    <a:pt x="1813" y="1297"/>
                    <a:pt x="1450" y="939"/>
                    <a:pt x="1098" y="563"/>
                  </a:cubicBezTo>
                  <a:lnTo>
                    <a:pt x="1098" y="563"/>
                  </a:lnTo>
                  <a:lnTo>
                    <a:pt x="1109" y="593"/>
                  </a:lnTo>
                  <a:cubicBezTo>
                    <a:pt x="1054" y="542"/>
                    <a:pt x="1003" y="487"/>
                    <a:pt x="958" y="441"/>
                  </a:cubicBezTo>
                  <a:lnTo>
                    <a:pt x="958" y="441"/>
                  </a:lnTo>
                  <a:cubicBezTo>
                    <a:pt x="909" y="454"/>
                    <a:pt x="864" y="460"/>
                    <a:pt x="824" y="460"/>
                  </a:cubicBezTo>
                  <a:cubicBezTo>
                    <a:pt x="648" y="460"/>
                    <a:pt x="549" y="345"/>
                    <a:pt x="511" y="141"/>
                  </a:cubicBezTo>
                  <a:lnTo>
                    <a:pt x="511" y="141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095625" y="2925650"/>
              <a:ext cx="50350" cy="97125"/>
            </a:xfrm>
            <a:custGeom>
              <a:avLst/>
              <a:gdLst/>
              <a:ahLst/>
              <a:cxnLst/>
              <a:rect l="l" t="t" r="r" b="b"/>
              <a:pathLst>
                <a:path w="2014" h="3885" extrusionOk="0">
                  <a:moveTo>
                    <a:pt x="1433" y="1"/>
                  </a:moveTo>
                  <a:cubicBezTo>
                    <a:pt x="862" y="1"/>
                    <a:pt x="386" y="350"/>
                    <a:pt x="241" y="992"/>
                  </a:cubicBezTo>
                  <a:cubicBezTo>
                    <a:pt x="89" y="1683"/>
                    <a:pt x="77" y="2414"/>
                    <a:pt x="2" y="3134"/>
                  </a:cubicBezTo>
                  <a:lnTo>
                    <a:pt x="2" y="3134"/>
                  </a:lnTo>
                  <a:cubicBezTo>
                    <a:pt x="1" y="3134"/>
                    <a:pt x="1" y="3134"/>
                    <a:pt x="1" y="3134"/>
                  </a:cubicBezTo>
                  <a:lnTo>
                    <a:pt x="1" y="3139"/>
                  </a:lnTo>
                  <a:cubicBezTo>
                    <a:pt x="1" y="3138"/>
                    <a:pt x="1" y="3136"/>
                    <a:pt x="2" y="3134"/>
                  </a:cubicBezTo>
                  <a:lnTo>
                    <a:pt x="2" y="3134"/>
                  </a:lnTo>
                  <a:cubicBezTo>
                    <a:pt x="312" y="3380"/>
                    <a:pt x="611" y="3638"/>
                    <a:pt x="916" y="3884"/>
                  </a:cubicBezTo>
                  <a:cubicBezTo>
                    <a:pt x="1221" y="3796"/>
                    <a:pt x="1520" y="3703"/>
                    <a:pt x="1820" y="3615"/>
                  </a:cubicBezTo>
                  <a:cubicBezTo>
                    <a:pt x="1814" y="3556"/>
                    <a:pt x="1796" y="3497"/>
                    <a:pt x="1790" y="3439"/>
                  </a:cubicBezTo>
                  <a:cubicBezTo>
                    <a:pt x="1674" y="3452"/>
                    <a:pt x="1551" y="3471"/>
                    <a:pt x="1429" y="3471"/>
                  </a:cubicBezTo>
                  <a:cubicBezTo>
                    <a:pt x="1385" y="3471"/>
                    <a:pt x="1341" y="3468"/>
                    <a:pt x="1297" y="3462"/>
                  </a:cubicBezTo>
                  <a:cubicBezTo>
                    <a:pt x="1233" y="3456"/>
                    <a:pt x="1192" y="3321"/>
                    <a:pt x="1133" y="3239"/>
                  </a:cubicBezTo>
                  <a:cubicBezTo>
                    <a:pt x="1033" y="3046"/>
                    <a:pt x="934" y="2852"/>
                    <a:pt x="846" y="2664"/>
                  </a:cubicBezTo>
                  <a:cubicBezTo>
                    <a:pt x="318" y="1526"/>
                    <a:pt x="769" y="623"/>
                    <a:pt x="2013" y="359"/>
                  </a:cubicBezTo>
                  <a:cubicBezTo>
                    <a:pt x="1990" y="271"/>
                    <a:pt x="1972" y="183"/>
                    <a:pt x="1960" y="95"/>
                  </a:cubicBezTo>
                  <a:cubicBezTo>
                    <a:pt x="1780" y="32"/>
                    <a:pt x="1602" y="1"/>
                    <a:pt x="1433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469975" y="2890600"/>
              <a:ext cx="40950" cy="103575"/>
            </a:xfrm>
            <a:custGeom>
              <a:avLst/>
              <a:gdLst/>
              <a:ahLst/>
              <a:cxnLst/>
              <a:rect l="l" t="t" r="r" b="b"/>
              <a:pathLst>
                <a:path w="1638" h="4143" extrusionOk="0">
                  <a:moveTo>
                    <a:pt x="1" y="1"/>
                  </a:moveTo>
                  <a:cubicBezTo>
                    <a:pt x="130" y="1550"/>
                    <a:pt x="347" y="3010"/>
                    <a:pt x="1626" y="4143"/>
                  </a:cubicBezTo>
                  <a:cubicBezTo>
                    <a:pt x="1626" y="3984"/>
                    <a:pt x="1637" y="3896"/>
                    <a:pt x="1626" y="3808"/>
                  </a:cubicBezTo>
                  <a:cubicBezTo>
                    <a:pt x="1532" y="3040"/>
                    <a:pt x="1508" y="2254"/>
                    <a:pt x="1303" y="1514"/>
                  </a:cubicBezTo>
                  <a:cubicBezTo>
                    <a:pt x="1127" y="875"/>
                    <a:pt x="998" y="83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5968625" y="4101300"/>
              <a:ext cx="79950" cy="84050"/>
            </a:xfrm>
            <a:custGeom>
              <a:avLst/>
              <a:gdLst/>
              <a:ahLst/>
              <a:cxnLst/>
              <a:rect l="l" t="t" r="r" b="b"/>
              <a:pathLst>
                <a:path w="3198" h="3362" extrusionOk="0">
                  <a:moveTo>
                    <a:pt x="2200" y="0"/>
                  </a:moveTo>
                  <a:lnTo>
                    <a:pt x="2200" y="0"/>
                  </a:lnTo>
                  <a:cubicBezTo>
                    <a:pt x="2236" y="393"/>
                    <a:pt x="1972" y="505"/>
                    <a:pt x="1667" y="564"/>
                  </a:cubicBezTo>
                  <a:cubicBezTo>
                    <a:pt x="1467" y="611"/>
                    <a:pt x="1262" y="634"/>
                    <a:pt x="1051" y="669"/>
                  </a:cubicBezTo>
                  <a:cubicBezTo>
                    <a:pt x="1326" y="1502"/>
                    <a:pt x="1326" y="1502"/>
                    <a:pt x="728" y="2130"/>
                  </a:cubicBezTo>
                  <a:cubicBezTo>
                    <a:pt x="646" y="2218"/>
                    <a:pt x="534" y="2288"/>
                    <a:pt x="476" y="2394"/>
                  </a:cubicBezTo>
                  <a:cubicBezTo>
                    <a:pt x="306" y="2705"/>
                    <a:pt x="159" y="3028"/>
                    <a:pt x="1" y="3350"/>
                  </a:cubicBezTo>
                  <a:cubicBezTo>
                    <a:pt x="241" y="3362"/>
                    <a:pt x="493" y="3362"/>
                    <a:pt x="734" y="3362"/>
                  </a:cubicBezTo>
                  <a:cubicBezTo>
                    <a:pt x="1010" y="2294"/>
                    <a:pt x="1538" y="1438"/>
                    <a:pt x="2605" y="1062"/>
                  </a:cubicBezTo>
                  <a:cubicBezTo>
                    <a:pt x="2840" y="1221"/>
                    <a:pt x="3016" y="1338"/>
                    <a:pt x="3198" y="1455"/>
                  </a:cubicBezTo>
                  <a:cubicBezTo>
                    <a:pt x="3174" y="440"/>
                    <a:pt x="2975" y="153"/>
                    <a:pt x="2200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026850" y="4017550"/>
              <a:ext cx="40650" cy="90950"/>
            </a:xfrm>
            <a:custGeom>
              <a:avLst/>
              <a:gdLst/>
              <a:ahLst/>
              <a:cxnLst/>
              <a:rect l="l" t="t" r="r" b="b"/>
              <a:pathLst>
                <a:path w="1626" h="3638" extrusionOk="0">
                  <a:moveTo>
                    <a:pt x="1626" y="1"/>
                  </a:moveTo>
                  <a:lnTo>
                    <a:pt x="1626" y="1"/>
                  </a:lnTo>
                  <a:cubicBezTo>
                    <a:pt x="1485" y="42"/>
                    <a:pt x="1338" y="89"/>
                    <a:pt x="1197" y="130"/>
                  </a:cubicBezTo>
                  <a:lnTo>
                    <a:pt x="1191" y="136"/>
                  </a:lnTo>
                  <a:cubicBezTo>
                    <a:pt x="804" y="359"/>
                    <a:pt x="423" y="570"/>
                    <a:pt x="1" y="810"/>
                  </a:cubicBezTo>
                  <a:cubicBezTo>
                    <a:pt x="18" y="986"/>
                    <a:pt x="18" y="1221"/>
                    <a:pt x="53" y="1456"/>
                  </a:cubicBezTo>
                  <a:cubicBezTo>
                    <a:pt x="188" y="2265"/>
                    <a:pt x="405" y="3051"/>
                    <a:pt x="1039" y="3638"/>
                  </a:cubicBezTo>
                  <a:cubicBezTo>
                    <a:pt x="1021" y="3192"/>
                    <a:pt x="746" y="2740"/>
                    <a:pt x="1051" y="2294"/>
                  </a:cubicBezTo>
                  <a:cubicBezTo>
                    <a:pt x="1520" y="1596"/>
                    <a:pt x="1520" y="787"/>
                    <a:pt x="162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091825" y="4137825"/>
              <a:ext cx="52675" cy="69200"/>
            </a:xfrm>
            <a:custGeom>
              <a:avLst/>
              <a:gdLst/>
              <a:ahLst/>
              <a:cxnLst/>
              <a:rect l="l" t="t" r="r" b="b"/>
              <a:pathLst>
                <a:path w="2107" h="2768" extrusionOk="0">
                  <a:moveTo>
                    <a:pt x="561" y="1637"/>
                  </a:moveTo>
                  <a:cubicBezTo>
                    <a:pt x="661" y="1637"/>
                    <a:pt x="770" y="1696"/>
                    <a:pt x="875" y="1743"/>
                  </a:cubicBezTo>
                  <a:cubicBezTo>
                    <a:pt x="704" y="1801"/>
                    <a:pt x="534" y="1860"/>
                    <a:pt x="276" y="1960"/>
                  </a:cubicBezTo>
                  <a:cubicBezTo>
                    <a:pt x="348" y="1711"/>
                    <a:pt x="449" y="1637"/>
                    <a:pt x="561" y="1637"/>
                  </a:cubicBezTo>
                  <a:close/>
                  <a:moveTo>
                    <a:pt x="1649" y="0"/>
                  </a:moveTo>
                  <a:cubicBezTo>
                    <a:pt x="1508" y="53"/>
                    <a:pt x="1361" y="100"/>
                    <a:pt x="1226" y="159"/>
                  </a:cubicBezTo>
                  <a:cubicBezTo>
                    <a:pt x="939" y="516"/>
                    <a:pt x="646" y="874"/>
                    <a:pt x="364" y="1238"/>
                  </a:cubicBezTo>
                  <a:cubicBezTo>
                    <a:pt x="0" y="1725"/>
                    <a:pt x="6" y="1789"/>
                    <a:pt x="329" y="2253"/>
                  </a:cubicBezTo>
                  <a:cubicBezTo>
                    <a:pt x="440" y="2405"/>
                    <a:pt x="534" y="2576"/>
                    <a:pt x="640" y="2734"/>
                  </a:cubicBezTo>
                  <a:cubicBezTo>
                    <a:pt x="744" y="2757"/>
                    <a:pt x="845" y="2767"/>
                    <a:pt x="943" y="2767"/>
                  </a:cubicBezTo>
                  <a:cubicBezTo>
                    <a:pt x="1374" y="2767"/>
                    <a:pt x="1748" y="2564"/>
                    <a:pt x="2106" y="2306"/>
                  </a:cubicBezTo>
                  <a:cubicBezTo>
                    <a:pt x="2030" y="2229"/>
                    <a:pt x="1972" y="2100"/>
                    <a:pt x="1878" y="2065"/>
                  </a:cubicBezTo>
                  <a:cubicBezTo>
                    <a:pt x="1561" y="1942"/>
                    <a:pt x="1520" y="1731"/>
                    <a:pt x="1555" y="1426"/>
                  </a:cubicBezTo>
                  <a:cubicBezTo>
                    <a:pt x="1608" y="951"/>
                    <a:pt x="1620" y="475"/>
                    <a:pt x="1649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84250" y="2877250"/>
              <a:ext cx="55750" cy="81275"/>
            </a:xfrm>
            <a:custGeom>
              <a:avLst/>
              <a:gdLst/>
              <a:ahLst/>
              <a:cxnLst/>
              <a:rect l="l" t="t" r="r" b="b"/>
              <a:pathLst>
                <a:path w="2230" h="3251" extrusionOk="0">
                  <a:moveTo>
                    <a:pt x="0" y="1"/>
                  </a:moveTo>
                  <a:lnTo>
                    <a:pt x="0" y="1"/>
                  </a:lnTo>
                  <a:cubicBezTo>
                    <a:pt x="405" y="846"/>
                    <a:pt x="781" y="1626"/>
                    <a:pt x="1139" y="2418"/>
                  </a:cubicBezTo>
                  <a:cubicBezTo>
                    <a:pt x="1326" y="2846"/>
                    <a:pt x="1625" y="3134"/>
                    <a:pt x="2089" y="3251"/>
                  </a:cubicBezTo>
                  <a:cubicBezTo>
                    <a:pt x="2136" y="3204"/>
                    <a:pt x="2177" y="3169"/>
                    <a:pt x="2230" y="3139"/>
                  </a:cubicBezTo>
                  <a:lnTo>
                    <a:pt x="1704" y="727"/>
                  </a:lnTo>
                  <a:lnTo>
                    <a:pt x="1704" y="727"/>
                  </a:lnTo>
                  <a:cubicBezTo>
                    <a:pt x="1705" y="727"/>
                    <a:pt x="1706" y="728"/>
                    <a:pt x="1708" y="728"/>
                  </a:cubicBezTo>
                  <a:lnTo>
                    <a:pt x="1702" y="717"/>
                  </a:lnTo>
                  <a:lnTo>
                    <a:pt x="1704" y="727"/>
                  </a:lnTo>
                  <a:lnTo>
                    <a:pt x="1704" y="727"/>
                  </a:lnTo>
                  <a:cubicBezTo>
                    <a:pt x="1623" y="687"/>
                    <a:pt x="1525" y="669"/>
                    <a:pt x="1479" y="611"/>
                  </a:cubicBezTo>
                  <a:cubicBezTo>
                    <a:pt x="1139" y="95"/>
                    <a:pt x="622" y="30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179975" y="3968275"/>
              <a:ext cx="91825" cy="63525"/>
            </a:xfrm>
            <a:custGeom>
              <a:avLst/>
              <a:gdLst/>
              <a:ahLst/>
              <a:cxnLst/>
              <a:rect l="l" t="t" r="r" b="b"/>
              <a:pathLst>
                <a:path w="3673" h="2541" extrusionOk="0">
                  <a:moveTo>
                    <a:pt x="2100" y="769"/>
                  </a:moveTo>
                  <a:lnTo>
                    <a:pt x="2100" y="769"/>
                  </a:lnTo>
                  <a:cubicBezTo>
                    <a:pt x="2101" y="771"/>
                    <a:pt x="2101" y="773"/>
                    <a:pt x="2101" y="775"/>
                  </a:cubicBezTo>
                  <a:lnTo>
                    <a:pt x="2101" y="775"/>
                  </a:lnTo>
                  <a:cubicBezTo>
                    <a:pt x="2105" y="777"/>
                    <a:pt x="2108" y="779"/>
                    <a:pt x="2112" y="781"/>
                  </a:cubicBezTo>
                  <a:lnTo>
                    <a:pt x="2100" y="769"/>
                  </a:lnTo>
                  <a:close/>
                  <a:moveTo>
                    <a:pt x="317" y="1"/>
                  </a:moveTo>
                  <a:cubicBezTo>
                    <a:pt x="211" y="353"/>
                    <a:pt x="123" y="658"/>
                    <a:pt x="0" y="1062"/>
                  </a:cubicBezTo>
                  <a:cubicBezTo>
                    <a:pt x="164" y="1024"/>
                    <a:pt x="316" y="1006"/>
                    <a:pt x="457" y="1006"/>
                  </a:cubicBezTo>
                  <a:cubicBezTo>
                    <a:pt x="1096" y="1006"/>
                    <a:pt x="1512" y="1374"/>
                    <a:pt x="1848" y="1884"/>
                  </a:cubicBezTo>
                  <a:cubicBezTo>
                    <a:pt x="1983" y="2083"/>
                    <a:pt x="2048" y="2324"/>
                    <a:pt x="2141" y="2541"/>
                  </a:cubicBezTo>
                  <a:cubicBezTo>
                    <a:pt x="2188" y="2529"/>
                    <a:pt x="2235" y="2523"/>
                    <a:pt x="2288" y="2511"/>
                  </a:cubicBezTo>
                  <a:cubicBezTo>
                    <a:pt x="2288" y="2189"/>
                    <a:pt x="2558" y="2154"/>
                    <a:pt x="2763" y="2083"/>
                  </a:cubicBezTo>
                  <a:cubicBezTo>
                    <a:pt x="3068" y="1966"/>
                    <a:pt x="3373" y="1860"/>
                    <a:pt x="3673" y="1749"/>
                  </a:cubicBezTo>
                  <a:cubicBezTo>
                    <a:pt x="3438" y="1585"/>
                    <a:pt x="3215" y="1555"/>
                    <a:pt x="2992" y="1479"/>
                  </a:cubicBezTo>
                  <a:cubicBezTo>
                    <a:pt x="2618" y="1350"/>
                    <a:pt x="2180" y="1274"/>
                    <a:pt x="2101" y="775"/>
                  </a:cubicBezTo>
                  <a:lnTo>
                    <a:pt x="2101" y="775"/>
                  </a:lnTo>
                  <a:cubicBezTo>
                    <a:pt x="1542" y="483"/>
                    <a:pt x="1016" y="105"/>
                    <a:pt x="3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747900" y="2683350"/>
              <a:ext cx="42700" cy="77475"/>
            </a:xfrm>
            <a:custGeom>
              <a:avLst/>
              <a:gdLst/>
              <a:ahLst/>
              <a:cxnLst/>
              <a:rect l="l" t="t" r="r" b="b"/>
              <a:pathLst>
                <a:path w="1708" h="3099" extrusionOk="0">
                  <a:moveTo>
                    <a:pt x="599" y="0"/>
                  </a:moveTo>
                  <a:cubicBezTo>
                    <a:pt x="431" y="0"/>
                    <a:pt x="233" y="37"/>
                    <a:pt x="1" y="107"/>
                  </a:cubicBezTo>
                  <a:cubicBezTo>
                    <a:pt x="205" y="838"/>
                    <a:pt x="415" y="1574"/>
                    <a:pt x="620" y="2316"/>
                  </a:cubicBezTo>
                  <a:lnTo>
                    <a:pt x="620" y="2316"/>
                  </a:lnTo>
                  <a:cubicBezTo>
                    <a:pt x="619" y="2315"/>
                    <a:pt x="618" y="2314"/>
                    <a:pt x="617" y="2313"/>
                  </a:cubicBezTo>
                  <a:lnTo>
                    <a:pt x="617" y="2313"/>
                  </a:lnTo>
                  <a:lnTo>
                    <a:pt x="622" y="2325"/>
                  </a:lnTo>
                  <a:cubicBezTo>
                    <a:pt x="622" y="2322"/>
                    <a:pt x="621" y="2319"/>
                    <a:pt x="620" y="2316"/>
                  </a:cubicBezTo>
                  <a:lnTo>
                    <a:pt x="620" y="2316"/>
                  </a:lnTo>
                  <a:cubicBezTo>
                    <a:pt x="795" y="2473"/>
                    <a:pt x="964" y="2631"/>
                    <a:pt x="1150" y="2770"/>
                  </a:cubicBezTo>
                  <a:cubicBezTo>
                    <a:pt x="1326" y="2900"/>
                    <a:pt x="1526" y="2988"/>
                    <a:pt x="1708" y="3099"/>
                  </a:cubicBezTo>
                  <a:cubicBezTo>
                    <a:pt x="1590" y="2307"/>
                    <a:pt x="1502" y="1597"/>
                    <a:pt x="1385" y="893"/>
                  </a:cubicBezTo>
                  <a:cubicBezTo>
                    <a:pt x="1290" y="278"/>
                    <a:pt x="1060" y="0"/>
                    <a:pt x="5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194350" y="2747075"/>
              <a:ext cx="93150" cy="34000"/>
            </a:xfrm>
            <a:custGeom>
              <a:avLst/>
              <a:gdLst/>
              <a:ahLst/>
              <a:cxnLst/>
              <a:rect l="l" t="t" r="r" b="b"/>
              <a:pathLst>
                <a:path w="3726" h="1360" extrusionOk="0">
                  <a:moveTo>
                    <a:pt x="2491" y="0"/>
                  </a:moveTo>
                  <a:cubicBezTo>
                    <a:pt x="1833" y="0"/>
                    <a:pt x="1186" y="89"/>
                    <a:pt x="575" y="462"/>
                  </a:cubicBezTo>
                  <a:cubicBezTo>
                    <a:pt x="505" y="503"/>
                    <a:pt x="393" y="491"/>
                    <a:pt x="299" y="497"/>
                  </a:cubicBezTo>
                  <a:cubicBezTo>
                    <a:pt x="205" y="509"/>
                    <a:pt x="106" y="509"/>
                    <a:pt x="12" y="515"/>
                  </a:cubicBezTo>
                  <a:cubicBezTo>
                    <a:pt x="6" y="632"/>
                    <a:pt x="6" y="744"/>
                    <a:pt x="0" y="814"/>
                  </a:cubicBezTo>
                  <a:cubicBezTo>
                    <a:pt x="915" y="996"/>
                    <a:pt x="1807" y="1178"/>
                    <a:pt x="2705" y="1360"/>
                  </a:cubicBezTo>
                  <a:cubicBezTo>
                    <a:pt x="2910" y="1078"/>
                    <a:pt x="3115" y="802"/>
                    <a:pt x="3326" y="526"/>
                  </a:cubicBezTo>
                  <a:cubicBezTo>
                    <a:pt x="3450" y="368"/>
                    <a:pt x="3590" y="210"/>
                    <a:pt x="3725" y="57"/>
                  </a:cubicBezTo>
                  <a:cubicBezTo>
                    <a:pt x="3314" y="35"/>
                    <a:pt x="2900" y="0"/>
                    <a:pt x="249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787050" y="2689875"/>
              <a:ext cx="40650" cy="89450"/>
            </a:xfrm>
            <a:custGeom>
              <a:avLst/>
              <a:gdLst/>
              <a:ahLst/>
              <a:cxnLst/>
              <a:rect l="l" t="t" r="r" b="b"/>
              <a:pathLst>
                <a:path w="1626" h="3578" extrusionOk="0">
                  <a:moveTo>
                    <a:pt x="90" y="1"/>
                  </a:moveTo>
                  <a:cubicBezTo>
                    <a:pt x="61" y="1"/>
                    <a:pt x="32" y="4"/>
                    <a:pt x="1" y="10"/>
                  </a:cubicBezTo>
                  <a:cubicBezTo>
                    <a:pt x="24" y="433"/>
                    <a:pt x="24" y="814"/>
                    <a:pt x="77" y="1189"/>
                  </a:cubicBezTo>
                  <a:cubicBezTo>
                    <a:pt x="218" y="2181"/>
                    <a:pt x="470" y="3102"/>
                    <a:pt x="1479" y="3577"/>
                  </a:cubicBezTo>
                  <a:cubicBezTo>
                    <a:pt x="1526" y="3536"/>
                    <a:pt x="1573" y="3483"/>
                    <a:pt x="1626" y="3442"/>
                  </a:cubicBezTo>
                  <a:cubicBezTo>
                    <a:pt x="1439" y="2582"/>
                    <a:pt x="1257" y="1722"/>
                    <a:pt x="1076" y="862"/>
                  </a:cubicBezTo>
                  <a:lnTo>
                    <a:pt x="1076" y="862"/>
                  </a:lnTo>
                  <a:cubicBezTo>
                    <a:pt x="1079" y="865"/>
                    <a:pt x="1083" y="869"/>
                    <a:pt x="1086" y="873"/>
                  </a:cubicBezTo>
                  <a:lnTo>
                    <a:pt x="1074" y="855"/>
                  </a:lnTo>
                  <a:lnTo>
                    <a:pt x="1074" y="855"/>
                  </a:lnTo>
                  <a:cubicBezTo>
                    <a:pt x="1075" y="857"/>
                    <a:pt x="1075" y="859"/>
                    <a:pt x="1076" y="862"/>
                  </a:cubicBezTo>
                  <a:lnTo>
                    <a:pt x="1076" y="862"/>
                  </a:lnTo>
                  <a:cubicBezTo>
                    <a:pt x="903" y="678"/>
                    <a:pt x="731" y="494"/>
                    <a:pt x="558" y="310"/>
                  </a:cubicBezTo>
                  <a:cubicBezTo>
                    <a:pt x="424" y="155"/>
                    <a:pt x="291" y="1"/>
                    <a:pt x="9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721050" y="3265300"/>
              <a:ext cx="91550" cy="59600"/>
            </a:xfrm>
            <a:custGeom>
              <a:avLst/>
              <a:gdLst/>
              <a:ahLst/>
              <a:cxnLst/>
              <a:rect l="l" t="t" r="r" b="b"/>
              <a:pathLst>
                <a:path w="3662" h="2384" extrusionOk="0">
                  <a:moveTo>
                    <a:pt x="643" y="0"/>
                  </a:moveTo>
                  <a:cubicBezTo>
                    <a:pt x="442" y="0"/>
                    <a:pt x="230" y="55"/>
                    <a:pt x="1" y="137"/>
                  </a:cubicBezTo>
                  <a:cubicBezTo>
                    <a:pt x="582" y="283"/>
                    <a:pt x="728" y="653"/>
                    <a:pt x="664" y="1163"/>
                  </a:cubicBezTo>
                  <a:cubicBezTo>
                    <a:pt x="658" y="1210"/>
                    <a:pt x="664" y="1257"/>
                    <a:pt x="664" y="1310"/>
                  </a:cubicBezTo>
                  <a:cubicBezTo>
                    <a:pt x="1626" y="1674"/>
                    <a:pt x="2582" y="2031"/>
                    <a:pt x="3544" y="2383"/>
                  </a:cubicBezTo>
                  <a:cubicBezTo>
                    <a:pt x="3580" y="2342"/>
                    <a:pt x="3626" y="2307"/>
                    <a:pt x="3662" y="2266"/>
                  </a:cubicBezTo>
                  <a:cubicBezTo>
                    <a:pt x="3433" y="1955"/>
                    <a:pt x="3198" y="1632"/>
                    <a:pt x="2975" y="1316"/>
                  </a:cubicBezTo>
                  <a:cubicBezTo>
                    <a:pt x="2799" y="1257"/>
                    <a:pt x="2600" y="1222"/>
                    <a:pt x="2447" y="1116"/>
                  </a:cubicBezTo>
                  <a:cubicBezTo>
                    <a:pt x="2066" y="870"/>
                    <a:pt x="1673" y="612"/>
                    <a:pt x="1344" y="295"/>
                  </a:cubicBezTo>
                  <a:cubicBezTo>
                    <a:pt x="1118" y="82"/>
                    <a:pt x="889" y="0"/>
                    <a:pt x="64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707850" y="2673550"/>
              <a:ext cx="55775" cy="75400"/>
            </a:xfrm>
            <a:custGeom>
              <a:avLst/>
              <a:gdLst/>
              <a:ahLst/>
              <a:cxnLst/>
              <a:rect l="l" t="t" r="r" b="b"/>
              <a:pathLst>
                <a:path w="2231" h="3016" extrusionOk="0">
                  <a:moveTo>
                    <a:pt x="459" y="1819"/>
                  </a:moveTo>
                  <a:lnTo>
                    <a:pt x="464" y="1837"/>
                  </a:lnTo>
                  <a:cubicBezTo>
                    <a:pt x="463" y="1831"/>
                    <a:pt x="461" y="1825"/>
                    <a:pt x="459" y="1819"/>
                  </a:cubicBezTo>
                  <a:lnTo>
                    <a:pt x="459" y="1819"/>
                  </a:lnTo>
                  <a:cubicBezTo>
                    <a:pt x="459" y="1819"/>
                    <a:pt x="459" y="1819"/>
                    <a:pt x="459" y="1819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2" y="223"/>
                    <a:pt x="54" y="382"/>
                    <a:pt x="101" y="534"/>
                  </a:cubicBezTo>
                  <a:cubicBezTo>
                    <a:pt x="216" y="963"/>
                    <a:pt x="338" y="1391"/>
                    <a:pt x="459" y="1819"/>
                  </a:cubicBezTo>
                  <a:lnTo>
                    <a:pt x="459" y="1819"/>
                  </a:lnTo>
                  <a:cubicBezTo>
                    <a:pt x="728" y="1849"/>
                    <a:pt x="833" y="1994"/>
                    <a:pt x="758" y="2262"/>
                  </a:cubicBezTo>
                  <a:lnTo>
                    <a:pt x="758" y="2262"/>
                  </a:lnTo>
                  <a:cubicBezTo>
                    <a:pt x="756" y="2261"/>
                    <a:pt x="754" y="2260"/>
                    <a:pt x="752" y="2259"/>
                  </a:cubicBezTo>
                  <a:lnTo>
                    <a:pt x="752" y="2259"/>
                  </a:lnTo>
                  <a:lnTo>
                    <a:pt x="758" y="2265"/>
                  </a:lnTo>
                  <a:cubicBezTo>
                    <a:pt x="758" y="2264"/>
                    <a:pt x="758" y="2263"/>
                    <a:pt x="758" y="2262"/>
                  </a:cubicBezTo>
                  <a:lnTo>
                    <a:pt x="758" y="2262"/>
                  </a:lnTo>
                  <a:cubicBezTo>
                    <a:pt x="1208" y="2502"/>
                    <a:pt x="1664" y="2753"/>
                    <a:pt x="2142" y="3016"/>
                  </a:cubicBezTo>
                  <a:cubicBezTo>
                    <a:pt x="2186" y="2847"/>
                    <a:pt x="2199" y="2774"/>
                    <a:pt x="2215" y="2713"/>
                  </a:cubicBezTo>
                  <a:lnTo>
                    <a:pt x="2215" y="2713"/>
                  </a:lnTo>
                  <a:cubicBezTo>
                    <a:pt x="2220" y="2716"/>
                    <a:pt x="2225" y="2719"/>
                    <a:pt x="2230" y="2722"/>
                  </a:cubicBezTo>
                  <a:cubicBezTo>
                    <a:pt x="2224" y="2717"/>
                    <a:pt x="2219" y="2699"/>
                    <a:pt x="2219" y="2699"/>
                  </a:cubicBezTo>
                  <a:cubicBezTo>
                    <a:pt x="2217" y="2704"/>
                    <a:pt x="2216" y="2708"/>
                    <a:pt x="2215" y="2713"/>
                  </a:cubicBezTo>
                  <a:lnTo>
                    <a:pt x="2215" y="2713"/>
                  </a:lnTo>
                  <a:cubicBezTo>
                    <a:pt x="1835" y="2483"/>
                    <a:pt x="1754" y="2072"/>
                    <a:pt x="1644" y="1690"/>
                  </a:cubicBezTo>
                  <a:cubicBezTo>
                    <a:pt x="1526" y="1273"/>
                    <a:pt x="1462" y="845"/>
                    <a:pt x="1380" y="446"/>
                  </a:cubicBezTo>
                  <a:cubicBezTo>
                    <a:pt x="922" y="300"/>
                    <a:pt x="494" y="165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953825" y="2870950"/>
              <a:ext cx="44000" cy="73225"/>
            </a:xfrm>
            <a:custGeom>
              <a:avLst/>
              <a:gdLst/>
              <a:ahLst/>
              <a:cxnLst/>
              <a:rect l="l" t="t" r="r" b="b"/>
              <a:pathLst>
                <a:path w="1760" h="2929" extrusionOk="0">
                  <a:moveTo>
                    <a:pt x="1162" y="1"/>
                  </a:moveTo>
                  <a:cubicBezTo>
                    <a:pt x="188" y="617"/>
                    <a:pt x="0" y="1960"/>
                    <a:pt x="733" y="2928"/>
                  </a:cubicBezTo>
                  <a:cubicBezTo>
                    <a:pt x="1074" y="2752"/>
                    <a:pt x="1414" y="2576"/>
                    <a:pt x="1760" y="2400"/>
                  </a:cubicBezTo>
                  <a:cubicBezTo>
                    <a:pt x="1660" y="1925"/>
                    <a:pt x="1566" y="1438"/>
                    <a:pt x="1473" y="963"/>
                  </a:cubicBezTo>
                  <a:cubicBezTo>
                    <a:pt x="1385" y="875"/>
                    <a:pt x="1302" y="781"/>
                    <a:pt x="1214" y="687"/>
                  </a:cubicBezTo>
                  <a:cubicBezTo>
                    <a:pt x="1203" y="458"/>
                    <a:pt x="1179" y="229"/>
                    <a:pt x="1162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234225" y="3818975"/>
              <a:ext cx="64425" cy="62950"/>
            </a:xfrm>
            <a:custGeom>
              <a:avLst/>
              <a:gdLst/>
              <a:ahLst/>
              <a:cxnLst/>
              <a:rect l="l" t="t" r="r" b="b"/>
              <a:pathLst>
                <a:path w="2577" h="2518" extrusionOk="0">
                  <a:moveTo>
                    <a:pt x="1702" y="1"/>
                  </a:moveTo>
                  <a:cubicBezTo>
                    <a:pt x="1608" y="1"/>
                    <a:pt x="1514" y="1"/>
                    <a:pt x="1415" y="6"/>
                  </a:cubicBezTo>
                  <a:cubicBezTo>
                    <a:pt x="969" y="300"/>
                    <a:pt x="523" y="587"/>
                    <a:pt x="77" y="880"/>
                  </a:cubicBezTo>
                  <a:cubicBezTo>
                    <a:pt x="48" y="1403"/>
                    <a:pt x="24" y="1931"/>
                    <a:pt x="1" y="2517"/>
                  </a:cubicBezTo>
                  <a:cubicBezTo>
                    <a:pt x="253" y="2335"/>
                    <a:pt x="452" y="2195"/>
                    <a:pt x="664" y="2048"/>
                  </a:cubicBezTo>
                  <a:lnTo>
                    <a:pt x="664" y="2048"/>
                  </a:lnTo>
                  <a:lnTo>
                    <a:pt x="652" y="2054"/>
                  </a:lnTo>
                  <a:lnTo>
                    <a:pt x="810" y="1901"/>
                  </a:lnTo>
                  <a:lnTo>
                    <a:pt x="799" y="1907"/>
                  </a:lnTo>
                  <a:cubicBezTo>
                    <a:pt x="1045" y="1620"/>
                    <a:pt x="1262" y="1320"/>
                    <a:pt x="1520" y="1051"/>
                  </a:cubicBezTo>
                  <a:cubicBezTo>
                    <a:pt x="1866" y="693"/>
                    <a:pt x="2224" y="352"/>
                    <a:pt x="25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6450" y="4139275"/>
              <a:ext cx="56050" cy="66775"/>
            </a:xfrm>
            <a:custGeom>
              <a:avLst/>
              <a:gdLst/>
              <a:ahLst/>
              <a:cxnLst/>
              <a:rect l="l" t="t" r="r" b="b"/>
              <a:pathLst>
                <a:path w="2242" h="2671" extrusionOk="0">
                  <a:moveTo>
                    <a:pt x="399" y="1"/>
                  </a:moveTo>
                  <a:lnTo>
                    <a:pt x="399" y="1"/>
                  </a:lnTo>
                  <a:cubicBezTo>
                    <a:pt x="1" y="1174"/>
                    <a:pt x="429" y="2406"/>
                    <a:pt x="1655" y="2670"/>
                  </a:cubicBezTo>
                  <a:cubicBezTo>
                    <a:pt x="1549" y="2506"/>
                    <a:pt x="1455" y="2342"/>
                    <a:pt x="1344" y="2183"/>
                  </a:cubicBezTo>
                  <a:cubicBezTo>
                    <a:pt x="1021" y="1726"/>
                    <a:pt x="1015" y="1655"/>
                    <a:pt x="1379" y="1174"/>
                  </a:cubicBezTo>
                  <a:cubicBezTo>
                    <a:pt x="1661" y="805"/>
                    <a:pt x="1954" y="453"/>
                    <a:pt x="2241" y="95"/>
                  </a:cubicBezTo>
                  <a:cubicBezTo>
                    <a:pt x="1626" y="65"/>
                    <a:pt x="1015" y="36"/>
                    <a:pt x="399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420400" y="2865375"/>
              <a:ext cx="60900" cy="106650"/>
            </a:xfrm>
            <a:custGeom>
              <a:avLst/>
              <a:gdLst/>
              <a:ahLst/>
              <a:cxnLst/>
              <a:rect l="l" t="t" r="r" b="b"/>
              <a:pathLst>
                <a:path w="2436" h="4266" extrusionOk="0">
                  <a:moveTo>
                    <a:pt x="1104" y="3374"/>
                  </a:moveTo>
                  <a:lnTo>
                    <a:pt x="1115" y="3386"/>
                  </a:lnTo>
                  <a:lnTo>
                    <a:pt x="1104" y="3374"/>
                  </a:lnTo>
                  <a:close/>
                  <a:moveTo>
                    <a:pt x="2277" y="4260"/>
                  </a:moveTo>
                  <a:lnTo>
                    <a:pt x="2289" y="4266"/>
                  </a:lnTo>
                  <a:cubicBezTo>
                    <a:pt x="2286" y="4264"/>
                    <a:pt x="2283" y="4262"/>
                    <a:pt x="2280" y="4260"/>
                  </a:cubicBezTo>
                  <a:lnTo>
                    <a:pt x="2280" y="4260"/>
                  </a:lnTo>
                  <a:cubicBezTo>
                    <a:pt x="2279" y="4260"/>
                    <a:pt x="2278" y="4260"/>
                    <a:pt x="2277" y="4260"/>
                  </a:cubicBezTo>
                  <a:close/>
                  <a:moveTo>
                    <a:pt x="1" y="1"/>
                  </a:moveTo>
                  <a:cubicBezTo>
                    <a:pt x="288" y="1086"/>
                    <a:pt x="529" y="2007"/>
                    <a:pt x="781" y="2922"/>
                  </a:cubicBezTo>
                  <a:cubicBezTo>
                    <a:pt x="810" y="3034"/>
                    <a:pt x="904" y="3122"/>
                    <a:pt x="969" y="3227"/>
                  </a:cubicBezTo>
                  <a:lnTo>
                    <a:pt x="957" y="3227"/>
                  </a:lnTo>
                  <a:lnTo>
                    <a:pt x="1104" y="3374"/>
                  </a:lnTo>
                  <a:lnTo>
                    <a:pt x="1104" y="3374"/>
                  </a:lnTo>
                  <a:cubicBezTo>
                    <a:pt x="1156" y="3421"/>
                    <a:pt x="1203" y="3480"/>
                    <a:pt x="1256" y="3532"/>
                  </a:cubicBezTo>
                  <a:lnTo>
                    <a:pt x="1397" y="3673"/>
                  </a:lnTo>
                  <a:lnTo>
                    <a:pt x="1397" y="3673"/>
                  </a:lnTo>
                  <a:lnTo>
                    <a:pt x="1402" y="3678"/>
                  </a:lnTo>
                  <a:lnTo>
                    <a:pt x="1397" y="3673"/>
                  </a:lnTo>
                  <a:lnTo>
                    <a:pt x="1397" y="3673"/>
                  </a:lnTo>
                  <a:cubicBezTo>
                    <a:pt x="1450" y="3726"/>
                    <a:pt x="1508" y="3773"/>
                    <a:pt x="1555" y="3826"/>
                  </a:cubicBezTo>
                  <a:lnTo>
                    <a:pt x="1555" y="3826"/>
                  </a:lnTo>
                  <a:lnTo>
                    <a:pt x="1837" y="3966"/>
                  </a:lnTo>
                  <a:lnTo>
                    <a:pt x="1837" y="3966"/>
                  </a:lnTo>
                  <a:cubicBezTo>
                    <a:pt x="1986" y="4059"/>
                    <a:pt x="2130" y="4162"/>
                    <a:pt x="2280" y="4260"/>
                  </a:cubicBezTo>
                  <a:lnTo>
                    <a:pt x="2280" y="4260"/>
                  </a:lnTo>
                  <a:cubicBezTo>
                    <a:pt x="2320" y="4260"/>
                    <a:pt x="2372" y="4266"/>
                    <a:pt x="2424" y="4266"/>
                  </a:cubicBezTo>
                  <a:lnTo>
                    <a:pt x="2435" y="4242"/>
                  </a:lnTo>
                  <a:cubicBezTo>
                    <a:pt x="2242" y="3878"/>
                    <a:pt x="2019" y="3521"/>
                    <a:pt x="1849" y="3139"/>
                  </a:cubicBezTo>
                  <a:cubicBezTo>
                    <a:pt x="1673" y="2740"/>
                    <a:pt x="1544" y="2324"/>
                    <a:pt x="1391" y="1913"/>
                  </a:cubicBezTo>
                  <a:lnTo>
                    <a:pt x="1391" y="1913"/>
                  </a:lnTo>
                  <a:cubicBezTo>
                    <a:pt x="1391" y="1913"/>
                    <a:pt x="1394" y="1915"/>
                    <a:pt x="1398" y="1915"/>
                  </a:cubicBezTo>
                  <a:cubicBezTo>
                    <a:pt x="1401" y="1915"/>
                    <a:pt x="1406" y="1913"/>
                    <a:pt x="1409" y="1907"/>
                  </a:cubicBezTo>
                  <a:cubicBezTo>
                    <a:pt x="1172" y="1896"/>
                    <a:pt x="1197" y="1753"/>
                    <a:pt x="1253" y="1604"/>
                  </a:cubicBezTo>
                  <a:lnTo>
                    <a:pt x="1253" y="1604"/>
                  </a:lnTo>
                  <a:cubicBezTo>
                    <a:pt x="1256" y="1607"/>
                    <a:pt x="1259" y="1611"/>
                    <a:pt x="1262" y="1614"/>
                  </a:cubicBezTo>
                  <a:lnTo>
                    <a:pt x="1256" y="1596"/>
                  </a:lnTo>
                  <a:lnTo>
                    <a:pt x="1256" y="1596"/>
                  </a:lnTo>
                  <a:cubicBezTo>
                    <a:pt x="1255" y="1599"/>
                    <a:pt x="1254" y="1601"/>
                    <a:pt x="1253" y="1604"/>
                  </a:cubicBezTo>
                  <a:lnTo>
                    <a:pt x="1253" y="1604"/>
                  </a:lnTo>
                  <a:cubicBezTo>
                    <a:pt x="1210" y="1551"/>
                    <a:pt x="1158" y="1503"/>
                    <a:pt x="1110" y="1456"/>
                  </a:cubicBezTo>
                  <a:lnTo>
                    <a:pt x="1110" y="1456"/>
                  </a:lnTo>
                  <a:lnTo>
                    <a:pt x="963" y="1156"/>
                  </a:lnTo>
                  <a:lnTo>
                    <a:pt x="963" y="1156"/>
                  </a:lnTo>
                  <a:lnTo>
                    <a:pt x="980" y="1174"/>
                  </a:lnTo>
                  <a:lnTo>
                    <a:pt x="822" y="863"/>
                  </a:lnTo>
                  <a:lnTo>
                    <a:pt x="822" y="881"/>
                  </a:lnTo>
                  <a:cubicBezTo>
                    <a:pt x="581" y="623"/>
                    <a:pt x="347" y="364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896175" y="2950300"/>
              <a:ext cx="69825" cy="58550"/>
            </a:xfrm>
            <a:custGeom>
              <a:avLst/>
              <a:gdLst/>
              <a:ahLst/>
              <a:cxnLst/>
              <a:rect l="l" t="t" r="r" b="b"/>
              <a:pathLst>
                <a:path w="2793" h="2342" extrusionOk="0">
                  <a:moveTo>
                    <a:pt x="1747" y="0"/>
                  </a:moveTo>
                  <a:cubicBezTo>
                    <a:pt x="1382" y="0"/>
                    <a:pt x="1030" y="36"/>
                    <a:pt x="681" y="171"/>
                  </a:cubicBezTo>
                  <a:cubicBezTo>
                    <a:pt x="546" y="440"/>
                    <a:pt x="411" y="722"/>
                    <a:pt x="270" y="992"/>
                  </a:cubicBezTo>
                  <a:cubicBezTo>
                    <a:pt x="1" y="1514"/>
                    <a:pt x="47" y="1931"/>
                    <a:pt x="429" y="2341"/>
                  </a:cubicBezTo>
                  <a:cubicBezTo>
                    <a:pt x="546" y="2077"/>
                    <a:pt x="652" y="1813"/>
                    <a:pt x="787" y="1567"/>
                  </a:cubicBezTo>
                  <a:cubicBezTo>
                    <a:pt x="1075" y="1021"/>
                    <a:pt x="1392" y="781"/>
                    <a:pt x="1870" y="781"/>
                  </a:cubicBezTo>
                  <a:cubicBezTo>
                    <a:pt x="2034" y="781"/>
                    <a:pt x="2217" y="809"/>
                    <a:pt x="2423" y="863"/>
                  </a:cubicBezTo>
                  <a:cubicBezTo>
                    <a:pt x="2541" y="611"/>
                    <a:pt x="2658" y="358"/>
                    <a:pt x="2793" y="42"/>
                  </a:cubicBezTo>
                  <a:cubicBezTo>
                    <a:pt x="2428" y="30"/>
                    <a:pt x="2082" y="0"/>
                    <a:pt x="174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823275" y="3058950"/>
              <a:ext cx="116200" cy="26925"/>
            </a:xfrm>
            <a:custGeom>
              <a:avLst/>
              <a:gdLst/>
              <a:ahLst/>
              <a:cxnLst/>
              <a:rect l="l" t="t" r="r" b="b"/>
              <a:pathLst>
                <a:path w="4648" h="1077" extrusionOk="0">
                  <a:moveTo>
                    <a:pt x="1721" y="0"/>
                  </a:moveTo>
                  <a:cubicBezTo>
                    <a:pt x="1233" y="0"/>
                    <a:pt x="742" y="80"/>
                    <a:pt x="253" y="80"/>
                  </a:cubicBezTo>
                  <a:cubicBezTo>
                    <a:pt x="169" y="80"/>
                    <a:pt x="85" y="77"/>
                    <a:pt x="1" y="72"/>
                  </a:cubicBezTo>
                  <a:lnTo>
                    <a:pt x="1" y="72"/>
                  </a:lnTo>
                  <a:cubicBezTo>
                    <a:pt x="101" y="207"/>
                    <a:pt x="218" y="271"/>
                    <a:pt x="341" y="324"/>
                  </a:cubicBezTo>
                  <a:cubicBezTo>
                    <a:pt x="822" y="506"/>
                    <a:pt x="1309" y="653"/>
                    <a:pt x="1767" y="881"/>
                  </a:cubicBezTo>
                  <a:cubicBezTo>
                    <a:pt x="2053" y="1017"/>
                    <a:pt x="2327" y="1077"/>
                    <a:pt x="2626" y="1077"/>
                  </a:cubicBezTo>
                  <a:cubicBezTo>
                    <a:pt x="2688" y="1077"/>
                    <a:pt x="2752" y="1074"/>
                    <a:pt x="2817" y="1069"/>
                  </a:cubicBezTo>
                  <a:cubicBezTo>
                    <a:pt x="3039" y="1054"/>
                    <a:pt x="3260" y="1051"/>
                    <a:pt x="3482" y="1051"/>
                  </a:cubicBezTo>
                  <a:cubicBezTo>
                    <a:pt x="3623" y="1051"/>
                    <a:pt x="3763" y="1052"/>
                    <a:pt x="3904" y="1052"/>
                  </a:cubicBezTo>
                  <a:cubicBezTo>
                    <a:pt x="4046" y="1052"/>
                    <a:pt x="4188" y="1051"/>
                    <a:pt x="4330" y="1046"/>
                  </a:cubicBezTo>
                  <a:cubicBezTo>
                    <a:pt x="4436" y="1046"/>
                    <a:pt x="4530" y="969"/>
                    <a:pt x="4635" y="923"/>
                  </a:cubicBezTo>
                  <a:cubicBezTo>
                    <a:pt x="4635" y="923"/>
                    <a:pt x="4638" y="930"/>
                    <a:pt x="4641" y="930"/>
                  </a:cubicBezTo>
                  <a:cubicBezTo>
                    <a:pt x="4643" y="930"/>
                    <a:pt x="4645" y="928"/>
                    <a:pt x="4647" y="923"/>
                  </a:cubicBezTo>
                  <a:cubicBezTo>
                    <a:pt x="4078" y="711"/>
                    <a:pt x="3491" y="541"/>
                    <a:pt x="2952" y="265"/>
                  </a:cubicBezTo>
                  <a:cubicBezTo>
                    <a:pt x="2544" y="57"/>
                    <a:pt x="2133" y="0"/>
                    <a:pt x="172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692750" y="3882700"/>
              <a:ext cx="63825" cy="71225"/>
            </a:xfrm>
            <a:custGeom>
              <a:avLst/>
              <a:gdLst/>
              <a:ahLst/>
              <a:cxnLst/>
              <a:rect l="l" t="t" r="r" b="b"/>
              <a:pathLst>
                <a:path w="2553" h="2849" extrusionOk="0">
                  <a:moveTo>
                    <a:pt x="122" y="1"/>
                  </a:moveTo>
                  <a:cubicBezTo>
                    <a:pt x="108" y="1"/>
                    <a:pt x="87" y="3"/>
                    <a:pt x="71" y="3"/>
                  </a:cubicBezTo>
                  <a:cubicBezTo>
                    <a:pt x="48" y="3"/>
                    <a:pt x="30" y="21"/>
                    <a:pt x="1" y="27"/>
                  </a:cubicBezTo>
                  <a:lnTo>
                    <a:pt x="1" y="1675"/>
                  </a:lnTo>
                  <a:cubicBezTo>
                    <a:pt x="781" y="2250"/>
                    <a:pt x="1649" y="2585"/>
                    <a:pt x="2553" y="2849"/>
                  </a:cubicBezTo>
                  <a:cubicBezTo>
                    <a:pt x="1743" y="1898"/>
                    <a:pt x="945" y="942"/>
                    <a:pt x="136" y="3"/>
                  </a:cubicBezTo>
                  <a:cubicBezTo>
                    <a:pt x="134" y="1"/>
                    <a:pt x="128" y="1"/>
                    <a:pt x="1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646700" y="2861850"/>
              <a:ext cx="58850" cy="77175"/>
            </a:xfrm>
            <a:custGeom>
              <a:avLst/>
              <a:gdLst/>
              <a:ahLst/>
              <a:cxnLst/>
              <a:rect l="l" t="t" r="r" b="b"/>
              <a:pathLst>
                <a:path w="2354" h="3087" extrusionOk="0">
                  <a:moveTo>
                    <a:pt x="1" y="1"/>
                  </a:moveTo>
                  <a:cubicBezTo>
                    <a:pt x="95" y="329"/>
                    <a:pt x="183" y="611"/>
                    <a:pt x="265" y="893"/>
                  </a:cubicBezTo>
                  <a:lnTo>
                    <a:pt x="259" y="869"/>
                  </a:lnTo>
                  <a:lnTo>
                    <a:pt x="259" y="869"/>
                  </a:lnTo>
                  <a:cubicBezTo>
                    <a:pt x="405" y="1039"/>
                    <a:pt x="611" y="1180"/>
                    <a:pt x="681" y="1368"/>
                  </a:cubicBezTo>
                  <a:cubicBezTo>
                    <a:pt x="933" y="2001"/>
                    <a:pt x="1268" y="2541"/>
                    <a:pt x="1854" y="2911"/>
                  </a:cubicBezTo>
                  <a:cubicBezTo>
                    <a:pt x="1888" y="2933"/>
                    <a:pt x="1879" y="3021"/>
                    <a:pt x="1883" y="3080"/>
                  </a:cubicBezTo>
                  <a:lnTo>
                    <a:pt x="1883" y="3080"/>
                  </a:lnTo>
                  <a:cubicBezTo>
                    <a:pt x="2022" y="3057"/>
                    <a:pt x="2156" y="3033"/>
                    <a:pt x="2353" y="2999"/>
                  </a:cubicBezTo>
                  <a:cubicBezTo>
                    <a:pt x="2025" y="2283"/>
                    <a:pt x="1649" y="1626"/>
                    <a:pt x="1420" y="922"/>
                  </a:cubicBezTo>
                  <a:cubicBezTo>
                    <a:pt x="1174" y="159"/>
                    <a:pt x="593" y="124"/>
                    <a:pt x="1" y="1"/>
                  </a:cubicBezTo>
                  <a:close/>
                  <a:moveTo>
                    <a:pt x="1883" y="3080"/>
                  </a:moveTo>
                  <a:cubicBezTo>
                    <a:pt x="1881" y="3080"/>
                    <a:pt x="1880" y="3081"/>
                    <a:pt x="1878" y="3081"/>
                  </a:cubicBezTo>
                  <a:lnTo>
                    <a:pt x="1884" y="3087"/>
                  </a:lnTo>
                  <a:cubicBezTo>
                    <a:pt x="1884" y="3085"/>
                    <a:pt x="1883" y="3082"/>
                    <a:pt x="1883" y="308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803200" y="2812875"/>
              <a:ext cx="95925" cy="25275"/>
            </a:xfrm>
            <a:custGeom>
              <a:avLst/>
              <a:gdLst/>
              <a:ahLst/>
              <a:cxnLst/>
              <a:rect l="l" t="t" r="r" b="b"/>
              <a:pathLst>
                <a:path w="3837" h="1011" extrusionOk="0">
                  <a:moveTo>
                    <a:pt x="1760" y="0"/>
                  </a:moveTo>
                  <a:cubicBezTo>
                    <a:pt x="1215" y="0"/>
                    <a:pt x="639" y="152"/>
                    <a:pt x="0" y="452"/>
                  </a:cubicBezTo>
                  <a:cubicBezTo>
                    <a:pt x="468" y="754"/>
                    <a:pt x="943" y="1011"/>
                    <a:pt x="1489" y="1011"/>
                  </a:cubicBezTo>
                  <a:cubicBezTo>
                    <a:pt x="1622" y="1011"/>
                    <a:pt x="1759" y="996"/>
                    <a:pt x="1901" y="963"/>
                  </a:cubicBezTo>
                  <a:cubicBezTo>
                    <a:pt x="1967" y="946"/>
                    <a:pt x="2036" y="940"/>
                    <a:pt x="2107" y="940"/>
                  </a:cubicBezTo>
                  <a:cubicBezTo>
                    <a:pt x="2231" y="940"/>
                    <a:pt x="2359" y="957"/>
                    <a:pt x="2482" y="957"/>
                  </a:cubicBezTo>
                  <a:cubicBezTo>
                    <a:pt x="2525" y="948"/>
                    <a:pt x="2568" y="943"/>
                    <a:pt x="2613" y="943"/>
                  </a:cubicBezTo>
                  <a:cubicBezTo>
                    <a:pt x="2629" y="943"/>
                    <a:pt x="2646" y="943"/>
                    <a:pt x="2664" y="945"/>
                  </a:cubicBezTo>
                  <a:cubicBezTo>
                    <a:pt x="3043" y="893"/>
                    <a:pt x="3434" y="847"/>
                    <a:pt x="3814" y="796"/>
                  </a:cubicBezTo>
                  <a:lnTo>
                    <a:pt x="3814" y="796"/>
                  </a:lnTo>
                  <a:cubicBezTo>
                    <a:pt x="3818" y="798"/>
                    <a:pt x="3821" y="801"/>
                    <a:pt x="3825" y="804"/>
                  </a:cubicBezTo>
                  <a:lnTo>
                    <a:pt x="3837" y="793"/>
                  </a:lnTo>
                  <a:lnTo>
                    <a:pt x="3837" y="793"/>
                  </a:lnTo>
                  <a:cubicBezTo>
                    <a:pt x="3829" y="794"/>
                    <a:pt x="3822" y="795"/>
                    <a:pt x="3814" y="796"/>
                  </a:cubicBezTo>
                  <a:lnTo>
                    <a:pt x="3814" y="796"/>
                  </a:lnTo>
                  <a:cubicBezTo>
                    <a:pt x="3139" y="263"/>
                    <a:pt x="2478" y="0"/>
                    <a:pt x="176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694675" y="3857100"/>
              <a:ext cx="61600" cy="54875"/>
            </a:xfrm>
            <a:custGeom>
              <a:avLst/>
              <a:gdLst/>
              <a:ahLst/>
              <a:cxnLst/>
              <a:rect l="l" t="t" r="r" b="b"/>
              <a:pathLst>
                <a:path w="2464" h="2195" extrusionOk="0">
                  <a:moveTo>
                    <a:pt x="0" y="1"/>
                  </a:moveTo>
                  <a:cubicBezTo>
                    <a:pt x="393" y="1051"/>
                    <a:pt x="1015" y="1837"/>
                    <a:pt x="2077" y="2195"/>
                  </a:cubicBezTo>
                  <a:cubicBezTo>
                    <a:pt x="2464" y="1872"/>
                    <a:pt x="2241" y="1415"/>
                    <a:pt x="2317" y="1033"/>
                  </a:cubicBezTo>
                  <a:cubicBezTo>
                    <a:pt x="1543" y="693"/>
                    <a:pt x="774" y="347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948675" y="4240775"/>
              <a:ext cx="29650" cy="84150"/>
            </a:xfrm>
            <a:custGeom>
              <a:avLst/>
              <a:gdLst/>
              <a:ahLst/>
              <a:cxnLst/>
              <a:rect l="l" t="t" r="r" b="b"/>
              <a:pathLst>
                <a:path w="1186" h="3366" extrusionOk="0">
                  <a:moveTo>
                    <a:pt x="646" y="2253"/>
                  </a:moveTo>
                  <a:lnTo>
                    <a:pt x="646" y="3039"/>
                  </a:lnTo>
                  <a:cubicBezTo>
                    <a:pt x="423" y="2781"/>
                    <a:pt x="447" y="2517"/>
                    <a:pt x="646" y="2253"/>
                  </a:cubicBezTo>
                  <a:close/>
                  <a:moveTo>
                    <a:pt x="452" y="0"/>
                  </a:moveTo>
                  <a:cubicBezTo>
                    <a:pt x="300" y="1009"/>
                    <a:pt x="153" y="2013"/>
                    <a:pt x="1" y="3016"/>
                  </a:cubicBezTo>
                  <a:cubicBezTo>
                    <a:pt x="228" y="3208"/>
                    <a:pt x="466" y="3366"/>
                    <a:pt x="748" y="3366"/>
                  </a:cubicBezTo>
                  <a:cubicBezTo>
                    <a:pt x="836" y="3366"/>
                    <a:pt x="929" y="3350"/>
                    <a:pt x="1027" y="3315"/>
                  </a:cubicBezTo>
                  <a:cubicBezTo>
                    <a:pt x="1074" y="2224"/>
                    <a:pt x="1133" y="1121"/>
                    <a:pt x="1186" y="24"/>
                  </a:cubicBezTo>
                  <a:cubicBezTo>
                    <a:pt x="945" y="18"/>
                    <a:pt x="693" y="12"/>
                    <a:pt x="4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83075" y="2663875"/>
              <a:ext cx="63375" cy="45625"/>
            </a:xfrm>
            <a:custGeom>
              <a:avLst/>
              <a:gdLst/>
              <a:ahLst/>
              <a:cxnLst/>
              <a:rect l="l" t="t" r="r" b="b"/>
              <a:pathLst>
                <a:path w="2535" h="1825" extrusionOk="0">
                  <a:moveTo>
                    <a:pt x="2382" y="0"/>
                  </a:moveTo>
                  <a:lnTo>
                    <a:pt x="2376" y="6"/>
                  </a:lnTo>
                  <a:cubicBezTo>
                    <a:pt x="2377" y="6"/>
                    <a:pt x="2378" y="6"/>
                    <a:pt x="2378" y="6"/>
                  </a:cubicBezTo>
                  <a:lnTo>
                    <a:pt x="2378" y="6"/>
                  </a:lnTo>
                  <a:cubicBezTo>
                    <a:pt x="2379" y="4"/>
                    <a:pt x="2381" y="2"/>
                    <a:pt x="2382" y="0"/>
                  </a:cubicBezTo>
                  <a:close/>
                  <a:moveTo>
                    <a:pt x="1355" y="440"/>
                  </a:moveTo>
                  <a:lnTo>
                    <a:pt x="1350" y="446"/>
                  </a:lnTo>
                  <a:cubicBezTo>
                    <a:pt x="1350" y="446"/>
                    <a:pt x="1350" y="446"/>
                    <a:pt x="1350" y="446"/>
                  </a:cubicBezTo>
                  <a:lnTo>
                    <a:pt x="1350" y="446"/>
                  </a:lnTo>
                  <a:cubicBezTo>
                    <a:pt x="1352" y="444"/>
                    <a:pt x="1354" y="442"/>
                    <a:pt x="1355" y="440"/>
                  </a:cubicBezTo>
                  <a:close/>
                  <a:moveTo>
                    <a:pt x="2378" y="6"/>
                  </a:moveTo>
                  <a:cubicBezTo>
                    <a:pt x="2164" y="341"/>
                    <a:pt x="1850" y="451"/>
                    <a:pt x="1488" y="451"/>
                  </a:cubicBezTo>
                  <a:cubicBezTo>
                    <a:pt x="1443" y="451"/>
                    <a:pt x="1397" y="449"/>
                    <a:pt x="1350" y="446"/>
                  </a:cubicBezTo>
                  <a:lnTo>
                    <a:pt x="1350" y="446"/>
                  </a:lnTo>
                  <a:cubicBezTo>
                    <a:pt x="1218" y="586"/>
                    <a:pt x="1124" y="776"/>
                    <a:pt x="968" y="845"/>
                  </a:cubicBezTo>
                  <a:cubicBezTo>
                    <a:pt x="528" y="1027"/>
                    <a:pt x="217" y="1320"/>
                    <a:pt x="0" y="1731"/>
                  </a:cubicBezTo>
                  <a:cubicBezTo>
                    <a:pt x="35" y="1760"/>
                    <a:pt x="65" y="1795"/>
                    <a:pt x="94" y="1825"/>
                  </a:cubicBezTo>
                  <a:cubicBezTo>
                    <a:pt x="898" y="1655"/>
                    <a:pt x="1713" y="1484"/>
                    <a:pt x="2529" y="1320"/>
                  </a:cubicBezTo>
                  <a:cubicBezTo>
                    <a:pt x="2529" y="886"/>
                    <a:pt x="2535" y="464"/>
                    <a:pt x="2535" y="30"/>
                  </a:cubicBezTo>
                  <a:cubicBezTo>
                    <a:pt x="2483" y="24"/>
                    <a:pt x="2425" y="12"/>
                    <a:pt x="2378" y="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719300" y="2756025"/>
              <a:ext cx="87575" cy="27700"/>
            </a:xfrm>
            <a:custGeom>
              <a:avLst/>
              <a:gdLst/>
              <a:ahLst/>
              <a:cxnLst/>
              <a:rect l="l" t="t" r="r" b="b"/>
              <a:pathLst>
                <a:path w="3503" h="1108" extrusionOk="0">
                  <a:moveTo>
                    <a:pt x="824" y="1"/>
                  </a:moveTo>
                  <a:cubicBezTo>
                    <a:pt x="558" y="1"/>
                    <a:pt x="284" y="39"/>
                    <a:pt x="1" y="127"/>
                  </a:cubicBezTo>
                  <a:cubicBezTo>
                    <a:pt x="405" y="421"/>
                    <a:pt x="769" y="726"/>
                    <a:pt x="1180" y="966"/>
                  </a:cubicBezTo>
                  <a:cubicBezTo>
                    <a:pt x="1356" y="1078"/>
                    <a:pt x="1590" y="1108"/>
                    <a:pt x="1799" y="1108"/>
                  </a:cubicBezTo>
                  <a:cubicBezTo>
                    <a:pt x="1820" y="1108"/>
                    <a:pt x="1840" y="1108"/>
                    <a:pt x="1860" y="1107"/>
                  </a:cubicBezTo>
                  <a:cubicBezTo>
                    <a:pt x="2412" y="1090"/>
                    <a:pt x="2957" y="1007"/>
                    <a:pt x="3503" y="955"/>
                  </a:cubicBezTo>
                  <a:cubicBezTo>
                    <a:pt x="2640" y="496"/>
                    <a:pt x="1781" y="1"/>
                    <a:pt x="8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990475" y="3078175"/>
              <a:ext cx="52825" cy="90225"/>
            </a:xfrm>
            <a:custGeom>
              <a:avLst/>
              <a:gdLst/>
              <a:ahLst/>
              <a:cxnLst/>
              <a:rect l="l" t="t" r="r" b="b"/>
              <a:pathLst>
                <a:path w="2113" h="3609" extrusionOk="0">
                  <a:moveTo>
                    <a:pt x="159" y="1"/>
                  </a:moveTo>
                  <a:cubicBezTo>
                    <a:pt x="100" y="54"/>
                    <a:pt x="48" y="101"/>
                    <a:pt x="1" y="154"/>
                  </a:cubicBezTo>
                  <a:cubicBezTo>
                    <a:pt x="241" y="388"/>
                    <a:pt x="458" y="658"/>
                    <a:pt x="734" y="857"/>
                  </a:cubicBezTo>
                  <a:cubicBezTo>
                    <a:pt x="1450" y="1374"/>
                    <a:pt x="1731" y="2078"/>
                    <a:pt x="1684" y="2928"/>
                  </a:cubicBezTo>
                  <a:cubicBezTo>
                    <a:pt x="1667" y="3228"/>
                    <a:pt x="1790" y="3409"/>
                    <a:pt x="2025" y="3609"/>
                  </a:cubicBezTo>
                  <a:cubicBezTo>
                    <a:pt x="2113" y="2436"/>
                    <a:pt x="1978" y="1391"/>
                    <a:pt x="1643" y="470"/>
                  </a:cubicBezTo>
                  <a:cubicBezTo>
                    <a:pt x="1569" y="482"/>
                    <a:pt x="1496" y="487"/>
                    <a:pt x="1425" y="487"/>
                  </a:cubicBezTo>
                  <a:cubicBezTo>
                    <a:pt x="954" y="487"/>
                    <a:pt x="557" y="251"/>
                    <a:pt x="15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813750" y="2703800"/>
              <a:ext cx="46225" cy="94425"/>
            </a:xfrm>
            <a:custGeom>
              <a:avLst/>
              <a:gdLst/>
              <a:ahLst/>
              <a:cxnLst/>
              <a:rect l="l" t="t" r="r" b="b"/>
              <a:pathLst>
                <a:path w="1849" h="3777" extrusionOk="0">
                  <a:moveTo>
                    <a:pt x="190" y="0"/>
                  </a:moveTo>
                  <a:cubicBezTo>
                    <a:pt x="33" y="0"/>
                    <a:pt x="17" y="150"/>
                    <a:pt x="12" y="316"/>
                  </a:cubicBezTo>
                  <a:lnTo>
                    <a:pt x="1" y="298"/>
                  </a:lnTo>
                  <a:lnTo>
                    <a:pt x="1" y="298"/>
                  </a:lnTo>
                  <a:cubicBezTo>
                    <a:pt x="106" y="556"/>
                    <a:pt x="253" y="803"/>
                    <a:pt x="335" y="1067"/>
                  </a:cubicBezTo>
                  <a:cubicBezTo>
                    <a:pt x="511" y="1642"/>
                    <a:pt x="646" y="2228"/>
                    <a:pt x="804" y="2809"/>
                  </a:cubicBezTo>
                  <a:cubicBezTo>
                    <a:pt x="939" y="3278"/>
                    <a:pt x="1215" y="3630"/>
                    <a:pt x="1702" y="3777"/>
                  </a:cubicBezTo>
                  <a:cubicBezTo>
                    <a:pt x="1749" y="3736"/>
                    <a:pt x="1796" y="3689"/>
                    <a:pt x="1849" y="3636"/>
                  </a:cubicBezTo>
                  <a:cubicBezTo>
                    <a:pt x="1421" y="2395"/>
                    <a:pt x="1017" y="1143"/>
                    <a:pt x="316" y="24"/>
                  </a:cubicBezTo>
                  <a:lnTo>
                    <a:pt x="316" y="24"/>
                  </a:lnTo>
                  <a:cubicBezTo>
                    <a:pt x="320" y="25"/>
                    <a:pt x="325" y="27"/>
                    <a:pt x="329" y="28"/>
                  </a:cubicBezTo>
                  <a:lnTo>
                    <a:pt x="311" y="17"/>
                  </a:lnTo>
                  <a:lnTo>
                    <a:pt x="311" y="17"/>
                  </a:lnTo>
                  <a:cubicBezTo>
                    <a:pt x="313" y="19"/>
                    <a:pt x="315" y="21"/>
                    <a:pt x="316" y="24"/>
                  </a:cubicBezTo>
                  <a:lnTo>
                    <a:pt x="316" y="24"/>
                  </a:lnTo>
                  <a:cubicBezTo>
                    <a:pt x="266" y="8"/>
                    <a:pt x="224" y="0"/>
                    <a:pt x="19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983575" y="4033100"/>
              <a:ext cx="30700" cy="54425"/>
            </a:xfrm>
            <a:custGeom>
              <a:avLst/>
              <a:gdLst/>
              <a:ahLst/>
              <a:cxnLst/>
              <a:rect l="l" t="t" r="r" b="b"/>
              <a:pathLst>
                <a:path w="1228" h="2177" extrusionOk="0">
                  <a:moveTo>
                    <a:pt x="189" y="1"/>
                  </a:moveTo>
                  <a:cubicBezTo>
                    <a:pt x="130" y="171"/>
                    <a:pt x="60" y="341"/>
                    <a:pt x="1" y="499"/>
                  </a:cubicBezTo>
                  <a:cubicBezTo>
                    <a:pt x="13" y="622"/>
                    <a:pt x="13" y="751"/>
                    <a:pt x="19" y="875"/>
                  </a:cubicBezTo>
                  <a:cubicBezTo>
                    <a:pt x="53" y="867"/>
                    <a:pt x="83" y="863"/>
                    <a:pt x="110" y="863"/>
                  </a:cubicBezTo>
                  <a:cubicBezTo>
                    <a:pt x="288" y="863"/>
                    <a:pt x="303" y="1021"/>
                    <a:pt x="283" y="1174"/>
                  </a:cubicBezTo>
                  <a:cubicBezTo>
                    <a:pt x="253" y="1502"/>
                    <a:pt x="183" y="1837"/>
                    <a:pt x="136" y="2177"/>
                  </a:cubicBezTo>
                  <a:lnTo>
                    <a:pt x="963" y="2177"/>
                  </a:lnTo>
                  <a:cubicBezTo>
                    <a:pt x="1051" y="1502"/>
                    <a:pt x="1139" y="851"/>
                    <a:pt x="1227" y="206"/>
                  </a:cubicBezTo>
                  <a:cubicBezTo>
                    <a:pt x="875" y="141"/>
                    <a:pt x="523" y="65"/>
                    <a:pt x="1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902050" y="3040800"/>
              <a:ext cx="55600" cy="46950"/>
            </a:xfrm>
            <a:custGeom>
              <a:avLst/>
              <a:gdLst/>
              <a:ahLst/>
              <a:cxnLst/>
              <a:rect l="l" t="t" r="r" b="b"/>
              <a:pathLst>
                <a:path w="2224" h="1878" extrusionOk="0">
                  <a:moveTo>
                    <a:pt x="886" y="417"/>
                  </a:moveTo>
                  <a:lnTo>
                    <a:pt x="886" y="588"/>
                  </a:lnTo>
                  <a:lnTo>
                    <a:pt x="886" y="588"/>
                  </a:lnTo>
                  <a:cubicBezTo>
                    <a:pt x="855" y="540"/>
                    <a:pt x="821" y="495"/>
                    <a:pt x="786" y="446"/>
                  </a:cubicBezTo>
                  <a:cubicBezTo>
                    <a:pt x="816" y="440"/>
                    <a:pt x="851" y="422"/>
                    <a:pt x="886" y="417"/>
                  </a:cubicBezTo>
                  <a:close/>
                  <a:moveTo>
                    <a:pt x="910" y="633"/>
                  </a:moveTo>
                  <a:lnTo>
                    <a:pt x="997" y="651"/>
                  </a:lnTo>
                  <a:cubicBezTo>
                    <a:pt x="986" y="681"/>
                    <a:pt x="968" y="704"/>
                    <a:pt x="956" y="733"/>
                  </a:cubicBezTo>
                  <a:cubicBezTo>
                    <a:pt x="941" y="703"/>
                    <a:pt x="922" y="665"/>
                    <a:pt x="910" y="633"/>
                  </a:cubicBezTo>
                  <a:close/>
                  <a:moveTo>
                    <a:pt x="76" y="0"/>
                  </a:moveTo>
                  <a:cubicBezTo>
                    <a:pt x="53" y="147"/>
                    <a:pt x="35" y="317"/>
                    <a:pt x="18" y="475"/>
                  </a:cubicBezTo>
                  <a:lnTo>
                    <a:pt x="0" y="463"/>
                  </a:lnTo>
                  <a:lnTo>
                    <a:pt x="0" y="463"/>
                  </a:lnTo>
                  <a:cubicBezTo>
                    <a:pt x="288" y="681"/>
                    <a:pt x="382" y="1121"/>
                    <a:pt x="816" y="1150"/>
                  </a:cubicBezTo>
                  <a:cubicBezTo>
                    <a:pt x="818" y="1150"/>
                    <a:pt x="819" y="1150"/>
                    <a:pt x="821" y="1150"/>
                  </a:cubicBezTo>
                  <a:cubicBezTo>
                    <a:pt x="917" y="1150"/>
                    <a:pt x="1089" y="1019"/>
                    <a:pt x="1112" y="1019"/>
                  </a:cubicBezTo>
                  <a:cubicBezTo>
                    <a:pt x="1114" y="1019"/>
                    <a:pt x="1115" y="1020"/>
                    <a:pt x="1115" y="1021"/>
                  </a:cubicBezTo>
                  <a:cubicBezTo>
                    <a:pt x="1256" y="1226"/>
                    <a:pt x="1373" y="1443"/>
                    <a:pt x="1490" y="1666"/>
                  </a:cubicBezTo>
                  <a:lnTo>
                    <a:pt x="1484" y="1649"/>
                  </a:lnTo>
                  <a:cubicBezTo>
                    <a:pt x="1544" y="1615"/>
                    <a:pt x="1597" y="1601"/>
                    <a:pt x="1644" y="1601"/>
                  </a:cubicBezTo>
                  <a:cubicBezTo>
                    <a:pt x="1837" y="1601"/>
                    <a:pt x="1951" y="1826"/>
                    <a:pt x="2130" y="1877"/>
                  </a:cubicBezTo>
                  <a:cubicBezTo>
                    <a:pt x="2159" y="1842"/>
                    <a:pt x="2188" y="1819"/>
                    <a:pt x="2224" y="1795"/>
                  </a:cubicBezTo>
                  <a:cubicBezTo>
                    <a:pt x="2030" y="1273"/>
                    <a:pt x="1842" y="757"/>
                    <a:pt x="1666" y="287"/>
                  </a:cubicBezTo>
                  <a:cubicBezTo>
                    <a:pt x="1103" y="182"/>
                    <a:pt x="593" y="94"/>
                    <a:pt x="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221475" y="3898500"/>
              <a:ext cx="82600" cy="25200"/>
            </a:xfrm>
            <a:custGeom>
              <a:avLst/>
              <a:gdLst/>
              <a:ahLst/>
              <a:cxnLst/>
              <a:rect l="l" t="t" r="r" b="b"/>
              <a:pathLst>
                <a:path w="3304" h="1008" extrusionOk="0">
                  <a:moveTo>
                    <a:pt x="1948" y="1"/>
                  </a:moveTo>
                  <a:cubicBezTo>
                    <a:pt x="1621" y="1"/>
                    <a:pt x="1292" y="27"/>
                    <a:pt x="968" y="34"/>
                  </a:cubicBezTo>
                  <a:cubicBezTo>
                    <a:pt x="646" y="40"/>
                    <a:pt x="323" y="134"/>
                    <a:pt x="0" y="193"/>
                  </a:cubicBezTo>
                  <a:cubicBezTo>
                    <a:pt x="235" y="398"/>
                    <a:pt x="470" y="609"/>
                    <a:pt x="704" y="809"/>
                  </a:cubicBezTo>
                  <a:cubicBezTo>
                    <a:pt x="857" y="937"/>
                    <a:pt x="1011" y="1008"/>
                    <a:pt x="1177" y="1008"/>
                  </a:cubicBezTo>
                  <a:cubicBezTo>
                    <a:pt x="1298" y="1008"/>
                    <a:pt x="1425" y="970"/>
                    <a:pt x="1561" y="891"/>
                  </a:cubicBezTo>
                  <a:cubicBezTo>
                    <a:pt x="1772" y="756"/>
                    <a:pt x="2042" y="715"/>
                    <a:pt x="2288" y="633"/>
                  </a:cubicBezTo>
                  <a:cubicBezTo>
                    <a:pt x="2623" y="515"/>
                    <a:pt x="2969" y="404"/>
                    <a:pt x="3303" y="287"/>
                  </a:cubicBezTo>
                  <a:cubicBezTo>
                    <a:pt x="2867" y="53"/>
                    <a:pt x="2409" y="1"/>
                    <a:pt x="19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019525" y="3961975"/>
              <a:ext cx="66025" cy="63225"/>
            </a:xfrm>
            <a:custGeom>
              <a:avLst/>
              <a:gdLst/>
              <a:ahLst/>
              <a:cxnLst/>
              <a:rect l="l" t="t" r="r" b="b"/>
              <a:pathLst>
                <a:path w="2641" h="2529" extrusionOk="0">
                  <a:moveTo>
                    <a:pt x="2341" y="0"/>
                  </a:moveTo>
                  <a:cubicBezTo>
                    <a:pt x="1989" y="47"/>
                    <a:pt x="2054" y="358"/>
                    <a:pt x="1995" y="575"/>
                  </a:cubicBezTo>
                  <a:cubicBezTo>
                    <a:pt x="1842" y="1144"/>
                    <a:pt x="1496" y="1443"/>
                    <a:pt x="904" y="1461"/>
                  </a:cubicBezTo>
                  <a:cubicBezTo>
                    <a:pt x="610" y="1672"/>
                    <a:pt x="311" y="1878"/>
                    <a:pt x="0" y="2100"/>
                  </a:cubicBezTo>
                  <a:cubicBezTo>
                    <a:pt x="153" y="2247"/>
                    <a:pt x="317" y="2382"/>
                    <a:pt x="470" y="2529"/>
                  </a:cubicBezTo>
                  <a:cubicBezTo>
                    <a:pt x="722" y="2464"/>
                    <a:pt x="956" y="2382"/>
                    <a:pt x="1203" y="2335"/>
                  </a:cubicBezTo>
                  <a:cubicBezTo>
                    <a:pt x="1224" y="2330"/>
                    <a:pt x="1245" y="2327"/>
                    <a:pt x="1266" y="2327"/>
                  </a:cubicBezTo>
                  <a:cubicBezTo>
                    <a:pt x="1336" y="2327"/>
                    <a:pt x="1408" y="2351"/>
                    <a:pt x="1484" y="2364"/>
                  </a:cubicBezTo>
                  <a:lnTo>
                    <a:pt x="1490" y="2353"/>
                  </a:lnTo>
                  <a:cubicBezTo>
                    <a:pt x="1484" y="2288"/>
                    <a:pt x="1449" y="2188"/>
                    <a:pt x="1484" y="2147"/>
                  </a:cubicBezTo>
                  <a:cubicBezTo>
                    <a:pt x="1901" y="1696"/>
                    <a:pt x="2317" y="1238"/>
                    <a:pt x="2359" y="563"/>
                  </a:cubicBezTo>
                  <a:cubicBezTo>
                    <a:pt x="2359" y="528"/>
                    <a:pt x="2540" y="493"/>
                    <a:pt x="2640" y="458"/>
                  </a:cubicBezTo>
                  <a:cubicBezTo>
                    <a:pt x="2634" y="387"/>
                    <a:pt x="2634" y="323"/>
                    <a:pt x="2628" y="258"/>
                  </a:cubicBezTo>
                  <a:cubicBezTo>
                    <a:pt x="2535" y="170"/>
                    <a:pt x="2435" y="88"/>
                    <a:pt x="234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365350" y="3580500"/>
              <a:ext cx="36250" cy="69925"/>
            </a:xfrm>
            <a:custGeom>
              <a:avLst/>
              <a:gdLst/>
              <a:ahLst/>
              <a:cxnLst/>
              <a:rect l="l" t="t" r="r" b="b"/>
              <a:pathLst>
                <a:path w="1450" h="2797" extrusionOk="0">
                  <a:moveTo>
                    <a:pt x="1449" y="1"/>
                  </a:moveTo>
                  <a:cubicBezTo>
                    <a:pt x="1402" y="1"/>
                    <a:pt x="1350" y="6"/>
                    <a:pt x="1297" y="6"/>
                  </a:cubicBezTo>
                  <a:cubicBezTo>
                    <a:pt x="921" y="675"/>
                    <a:pt x="534" y="1344"/>
                    <a:pt x="182" y="2025"/>
                  </a:cubicBezTo>
                  <a:cubicBezTo>
                    <a:pt x="65" y="2253"/>
                    <a:pt x="59" y="2529"/>
                    <a:pt x="0" y="2787"/>
                  </a:cubicBezTo>
                  <a:cubicBezTo>
                    <a:pt x="38" y="2794"/>
                    <a:pt x="74" y="2797"/>
                    <a:pt x="108" y="2797"/>
                  </a:cubicBezTo>
                  <a:cubicBezTo>
                    <a:pt x="350" y="2797"/>
                    <a:pt x="508" y="2637"/>
                    <a:pt x="610" y="2406"/>
                  </a:cubicBezTo>
                  <a:cubicBezTo>
                    <a:pt x="763" y="2060"/>
                    <a:pt x="1039" y="1913"/>
                    <a:pt x="1408" y="1907"/>
                  </a:cubicBezTo>
                  <a:cubicBezTo>
                    <a:pt x="1420" y="1268"/>
                    <a:pt x="1438" y="640"/>
                    <a:pt x="144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893100" y="3088850"/>
              <a:ext cx="82750" cy="25150"/>
            </a:xfrm>
            <a:custGeom>
              <a:avLst/>
              <a:gdLst/>
              <a:ahLst/>
              <a:cxnLst/>
              <a:rect l="l" t="t" r="r" b="b"/>
              <a:pathLst>
                <a:path w="3310" h="1006" extrusionOk="0">
                  <a:moveTo>
                    <a:pt x="897" y="0"/>
                  </a:moveTo>
                  <a:cubicBezTo>
                    <a:pt x="571" y="0"/>
                    <a:pt x="256" y="73"/>
                    <a:pt x="0" y="213"/>
                  </a:cubicBezTo>
                  <a:cubicBezTo>
                    <a:pt x="819" y="973"/>
                    <a:pt x="1796" y="1005"/>
                    <a:pt x="2781" y="1005"/>
                  </a:cubicBezTo>
                  <a:cubicBezTo>
                    <a:pt x="2872" y="1005"/>
                    <a:pt x="2963" y="1004"/>
                    <a:pt x="3054" y="1004"/>
                  </a:cubicBezTo>
                  <a:cubicBezTo>
                    <a:pt x="3135" y="1004"/>
                    <a:pt x="3216" y="1005"/>
                    <a:pt x="3297" y="1005"/>
                  </a:cubicBezTo>
                  <a:lnTo>
                    <a:pt x="3297" y="773"/>
                  </a:lnTo>
                  <a:lnTo>
                    <a:pt x="3297" y="773"/>
                  </a:lnTo>
                  <a:cubicBezTo>
                    <a:pt x="3301" y="774"/>
                    <a:pt x="3305" y="776"/>
                    <a:pt x="3309" y="777"/>
                  </a:cubicBezTo>
                  <a:lnTo>
                    <a:pt x="3297" y="753"/>
                  </a:lnTo>
                  <a:lnTo>
                    <a:pt x="3297" y="773"/>
                  </a:lnTo>
                  <a:lnTo>
                    <a:pt x="3297" y="773"/>
                  </a:lnTo>
                  <a:cubicBezTo>
                    <a:pt x="3114" y="723"/>
                    <a:pt x="2936" y="693"/>
                    <a:pt x="2763" y="624"/>
                  </a:cubicBezTo>
                  <a:cubicBezTo>
                    <a:pt x="2411" y="477"/>
                    <a:pt x="2065" y="290"/>
                    <a:pt x="1707" y="155"/>
                  </a:cubicBezTo>
                  <a:cubicBezTo>
                    <a:pt x="1449" y="51"/>
                    <a:pt x="1169" y="0"/>
                    <a:pt x="8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667825" y="3281600"/>
              <a:ext cx="77450" cy="42700"/>
            </a:xfrm>
            <a:custGeom>
              <a:avLst/>
              <a:gdLst/>
              <a:ahLst/>
              <a:cxnLst/>
              <a:rect l="l" t="t" r="r" b="b"/>
              <a:pathLst>
                <a:path w="3098" h="1708" extrusionOk="0">
                  <a:moveTo>
                    <a:pt x="12" y="1"/>
                  </a:moveTo>
                  <a:cubicBezTo>
                    <a:pt x="6" y="83"/>
                    <a:pt x="6" y="159"/>
                    <a:pt x="0" y="235"/>
                  </a:cubicBezTo>
                  <a:cubicBezTo>
                    <a:pt x="687" y="728"/>
                    <a:pt x="1367" y="1221"/>
                    <a:pt x="2054" y="1708"/>
                  </a:cubicBezTo>
                  <a:cubicBezTo>
                    <a:pt x="2183" y="1614"/>
                    <a:pt x="2306" y="1497"/>
                    <a:pt x="2447" y="1409"/>
                  </a:cubicBezTo>
                  <a:cubicBezTo>
                    <a:pt x="2658" y="1280"/>
                    <a:pt x="2881" y="1174"/>
                    <a:pt x="3098" y="1057"/>
                  </a:cubicBezTo>
                  <a:cubicBezTo>
                    <a:pt x="2822" y="980"/>
                    <a:pt x="2535" y="910"/>
                    <a:pt x="2271" y="822"/>
                  </a:cubicBezTo>
                  <a:cubicBezTo>
                    <a:pt x="1942" y="711"/>
                    <a:pt x="1532" y="758"/>
                    <a:pt x="1326" y="376"/>
                  </a:cubicBezTo>
                  <a:cubicBezTo>
                    <a:pt x="1273" y="376"/>
                    <a:pt x="1215" y="370"/>
                    <a:pt x="1162" y="370"/>
                  </a:cubicBezTo>
                  <a:cubicBezTo>
                    <a:pt x="1107" y="384"/>
                    <a:pt x="1055" y="391"/>
                    <a:pt x="1005" y="391"/>
                  </a:cubicBezTo>
                  <a:cubicBezTo>
                    <a:pt x="634" y="391"/>
                    <a:pt x="369" y="52"/>
                    <a:pt x="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878875" y="2954550"/>
              <a:ext cx="34625" cy="73075"/>
            </a:xfrm>
            <a:custGeom>
              <a:avLst/>
              <a:gdLst/>
              <a:ahLst/>
              <a:cxnLst/>
              <a:rect l="l" t="t" r="r" b="b"/>
              <a:pathLst>
                <a:path w="1385" h="2923" extrusionOk="0">
                  <a:moveTo>
                    <a:pt x="1385" y="1"/>
                  </a:moveTo>
                  <a:lnTo>
                    <a:pt x="1385" y="1"/>
                  </a:lnTo>
                  <a:cubicBezTo>
                    <a:pt x="857" y="229"/>
                    <a:pt x="452" y="581"/>
                    <a:pt x="200" y="1115"/>
                  </a:cubicBezTo>
                  <a:cubicBezTo>
                    <a:pt x="0" y="1543"/>
                    <a:pt x="47" y="1931"/>
                    <a:pt x="335" y="2271"/>
                  </a:cubicBezTo>
                  <a:cubicBezTo>
                    <a:pt x="546" y="2517"/>
                    <a:pt x="833" y="2699"/>
                    <a:pt x="1091" y="2922"/>
                  </a:cubicBezTo>
                  <a:cubicBezTo>
                    <a:pt x="1097" y="2869"/>
                    <a:pt x="1109" y="2811"/>
                    <a:pt x="1121" y="2752"/>
                  </a:cubicBezTo>
                  <a:cubicBezTo>
                    <a:pt x="1127" y="2552"/>
                    <a:pt x="1127" y="2365"/>
                    <a:pt x="1127" y="2171"/>
                  </a:cubicBezTo>
                  <a:cubicBezTo>
                    <a:pt x="745" y="1761"/>
                    <a:pt x="698" y="1344"/>
                    <a:pt x="974" y="822"/>
                  </a:cubicBezTo>
                  <a:cubicBezTo>
                    <a:pt x="1109" y="552"/>
                    <a:pt x="1244" y="276"/>
                    <a:pt x="1385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664150" y="2709175"/>
              <a:ext cx="75700" cy="42600"/>
            </a:xfrm>
            <a:custGeom>
              <a:avLst/>
              <a:gdLst/>
              <a:ahLst/>
              <a:cxnLst/>
              <a:rect l="l" t="t" r="r" b="b"/>
              <a:pathLst>
                <a:path w="3028" h="1704" extrusionOk="0">
                  <a:moveTo>
                    <a:pt x="376" y="1"/>
                  </a:moveTo>
                  <a:cubicBezTo>
                    <a:pt x="241" y="247"/>
                    <a:pt x="124" y="476"/>
                    <a:pt x="1" y="693"/>
                  </a:cubicBezTo>
                  <a:cubicBezTo>
                    <a:pt x="505" y="1045"/>
                    <a:pt x="887" y="1573"/>
                    <a:pt x="1591" y="1661"/>
                  </a:cubicBezTo>
                  <a:cubicBezTo>
                    <a:pt x="1783" y="1683"/>
                    <a:pt x="1968" y="1704"/>
                    <a:pt x="2156" y="1704"/>
                  </a:cubicBezTo>
                  <a:cubicBezTo>
                    <a:pt x="2432" y="1704"/>
                    <a:pt x="2713" y="1658"/>
                    <a:pt x="3028" y="1497"/>
                  </a:cubicBezTo>
                  <a:cubicBezTo>
                    <a:pt x="2588" y="1356"/>
                    <a:pt x="2242" y="1245"/>
                    <a:pt x="1896" y="1145"/>
                  </a:cubicBezTo>
                  <a:cubicBezTo>
                    <a:pt x="1356" y="975"/>
                    <a:pt x="781" y="857"/>
                    <a:pt x="611" y="183"/>
                  </a:cubicBezTo>
                  <a:cubicBezTo>
                    <a:pt x="599" y="107"/>
                    <a:pt x="476" y="66"/>
                    <a:pt x="3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000450" y="3333875"/>
              <a:ext cx="61325" cy="58350"/>
            </a:xfrm>
            <a:custGeom>
              <a:avLst/>
              <a:gdLst/>
              <a:ahLst/>
              <a:cxnLst/>
              <a:rect l="l" t="t" r="r" b="b"/>
              <a:pathLst>
                <a:path w="2453" h="2334" extrusionOk="0">
                  <a:moveTo>
                    <a:pt x="1500" y="0"/>
                  </a:moveTo>
                  <a:cubicBezTo>
                    <a:pt x="877" y="0"/>
                    <a:pt x="310" y="423"/>
                    <a:pt x="1" y="1189"/>
                  </a:cubicBezTo>
                  <a:cubicBezTo>
                    <a:pt x="118" y="1541"/>
                    <a:pt x="229" y="1899"/>
                    <a:pt x="347" y="2251"/>
                  </a:cubicBezTo>
                  <a:cubicBezTo>
                    <a:pt x="394" y="2280"/>
                    <a:pt x="429" y="2304"/>
                    <a:pt x="470" y="2333"/>
                  </a:cubicBezTo>
                  <a:cubicBezTo>
                    <a:pt x="546" y="2110"/>
                    <a:pt x="617" y="1876"/>
                    <a:pt x="705" y="1658"/>
                  </a:cubicBezTo>
                  <a:cubicBezTo>
                    <a:pt x="857" y="1265"/>
                    <a:pt x="922" y="732"/>
                    <a:pt x="1215" y="514"/>
                  </a:cubicBezTo>
                  <a:cubicBezTo>
                    <a:pt x="1508" y="286"/>
                    <a:pt x="2025" y="374"/>
                    <a:pt x="2453" y="327"/>
                  </a:cubicBezTo>
                  <a:cubicBezTo>
                    <a:pt x="2138" y="106"/>
                    <a:pt x="1812" y="0"/>
                    <a:pt x="1500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030525" y="2908650"/>
              <a:ext cx="37850" cy="42250"/>
            </a:xfrm>
            <a:custGeom>
              <a:avLst/>
              <a:gdLst/>
              <a:ahLst/>
              <a:cxnLst/>
              <a:rect l="l" t="t" r="r" b="b"/>
              <a:pathLst>
                <a:path w="1514" h="1690" extrusionOk="0">
                  <a:moveTo>
                    <a:pt x="1068" y="0"/>
                  </a:moveTo>
                  <a:cubicBezTo>
                    <a:pt x="687" y="300"/>
                    <a:pt x="82" y="382"/>
                    <a:pt x="0" y="1004"/>
                  </a:cubicBezTo>
                  <a:cubicBezTo>
                    <a:pt x="440" y="1238"/>
                    <a:pt x="874" y="1467"/>
                    <a:pt x="1308" y="1690"/>
                  </a:cubicBezTo>
                  <a:cubicBezTo>
                    <a:pt x="1367" y="1385"/>
                    <a:pt x="1438" y="1074"/>
                    <a:pt x="1479" y="769"/>
                  </a:cubicBezTo>
                  <a:cubicBezTo>
                    <a:pt x="1514" y="476"/>
                    <a:pt x="1508" y="176"/>
                    <a:pt x="1168" y="30"/>
                  </a:cubicBezTo>
                  <a:cubicBezTo>
                    <a:pt x="1132" y="12"/>
                    <a:pt x="1103" y="6"/>
                    <a:pt x="1068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988275" y="3095350"/>
              <a:ext cx="40800" cy="67475"/>
            </a:xfrm>
            <a:custGeom>
              <a:avLst/>
              <a:gdLst/>
              <a:ahLst/>
              <a:cxnLst/>
              <a:rect l="l" t="t" r="r" b="b"/>
              <a:pathLst>
                <a:path w="1632" h="2699" extrusionOk="0">
                  <a:moveTo>
                    <a:pt x="136" y="0"/>
                  </a:moveTo>
                  <a:cubicBezTo>
                    <a:pt x="95" y="41"/>
                    <a:pt x="42" y="82"/>
                    <a:pt x="1" y="118"/>
                  </a:cubicBezTo>
                  <a:cubicBezTo>
                    <a:pt x="499" y="933"/>
                    <a:pt x="664" y="1930"/>
                    <a:pt x="1379" y="2699"/>
                  </a:cubicBezTo>
                  <a:cubicBezTo>
                    <a:pt x="1632" y="1960"/>
                    <a:pt x="1561" y="1350"/>
                    <a:pt x="1115" y="839"/>
                  </a:cubicBezTo>
                  <a:cubicBezTo>
                    <a:pt x="834" y="522"/>
                    <a:pt x="470" y="282"/>
                    <a:pt x="13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581575" y="2929050"/>
              <a:ext cx="43300" cy="37125"/>
            </a:xfrm>
            <a:custGeom>
              <a:avLst/>
              <a:gdLst/>
              <a:ahLst/>
              <a:cxnLst/>
              <a:rect l="l" t="t" r="r" b="b"/>
              <a:pathLst>
                <a:path w="1732" h="1485" extrusionOk="0">
                  <a:moveTo>
                    <a:pt x="269" y="1"/>
                  </a:moveTo>
                  <a:cubicBezTo>
                    <a:pt x="185" y="1"/>
                    <a:pt x="95" y="4"/>
                    <a:pt x="1" y="12"/>
                  </a:cubicBezTo>
                  <a:cubicBezTo>
                    <a:pt x="83" y="375"/>
                    <a:pt x="171" y="745"/>
                    <a:pt x="253" y="1120"/>
                  </a:cubicBezTo>
                  <a:cubicBezTo>
                    <a:pt x="740" y="1243"/>
                    <a:pt x="1239" y="1361"/>
                    <a:pt x="1732" y="1484"/>
                  </a:cubicBezTo>
                  <a:cubicBezTo>
                    <a:pt x="1523" y="403"/>
                    <a:pt x="1148" y="1"/>
                    <a:pt x="26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682925" y="2678525"/>
              <a:ext cx="38900" cy="52675"/>
            </a:xfrm>
            <a:custGeom>
              <a:avLst/>
              <a:gdLst/>
              <a:ahLst/>
              <a:cxnLst/>
              <a:rect l="l" t="t" r="r" b="b"/>
              <a:pathLst>
                <a:path w="1556" h="2107" extrusionOk="0">
                  <a:moveTo>
                    <a:pt x="1" y="1"/>
                  </a:moveTo>
                  <a:lnTo>
                    <a:pt x="1" y="1"/>
                  </a:lnTo>
                  <a:cubicBezTo>
                    <a:pt x="89" y="294"/>
                    <a:pt x="206" y="588"/>
                    <a:pt x="253" y="887"/>
                  </a:cubicBezTo>
                  <a:cubicBezTo>
                    <a:pt x="359" y="1567"/>
                    <a:pt x="787" y="1919"/>
                    <a:pt x="1409" y="2107"/>
                  </a:cubicBezTo>
                  <a:cubicBezTo>
                    <a:pt x="1456" y="2054"/>
                    <a:pt x="1508" y="2007"/>
                    <a:pt x="1555" y="1960"/>
                  </a:cubicBezTo>
                  <a:cubicBezTo>
                    <a:pt x="1521" y="1845"/>
                    <a:pt x="1486" y="1736"/>
                    <a:pt x="1452" y="1621"/>
                  </a:cubicBezTo>
                  <a:lnTo>
                    <a:pt x="1452" y="1621"/>
                  </a:lnTo>
                  <a:cubicBezTo>
                    <a:pt x="1453" y="1623"/>
                    <a:pt x="1454" y="1624"/>
                    <a:pt x="1456" y="1626"/>
                  </a:cubicBezTo>
                  <a:lnTo>
                    <a:pt x="1450" y="1614"/>
                  </a:lnTo>
                  <a:lnTo>
                    <a:pt x="1450" y="1614"/>
                  </a:lnTo>
                  <a:cubicBezTo>
                    <a:pt x="1450" y="1617"/>
                    <a:pt x="1451" y="1619"/>
                    <a:pt x="1452" y="1621"/>
                  </a:cubicBezTo>
                  <a:lnTo>
                    <a:pt x="1452" y="1621"/>
                  </a:lnTo>
                  <a:cubicBezTo>
                    <a:pt x="1347" y="1494"/>
                    <a:pt x="1220" y="1384"/>
                    <a:pt x="1162" y="1245"/>
                  </a:cubicBezTo>
                  <a:cubicBezTo>
                    <a:pt x="998" y="846"/>
                    <a:pt x="881" y="429"/>
                    <a:pt x="746" y="24"/>
                  </a:cubicBezTo>
                  <a:cubicBezTo>
                    <a:pt x="499" y="13"/>
                    <a:pt x="253" y="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783975" y="3065575"/>
              <a:ext cx="41675" cy="61025"/>
            </a:xfrm>
            <a:custGeom>
              <a:avLst/>
              <a:gdLst/>
              <a:ahLst/>
              <a:cxnLst/>
              <a:rect l="l" t="t" r="r" b="b"/>
              <a:pathLst>
                <a:path w="1667" h="2441" extrusionOk="0">
                  <a:moveTo>
                    <a:pt x="1" y="0"/>
                  </a:moveTo>
                  <a:cubicBezTo>
                    <a:pt x="24" y="276"/>
                    <a:pt x="36" y="540"/>
                    <a:pt x="59" y="798"/>
                  </a:cubicBezTo>
                  <a:cubicBezTo>
                    <a:pt x="499" y="857"/>
                    <a:pt x="570" y="1273"/>
                    <a:pt x="787" y="1555"/>
                  </a:cubicBezTo>
                  <a:cubicBezTo>
                    <a:pt x="998" y="1837"/>
                    <a:pt x="1197" y="2148"/>
                    <a:pt x="1403" y="2441"/>
                  </a:cubicBezTo>
                  <a:cubicBezTo>
                    <a:pt x="1667" y="1279"/>
                    <a:pt x="1221" y="382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232475" y="3195075"/>
              <a:ext cx="55900" cy="29650"/>
            </a:xfrm>
            <a:custGeom>
              <a:avLst/>
              <a:gdLst/>
              <a:ahLst/>
              <a:cxnLst/>
              <a:rect l="l" t="t" r="r" b="b"/>
              <a:pathLst>
                <a:path w="2236" h="1186" extrusionOk="0">
                  <a:moveTo>
                    <a:pt x="539" y="0"/>
                  </a:moveTo>
                  <a:cubicBezTo>
                    <a:pt x="363" y="0"/>
                    <a:pt x="183" y="17"/>
                    <a:pt x="0" y="53"/>
                  </a:cubicBezTo>
                  <a:lnTo>
                    <a:pt x="305" y="429"/>
                  </a:lnTo>
                  <a:cubicBezTo>
                    <a:pt x="458" y="611"/>
                    <a:pt x="458" y="775"/>
                    <a:pt x="264" y="922"/>
                  </a:cubicBezTo>
                  <a:lnTo>
                    <a:pt x="1033" y="1186"/>
                  </a:lnTo>
                  <a:cubicBezTo>
                    <a:pt x="1056" y="933"/>
                    <a:pt x="1191" y="816"/>
                    <a:pt x="1438" y="751"/>
                  </a:cubicBezTo>
                  <a:cubicBezTo>
                    <a:pt x="1707" y="675"/>
                    <a:pt x="1971" y="546"/>
                    <a:pt x="2235" y="441"/>
                  </a:cubicBezTo>
                  <a:cubicBezTo>
                    <a:pt x="1689" y="187"/>
                    <a:pt x="1131" y="0"/>
                    <a:pt x="53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949125" y="3041675"/>
              <a:ext cx="34775" cy="66450"/>
            </a:xfrm>
            <a:custGeom>
              <a:avLst/>
              <a:gdLst/>
              <a:ahLst/>
              <a:cxnLst/>
              <a:rect l="l" t="t" r="r" b="b"/>
              <a:pathLst>
                <a:path w="1391" h="2658" extrusionOk="0">
                  <a:moveTo>
                    <a:pt x="335" y="0"/>
                  </a:moveTo>
                  <a:lnTo>
                    <a:pt x="340" y="6"/>
                  </a:lnTo>
                  <a:lnTo>
                    <a:pt x="340" y="6"/>
                  </a:lnTo>
                  <a:cubicBezTo>
                    <a:pt x="340" y="6"/>
                    <a:pt x="340" y="6"/>
                    <a:pt x="341" y="6"/>
                  </a:cubicBezTo>
                  <a:lnTo>
                    <a:pt x="335" y="0"/>
                  </a:lnTo>
                  <a:close/>
                  <a:moveTo>
                    <a:pt x="1391" y="2640"/>
                  </a:moveTo>
                  <a:lnTo>
                    <a:pt x="1391" y="2640"/>
                  </a:lnTo>
                  <a:cubicBezTo>
                    <a:pt x="1385" y="2640"/>
                    <a:pt x="1378" y="2641"/>
                    <a:pt x="1372" y="2641"/>
                  </a:cubicBezTo>
                  <a:lnTo>
                    <a:pt x="1372" y="2641"/>
                  </a:lnTo>
                  <a:cubicBezTo>
                    <a:pt x="1372" y="2643"/>
                    <a:pt x="1373" y="2644"/>
                    <a:pt x="1373" y="2646"/>
                  </a:cubicBezTo>
                  <a:lnTo>
                    <a:pt x="1391" y="2640"/>
                  </a:lnTo>
                  <a:close/>
                  <a:moveTo>
                    <a:pt x="340" y="6"/>
                  </a:moveTo>
                  <a:lnTo>
                    <a:pt x="340" y="6"/>
                  </a:lnTo>
                  <a:cubicBezTo>
                    <a:pt x="12" y="6"/>
                    <a:pt x="0" y="200"/>
                    <a:pt x="88" y="434"/>
                  </a:cubicBezTo>
                  <a:cubicBezTo>
                    <a:pt x="247" y="851"/>
                    <a:pt x="399" y="1273"/>
                    <a:pt x="552" y="1696"/>
                  </a:cubicBezTo>
                  <a:cubicBezTo>
                    <a:pt x="558" y="1748"/>
                    <a:pt x="575" y="1807"/>
                    <a:pt x="581" y="1860"/>
                  </a:cubicBezTo>
                  <a:cubicBezTo>
                    <a:pt x="546" y="1831"/>
                    <a:pt x="499" y="1807"/>
                    <a:pt x="464" y="1772"/>
                  </a:cubicBezTo>
                  <a:cubicBezTo>
                    <a:pt x="423" y="1772"/>
                    <a:pt x="376" y="1766"/>
                    <a:pt x="341" y="1754"/>
                  </a:cubicBezTo>
                  <a:cubicBezTo>
                    <a:pt x="305" y="1784"/>
                    <a:pt x="276" y="1813"/>
                    <a:pt x="247" y="1842"/>
                  </a:cubicBezTo>
                  <a:cubicBezTo>
                    <a:pt x="316" y="1952"/>
                    <a:pt x="403" y="2147"/>
                    <a:pt x="467" y="2147"/>
                  </a:cubicBezTo>
                  <a:cubicBezTo>
                    <a:pt x="468" y="2147"/>
                    <a:pt x="469" y="2147"/>
                    <a:pt x="470" y="2147"/>
                  </a:cubicBezTo>
                  <a:cubicBezTo>
                    <a:pt x="487" y="2146"/>
                    <a:pt x="504" y="2145"/>
                    <a:pt x="521" y="2145"/>
                  </a:cubicBezTo>
                  <a:cubicBezTo>
                    <a:pt x="869" y="2145"/>
                    <a:pt x="939" y="2434"/>
                    <a:pt x="1074" y="2658"/>
                  </a:cubicBezTo>
                  <a:cubicBezTo>
                    <a:pt x="1168" y="2647"/>
                    <a:pt x="1272" y="2646"/>
                    <a:pt x="1372" y="2641"/>
                  </a:cubicBezTo>
                  <a:lnTo>
                    <a:pt x="1372" y="2641"/>
                  </a:lnTo>
                  <a:cubicBezTo>
                    <a:pt x="1261" y="2038"/>
                    <a:pt x="1184" y="1419"/>
                    <a:pt x="734" y="939"/>
                  </a:cubicBezTo>
                  <a:cubicBezTo>
                    <a:pt x="663" y="868"/>
                    <a:pt x="663" y="722"/>
                    <a:pt x="628" y="610"/>
                  </a:cubicBezTo>
                  <a:lnTo>
                    <a:pt x="634" y="593"/>
                  </a:lnTo>
                  <a:cubicBezTo>
                    <a:pt x="581" y="446"/>
                    <a:pt x="540" y="294"/>
                    <a:pt x="487" y="147"/>
                  </a:cubicBezTo>
                  <a:lnTo>
                    <a:pt x="487" y="147"/>
                  </a:lnTo>
                  <a:lnTo>
                    <a:pt x="493" y="165"/>
                  </a:lnTo>
                  <a:lnTo>
                    <a:pt x="493" y="165"/>
                  </a:lnTo>
                  <a:lnTo>
                    <a:pt x="340" y="6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638350" y="2659025"/>
              <a:ext cx="37700" cy="40225"/>
            </a:xfrm>
            <a:custGeom>
              <a:avLst/>
              <a:gdLst/>
              <a:ahLst/>
              <a:cxnLst/>
              <a:rect l="l" t="t" r="r" b="b"/>
              <a:pathLst>
                <a:path w="1508" h="1609" extrusionOk="0">
                  <a:moveTo>
                    <a:pt x="53" y="1"/>
                  </a:moveTo>
                  <a:cubicBezTo>
                    <a:pt x="35" y="24"/>
                    <a:pt x="18" y="48"/>
                    <a:pt x="0" y="53"/>
                  </a:cubicBezTo>
                  <a:cubicBezTo>
                    <a:pt x="206" y="493"/>
                    <a:pt x="393" y="939"/>
                    <a:pt x="610" y="1368"/>
                  </a:cubicBezTo>
                  <a:cubicBezTo>
                    <a:pt x="669" y="1479"/>
                    <a:pt x="833" y="1526"/>
                    <a:pt x="939" y="1608"/>
                  </a:cubicBezTo>
                  <a:cubicBezTo>
                    <a:pt x="986" y="1573"/>
                    <a:pt x="1033" y="1526"/>
                    <a:pt x="1074" y="1491"/>
                  </a:cubicBezTo>
                  <a:cubicBezTo>
                    <a:pt x="986" y="1332"/>
                    <a:pt x="904" y="1168"/>
                    <a:pt x="816" y="1010"/>
                  </a:cubicBezTo>
                  <a:cubicBezTo>
                    <a:pt x="786" y="933"/>
                    <a:pt x="757" y="869"/>
                    <a:pt x="728" y="804"/>
                  </a:cubicBezTo>
                  <a:cubicBezTo>
                    <a:pt x="687" y="722"/>
                    <a:pt x="651" y="634"/>
                    <a:pt x="610" y="552"/>
                  </a:cubicBezTo>
                  <a:cubicBezTo>
                    <a:pt x="634" y="540"/>
                    <a:pt x="657" y="529"/>
                    <a:pt x="681" y="517"/>
                  </a:cubicBezTo>
                  <a:cubicBezTo>
                    <a:pt x="728" y="576"/>
                    <a:pt x="775" y="640"/>
                    <a:pt x="827" y="705"/>
                  </a:cubicBezTo>
                  <a:cubicBezTo>
                    <a:pt x="857" y="775"/>
                    <a:pt x="874" y="845"/>
                    <a:pt x="904" y="910"/>
                  </a:cubicBezTo>
                  <a:cubicBezTo>
                    <a:pt x="1015" y="1016"/>
                    <a:pt x="1127" y="1109"/>
                    <a:pt x="1238" y="1215"/>
                  </a:cubicBezTo>
                  <a:cubicBezTo>
                    <a:pt x="1326" y="1168"/>
                    <a:pt x="1420" y="1115"/>
                    <a:pt x="1508" y="1074"/>
                  </a:cubicBezTo>
                  <a:cubicBezTo>
                    <a:pt x="1420" y="787"/>
                    <a:pt x="1338" y="499"/>
                    <a:pt x="1244" y="165"/>
                  </a:cubicBezTo>
                  <a:cubicBezTo>
                    <a:pt x="863" y="112"/>
                    <a:pt x="458" y="53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905425" y="2712275"/>
              <a:ext cx="29050" cy="43575"/>
            </a:xfrm>
            <a:custGeom>
              <a:avLst/>
              <a:gdLst/>
              <a:ahLst/>
              <a:cxnLst/>
              <a:rect l="l" t="t" r="r" b="b"/>
              <a:pathLst>
                <a:path w="1162" h="1743" extrusionOk="0">
                  <a:moveTo>
                    <a:pt x="992" y="0"/>
                  </a:moveTo>
                  <a:cubicBezTo>
                    <a:pt x="669" y="88"/>
                    <a:pt x="340" y="182"/>
                    <a:pt x="0" y="276"/>
                  </a:cubicBezTo>
                  <a:cubicBezTo>
                    <a:pt x="276" y="816"/>
                    <a:pt x="511" y="1285"/>
                    <a:pt x="751" y="1743"/>
                  </a:cubicBezTo>
                  <a:cubicBezTo>
                    <a:pt x="886" y="1643"/>
                    <a:pt x="1027" y="1537"/>
                    <a:pt x="1162" y="1437"/>
                  </a:cubicBezTo>
                  <a:cubicBezTo>
                    <a:pt x="1115" y="974"/>
                    <a:pt x="1062" y="511"/>
                    <a:pt x="99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858475" y="2765200"/>
              <a:ext cx="52100" cy="61050"/>
            </a:xfrm>
            <a:custGeom>
              <a:avLst/>
              <a:gdLst/>
              <a:ahLst/>
              <a:cxnLst/>
              <a:rect l="l" t="t" r="r" b="b"/>
              <a:pathLst>
                <a:path w="2084" h="2442" extrusionOk="0">
                  <a:moveTo>
                    <a:pt x="1" y="1"/>
                  </a:moveTo>
                  <a:cubicBezTo>
                    <a:pt x="224" y="1221"/>
                    <a:pt x="1004" y="2107"/>
                    <a:pt x="2013" y="2441"/>
                  </a:cubicBezTo>
                  <a:lnTo>
                    <a:pt x="2083" y="2377"/>
                  </a:lnTo>
                  <a:cubicBezTo>
                    <a:pt x="1984" y="2248"/>
                    <a:pt x="1890" y="2107"/>
                    <a:pt x="1778" y="1990"/>
                  </a:cubicBezTo>
                  <a:cubicBezTo>
                    <a:pt x="1338" y="1515"/>
                    <a:pt x="887" y="1051"/>
                    <a:pt x="441" y="576"/>
                  </a:cubicBezTo>
                  <a:cubicBezTo>
                    <a:pt x="312" y="441"/>
                    <a:pt x="212" y="283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902925" y="4093225"/>
              <a:ext cx="51050" cy="22425"/>
            </a:xfrm>
            <a:custGeom>
              <a:avLst/>
              <a:gdLst/>
              <a:ahLst/>
              <a:cxnLst/>
              <a:rect l="l" t="t" r="r" b="b"/>
              <a:pathLst>
                <a:path w="2042" h="897" extrusionOk="0">
                  <a:moveTo>
                    <a:pt x="1866" y="1"/>
                  </a:moveTo>
                  <a:cubicBezTo>
                    <a:pt x="1516" y="218"/>
                    <a:pt x="1136" y="295"/>
                    <a:pt x="743" y="295"/>
                  </a:cubicBezTo>
                  <a:cubicBezTo>
                    <a:pt x="649" y="295"/>
                    <a:pt x="554" y="290"/>
                    <a:pt x="458" y="282"/>
                  </a:cubicBezTo>
                  <a:cubicBezTo>
                    <a:pt x="305" y="347"/>
                    <a:pt x="159" y="406"/>
                    <a:pt x="0" y="470"/>
                  </a:cubicBezTo>
                  <a:cubicBezTo>
                    <a:pt x="423" y="718"/>
                    <a:pt x="858" y="897"/>
                    <a:pt x="1316" y="897"/>
                  </a:cubicBezTo>
                  <a:cubicBezTo>
                    <a:pt x="1551" y="897"/>
                    <a:pt x="1793" y="850"/>
                    <a:pt x="2042" y="740"/>
                  </a:cubicBezTo>
                  <a:cubicBezTo>
                    <a:pt x="1983" y="494"/>
                    <a:pt x="1925" y="253"/>
                    <a:pt x="186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2700" y="3291000"/>
              <a:ext cx="33300" cy="44175"/>
            </a:xfrm>
            <a:custGeom>
              <a:avLst/>
              <a:gdLst/>
              <a:ahLst/>
              <a:cxnLst/>
              <a:rect l="l" t="t" r="r" b="b"/>
              <a:pathLst>
                <a:path w="1332" h="1767" extrusionOk="0">
                  <a:moveTo>
                    <a:pt x="153" y="0"/>
                  </a:moveTo>
                  <a:cubicBezTo>
                    <a:pt x="94" y="446"/>
                    <a:pt x="35" y="898"/>
                    <a:pt x="0" y="1320"/>
                  </a:cubicBezTo>
                  <a:cubicBezTo>
                    <a:pt x="417" y="1490"/>
                    <a:pt x="769" y="1625"/>
                    <a:pt x="1115" y="1766"/>
                  </a:cubicBezTo>
                  <a:cubicBezTo>
                    <a:pt x="1185" y="1754"/>
                    <a:pt x="1261" y="1748"/>
                    <a:pt x="1332" y="1731"/>
                  </a:cubicBezTo>
                  <a:cubicBezTo>
                    <a:pt x="1302" y="1590"/>
                    <a:pt x="1285" y="1461"/>
                    <a:pt x="1261" y="1320"/>
                  </a:cubicBezTo>
                  <a:cubicBezTo>
                    <a:pt x="827" y="1250"/>
                    <a:pt x="716" y="874"/>
                    <a:pt x="540" y="563"/>
                  </a:cubicBezTo>
                  <a:cubicBezTo>
                    <a:pt x="423" y="370"/>
                    <a:pt x="288" y="194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91850" y="3196400"/>
              <a:ext cx="52075" cy="21725"/>
            </a:xfrm>
            <a:custGeom>
              <a:avLst/>
              <a:gdLst/>
              <a:ahLst/>
              <a:cxnLst/>
              <a:rect l="l" t="t" r="r" b="b"/>
              <a:pathLst>
                <a:path w="2083" h="869" extrusionOk="0">
                  <a:moveTo>
                    <a:pt x="1589" y="0"/>
                  </a:moveTo>
                  <a:cubicBezTo>
                    <a:pt x="1001" y="0"/>
                    <a:pt x="506" y="276"/>
                    <a:pt x="0" y="534"/>
                  </a:cubicBezTo>
                  <a:cubicBezTo>
                    <a:pt x="18" y="575"/>
                    <a:pt x="18" y="616"/>
                    <a:pt x="18" y="663"/>
                  </a:cubicBezTo>
                  <a:cubicBezTo>
                    <a:pt x="640" y="734"/>
                    <a:pt x="1262" y="798"/>
                    <a:pt x="1889" y="869"/>
                  </a:cubicBezTo>
                  <a:cubicBezTo>
                    <a:pt x="2077" y="722"/>
                    <a:pt x="2083" y="558"/>
                    <a:pt x="1930" y="376"/>
                  </a:cubicBezTo>
                  <a:lnTo>
                    <a:pt x="1625" y="0"/>
                  </a:lnTo>
                  <a:cubicBezTo>
                    <a:pt x="1613" y="0"/>
                    <a:pt x="1601" y="0"/>
                    <a:pt x="15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5546825" y="3058825"/>
              <a:ext cx="42850" cy="39175"/>
            </a:xfrm>
            <a:custGeom>
              <a:avLst/>
              <a:gdLst/>
              <a:ahLst/>
              <a:cxnLst/>
              <a:rect l="l" t="t" r="r" b="b"/>
              <a:pathLst>
                <a:path w="1714" h="1567" extrusionOk="0">
                  <a:moveTo>
                    <a:pt x="177" y="1"/>
                  </a:moveTo>
                  <a:lnTo>
                    <a:pt x="1" y="951"/>
                  </a:lnTo>
                  <a:lnTo>
                    <a:pt x="1602" y="1567"/>
                  </a:lnTo>
                  <a:lnTo>
                    <a:pt x="1714" y="1391"/>
                  </a:lnTo>
                  <a:cubicBezTo>
                    <a:pt x="1209" y="922"/>
                    <a:pt x="716" y="435"/>
                    <a:pt x="17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1025" y="3993500"/>
              <a:ext cx="59425" cy="25625"/>
            </a:xfrm>
            <a:custGeom>
              <a:avLst/>
              <a:gdLst/>
              <a:ahLst/>
              <a:cxnLst/>
              <a:rect l="l" t="t" r="r" b="b"/>
              <a:pathLst>
                <a:path w="2377" h="1025" extrusionOk="0">
                  <a:moveTo>
                    <a:pt x="2377" y="341"/>
                  </a:moveTo>
                  <a:cubicBezTo>
                    <a:pt x="2373" y="343"/>
                    <a:pt x="2369" y="344"/>
                    <a:pt x="2365" y="346"/>
                  </a:cubicBezTo>
                  <a:lnTo>
                    <a:pt x="2365" y="346"/>
                  </a:lnTo>
                  <a:cubicBezTo>
                    <a:pt x="2365" y="346"/>
                    <a:pt x="2365" y="346"/>
                    <a:pt x="2365" y="347"/>
                  </a:cubicBezTo>
                  <a:lnTo>
                    <a:pt x="2377" y="341"/>
                  </a:lnTo>
                  <a:close/>
                  <a:moveTo>
                    <a:pt x="2336" y="53"/>
                  </a:moveTo>
                  <a:cubicBezTo>
                    <a:pt x="2060" y="77"/>
                    <a:pt x="1790" y="1"/>
                    <a:pt x="1585" y="317"/>
                  </a:cubicBezTo>
                  <a:cubicBezTo>
                    <a:pt x="1499" y="452"/>
                    <a:pt x="1390" y="512"/>
                    <a:pt x="1277" y="512"/>
                  </a:cubicBezTo>
                  <a:cubicBezTo>
                    <a:pt x="1143" y="512"/>
                    <a:pt x="1002" y="428"/>
                    <a:pt x="881" y="282"/>
                  </a:cubicBezTo>
                  <a:cubicBezTo>
                    <a:pt x="593" y="312"/>
                    <a:pt x="312" y="329"/>
                    <a:pt x="13" y="341"/>
                  </a:cubicBezTo>
                  <a:cubicBezTo>
                    <a:pt x="1" y="364"/>
                    <a:pt x="1" y="400"/>
                    <a:pt x="7" y="435"/>
                  </a:cubicBezTo>
                  <a:cubicBezTo>
                    <a:pt x="318" y="570"/>
                    <a:pt x="640" y="693"/>
                    <a:pt x="922" y="857"/>
                  </a:cubicBezTo>
                  <a:cubicBezTo>
                    <a:pt x="1081" y="953"/>
                    <a:pt x="1227" y="1025"/>
                    <a:pt x="1372" y="1025"/>
                  </a:cubicBezTo>
                  <a:cubicBezTo>
                    <a:pt x="1484" y="1025"/>
                    <a:pt x="1596" y="982"/>
                    <a:pt x="1714" y="875"/>
                  </a:cubicBezTo>
                  <a:cubicBezTo>
                    <a:pt x="1777" y="822"/>
                    <a:pt x="1847" y="757"/>
                    <a:pt x="1920" y="757"/>
                  </a:cubicBezTo>
                  <a:cubicBezTo>
                    <a:pt x="1969" y="757"/>
                    <a:pt x="2020" y="786"/>
                    <a:pt x="2072" y="869"/>
                  </a:cubicBezTo>
                  <a:lnTo>
                    <a:pt x="2078" y="857"/>
                  </a:lnTo>
                  <a:cubicBezTo>
                    <a:pt x="1933" y="613"/>
                    <a:pt x="1994" y="502"/>
                    <a:pt x="2365" y="346"/>
                  </a:cubicBezTo>
                  <a:lnTo>
                    <a:pt x="2365" y="346"/>
                  </a:lnTo>
                  <a:cubicBezTo>
                    <a:pt x="2353" y="252"/>
                    <a:pt x="2342" y="147"/>
                    <a:pt x="2336" y="53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440650" y="2880775"/>
              <a:ext cx="30075" cy="55900"/>
            </a:xfrm>
            <a:custGeom>
              <a:avLst/>
              <a:gdLst/>
              <a:ahLst/>
              <a:cxnLst/>
              <a:rect l="l" t="t" r="r" b="b"/>
              <a:pathLst>
                <a:path w="1203" h="2236" extrusionOk="0">
                  <a:moveTo>
                    <a:pt x="35" y="1"/>
                  </a:moveTo>
                  <a:cubicBezTo>
                    <a:pt x="24" y="95"/>
                    <a:pt x="12" y="183"/>
                    <a:pt x="0" y="276"/>
                  </a:cubicBezTo>
                  <a:lnTo>
                    <a:pt x="6" y="253"/>
                  </a:lnTo>
                  <a:lnTo>
                    <a:pt x="159" y="564"/>
                  </a:lnTo>
                  <a:lnTo>
                    <a:pt x="147" y="546"/>
                  </a:lnTo>
                  <a:lnTo>
                    <a:pt x="147" y="546"/>
                  </a:lnTo>
                  <a:lnTo>
                    <a:pt x="296" y="849"/>
                  </a:lnTo>
                  <a:lnTo>
                    <a:pt x="296" y="849"/>
                  </a:lnTo>
                  <a:cubicBezTo>
                    <a:pt x="293" y="846"/>
                    <a:pt x="290" y="843"/>
                    <a:pt x="288" y="840"/>
                  </a:cubicBezTo>
                  <a:lnTo>
                    <a:pt x="288" y="840"/>
                  </a:lnTo>
                  <a:lnTo>
                    <a:pt x="299" y="857"/>
                  </a:lnTo>
                  <a:lnTo>
                    <a:pt x="296" y="849"/>
                  </a:lnTo>
                  <a:lnTo>
                    <a:pt x="296" y="849"/>
                  </a:lnTo>
                  <a:cubicBezTo>
                    <a:pt x="341" y="904"/>
                    <a:pt x="396" y="954"/>
                    <a:pt x="446" y="1004"/>
                  </a:cubicBezTo>
                  <a:lnTo>
                    <a:pt x="440" y="986"/>
                  </a:lnTo>
                  <a:lnTo>
                    <a:pt x="440" y="986"/>
                  </a:lnTo>
                  <a:lnTo>
                    <a:pt x="593" y="1297"/>
                  </a:lnTo>
                  <a:lnTo>
                    <a:pt x="593" y="1297"/>
                  </a:lnTo>
                  <a:lnTo>
                    <a:pt x="581" y="1291"/>
                  </a:lnTo>
                  <a:lnTo>
                    <a:pt x="581" y="1291"/>
                  </a:lnTo>
                  <a:cubicBezTo>
                    <a:pt x="757" y="1561"/>
                    <a:pt x="939" y="1831"/>
                    <a:pt x="1203" y="2236"/>
                  </a:cubicBezTo>
                  <a:cubicBezTo>
                    <a:pt x="1138" y="1690"/>
                    <a:pt x="1068" y="1303"/>
                    <a:pt x="1033" y="916"/>
                  </a:cubicBezTo>
                  <a:cubicBezTo>
                    <a:pt x="951" y="177"/>
                    <a:pt x="880" y="100"/>
                    <a:pt x="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10025" y="3848150"/>
              <a:ext cx="22775" cy="51950"/>
            </a:xfrm>
            <a:custGeom>
              <a:avLst/>
              <a:gdLst/>
              <a:ahLst/>
              <a:cxnLst/>
              <a:rect l="l" t="t" r="r" b="b"/>
              <a:pathLst>
                <a:path w="911" h="2078" extrusionOk="0">
                  <a:moveTo>
                    <a:pt x="763" y="1"/>
                  </a:moveTo>
                  <a:cubicBezTo>
                    <a:pt x="230" y="148"/>
                    <a:pt x="65" y="564"/>
                    <a:pt x="30" y="1051"/>
                  </a:cubicBezTo>
                  <a:cubicBezTo>
                    <a:pt x="1" y="1385"/>
                    <a:pt x="30" y="1732"/>
                    <a:pt x="30" y="2078"/>
                  </a:cubicBezTo>
                  <a:cubicBezTo>
                    <a:pt x="828" y="1585"/>
                    <a:pt x="910" y="834"/>
                    <a:pt x="76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444175" y="2986525"/>
              <a:ext cx="18500" cy="58550"/>
            </a:xfrm>
            <a:custGeom>
              <a:avLst/>
              <a:gdLst/>
              <a:ahLst/>
              <a:cxnLst/>
              <a:rect l="l" t="t" r="r" b="b"/>
              <a:pathLst>
                <a:path w="740" h="2342" extrusionOk="0">
                  <a:moveTo>
                    <a:pt x="41" y="0"/>
                  </a:moveTo>
                  <a:lnTo>
                    <a:pt x="41" y="0"/>
                  </a:lnTo>
                  <a:cubicBezTo>
                    <a:pt x="0" y="816"/>
                    <a:pt x="59" y="1620"/>
                    <a:pt x="505" y="2341"/>
                  </a:cubicBezTo>
                  <a:lnTo>
                    <a:pt x="528" y="2341"/>
                  </a:lnTo>
                  <a:cubicBezTo>
                    <a:pt x="598" y="2324"/>
                    <a:pt x="675" y="2300"/>
                    <a:pt x="739" y="2277"/>
                  </a:cubicBezTo>
                  <a:cubicBezTo>
                    <a:pt x="686" y="1760"/>
                    <a:pt x="640" y="1238"/>
                    <a:pt x="593" y="716"/>
                  </a:cubicBezTo>
                  <a:cubicBezTo>
                    <a:pt x="587" y="675"/>
                    <a:pt x="575" y="622"/>
                    <a:pt x="575" y="575"/>
                  </a:cubicBezTo>
                  <a:lnTo>
                    <a:pt x="575" y="575"/>
                  </a:lnTo>
                  <a:lnTo>
                    <a:pt x="446" y="446"/>
                  </a:lnTo>
                  <a:cubicBezTo>
                    <a:pt x="393" y="352"/>
                    <a:pt x="340" y="247"/>
                    <a:pt x="293" y="153"/>
                  </a:cubicBezTo>
                  <a:cubicBezTo>
                    <a:pt x="211" y="100"/>
                    <a:pt x="123" y="53"/>
                    <a:pt x="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059400" y="2825925"/>
              <a:ext cx="57675" cy="16025"/>
            </a:xfrm>
            <a:custGeom>
              <a:avLst/>
              <a:gdLst/>
              <a:ahLst/>
              <a:cxnLst/>
              <a:rect l="l" t="t" r="r" b="b"/>
              <a:pathLst>
                <a:path w="2307" h="641" extrusionOk="0">
                  <a:moveTo>
                    <a:pt x="2271" y="1"/>
                  </a:moveTo>
                  <a:cubicBezTo>
                    <a:pt x="1878" y="12"/>
                    <a:pt x="1473" y="30"/>
                    <a:pt x="1074" y="53"/>
                  </a:cubicBezTo>
                  <a:cubicBezTo>
                    <a:pt x="775" y="71"/>
                    <a:pt x="470" y="100"/>
                    <a:pt x="165" y="124"/>
                  </a:cubicBezTo>
                  <a:lnTo>
                    <a:pt x="177" y="124"/>
                  </a:lnTo>
                  <a:lnTo>
                    <a:pt x="30" y="265"/>
                  </a:lnTo>
                  <a:lnTo>
                    <a:pt x="30" y="265"/>
                  </a:lnTo>
                  <a:cubicBezTo>
                    <a:pt x="30" y="265"/>
                    <a:pt x="30" y="265"/>
                    <a:pt x="30" y="265"/>
                  </a:cubicBezTo>
                  <a:lnTo>
                    <a:pt x="30" y="265"/>
                  </a:lnTo>
                  <a:lnTo>
                    <a:pt x="19" y="276"/>
                  </a:lnTo>
                  <a:lnTo>
                    <a:pt x="30" y="265"/>
                  </a:lnTo>
                  <a:lnTo>
                    <a:pt x="30" y="265"/>
                  </a:lnTo>
                  <a:cubicBezTo>
                    <a:pt x="18" y="353"/>
                    <a:pt x="7" y="447"/>
                    <a:pt x="1" y="535"/>
                  </a:cubicBezTo>
                  <a:cubicBezTo>
                    <a:pt x="36" y="564"/>
                    <a:pt x="71" y="599"/>
                    <a:pt x="77" y="640"/>
                  </a:cubicBezTo>
                  <a:cubicBezTo>
                    <a:pt x="459" y="611"/>
                    <a:pt x="857" y="617"/>
                    <a:pt x="1233" y="535"/>
                  </a:cubicBezTo>
                  <a:cubicBezTo>
                    <a:pt x="1602" y="452"/>
                    <a:pt x="1949" y="288"/>
                    <a:pt x="2306" y="159"/>
                  </a:cubicBezTo>
                  <a:cubicBezTo>
                    <a:pt x="2301" y="112"/>
                    <a:pt x="2289" y="53"/>
                    <a:pt x="22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150625" y="4000700"/>
              <a:ext cx="47400" cy="44000"/>
            </a:xfrm>
            <a:custGeom>
              <a:avLst/>
              <a:gdLst/>
              <a:ahLst/>
              <a:cxnLst/>
              <a:rect l="l" t="t" r="r" b="b"/>
              <a:pathLst>
                <a:path w="1896" h="1760" extrusionOk="0">
                  <a:moveTo>
                    <a:pt x="1250" y="0"/>
                  </a:moveTo>
                  <a:cubicBezTo>
                    <a:pt x="1095" y="0"/>
                    <a:pt x="940" y="51"/>
                    <a:pt x="790" y="69"/>
                  </a:cubicBezTo>
                  <a:lnTo>
                    <a:pt x="790" y="69"/>
                  </a:lnTo>
                  <a:cubicBezTo>
                    <a:pt x="791" y="68"/>
                    <a:pt x="792" y="66"/>
                    <a:pt x="793" y="65"/>
                  </a:cubicBezTo>
                  <a:lnTo>
                    <a:pt x="793" y="65"/>
                  </a:lnTo>
                  <a:lnTo>
                    <a:pt x="781" y="70"/>
                  </a:lnTo>
                  <a:cubicBezTo>
                    <a:pt x="784" y="70"/>
                    <a:pt x="787" y="70"/>
                    <a:pt x="790" y="69"/>
                  </a:cubicBezTo>
                  <a:lnTo>
                    <a:pt x="790" y="69"/>
                  </a:lnTo>
                  <a:cubicBezTo>
                    <a:pt x="685" y="238"/>
                    <a:pt x="592" y="412"/>
                    <a:pt x="494" y="587"/>
                  </a:cubicBezTo>
                  <a:lnTo>
                    <a:pt x="488" y="593"/>
                  </a:lnTo>
                  <a:cubicBezTo>
                    <a:pt x="329" y="763"/>
                    <a:pt x="183" y="933"/>
                    <a:pt x="1" y="1144"/>
                  </a:cubicBezTo>
                  <a:cubicBezTo>
                    <a:pt x="177" y="1361"/>
                    <a:pt x="329" y="1561"/>
                    <a:pt x="488" y="1760"/>
                  </a:cubicBezTo>
                  <a:cubicBezTo>
                    <a:pt x="558" y="1555"/>
                    <a:pt x="605" y="1332"/>
                    <a:pt x="705" y="1144"/>
                  </a:cubicBezTo>
                  <a:cubicBezTo>
                    <a:pt x="975" y="651"/>
                    <a:pt x="1280" y="176"/>
                    <a:pt x="1896" y="59"/>
                  </a:cubicBezTo>
                  <a:cubicBezTo>
                    <a:pt x="1679" y="35"/>
                    <a:pt x="1462" y="0"/>
                    <a:pt x="1250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070400" y="3298325"/>
              <a:ext cx="19100" cy="57075"/>
            </a:xfrm>
            <a:custGeom>
              <a:avLst/>
              <a:gdLst/>
              <a:ahLst/>
              <a:cxnLst/>
              <a:rect l="l" t="t" r="r" b="b"/>
              <a:pathLst>
                <a:path w="764" h="2283" extrusionOk="0">
                  <a:moveTo>
                    <a:pt x="764" y="1"/>
                  </a:moveTo>
                  <a:cubicBezTo>
                    <a:pt x="652" y="265"/>
                    <a:pt x="535" y="534"/>
                    <a:pt x="423" y="798"/>
                  </a:cubicBezTo>
                  <a:cubicBezTo>
                    <a:pt x="447" y="1045"/>
                    <a:pt x="470" y="1285"/>
                    <a:pt x="218" y="1438"/>
                  </a:cubicBezTo>
                  <a:cubicBezTo>
                    <a:pt x="148" y="1455"/>
                    <a:pt x="71" y="1461"/>
                    <a:pt x="1" y="1473"/>
                  </a:cubicBezTo>
                  <a:cubicBezTo>
                    <a:pt x="194" y="1749"/>
                    <a:pt x="394" y="2019"/>
                    <a:pt x="599" y="2283"/>
                  </a:cubicBezTo>
                  <a:cubicBezTo>
                    <a:pt x="658" y="2259"/>
                    <a:pt x="711" y="2236"/>
                    <a:pt x="764" y="2218"/>
                  </a:cubicBezTo>
                  <a:lnTo>
                    <a:pt x="76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052875" y="2790875"/>
              <a:ext cx="30475" cy="45925"/>
            </a:xfrm>
            <a:custGeom>
              <a:avLst/>
              <a:gdLst/>
              <a:ahLst/>
              <a:cxnLst/>
              <a:rect l="l" t="t" r="r" b="b"/>
              <a:pathLst>
                <a:path w="1219" h="1837" extrusionOk="0">
                  <a:moveTo>
                    <a:pt x="1118" y="1"/>
                  </a:moveTo>
                  <a:cubicBezTo>
                    <a:pt x="576" y="502"/>
                    <a:pt x="34" y="1009"/>
                    <a:pt x="4" y="1821"/>
                  </a:cubicBezTo>
                  <a:lnTo>
                    <a:pt x="4" y="1821"/>
                  </a:lnTo>
                  <a:cubicBezTo>
                    <a:pt x="5" y="1820"/>
                    <a:pt x="7" y="1819"/>
                    <a:pt x="10" y="1819"/>
                  </a:cubicBezTo>
                  <a:cubicBezTo>
                    <a:pt x="115" y="1766"/>
                    <a:pt x="209" y="1719"/>
                    <a:pt x="309" y="1667"/>
                  </a:cubicBezTo>
                  <a:lnTo>
                    <a:pt x="309" y="1667"/>
                  </a:lnTo>
                  <a:lnTo>
                    <a:pt x="303" y="1678"/>
                  </a:lnTo>
                  <a:lnTo>
                    <a:pt x="456" y="1526"/>
                  </a:lnTo>
                  <a:lnTo>
                    <a:pt x="450" y="1526"/>
                  </a:lnTo>
                  <a:cubicBezTo>
                    <a:pt x="761" y="1074"/>
                    <a:pt x="1130" y="663"/>
                    <a:pt x="1218" y="89"/>
                  </a:cubicBezTo>
                  <a:cubicBezTo>
                    <a:pt x="1183" y="59"/>
                    <a:pt x="1154" y="30"/>
                    <a:pt x="1118" y="1"/>
                  </a:cubicBezTo>
                  <a:close/>
                  <a:moveTo>
                    <a:pt x="4" y="1821"/>
                  </a:moveTo>
                  <a:lnTo>
                    <a:pt x="4" y="1821"/>
                  </a:lnTo>
                  <a:cubicBezTo>
                    <a:pt x="0" y="1826"/>
                    <a:pt x="4" y="1837"/>
                    <a:pt x="4" y="1837"/>
                  </a:cubicBezTo>
                  <a:cubicBezTo>
                    <a:pt x="4" y="1832"/>
                    <a:pt x="4" y="1826"/>
                    <a:pt x="4" y="182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5487875" y="3114850"/>
              <a:ext cx="25675" cy="39175"/>
            </a:xfrm>
            <a:custGeom>
              <a:avLst/>
              <a:gdLst/>
              <a:ahLst/>
              <a:cxnLst/>
              <a:rect l="l" t="t" r="r" b="b"/>
              <a:pathLst>
                <a:path w="1027" h="1567" extrusionOk="0">
                  <a:moveTo>
                    <a:pt x="288" y="1"/>
                  </a:moveTo>
                  <a:cubicBezTo>
                    <a:pt x="290" y="3"/>
                    <a:pt x="292" y="5"/>
                    <a:pt x="294" y="6"/>
                  </a:cubicBezTo>
                  <a:lnTo>
                    <a:pt x="305" y="6"/>
                  </a:lnTo>
                  <a:lnTo>
                    <a:pt x="288" y="1"/>
                  </a:lnTo>
                  <a:close/>
                  <a:moveTo>
                    <a:pt x="12" y="6"/>
                  </a:moveTo>
                  <a:lnTo>
                    <a:pt x="0" y="12"/>
                  </a:lnTo>
                  <a:cubicBezTo>
                    <a:pt x="77" y="710"/>
                    <a:pt x="546" y="1145"/>
                    <a:pt x="1027" y="1567"/>
                  </a:cubicBezTo>
                  <a:cubicBezTo>
                    <a:pt x="986" y="1203"/>
                    <a:pt x="933" y="845"/>
                    <a:pt x="880" y="482"/>
                  </a:cubicBezTo>
                  <a:cubicBezTo>
                    <a:pt x="880" y="417"/>
                    <a:pt x="880" y="359"/>
                    <a:pt x="874" y="300"/>
                  </a:cubicBezTo>
                  <a:lnTo>
                    <a:pt x="874" y="300"/>
                  </a:lnTo>
                  <a:cubicBezTo>
                    <a:pt x="880" y="302"/>
                    <a:pt x="886" y="304"/>
                    <a:pt x="892" y="306"/>
                  </a:cubicBezTo>
                  <a:lnTo>
                    <a:pt x="874" y="300"/>
                  </a:lnTo>
                  <a:lnTo>
                    <a:pt x="874" y="300"/>
                  </a:lnTo>
                  <a:cubicBezTo>
                    <a:pt x="874" y="300"/>
                    <a:pt x="874" y="300"/>
                    <a:pt x="874" y="300"/>
                  </a:cubicBezTo>
                  <a:lnTo>
                    <a:pt x="874" y="300"/>
                  </a:lnTo>
                  <a:cubicBezTo>
                    <a:pt x="733" y="255"/>
                    <a:pt x="581" y="204"/>
                    <a:pt x="434" y="153"/>
                  </a:cubicBezTo>
                  <a:lnTo>
                    <a:pt x="434" y="153"/>
                  </a:lnTo>
                  <a:lnTo>
                    <a:pt x="452" y="159"/>
                  </a:lnTo>
                  <a:cubicBezTo>
                    <a:pt x="395" y="114"/>
                    <a:pt x="344" y="58"/>
                    <a:pt x="294" y="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5441375" y="2946475"/>
              <a:ext cx="15425" cy="45800"/>
            </a:xfrm>
            <a:custGeom>
              <a:avLst/>
              <a:gdLst/>
              <a:ahLst/>
              <a:cxnLst/>
              <a:rect l="l" t="t" r="r" b="b"/>
              <a:pathLst>
                <a:path w="617" h="1832" extrusionOk="0">
                  <a:moveTo>
                    <a:pt x="112" y="1"/>
                  </a:moveTo>
                  <a:lnTo>
                    <a:pt x="121" y="10"/>
                  </a:lnTo>
                  <a:lnTo>
                    <a:pt x="121" y="10"/>
                  </a:lnTo>
                  <a:cubicBezTo>
                    <a:pt x="122" y="7"/>
                    <a:pt x="123" y="4"/>
                    <a:pt x="124" y="1"/>
                  </a:cubicBezTo>
                  <a:close/>
                  <a:moveTo>
                    <a:pt x="121" y="10"/>
                  </a:moveTo>
                  <a:cubicBezTo>
                    <a:pt x="79" y="148"/>
                    <a:pt x="1" y="291"/>
                    <a:pt x="6" y="429"/>
                  </a:cubicBezTo>
                  <a:cubicBezTo>
                    <a:pt x="36" y="822"/>
                    <a:pt x="112" y="1215"/>
                    <a:pt x="159" y="1608"/>
                  </a:cubicBezTo>
                  <a:cubicBezTo>
                    <a:pt x="241" y="1661"/>
                    <a:pt x="329" y="1714"/>
                    <a:pt x="411" y="1761"/>
                  </a:cubicBezTo>
                  <a:cubicBezTo>
                    <a:pt x="417" y="1802"/>
                    <a:pt x="441" y="1814"/>
                    <a:pt x="482" y="1831"/>
                  </a:cubicBezTo>
                  <a:cubicBezTo>
                    <a:pt x="529" y="1702"/>
                    <a:pt x="611" y="1579"/>
                    <a:pt x="611" y="1456"/>
                  </a:cubicBezTo>
                  <a:cubicBezTo>
                    <a:pt x="617" y="1174"/>
                    <a:pt x="581" y="893"/>
                    <a:pt x="558" y="605"/>
                  </a:cubicBezTo>
                  <a:cubicBezTo>
                    <a:pt x="558" y="552"/>
                    <a:pt x="552" y="500"/>
                    <a:pt x="552" y="453"/>
                  </a:cubicBezTo>
                  <a:lnTo>
                    <a:pt x="552" y="453"/>
                  </a:lnTo>
                  <a:lnTo>
                    <a:pt x="411" y="312"/>
                  </a:lnTo>
                  <a:lnTo>
                    <a:pt x="411" y="312"/>
                  </a:lnTo>
                  <a:cubicBezTo>
                    <a:pt x="358" y="259"/>
                    <a:pt x="306" y="200"/>
                    <a:pt x="259" y="148"/>
                  </a:cubicBezTo>
                  <a:lnTo>
                    <a:pt x="259" y="148"/>
                  </a:lnTo>
                  <a:lnTo>
                    <a:pt x="270" y="165"/>
                  </a:lnTo>
                  <a:lnTo>
                    <a:pt x="121" y="10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959975" y="4214225"/>
              <a:ext cx="19825" cy="27150"/>
            </a:xfrm>
            <a:custGeom>
              <a:avLst/>
              <a:gdLst/>
              <a:ahLst/>
              <a:cxnLst/>
              <a:rect l="l" t="t" r="r" b="b"/>
              <a:pathLst>
                <a:path w="793" h="1086" extrusionOk="0">
                  <a:moveTo>
                    <a:pt x="0" y="1"/>
                  </a:moveTo>
                  <a:lnTo>
                    <a:pt x="0" y="1062"/>
                  </a:lnTo>
                  <a:cubicBezTo>
                    <a:pt x="241" y="1074"/>
                    <a:pt x="493" y="1080"/>
                    <a:pt x="734" y="1086"/>
                  </a:cubicBezTo>
                  <a:cubicBezTo>
                    <a:pt x="757" y="781"/>
                    <a:pt x="769" y="470"/>
                    <a:pt x="792" y="112"/>
                  </a:cubicBezTo>
                  <a:cubicBezTo>
                    <a:pt x="523" y="71"/>
                    <a:pt x="300" y="42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261950" y="2747475"/>
              <a:ext cx="41975" cy="33300"/>
            </a:xfrm>
            <a:custGeom>
              <a:avLst/>
              <a:gdLst/>
              <a:ahLst/>
              <a:cxnLst/>
              <a:rect l="l" t="t" r="r" b="b"/>
              <a:pathLst>
                <a:path w="1679" h="1332" extrusionOk="0">
                  <a:moveTo>
                    <a:pt x="1678" y="0"/>
                  </a:moveTo>
                  <a:cubicBezTo>
                    <a:pt x="1403" y="12"/>
                    <a:pt x="1209" y="24"/>
                    <a:pt x="1021" y="35"/>
                  </a:cubicBezTo>
                  <a:cubicBezTo>
                    <a:pt x="886" y="188"/>
                    <a:pt x="746" y="346"/>
                    <a:pt x="622" y="505"/>
                  </a:cubicBezTo>
                  <a:cubicBezTo>
                    <a:pt x="411" y="774"/>
                    <a:pt x="206" y="1056"/>
                    <a:pt x="1" y="1332"/>
                  </a:cubicBezTo>
                  <a:cubicBezTo>
                    <a:pt x="182" y="1302"/>
                    <a:pt x="417" y="1326"/>
                    <a:pt x="528" y="1214"/>
                  </a:cubicBezTo>
                  <a:cubicBezTo>
                    <a:pt x="910" y="857"/>
                    <a:pt x="1256" y="452"/>
                    <a:pt x="1678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865225" y="2836350"/>
              <a:ext cx="63100" cy="14825"/>
            </a:xfrm>
            <a:custGeom>
              <a:avLst/>
              <a:gdLst/>
              <a:ahLst/>
              <a:cxnLst/>
              <a:rect l="l" t="t" r="r" b="b"/>
              <a:pathLst>
                <a:path w="2524" h="593" extrusionOk="0">
                  <a:moveTo>
                    <a:pt x="1344" y="0"/>
                  </a:moveTo>
                  <a:lnTo>
                    <a:pt x="1344" y="0"/>
                  </a:lnTo>
                  <a:cubicBezTo>
                    <a:pt x="1347" y="2"/>
                    <a:pt x="1351" y="4"/>
                    <a:pt x="1354" y="6"/>
                  </a:cubicBezTo>
                  <a:lnTo>
                    <a:pt x="1354" y="6"/>
                  </a:lnTo>
                  <a:cubicBezTo>
                    <a:pt x="1355" y="6"/>
                    <a:pt x="1355" y="6"/>
                    <a:pt x="1356" y="6"/>
                  </a:cubicBezTo>
                  <a:lnTo>
                    <a:pt x="1344" y="0"/>
                  </a:lnTo>
                  <a:close/>
                  <a:moveTo>
                    <a:pt x="177" y="0"/>
                  </a:moveTo>
                  <a:cubicBezTo>
                    <a:pt x="118" y="6"/>
                    <a:pt x="59" y="6"/>
                    <a:pt x="1" y="18"/>
                  </a:cubicBezTo>
                  <a:cubicBezTo>
                    <a:pt x="65" y="76"/>
                    <a:pt x="124" y="182"/>
                    <a:pt x="206" y="200"/>
                  </a:cubicBezTo>
                  <a:cubicBezTo>
                    <a:pt x="975" y="340"/>
                    <a:pt x="1755" y="464"/>
                    <a:pt x="2523" y="593"/>
                  </a:cubicBezTo>
                  <a:cubicBezTo>
                    <a:pt x="2517" y="558"/>
                    <a:pt x="2517" y="511"/>
                    <a:pt x="2517" y="470"/>
                  </a:cubicBezTo>
                  <a:cubicBezTo>
                    <a:pt x="2236" y="258"/>
                    <a:pt x="1907" y="200"/>
                    <a:pt x="1579" y="135"/>
                  </a:cubicBezTo>
                  <a:cubicBezTo>
                    <a:pt x="1500" y="118"/>
                    <a:pt x="1427" y="53"/>
                    <a:pt x="1354" y="6"/>
                  </a:cubicBezTo>
                  <a:lnTo>
                    <a:pt x="1354" y="6"/>
                  </a:lnTo>
                  <a:cubicBezTo>
                    <a:pt x="1050" y="59"/>
                    <a:pt x="739" y="123"/>
                    <a:pt x="435" y="153"/>
                  </a:cubicBezTo>
                  <a:cubicBezTo>
                    <a:pt x="431" y="153"/>
                    <a:pt x="427" y="154"/>
                    <a:pt x="423" y="154"/>
                  </a:cubicBezTo>
                  <a:cubicBezTo>
                    <a:pt x="344" y="154"/>
                    <a:pt x="260" y="50"/>
                    <a:pt x="17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5983450" y="3642825"/>
              <a:ext cx="31975" cy="18600"/>
            </a:xfrm>
            <a:custGeom>
              <a:avLst/>
              <a:gdLst/>
              <a:ahLst/>
              <a:cxnLst/>
              <a:rect l="l" t="t" r="r" b="b"/>
              <a:pathLst>
                <a:path w="1279" h="744" extrusionOk="0">
                  <a:moveTo>
                    <a:pt x="0" y="1"/>
                  </a:moveTo>
                  <a:cubicBezTo>
                    <a:pt x="128" y="619"/>
                    <a:pt x="551" y="743"/>
                    <a:pt x="1050" y="743"/>
                  </a:cubicBezTo>
                  <a:cubicBezTo>
                    <a:pt x="1100" y="743"/>
                    <a:pt x="1151" y="742"/>
                    <a:pt x="1203" y="740"/>
                  </a:cubicBezTo>
                  <a:cubicBezTo>
                    <a:pt x="1232" y="640"/>
                    <a:pt x="1261" y="535"/>
                    <a:pt x="1279" y="453"/>
                  </a:cubicBezTo>
                  <a:cubicBezTo>
                    <a:pt x="816" y="288"/>
                    <a:pt x="405" y="148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085800" y="3210325"/>
              <a:ext cx="13525" cy="75700"/>
            </a:xfrm>
            <a:custGeom>
              <a:avLst/>
              <a:gdLst/>
              <a:ahLst/>
              <a:cxnLst/>
              <a:rect l="l" t="t" r="r" b="b"/>
              <a:pathLst>
                <a:path w="541" h="3028" extrusionOk="0">
                  <a:moveTo>
                    <a:pt x="130" y="1"/>
                  </a:moveTo>
                  <a:lnTo>
                    <a:pt x="1" y="1608"/>
                  </a:lnTo>
                  <a:cubicBezTo>
                    <a:pt x="60" y="2083"/>
                    <a:pt x="106" y="2553"/>
                    <a:pt x="165" y="3028"/>
                  </a:cubicBezTo>
                  <a:cubicBezTo>
                    <a:pt x="294" y="2952"/>
                    <a:pt x="417" y="2869"/>
                    <a:pt x="541" y="2781"/>
                  </a:cubicBezTo>
                  <a:cubicBezTo>
                    <a:pt x="458" y="2729"/>
                    <a:pt x="382" y="2688"/>
                    <a:pt x="300" y="2635"/>
                  </a:cubicBezTo>
                  <a:cubicBezTo>
                    <a:pt x="247" y="2353"/>
                    <a:pt x="177" y="2077"/>
                    <a:pt x="159" y="1790"/>
                  </a:cubicBezTo>
                  <a:cubicBezTo>
                    <a:pt x="130" y="1197"/>
                    <a:pt x="136" y="593"/>
                    <a:pt x="13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014375" y="4059650"/>
              <a:ext cx="16450" cy="34475"/>
            </a:xfrm>
            <a:custGeom>
              <a:avLst/>
              <a:gdLst/>
              <a:ahLst/>
              <a:cxnLst/>
              <a:rect l="l" t="t" r="r" b="b"/>
              <a:pathLst>
                <a:path w="658" h="1379" extrusionOk="0">
                  <a:moveTo>
                    <a:pt x="283" y="0"/>
                  </a:moveTo>
                  <a:lnTo>
                    <a:pt x="283" y="0"/>
                  </a:lnTo>
                  <a:cubicBezTo>
                    <a:pt x="1" y="1021"/>
                    <a:pt x="24" y="1097"/>
                    <a:pt x="658" y="1379"/>
                  </a:cubicBezTo>
                  <a:cubicBezTo>
                    <a:pt x="517" y="880"/>
                    <a:pt x="406" y="470"/>
                    <a:pt x="2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823275" y="3113525"/>
              <a:ext cx="12050" cy="45650"/>
            </a:xfrm>
            <a:custGeom>
              <a:avLst/>
              <a:gdLst/>
              <a:ahLst/>
              <a:cxnLst/>
              <a:rect l="l" t="t" r="r" b="b"/>
              <a:pathLst>
                <a:path w="482" h="1826" extrusionOk="0">
                  <a:moveTo>
                    <a:pt x="1" y="1"/>
                  </a:moveTo>
                  <a:lnTo>
                    <a:pt x="1" y="1368"/>
                  </a:lnTo>
                  <a:lnTo>
                    <a:pt x="394" y="1825"/>
                  </a:lnTo>
                  <a:cubicBezTo>
                    <a:pt x="482" y="1192"/>
                    <a:pt x="458" y="564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174675" y="3540025"/>
              <a:ext cx="36125" cy="19100"/>
            </a:xfrm>
            <a:custGeom>
              <a:avLst/>
              <a:gdLst/>
              <a:ahLst/>
              <a:cxnLst/>
              <a:rect l="l" t="t" r="r" b="b"/>
              <a:pathLst>
                <a:path w="1445" h="764" extrusionOk="0">
                  <a:moveTo>
                    <a:pt x="1438" y="0"/>
                  </a:moveTo>
                  <a:cubicBezTo>
                    <a:pt x="1434" y="3"/>
                    <a:pt x="1431" y="5"/>
                    <a:pt x="1427" y="7"/>
                  </a:cubicBezTo>
                  <a:lnTo>
                    <a:pt x="1427" y="7"/>
                  </a:lnTo>
                  <a:cubicBezTo>
                    <a:pt x="1433" y="7"/>
                    <a:pt x="1438" y="6"/>
                    <a:pt x="1444" y="6"/>
                  </a:cubicBezTo>
                  <a:lnTo>
                    <a:pt x="1438" y="0"/>
                  </a:lnTo>
                  <a:close/>
                  <a:moveTo>
                    <a:pt x="1427" y="7"/>
                  </a:moveTo>
                  <a:lnTo>
                    <a:pt x="1427" y="7"/>
                  </a:lnTo>
                  <a:cubicBezTo>
                    <a:pt x="993" y="13"/>
                    <a:pt x="557" y="30"/>
                    <a:pt x="1" y="36"/>
                  </a:cubicBezTo>
                  <a:cubicBezTo>
                    <a:pt x="125" y="347"/>
                    <a:pt x="201" y="543"/>
                    <a:pt x="280" y="741"/>
                  </a:cubicBezTo>
                  <a:lnTo>
                    <a:pt x="280" y="741"/>
                  </a:lnTo>
                  <a:cubicBezTo>
                    <a:pt x="486" y="592"/>
                    <a:pt x="686" y="437"/>
                    <a:pt x="899" y="294"/>
                  </a:cubicBezTo>
                  <a:cubicBezTo>
                    <a:pt x="1065" y="185"/>
                    <a:pt x="1254" y="98"/>
                    <a:pt x="1427" y="7"/>
                  </a:cubicBezTo>
                  <a:close/>
                  <a:moveTo>
                    <a:pt x="280" y="741"/>
                  </a:moveTo>
                  <a:lnTo>
                    <a:pt x="280" y="741"/>
                  </a:lnTo>
                  <a:cubicBezTo>
                    <a:pt x="275" y="744"/>
                    <a:pt x="270" y="748"/>
                    <a:pt x="265" y="751"/>
                  </a:cubicBezTo>
                  <a:lnTo>
                    <a:pt x="288" y="763"/>
                  </a:lnTo>
                  <a:cubicBezTo>
                    <a:pt x="285" y="756"/>
                    <a:pt x="282" y="748"/>
                    <a:pt x="280" y="74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106500" y="3218550"/>
              <a:ext cx="20700" cy="36250"/>
            </a:xfrm>
            <a:custGeom>
              <a:avLst/>
              <a:gdLst/>
              <a:ahLst/>
              <a:cxnLst/>
              <a:rect l="l" t="t" r="r" b="b"/>
              <a:pathLst>
                <a:path w="828" h="1450" extrusionOk="0">
                  <a:moveTo>
                    <a:pt x="645" y="0"/>
                  </a:moveTo>
                  <a:cubicBezTo>
                    <a:pt x="434" y="470"/>
                    <a:pt x="211" y="951"/>
                    <a:pt x="0" y="1426"/>
                  </a:cubicBezTo>
                  <a:cubicBezTo>
                    <a:pt x="59" y="1426"/>
                    <a:pt x="123" y="1426"/>
                    <a:pt x="188" y="1432"/>
                  </a:cubicBezTo>
                  <a:cubicBezTo>
                    <a:pt x="246" y="1437"/>
                    <a:pt x="299" y="1437"/>
                    <a:pt x="358" y="1437"/>
                  </a:cubicBezTo>
                  <a:lnTo>
                    <a:pt x="358" y="1437"/>
                  </a:lnTo>
                  <a:lnTo>
                    <a:pt x="505" y="1138"/>
                  </a:lnTo>
                  <a:lnTo>
                    <a:pt x="505" y="1138"/>
                  </a:lnTo>
                  <a:lnTo>
                    <a:pt x="493" y="1144"/>
                  </a:lnTo>
                  <a:cubicBezTo>
                    <a:pt x="610" y="786"/>
                    <a:pt x="716" y="428"/>
                    <a:pt x="827" y="71"/>
                  </a:cubicBezTo>
                  <a:cubicBezTo>
                    <a:pt x="763" y="47"/>
                    <a:pt x="704" y="24"/>
                    <a:pt x="645" y="0"/>
                  </a:cubicBezTo>
                  <a:close/>
                  <a:moveTo>
                    <a:pt x="358" y="1437"/>
                  </a:moveTo>
                  <a:lnTo>
                    <a:pt x="352" y="1449"/>
                  </a:lnTo>
                  <a:lnTo>
                    <a:pt x="358" y="1437"/>
                  </a:lnTo>
                  <a:cubicBezTo>
                    <a:pt x="358" y="1437"/>
                    <a:pt x="358" y="1437"/>
                    <a:pt x="358" y="143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678975" y="2667275"/>
              <a:ext cx="22600" cy="11875"/>
            </a:xfrm>
            <a:custGeom>
              <a:avLst/>
              <a:gdLst/>
              <a:ahLst/>
              <a:cxnLst/>
              <a:rect l="l" t="t" r="r" b="b"/>
              <a:pathLst>
                <a:path w="904" h="475" extrusionOk="0">
                  <a:moveTo>
                    <a:pt x="600" y="0"/>
                  </a:moveTo>
                  <a:cubicBezTo>
                    <a:pt x="473" y="0"/>
                    <a:pt x="286" y="51"/>
                    <a:pt x="0" y="140"/>
                  </a:cubicBezTo>
                  <a:cubicBezTo>
                    <a:pt x="59" y="246"/>
                    <a:pt x="112" y="345"/>
                    <a:pt x="159" y="451"/>
                  </a:cubicBezTo>
                  <a:cubicBezTo>
                    <a:pt x="411" y="457"/>
                    <a:pt x="651" y="463"/>
                    <a:pt x="904" y="474"/>
                  </a:cubicBezTo>
                  <a:cubicBezTo>
                    <a:pt x="853" y="139"/>
                    <a:pt x="808" y="0"/>
                    <a:pt x="60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993425" y="3363600"/>
              <a:ext cx="15700" cy="26550"/>
            </a:xfrm>
            <a:custGeom>
              <a:avLst/>
              <a:gdLst/>
              <a:ahLst/>
              <a:cxnLst/>
              <a:rect l="l" t="t" r="r" b="b"/>
              <a:pathLst>
                <a:path w="628" h="1062" extrusionOk="0">
                  <a:moveTo>
                    <a:pt x="282" y="0"/>
                  </a:moveTo>
                  <a:cubicBezTo>
                    <a:pt x="188" y="340"/>
                    <a:pt x="88" y="675"/>
                    <a:pt x="0" y="1021"/>
                  </a:cubicBezTo>
                  <a:cubicBezTo>
                    <a:pt x="188" y="1033"/>
                    <a:pt x="405" y="1050"/>
                    <a:pt x="628" y="1062"/>
                  </a:cubicBezTo>
                  <a:cubicBezTo>
                    <a:pt x="510" y="710"/>
                    <a:pt x="399" y="352"/>
                    <a:pt x="282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805975" y="3005600"/>
              <a:ext cx="24225" cy="15850"/>
            </a:xfrm>
            <a:custGeom>
              <a:avLst/>
              <a:gdLst/>
              <a:ahLst/>
              <a:cxnLst/>
              <a:rect l="l" t="t" r="r" b="b"/>
              <a:pathLst>
                <a:path w="969" h="634" extrusionOk="0">
                  <a:moveTo>
                    <a:pt x="1" y="0"/>
                  </a:moveTo>
                  <a:lnTo>
                    <a:pt x="857" y="634"/>
                  </a:lnTo>
                  <a:cubicBezTo>
                    <a:pt x="898" y="598"/>
                    <a:pt x="933" y="557"/>
                    <a:pt x="969" y="516"/>
                  </a:cubicBezTo>
                  <a:cubicBezTo>
                    <a:pt x="916" y="387"/>
                    <a:pt x="857" y="246"/>
                    <a:pt x="810" y="117"/>
                  </a:cubicBezTo>
                  <a:cubicBezTo>
                    <a:pt x="546" y="76"/>
                    <a:pt x="271" y="35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31850" y="2834950"/>
              <a:ext cx="21125" cy="26200"/>
            </a:xfrm>
            <a:custGeom>
              <a:avLst/>
              <a:gdLst/>
              <a:ahLst/>
              <a:cxnLst/>
              <a:rect l="l" t="t" r="r" b="b"/>
              <a:pathLst>
                <a:path w="845" h="1048" extrusionOk="0">
                  <a:moveTo>
                    <a:pt x="570" y="0"/>
                  </a:moveTo>
                  <a:cubicBezTo>
                    <a:pt x="564" y="0"/>
                    <a:pt x="559" y="1"/>
                    <a:pt x="557" y="3"/>
                  </a:cubicBezTo>
                  <a:cubicBezTo>
                    <a:pt x="381" y="308"/>
                    <a:pt x="229" y="614"/>
                    <a:pt x="0" y="1048"/>
                  </a:cubicBezTo>
                  <a:cubicBezTo>
                    <a:pt x="317" y="1030"/>
                    <a:pt x="469" y="1024"/>
                    <a:pt x="622" y="1018"/>
                  </a:cubicBezTo>
                  <a:cubicBezTo>
                    <a:pt x="587" y="983"/>
                    <a:pt x="551" y="936"/>
                    <a:pt x="516" y="901"/>
                  </a:cubicBezTo>
                  <a:cubicBezTo>
                    <a:pt x="446" y="872"/>
                    <a:pt x="375" y="848"/>
                    <a:pt x="311" y="819"/>
                  </a:cubicBezTo>
                  <a:cubicBezTo>
                    <a:pt x="386" y="755"/>
                    <a:pt x="466" y="698"/>
                    <a:pt x="547" y="640"/>
                  </a:cubicBezTo>
                  <a:lnTo>
                    <a:pt x="547" y="640"/>
                  </a:lnTo>
                  <a:cubicBezTo>
                    <a:pt x="546" y="641"/>
                    <a:pt x="546" y="642"/>
                    <a:pt x="546" y="643"/>
                  </a:cubicBezTo>
                  <a:lnTo>
                    <a:pt x="551" y="637"/>
                  </a:lnTo>
                  <a:lnTo>
                    <a:pt x="551" y="637"/>
                  </a:lnTo>
                  <a:cubicBezTo>
                    <a:pt x="550" y="638"/>
                    <a:pt x="548" y="639"/>
                    <a:pt x="547" y="640"/>
                  </a:cubicBezTo>
                  <a:lnTo>
                    <a:pt x="547" y="640"/>
                  </a:lnTo>
                  <a:cubicBezTo>
                    <a:pt x="638" y="458"/>
                    <a:pt x="735" y="264"/>
                    <a:pt x="832" y="70"/>
                  </a:cubicBezTo>
                  <a:lnTo>
                    <a:pt x="832" y="70"/>
                  </a:lnTo>
                  <a:cubicBezTo>
                    <a:pt x="836" y="72"/>
                    <a:pt x="841" y="73"/>
                    <a:pt x="845" y="74"/>
                  </a:cubicBezTo>
                  <a:lnTo>
                    <a:pt x="839" y="56"/>
                  </a:lnTo>
                  <a:cubicBezTo>
                    <a:pt x="837" y="61"/>
                    <a:pt x="834" y="66"/>
                    <a:pt x="832" y="70"/>
                  </a:cubicBezTo>
                  <a:lnTo>
                    <a:pt x="832" y="70"/>
                  </a:lnTo>
                  <a:cubicBezTo>
                    <a:pt x="747" y="48"/>
                    <a:pt x="613" y="0"/>
                    <a:pt x="5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095625" y="3003675"/>
              <a:ext cx="22925" cy="18950"/>
            </a:xfrm>
            <a:custGeom>
              <a:avLst/>
              <a:gdLst/>
              <a:ahLst/>
              <a:cxnLst/>
              <a:rect l="l" t="t" r="r" b="b"/>
              <a:pathLst>
                <a:path w="917" h="75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9"/>
                    <a:pt x="54" y="523"/>
                    <a:pt x="77" y="758"/>
                  </a:cubicBezTo>
                  <a:lnTo>
                    <a:pt x="916" y="758"/>
                  </a:lnTo>
                  <a:cubicBezTo>
                    <a:pt x="611" y="511"/>
                    <a:pt x="312" y="253"/>
                    <a:pt x="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957050" y="3034200"/>
              <a:ext cx="16875" cy="23325"/>
            </a:xfrm>
            <a:custGeom>
              <a:avLst/>
              <a:gdLst/>
              <a:ahLst/>
              <a:cxnLst/>
              <a:rect l="l" t="t" r="r" b="b"/>
              <a:pathLst>
                <a:path w="675" h="933" extrusionOk="0">
                  <a:moveTo>
                    <a:pt x="6" y="0"/>
                  </a:moveTo>
                  <a:lnTo>
                    <a:pt x="0" y="6"/>
                  </a:lnTo>
                  <a:cubicBezTo>
                    <a:pt x="2" y="7"/>
                    <a:pt x="4" y="8"/>
                    <a:pt x="6" y="9"/>
                  </a:cubicBezTo>
                  <a:lnTo>
                    <a:pt x="6" y="9"/>
                  </a:lnTo>
                  <a:lnTo>
                    <a:pt x="6" y="0"/>
                  </a:lnTo>
                  <a:close/>
                  <a:moveTo>
                    <a:pt x="0" y="293"/>
                  </a:moveTo>
                  <a:lnTo>
                    <a:pt x="6" y="299"/>
                  </a:lnTo>
                  <a:lnTo>
                    <a:pt x="6" y="299"/>
                  </a:lnTo>
                  <a:lnTo>
                    <a:pt x="0" y="293"/>
                  </a:lnTo>
                  <a:close/>
                  <a:moveTo>
                    <a:pt x="6" y="9"/>
                  </a:moveTo>
                  <a:lnTo>
                    <a:pt x="6" y="299"/>
                  </a:lnTo>
                  <a:lnTo>
                    <a:pt x="164" y="452"/>
                  </a:lnTo>
                  <a:lnTo>
                    <a:pt x="153" y="440"/>
                  </a:lnTo>
                  <a:lnTo>
                    <a:pt x="153" y="440"/>
                  </a:lnTo>
                  <a:cubicBezTo>
                    <a:pt x="288" y="563"/>
                    <a:pt x="522" y="651"/>
                    <a:pt x="299" y="886"/>
                  </a:cubicBezTo>
                  <a:lnTo>
                    <a:pt x="293" y="903"/>
                  </a:lnTo>
                  <a:cubicBezTo>
                    <a:pt x="381" y="909"/>
                    <a:pt x="469" y="921"/>
                    <a:pt x="557" y="933"/>
                  </a:cubicBezTo>
                  <a:cubicBezTo>
                    <a:pt x="604" y="892"/>
                    <a:pt x="645" y="851"/>
                    <a:pt x="675" y="815"/>
                  </a:cubicBezTo>
                  <a:cubicBezTo>
                    <a:pt x="563" y="598"/>
                    <a:pt x="475" y="376"/>
                    <a:pt x="340" y="182"/>
                  </a:cubicBezTo>
                  <a:cubicBezTo>
                    <a:pt x="271" y="90"/>
                    <a:pt x="122" y="65"/>
                    <a:pt x="6" y="9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071150" y="3122175"/>
              <a:ext cx="9700" cy="29650"/>
            </a:xfrm>
            <a:custGeom>
              <a:avLst/>
              <a:gdLst/>
              <a:ahLst/>
              <a:cxnLst/>
              <a:rect l="l" t="t" r="r" b="b"/>
              <a:pathLst>
                <a:path w="388" h="1186" extrusionOk="0">
                  <a:moveTo>
                    <a:pt x="235" y="1"/>
                  </a:moveTo>
                  <a:cubicBezTo>
                    <a:pt x="153" y="42"/>
                    <a:pt x="76" y="83"/>
                    <a:pt x="0" y="124"/>
                  </a:cubicBezTo>
                  <a:cubicBezTo>
                    <a:pt x="94" y="476"/>
                    <a:pt x="194" y="828"/>
                    <a:pt x="299" y="1180"/>
                  </a:cubicBezTo>
                  <a:lnTo>
                    <a:pt x="340" y="1186"/>
                  </a:lnTo>
                  <a:lnTo>
                    <a:pt x="387" y="118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00175" y="3254175"/>
              <a:ext cx="15275" cy="19825"/>
            </a:xfrm>
            <a:custGeom>
              <a:avLst/>
              <a:gdLst/>
              <a:ahLst/>
              <a:cxnLst/>
              <a:rect l="l" t="t" r="r" b="b"/>
              <a:pathLst>
                <a:path w="611" h="793" extrusionOk="0">
                  <a:moveTo>
                    <a:pt x="253" y="1"/>
                  </a:moveTo>
                  <a:cubicBezTo>
                    <a:pt x="165" y="241"/>
                    <a:pt x="83" y="482"/>
                    <a:pt x="1" y="728"/>
                  </a:cubicBezTo>
                  <a:lnTo>
                    <a:pt x="136" y="793"/>
                  </a:lnTo>
                  <a:cubicBezTo>
                    <a:pt x="288" y="628"/>
                    <a:pt x="441" y="464"/>
                    <a:pt x="599" y="294"/>
                  </a:cubicBezTo>
                  <a:cubicBezTo>
                    <a:pt x="611" y="247"/>
                    <a:pt x="611" y="206"/>
                    <a:pt x="605" y="159"/>
                  </a:cubicBezTo>
                  <a:cubicBezTo>
                    <a:pt x="552" y="100"/>
                    <a:pt x="494" y="54"/>
                    <a:pt x="44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669000" y="2685875"/>
              <a:ext cx="14550" cy="14825"/>
            </a:xfrm>
            <a:custGeom>
              <a:avLst/>
              <a:gdLst/>
              <a:ahLst/>
              <a:cxnLst/>
              <a:rect l="l" t="t" r="r" b="b"/>
              <a:pathLst>
                <a:path w="582" h="593" extrusionOk="0">
                  <a:moveTo>
                    <a:pt x="276" y="0"/>
                  </a:moveTo>
                  <a:cubicBezTo>
                    <a:pt x="188" y="41"/>
                    <a:pt x="88" y="94"/>
                    <a:pt x="0" y="135"/>
                  </a:cubicBezTo>
                  <a:cubicBezTo>
                    <a:pt x="29" y="291"/>
                    <a:pt x="58" y="442"/>
                    <a:pt x="87" y="587"/>
                  </a:cubicBezTo>
                  <a:lnTo>
                    <a:pt x="581" y="587"/>
                  </a:lnTo>
                  <a:cubicBezTo>
                    <a:pt x="458" y="358"/>
                    <a:pt x="370" y="182"/>
                    <a:pt x="276" y="0"/>
                  </a:cubicBezTo>
                  <a:close/>
                  <a:moveTo>
                    <a:pt x="77" y="587"/>
                  </a:moveTo>
                  <a:lnTo>
                    <a:pt x="88" y="593"/>
                  </a:lnTo>
                  <a:cubicBezTo>
                    <a:pt x="88" y="591"/>
                    <a:pt x="88" y="589"/>
                    <a:pt x="87" y="58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393500" y="3566125"/>
              <a:ext cx="15725" cy="14550"/>
            </a:xfrm>
            <a:custGeom>
              <a:avLst/>
              <a:gdLst/>
              <a:ahLst/>
              <a:cxnLst/>
              <a:rect l="l" t="t" r="r" b="b"/>
              <a:pathLst>
                <a:path w="629" h="582" extrusionOk="0">
                  <a:moveTo>
                    <a:pt x="282" y="1"/>
                  </a:moveTo>
                  <a:cubicBezTo>
                    <a:pt x="188" y="83"/>
                    <a:pt x="100" y="171"/>
                    <a:pt x="1" y="259"/>
                  </a:cubicBezTo>
                  <a:cubicBezTo>
                    <a:pt x="259" y="265"/>
                    <a:pt x="177" y="441"/>
                    <a:pt x="165" y="581"/>
                  </a:cubicBezTo>
                  <a:cubicBezTo>
                    <a:pt x="218" y="581"/>
                    <a:pt x="265" y="576"/>
                    <a:pt x="318" y="576"/>
                  </a:cubicBezTo>
                  <a:cubicBezTo>
                    <a:pt x="411" y="529"/>
                    <a:pt x="511" y="482"/>
                    <a:pt x="599" y="441"/>
                  </a:cubicBezTo>
                  <a:cubicBezTo>
                    <a:pt x="617" y="406"/>
                    <a:pt x="617" y="364"/>
                    <a:pt x="599" y="323"/>
                  </a:cubicBezTo>
                  <a:cubicBezTo>
                    <a:pt x="628" y="83"/>
                    <a:pt x="482" y="18"/>
                    <a:pt x="2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044750" y="2847350"/>
              <a:ext cx="21575" cy="13075"/>
            </a:xfrm>
            <a:custGeom>
              <a:avLst/>
              <a:gdLst/>
              <a:ahLst/>
              <a:cxnLst/>
              <a:rect l="l" t="t" r="r" b="b"/>
              <a:pathLst>
                <a:path w="863" h="523" extrusionOk="0">
                  <a:moveTo>
                    <a:pt x="863" y="0"/>
                  </a:moveTo>
                  <a:lnTo>
                    <a:pt x="863" y="0"/>
                  </a:lnTo>
                  <a:cubicBezTo>
                    <a:pt x="531" y="58"/>
                    <a:pt x="280" y="111"/>
                    <a:pt x="35" y="152"/>
                  </a:cubicBezTo>
                  <a:lnTo>
                    <a:pt x="35" y="152"/>
                  </a:lnTo>
                  <a:cubicBezTo>
                    <a:pt x="35" y="150"/>
                    <a:pt x="35" y="148"/>
                    <a:pt x="35" y="147"/>
                  </a:cubicBezTo>
                  <a:lnTo>
                    <a:pt x="35" y="147"/>
                  </a:lnTo>
                  <a:lnTo>
                    <a:pt x="30" y="153"/>
                  </a:lnTo>
                  <a:cubicBezTo>
                    <a:pt x="31" y="152"/>
                    <a:pt x="33" y="152"/>
                    <a:pt x="35" y="152"/>
                  </a:cubicBezTo>
                  <a:lnTo>
                    <a:pt x="35" y="152"/>
                  </a:lnTo>
                  <a:cubicBezTo>
                    <a:pt x="29" y="232"/>
                    <a:pt x="12" y="319"/>
                    <a:pt x="0" y="405"/>
                  </a:cubicBezTo>
                  <a:cubicBezTo>
                    <a:pt x="35" y="440"/>
                    <a:pt x="71" y="487"/>
                    <a:pt x="106" y="522"/>
                  </a:cubicBezTo>
                  <a:cubicBezTo>
                    <a:pt x="223" y="487"/>
                    <a:pt x="335" y="446"/>
                    <a:pt x="452" y="411"/>
                  </a:cubicBezTo>
                  <a:cubicBezTo>
                    <a:pt x="540" y="352"/>
                    <a:pt x="634" y="299"/>
                    <a:pt x="722" y="241"/>
                  </a:cubicBezTo>
                  <a:cubicBezTo>
                    <a:pt x="763" y="176"/>
                    <a:pt x="798" y="112"/>
                    <a:pt x="8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871825" y="3419775"/>
              <a:ext cx="27450" cy="13350"/>
            </a:xfrm>
            <a:custGeom>
              <a:avLst/>
              <a:gdLst/>
              <a:ahLst/>
              <a:cxnLst/>
              <a:rect l="l" t="t" r="r" b="b"/>
              <a:pathLst>
                <a:path w="1098" h="534" extrusionOk="0">
                  <a:moveTo>
                    <a:pt x="339" y="0"/>
                  </a:moveTo>
                  <a:cubicBezTo>
                    <a:pt x="237" y="0"/>
                    <a:pt x="125" y="13"/>
                    <a:pt x="1" y="41"/>
                  </a:cubicBezTo>
                  <a:cubicBezTo>
                    <a:pt x="411" y="241"/>
                    <a:pt x="711" y="387"/>
                    <a:pt x="1010" y="534"/>
                  </a:cubicBezTo>
                  <a:cubicBezTo>
                    <a:pt x="1051" y="487"/>
                    <a:pt x="1080" y="446"/>
                    <a:pt x="1098" y="399"/>
                  </a:cubicBezTo>
                  <a:cubicBezTo>
                    <a:pt x="907" y="154"/>
                    <a:pt x="685" y="0"/>
                    <a:pt x="33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261500" y="3543700"/>
              <a:ext cx="22625" cy="11450"/>
            </a:xfrm>
            <a:custGeom>
              <a:avLst/>
              <a:gdLst/>
              <a:ahLst/>
              <a:cxnLst/>
              <a:rect l="l" t="t" r="r" b="b"/>
              <a:pathLst>
                <a:path w="905" h="458" extrusionOk="0">
                  <a:moveTo>
                    <a:pt x="376" y="0"/>
                  </a:moveTo>
                  <a:lnTo>
                    <a:pt x="394" y="12"/>
                  </a:lnTo>
                  <a:cubicBezTo>
                    <a:pt x="265" y="12"/>
                    <a:pt x="142" y="12"/>
                    <a:pt x="19" y="6"/>
                  </a:cubicBezTo>
                  <a:lnTo>
                    <a:pt x="1" y="41"/>
                  </a:lnTo>
                  <a:cubicBezTo>
                    <a:pt x="158" y="180"/>
                    <a:pt x="303" y="314"/>
                    <a:pt x="448" y="453"/>
                  </a:cubicBezTo>
                  <a:lnTo>
                    <a:pt x="448" y="453"/>
                  </a:lnTo>
                  <a:cubicBezTo>
                    <a:pt x="590" y="398"/>
                    <a:pt x="742" y="344"/>
                    <a:pt x="884" y="289"/>
                  </a:cubicBezTo>
                  <a:lnTo>
                    <a:pt x="884" y="289"/>
                  </a:lnTo>
                  <a:lnTo>
                    <a:pt x="904" y="299"/>
                  </a:lnTo>
                  <a:lnTo>
                    <a:pt x="904" y="282"/>
                  </a:lnTo>
                  <a:cubicBezTo>
                    <a:pt x="898" y="284"/>
                    <a:pt x="891" y="287"/>
                    <a:pt x="884" y="289"/>
                  </a:cubicBezTo>
                  <a:lnTo>
                    <a:pt x="884" y="289"/>
                  </a:lnTo>
                  <a:lnTo>
                    <a:pt x="599" y="147"/>
                  </a:lnTo>
                  <a:lnTo>
                    <a:pt x="611" y="159"/>
                  </a:lnTo>
                  <a:cubicBezTo>
                    <a:pt x="529" y="106"/>
                    <a:pt x="459" y="47"/>
                    <a:pt x="376" y="0"/>
                  </a:cubicBezTo>
                  <a:close/>
                  <a:moveTo>
                    <a:pt x="448" y="453"/>
                  </a:moveTo>
                  <a:lnTo>
                    <a:pt x="448" y="453"/>
                  </a:lnTo>
                  <a:cubicBezTo>
                    <a:pt x="443" y="455"/>
                    <a:pt x="439" y="456"/>
                    <a:pt x="435" y="458"/>
                  </a:cubicBezTo>
                  <a:lnTo>
                    <a:pt x="453" y="458"/>
                  </a:lnTo>
                  <a:cubicBezTo>
                    <a:pt x="451" y="456"/>
                    <a:pt x="449" y="455"/>
                    <a:pt x="448" y="45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136550" y="3867525"/>
              <a:ext cx="17625" cy="18350"/>
            </a:xfrm>
            <a:custGeom>
              <a:avLst/>
              <a:gdLst/>
              <a:ahLst/>
              <a:cxnLst/>
              <a:rect l="l" t="t" r="r" b="b"/>
              <a:pathLst>
                <a:path w="705" h="734" extrusionOk="0">
                  <a:moveTo>
                    <a:pt x="564" y="0"/>
                  </a:moveTo>
                  <a:cubicBezTo>
                    <a:pt x="499" y="18"/>
                    <a:pt x="435" y="24"/>
                    <a:pt x="364" y="41"/>
                  </a:cubicBezTo>
                  <a:cubicBezTo>
                    <a:pt x="447" y="264"/>
                    <a:pt x="1" y="569"/>
                    <a:pt x="581" y="734"/>
                  </a:cubicBezTo>
                  <a:cubicBezTo>
                    <a:pt x="617" y="698"/>
                    <a:pt x="658" y="663"/>
                    <a:pt x="705" y="628"/>
                  </a:cubicBezTo>
                  <a:cubicBezTo>
                    <a:pt x="658" y="423"/>
                    <a:pt x="611" y="206"/>
                    <a:pt x="564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5906150" y="3023325"/>
              <a:ext cx="17775" cy="11625"/>
            </a:xfrm>
            <a:custGeom>
              <a:avLst/>
              <a:gdLst/>
              <a:ahLst/>
              <a:cxnLst/>
              <a:rect l="l" t="t" r="r" b="b"/>
              <a:pathLst>
                <a:path w="711" h="465" extrusionOk="0">
                  <a:moveTo>
                    <a:pt x="30" y="1"/>
                  </a:moveTo>
                  <a:cubicBezTo>
                    <a:pt x="18" y="54"/>
                    <a:pt x="6" y="112"/>
                    <a:pt x="0" y="171"/>
                  </a:cubicBezTo>
                  <a:cubicBezTo>
                    <a:pt x="235" y="265"/>
                    <a:pt x="470" y="359"/>
                    <a:pt x="710" y="464"/>
                  </a:cubicBezTo>
                  <a:cubicBezTo>
                    <a:pt x="599" y="136"/>
                    <a:pt x="306" y="83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978300" y="3064850"/>
              <a:ext cx="16175" cy="17325"/>
            </a:xfrm>
            <a:custGeom>
              <a:avLst/>
              <a:gdLst/>
              <a:ahLst/>
              <a:cxnLst/>
              <a:rect l="l" t="t" r="r" b="b"/>
              <a:pathLst>
                <a:path w="647" h="693" extrusionOk="0">
                  <a:moveTo>
                    <a:pt x="142" y="0"/>
                  </a:moveTo>
                  <a:cubicBezTo>
                    <a:pt x="95" y="47"/>
                    <a:pt x="48" y="94"/>
                    <a:pt x="1" y="147"/>
                  </a:cubicBezTo>
                  <a:lnTo>
                    <a:pt x="488" y="692"/>
                  </a:lnTo>
                  <a:lnTo>
                    <a:pt x="646" y="534"/>
                  </a:lnTo>
                  <a:cubicBezTo>
                    <a:pt x="476" y="352"/>
                    <a:pt x="312" y="176"/>
                    <a:pt x="1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890175" y="3550300"/>
              <a:ext cx="17025" cy="14250"/>
            </a:xfrm>
            <a:custGeom>
              <a:avLst/>
              <a:gdLst/>
              <a:ahLst/>
              <a:cxnLst/>
              <a:rect l="l" t="t" r="r" b="b"/>
              <a:pathLst>
                <a:path w="681" h="570" extrusionOk="0">
                  <a:moveTo>
                    <a:pt x="94" y="0"/>
                  </a:moveTo>
                  <a:cubicBezTo>
                    <a:pt x="65" y="29"/>
                    <a:pt x="29" y="59"/>
                    <a:pt x="0" y="88"/>
                  </a:cubicBezTo>
                  <a:cubicBezTo>
                    <a:pt x="182" y="247"/>
                    <a:pt x="375" y="411"/>
                    <a:pt x="563" y="569"/>
                  </a:cubicBezTo>
                  <a:cubicBezTo>
                    <a:pt x="610" y="528"/>
                    <a:pt x="645" y="475"/>
                    <a:pt x="681" y="423"/>
                  </a:cubicBezTo>
                  <a:cubicBezTo>
                    <a:pt x="565" y="301"/>
                    <a:pt x="454" y="168"/>
                    <a:pt x="339" y="40"/>
                  </a:cubicBezTo>
                  <a:lnTo>
                    <a:pt x="339" y="40"/>
                  </a:lnTo>
                  <a:cubicBezTo>
                    <a:pt x="341" y="40"/>
                    <a:pt x="344" y="41"/>
                    <a:pt x="346" y="41"/>
                  </a:cubicBezTo>
                  <a:lnTo>
                    <a:pt x="334" y="35"/>
                  </a:lnTo>
                  <a:lnTo>
                    <a:pt x="334" y="35"/>
                  </a:lnTo>
                  <a:cubicBezTo>
                    <a:pt x="336" y="37"/>
                    <a:pt x="337" y="39"/>
                    <a:pt x="339" y="40"/>
                  </a:cubicBezTo>
                  <a:lnTo>
                    <a:pt x="339" y="40"/>
                  </a:lnTo>
                  <a:cubicBezTo>
                    <a:pt x="259" y="28"/>
                    <a:pt x="174" y="12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846900" y="3997325"/>
              <a:ext cx="8975" cy="15850"/>
            </a:xfrm>
            <a:custGeom>
              <a:avLst/>
              <a:gdLst/>
              <a:ahLst/>
              <a:cxnLst/>
              <a:rect l="l" t="t" r="r" b="b"/>
              <a:pathLst>
                <a:path w="359" h="634" extrusionOk="0">
                  <a:moveTo>
                    <a:pt x="83" y="0"/>
                  </a:moveTo>
                  <a:cubicBezTo>
                    <a:pt x="53" y="29"/>
                    <a:pt x="24" y="53"/>
                    <a:pt x="0" y="76"/>
                  </a:cubicBezTo>
                  <a:cubicBezTo>
                    <a:pt x="12" y="256"/>
                    <a:pt x="24" y="440"/>
                    <a:pt x="35" y="625"/>
                  </a:cubicBezTo>
                  <a:lnTo>
                    <a:pt x="35" y="625"/>
                  </a:lnTo>
                  <a:cubicBezTo>
                    <a:pt x="132" y="603"/>
                    <a:pt x="234" y="580"/>
                    <a:pt x="358" y="552"/>
                  </a:cubicBezTo>
                  <a:cubicBezTo>
                    <a:pt x="259" y="346"/>
                    <a:pt x="171" y="176"/>
                    <a:pt x="83" y="0"/>
                  </a:cubicBezTo>
                  <a:close/>
                  <a:moveTo>
                    <a:pt x="35" y="625"/>
                  </a:moveTo>
                  <a:lnTo>
                    <a:pt x="35" y="625"/>
                  </a:lnTo>
                  <a:cubicBezTo>
                    <a:pt x="31" y="626"/>
                    <a:pt x="28" y="627"/>
                    <a:pt x="24" y="628"/>
                  </a:cubicBezTo>
                  <a:lnTo>
                    <a:pt x="36" y="634"/>
                  </a:lnTo>
                  <a:cubicBezTo>
                    <a:pt x="35" y="631"/>
                    <a:pt x="35" y="628"/>
                    <a:pt x="35" y="62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661675" y="2696425"/>
              <a:ext cx="10725" cy="13825"/>
            </a:xfrm>
            <a:custGeom>
              <a:avLst/>
              <a:gdLst/>
              <a:ahLst/>
              <a:cxnLst/>
              <a:rect l="l" t="t" r="r" b="b"/>
              <a:pathLst>
                <a:path w="429" h="553" extrusionOk="0">
                  <a:moveTo>
                    <a:pt x="135" y="1"/>
                  </a:moveTo>
                  <a:cubicBezTo>
                    <a:pt x="88" y="42"/>
                    <a:pt x="47" y="83"/>
                    <a:pt x="0" y="118"/>
                  </a:cubicBezTo>
                  <a:cubicBezTo>
                    <a:pt x="106" y="259"/>
                    <a:pt x="205" y="405"/>
                    <a:pt x="311" y="552"/>
                  </a:cubicBezTo>
                  <a:cubicBezTo>
                    <a:pt x="352" y="529"/>
                    <a:pt x="393" y="511"/>
                    <a:pt x="428" y="488"/>
                  </a:cubicBezTo>
                  <a:cubicBezTo>
                    <a:pt x="405" y="376"/>
                    <a:pt x="393" y="276"/>
                    <a:pt x="375" y="165"/>
                  </a:cubicBezTo>
                  <a:lnTo>
                    <a:pt x="375" y="165"/>
                  </a:lnTo>
                  <a:lnTo>
                    <a:pt x="393" y="177"/>
                  </a:lnTo>
                  <a:cubicBezTo>
                    <a:pt x="305" y="118"/>
                    <a:pt x="223" y="59"/>
                    <a:pt x="1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814925" y="3983225"/>
              <a:ext cx="11475" cy="4875"/>
            </a:xfrm>
            <a:custGeom>
              <a:avLst/>
              <a:gdLst/>
              <a:ahLst/>
              <a:cxnLst/>
              <a:rect l="l" t="t" r="r" b="b"/>
              <a:pathLst>
                <a:path w="459" h="195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0" y="30"/>
                    <a:pt x="100" y="65"/>
                    <a:pt x="1" y="95"/>
                  </a:cubicBezTo>
                  <a:cubicBezTo>
                    <a:pt x="12" y="124"/>
                    <a:pt x="12" y="165"/>
                    <a:pt x="12" y="195"/>
                  </a:cubicBezTo>
                  <a:cubicBezTo>
                    <a:pt x="152" y="178"/>
                    <a:pt x="287" y="172"/>
                    <a:pt x="421" y="158"/>
                  </a:cubicBezTo>
                  <a:lnTo>
                    <a:pt x="421" y="158"/>
                  </a:lnTo>
                  <a:lnTo>
                    <a:pt x="429" y="165"/>
                  </a:lnTo>
                  <a:lnTo>
                    <a:pt x="458" y="153"/>
                  </a:lnTo>
                  <a:lnTo>
                    <a:pt x="458" y="153"/>
                  </a:lnTo>
                  <a:cubicBezTo>
                    <a:pt x="446" y="155"/>
                    <a:pt x="434" y="156"/>
                    <a:pt x="421" y="158"/>
                  </a:cubicBezTo>
                  <a:lnTo>
                    <a:pt x="421" y="158"/>
                  </a:lnTo>
                  <a:lnTo>
                    <a:pt x="282" y="19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21700" y="3448500"/>
              <a:ext cx="6775" cy="9850"/>
            </a:xfrm>
            <a:custGeom>
              <a:avLst/>
              <a:gdLst/>
              <a:ahLst/>
              <a:cxnLst/>
              <a:rect l="l" t="t" r="r" b="b"/>
              <a:pathLst>
                <a:path w="271" h="394" extrusionOk="0">
                  <a:moveTo>
                    <a:pt x="82" y="1"/>
                  </a:moveTo>
                  <a:cubicBezTo>
                    <a:pt x="53" y="7"/>
                    <a:pt x="24" y="13"/>
                    <a:pt x="0" y="30"/>
                  </a:cubicBezTo>
                  <a:cubicBezTo>
                    <a:pt x="12" y="101"/>
                    <a:pt x="12" y="189"/>
                    <a:pt x="41" y="253"/>
                  </a:cubicBezTo>
                  <a:cubicBezTo>
                    <a:pt x="71" y="318"/>
                    <a:pt x="141" y="353"/>
                    <a:pt x="188" y="394"/>
                  </a:cubicBezTo>
                  <a:lnTo>
                    <a:pt x="270" y="318"/>
                  </a:lnTo>
                  <a:cubicBezTo>
                    <a:pt x="206" y="212"/>
                    <a:pt x="147" y="101"/>
                    <a:pt x="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046650" y="3275000"/>
              <a:ext cx="7200" cy="8550"/>
            </a:xfrm>
            <a:custGeom>
              <a:avLst/>
              <a:gdLst/>
              <a:ahLst/>
              <a:cxnLst/>
              <a:rect l="l" t="t" r="r" b="b"/>
              <a:pathLst>
                <a:path w="288" h="342" extrusionOk="0">
                  <a:moveTo>
                    <a:pt x="18" y="1"/>
                  </a:moveTo>
                  <a:cubicBezTo>
                    <a:pt x="18" y="112"/>
                    <a:pt x="12" y="224"/>
                    <a:pt x="1" y="341"/>
                  </a:cubicBezTo>
                  <a:cubicBezTo>
                    <a:pt x="288" y="247"/>
                    <a:pt x="200" y="130"/>
                    <a:pt x="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810525" y="3303900"/>
              <a:ext cx="10150" cy="11325"/>
            </a:xfrm>
            <a:custGeom>
              <a:avLst/>
              <a:gdLst/>
              <a:ahLst/>
              <a:cxnLst/>
              <a:rect l="l" t="t" r="r" b="b"/>
              <a:pathLst>
                <a:path w="406" h="453" extrusionOk="0">
                  <a:moveTo>
                    <a:pt x="59" y="0"/>
                  </a:moveTo>
                  <a:cubicBezTo>
                    <a:pt x="47" y="18"/>
                    <a:pt x="30" y="47"/>
                    <a:pt x="1" y="71"/>
                  </a:cubicBezTo>
                  <a:cubicBezTo>
                    <a:pt x="71" y="182"/>
                    <a:pt x="135" y="300"/>
                    <a:pt x="223" y="452"/>
                  </a:cubicBezTo>
                  <a:cubicBezTo>
                    <a:pt x="405" y="147"/>
                    <a:pt x="229" y="77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898825" y="2832675"/>
              <a:ext cx="8075" cy="3850"/>
            </a:xfrm>
            <a:custGeom>
              <a:avLst/>
              <a:gdLst/>
              <a:ahLst/>
              <a:cxnLst/>
              <a:rect l="l" t="t" r="r" b="b"/>
              <a:pathLst>
                <a:path w="323" h="154" extrusionOk="0">
                  <a:moveTo>
                    <a:pt x="12" y="1"/>
                  </a:moveTo>
                  <a:lnTo>
                    <a:pt x="0" y="6"/>
                  </a:lnTo>
                  <a:lnTo>
                    <a:pt x="12" y="6"/>
                  </a:lnTo>
                  <a:lnTo>
                    <a:pt x="12" y="1"/>
                  </a:lnTo>
                  <a:close/>
                  <a:moveTo>
                    <a:pt x="12" y="6"/>
                  </a:moveTo>
                  <a:lnTo>
                    <a:pt x="12" y="144"/>
                  </a:lnTo>
                  <a:lnTo>
                    <a:pt x="12" y="144"/>
                  </a:lnTo>
                  <a:cubicBezTo>
                    <a:pt x="109" y="123"/>
                    <a:pt x="216" y="111"/>
                    <a:pt x="323" y="89"/>
                  </a:cubicBezTo>
                  <a:cubicBezTo>
                    <a:pt x="323" y="59"/>
                    <a:pt x="311" y="36"/>
                    <a:pt x="311" y="6"/>
                  </a:cubicBezTo>
                  <a:close/>
                  <a:moveTo>
                    <a:pt x="12" y="144"/>
                  </a:moveTo>
                  <a:cubicBezTo>
                    <a:pt x="8" y="145"/>
                    <a:pt x="4" y="146"/>
                    <a:pt x="0" y="147"/>
                  </a:cubicBezTo>
                  <a:lnTo>
                    <a:pt x="12" y="153"/>
                  </a:lnTo>
                  <a:lnTo>
                    <a:pt x="12" y="144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888250" y="3321650"/>
              <a:ext cx="3400" cy="7950"/>
            </a:xfrm>
            <a:custGeom>
              <a:avLst/>
              <a:gdLst/>
              <a:ahLst/>
              <a:cxnLst/>
              <a:rect l="l" t="t" r="r" b="b"/>
              <a:pathLst>
                <a:path w="136" h="318" extrusionOk="0">
                  <a:moveTo>
                    <a:pt x="83" y="0"/>
                  </a:moveTo>
                  <a:cubicBezTo>
                    <a:pt x="54" y="0"/>
                    <a:pt x="30" y="6"/>
                    <a:pt x="1" y="6"/>
                  </a:cubicBezTo>
                  <a:cubicBezTo>
                    <a:pt x="12" y="112"/>
                    <a:pt x="12" y="212"/>
                    <a:pt x="18" y="317"/>
                  </a:cubicBezTo>
                  <a:cubicBezTo>
                    <a:pt x="54" y="305"/>
                    <a:pt x="100" y="294"/>
                    <a:pt x="136" y="276"/>
                  </a:cubicBezTo>
                  <a:cubicBezTo>
                    <a:pt x="112" y="182"/>
                    <a:pt x="100" y="94"/>
                    <a:pt x="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659325" y="3279400"/>
              <a:ext cx="8825" cy="8100"/>
            </a:xfrm>
            <a:custGeom>
              <a:avLst/>
              <a:gdLst/>
              <a:ahLst/>
              <a:cxnLst/>
              <a:rect l="l" t="t" r="r" b="b"/>
              <a:pathLst>
                <a:path w="353" h="324" extrusionOk="0">
                  <a:moveTo>
                    <a:pt x="65" y="1"/>
                  </a:moveTo>
                  <a:cubicBezTo>
                    <a:pt x="47" y="24"/>
                    <a:pt x="24" y="54"/>
                    <a:pt x="0" y="77"/>
                  </a:cubicBezTo>
                  <a:cubicBezTo>
                    <a:pt x="118" y="159"/>
                    <a:pt x="229" y="247"/>
                    <a:pt x="340" y="323"/>
                  </a:cubicBezTo>
                  <a:cubicBezTo>
                    <a:pt x="346" y="247"/>
                    <a:pt x="346" y="171"/>
                    <a:pt x="352" y="89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225425" y="3512300"/>
              <a:ext cx="7225" cy="5450"/>
            </a:xfrm>
            <a:custGeom>
              <a:avLst/>
              <a:gdLst/>
              <a:ahLst/>
              <a:cxnLst/>
              <a:rect l="l" t="t" r="r" b="b"/>
              <a:pathLst>
                <a:path w="289" h="218" extrusionOk="0">
                  <a:moveTo>
                    <a:pt x="288" y="1"/>
                  </a:moveTo>
                  <a:lnTo>
                    <a:pt x="1" y="130"/>
                  </a:lnTo>
                  <a:lnTo>
                    <a:pt x="24" y="218"/>
                  </a:lnTo>
                  <a:lnTo>
                    <a:pt x="288" y="21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80550" y="3209750"/>
              <a:ext cx="11750" cy="4125"/>
            </a:xfrm>
            <a:custGeom>
              <a:avLst/>
              <a:gdLst/>
              <a:ahLst/>
              <a:cxnLst/>
              <a:rect l="l" t="t" r="r" b="b"/>
              <a:pathLst>
                <a:path w="470" h="165" extrusionOk="0">
                  <a:moveTo>
                    <a:pt x="452" y="0"/>
                  </a:moveTo>
                  <a:cubicBezTo>
                    <a:pt x="306" y="53"/>
                    <a:pt x="153" y="106"/>
                    <a:pt x="1" y="147"/>
                  </a:cubicBezTo>
                  <a:lnTo>
                    <a:pt x="71" y="164"/>
                  </a:lnTo>
                  <a:lnTo>
                    <a:pt x="147" y="159"/>
                  </a:lnTo>
                  <a:cubicBezTo>
                    <a:pt x="253" y="147"/>
                    <a:pt x="358" y="135"/>
                    <a:pt x="470" y="129"/>
                  </a:cubicBezTo>
                  <a:cubicBezTo>
                    <a:pt x="470" y="82"/>
                    <a:pt x="464" y="47"/>
                    <a:pt x="4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988875" y="3128650"/>
              <a:ext cx="9100" cy="6900"/>
            </a:xfrm>
            <a:custGeom>
              <a:avLst/>
              <a:gdLst/>
              <a:ahLst/>
              <a:cxnLst/>
              <a:rect l="l" t="t" r="r" b="b"/>
              <a:pathLst>
                <a:path w="364" h="276" extrusionOk="0">
                  <a:moveTo>
                    <a:pt x="100" y="0"/>
                  </a:moveTo>
                  <a:cubicBezTo>
                    <a:pt x="71" y="35"/>
                    <a:pt x="41" y="70"/>
                    <a:pt x="0" y="106"/>
                  </a:cubicBezTo>
                  <a:cubicBezTo>
                    <a:pt x="100" y="164"/>
                    <a:pt x="200" y="217"/>
                    <a:pt x="293" y="276"/>
                  </a:cubicBezTo>
                  <a:cubicBezTo>
                    <a:pt x="317" y="246"/>
                    <a:pt x="340" y="211"/>
                    <a:pt x="364" y="182"/>
                  </a:cubicBezTo>
                  <a:cubicBezTo>
                    <a:pt x="276" y="123"/>
                    <a:pt x="188" y="59"/>
                    <a:pt x="10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5973900" y="3122175"/>
              <a:ext cx="10450" cy="5450"/>
            </a:xfrm>
            <a:custGeom>
              <a:avLst/>
              <a:gdLst/>
              <a:ahLst/>
              <a:cxnLst/>
              <a:rect l="l" t="t" r="r" b="b"/>
              <a:pathLst>
                <a:path w="418" h="218" extrusionOk="0">
                  <a:moveTo>
                    <a:pt x="30" y="1"/>
                  </a:moveTo>
                  <a:cubicBezTo>
                    <a:pt x="18" y="30"/>
                    <a:pt x="7" y="54"/>
                    <a:pt x="1" y="83"/>
                  </a:cubicBezTo>
                  <a:cubicBezTo>
                    <a:pt x="106" y="130"/>
                    <a:pt x="206" y="177"/>
                    <a:pt x="312" y="218"/>
                  </a:cubicBezTo>
                  <a:cubicBezTo>
                    <a:pt x="347" y="183"/>
                    <a:pt x="382" y="142"/>
                    <a:pt x="417" y="95"/>
                  </a:cubicBezTo>
                  <a:cubicBezTo>
                    <a:pt x="294" y="60"/>
                    <a:pt x="165" y="30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5722375" y="3765450"/>
              <a:ext cx="5750" cy="5000"/>
            </a:xfrm>
            <a:custGeom>
              <a:avLst/>
              <a:gdLst/>
              <a:ahLst/>
              <a:cxnLst/>
              <a:rect l="l" t="t" r="r" b="b"/>
              <a:pathLst>
                <a:path w="230" h="200" extrusionOk="0">
                  <a:moveTo>
                    <a:pt x="118" y="0"/>
                  </a:moveTo>
                  <a:cubicBezTo>
                    <a:pt x="77" y="35"/>
                    <a:pt x="36" y="77"/>
                    <a:pt x="1" y="112"/>
                  </a:cubicBezTo>
                  <a:cubicBezTo>
                    <a:pt x="77" y="141"/>
                    <a:pt x="153" y="170"/>
                    <a:pt x="230" y="200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5735000" y="39141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8" y="1"/>
                  </a:moveTo>
                  <a:cubicBezTo>
                    <a:pt x="71" y="42"/>
                    <a:pt x="41" y="71"/>
                    <a:pt x="0" y="101"/>
                  </a:cubicBezTo>
                  <a:cubicBezTo>
                    <a:pt x="47" y="142"/>
                    <a:pt x="88" y="183"/>
                    <a:pt x="141" y="212"/>
                  </a:cubicBezTo>
                  <a:cubicBezTo>
                    <a:pt x="147" y="212"/>
                    <a:pt x="223" y="147"/>
                    <a:pt x="217" y="142"/>
                  </a:cubicBezTo>
                  <a:cubicBezTo>
                    <a:pt x="194" y="89"/>
                    <a:pt x="159" y="42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067775" y="3917825"/>
              <a:ext cx="3550" cy="7650"/>
            </a:xfrm>
            <a:custGeom>
              <a:avLst/>
              <a:gdLst/>
              <a:ahLst/>
              <a:cxnLst/>
              <a:rect l="l" t="t" r="r" b="b"/>
              <a:pathLst>
                <a:path w="142" h="306" extrusionOk="0">
                  <a:moveTo>
                    <a:pt x="141" y="306"/>
                  </a:moveTo>
                  <a:cubicBezTo>
                    <a:pt x="94" y="206"/>
                    <a:pt x="47" y="100"/>
                    <a:pt x="0" y="0"/>
                  </a:cubicBezTo>
                  <a:cubicBezTo>
                    <a:pt x="47" y="100"/>
                    <a:pt x="94" y="206"/>
                    <a:pt x="141" y="30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5639675" y="2943400"/>
              <a:ext cx="7775" cy="5175"/>
            </a:xfrm>
            <a:custGeom>
              <a:avLst/>
              <a:gdLst/>
              <a:ahLst/>
              <a:cxnLst/>
              <a:rect l="l" t="t" r="r" b="b"/>
              <a:pathLst>
                <a:path w="311" h="207" extrusionOk="0">
                  <a:moveTo>
                    <a:pt x="0" y="1"/>
                  </a:moveTo>
                  <a:cubicBezTo>
                    <a:pt x="47" y="65"/>
                    <a:pt x="88" y="142"/>
                    <a:pt x="135" y="206"/>
                  </a:cubicBezTo>
                  <a:cubicBezTo>
                    <a:pt x="194" y="153"/>
                    <a:pt x="252" y="95"/>
                    <a:pt x="311" y="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5930500" y="2850275"/>
              <a:ext cx="8975" cy="4425"/>
            </a:xfrm>
            <a:custGeom>
              <a:avLst/>
              <a:gdLst/>
              <a:ahLst/>
              <a:cxnLst/>
              <a:rect l="l" t="t" r="r" b="b"/>
              <a:pathLst>
                <a:path w="359" h="177" extrusionOk="0">
                  <a:moveTo>
                    <a:pt x="82" y="1"/>
                  </a:moveTo>
                  <a:cubicBezTo>
                    <a:pt x="53" y="36"/>
                    <a:pt x="24" y="65"/>
                    <a:pt x="0" y="94"/>
                  </a:cubicBezTo>
                  <a:cubicBezTo>
                    <a:pt x="111" y="115"/>
                    <a:pt x="217" y="137"/>
                    <a:pt x="322" y="158"/>
                  </a:cubicBezTo>
                  <a:lnTo>
                    <a:pt x="322" y="158"/>
                  </a:lnTo>
                  <a:cubicBezTo>
                    <a:pt x="239" y="105"/>
                    <a:pt x="161" y="53"/>
                    <a:pt x="82" y="1"/>
                  </a:cubicBezTo>
                  <a:close/>
                  <a:moveTo>
                    <a:pt x="322" y="158"/>
                  </a:moveTo>
                  <a:lnTo>
                    <a:pt x="322" y="158"/>
                  </a:lnTo>
                  <a:cubicBezTo>
                    <a:pt x="332" y="164"/>
                    <a:pt x="342" y="170"/>
                    <a:pt x="352" y="177"/>
                  </a:cubicBezTo>
                  <a:lnTo>
                    <a:pt x="358" y="165"/>
                  </a:lnTo>
                  <a:cubicBezTo>
                    <a:pt x="346" y="162"/>
                    <a:pt x="334" y="160"/>
                    <a:pt x="322" y="15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5913200" y="3433700"/>
              <a:ext cx="2950" cy="6025"/>
            </a:xfrm>
            <a:custGeom>
              <a:avLst/>
              <a:gdLst/>
              <a:ahLst/>
              <a:cxnLst/>
              <a:rect l="l" t="t" r="r" b="b"/>
              <a:pathLst>
                <a:path w="118" h="241" extrusionOk="0">
                  <a:moveTo>
                    <a:pt x="24" y="0"/>
                  </a:moveTo>
                  <a:cubicBezTo>
                    <a:pt x="0" y="41"/>
                    <a:pt x="0" y="94"/>
                    <a:pt x="18" y="135"/>
                  </a:cubicBezTo>
                  <a:cubicBezTo>
                    <a:pt x="47" y="176"/>
                    <a:pt x="82" y="211"/>
                    <a:pt x="117" y="241"/>
                  </a:cubicBezTo>
                  <a:cubicBezTo>
                    <a:pt x="88" y="159"/>
                    <a:pt x="53" y="77"/>
                    <a:pt x="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86475" y="3426500"/>
              <a:ext cx="6175" cy="6625"/>
            </a:xfrm>
            <a:custGeom>
              <a:avLst/>
              <a:gdLst/>
              <a:ahLst/>
              <a:cxnLst/>
              <a:rect l="l" t="t" r="r" b="b"/>
              <a:pathLst>
                <a:path w="247" h="265" extrusionOk="0">
                  <a:moveTo>
                    <a:pt x="12" y="1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2" y="1"/>
                  </a:lnTo>
                  <a:close/>
                  <a:moveTo>
                    <a:pt x="147" y="1"/>
                  </a:moveTo>
                  <a:lnTo>
                    <a:pt x="71" y="13"/>
                  </a:lnTo>
                  <a:lnTo>
                    <a:pt x="13" y="13"/>
                  </a:lnTo>
                  <a:lnTo>
                    <a:pt x="35" y="265"/>
                  </a:lnTo>
                  <a:cubicBezTo>
                    <a:pt x="100" y="212"/>
                    <a:pt x="176" y="171"/>
                    <a:pt x="247" y="118"/>
                  </a:cubicBezTo>
                  <a:cubicBezTo>
                    <a:pt x="211" y="71"/>
                    <a:pt x="182" y="36"/>
                    <a:pt x="1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148425" y="4042350"/>
              <a:ext cx="5750" cy="7500"/>
            </a:xfrm>
            <a:custGeom>
              <a:avLst/>
              <a:gdLst/>
              <a:ahLst/>
              <a:cxnLst/>
              <a:rect l="l" t="t" r="r" b="b"/>
              <a:pathLst>
                <a:path w="230" h="300" extrusionOk="0">
                  <a:moveTo>
                    <a:pt x="1" y="0"/>
                  </a:moveTo>
                  <a:cubicBezTo>
                    <a:pt x="77" y="100"/>
                    <a:pt x="148" y="194"/>
                    <a:pt x="230" y="299"/>
                  </a:cubicBezTo>
                  <a:cubicBezTo>
                    <a:pt x="153" y="194"/>
                    <a:pt x="83" y="10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5856425" y="2794700"/>
              <a:ext cx="5175" cy="6475"/>
            </a:xfrm>
            <a:custGeom>
              <a:avLst/>
              <a:gdLst/>
              <a:ahLst/>
              <a:cxnLst/>
              <a:rect l="l" t="t" r="r" b="b"/>
              <a:pathLst>
                <a:path w="207" h="259" extrusionOk="0">
                  <a:moveTo>
                    <a:pt x="142" y="0"/>
                  </a:moveTo>
                  <a:lnTo>
                    <a:pt x="1" y="141"/>
                  </a:lnTo>
                  <a:cubicBezTo>
                    <a:pt x="65" y="176"/>
                    <a:pt x="142" y="223"/>
                    <a:pt x="206" y="258"/>
                  </a:cubicBezTo>
                  <a:cubicBezTo>
                    <a:pt x="183" y="170"/>
                    <a:pt x="159" y="88"/>
                    <a:pt x="1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5753325" y="3352450"/>
              <a:ext cx="6475" cy="6900"/>
            </a:xfrm>
            <a:custGeom>
              <a:avLst/>
              <a:gdLst/>
              <a:ahLst/>
              <a:cxnLst/>
              <a:rect l="l" t="t" r="r" b="b"/>
              <a:pathLst>
                <a:path w="259" h="276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94"/>
                    <a:pt x="89" y="182"/>
                    <a:pt x="136" y="276"/>
                  </a:cubicBezTo>
                  <a:cubicBezTo>
                    <a:pt x="177" y="241"/>
                    <a:pt x="218" y="206"/>
                    <a:pt x="259" y="159"/>
                  </a:cubicBezTo>
                  <a:cubicBezTo>
                    <a:pt x="171" y="112"/>
                    <a:pt x="89" y="53"/>
                    <a:pt x="1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080675" y="2787650"/>
              <a:ext cx="3400" cy="5450"/>
            </a:xfrm>
            <a:custGeom>
              <a:avLst/>
              <a:gdLst/>
              <a:ahLst/>
              <a:cxnLst/>
              <a:rect l="l" t="t" r="r" b="b"/>
              <a:pathLst>
                <a:path w="136" h="218" extrusionOk="0">
                  <a:moveTo>
                    <a:pt x="135" y="1"/>
                  </a:moveTo>
                  <a:lnTo>
                    <a:pt x="135" y="1"/>
                  </a:lnTo>
                  <a:cubicBezTo>
                    <a:pt x="94" y="42"/>
                    <a:pt x="42" y="89"/>
                    <a:pt x="1" y="130"/>
                  </a:cubicBezTo>
                  <a:cubicBezTo>
                    <a:pt x="36" y="165"/>
                    <a:pt x="71" y="194"/>
                    <a:pt x="94" y="21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5973750" y="3058975"/>
              <a:ext cx="7800" cy="9550"/>
            </a:xfrm>
            <a:custGeom>
              <a:avLst/>
              <a:gdLst/>
              <a:ahLst/>
              <a:cxnLst/>
              <a:rect l="l" t="t" r="r" b="b"/>
              <a:pathLst>
                <a:path w="312" h="382" extrusionOk="0">
                  <a:moveTo>
                    <a:pt x="124" y="0"/>
                  </a:moveTo>
                  <a:cubicBezTo>
                    <a:pt x="89" y="36"/>
                    <a:pt x="42" y="77"/>
                    <a:pt x="1" y="118"/>
                  </a:cubicBezTo>
                  <a:cubicBezTo>
                    <a:pt x="60" y="206"/>
                    <a:pt x="124" y="294"/>
                    <a:pt x="183" y="382"/>
                  </a:cubicBezTo>
                  <a:cubicBezTo>
                    <a:pt x="230" y="329"/>
                    <a:pt x="277" y="276"/>
                    <a:pt x="312" y="235"/>
                  </a:cubicBezTo>
                  <a:cubicBezTo>
                    <a:pt x="259" y="153"/>
                    <a:pt x="189" y="77"/>
                    <a:pt x="1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093300" y="3275300"/>
              <a:ext cx="6750" cy="4725"/>
            </a:xfrm>
            <a:custGeom>
              <a:avLst/>
              <a:gdLst/>
              <a:ahLst/>
              <a:cxnLst/>
              <a:rect l="l" t="t" r="r" b="b"/>
              <a:pathLst>
                <a:path w="270" h="189" extrusionOk="0">
                  <a:moveTo>
                    <a:pt x="270" y="1"/>
                  </a:moveTo>
                  <a:lnTo>
                    <a:pt x="270" y="1"/>
                  </a:lnTo>
                  <a:cubicBezTo>
                    <a:pt x="182" y="12"/>
                    <a:pt x="88" y="30"/>
                    <a:pt x="0" y="42"/>
                  </a:cubicBezTo>
                  <a:cubicBezTo>
                    <a:pt x="82" y="94"/>
                    <a:pt x="158" y="135"/>
                    <a:pt x="241" y="188"/>
                  </a:cubicBezTo>
                  <a:cubicBezTo>
                    <a:pt x="246" y="124"/>
                    <a:pt x="258" y="59"/>
                    <a:pt x="2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5655800" y="3277050"/>
              <a:ext cx="5150" cy="4300"/>
            </a:xfrm>
            <a:custGeom>
              <a:avLst/>
              <a:gdLst/>
              <a:ahLst/>
              <a:cxnLst/>
              <a:rect l="l" t="t" r="r" b="b"/>
              <a:pathLst>
                <a:path w="206" h="172" extrusionOk="0">
                  <a:moveTo>
                    <a:pt x="0" y="1"/>
                  </a:moveTo>
                  <a:cubicBezTo>
                    <a:pt x="47" y="60"/>
                    <a:pt x="100" y="112"/>
                    <a:pt x="141" y="171"/>
                  </a:cubicBezTo>
                  <a:cubicBezTo>
                    <a:pt x="165" y="148"/>
                    <a:pt x="188" y="118"/>
                    <a:pt x="206" y="95"/>
                  </a:cubicBezTo>
                  <a:cubicBezTo>
                    <a:pt x="141" y="60"/>
                    <a:pt x="71" y="30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595950" y="3084350"/>
              <a:ext cx="5325" cy="6475"/>
            </a:xfrm>
            <a:custGeom>
              <a:avLst/>
              <a:gdLst/>
              <a:ahLst/>
              <a:cxnLst/>
              <a:rect l="l" t="t" r="r" b="b"/>
              <a:pathLst>
                <a:path w="213" h="259" extrusionOk="0">
                  <a:moveTo>
                    <a:pt x="148" y="0"/>
                  </a:moveTo>
                  <a:cubicBezTo>
                    <a:pt x="95" y="53"/>
                    <a:pt x="48" y="100"/>
                    <a:pt x="1" y="141"/>
                  </a:cubicBezTo>
                  <a:cubicBezTo>
                    <a:pt x="71" y="188"/>
                    <a:pt x="136" y="223"/>
                    <a:pt x="212" y="259"/>
                  </a:cubicBezTo>
                  <a:cubicBezTo>
                    <a:pt x="189" y="176"/>
                    <a:pt x="165" y="88"/>
                    <a:pt x="1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718125" y="2727525"/>
              <a:ext cx="8675" cy="5900"/>
            </a:xfrm>
            <a:custGeom>
              <a:avLst/>
              <a:gdLst/>
              <a:ahLst/>
              <a:cxnLst/>
              <a:rect l="l" t="t" r="r" b="b"/>
              <a:pathLst>
                <a:path w="347" h="236" extrusionOk="0">
                  <a:moveTo>
                    <a:pt x="147" y="0"/>
                  </a:moveTo>
                  <a:cubicBezTo>
                    <a:pt x="106" y="47"/>
                    <a:pt x="53" y="94"/>
                    <a:pt x="1" y="147"/>
                  </a:cubicBezTo>
                  <a:cubicBezTo>
                    <a:pt x="63" y="204"/>
                    <a:pt x="121" y="236"/>
                    <a:pt x="175" y="236"/>
                  </a:cubicBezTo>
                  <a:cubicBezTo>
                    <a:pt x="237" y="236"/>
                    <a:pt x="292" y="193"/>
                    <a:pt x="340" y="97"/>
                  </a:cubicBezTo>
                  <a:lnTo>
                    <a:pt x="340" y="97"/>
                  </a:lnTo>
                  <a:cubicBezTo>
                    <a:pt x="342" y="98"/>
                    <a:pt x="344" y="99"/>
                    <a:pt x="347" y="100"/>
                  </a:cubicBezTo>
                  <a:lnTo>
                    <a:pt x="341" y="94"/>
                  </a:lnTo>
                  <a:cubicBezTo>
                    <a:pt x="340" y="95"/>
                    <a:pt x="340" y="96"/>
                    <a:pt x="340" y="97"/>
                  </a:cubicBezTo>
                  <a:lnTo>
                    <a:pt x="340" y="97"/>
                  </a:lnTo>
                  <a:cubicBezTo>
                    <a:pt x="277" y="68"/>
                    <a:pt x="215" y="34"/>
                    <a:pt x="14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49150" y="3645775"/>
              <a:ext cx="3250" cy="4425"/>
            </a:xfrm>
            <a:custGeom>
              <a:avLst/>
              <a:gdLst/>
              <a:ahLst/>
              <a:cxnLst/>
              <a:rect l="l" t="t" r="r" b="b"/>
              <a:pathLst>
                <a:path w="130" h="177" extrusionOk="0">
                  <a:moveTo>
                    <a:pt x="129" y="0"/>
                  </a:moveTo>
                  <a:cubicBezTo>
                    <a:pt x="77" y="59"/>
                    <a:pt x="35" y="123"/>
                    <a:pt x="0" y="176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751850" y="2981525"/>
              <a:ext cx="7075" cy="4875"/>
            </a:xfrm>
            <a:custGeom>
              <a:avLst/>
              <a:gdLst/>
              <a:ahLst/>
              <a:cxnLst/>
              <a:rect l="l" t="t" r="r" b="b"/>
              <a:pathLst>
                <a:path w="283" h="195" extrusionOk="0">
                  <a:moveTo>
                    <a:pt x="71" y="1"/>
                  </a:moveTo>
                  <a:lnTo>
                    <a:pt x="1" y="66"/>
                  </a:lnTo>
                  <a:cubicBezTo>
                    <a:pt x="77" y="112"/>
                    <a:pt x="159" y="148"/>
                    <a:pt x="236" y="195"/>
                  </a:cubicBezTo>
                  <a:cubicBezTo>
                    <a:pt x="253" y="165"/>
                    <a:pt x="265" y="142"/>
                    <a:pt x="283" y="112"/>
                  </a:cubicBezTo>
                  <a:cubicBezTo>
                    <a:pt x="206" y="77"/>
                    <a:pt x="142" y="36"/>
                    <a:pt x="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166925" y="3164875"/>
              <a:ext cx="7200" cy="5575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205" y="0"/>
                  </a:moveTo>
                  <a:cubicBezTo>
                    <a:pt x="141" y="65"/>
                    <a:pt x="70" y="141"/>
                    <a:pt x="0" y="211"/>
                  </a:cubicBezTo>
                  <a:cubicBezTo>
                    <a:pt x="82" y="211"/>
                    <a:pt x="158" y="223"/>
                    <a:pt x="235" y="223"/>
                  </a:cubicBezTo>
                  <a:cubicBezTo>
                    <a:pt x="252" y="170"/>
                    <a:pt x="264" y="117"/>
                    <a:pt x="287" y="76"/>
                  </a:cubicBezTo>
                  <a:cubicBezTo>
                    <a:pt x="258" y="53"/>
                    <a:pt x="235" y="24"/>
                    <a:pt x="20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172050" y="3161350"/>
              <a:ext cx="5750" cy="5450"/>
            </a:xfrm>
            <a:custGeom>
              <a:avLst/>
              <a:gdLst/>
              <a:ahLst/>
              <a:cxnLst/>
              <a:rect l="l" t="t" r="r" b="b"/>
              <a:pathLst>
                <a:path w="230" h="218" extrusionOk="0">
                  <a:moveTo>
                    <a:pt x="141" y="0"/>
                  </a:moveTo>
                  <a:cubicBezTo>
                    <a:pt x="100" y="47"/>
                    <a:pt x="47" y="88"/>
                    <a:pt x="0" y="135"/>
                  </a:cubicBezTo>
                  <a:cubicBezTo>
                    <a:pt x="24" y="159"/>
                    <a:pt x="53" y="188"/>
                    <a:pt x="82" y="206"/>
                  </a:cubicBezTo>
                  <a:cubicBezTo>
                    <a:pt x="126" y="206"/>
                    <a:pt x="170" y="201"/>
                    <a:pt x="218" y="200"/>
                  </a:cubicBezTo>
                  <a:lnTo>
                    <a:pt x="218" y="200"/>
                  </a:lnTo>
                  <a:cubicBezTo>
                    <a:pt x="220" y="206"/>
                    <a:pt x="221" y="211"/>
                    <a:pt x="223" y="217"/>
                  </a:cubicBezTo>
                  <a:lnTo>
                    <a:pt x="229" y="200"/>
                  </a:lnTo>
                  <a:cubicBezTo>
                    <a:pt x="225" y="200"/>
                    <a:pt x="222" y="200"/>
                    <a:pt x="218" y="200"/>
                  </a:cubicBezTo>
                  <a:lnTo>
                    <a:pt x="218" y="200"/>
                  </a:lnTo>
                  <a:cubicBezTo>
                    <a:pt x="195" y="131"/>
                    <a:pt x="168" y="71"/>
                    <a:pt x="1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981675" y="3124525"/>
              <a:ext cx="9700" cy="6775"/>
            </a:xfrm>
            <a:custGeom>
              <a:avLst/>
              <a:gdLst/>
              <a:ahLst/>
              <a:cxnLst/>
              <a:rect l="l" t="t" r="r" b="b"/>
              <a:pathLst>
                <a:path w="388" h="271" extrusionOk="0">
                  <a:moveTo>
                    <a:pt x="100" y="1"/>
                  </a:moveTo>
                  <a:cubicBezTo>
                    <a:pt x="71" y="48"/>
                    <a:pt x="36" y="83"/>
                    <a:pt x="1" y="124"/>
                  </a:cubicBezTo>
                  <a:cubicBezTo>
                    <a:pt x="95" y="177"/>
                    <a:pt x="194" y="224"/>
                    <a:pt x="294" y="271"/>
                  </a:cubicBezTo>
                  <a:cubicBezTo>
                    <a:pt x="329" y="235"/>
                    <a:pt x="359" y="200"/>
                    <a:pt x="388" y="165"/>
                  </a:cubicBezTo>
                  <a:cubicBezTo>
                    <a:pt x="294" y="112"/>
                    <a:pt x="194" y="54"/>
                    <a:pt x="1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277925" y="2693200"/>
              <a:ext cx="2225" cy="3250"/>
            </a:xfrm>
            <a:custGeom>
              <a:avLst/>
              <a:gdLst/>
              <a:ahLst/>
              <a:cxnLst/>
              <a:rect l="l" t="t" r="r" b="b"/>
              <a:pathLst>
                <a:path w="89" h="130" extrusionOk="0">
                  <a:moveTo>
                    <a:pt x="89" y="1"/>
                  </a:moveTo>
                  <a:lnTo>
                    <a:pt x="89" y="1"/>
                  </a:lnTo>
                  <a:cubicBezTo>
                    <a:pt x="60" y="36"/>
                    <a:pt x="30" y="65"/>
                    <a:pt x="1" y="94"/>
                  </a:cubicBezTo>
                  <a:cubicBezTo>
                    <a:pt x="19" y="100"/>
                    <a:pt x="48" y="118"/>
                    <a:pt x="71" y="130"/>
                  </a:cubicBezTo>
                  <a:cubicBezTo>
                    <a:pt x="71" y="89"/>
                    <a:pt x="77" y="42"/>
                    <a:pt x="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5743500" y="2976850"/>
              <a:ext cx="10150" cy="6625"/>
            </a:xfrm>
            <a:custGeom>
              <a:avLst/>
              <a:gdLst/>
              <a:ahLst/>
              <a:cxnLst/>
              <a:rect l="l" t="t" r="r" b="b"/>
              <a:pathLst>
                <a:path w="406" h="265" extrusionOk="0">
                  <a:moveTo>
                    <a:pt x="159" y="0"/>
                  </a:moveTo>
                  <a:cubicBezTo>
                    <a:pt x="112" y="59"/>
                    <a:pt x="53" y="106"/>
                    <a:pt x="1" y="165"/>
                  </a:cubicBezTo>
                  <a:cubicBezTo>
                    <a:pt x="112" y="206"/>
                    <a:pt x="229" y="235"/>
                    <a:pt x="335" y="264"/>
                  </a:cubicBezTo>
                  <a:cubicBezTo>
                    <a:pt x="358" y="235"/>
                    <a:pt x="382" y="211"/>
                    <a:pt x="405" y="188"/>
                  </a:cubicBezTo>
                  <a:cubicBezTo>
                    <a:pt x="323" y="123"/>
                    <a:pt x="241" y="65"/>
                    <a:pt x="1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51075" y="3883225"/>
              <a:ext cx="2950" cy="4125"/>
            </a:xfrm>
            <a:custGeom>
              <a:avLst/>
              <a:gdLst/>
              <a:ahLst/>
              <a:cxnLst/>
              <a:rect l="l" t="t" r="r" b="b"/>
              <a:pathLst>
                <a:path w="118" h="165" extrusionOk="0">
                  <a:moveTo>
                    <a:pt x="118" y="0"/>
                  </a:moveTo>
                  <a:lnTo>
                    <a:pt x="118" y="0"/>
                  </a:lnTo>
                  <a:cubicBezTo>
                    <a:pt x="77" y="35"/>
                    <a:pt x="36" y="70"/>
                    <a:pt x="0" y="106"/>
                  </a:cubicBezTo>
                  <a:cubicBezTo>
                    <a:pt x="30" y="123"/>
                    <a:pt x="65" y="147"/>
                    <a:pt x="100" y="164"/>
                  </a:cubicBezTo>
                  <a:cubicBezTo>
                    <a:pt x="100" y="117"/>
                    <a:pt x="106" y="59"/>
                    <a:pt x="118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5814775" y="3889325"/>
              <a:ext cx="2225" cy="1550"/>
            </a:xfrm>
            <a:custGeom>
              <a:avLst/>
              <a:gdLst/>
              <a:ahLst/>
              <a:cxnLst/>
              <a:rect l="l" t="t" r="r" b="b"/>
              <a:pathLst>
                <a:path w="89" h="62" extrusionOk="0">
                  <a:moveTo>
                    <a:pt x="58" y="1"/>
                  </a:moveTo>
                  <a:cubicBezTo>
                    <a:pt x="56" y="1"/>
                    <a:pt x="55" y="1"/>
                    <a:pt x="53" y="2"/>
                  </a:cubicBezTo>
                  <a:cubicBezTo>
                    <a:pt x="30" y="2"/>
                    <a:pt x="18" y="26"/>
                    <a:pt x="1" y="38"/>
                  </a:cubicBezTo>
                  <a:lnTo>
                    <a:pt x="89" y="61"/>
                  </a:lnTo>
                  <a:lnTo>
                    <a:pt x="89" y="20"/>
                  </a:lnTo>
                  <a:cubicBezTo>
                    <a:pt x="79" y="10"/>
                    <a:pt x="66" y="1"/>
                    <a:pt x="5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5741300" y="3922075"/>
              <a:ext cx="5450" cy="4000"/>
            </a:xfrm>
            <a:custGeom>
              <a:avLst/>
              <a:gdLst/>
              <a:ahLst/>
              <a:cxnLst/>
              <a:rect l="l" t="t" r="r" b="b"/>
              <a:pathLst>
                <a:path w="218" h="160" extrusionOk="0">
                  <a:moveTo>
                    <a:pt x="1" y="1"/>
                  </a:moveTo>
                  <a:cubicBezTo>
                    <a:pt x="36" y="59"/>
                    <a:pt x="71" y="106"/>
                    <a:pt x="112" y="159"/>
                  </a:cubicBezTo>
                  <a:cubicBezTo>
                    <a:pt x="147" y="124"/>
                    <a:pt x="182" y="77"/>
                    <a:pt x="218" y="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5759925" y="3955375"/>
              <a:ext cx="2525" cy="2075"/>
            </a:xfrm>
            <a:custGeom>
              <a:avLst/>
              <a:gdLst/>
              <a:ahLst/>
              <a:cxnLst/>
              <a:rect l="l" t="t" r="r" b="b"/>
              <a:pathLst>
                <a:path w="101" h="83" extrusionOk="0">
                  <a:moveTo>
                    <a:pt x="53" y="0"/>
                  </a:moveTo>
                  <a:cubicBezTo>
                    <a:pt x="42" y="0"/>
                    <a:pt x="18" y="24"/>
                    <a:pt x="1" y="36"/>
                  </a:cubicBezTo>
                  <a:cubicBezTo>
                    <a:pt x="18" y="53"/>
                    <a:pt x="30" y="82"/>
                    <a:pt x="48" y="82"/>
                  </a:cubicBezTo>
                  <a:cubicBezTo>
                    <a:pt x="59" y="82"/>
                    <a:pt x="83" y="59"/>
                    <a:pt x="100" y="47"/>
                  </a:cubicBezTo>
                  <a:cubicBezTo>
                    <a:pt x="83" y="30"/>
                    <a:pt x="71" y="6"/>
                    <a:pt x="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5928150" y="2848075"/>
              <a:ext cx="4125" cy="4875"/>
            </a:xfrm>
            <a:custGeom>
              <a:avLst/>
              <a:gdLst/>
              <a:ahLst/>
              <a:cxnLst/>
              <a:rect l="l" t="t" r="r" b="b"/>
              <a:pathLst>
                <a:path w="165" h="195" extrusionOk="0">
                  <a:moveTo>
                    <a:pt x="0" y="1"/>
                  </a:moveTo>
                  <a:cubicBezTo>
                    <a:pt x="0" y="36"/>
                    <a:pt x="0" y="83"/>
                    <a:pt x="6" y="124"/>
                  </a:cubicBezTo>
                  <a:cubicBezTo>
                    <a:pt x="18" y="165"/>
                    <a:pt x="47" y="182"/>
                    <a:pt x="88" y="194"/>
                  </a:cubicBezTo>
                  <a:cubicBezTo>
                    <a:pt x="118" y="165"/>
                    <a:pt x="135" y="124"/>
                    <a:pt x="165" y="94"/>
                  </a:cubicBezTo>
                  <a:cubicBezTo>
                    <a:pt x="118" y="65"/>
                    <a:pt x="59" y="30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5944725" y="2842200"/>
              <a:ext cx="4425" cy="4425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35" y="1"/>
                  </a:moveTo>
                  <a:cubicBezTo>
                    <a:pt x="88" y="54"/>
                    <a:pt x="47" y="112"/>
                    <a:pt x="0" y="171"/>
                  </a:cubicBezTo>
                  <a:cubicBezTo>
                    <a:pt x="59" y="177"/>
                    <a:pt x="118" y="177"/>
                    <a:pt x="176" y="177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5897200" y="3429725"/>
              <a:ext cx="4275" cy="3700"/>
            </a:xfrm>
            <a:custGeom>
              <a:avLst/>
              <a:gdLst/>
              <a:ahLst/>
              <a:cxnLst/>
              <a:rect l="l" t="t" r="r" b="b"/>
              <a:pathLst>
                <a:path w="171" h="148" extrusionOk="0">
                  <a:moveTo>
                    <a:pt x="94" y="1"/>
                  </a:moveTo>
                  <a:lnTo>
                    <a:pt x="1" y="136"/>
                  </a:lnTo>
                  <a:cubicBezTo>
                    <a:pt x="65" y="136"/>
                    <a:pt x="112" y="142"/>
                    <a:pt x="171" y="148"/>
                  </a:cubicBezTo>
                  <a:cubicBezTo>
                    <a:pt x="141" y="101"/>
                    <a:pt x="124" y="54"/>
                    <a:pt x="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057200" y="2839125"/>
              <a:ext cx="4725" cy="2825"/>
            </a:xfrm>
            <a:custGeom>
              <a:avLst/>
              <a:gdLst/>
              <a:ahLst/>
              <a:cxnLst/>
              <a:rect l="l" t="t" r="r" b="b"/>
              <a:pathLst>
                <a:path w="189" h="113" extrusionOk="0">
                  <a:moveTo>
                    <a:pt x="89" y="1"/>
                  </a:moveTo>
                  <a:cubicBezTo>
                    <a:pt x="60" y="36"/>
                    <a:pt x="30" y="65"/>
                    <a:pt x="1" y="100"/>
                  </a:cubicBezTo>
                  <a:cubicBezTo>
                    <a:pt x="65" y="100"/>
                    <a:pt x="124" y="112"/>
                    <a:pt x="189" y="112"/>
                  </a:cubicBezTo>
                  <a:cubicBezTo>
                    <a:pt x="159" y="71"/>
                    <a:pt x="124" y="36"/>
                    <a:pt x="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402600" y="3753850"/>
              <a:ext cx="2225" cy="2075"/>
            </a:xfrm>
            <a:custGeom>
              <a:avLst/>
              <a:gdLst/>
              <a:ahLst/>
              <a:cxnLst/>
              <a:rect l="l" t="t" r="r" b="b"/>
              <a:pathLst>
                <a:path w="89" h="83" extrusionOk="0">
                  <a:moveTo>
                    <a:pt x="47" y="1"/>
                  </a:moveTo>
                  <a:cubicBezTo>
                    <a:pt x="36" y="1"/>
                    <a:pt x="12" y="24"/>
                    <a:pt x="0" y="42"/>
                  </a:cubicBezTo>
                  <a:cubicBezTo>
                    <a:pt x="6" y="54"/>
                    <a:pt x="18" y="83"/>
                    <a:pt x="36" y="83"/>
                  </a:cubicBezTo>
                  <a:cubicBezTo>
                    <a:pt x="47" y="83"/>
                    <a:pt x="71" y="59"/>
                    <a:pt x="88" y="48"/>
                  </a:cubicBezTo>
                  <a:cubicBezTo>
                    <a:pt x="71" y="30"/>
                    <a:pt x="65" y="1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5736325" y="2955575"/>
              <a:ext cx="4425" cy="4125"/>
            </a:xfrm>
            <a:custGeom>
              <a:avLst/>
              <a:gdLst/>
              <a:ahLst/>
              <a:cxnLst/>
              <a:rect l="l" t="t" r="r" b="b"/>
              <a:pathLst>
                <a:path w="177" h="165" extrusionOk="0">
                  <a:moveTo>
                    <a:pt x="141" y="1"/>
                  </a:moveTo>
                  <a:cubicBezTo>
                    <a:pt x="94" y="36"/>
                    <a:pt x="53" y="71"/>
                    <a:pt x="0" y="118"/>
                  </a:cubicBezTo>
                  <a:cubicBezTo>
                    <a:pt x="59" y="130"/>
                    <a:pt x="117" y="153"/>
                    <a:pt x="176" y="165"/>
                  </a:cubicBezTo>
                  <a:cubicBezTo>
                    <a:pt x="164" y="106"/>
                    <a:pt x="153" y="59"/>
                    <a:pt x="14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5524825" y="3031400"/>
              <a:ext cx="2225" cy="2375"/>
            </a:xfrm>
            <a:custGeom>
              <a:avLst/>
              <a:gdLst/>
              <a:ahLst/>
              <a:cxnLst/>
              <a:rect l="l" t="t" r="r" b="b"/>
              <a:pathLst>
                <a:path w="89" h="95" extrusionOk="0">
                  <a:moveTo>
                    <a:pt x="42" y="1"/>
                  </a:moveTo>
                  <a:cubicBezTo>
                    <a:pt x="30" y="18"/>
                    <a:pt x="1" y="36"/>
                    <a:pt x="1" y="53"/>
                  </a:cubicBezTo>
                  <a:cubicBezTo>
                    <a:pt x="1" y="65"/>
                    <a:pt x="30" y="83"/>
                    <a:pt x="42" y="94"/>
                  </a:cubicBezTo>
                  <a:cubicBezTo>
                    <a:pt x="59" y="77"/>
                    <a:pt x="71" y="48"/>
                    <a:pt x="89" y="24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213700" y="3507025"/>
              <a:ext cx="4275" cy="750"/>
            </a:xfrm>
            <a:custGeom>
              <a:avLst/>
              <a:gdLst/>
              <a:ahLst/>
              <a:cxnLst/>
              <a:rect l="l" t="t" r="r" b="b"/>
              <a:pathLst>
                <a:path w="171" h="30" extrusionOk="0">
                  <a:moveTo>
                    <a:pt x="153" y="1"/>
                  </a:moveTo>
                  <a:cubicBezTo>
                    <a:pt x="106" y="6"/>
                    <a:pt x="59" y="6"/>
                    <a:pt x="6" y="12"/>
                  </a:cubicBezTo>
                  <a:lnTo>
                    <a:pt x="0" y="30"/>
                  </a:lnTo>
                  <a:cubicBezTo>
                    <a:pt x="59" y="18"/>
                    <a:pt x="118" y="18"/>
                    <a:pt x="171" y="1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233650" y="4042625"/>
              <a:ext cx="1775" cy="3400"/>
            </a:xfrm>
            <a:custGeom>
              <a:avLst/>
              <a:gdLst/>
              <a:ahLst/>
              <a:cxnLst/>
              <a:rect l="l" t="t" r="r" b="b"/>
              <a:pathLst>
                <a:path w="71" h="136" extrusionOk="0">
                  <a:moveTo>
                    <a:pt x="30" y="1"/>
                  </a:moveTo>
                  <a:cubicBezTo>
                    <a:pt x="0" y="54"/>
                    <a:pt x="0" y="95"/>
                    <a:pt x="30" y="136"/>
                  </a:cubicBezTo>
                  <a:cubicBezTo>
                    <a:pt x="47" y="124"/>
                    <a:pt x="71" y="101"/>
                    <a:pt x="71" y="95"/>
                  </a:cubicBezTo>
                  <a:cubicBezTo>
                    <a:pt x="59" y="65"/>
                    <a:pt x="47" y="30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5882525" y="3410375"/>
              <a:ext cx="4575" cy="3975"/>
            </a:xfrm>
            <a:custGeom>
              <a:avLst/>
              <a:gdLst/>
              <a:ahLst/>
              <a:cxnLst/>
              <a:rect l="l" t="t" r="r" b="b"/>
              <a:pathLst>
                <a:path w="183" h="159" extrusionOk="0">
                  <a:moveTo>
                    <a:pt x="136" y="1"/>
                  </a:moveTo>
                  <a:lnTo>
                    <a:pt x="1" y="130"/>
                  </a:lnTo>
                  <a:cubicBezTo>
                    <a:pt x="65" y="141"/>
                    <a:pt x="118" y="147"/>
                    <a:pt x="183" y="159"/>
                  </a:cubicBezTo>
                  <a:cubicBezTo>
                    <a:pt x="165" y="112"/>
                    <a:pt x="148" y="53"/>
                    <a:pt x="13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42500" y="3399525"/>
              <a:ext cx="4425" cy="3825"/>
            </a:xfrm>
            <a:custGeom>
              <a:avLst/>
              <a:gdLst/>
              <a:ahLst/>
              <a:cxnLst/>
              <a:rect l="l" t="t" r="r" b="b"/>
              <a:pathLst>
                <a:path w="177" h="153" extrusionOk="0">
                  <a:moveTo>
                    <a:pt x="41" y="0"/>
                  </a:moveTo>
                  <a:lnTo>
                    <a:pt x="0" y="153"/>
                  </a:lnTo>
                  <a:lnTo>
                    <a:pt x="176" y="13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232475" y="4053625"/>
              <a:ext cx="1200" cy="3700"/>
            </a:xfrm>
            <a:custGeom>
              <a:avLst/>
              <a:gdLst/>
              <a:ahLst/>
              <a:cxnLst/>
              <a:rect l="l" t="t" r="r" b="b"/>
              <a:pathLst>
                <a:path w="48" h="148" extrusionOk="0">
                  <a:moveTo>
                    <a:pt x="30" y="1"/>
                  </a:moveTo>
                  <a:cubicBezTo>
                    <a:pt x="18" y="48"/>
                    <a:pt x="12" y="95"/>
                    <a:pt x="0" y="148"/>
                  </a:cubicBezTo>
                  <a:cubicBezTo>
                    <a:pt x="18" y="136"/>
                    <a:pt x="47" y="118"/>
                    <a:pt x="47" y="112"/>
                  </a:cubicBezTo>
                  <a:cubicBezTo>
                    <a:pt x="47" y="77"/>
                    <a:pt x="36" y="36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04400" y="3561000"/>
              <a:ext cx="7650" cy="5900"/>
            </a:xfrm>
            <a:custGeom>
              <a:avLst/>
              <a:gdLst/>
              <a:ahLst/>
              <a:cxnLst/>
              <a:rect l="l" t="t" r="r" b="b"/>
              <a:pathLst>
                <a:path w="306" h="236" extrusionOk="0">
                  <a:moveTo>
                    <a:pt x="117" y="0"/>
                  </a:moveTo>
                  <a:cubicBezTo>
                    <a:pt x="82" y="47"/>
                    <a:pt x="41" y="100"/>
                    <a:pt x="0" y="141"/>
                  </a:cubicBezTo>
                  <a:cubicBezTo>
                    <a:pt x="59" y="171"/>
                    <a:pt x="129" y="206"/>
                    <a:pt x="188" y="235"/>
                  </a:cubicBezTo>
                  <a:cubicBezTo>
                    <a:pt x="223" y="188"/>
                    <a:pt x="264" y="141"/>
                    <a:pt x="305" y="100"/>
                  </a:cubicBezTo>
                  <a:cubicBezTo>
                    <a:pt x="246" y="59"/>
                    <a:pt x="176" y="30"/>
                    <a:pt x="1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08800" y="2824600"/>
              <a:ext cx="2950" cy="2825"/>
            </a:xfrm>
            <a:custGeom>
              <a:avLst/>
              <a:gdLst/>
              <a:ahLst/>
              <a:cxnLst/>
              <a:rect l="l" t="t" r="r" b="b"/>
              <a:pathLst>
                <a:path w="118" h="113" extrusionOk="0">
                  <a:moveTo>
                    <a:pt x="76" y="1"/>
                  </a:moveTo>
                  <a:cubicBezTo>
                    <a:pt x="47" y="24"/>
                    <a:pt x="24" y="48"/>
                    <a:pt x="0" y="77"/>
                  </a:cubicBezTo>
                  <a:cubicBezTo>
                    <a:pt x="47" y="89"/>
                    <a:pt x="82" y="95"/>
                    <a:pt x="117" y="112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307550" y="3379425"/>
              <a:ext cx="4300" cy="4125"/>
            </a:xfrm>
            <a:custGeom>
              <a:avLst/>
              <a:gdLst/>
              <a:ahLst/>
              <a:cxnLst/>
              <a:rect l="l" t="t" r="r" b="b"/>
              <a:pathLst>
                <a:path w="172" h="165" extrusionOk="0">
                  <a:moveTo>
                    <a:pt x="171" y="1"/>
                  </a:moveTo>
                  <a:cubicBezTo>
                    <a:pt x="118" y="12"/>
                    <a:pt x="60" y="18"/>
                    <a:pt x="1" y="36"/>
                  </a:cubicBezTo>
                  <a:lnTo>
                    <a:pt x="112" y="165"/>
                  </a:lnTo>
                  <a:cubicBezTo>
                    <a:pt x="136" y="106"/>
                    <a:pt x="148" y="59"/>
                    <a:pt x="1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289825" y="3042550"/>
              <a:ext cx="5300" cy="4425"/>
            </a:xfrm>
            <a:custGeom>
              <a:avLst/>
              <a:gdLst/>
              <a:ahLst/>
              <a:cxnLst/>
              <a:rect l="l" t="t" r="r" b="b"/>
              <a:pathLst>
                <a:path w="212" h="177" extrusionOk="0">
                  <a:moveTo>
                    <a:pt x="211" y="0"/>
                  </a:moveTo>
                  <a:lnTo>
                    <a:pt x="211" y="0"/>
                  </a:lnTo>
                  <a:cubicBezTo>
                    <a:pt x="147" y="18"/>
                    <a:pt x="71" y="42"/>
                    <a:pt x="0" y="53"/>
                  </a:cubicBezTo>
                  <a:cubicBezTo>
                    <a:pt x="59" y="100"/>
                    <a:pt x="117" y="135"/>
                    <a:pt x="170" y="176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552400" y="3044025"/>
              <a:ext cx="3250" cy="4425"/>
            </a:xfrm>
            <a:custGeom>
              <a:avLst/>
              <a:gdLst/>
              <a:ahLst/>
              <a:cxnLst/>
              <a:rect l="l" t="t" r="r" b="b"/>
              <a:pathLst>
                <a:path w="130" h="177" extrusionOk="0">
                  <a:moveTo>
                    <a:pt x="118" y="0"/>
                  </a:moveTo>
                  <a:cubicBezTo>
                    <a:pt x="83" y="47"/>
                    <a:pt x="47" y="88"/>
                    <a:pt x="1" y="129"/>
                  </a:cubicBezTo>
                  <a:cubicBezTo>
                    <a:pt x="42" y="141"/>
                    <a:pt x="83" y="164"/>
                    <a:pt x="130" y="176"/>
                  </a:cubicBezTo>
                  <a:cubicBezTo>
                    <a:pt x="130" y="117"/>
                    <a:pt x="118" y="59"/>
                    <a:pt x="1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86550" y="2801300"/>
              <a:ext cx="3675" cy="4275"/>
            </a:xfrm>
            <a:custGeom>
              <a:avLst/>
              <a:gdLst/>
              <a:ahLst/>
              <a:cxnLst/>
              <a:rect l="l" t="t" r="r" b="b"/>
              <a:pathLst>
                <a:path w="147" h="171" extrusionOk="0">
                  <a:moveTo>
                    <a:pt x="18" y="0"/>
                  </a:moveTo>
                  <a:cubicBezTo>
                    <a:pt x="12" y="59"/>
                    <a:pt x="6" y="112"/>
                    <a:pt x="0" y="170"/>
                  </a:cubicBezTo>
                  <a:cubicBezTo>
                    <a:pt x="47" y="147"/>
                    <a:pt x="94" y="129"/>
                    <a:pt x="147" y="106"/>
                  </a:cubicBezTo>
                  <a:cubicBezTo>
                    <a:pt x="100" y="76"/>
                    <a:pt x="59" y="41"/>
                    <a:pt x="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782225" y="3057500"/>
              <a:ext cx="2225" cy="2225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47" y="1"/>
                  </a:moveTo>
                  <a:cubicBezTo>
                    <a:pt x="35" y="13"/>
                    <a:pt x="18" y="30"/>
                    <a:pt x="0" y="42"/>
                  </a:cubicBezTo>
                  <a:lnTo>
                    <a:pt x="41" y="89"/>
                  </a:lnTo>
                  <a:cubicBezTo>
                    <a:pt x="59" y="71"/>
                    <a:pt x="88" y="59"/>
                    <a:pt x="88" y="42"/>
                  </a:cubicBezTo>
                  <a:cubicBezTo>
                    <a:pt x="88" y="30"/>
                    <a:pt x="65" y="13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365200" y="3771025"/>
              <a:ext cx="4425" cy="1925"/>
            </a:xfrm>
            <a:custGeom>
              <a:avLst/>
              <a:gdLst/>
              <a:ahLst/>
              <a:cxnLst/>
              <a:rect l="l" t="t" r="r" b="b"/>
              <a:pathLst>
                <a:path w="177" h="77" extrusionOk="0">
                  <a:moveTo>
                    <a:pt x="106" y="0"/>
                  </a:moveTo>
                  <a:cubicBezTo>
                    <a:pt x="71" y="30"/>
                    <a:pt x="36" y="47"/>
                    <a:pt x="1" y="76"/>
                  </a:cubicBezTo>
                  <a:cubicBezTo>
                    <a:pt x="59" y="76"/>
                    <a:pt x="118" y="71"/>
                    <a:pt x="177" y="65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5809650" y="3322375"/>
              <a:ext cx="3825" cy="4425"/>
            </a:xfrm>
            <a:custGeom>
              <a:avLst/>
              <a:gdLst/>
              <a:ahLst/>
              <a:cxnLst/>
              <a:rect l="l" t="t" r="r" b="b"/>
              <a:pathLst>
                <a:path w="153" h="177" extrusionOk="0">
                  <a:moveTo>
                    <a:pt x="118" y="1"/>
                  </a:moveTo>
                  <a:cubicBezTo>
                    <a:pt x="77" y="36"/>
                    <a:pt x="36" y="71"/>
                    <a:pt x="0" y="112"/>
                  </a:cubicBezTo>
                  <a:lnTo>
                    <a:pt x="153" y="177"/>
                  </a:lnTo>
                  <a:cubicBezTo>
                    <a:pt x="147" y="118"/>
                    <a:pt x="129" y="59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5970975" y="3054575"/>
              <a:ext cx="5900" cy="7350"/>
            </a:xfrm>
            <a:custGeom>
              <a:avLst/>
              <a:gdLst/>
              <a:ahLst/>
              <a:cxnLst/>
              <a:rect l="l" t="t" r="r" b="b"/>
              <a:pathLst>
                <a:path w="236" h="294" extrusionOk="0">
                  <a:moveTo>
                    <a:pt x="135" y="0"/>
                  </a:moveTo>
                  <a:cubicBezTo>
                    <a:pt x="88" y="36"/>
                    <a:pt x="47" y="77"/>
                    <a:pt x="0" y="118"/>
                  </a:cubicBezTo>
                  <a:lnTo>
                    <a:pt x="112" y="294"/>
                  </a:lnTo>
                  <a:cubicBezTo>
                    <a:pt x="147" y="247"/>
                    <a:pt x="194" y="212"/>
                    <a:pt x="235" y="176"/>
                  </a:cubicBezTo>
                  <a:cubicBezTo>
                    <a:pt x="206" y="118"/>
                    <a:pt x="171" y="59"/>
                    <a:pt x="1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5824025" y="2775925"/>
              <a:ext cx="3975" cy="4125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147" y="0"/>
                  </a:moveTo>
                  <a:cubicBezTo>
                    <a:pt x="94" y="47"/>
                    <a:pt x="41" y="94"/>
                    <a:pt x="0" y="129"/>
                  </a:cubicBezTo>
                  <a:cubicBezTo>
                    <a:pt x="47" y="147"/>
                    <a:pt x="106" y="153"/>
                    <a:pt x="159" y="164"/>
                  </a:cubicBezTo>
                  <a:cubicBezTo>
                    <a:pt x="159" y="118"/>
                    <a:pt x="153" y="59"/>
                    <a:pt x="14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5976125" y="3635650"/>
              <a:ext cx="2950" cy="3550"/>
            </a:xfrm>
            <a:custGeom>
              <a:avLst/>
              <a:gdLst/>
              <a:ahLst/>
              <a:cxnLst/>
              <a:rect l="l" t="t" r="r" b="b"/>
              <a:pathLst>
                <a:path w="118" h="142" extrusionOk="0">
                  <a:moveTo>
                    <a:pt x="0" y="1"/>
                  </a:moveTo>
                  <a:cubicBezTo>
                    <a:pt x="35" y="48"/>
                    <a:pt x="76" y="89"/>
                    <a:pt x="117" y="141"/>
                  </a:cubicBezTo>
                  <a:cubicBezTo>
                    <a:pt x="82" y="94"/>
                    <a:pt x="35" y="48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5979625" y="3639750"/>
              <a:ext cx="3550" cy="2950"/>
            </a:xfrm>
            <a:custGeom>
              <a:avLst/>
              <a:gdLst/>
              <a:ahLst/>
              <a:cxnLst/>
              <a:rect l="l" t="t" r="r" b="b"/>
              <a:pathLst>
                <a:path w="142" h="118" extrusionOk="0">
                  <a:moveTo>
                    <a:pt x="1" y="1"/>
                  </a:moveTo>
                  <a:cubicBezTo>
                    <a:pt x="42" y="42"/>
                    <a:pt x="94" y="77"/>
                    <a:pt x="141" y="118"/>
                  </a:cubicBezTo>
                  <a:cubicBezTo>
                    <a:pt x="94" y="77"/>
                    <a:pt x="53" y="42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5751725" y="3249200"/>
              <a:ext cx="2225" cy="4275"/>
            </a:xfrm>
            <a:custGeom>
              <a:avLst/>
              <a:gdLst/>
              <a:ahLst/>
              <a:cxnLst/>
              <a:rect l="l" t="t" r="r" b="b"/>
              <a:pathLst>
                <a:path w="89" h="171" extrusionOk="0">
                  <a:moveTo>
                    <a:pt x="82" y="0"/>
                  </a:moveTo>
                  <a:cubicBezTo>
                    <a:pt x="53" y="24"/>
                    <a:pt x="24" y="53"/>
                    <a:pt x="0" y="82"/>
                  </a:cubicBezTo>
                  <a:lnTo>
                    <a:pt x="88" y="170"/>
                  </a:lnTo>
                  <a:cubicBezTo>
                    <a:pt x="88" y="112"/>
                    <a:pt x="82" y="59"/>
                    <a:pt x="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5787500" y="2992250"/>
              <a:ext cx="3975" cy="4125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153" y="0"/>
                  </a:moveTo>
                  <a:lnTo>
                    <a:pt x="0" y="129"/>
                  </a:lnTo>
                  <a:cubicBezTo>
                    <a:pt x="53" y="135"/>
                    <a:pt x="112" y="153"/>
                    <a:pt x="159" y="165"/>
                  </a:cubicBezTo>
                  <a:cubicBezTo>
                    <a:pt x="159" y="106"/>
                    <a:pt x="153" y="59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421375" y="3229825"/>
              <a:ext cx="5150" cy="3850"/>
            </a:xfrm>
            <a:custGeom>
              <a:avLst/>
              <a:gdLst/>
              <a:ahLst/>
              <a:cxnLst/>
              <a:rect l="l" t="t" r="r" b="b"/>
              <a:pathLst>
                <a:path w="206" h="154" extrusionOk="0">
                  <a:moveTo>
                    <a:pt x="206" y="1"/>
                  </a:moveTo>
                  <a:cubicBezTo>
                    <a:pt x="135" y="1"/>
                    <a:pt x="71" y="7"/>
                    <a:pt x="0" y="7"/>
                  </a:cubicBezTo>
                  <a:cubicBezTo>
                    <a:pt x="41" y="48"/>
                    <a:pt x="83" y="101"/>
                    <a:pt x="129" y="153"/>
                  </a:cubicBezTo>
                  <a:cubicBezTo>
                    <a:pt x="159" y="101"/>
                    <a:pt x="176" y="48"/>
                    <a:pt x="2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223375" y="3794625"/>
              <a:ext cx="5150" cy="7500"/>
            </a:xfrm>
            <a:custGeom>
              <a:avLst/>
              <a:gdLst/>
              <a:ahLst/>
              <a:cxnLst/>
              <a:rect l="l" t="t" r="r" b="b"/>
              <a:pathLst>
                <a:path w="206" h="300" extrusionOk="0">
                  <a:moveTo>
                    <a:pt x="200" y="1"/>
                  </a:moveTo>
                  <a:lnTo>
                    <a:pt x="200" y="1"/>
                  </a:lnTo>
                  <a:cubicBezTo>
                    <a:pt x="1" y="100"/>
                    <a:pt x="59" y="200"/>
                    <a:pt x="206" y="300"/>
                  </a:cubicBezTo>
                  <a:cubicBezTo>
                    <a:pt x="200" y="200"/>
                    <a:pt x="200" y="100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203575" y="3192275"/>
              <a:ext cx="2675" cy="1800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59" y="0"/>
                  </a:moveTo>
                  <a:cubicBezTo>
                    <a:pt x="57" y="0"/>
                    <a:pt x="55" y="0"/>
                    <a:pt x="53" y="1"/>
                  </a:cubicBezTo>
                  <a:cubicBezTo>
                    <a:pt x="30" y="1"/>
                    <a:pt x="18" y="25"/>
                    <a:pt x="1" y="42"/>
                  </a:cubicBezTo>
                  <a:cubicBezTo>
                    <a:pt x="42" y="48"/>
                    <a:pt x="71" y="66"/>
                    <a:pt x="100" y="71"/>
                  </a:cubicBezTo>
                  <a:cubicBezTo>
                    <a:pt x="106" y="54"/>
                    <a:pt x="106" y="42"/>
                    <a:pt x="106" y="25"/>
                  </a:cubicBezTo>
                  <a:cubicBezTo>
                    <a:pt x="91" y="19"/>
                    <a:pt x="75" y="0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5988275" y="3093575"/>
              <a:ext cx="3700" cy="4725"/>
            </a:xfrm>
            <a:custGeom>
              <a:avLst/>
              <a:gdLst/>
              <a:ahLst/>
              <a:cxnLst/>
              <a:rect l="l" t="t" r="r" b="b"/>
              <a:pathLst>
                <a:path w="148" h="189" extrusionOk="0">
                  <a:moveTo>
                    <a:pt x="18" y="1"/>
                  </a:moveTo>
                  <a:cubicBezTo>
                    <a:pt x="12" y="66"/>
                    <a:pt x="7" y="124"/>
                    <a:pt x="1" y="189"/>
                  </a:cubicBezTo>
                  <a:cubicBezTo>
                    <a:pt x="42" y="153"/>
                    <a:pt x="95" y="112"/>
                    <a:pt x="147" y="66"/>
                  </a:cubicBezTo>
                  <a:cubicBezTo>
                    <a:pt x="100" y="42"/>
                    <a:pt x="65" y="24"/>
                    <a:pt x="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5682500" y="3168675"/>
              <a:ext cx="1775" cy="3850"/>
            </a:xfrm>
            <a:custGeom>
              <a:avLst/>
              <a:gdLst/>
              <a:ahLst/>
              <a:cxnLst/>
              <a:rect l="l" t="t" r="r" b="b"/>
              <a:pathLst>
                <a:path w="71" h="154" extrusionOk="0">
                  <a:moveTo>
                    <a:pt x="47" y="1"/>
                  </a:moveTo>
                  <a:cubicBezTo>
                    <a:pt x="29" y="24"/>
                    <a:pt x="12" y="42"/>
                    <a:pt x="0" y="59"/>
                  </a:cubicBezTo>
                  <a:cubicBezTo>
                    <a:pt x="18" y="89"/>
                    <a:pt x="47" y="124"/>
                    <a:pt x="70" y="153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5646850" y="3804150"/>
              <a:ext cx="3400" cy="4425"/>
            </a:xfrm>
            <a:custGeom>
              <a:avLst/>
              <a:gdLst/>
              <a:ahLst/>
              <a:cxnLst/>
              <a:rect l="l" t="t" r="r" b="b"/>
              <a:pathLst>
                <a:path w="136" h="177" extrusionOk="0">
                  <a:moveTo>
                    <a:pt x="30" y="1"/>
                  </a:moveTo>
                  <a:cubicBezTo>
                    <a:pt x="24" y="60"/>
                    <a:pt x="6" y="118"/>
                    <a:pt x="1" y="177"/>
                  </a:cubicBezTo>
                  <a:cubicBezTo>
                    <a:pt x="53" y="148"/>
                    <a:pt x="94" y="124"/>
                    <a:pt x="135" y="95"/>
                  </a:cubicBezTo>
                  <a:cubicBezTo>
                    <a:pt x="94" y="60"/>
                    <a:pt x="65" y="30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5661225" y="3805925"/>
              <a:ext cx="4725" cy="2650"/>
            </a:xfrm>
            <a:custGeom>
              <a:avLst/>
              <a:gdLst/>
              <a:ahLst/>
              <a:cxnLst/>
              <a:rect l="l" t="t" r="r" b="b"/>
              <a:pathLst>
                <a:path w="189" h="106" extrusionOk="0">
                  <a:moveTo>
                    <a:pt x="188" y="0"/>
                  </a:moveTo>
                  <a:lnTo>
                    <a:pt x="188" y="0"/>
                  </a:lnTo>
                  <a:cubicBezTo>
                    <a:pt x="124" y="12"/>
                    <a:pt x="65" y="12"/>
                    <a:pt x="0" y="12"/>
                  </a:cubicBezTo>
                  <a:lnTo>
                    <a:pt x="94" y="106"/>
                  </a:lnTo>
                  <a:cubicBezTo>
                    <a:pt x="130" y="71"/>
                    <a:pt x="159" y="41"/>
                    <a:pt x="1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5591550" y="3096675"/>
              <a:ext cx="2375" cy="2225"/>
            </a:xfrm>
            <a:custGeom>
              <a:avLst/>
              <a:gdLst/>
              <a:ahLst/>
              <a:cxnLst/>
              <a:rect l="l" t="t" r="r" b="b"/>
              <a:pathLst>
                <a:path w="95" h="89" extrusionOk="0">
                  <a:moveTo>
                    <a:pt x="48" y="0"/>
                  </a:moveTo>
                  <a:cubicBezTo>
                    <a:pt x="30" y="0"/>
                    <a:pt x="13" y="29"/>
                    <a:pt x="1" y="47"/>
                  </a:cubicBezTo>
                  <a:cubicBezTo>
                    <a:pt x="30" y="59"/>
                    <a:pt x="48" y="76"/>
                    <a:pt x="71" y="88"/>
                  </a:cubicBezTo>
                  <a:lnTo>
                    <a:pt x="95" y="47"/>
                  </a:lnTo>
                  <a:cubicBezTo>
                    <a:pt x="77" y="29"/>
                    <a:pt x="65" y="6"/>
                    <a:pt x="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281175" y="2707125"/>
              <a:ext cx="4125" cy="2375"/>
            </a:xfrm>
            <a:custGeom>
              <a:avLst/>
              <a:gdLst/>
              <a:ahLst/>
              <a:cxnLst/>
              <a:rect l="l" t="t" r="r" b="b"/>
              <a:pathLst>
                <a:path w="165" h="95" extrusionOk="0">
                  <a:moveTo>
                    <a:pt x="65" y="1"/>
                  </a:moveTo>
                  <a:cubicBezTo>
                    <a:pt x="47" y="30"/>
                    <a:pt x="23" y="65"/>
                    <a:pt x="0" y="95"/>
                  </a:cubicBezTo>
                  <a:lnTo>
                    <a:pt x="164" y="95"/>
                  </a:lnTo>
                  <a:cubicBezTo>
                    <a:pt x="135" y="65"/>
                    <a:pt x="106" y="30"/>
                    <a:pt x="6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83150" y="3107375"/>
              <a:ext cx="1625" cy="2525"/>
            </a:xfrm>
            <a:custGeom>
              <a:avLst/>
              <a:gdLst/>
              <a:ahLst/>
              <a:cxnLst/>
              <a:rect l="l" t="t" r="r" b="b"/>
              <a:pathLst>
                <a:path w="65" h="101" extrusionOk="0">
                  <a:moveTo>
                    <a:pt x="12" y="0"/>
                  </a:moveTo>
                  <a:lnTo>
                    <a:pt x="0" y="12"/>
                  </a:lnTo>
                  <a:lnTo>
                    <a:pt x="11" y="27"/>
                  </a:lnTo>
                  <a:lnTo>
                    <a:pt x="11" y="27"/>
                  </a:lnTo>
                  <a:cubicBezTo>
                    <a:pt x="12" y="18"/>
                    <a:pt x="12" y="10"/>
                    <a:pt x="12" y="0"/>
                  </a:cubicBezTo>
                  <a:close/>
                  <a:moveTo>
                    <a:pt x="11" y="27"/>
                  </a:moveTo>
                  <a:cubicBezTo>
                    <a:pt x="9" y="51"/>
                    <a:pt x="6" y="74"/>
                    <a:pt x="6" y="100"/>
                  </a:cubicBezTo>
                  <a:lnTo>
                    <a:pt x="65" y="100"/>
                  </a:lnTo>
                  <a:lnTo>
                    <a:pt x="11" y="2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486250" y="3113525"/>
              <a:ext cx="2025" cy="1650"/>
            </a:xfrm>
            <a:custGeom>
              <a:avLst/>
              <a:gdLst/>
              <a:ahLst/>
              <a:cxnLst/>
              <a:rect l="l" t="t" r="r" b="b"/>
              <a:pathLst>
                <a:path w="81" h="66" extrusionOk="0">
                  <a:moveTo>
                    <a:pt x="48" y="1"/>
                  </a:moveTo>
                  <a:cubicBezTo>
                    <a:pt x="36" y="1"/>
                    <a:pt x="12" y="7"/>
                    <a:pt x="1" y="7"/>
                  </a:cubicBezTo>
                  <a:cubicBezTo>
                    <a:pt x="30" y="24"/>
                    <a:pt x="54" y="48"/>
                    <a:pt x="77" y="65"/>
                  </a:cubicBezTo>
                  <a:cubicBezTo>
                    <a:pt x="77" y="65"/>
                    <a:pt x="81" y="58"/>
                    <a:pt x="79" y="58"/>
                  </a:cubicBezTo>
                  <a:lnTo>
                    <a:pt x="79" y="58"/>
                  </a:lnTo>
                  <a:cubicBezTo>
                    <a:pt x="79" y="58"/>
                    <a:pt x="78" y="58"/>
                    <a:pt x="77" y="59"/>
                  </a:cubicBezTo>
                  <a:cubicBezTo>
                    <a:pt x="65" y="36"/>
                    <a:pt x="59" y="18"/>
                    <a:pt x="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604025" y="2922575"/>
              <a:ext cx="4875" cy="4575"/>
            </a:xfrm>
            <a:custGeom>
              <a:avLst/>
              <a:gdLst/>
              <a:ahLst/>
              <a:cxnLst/>
              <a:rect l="l" t="t" r="r" b="b"/>
              <a:pathLst>
                <a:path w="195" h="183" extrusionOk="0">
                  <a:moveTo>
                    <a:pt x="177" y="1"/>
                  </a:moveTo>
                  <a:cubicBezTo>
                    <a:pt x="118" y="42"/>
                    <a:pt x="59" y="89"/>
                    <a:pt x="1" y="136"/>
                  </a:cubicBezTo>
                  <a:lnTo>
                    <a:pt x="194" y="183"/>
                  </a:lnTo>
                  <a:cubicBezTo>
                    <a:pt x="188" y="124"/>
                    <a:pt x="182" y="59"/>
                    <a:pt x="177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637175" y="2658300"/>
              <a:ext cx="2525" cy="2225"/>
            </a:xfrm>
            <a:custGeom>
              <a:avLst/>
              <a:gdLst/>
              <a:ahLst/>
              <a:cxnLst/>
              <a:rect l="l" t="t" r="r" b="b"/>
              <a:pathLst>
                <a:path w="101" h="89" extrusionOk="0">
                  <a:moveTo>
                    <a:pt x="0" y="0"/>
                  </a:moveTo>
                  <a:lnTo>
                    <a:pt x="41" y="88"/>
                  </a:lnTo>
                  <a:cubicBezTo>
                    <a:pt x="65" y="77"/>
                    <a:pt x="82" y="53"/>
                    <a:pt x="100" y="30"/>
                  </a:cubicBezTo>
                  <a:cubicBezTo>
                    <a:pt x="71" y="24"/>
                    <a:pt x="36" y="12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279100" y="2599200"/>
              <a:ext cx="4000" cy="4425"/>
            </a:xfrm>
            <a:custGeom>
              <a:avLst/>
              <a:gdLst/>
              <a:ahLst/>
              <a:cxnLst/>
              <a:rect l="l" t="t" r="r" b="b"/>
              <a:pathLst>
                <a:path w="160" h="177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12"/>
                    <a:pt x="54" y="35"/>
                    <a:pt x="1" y="59"/>
                  </a:cubicBezTo>
                  <a:cubicBezTo>
                    <a:pt x="54" y="94"/>
                    <a:pt x="101" y="129"/>
                    <a:pt x="136" y="176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478575" y="3709425"/>
              <a:ext cx="2225" cy="2375"/>
            </a:xfrm>
            <a:custGeom>
              <a:avLst/>
              <a:gdLst/>
              <a:ahLst/>
              <a:cxnLst/>
              <a:rect l="l" t="t" r="r" b="b"/>
              <a:pathLst>
                <a:path w="89" h="95" extrusionOk="0">
                  <a:moveTo>
                    <a:pt x="41" y="0"/>
                  </a:moveTo>
                  <a:cubicBezTo>
                    <a:pt x="24" y="12"/>
                    <a:pt x="0" y="35"/>
                    <a:pt x="18" y="41"/>
                  </a:cubicBezTo>
                  <a:cubicBezTo>
                    <a:pt x="24" y="59"/>
                    <a:pt x="47" y="77"/>
                    <a:pt x="59" y="94"/>
                  </a:cubicBezTo>
                  <a:cubicBezTo>
                    <a:pt x="65" y="65"/>
                    <a:pt x="82" y="30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304775" y="2674575"/>
              <a:ext cx="1200" cy="2075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30" y="0"/>
                  </a:moveTo>
                  <a:cubicBezTo>
                    <a:pt x="28" y="12"/>
                    <a:pt x="26" y="22"/>
                    <a:pt x="24" y="31"/>
                  </a:cubicBezTo>
                  <a:lnTo>
                    <a:pt x="24" y="31"/>
                  </a:lnTo>
                  <a:cubicBezTo>
                    <a:pt x="30" y="25"/>
                    <a:pt x="37" y="21"/>
                    <a:pt x="42" y="18"/>
                  </a:cubicBezTo>
                  <a:cubicBezTo>
                    <a:pt x="47" y="18"/>
                    <a:pt x="30" y="0"/>
                    <a:pt x="30" y="0"/>
                  </a:cubicBezTo>
                  <a:close/>
                  <a:moveTo>
                    <a:pt x="24" y="31"/>
                  </a:moveTo>
                  <a:lnTo>
                    <a:pt x="24" y="31"/>
                  </a:lnTo>
                  <a:cubicBezTo>
                    <a:pt x="16" y="38"/>
                    <a:pt x="7" y="47"/>
                    <a:pt x="1" y="53"/>
                  </a:cubicBezTo>
                  <a:cubicBezTo>
                    <a:pt x="1" y="53"/>
                    <a:pt x="12" y="71"/>
                    <a:pt x="12" y="83"/>
                  </a:cubicBezTo>
                  <a:cubicBezTo>
                    <a:pt x="16" y="63"/>
                    <a:pt x="20" y="49"/>
                    <a:pt x="24" y="3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5480525" y="2971425"/>
              <a:ext cx="3250" cy="4275"/>
            </a:xfrm>
            <a:custGeom>
              <a:avLst/>
              <a:gdLst/>
              <a:ahLst/>
              <a:cxnLst/>
              <a:rect l="l" t="t" r="r" b="b"/>
              <a:pathLst>
                <a:path w="130" h="171" extrusionOk="0">
                  <a:moveTo>
                    <a:pt x="30" y="0"/>
                  </a:moveTo>
                  <a:lnTo>
                    <a:pt x="13" y="18"/>
                  </a:lnTo>
                  <a:cubicBezTo>
                    <a:pt x="13" y="66"/>
                    <a:pt x="18" y="109"/>
                    <a:pt x="18" y="157"/>
                  </a:cubicBezTo>
                  <a:lnTo>
                    <a:pt x="18" y="157"/>
                  </a:lnTo>
                  <a:cubicBezTo>
                    <a:pt x="57" y="126"/>
                    <a:pt x="89" y="95"/>
                    <a:pt x="130" y="59"/>
                  </a:cubicBezTo>
                  <a:cubicBezTo>
                    <a:pt x="101" y="41"/>
                    <a:pt x="60" y="24"/>
                    <a:pt x="30" y="0"/>
                  </a:cubicBezTo>
                  <a:close/>
                  <a:moveTo>
                    <a:pt x="18" y="157"/>
                  </a:moveTo>
                  <a:cubicBezTo>
                    <a:pt x="13" y="161"/>
                    <a:pt x="7" y="166"/>
                    <a:pt x="1" y="170"/>
                  </a:cubicBezTo>
                  <a:lnTo>
                    <a:pt x="19" y="170"/>
                  </a:lnTo>
                  <a:cubicBezTo>
                    <a:pt x="19" y="166"/>
                    <a:pt x="19" y="161"/>
                    <a:pt x="18" y="15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5827400" y="3018650"/>
              <a:ext cx="3250" cy="4425"/>
            </a:xfrm>
            <a:custGeom>
              <a:avLst/>
              <a:gdLst/>
              <a:ahLst/>
              <a:cxnLst/>
              <a:rect l="l" t="t" r="r" b="b"/>
              <a:pathLst>
                <a:path w="130" h="177" extrusionOk="0">
                  <a:moveTo>
                    <a:pt x="112" y="0"/>
                  </a:moveTo>
                  <a:cubicBezTo>
                    <a:pt x="76" y="35"/>
                    <a:pt x="41" y="76"/>
                    <a:pt x="0" y="123"/>
                  </a:cubicBezTo>
                  <a:cubicBezTo>
                    <a:pt x="47" y="135"/>
                    <a:pt x="82" y="159"/>
                    <a:pt x="129" y="176"/>
                  </a:cubicBezTo>
                  <a:cubicBezTo>
                    <a:pt x="117" y="118"/>
                    <a:pt x="117" y="59"/>
                    <a:pt x="1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279400" y="3732450"/>
              <a:ext cx="4000" cy="4125"/>
            </a:xfrm>
            <a:custGeom>
              <a:avLst/>
              <a:gdLst/>
              <a:ahLst/>
              <a:cxnLst/>
              <a:rect l="l" t="t" r="r" b="b"/>
              <a:pathLst>
                <a:path w="160" h="165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0" y="18"/>
                    <a:pt x="48" y="35"/>
                    <a:pt x="1" y="53"/>
                  </a:cubicBezTo>
                  <a:cubicBezTo>
                    <a:pt x="48" y="88"/>
                    <a:pt x="94" y="123"/>
                    <a:pt x="147" y="165"/>
                  </a:cubicBezTo>
                  <a:cubicBezTo>
                    <a:pt x="147" y="112"/>
                    <a:pt x="153" y="53"/>
                    <a:pt x="1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330875" y="4214950"/>
              <a:ext cx="74250" cy="128375"/>
            </a:xfrm>
            <a:custGeom>
              <a:avLst/>
              <a:gdLst/>
              <a:ahLst/>
              <a:cxnLst/>
              <a:rect l="l" t="t" r="r" b="b"/>
              <a:pathLst>
                <a:path w="2970" h="5135" extrusionOk="0">
                  <a:moveTo>
                    <a:pt x="2957" y="1"/>
                  </a:moveTo>
                  <a:cubicBezTo>
                    <a:pt x="2957" y="4"/>
                    <a:pt x="2956" y="7"/>
                    <a:pt x="2956" y="10"/>
                  </a:cubicBezTo>
                  <a:lnTo>
                    <a:pt x="2956" y="10"/>
                  </a:lnTo>
                  <a:cubicBezTo>
                    <a:pt x="2960" y="9"/>
                    <a:pt x="2965" y="8"/>
                    <a:pt x="2969" y="7"/>
                  </a:cubicBezTo>
                  <a:lnTo>
                    <a:pt x="2957" y="1"/>
                  </a:lnTo>
                  <a:close/>
                  <a:moveTo>
                    <a:pt x="2956" y="10"/>
                  </a:moveTo>
                  <a:cubicBezTo>
                    <a:pt x="2350" y="156"/>
                    <a:pt x="1750" y="296"/>
                    <a:pt x="1156" y="470"/>
                  </a:cubicBezTo>
                  <a:cubicBezTo>
                    <a:pt x="1051" y="500"/>
                    <a:pt x="963" y="670"/>
                    <a:pt x="887" y="793"/>
                  </a:cubicBezTo>
                  <a:cubicBezTo>
                    <a:pt x="540" y="1344"/>
                    <a:pt x="382" y="1949"/>
                    <a:pt x="376" y="2594"/>
                  </a:cubicBezTo>
                  <a:cubicBezTo>
                    <a:pt x="364" y="3456"/>
                    <a:pt x="271" y="4301"/>
                    <a:pt x="1" y="5122"/>
                  </a:cubicBezTo>
                  <a:cubicBezTo>
                    <a:pt x="452" y="5122"/>
                    <a:pt x="910" y="5128"/>
                    <a:pt x="1368" y="5134"/>
                  </a:cubicBezTo>
                  <a:cubicBezTo>
                    <a:pt x="1772" y="4729"/>
                    <a:pt x="2048" y="4248"/>
                    <a:pt x="2207" y="3709"/>
                  </a:cubicBezTo>
                  <a:cubicBezTo>
                    <a:pt x="2324" y="3316"/>
                    <a:pt x="2412" y="2905"/>
                    <a:pt x="2494" y="2500"/>
                  </a:cubicBezTo>
                  <a:cubicBezTo>
                    <a:pt x="2652" y="1670"/>
                    <a:pt x="2798" y="840"/>
                    <a:pt x="2956" y="1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560275" y="4300325"/>
              <a:ext cx="166775" cy="43125"/>
            </a:xfrm>
            <a:custGeom>
              <a:avLst/>
              <a:gdLst/>
              <a:ahLst/>
              <a:cxnLst/>
              <a:rect l="l" t="t" r="r" b="b"/>
              <a:pathLst>
                <a:path w="6671" h="1725" extrusionOk="0">
                  <a:moveTo>
                    <a:pt x="112" y="0"/>
                  </a:moveTo>
                  <a:lnTo>
                    <a:pt x="0" y="135"/>
                  </a:lnTo>
                  <a:cubicBezTo>
                    <a:pt x="117" y="464"/>
                    <a:pt x="235" y="780"/>
                    <a:pt x="340" y="1109"/>
                  </a:cubicBezTo>
                  <a:cubicBezTo>
                    <a:pt x="405" y="1308"/>
                    <a:pt x="440" y="1514"/>
                    <a:pt x="493" y="1719"/>
                  </a:cubicBezTo>
                  <a:cubicBezTo>
                    <a:pt x="786" y="1719"/>
                    <a:pt x="1080" y="1725"/>
                    <a:pt x="1367" y="1725"/>
                  </a:cubicBezTo>
                  <a:cubicBezTo>
                    <a:pt x="1684" y="1719"/>
                    <a:pt x="1995" y="1707"/>
                    <a:pt x="2312" y="1696"/>
                  </a:cubicBezTo>
                  <a:cubicBezTo>
                    <a:pt x="1860" y="1461"/>
                    <a:pt x="1396" y="1232"/>
                    <a:pt x="939" y="1003"/>
                  </a:cubicBezTo>
                  <a:cubicBezTo>
                    <a:pt x="780" y="915"/>
                    <a:pt x="628" y="804"/>
                    <a:pt x="464" y="710"/>
                  </a:cubicBezTo>
                  <a:cubicBezTo>
                    <a:pt x="440" y="663"/>
                    <a:pt x="411" y="616"/>
                    <a:pt x="381" y="575"/>
                  </a:cubicBezTo>
                  <a:lnTo>
                    <a:pt x="381" y="575"/>
                  </a:lnTo>
                  <a:cubicBezTo>
                    <a:pt x="440" y="581"/>
                    <a:pt x="499" y="599"/>
                    <a:pt x="557" y="604"/>
                  </a:cubicBezTo>
                  <a:cubicBezTo>
                    <a:pt x="1115" y="880"/>
                    <a:pt x="1666" y="1191"/>
                    <a:pt x="2241" y="1426"/>
                  </a:cubicBezTo>
                  <a:cubicBezTo>
                    <a:pt x="2517" y="1543"/>
                    <a:pt x="2840" y="1537"/>
                    <a:pt x="3150" y="1567"/>
                  </a:cubicBezTo>
                  <a:cubicBezTo>
                    <a:pt x="3714" y="1619"/>
                    <a:pt x="4283" y="1655"/>
                    <a:pt x="4858" y="1696"/>
                  </a:cubicBezTo>
                  <a:cubicBezTo>
                    <a:pt x="5456" y="1707"/>
                    <a:pt x="6066" y="1707"/>
                    <a:pt x="6670" y="1713"/>
                  </a:cubicBezTo>
                  <a:cubicBezTo>
                    <a:pt x="6494" y="1220"/>
                    <a:pt x="6318" y="728"/>
                    <a:pt x="6142" y="247"/>
                  </a:cubicBezTo>
                  <a:cubicBezTo>
                    <a:pt x="5253" y="473"/>
                    <a:pt x="4333" y="584"/>
                    <a:pt x="3438" y="584"/>
                  </a:cubicBezTo>
                  <a:cubicBezTo>
                    <a:pt x="2243" y="584"/>
                    <a:pt x="1091" y="386"/>
                    <a:pt x="1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5818450" y="4313300"/>
              <a:ext cx="89925" cy="29875"/>
            </a:xfrm>
            <a:custGeom>
              <a:avLst/>
              <a:gdLst/>
              <a:ahLst/>
              <a:cxnLst/>
              <a:rect l="l" t="t" r="r" b="b"/>
              <a:pathLst>
                <a:path w="3597" h="1195" extrusionOk="0">
                  <a:moveTo>
                    <a:pt x="1548" y="0"/>
                  </a:moveTo>
                  <a:cubicBezTo>
                    <a:pt x="872" y="0"/>
                    <a:pt x="306" y="370"/>
                    <a:pt x="0" y="1194"/>
                  </a:cubicBezTo>
                  <a:lnTo>
                    <a:pt x="417" y="1194"/>
                  </a:lnTo>
                  <a:cubicBezTo>
                    <a:pt x="759" y="650"/>
                    <a:pt x="1211" y="376"/>
                    <a:pt x="1707" y="376"/>
                  </a:cubicBezTo>
                  <a:cubicBezTo>
                    <a:pt x="2147" y="376"/>
                    <a:pt x="2620" y="591"/>
                    <a:pt x="3080" y="1024"/>
                  </a:cubicBezTo>
                  <a:cubicBezTo>
                    <a:pt x="3256" y="1083"/>
                    <a:pt x="3426" y="1136"/>
                    <a:pt x="3596" y="1194"/>
                  </a:cubicBezTo>
                  <a:cubicBezTo>
                    <a:pt x="3514" y="760"/>
                    <a:pt x="3156" y="549"/>
                    <a:pt x="2834" y="373"/>
                  </a:cubicBezTo>
                  <a:cubicBezTo>
                    <a:pt x="2388" y="130"/>
                    <a:pt x="1949" y="0"/>
                    <a:pt x="154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5828850" y="4322650"/>
              <a:ext cx="66625" cy="20675"/>
            </a:xfrm>
            <a:custGeom>
              <a:avLst/>
              <a:gdLst/>
              <a:ahLst/>
              <a:cxnLst/>
              <a:rect l="l" t="t" r="r" b="b"/>
              <a:pathLst>
                <a:path w="2665" h="827" extrusionOk="0">
                  <a:moveTo>
                    <a:pt x="1291" y="1"/>
                  </a:moveTo>
                  <a:cubicBezTo>
                    <a:pt x="795" y="1"/>
                    <a:pt x="343" y="276"/>
                    <a:pt x="1" y="820"/>
                  </a:cubicBezTo>
                  <a:cubicBezTo>
                    <a:pt x="587" y="826"/>
                    <a:pt x="1186" y="826"/>
                    <a:pt x="1772" y="826"/>
                  </a:cubicBezTo>
                  <a:cubicBezTo>
                    <a:pt x="2072" y="767"/>
                    <a:pt x="2365" y="715"/>
                    <a:pt x="2664" y="656"/>
                  </a:cubicBezTo>
                  <a:cubicBezTo>
                    <a:pt x="2204" y="218"/>
                    <a:pt x="1730" y="1"/>
                    <a:pt x="129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154750" y="4323350"/>
              <a:ext cx="17750" cy="19825"/>
            </a:xfrm>
            <a:custGeom>
              <a:avLst/>
              <a:gdLst/>
              <a:ahLst/>
              <a:cxnLst/>
              <a:rect l="l" t="t" r="r" b="b"/>
              <a:pathLst>
                <a:path w="710" h="793" extrusionOk="0">
                  <a:moveTo>
                    <a:pt x="546" y="0"/>
                  </a:moveTo>
                  <a:cubicBezTo>
                    <a:pt x="371" y="163"/>
                    <a:pt x="208" y="332"/>
                    <a:pt x="34" y="500"/>
                  </a:cubicBezTo>
                  <a:lnTo>
                    <a:pt x="34" y="500"/>
                  </a:lnTo>
                  <a:cubicBezTo>
                    <a:pt x="34" y="498"/>
                    <a:pt x="35" y="495"/>
                    <a:pt x="35" y="493"/>
                  </a:cubicBezTo>
                  <a:lnTo>
                    <a:pt x="35" y="493"/>
                  </a:lnTo>
                  <a:lnTo>
                    <a:pt x="29" y="505"/>
                  </a:lnTo>
                  <a:cubicBezTo>
                    <a:pt x="31" y="503"/>
                    <a:pt x="33" y="502"/>
                    <a:pt x="34" y="500"/>
                  </a:cubicBezTo>
                  <a:lnTo>
                    <a:pt x="34" y="500"/>
                  </a:lnTo>
                  <a:cubicBezTo>
                    <a:pt x="17" y="597"/>
                    <a:pt x="12" y="689"/>
                    <a:pt x="0" y="786"/>
                  </a:cubicBezTo>
                  <a:cubicBezTo>
                    <a:pt x="205" y="786"/>
                    <a:pt x="417" y="792"/>
                    <a:pt x="622" y="792"/>
                  </a:cubicBezTo>
                  <a:lnTo>
                    <a:pt x="710" y="129"/>
                  </a:lnTo>
                  <a:cubicBezTo>
                    <a:pt x="657" y="88"/>
                    <a:pt x="604" y="53"/>
                    <a:pt x="5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5935775" y="4333025"/>
              <a:ext cx="7500" cy="10150"/>
            </a:xfrm>
            <a:custGeom>
              <a:avLst/>
              <a:gdLst/>
              <a:ahLst/>
              <a:cxnLst/>
              <a:rect l="l" t="t" r="r" b="b"/>
              <a:pathLst>
                <a:path w="300" h="406" extrusionOk="0">
                  <a:moveTo>
                    <a:pt x="200" y="0"/>
                  </a:moveTo>
                  <a:cubicBezTo>
                    <a:pt x="141" y="65"/>
                    <a:pt x="65" y="118"/>
                    <a:pt x="30" y="188"/>
                  </a:cubicBezTo>
                  <a:cubicBezTo>
                    <a:pt x="0" y="253"/>
                    <a:pt x="6" y="329"/>
                    <a:pt x="0" y="405"/>
                  </a:cubicBezTo>
                  <a:cubicBezTo>
                    <a:pt x="94" y="358"/>
                    <a:pt x="200" y="311"/>
                    <a:pt x="300" y="259"/>
                  </a:cubicBezTo>
                  <a:cubicBezTo>
                    <a:pt x="264" y="171"/>
                    <a:pt x="235" y="88"/>
                    <a:pt x="2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149025" y="4335800"/>
              <a:ext cx="6775" cy="7375"/>
            </a:xfrm>
            <a:custGeom>
              <a:avLst/>
              <a:gdLst/>
              <a:ahLst/>
              <a:cxnLst/>
              <a:rect l="l" t="t" r="r" b="b"/>
              <a:pathLst>
                <a:path w="271" h="295" extrusionOk="0">
                  <a:moveTo>
                    <a:pt x="270" y="1"/>
                  </a:moveTo>
                  <a:lnTo>
                    <a:pt x="270" y="1"/>
                  </a:lnTo>
                  <a:cubicBezTo>
                    <a:pt x="176" y="95"/>
                    <a:pt x="88" y="189"/>
                    <a:pt x="0" y="294"/>
                  </a:cubicBezTo>
                  <a:lnTo>
                    <a:pt x="235" y="294"/>
                  </a:lnTo>
                  <a:cubicBezTo>
                    <a:pt x="247" y="189"/>
                    <a:pt x="258" y="95"/>
                    <a:pt x="2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452475" y="3166050"/>
              <a:ext cx="11300" cy="5150"/>
            </a:xfrm>
            <a:custGeom>
              <a:avLst/>
              <a:gdLst/>
              <a:ahLst/>
              <a:cxnLst/>
              <a:rect l="l" t="t" r="r" b="b"/>
              <a:pathLst>
                <a:path w="452" h="206" extrusionOk="0">
                  <a:moveTo>
                    <a:pt x="440" y="0"/>
                  </a:moveTo>
                  <a:cubicBezTo>
                    <a:pt x="426" y="10"/>
                    <a:pt x="411" y="20"/>
                    <a:pt x="397" y="30"/>
                  </a:cubicBezTo>
                  <a:lnTo>
                    <a:pt x="397" y="30"/>
                  </a:lnTo>
                  <a:cubicBezTo>
                    <a:pt x="415" y="24"/>
                    <a:pt x="433" y="18"/>
                    <a:pt x="452" y="12"/>
                  </a:cubicBezTo>
                  <a:lnTo>
                    <a:pt x="440" y="0"/>
                  </a:lnTo>
                  <a:close/>
                  <a:moveTo>
                    <a:pt x="397" y="30"/>
                  </a:moveTo>
                  <a:cubicBezTo>
                    <a:pt x="264" y="74"/>
                    <a:pt x="134" y="111"/>
                    <a:pt x="0" y="153"/>
                  </a:cubicBezTo>
                  <a:cubicBezTo>
                    <a:pt x="47" y="164"/>
                    <a:pt x="100" y="188"/>
                    <a:pt x="153" y="205"/>
                  </a:cubicBezTo>
                  <a:cubicBezTo>
                    <a:pt x="233" y="145"/>
                    <a:pt x="313" y="89"/>
                    <a:pt x="397" y="3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470500" y="3158400"/>
              <a:ext cx="6925" cy="12500"/>
            </a:xfrm>
            <a:custGeom>
              <a:avLst/>
              <a:gdLst/>
              <a:ahLst/>
              <a:cxnLst/>
              <a:rect l="l" t="t" r="r" b="b"/>
              <a:pathLst>
                <a:path w="277" h="500" extrusionOk="0">
                  <a:moveTo>
                    <a:pt x="1" y="1"/>
                  </a:moveTo>
                  <a:lnTo>
                    <a:pt x="1" y="283"/>
                  </a:lnTo>
                  <a:cubicBezTo>
                    <a:pt x="18" y="353"/>
                    <a:pt x="24" y="429"/>
                    <a:pt x="42" y="500"/>
                  </a:cubicBezTo>
                  <a:cubicBezTo>
                    <a:pt x="136" y="324"/>
                    <a:pt x="276" y="14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463475" y="3158400"/>
              <a:ext cx="7500" cy="8100"/>
            </a:xfrm>
            <a:custGeom>
              <a:avLst/>
              <a:gdLst/>
              <a:ahLst/>
              <a:cxnLst/>
              <a:rect l="l" t="t" r="r" b="b"/>
              <a:pathLst>
                <a:path w="300" h="324" extrusionOk="0">
                  <a:moveTo>
                    <a:pt x="282" y="1"/>
                  </a:moveTo>
                  <a:lnTo>
                    <a:pt x="282" y="41"/>
                  </a:lnTo>
                  <a:lnTo>
                    <a:pt x="282" y="41"/>
                  </a:lnTo>
                  <a:cubicBezTo>
                    <a:pt x="287" y="36"/>
                    <a:pt x="293" y="30"/>
                    <a:pt x="299" y="24"/>
                  </a:cubicBezTo>
                  <a:lnTo>
                    <a:pt x="282" y="1"/>
                  </a:lnTo>
                  <a:close/>
                  <a:moveTo>
                    <a:pt x="282" y="41"/>
                  </a:moveTo>
                  <a:cubicBezTo>
                    <a:pt x="193" y="126"/>
                    <a:pt x="109" y="220"/>
                    <a:pt x="24" y="310"/>
                  </a:cubicBezTo>
                  <a:lnTo>
                    <a:pt x="24" y="310"/>
                  </a:lnTo>
                  <a:cubicBezTo>
                    <a:pt x="110" y="303"/>
                    <a:pt x="196" y="288"/>
                    <a:pt x="282" y="283"/>
                  </a:cubicBezTo>
                  <a:lnTo>
                    <a:pt x="282" y="41"/>
                  </a:lnTo>
                  <a:close/>
                  <a:moveTo>
                    <a:pt x="24" y="310"/>
                  </a:moveTo>
                  <a:lnTo>
                    <a:pt x="24" y="310"/>
                  </a:lnTo>
                  <a:cubicBezTo>
                    <a:pt x="16" y="311"/>
                    <a:pt x="8" y="311"/>
                    <a:pt x="0" y="312"/>
                  </a:cubicBezTo>
                  <a:lnTo>
                    <a:pt x="12" y="324"/>
                  </a:lnTo>
                  <a:cubicBezTo>
                    <a:pt x="16" y="319"/>
                    <a:pt x="20" y="315"/>
                    <a:pt x="24" y="31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95025" y="1506550"/>
              <a:ext cx="128350" cy="190400"/>
            </a:xfrm>
            <a:custGeom>
              <a:avLst/>
              <a:gdLst/>
              <a:ahLst/>
              <a:cxnLst/>
              <a:rect l="l" t="t" r="r" b="b"/>
              <a:pathLst>
                <a:path w="5134" h="7616" extrusionOk="0">
                  <a:moveTo>
                    <a:pt x="4682" y="95"/>
                  </a:moveTo>
                  <a:lnTo>
                    <a:pt x="4670" y="107"/>
                  </a:lnTo>
                  <a:cubicBezTo>
                    <a:pt x="4674" y="106"/>
                    <a:pt x="4677" y="105"/>
                    <a:pt x="4681" y="104"/>
                  </a:cubicBezTo>
                  <a:lnTo>
                    <a:pt x="4681" y="104"/>
                  </a:lnTo>
                  <a:cubicBezTo>
                    <a:pt x="4681" y="101"/>
                    <a:pt x="4681" y="98"/>
                    <a:pt x="4682" y="95"/>
                  </a:cubicBezTo>
                  <a:close/>
                  <a:moveTo>
                    <a:pt x="3949" y="828"/>
                  </a:moveTo>
                  <a:lnTo>
                    <a:pt x="3943" y="834"/>
                  </a:lnTo>
                  <a:cubicBezTo>
                    <a:pt x="3944" y="835"/>
                    <a:pt x="3945" y="835"/>
                    <a:pt x="3946" y="836"/>
                  </a:cubicBezTo>
                  <a:lnTo>
                    <a:pt x="3946" y="836"/>
                  </a:lnTo>
                  <a:cubicBezTo>
                    <a:pt x="3947" y="833"/>
                    <a:pt x="3948" y="831"/>
                    <a:pt x="3949" y="828"/>
                  </a:cubicBezTo>
                  <a:close/>
                  <a:moveTo>
                    <a:pt x="3215" y="1268"/>
                  </a:moveTo>
                  <a:lnTo>
                    <a:pt x="3209" y="1274"/>
                  </a:lnTo>
                  <a:cubicBezTo>
                    <a:pt x="3210" y="1274"/>
                    <a:pt x="3210" y="1274"/>
                    <a:pt x="3210" y="1274"/>
                  </a:cubicBezTo>
                  <a:lnTo>
                    <a:pt x="3210" y="1274"/>
                  </a:lnTo>
                  <a:cubicBezTo>
                    <a:pt x="3212" y="1272"/>
                    <a:pt x="3214" y="1270"/>
                    <a:pt x="3215" y="1268"/>
                  </a:cubicBezTo>
                  <a:close/>
                  <a:moveTo>
                    <a:pt x="3358" y="4499"/>
                  </a:moveTo>
                  <a:cubicBezTo>
                    <a:pt x="3357" y="4501"/>
                    <a:pt x="3357" y="4504"/>
                    <a:pt x="3356" y="4506"/>
                  </a:cubicBezTo>
                  <a:lnTo>
                    <a:pt x="3362" y="4501"/>
                  </a:lnTo>
                  <a:cubicBezTo>
                    <a:pt x="3361" y="4500"/>
                    <a:pt x="3359" y="4499"/>
                    <a:pt x="3358" y="4499"/>
                  </a:cubicBezTo>
                  <a:close/>
                  <a:moveTo>
                    <a:pt x="3362" y="2553"/>
                  </a:moveTo>
                  <a:lnTo>
                    <a:pt x="3362" y="2553"/>
                  </a:lnTo>
                  <a:cubicBezTo>
                    <a:pt x="3297" y="2969"/>
                    <a:pt x="3057" y="3034"/>
                    <a:pt x="2863" y="3151"/>
                  </a:cubicBezTo>
                  <a:cubicBezTo>
                    <a:pt x="2746" y="3216"/>
                    <a:pt x="2640" y="3292"/>
                    <a:pt x="2523" y="3357"/>
                  </a:cubicBezTo>
                  <a:cubicBezTo>
                    <a:pt x="2470" y="3404"/>
                    <a:pt x="2417" y="3445"/>
                    <a:pt x="2365" y="3497"/>
                  </a:cubicBezTo>
                  <a:cubicBezTo>
                    <a:pt x="2183" y="3650"/>
                    <a:pt x="1995" y="3802"/>
                    <a:pt x="1807" y="3961"/>
                  </a:cubicBezTo>
                  <a:cubicBezTo>
                    <a:pt x="1655" y="4107"/>
                    <a:pt x="1508" y="4242"/>
                    <a:pt x="1356" y="4389"/>
                  </a:cubicBezTo>
                  <a:cubicBezTo>
                    <a:pt x="1303" y="4436"/>
                    <a:pt x="1250" y="4489"/>
                    <a:pt x="1203" y="4530"/>
                  </a:cubicBezTo>
                  <a:cubicBezTo>
                    <a:pt x="1097" y="4665"/>
                    <a:pt x="986" y="4800"/>
                    <a:pt x="880" y="4935"/>
                  </a:cubicBezTo>
                  <a:cubicBezTo>
                    <a:pt x="798" y="5081"/>
                    <a:pt x="716" y="5234"/>
                    <a:pt x="564" y="5527"/>
                  </a:cubicBezTo>
                  <a:cubicBezTo>
                    <a:pt x="487" y="5122"/>
                    <a:pt x="657" y="5017"/>
                    <a:pt x="804" y="4888"/>
                  </a:cubicBezTo>
                  <a:cubicBezTo>
                    <a:pt x="904" y="4735"/>
                    <a:pt x="1004" y="4577"/>
                    <a:pt x="1097" y="4413"/>
                  </a:cubicBezTo>
                  <a:cubicBezTo>
                    <a:pt x="1133" y="4360"/>
                    <a:pt x="1174" y="4319"/>
                    <a:pt x="1209" y="4266"/>
                  </a:cubicBezTo>
                  <a:cubicBezTo>
                    <a:pt x="1385" y="4143"/>
                    <a:pt x="1561" y="4008"/>
                    <a:pt x="1737" y="3885"/>
                  </a:cubicBezTo>
                  <a:cubicBezTo>
                    <a:pt x="1913" y="3709"/>
                    <a:pt x="2089" y="3527"/>
                    <a:pt x="2265" y="3345"/>
                  </a:cubicBezTo>
                  <a:cubicBezTo>
                    <a:pt x="2306" y="3304"/>
                    <a:pt x="2353" y="3274"/>
                    <a:pt x="2394" y="3239"/>
                  </a:cubicBezTo>
                  <a:cubicBezTo>
                    <a:pt x="2517" y="3151"/>
                    <a:pt x="2629" y="3069"/>
                    <a:pt x="2746" y="2993"/>
                  </a:cubicBezTo>
                  <a:cubicBezTo>
                    <a:pt x="2916" y="2876"/>
                    <a:pt x="3092" y="2746"/>
                    <a:pt x="3362" y="2553"/>
                  </a:cubicBezTo>
                  <a:close/>
                  <a:moveTo>
                    <a:pt x="1455" y="6114"/>
                  </a:moveTo>
                  <a:lnTo>
                    <a:pt x="1453" y="6116"/>
                  </a:lnTo>
                  <a:lnTo>
                    <a:pt x="1455" y="6114"/>
                  </a:lnTo>
                  <a:close/>
                  <a:moveTo>
                    <a:pt x="5057" y="1"/>
                  </a:moveTo>
                  <a:cubicBezTo>
                    <a:pt x="4932" y="35"/>
                    <a:pt x="4806" y="69"/>
                    <a:pt x="4681" y="104"/>
                  </a:cubicBezTo>
                  <a:lnTo>
                    <a:pt x="4681" y="104"/>
                  </a:lnTo>
                  <a:cubicBezTo>
                    <a:pt x="4617" y="566"/>
                    <a:pt x="4506" y="673"/>
                    <a:pt x="4097" y="687"/>
                  </a:cubicBezTo>
                  <a:lnTo>
                    <a:pt x="4097" y="687"/>
                  </a:lnTo>
                  <a:cubicBezTo>
                    <a:pt x="4097" y="685"/>
                    <a:pt x="4096" y="683"/>
                    <a:pt x="4095" y="681"/>
                  </a:cubicBezTo>
                  <a:lnTo>
                    <a:pt x="4095" y="681"/>
                  </a:lnTo>
                  <a:lnTo>
                    <a:pt x="4083" y="687"/>
                  </a:lnTo>
                  <a:cubicBezTo>
                    <a:pt x="4088" y="687"/>
                    <a:pt x="4093" y="687"/>
                    <a:pt x="4097" y="687"/>
                  </a:cubicBezTo>
                  <a:lnTo>
                    <a:pt x="4097" y="687"/>
                  </a:lnTo>
                  <a:cubicBezTo>
                    <a:pt x="4138" y="795"/>
                    <a:pt x="4139" y="866"/>
                    <a:pt x="4063" y="866"/>
                  </a:cubicBezTo>
                  <a:cubicBezTo>
                    <a:pt x="4035" y="866"/>
                    <a:pt x="3997" y="857"/>
                    <a:pt x="3946" y="836"/>
                  </a:cubicBezTo>
                  <a:lnTo>
                    <a:pt x="3946" y="836"/>
                  </a:lnTo>
                  <a:cubicBezTo>
                    <a:pt x="3835" y="1187"/>
                    <a:pt x="3731" y="1276"/>
                    <a:pt x="3335" y="1276"/>
                  </a:cubicBezTo>
                  <a:cubicBezTo>
                    <a:pt x="3297" y="1276"/>
                    <a:pt x="3255" y="1276"/>
                    <a:pt x="3210" y="1274"/>
                  </a:cubicBezTo>
                  <a:lnTo>
                    <a:pt x="3210" y="1274"/>
                  </a:lnTo>
                  <a:cubicBezTo>
                    <a:pt x="3165" y="1330"/>
                    <a:pt x="3114" y="1381"/>
                    <a:pt x="3063" y="1427"/>
                  </a:cubicBezTo>
                  <a:lnTo>
                    <a:pt x="3069" y="1421"/>
                  </a:lnTo>
                  <a:lnTo>
                    <a:pt x="3069" y="1421"/>
                  </a:lnTo>
                  <a:cubicBezTo>
                    <a:pt x="2875" y="1544"/>
                    <a:pt x="2670" y="1661"/>
                    <a:pt x="2476" y="1802"/>
                  </a:cubicBezTo>
                  <a:cubicBezTo>
                    <a:pt x="2247" y="1972"/>
                    <a:pt x="1977" y="2119"/>
                    <a:pt x="1819" y="2348"/>
                  </a:cubicBezTo>
                  <a:cubicBezTo>
                    <a:pt x="1379" y="2952"/>
                    <a:pt x="968" y="3580"/>
                    <a:pt x="593" y="4231"/>
                  </a:cubicBezTo>
                  <a:cubicBezTo>
                    <a:pt x="352" y="4665"/>
                    <a:pt x="65" y="5117"/>
                    <a:pt x="399" y="5650"/>
                  </a:cubicBezTo>
                  <a:cubicBezTo>
                    <a:pt x="446" y="5721"/>
                    <a:pt x="393" y="5885"/>
                    <a:pt x="335" y="5985"/>
                  </a:cubicBezTo>
                  <a:cubicBezTo>
                    <a:pt x="0" y="6519"/>
                    <a:pt x="135" y="7076"/>
                    <a:pt x="188" y="7616"/>
                  </a:cubicBezTo>
                  <a:cubicBezTo>
                    <a:pt x="335" y="7487"/>
                    <a:pt x="464" y="7381"/>
                    <a:pt x="575" y="7281"/>
                  </a:cubicBezTo>
                  <a:cubicBezTo>
                    <a:pt x="722" y="7088"/>
                    <a:pt x="869" y="6894"/>
                    <a:pt x="1015" y="6700"/>
                  </a:cubicBezTo>
                  <a:lnTo>
                    <a:pt x="1015" y="6700"/>
                  </a:lnTo>
                  <a:lnTo>
                    <a:pt x="1009" y="6706"/>
                  </a:lnTo>
                  <a:cubicBezTo>
                    <a:pt x="1115" y="6560"/>
                    <a:pt x="1209" y="6407"/>
                    <a:pt x="1309" y="6260"/>
                  </a:cubicBezTo>
                  <a:lnTo>
                    <a:pt x="1309" y="6260"/>
                  </a:lnTo>
                  <a:lnTo>
                    <a:pt x="1453" y="6116"/>
                  </a:lnTo>
                  <a:lnTo>
                    <a:pt x="1596" y="5973"/>
                  </a:lnTo>
                  <a:lnTo>
                    <a:pt x="1596" y="5973"/>
                  </a:lnTo>
                  <a:cubicBezTo>
                    <a:pt x="1848" y="5779"/>
                    <a:pt x="2089" y="5580"/>
                    <a:pt x="2335" y="5381"/>
                  </a:cubicBezTo>
                  <a:lnTo>
                    <a:pt x="2335" y="5381"/>
                  </a:lnTo>
                  <a:lnTo>
                    <a:pt x="2329" y="5386"/>
                  </a:lnTo>
                  <a:lnTo>
                    <a:pt x="2640" y="5234"/>
                  </a:lnTo>
                  <a:lnTo>
                    <a:pt x="2623" y="5240"/>
                  </a:lnTo>
                  <a:cubicBezTo>
                    <a:pt x="2674" y="5182"/>
                    <a:pt x="2726" y="5136"/>
                    <a:pt x="2773" y="5084"/>
                  </a:cubicBezTo>
                  <a:lnTo>
                    <a:pt x="2773" y="5084"/>
                  </a:lnTo>
                  <a:cubicBezTo>
                    <a:pt x="2830" y="5033"/>
                    <a:pt x="2882" y="4986"/>
                    <a:pt x="2934" y="4935"/>
                  </a:cubicBezTo>
                  <a:lnTo>
                    <a:pt x="2934" y="4935"/>
                  </a:lnTo>
                  <a:lnTo>
                    <a:pt x="2916" y="4946"/>
                  </a:lnTo>
                  <a:lnTo>
                    <a:pt x="2916" y="4946"/>
                  </a:lnTo>
                  <a:lnTo>
                    <a:pt x="3080" y="4788"/>
                  </a:lnTo>
                  <a:lnTo>
                    <a:pt x="3063" y="4800"/>
                  </a:lnTo>
                  <a:lnTo>
                    <a:pt x="3209" y="4653"/>
                  </a:lnTo>
                  <a:lnTo>
                    <a:pt x="3209" y="4653"/>
                  </a:lnTo>
                  <a:lnTo>
                    <a:pt x="3215" y="4647"/>
                  </a:lnTo>
                  <a:lnTo>
                    <a:pt x="3209" y="4653"/>
                  </a:lnTo>
                  <a:cubicBezTo>
                    <a:pt x="3167" y="4538"/>
                    <a:pt x="3174" y="4472"/>
                    <a:pt x="3249" y="4472"/>
                  </a:cubicBezTo>
                  <a:cubicBezTo>
                    <a:pt x="3276" y="4472"/>
                    <a:pt x="3312" y="4481"/>
                    <a:pt x="3358" y="4499"/>
                  </a:cubicBezTo>
                  <a:lnTo>
                    <a:pt x="3358" y="4499"/>
                  </a:lnTo>
                  <a:cubicBezTo>
                    <a:pt x="3391" y="4365"/>
                    <a:pt x="3387" y="4194"/>
                    <a:pt x="3473" y="4096"/>
                  </a:cubicBezTo>
                  <a:cubicBezTo>
                    <a:pt x="3907" y="3638"/>
                    <a:pt x="4007" y="3081"/>
                    <a:pt x="4083" y="2482"/>
                  </a:cubicBezTo>
                  <a:lnTo>
                    <a:pt x="4083" y="2482"/>
                  </a:lnTo>
                  <a:cubicBezTo>
                    <a:pt x="3872" y="2524"/>
                    <a:pt x="3708" y="2553"/>
                    <a:pt x="3444" y="2594"/>
                  </a:cubicBezTo>
                  <a:cubicBezTo>
                    <a:pt x="4823" y="1362"/>
                    <a:pt x="5134" y="852"/>
                    <a:pt x="505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4094000" y="1612450"/>
              <a:ext cx="125850" cy="127325"/>
            </a:xfrm>
            <a:custGeom>
              <a:avLst/>
              <a:gdLst/>
              <a:ahLst/>
              <a:cxnLst/>
              <a:rect l="l" t="t" r="r" b="b"/>
              <a:pathLst>
                <a:path w="5034" h="5093" extrusionOk="0">
                  <a:moveTo>
                    <a:pt x="2388" y="1139"/>
                  </a:moveTo>
                  <a:lnTo>
                    <a:pt x="2382" y="1145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387" y="1141"/>
                    <a:pt x="2387" y="1140"/>
                    <a:pt x="2388" y="1139"/>
                  </a:cubicBezTo>
                  <a:close/>
                  <a:moveTo>
                    <a:pt x="1508" y="1872"/>
                  </a:moveTo>
                  <a:lnTo>
                    <a:pt x="1502" y="1878"/>
                  </a:lnTo>
                  <a:cubicBezTo>
                    <a:pt x="1505" y="1879"/>
                    <a:pt x="1508" y="1881"/>
                    <a:pt x="1512" y="1882"/>
                  </a:cubicBezTo>
                  <a:lnTo>
                    <a:pt x="1512" y="1882"/>
                  </a:lnTo>
                  <a:cubicBezTo>
                    <a:pt x="1510" y="1879"/>
                    <a:pt x="1509" y="1875"/>
                    <a:pt x="1508" y="1872"/>
                  </a:cubicBezTo>
                  <a:close/>
                  <a:moveTo>
                    <a:pt x="1361" y="2019"/>
                  </a:moveTo>
                  <a:lnTo>
                    <a:pt x="1355" y="2024"/>
                  </a:lnTo>
                  <a:cubicBezTo>
                    <a:pt x="1359" y="2026"/>
                    <a:pt x="1362" y="2027"/>
                    <a:pt x="1364" y="2028"/>
                  </a:cubicBezTo>
                  <a:lnTo>
                    <a:pt x="1364" y="2028"/>
                  </a:lnTo>
                  <a:cubicBezTo>
                    <a:pt x="1363" y="2025"/>
                    <a:pt x="1362" y="2022"/>
                    <a:pt x="1361" y="2019"/>
                  </a:cubicBezTo>
                  <a:close/>
                  <a:moveTo>
                    <a:pt x="2957" y="2547"/>
                  </a:moveTo>
                  <a:cubicBezTo>
                    <a:pt x="2959" y="2551"/>
                    <a:pt x="2961" y="2555"/>
                    <a:pt x="2963" y="2558"/>
                  </a:cubicBezTo>
                  <a:lnTo>
                    <a:pt x="2963" y="2547"/>
                  </a:lnTo>
                  <a:close/>
                  <a:moveTo>
                    <a:pt x="2095" y="3339"/>
                  </a:moveTo>
                  <a:lnTo>
                    <a:pt x="2095" y="3339"/>
                  </a:lnTo>
                  <a:cubicBezTo>
                    <a:pt x="2092" y="3339"/>
                    <a:pt x="2090" y="3340"/>
                    <a:pt x="2087" y="3340"/>
                  </a:cubicBezTo>
                  <a:lnTo>
                    <a:pt x="2087" y="3340"/>
                  </a:lnTo>
                  <a:lnTo>
                    <a:pt x="2083" y="3344"/>
                  </a:lnTo>
                  <a:lnTo>
                    <a:pt x="2095" y="3339"/>
                  </a:lnTo>
                  <a:close/>
                  <a:moveTo>
                    <a:pt x="3825" y="1"/>
                  </a:moveTo>
                  <a:lnTo>
                    <a:pt x="3825" y="1"/>
                  </a:lnTo>
                  <a:cubicBezTo>
                    <a:pt x="3673" y="94"/>
                    <a:pt x="3538" y="182"/>
                    <a:pt x="3409" y="265"/>
                  </a:cubicBezTo>
                  <a:lnTo>
                    <a:pt x="3415" y="259"/>
                  </a:lnTo>
                  <a:lnTo>
                    <a:pt x="3262" y="411"/>
                  </a:lnTo>
                  <a:lnTo>
                    <a:pt x="3117" y="556"/>
                  </a:lnTo>
                  <a:lnTo>
                    <a:pt x="3122" y="551"/>
                  </a:lnTo>
                  <a:lnTo>
                    <a:pt x="2980" y="693"/>
                  </a:lnTo>
                  <a:lnTo>
                    <a:pt x="2980" y="693"/>
                  </a:lnTo>
                  <a:cubicBezTo>
                    <a:pt x="2922" y="740"/>
                    <a:pt x="2869" y="793"/>
                    <a:pt x="2822" y="845"/>
                  </a:cubicBezTo>
                  <a:lnTo>
                    <a:pt x="2828" y="839"/>
                  </a:lnTo>
                  <a:lnTo>
                    <a:pt x="2828" y="839"/>
                  </a:lnTo>
                  <a:cubicBezTo>
                    <a:pt x="2775" y="898"/>
                    <a:pt x="2722" y="945"/>
                    <a:pt x="2675" y="998"/>
                  </a:cubicBezTo>
                  <a:lnTo>
                    <a:pt x="2675" y="998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154" y="1588"/>
                    <a:pt x="2042" y="1677"/>
                    <a:pt x="1656" y="1730"/>
                  </a:cubicBezTo>
                  <a:lnTo>
                    <a:pt x="1656" y="1730"/>
                  </a:lnTo>
                  <a:cubicBezTo>
                    <a:pt x="1656" y="1729"/>
                    <a:pt x="1655" y="1727"/>
                    <a:pt x="1655" y="1725"/>
                  </a:cubicBezTo>
                  <a:lnTo>
                    <a:pt x="1655" y="1725"/>
                  </a:lnTo>
                  <a:lnTo>
                    <a:pt x="1649" y="1731"/>
                  </a:lnTo>
                  <a:cubicBezTo>
                    <a:pt x="1651" y="1731"/>
                    <a:pt x="1654" y="1730"/>
                    <a:pt x="1656" y="1730"/>
                  </a:cubicBezTo>
                  <a:lnTo>
                    <a:pt x="1656" y="1730"/>
                  </a:lnTo>
                  <a:cubicBezTo>
                    <a:pt x="1697" y="1842"/>
                    <a:pt x="1689" y="1909"/>
                    <a:pt x="1616" y="1909"/>
                  </a:cubicBezTo>
                  <a:cubicBezTo>
                    <a:pt x="1590" y="1909"/>
                    <a:pt x="1555" y="1900"/>
                    <a:pt x="1512" y="1882"/>
                  </a:cubicBezTo>
                  <a:lnTo>
                    <a:pt x="1512" y="1882"/>
                  </a:lnTo>
                  <a:cubicBezTo>
                    <a:pt x="1553" y="1999"/>
                    <a:pt x="1548" y="2061"/>
                    <a:pt x="1481" y="2061"/>
                  </a:cubicBezTo>
                  <a:cubicBezTo>
                    <a:pt x="1453" y="2061"/>
                    <a:pt x="1414" y="2050"/>
                    <a:pt x="1364" y="2028"/>
                  </a:cubicBezTo>
                  <a:lnTo>
                    <a:pt x="1364" y="2028"/>
                  </a:lnTo>
                  <a:cubicBezTo>
                    <a:pt x="1446" y="2290"/>
                    <a:pt x="1331" y="2427"/>
                    <a:pt x="1069" y="2464"/>
                  </a:cubicBezTo>
                  <a:lnTo>
                    <a:pt x="1069" y="2464"/>
                  </a:lnTo>
                  <a:cubicBezTo>
                    <a:pt x="1068" y="2462"/>
                    <a:pt x="1068" y="2460"/>
                    <a:pt x="1068" y="2459"/>
                  </a:cubicBezTo>
                  <a:lnTo>
                    <a:pt x="1068" y="2459"/>
                  </a:lnTo>
                  <a:lnTo>
                    <a:pt x="1062" y="2464"/>
                  </a:lnTo>
                  <a:cubicBezTo>
                    <a:pt x="1064" y="2464"/>
                    <a:pt x="1066" y="2464"/>
                    <a:pt x="1069" y="2464"/>
                  </a:cubicBezTo>
                  <a:lnTo>
                    <a:pt x="1069" y="2464"/>
                  </a:lnTo>
                  <a:cubicBezTo>
                    <a:pt x="1108" y="2805"/>
                    <a:pt x="974" y="3008"/>
                    <a:pt x="627" y="3051"/>
                  </a:cubicBezTo>
                  <a:lnTo>
                    <a:pt x="627" y="3051"/>
                  </a:lnTo>
                  <a:cubicBezTo>
                    <a:pt x="627" y="3049"/>
                    <a:pt x="628" y="3047"/>
                    <a:pt x="628" y="3045"/>
                  </a:cubicBezTo>
                  <a:lnTo>
                    <a:pt x="628" y="3045"/>
                  </a:lnTo>
                  <a:lnTo>
                    <a:pt x="622" y="3051"/>
                  </a:lnTo>
                  <a:cubicBezTo>
                    <a:pt x="624" y="3051"/>
                    <a:pt x="625" y="3051"/>
                    <a:pt x="627" y="3051"/>
                  </a:cubicBezTo>
                  <a:lnTo>
                    <a:pt x="627" y="3051"/>
                  </a:lnTo>
                  <a:cubicBezTo>
                    <a:pt x="605" y="3143"/>
                    <a:pt x="610" y="3252"/>
                    <a:pt x="569" y="3339"/>
                  </a:cubicBezTo>
                  <a:cubicBezTo>
                    <a:pt x="305" y="3908"/>
                    <a:pt x="0" y="4465"/>
                    <a:pt x="429" y="5093"/>
                  </a:cubicBezTo>
                  <a:cubicBezTo>
                    <a:pt x="487" y="5071"/>
                    <a:pt x="556" y="5050"/>
                    <a:pt x="617" y="5028"/>
                  </a:cubicBezTo>
                  <a:lnTo>
                    <a:pt x="617" y="5028"/>
                  </a:lnTo>
                  <a:cubicBezTo>
                    <a:pt x="617" y="5032"/>
                    <a:pt x="616" y="5036"/>
                    <a:pt x="616" y="5040"/>
                  </a:cubicBezTo>
                  <a:lnTo>
                    <a:pt x="634" y="5022"/>
                  </a:lnTo>
                  <a:lnTo>
                    <a:pt x="634" y="5022"/>
                  </a:lnTo>
                  <a:cubicBezTo>
                    <a:pt x="628" y="5024"/>
                    <a:pt x="623" y="5026"/>
                    <a:pt x="617" y="5028"/>
                  </a:cubicBezTo>
                  <a:lnTo>
                    <a:pt x="617" y="5028"/>
                  </a:lnTo>
                  <a:cubicBezTo>
                    <a:pt x="627" y="4801"/>
                    <a:pt x="594" y="4555"/>
                    <a:pt x="911" y="4514"/>
                  </a:cubicBezTo>
                  <a:lnTo>
                    <a:pt x="911" y="4514"/>
                  </a:lnTo>
                  <a:cubicBezTo>
                    <a:pt x="910" y="4515"/>
                    <a:pt x="910" y="4516"/>
                    <a:pt x="910" y="4518"/>
                  </a:cubicBezTo>
                  <a:lnTo>
                    <a:pt x="927" y="4512"/>
                  </a:lnTo>
                  <a:lnTo>
                    <a:pt x="927" y="4512"/>
                  </a:lnTo>
                  <a:cubicBezTo>
                    <a:pt x="922" y="4512"/>
                    <a:pt x="916" y="4513"/>
                    <a:pt x="911" y="4514"/>
                  </a:cubicBezTo>
                  <a:lnTo>
                    <a:pt x="911" y="4514"/>
                  </a:lnTo>
                  <a:cubicBezTo>
                    <a:pt x="1069" y="3891"/>
                    <a:pt x="1459" y="3494"/>
                    <a:pt x="2087" y="3340"/>
                  </a:cubicBezTo>
                  <a:lnTo>
                    <a:pt x="2087" y="3340"/>
                  </a:lnTo>
                  <a:lnTo>
                    <a:pt x="2241" y="3192"/>
                  </a:lnTo>
                  <a:lnTo>
                    <a:pt x="2394" y="3034"/>
                  </a:lnTo>
                  <a:lnTo>
                    <a:pt x="2388" y="3045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82" y="2748"/>
                    <a:pt x="2681" y="2750"/>
                    <a:pt x="2681" y="2752"/>
                  </a:cubicBezTo>
                  <a:lnTo>
                    <a:pt x="2687" y="2740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90" y="2644"/>
                    <a:pt x="2708" y="2552"/>
                    <a:pt x="2786" y="2552"/>
                  </a:cubicBezTo>
                  <a:cubicBezTo>
                    <a:pt x="2818" y="2552"/>
                    <a:pt x="2860" y="2568"/>
                    <a:pt x="2916" y="2605"/>
                  </a:cubicBezTo>
                  <a:lnTo>
                    <a:pt x="2898" y="2588"/>
                  </a:lnTo>
                  <a:lnTo>
                    <a:pt x="2916" y="2547"/>
                  </a:lnTo>
                  <a:lnTo>
                    <a:pt x="2957" y="2547"/>
                  </a:lnTo>
                  <a:cubicBezTo>
                    <a:pt x="2926" y="2489"/>
                    <a:pt x="2871" y="2410"/>
                    <a:pt x="2892" y="2382"/>
                  </a:cubicBezTo>
                  <a:cubicBezTo>
                    <a:pt x="3186" y="1931"/>
                    <a:pt x="3491" y="1491"/>
                    <a:pt x="3872" y="927"/>
                  </a:cubicBezTo>
                  <a:lnTo>
                    <a:pt x="3872" y="927"/>
                  </a:lnTo>
                  <a:cubicBezTo>
                    <a:pt x="3749" y="1649"/>
                    <a:pt x="3591" y="2230"/>
                    <a:pt x="3573" y="2816"/>
                  </a:cubicBezTo>
                  <a:cubicBezTo>
                    <a:pt x="3561" y="3403"/>
                    <a:pt x="3696" y="3996"/>
                    <a:pt x="3778" y="4629"/>
                  </a:cubicBezTo>
                  <a:cubicBezTo>
                    <a:pt x="3960" y="4512"/>
                    <a:pt x="4124" y="4418"/>
                    <a:pt x="4277" y="4307"/>
                  </a:cubicBezTo>
                  <a:cubicBezTo>
                    <a:pt x="4934" y="3837"/>
                    <a:pt x="5034" y="3450"/>
                    <a:pt x="4705" y="2693"/>
                  </a:cubicBezTo>
                  <a:cubicBezTo>
                    <a:pt x="4647" y="2558"/>
                    <a:pt x="4535" y="2441"/>
                    <a:pt x="4506" y="2306"/>
                  </a:cubicBezTo>
                  <a:cubicBezTo>
                    <a:pt x="4336" y="1526"/>
                    <a:pt x="3737" y="881"/>
                    <a:pt x="38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420750" y="1387900"/>
              <a:ext cx="80400" cy="113700"/>
            </a:xfrm>
            <a:custGeom>
              <a:avLst/>
              <a:gdLst/>
              <a:ahLst/>
              <a:cxnLst/>
              <a:rect l="l" t="t" r="r" b="b"/>
              <a:pathLst>
                <a:path w="3216" h="4548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94" y="5"/>
                    <a:pt x="294" y="9"/>
                    <a:pt x="294" y="13"/>
                  </a:cubicBezTo>
                  <a:lnTo>
                    <a:pt x="294" y="13"/>
                  </a:lnTo>
                  <a:cubicBezTo>
                    <a:pt x="296" y="13"/>
                    <a:pt x="298" y="13"/>
                    <a:pt x="300" y="13"/>
                  </a:cubicBezTo>
                  <a:lnTo>
                    <a:pt x="294" y="1"/>
                  </a:lnTo>
                  <a:close/>
                  <a:moveTo>
                    <a:pt x="1168" y="869"/>
                  </a:moveTo>
                  <a:lnTo>
                    <a:pt x="1168" y="869"/>
                  </a:lnTo>
                  <a:cubicBezTo>
                    <a:pt x="1169" y="874"/>
                    <a:pt x="1170" y="879"/>
                    <a:pt x="1170" y="884"/>
                  </a:cubicBezTo>
                  <a:lnTo>
                    <a:pt x="1170" y="884"/>
                  </a:lnTo>
                  <a:cubicBezTo>
                    <a:pt x="1172" y="883"/>
                    <a:pt x="1173" y="882"/>
                    <a:pt x="1174" y="881"/>
                  </a:cubicBezTo>
                  <a:lnTo>
                    <a:pt x="1168" y="869"/>
                  </a:lnTo>
                  <a:close/>
                  <a:moveTo>
                    <a:pt x="294" y="13"/>
                  </a:moveTo>
                  <a:cubicBezTo>
                    <a:pt x="202" y="13"/>
                    <a:pt x="116" y="24"/>
                    <a:pt x="24" y="24"/>
                  </a:cubicBezTo>
                  <a:cubicBezTo>
                    <a:pt x="13" y="306"/>
                    <a:pt x="7" y="599"/>
                    <a:pt x="1" y="893"/>
                  </a:cubicBezTo>
                  <a:cubicBezTo>
                    <a:pt x="224" y="1585"/>
                    <a:pt x="435" y="2277"/>
                    <a:pt x="652" y="2969"/>
                  </a:cubicBezTo>
                  <a:cubicBezTo>
                    <a:pt x="828" y="3497"/>
                    <a:pt x="1016" y="4025"/>
                    <a:pt x="1198" y="4548"/>
                  </a:cubicBezTo>
                  <a:cubicBezTo>
                    <a:pt x="1872" y="4501"/>
                    <a:pt x="2541" y="4454"/>
                    <a:pt x="3216" y="4401"/>
                  </a:cubicBezTo>
                  <a:lnTo>
                    <a:pt x="2488" y="2353"/>
                  </a:lnTo>
                  <a:lnTo>
                    <a:pt x="2482" y="2336"/>
                  </a:lnTo>
                  <a:cubicBezTo>
                    <a:pt x="2054" y="1919"/>
                    <a:pt x="1632" y="1503"/>
                    <a:pt x="1209" y="1075"/>
                  </a:cubicBezTo>
                  <a:cubicBezTo>
                    <a:pt x="1176" y="1042"/>
                    <a:pt x="1179" y="957"/>
                    <a:pt x="1170" y="884"/>
                  </a:cubicBezTo>
                  <a:lnTo>
                    <a:pt x="1170" y="884"/>
                  </a:lnTo>
                  <a:cubicBezTo>
                    <a:pt x="1112" y="928"/>
                    <a:pt x="1066" y="946"/>
                    <a:pt x="1030" y="946"/>
                  </a:cubicBezTo>
                  <a:cubicBezTo>
                    <a:pt x="946" y="946"/>
                    <a:pt x="913" y="845"/>
                    <a:pt x="881" y="734"/>
                  </a:cubicBezTo>
                  <a:cubicBezTo>
                    <a:pt x="608" y="560"/>
                    <a:pt x="289" y="420"/>
                    <a:pt x="294" y="13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193425" y="1553650"/>
              <a:ext cx="56350" cy="148450"/>
            </a:xfrm>
            <a:custGeom>
              <a:avLst/>
              <a:gdLst/>
              <a:ahLst/>
              <a:cxnLst/>
              <a:rect l="l" t="t" r="r" b="b"/>
              <a:pathLst>
                <a:path w="2254" h="5938" extrusionOk="0">
                  <a:moveTo>
                    <a:pt x="728" y="0"/>
                  </a:moveTo>
                  <a:cubicBezTo>
                    <a:pt x="241" y="950"/>
                    <a:pt x="1" y="1854"/>
                    <a:pt x="241" y="2798"/>
                  </a:cubicBezTo>
                  <a:cubicBezTo>
                    <a:pt x="499" y="3825"/>
                    <a:pt x="857" y="4822"/>
                    <a:pt x="1168" y="5831"/>
                  </a:cubicBezTo>
                  <a:cubicBezTo>
                    <a:pt x="1297" y="5837"/>
                    <a:pt x="1426" y="5843"/>
                    <a:pt x="1544" y="5849"/>
                  </a:cubicBezTo>
                  <a:cubicBezTo>
                    <a:pt x="1603" y="5911"/>
                    <a:pt x="1649" y="5938"/>
                    <a:pt x="1685" y="5938"/>
                  </a:cubicBezTo>
                  <a:cubicBezTo>
                    <a:pt x="1745" y="5938"/>
                    <a:pt x="1775" y="5863"/>
                    <a:pt x="1790" y="5749"/>
                  </a:cubicBezTo>
                  <a:cubicBezTo>
                    <a:pt x="1555" y="5626"/>
                    <a:pt x="1708" y="5497"/>
                    <a:pt x="1808" y="5432"/>
                  </a:cubicBezTo>
                  <a:cubicBezTo>
                    <a:pt x="2236" y="5122"/>
                    <a:pt x="2254" y="4723"/>
                    <a:pt x="2136" y="4259"/>
                  </a:cubicBezTo>
                  <a:cubicBezTo>
                    <a:pt x="2083" y="4048"/>
                    <a:pt x="2083" y="3819"/>
                    <a:pt x="2019" y="3614"/>
                  </a:cubicBezTo>
                  <a:cubicBezTo>
                    <a:pt x="1667" y="2517"/>
                    <a:pt x="1297" y="1414"/>
                    <a:pt x="934" y="317"/>
                  </a:cubicBezTo>
                  <a:cubicBezTo>
                    <a:pt x="910" y="235"/>
                    <a:pt x="840" y="158"/>
                    <a:pt x="7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391125" y="1387900"/>
              <a:ext cx="77275" cy="183375"/>
            </a:xfrm>
            <a:custGeom>
              <a:avLst/>
              <a:gdLst/>
              <a:ahLst/>
              <a:cxnLst/>
              <a:rect l="l" t="t" r="r" b="b"/>
              <a:pathLst>
                <a:path w="3091" h="7335" extrusionOk="0">
                  <a:moveTo>
                    <a:pt x="2975" y="7187"/>
                  </a:moveTo>
                  <a:lnTo>
                    <a:pt x="2975" y="7187"/>
                  </a:lnTo>
                  <a:cubicBezTo>
                    <a:pt x="2974" y="7188"/>
                    <a:pt x="2973" y="7188"/>
                    <a:pt x="2972" y="7188"/>
                  </a:cubicBezTo>
                  <a:lnTo>
                    <a:pt x="2972" y="7188"/>
                  </a:lnTo>
                  <a:cubicBezTo>
                    <a:pt x="2971" y="7192"/>
                    <a:pt x="2970" y="7196"/>
                    <a:pt x="2969" y="7199"/>
                  </a:cubicBezTo>
                  <a:lnTo>
                    <a:pt x="2975" y="7187"/>
                  </a:lnTo>
                  <a:close/>
                  <a:moveTo>
                    <a:pt x="476" y="1"/>
                  </a:moveTo>
                  <a:cubicBezTo>
                    <a:pt x="312" y="101"/>
                    <a:pt x="159" y="206"/>
                    <a:pt x="1" y="300"/>
                  </a:cubicBezTo>
                  <a:cubicBezTo>
                    <a:pt x="218" y="1004"/>
                    <a:pt x="453" y="1714"/>
                    <a:pt x="658" y="2430"/>
                  </a:cubicBezTo>
                  <a:cubicBezTo>
                    <a:pt x="717" y="2623"/>
                    <a:pt x="775" y="2876"/>
                    <a:pt x="711" y="3052"/>
                  </a:cubicBezTo>
                  <a:cubicBezTo>
                    <a:pt x="511" y="3556"/>
                    <a:pt x="599" y="4049"/>
                    <a:pt x="646" y="4548"/>
                  </a:cubicBezTo>
                  <a:lnTo>
                    <a:pt x="828" y="4548"/>
                  </a:lnTo>
                  <a:cubicBezTo>
                    <a:pt x="887" y="4295"/>
                    <a:pt x="939" y="4049"/>
                    <a:pt x="1016" y="3650"/>
                  </a:cubicBezTo>
                  <a:cubicBezTo>
                    <a:pt x="2007" y="4782"/>
                    <a:pt x="2189" y="6055"/>
                    <a:pt x="2476" y="7334"/>
                  </a:cubicBezTo>
                  <a:cubicBezTo>
                    <a:pt x="2669" y="7276"/>
                    <a:pt x="2820" y="7229"/>
                    <a:pt x="2972" y="7188"/>
                  </a:cubicBezTo>
                  <a:lnTo>
                    <a:pt x="2972" y="7188"/>
                  </a:lnTo>
                  <a:cubicBezTo>
                    <a:pt x="3052" y="6805"/>
                    <a:pt x="3090" y="6416"/>
                    <a:pt x="2852" y="6055"/>
                  </a:cubicBezTo>
                  <a:lnTo>
                    <a:pt x="2817" y="6014"/>
                  </a:lnTo>
                  <a:cubicBezTo>
                    <a:pt x="2764" y="5967"/>
                    <a:pt x="2717" y="5920"/>
                    <a:pt x="2670" y="5867"/>
                  </a:cubicBezTo>
                  <a:lnTo>
                    <a:pt x="2670" y="5867"/>
                  </a:lnTo>
                  <a:lnTo>
                    <a:pt x="2682" y="5879"/>
                  </a:lnTo>
                  <a:cubicBezTo>
                    <a:pt x="2611" y="5791"/>
                    <a:pt x="2494" y="5727"/>
                    <a:pt x="2453" y="5627"/>
                  </a:cubicBezTo>
                  <a:cubicBezTo>
                    <a:pt x="1855" y="4090"/>
                    <a:pt x="1327" y="2529"/>
                    <a:pt x="1074" y="893"/>
                  </a:cubicBezTo>
                  <a:cubicBezTo>
                    <a:pt x="1027" y="599"/>
                    <a:pt x="969" y="306"/>
                    <a:pt x="916" y="13"/>
                  </a:cubicBezTo>
                  <a:cubicBezTo>
                    <a:pt x="769" y="7"/>
                    <a:pt x="623" y="7"/>
                    <a:pt x="4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216900" y="1525925"/>
              <a:ext cx="56500" cy="144325"/>
            </a:xfrm>
            <a:custGeom>
              <a:avLst/>
              <a:gdLst/>
              <a:ahLst/>
              <a:cxnLst/>
              <a:rect l="l" t="t" r="r" b="b"/>
              <a:pathLst>
                <a:path w="2260" h="5773" extrusionOk="0">
                  <a:moveTo>
                    <a:pt x="399" y="0"/>
                  </a:moveTo>
                  <a:cubicBezTo>
                    <a:pt x="229" y="317"/>
                    <a:pt x="106" y="552"/>
                    <a:pt x="0" y="740"/>
                  </a:cubicBezTo>
                  <a:cubicBezTo>
                    <a:pt x="288" y="1631"/>
                    <a:pt x="487" y="2458"/>
                    <a:pt x="816" y="3227"/>
                  </a:cubicBezTo>
                  <a:cubicBezTo>
                    <a:pt x="1162" y="4025"/>
                    <a:pt x="1426" y="4834"/>
                    <a:pt x="1485" y="5773"/>
                  </a:cubicBezTo>
                  <a:cubicBezTo>
                    <a:pt x="2030" y="5339"/>
                    <a:pt x="2259" y="4840"/>
                    <a:pt x="2189" y="4212"/>
                  </a:cubicBezTo>
                  <a:cubicBezTo>
                    <a:pt x="2083" y="3374"/>
                    <a:pt x="1866" y="2587"/>
                    <a:pt x="1408" y="1872"/>
                  </a:cubicBezTo>
                  <a:cubicBezTo>
                    <a:pt x="1121" y="1414"/>
                    <a:pt x="904" y="927"/>
                    <a:pt x="652" y="446"/>
                  </a:cubicBezTo>
                  <a:cubicBezTo>
                    <a:pt x="581" y="317"/>
                    <a:pt x="505" y="182"/>
                    <a:pt x="3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226425" y="1476350"/>
              <a:ext cx="56200" cy="142000"/>
            </a:xfrm>
            <a:custGeom>
              <a:avLst/>
              <a:gdLst/>
              <a:ahLst/>
              <a:cxnLst/>
              <a:rect l="l" t="t" r="r" b="b"/>
              <a:pathLst>
                <a:path w="2248" h="5680" extrusionOk="0">
                  <a:moveTo>
                    <a:pt x="54" y="0"/>
                  </a:moveTo>
                  <a:cubicBezTo>
                    <a:pt x="42" y="218"/>
                    <a:pt x="1" y="394"/>
                    <a:pt x="30" y="552"/>
                  </a:cubicBezTo>
                  <a:cubicBezTo>
                    <a:pt x="212" y="1514"/>
                    <a:pt x="476" y="2453"/>
                    <a:pt x="1004" y="3280"/>
                  </a:cubicBezTo>
                  <a:cubicBezTo>
                    <a:pt x="1479" y="4031"/>
                    <a:pt x="1872" y="4799"/>
                    <a:pt x="2025" y="5679"/>
                  </a:cubicBezTo>
                  <a:cubicBezTo>
                    <a:pt x="2212" y="4776"/>
                    <a:pt x="2248" y="3908"/>
                    <a:pt x="1725" y="3092"/>
                  </a:cubicBezTo>
                  <a:cubicBezTo>
                    <a:pt x="1620" y="2940"/>
                    <a:pt x="1526" y="2740"/>
                    <a:pt x="1520" y="2558"/>
                  </a:cubicBezTo>
                  <a:cubicBezTo>
                    <a:pt x="1491" y="2019"/>
                    <a:pt x="1151" y="1649"/>
                    <a:pt x="904" y="1221"/>
                  </a:cubicBezTo>
                  <a:cubicBezTo>
                    <a:pt x="699" y="875"/>
                    <a:pt x="382" y="575"/>
                    <a:pt x="447" y="124"/>
                  </a:cubicBezTo>
                  <a:lnTo>
                    <a:pt x="447" y="124"/>
                  </a:lnTo>
                  <a:cubicBezTo>
                    <a:pt x="447" y="124"/>
                    <a:pt x="452" y="128"/>
                    <a:pt x="454" y="128"/>
                  </a:cubicBezTo>
                  <a:cubicBezTo>
                    <a:pt x="455" y="128"/>
                    <a:pt x="454" y="125"/>
                    <a:pt x="447" y="118"/>
                  </a:cubicBezTo>
                  <a:cubicBezTo>
                    <a:pt x="323" y="83"/>
                    <a:pt x="200" y="47"/>
                    <a:pt x="5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331725" y="1592800"/>
              <a:ext cx="60800" cy="103725"/>
            </a:xfrm>
            <a:custGeom>
              <a:avLst/>
              <a:gdLst/>
              <a:ahLst/>
              <a:cxnLst/>
              <a:rect l="l" t="t" r="r" b="b"/>
              <a:pathLst>
                <a:path w="2432" h="4149" extrusionOk="0">
                  <a:moveTo>
                    <a:pt x="2248" y="0"/>
                  </a:moveTo>
                  <a:lnTo>
                    <a:pt x="2248" y="0"/>
                  </a:lnTo>
                  <a:cubicBezTo>
                    <a:pt x="2250" y="8"/>
                    <a:pt x="2253" y="15"/>
                    <a:pt x="2256" y="22"/>
                  </a:cubicBezTo>
                  <a:lnTo>
                    <a:pt x="2256" y="22"/>
                  </a:lnTo>
                  <a:cubicBezTo>
                    <a:pt x="2257" y="21"/>
                    <a:pt x="2258" y="19"/>
                    <a:pt x="2259" y="18"/>
                  </a:cubicBezTo>
                  <a:lnTo>
                    <a:pt x="2248" y="0"/>
                  </a:lnTo>
                  <a:close/>
                  <a:moveTo>
                    <a:pt x="1791" y="1214"/>
                  </a:moveTo>
                  <a:lnTo>
                    <a:pt x="1791" y="1214"/>
                  </a:lnTo>
                  <a:cubicBezTo>
                    <a:pt x="1759" y="1313"/>
                    <a:pt x="1727" y="1407"/>
                    <a:pt x="1690" y="1502"/>
                  </a:cubicBezTo>
                  <a:cubicBezTo>
                    <a:pt x="1567" y="1620"/>
                    <a:pt x="1438" y="1749"/>
                    <a:pt x="1303" y="1872"/>
                  </a:cubicBezTo>
                  <a:cubicBezTo>
                    <a:pt x="1239" y="1872"/>
                    <a:pt x="1180" y="1878"/>
                    <a:pt x="1116" y="1878"/>
                  </a:cubicBezTo>
                  <a:lnTo>
                    <a:pt x="1203" y="1749"/>
                  </a:lnTo>
                  <a:cubicBezTo>
                    <a:pt x="1333" y="1620"/>
                    <a:pt x="1456" y="1508"/>
                    <a:pt x="1585" y="1379"/>
                  </a:cubicBezTo>
                  <a:cubicBezTo>
                    <a:pt x="1647" y="1327"/>
                    <a:pt x="1719" y="1271"/>
                    <a:pt x="1791" y="1214"/>
                  </a:cubicBezTo>
                  <a:close/>
                  <a:moveTo>
                    <a:pt x="760" y="3822"/>
                  </a:moveTo>
                  <a:lnTo>
                    <a:pt x="760" y="3822"/>
                  </a:lnTo>
                  <a:cubicBezTo>
                    <a:pt x="765" y="3829"/>
                    <a:pt x="770" y="3836"/>
                    <a:pt x="775" y="3843"/>
                  </a:cubicBezTo>
                  <a:lnTo>
                    <a:pt x="781" y="3837"/>
                  </a:lnTo>
                  <a:cubicBezTo>
                    <a:pt x="774" y="3832"/>
                    <a:pt x="767" y="3827"/>
                    <a:pt x="760" y="3822"/>
                  </a:cubicBezTo>
                  <a:close/>
                  <a:moveTo>
                    <a:pt x="505" y="3972"/>
                  </a:moveTo>
                  <a:cubicBezTo>
                    <a:pt x="496" y="3975"/>
                    <a:pt x="486" y="3979"/>
                    <a:pt x="477" y="3982"/>
                  </a:cubicBezTo>
                  <a:lnTo>
                    <a:pt x="477" y="3982"/>
                  </a:lnTo>
                  <a:cubicBezTo>
                    <a:pt x="477" y="3983"/>
                    <a:pt x="476" y="3983"/>
                    <a:pt x="476" y="3984"/>
                  </a:cubicBezTo>
                  <a:lnTo>
                    <a:pt x="505" y="3972"/>
                  </a:lnTo>
                  <a:close/>
                  <a:moveTo>
                    <a:pt x="2256" y="22"/>
                  </a:moveTo>
                  <a:cubicBezTo>
                    <a:pt x="2063" y="232"/>
                    <a:pt x="1865" y="436"/>
                    <a:pt x="1679" y="640"/>
                  </a:cubicBezTo>
                  <a:cubicBezTo>
                    <a:pt x="1121" y="1250"/>
                    <a:pt x="881" y="2054"/>
                    <a:pt x="370" y="2711"/>
                  </a:cubicBezTo>
                  <a:cubicBezTo>
                    <a:pt x="71" y="3104"/>
                    <a:pt x="1" y="3602"/>
                    <a:pt x="60" y="4148"/>
                  </a:cubicBezTo>
                  <a:cubicBezTo>
                    <a:pt x="234" y="4077"/>
                    <a:pt x="353" y="4027"/>
                    <a:pt x="477" y="3982"/>
                  </a:cubicBezTo>
                  <a:lnTo>
                    <a:pt x="477" y="3982"/>
                  </a:lnTo>
                  <a:cubicBezTo>
                    <a:pt x="523" y="3893"/>
                    <a:pt x="561" y="3780"/>
                    <a:pt x="651" y="3780"/>
                  </a:cubicBezTo>
                  <a:cubicBezTo>
                    <a:pt x="681" y="3780"/>
                    <a:pt x="717" y="3793"/>
                    <a:pt x="760" y="3822"/>
                  </a:cubicBezTo>
                  <a:lnTo>
                    <a:pt x="760" y="3822"/>
                  </a:lnTo>
                  <a:cubicBezTo>
                    <a:pt x="641" y="3646"/>
                    <a:pt x="809" y="3600"/>
                    <a:pt x="928" y="3538"/>
                  </a:cubicBezTo>
                  <a:lnTo>
                    <a:pt x="928" y="3538"/>
                  </a:lnTo>
                  <a:lnTo>
                    <a:pt x="922" y="3550"/>
                  </a:lnTo>
                  <a:lnTo>
                    <a:pt x="1086" y="3391"/>
                  </a:lnTo>
                  <a:lnTo>
                    <a:pt x="1069" y="3397"/>
                  </a:lnTo>
                  <a:cubicBezTo>
                    <a:pt x="1309" y="2986"/>
                    <a:pt x="1567" y="2593"/>
                    <a:pt x="1790" y="2171"/>
                  </a:cubicBezTo>
                  <a:cubicBezTo>
                    <a:pt x="1919" y="1925"/>
                    <a:pt x="2007" y="1655"/>
                    <a:pt x="2072" y="1379"/>
                  </a:cubicBezTo>
                  <a:cubicBezTo>
                    <a:pt x="2088" y="1340"/>
                    <a:pt x="1917" y="1260"/>
                    <a:pt x="1819" y="1192"/>
                  </a:cubicBezTo>
                  <a:lnTo>
                    <a:pt x="1819" y="1192"/>
                  </a:lnTo>
                  <a:cubicBezTo>
                    <a:pt x="1819" y="1192"/>
                    <a:pt x="1819" y="1191"/>
                    <a:pt x="1819" y="1191"/>
                  </a:cubicBezTo>
                  <a:cubicBezTo>
                    <a:pt x="2080" y="844"/>
                    <a:pt x="2431" y="526"/>
                    <a:pt x="2256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398025" y="1343775"/>
              <a:ext cx="127325" cy="90575"/>
            </a:xfrm>
            <a:custGeom>
              <a:avLst/>
              <a:gdLst/>
              <a:ahLst/>
              <a:cxnLst/>
              <a:rect l="l" t="t" r="r" b="b"/>
              <a:pathLst>
                <a:path w="5093" h="3623" extrusionOk="0">
                  <a:moveTo>
                    <a:pt x="1" y="0"/>
                  </a:moveTo>
                  <a:cubicBezTo>
                    <a:pt x="171" y="569"/>
                    <a:pt x="288" y="980"/>
                    <a:pt x="405" y="1385"/>
                  </a:cubicBezTo>
                  <a:cubicBezTo>
                    <a:pt x="467" y="1379"/>
                    <a:pt x="526" y="1376"/>
                    <a:pt x="583" y="1376"/>
                  </a:cubicBezTo>
                  <a:cubicBezTo>
                    <a:pt x="885" y="1376"/>
                    <a:pt x="1115" y="1466"/>
                    <a:pt x="1217" y="1782"/>
                  </a:cubicBezTo>
                  <a:lnTo>
                    <a:pt x="1217" y="1782"/>
                  </a:lnTo>
                  <a:cubicBezTo>
                    <a:pt x="1214" y="1780"/>
                    <a:pt x="1212" y="1779"/>
                    <a:pt x="1209" y="1778"/>
                  </a:cubicBezTo>
                  <a:lnTo>
                    <a:pt x="1209" y="1778"/>
                  </a:lnTo>
                  <a:lnTo>
                    <a:pt x="1221" y="1795"/>
                  </a:lnTo>
                  <a:cubicBezTo>
                    <a:pt x="1219" y="1791"/>
                    <a:pt x="1218" y="1786"/>
                    <a:pt x="1217" y="1782"/>
                  </a:cubicBezTo>
                  <a:lnTo>
                    <a:pt x="1217" y="1782"/>
                  </a:lnTo>
                  <a:cubicBezTo>
                    <a:pt x="1726" y="2054"/>
                    <a:pt x="1807" y="2155"/>
                    <a:pt x="1796" y="2511"/>
                  </a:cubicBezTo>
                  <a:cubicBezTo>
                    <a:pt x="1861" y="2461"/>
                    <a:pt x="1912" y="2440"/>
                    <a:pt x="1951" y="2440"/>
                  </a:cubicBezTo>
                  <a:cubicBezTo>
                    <a:pt x="2032" y="2440"/>
                    <a:pt x="2068" y="2529"/>
                    <a:pt x="2088" y="2653"/>
                  </a:cubicBezTo>
                  <a:lnTo>
                    <a:pt x="2088" y="2653"/>
                  </a:lnTo>
                  <a:cubicBezTo>
                    <a:pt x="2086" y="2652"/>
                    <a:pt x="2085" y="2652"/>
                    <a:pt x="2083" y="2652"/>
                  </a:cubicBezTo>
                  <a:lnTo>
                    <a:pt x="2083" y="2652"/>
                  </a:lnTo>
                  <a:lnTo>
                    <a:pt x="2089" y="2658"/>
                  </a:lnTo>
                  <a:cubicBezTo>
                    <a:pt x="2089" y="2656"/>
                    <a:pt x="2088" y="2654"/>
                    <a:pt x="2088" y="2653"/>
                  </a:cubicBezTo>
                  <a:lnTo>
                    <a:pt x="2088" y="2653"/>
                  </a:lnTo>
                  <a:cubicBezTo>
                    <a:pt x="2286" y="2681"/>
                    <a:pt x="2495" y="2688"/>
                    <a:pt x="2676" y="2763"/>
                  </a:cubicBezTo>
                  <a:cubicBezTo>
                    <a:pt x="2822" y="2822"/>
                    <a:pt x="2940" y="2969"/>
                    <a:pt x="3075" y="3068"/>
                  </a:cubicBezTo>
                  <a:lnTo>
                    <a:pt x="3057" y="3068"/>
                  </a:lnTo>
                  <a:cubicBezTo>
                    <a:pt x="3308" y="3127"/>
                    <a:pt x="3565" y="3185"/>
                    <a:pt x="3573" y="3521"/>
                  </a:cubicBezTo>
                  <a:lnTo>
                    <a:pt x="3573" y="3521"/>
                  </a:lnTo>
                  <a:cubicBezTo>
                    <a:pt x="3571" y="3520"/>
                    <a:pt x="3569" y="3520"/>
                    <a:pt x="3567" y="3520"/>
                  </a:cubicBezTo>
                  <a:lnTo>
                    <a:pt x="3567" y="3520"/>
                  </a:lnTo>
                  <a:lnTo>
                    <a:pt x="3573" y="3526"/>
                  </a:lnTo>
                  <a:cubicBezTo>
                    <a:pt x="3573" y="3524"/>
                    <a:pt x="3573" y="3522"/>
                    <a:pt x="3573" y="3521"/>
                  </a:cubicBezTo>
                  <a:lnTo>
                    <a:pt x="3573" y="3521"/>
                  </a:lnTo>
                  <a:cubicBezTo>
                    <a:pt x="3747" y="3538"/>
                    <a:pt x="3927" y="3538"/>
                    <a:pt x="4095" y="3585"/>
                  </a:cubicBezTo>
                  <a:cubicBezTo>
                    <a:pt x="4201" y="3610"/>
                    <a:pt x="4302" y="3622"/>
                    <a:pt x="4399" y="3622"/>
                  </a:cubicBezTo>
                  <a:cubicBezTo>
                    <a:pt x="4661" y="3622"/>
                    <a:pt x="4891" y="3530"/>
                    <a:pt x="5093" y="3350"/>
                  </a:cubicBezTo>
                  <a:cubicBezTo>
                    <a:pt x="4301" y="3068"/>
                    <a:pt x="3515" y="2834"/>
                    <a:pt x="2822" y="2376"/>
                  </a:cubicBezTo>
                  <a:cubicBezTo>
                    <a:pt x="2764" y="2335"/>
                    <a:pt x="2734" y="2265"/>
                    <a:pt x="2693" y="2206"/>
                  </a:cubicBezTo>
                  <a:cubicBezTo>
                    <a:pt x="2435" y="2083"/>
                    <a:pt x="2118" y="2007"/>
                    <a:pt x="1931" y="1831"/>
                  </a:cubicBezTo>
                  <a:cubicBezTo>
                    <a:pt x="1414" y="1320"/>
                    <a:pt x="963" y="745"/>
                    <a:pt x="470" y="211"/>
                  </a:cubicBezTo>
                  <a:cubicBezTo>
                    <a:pt x="388" y="123"/>
                    <a:pt x="241" y="10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375875" y="1657025"/>
              <a:ext cx="35525" cy="101075"/>
            </a:xfrm>
            <a:custGeom>
              <a:avLst/>
              <a:gdLst/>
              <a:ahLst/>
              <a:cxnLst/>
              <a:rect l="l" t="t" r="r" b="b"/>
              <a:pathLst>
                <a:path w="1421" h="4043" extrusionOk="0">
                  <a:moveTo>
                    <a:pt x="317" y="1"/>
                  </a:moveTo>
                  <a:cubicBezTo>
                    <a:pt x="259" y="13"/>
                    <a:pt x="188" y="24"/>
                    <a:pt x="130" y="30"/>
                  </a:cubicBezTo>
                  <a:cubicBezTo>
                    <a:pt x="89" y="582"/>
                    <a:pt x="42" y="1139"/>
                    <a:pt x="1" y="1649"/>
                  </a:cubicBezTo>
                  <a:cubicBezTo>
                    <a:pt x="587" y="2342"/>
                    <a:pt x="464" y="3316"/>
                    <a:pt x="945" y="4043"/>
                  </a:cubicBezTo>
                  <a:cubicBezTo>
                    <a:pt x="1420" y="3556"/>
                    <a:pt x="1403" y="2999"/>
                    <a:pt x="1350" y="2436"/>
                  </a:cubicBezTo>
                  <a:lnTo>
                    <a:pt x="1350" y="2436"/>
                  </a:lnTo>
                  <a:lnTo>
                    <a:pt x="1373" y="2447"/>
                  </a:lnTo>
                  <a:cubicBezTo>
                    <a:pt x="1268" y="2265"/>
                    <a:pt x="1151" y="2095"/>
                    <a:pt x="1068" y="1908"/>
                  </a:cubicBezTo>
                  <a:cubicBezTo>
                    <a:pt x="804" y="1274"/>
                    <a:pt x="564" y="640"/>
                    <a:pt x="3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385550" y="1626250"/>
              <a:ext cx="45200" cy="96375"/>
            </a:xfrm>
            <a:custGeom>
              <a:avLst/>
              <a:gdLst/>
              <a:ahLst/>
              <a:cxnLst/>
              <a:rect l="l" t="t" r="r" b="b"/>
              <a:pathLst>
                <a:path w="1808" h="3855" extrusionOk="0">
                  <a:moveTo>
                    <a:pt x="969" y="3667"/>
                  </a:moveTo>
                  <a:lnTo>
                    <a:pt x="969" y="3667"/>
                  </a:lnTo>
                  <a:cubicBezTo>
                    <a:pt x="963" y="3667"/>
                    <a:pt x="975" y="3678"/>
                    <a:pt x="975" y="3678"/>
                  </a:cubicBezTo>
                  <a:cubicBezTo>
                    <a:pt x="974" y="3675"/>
                    <a:pt x="974" y="3672"/>
                    <a:pt x="973" y="3669"/>
                  </a:cubicBezTo>
                  <a:lnTo>
                    <a:pt x="973" y="3669"/>
                  </a:lnTo>
                  <a:cubicBezTo>
                    <a:pt x="972" y="3668"/>
                    <a:pt x="970" y="3667"/>
                    <a:pt x="969" y="3667"/>
                  </a:cubicBezTo>
                  <a:close/>
                  <a:moveTo>
                    <a:pt x="241" y="0"/>
                  </a:moveTo>
                  <a:cubicBezTo>
                    <a:pt x="30" y="481"/>
                    <a:pt x="1" y="950"/>
                    <a:pt x="241" y="1443"/>
                  </a:cubicBezTo>
                  <a:cubicBezTo>
                    <a:pt x="476" y="1912"/>
                    <a:pt x="652" y="2411"/>
                    <a:pt x="828" y="2910"/>
                  </a:cubicBezTo>
                  <a:cubicBezTo>
                    <a:pt x="915" y="3159"/>
                    <a:pt x="933" y="3419"/>
                    <a:pt x="973" y="3669"/>
                  </a:cubicBezTo>
                  <a:lnTo>
                    <a:pt x="973" y="3669"/>
                  </a:lnTo>
                  <a:cubicBezTo>
                    <a:pt x="1066" y="3715"/>
                    <a:pt x="1165" y="3773"/>
                    <a:pt x="1309" y="3854"/>
                  </a:cubicBezTo>
                  <a:cubicBezTo>
                    <a:pt x="1415" y="2933"/>
                    <a:pt x="1808" y="2030"/>
                    <a:pt x="1033" y="1220"/>
                  </a:cubicBezTo>
                  <a:cubicBezTo>
                    <a:pt x="975" y="1156"/>
                    <a:pt x="1004" y="991"/>
                    <a:pt x="998" y="868"/>
                  </a:cubicBezTo>
                  <a:lnTo>
                    <a:pt x="998" y="868"/>
                  </a:lnTo>
                  <a:lnTo>
                    <a:pt x="998" y="886"/>
                  </a:lnTo>
                  <a:lnTo>
                    <a:pt x="846" y="575"/>
                  </a:lnTo>
                  <a:lnTo>
                    <a:pt x="852" y="593"/>
                  </a:lnTo>
                  <a:cubicBezTo>
                    <a:pt x="488" y="557"/>
                    <a:pt x="564" y="176"/>
                    <a:pt x="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157500" y="1475325"/>
              <a:ext cx="63825" cy="67200"/>
            </a:xfrm>
            <a:custGeom>
              <a:avLst/>
              <a:gdLst/>
              <a:ahLst/>
              <a:cxnLst/>
              <a:rect l="l" t="t" r="r" b="b"/>
              <a:pathLst>
                <a:path w="2553" h="2688" extrusionOk="0">
                  <a:moveTo>
                    <a:pt x="2441" y="0"/>
                  </a:moveTo>
                  <a:cubicBezTo>
                    <a:pt x="2259" y="65"/>
                    <a:pt x="2077" y="124"/>
                    <a:pt x="1890" y="194"/>
                  </a:cubicBezTo>
                  <a:lnTo>
                    <a:pt x="1755" y="329"/>
                  </a:lnTo>
                  <a:lnTo>
                    <a:pt x="1755" y="329"/>
                  </a:lnTo>
                  <a:cubicBezTo>
                    <a:pt x="1708" y="405"/>
                    <a:pt x="1696" y="517"/>
                    <a:pt x="1631" y="558"/>
                  </a:cubicBezTo>
                  <a:cubicBezTo>
                    <a:pt x="869" y="1074"/>
                    <a:pt x="505" y="1889"/>
                    <a:pt x="1" y="2634"/>
                  </a:cubicBezTo>
                  <a:cubicBezTo>
                    <a:pt x="229" y="2646"/>
                    <a:pt x="405" y="2652"/>
                    <a:pt x="581" y="2670"/>
                  </a:cubicBezTo>
                  <a:lnTo>
                    <a:pt x="581" y="2687"/>
                  </a:lnTo>
                  <a:cubicBezTo>
                    <a:pt x="626" y="2631"/>
                    <a:pt x="677" y="2580"/>
                    <a:pt x="728" y="2529"/>
                  </a:cubicBezTo>
                  <a:lnTo>
                    <a:pt x="728" y="2529"/>
                  </a:lnTo>
                  <a:cubicBezTo>
                    <a:pt x="968" y="2382"/>
                    <a:pt x="1215" y="2230"/>
                    <a:pt x="1467" y="2083"/>
                  </a:cubicBezTo>
                  <a:lnTo>
                    <a:pt x="1467" y="2083"/>
                  </a:lnTo>
                  <a:lnTo>
                    <a:pt x="1614" y="1936"/>
                  </a:lnTo>
                  <a:lnTo>
                    <a:pt x="1614" y="1936"/>
                  </a:lnTo>
                  <a:lnTo>
                    <a:pt x="1596" y="1942"/>
                  </a:lnTo>
                  <a:cubicBezTo>
                    <a:pt x="1795" y="1749"/>
                    <a:pt x="1989" y="1561"/>
                    <a:pt x="2183" y="1367"/>
                  </a:cubicBezTo>
                  <a:lnTo>
                    <a:pt x="2183" y="1367"/>
                  </a:lnTo>
                  <a:cubicBezTo>
                    <a:pt x="2183" y="1367"/>
                    <a:pt x="2183" y="1367"/>
                    <a:pt x="2183" y="1367"/>
                  </a:cubicBezTo>
                  <a:lnTo>
                    <a:pt x="2200" y="1350"/>
                  </a:lnTo>
                  <a:lnTo>
                    <a:pt x="2200" y="1350"/>
                  </a:lnTo>
                  <a:cubicBezTo>
                    <a:pt x="2194" y="1356"/>
                    <a:pt x="2189" y="1362"/>
                    <a:pt x="2183" y="1367"/>
                  </a:cubicBezTo>
                  <a:lnTo>
                    <a:pt x="2183" y="1367"/>
                  </a:lnTo>
                  <a:cubicBezTo>
                    <a:pt x="2312" y="945"/>
                    <a:pt x="2429" y="523"/>
                    <a:pt x="2552" y="100"/>
                  </a:cubicBezTo>
                  <a:cubicBezTo>
                    <a:pt x="2517" y="65"/>
                    <a:pt x="2476" y="36"/>
                    <a:pt x="24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147275" y="1685500"/>
              <a:ext cx="35475" cy="70700"/>
            </a:xfrm>
            <a:custGeom>
              <a:avLst/>
              <a:gdLst/>
              <a:ahLst/>
              <a:cxnLst/>
              <a:rect l="l" t="t" r="r" b="b"/>
              <a:pathLst>
                <a:path w="1419" h="2828" extrusionOk="0">
                  <a:moveTo>
                    <a:pt x="544" y="411"/>
                  </a:moveTo>
                  <a:lnTo>
                    <a:pt x="544" y="411"/>
                  </a:lnTo>
                  <a:cubicBezTo>
                    <a:pt x="543" y="413"/>
                    <a:pt x="542" y="414"/>
                    <a:pt x="541" y="416"/>
                  </a:cubicBezTo>
                  <a:lnTo>
                    <a:pt x="541" y="416"/>
                  </a:lnTo>
                  <a:cubicBezTo>
                    <a:pt x="545" y="413"/>
                    <a:pt x="547" y="411"/>
                    <a:pt x="544" y="411"/>
                  </a:cubicBezTo>
                  <a:close/>
                  <a:moveTo>
                    <a:pt x="1196" y="0"/>
                  </a:moveTo>
                  <a:cubicBezTo>
                    <a:pt x="929" y="174"/>
                    <a:pt x="732" y="296"/>
                    <a:pt x="541" y="417"/>
                  </a:cubicBezTo>
                  <a:lnTo>
                    <a:pt x="541" y="417"/>
                  </a:lnTo>
                  <a:cubicBezTo>
                    <a:pt x="541" y="417"/>
                    <a:pt x="541" y="417"/>
                    <a:pt x="541" y="416"/>
                  </a:cubicBezTo>
                  <a:lnTo>
                    <a:pt x="541" y="416"/>
                  </a:lnTo>
                  <a:cubicBezTo>
                    <a:pt x="538" y="419"/>
                    <a:pt x="533" y="422"/>
                    <a:pt x="533" y="422"/>
                  </a:cubicBezTo>
                  <a:cubicBezTo>
                    <a:pt x="535" y="421"/>
                    <a:pt x="538" y="419"/>
                    <a:pt x="541" y="417"/>
                  </a:cubicBezTo>
                  <a:lnTo>
                    <a:pt x="541" y="417"/>
                  </a:lnTo>
                  <a:cubicBezTo>
                    <a:pt x="104" y="1184"/>
                    <a:pt x="0" y="1968"/>
                    <a:pt x="410" y="2828"/>
                  </a:cubicBezTo>
                  <a:cubicBezTo>
                    <a:pt x="720" y="2552"/>
                    <a:pt x="996" y="2317"/>
                    <a:pt x="1248" y="2053"/>
                  </a:cubicBezTo>
                  <a:cubicBezTo>
                    <a:pt x="1342" y="1954"/>
                    <a:pt x="1419" y="1795"/>
                    <a:pt x="1407" y="1672"/>
                  </a:cubicBezTo>
                  <a:cubicBezTo>
                    <a:pt x="1354" y="1126"/>
                    <a:pt x="1272" y="575"/>
                    <a:pt x="119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333500" y="1708650"/>
              <a:ext cx="38750" cy="90825"/>
            </a:xfrm>
            <a:custGeom>
              <a:avLst/>
              <a:gdLst/>
              <a:ahLst/>
              <a:cxnLst/>
              <a:rect l="l" t="t" r="r" b="b"/>
              <a:pathLst>
                <a:path w="1550" h="3633" extrusionOk="0">
                  <a:moveTo>
                    <a:pt x="1361" y="1"/>
                  </a:moveTo>
                  <a:cubicBezTo>
                    <a:pt x="1138" y="382"/>
                    <a:pt x="968" y="705"/>
                    <a:pt x="763" y="998"/>
                  </a:cubicBezTo>
                  <a:cubicBezTo>
                    <a:pt x="176" y="1831"/>
                    <a:pt x="0" y="2694"/>
                    <a:pt x="493" y="3632"/>
                  </a:cubicBezTo>
                  <a:cubicBezTo>
                    <a:pt x="657" y="3327"/>
                    <a:pt x="833" y="3022"/>
                    <a:pt x="1009" y="2717"/>
                  </a:cubicBezTo>
                  <a:lnTo>
                    <a:pt x="1009" y="2717"/>
                  </a:lnTo>
                  <a:lnTo>
                    <a:pt x="1003" y="2723"/>
                  </a:lnTo>
                  <a:cubicBezTo>
                    <a:pt x="1291" y="1866"/>
                    <a:pt x="1549" y="1010"/>
                    <a:pt x="13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109825" y="1720400"/>
              <a:ext cx="40225" cy="76000"/>
            </a:xfrm>
            <a:custGeom>
              <a:avLst/>
              <a:gdLst/>
              <a:ahLst/>
              <a:cxnLst/>
              <a:rect l="l" t="t" r="r" b="b"/>
              <a:pathLst>
                <a:path w="1609" h="3040" extrusionOk="0">
                  <a:moveTo>
                    <a:pt x="1385" y="0"/>
                  </a:moveTo>
                  <a:cubicBezTo>
                    <a:pt x="1276" y="23"/>
                    <a:pt x="1150" y="41"/>
                    <a:pt x="1018" y="58"/>
                  </a:cubicBezTo>
                  <a:lnTo>
                    <a:pt x="1018" y="58"/>
                  </a:lnTo>
                  <a:cubicBezTo>
                    <a:pt x="1019" y="54"/>
                    <a:pt x="1020" y="51"/>
                    <a:pt x="1022" y="47"/>
                  </a:cubicBezTo>
                  <a:lnTo>
                    <a:pt x="1022" y="47"/>
                  </a:lnTo>
                  <a:lnTo>
                    <a:pt x="1010" y="59"/>
                  </a:lnTo>
                  <a:cubicBezTo>
                    <a:pt x="1013" y="59"/>
                    <a:pt x="1015" y="58"/>
                    <a:pt x="1018" y="58"/>
                  </a:cubicBezTo>
                  <a:lnTo>
                    <a:pt x="1018" y="58"/>
                  </a:lnTo>
                  <a:cubicBezTo>
                    <a:pt x="966" y="207"/>
                    <a:pt x="915" y="350"/>
                    <a:pt x="863" y="499"/>
                  </a:cubicBezTo>
                  <a:lnTo>
                    <a:pt x="881" y="487"/>
                  </a:lnTo>
                  <a:lnTo>
                    <a:pt x="881" y="487"/>
                  </a:lnTo>
                  <a:cubicBezTo>
                    <a:pt x="764" y="1086"/>
                    <a:pt x="640" y="1678"/>
                    <a:pt x="523" y="2282"/>
                  </a:cubicBezTo>
                  <a:lnTo>
                    <a:pt x="464" y="2282"/>
                  </a:lnTo>
                  <a:cubicBezTo>
                    <a:pt x="447" y="2054"/>
                    <a:pt x="423" y="1819"/>
                    <a:pt x="412" y="1584"/>
                  </a:cubicBezTo>
                  <a:cubicBezTo>
                    <a:pt x="265" y="1625"/>
                    <a:pt x="148" y="1660"/>
                    <a:pt x="1" y="1696"/>
                  </a:cubicBezTo>
                  <a:cubicBezTo>
                    <a:pt x="48" y="1983"/>
                    <a:pt x="89" y="2271"/>
                    <a:pt x="130" y="2546"/>
                  </a:cubicBezTo>
                  <a:cubicBezTo>
                    <a:pt x="224" y="2711"/>
                    <a:pt x="300" y="2863"/>
                    <a:pt x="406" y="3039"/>
                  </a:cubicBezTo>
                  <a:cubicBezTo>
                    <a:pt x="787" y="2623"/>
                    <a:pt x="1004" y="2329"/>
                    <a:pt x="1274" y="2095"/>
                  </a:cubicBezTo>
                  <a:cubicBezTo>
                    <a:pt x="1585" y="1836"/>
                    <a:pt x="1608" y="1537"/>
                    <a:pt x="1550" y="1185"/>
                  </a:cubicBezTo>
                  <a:cubicBezTo>
                    <a:pt x="1485" y="786"/>
                    <a:pt x="1438" y="393"/>
                    <a:pt x="13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328650" y="1677575"/>
              <a:ext cx="42800" cy="75400"/>
            </a:xfrm>
            <a:custGeom>
              <a:avLst/>
              <a:gdLst/>
              <a:ahLst/>
              <a:cxnLst/>
              <a:rect l="l" t="t" r="r" b="b"/>
              <a:pathLst>
                <a:path w="1712" h="3016" extrusionOk="0">
                  <a:moveTo>
                    <a:pt x="1227" y="0"/>
                  </a:moveTo>
                  <a:cubicBezTo>
                    <a:pt x="1215" y="0"/>
                    <a:pt x="1203" y="6"/>
                    <a:pt x="1203" y="6"/>
                  </a:cubicBezTo>
                  <a:cubicBezTo>
                    <a:pt x="1207" y="8"/>
                    <a:pt x="1211" y="10"/>
                    <a:pt x="1215" y="12"/>
                  </a:cubicBezTo>
                  <a:lnTo>
                    <a:pt x="1215" y="12"/>
                  </a:lnTo>
                  <a:lnTo>
                    <a:pt x="1227" y="0"/>
                  </a:lnTo>
                  <a:close/>
                  <a:moveTo>
                    <a:pt x="628" y="581"/>
                  </a:moveTo>
                  <a:lnTo>
                    <a:pt x="617" y="593"/>
                  </a:lnTo>
                  <a:cubicBezTo>
                    <a:pt x="619" y="595"/>
                    <a:pt x="622" y="597"/>
                    <a:pt x="625" y="599"/>
                  </a:cubicBezTo>
                  <a:lnTo>
                    <a:pt x="625" y="599"/>
                  </a:lnTo>
                  <a:cubicBezTo>
                    <a:pt x="626" y="593"/>
                    <a:pt x="627" y="587"/>
                    <a:pt x="628" y="581"/>
                  </a:cubicBezTo>
                  <a:close/>
                  <a:moveTo>
                    <a:pt x="1215" y="12"/>
                  </a:moveTo>
                  <a:lnTo>
                    <a:pt x="1068" y="159"/>
                  </a:lnTo>
                  <a:lnTo>
                    <a:pt x="922" y="452"/>
                  </a:lnTo>
                  <a:lnTo>
                    <a:pt x="928" y="446"/>
                  </a:lnTo>
                  <a:lnTo>
                    <a:pt x="928" y="446"/>
                  </a:lnTo>
                  <a:cubicBezTo>
                    <a:pt x="890" y="553"/>
                    <a:pt x="851" y="655"/>
                    <a:pt x="761" y="655"/>
                  </a:cubicBezTo>
                  <a:cubicBezTo>
                    <a:pt x="725" y="655"/>
                    <a:pt x="680" y="638"/>
                    <a:pt x="625" y="599"/>
                  </a:cubicBezTo>
                  <a:lnTo>
                    <a:pt x="625" y="599"/>
                  </a:lnTo>
                  <a:cubicBezTo>
                    <a:pt x="613" y="670"/>
                    <a:pt x="625" y="771"/>
                    <a:pt x="581" y="798"/>
                  </a:cubicBezTo>
                  <a:cubicBezTo>
                    <a:pt x="71" y="1150"/>
                    <a:pt x="1" y="1655"/>
                    <a:pt x="77" y="2212"/>
                  </a:cubicBezTo>
                  <a:cubicBezTo>
                    <a:pt x="106" y="2464"/>
                    <a:pt x="159" y="2711"/>
                    <a:pt x="206" y="3016"/>
                  </a:cubicBezTo>
                  <a:cubicBezTo>
                    <a:pt x="658" y="2259"/>
                    <a:pt x="1068" y="1561"/>
                    <a:pt x="1479" y="869"/>
                  </a:cubicBezTo>
                  <a:cubicBezTo>
                    <a:pt x="1711" y="497"/>
                    <a:pt x="1616" y="205"/>
                    <a:pt x="121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197100" y="1395675"/>
              <a:ext cx="44900" cy="87750"/>
            </a:xfrm>
            <a:custGeom>
              <a:avLst/>
              <a:gdLst/>
              <a:ahLst/>
              <a:cxnLst/>
              <a:rect l="l" t="t" r="r" b="b"/>
              <a:pathLst>
                <a:path w="1796" h="3510" extrusionOk="0">
                  <a:moveTo>
                    <a:pt x="1708" y="1"/>
                  </a:moveTo>
                  <a:cubicBezTo>
                    <a:pt x="1573" y="77"/>
                    <a:pt x="1432" y="159"/>
                    <a:pt x="1291" y="230"/>
                  </a:cubicBezTo>
                  <a:cubicBezTo>
                    <a:pt x="652" y="670"/>
                    <a:pt x="464" y="1233"/>
                    <a:pt x="704" y="1784"/>
                  </a:cubicBezTo>
                  <a:cubicBezTo>
                    <a:pt x="464" y="2312"/>
                    <a:pt x="229" y="2787"/>
                    <a:pt x="24" y="3274"/>
                  </a:cubicBezTo>
                  <a:cubicBezTo>
                    <a:pt x="0" y="3327"/>
                    <a:pt x="118" y="3427"/>
                    <a:pt x="171" y="3509"/>
                  </a:cubicBezTo>
                  <a:cubicBezTo>
                    <a:pt x="212" y="3468"/>
                    <a:pt x="264" y="3415"/>
                    <a:pt x="305" y="3357"/>
                  </a:cubicBezTo>
                  <a:lnTo>
                    <a:pt x="305" y="3357"/>
                  </a:lnTo>
                  <a:cubicBezTo>
                    <a:pt x="801" y="2871"/>
                    <a:pt x="1116" y="2298"/>
                    <a:pt x="1268" y="1626"/>
                  </a:cubicBezTo>
                  <a:cubicBezTo>
                    <a:pt x="1268" y="1610"/>
                    <a:pt x="1296" y="1604"/>
                    <a:pt x="1319" y="1598"/>
                  </a:cubicBezTo>
                  <a:lnTo>
                    <a:pt x="1319" y="1598"/>
                  </a:lnTo>
                  <a:cubicBezTo>
                    <a:pt x="1320" y="1600"/>
                    <a:pt x="1320" y="1601"/>
                    <a:pt x="1320" y="1602"/>
                  </a:cubicBezTo>
                  <a:lnTo>
                    <a:pt x="1326" y="1597"/>
                  </a:lnTo>
                  <a:lnTo>
                    <a:pt x="1326" y="1597"/>
                  </a:lnTo>
                  <a:cubicBezTo>
                    <a:pt x="1324" y="1597"/>
                    <a:pt x="1322" y="1598"/>
                    <a:pt x="1319" y="1598"/>
                  </a:cubicBezTo>
                  <a:lnTo>
                    <a:pt x="1319" y="1598"/>
                  </a:lnTo>
                  <a:cubicBezTo>
                    <a:pt x="1267" y="1436"/>
                    <a:pt x="1220" y="1285"/>
                    <a:pt x="1185" y="1198"/>
                  </a:cubicBezTo>
                  <a:cubicBezTo>
                    <a:pt x="1414" y="781"/>
                    <a:pt x="1608" y="429"/>
                    <a:pt x="1796" y="77"/>
                  </a:cubicBezTo>
                  <a:cubicBezTo>
                    <a:pt x="1766" y="54"/>
                    <a:pt x="1737" y="24"/>
                    <a:pt x="170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367950" y="1325000"/>
              <a:ext cx="35075" cy="70425"/>
            </a:xfrm>
            <a:custGeom>
              <a:avLst/>
              <a:gdLst/>
              <a:ahLst/>
              <a:cxnLst/>
              <a:rect l="l" t="t" r="r" b="b"/>
              <a:pathLst>
                <a:path w="1403" h="2817" extrusionOk="0">
                  <a:moveTo>
                    <a:pt x="1074" y="0"/>
                  </a:moveTo>
                  <a:lnTo>
                    <a:pt x="1074" y="0"/>
                  </a:lnTo>
                  <a:cubicBezTo>
                    <a:pt x="940" y="6"/>
                    <a:pt x="799" y="6"/>
                    <a:pt x="670" y="18"/>
                  </a:cubicBezTo>
                  <a:cubicBezTo>
                    <a:pt x="656" y="318"/>
                    <a:pt x="646" y="442"/>
                    <a:pt x="529" y="442"/>
                  </a:cubicBezTo>
                  <a:cubicBezTo>
                    <a:pt x="449" y="442"/>
                    <a:pt x="320" y="385"/>
                    <a:pt x="106" y="288"/>
                  </a:cubicBezTo>
                  <a:cubicBezTo>
                    <a:pt x="77" y="323"/>
                    <a:pt x="36" y="352"/>
                    <a:pt x="1" y="382"/>
                  </a:cubicBezTo>
                  <a:cubicBezTo>
                    <a:pt x="312" y="1197"/>
                    <a:pt x="617" y="2001"/>
                    <a:pt x="928" y="2816"/>
                  </a:cubicBezTo>
                  <a:cubicBezTo>
                    <a:pt x="1086" y="2716"/>
                    <a:pt x="1239" y="2617"/>
                    <a:pt x="1403" y="2517"/>
                  </a:cubicBezTo>
                  <a:cubicBezTo>
                    <a:pt x="1385" y="2423"/>
                    <a:pt x="1391" y="2318"/>
                    <a:pt x="1356" y="2218"/>
                  </a:cubicBezTo>
                  <a:cubicBezTo>
                    <a:pt x="1110" y="1496"/>
                    <a:pt x="869" y="781"/>
                    <a:pt x="107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230400" y="1435575"/>
              <a:ext cx="35225" cy="80700"/>
            </a:xfrm>
            <a:custGeom>
              <a:avLst/>
              <a:gdLst/>
              <a:ahLst/>
              <a:cxnLst/>
              <a:rect l="l" t="t" r="r" b="b"/>
              <a:pathLst>
                <a:path w="1409" h="3228" extrusionOk="0">
                  <a:moveTo>
                    <a:pt x="12" y="1"/>
                  </a:moveTo>
                  <a:lnTo>
                    <a:pt x="0" y="6"/>
                  </a:lnTo>
                  <a:cubicBezTo>
                    <a:pt x="4" y="7"/>
                    <a:pt x="9" y="7"/>
                    <a:pt x="13" y="8"/>
                  </a:cubicBezTo>
                  <a:lnTo>
                    <a:pt x="13" y="8"/>
                  </a:lnTo>
                  <a:cubicBezTo>
                    <a:pt x="13" y="5"/>
                    <a:pt x="12" y="3"/>
                    <a:pt x="12" y="1"/>
                  </a:cubicBezTo>
                  <a:close/>
                  <a:moveTo>
                    <a:pt x="13" y="8"/>
                  </a:moveTo>
                  <a:cubicBezTo>
                    <a:pt x="77" y="439"/>
                    <a:pt x="135" y="865"/>
                    <a:pt x="200" y="1297"/>
                  </a:cubicBezTo>
                  <a:cubicBezTo>
                    <a:pt x="223" y="1450"/>
                    <a:pt x="264" y="1614"/>
                    <a:pt x="305" y="1766"/>
                  </a:cubicBezTo>
                  <a:lnTo>
                    <a:pt x="293" y="1755"/>
                  </a:lnTo>
                  <a:lnTo>
                    <a:pt x="293" y="1755"/>
                  </a:lnTo>
                  <a:cubicBezTo>
                    <a:pt x="669" y="2242"/>
                    <a:pt x="1039" y="2734"/>
                    <a:pt x="1408" y="3227"/>
                  </a:cubicBezTo>
                  <a:cubicBezTo>
                    <a:pt x="1256" y="2488"/>
                    <a:pt x="1396" y="1667"/>
                    <a:pt x="786" y="1062"/>
                  </a:cubicBezTo>
                  <a:cubicBezTo>
                    <a:pt x="722" y="998"/>
                    <a:pt x="751" y="845"/>
                    <a:pt x="733" y="734"/>
                  </a:cubicBezTo>
                  <a:lnTo>
                    <a:pt x="757" y="734"/>
                  </a:lnTo>
                  <a:cubicBezTo>
                    <a:pt x="698" y="681"/>
                    <a:pt x="651" y="628"/>
                    <a:pt x="599" y="581"/>
                  </a:cubicBezTo>
                  <a:lnTo>
                    <a:pt x="599" y="581"/>
                  </a:lnTo>
                  <a:lnTo>
                    <a:pt x="604" y="593"/>
                  </a:lnTo>
                  <a:cubicBezTo>
                    <a:pt x="516" y="470"/>
                    <a:pt x="370" y="353"/>
                    <a:pt x="358" y="218"/>
                  </a:cubicBezTo>
                  <a:cubicBezTo>
                    <a:pt x="336" y="20"/>
                    <a:pt x="228" y="10"/>
                    <a:pt x="114" y="10"/>
                  </a:cubicBezTo>
                  <a:cubicBezTo>
                    <a:pt x="101" y="10"/>
                    <a:pt x="88" y="10"/>
                    <a:pt x="76" y="10"/>
                  </a:cubicBezTo>
                  <a:cubicBezTo>
                    <a:pt x="54" y="10"/>
                    <a:pt x="33" y="10"/>
                    <a:pt x="13" y="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4401100" y="1267650"/>
              <a:ext cx="55750" cy="61175"/>
            </a:xfrm>
            <a:custGeom>
              <a:avLst/>
              <a:gdLst/>
              <a:ahLst/>
              <a:cxnLst/>
              <a:rect l="l" t="t" r="r" b="b"/>
              <a:pathLst>
                <a:path w="2230" h="2447" extrusionOk="0">
                  <a:moveTo>
                    <a:pt x="1479" y="0"/>
                  </a:moveTo>
                  <a:cubicBezTo>
                    <a:pt x="1461" y="564"/>
                    <a:pt x="1461" y="564"/>
                    <a:pt x="1080" y="710"/>
                  </a:cubicBezTo>
                  <a:lnTo>
                    <a:pt x="1080" y="687"/>
                  </a:lnTo>
                  <a:cubicBezTo>
                    <a:pt x="975" y="883"/>
                    <a:pt x="913" y="1107"/>
                    <a:pt x="693" y="1107"/>
                  </a:cubicBezTo>
                  <a:cubicBezTo>
                    <a:pt x="629" y="1107"/>
                    <a:pt x="553" y="1088"/>
                    <a:pt x="458" y="1045"/>
                  </a:cubicBezTo>
                  <a:cubicBezTo>
                    <a:pt x="454" y="1043"/>
                    <a:pt x="448" y="1041"/>
                    <a:pt x="441" y="1041"/>
                  </a:cubicBezTo>
                  <a:cubicBezTo>
                    <a:pt x="343" y="1041"/>
                    <a:pt x="58" y="1276"/>
                    <a:pt x="42" y="1408"/>
                  </a:cubicBezTo>
                  <a:cubicBezTo>
                    <a:pt x="1" y="1731"/>
                    <a:pt x="77" y="2071"/>
                    <a:pt x="106" y="2412"/>
                  </a:cubicBezTo>
                  <a:cubicBezTo>
                    <a:pt x="147" y="2423"/>
                    <a:pt x="188" y="2435"/>
                    <a:pt x="230" y="2447"/>
                  </a:cubicBezTo>
                  <a:cubicBezTo>
                    <a:pt x="364" y="2118"/>
                    <a:pt x="493" y="1796"/>
                    <a:pt x="634" y="1450"/>
                  </a:cubicBezTo>
                  <a:cubicBezTo>
                    <a:pt x="1013" y="1766"/>
                    <a:pt x="1395" y="2039"/>
                    <a:pt x="1884" y="2039"/>
                  </a:cubicBezTo>
                  <a:cubicBezTo>
                    <a:pt x="1994" y="2039"/>
                    <a:pt x="2109" y="2025"/>
                    <a:pt x="2230" y="1995"/>
                  </a:cubicBezTo>
                  <a:cubicBezTo>
                    <a:pt x="2066" y="1473"/>
                    <a:pt x="1567" y="1385"/>
                    <a:pt x="1221" y="1045"/>
                  </a:cubicBezTo>
                  <a:cubicBezTo>
                    <a:pt x="1432" y="1039"/>
                    <a:pt x="1643" y="1027"/>
                    <a:pt x="1849" y="1010"/>
                  </a:cubicBezTo>
                  <a:cubicBezTo>
                    <a:pt x="1907" y="681"/>
                    <a:pt x="1966" y="382"/>
                    <a:pt x="2025" y="30"/>
                  </a:cubicBezTo>
                  <a:cubicBezTo>
                    <a:pt x="1831" y="18"/>
                    <a:pt x="1655" y="6"/>
                    <a:pt x="1479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394350" y="1501575"/>
              <a:ext cx="19400" cy="91975"/>
            </a:xfrm>
            <a:custGeom>
              <a:avLst/>
              <a:gdLst/>
              <a:ahLst/>
              <a:cxnLst/>
              <a:rect l="l" t="t" r="r" b="b"/>
              <a:pathLst>
                <a:path w="776" h="3679" extrusionOk="0">
                  <a:moveTo>
                    <a:pt x="523" y="1"/>
                  </a:moveTo>
                  <a:cubicBezTo>
                    <a:pt x="617" y="740"/>
                    <a:pt x="212" y="1373"/>
                    <a:pt x="42" y="2066"/>
                  </a:cubicBezTo>
                  <a:cubicBezTo>
                    <a:pt x="54" y="2107"/>
                    <a:pt x="60" y="2142"/>
                    <a:pt x="60" y="2177"/>
                  </a:cubicBezTo>
                  <a:cubicBezTo>
                    <a:pt x="60" y="2181"/>
                    <a:pt x="43" y="2185"/>
                    <a:pt x="24" y="2191"/>
                  </a:cubicBezTo>
                  <a:lnTo>
                    <a:pt x="24" y="2191"/>
                  </a:lnTo>
                  <a:cubicBezTo>
                    <a:pt x="24" y="2190"/>
                    <a:pt x="24" y="2190"/>
                    <a:pt x="24" y="2189"/>
                  </a:cubicBezTo>
                  <a:lnTo>
                    <a:pt x="1" y="2200"/>
                  </a:lnTo>
                  <a:cubicBezTo>
                    <a:pt x="8" y="2197"/>
                    <a:pt x="16" y="2194"/>
                    <a:pt x="24" y="2191"/>
                  </a:cubicBezTo>
                  <a:lnTo>
                    <a:pt x="24" y="2191"/>
                  </a:lnTo>
                  <a:cubicBezTo>
                    <a:pt x="30" y="2354"/>
                    <a:pt x="36" y="2506"/>
                    <a:pt x="42" y="2670"/>
                  </a:cubicBezTo>
                  <a:cubicBezTo>
                    <a:pt x="312" y="2834"/>
                    <a:pt x="236" y="3039"/>
                    <a:pt x="142" y="3274"/>
                  </a:cubicBezTo>
                  <a:cubicBezTo>
                    <a:pt x="95" y="3403"/>
                    <a:pt x="106" y="3550"/>
                    <a:pt x="89" y="3679"/>
                  </a:cubicBezTo>
                  <a:lnTo>
                    <a:pt x="288" y="3679"/>
                  </a:lnTo>
                  <a:cubicBezTo>
                    <a:pt x="400" y="3614"/>
                    <a:pt x="500" y="3550"/>
                    <a:pt x="623" y="3473"/>
                  </a:cubicBezTo>
                  <a:cubicBezTo>
                    <a:pt x="623" y="3080"/>
                    <a:pt x="617" y="2670"/>
                    <a:pt x="629" y="2265"/>
                  </a:cubicBezTo>
                  <a:cubicBezTo>
                    <a:pt x="640" y="2148"/>
                    <a:pt x="728" y="2030"/>
                    <a:pt x="775" y="1913"/>
                  </a:cubicBezTo>
                  <a:cubicBezTo>
                    <a:pt x="775" y="1760"/>
                    <a:pt x="769" y="1596"/>
                    <a:pt x="763" y="1444"/>
                  </a:cubicBezTo>
                  <a:cubicBezTo>
                    <a:pt x="734" y="1291"/>
                    <a:pt x="693" y="1139"/>
                    <a:pt x="693" y="980"/>
                  </a:cubicBezTo>
                  <a:cubicBezTo>
                    <a:pt x="681" y="652"/>
                    <a:pt x="699" y="329"/>
                    <a:pt x="7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368975" y="1711300"/>
              <a:ext cx="26875" cy="75125"/>
            </a:xfrm>
            <a:custGeom>
              <a:avLst/>
              <a:gdLst/>
              <a:ahLst/>
              <a:cxnLst/>
              <a:rect l="l" t="t" r="r" b="b"/>
              <a:pathLst>
                <a:path w="1075" h="3005" extrusionOk="0">
                  <a:moveTo>
                    <a:pt x="335" y="1"/>
                  </a:moveTo>
                  <a:cubicBezTo>
                    <a:pt x="288" y="1004"/>
                    <a:pt x="1" y="1995"/>
                    <a:pt x="365" y="3004"/>
                  </a:cubicBezTo>
                  <a:cubicBezTo>
                    <a:pt x="787" y="2711"/>
                    <a:pt x="1075" y="2382"/>
                    <a:pt x="951" y="1890"/>
                  </a:cubicBezTo>
                  <a:cubicBezTo>
                    <a:pt x="775" y="1256"/>
                    <a:pt x="541" y="628"/>
                    <a:pt x="3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391575" y="1593525"/>
              <a:ext cx="29500" cy="60900"/>
            </a:xfrm>
            <a:custGeom>
              <a:avLst/>
              <a:gdLst/>
              <a:ahLst/>
              <a:cxnLst/>
              <a:rect l="l" t="t" r="r" b="b"/>
              <a:pathLst>
                <a:path w="1180" h="2436" extrusionOk="0">
                  <a:moveTo>
                    <a:pt x="206" y="1"/>
                  </a:moveTo>
                  <a:cubicBezTo>
                    <a:pt x="141" y="435"/>
                    <a:pt x="77" y="875"/>
                    <a:pt x="0" y="1321"/>
                  </a:cubicBezTo>
                  <a:lnTo>
                    <a:pt x="141" y="1321"/>
                  </a:lnTo>
                  <a:cubicBezTo>
                    <a:pt x="165" y="1256"/>
                    <a:pt x="182" y="1198"/>
                    <a:pt x="241" y="1022"/>
                  </a:cubicBezTo>
                  <a:cubicBezTo>
                    <a:pt x="388" y="1374"/>
                    <a:pt x="493" y="1643"/>
                    <a:pt x="605" y="1907"/>
                  </a:cubicBezTo>
                  <a:lnTo>
                    <a:pt x="593" y="1896"/>
                  </a:lnTo>
                  <a:lnTo>
                    <a:pt x="751" y="2201"/>
                  </a:lnTo>
                  <a:lnTo>
                    <a:pt x="751" y="2189"/>
                  </a:lnTo>
                  <a:cubicBezTo>
                    <a:pt x="874" y="2259"/>
                    <a:pt x="992" y="2330"/>
                    <a:pt x="1180" y="2435"/>
                  </a:cubicBezTo>
                  <a:cubicBezTo>
                    <a:pt x="933" y="1567"/>
                    <a:pt x="957" y="699"/>
                    <a:pt x="4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4238025" y="1396125"/>
              <a:ext cx="23050" cy="66025"/>
            </a:xfrm>
            <a:custGeom>
              <a:avLst/>
              <a:gdLst/>
              <a:ahLst/>
              <a:cxnLst/>
              <a:rect l="l" t="t" r="r" b="b"/>
              <a:pathLst>
                <a:path w="922" h="2641" extrusionOk="0">
                  <a:moveTo>
                    <a:pt x="505" y="1"/>
                  </a:moveTo>
                  <a:cubicBezTo>
                    <a:pt x="176" y="435"/>
                    <a:pt x="0" y="751"/>
                    <a:pt x="129" y="1191"/>
                  </a:cubicBezTo>
                  <a:cubicBezTo>
                    <a:pt x="229" y="1502"/>
                    <a:pt x="241" y="1842"/>
                    <a:pt x="293" y="2170"/>
                  </a:cubicBezTo>
                  <a:lnTo>
                    <a:pt x="293" y="2170"/>
                  </a:lnTo>
                  <a:cubicBezTo>
                    <a:pt x="292" y="2169"/>
                    <a:pt x="290" y="2167"/>
                    <a:pt x="288" y="2165"/>
                  </a:cubicBezTo>
                  <a:lnTo>
                    <a:pt x="288" y="2165"/>
                  </a:lnTo>
                  <a:lnTo>
                    <a:pt x="294" y="2171"/>
                  </a:lnTo>
                  <a:cubicBezTo>
                    <a:pt x="293" y="2171"/>
                    <a:pt x="293" y="2171"/>
                    <a:pt x="293" y="2170"/>
                  </a:cubicBezTo>
                  <a:lnTo>
                    <a:pt x="293" y="2170"/>
                  </a:lnTo>
                  <a:cubicBezTo>
                    <a:pt x="349" y="2221"/>
                    <a:pt x="395" y="2267"/>
                    <a:pt x="446" y="2318"/>
                  </a:cubicBezTo>
                  <a:lnTo>
                    <a:pt x="434" y="2312"/>
                  </a:lnTo>
                  <a:lnTo>
                    <a:pt x="434" y="2312"/>
                  </a:lnTo>
                  <a:cubicBezTo>
                    <a:pt x="558" y="2388"/>
                    <a:pt x="681" y="2476"/>
                    <a:pt x="921" y="2640"/>
                  </a:cubicBezTo>
                  <a:cubicBezTo>
                    <a:pt x="827" y="1714"/>
                    <a:pt x="822" y="904"/>
                    <a:pt x="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364300" y="1288475"/>
              <a:ext cx="36100" cy="38000"/>
            </a:xfrm>
            <a:custGeom>
              <a:avLst/>
              <a:gdLst/>
              <a:ahLst/>
              <a:cxnLst/>
              <a:rect l="l" t="t" r="r" b="b"/>
              <a:pathLst>
                <a:path w="1444" h="1520" extrusionOk="0">
                  <a:moveTo>
                    <a:pt x="827" y="1"/>
                  </a:moveTo>
                  <a:lnTo>
                    <a:pt x="816" y="24"/>
                  </a:lnTo>
                  <a:cubicBezTo>
                    <a:pt x="704" y="124"/>
                    <a:pt x="604" y="223"/>
                    <a:pt x="499" y="323"/>
                  </a:cubicBezTo>
                  <a:cubicBezTo>
                    <a:pt x="387" y="423"/>
                    <a:pt x="288" y="523"/>
                    <a:pt x="176" y="628"/>
                  </a:cubicBezTo>
                  <a:cubicBezTo>
                    <a:pt x="0" y="1039"/>
                    <a:pt x="170" y="1309"/>
                    <a:pt x="493" y="1520"/>
                  </a:cubicBezTo>
                  <a:cubicBezTo>
                    <a:pt x="827" y="1315"/>
                    <a:pt x="417" y="881"/>
                    <a:pt x="816" y="746"/>
                  </a:cubicBezTo>
                  <a:lnTo>
                    <a:pt x="816" y="746"/>
                  </a:lnTo>
                  <a:cubicBezTo>
                    <a:pt x="816" y="746"/>
                    <a:pt x="798" y="757"/>
                    <a:pt x="810" y="757"/>
                  </a:cubicBezTo>
                  <a:cubicBezTo>
                    <a:pt x="998" y="581"/>
                    <a:pt x="1179" y="405"/>
                    <a:pt x="1443" y="159"/>
                  </a:cubicBezTo>
                  <a:cubicBezTo>
                    <a:pt x="1209" y="94"/>
                    <a:pt x="1021" y="47"/>
                    <a:pt x="82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107625" y="1710575"/>
              <a:ext cx="27750" cy="43800"/>
            </a:xfrm>
            <a:custGeom>
              <a:avLst/>
              <a:gdLst/>
              <a:ahLst/>
              <a:cxnLst/>
              <a:rect l="l" t="t" r="r" b="b"/>
              <a:pathLst>
                <a:path w="1110" h="1752" extrusionOk="0">
                  <a:moveTo>
                    <a:pt x="1080" y="0"/>
                  </a:moveTo>
                  <a:cubicBezTo>
                    <a:pt x="810" y="229"/>
                    <a:pt x="593" y="411"/>
                    <a:pt x="376" y="593"/>
                  </a:cubicBezTo>
                  <a:lnTo>
                    <a:pt x="388" y="587"/>
                  </a:lnTo>
                  <a:lnTo>
                    <a:pt x="388" y="587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88" y="1104"/>
                    <a:pt x="88" y="1101"/>
                    <a:pt x="89" y="1097"/>
                  </a:cubicBezTo>
                  <a:lnTo>
                    <a:pt x="89" y="1097"/>
                  </a:lnTo>
                  <a:lnTo>
                    <a:pt x="83" y="1115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59" y="1309"/>
                    <a:pt x="30" y="1512"/>
                    <a:pt x="1" y="1743"/>
                  </a:cubicBezTo>
                  <a:cubicBezTo>
                    <a:pt x="67" y="1747"/>
                    <a:pt x="129" y="1752"/>
                    <a:pt x="186" y="1752"/>
                  </a:cubicBezTo>
                  <a:cubicBezTo>
                    <a:pt x="361" y="1752"/>
                    <a:pt x="492" y="1707"/>
                    <a:pt x="576" y="1473"/>
                  </a:cubicBezTo>
                  <a:cubicBezTo>
                    <a:pt x="646" y="1262"/>
                    <a:pt x="828" y="1080"/>
                    <a:pt x="969" y="880"/>
                  </a:cubicBezTo>
                  <a:lnTo>
                    <a:pt x="969" y="880"/>
                  </a:lnTo>
                  <a:lnTo>
                    <a:pt x="957" y="892"/>
                  </a:lnTo>
                  <a:cubicBezTo>
                    <a:pt x="1004" y="739"/>
                    <a:pt x="1057" y="593"/>
                    <a:pt x="1110" y="440"/>
                  </a:cubicBezTo>
                  <a:lnTo>
                    <a:pt x="1110" y="440"/>
                  </a:lnTo>
                  <a:lnTo>
                    <a:pt x="1104" y="452"/>
                  </a:lnTo>
                  <a:cubicBezTo>
                    <a:pt x="1104" y="335"/>
                    <a:pt x="1092" y="229"/>
                    <a:pt x="10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342300" y="1275125"/>
              <a:ext cx="42700" cy="33625"/>
            </a:xfrm>
            <a:custGeom>
              <a:avLst/>
              <a:gdLst/>
              <a:ahLst/>
              <a:cxnLst/>
              <a:rect l="l" t="t" r="r" b="b"/>
              <a:pathLst>
                <a:path w="1708" h="1345" extrusionOk="0">
                  <a:moveTo>
                    <a:pt x="387" y="1"/>
                  </a:moveTo>
                  <a:cubicBezTo>
                    <a:pt x="0" y="364"/>
                    <a:pt x="440" y="564"/>
                    <a:pt x="511" y="822"/>
                  </a:cubicBezTo>
                  <a:cubicBezTo>
                    <a:pt x="376" y="986"/>
                    <a:pt x="258" y="1139"/>
                    <a:pt x="82" y="1344"/>
                  </a:cubicBezTo>
                  <a:cubicBezTo>
                    <a:pt x="387" y="1309"/>
                    <a:pt x="593" y="1285"/>
                    <a:pt x="804" y="1262"/>
                  </a:cubicBezTo>
                  <a:cubicBezTo>
                    <a:pt x="792" y="1045"/>
                    <a:pt x="786" y="816"/>
                    <a:pt x="786" y="593"/>
                  </a:cubicBezTo>
                  <a:lnTo>
                    <a:pt x="739" y="482"/>
                  </a:lnTo>
                  <a:lnTo>
                    <a:pt x="739" y="482"/>
                  </a:lnTo>
                  <a:cubicBezTo>
                    <a:pt x="780" y="499"/>
                    <a:pt x="816" y="505"/>
                    <a:pt x="851" y="523"/>
                  </a:cubicBezTo>
                  <a:cubicBezTo>
                    <a:pt x="1132" y="535"/>
                    <a:pt x="1414" y="540"/>
                    <a:pt x="1696" y="558"/>
                  </a:cubicBezTo>
                  <a:lnTo>
                    <a:pt x="1707" y="535"/>
                  </a:lnTo>
                  <a:cubicBezTo>
                    <a:pt x="1262" y="359"/>
                    <a:pt x="816" y="177"/>
                    <a:pt x="3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344200" y="1791525"/>
              <a:ext cx="23050" cy="39325"/>
            </a:xfrm>
            <a:custGeom>
              <a:avLst/>
              <a:gdLst/>
              <a:ahLst/>
              <a:cxnLst/>
              <a:rect l="l" t="t" r="r" b="b"/>
              <a:pathLst>
                <a:path w="922" h="1573" extrusionOk="0">
                  <a:moveTo>
                    <a:pt x="534" y="1"/>
                  </a:moveTo>
                  <a:cubicBezTo>
                    <a:pt x="323" y="464"/>
                    <a:pt x="1" y="910"/>
                    <a:pt x="323" y="1573"/>
                  </a:cubicBezTo>
                  <a:cubicBezTo>
                    <a:pt x="546" y="1139"/>
                    <a:pt x="740" y="792"/>
                    <a:pt x="922" y="440"/>
                  </a:cubicBezTo>
                  <a:cubicBezTo>
                    <a:pt x="792" y="294"/>
                    <a:pt x="658" y="147"/>
                    <a:pt x="53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255625" y="1336000"/>
              <a:ext cx="23625" cy="51800"/>
            </a:xfrm>
            <a:custGeom>
              <a:avLst/>
              <a:gdLst/>
              <a:ahLst/>
              <a:cxnLst/>
              <a:rect l="l" t="t" r="r" b="b"/>
              <a:pathLst>
                <a:path w="945" h="2072" extrusionOk="0">
                  <a:moveTo>
                    <a:pt x="775" y="0"/>
                  </a:moveTo>
                  <a:cubicBezTo>
                    <a:pt x="417" y="235"/>
                    <a:pt x="211" y="505"/>
                    <a:pt x="159" y="886"/>
                  </a:cubicBezTo>
                  <a:cubicBezTo>
                    <a:pt x="100" y="1050"/>
                    <a:pt x="53" y="1220"/>
                    <a:pt x="0" y="1379"/>
                  </a:cubicBezTo>
                  <a:cubicBezTo>
                    <a:pt x="30" y="1608"/>
                    <a:pt x="53" y="1842"/>
                    <a:pt x="82" y="2071"/>
                  </a:cubicBezTo>
                  <a:cubicBezTo>
                    <a:pt x="299" y="1707"/>
                    <a:pt x="393" y="1367"/>
                    <a:pt x="505" y="1027"/>
                  </a:cubicBezTo>
                  <a:cubicBezTo>
                    <a:pt x="616" y="710"/>
                    <a:pt x="945" y="458"/>
                    <a:pt x="775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357550" y="1775100"/>
              <a:ext cx="19225" cy="27450"/>
            </a:xfrm>
            <a:custGeom>
              <a:avLst/>
              <a:gdLst/>
              <a:ahLst/>
              <a:cxnLst/>
              <a:rect l="l" t="t" r="r" b="b"/>
              <a:pathLst>
                <a:path w="769" h="1098" extrusionOk="0">
                  <a:moveTo>
                    <a:pt x="323" y="0"/>
                  </a:moveTo>
                  <a:cubicBezTo>
                    <a:pt x="237" y="23"/>
                    <a:pt x="145" y="41"/>
                    <a:pt x="59" y="64"/>
                  </a:cubicBezTo>
                  <a:lnTo>
                    <a:pt x="59" y="64"/>
                  </a:lnTo>
                  <a:cubicBezTo>
                    <a:pt x="59" y="62"/>
                    <a:pt x="59" y="61"/>
                    <a:pt x="59" y="59"/>
                  </a:cubicBezTo>
                  <a:lnTo>
                    <a:pt x="59" y="59"/>
                  </a:lnTo>
                  <a:lnTo>
                    <a:pt x="53" y="65"/>
                  </a:lnTo>
                  <a:cubicBezTo>
                    <a:pt x="55" y="65"/>
                    <a:pt x="57" y="64"/>
                    <a:pt x="59" y="64"/>
                  </a:cubicBezTo>
                  <a:lnTo>
                    <a:pt x="59" y="64"/>
                  </a:lnTo>
                  <a:cubicBezTo>
                    <a:pt x="35" y="262"/>
                    <a:pt x="24" y="465"/>
                    <a:pt x="0" y="658"/>
                  </a:cubicBezTo>
                  <a:cubicBezTo>
                    <a:pt x="129" y="804"/>
                    <a:pt x="258" y="951"/>
                    <a:pt x="388" y="1097"/>
                  </a:cubicBezTo>
                  <a:cubicBezTo>
                    <a:pt x="634" y="828"/>
                    <a:pt x="769" y="540"/>
                    <a:pt x="511" y="212"/>
                  </a:cubicBezTo>
                  <a:cubicBezTo>
                    <a:pt x="446" y="141"/>
                    <a:pt x="388" y="71"/>
                    <a:pt x="32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361500" y="1288175"/>
              <a:ext cx="22900" cy="18500"/>
            </a:xfrm>
            <a:custGeom>
              <a:avLst/>
              <a:gdLst/>
              <a:ahLst/>
              <a:cxnLst/>
              <a:rect l="l" t="t" r="r" b="b"/>
              <a:pathLst>
                <a:path w="916" h="740" extrusionOk="0">
                  <a:moveTo>
                    <a:pt x="77" y="1"/>
                  </a:moveTo>
                  <a:cubicBezTo>
                    <a:pt x="54" y="24"/>
                    <a:pt x="30" y="42"/>
                    <a:pt x="1" y="65"/>
                  </a:cubicBezTo>
                  <a:cubicBezTo>
                    <a:pt x="7" y="294"/>
                    <a:pt x="24" y="511"/>
                    <a:pt x="30" y="740"/>
                  </a:cubicBezTo>
                  <a:cubicBezTo>
                    <a:pt x="112" y="705"/>
                    <a:pt x="200" y="675"/>
                    <a:pt x="282" y="640"/>
                  </a:cubicBezTo>
                  <a:cubicBezTo>
                    <a:pt x="388" y="541"/>
                    <a:pt x="494" y="441"/>
                    <a:pt x="605" y="335"/>
                  </a:cubicBezTo>
                  <a:cubicBezTo>
                    <a:pt x="711" y="235"/>
                    <a:pt x="816" y="136"/>
                    <a:pt x="916" y="36"/>
                  </a:cubicBezTo>
                  <a:cubicBezTo>
                    <a:pt x="640" y="18"/>
                    <a:pt x="353" y="13"/>
                    <a:pt x="7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4238025" y="1358150"/>
              <a:ext cx="21575" cy="26125"/>
            </a:xfrm>
            <a:custGeom>
              <a:avLst/>
              <a:gdLst/>
              <a:ahLst/>
              <a:cxnLst/>
              <a:rect l="l" t="t" r="r" b="b"/>
              <a:pathLst>
                <a:path w="863" h="1045" extrusionOk="0">
                  <a:moveTo>
                    <a:pt x="863" y="0"/>
                  </a:moveTo>
                  <a:lnTo>
                    <a:pt x="863" y="0"/>
                  </a:lnTo>
                  <a:cubicBezTo>
                    <a:pt x="593" y="223"/>
                    <a:pt x="329" y="440"/>
                    <a:pt x="59" y="657"/>
                  </a:cubicBezTo>
                  <a:cubicBezTo>
                    <a:pt x="41" y="786"/>
                    <a:pt x="24" y="909"/>
                    <a:pt x="0" y="1044"/>
                  </a:cubicBezTo>
                  <a:cubicBezTo>
                    <a:pt x="153" y="880"/>
                    <a:pt x="299" y="722"/>
                    <a:pt x="470" y="575"/>
                  </a:cubicBezTo>
                  <a:cubicBezTo>
                    <a:pt x="528" y="522"/>
                    <a:pt x="622" y="516"/>
                    <a:pt x="704" y="487"/>
                  </a:cubicBezTo>
                  <a:cubicBezTo>
                    <a:pt x="757" y="323"/>
                    <a:pt x="816" y="164"/>
                    <a:pt x="8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4384250" y="1306375"/>
              <a:ext cx="12925" cy="19375"/>
            </a:xfrm>
            <a:custGeom>
              <a:avLst/>
              <a:gdLst/>
              <a:ahLst/>
              <a:cxnLst/>
              <a:rect l="l" t="t" r="r" b="b"/>
              <a:pathLst>
                <a:path w="517" h="775" extrusionOk="0">
                  <a:moveTo>
                    <a:pt x="516" y="0"/>
                  </a:moveTo>
                  <a:cubicBezTo>
                    <a:pt x="324" y="17"/>
                    <a:pt x="170" y="29"/>
                    <a:pt x="18" y="40"/>
                  </a:cubicBezTo>
                  <a:lnTo>
                    <a:pt x="18" y="40"/>
                  </a:lnTo>
                  <a:lnTo>
                    <a:pt x="18" y="30"/>
                  </a:lnTo>
                  <a:lnTo>
                    <a:pt x="0" y="41"/>
                  </a:lnTo>
                  <a:cubicBezTo>
                    <a:pt x="6" y="41"/>
                    <a:pt x="12" y="40"/>
                    <a:pt x="18" y="40"/>
                  </a:cubicBezTo>
                  <a:lnTo>
                    <a:pt x="18" y="40"/>
                  </a:lnTo>
                  <a:lnTo>
                    <a:pt x="18" y="775"/>
                  </a:lnTo>
                  <a:cubicBezTo>
                    <a:pt x="147" y="769"/>
                    <a:pt x="288" y="769"/>
                    <a:pt x="422" y="763"/>
                  </a:cubicBezTo>
                  <a:cubicBezTo>
                    <a:pt x="446" y="516"/>
                    <a:pt x="481" y="276"/>
                    <a:pt x="516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414000" y="1388050"/>
              <a:ext cx="7525" cy="22175"/>
            </a:xfrm>
            <a:custGeom>
              <a:avLst/>
              <a:gdLst/>
              <a:ahLst/>
              <a:cxnLst/>
              <a:rect l="l" t="t" r="r" b="b"/>
              <a:pathLst>
                <a:path w="301" h="887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294"/>
                    <a:pt x="112" y="588"/>
                    <a:pt x="159" y="881"/>
                  </a:cubicBezTo>
                  <a:cubicBezTo>
                    <a:pt x="200" y="881"/>
                    <a:pt x="236" y="887"/>
                    <a:pt x="277" y="887"/>
                  </a:cubicBezTo>
                  <a:cubicBezTo>
                    <a:pt x="288" y="605"/>
                    <a:pt x="294" y="312"/>
                    <a:pt x="300" y="18"/>
                  </a:cubicBezTo>
                  <a:cubicBezTo>
                    <a:pt x="206" y="7"/>
                    <a:pt x="101" y="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4408875" y="1271325"/>
              <a:ext cx="19800" cy="14125"/>
            </a:xfrm>
            <a:custGeom>
              <a:avLst/>
              <a:gdLst/>
              <a:ahLst/>
              <a:cxnLst/>
              <a:rect l="l" t="t" r="r" b="b"/>
              <a:pathLst>
                <a:path w="792" h="565" extrusionOk="0">
                  <a:moveTo>
                    <a:pt x="141" y="0"/>
                  </a:moveTo>
                  <a:cubicBezTo>
                    <a:pt x="95" y="59"/>
                    <a:pt x="42" y="117"/>
                    <a:pt x="1" y="176"/>
                  </a:cubicBezTo>
                  <a:cubicBezTo>
                    <a:pt x="110" y="479"/>
                    <a:pt x="333" y="564"/>
                    <a:pt x="591" y="564"/>
                  </a:cubicBezTo>
                  <a:cubicBezTo>
                    <a:pt x="649" y="564"/>
                    <a:pt x="709" y="560"/>
                    <a:pt x="770" y="553"/>
                  </a:cubicBezTo>
                  <a:lnTo>
                    <a:pt x="770" y="553"/>
                  </a:lnTo>
                  <a:cubicBezTo>
                    <a:pt x="770" y="556"/>
                    <a:pt x="769" y="560"/>
                    <a:pt x="769" y="563"/>
                  </a:cubicBezTo>
                  <a:lnTo>
                    <a:pt x="781" y="552"/>
                  </a:lnTo>
                  <a:lnTo>
                    <a:pt x="781" y="552"/>
                  </a:lnTo>
                  <a:cubicBezTo>
                    <a:pt x="777" y="552"/>
                    <a:pt x="773" y="553"/>
                    <a:pt x="770" y="553"/>
                  </a:cubicBezTo>
                  <a:lnTo>
                    <a:pt x="770" y="553"/>
                  </a:lnTo>
                  <a:cubicBezTo>
                    <a:pt x="791" y="113"/>
                    <a:pt x="345" y="198"/>
                    <a:pt x="1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4142400" y="1688125"/>
              <a:ext cx="18800" cy="18350"/>
            </a:xfrm>
            <a:custGeom>
              <a:avLst/>
              <a:gdLst/>
              <a:ahLst/>
              <a:cxnLst/>
              <a:rect l="l" t="t" r="r" b="b"/>
              <a:pathLst>
                <a:path w="752" h="734" extrusionOk="0">
                  <a:moveTo>
                    <a:pt x="452" y="1"/>
                  </a:moveTo>
                  <a:lnTo>
                    <a:pt x="299" y="159"/>
                  </a:lnTo>
                  <a:lnTo>
                    <a:pt x="141" y="312"/>
                  </a:lnTo>
                  <a:lnTo>
                    <a:pt x="153" y="306"/>
                  </a:lnTo>
                  <a:lnTo>
                    <a:pt x="153" y="306"/>
                  </a:lnTo>
                  <a:cubicBezTo>
                    <a:pt x="106" y="411"/>
                    <a:pt x="53" y="517"/>
                    <a:pt x="12" y="628"/>
                  </a:cubicBezTo>
                  <a:cubicBezTo>
                    <a:pt x="0" y="669"/>
                    <a:pt x="0" y="705"/>
                    <a:pt x="18" y="734"/>
                  </a:cubicBezTo>
                  <a:cubicBezTo>
                    <a:pt x="255" y="590"/>
                    <a:pt x="503" y="445"/>
                    <a:pt x="740" y="301"/>
                  </a:cubicBezTo>
                  <a:lnTo>
                    <a:pt x="740" y="301"/>
                  </a:lnTo>
                  <a:cubicBezTo>
                    <a:pt x="740" y="304"/>
                    <a:pt x="740" y="308"/>
                    <a:pt x="739" y="312"/>
                  </a:cubicBezTo>
                  <a:lnTo>
                    <a:pt x="751" y="294"/>
                  </a:lnTo>
                  <a:lnTo>
                    <a:pt x="751" y="294"/>
                  </a:lnTo>
                  <a:cubicBezTo>
                    <a:pt x="747" y="296"/>
                    <a:pt x="744" y="298"/>
                    <a:pt x="740" y="301"/>
                  </a:cubicBezTo>
                  <a:lnTo>
                    <a:pt x="740" y="301"/>
                  </a:lnTo>
                  <a:cubicBezTo>
                    <a:pt x="745" y="210"/>
                    <a:pt x="746" y="109"/>
                    <a:pt x="751" y="18"/>
                  </a:cubicBezTo>
                  <a:lnTo>
                    <a:pt x="745" y="12"/>
                  </a:lnTo>
                  <a:lnTo>
                    <a:pt x="446" y="12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4385700" y="1556425"/>
              <a:ext cx="10150" cy="23500"/>
            </a:xfrm>
            <a:custGeom>
              <a:avLst/>
              <a:gdLst/>
              <a:ahLst/>
              <a:cxnLst/>
              <a:rect l="l" t="t" r="r" b="b"/>
              <a:pathLst>
                <a:path w="406" h="940" extrusionOk="0">
                  <a:moveTo>
                    <a:pt x="382" y="1"/>
                  </a:moveTo>
                  <a:cubicBezTo>
                    <a:pt x="259" y="270"/>
                    <a:pt x="130" y="546"/>
                    <a:pt x="1" y="834"/>
                  </a:cubicBezTo>
                  <a:cubicBezTo>
                    <a:pt x="48" y="863"/>
                    <a:pt x="100" y="898"/>
                    <a:pt x="142" y="939"/>
                  </a:cubicBezTo>
                  <a:lnTo>
                    <a:pt x="406" y="476"/>
                  </a:lnTo>
                  <a:cubicBezTo>
                    <a:pt x="400" y="311"/>
                    <a:pt x="388" y="159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4395375" y="1263075"/>
              <a:ext cx="16900" cy="12675"/>
            </a:xfrm>
            <a:custGeom>
              <a:avLst/>
              <a:gdLst/>
              <a:ahLst/>
              <a:cxnLst/>
              <a:rect l="l" t="t" r="r" b="b"/>
              <a:pathLst>
                <a:path w="676" h="507" extrusionOk="0">
                  <a:moveTo>
                    <a:pt x="254" y="1"/>
                  </a:moveTo>
                  <a:cubicBezTo>
                    <a:pt x="187" y="1"/>
                    <a:pt x="105" y="29"/>
                    <a:pt x="1" y="101"/>
                  </a:cubicBezTo>
                  <a:cubicBezTo>
                    <a:pt x="200" y="254"/>
                    <a:pt x="371" y="377"/>
                    <a:pt x="541" y="506"/>
                  </a:cubicBezTo>
                  <a:cubicBezTo>
                    <a:pt x="588" y="453"/>
                    <a:pt x="635" y="395"/>
                    <a:pt x="676" y="330"/>
                  </a:cubicBezTo>
                  <a:cubicBezTo>
                    <a:pt x="530" y="264"/>
                    <a:pt x="460" y="1"/>
                    <a:pt x="25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4389075" y="1277775"/>
              <a:ext cx="18500" cy="10425"/>
            </a:xfrm>
            <a:custGeom>
              <a:avLst/>
              <a:gdLst/>
              <a:ahLst/>
              <a:cxnLst/>
              <a:rect l="l" t="t" r="r" b="b"/>
              <a:pathLst>
                <a:path w="740" h="417" extrusionOk="0">
                  <a:moveTo>
                    <a:pt x="388" y="1"/>
                  </a:moveTo>
                  <a:cubicBezTo>
                    <a:pt x="280" y="1"/>
                    <a:pt x="153" y="43"/>
                    <a:pt x="1" y="123"/>
                  </a:cubicBezTo>
                  <a:cubicBezTo>
                    <a:pt x="253" y="241"/>
                    <a:pt x="441" y="329"/>
                    <a:pt x="623" y="417"/>
                  </a:cubicBezTo>
                  <a:cubicBezTo>
                    <a:pt x="669" y="364"/>
                    <a:pt x="705" y="311"/>
                    <a:pt x="740" y="253"/>
                  </a:cubicBezTo>
                  <a:cubicBezTo>
                    <a:pt x="651" y="82"/>
                    <a:pt x="538" y="1"/>
                    <a:pt x="388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4272325" y="1319725"/>
              <a:ext cx="13225" cy="19825"/>
            </a:xfrm>
            <a:custGeom>
              <a:avLst/>
              <a:gdLst/>
              <a:ahLst/>
              <a:cxnLst/>
              <a:rect l="l" t="t" r="r" b="b"/>
              <a:pathLst>
                <a:path w="529" h="793" extrusionOk="0">
                  <a:moveTo>
                    <a:pt x="353" y="0"/>
                  </a:moveTo>
                  <a:lnTo>
                    <a:pt x="353" y="0"/>
                  </a:lnTo>
                  <a:cubicBezTo>
                    <a:pt x="48" y="217"/>
                    <a:pt x="1" y="458"/>
                    <a:pt x="42" y="792"/>
                  </a:cubicBezTo>
                  <a:cubicBezTo>
                    <a:pt x="529" y="640"/>
                    <a:pt x="394" y="329"/>
                    <a:pt x="353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4221750" y="1387900"/>
              <a:ext cx="8800" cy="10150"/>
            </a:xfrm>
            <a:custGeom>
              <a:avLst/>
              <a:gdLst/>
              <a:ahLst/>
              <a:cxnLst/>
              <a:rect l="l" t="t" r="r" b="b"/>
              <a:pathLst>
                <a:path w="352" h="406" extrusionOk="0">
                  <a:moveTo>
                    <a:pt x="352" y="1"/>
                  </a:moveTo>
                  <a:lnTo>
                    <a:pt x="352" y="1"/>
                  </a:lnTo>
                  <a:cubicBezTo>
                    <a:pt x="194" y="95"/>
                    <a:pt x="0" y="159"/>
                    <a:pt x="176" y="406"/>
                  </a:cubicBezTo>
                  <a:cubicBezTo>
                    <a:pt x="235" y="265"/>
                    <a:pt x="299" y="130"/>
                    <a:pt x="3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4160575" y="1677125"/>
              <a:ext cx="9150" cy="11625"/>
            </a:xfrm>
            <a:custGeom>
              <a:avLst/>
              <a:gdLst/>
              <a:ahLst/>
              <a:cxnLst/>
              <a:rect l="l" t="t" r="r" b="b"/>
              <a:pathLst>
                <a:path w="366" h="465" extrusionOk="0">
                  <a:moveTo>
                    <a:pt x="229" y="1"/>
                  </a:moveTo>
                  <a:lnTo>
                    <a:pt x="229" y="1"/>
                  </a:lnTo>
                  <a:cubicBezTo>
                    <a:pt x="234" y="8"/>
                    <a:pt x="237" y="15"/>
                    <a:pt x="241" y="22"/>
                  </a:cubicBezTo>
                  <a:lnTo>
                    <a:pt x="241" y="22"/>
                  </a:lnTo>
                  <a:cubicBezTo>
                    <a:pt x="243" y="21"/>
                    <a:pt x="245" y="20"/>
                    <a:pt x="247" y="18"/>
                  </a:cubicBezTo>
                  <a:lnTo>
                    <a:pt x="229" y="1"/>
                  </a:lnTo>
                  <a:close/>
                  <a:moveTo>
                    <a:pt x="241" y="22"/>
                  </a:moveTo>
                  <a:lnTo>
                    <a:pt x="241" y="22"/>
                  </a:lnTo>
                  <a:cubicBezTo>
                    <a:pt x="165" y="71"/>
                    <a:pt x="89" y="115"/>
                    <a:pt x="12" y="158"/>
                  </a:cubicBezTo>
                  <a:lnTo>
                    <a:pt x="12" y="158"/>
                  </a:lnTo>
                  <a:lnTo>
                    <a:pt x="12" y="153"/>
                  </a:lnTo>
                  <a:lnTo>
                    <a:pt x="1" y="165"/>
                  </a:lnTo>
                  <a:cubicBezTo>
                    <a:pt x="5" y="163"/>
                    <a:pt x="9" y="160"/>
                    <a:pt x="12" y="158"/>
                  </a:cubicBezTo>
                  <a:lnTo>
                    <a:pt x="12" y="158"/>
                  </a:lnTo>
                  <a:lnTo>
                    <a:pt x="12" y="458"/>
                  </a:lnTo>
                  <a:lnTo>
                    <a:pt x="18" y="464"/>
                  </a:lnTo>
                  <a:cubicBezTo>
                    <a:pt x="184" y="356"/>
                    <a:pt x="366" y="264"/>
                    <a:pt x="241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4355350" y="1313500"/>
              <a:ext cx="6825" cy="6975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151" y="1"/>
                  </a:moveTo>
                  <a:cubicBezTo>
                    <a:pt x="113" y="1"/>
                    <a:pt x="64" y="16"/>
                    <a:pt x="0" y="50"/>
                  </a:cubicBezTo>
                  <a:lnTo>
                    <a:pt x="0" y="196"/>
                  </a:lnTo>
                  <a:cubicBezTo>
                    <a:pt x="88" y="220"/>
                    <a:pt x="171" y="249"/>
                    <a:pt x="264" y="278"/>
                  </a:cubicBezTo>
                  <a:cubicBezTo>
                    <a:pt x="273" y="112"/>
                    <a:pt x="253" y="1"/>
                    <a:pt x="15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4385550" y="1576950"/>
              <a:ext cx="3700" cy="6625"/>
            </a:xfrm>
            <a:custGeom>
              <a:avLst/>
              <a:gdLst/>
              <a:ahLst/>
              <a:cxnLst/>
              <a:rect l="l" t="t" r="r" b="b"/>
              <a:pathLst>
                <a:path w="148" h="265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89"/>
                    <a:pt x="18" y="177"/>
                    <a:pt x="18" y="265"/>
                  </a:cubicBezTo>
                  <a:lnTo>
                    <a:pt x="148" y="106"/>
                  </a:lnTo>
                  <a:cubicBezTo>
                    <a:pt x="101" y="71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4365475" y="1774950"/>
              <a:ext cx="4700" cy="5300"/>
            </a:xfrm>
            <a:custGeom>
              <a:avLst/>
              <a:gdLst/>
              <a:ahLst/>
              <a:cxnLst/>
              <a:rect l="l" t="t" r="r" b="b"/>
              <a:pathLst>
                <a:path w="188" h="212" extrusionOk="0">
                  <a:moveTo>
                    <a:pt x="0" y="1"/>
                  </a:moveTo>
                  <a:lnTo>
                    <a:pt x="0" y="1"/>
                  </a:lnTo>
                  <a:cubicBezTo>
                    <a:pt x="65" y="71"/>
                    <a:pt x="123" y="147"/>
                    <a:pt x="188" y="212"/>
                  </a:cubicBezTo>
                  <a:cubicBezTo>
                    <a:pt x="123" y="136"/>
                    <a:pt x="65" y="71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4230400" y="1382675"/>
              <a:ext cx="7350" cy="7075"/>
            </a:xfrm>
            <a:custGeom>
              <a:avLst/>
              <a:gdLst/>
              <a:ahLst/>
              <a:cxnLst/>
              <a:rect l="l" t="t" r="r" b="b"/>
              <a:pathLst>
                <a:path w="294" h="283" extrusionOk="0">
                  <a:moveTo>
                    <a:pt x="156" y="1"/>
                  </a:moveTo>
                  <a:cubicBezTo>
                    <a:pt x="72" y="1"/>
                    <a:pt x="37" y="113"/>
                    <a:pt x="0" y="216"/>
                  </a:cubicBezTo>
                  <a:cubicBezTo>
                    <a:pt x="62" y="263"/>
                    <a:pt x="110" y="283"/>
                    <a:pt x="148" y="283"/>
                  </a:cubicBezTo>
                  <a:cubicBezTo>
                    <a:pt x="233" y="283"/>
                    <a:pt x="269" y="183"/>
                    <a:pt x="293" y="69"/>
                  </a:cubicBezTo>
                  <a:cubicBezTo>
                    <a:pt x="236" y="21"/>
                    <a:pt x="192" y="1"/>
                    <a:pt x="1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4313850" y="1289500"/>
              <a:ext cx="7500" cy="6325"/>
            </a:xfrm>
            <a:custGeom>
              <a:avLst/>
              <a:gdLst/>
              <a:ahLst/>
              <a:cxnLst/>
              <a:rect l="l" t="t" r="r" b="b"/>
              <a:pathLst>
                <a:path w="300" h="253" extrusionOk="0">
                  <a:moveTo>
                    <a:pt x="153" y="1"/>
                  </a:moveTo>
                  <a:cubicBezTo>
                    <a:pt x="106" y="1"/>
                    <a:pt x="53" y="65"/>
                    <a:pt x="0" y="100"/>
                  </a:cubicBezTo>
                  <a:cubicBezTo>
                    <a:pt x="47" y="147"/>
                    <a:pt x="82" y="188"/>
                    <a:pt x="141" y="253"/>
                  </a:cubicBezTo>
                  <a:cubicBezTo>
                    <a:pt x="217" y="194"/>
                    <a:pt x="258" y="153"/>
                    <a:pt x="299" y="106"/>
                  </a:cubicBezTo>
                  <a:cubicBezTo>
                    <a:pt x="258" y="65"/>
                    <a:pt x="205" y="1"/>
                    <a:pt x="153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4135350" y="1706450"/>
              <a:ext cx="5450" cy="3700"/>
            </a:xfrm>
            <a:custGeom>
              <a:avLst/>
              <a:gdLst/>
              <a:ahLst/>
              <a:cxnLst/>
              <a:rect l="l" t="t" r="r" b="b"/>
              <a:pathLst>
                <a:path w="218" h="148" extrusionOk="0">
                  <a:moveTo>
                    <a:pt x="124" y="1"/>
                  </a:moveTo>
                  <a:cubicBezTo>
                    <a:pt x="89" y="54"/>
                    <a:pt x="42" y="101"/>
                    <a:pt x="1" y="148"/>
                  </a:cubicBezTo>
                  <a:cubicBezTo>
                    <a:pt x="71" y="142"/>
                    <a:pt x="147" y="130"/>
                    <a:pt x="218" y="112"/>
                  </a:cubicBezTo>
                  <a:cubicBezTo>
                    <a:pt x="188" y="77"/>
                    <a:pt x="153" y="48"/>
                    <a:pt x="1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4138575" y="1703825"/>
              <a:ext cx="4125" cy="5300"/>
            </a:xfrm>
            <a:custGeom>
              <a:avLst/>
              <a:gdLst/>
              <a:ahLst/>
              <a:cxnLst/>
              <a:rect l="l" t="t" r="r" b="b"/>
              <a:pathLst>
                <a:path w="165" h="212" extrusionOk="0">
                  <a:moveTo>
                    <a:pt x="165" y="0"/>
                  </a:moveTo>
                  <a:lnTo>
                    <a:pt x="165" y="0"/>
                  </a:lnTo>
                  <a:cubicBezTo>
                    <a:pt x="112" y="36"/>
                    <a:pt x="54" y="71"/>
                    <a:pt x="1" y="106"/>
                  </a:cubicBezTo>
                  <a:cubicBezTo>
                    <a:pt x="24" y="147"/>
                    <a:pt x="59" y="182"/>
                    <a:pt x="89" y="212"/>
                  </a:cubicBezTo>
                  <a:cubicBezTo>
                    <a:pt x="130" y="188"/>
                    <a:pt x="147" y="159"/>
                    <a:pt x="159" y="118"/>
                  </a:cubicBezTo>
                  <a:cubicBezTo>
                    <a:pt x="147" y="77"/>
                    <a:pt x="159" y="36"/>
                    <a:pt x="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4167925" y="1675950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3" y="1"/>
                  </a:moveTo>
                  <a:lnTo>
                    <a:pt x="53" y="1"/>
                  </a:lnTo>
                  <a:cubicBezTo>
                    <a:pt x="41" y="7"/>
                    <a:pt x="18" y="7"/>
                    <a:pt x="0" y="7"/>
                  </a:cubicBezTo>
                  <a:lnTo>
                    <a:pt x="0" y="18"/>
                  </a:lnTo>
                  <a:cubicBezTo>
                    <a:pt x="18" y="12"/>
                    <a:pt x="41" y="7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4388050" y="1591175"/>
              <a:ext cx="2675" cy="2225"/>
            </a:xfrm>
            <a:custGeom>
              <a:avLst/>
              <a:gdLst/>
              <a:ahLst/>
              <a:cxnLst/>
              <a:rect l="l" t="t" r="r" b="b"/>
              <a:pathLst>
                <a:path w="107" h="89" extrusionOk="0">
                  <a:moveTo>
                    <a:pt x="100" y="1"/>
                  </a:moveTo>
                  <a:lnTo>
                    <a:pt x="31" y="70"/>
                  </a:lnTo>
                  <a:lnTo>
                    <a:pt x="31" y="70"/>
                  </a:lnTo>
                  <a:cubicBezTo>
                    <a:pt x="56" y="68"/>
                    <a:pt x="81" y="65"/>
                    <a:pt x="106" y="65"/>
                  </a:cubicBezTo>
                  <a:cubicBezTo>
                    <a:pt x="106" y="48"/>
                    <a:pt x="100" y="24"/>
                    <a:pt x="100" y="1"/>
                  </a:cubicBezTo>
                  <a:close/>
                  <a:moveTo>
                    <a:pt x="31" y="70"/>
                  </a:moveTo>
                  <a:cubicBezTo>
                    <a:pt x="21" y="71"/>
                    <a:pt x="11" y="71"/>
                    <a:pt x="1" y="71"/>
                  </a:cubicBezTo>
                  <a:lnTo>
                    <a:pt x="12" y="89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4394650" y="1553050"/>
              <a:ext cx="1650" cy="3250"/>
            </a:xfrm>
            <a:custGeom>
              <a:avLst/>
              <a:gdLst/>
              <a:ahLst/>
              <a:cxnLst/>
              <a:rect l="l" t="t" r="r" b="b"/>
              <a:pathLst>
                <a:path w="66" h="130" extrusionOk="0">
                  <a:moveTo>
                    <a:pt x="48" y="1"/>
                  </a:moveTo>
                  <a:cubicBezTo>
                    <a:pt x="18" y="48"/>
                    <a:pt x="6" y="89"/>
                    <a:pt x="1" y="130"/>
                  </a:cubicBezTo>
                  <a:cubicBezTo>
                    <a:pt x="24" y="124"/>
                    <a:pt x="65" y="118"/>
                    <a:pt x="65" y="112"/>
                  </a:cubicBezTo>
                  <a:cubicBezTo>
                    <a:pt x="65" y="77"/>
                    <a:pt x="53" y="36"/>
                    <a:pt x="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4218500" y="1472975"/>
              <a:ext cx="2825" cy="4575"/>
            </a:xfrm>
            <a:custGeom>
              <a:avLst/>
              <a:gdLst/>
              <a:ahLst/>
              <a:cxnLst/>
              <a:rect l="l" t="t" r="r" b="b"/>
              <a:pathLst>
                <a:path w="113" h="183" extrusionOk="0">
                  <a:moveTo>
                    <a:pt x="112" y="1"/>
                  </a:moveTo>
                  <a:lnTo>
                    <a:pt x="112" y="1"/>
                  </a:lnTo>
                  <a:cubicBezTo>
                    <a:pt x="77" y="30"/>
                    <a:pt x="36" y="53"/>
                    <a:pt x="1" y="83"/>
                  </a:cubicBezTo>
                  <a:cubicBezTo>
                    <a:pt x="36" y="118"/>
                    <a:pt x="77" y="147"/>
                    <a:pt x="107" y="182"/>
                  </a:cubicBezTo>
                  <a:cubicBezTo>
                    <a:pt x="112" y="124"/>
                    <a:pt x="112" y="59"/>
                    <a:pt x="1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4404625" y="1284075"/>
              <a:ext cx="4875" cy="5900"/>
            </a:xfrm>
            <a:custGeom>
              <a:avLst/>
              <a:gdLst/>
              <a:ahLst/>
              <a:cxnLst/>
              <a:rect l="l" t="t" r="r" b="b"/>
              <a:pathLst>
                <a:path w="195" h="236" extrusionOk="0">
                  <a:moveTo>
                    <a:pt x="124" y="1"/>
                  </a:moveTo>
                  <a:cubicBezTo>
                    <a:pt x="83" y="59"/>
                    <a:pt x="47" y="112"/>
                    <a:pt x="1" y="165"/>
                  </a:cubicBezTo>
                  <a:cubicBezTo>
                    <a:pt x="65" y="188"/>
                    <a:pt x="124" y="218"/>
                    <a:pt x="194" y="235"/>
                  </a:cubicBezTo>
                  <a:cubicBezTo>
                    <a:pt x="171" y="159"/>
                    <a:pt x="147" y="83"/>
                    <a:pt x="124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4367225" y="1330275"/>
              <a:ext cx="3400" cy="4425"/>
            </a:xfrm>
            <a:custGeom>
              <a:avLst/>
              <a:gdLst/>
              <a:ahLst/>
              <a:cxnLst/>
              <a:rect l="l" t="t" r="r" b="b"/>
              <a:pathLst>
                <a:path w="136" h="177" extrusionOk="0">
                  <a:moveTo>
                    <a:pt x="1" y="0"/>
                  </a:moveTo>
                  <a:cubicBezTo>
                    <a:pt x="6" y="59"/>
                    <a:pt x="24" y="118"/>
                    <a:pt x="30" y="176"/>
                  </a:cubicBezTo>
                  <a:cubicBezTo>
                    <a:pt x="65" y="147"/>
                    <a:pt x="100" y="118"/>
                    <a:pt x="135" y="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279250" y="1302850"/>
              <a:ext cx="70875" cy="193175"/>
            </a:xfrm>
            <a:custGeom>
              <a:avLst/>
              <a:gdLst/>
              <a:ahLst/>
              <a:cxnLst/>
              <a:rect l="l" t="t" r="r" b="b"/>
              <a:pathLst>
                <a:path w="2835" h="7727" extrusionOk="0">
                  <a:moveTo>
                    <a:pt x="318" y="329"/>
                  </a:moveTo>
                  <a:lnTo>
                    <a:pt x="329" y="347"/>
                  </a:lnTo>
                  <a:cubicBezTo>
                    <a:pt x="329" y="346"/>
                    <a:pt x="329" y="346"/>
                    <a:pt x="329" y="346"/>
                  </a:cubicBezTo>
                  <a:lnTo>
                    <a:pt x="329" y="346"/>
                  </a:lnTo>
                  <a:cubicBezTo>
                    <a:pt x="325" y="340"/>
                    <a:pt x="321" y="335"/>
                    <a:pt x="318" y="329"/>
                  </a:cubicBezTo>
                  <a:close/>
                  <a:moveTo>
                    <a:pt x="683" y="1"/>
                  </a:moveTo>
                  <a:cubicBezTo>
                    <a:pt x="559" y="1"/>
                    <a:pt x="433" y="8"/>
                    <a:pt x="306" y="24"/>
                  </a:cubicBezTo>
                  <a:cubicBezTo>
                    <a:pt x="312" y="153"/>
                    <a:pt x="318" y="247"/>
                    <a:pt x="329" y="346"/>
                  </a:cubicBezTo>
                  <a:lnTo>
                    <a:pt x="329" y="346"/>
                  </a:lnTo>
                  <a:cubicBezTo>
                    <a:pt x="730" y="940"/>
                    <a:pt x="808" y="1620"/>
                    <a:pt x="582" y="2271"/>
                  </a:cubicBezTo>
                  <a:cubicBezTo>
                    <a:pt x="171" y="3468"/>
                    <a:pt x="1" y="4641"/>
                    <a:pt x="177" y="5914"/>
                  </a:cubicBezTo>
                  <a:cubicBezTo>
                    <a:pt x="276" y="6618"/>
                    <a:pt x="605" y="7105"/>
                    <a:pt x="1016" y="7727"/>
                  </a:cubicBezTo>
                  <a:cubicBezTo>
                    <a:pt x="1244" y="6729"/>
                    <a:pt x="1450" y="5843"/>
                    <a:pt x="1661" y="4958"/>
                  </a:cubicBezTo>
                  <a:cubicBezTo>
                    <a:pt x="1866" y="4136"/>
                    <a:pt x="2054" y="3309"/>
                    <a:pt x="2670" y="2670"/>
                  </a:cubicBezTo>
                  <a:lnTo>
                    <a:pt x="2670" y="2670"/>
                  </a:lnTo>
                  <a:lnTo>
                    <a:pt x="2658" y="2681"/>
                  </a:lnTo>
                  <a:cubicBezTo>
                    <a:pt x="2834" y="2024"/>
                    <a:pt x="2676" y="1391"/>
                    <a:pt x="2465" y="769"/>
                  </a:cubicBezTo>
                  <a:cubicBezTo>
                    <a:pt x="2400" y="587"/>
                    <a:pt x="2236" y="382"/>
                    <a:pt x="2066" y="306"/>
                  </a:cubicBezTo>
                  <a:cubicBezTo>
                    <a:pt x="1627" y="114"/>
                    <a:pt x="1166" y="1"/>
                    <a:pt x="6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360225" y="1489250"/>
              <a:ext cx="71300" cy="201100"/>
            </a:xfrm>
            <a:custGeom>
              <a:avLst/>
              <a:gdLst/>
              <a:ahLst/>
              <a:cxnLst/>
              <a:rect l="l" t="t" r="r" b="b"/>
              <a:pathLst>
                <a:path w="2852" h="8044" extrusionOk="0">
                  <a:moveTo>
                    <a:pt x="1760" y="3163"/>
                  </a:moveTo>
                  <a:lnTo>
                    <a:pt x="1760" y="3163"/>
                  </a:lnTo>
                  <a:cubicBezTo>
                    <a:pt x="1957" y="3585"/>
                    <a:pt x="1787" y="3878"/>
                    <a:pt x="1513" y="4129"/>
                  </a:cubicBezTo>
                  <a:lnTo>
                    <a:pt x="1513" y="4129"/>
                  </a:lnTo>
                  <a:cubicBezTo>
                    <a:pt x="1597" y="3809"/>
                    <a:pt x="1681" y="3494"/>
                    <a:pt x="1760" y="3163"/>
                  </a:cubicBezTo>
                  <a:close/>
                  <a:moveTo>
                    <a:pt x="2476" y="1"/>
                  </a:moveTo>
                  <a:cubicBezTo>
                    <a:pt x="2382" y="183"/>
                    <a:pt x="2311" y="265"/>
                    <a:pt x="2294" y="353"/>
                  </a:cubicBezTo>
                  <a:cubicBezTo>
                    <a:pt x="2089" y="1409"/>
                    <a:pt x="1390" y="2177"/>
                    <a:pt x="716" y="2934"/>
                  </a:cubicBezTo>
                  <a:cubicBezTo>
                    <a:pt x="0" y="3738"/>
                    <a:pt x="88" y="4612"/>
                    <a:pt x="217" y="5697"/>
                  </a:cubicBezTo>
                  <a:cubicBezTo>
                    <a:pt x="475" y="5310"/>
                    <a:pt x="610" y="5046"/>
                    <a:pt x="798" y="4835"/>
                  </a:cubicBezTo>
                  <a:cubicBezTo>
                    <a:pt x="983" y="4624"/>
                    <a:pt x="1204" y="4445"/>
                    <a:pt x="1414" y="4253"/>
                  </a:cubicBezTo>
                  <a:lnTo>
                    <a:pt x="1414" y="4253"/>
                  </a:lnTo>
                  <a:cubicBezTo>
                    <a:pt x="1203" y="4557"/>
                    <a:pt x="981" y="4863"/>
                    <a:pt x="821" y="5193"/>
                  </a:cubicBezTo>
                  <a:cubicBezTo>
                    <a:pt x="628" y="5603"/>
                    <a:pt x="381" y="6055"/>
                    <a:pt x="399" y="6477"/>
                  </a:cubicBezTo>
                  <a:cubicBezTo>
                    <a:pt x="434" y="7005"/>
                    <a:pt x="716" y="7516"/>
                    <a:pt x="903" y="8044"/>
                  </a:cubicBezTo>
                  <a:cubicBezTo>
                    <a:pt x="1801" y="6360"/>
                    <a:pt x="2529" y="4682"/>
                    <a:pt x="2323" y="2776"/>
                  </a:cubicBezTo>
                  <a:lnTo>
                    <a:pt x="2323" y="2776"/>
                  </a:lnTo>
                  <a:cubicBezTo>
                    <a:pt x="2194" y="2793"/>
                    <a:pt x="2106" y="2811"/>
                    <a:pt x="1942" y="2840"/>
                  </a:cubicBezTo>
                  <a:cubicBezTo>
                    <a:pt x="2493" y="1943"/>
                    <a:pt x="2851" y="1092"/>
                    <a:pt x="24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309050" y="1323225"/>
              <a:ext cx="80375" cy="196125"/>
            </a:xfrm>
            <a:custGeom>
              <a:avLst/>
              <a:gdLst/>
              <a:ahLst/>
              <a:cxnLst/>
              <a:rect l="l" t="t" r="r" b="b"/>
              <a:pathLst>
                <a:path w="3215" h="7845" extrusionOk="0">
                  <a:moveTo>
                    <a:pt x="1724" y="1"/>
                  </a:moveTo>
                  <a:cubicBezTo>
                    <a:pt x="1672" y="48"/>
                    <a:pt x="1619" y="101"/>
                    <a:pt x="1572" y="159"/>
                  </a:cubicBezTo>
                  <a:cubicBezTo>
                    <a:pt x="1636" y="558"/>
                    <a:pt x="1719" y="951"/>
                    <a:pt x="1754" y="1356"/>
                  </a:cubicBezTo>
                  <a:cubicBezTo>
                    <a:pt x="1777" y="1562"/>
                    <a:pt x="1822" y="1835"/>
                    <a:pt x="1493" y="1875"/>
                  </a:cubicBezTo>
                  <a:lnTo>
                    <a:pt x="1493" y="1875"/>
                  </a:lnTo>
                  <a:cubicBezTo>
                    <a:pt x="1489" y="1870"/>
                    <a:pt x="1486" y="1865"/>
                    <a:pt x="1484" y="1861"/>
                  </a:cubicBezTo>
                  <a:lnTo>
                    <a:pt x="1466" y="1878"/>
                  </a:lnTo>
                  <a:cubicBezTo>
                    <a:pt x="1475" y="1877"/>
                    <a:pt x="1484" y="1876"/>
                    <a:pt x="1493" y="1875"/>
                  </a:cubicBezTo>
                  <a:lnTo>
                    <a:pt x="1493" y="1875"/>
                  </a:lnTo>
                  <a:cubicBezTo>
                    <a:pt x="1516" y="1909"/>
                    <a:pt x="1559" y="1950"/>
                    <a:pt x="1554" y="1960"/>
                  </a:cubicBezTo>
                  <a:cubicBezTo>
                    <a:pt x="827" y="3181"/>
                    <a:pt x="751" y="4600"/>
                    <a:pt x="287" y="5903"/>
                  </a:cubicBezTo>
                  <a:cubicBezTo>
                    <a:pt x="72" y="6495"/>
                    <a:pt x="1" y="7111"/>
                    <a:pt x="314" y="7710"/>
                  </a:cubicBezTo>
                  <a:lnTo>
                    <a:pt x="314" y="7710"/>
                  </a:lnTo>
                  <a:cubicBezTo>
                    <a:pt x="313" y="7710"/>
                    <a:pt x="312" y="7710"/>
                    <a:pt x="311" y="7709"/>
                  </a:cubicBezTo>
                  <a:lnTo>
                    <a:pt x="311" y="7709"/>
                  </a:lnTo>
                  <a:lnTo>
                    <a:pt x="322" y="7727"/>
                  </a:lnTo>
                  <a:cubicBezTo>
                    <a:pt x="319" y="7722"/>
                    <a:pt x="316" y="7716"/>
                    <a:pt x="314" y="7710"/>
                  </a:cubicBezTo>
                  <a:lnTo>
                    <a:pt x="314" y="7710"/>
                  </a:lnTo>
                  <a:cubicBezTo>
                    <a:pt x="447" y="7757"/>
                    <a:pt x="582" y="7798"/>
                    <a:pt x="733" y="7844"/>
                  </a:cubicBezTo>
                  <a:cubicBezTo>
                    <a:pt x="780" y="6900"/>
                    <a:pt x="1132" y="6096"/>
                    <a:pt x="1783" y="5439"/>
                  </a:cubicBezTo>
                  <a:lnTo>
                    <a:pt x="1783" y="5439"/>
                  </a:lnTo>
                  <a:lnTo>
                    <a:pt x="1765" y="5451"/>
                  </a:lnTo>
                  <a:cubicBezTo>
                    <a:pt x="1777" y="5339"/>
                    <a:pt x="1760" y="5210"/>
                    <a:pt x="1807" y="5105"/>
                  </a:cubicBezTo>
                  <a:cubicBezTo>
                    <a:pt x="2041" y="4518"/>
                    <a:pt x="2323" y="3949"/>
                    <a:pt x="2516" y="3351"/>
                  </a:cubicBezTo>
                  <a:cubicBezTo>
                    <a:pt x="3138" y="1391"/>
                    <a:pt x="3214" y="1297"/>
                    <a:pt x="17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6169850" y="1385575"/>
              <a:ext cx="104750" cy="65725"/>
            </a:xfrm>
            <a:custGeom>
              <a:avLst/>
              <a:gdLst/>
              <a:ahLst/>
              <a:cxnLst/>
              <a:rect l="l" t="t" r="r" b="b"/>
              <a:pathLst>
                <a:path w="4190" h="2629" extrusionOk="0">
                  <a:moveTo>
                    <a:pt x="71" y="0"/>
                  </a:moveTo>
                  <a:lnTo>
                    <a:pt x="71" y="0"/>
                  </a:lnTo>
                  <a:cubicBezTo>
                    <a:pt x="0" y="886"/>
                    <a:pt x="323" y="1455"/>
                    <a:pt x="1074" y="1754"/>
                  </a:cubicBezTo>
                  <a:cubicBezTo>
                    <a:pt x="1303" y="1854"/>
                    <a:pt x="1520" y="1960"/>
                    <a:pt x="1754" y="2018"/>
                  </a:cubicBezTo>
                  <a:cubicBezTo>
                    <a:pt x="2535" y="2224"/>
                    <a:pt x="3315" y="2411"/>
                    <a:pt x="4189" y="2628"/>
                  </a:cubicBezTo>
                  <a:cubicBezTo>
                    <a:pt x="4019" y="2030"/>
                    <a:pt x="3919" y="1561"/>
                    <a:pt x="3749" y="1103"/>
                  </a:cubicBezTo>
                  <a:cubicBezTo>
                    <a:pt x="3579" y="634"/>
                    <a:pt x="3198" y="370"/>
                    <a:pt x="2722" y="258"/>
                  </a:cubicBezTo>
                  <a:cubicBezTo>
                    <a:pt x="2435" y="194"/>
                    <a:pt x="2153" y="153"/>
                    <a:pt x="1860" y="129"/>
                  </a:cubicBezTo>
                  <a:cubicBezTo>
                    <a:pt x="1262" y="76"/>
                    <a:pt x="663" y="41"/>
                    <a:pt x="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6351550" y="1440700"/>
              <a:ext cx="72050" cy="143900"/>
            </a:xfrm>
            <a:custGeom>
              <a:avLst/>
              <a:gdLst/>
              <a:ahLst/>
              <a:cxnLst/>
              <a:rect l="l" t="t" r="r" b="b"/>
              <a:pathLst>
                <a:path w="2882" h="5756" extrusionOk="0">
                  <a:moveTo>
                    <a:pt x="1256" y="1110"/>
                  </a:moveTo>
                  <a:lnTo>
                    <a:pt x="1250" y="1121"/>
                  </a:lnTo>
                  <a:cubicBezTo>
                    <a:pt x="1252" y="1121"/>
                    <a:pt x="1253" y="1120"/>
                    <a:pt x="1255" y="1119"/>
                  </a:cubicBezTo>
                  <a:lnTo>
                    <a:pt x="1255" y="1119"/>
                  </a:lnTo>
                  <a:cubicBezTo>
                    <a:pt x="1255" y="1116"/>
                    <a:pt x="1256" y="1113"/>
                    <a:pt x="1256" y="1110"/>
                  </a:cubicBezTo>
                  <a:close/>
                  <a:moveTo>
                    <a:pt x="2025" y="1"/>
                  </a:moveTo>
                  <a:cubicBezTo>
                    <a:pt x="1843" y="371"/>
                    <a:pt x="1708" y="681"/>
                    <a:pt x="1544" y="975"/>
                  </a:cubicBezTo>
                  <a:cubicBezTo>
                    <a:pt x="1498" y="1056"/>
                    <a:pt x="1354" y="1068"/>
                    <a:pt x="1255" y="1119"/>
                  </a:cubicBezTo>
                  <a:lnTo>
                    <a:pt x="1255" y="1119"/>
                  </a:lnTo>
                  <a:cubicBezTo>
                    <a:pt x="1173" y="1565"/>
                    <a:pt x="1026" y="1976"/>
                    <a:pt x="669" y="2284"/>
                  </a:cubicBezTo>
                  <a:lnTo>
                    <a:pt x="669" y="2284"/>
                  </a:lnTo>
                  <a:cubicBezTo>
                    <a:pt x="669" y="2284"/>
                    <a:pt x="670" y="2283"/>
                    <a:pt x="670" y="2283"/>
                  </a:cubicBezTo>
                  <a:lnTo>
                    <a:pt x="670" y="2283"/>
                  </a:lnTo>
                  <a:lnTo>
                    <a:pt x="664" y="2289"/>
                  </a:lnTo>
                  <a:cubicBezTo>
                    <a:pt x="666" y="2287"/>
                    <a:pt x="668" y="2286"/>
                    <a:pt x="669" y="2284"/>
                  </a:cubicBezTo>
                  <a:lnTo>
                    <a:pt x="669" y="2284"/>
                  </a:lnTo>
                  <a:cubicBezTo>
                    <a:pt x="546" y="2671"/>
                    <a:pt x="411" y="3058"/>
                    <a:pt x="294" y="3445"/>
                  </a:cubicBezTo>
                  <a:cubicBezTo>
                    <a:pt x="212" y="3697"/>
                    <a:pt x="148" y="3955"/>
                    <a:pt x="77" y="4201"/>
                  </a:cubicBezTo>
                  <a:cubicBezTo>
                    <a:pt x="54" y="4454"/>
                    <a:pt x="24" y="4694"/>
                    <a:pt x="1" y="4935"/>
                  </a:cubicBezTo>
                  <a:lnTo>
                    <a:pt x="1" y="5222"/>
                  </a:lnTo>
                  <a:cubicBezTo>
                    <a:pt x="77" y="5398"/>
                    <a:pt x="153" y="5580"/>
                    <a:pt x="230" y="5756"/>
                  </a:cubicBezTo>
                  <a:cubicBezTo>
                    <a:pt x="611" y="5187"/>
                    <a:pt x="934" y="4547"/>
                    <a:pt x="1403" y="4055"/>
                  </a:cubicBezTo>
                  <a:cubicBezTo>
                    <a:pt x="1913" y="3521"/>
                    <a:pt x="2107" y="2858"/>
                    <a:pt x="2430" y="2242"/>
                  </a:cubicBezTo>
                  <a:cubicBezTo>
                    <a:pt x="2881" y="1380"/>
                    <a:pt x="2559" y="740"/>
                    <a:pt x="20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327225" y="1372800"/>
              <a:ext cx="77000" cy="182175"/>
            </a:xfrm>
            <a:custGeom>
              <a:avLst/>
              <a:gdLst/>
              <a:ahLst/>
              <a:cxnLst/>
              <a:rect l="l" t="t" r="r" b="b"/>
              <a:pathLst>
                <a:path w="3080" h="7287" extrusionOk="0">
                  <a:moveTo>
                    <a:pt x="2235" y="3832"/>
                  </a:moveTo>
                  <a:cubicBezTo>
                    <a:pt x="2234" y="3833"/>
                    <a:pt x="2232" y="3834"/>
                    <a:pt x="2230" y="3835"/>
                  </a:cubicBezTo>
                  <a:lnTo>
                    <a:pt x="2230" y="3835"/>
                  </a:lnTo>
                  <a:cubicBezTo>
                    <a:pt x="2230" y="3836"/>
                    <a:pt x="2230" y="3837"/>
                    <a:pt x="2229" y="3837"/>
                  </a:cubicBezTo>
                  <a:lnTo>
                    <a:pt x="2235" y="3832"/>
                  </a:lnTo>
                  <a:close/>
                  <a:moveTo>
                    <a:pt x="2470" y="1"/>
                  </a:moveTo>
                  <a:cubicBezTo>
                    <a:pt x="2399" y="194"/>
                    <a:pt x="2358" y="282"/>
                    <a:pt x="2329" y="370"/>
                  </a:cubicBezTo>
                  <a:cubicBezTo>
                    <a:pt x="2030" y="1215"/>
                    <a:pt x="1754" y="2066"/>
                    <a:pt x="1437" y="2905"/>
                  </a:cubicBezTo>
                  <a:cubicBezTo>
                    <a:pt x="1355" y="3110"/>
                    <a:pt x="1173" y="3280"/>
                    <a:pt x="1038" y="3474"/>
                  </a:cubicBezTo>
                  <a:lnTo>
                    <a:pt x="1056" y="3456"/>
                  </a:lnTo>
                  <a:lnTo>
                    <a:pt x="1056" y="3456"/>
                  </a:lnTo>
                  <a:cubicBezTo>
                    <a:pt x="962" y="3720"/>
                    <a:pt x="862" y="3984"/>
                    <a:pt x="774" y="4248"/>
                  </a:cubicBezTo>
                  <a:cubicBezTo>
                    <a:pt x="622" y="4653"/>
                    <a:pt x="499" y="5064"/>
                    <a:pt x="317" y="5445"/>
                  </a:cubicBezTo>
                  <a:cubicBezTo>
                    <a:pt x="0" y="6096"/>
                    <a:pt x="387" y="6630"/>
                    <a:pt x="546" y="7211"/>
                  </a:cubicBezTo>
                  <a:cubicBezTo>
                    <a:pt x="563" y="7240"/>
                    <a:pt x="587" y="7269"/>
                    <a:pt x="616" y="7287"/>
                  </a:cubicBezTo>
                  <a:cubicBezTo>
                    <a:pt x="675" y="7146"/>
                    <a:pt x="728" y="7011"/>
                    <a:pt x="786" y="6876"/>
                  </a:cubicBezTo>
                  <a:cubicBezTo>
                    <a:pt x="1009" y="6266"/>
                    <a:pt x="1238" y="5656"/>
                    <a:pt x="1478" y="5046"/>
                  </a:cubicBezTo>
                  <a:cubicBezTo>
                    <a:pt x="1495" y="5018"/>
                    <a:pt x="1584" y="5017"/>
                    <a:pt x="1643" y="5006"/>
                  </a:cubicBezTo>
                  <a:lnTo>
                    <a:pt x="1643" y="5006"/>
                  </a:lnTo>
                  <a:cubicBezTo>
                    <a:pt x="1643" y="5008"/>
                    <a:pt x="1643" y="5009"/>
                    <a:pt x="1643" y="5011"/>
                  </a:cubicBezTo>
                  <a:lnTo>
                    <a:pt x="1649" y="5005"/>
                  </a:lnTo>
                  <a:lnTo>
                    <a:pt x="1649" y="5005"/>
                  </a:lnTo>
                  <a:cubicBezTo>
                    <a:pt x="1647" y="5005"/>
                    <a:pt x="1645" y="5006"/>
                    <a:pt x="1643" y="5006"/>
                  </a:cubicBezTo>
                  <a:lnTo>
                    <a:pt x="1643" y="5006"/>
                  </a:lnTo>
                  <a:cubicBezTo>
                    <a:pt x="1644" y="4518"/>
                    <a:pt x="1847" y="4133"/>
                    <a:pt x="2230" y="3835"/>
                  </a:cubicBezTo>
                  <a:lnTo>
                    <a:pt x="2230" y="3835"/>
                  </a:lnTo>
                  <a:cubicBezTo>
                    <a:pt x="2312" y="3637"/>
                    <a:pt x="2382" y="3432"/>
                    <a:pt x="2487" y="3251"/>
                  </a:cubicBezTo>
                  <a:cubicBezTo>
                    <a:pt x="3080" y="2195"/>
                    <a:pt x="2828" y="1156"/>
                    <a:pt x="24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240100" y="1299075"/>
              <a:ext cx="49750" cy="123175"/>
            </a:xfrm>
            <a:custGeom>
              <a:avLst/>
              <a:gdLst/>
              <a:ahLst/>
              <a:cxnLst/>
              <a:rect l="l" t="t" r="r" b="b"/>
              <a:pathLst>
                <a:path w="1990" h="4927" extrusionOk="0">
                  <a:moveTo>
                    <a:pt x="875" y="0"/>
                  </a:moveTo>
                  <a:cubicBezTo>
                    <a:pt x="597" y="0"/>
                    <a:pt x="300" y="48"/>
                    <a:pt x="0" y="58"/>
                  </a:cubicBezTo>
                  <a:cubicBezTo>
                    <a:pt x="417" y="808"/>
                    <a:pt x="493" y="1589"/>
                    <a:pt x="575" y="2357"/>
                  </a:cubicBezTo>
                  <a:cubicBezTo>
                    <a:pt x="669" y="3261"/>
                    <a:pt x="1021" y="4070"/>
                    <a:pt x="1367" y="4927"/>
                  </a:cubicBezTo>
                  <a:cubicBezTo>
                    <a:pt x="1438" y="4845"/>
                    <a:pt x="1490" y="4804"/>
                    <a:pt x="1490" y="4780"/>
                  </a:cubicBezTo>
                  <a:cubicBezTo>
                    <a:pt x="1379" y="3924"/>
                    <a:pt x="1702" y="3155"/>
                    <a:pt x="1895" y="2357"/>
                  </a:cubicBezTo>
                  <a:cubicBezTo>
                    <a:pt x="1989" y="1958"/>
                    <a:pt x="1960" y="1542"/>
                    <a:pt x="1960" y="1131"/>
                  </a:cubicBezTo>
                  <a:cubicBezTo>
                    <a:pt x="1960" y="916"/>
                    <a:pt x="1914" y="702"/>
                    <a:pt x="1884" y="487"/>
                  </a:cubicBezTo>
                  <a:lnTo>
                    <a:pt x="1884" y="487"/>
                  </a:lnTo>
                  <a:cubicBezTo>
                    <a:pt x="1887" y="489"/>
                    <a:pt x="1888" y="490"/>
                    <a:pt x="1888" y="490"/>
                  </a:cubicBezTo>
                  <a:cubicBezTo>
                    <a:pt x="1890" y="490"/>
                    <a:pt x="1884" y="480"/>
                    <a:pt x="1884" y="480"/>
                  </a:cubicBezTo>
                  <a:lnTo>
                    <a:pt x="1884" y="480"/>
                  </a:lnTo>
                  <a:cubicBezTo>
                    <a:pt x="1884" y="482"/>
                    <a:pt x="1884" y="484"/>
                    <a:pt x="1884" y="487"/>
                  </a:cubicBezTo>
                  <a:lnTo>
                    <a:pt x="1884" y="487"/>
                  </a:lnTo>
                  <a:cubicBezTo>
                    <a:pt x="1884" y="486"/>
                    <a:pt x="1884" y="486"/>
                    <a:pt x="1884" y="486"/>
                  </a:cubicBezTo>
                  <a:cubicBezTo>
                    <a:pt x="1606" y="89"/>
                    <a:pt x="1257" y="0"/>
                    <a:pt x="87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146825" y="1304900"/>
              <a:ext cx="103575" cy="83325"/>
            </a:xfrm>
            <a:custGeom>
              <a:avLst/>
              <a:gdLst/>
              <a:ahLst/>
              <a:cxnLst/>
              <a:rect l="l" t="t" r="r" b="b"/>
              <a:pathLst>
                <a:path w="4143" h="3333" extrusionOk="0">
                  <a:moveTo>
                    <a:pt x="1666" y="828"/>
                  </a:moveTo>
                  <a:cubicBezTo>
                    <a:pt x="1669" y="830"/>
                    <a:pt x="1671" y="833"/>
                    <a:pt x="1673" y="835"/>
                  </a:cubicBezTo>
                  <a:lnTo>
                    <a:pt x="1673" y="835"/>
                  </a:lnTo>
                  <a:cubicBezTo>
                    <a:pt x="1675" y="835"/>
                    <a:pt x="1676" y="834"/>
                    <a:pt x="1678" y="834"/>
                  </a:cubicBezTo>
                  <a:lnTo>
                    <a:pt x="1666" y="828"/>
                  </a:lnTo>
                  <a:close/>
                  <a:moveTo>
                    <a:pt x="3426" y="2148"/>
                  </a:moveTo>
                  <a:cubicBezTo>
                    <a:pt x="3426" y="2151"/>
                    <a:pt x="3425" y="2155"/>
                    <a:pt x="3424" y="2158"/>
                  </a:cubicBezTo>
                  <a:lnTo>
                    <a:pt x="3424" y="2158"/>
                  </a:lnTo>
                  <a:cubicBezTo>
                    <a:pt x="3427" y="2157"/>
                    <a:pt x="3430" y="2155"/>
                    <a:pt x="3432" y="2154"/>
                  </a:cubicBezTo>
                  <a:lnTo>
                    <a:pt x="3426" y="2148"/>
                  </a:lnTo>
                  <a:close/>
                  <a:moveTo>
                    <a:pt x="3561" y="2283"/>
                  </a:moveTo>
                  <a:cubicBezTo>
                    <a:pt x="3565" y="2288"/>
                    <a:pt x="3568" y="2294"/>
                    <a:pt x="3571" y="2300"/>
                  </a:cubicBezTo>
                  <a:lnTo>
                    <a:pt x="3579" y="2300"/>
                  </a:lnTo>
                  <a:lnTo>
                    <a:pt x="3561" y="2283"/>
                  </a:lnTo>
                  <a:close/>
                  <a:moveTo>
                    <a:pt x="124" y="1"/>
                  </a:moveTo>
                  <a:cubicBezTo>
                    <a:pt x="82" y="48"/>
                    <a:pt x="41" y="100"/>
                    <a:pt x="0" y="153"/>
                  </a:cubicBezTo>
                  <a:cubicBezTo>
                    <a:pt x="30" y="224"/>
                    <a:pt x="53" y="300"/>
                    <a:pt x="82" y="370"/>
                  </a:cubicBezTo>
                  <a:lnTo>
                    <a:pt x="346" y="834"/>
                  </a:lnTo>
                  <a:cubicBezTo>
                    <a:pt x="581" y="1321"/>
                    <a:pt x="1009" y="1479"/>
                    <a:pt x="1502" y="1561"/>
                  </a:cubicBezTo>
                  <a:cubicBezTo>
                    <a:pt x="1948" y="1631"/>
                    <a:pt x="1942" y="1649"/>
                    <a:pt x="2194" y="1925"/>
                  </a:cubicBezTo>
                  <a:cubicBezTo>
                    <a:pt x="1743" y="1825"/>
                    <a:pt x="1303" y="1725"/>
                    <a:pt x="857" y="1626"/>
                  </a:cubicBezTo>
                  <a:cubicBezTo>
                    <a:pt x="816" y="1667"/>
                    <a:pt x="769" y="1719"/>
                    <a:pt x="728" y="1766"/>
                  </a:cubicBezTo>
                  <a:cubicBezTo>
                    <a:pt x="757" y="1960"/>
                    <a:pt x="775" y="2154"/>
                    <a:pt x="816" y="2341"/>
                  </a:cubicBezTo>
                  <a:cubicBezTo>
                    <a:pt x="933" y="2969"/>
                    <a:pt x="974" y="2998"/>
                    <a:pt x="1625" y="3039"/>
                  </a:cubicBezTo>
                  <a:cubicBezTo>
                    <a:pt x="2206" y="3075"/>
                    <a:pt x="2793" y="3122"/>
                    <a:pt x="3374" y="3180"/>
                  </a:cubicBezTo>
                  <a:cubicBezTo>
                    <a:pt x="3608" y="3210"/>
                    <a:pt x="3849" y="3274"/>
                    <a:pt x="4142" y="3333"/>
                  </a:cubicBezTo>
                  <a:cubicBezTo>
                    <a:pt x="3918" y="2930"/>
                    <a:pt x="3744" y="2611"/>
                    <a:pt x="3571" y="2300"/>
                  </a:cubicBezTo>
                  <a:lnTo>
                    <a:pt x="3409" y="2300"/>
                  </a:lnTo>
                  <a:cubicBezTo>
                    <a:pt x="3409" y="2251"/>
                    <a:pt x="3414" y="2207"/>
                    <a:pt x="3424" y="2158"/>
                  </a:cubicBezTo>
                  <a:lnTo>
                    <a:pt x="3424" y="2158"/>
                  </a:lnTo>
                  <a:cubicBezTo>
                    <a:pt x="3361" y="2192"/>
                    <a:pt x="3305" y="2206"/>
                    <a:pt x="3254" y="2206"/>
                  </a:cubicBezTo>
                  <a:cubicBezTo>
                    <a:pt x="3053" y="2206"/>
                    <a:pt x="2933" y="1987"/>
                    <a:pt x="2799" y="1890"/>
                  </a:cubicBezTo>
                  <a:cubicBezTo>
                    <a:pt x="2441" y="1631"/>
                    <a:pt x="2142" y="1279"/>
                    <a:pt x="1813" y="974"/>
                  </a:cubicBezTo>
                  <a:lnTo>
                    <a:pt x="1813" y="974"/>
                  </a:lnTo>
                  <a:lnTo>
                    <a:pt x="1825" y="986"/>
                  </a:lnTo>
                  <a:cubicBezTo>
                    <a:pt x="1769" y="936"/>
                    <a:pt x="1718" y="886"/>
                    <a:pt x="1673" y="835"/>
                  </a:cubicBezTo>
                  <a:lnTo>
                    <a:pt x="1673" y="835"/>
                  </a:lnTo>
                  <a:cubicBezTo>
                    <a:pt x="1618" y="852"/>
                    <a:pt x="1568" y="859"/>
                    <a:pt x="1522" y="859"/>
                  </a:cubicBezTo>
                  <a:cubicBezTo>
                    <a:pt x="1318" y="859"/>
                    <a:pt x="1189" y="710"/>
                    <a:pt x="1080" y="534"/>
                  </a:cubicBezTo>
                  <a:lnTo>
                    <a:pt x="1080" y="534"/>
                  </a:lnTo>
                  <a:lnTo>
                    <a:pt x="786" y="388"/>
                  </a:lnTo>
                  <a:lnTo>
                    <a:pt x="792" y="399"/>
                  </a:lnTo>
                  <a:cubicBezTo>
                    <a:pt x="569" y="270"/>
                    <a:pt x="346" y="130"/>
                    <a:pt x="1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262675" y="1553500"/>
              <a:ext cx="95200" cy="69400"/>
            </a:xfrm>
            <a:custGeom>
              <a:avLst/>
              <a:gdLst/>
              <a:ahLst/>
              <a:cxnLst/>
              <a:rect l="l" t="t" r="r" b="b"/>
              <a:pathLst>
                <a:path w="3808" h="2776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1215"/>
                    <a:pt x="300" y="1526"/>
                    <a:pt x="1421" y="1790"/>
                  </a:cubicBezTo>
                  <a:cubicBezTo>
                    <a:pt x="2048" y="1936"/>
                    <a:pt x="2723" y="1971"/>
                    <a:pt x="3204" y="2476"/>
                  </a:cubicBezTo>
                  <a:cubicBezTo>
                    <a:pt x="3204" y="2476"/>
                    <a:pt x="3192" y="2470"/>
                    <a:pt x="3175" y="2470"/>
                  </a:cubicBezTo>
                  <a:cubicBezTo>
                    <a:pt x="3233" y="2523"/>
                    <a:pt x="3286" y="2581"/>
                    <a:pt x="3339" y="2628"/>
                  </a:cubicBezTo>
                  <a:lnTo>
                    <a:pt x="3321" y="2617"/>
                  </a:lnTo>
                  <a:lnTo>
                    <a:pt x="3473" y="2763"/>
                  </a:lnTo>
                  <a:lnTo>
                    <a:pt x="3473" y="2763"/>
                  </a:lnTo>
                  <a:cubicBezTo>
                    <a:pt x="3636" y="2740"/>
                    <a:pt x="3808" y="2743"/>
                    <a:pt x="3779" y="2493"/>
                  </a:cubicBezTo>
                  <a:cubicBezTo>
                    <a:pt x="3732" y="2083"/>
                    <a:pt x="3662" y="1690"/>
                    <a:pt x="3339" y="1396"/>
                  </a:cubicBezTo>
                  <a:lnTo>
                    <a:pt x="3339" y="1385"/>
                  </a:lnTo>
                  <a:cubicBezTo>
                    <a:pt x="3287" y="1303"/>
                    <a:pt x="3234" y="1234"/>
                    <a:pt x="3182" y="1153"/>
                  </a:cubicBezTo>
                  <a:lnTo>
                    <a:pt x="3182" y="1153"/>
                  </a:lnTo>
                  <a:cubicBezTo>
                    <a:pt x="3185" y="1156"/>
                    <a:pt x="3189" y="1159"/>
                    <a:pt x="3192" y="1162"/>
                  </a:cubicBezTo>
                  <a:lnTo>
                    <a:pt x="3180" y="1150"/>
                  </a:lnTo>
                  <a:lnTo>
                    <a:pt x="3180" y="1150"/>
                  </a:lnTo>
                  <a:cubicBezTo>
                    <a:pt x="3181" y="1151"/>
                    <a:pt x="3182" y="1152"/>
                    <a:pt x="3182" y="1153"/>
                  </a:cubicBezTo>
                  <a:lnTo>
                    <a:pt x="3182" y="1153"/>
                  </a:lnTo>
                  <a:cubicBezTo>
                    <a:pt x="3134" y="1108"/>
                    <a:pt x="3091" y="1055"/>
                    <a:pt x="3048" y="1007"/>
                  </a:cubicBezTo>
                  <a:lnTo>
                    <a:pt x="3048" y="1007"/>
                  </a:lnTo>
                  <a:cubicBezTo>
                    <a:pt x="3051" y="1007"/>
                    <a:pt x="3054" y="1008"/>
                    <a:pt x="3057" y="1009"/>
                  </a:cubicBezTo>
                  <a:lnTo>
                    <a:pt x="3046" y="1003"/>
                  </a:lnTo>
                  <a:lnTo>
                    <a:pt x="3046" y="1003"/>
                  </a:lnTo>
                  <a:cubicBezTo>
                    <a:pt x="3046" y="1004"/>
                    <a:pt x="3047" y="1006"/>
                    <a:pt x="3048" y="1007"/>
                  </a:cubicBezTo>
                  <a:lnTo>
                    <a:pt x="3048" y="1007"/>
                  </a:lnTo>
                  <a:cubicBezTo>
                    <a:pt x="2336" y="790"/>
                    <a:pt x="1617" y="574"/>
                    <a:pt x="904" y="352"/>
                  </a:cubicBezTo>
                  <a:cubicBezTo>
                    <a:pt x="816" y="329"/>
                    <a:pt x="763" y="206"/>
                    <a:pt x="699" y="123"/>
                  </a:cubicBezTo>
                  <a:lnTo>
                    <a:pt x="699" y="123"/>
                  </a:lnTo>
                  <a:lnTo>
                    <a:pt x="705" y="135"/>
                  </a:lnTo>
                  <a:cubicBezTo>
                    <a:pt x="470" y="94"/>
                    <a:pt x="236" y="41"/>
                    <a:pt x="1" y="0"/>
                  </a:cubicBezTo>
                  <a:close/>
                  <a:moveTo>
                    <a:pt x="3473" y="2763"/>
                  </a:moveTo>
                  <a:cubicBezTo>
                    <a:pt x="3471" y="2763"/>
                    <a:pt x="3470" y="2763"/>
                    <a:pt x="3468" y="2763"/>
                  </a:cubicBezTo>
                  <a:lnTo>
                    <a:pt x="3486" y="2775"/>
                  </a:lnTo>
                  <a:lnTo>
                    <a:pt x="3473" y="2763"/>
                  </a:lnTo>
                  <a:close/>
                  <a:moveTo>
                    <a:pt x="3486" y="2775"/>
                  </a:moveTo>
                  <a:lnTo>
                    <a:pt x="3486" y="2775"/>
                  </a:lnTo>
                  <a:lnTo>
                    <a:pt x="3486" y="2775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278225" y="1601600"/>
              <a:ext cx="87000" cy="55600"/>
            </a:xfrm>
            <a:custGeom>
              <a:avLst/>
              <a:gdLst/>
              <a:ahLst/>
              <a:cxnLst/>
              <a:rect l="l" t="t" r="r" b="b"/>
              <a:pathLst>
                <a:path w="3480" h="2224" extrusionOk="0">
                  <a:moveTo>
                    <a:pt x="147" y="0"/>
                  </a:moveTo>
                  <a:cubicBezTo>
                    <a:pt x="106" y="59"/>
                    <a:pt x="53" y="118"/>
                    <a:pt x="1" y="165"/>
                  </a:cubicBezTo>
                  <a:cubicBezTo>
                    <a:pt x="241" y="587"/>
                    <a:pt x="470" y="1015"/>
                    <a:pt x="722" y="1432"/>
                  </a:cubicBezTo>
                  <a:cubicBezTo>
                    <a:pt x="945" y="1807"/>
                    <a:pt x="1239" y="2013"/>
                    <a:pt x="1725" y="2019"/>
                  </a:cubicBezTo>
                  <a:cubicBezTo>
                    <a:pt x="2230" y="2024"/>
                    <a:pt x="2729" y="2148"/>
                    <a:pt x="3233" y="2224"/>
                  </a:cubicBezTo>
                  <a:cubicBezTo>
                    <a:pt x="3280" y="2189"/>
                    <a:pt x="3315" y="2142"/>
                    <a:pt x="3362" y="2101"/>
                  </a:cubicBezTo>
                  <a:cubicBezTo>
                    <a:pt x="3480" y="1561"/>
                    <a:pt x="3186" y="1191"/>
                    <a:pt x="2852" y="828"/>
                  </a:cubicBezTo>
                  <a:lnTo>
                    <a:pt x="2852" y="828"/>
                  </a:lnTo>
                  <a:lnTo>
                    <a:pt x="2723" y="699"/>
                  </a:lnTo>
                  <a:cubicBezTo>
                    <a:pt x="2670" y="652"/>
                    <a:pt x="2623" y="600"/>
                    <a:pt x="2576" y="552"/>
                  </a:cubicBezTo>
                  <a:lnTo>
                    <a:pt x="2576" y="552"/>
                  </a:lnTo>
                  <a:cubicBezTo>
                    <a:pt x="2576" y="552"/>
                    <a:pt x="2576" y="552"/>
                    <a:pt x="2576" y="552"/>
                  </a:cubicBezTo>
                  <a:lnTo>
                    <a:pt x="2559" y="534"/>
                  </a:lnTo>
                  <a:lnTo>
                    <a:pt x="2559" y="534"/>
                  </a:lnTo>
                  <a:cubicBezTo>
                    <a:pt x="2564" y="540"/>
                    <a:pt x="2570" y="546"/>
                    <a:pt x="2576" y="552"/>
                  </a:cubicBezTo>
                  <a:lnTo>
                    <a:pt x="2576" y="552"/>
                  </a:lnTo>
                  <a:cubicBezTo>
                    <a:pt x="2277" y="481"/>
                    <a:pt x="1983" y="405"/>
                    <a:pt x="1679" y="341"/>
                  </a:cubicBezTo>
                  <a:cubicBezTo>
                    <a:pt x="1174" y="229"/>
                    <a:pt x="664" y="112"/>
                    <a:pt x="14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250500" y="1515225"/>
              <a:ext cx="95800" cy="63525"/>
            </a:xfrm>
            <a:custGeom>
              <a:avLst/>
              <a:gdLst/>
              <a:ahLst/>
              <a:cxnLst/>
              <a:rect l="l" t="t" r="r" b="b"/>
              <a:pathLst>
                <a:path w="3832" h="2541" extrusionOk="0">
                  <a:moveTo>
                    <a:pt x="2811" y="786"/>
                  </a:moveTo>
                  <a:lnTo>
                    <a:pt x="2811" y="786"/>
                  </a:lnTo>
                  <a:cubicBezTo>
                    <a:pt x="2812" y="789"/>
                    <a:pt x="2813" y="792"/>
                    <a:pt x="2813" y="795"/>
                  </a:cubicBezTo>
                  <a:lnTo>
                    <a:pt x="2813" y="795"/>
                  </a:lnTo>
                  <a:cubicBezTo>
                    <a:pt x="2814" y="794"/>
                    <a:pt x="2816" y="793"/>
                    <a:pt x="2817" y="792"/>
                  </a:cubicBezTo>
                  <a:lnTo>
                    <a:pt x="2811" y="786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07" y="681"/>
                    <a:pt x="376" y="1103"/>
                    <a:pt x="893" y="1373"/>
                  </a:cubicBezTo>
                  <a:cubicBezTo>
                    <a:pt x="1010" y="1432"/>
                    <a:pt x="1098" y="1566"/>
                    <a:pt x="1198" y="1660"/>
                  </a:cubicBezTo>
                  <a:lnTo>
                    <a:pt x="1192" y="1643"/>
                  </a:lnTo>
                  <a:lnTo>
                    <a:pt x="1192" y="1643"/>
                  </a:lnTo>
                  <a:cubicBezTo>
                    <a:pt x="1726" y="1778"/>
                    <a:pt x="2271" y="1871"/>
                    <a:pt x="2788" y="2047"/>
                  </a:cubicBezTo>
                  <a:cubicBezTo>
                    <a:pt x="3060" y="2146"/>
                    <a:pt x="3293" y="2365"/>
                    <a:pt x="3536" y="2534"/>
                  </a:cubicBezTo>
                  <a:lnTo>
                    <a:pt x="3691" y="2534"/>
                  </a:lnTo>
                  <a:cubicBezTo>
                    <a:pt x="3738" y="2482"/>
                    <a:pt x="3785" y="2429"/>
                    <a:pt x="3832" y="2376"/>
                  </a:cubicBezTo>
                  <a:cubicBezTo>
                    <a:pt x="3773" y="2165"/>
                    <a:pt x="3720" y="1959"/>
                    <a:pt x="3662" y="1754"/>
                  </a:cubicBezTo>
                  <a:cubicBezTo>
                    <a:pt x="3667" y="1695"/>
                    <a:pt x="3667" y="1643"/>
                    <a:pt x="3679" y="1590"/>
                  </a:cubicBezTo>
                  <a:cubicBezTo>
                    <a:pt x="3650" y="1572"/>
                    <a:pt x="3626" y="1549"/>
                    <a:pt x="3609" y="1514"/>
                  </a:cubicBezTo>
                  <a:cubicBezTo>
                    <a:pt x="3195" y="1444"/>
                    <a:pt x="2926" y="1194"/>
                    <a:pt x="2813" y="795"/>
                  </a:cubicBezTo>
                  <a:lnTo>
                    <a:pt x="2813" y="795"/>
                  </a:lnTo>
                  <a:cubicBezTo>
                    <a:pt x="2758" y="834"/>
                    <a:pt x="2713" y="851"/>
                    <a:pt x="2677" y="851"/>
                  </a:cubicBezTo>
                  <a:cubicBezTo>
                    <a:pt x="2592" y="851"/>
                    <a:pt x="2550" y="758"/>
                    <a:pt x="2518" y="640"/>
                  </a:cubicBezTo>
                  <a:lnTo>
                    <a:pt x="2518" y="657"/>
                  </a:lnTo>
                  <a:cubicBezTo>
                    <a:pt x="2336" y="604"/>
                    <a:pt x="2160" y="552"/>
                    <a:pt x="1978" y="510"/>
                  </a:cubicBezTo>
                  <a:cubicBezTo>
                    <a:pt x="1333" y="340"/>
                    <a:pt x="687" y="176"/>
                    <a:pt x="1" y="0"/>
                  </a:cubicBezTo>
                  <a:close/>
                  <a:moveTo>
                    <a:pt x="3533" y="2534"/>
                  </a:moveTo>
                  <a:lnTo>
                    <a:pt x="3544" y="2540"/>
                  </a:lnTo>
                  <a:cubicBezTo>
                    <a:pt x="3541" y="2538"/>
                    <a:pt x="3539" y="2536"/>
                    <a:pt x="3536" y="253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5300" y="1301525"/>
              <a:ext cx="83475" cy="63100"/>
            </a:xfrm>
            <a:custGeom>
              <a:avLst/>
              <a:gdLst/>
              <a:ahLst/>
              <a:cxnLst/>
              <a:rect l="l" t="t" r="r" b="b"/>
              <a:pathLst>
                <a:path w="3339" h="2524" extrusionOk="0">
                  <a:moveTo>
                    <a:pt x="52" y="525"/>
                  </a:moveTo>
                  <a:lnTo>
                    <a:pt x="52" y="525"/>
                  </a:lnTo>
                  <a:cubicBezTo>
                    <a:pt x="51" y="526"/>
                    <a:pt x="50" y="527"/>
                    <a:pt x="49" y="528"/>
                  </a:cubicBezTo>
                  <a:lnTo>
                    <a:pt x="49" y="528"/>
                  </a:lnTo>
                  <a:cubicBezTo>
                    <a:pt x="49" y="527"/>
                    <a:pt x="48" y="527"/>
                    <a:pt x="48" y="527"/>
                  </a:cubicBezTo>
                  <a:cubicBezTo>
                    <a:pt x="48" y="527"/>
                    <a:pt x="47" y="527"/>
                    <a:pt x="47" y="529"/>
                  </a:cubicBezTo>
                  <a:cubicBezTo>
                    <a:pt x="48" y="528"/>
                    <a:pt x="48" y="528"/>
                    <a:pt x="49" y="528"/>
                  </a:cubicBezTo>
                  <a:lnTo>
                    <a:pt x="49" y="528"/>
                  </a:lnTo>
                  <a:cubicBezTo>
                    <a:pt x="51" y="529"/>
                    <a:pt x="53" y="534"/>
                    <a:pt x="53" y="534"/>
                  </a:cubicBezTo>
                  <a:cubicBezTo>
                    <a:pt x="53" y="531"/>
                    <a:pt x="52" y="528"/>
                    <a:pt x="52" y="525"/>
                  </a:cubicBezTo>
                  <a:close/>
                  <a:moveTo>
                    <a:pt x="2676" y="1"/>
                  </a:moveTo>
                  <a:cubicBezTo>
                    <a:pt x="1766" y="42"/>
                    <a:pt x="875" y="89"/>
                    <a:pt x="1" y="136"/>
                  </a:cubicBezTo>
                  <a:cubicBezTo>
                    <a:pt x="23" y="296"/>
                    <a:pt x="35" y="411"/>
                    <a:pt x="52" y="525"/>
                  </a:cubicBezTo>
                  <a:lnTo>
                    <a:pt x="52" y="525"/>
                  </a:lnTo>
                  <a:cubicBezTo>
                    <a:pt x="115" y="478"/>
                    <a:pt x="166" y="457"/>
                    <a:pt x="207" y="457"/>
                  </a:cubicBezTo>
                  <a:cubicBezTo>
                    <a:pt x="290" y="457"/>
                    <a:pt x="333" y="545"/>
                    <a:pt x="352" y="681"/>
                  </a:cubicBezTo>
                  <a:lnTo>
                    <a:pt x="341" y="675"/>
                  </a:lnTo>
                  <a:lnTo>
                    <a:pt x="341" y="675"/>
                  </a:lnTo>
                  <a:cubicBezTo>
                    <a:pt x="531" y="779"/>
                    <a:pt x="732" y="871"/>
                    <a:pt x="927" y="969"/>
                  </a:cubicBezTo>
                  <a:lnTo>
                    <a:pt x="927" y="969"/>
                  </a:lnTo>
                  <a:cubicBezTo>
                    <a:pt x="980" y="1021"/>
                    <a:pt x="1033" y="1080"/>
                    <a:pt x="1086" y="1133"/>
                  </a:cubicBezTo>
                  <a:lnTo>
                    <a:pt x="1074" y="1115"/>
                  </a:lnTo>
                  <a:lnTo>
                    <a:pt x="1074" y="1115"/>
                  </a:lnTo>
                  <a:cubicBezTo>
                    <a:pt x="1326" y="1221"/>
                    <a:pt x="1590" y="1326"/>
                    <a:pt x="1872" y="1444"/>
                  </a:cubicBezTo>
                  <a:cubicBezTo>
                    <a:pt x="1913" y="1379"/>
                    <a:pt x="1972" y="1291"/>
                    <a:pt x="2083" y="1133"/>
                  </a:cubicBezTo>
                  <a:cubicBezTo>
                    <a:pt x="2306" y="1544"/>
                    <a:pt x="2500" y="1913"/>
                    <a:pt x="2699" y="2289"/>
                  </a:cubicBezTo>
                  <a:lnTo>
                    <a:pt x="2834" y="2424"/>
                  </a:lnTo>
                  <a:lnTo>
                    <a:pt x="2834" y="2424"/>
                  </a:lnTo>
                  <a:cubicBezTo>
                    <a:pt x="2987" y="2453"/>
                    <a:pt x="3133" y="2488"/>
                    <a:pt x="3339" y="2523"/>
                  </a:cubicBezTo>
                  <a:cubicBezTo>
                    <a:pt x="3251" y="1608"/>
                    <a:pt x="3339" y="710"/>
                    <a:pt x="26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222200" y="1473275"/>
              <a:ext cx="95075" cy="54000"/>
            </a:xfrm>
            <a:custGeom>
              <a:avLst/>
              <a:gdLst/>
              <a:ahLst/>
              <a:cxnLst/>
              <a:rect l="l" t="t" r="r" b="b"/>
              <a:pathLst>
                <a:path w="3803" h="2160" extrusionOk="0">
                  <a:moveTo>
                    <a:pt x="1" y="0"/>
                  </a:moveTo>
                  <a:lnTo>
                    <a:pt x="1" y="0"/>
                  </a:lnTo>
                  <a:cubicBezTo>
                    <a:pt x="300" y="440"/>
                    <a:pt x="505" y="704"/>
                    <a:pt x="664" y="998"/>
                  </a:cubicBezTo>
                  <a:cubicBezTo>
                    <a:pt x="851" y="1338"/>
                    <a:pt x="1151" y="1455"/>
                    <a:pt x="1485" y="1549"/>
                  </a:cubicBezTo>
                  <a:cubicBezTo>
                    <a:pt x="2206" y="1748"/>
                    <a:pt x="2922" y="1954"/>
                    <a:pt x="3644" y="2159"/>
                  </a:cubicBezTo>
                  <a:cubicBezTo>
                    <a:pt x="3697" y="2100"/>
                    <a:pt x="3755" y="2048"/>
                    <a:pt x="3802" y="1983"/>
                  </a:cubicBezTo>
                  <a:cubicBezTo>
                    <a:pt x="3796" y="1896"/>
                    <a:pt x="3791" y="1804"/>
                    <a:pt x="3785" y="1717"/>
                  </a:cubicBezTo>
                  <a:lnTo>
                    <a:pt x="3785" y="1717"/>
                  </a:lnTo>
                  <a:cubicBezTo>
                    <a:pt x="3789" y="1719"/>
                    <a:pt x="3792" y="1722"/>
                    <a:pt x="3796" y="1725"/>
                  </a:cubicBezTo>
                  <a:lnTo>
                    <a:pt x="3785" y="1713"/>
                  </a:lnTo>
                  <a:lnTo>
                    <a:pt x="3785" y="1713"/>
                  </a:lnTo>
                  <a:cubicBezTo>
                    <a:pt x="3785" y="1714"/>
                    <a:pt x="3785" y="1716"/>
                    <a:pt x="3785" y="1717"/>
                  </a:cubicBezTo>
                  <a:lnTo>
                    <a:pt x="3785" y="1717"/>
                  </a:lnTo>
                  <a:cubicBezTo>
                    <a:pt x="3635" y="1609"/>
                    <a:pt x="3464" y="1516"/>
                    <a:pt x="3333" y="1379"/>
                  </a:cubicBezTo>
                  <a:cubicBezTo>
                    <a:pt x="3086" y="1127"/>
                    <a:pt x="2905" y="693"/>
                    <a:pt x="2611" y="599"/>
                  </a:cubicBezTo>
                  <a:cubicBezTo>
                    <a:pt x="1819" y="335"/>
                    <a:pt x="986" y="217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384550" y="1627700"/>
              <a:ext cx="40800" cy="101225"/>
            </a:xfrm>
            <a:custGeom>
              <a:avLst/>
              <a:gdLst/>
              <a:ahLst/>
              <a:cxnLst/>
              <a:rect l="l" t="t" r="r" b="b"/>
              <a:pathLst>
                <a:path w="1632" h="4049" extrusionOk="0">
                  <a:moveTo>
                    <a:pt x="1368" y="1"/>
                  </a:moveTo>
                  <a:cubicBezTo>
                    <a:pt x="1174" y="470"/>
                    <a:pt x="1057" y="980"/>
                    <a:pt x="787" y="1403"/>
                  </a:cubicBezTo>
                  <a:cubicBezTo>
                    <a:pt x="200" y="2312"/>
                    <a:pt x="1" y="3174"/>
                    <a:pt x="752" y="4049"/>
                  </a:cubicBezTo>
                  <a:cubicBezTo>
                    <a:pt x="852" y="3878"/>
                    <a:pt x="975" y="3673"/>
                    <a:pt x="1110" y="3462"/>
                  </a:cubicBezTo>
                  <a:lnTo>
                    <a:pt x="1110" y="3462"/>
                  </a:lnTo>
                  <a:cubicBezTo>
                    <a:pt x="1110" y="3462"/>
                    <a:pt x="1106" y="3469"/>
                    <a:pt x="1107" y="3469"/>
                  </a:cubicBezTo>
                  <a:cubicBezTo>
                    <a:pt x="1108" y="3469"/>
                    <a:pt x="1108" y="3469"/>
                    <a:pt x="1110" y="3468"/>
                  </a:cubicBezTo>
                  <a:lnTo>
                    <a:pt x="1262" y="3163"/>
                  </a:lnTo>
                  <a:lnTo>
                    <a:pt x="1250" y="3169"/>
                  </a:lnTo>
                  <a:cubicBezTo>
                    <a:pt x="1315" y="2817"/>
                    <a:pt x="1356" y="2447"/>
                    <a:pt x="1456" y="2107"/>
                  </a:cubicBezTo>
                  <a:cubicBezTo>
                    <a:pt x="1632" y="1467"/>
                    <a:pt x="1602" y="564"/>
                    <a:pt x="136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96975" y="1437775"/>
              <a:ext cx="88025" cy="44175"/>
            </a:xfrm>
            <a:custGeom>
              <a:avLst/>
              <a:gdLst/>
              <a:ahLst/>
              <a:cxnLst/>
              <a:rect l="l" t="t" r="r" b="b"/>
              <a:pathLst>
                <a:path w="3521" h="1767" extrusionOk="0">
                  <a:moveTo>
                    <a:pt x="159" y="1"/>
                  </a:moveTo>
                  <a:cubicBezTo>
                    <a:pt x="112" y="53"/>
                    <a:pt x="59" y="94"/>
                    <a:pt x="1" y="147"/>
                  </a:cubicBezTo>
                  <a:cubicBezTo>
                    <a:pt x="470" y="881"/>
                    <a:pt x="1104" y="1326"/>
                    <a:pt x="2007" y="1403"/>
                  </a:cubicBezTo>
                  <a:cubicBezTo>
                    <a:pt x="2476" y="1438"/>
                    <a:pt x="2934" y="1643"/>
                    <a:pt x="3397" y="1766"/>
                  </a:cubicBezTo>
                  <a:cubicBezTo>
                    <a:pt x="3444" y="1725"/>
                    <a:pt x="3479" y="1673"/>
                    <a:pt x="3521" y="1626"/>
                  </a:cubicBezTo>
                  <a:cubicBezTo>
                    <a:pt x="3362" y="1033"/>
                    <a:pt x="2987" y="716"/>
                    <a:pt x="2377" y="593"/>
                  </a:cubicBezTo>
                  <a:cubicBezTo>
                    <a:pt x="1632" y="441"/>
                    <a:pt x="898" y="206"/>
                    <a:pt x="15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411850" y="1678300"/>
              <a:ext cx="27875" cy="89350"/>
            </a:xfrm>
            <a:custGeom>
              <a:avLst/>
              <a:gdLst/>
              <a:ahLst/>
              <a:cxnLst/>
              <a:rect l="l" t="t" r="r" b="b"/>
              <a:pathLst>
                <a:path w="1115" h="3574" extrusionOk="0">
                  <a:moveTo>
                    <a:pt x="692" y="1"/>
                  </a:moveTo>
                  <a:cubicBezTo>
                    <a:pt x="499" y="411"/>
                    <a:pt x="334" y="775"/>
                    <a:pt x="164" y="1145"/>
                  </a:cubicBezTo>
                  <a:lnTo>
                    <a:pt x="176" y="1133"/>
                  </a:lnTo>
                  <a:lnTo>
                    <a:pt x="24" y="1444"/>
                  </a:lnTo>
                  <a:lnTo>
                    <a:pt x="24" y="1426"/>
                  </a:lnTo>
                  <a:cubicBezTo>
                    <a:pt x="18" y="1825"/>
                    <a:pt x="0" y="2212"/>
                    <a:pt x="18" y="2599"/>
                  </a:cubicBezTo>
                  <a:cubicBezTo>
                    <a:pt x="29" y="2998"/>
                    <a:pt x="129" y="3368"/>
                    <a:pt x="522" y="3573"/>
                  </a:cubicBezTo>
                  <a:cubicBezTo>
                    <a:pt x="604" y="3262"/>
                    <a:pt x="645" y="2969"/>
                    <a:pt x="751" y="2699"/>
                  </a:cubicBezTo>
                  <a:cubicBezTo>
                    <a:pt x="804" y="2553"/>
                    <a:pt x="950" y="2435"/>
                    <a:pt x="1056" y="2300"/>
                  </a:cubicBezTo>
                  <a:lnTo>
                    <a:pt x="1056" y="2300"/>
                  </a:lnTo>
                  <a:cubicBezTo>
                    <a:pt x="1056" y="2300"/>
                    <a:pt x="1052" y="2304"/>
                    <a:pt x="1050" y="2306"/>
                  </a:cubicBezTo>
                  <a:cubicBezTo>
                    <a:pt x="1115" y="1526"/>
                    <a:pt x="921" y="787"/>
                    <a:pt x="6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316800" y="1657975"/>
              <a:ext cx="58100" cy="38525"/>
            </a:xfrm>
            <a:custGeom>
              <a:avLst/>
              <a:gdLst/>
              <a:ahLst/>
              <a:cxnLst/>
              <a:rect l="l" t="t" r="r" b="b"/>
              <a:pathLst>
                <a:path w="2324" h="1541" extrusionOk="0">
                  <a:moveTo>
                    <a:pt x="793" y="0"/>
                  </a:moveTo>
                  <a:cubicBezTo>
                    <a:pt x="549" y="0"/>
                    <a:pt x="283" y="49"/>
                    <a:pt x="1" y="151"/>
                  </a:cubicBezTo>
                  <a:cubicBezTo>
                    <a:pt x="540" y="690"/>
                    <a:pt x="873" y="1541"/>
                    <a:pt x="1701" y="1541"/>
                  </a:cubicBezTo>
                  <a:cubicBezTo>
                    <a:pt x="1883" y="1541"/>
                    <a:pt x="2088" y="1500"/>
                    <a:pt x="2324" y="1406"/>
                  </a:cubicBezTo>
                  <a:cubicBezTo>
                    <a:pt x="2127" y="496"/>
                    <a:pt x="1568" y="0"/>
                    <a:pt x="79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432225" y="1735800"/>
              <a:ext cx="24225" cy="73925"/>
            </a:xfrm>
            <a:custGeom>
              <a:avLst/>
              <a:gdLst/>
              <a:ahLst/>
              <a:cxnLst/>
              <a:rect l="l" t="t" r="r" b="b"/>
              <a:pathLst>
                <a:path w="969" h="2957" extrusionOk="0">
                  <a:moveTo>
                    <a:pt x="253" y="0"/>
                  </a:moveTo>
                  <a:cubicBezTo>
                    <a:pt x="253" y="0"/>
                    <a:pt x="235" y="12"/>
                    <a:pt x="241" y="12"/>
                  </a:cubicBezTo>
                  <a:cubicBezTo>
                    <a:pt x="243" y="17"/>
                    <a:pt x="246" y="23"/>
                    <a:pt x="248" y="28"/>
                  </a:cubicBezTo>
                  <a:lnTo>
                    <a:pt x="248" y="28"/>
                  </a:lnTo>
                  <a:cubicBezTo>
                    <a:pt x="249" y="19"/>
                    <a:pt x="251" y="10"/>
                    <a:pt x="253" y="0"/>
                  </a:cubicBezTo>
                  <a:close/>
                  <a:moveTo>
                    <a:pt x="248" y="28"/>
                  </a:moveTo>
                  <a:lnTo>
                    <a:pt x="248" y="28"/>
                  </a:lnTo>
                  <a:cubicBezTo>
                    <a:pt x="172" y="447"/>
                    <a:pt x="76" y="860"/>
                    <a:pt x="47" y="1285"/>
                  </a:cubicBezTo>
                  <a:cubicBezTo>
                    <a:pt x="0" y="1954"/>
                    <a:pt x="429" y="2664"/>
                    <a:pt x="968" y="2957"/>
                  </a:cubicBezTo>
                  <a:cubicBezTo>
                    <a:pt x="945" y="2799"/>
                    <a:pt x="927" y="2628"/>
                    <a:pt x="904" y="2464"/>
                  </a:cubicBezTo>
                  <a:cubicBezTo>
                    <a:pt x="828" y="1948"/>
                    <a:pt x="751" y="1420"/>
                    <a:pt x="675" y="898"/>
                  </a:cubicBezTo>
                  <a:cubicBezTo>
                    <a:pt x="611" y="816"/>
                    <a:pt x="534" y="734"/>
                    <a:pt x="505" y="640"/>
                  </a:cubicBezTo>
                  <a:cubicBezTo>
                    <a:pt x="414" y="440"/>
                    <a:pt x="333" y="234"/>
                    <a:pt x="248" y="2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55075" y="1700150"/>
              <a:ext cx="36250" cy="25850"/>
            </a:xfrm>
            <a:custGeom>
              <a:avLst/>
              <a:gdLst/>
              <a:ahLst/>
              <a:cxnLst/>
              <a:rect l="l" t="t" r="r" b="b"/>
              <a:pathLst>
                <a:path w="1450" h="1034" extrusionOk="0">
                  <a:moveTo>
                    <a:pt x="733" y="1"/>
                  </a:moveTo>
                  <a:cubicBezTo>
                    <a:pt x="550" y="1"/>
                    <a:pt x="316" y="79"/>
                    <a:pt x="1" y="218"/>
                  </a:cubicBezTo>
                  <a:cubicBezTo>
                    <a:pt x="297" y="617"/>
                    <a:pt x="572" y="1034"/>
                    <a:pt x="1113" y="1034"/>
                  </a:cubicBezTo>
                  <a:cubicBezTo>
                    <a:pt x="1215" y="1034"/>
                    <a:pt x="1327" y="1019"/>
                    <a:pt x="1450" y="986"/>
                  </a:cubicBezTo>
                  <a:cubicBezTo>
                    <a:pt x="1249" y="288"/>
                    <a:pt x="1084" y="1"/>
                    <a:pt x="73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79275" y="1733300"/>
              <a:ext cx="28625" cy="24525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371" y="0"/>
                  </a:moveTo>
                  <a:cubicBezTo>
                    <a:pt x="273" y="0"/>
                    <a:pt x="154" y="16"/>
                    <a:pt x="1" y="36"/>
                  </a:cubicBezTo>
                  <a:cubicBezTo>
                    <a:pt x="329" y="963"/>
                    <a:pt x="329" y="963"/>
                    <a:pt x="1145" y="980"/>
                  </a:cubicBezTo>
                  <a:cubicBezTo>
                    <a:pt x="786" y="181"/>
                    <a:pt x="705" y="0"/>
                    <a:pt x="371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42175" y="1571250"/>
              <a:ext cx="15275" cy="17175"/>
            </a:xfrm>
            <a:custGeom>
              <a:avLst/>
              <a:gdLst/>
              <a:ahLst/>
              <a:cxnLst/>
              <a:rect l="l" t="t" r="r" b="b"/>
              <a:pathLst>
                <a:path w="611" h="687" extrusionOk="0">
                  <a:moveTo>
                    <a:pt x="382" y="0"/>
                  </a:moveTo>
                  <a:cubicBezTo>
                    <a:pt x="311" y="41"/>
                    <a:pt x="235" y="94"/>
                    <a:pt x="165" y="141"/>
                  </a:cubicBezTo>
                  <a:cubicBezTo>
                    <a:pt x="118" y="188"/>
                    <a:pt x="71" y="241"/>
                    <a:pt x="24" y="293"/>
                  </a:cubicBezTo>
                  <a:cubicBezTo>
                    <a:pt x="24" y="346"/>
                    <a:pt x="18" y="405"/>
                    <a:pt x="12" y="452"/>
                  </a:cubicBezTo>
                  <a:lnTo>
                    <a:pt x="0" y="440"/>
                  </a:lnTo>
                  <a:lnTo>
                    <a:pt x="0" y="440"/>
                  </a:lnTo>
                  <a:cubicBezTo>
                    <a:pt x="53" y="522"/>
                    <a:pt x="106" y="593"/>
                    <a:pt x="159" y="675"/>
                  </a:cubicBezTo>
                  <a:lnTo>
                    <a:pt x="159" y="686"/>
                  </a:lnTo>
                  <a:cubicBezTo>
                    <a:pt x="311" y="640"/>
                    <a:pt x="458" y="587"/>
                    <a:pt x="611" y="534"/>
                  </a:cubicBezTo>
                  <a:cubicBezTo>
                    <a:pt x="540" y="358"/>
                    <a:pt x="458" y="176"/>
                    <a:pt x="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9525" y="1767575"/>
              <a:ext cx="22300" cy="13700"/>
            </a:xfrm>
            <a:custGeom>
              <a:avLst/>
              <a:gdLst/>
              <a:ahLst/>
              <a:cxnLst/>
              <a:rect l="l" t="t" r="r" b="b"/>
              <a:pathLst>
                <a:path w="892" h="548" extrusionOk="0">
                  <a:moveTo>
                    <a:pt x="322" y="0"/>
                  </a:moveTo>
                  <a:cubicBezTo>
                    <a:pt x="241" y="0"/>
                    <a:pt x="141" y="16"/>
                    <a:pt x="0" y="37"/>
                  </a:cubicBezTo>
                  <a:cubicBezTo>
                    <a:pt x="288" y="225"/>
                    <a:pt x="522" y="389"/>
                    <a:pt x="757" y="548"/>
                  </a:cubicBezTo>
                  <a:lnTo>
                    <a:pt x="892" y="442"/>
                  </a:lnTo>
                  <a:cubicBezTo>
                    <a:pt x="607" y="98"/>
                    <a:pt x="525" y="0"/>
                    <a:pt x="32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52025" y="1809575"/>
              <a:ext cx="11600" cy="11025"/>
            </a:xfrm>
            <a:custGeom>
              <a:avLst/>
              <a:gdLst/>
              <a:ahLst/>
              <a:cxnLst/>
              <a:rect l="l" t="t" r="r" b="b"/>
              <a:pathLst>
                <a:path w="464" h="441" extrusionOk="0">
                  <a:moveTo>
                    <a:pt x="165" y="0"/>
                  </a:moveTo>
                  <a:lnTo>
                    <a:pt x="165" y="0"/>
                  </a:lnTo>
                  <a:cubicBezTo>
                    <a:pt x="0" y="229"/>
                    <a:pt x="212" y="317"/>
                    <a:pt x="323" y="440"/>
                  </a:cubicBezTo>
                  <a:lnTo>
                    <a:pt x="394" y="434"/>
                  </a:lnTo>
                  <a:lnTo>
                    <a:pt x="464" y="440"/>
                  </a:lnTo>
                  <a:cubicBezTo>
                    <a:pt x="358" y="293"/>
                    <a:pt x="264" y="147"/>
                    <a:pt x="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12850" y="1522850"/>
              <a:ext cx="16600" cy="12050"/>
            </a:xfrm>
            <a:custGeom>
              <a:avLst/>
              <a:gdLst/>
              <a:ahLst/>
              <a:cxnLst/>
              <a:rect l="l" t="t" r="r" b="b"/>
              <a:pathLst>
                <a:path w="664" h="482" extrusionOk="0">
                  <a:moveTo>
                    <a:pt x="176" y="0"/>
                  </a:moveTo>
                  <a:cubicBezTo>
                    <a:pt x="129" y="59"/>
                    <a:pt x="71" y="117"/>
                    <a:pt x="18" y="176"/>
                  </a:cubicBezTo>
                  <a:cubicBezTo>
                    <a:pt x="18" y="229"/>
                    <a:pt x="13" y="282"/>
                    <a:pt x="3" y="331"/>
                  </a:cubicBezTo>
                  <a:lnTo>
                    <a:pt x="3" y="331"/>
                  </a:lnTo>
                  <a:cubicBezTo>
                    <a:pt x="2" y="330"/>
                    <a:pt x="1" y="329"/>
                    <a:pt x="0" y="329"/>
                  </a:cubicBezTo>
                  <a:lnTo>
                    <a:pt x="0" y="346"/>
                  </a:lnTo>
                  <a:cubicBezTo>
                    <a:pt x="1" y="341"/>
                    <a:pt x="2" y="336"/>
                    <a:pt x="3" y="331"/>
                  </a:cubicBezTo>
                  <a:lnTo>
                    <a:pt x="3" y="331"/>
                  </a:lnTo>
                  <a:cubicBezTo>
                    <a:pt x="97" y="383"/>
                    <a:pt x="201" y="435"/>
                    <a:pt x="305" y="481"/>
                  </a:cubicBezTo>
                  <a:lnTo>
                    <a:pt x="294" y="475"/>
                  </a:lnTo>
                  <a:cubicBezTo>
                    <a:pt x="663" y="217"/>
                    <a:pt x="264" y="147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191850" y="1437775"/>
              <a:ext cx="9250" cy="3700"/>
            </a:xfrm>
            <a:custGeom>
              <a:avLst/>
              <a:gdLst/>
              <a:ahLst/>
              <a:cxnLst/>
              <a:rect l="l" t="t" r="r" b="b"/>
              <a:pathLst>
                <a:path w="370" h="148" extrusionOk="0">
                  <a:moveTo>
                    <a:pt x="370" y="1"/>
                  </a:moveTo>
                  <a:lnTo>
                    <a:pt x="370" y="1"/>
                  </a:lnTo>
                  <a:cubicBezTo>
                    <a:pt x="256" y="18"/>
                    <a:pt x="137" y="51"/>
                    <a:pt x="23" y="69"/>
                  </a:cubicBezTo>
                  <a:lnTo>
                    <a:pt x="23" y="69"/>
                  </a:lnTo>
                  <a:cubicBezTo>
                    <a:pt x="20" y="68"/>
                    <a:pt x="16" y="66"/>
                    <a:pt x="12" y="65"/>
                  </a:cubicBezTo>
                  <a:cubicBezTo>
                    <a:pt x="0" y="65"/>
                    <a:pt x="12" y="71"/>
                    <a:pt x="12" y="71"/>
                  </a:cubicBezTo>
                  <a:cubicBezTo>
                    <a:pt x="16" y="70"/>
                    <a:pt x="20" y="70"/>
                    <a:pt x="23" y="69"/>
                  </a:cubicBezTo>
                  <a:lnTo>
                    <a:pt x="23" y="69"/>
                  </a:lnTo>
                  <a:cubicBezTo>
                    <a:pt x="85" y="92"/>
                    <a:pt x="151" y="120"/>
                    <a:pt x="223" y="147"/>
                  </a:cubicBezTo>
                  <a:cubicBezTo>
                    <a:pt x="276" y="100"/>
                    <a:pt x="317" y="53"/>
                    <a:pt x="3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347150" y="1320750"/>
              <a:ext cx="5025" cy="6325"/>
            </a:xfrm>
            <a:custGeom>
              <a:avLst/>
              <a:gdLst/>
              <a:ahLst/>
              <a:cxnLst/>
              <a:rect l="l" t="t" r="r" b="b"/>
              <a:pathLst>
                <a:path w="201" h="253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88"/>
                    <a:pt x="36" y="170"/>
                    <a:pt x="54" y="252"/>
                  </a:cubicBezTo>
                  <a:cubicBezTo>
                    <a:pt x="95" y="200"/>
                    <a:pt x="148" y="147"/>
                    <a:pt x="200" y="100"/>
                  </a:cubicBezTo>
                  <a:cubicBezTo>
                    <a:pt x="136" y="71"/>
                    <a:pt x="65" y="29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18725" y="1778625"/>
              <a:ext cx="4425" cy="5450"/>
            </a:xfrm>
            <a:custGeom>
              <a:avLst/>
              <a:gdLst/>
              <a:ahLst/>
              <a:cxnLst/>
              <a:rect l="l" t="t" r="r" b="b"/>
              <a:pathLst>
                <a:path w="177" h="218" extrusionOk="0">
                  <a:moveTo>
                    <a:pt x="130" y="0"/>
                  </a:moveTo>
                  <a:lnTo>
                    <a:pt x="1" y="106"/>
                  </a:lnTo>
                  <a:cubicBezTo>
                    <a:pt x="13" y="153"/>
                    <a:pt x="42" y="188"/>
                    <a:pt x="89" y="211"/>
                  </a:cubicBezTo>
                  <a:lnTo>
                    <a:pt x="130" y="211"/>
                  </a:lnTo>
                  <a:lnTo>
                    <a:pt x="177" y="217"/>
                  </a:lnTo>
                  <a:cubicBezTo>
                    <a:pt x="159" y="147"/>
                    <a:pt x="136" y="71"/>
                    <a:pt x="1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359325" y="1654250"/>
              <a:ext cx="4000" cy="3100"/>
            </a:xfrm>
            <a:custGeom>
              <a:avLst/>
              <a:gdLst/>
              <a:ahLst/>
              <a:cxnLst/>
              <a:rect l="l" t="t" r="r" b="b"/>
              <a:pathLst>
                <a:path w="160" h="124" extrusionOk="0">
                  <a:moveTo>
                    <a:pt x="124" y="0"/>
                  </a:moveTo>
                  <a:lnTo>
                    <a:pt x="1" y="124"/>
                  </a:lnTo>
                  <a:cubicBezTo>
                    <a:pt x="60" y="118"/>
                    <a:pt x="106" y="118"/>
                    <a:pt x="159" y="112"/>
                  </a:cubicBezTo>
                  <a:cubicBezTo>
                    <a:pt x="148" y="77"/>
                    <a:pt x="136" y="36"/>
                    <a:pt x="1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277350" y="1601300"/>
              <a:ext cx="4575" cy="4725"/>
            </a:xfrm>
            <a:custGeom>
              <a:avLst/>
              <a:gdLst/>
              <a:ahLst/>
              <a:cxnLst/>
              <a:rect l="l" t="t" r="r" b="b"/>
              <a:pathLst>
                <a:path w="183" h="189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59"/>
                    <a:pt x="30" y="124"/>
                    <a:pt x="42" y="188"/>
                  </a:cubicBezTo>
                  <a:cubicBezTo>
                    <a:pt x="88" y="130"/>
                    <a:pt x="141" y="71"/>
                    <a:pt x="182" y="12"/>
                  </a:cubicBezTo>
                  <a:cubicBezTo>
                    <a:pt x="124" y="12"/>
                    <a:pt x="59" y="7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6282050" y="1478400"/>
              <a:ext cx="4275" cy="427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129" y="1"/>
                  </a:moveTo>
                  <a:cubicBezTo>
                    <a:pt x="82" y="48"/>
                    <a:pt x="41" y="100"/>
                    <a:pt x="0" y="147"/>
                  </a:cubicBezTo>
                  <a:cubicBezTo>
                    <a:pt x="59" y="153"/>
                    <a:pt x="112" y="165"/>
                    <a:pt x="170" y="171"/>
                  </a:cubicBezTo>
                  <a:cubicBezTo>
                    <a:pt x="159" y="112"/>
                    <a:pt x="141" y="59"/>
                    <a:pt x="1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6248025" y="1366500"/>
              <a:ext cx="1775" cy="1925"/>
            </a:xfrm>
            <a:custGeom>
              <a:avLst/>
              <a:gdLst/>
              <a:ahLst/>
              <a:cxnLst/>
              <a:rect l="l" t="t" r="r" b="b"/>
              <a:pathLst>
                <a:path w="71" h="77" extrusionOk="0">
                  <a:moveTo>
                    <a:pt x="41" y="0"/>
                  </a:moveTo>
                  <a:cubicBezTo>
                    <a:pt x="30" y="12"/>
                    <a:pt x="6" y="18"/>
                    <a:pt x="0" y="36"/>
                  </a:cubicBezTo>
                  <a:cubicBezTo>
                    <a:pt x="0" y="47"/>
                    <a:pt x="24" y="65"/>
                    <a:pt x="30" y="77"/>
                  </a:cubicBezTo>
                  <a:cubicBezTo>
                    <a:pt x="41" y="65"/>
                    <a:pt x="71" y="59"/>
                    <a:pt x="71" y="42"/>
                  </a:cubicBezTo>
                  <a:cubicBezTo>
                    <a:pt x="71" y="30"/>
                    <a:pt x="53" y="12"/>
                    <a:pt x="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163825" y="1345375"/>
              <a:ext cx="4275" cy="3850"/>
            </a:xfrm>
            <a:custGeom>
              <a:avLst/>
              <a:gdLst/>
              <a:ahLst/>
              <a:cxnLst/>
              <a:rect l="l" t="t" r="r" b="b"/>
              <a:pathLst>
                <a:path w="171" h="154" extrusionOk="0">
                  <a:moveTo>
                    <a:pt x="1" y="1"/>
                  </a:moveTo>
                  <a:lnTo>
                    <a:pt x="48" y="153"/>
                  </a:lnTo>
                  <a:cubicBezTo>
                    <a:pt x="89" y="100"/>
                    <a:pt x="136" y="59"/>
                    <a:pt x="171" y="12"/>
                  </a:cubicBezTo>
                  <a:cubicBezTo>
                    <a:pt x="118" y="7"/>
                    <a:pt x="60" y="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145350" y="1304900"/>
              <a:ext cx="4575" cy="3850"/>
            </a:xfrm>
            <a:custGeom>
              <a:avLst/>
              <a:gdLst/>
              <a:ahLst/>
              <a:cxnLst/>
              <a:rect l="l" t="t" r="r" b="b"/>
              <a:pathLst>
                <a:path w="183" h="154" extrusionOk="0">
                  <a:moveTo>
                    <a:pt x="1" y="1"/>
                  </a:moveTo>
                  <a:cubicBezTo>
                    <a:pt x="12" y="48"/>
                    <a:pt x="36" y="100"/>
                    <a:pt x="59" y="153"/>
                  </a:cubicBezTo>
                  <a:cubicBezTo>
                    <a:pt x="95" y="100"/>
                    <a:pt x="141" y="48"/>
                    <a:pt x="1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1106200" y="1930125"/>
              <a:ext cx="155625" cy="147275"/>
            </a:xfrm>
            <a:custGeom>
              <a:avLst/>
              <a:gdLst/>
              <a:ahLst/>
              <a:cxnLst/>
              <a:rect l="l" t="t" r="r" b="b"/>
              <a:pathLst>
                <a:path w="6225" h="5891" extrusionOk="0">
                  <a:moveTo>
                    <a:pt x="4705" y="0"/>
                  </a:moveTo>
                  <a:cubicBezTo>
                    <a:pt x="4711" y="1"/>
                    <a:pt x="4717" y="1"/>
                    <a:pt x="4723" y="2"/>
                  </a:cubicBezTo>
                  <a:lnTo>
                    <a:pt x="4723" y="2"/>
                  </a:lnTo>
                  <a:cubicBezTo>
                    <a:pt x="4723" y="1"/>
                    <a:pt x="4723" y="1"/>
                    <a:pt x="4723" y="0"/>
                  </a:cubicBezTo>
                  <a:close/>
                  <a:moveTo>
                    <a:pt x="4576" y="159"/>
                  </a:moveTo>
                  <a:lnTo>
                    <a:pt x="4571" y="165"/>
                  </a:lnTo>
                  <a:cubicBezTo>
                    <a:pt x="4573" y="166"/>
                    <a:pt x="4574" y="166"/>
                    <a:pt x="4576" y="167"/>
                  </a:cubicBezTo>
                  <a:lnTo>
                    <a:pt x="4576" y="167"/>
                  </a:lnTo>
                  <a:cubicBezTo>
                    <a:pt x="4576" y="165"/>
                    <a:pt x="4576" y="162"/>
                    <a:pt x="4576" y="159"/>
                  </a:cubicBezTo>
                  <a:close/>
                  <a:moveTo>
                    <a:pt x="4430" y="311"/>
                  </a:moveTo>
                  <a:lnTo>
                    <a:pt x="4424" y="317"/>
                  </a:lnTo>
                  <a:cubicBezTo>
                    <a:pt x="4427" y="317"/>
                    <a:pt x="4430" y="317"/>
                    <a:pt x="4433" y="317"/>
                  </a:cubicBezTo>
                  <a:lnTo>
                    <a:pt x="4433" y="317"/>
                  </a:lnTo>
                  <a:cubicBezTo>
                    <a:pt x="4432" y="315"/>
                    <a:pt x="4431" y="313"/>
                    <a:pt x="4430" y="311"/>
                  </a:cubicBezTo>
                  <a:close/>
                  <a:moveTo>
                    <a:pt x="3696" y="2812"/>
                  </a:moveTo>
                  <a:cubicBezTo>
                    <a:pt x="3803" y="2812"/>
                    <a:pt x="3913" y="2821"/>
                    <a:pt x="4025" y="2840"/>
                  </a:cubicBezTo>
                  <a:cubicBezTo>
                    <a:pt x="3931" y="2892"/>
                    <a:pt x="3837" y="2963"/>
                    <a:pt x="3732" y="2986"/>
                  </a:cubicBezTo>
                  <a:cubicBezTo>
                    <a:pt x="2852" y="3192"/>
                    <a:pt x="2060" y="3591"/>
                    <a:pt x="1309" y="4078"/>
                  </a:cubicBezTo>
                  <a:cubicBezTo>
                    <a:pt x="1239" y="4120"/>
                    <a:pt x="1140" y="4109"/>
                    <a:pt x="1057" y="4116"/>
                  </a:cubicBezTo>
                  <a:lnTo>
                    <a:pt x="1057" y="4116"/>
                  </a:lnTo>
                  <a:cubicBezTo>
                    <a:pt x="1544" y="3442"/>
                    <a:pt x="2327" y="3226"/>
                    <a:pt x="3051" y="2934"/>
                  </a:cubicBezTo>
                  <a:cubicBezTo>
                    <a:pt x="3251" y="2854"/>
                    <a:pt x="3467" y="2812"/>
                    <a:pt x="3696" y="2812"/>
                  </a:cubicBezTo>
                  <a:close/>
                  <a:moveTo>
                    <a:pt x="4723" y="2"/>
                  </a:moveTo>
                  <a:cubicBezTo>
                    <a:pt x="4745" y="103"/>
                    <a:pt x="4757" y="197"/>
                    <a:pt x="4678" y="197"/>
                  </a:cubicBezTo>
                  <a:cubicBezTo>
                    <a:pt x="4654" y="197"/>
                    <a:pt x="4621" y="188"/>
                    <a:pt x="4576" y="167"/>
                  </a:cubicBezTo>
                  <a:lnTo>
                    <a:pt x="4576" y="167"/>
                  </a:lnTo>
                  <a:cubicBezTo>
                    <a:pt x="4577" y="222"/>
                    <a:pt x="4582" y="267"/>
                    <a:pt x="4582" y="323"/>
                  </a:cubicBezTo>
                  <a:cubicBezTo>
                    <a:pt x="4533" y="323"/>
                    <a:pt x="4478" y="318"/>
                    <a:pt x="4433" y="317"/>
                  </a:cubicBezTo>
                  <a:lnTo>
                    <a:pt x="4433" y="317"/>
                  </a:lnTo>
                  <a:cubicBezTo>
                    <a:pt x="4456" y="360"/>
                    <a:pt x="4488" y="441"/>
                    <a:pt x="4483" y="446"/>
                  </a:cubicBezTo>
                  <a:cubicBezTo>
                    <a:pt x="4318" y="558"/>
                    <a:pt x="4148" y="657"/>
                    <a:pt x="3984" y="757"/>
                  </a:cubicBezTo>
                  <a:lnTo>
                    <a:pt x="3990" y="739"/>
                  </a:lnTo>
                  <a:lnTo>
                    <a:pt x="3990" y="739"/>
                  </a:lnTo>
                  <a:cubicBezTo>
                    <a:pt x="3884" y="839"/>
                    <a:pt x="3796" y="962"/>
                    <a:pt x="3673" y="1021"/>
                  </a:cubicBezTo>
                  <a:cubicBezTo>
                    <a:pt x="3280" y="1221"/>
                    <a:pt x="2875" y="1385"/>
                    <a:pt x="2488" y="1584"/>
                  </a:cubicBezTo>
                  <a:cubicBezTo>
                    <a:pt x="1620" y="2042"/>
                    <a:pt x="1021" y="2722"/>
                    <a:pt x="881" y="3702"/>
                  </a:cubicBezTo>
                  <a:cubicBezTo>
                    <a:pt x="798" y="4312"/>
                    <a:pt x="523" y="4834"/>
                    <a:pt x="259" y="5368"/>
                  </a:cubicBezTo>
                  <a:cubicBezTo>
                    <a:pt x="182" y="5503"/>
                    <a:pt x="124" y="5644"/>
                    <a:pt x="1" y="5890"/>
                  </a:cubicBezTo>
                  <a:cubicBezTo>
                    <a:pt x="594" y="5567"/>
                    <a:pt x="1134" y="5400"/>
                    <a:pt x="1687" y="5400"/>
                  </a:cubicBezTo>
                  <a:cubicBezTo>
                    <a:pt x="1977" y="5400"/>
                    <a:pt x="2270" y="5446"/>
                    <a:pt x="2576" y="5538"/>
                  </a:cubicBezTo>
                  <a:cubicBezTo>
                    <a:pt x="2814" y="5611"/>
                    <a:pt x="3052" y="5643"/>
                    <a:pt x="3288" y="5643"/>
                  </a:cubicBezTo>
                  <a:cubicBezTo>
                    <a:pt x="3870" y="5643"/>
                    <a:pt x="4443" y="5449"/>
                    <a:pt x="4981" y="5186"/>
                  </a:cubicBezTo>
                  <a:cubicBezTo>
                    <a:pt x="6002" y="4688"/>
                    <a:pt x="6225" y="4207"/>
                    <a:pt x="5949" y="3080"/>
                  </a:cubicBezTo>
                  <a:cubicBezTo>
                    <a:pt x="5861" y="2752"/>
                    <a:pt x="5996" y="2329"/>
                    <a:pt x="5609" y="2095"/>
                  </a:cubicBezTo>
                  <a:cubicBezTo>
                    <a:pt x="5304" y="2476"/>
                    <a:pt x="4870" y="2582"/>
                    <a:pt x="4430" y="2670"/>
                  </a:cubicBezTo>
                  <a:cubicBezTo>
                    <a:pt x="4688" y="2277"/>
                    <a:pt x="5163" y="2212"/>
                    <a:pt x="5521" y="1966"/>
                  </a:cubicBezTo>
                  <a:cubicBezTo>
                    <a:pt x="5761" y="1391"/>
                    <a:pt x="5409" y="904"/>
                    <a:pt x="5286" y="376"/>
                  </a:cubicBezTo>
                  <a:cubicBezTo>
                    <a:pt x="5206" y="38"/>
                    <a:pt x="4975" y="24"/>
                    <a:pt x="4723" y="2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1087725" y="1851650"/>
              <a:ext cx="141400" cy="173525"/>
            </a:xfrm>
            <a:custGeom>
              <a:avLst/>
              <a:gdLst/>
              <a:ahLst/>
              <a:cxnLst/>
              <a:rect l="l" t="t" r="r" b="b"/>
              <a:pathLst>
                <a:path w="5656" h="6941" extrusionOk="0">
                  <a:moveTo>
                    <a:pt x="1414" y="1"/>
                  </a:moveTo>
                  <a:lnTo>
                    <a:pt x="329" y="959"/>
                  </a:lnTo>
                  <a:lnTo>
                    <a:pt x="329" y="959"/>
                  </a:lnTo>
                  <a:cubicBezTo>
                    <a:pt x="329" y="958"/>
                    <a:pt x="329" y="958"/>
                    <a:pt x="329" y="957"/>
                  </a:cubicBezTo>
                  <a:lnTo>
                    <a:pt x="329" y="957"/>
                  </a:lnTo>
                  <a:lnTo>
                    <a:pt x="317" y="969"/>
                  </a:lnTo>
                  <a:lnTo>
                    <a:pt x="317" y="969"/>
                  </a:lnTo>
                  <a:lnTo>
                    <a:pt x="329" y="959"/>
                  </a:lnTo>
                  <a:lnTo>
                    <a:pt x="329" y="959"/>
                  </a:lnTo>
                  <a:cubicBezTo>
                    <a:pt x="276" y="1287"/>
                    <a:pt x="264" y="1632"/>
                    <a:pt x="159" y="1948"/>
                  </a:cubicBezTo>
                  <a:cubicBezTo>
                    <a:pt x="0" y="2435"/>
                    <a:pt x="0" y="2893"/>
                    <a:pt x="159" y="3374"/>
                  </a:cubicBezTo>
                  <a:cubicBezTo>
                    <a:pt x="552" y="4536"/>
                    <a:pt x="916" y="5703"/>
                    <a:pt x="1320" y="6941"/>
                  </a:cubicBezTo>
                  <a:cubicBezTo>
                    <a:pt x="1467" y="6237"/>
                    <a:pt x="1596" y="5603"/>
                    <a:pt x="1760" y="4835"/>
                  </a:cubicBezTo>
                  <a:cubicBezTo>
                    <a:pt x="1884" y="5099"/>
                    <a:pt x="1942" y="5210"/>
                    <a:pt x="2007" y="5339"/>
                  </a:cubicBezTo>
                  <a:cubicBezTo>
                    <a:pt x="2136" y="5222"/>
                    <a:pt x="2253" y="5093"/>
                    <a:pt x="2382" y="4987"/>
                  </a:cubicBezTo>
                  <a:cubicBezTo>
                    <a:pt x="3086" y="4465"/>
                    <a:pt x="3843" y="4043"/>
                    <a:pt x="4723" y="3896"/>
                  </a:cubicBezTo>
                  <a:lnTo>
                    <a:pt x="4723" y="3896"/>
                  </a:lnTo>
                  <a:lnTo>
                    <a:pt x="4717" y="3914"/>
                  </a:lnTo>
                  <a:cubicBezTo>
                    <a:pt x="4870" y="3767"/>
                    <a:pt x="5016" y="3609"/>
                    <a:pt x="5169" y="3462"/>
                  </a:cubicBezTo>
                  <a:lnTo>
                    <a:pt x="5169" y="3462"/>
                  </a:lnTo>
                  <a:lnTo>
                    <a:pt x="5163" y="3474"/>
                  </a:lnTo>
                  <a:lnTo>
                    <a:pt x="5315" y="3315"/>
                  </a:lnTo>
                  <a:lnTo>
                    <a:pt x="5310" y="3327"/>
                  </a:lnTo>
                  <a:cubicBezTo>
                    <a:pt x="5362" y="3274"/>
                    <a:pt x="5409" y="3216"/>
                    <a:pt x="5462" y="3163"/>
                  </a:cubicBezTo>
                  <a:lnTo>
                    <a:pt x="5450" y="3163"/>
                  </a:lnTo>
                  <a:cubicBezTo>
                    <a:pt x="5515" y="3063"/>
                    <a:pt x="5656" y="2946"/>
                    <a:pt x="5632" y="2869"/>
                  </a:cubicBezTo>
                  <a:cubicBezTo>
                    <a:pt x="5486" y="2330"/>
                    <a:pt x="5315" y="1802"/>
                    <a:pt x="5145" y="1274"/>
                  </a:cubicBezTo>
                  <a:cubicBezTo>
                    <a:pt x="5142" y="1263"/>
                    <a:pt x="5111" y="1261"/>
                    <a:pt x="5076" y="1261"/>
                  </a:cubicBezTo>
                  <a:cubicBezTo>
                    <a:pt x="5055" y="1261"/>
                    <a:pt x="5033" y="1262"/>
                    <a:pt x="5014" y="1262"/>
                  </a:cubicBezTo>
                  <a:lnTo>
                    <a:pt x="5014" y="1262"/>
                  </a:lnTo>
                  <a:cubicBezTo>
                    <a:pt x="5017" y="1260"/>
                    <a:pt x="5020" y="1258"/>
                    <a:pt x="5022" y="1256"/>
                  </a:cubicBezTo>
                  <a:lnTo>
                    <a:pt x="5022" y="1256"/>
                  </a:lnTo>
                  <a:lnTo>
                    <a:pt x="5010" y="1262"/>
                  </a:lnTo>
                  <a:cubicBezTo>
                    <a:pt x="5012" y="1262"/>
                    <a:pt x="5013" y="1262"/>
                    <a:pt x="5014" y="1262"/>
                  </a:cubicBezTo>
                  <a:lnTo>
                    <a:pt x="5014" y="1262"/>
                  </a:lnTo>
                  <a:cubicBezTo>
                    <a:pt x="4659" y="1536"/>
                    <a:pt x="4321" y="1839"/>
                    <a:pt x="3954" y="2095"/>
                  </a:cubicBezTo>
                  <a:cubicBezTo>
                    <a:pt x="3532" y="2377"/>
                    <a:pt x="3092" y="2617"/>
                    <a:pt x="2664" y="2881"/>
                  </a:cubicBezTo>
                  <a:lnTo>
                    <a:pt x="2675" y="2869"/>
                  </a:lnTo>
                  <a:lnTo>
                    <a:pt x="2675" y="2869"/>
                  </a:lnTo>
                  <a:cubicBezTo>
                    <a:pt x="2124" y="3351"/>
                    <a:pt x="2259" y="4137"/>
                    <a:pt x="1884" y="4717"/>
                  </a:cubicBezTo>
                  <a:cubicBezTo>
                    <a:pt x="1813" y="4254"/>
                    <a:pt x="1860" y="3796"/>
                    <a:pt x="1743" y="3374"/>
                  </a:cubicBezTo>
                  <a:cubicBezTo>
                    <a:pt x="1438" y="2306"/>
                    <a:pt x="1526" y="1227"/>
                    <a:pt x="1561" y="142"/>
                  </a:cubicBezTo>
                  <a:cubicBezTo>
                    <a:pt x="1508" y="95"/>
                    <a:pt x="1467" y="48"/>
                    <a:pt x="141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1034625" y="2048025"/>
              <a:ext cx="226475" cy="94225"/>
            </a:xfrm>
            <a:custGeom>
              <a:avLst/>
              <a:gdLst/>
              <a:ahLst/>
              <a:cxnLst/>
              <a:rect l="l" t="t" r="r" b="b"/>
              <a:pathLst>
                <a:path w="9059" h="3769" extrusionOk="0">
                  <a:moveTo>
                    <a:pt x="8841" y="1"/>
                  </a:moveTo>
                  <a:lnTo>
                    <a:pt x="8841" y="1"/>
                  </a:lnTo>
                  <a:cubicBezTo>
                    <a:pt x="7986" y="753"/>
                    <a:pt x="7051" y="1154"/>
                    <a:pt x="6027" y="1154"/>
                  </a:cubicBezTo>
                  <a:cubicBezTo>
                    <a:pt x="5604" y="1154"/>
                    <a:pt x="5166" y="1086"/>
                    <a:pt x="4711" y="945"/>
                  </a:cubicBezTo>
                  <a:cubicBezTo>
                    <a:pt x="4642" y="924"/>
                    <a:pt x="4565" y="915"/>
                    <a:pt x="4485" y="915"/>
                  </a:cubicBezTo>
                  <a:cubicBezTo>
                    <a:pt x="4322" y="915"/>
                    <a:pt x="4147" y="953"/>
                    <a:pt x="4002" y="1004"/>
                  </a:cubicBezTo>
                  <a:cubicBezTo>
                    <a:pt x="3591" y="1151"/>
                    <a:pt x="3186" y="1321"/>
                    <a:pt x="2811" y="1550"/>
                  </a:cubicBezTo>
                  <a:cubicBezTo>
                    <a:pt x="2095" y="1986"/>
                    <a:pt x="1402" y="2463"/>
                    <a:pt x="698" y="2923"/>
                  </a:cubicBezTo>
                  <a:lnTo>
                    <a:pt x="698" y="2923"/>
                  </a:lnTo>
                  <a:cubicBezTo>
                    <a:pt x="699" y="2923"/>
                    <a:pt x="699" y="2923"/>
                    <a:pt x="699" y="2922"/>
                  </a:cubicBezTo>
                  <a:cubicBezTo>
                    <a:pt x="693" y="2922"/>
                    <a:pt x="681" y="2934"/>
                    <a:pt x="681" y="2934"/>
                  </a:cubicBezTo>
                  <a:cubicBezTo>
                    <a:pt x="687" y="2930"/>
                    <a:pt x="693" y="2927"/>
                    <a:pt x="698" y="2923"/>
                  </a:cubicBezTo>
                  <a:lnTo>
                    <a:pt x="698" y="2923"/>
                  </a:lnTo>
                  <a:cubicBezTo>
                    <a:pt x="464" y="3199"/>
                    <a:pt x="235" y="3486"/>
                    <a:pt x="1" y="3761"/>
                  </a:cubicBezTo>
                  <a:cubicBezTo>
                    <a:pt x="53" y="3766"/>
                    <a:pt x="103" y="3769"/>
                    <a:pt x="151" y="3769"/>
                  </a:cubicBezTo>
                  <a:cubicBezTo>
                    <a:pt x="388" y="3769"/>
                    <a:pt x="577" y="3712"/>
                    <a:pt x="757" y="3644"/>
                  </a:cubicBezTo>
                  <a:cubicBezTo>
                    <a:pt x="1978" y="3198"/>
                    <a:pt x="3221" y="2928"/>
                    <a:pt x="4535" y="2893"/>
                  </a:cubicBezTo>
                  <a:cubicBezTo>
                    <a:pt x="5597" y="2864"/>
                    <a:pt x="6659" y="2664"/>
                    <a:pt x="7662" y="2248"/>
                  </a:cubicBezTo>
                  <a:cubicBezTo>
                    <a:pt x="8689" y="1808"/>
                    <a:pt x="9059" y="1297"/>
                    <a:pt x="884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1064250" y="1897550"/>
              <a:ext cx="52250" cy="200225"/>
            </a:xfrm>
            <a:custGeom>
              <a:avLst/>
              <a:gdLst/>
              <a:ahLst/>
              <a:cxnLst/>
              <a:rect l="l" t="t" r="r" b="b"/>
              <a:pathLst>
                <a:path w="2090" h="8009" extrusionOk="0">
                  <a:moveTo>
                    <a:pt x="687" y="1"/>
                  </a:moveTo>
                  <a:cubicBezTo>
                    <a:pt x="470" y="406"/>
                    <a:pt x="177" y="734"/>
                    <a:pt x="112" y="1098"/>
                  </a:cubicBezTo>
                  <a:cubicBezTo>
                    <a:pt x="1" y="1714"/>
                    <a:pt x="1" y="2353"/>
                    <a:pt x="30" y="2987"/>
                  </a:cubicBezTo>
                  <a:cubicBezTo>
                    <a:pt x="48" y="3562"/>
                    <a:pt x="171" y="4143"/>
                    <a:pt x="241" y="4723"/>
                  </a:cubicBezTo>
                  <a:cubicBezTo>
                    <a:pt x="382" y="5809"/>
                    <a:pt x="329" y="6894"/>
                    <a:pt x="241" y="8009"/>
                  </a:cubicBezTo>
                  <a:cubicBezTo>
                    <a:pt x="851" y="7680"/>
                    <a:pt x="1303" y="7228"/>
                    <a:pt x="1667" y="6671"/>
                  </a:cubicBezTo>
                  <a:cubicBezTo>
                    <a:pt x="1989" y="6172"/>
                    <a:pt x="2089" y="5633"/>
                    <a:pt x="1960" y="5064"/>
                  </a:cubicBezTo>
                  <a:cubicBezTo>
                    <a:pt x="1831" y="4524"/>
                    <a:pt x="1679" y="3978"/>
                    <a:pt x="1479" y="3462"/>
                  </a:cubicBezTo>
                  <a:cubicBezTo>
                    <a:pt x="1086" y="2406"/>
                    <a:pt x="681" y="1362"/>
                    <a:pt x="822" y="206"/>
                  </a:cubicBezTo>
                  <a:cubicBezTo>
                    <a:pt x="822" y="177"/>
                    <a:pt x="775" y="136"/>
                    <a:pt x="6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1130975" y="1817625"/>
              <a:ext cx="71750" cy="112675"/>
            </a:xfrm>
            <a:custGeom>
              <a:avLst/>
              <a:gdLst/>
              <a:ahLst/>
              <a:cxnLst/>
              <a:rect l="l" t="t" r="r" b="b"/>
              <a:pathLst>
                <a:path w="2870" h="4507" extrusionOk="0">
                  <a:moveTo>
                    <a:pt x="2256" y="710"/>
                  </a:moveTo>
                  <a:lnTo>
                    <a:pt x="2256" y="710"/>
                  </a:lnTo>
                  <a:cubicBezTo>
                    <a:pt x="2251" y="714"/>
                    <a:pt x="2247" y="718"/>
                    <a:pt x="2242" y="722"/>
                  </a:cubicBezTo>
                  <a:lnTo>
                    <a:pt x="2260" y="711"/>
                  </a:lnTo>
                  <a:cubicBezTo>
                    <a:pt x="2258" y="710"/>
                    <a:pt x="2257" y="710"/>
                    <a:pt x="2256" y="710"/>
                  </a:cubicBezTo>
                  <a:close/>
                  <a:moveTo>
                    <a:pt x="2823" y="1"/>
                  </a:moveTo>
                  <a:cubicBezTo>
                    <a:pt x="2246" y="88"/>
                    <a:pt x="1664" y="181"/>
                    <a:pt x="1093" y="269"/>
                  </a:cubicBezTo>
                  <a:lnTo>
                    <a:pt x="1093" y="269"/>
                  </a:lnTo>
                  <a:cubicBezTo>
                    <a:pt x="1093" y="267"/>
                    <a:pt x="1091" y="267"/>
                    <a:pt x="1090" y="267"/>
                  </a:cubicBezTo>
                  <a:cubicBezTo>
                    <a:pt x="1086" y="267"/>
                    <a:pt x="1080" y="271"/>
                    <a:pt x="1080" y="271"/>
                  </a:cubicBezTo>
                  <a:cubicBezTo>
                    <a:pt x="1085" y="270"/>
                    <a:pt x="1089" y="269"/>
                    <a:pt x="1093" y="269"/>
                  </a:cubicBezTo>
                  <a:lnTo>
                    <a:pt x="1093" y="269"/>
                  </a:lnTo>
                  <a:cubicBezTo>
                    <a:pt x="1094" y="270"/>
                    <a:pt x="1093" y="273"/>
                    <a:pt x="1092" y="276"/>
                  </a:cubicBezTo>
                  <a:cubicBezTo>
                    <a:pt x="963" y="376"/>
                    <a:pt x="846" y="499"/>
                    <a:pt x="699" y="558"/>
                  </a:cubicBezTo>
                  <a:cubicBezTo>
                    <a:pt x="189" y="746"/>
                    <a:pt x="1" y="1092"/>
                    <a:pt x="30" y="1637"/>
                  </a:cubicBezTo>
                  <a:cubicBezTo>
                    <a:pt x="66" y="2341"/>
                    <a:pt x="30" y="3051"/>
                    <a:pt x="54" y="3755"/>
                  </a:cubicBezTo>
                  <a:cubicBezTo>
                    <a:pt x="60" y="3978"/>
                    <a:pt x="148" y="4213"/>
                    <a:pt x="212" y="4506"/>
                  </a:cubicBezTo>
                  <a:cubicBezTo>
                    <a:pt x="476" y="3714"/>
                    <a:pt x="764" y="3022"/>
                    <a:pt x="940" y="2295"/>
                  </a:cubicBezTo>
                  <a:cubicBezTo>
                    <a:pt x="1092" y="1679"/>
                    <a:pt x="1532" y="1356"/>
                    <a:pt x="1966" y="1004"/>
                  </a:cubicBezTo>
                  <a:lnTo>
                    <a:pt x="1966" y="1004"/>
                  </a:lnTo>
                  <a:lnTo>
                    <a:pt x="1949" y="1016"/>
                  </a:lnTo>
                  <a:cubicBezTo>
                    <a:pt x="1929" y="827"/>
                    <a:pt x="1980" y="697"/>
                    <a:pt x="2153" y="697"/>
                  </a:cubicBezTo>
                  <a:cubicBezTo>
                    <a:pt x="2183" y="697"/>
                    <a:pt x="2218" y="701"/>
                    <a:pt x="2256" y="710"/>
                  </a:cubicBezTo>
                  <a:lnTo>
                    <a:pt x="2256" y="710"/>
                  </a:lnTo>
                  <a:cubicBezTo>
                    <a:pt x="2304" y="665"/>
                    <a:pt x="2352" y="612"/>
                    <a:pt x="2400" y="564"/>
                  </a:cubicBezTo>
                  <a:lnTo>
                    <a:pt x="2400" y="564"/>
                  </a:lnTo>
                  <a:lnTo>
                    <a:pt x="2383" y="570"/>
                  </a:lnTo>
                  <a:cubicBezTo>
                    <a:pt x="2547" y="429"/>
                    <a:pt x="2705" y="282"/>
                    <a:pt x="2870" y="147"/>
                  </a:cubicBezTo>
                  <a:cubicBezTo>
                    <a:pt x="2852" y="95"/>
                    <a:pt x="2840" y="54"/>
                    <a:pt x="282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1145950" y="1848425"/>
              <a:ext cx="74125" cy="75125"/>
            </a:xfrm>
            <a:custGeom>
              <a:avLst/>
              <a:gdLst/>
              <a:ahLst/>
              <a:cxnLst/>
              <a:rect l="l" t="t" r="r" b="b"/>
              <a:pathLst>
                <a:path w="2965" h="3005" extrusionOk="0">
                  <a:moveTo>
                    <a:pt x="2682" y="1377"/>
                  </a:moveTo>
                  <a:cubicBezTo>
                    <a:pt x="2680" y="1385"/>
                    <a:pt x="2677" y="1394"/>
                    <a:pt x="2675" y="1403"/>
                  </a:cubicBezTo>
                  <a:lnTo>
                    <a:pt x="2693" y="1385"/>
                  </a:lnTo>
                  <a:cubicBezTo>
                    <a:pt x="2689" y="1383"/>
                    <a:pt x="2686" y="1380"/>
                    <a:pt x="2682" y="1377"/>
                  </a:cubicBezTo>
                  <a:close/>
                  <a:moveTo>
                    <a:pt x="2728" y="1"/>
                  </a:moveTo>
                  <a:lnTo>
                    <a:pt x="2728" y="1"/>
                  </a:lnTo>
                  <a:cubicBezTo>
                    <a:pt x="2365" y="141"/>
                    <a:pt x="2024" y="276"/>
                    <a:pt x="1684" y="382"/>
                  </a:cubicBezTo>
                  <a:cubicBezTo>
                    <a:pt x="511" y="711"/>
                    <a:pt x="346" y="1737"/>
                    <a:pt x="71" y="2693"/>
                  </a:cubicBezTo>
                  <a:cubicBezTo>
                    <a:pt x="1" y="2927"/>
                    <a:pt x="152" y="2986"/>
                    <a:pt x="345" y="2993"/>
                  </a:cubicBezTo>
                  <a:lnTo>
                    <a:pt x="345" y="2993"/>
                  </a:lnTo>
                  <a:cubicBezTo>
                    <a:pt x="376" y="2894"/>
                    <a:pt x="385" y="2762"/>
                    <a:pt x="458" y="2711"/>
                  </a:cubicBezTo>
                  <a:cubicBezTo>
                    <a:pt x="1162" y="2236"/>
                    <a:pt x="1872" y="1772"/>
                    <a:pt x="2593" y="1315"/>
                  </a:cubicBezTo>
                  <a:cubicBezTo>
                    <a:pt x="2594" y="1314"/>
                    <a:pt x="2596" y="1313"/>
                    <a:pt x="2597" y="1313"/>
                  </a:cubicBezTo>
                  <a:cubicBezTo>
                    <a:pt x="2612" y="1313"/>
                    <a:pt x="2651" y="1353"/>
                    <a:pt x="2682" y="1377"/>
                  </a:cubicBezTo>
                  <a:lnTo>
                    <a:pt x="2682" y="1377"/>
                  </a:lnTo>
                  <a:cubicBezTo>
                    <a:pt x="2788" y="934"/>
                    <a:pt x="2964" y="501"/>
                    <a:pt x="2728" y="1"/>
                  </a:cubicBezTo>
                  <a:close/>
                  <a:moveTo>
                    <a:pt x="345" y="2993"/>
                  </a:moveTo>
                  <a:cubicBezTo>
                    <a:pt x="343" y="2997"/>
                    <a:pt x="342" y="3000"/>
                    <a:pt x="341" y="3004"/>
                  </a:cubicBezTo>
                  <a:lnTo>
                    <a:pt x="346" y="2993"/>
                  </a:lnTo>
                  <a:cubicBezTo>
                    <a:pt x="346" y="2993"/>
                    <a:pt x="345" y="2993"/>
                    <a:pt x="345" y="299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1179675" y="1820575"/>
              <a:ext cx="38450" cy="33025"/>
            </a:xfrm>
            <a:custGeom>
              <a:avLst/>
              <a:gdLst/>
              <a:ahLst/>
              <a:cxnLst/>
              <a:rect l="l" t="t" r="r" b="b"/>
              <a:pathLst>
                <a:path w="1538" h="1321" extrusionOk="0">
                  <a:moveTo>
                    <a:pt x="452" y="440"/>
                  </a:moveTo>
                  <a:lnTo>
                    <a:pt x="435" y="446"/>
                  </a:lnTo>
                  <a:cubicBezTo>
                    <a:pt x="438" y="446"/>
                    <a:pt x="442" y="447"/>
                    <a:pt x="446" y="447"/>
                  </a:cubicBezTo>
                  <a:lnTo>
                    <a:pt x="446" y="447"/>
                  </a:lnTo>
                  <a:cubicBezTo>
                    <a:pt x="448" y="445"/>
                    <a:pt x="450" y="442"/>
                    <a:pt x="452" y="440"/>
                  </a:cubicBezTo>
                  <a:close/>
                  <a:moveTo>
                    <a:pt x="1186" y="0"/>
                  </a:moveTo>
                  <a:cubicBezTo>
                    <a:pt x="1029" y="260"/>
                    <a:pt x="827" y="450"/>
                    <a:pt x="515" y="450"/>
                  </a:cubicBezTo>
                  <a:cubicBezTo>
                    <a:pt x="492" y="450"/>
                    <a:pt x="469" y="449"/>
                    <a:pt x="446" y="447"/>
                  </a:cubicBezTo>
                  <a:lnTo>
                    <a:pt x="446" y="447"/>
                  </a:lnTo>
                  <a:cubicBezTo>
                    <a:pt x="395" y="498"/>
                    <a:pt x="344" y="554"/>
                    <a:pt x="294" y="598"/>
                  </a:cubicBezTo>
                  <a:lnTo>
                    <a:pt x="312" y="587"/>
                  </a:lnTo>
                  <a:lnTo>
                    <a:pt x="1" y="892"/>
                  </a:lnTo>
                  <a:lnTo>
                    <a:pt x="18" y="880"/>
                  </a:lnTo>
                  <a:lnTo>
                    <a:pt x="18" y="1320"/>
                  </a:lnTo>
                  <a:cubicBezTo>
                    <a:pt x="317" y="1226"/>
                    <a:pt x="570" y="1138"/>
                    <a:pt x="816" y="1062"/>
                  </a:cubicBezTo>
                  <a:cubicBezTo>
                    <a:pt x="1491" y="868"/>
                    <a:pt x="1526" y="827"/>
                    <a:pt x="1538" y="41"/>
                  </a:cubicBezTo>
                  <a:cubicBezTo>
                    <a:pt x="1420" y="29"/>
                    <a:pt x="1303" y="24"/>
                    <a:pt x="1186" y="6"/>
                  </a:cubicBezTo>
                  <a:lnTo>
                    <a:pt x="1186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1208875" y="1813825"/>
              <a:ext cx="8675" cy="3400"/>
            </a:xfrm>
            <a:custGeom>
              <a:avLst/>
              <a:gdLst/>
              <a:ahLst/>
              <a:cxnLst/>
              <a:rect l="l" t="t" r="r" b="b"/>
              <a:pathLst>
                <a:path w="347" h="136" extrusionOk="0">
                  <a:moveTo>
                    <a:pt x="323" y="0"/>
                  </a:moveTo>
                  <a:cubicBezTo>
                    <a:pt x="223" y="35"/>
                    <a:pt x="112" y="65"/>
                    <a:pt x="0" y="100"/>
                  </a:cubicBezTo>
                  <a:lnTo>
                    <a:pt x="29" y="135"/>
                  </a:lnTo>
                  <a:cubicBezTo>
                    <a:pt x="129" y="123"/>
                    <a:pt x="241" y="118"/>
                    <a:pt x="346" y="100"/>
                  </a:cubicBezTo>
                  <a:cubicBezTo>
                    <a:pt x="340" y="65"/>
                    <a:pt x="329" y="35"/>
                    <a:pt x="32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1122925" y="1849025"/>
              <a:ext cx="5000" cy="6025"/>
            </a:xfrm>
            <a:custGeom>
              <a:avLst/>
              <a:gdLst/>
              <a:ahLst/>
              <a:cxnLst/>
              <a:rect l="l" t="t" r="r" b="b"/>
              <a:pathLst>
                <a:path w="200" h="241" extrusionOk="0">
                  <a:moveTo>
                    <a:pt x="200" y="0"/>
                  </a:moveTo>
                  <a:lnTo>
                    <a:pt x="200" y="0"/>
                  </a:lnTo>
                  <a:cubicBezTo>
                    <a:pt x="129" y="35"/>
                    <a:pt x="65" y="65"/>
                    <a:pt x="0" y="100"/>
                  </a:cubicBezTo>
                  <a:cubicBezTo>
                    <a:pt x="53" y="147"/>
                    <a:pt x="100" y="194"/>
                    <a:pt x="147" y="241"/>
                  </a:cubicBezTo>
                  <a:cubicBezTo>
                    <a:pt x="159" y="159"/>
                    <a:pt x="182" y="76"/>
                    <a:pt x="20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1201675" y="1816300"/>
              <a:ext cx="8100" cy="4725"/>
            </a:xfrm>
            <a:custGeom>
              <a:avLst/>
              <a:gdLst/>
              <a:ahLst/>
              <a:cxnLst/>
              <a:rect l="l" t="t" r="r" b="b"/>
              <a:pathLst>
                <a:path w="324" h="189" extrusionOk="0">
                  <a:moveTo>
                    <a:pt x="317" y="171"/>
                  </a:moveTo>
                  <a:cubicBezTo>
                    <a:pt x="312" y="171"/>
                    <a:pt x="307" y="172"/>
                    <a:pt x="302" y="172"/>
                  </a:cubicBezTo>
                  <a:lnTo>
                    <a:pt x="302" y="172"/>
                  </a:lnTo>
                  <a:cubicBezTo>
                    <a:pt x="301" y="174"/>
                    <a:pt x="300" y="175"/>
                    <a:pt x="300" y="177"/>
                  </a:cubicBezTo>
                  <a:lnTo>
                    <a:pt x="317" y="171"/>
                  </a:lnTo>
                  <a:close/>
                  <a:moveTo>
                    <a:pt x="288" y="1"/>
                  </a:moveTo>
                  <a:lnTo>
                    <a:pt x="1" y="42"/>
                  </a:lnTo>
                  <a:cubicBezTo>
                    <a:pt x="18" y="95"/>
                    <a:pt x="30" y="142"/>
                    <a:pt x="48" y="189"/>
                  </a:cubicBezTo>
                  <a:cubicBezTo>
                    <a:pt x="136" y="183"/>
                    <a:pt x="219" y="178"/>
                    <a:pt x="302" y="172"/>
                  </a:cubicBezTo>
                  <a:lnTo>
                    <a:pt x="302" y="172"/>
                  </a:lnTo>
                  <a:cubicBezTo>
                    <a:pt x="318" y="132"/>
                    <a:pt x="323" y="87"/>
                    <a:pt x="317" y="36"/>
                  </a:cubicBezTo>
                  <a:lnTo>
                    <a:pt x="28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1030375" y="2144225"/>
              <a:ext cx="2375" cy="1950"/>
            </a:xfrm>
            <a:custGeom>
              <a:avLst/>
              <a:gdLst/>
              <a:ahLst/>
              <a:cxnLst/>
              <a:rect l="l" t="t" r="r" b="b"/>
              <a:pathLst>
                <a:path w="95" h="78" extrusionOk="0">
                  <a:moveTo>
                    <a:pt x="53" y="0"/>
                  </a:moveTo>
                  <a:cubicBezTo>
                    <a:pt x="51" y="0"/>
                    <a:pt x="49" y="1"/>
                    <a:pt x="48" y="1"/>
                  </a:cubicBezTo>
                  <a:cubicBezTo>
                    <a:pt x="24" y="13"/>
                    <a:pt x="12" y="31"/>
                    <a:pt x="1" y="48"/>
                  </a:cubicBezTo>
                  <a:cubicBezTo>
                    <a:pt x="30" y="54"/>
                    <a:pt x="65" y="72"/>
                    <a:pt x="94" y="78"/>
                  </a:cubicBezTo>
                  <a:lnTo>
                    <a:pt x="94" y="25"/>
                  </a:lnTo>
                  <a:cubicBezTo>
                    <a:pt x="89" y="20"/>
                    <a:pt x="70" y="0"/>
                    <a:pt x="53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1238050" y="2104200"/>
              <a:ext cx="5000" cy="5450"/>
            </a:xfrm>
            <a:custGeom>
              <a:avLst/>
              <a:gdLst/>
              <a:ahLst/>
              <a:cxnLst/>
              <a:rect l="l" t="t" r="r" b="b"/>
              <a:pathLst>
                <a:path w="200" h="218" extrusionOk="0">
                  <a:moveTo>
                    <a:pt x="100" y="1"/>
                  </a:moveTo>
                  <a:cubicBezTo>
                    <a:pt x="65" y="71"/>
                    <a:pt x="36" y="147"/>
                    <a:pt x="0" y="218"/>
                  </a:cubicBezTo>
                  <a:cubicBezTo>
                    <a:pt x="65" y="183"/>
                    <a:pt x="130" y="153"/>
                    <a:pt x="200" y="118"/>
                  </a:cubicBezTo>
                  <a:cubicBezTo>
                    <a:pt x="159" y="77"/>
                    <a:pt x="130" y="42"/>
                    <a:pt x="10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1240400" y="2102450"/>
              <a:ext cx="4125" cy="4850"/>
            </a:xfrm>
            <a:custGeom>
              <a:avLst/>
              <a:gdLst/>
              <a:ahLst/>
              <a:cxnLst/>
              <a:rect l="l" t="t" r="r" b="b"/>
              <a:pathLst>
                <a:path w="165" h="194" extrusionOk="0">
                  <a:moveTo>
                    <a:pt x="165" y="0"/>
                  </a:moveTo>
                  <a:lnTo>
                    <a:pt x="165" y="0"/>
                  </a:lnTo>
                  <a:cubicBezTo>
                    <a:pt x="106" y="24"/>
                    <a:pt x="53" y="53"/>
                    <a:pt x="0" y="77"/>
                  </a:cubicBezTo>
                  <a:cubicBezTo>
                    <a:pt x="36" y="112"/>
                    <a:pt x="65" y="147"/>
                    <a:pt x="106" y="194"/>
                  </a:cubicBezTo>
                  <a:cubicBezTo>
                    <a:pt x="118" y="129"/>
                    <a:pt x="141" y="71"/>
                    <a:pt x="165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1067325" y="2099375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48" y="0"/>
                  </a:moveTo>
                  <a:lnTo>
                    <a:pt x="1" y="47"/>
                  </a:lnTo>
                  <a:cubicBezTo>
                    <a:pt x="13" y="59"/>
                    <a:pt x="36" y="76"/>
                    <a:pt x="60" y="88"/>
                  </a:cubicBezTo>
                  <a:lnTo>
                    <a:pt x="83" y="47"/>
                  </a:lnTo>
                  <a:cubicBezTo>
                    <a:pt x="65" y="30"/>
                    <a:pt x="54" y="18"/>
                    <a:pt x="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3731300" y="4142800"/>
              <a:ext cx="169425" cy="174200"/>
            </a:xfrm>
            <a:custGeom>
              <a:avLst/>
              <a:gdLst/>
              <a:ahLst/>
              <a:cxnLst/>
              <a:rect l="l" t="t" r="r" b="b"/>
              <a:pathLst>
                <a:path w="6777" h="6968" extrusionOk="0">
                  <a:moveTo>
                    <a:pt x="1496" y="986"/>
                  </a:moveTo>
                  <a:lnTo>
                    <a:pt x="1496" y="986"/>
                  </a:lnTo>
                  <a:cubicBezTo>
                    <a:pt x="1496" y="991"/>
                    <a:pt x="1496" y="996"/>
                    <a:pt x="1496" y="1002"/>
                  </a:cubicBezTo>
                  <a:lnTo>
                    <a:pt x="1496" y="1002"/>
                  </a:lnTo>
                  <a:cubicBezTo>
                    <a:pt x="1500" y="1000"/>
                    <a:pt x="1504" y="999"/>
                    <a:pt x="1508" y="998"/>
                  </a:cubicBezTo>
                  <a:lnTo>
                    <a:pt x="1496" y="986"/>
                  </a:lnTo>
                  <a:close/>
                  <a:moveTo>
                    <a:pt x="1936" y="1280"/>
                  </a:moveTo>
                  <a:lnTo>
                    <a:pt x="1936" y="1280"/>
                  </a:lnTo>
                  <a:cubicBezTo>
                    <a:pt x="1938" y="1284"/>
                    <a:pt x="1939" y="1289"/>
                    <a:pt x="1941" y="1293"/>
                  </a:cubicBezTo>
                  <a:lnTo>
                    <a:pt x="1941" y="1293"/>
                  </a:lnTo>
                  <a:cubicBezTo>
                    <a:pt x="1943" y="1293"/>
                    <a:pt x="1946" y="1292"/>
                    <a:pt x="1948" y="1291"/>
                  </a:cubicBezTo>
                  <a:lnTo>
                    <a:pt x="1936" y="1280"/>
                  </a:lnTo>
                  <a:close/>
                  <a:moveTo>
                    <a:pt x="1219" y="2917"/>
                  </a:moveTo>
                  <a:cubicBezTo>
                    <a:pt x="1267" y="2955"/>
                    <a:pt x="1319" y="2997"/>
                    <a:pt x="1362" y="3034"/>
                  </a:cubicBezTo>
                  <a:cubicBezTo>
                    <a:pt x="1645" y="3270"/>
                    <a:pt x="1933" y="3519"/>
                    <a:pt x="2222" y="3761"/>
                  </a:cubicBezTo>
                  <a:lnTo>
                    <a:pt x="2222" y="3761"/>
                  </a:lnTo>
                  <a:cubicBezTo>
                    <a:pt x="2222" y="3761"/>
                    <a:pt x="2221" y="3761"/>
                    <a:pt x="2221" y="3761"/>
                  </a:cubicBezTo>
                  <a:cubicBezTo>
                    <a:pt x="1760" y="3761"/>
                    <a:pt x="1563" y="3376"/>
                    <a:pt x="1274" y="3116"/>
                  </a:cubicBezTo>
                  <a:cubicBezTo>
                    <a:pt x="1258" y="3050"/>
                    <a:pt x="1239" y="2980"/>
                    <a:pt x="1219" y="2917"/>
                  </a:cubicBezTo>
                  <a:close/>
                  <a:moveTo>
                    <a:pt x="2258" y="3786"/>
                  </a:moveTo>
                  <a:cubicBezTo>
                    <a:pt x="2838" y="4128"/>
                    <a:pt x="3423" y="4475"/>
                    <a:pt x="4013" y="4817"/>
                  </a:cubicBezTo>
                  <a:cubicBezTo>
                    <a:pt x="3267" y="4719"/>
                    <a:pt x="2669" y="4392"/>
                    <a:pt x="2258" y="3786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83" y="329"/>
                    <a:pt x="100" y="640"/>
                    <a:pt x="229" y="922"/>
                  </a:cubicBezTo>
                  <a:cubicBezTo>
                    <a:pt x="525" y="1583"/>
                    <a:pt x="867" y="2228"/>
                    <a:pt x="1193" y="2883"/>
                  </a:cubicBezTo>
                  <a:lnTo>
                    <a:pt x="1193" y="2883"/>
                  </a:lnTo>
                  <a:cubicBezTo>
                    <a:pt x="1068" y="2856"/>
                    <a:pt x="938" y="2833"/>
                    <a:pt x="775" y="2799"/>
                  </a:cubicBezTo>
                  <a:lnTo>
                    <a:pt x="775" y="2799"/>
                  </a:lnTo>
                  <a:cubicBezTo>
                    <a:pt x="775" y="3174"/>
                    <a:pt x="793" y="3526"/>
                    <a:pt x="775" y="3884"/>
                  </a:cubicBezTo>
                  <a:cubicBezTo>
                    <a:pt x="746" y="4453"/>
                    <a:pt x="945" y="4911"/>
                    <a:pt x="1373" y="5292"/>
                  </a:cubicBezTo>
                  <a:cubicBezTo>
                    <a:pt x="1948" y="5808"/>
                    <a:pt x="2517" y="6342"/>
                    <a:pt x="3080" y="6864"/>
                  </a:cubicBezTo>
                  <a:cubicBezTo>
                    <a:pt x="3344" y="6882"/>
                    <a:pt x="3614" y="6882"/>
                    <a:pt x="3872" y="6935"/>
                  </a:cubicBezTo>
                  <a:cubicBezTo>
                    <a:pt x="3988" y="6957"/>
                    <a:pt x="4098" y="6968"/>
                    <a:pt x="4201" y="6968"/>
                  </a:cubicBezTo>
                  <a:cubicBezTo>
                    <a:pt x="4792" y="6968"/>
                    <a:pt x="5182" y="6614"/>
                    <a:pt x="5321" y="5920"/>
                  </a:cubicBezTo>
                  <a:cubicBezTo>
                    <a:pt x="4923" y="5638"/>
                    <a:pt x="4518" y="5345"/>
                    <a:pt x="4131" y="5075"/>
                  </a:cubicBezTo>
                  <a:cubicBezTo>
                    <a:pt x="4148" y="5028"/>
                    <a:pt x="4177" y="4993"/>
                    <a:pt x="4207" y="4946"/>
                  </a:cubicBezTo>
                  <a:cubicBezTo>
                    <a:pt x="4817" y="5280"/>
                    <a:pt x="5433" y="5591"/>
                    <a:pt x="5908" y="6131"/>
                  </a:cubicBezTo>
                  <a:lnTo>
                    <a:pt x="5896" y="6131"/>
                  </a:lnTo>
                  <a:cubicBezTo>
                    <a:pt x="6113" y="6248"/>
                    <a:pt x="6336" y="6360"/>
                    <a:pt x="6594" y="6501"/>
                  </a:cubicBezTo>
                  <a:cubicBezTo>
                    <a:pt x="6553" y="5650"/>
                    <a:pt x="6776" y="4794"/>
                    <a:pt x="6196" y="4066"/>
                  </a:cubicBezTo>
                  <a:lnTo>
                    <a:pt x="6196" y="4084"/>
                  </a:lnTo>
                  <a:cubicBezTo>
                    <a:pt x="5996" y="3937"/>
                    <a:pt x="5791" y="3785"/>
                    <a:pt x="5597" y="3638"/>
                  </a:cubicBezTo>
                  <a:lnTo>
                    <a:pt x="5597" y="3638"/>
                  </a:lnTo>
                  <a:lnTo>
                    <a:pt x="5603" y="3644"/>
                  </a:lnTo>
                  <a:lnTo>
                    <a:pt x="4131" y="2453"/>
                  </a:lnTo>
                  <a:lnTo>
                    <a:pt x="4142" y="2470"/>
                  </a:lnTo>
                  <a:cubicBezTo>
                    <a:pt x="3427" y="2130"/>
                    <a:pt x="2705" y="1802"/>
                    <a:pt x="1995" y="1467"/>
                  </a:cubicBezTo>
                  <a:cubicBezTo>
                    <a:pt x="1962" y="1445"/>
                    <a:pt x="1960" y="1362"/>
                    <a:pt x="1941" y="1293"/>
                  </a:cubicBezTo>
                  <a:lnTo>
                    <a:pt x="1941" y="1293"/>
                  </a:lnTo>
                  <a:cubicBezTo>
                    <a:pt x="1877" y="1309"/>
                    <a:pt x="1816" y="1319"/>
                    <a:pt x="1762" y="1319"/>
                  </a:cubicBezTo>
                  <a:cubicBezTo>
                    <a:pt x="1606" y="1319"/>
                    <a:pt x="1497" y="1240"/>
                    <a:pt x="1496" y="1002"/>
                  </a:cubicBezTo>
                  <a:lnTo>
                    <a:pt x="1496" y="1002"/>
                  </a:lnTo>
                  <a:cubicBezTo>
                    <a:pt x="1440" y="1018"/>
                    <a:pt x="1390" y="1025"/>
                    <a:pt x="1346" y="1025"/>
                  </a:cubicBezTo>
                  <a:cubicBezTo>
                    <a:pt x="1083" y="1025"/>
                    <a:pt x="1008" y="765"/>
                    <a:pt x="904" y="546"/>
                  </a:cubicBezTo>
                  <a:lnTo>
                    <a:pt x="834" y="558"/>
                  </a:lnTo>
                  <a:lnTo>
                    <a:pt x="769" y="558"/>
                  </a:lnTo>
                  <a:cubicBezTo>
                    <a:pt x="718" y="455"/>
                    <a:pt x="672" y="364"/>
                    <a:pt x="621" y="262"/>
                  </a:cubicBezTo>
                  <a:lnTo>
                    <a:pt x="621" y="262"/>
                  </a:lnTo>
                  <a:cubicBezTo>
                    <a:pt x="623" y="263"/>
                    <a:pt x="626" y="264"/>
                    <a:pt x="628" y="265"/>
                  </a:cubicBezTo>
                  <a:lnTo>
                    <a:pt x="617" y="253"/>
                  </a:lnTo>
                  <a:lnTo>
                    <a:pt x="617" y="253"/>
                  </a:lnTo>
                  <a:cubicBezTo>
                    <a:pt x="618" y="256"/>
                    <a:pt x="619" y="259"/>
                    <a:pt x="621" y="262"/>
                  </a:cubicBezTo>
                  <a:lnTo>
                    <a:pt x="621" y="262"/>
                  </a:lnTo>
                  <a:cubicBezTo>
                    <a:pt x="436" y="186"/>
                    <a:pt x="255" y="105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3742600" y="4051875"/>
              <a:ext cx="155050" cy="195075"/>
            </a:xfrm>
            <a:custGeom>
              <a:avLst/>
              <a:gdLst/>
              <a:ahLst/>
              <a:cxnLst/>
              <a:rect l="l" t="t" r="r" b="b"/>
              <a:pathLst>
                <a:path w="6202" h="7803" extrusionOk="0">
                  <a:moveTo>
                    <a:pt x="1930" y="71"/>
                  </a:moveTo>
                  <a:cubicBezTo>
                    <a:pt x="1930" y="72"/>
                    <a:pt x="1930" y="74"/>
                    <a:pt x="1930" y="75"/>
                  </a:cubicBezTo>
                  <a:lnTo>
                    <a:pt x="1930" y="75"/>
                  </a:lnTo>
                  <a:cubicBezTo>
                    <a:pt x="1932" y="76"/>
                    <a:pt x="1934" y="76"/>
                    <a:pt x="1936" y="77"/>
                  </a:cubicBezTo>
                  <a:lnTo>
                    <a:pt x="1930" y="71"/>
                  </a:lnTo>
                  <a:close/>
                  <a:moveTo>
                    <a:pt x="5146" y="7263"/>
                  </a:moveTo>
                  <a:cubicBezTo>
                    <a:pt x="5145" y="7263"/>
                    <a:pt x="5145" y="7263"/>
                    <a:pt x="5145" y="7263"/>
                  </a:cubicBezTo>
                  <a:lnTo>
                    <a:pt x="5151" y="7275"/>
                  </a:lnTo>
                  <a:cubicBezTo>
                    <a:pt x="5149" y="7271"/>
                    <a:pt x="5147" y="7267"/>
                    <a:pt x="5146" y="7263"/>
                  </a:cubicBezTo>
                  <a:close/>
                  <a:moveTo>
                    <a:pt x="1543" y="0"/>
                  </a:moveTo>
                  <a:cubicBezTo>
                    <a:pt x="1467" y="94"/>
                    <a:pt x="1402" y="253"/>
                    <a:pt x="1320" y="264"/>
                  </a:cubicBezTo>
                  <a:cubicBezTo>
                    <a:pt x="845" y="300"/>
                    <a:pt x="634" y="710"/>
                    <a:pt x="311" y="957"/>
                  </a:cubicBezTo>
                  <a:cubicBezTo>
                    <a:pt x="317" y="1007"/>
                    <a:pt x="317" y="1058"/>
                    <a:pt x="322" y="1109"/>
                  </a:cubicBezTo>
                  <a:lnTo>
                    <a:pt x="322" y="1109"/>
                  </a:lnTo>
                  <a:lnTo>
                    <a:pt x="311" y="1097"/>
                  </a:lnTo>
                  <a:lnTo>
                    <a:pt x="323" y="1115"/>
                  </a:lnTo>
                  <a:cubicBezTo>
                    <a:pt x="323" y="1113"/>
                    <a:pt x="322" y="1111"/>
                    <a:pt x="322" y="1109"/>
                  </a:cubicBezTo>
                  <a:lnTo>
                    <a:pt x="322" y="1109"/>
                  </a:lnTo>
                  <a:lnTo>
                    <a:pt x="470" y="1262"/>
                  </a:lnTo>
                  <a:lnTo>
                    <a:pt x="470" y="1262"/>
                  </a:lnTo>
                  <a:lnTo>
                    <a:pt x="458" y="1244"/>
                  </a:lnTo>
                  <a:lnTo>
                    <a:pt x="458" y="1244"/>
                  </a:lnTo>
                  <a:cubicBezTo>
                    <a:pt x="998" y="1690"/>
                    <a:pt x="1549" y="2142"/>
                    <a:pt x="2095" y="2588"/>
                  </a:cubicBezTo>
                  <a:cubicBezTo>
                    <a:pt x="2054" y="2629"/>
                    <a:pt x="2018" y="2681"/>
                    <a:pt x="1983" y="2728"/>
                  </a:cubicBezTo>
                  <a:cubicBezTo>
                    <a:pt x="1643" y="2476"/>
                    <a:pt x="1303" y="2230"/>
                    <a:pt x="968" y="1972"/>
                  </a:cubicBezTo>
                  <a:cubicBezTo>
                    <a:pt x="804" y="1837"/>
                    <a:pt x="646" y="1684"/>
                    <a:pt x="487" y="1537"/>
                  </a:cubicBezTo>
                  <a:cubicBezTo>
                    <a:pt x="376" y="1796"/>
                    <a:pt x="235" y="2042"/>
                    <a:pt x="176" y="2318"/>
                  </a:cubicBezTo>
                  <a:cubicBezTo>
                    <a:pt x="88" y="2717"/>
                    <a:pt x="59" y="3127"/>
                    <a:pt x="0" y="3538"/>
                  </a:cubicBezTo>
                  <a:cubicBezTo>
                    <a:pt x="53" y="3649"/>
                    <a:pt x="112" y="3767"/>
                    <a:pt x="170" y="3884"/>
                  </a:cubicBezTo>
                  <a:lnTo>
                    <a:pt x="153" y="3878"/>
                  </a:lnTo>
                  <a:lnTo>
                    <a:pt x="153" y="3878"/>
                  </a:lnTo>
                  <a:cubicBezTo>
                    <a:pt x="206" y="3978"/>
                    <a:pt x="258" y="4072"/>
                    <a:pt x="311" y="4177"/>
                  </a:cubicBezTo>
                  <a:lnTo>
                    <a:pt x="376" y="4177"/>
                  </a:lnTo>
                  <a:lnTo>
                    <a:pt x="440" y="4172"/>
                  </a:lnTo>
                  <a:cubicBezTo>
                    <a:pt x="640" y="4318"/>
                    <a:pt x="845" y="4471"/>
                    <a:pt x="1050" y="4623"/>
                  </a:cubicBezTo>
                  <a:lnTo>
                    <a:pt x="1039" y="4617"/>
                  </a:lnTo>
                  <a:lnTo>
                    <a:pt x="1039" y="4617"/>
                  </a:lnTo>
                  <a:cubicBezTo>
                    <a:pt x="1190" y="4711"/>
                    <a:pt x="1336" y="4815"/>
                    <a:pt x="1487" y="4914"/>
                  </a:cubicBezTo>
                  <a:lnTo>
                    <a:pt x="1487" y="4914"/>
                  </a:lnTo>
                  <a:cubicBezTo>
                    <a:pt x="1484" y="4913"/>
                    <a:pt x="1481" y="4912"/>
                    <a:pt x="1479" y="4911"/>
                  </a:cubicBezTo>
                  <a:lnTo>
                    <a:pt x="1479" y="4911"/>
                  </a:lnTo>
                  <a:lnTo>
                    <a:pt x="1490" y="4917"/>
                  </a:lnTo>
                  <a:cubicBezTo>
                    <a:pt x="1489" y="4916"/>
                    <a:pt x="1488" y="4915"/>
                    <a:pt x="1487" y="4914"/>
                  </a:cubicBezTo>
                  <a:lnTo>
                    <a:pt x="1487" y="4914"/>
                  </a:lnTo>
                  <a:cubicBezTo>
                    <a:pt x="2141" y="5200"/>
                    <a:pt x="2801" y="5469"/>
                    <a:pt x="3450" y="5767"/>
                  </a:cubicBezTo>
                  <a:cubicBezTo>
                    <a:pt x="3561" y="5820"/>
                    <a:pt x="3608" y="5990"/>
                    <a:pt x="3690" y="6102"/>
                  </a:cubicBezTo>
                  <a:lnTo>
                    <a:pt x="3679" y="6084"/>
                  </a:lnTo>
                  <a:lnTo>
                    <a:pt x="3679" y="6084"/>
                  </a:lnTo>
                  <a:cubicBezTo>
                    <a:pt x="4278" y="6247"/>
                    <a:pt x="4907" y="6745"/>
                    <a:pt x="5146" y="7263"/>
                  </a:cubicBezTo>
                  <a:lnTo>
                    <a:pt x="5146" y="7263"/>
                  </a:lnTo>
                  <a:cubicBezTo>
                    <a:pt x="5181" y="7257"/>
                    <a:pt x="5214" y="7254"/>
                    <a:pt x="5245" y="7254"/>
                  </a:cubicBezTo>
                  <a:cubicBezTo>
                    <a:pt x="5523" y="7254"/>
                    <a:pt x="5638" y="7478"/>
                    <a:pt x="5744" y="7715"/>
                  </a:cubicBezTo>
                  <a:lnTo>
                    <a:pt x="5744" y="7697"/>
                  </a:lnTo>
                  <a:cubicBezTo>
                    <a:pt x="5855" y="7727"/>
                    <a:pt x="5955" y="7756"/>
                    <a:pt x="6119" y="7803"/>
                  </a:cubicBezTo>
                  <a:cubicBezTo>
                    <a:pt x="6201" y="7116"/>
                    <a:pt x="6084" y="6542"/>
                    <a:pt x="5773" y="5996"/>
                  </a:cubicBezTo>
                  <a:cubicBezTo>
                    <a:pt x="5045" y="4705"/>
                    <a:pt x="4019" y="3726"/>
                    <a:pt x="2687" y="3069"/>
                  </a:cubicBezTo>
                  <a:cubicBezTo>
                    <a:pt x="2540" y="2992"/>
                    <a:pt x="2400" y="2887"/>
                    <a:pt x="2253" y="2793"/>
                  </a:cubicBezTo>
                  <a:cubicBezTo>
                    <a:pt x="2340" y="2739"/>
                    <a:pt x="2411" y="2716"/>
                    <a:pt x="2471" y="2716"/>
                  </a:cubicBezTo>
                  <a:cubicBezTo>
                    <a:pt x="2508" y="2716"/>
                    <a:pt x="2541" y="2724"/>
                    <a:pt x="2570" y="2740"/>
                  </a:cubicBezTo>
                  <a:cubicBezTo>
                    <a:pt x="3021" y="2992"/>
                    <a:pt x="3508" y="3198"/>
                    <a:pt x="3896" y="3520"/>
                  </a:cubicBezTo>
                  <a:cubicBezTo>
                    <a:pt x="4541" y="4054"/>
                    <a:pt x="5122" y="4670"/>
                    <a:pt x="5761" y="5280"/>
                  </a:cubicBezTo>
                  <a:cubicBezTo>
                    <a:pt x="5532" y="4430"/>
                    <a:pt x="5327" y="3585"/>
                    <a:pt x="4746" y="2887"/>
                  </a:cubicBezTo>
                  <a:cubicBezTo>
                    <a:pt x="4383" y="2447"/>
                    <a:pt x="4036" y="1983"/>
                    <a:pt x="3684" y="1537"/>
                  </a:cubicBezTo>
                  <a:lnTo>
                    <a:pt x="3684" y="1537"/>
                  </a:lnTo>
                  <a:lnTo>
                    <a:pt x="3696" y="1555"/>
                  </a:lnTo>
                  <a:cubicBezTo>
                    <a:pt x="3104" y="1408"/>
                    <a:pt x="2775" y="910"/>
                    <a:pt x="2364" y="517"/>
                  </a:cubicBezTo>
                  <a:lnTo>
                    <a:pt x="2364" y="517"/>
                  </a:lnTo>
                  <a:lnTo>
                    <a:pt x="2376" y="528"/>
                  </a:lnTo>
                  <a:cubicBezTo>
                    <a:pt x="2166" y="429"/>
                    <a:pt x="1909" y="394"/>
                    <a:pt x="1930" y="75"/>
                  </a:cubicBezTo>
                  <a:lnTo>
                    <a:pt x="1930" y="75"/>
                  </a:lnTo>
                  <a:cubicBezTo>
                    <a:pt x="1803" y="47"/>
                    <a:pt x="1670" y="29"/>
                    <a:pt x="154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3858300" y="3993500"/>
              <a:ext cx="82875" cy="181150"/>
            </a:xfrm>
            <a:custGeom>
              <a:avLst/>
              <a:gdLst/>
              <a:ahLst/>
              <a:cxnLst/>
              <a:rect l="l" t="t" r="r" b="b"/>
              <a:pathLst>
                <a:path w="3315" h="7246" extrusionOk="0">
                  <a:moveTo>
                    <a:pt x="1162" y="3362"/>
                  </a:moveTo>
                  <a:lnTo>
                    <a:pt x="1162" y="3362"/>
                  </a:lnTo>
                  <a:cubicBezTo>
                    <a:pt x="1145" y="3820"/>
                    <a:pt x="1145" y="3820"/>
                    <a:pt x="793" y="4072"/>
                  </a:cubicBezTo>
                  <a:cubicBezTo>
                    <a:pt x="887" y="3878"/>
                    <a:pt x="992" y="3679"/>
                    <a:pt x="1162" y="3362"/>
                  </a:cubicBezTo>
                  <a:close/>
                  <a:moveTo>
                    <a:pt x="2717" y="4600"/>
                  </a:moveTo>
                  <a:cubicBezTo>
                    <a:pt x="2714" y="4602"/>
                    <a:pt x="2711" y="4605"/>
                    <a:pt x="2708" y="4608"/>
                  </a:cubicBezTo>
                  <a:lnTo>
                    <a:pt x="2708" y="4608"/>
                  </a:lnTo>
                  <a:cubicBezTo>
                    <a:pt x="2707" y="4609"/>
                    <a:pt x="2706" y="4610"/>
                    <a:pt x="2705" y="4612"/>
                  </a:cubicBezTo>
                  <a:lnTo>
                    <a:pt x="2717" y="4600"/>
                  </a:lnTo>
                  <a:close/>
                  <a:moveTo>
                    <a:pt x="2582" y="1"/>
                  </a:moveTo>
                  <a:cubicBezTo>
                    <a:pt x="2518" y="1315"/>
                    <a:pt x="2031" y="2881"/>
                    <a:pt x="1245" y="3515"/>
                  </a:cubicBezTo>
                  <a:cubicBezTo>
                    <a:pt x="1321" y="3256"/>
                    <a:pt x="1374" y="3086"/>
                    <a:pt x="1426" y="2910"/>
                  </a:cubicBezTo>
                  <a:cubicBezTo>
                    <a:pt x="1374" y="2781"/>
                    <a:pt x="1350" y="2617"/>
                    <a:pt x="1262" y="2523"/>
                  </a:cubicBezTo>
                  <a:cubicBezTo>
                    <a:pt x="1033" y="2283"/>
                    <a:pt x="951" y="2019"/>
                    <a:pt x="940" y="1690"/>
                  </a:cubicBezTo>
                  <a:cubicBezTo>
                    <a:pt x="928" y="1438"/>
                    <a:pt x="816" y="1191"/>
                    <a:pt x="752" y="939"/>
                  </a:cubicBezTo>
                  <a:cubicBezTo>
                    <a:pt x="529" y="1878"/>
                    <a:pt x="277" y="2811"/>
                    <a:pt x="89" y="3749"/>
                  </a:cubicBezTo>
                  <a:cubicBezTo>
                    <a:pt x="1" y="4201"/>
                    <a:pt x="153" y="4629"/>
                    <a:pt x="511" y="4993"/>
                  </a:cubicBezTo>
                  <a:cubicBezTo>
                    <a:pt x="611" y="4835"/>
                    <a:pt x="676" y="4717"/>
                    <a:pt x="711" y="4653"/>
                  </a:cubicBezTo>
                  <a:cubicBezTo>
                    <a:pt x="752" y="5052"/>
                    <a:pt x="752" y="5509"/>
                    <a:pt x="852" y="5932"/>
                  </a:cubicBezTo>
                  <a:cubicBezTo>
                    <a:pt x="957" y="6354"/>
                    <a:pt x="1162" y="6741"/>
                    <a:pt x="1356" y="7246"/>
                  </a:cubicBezTo>
                  <a:cubicBezTo>
                    <a:pt x="1491" y="6858"/>
                    <a:pt x="1561" y="6571"/>
                    <a:pt x="1679" y="6307"/>
                  </a:cubicBezTo>
                  <a:cubicBezTo>
                    <a:pt x="1941" y="5695"/>
                    <a:pt x="2163" y="5053"/>
                    <a:pt x="2708" y="4608"/>
                  </a:cubicBezTo>
                  <a:lnTo>
                    <a:pt x="2708" y="4608"/>
                  </a:lnTo>
                  <a:cubicBezTo>
                    <a:pt x="3315" y="3553"/>
                    <a:pt x="3145" y="2404"/>
                    <a:pt x="3134" y="1279"/>
                  </a:cubicBezTo>
                  <a:cubicBezTo>
                    <a:pt x="3128" y="681"/>
                    <a:pt x="2875" y="235"/>
                    <a:pt x="25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3774125" y="3965500"/>
              <a:ext cx="97400" cy="125275"/>
            </a:xfrm>
            <a:custGeom>
              <a:avLst/>
              <a:gdLst/>
              <a:ahLst/>
              <a:cxnLst/>
              <a:rect l="l" t="t" r="r" b="b"/>
              <a:pathLst>
                <a:path w="3896" h="5011" extrusionOk="0">
                  <a:moveTo>
                    <a:pt x="1086" y="3960"/>
                  </a:moveTo>
                  <a:lnTo>
                    <a:pt x="1103" y="3966"/>
                  </a:lnTo>
                  <a:cubicBezTo>
                    <a:pt x="1102" y="3965"/>
                    <a:pt x="1101" y="3963"/>
                    <a:pt x="1100" y="3962"/>
                  </a:cubicBezTo>
                  <a:lnTo>
                    <a:pt x="1100" y="3962"/>
                  </a:lnTo>
                  <a:cubicBezTo>
                    <a:pt x="1095" y="3961"/>
                    <a:pt x="1091" y="3961"/>
                    <a:pt x="1086" y="3960"/>
                  </a:cubicBezTo>
                  <a:close/>
                  <a:moveTo>
                    <a:pt x="957" y="0"/>
                  </a:moveTo>
                  <a:cubicBezTo>
                    <a:pt x="839" y="94"/>
                    <a:pt x="716" y="182"/>
                    <a:pt x="599" y="276"/>
                  </a:cubicBezTo>
                  <a:cubicBezTo>
                    <a:pt x="482" y="376"/>
                    <a:pt x="370" y="475"/>
                    <a:pt x="253" y="581"/>
                  </a:cubicBezTo>
                  <a:cubicBezTo>
                    <a:pt x="235" y="640"/>
                    <a:pt x="229" y="686"/>
                    <a:pt x="218" y="745"/>
                  </a:cubicBezTo>
                  <a:lnTo>
                    <a:pt x="206" y="739"/>
                  </a:lnTo>
                  <a:lnTo>
                    <a:pt x="364" y="892"/>
                  </a:lnTo>
                  <a:lnTo>
                    <a:pt x="364" y="892"/>
                  </a:lnTo>
                  <a:lnTo>
                    <a:pt x="353" y="886"/>
                  </a:lnTo>
                  <a:lnTo>
                    <a:pt x="353" y="886"/>
                  </a:lnTo>
                  <a:cubicBezTo>
                    <a:pt x="464" y="968"/>
                    <a:pt x="581" y="1056"/>
                    <a:pt x="693" y="1144"/>
                  </a:cubicBezTo>
                  <a:cubicBezTo>
                    <a:pt x="746" y="1191"/>
                    <a:pt x="787" y="1244"/>
                    <a:pt x="834" y="1297"/>
                  </a:cubicBezTo>
                  <a:cubicBezTo>
                    <a:pt x="875" y="1379"/>
                    <a:pt x="910" y="1449"/>
                    <a:pt x="957" y="1525"/>
                  </a:cubicBezTo>
                  <a:cubicBezTo>
                    <a:pt x="869" y="1478"/>
                    <a:pt x="787" y="1443"/>
                    <a:pt x="699" y="1396"/>
                  </a:cubicBezTo>
                  <a:cubicBezTo>
                    <a:pt x="663" y="1349"/>
                    <a:pt x="617" y="1302"/>
                    <a:pt x="581" y="1250"/>
                  </a:cubicBezTo>
                  <a:cubicBezTo>
                    <a:pt x="517" y="1220"/>
                    <a:pt x="458" y="1191"/>
                    <a:pt x="394" y="1162"/>
                  </a:cubicBezTo>
                  <a:cubicBezTo>
                    <a:pt x="112" y="1385"/>
                    <a:pt x="1" y="1678"/>
                    <a:pt x="135" y="2001"/>
                  </a:cubicBezTo>
                  <a:cubicBezTo>
                    <a:pt x="282" y="2376"/>
                    <a:pt x="159" y="2710"/>
                    <a:pt x="59" y="3057"/>
                  </a:cubicBezTo>
                  <a:cubicBezTo>
                    <a:pt x="259" y="3209"/>
                    <a:pt x="464" y="3362"/>
                    <a:pt x="663" y="3520"/>
                  </a:cubicBezTo>
                  <a:lnTo>
                    <a:pt x="658" y="3508"/>
                  </a:lnTo>
                  <a:lnTo>
                    <a:pt x="658" y="3508"/>
                  </a:lnTo>
                  <a:cubicBezTo>
                    <a:pt x="803" y="3665"/>
                    <a:pt x="954" y="3811"/>
                    <a:pt x="1100" y="3962"/>
                  </a:cubicBezTo>
                  <a:lnTo>
                    <a:pt x="1100" y="3962"/>
                  </a:lnTo>
                  <a:cubicBezTo>
                    <a:pt x="1720" y="4065"/>
                    <a:pt x="2098" y="4485"/>
                    <a:pt x="2416" y="4981"/>
                  </a:cubicBezTo>
                  <a:lnTo>
                    <a:pt x="2416" y="4981"/>
                  </a:lnTo>
                  <a:cubicBezTo>
                    <a:pt x="2413" y="4981"/>
                    <a:pt x="2409" y="4981"/>
                    <a:pt x="2406" y="4981"/>
                  </a:cubicBezTo>
                  <a:lnTo>
                    <a:pt x="2406" y="4981"/>
                  </a:lnTo>
                  <a:lnTo>
                    <a:pt x="2423" y="4992"/>
                  </a:lnTo>
                  <a:cubicBezTo>
                    <a:pt x="2421" y="4989"/>
                    <a:pt x="2419" y="4985"/>
                    <a:pt x="2416" y="4981"/>
                  </a:cubicBezTo>
                  <a:lnTo>
                    <a:pt x="2416" y="4981"/>
                  </a:lnTo>
                  <a:cubicBezTo>
                    <a:pt x="2512" y="4987"/>
                    <a:pt x="2597" y="4999"/>
                    <a:pt x="2687" y="5010"/>
                  </a:cubicBezTo>
                  <a:cubicBezTo>
                    <a:pt x="2717" y="4969"/>
                    <a:pt x="2752" y="4940"/>
                    <a:pt x="2787" y="4910"/>
                  </a:cubicBezTo>
                  <a:cubicBezTo>
                    <a:pt x="2506" y="4277"/>
                    <a:pt x="2095" y="3690"/>
                    <a:pt x="1989" y="2974"/>
                  </a:cubicBezTo>
                  <a:lnTo>
                    <a:pt x="1989" y="2974"/>
                  </a:lnTo>
                  <a:cubicBezTo>
                    <a:pt x="2418" y="3543"/>
                    <a:pt x="2635" y="4230"/>
                    <a:pt x="3163" y="4787"/>
                  </a:cubicBezTo>
                  <a:cubicBezTo>
                    <a:pt x="3221" y="4652"/>
                    <a:pt x="3256" y="4599"/>
                    <a:pt x="3274" y="4529"/>
                  </a:cubicBezTo>
                  <a:cubicBezTo>
                    <a:pt x="3479" y="3614"/>
                    <a:pt x="3691" y="2693"/>
                    <a:pt x="3896" y="1766"/>
                  </a:cubicBezTo>
                  <a:cubicBezTo>
                    <a:pt x="3720" y="1666"/>
                    <a:pt x="3550" y="1555"/>
                    <a:pt x="3368" y="1467"/>
                  </a:cubicBezTo>
                  <a:cubicBezTo>
                    <a:pt x="3151" y="1355"/>
                    <a:pt x="2922" y="1267"/>
                    <a:pt x="2693" y="1168"/>
                  </a:cubicBezTo>
                  <a:cubicBezTo>
                    <a:pt x="2547" y="1520"/>
                    <a:pt x="2406" y="1872"/>
                    <a:pt x="2247" y="2206"/>
                  </a:cubicBezTo>
                  <a:cubicBezTo>
                    <a:pt x="2189" y="2323"/>
                    <a:pt x="2071" y="2405"/>
                    <a:pt x="1978" y="2499"/>
                  </a:cubicBezTo>
                  <a:lnTo>
                    <a:pt x="1989" y="2493"/>
                  </a:lnTo>
                  <a:lnTo>
                    <a:pt x="1989" y="2493"/>
                  </a:lnTo>
                  <a:cubicBezTo>
                    <a:pt x="1960" y="2581"/>
                    <a:pt x="1936" y="2663"/>
                    <a:pt x="1895" y="2793"/>
                  </a:cubicBezTo>
                  <a:cubicBezTo>
                    <a:pt x="1661" y="2534"/>
                    <a:pt x="1455" y="2341"/>
                    <a:pt x="1279" y="2112"/>
                  </a:cubicBezTo>
                  <a:cubicBezTo>
                    <a:pt x="1174" y="1977"/>
                    <a:pt x="1010" y="1842"/>
                    <a:pt x="1221" y="1613"/>
                  </a:cubicBezTo>
                  <a:cubicBezTo>
                    <a:pt x="1291" y="1531"/>
                    <a:pt x="1233" y="1297"/>
                    <a:pt x="1203" y="1138"/>
                  </a:cubicBezTo>
                  <a:cubicBezTo>
                    <a:pt x="1133" y="757"/>
                    <a:pt x="1045" y="381"/>
                    <a:pt x="95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3893650" y="4087225"/>
              <a:ext cx="69700" cy="157100"/>
            </a:xfrm>
            <a:custGeom>
              <a:avLst/>
              <a:gdLst/>
              <a:ahLst/>
              <a:cxnLst/>
              <a:rect l="l" t="t" r="r" b="b"/>
              <a:pathLst>
                <a:path w="2788" h="6284" extrusionOk="0">
                  <a:moveTo>
                    <a:pt x="1303" y="845"/>
                  </a:moveTo>
                  <a:cubicBezTo>
                    <a:pt x="1303" y="846"/>
                    <a:pt x="1302" y="847"/>
                    <a:pt x="1302" y="848"/>
                  </a:cubicBezTo>
                  <a:lnTo>
                    <a:pt x="1302" y="848"/>
                  </a:lnTo>
                  <a:cubicBezTo>
                    <a:pt x="1303" y="847"/>
                    <a:pt x="1303" y="846"/>
                    <a:pt x="1303" y="845"/>
                  </a:cubicBezTo>
                  <a:close/>
                  <a:moveTo>
                    <a:pt x="1948" y="0"/>
                  </a:moveTo>
                  <a:cubicBezTo>
                    <a:pt x="1704" y="274"/>
                    <a:pt x="1754" y="757"/>
                    <a:pt x="1300" y="855"/>
                  </a:cubicBezTo>
                  <a:lnTo>
                    <a:pt x="1300" y="855"/>
                  </a:lnTo>
                  <a:cubicBezTo>
                    <a:pt x="1301" y="853"/>
                    <a:pt x="1301" y="850"/>
                    <a:pt x="1302" y="848"/>
                  </a:cubicBezTo>
                  <a:lnTo>
                    <a:pt x="1302" y="848"/>
                  </a:lnTo>
                  <a:cubicBezTo>
                    <a:pt x="1299" y="853"/>
                    <a:pt x="1291" y="857"/>
                    <a:pt x="1291" y="857"/>
                  </a:cubicBezTo>
                  <a:cubicBezTo>
                    <a:pt x="1294" y="856"/>
                    <a:pt x="1297" y="856"/>
                    <a:pt x="1300" y="855"/>
                  </a:cubicBezTo>
                  <a:lnTo>
                    <a:pt x="1300" y="855"/>
                  </a:lnTo>
                  <a:cubicBezTo>
                    <a:pt x="1244" y="1040"/>
                    <a:pt x="1225" y="1247"/>
                    <a:pt x="1127" y="1414"/>
                  </a:cubicBezTo>
                  <a:cubicBezTo>
                    <a:pt x="24" y="3239"/>
                    <a:pt x="1" y="4371"/>
                    <a:pt x="423" y="6283"/>
                  </a:cubicBezTo>
                  <a:cubicBezTo>
                    <a:pt x="1567" y="4347"/>
                    <a:pt x="2787" y="2470"/>
                    <a:pt x="2013" y="82"/>
                  </a:cubicBezTo>
                  <a:cubicBezTo>
                    <a:pt x="1995" y="53"/>
                    <a:pt x="1966" y="30"/>
                    <a:pt x="19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3796750" y="3915050"/>
              <a:ext cx="52050" cy="113100"/>
            </a:xfrm>
            <a:custGeom>
              <a:avLst/>
              <a:gdLst/>
              <a:ahLst/>
              <a:cxnLst/>
              <a:rect l="l" t="t" r="r" b="b"/>
              <a:pathLst>
                <a:path w="2082" h="4524" extrusionOk="0">
                  <a:moveTo>
                    <a:pt x="1430" y="0"/>
                  </a:moveTo>
                  <a:cubicBezTo>
                    <a:pt x="266" y="1410"/>
                    <a:pt x="0" y="2914"/>
                    <a:pt x="1077" y="4506"/>
                  </a:cubicBezTo>
                  <a:lnTo>
                    <a:pt x="1077" y="4506"/>
                  </a:lnTo>
                  <a:cubicBezTo>
                    <a:pt x="1144" y="4206"/>
                    <a:pt x="1181" y="3890"/>
                    <a:pt x="1307" y="3614"/>
                  </a:cubicBezTo>
                  <a:cubicBezTo>
                    <a:pt x="1647" y="2863"/>
                    <a:pt x="1847" y="2077"/>
                    <a:pt x="1999" y="1261"/>
                  </a:cubicBezTo>
                  <a:cubicBezTo>
                    <a:pt x="2082" y="827"/>
                    <a:pt x="2070" y="458"/>
                    <a:pt x="1818" y="94"/>
                  </a:cubicBezTo>
                  <a:lnTo>
                    <a:pt x="1818" y="94"/>
                  </a:lnTo>
                  <a:lnTo>
                    <a:pt x="1823" y="111"/>
                  </a:lnTo>
                  <a:cubicBezTo>
                    <a:pt x="1694" y="76"/>
                    <a:pt x="1554" y="35"/>
                    <a:pt x="1430" y="0"/>
                  </a:cubicBezTo>
                  <a:close/>
                  <a:moveTo>
                    <a:pt x="1077" y="4506"/>
                  </a:moveTo>
                  <a:cubicBezTo>
                    <a:pt x="1075" y="4512"/>
                    <a:pt x="1074" y="4517"/>
                    <a:pt x="1073" y="4523"/>
                  </a:cubicBezTo>
                  <a:lnTo>
                    <a:pt x="1084" y="4517"/>
                  </a:lnTo>
                  <a:cubicBezTo>
                    <a:pt x="1082" y="4513"/>
                    <a:pt x="1079" y="4510"/>
                    <a:pt x="1077" y="450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3877225" y="3976350"/>
              <a:ext cx="38750" cy="89775"/>
            </a:xfrm>
            <a:custGeom>
              <a:avLst/>
              <a:gdLst/>
              <a:ahLst/>
              <a:cxnLst/>
              <a:rect l="l" t="t" r="r" b="b"/>
              <a:pathLst>
                <a:path w="1550" h="3591" extrusionOk="0">
                  <a:moveTo>
                    <a:pt x="464" y="0"/>
                  </a:moveTo>
                  <a:cubicBezTo>
                    <a:pt x="306" y="540"/>
                    <a:pt x="153" y="1074"/>
                    <a:pt x="1" y="1619"/>
                  </a:cubicBezTo>
                  <a:cubicBezTo>
                    <a:pt x="65" y="1866"/>
                    <a:pt x="183" y="2118"/>
                    <a:pt x="188" y="2364"/>
                  </a:cubicBezTo>
                  <a:cubicBezTo>
                    <a:pt x="206" y="2699"/>
                    <a:pt x="294" y="2963"/>
                    <a:pt x="511" y="3203"/>
                  </a:cubicBezTo>
                  <a:cubicBezTo>
                    <a:pt x="599" y="3303"/>
                    <a:pt x="623" y="3461"/>
                    <a:pt x="675" y="3590"/>
                  </a:cubicBezTo>
                  <a:cubicBezTo>
                    <a:pt x="705" y="3555"/>
                    <a:pt x="746" y="3526"/>
                    <a:pt x="769" y="3479"/>
                  </a:cubicBezTo>
                  <a:cubicBezTo>
                    <a:pt x="1326" y="2552"/>
                    <a:pt x="1538" y="1531"/>
                    <a:pt x="1549" y="458"/>
                  </a:cubicBezTo>
                  <a:cubicBezTo>
                    <a:pt x="1186" y="305"/>
                    <a:pt x="822" y="153"/>
                    <a:pt x="4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3841450" y="3946725"/>
              <a:ext cx="42400" cy="62925"/>
            </a:xfrm>
            <a:custGeom>
              <a:avLst/>
              <a:gdLst/>
              <a:ahLst/>
              <a:cxnLst/>
              <a:rect l="l" t="t" r="r" b="b"/>
              <a:pathLst>
                <a:path w="1696" h="2517" extrusionOk="0">
                  <a:moveTo>
                    <a:pt x="517" y="0"/>
                  </a:moveTo>
                  <a:cubicBezTo>
                    <a:pt x="346" y="640"/>
                    <a:pt x="170" y="1279"/>
                    <a:pt x="0" y="1919"/>
                  </a:cubicBezTo>
                  <a:cubicBezTo>
                    <a:pt x="229" y="2018"/>
                    <a:pt x="458" y="2106"/>
                    <a:pt x="675" y="2218"/>
                  </a:cubicBezTo>
                  <a:cubicBezTo>
                    <a:pt x="851" y="2306"/>
                    <a:pt x="1027" y="2417"/>
                    <a:pt x="1203" y="2517"/>
                  </a:cubicBezTo>
                  <a:cubicBezTo>
                    <a:pt x="1443" y="1848"/>
                    <a:pt x="1696" y="1185"/>
                    <a:pt x="1561" y="452"/>
                  </a:cubicBezTo>
                  <a:cubicBezTo>
                    <a:pt x="1220" y="305"/>
                    <a:pt x="868" y="147"/>
                    <a:pt x="5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3885450" y="3957275"/>
              <a:ext cx="30525" cy="30825"/>
            </a:xfrm>
            <a:custGeom>
              <a:avLst/>
              <a:gdLst/>
              <a:ahLst/>
              <a:cxnLst/>
              <a:rect l="l" t="t" r="r" b="b"/>
              <a:pathLst>
                <a:path w="1221" h="1233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323"/>
                    <a:pt x="94" y="540"/>
                    <a:pt x="135" y="769"/>
                  </a:cubicBezTo>
                  <a:cubicBezTo>
                    <a:pt x="493" y="922"/>
                    <a:pt x="857" y="1074"/>
                    <a:pt x="1220" y="1233"/>
                  </a:cubicBezTo>
                  <a:cubicBezTo>
                    <a:pt x="1209" y="1027"/>
                    <a:pt x="1197" y="822"/>
                    <a:pt x="1191" y="623"/>
                  </a:cubicBezTo>
                  <a:lnTo>
                    <a:pt x="1191" y="623"/>
                  </a:lnTo>
                  <a:cubicBezTo>
                    <a:pt x="1195" y="625"/>
                    <a:pt x="1199" y="626"/>
                    <a:pt x="1203" y="628"/>
                  </a:cubicBezTo>
                  <a:lnTo>
                    <a:pt x="1191" y="622"/>
                  </a:lnTo>
                  <a:lnTo>
                    <a:pt x="1191" y="622"/>
                  </a:lnTo>
                  <a:cubicBezTo>
                    <a:pt x="1191" y="623"/>
                    <a:pt x="1191" y="623"/>
                    <a:pt x="1191" y="623"/>
                  </a:cubicBezTo>
                  <a:lnTo>
                    <a:pt x="1191" y="623"/>
                  </a:lnTo>
                  <a:cubicBezTo>
                    <a:pt x="1088" y="574"/>
                    <a:pt x="995" y="530"/>
                    <a:pt x="898" y="481"/>
                  </a:cubicBezTo>
                  <a:lnTo>
                    <a:pt x="898" y="481"/>
                  </a:lnTo>
                  <a:lnTo>
                    <a:pt x="593" y="182"/>
                  </a:lnTo>
                  <a:lnTo>
                    <a:pt x="604" y="194"/>
                  </a:lnTo>
                  <a:cubicBezTo>
                    <a:pt x="434" y="136"/>
                    <a:pt x="264" y="89"/>
                    <a:pt x="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3854350" y="3928675"/>
              <a:ext cx="26125" cy="29350"/>
            </a:xfrm>
            <a:custGeom>
              <a:avLst/>
              <a:gdLst/>
              <a:ahLst/>
              <a:cxnLst/>
              <a:rect l="l" t="t" r="r" b="b"/>
              <a:pathLst>
                <a:path w="1045" h="1174" extrusionOk="0">
                  <a:moveTo>
                    <a:pt x="1" y="1"/>
                  </a:moveTo>
                  <a:lnTo>
                    <a:pt x="1" y="722"/>
                  </a:lnTo>
                  <a:cubicBezTo>
                    <a:pt x="341" y="869"/>
                    <a:pt x="693" y="1027"/>
                    <a:pt x="1045" y="1174"/>
                  </a:cubicBezTo>
                  <a:cubicBezTo>
                    <a:pt x="1045" y="505"/>
                    <a:pt x="382" y="511"/>
                    <a:pt x="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3841450" y="4088550"/>
              <a:ext cx="3400" cy="4125"/>
            </a:xfrm>
            <a:custGeom>
              <a:avLst/>
              <a:gdLst/>
              <a:ahLst/>
              <a:cxnLst/>
              <a:rect l="l" t="t" r="r" b="b"/>
              <a:pathLst>
                <a:path w="136" h="165" extrusionOk="0">
                  <a:moveTo>
                    <a:pt x="94" y="0"/>
                  </a:moveTo>
                  <a:cubicBezTo>
                    <a:pt x="59" y="24"/>
                    <a:pt x="30" y="65"/>
                    <a:pt x="0" y="94"/>
                  </a:cubicBezTo>
                  <a:cubicBezTo>
                    <a:pt x="47" y="117"/>
                    <a:pt x="88" y="147"/>
                    <a:pt x="135" y="164"/>
                  </a:cubicBezTo>
                  <a:cubicBezTo>
                    <a:pt x="118" y="106"/>
                    <a:pt x="112" y="59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228375" y="2131050"/>
              <a:ext cx="132700" cy="35225"/>
            </a:xfrm>
            <a:custGeom>
              <a:avLst/>
              <a:gdLst/>
              <a:ahLst/>
              <a:cxnLst/>
              <a:rect l="l" t="t" r="r" b="b"/>
              <a:pathLst>
                <a:path w="5308" h="1409" extrusionOk="0">
                  <a:moveTo>
                    <a:pt x="6" y="628"/>
                  </a:moveTo>
                  <a:lnTo>
                    <a:pt x="0" y="634"/>
                  </a:lnTo>
                  <a:cubicBezTo>
                    <a:pt x="4" y="634"/>
                    <a:pt x="8" y="634"/>
                    <a:pt x="12" y="634"/>
                  </a:cubicBezTo>
                  <a:lnTo>
                    <a:pt x="12" y="634"/>
                  </a:lnTo>
                  <a:cubicBezTo>
                    <a:pt x="10" y="632"/>
                    <a:pt x="8" y="630"/>
                    <a:pt x="6" y="628"/>
                  </a:cubicBezTo>
                  <a:close/>
                  <a:moveTo>
                    <a:pt x="1513" y="1"/>
                  </a:moveTo>
                  <a:cubicBezTo>
                    <a:pt x="990" y="1"/>
                    <a:pt x="508" y="181"/>
                    <a:pt x="76" y="634"/>
                  </a:cubicBezTo>
                  <a:cubicBezTo>
                    <a:pt x="70" y="636"/>
                    <a:pt x="63" y="637"/>
                    <a:pt x="54" y="637"/>
                  </a:cubicBezTo>
                  <a:cubicBezTo>
                    <a:pt x="41" y="637"/>
                    <a:pt x="25" y="635"/>
                    <a:pt x="12" y="634"/>
                  </a:cubicBezTo>
                  <a:lnTo>
                    <a:pt x="12" y="634"/>
                  </a:lnTo>
                  <a:cubicBezTo>
                    <a:pt x="97" y="728"/>
                    <a:pt x="192" y="892"/>
                    <a:pt x="266" y="892"/>
                  </a:cubicBezTo>
                  <a:cubicBezTo>
                    <a:pt x="267" y="892"/>
                    <a:pt x="269" y="892"/>
                    <a:pt x="270" y="892"/>
                  </a:cubicBezTo>
                  <a:cubicBezTo>
                    <a:pt x="384" y="885"/>
                    <a:pt x="498" y="881"/>
                    <a:pt x="611" y="881"/>
                  </a:cubicBezTo>
                  <a:cubicBezTo>
                    <a:pt x="1653" y="881"/>
                    <a:pt x="2650" y="1176"/>
                    <a:pt x="3661" y="1361"/>
                  </a:cubicBezTo>
                  <a:cubicBezTo>
                    <a:pt x="3840" y="1394"/>
                    <a:pt x="4023" y="1408"/>
                    <a:pt x="4206" y="1408"/>
                  </a:cubicBezTo>
                  <a:cubicBezTo>
                    <a:pt x="4390" y="1408"/>
                    <a:pt x="4573" y="1394"/>
                    <a:pt x="4752" y="1367"/>
                  </a:cubicBezTo>
                  <a:cubicBezTo>
                    <a:pt x="4946" y="1338"/>
                    <a:pt x="5127" y="1162"/>
                    <a:pt x="5256" y="1009"/>
                  </a:cubicBezTo>
                  <a:cubicBezTo>
                    <a:pt x="5308" y="952"/>
                    <a:pt x="5199" y="768"/>
                    <a:pt x="5160" y="639"/>
                  </a:cubicBezTo>
                  <a:lnTo>
                    <a:pt x="5160" y="639"/>
                  </a:lnTo>
                  <a:cubicBezTo>
                    <a:pt x="5167" y="640"/>
                    <a:pt x="5173" y="640"/>
                    <a:pt x="5180" y="640"/>
                  </a:cubicBezTo>
                  <a:cubicBezTo>
                    <a:pt x="5168" y="634"/>
                    <a:pt x="5157" y="628"/>
                    <a:pt x="5157" y="628"/>
                  </a:cubicBezTo>
                  <a:lnTo>
                    <a:pt x="5157" y="628"/>
                  </a:lnTo>
                  <a:cubicBezTo>
                    <a:pt x="5158" y="632"/>
                    <a:pt x="5159" y="636"/>
                    <a:pt x="5160" y="639"/>
                  </a:cubicBezTo>
                  <a:lnTo>
                    <a:pt x="5160" y="639"/>
                  </a:lnTo>
                  <a:cubicBezTo>
                    <a:pt x="5135" y="639"/>
                    <a:pt x="5109" y="639"/>
                    <a:pt x="5084" y="639"/>
                  </a:cubicBezTo>
                  <a:cubicBezTo>
                    <a:pt x="4967" y="639"/>
                    <a:pt x="4849" y="642"/>
                    <a:pt x="4733" y="642"/>
                  </a:cubicBezTo>
                  <a:cubicBezTo>
                    <a:pt x="4565" y="642"/>
                    <a:pt x="4400" y="636"/>
                    <a:pt x="4242" y="605"/>
                  </a:cubicBezTo>
                  <a:cubicBezTo>
                    <a:pt x="3643" y="487"/>
                    <a:pt x="3051" y="352"/>
                    <a:pt x="2482" y="170"/>
                  </a:cubicBezTo>
                  <a:cubicBezTo>
                    <a:pt x="2146" y="64"/>
                    <a:pt x="1822" y="1"/>
                    <a:pt x="151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210175" y="2158350"/>
              <a:ext cx="132025" cy="29475"/>
            </a:xfrm>
            <a:custGeom>
              <a:avLst/>
              <a:gdLst/>
              <a:ahLst/>
              <a:cxnLst/>
              <a:rect l="l" t="t" r="r" b="b"/>
              <a:pathLst>
                <a:path w="5281" h="1179" extrusionOk="0">
                  <a:moveTo>
                    <a:pt x="1158" y="0"/>
                  </a:moveTo>
                  <a:cubicBezTo>
                    <a:pt x="959" y="0"/>
                    <a:pt x="760" y="11"/>
                    <a:pt x="558" y="35"/>
                  </a:cubicBezTo>
                  <a:cubicBezTo>
                    <a:pt x="370" y="357"/>
                    <a:pt x="188" y="657"/>
                    <a:pt x="1" y="956"/>
                  </a:cubicBezTo>
                  <a:cubicBezTo>
                    <a:pt x="986" y="1038"/>
                    <a:pt x="1896" y="1102"/>
                    <a:pt x="2811" y="1179"/>
                  </a:cubicBezTo>
                  <a:cubicBezTo>
                    <a:pt x="3386" y="1155"/>
                    <a:pt x="3961" y="1132"/>
                    <a:pt x="4541" y="1102"/>
                  </a:cubicBezTo>
                  <a:cubicBezTo>
                    <a:pt x="4770" y="956"/>
                    <a:pt x="4987" y="809"/>
                    <a:pt x="5280" y="621"/>
                  </a:cubicBezTo>
                  <a:cubicBezTo>
                    <a:pt x="3837" y="498"/>
                    <a:pt x="2522" y="0"/>
                    <a:pt x="115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245375" y="2190600"/>
              <a:ext cx="85825" cy="67475"/>
            </a:xfrm>
            <a:custGeom>
              <a:avLst/>
              <a:gdLst/>
              <a:ahLst/>
              <a:cxnLst/>
              <a:rect l="l" t="t" r="r" b="b"/>
              <a:pathLst>
                <a:path w="3433" h="2699" extrusionOk="0">
                  <a:moveTo>
                    <a:pt x="3309" y="733"/>
                  </a:moveTo>
                  <a:lnTo>
                    <a:pt x="3309" y="733"/>
                  </a:lnTo>
                  <a:cubicBezTo>
                    <a:pt x="3306" y="734"/>
                    <a:pt x="3303" y="734"/>
                    <a:pt x="3301" y="734"/>
                  </a:cubicBezTo>
                  <a:lnTo>
                    <a:pt x="3301" y="734"/>
                  </a:lnTo>
                  <a:cubicBezTo>
                    <a:pt x="3300" y="740"/>
                    <a:pt x="3299" y="745"/>
                    <a:pt x="3298" y="751"/>
                  </a:cubicBezTo>
                  <a:lnTo>
                    <a:pt x="3309" y="733"/>
                  </a:lnTo>
                  <a:close/>
                  <a:moveTo>
                    <a:pt x="3151" y="0"/>
                  </a:moveTo>
                  <a:cubicBezTo>
                    <a:pt x="2828" y="164"/>
                    <a:pt x="2494" y="335"/>
                    <a:pt x="2171" y="493"/>
                  </a:cubicBezTo>
                  <a:cubicBezTo>
                    <a:pt x="2066" y="534"/>
                    <a:pt x="1948" y="569"/>
                    <a:pt x="1831" y="604"/>
                  </a:cubicBezTo>
                  <a:lnTo>
                    <a:pt x="1843" y="587"/>
                  </a:lnTo>
                  <a:lnTo>
                    <a:pt x="1843" y="587"/>
                  </a:lnTo>
                  <a:cubicBezTo>
                    <a:pt x="1784" y="640"/>
                    <a:pt x="1731" y="698"/>
                    <a:pt x="1684" y="751"/>
                  </a:cubicBezTo>
                  <a:lnTo>
                    <a:pt x="1696" y="733"/>
                  </a:lnTo>
                  <a:lnTo>
                    <a:pt x="1696" y="733"/>
                  </a:lnTo>
                  <a:cubicBezTo>
                    <a:pt x="1637" y="786"/>
                    <a:pt x="1585" y="845"/>
                    <a:pt x="1538" y="898"/>
                  </a:cubicBezTo>
                  <a:lnTo>
                    <a:pt x="1549" y="880"/>
                  </a:lnTo>
                  <a:lnTo>
                    <a:pt x="1549" y="880"/>
                  </a:lnTo>
                  <a:cubicBezTo>
                    <a:pt x="1497" y="939"/>
                    <a:pt x="1450" y="992"/>
                    <a:pt x="1397" y="1044"/>
                  </a:cubicBezTo>
                  <a:lnTo>
                    <a:pt x="1403" y="1039"/>
                  </a:lnTo>
                  <a:lnTo>
                    <a:pt x="1256" y="1185"/>
                  </a:lnTo>
                  <a:lnTo>
                    <a:pt x="1256" y="1185"/>
                  </a:lnTo>
                  <a:cubicBezTo>
                    <a:pt x="970" y="1658"/>
                    <a:pt x="718" y="2155"/>
                    <a:pt x="79" y="2217"/>
                  </a:cubicBezTo>
                  <a:lnTo>
                    <a:pt x="79" y="2217"/>
                  </a:lnTo>
                  <a:cubicBezTo>
                    <a:pt x="80" y="2211"/>
                    <a:pt x="82" y="2206"/>
                    <a:pt x="83" y="2200"/>
                  </a:cubicBezTo>
                  <a:lnTo>
                    <a:pt x="83" y="2200"/>
                  </a:lnTo>
                  <a:lnTo>
                    <a:pt x="71" y="2218"/>
                  </a:lnTo>
                  <a:cubicBezTo>
                    <a:pt x="74" y="2217"/>
                    <a:pt x="76" y="2217"/>
                    <a:pt x="79" y="2217"/>
                  </a:cubicBezTo>
                  <a:lnTo>
                    <a:pt x="79" y="2217"/>
                  </a:lnTo>
                  <a:cubicBezTo>
                    <a:pt x="51" y="2346"/>
                    <a:pt x="29" y="2470"/>
                    <a:pt x="1" y="2605"/>
                  </a:cubicBezTo>
                  <a:cubicBezTo>
                    <a:pt x="288" y="2640"/>
                    <a:pt x="552" y="2669"/>
                    <a:pt x="816" y="2699"/>
                  </a:cubicBezTo>
                  <a:lnTo>
                    <a:pt x="1673" y="2570"/>
                  </a:lnTo>
                  <a:cubicBezTo>
                    <a:pt x="2124" y="2106"/>
                    <a:pt x="2564" y="1649"/>
                    <a:pt x="3010" y="1168"/>
                  </a:cubicBezTo>
                  <a:lnTo>
                    <a:pt x="3010" y="1168"/>
                  </a:lnTo>
                  <a:lnTo>
                    <a:pt x="3004" y="1185"/>
                  </a:lnTo>
                  <a:cubicBezTo>
                    <a:pt x="3048" y="1136"/>
                    <a:pt x="3102" y="1086"/>
                    <a:pt x="3152" y="1037"/>
                  </a:cubicBezTo>
                  <a:lnTo>
                    <a:pt x="3152" y="1037"/>
                  </a:lnTo>
                  <a:cubicBezTo>
                    <a:pt x="3154" y="1039"/>
                    <a:pt x="3155" y="1042"/>
                    <a:pt x="3157" y="1044"/>
                  </a:cubicBezTo>
                  <a:lnTo>
                    <a:pt x="3163" y="1027"/>
                  </a:lnTo>
                  <a:lnTo>
                    <a:pt x="3163" y="1027"/>
                  </a:lnTo>
                  <a:cubicBezTo>
                    <a:pt x="3159" y="1030"/>
                    <a:pt x="3156" y="1034"/>
                    <a:pt x="3152" y="1037"/>
                  </a:cubicBezTo>
                  <a:lnTo>
                    <a:pt x="3152" y="1037"/>
                  </a:lnTo>
                  <a:cubicBezTo>
                    <a:pt x="3042" y="851"/>
                    <a:pt x="3094" y="754"/>
                    <a:pt x="3301" y="734"/>
                  </a:cubicBezTo>
                  <a:lnTo>
                    <a:pt x="3301" y="734"/>
                  </a:lnTo>
                  <a:cubicBezTo>
                    <a:pt x="3341" y="511"/>
                    <a:pt x="3387" y="282"/>
                    <a:pt x="3432" y="41"/>
                  </a:cubicBezTo>
                  <a:cubicBezTo>
                    <a:pt x="3333" y="24"/>
                    <a:pt x="3239" y="18"/>
                    <a:pt x="315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280875" y="2122225"/>
              <a:ext cx="104875" cy="25125"/>
            </a:xfrm>
            <a:custGeom>
              <a:avLst/>
              <a:gdLst/>
              <a:ahLst/>
              <a:cxnLst/>
              <a:rect l="l" t="t" r="r" b="b"/>
              <a:pathLst>
                <a:path w="4195" h="1005" extrusionOk="0">
                  <a:moveTo>
                    <a:pt x="1500" y="1"/>
                  </a:moveTo>
                  <a:cubicBezTo>
                    <a:pt x="1452" y="1"/>
                    <a:pt x="1404" y="1"/>
                    <a:pt x="1355" y="1"/>
                  </a:cubicBezTo>
                  <a:cubicBezTo>
                    <a:pt x="898" y="13"/>
                    <a:pt x="452" y="72"/>
                    <a:pt x="0" y="107"/>
                  </a:cubicBezTo>
                  <a:cubicBezTo>
                    <a:pt x="546" y="324"/>
                    <a:pt x="1097" y="424"/>
                    <a:pt x="1631" y="553"/>
                  </a:cubicBezTo>
                  <a:cubicBezTo>
                    <a:pt x="2118" y="676"/>
                    <a:pt x="2593" y="840"/>
                    <a:pt x="3068" y="987"/>
                  </a:cubicBezTo>
                  <a:lnTo>
                    <a:pt x="3057" y="981"/>
                  </a:lnTo>
                  <a:lnTo>
                    <a:pt x="3057" y="981"/>
                  </a:lnTo>
                  <a:cubicBezTo>
                    <a:pt x="3137" y="995"/>
                    <a:pt x="3216" y="1005"/>
                    <a:pt x="3292" y="1005"/>
                  </a:cubicBezTo>
                  <a:cubicBezTo>
                    <a:pt x="3467" y="1005"/>
                    <a:pt x="3628" y="956"/>
                    <a:pt x="3767" y="805"/>
                  </a:cubicBezTo>
                  <a:cubicBezTo>
                    <a:pt x="3772" y="800"/>
                    <a:pt x="3779" y="798"/>
                    <a:pt x="3789" y="798"/>
                  </a:cubicBezTo>
                  <a:cubicBezTo>
                    <a:pt x="3826" y="798"/>
                    <a:pt x="3891" y="826"/>
                    <a:pt x="3937" y="840"/>
                  </a:cubicBezTo>
                  <a:cubicBezTo>
                    <a:pt x="4019" y="664"/>
                    <a:pt x="4113" y="488"/>
                    <a:pt x="4195" y="324"/>
                  </a:cubicBezTo>
                  <a:cubicBezTo>
                    <a:pt x="3743" y="236"/>
                    <a:pt x="3286" y="130"/>
                    <a:pt x="2804" y="72"/>
                  </a:cubicBezTo>
                  <a:cubicBezTo>
                    <a:pt x="2372" y="24"/>
                    <a:pt x="1934" y="1"/>
                    <a:pt x="15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212075" y="2201125"/>
              <a:ext cx="79375" cy="52750"/>
            </a:xfrm>
            <a:custGeom>
              <a:avLst/>
              <a:gdLst/>
              <a:ahLst/>
              <a:cxnLst/>
              <a:rect l="l" t="t" r="r" b="b"/>
              <a:pathLst>
                <a:path w="3175" h="2110" extrusionOk="0">
                  <a:moveTo>
                    <a:pt x="2723" y="606"/>
                  </a:moveTo>
                  <a:cubicBezTo>
                    <a:pt x="2725" y="610"/>
                    <a:pt x="2727" y="613"/>
                    <a:pt x="2729" y="618"/>
                  </a:cubicBezTo>
                  <a:lnTo>
                    <a:pt x="2735" y="606"/>
                  </a:lnTo>
                  <a:cubicBezTo>
                    <a:pt x="2731" y="606"/>
                    <a:pt x="2727" y="606"/>
                    <a:pt x="2723" y="606"/>
                  </a:cubicBezTo>
                  <a:close/>
                  <a:moveTo>
                    <a:pt x="2872" y="1"/>
                  </a:moveTo>
                  <a:cubicBezTo>
                    <a:pt x="2416" y="1"/>
                    <a:pt x="2041" y="250"/>
                    <a:pt x="1679" y="535"/>
                  </a:cubicBezTo>
                  <a:cubicBezTo>
                    <a:pt x="1556" y="629"/>
                    <a:pt x="1403" y="700"/>
                    <a:pt x="1262" y="770"/>
                  </a:cubicBezTo>
                  <a:cubicBezTo>
                    <a:pt x="1262" y="770"/>
                    <a:pt x="1268" y="764"/>
                    <a:pt x="1274" y="747"/>
                  </a:cubicBezTo>
                  <a:lnTo>
                    <a:pt x="1274" y="747"/>
                  </a:lnTo>
                  <a:cubicBezTo>
                    <a:pt x="1215" y="799"/>
                    <a:pt x="1168" y="858"/>
                    <a:pt x="1116" y="911"/>
                  </a:cubicBezTo>
                  <a:lnTo>
                    <a:pt x="822" y="1058"/>
                  </a:lnTo>
                  <a:lnTo>
                    <a:pt x="834" y="1040"/>
                  </a:lnTo>
                  <a:lnTo>
                    <a:pt x="834" y="1040"/>
                  </a:lnTo>
                  <a:cubicBezTo>
                    <a:pt x="681" y="1198"/>
                    <a:pt x="535" y="1345"/>
                    <a:pt x="388" y="1497"/>
                  </a:cubicBezTo>
                  <a:lnTo>
                    <a:pt x="242" y="1644"/>
                  </a:lnTo>
                  <a:lnTo>
                    <a:pt x="247" y="1638"/>
                  </a:lnTo>
                  <a:lnTo>
                    <a:pt x="247" y="1638"/>
                  </a:lnTo>
                  <a:cubicBezTo>
                    <a:pt x="159" y="1738"/>
                    <a:pt x="83" y="1844"/>
                    <a:pt x="1" y="1949"/>
                  </a:cubicBezTo>
                  <a:cubicBezTo>
                    <a:pt x="184" y="2065"/>
                    <a:pt x="352" y="2109"/>
                    <a:pt x="511" y="2109"/>
                  </a:cubicBezTo>
                  <a:cubicBezTo>
                    <a:pt x="837" y="2109"/>
                    <a:pt x="1125" y="1921"/>
                    <a:pt x="1421" y="1767"/>
                  </a:cubicBezTo>
                  <a:lnTo>
                    <a:pt x="1421" y="1767"/>
                  </a:lnTo>
                  <a:lnTo>
                    <a:pt x="1409" y="1785"/>
                  </a:lnTo>
                  <a:cubicBezTo>
                    <a:pt x="1708" y="1451"/>
                    <a:pt x="2007" y="1122"/>
                    <a:pt x="2324" y="799"/>
                  </a:cubicBezTo>
                  <a:cubicBezTo>
                    <a:pt x="2376" y="748"/>
                    <a:pt x="2495" y="769"/>
                    <a:pt x="2582" y="759"/>
                  </a:cubicBezTo>
                  <a:lnTo>
                    <a:pt x="2582" y="759"/>
                  </a:lnTo>
                  <a:cubicBezTo>
                    <a:pt x="2582" y="761"/>
                    <a:pt x="2582" y="762"/>
                    <a:pt x="2582" y="764"/>
                  </a:cubicBezTo>
                  <a:lnTo>
                    <a:pt x="2588" y="758"/>
                  </a:lnTo>
                  <a:lnTo>
                    <a:pt x="2588" y="758"/>
                  </a:lnTo>
                  <a:cubicBezTo>
                    <a:pt x="2586" y="759"/>
                    <a:pt x="2584" y="759"/>
                    <a:pt x="2582" y="759"/>
                  </a:cubicBezTo>
                  <a:lnTo>
                    <a:pt x="2582" y="759"/>
                  </a:lnTo>
                  <a:cubicBezTo>
                    <a:pt x="2582" y="708"/>
                    <a:pt x="2576" y="651"/>
                    <a:pt x="2576" y="600"/>
                  </a:cubicBezTo>
                  <a:cubicBezTo>
                    <a:pt x="2620" y="600"/>
                    <a:pt x="2673" y="605"/>
                    <a:pt x="2723" y="606"/>
                  </a:cubicBezTo>
                  <a:lnTo>
                    <a:pt x="2723" y="606"/>
                  </a:lnTo>
                  <a:cubicBezTo>
                    <a:pt x="2656" y="470"/>
                    <a:pt x="2687" y="432"/>
                    <a:pt x="2756" y="432"/>
                  </a:cubicBezTo>
                  <a:cubicBezTo>
                    <a:pt x="2790" y="432"/>
                    <a:pt x="2835" y="442"/>
                    <a:pt x="2881" y="453"/>
                  </a:cubicBezTo>
                  <a:lnTo>
                    <a:pt x="2870" y="471"/>
                  </a:lnTo>
                  <a:cubicBezTo>
                    <a:pt x="2928" y="418"/>
                    <a:pt x="2975" y="359"/>
                    <a:pt x="3028" y="307"/>
                  </a:cubicBezTo>
                  <a:lnTo>
                    <a:pt x="3028" y="307"/>
                  </a:lnTo>
                  <a:lnTo>
                    <a:pt x="3016" y="324"/>
                  </a:lnTo>
                  <a:cubicBezTo>
                    <a:pt x="3071" y="275"/>
                    <a:pt x="3115" y="221"/>
                    <a:pt x="3163" y="172"/>
                  </a:cubicBezTo>
                  <a:lnTo>
                    <a:pt x="3163" y="172"/>
                  </a:lnTo>
                  <a:lnTo>
                    <a:pt x="3163" y="178"/>
                  </a:lnTo>
                  <a:lnTo>
                    <a:pt x="3175" y="160"/>
                  </a:lnTo>
                  <a:lnTo>
                    <a:pt x="3175" y="160"/>
                  </a:lnTo>
                  <a:cubicBezTo>
                    <a:pt x="3171" y="164"/>
                    <a:pt x="3167" y="168"/>
                    <a:pt x="3163" y="172"/>
                  </a:cubicBezTo>
                  <a:lnTo>
                    <a:pt x="3163" y="172"/>
                  </a:lnTo>
                  <a:lnTo>
                    <a:pt x="3163" y="34"/>
                  </a:lnTo>
                  <a:lnTo>
                    <a:pt x="3163" y="34"/>
                  </a:lnTo>
                  <a:cubicBezTo>
                    <a:pt x="3167" y="35"/>
                    <a:pt x="3171" y="36"/>
                    <a:pt x="3175" y="37"/>
                  </a:cubicBezTo>
                  <a:lnTo>
                    <a:pt x="3163" y="19"/>
                  </a:lnTo>
                  <a:lnTo>
                    <a:pt x="3163" y="34"/>
                  </a:lnTo>
                  <a:lnTo>
                    <a:pt x="3163" y="34"/>
                  </a:lnTo>
                  <a:cubicBezTo>
                    <a:pt x="3062" y="11"/>
                    <a:pt x="2965" y="1"/>
                    <a:pt x="287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95950" y="2190050"/>
              <a:ext cx="88025" cy="22925"/>
            </a:xfrm>
            <a:custGeom>
              <a:avLst/>
              <a:gdLst/>
              <a:ahLst/>
              <a:cxnLst/>
              <a:rect l="l" t="t" r="r" b="b"/>
              <a:pathLst>
                <a:path w="3521" h="917" extrusionOk="0">
                  <a:moveTo>
                    <a:pt x="1253" y="0"/>
                  </a:moveTo>
                  <a:cubicBezTo>
                    <a:pt x="1160" y="0"/>
                    <a:pt x="1067" y="1"/>
                    <a:pt x="974" y="5"/>
                  </a:cubicBezTo>
                  <a:cubicBezTo>
                    <a:pt x="259" y="16"/>
                    <a:pt x="188" y="87"/>
                    <a:pt x="1" y="879"/>
                  </a:cubicBezTo>
                  <a:cubicBezTo>
                    <a:pt x="323" y="879"/>
                    <a:pt x="648" y="917"/>
                    <a:pt x="960" y="917"/>
                  </a:cubicBezTo>
                  <a:cubicBezTo>
                    <a:pt x="1153" y="917"/>
                    <a:pt x="1341" y="902"/>
                    <a:pt x="1520" y="855"/>
                  </a:cubicBezTo>
                  <a:cubicBezTo>
                    <a:pt x="2206" y="662"/>
                    <a:pt x="2852" y="310"/>
                    <a:pt x="3520" y="34"/>
                  </a:cubicBezTo>
                  <a:cubicBezTo>
                    <a:pt x="3474" y="28"/>
                    <a:pt x="3427" y="28"/>
                    <a:pt x="3374" y="16"/>
                  </a:cubicBezTo>
                  <a:cubicBezTo>
                    <a:pt x="3110" y="28"/>
                    <a:pt x="2840" y="34"/>
                    <a:pt x="2576" y="34"/>
                  </a:cubicBezTo>
                  <a:cubicBezTo>
                    <a:pt x="2130" y="29"/>
                    <a:pt x="1693" y="0"/>
                    <a:pt x="12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358150" y="2099250"/>
              <a:ext cx="74550" cy="23200"/>
            </a:xfrm>
            <a:custGeom>
              <a:avLst/>
              <a:gdLst/>
              <a:ahLst/>
              <a:cxnLst/>
              <a:rect l="l" t="t" r="r" b="b"/>
              <a:pathLst>
                <a:path w="2982" h="928" extrusionOk="0">
                  <a:moveTo>
                    <a:pt x="2392" y="0"/>
                  </a:moveTo>
                  <a:cubicBezTo>
                    <a:pt x="2074" y="0"/>
                    <a:pt x="1776" y="53"/>
                    <a:pt x="1473" y="234"/>
                  </a:cubicBezTo>
                  <a:cubicBezTo>
                    <a:pt x="1045" y="492"/>
                    <a:pt x="464" y="439"/>
                    <a:pt x="1" y="873"/>
                  </a:cubicBezTo>
                  <a:cubicBezTo>
                    <a:pt x="317" y="909"/>
                    <a:pt x="619" y="928"/>
                    <a:pt x="911" y="928"/>
                  </a:cubicBezTo>
                  <a:cubicBezTo>
                    <a:pt x="1448" y="928"/>
                    <a:pt x="1952" y="863"/>
                    <a:pt x="2457" y="716"/>
                  </a:cubicBezTo>
                  <a:lnTo>
                    <a:pt x="2457" y="716"/>
                  </a:lnTo>
                  <a:cubicBezTo>
                    <a:pt x="2456" y="717"/>
                    <a:pt x="2454" y="719"/>
                    <a:pt x="2453" y="721"/>
                  </a:cubicBezTo>
                  <a:lnTo>
                    <a:pt x="2459" y="715"/>
                  </a:lnTo>
                  <a:lnTo>
                    <a:pt x="2459" y="715"/>
                  </a:lnTo>
                  <a:cubicBezTo>
                    <a:pt x="2458" y="715"/>
                    <a:pt x="2458" y="715"/>
                    <a:pt x="2457" y="716"/>
                  </a:cubicBezTo>
                  <a:lnTo>
                    <a:pt x="2457" y="716"/>
                  </a:lnTo>
                  <a:cubicBezTo>
                    <a:pt x="2614" y="506"/>
                    <a:pt x="2783" y="296"/>
                    <a:pt x="2981" y="40"/>
                  </a:cubicBezTo>
                  <a:cubicBezTo>
                    <a:pt x="2774" y="19"/>
                    <a:pt x="2579" y="0"/>
                    <a:pt x="239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393950" y="2113750"/>
              <a:ext cx="38350" cy="52375"/>
            </a:xfrm>
            <a:custGeom>
              <a:avLst/>
              <a:gdLst/>
              <a:ahLst/>
              <a:cxnLst/>
              <a:rect l="l" t="t" r="r" b="b"/>
              <a:pathLst>
                <a:path w="1534" h="2095" extrusionOk="0">
                  <a:moveTo>
                    <a:pt x="1449" y="0"/>
                  </a:moveTo>
                  <a:cubicBezTo>
                    <a:pt x="1450" y="4"/>
                    <a:pt x="1450" y="7"/>
                    <a:pt x="1450" y="11"/>
                  </a:cubicBezTo>
                  <a:lnTo>
                    <a:pt x="1450" y="11"/>
                  </a:lnTo>
                  <a:cubicBezTo>
                    <a:pt x="1456" y="9"/>
                    <a:pt x="1461" y="8"/>
                    <a:pt x="1467" y="6"/>
                  </a:cubicBezTo>
                  <a:lnTo>
                    <a:pt x="1449" y="0"/>
                  </a:lnTo>
                  <a:close/>
                  <a:moveTo>
                    <a:pt x="1450" y="11"/>
                  </a:moveTo>
                  <a:cubicBezTo>
                    <a:pt x="1309" y="51"/>
                    <a:pt x="1162" y="102"/>
                    <a:pt x="1021" y="147"/>
                  </a:cubicBezTo>
                  <a:lnTo>
                    <a:pt x="1033" y="129"/>
                  </a:lnTo>
                  <a:lnTo>
                    <a:pt x="1033" y="129"/>
                  </a:lnTo>
                  <a:cubicBezTo>
                    <a:pt x="616" y="511"/>
                    <a:pt x="206" y="892"/>
                    <a:pt x="241" y="1531"/>
                  </a:cubicBezTo>
                  <a:cubicBezTo>
                    <a:pt x="241" y="1543"/>
                    <a:pt x="88" y="1566"/>
                    <a:pt x="6" y="1590"/>
                  </a:cubicBezTo>
                  <a:cubicBezTo>
                    <a:pt x="6" y="1654"/>
                    <a:pt x="0" y="1713"/>
                    <a:pt x="0" y="1778"/>
                  </a:cubicBezTo>
                  <a:cubicBezTo>
                    <a:pt x="118" y="1883"/>
                    <a:pt x="235" y="1977"/>
                    <a:pt x="382" y="2094"/>
                  </a:cubicBezTo>
                  <a:cubicBezTo>
                    <a:pt x="1060" y="1568"/>
                    <a:pt x="1534" y="932"/>
                    <a:pt x="1450" y="1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362725" y="2134725"/>
              <a:ext cx="34775" cy="51050"/>
            </a:xfrm>
            <a:custGeom>
              <a:avLst/>
              <a:gdLst/>
              <a:ahLst/>
              <a:cxnLst/>
              <a:rect l="l" t="t" r="r" b="b"/>
              <a:pathLst>
                <a:path w="1391" h="2042" extrusionOk="0">
                  <a:moveTo>
                    <a:pt x="663" y="346"/>
                  </a:moveTo>
                  <a:lnTo>
                    <a:pt x="657" y="352"/>
                  </a:lnTo>
                  <a:cubicBezTo>
                    <a:pt x="658" y="351"/>
                    <a:pt x="660" y="351"/>
                    <a:pt x="661" y="350"/>
                  </a:cubicBezTo>
                  <a:lnTo>
                    <a:pt x="661" y="350"/>
                  </a:lnTo>
                  <a:cubicBezTo>
                    <a:pt x="662" y="349"/>
                    <a:pt x="662" y="347"/>
                    <a:pt x="663" y="346"/>
                  </a:cubicBezTo>
                  <a:close/>
                  <a:moveTo>
                    <a:pt x="1390" y="0"/>
                  </a:moveTo>
                  <a:lnTo>
                    <a:pt x="1390" y="0"/>
                  </a:lnTo>
                  <a:cubicBezTo>
                    <a:pt x="1075" y="157"/>
                    <a:pt x="865" y="251"/>
                    <a:pt x="661" y="350"/>
                  </a:cubicBezTo>
                  <a:lnTo>
                    <a:pt x="661" y="350"/>
                  </a:lnTo>
                  <a:cubicBezTo>
                    <a:pt x="426" y="865"/>
                    <a:pt x="0" y="1316"/>
                    <a:pt x="129" y="2042"/>
                  </a:cubicBezTo>
                  <a:cubicBezTo>
                    <a:pt x="581" y="1684"/>
                    <a:pt x="1232" y="1654"/>
                    <a:pt x="1249" y="950"/>
                  </a:cubicBezTo>
                  <a:cubicBezTo>
                    <a:pt x="1249" y="880"/>
                    <a:pt x="1255" y="821"/>
                    <a:pt x="1255" y="757"/>
                  </a:cubicBezTo>
                  <a:cubicBezTo>
                    <a:pt x="1290" y="528"/>
                    <a:pt x="1337" y="311"/>
                    <a:pt x="139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316950" y="2173425"/>
              <a:ext cx="43875" cy="66475"/>
            </a:xfrm>
            <a:custGeom>
              <a:avLst/>
              <a:gdLst/>
              <a:ahLst/>
              <a:cxnLst/>
              <a:rect l="l" t="t" r="r" b="b"/>
              <a:pathLst>
                <a:path w="1755" h="2659" extrusionOk="0">
                  <a:moveTo>
                    <a:pt x="438" y="1440"/>
                  </a:moveTo>
                  <a:cubicBezTo>
                    <a:pt x="436" y="1442"/>
                    <a:pt x="435" y="1444"/>
                    <a:pt x="435" y="1444"/>
                  </a:cubicBezTo>
                  <a:cubicBezTo>
                    <a:pt x="436" y="1442"/>
                    <a:pt x="437" y="1441"/>
                    <a:pt x="438" y="1440"/>
                  </a:cubicBezTo>
                  <a:close/>
                  <a:moveTo>
                    <a:pt x="1596" y="1"/>
                  </a:moveTo>
                  <a:lnTo>
                    <a:pt x="1596" y="1"/>
                  </a:lnTo>
                  <a:cubicBezTo>
                    <a:pt x="1175" y="527"/>
                    <a:pt x="801" y="983"/>
                    <a:pt x="438" y="1440"/>
                  </a:cubicBezTo>
                  <a:lnTo>
                    <a:pt x="438" y="1440"/>
                  </a:lnTo>
                  <a:cubicBezTo>
                    <a:pt x="440" y="1438"/>
                    <a:pt x="442" y="1436"/>
                    <a:pt x="446" y="1436"/>
                  </a:cubicBezTo>
                  <a:cubicBezTo>
                    <a:pt x="448" y="1436"/>
                    <a:pt x="450" y="1437"/>
                    <a:pt x="452" y="1438"/>
                  </a:cubicBezTo>
                  <a:lnTo>
                    <a:pt x="300" y="1749"/>
                  </a:lnTo>
                  <a:lnTo>
                    <a:pt x="305" y="1731"/>
                  </a:lnTo>
                  <a:lnTo>
                    <a:pt x="305" y="1731"/>
                  </a:lnTo>
                  <a:cubicBezTo>
                    <a:pt x="260" y="1783"/>
                    <a:pt x="198" y="1834"/>
                    <a:pt x="151" y="1880"/>
                  </a:cubicBezTo>
                  <a:lnTo>
                    <a:pt x="151" y="1880"/>
                  </a:lnTo>
                  <a:cubicBezTo>
                    <a:pt x="152" y="1877"/>
                    <a:pt x="152" y="1875"/>
                    <a:pt x="153" y="1872"/>
                  </a:cubicBezTo>
                  <a:lnTo>
                    <a:pt x="153" y="1872"/>
                  </a:lnTo>
                  <a:lnTo>
                    <a:pt x="147" y="1884"/>
                  </a:lnTo>
                  <a:cubicBezTo>
                    <a:pt x="149" y="1882"/>
                    <a:pt x="150" y="1881"/>
                    <a:pt x="151" y="1880"/>
                  </a:cubicBezTo>
                  <a:lnTo>
                    <a:pt x="151" y="1880"/>
                  </a:lnTo>
                  <a:cubicBezTo>
                    <a:pt x="99" y="2141"/>
                    <a:pt x="47" y="2397"/>
                    <a:pt x="0" y="2658"/>
                  </a:cubicBezTo>
                  <a:cubicBezTo>
                    <a:pt x="710" y="1907"/>
                    <a:pt x="1755" y="1374"/>
                    <a:pt x="159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416825" y="2060950"/>
              <a:ext cx="50625" cy="32425"/>
            </a:xfrm>
            <a:custGeom>
              <a:avLst/>
              <a:gdLst/>
              <a:ahLst/>
              <a:cxnLst/>
              <a:rect l="l" t="t" r="r" b="b"/>
              <a:pathLst>
                <a:path w="2025" h="1297" extrusionOk="0">
                  <a:moveTo>
                    <a:pt x="1942" y="0"/>
                  </a:moveTo>
                  <a:cubicBezTo>
                    <a:pt x="1667" y="100"/>
                    <a:pt x="1379" y="188"/>
                    <a:pt x="1115" y="323"/>
                  </a:cubicBezTo>
                  <a:cubicBezTo>
                    <a:pt x="816" y="458"/>
                    <a:pt x="534" y="640"/>
                    <a:pt x="253" y="804"/>
                  </a:cubicBezTo>
                  <a:cubicBezTo>
                    <a:pt x="206" y="851"/>
                    <a:pt x="153" y="898"/>
                    <a:pt x="106" y="968"/>
                  </a:cubicBezTo>
                  <a:lnTo>
                    <a:pt x="118" y="968"/>
                  </a:lnTo>
                  <a:cubicBezTo>
                    <a:pt x="89" y="1044"/>
                    <a:pt x="59" y="1127"/>
                    <a:pt x="1" y="1297"/>
                  </a:cubicBezTo>
                  <a:cubicBezTo>
                    <a:pt x="409" y="1273"/>
                    <a:pt x="766" y="1262"/>
                    <a:pt x="1128" y="1244"/>
                  </a:cubicBezTo>
                  <a:lnTo>
                    <a:pt x="1128" y="1244"/>
                  </a:lnTo>
                  <a:cubicBezTo>
                    <a:pt x="1126" y="1246"/>
                    <a:pt x="1123" y="1248"/>
                    <a:pt x="1121" y="1250"/>
                  </a:cubicBezTo>
                  <a:lnTo>
                    <a:pt x="1133" y="1244"/>
                  </a:lnTo>
                  <a:lnTo>
                    <a:pt x="1133" y="1244"/>
                  </a:lnTo>
                  <a:cubicBezTo>
                    <a:pt x="1131" y="1244"/>
                    <a:pt x="1130" y="1244"/>
                    <a:pt x="1128" y="1244"/>
                  </a:cubicBezTo>
                  <a:lnTo>
                    <a:pt x="1128" y="1244"/>
                  </a:lnTo>
                  <a:cubicBezTo>
                    <a:pt x="1184" y="1199"/>
                    <a:pt x="1235" y="1148"/>
                    <a:pt x="1285" y="1097"/>
                  </a:cubicBezTo>
                  <a:lnTo>
                    <a:pt x="1285" y="1097"/>
                  </a:lnTo>
                  <a:lnTo>
                    <a:pt x="1279" y="1115"/>
                  </a:lnTo>
                  <a:lnTo>
                    <a:pt x="1432" y="804"/>
                  </a:lnTo>
                  <a:lnTo>
                    <a:pt x="1426" y="810"/>
                  </a:lnTo>
                  <a:cubicBezTo>
                    <a:pt x="1620" y="587"/>
                    <a:pt x="1825" y="364"/>
                    <a:pt x="2024" y="135"/>
                  </a:cubicBezTo>
                  <a:cubicBezTo>
                    <a:pt x="1995" y="88"/>
                    <a:pt x="1972" y="41"/>
                    <a:pt x="19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168675" y="2223875"/>
              <a:ext cx="64125" cy="23225"/>
            </a:xfrm>
            <a:custGeom>
              <a:avLst/>
              <a:gdLst/>
              <a:ahLst/>
              <a:cxnLst/>
              <a:rect l="l" t="t" r="r" b="b"/>
              <a:pathLst>
                <a:path w="2565" h="929" extrusionOk="0">
                  <a:moveTo>
                    <a:pt x="2564" y="148"/>
                  </a:moveTo>
                  <a:lnTo>
                    <a:pt x="2564" y="148"/>
                  </a:lnTo>
                  <a:cubicBezTo>
                    <a:pt x="2560" y="149"/>
                    <a:pt x="2556" y="150"/>
                    <a:pt x="2552" y="152"/>
                  </a:cubicBezTo>
                  <a:lnTo>
                    <a:pt x="2552" y="152"/>
                  </a:lnTo>
                  <a:lnTo>
                    <a:pt x="2552" y="159"/>
                  </a:lnTo>
                  <a:lnTo>
                    <a:pt x="2564" y="148"/>
                  </a:lnTo>
                  <a:close/>
                  <a:moveTo>
                    <a:pt x="2117" y="591"/>
                  </a:moveTo>
                  <a:cubicBezTo>
                    <a:pt x="2118" y="594"/>
                    <a:pt x="2118" y="596"/>
                    <a:pt x="2118" y="599"/>
                  </a:cubicBezTo>
                  <a:lnTo>
                    <a:pt x="2124" y="593"/>
                  </a:lnTo>
                  <a:cubicBezTo>
                    <a:pt x="2122" y="592"/>
                    <a:pt x="2120" y="592"/>
                    <a:pt x="2117" y="591"/>
                  </a:cubicBezTo>
                  <a:close/>
                  <a:moveTo>
                    <a:pt x="1968" y="738"/>
                  </a:moveTo>
                  <a:cubicBezTo>
                    <a:pt x="1969" y="741"/>
                    <a:pt x="1970" y="743"/>
                    <a:pt x="1972" y="746"/>
                  </a:cubicBezTo>
                  <a:lnTo>
                    <a:pt x="1972" y="740"/>
                  </a:lnTo>
                  <a:cubicBezTo>
                    <a:pt x="1970" y="739"/>
                    <a:pt x="1969" y="739"/>
                    <a:pt x="1968" y="738"/>
                  </a:cubicBezTo>
                  <a:close/>
                  <a:moveTo>
                    <a:pt x="2552" y="1"/>
                  </a:moveTo>
                  <a:lnTo>
                    <a:pt x="2552" y="13"/>
                  </a:lnTo>
                  <a:lnTo>
                    <a:pt x="2552" y="13"/>
                  </a:lnTo>
                  <a:cubicBezTo>
                    <a:pt x="2486" y="12"/>
                    <a:pt x="2416" y="8"/>
                    <a:pt x="2349" y="8"/>
                  </a:cubicBezTo>
                  <a:cubicBezTo>
                    <a:pt x="2278" y="8"/>
                    <a:pt x="2209" y="13"/>
                    <a:pt x="2148" y="30"/>
                  </a:cubicBezTo>
                  <a:cubicBezTo>
                    <a:pt x="1590" y="206"/>
                    <a:pt x="1045" y="394"/>
                    <a:pt x="499" y="587"/>
                  </a:cubicBezTo>
                  <a:cubicBezTo>
                    <a:pt x="329" y="646"/>
                    <a:pt x="165" y="711"/>
                    <a:pt x="0" y="769"/>
                  </a:cubicBezTo>
                  <a:cubicBezTo>
                    <a:pt x="358" y="834"/>
                    <a:pt x="708" y="928"/>
                    <a:pt x="1048" y="928"/>
                  </a:cubicBezTo>
                  <a:cubicBezTo>
                    <a:pt x="1322" y="928"/>
                    <a:pt x="1589" y="867"/>
                    <a:pt x="1848" y="681"/>
                  </a:cubicBezTo>
                  <a:cubicBezTo>
                    <a:pt x="1850" y="680"/>
                    <a:pt x="1853" y="679"/>
                    <a:pt x="1855" y="679"/>
                  </a:cubicBezTo>
                  <a:cubicBezTo>
                    <a:pt x="1878" y="679"/>
                    <a:pt x="1927" y="717"/>
                    <a:pt x="1968" y="738"/>
                  </a:cubicBezTo>
                  <a:lnTo>
                    <a:pt x="1968" y="738"/>
                  </a:lnTo>
                  <a:cubicBezTo>
                    <a:pt x="1914" y="619"/>
                    <a:pt x="1924" y="562"/>
                    <a:pt x="1997" y="562"/>
                  </a:cubicBezTo>
                  <a:cubicBezTo>
                    <a:pt x="2027" y="562"/>
                    <a:pt x="2067" y="572"/>
                    <a:pt x="2117" y="591"/>
                  </a:cubicBezTo>
                  <a:lnTo>
                    <a:pt x="2117" y="591"/>
                  </a:lnTo>
                  <a:cubicBezTo>
                    <a:pt x="2097" y="359"/>
                    <a:pt x="2163" y="294"/>
                    <a:pt x="2552" y="152"/>
                  </a:cubicBezTo>
                  <a:lnTo>
                    <a:pt x="2552" y="152"/>
                  </a:lnTo>
                  <a:lnTo>
                    <a:pt x="2552" y="13"/>
                  </a:lnTo>
                  <a:lnTo>
                    <a:pt x="2552" y="13"/>
                  </a:lnTo>
                  <a:cubicBezTo>
                    <a:pt x="2556" y="13"/>
                    <a:pt x="2560" y="13"/>
                    <a:pt x="2564" y="13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80275" y="2185900"/>
              <a:ext cx="43600" cy="17025"/>
            </a:xfrm>
            <a:custGeom>
              <a:avLst/>
              <a:gdLst/>
              <a:ahLst/>
              <a:cxnLst/>
              <a:rect l="l" t="t" r="r" b="b"/>
              <a:pathLst>
                <a:path w="1744" h="681" extrusionOk="0">
                  <a:moveTo>
                    <a:pt x="1731" y="0"/>
                  </a:moveTo>
                  <a:cubicBezTo>
                    <a:pt x="1151" y="24"/>
                    <a:pt x="582" y="53"/>
                    <a:pt x="1" y="77"/>
                  </a:cubicBezTo>
                  <a:cubicBezTo>
                    <a:pt x="7" y="112"/>
                    <a:pt x="7" y="147"/>
                    <a:pt x="1" y="182"/>
                  </a:cubicBezTo>
                  <a:cubicBezTo>
                    <a:pt x="54" y="194"/>
                    <a:pt x="95" y="194"/>
                    <a:pt x="147" y="200"/>
                  </a:cubicBezTo>
                  <a:cubicBezTo>
                    <a:pt x="199" y="189"/>
                    <a:pt x="246" y="183"/>
                    <a:pt x="290" y="183"/>
                  </a:cubicBezTo>
                  <a:cubicBezTo>
                    <a:pt x="456" y="183"/>
                    <a:pt x="561" y="269"/>
                    <a:pt x="570" y="487"/>
                  </a:cubicBezTo>
                  <a:cubicBezTo>
                    <a:pt x="582" y="534"/>
                    <a:pt x="582" y="587"/>
                    <a:pt x="587" y="640"/>
                  </a:cubicBezTo>
                  <a:cubicBezTo>
                    <a:pt x="652" y="652"/>
                    <a:pt x="711" y="669"/>
                    <a:pt x="769" y="681"/>
                  </a:cubicBezTo>
                  <a:cubicBezTo>
                    <a:pt x="1092" y="523"/>
                    <a:pt x="1421" y="352"/>
                    <a:pt x="1743" y="194"/>
                  </a:cubicBezTo>
                  <a:cubicBezTo>
                    <a:pt x="1743" y="124"/>
                    <a:pt x="1737" y="65"/>
                    <a:pt x="173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432950" y="2080900"/>
              <a:ext cx="31700" cy="38875"/>
            </a:xfrm>
            <a:custGeom>
              <a:avLst/>
              <a:gdLst/>
              <a:ahLst/>
              <a:cxnLst/>
              <a:rect l="l" t="t" r="r" b="b"/>
              <a:pathLst>
                <a:path w="1268" h="1555" extrusionOk="0">
                  <a:moveTo>
                    <a:pt x="769" y="0"/>
                  </a:moveTo>
                  <a:cubicBezTo>
                    <a:pt x="730" y="91"/>
                    <a:pt x="679" y="192"/>
                    <a:pt x="639" y="289"/>
                  </a:cubicBezTo>
                  <a:lnTo>
                    <a:pt x="639" y="289"/>
                  </a:lnTo>
                  <a:cubicBezTo>
                    <a:pt x="581" y="335"/>
                    <a:pt x="528" y="388"/>
                    <a:pt x="476" y="440"/>
                  </a:cubicBezTo>
                  <a:lnTo>
                    <a:pt x="488" y="434"/>
                  </a:lnTo>
                  <a:lnTo>
                    <a:pt x="488" y="434"/>
                  </a:lnTo>
                  <a:cubicBezTo>
                    <a:pt x="464" y="798"/>
                    <a:pt x="1" y="1068"/>
                    <a:pt x="265" y="1555"/>
                  </a:cubicBezTo>
                  <a:cubicBezTo>
                    <a:pt x="605" y="1050"/>
                    <a:pt x="916" y="557"/>
                    <a:pt x="1268" y="29"/>
                  </a:cubicBezTo>
                  <a:cubicBezTo>
                    <a:pt x="1033" y="12"/>
                    <a:pt x="904" y="6"/>
                    <a:pt x="76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173950" y="2216250"/>
              <a:ext cx="40225" cy="17925"/>
            </a:xfrm>
            <a:custGeom>
              <a:avLst/>
              <a:gdLst/>
              <a:ahLst/>
              <a:cxnLst/>
              <a:rect l="l" t="t" r="r" b="b"/>
              <a:pathLst>
                <a:path w="1609" h="717" extrusionOk="0">
                  <a:moveTo>
                    <a:pt x="552" y="1"/>
                  </a:moveTo>
                  <a:cubicBezTo>
                    <a:pt x="358" y="247"/>
                    <a:pt x="200" y="458"/>
                    <a:pt x="1" y="716"/>
                  </a:cubicBezTo>
                  <a:cubicBezTo>
                    <a:pt x="581" y="640"/>
                    <a:pt x="1057" y="435"/>
                    <a:pt x="1608" y="71"/>
                  </a:cubicBezTo>
                  <a:cubicBezTo>
                    <a:pt x="1168" y="42"/>
                    <a:pt x="851" y="24"/>
                    <a:pt x="5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232475" y="2216875"/>
              <a:ext cx="11300" cy="7325"/>
            </a:xfrm>
            <a:custGeom>
              <a:avLst/>
              <a:gdLst/>
              <a:ahLst/>
              <a:cxnLst/>
              <a:rect l="l" t="t" r="r" b="b"/>
              <a:pathLst>
                <a:path w="452" h="293" extrusionOk="0">
                  <a:moveTo>
                    <a:pt x="160" y="1"/>
                  </a:moveTo>
                  <a:cubicBezTo>
                    <a:pt x="78" y="1"/>
                    <a:pt x="22" y="73"/>
                    <a:pt x="12" y="287"/>
                  </a:cubicBezTo>
                  <a:lnTo>
                    <a:pt x="301" y="287"/>
                  </a:lnTo>
                  <a:cubicBezTo>
                    <a:pt x="356" y="241"/>
                    <a:pt x="401" y="185"/>
                    <a:pt x="452" y="134"/>
                  </a:cubicBezTo>
                  <a:lnTo>
                    <a:pt x="452" y="134"/>
                  </a:lnTo>
                  <a:lnTo>
                    <a:pt x="446" y="140"/>
                  </a:lnTo>
                  <a:cubicBezTo>
                    <a:pt x="338" y="66"/>
                    <a:pt x="237" y="1"/>
                    <a:pt x="160" y="1"/>
                  </a:cubicBezTo>
                  <a:close/>
                  <a:moveTo>
                    <a:pt x="0" y="287"/>
                  </a:moveTo>
                  <a:lnTo>
                    <a:pt x="12" y="293"/>
                  </a:lnTo>
                  <a:cubicBezTo>
                    <a:pt x="12" y="291"/>
                    <a:pt x="12" y="289"/>
                    <a:pt x="12" y="287"/>
                  </a:cubicBezTo>
                  <a:close/>
                  <a:moveTo>
                    <a:pt x="301" y="287"/>
                  </a:moveTo>
                  <a:cubicBezTo>
                    <a:pt x="298" y="289"/>
                    <a:pt x="296" y="291"/>
                    <a:pt x="294" y="293"/>
                  </a:cubicBezTo>
                  <a:lnTo>
                    <a:pt x="305" y="28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09175" y="2240300"/>
              <a:ext cx="8375" cy="8250"/>
            </a:xfrm>
            <a:custGeom>
              <a:avLst/>
              <a:gdLst/>
              <a:ahLst/>
              <a:cxnLst/>
              <a:rect l="l" t="t" r="r" b="b"/>
              <a:pathLst>
                <a:path w="335" h="330" extrusionOk="0">
                  <a:moveTo>
                    <a:pt x="253" y="1"/>
                  </a:moveTo>
                  <a:cubicBezTo>
                    <a:pt x="171" y="65"/>
                    <a:pt x="83" y="142"/>
                    <a:pt x="1" y="212"/>
                  </a:cubicBezTo>
                  <a:cubicBezTo>
                    <a:pt x="42" y="253"/>
                    <a:pt x="59" y="288"/>
                    <a:pt x="83" y="329"/>
                  </a:cubicBezTo>
                  <a:cubicBezTo>
                    <a:pt x="165" y="253"/>
                    <a:pt x="253" y="177"/>
                    <a:pt x="335" y="95"/>
                  </a:cubicBezTo>
                  <a:cubicBezTo>
                    <a:pt x="306" y="60"/>
                    <a:pt x="282" y="30"/>
                    <a:pt x="2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30175" y="2112675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64" y="1"/>
                  </a:moveTo>
                  <a:cubicBezTo>
                    <a:pt x="62" y="1"/>
                    <a:pt x="61" y="1"/>
                    <a:pt x="59" y="2"/>
                  </a:cubicBezTo>
                  <a:cubicBezTo>
                    <a:pt x="50" y="11"/>
                    <a:pt x="43" y="20"/>
                    <a:pt x="36" y="29"/>
                  </a:cubicBezTo>
                  <a:lnTo>
                    <a:pt x="36" y="29"/>
                  </a:lnTo>
                  <a:cubicBezTo>
                    <a:pt x="57" y="22"/>
                    <a:pt x="79" y="18"/>
                    <a:pt x="100" y="14"/>
                  </a:cubicBezTo>
                  <a:cubicBezTo>
                    <a:pt x="85" y="14"/>
                    <a:pt x="74" y="1"/>
                    <a:pt x="64" y="1"/>
                  </a:cubicBezTo>
                  <a:close/>
                  <a:moveTo>
                    <a:pt x="36" y="29"/>
                  </a:moveTo>
                  <a:cubicBezTo>
                    <a:pt x="28" y="31"/>
                    <a:pt x="20" y="34"/>
                    <a:pt x="12" y="37"/>
                  </a:cubicBezTo>
                  <a:cubicBezTo>
                    <a:pt x="0" y="43"/>
                    <a:pt x="18" y="55"/>
                    <a:pt x="18" y="55"/>
                  </a:cubicBezTo>
                  <a:cubicBezTo>
                    <a:pt x="24" y="46"/>
                    <a:pt x="30" y="38"/>
                    <a:pt x="36" y="29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291125" y="2198225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53" y="0"/>
                  </a:moveTo>
                  <a:cubicBezTo>
                    <a:pt x="110" y="50"/>
                    <a:pt x="66" y="94"/>
                    <a:pt x="22" y="147"/>
                  </a:cubicBezTo>
                  <a:lnTo>
                    <a:pt x="22" y="147"/>
                  </a:lnTo>
                  <a:cubicBezTo>
                    <a:pt x="15" y="147"/>
                    <a:pt x="8" y="147"/>
                    <a:pt x="1" y="147"/>
                  </a:cubicBezTo>
                  <a:lnTo>
                    <a:pt x="13" y="159"/>
                  </a:lnTo>
                  <a:cubicBezTo>
                    <a:pt x="16" y="155"/>
                    <a:pt x="19" y="151"/>
                    <a:pt x="22" y="147"/>
                  </a:cubicBezTo>
                  <a:lnTo>
                    <a:pt x="22" y="147"/>
                  </a:lnTo>
                  <a:cubicBezTo>
                    <a:pt x="71" y="148"/>
                    <a:pt x="114" y="153"/>
                    <a:pt x="165" y="153"/>
                  </a:cubicBezTo>
                  <a:cubicBezTo>
                    <a:pt x="159" y="100"/>
                    <a:pt x="159" y="53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78875" y="2048025"/>
              <a:ext cx="2350" cy="3700"/>
            </a:xfrm>
            <a:custGeom>
              <a:avLst/>
              <a:gdLst/>
              <a:ahLst/>
              <a:cxnLst/>
              <a:rect l="l" t="t" r="r" b="b"/>
              <a:pathLst>
                <a:path w="94" h="148" extrusionOk="0">
                  <a:moveTo>
                    <a:pt x="47" y="1"/>
                  </a:moveTo>
                  <a:cubicBezTo>
                    <a:pt x="29" y="19"/>
                    <a:pt x="0" y="36"/>
                    <a:pt x="6" y="54"/>
                  </a:cubicBezTo>
                  <a:cubicBezTo>
                    <a:pt x="12" y="83"/>
                    <a:pt x="35" y="118"/>
                    <a:pt x="47" y="148"/>
                  </a:cubicBezTo>
                  <a:cubicBezTo>
                    <a:pt x="65" y="124"/>
                    <a:pt x="94" y="112"/>
                    <a:pt x="94" y="95"/>
                  </a:cubicBezTo>
                  <a:cubicBezTo>
                    <a:pt x="88" y="65"/>
                    <a:pt x="65" y="30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306975" y="2245450"/>
              <a:ext cx="4425" cy="3675"/>
            </a:xfrm>
            <a:custGeom>
              <a:avLst/>
              <a:gdLst/>
              <a:ahLst/>
              <a:cxnLst/>
              <a:rect l="l" t="t" r="r" b="b"/>
              <a:pathLst>
                <a:path w="177" h="147" extrusionOk="0">
                  <a:moveTo>
                    <a:pt x="100" y="0"/>
                  </a:moveTo>
                  <a:cubicBezTo>
                    <a:pt x="59" y="53"/>
                    <a:pt x="30" y="100"/>
                    <a:pt x="1" y="147"/>
                  </a:cubicBezTo>
                  <a:cubicBezTo>
                    <a:pt x="59" y="141"/>
                    <a:pt x="118" y="123"/>
                    <a:pt x="177" y="118"/>
                  </a:cubicBezTo>
                  <a:cubicBezTo>
                    <a:pt x="147" y="82"/>
                    <a:pt x="130" y="47"/>
                    <a:pt x="10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168675" y="4319975"/>
              <a:ext cx="4725" cy="6775"/>
            </a:xfrm>
            <a:custGeom>
              <a:avLst/>
              <a:gdLst/>
              <a:ahLst/>
              <a:cxnLst/>
              <a:rect l="l" t="t" r="r" b="b"/>
              <a:pathLst>
                <a:path w="189" h="271" extrusionOk="0">
                  <a:moveTo>
                    <a:pt x="188" y="0"/>
                  </a:moveTo>
                  <a:lnTo>
                    <a:pt x="188" y="0"/>
                  </a:lnTo>
                  <a:cubicBezTo>
                    <a:pt x="124" y="47"/>
                    <a:pt x="65" y="100"/>
                    <a:pt x="0" y="141"/>
                  </a:cubicBezTo>
                  <a:cubicBezTo>
                    <a:pt x="47" y="188"/>
                    <a:pt x="100" y="223"/>
                    <a:pt x="159" y="270"/>
                  </a:cubicBezTo>
                  <a:cubicBezTo>
                    <a:pt x="165" y="176"/>
                    <a:pt x="182" y="88"/>
                    <a:pt x="1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404500" y="4212750"/>
              <a:ext cx="1925" cy="2375"/>
            </a:xfrm>
            <a:custGeom>
              <a:avLst/>
              <a:gdLst/>
              <a:ahLst/>
              <a:cxnLst/>
              <a:rect l="l" t="t" r="r" b="b"/>
              <a:pathLst>
                <a:path w="77" h="95" extrusionOk="0">
                  <a:moveTo>
                    <a:pt x="18" y="1"/>
                  </a:moveTo>
                  <a:cubicBezTo>
                    <a:pt x="18" y="21"/>
                    <a:pt x="21" y="44"/>
                    <a:pt x="23" y="66"/>
                  </a:cubicBezTo>
                  <a:lnTo>
                    <a:pt x="23" y="66"/>
                  </a:lnTo>
                  <a:cubicBezTo>
                    <a:pt x="42" y="44"/>
                    <a:pt x="60" y="23"/>
                    <a:pt x="77" y="1"/>
                  </a:cubicBezTo>
                  <a:close/>
                  <a:moveTo>
                    <a:pt x="23" y="66"/>
                  </a:moveTo>
                  <a:cubicBezTo>
                    <a:pt x="16" y="73"/>
                    <a:pt x="8" y="81"/>
                    <a:pt x="1" y="89"/>
                  </a:cubicBezTo>
                  <a:cubicBezTo>
                    <a:pt x="3" y="88"/>
                    <a:pt x="5" y="87"/>
                    <a:pt x="8" y="87"/>
                  </a:cubicBezTo>
                  <a:cubicBezTo>
                    <a:pt x="17" y="87"/>
                    <a:pt x="24" y="95"/>
                    <a:pt x="24" y="95"/>
                  </a:cubicBezTo>
                  <a:cubicBezTo>
                    <a:pt x="24" y="86"/>
                    <a:pt x="24" y="76"/>
                    <a:pt x="23" y="6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6391300" y="4308675"/>
              <a:ext cx="4275" cy="4575"/>
            </a:xfrm>
            <a:custGeom>
              <a:avLst/>
              <a:gdLst/>
              <a:ahLst/>
              <a:cxnLst/>
              <a:rect l="l" t="t" r="r" b="b"/>
              <a:pathLst>
                <a:path w="171" h="183" extrusionOk="0">
                  <a:moveTo>
                    <a:pt x="30" y="1"/>
                  </a:moveTo>
                  <a:cubicBezTo>
                    <a:pt x="24" y="59"/>
                    <a:pt x="7" y="124"/>
                    <a:pt x="1" y="182"/>
                  </a:cubicBezTo>
                  <a:cubicBezTo>
                    <a:pt x="59" y="182"/>
                    <a:pt x="112" y="177"/>
                    <a:pt x="171" y="165"/>
                  </a:cubicBezTo>
                  <a:cubicBezTo>
                    <a:pt x="130" y="118"/>
                    <a:pt x="83" y="59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6470500" y="4262475"/>
              <a:ext cx="5900" cy="3850"/>
            </a:xfrm>
            <a:custGeom>
              <a:avLst/>
              <a:gdLst/>
              <a:ahLst/>
              <a:cxnLst/>
              <a:rect l="l" t="t" r="r" b="b"/>
              <a:pathLst>
                <a:path w="236" h="154" extrusionOk="0">
                  <a:moveTo>
                    <a:pt x="235" y="1"/>
                  </a:moveTo>
                  <a:lnTo>
                    <a:pt x="235" y="1"/>
                  </a:lnTo>
                  <a:cubicBezTo>
                    <a:pt x="159" y="48"/>
                    <a:pt x="83" y="100"/>
                    <a:pt x="1" y="153"/>
                  </a:cubicBezTo>
                  <a:cubicBezTo>
                    <a:pt x="83" y="100"/>
                    <a:pt x="165" y="53"/>
                    <a:pt x="2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3978575" y="1289800"/>
              <a:ext cx="51200" cy="86100"/>
            </a:xfrm>
            <a:custGeom>
              <a:avLst/>
              <a:gdLst/>
              <a:ahLst/>
              <a:cxnLst/>
              <a:rect l="l" t="t" r="r" b="b"/>
              <a:pathLst>
                <a:path w="2048" h="3444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813" y="135"/>
                    <a:pt x="1696" y="270"/>
                    <a:pt x="1567" y="411"/>
                  </a:cubicBezTo>
                  <a:lnTo>
                    <a:pt x="1584" y="393"/>
                  </a:lnTo>
                  <a:lnTo>
                    <a:pt x="1584" y="393"/>
                  </a:lnTo>
                  <a:cubicBezTo>
                    <a:pt x="1432" y="593"/>
                    <a:pt x="1285" y="792"/>
                    <a:pt x="1133" y="992"/>
                  </a:cubicBezTo>
                  <a:lnTo>
                    <a:pt x="1139" y="980"/>
                  </a:lnTo>
                  <a:lnTo>
                    <a:pt x="1139" y="980"/>
                  </a:lnTo>
                  <a:cubicBezTo>
                    <a:pt x="886" y="1326"/>
                    <a:pt x="646" y="1678"/>
                    <a:pt x="399" y="2024"/>
                  </a:cubicBezTo>
                  <a:lnTo>
                    <a:pt x="411" y="2018"/>
                  </a:lnTo>
                  <a:lnTo>
                    <a:pt x="411" y="2018"/>
                  </a:lnTo>
                  <a:cubicBezTo>
                    <a:pt x="235" y="2499"/>
                    <a:pt x="0" y="2986"/>
                    <a:pt x="487" y="3444"/>
                  </a:cubicBezTo>
                  <a:cubicBezTo>
                    <a:pt x="904" y="2781"/>
                    <a:pt x="1326" y="2136"/>
                    <a:pt x="1731" y="1473"/>
                  </a:cubicBezTo>
                  <a:cubicBezTo>
                    <a:pt x="2018" y="998"/>
                    <a:pt x="2048" y="622"/>
                    <a:pt x="19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4021850" y="1303150"/>
              <a:ext cx="28725" cy="85075"/>
            </a:xfrm>
            <a:custGeom>
              <a:avLst/>
              <a:gdLst/>
              <a:ahLst/>
              <a:cxnLst/>
              <a:rect l="l" t="t" r="r" b="b"/>
              <a:pathLst>
                <a:path w="1149" h="3403" extrusionOk="0">
                  <a:moveTo>
                    <a:pt x="681" y="0"/>
                  </a:moveTo>
                  <a:cubicBezTo>
                    <a:pt x="475" y="493"/>
                    <a:pt x="399" y="992"/>
                    <a:pt x="229" y="1467"/>
                  </a:cubicBezTo>
                  <a:cubicBezTo>
                    <a:pt x="0" y="2124"/>
                    <a:pt x="258" y="2710"/>
                    <a:pt x="399" y="3315"/>
                  </a:cubicBezTo>
                  <a:cubicBezTo>
                    <a:pt x="405" y="3354"/>
                    <a:pt x="513" y="3367"/>
                    <a:pt x="579" y="3388"/>
                  </a:cubicBezTo>
                  <a:lnTo>
                    <a:pt x="579" y="3388"/>
                  </a:lnTo>
                  <a:cubicBezTo>
                    <a:pt x="944" y="3040"/>
                    <a:pt x="1148" y="2645"/>
                    <a:pt x="1050" y="2124"/>
                  </a:cubicBezTo>
                  <a:cubicBezTo>
                    <a:pt x="915" y="1414"/>
                    <a:pt x="804" y="704"/>
                    <a:pt x="681" y="0"/>
                  </a:cubicBezTo>
                  <a:close/>
                  <a:moveTo>
                    <a:pt x="579" y="3388"/>
                  </a:moveTo>
                  <a:cubicBezTo>
                    <a:pt x="573" y="3393"/>
                    <a:pt x="568" y="3398"/>
                    <a:pt x="563" y="3403"/>
                  </a:cubicBezTo>
                  <a:cubicBezTo>
                    <a:pt x="569" y="3403"/>
                    <a:pt x="587" y="3391"/>
                    <a:pt x="587" y="3391"/>
                  </a:cubicBezTo>
                  <a:cubicBezTo>
                    <a:pt x="584" y="3390"/>
                    <a:pt x="581" y="3389"/>
                    <a:pt x="579" y="338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3987950" y="1349925"/>
              <a:ext cx="27325" cy="68075"/>
            </a:xfrm>
            <a:custGeom>
              <a:avLst/>
              <a:gdLst/>
              <a:ahLst/>
              <a:cxnLst/>
              <a:rect l="l" t="t" r="r" b="b"/>
              <a:pathLst>
                <a:path w="1093" h="2723" extrusionOk="0">
                  <a:moveTo>
                    <a:pt x="1092" y="1"/>
                  </a:moveTo>
                  <a:lnTo>
                    <a:pt x="1092" y="1"/>
                  </a:lnTo>
                  <a:cubicBezTo>
                    <a:pt x="347" y="857"/>
                    <a:pt x="1" y="1649"/>
                    <a:pt x="623" y="2723"/>
                  </a:cubicBezTo>
                  <a:cubicBezTo>
                    <a:pt x="793" y="1778"/>
                    <a:pt x="934" y="957"/>
                    <a:pt x="10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4010550" y="1369875"/>
              <a:ext cx="19975" cy="40200"/>
            </a:xfrm>
            <a:custGeom>
              <a:avLst/>
              <a:gdLst/>
              <a:ahLst/>
              <a:cxnLst/>
              <a:rect l="l" t="t" r="r" b="b"/>
              <a:pathLst>
                <a:path w="799" h="1608" extrusionOk="0">
                  <a:moveTo>
                    <a:pt x="364" y="0"/>
                  </a:moveTo>
                  <a:cubicBezTo>
                    <a:pt x="194" y="552"/>
                    <a:pt x="41" y="1021"/>
                    <a:pt x="0" y="1608"/>
                  </a:cubicBezTo>
                  <a:cubicBezTo>
                    <a:pt x="217" y="1455"/>
                    <a:pt x="335" y="1379"/>
                    <a:pt x="446" y="1303"/>
                  </a:cubicBezTo>
                  <a:lnTo>
                    <a:pt x="446" y="1303"/>
                  </a:lnTo>
                  <a:cubicBezTo>
                    <a:pt x="446" y="1303"/>
                    <a:pt x="435" y="1310"/>
                    <a:pt x="430" y="1310"/>
                  </a:cubicBezTo>
                  <a:cubicBezTo>
                    <a:pt x="429" y="1310"/>
                    <a:pt x="429" y="1310"/>
                    <a:pt x="429" y="1309"/>
                  </a:cubicBezTo>
                  <a:cubicBezTo>
                    <a:pt x="798" y="880"/>
                    <a:pt x="569" y="481"/>
                    <a:pt x="3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4007900" y="1415925"/>
              <a:ext cx="2975" cy="1500"/>
            </a:xfrm>
            <a:custGeom>
              <a:avLst/>
              <a:gdLst/>
              <a:ahLst/>
              <a:cxnLst/>
              <a:rect l="l" t="t" r="r" b="b"/>
              <a:pathLst>
                <a:path w="119" h="60" extrusionOk="0">
                  <a:moveTo>
                    <a:pt x="1" y="0"/>
                  </a:moveTo>
                  <a:cubicBezTo>
                    <a:pt x="36" y="30"/>
                    <a:pt x="83" y="47"/>
                    <a:pt x="118" y="59"/>
                  </a:cubicBezTo>
                  <a:cubicBezTo>
                    <a:pt x="83" y="36"/>
                    <a:pt x="36" y="24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3984450" y="1265450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47" y="1"/>
                  </a:moveTo>
                  <a:lnTo>
                    <a:pt x="0" y="241"/>
                  </a:lnTo>
                  <a:cubicBezTo>
                    <a:pt x="82" y="212"/>
                    <a:pt x="164" y="188"/>
                    <a:pt x="241" y="159"/>
                  </a:cubicBezTo>
                  <a:cubicBezTo>
                    <a:pt x="176" y="100"/>
                    <a:pt x="112" y="42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3738075" y="3980450"/>
              <a:ext cx="45900" cy="95350"/>
            </a:xfrm>
            <a:custGeom>
              <a:avLst/>
              <a:gdLst/>
              <a:ahLst/>
              <a:cxnLst/>
              <a:rect l="l" t="t" r="r" b="b"/>
              <a:pathLst>
                <a:path w="1836" h="3814" extrusionOk="0">
                  <a:moveTo>
                    <a:pt x="1267" y="0"/>
                  </a:moveTo>
                  <a:cubicBezTo>
                    <a:pt x="1155" y="282"/>
                    <a:pt x="1067" y="581"/>
                    <a:pt x="932" y="845"/>
                  </a:cubicBezTo>
                  <a:cubicBezTo>
                    <a:pt x="768" y="1156"/>
                    <a:pt x="797" y="1432"/>
                    <a:pt x="961" y="1719"/>
                  </a:cubicBezTo>
                  <a:cubicBezTo>
                    <a:pt x="1026" y="1790"/>
                    <a:pt x="1096" y="1866"/>
                    <a:pt x="1167" y="1936"/>
                  </a:cubicBezTo>
                  <a:cubicBezTo>
                    <a:pt x="1184" y="1954"/>
                    <a:pt x="1214" y="1966"/>
                    <a:pt x="1214" y="1983"/>
                  </a:cubicBezTo>
                  <a:cubicBezTo>
                    <a:pt x="1237" y="2095"/>
                    <a:pt x="1261" y="2212"/>
                    <a:pt x="1272" y="2329"/>
                  </a:cubicBezTo>
                  <a:cubicBezTo>
                    <a:pt x="1202" y="2247"/>
                    <a:pt x="1120" y="2159"/>
                    <a:pt x="1038" y="2077"/>
                  </a:cubicBezTo>
                  <a:cubicBezTo>
                    <a:pt x="973" y="2007"/>
                    <a:pt x="903" y="1925"/>
                    <a:pt x="832" y="1843"/>
                  </a:cubicBezTo>
                  <a:cubicBezTo>
                    <a:pt x="769" y="1748"/>
                    <a:pt x="705" y="1695"/>
                    <a:pt x="641" y="1695"/>
                  </a:cubicBezTo>
                  <a:cubicBezTo>
                    <a:pt x="581" y="1695"/>
                    <a:pt x="522" y="1741"/>
                    <a:pt x="463" y="1843"/>
                  </a:cubicBezTo>
                  <a:cubicBezTo>
                    <a:pt x="83" y="2479"/>
                    <a:pt x="0" y="3127"/>
                    <a:pt x="346" y="3803"/>
                  </a:cubicBezTo>
                  <a:lnTo>
                    <a:pt x="346" y="3803"/>
                  </a:lnTo>
                  <a:cubicBezTo>
                    <a:pt x="342" y="3803"/>
                    <a:pt x="338" y="3802"/>
                    <a:pt x="334" y="3802"/>
                  </a:cubicBezTo>
                  <a:lnTo>
                    <a:pt x="334" y="3802"/>
                  </a:lnTo>
                  <a:lnTo>
                    <a:pt x="351" y="3814"/>
                  </a:lnTo>
                  <a:cubicBezTo>
                    <a:pt x="350" y="3810"/>
                    <a:pt x="348" y="3807"/>
                    <a:pt x="346" y="3803"/>
                  </a:cubicBezTo>
                  <a:lnTo>
                    <a:pt x="346" y="3803"/>
                  </a:lnTo>
                  <a:cubicBezTo>
                    <a:pt x="390" y="3808"/>
                    <a:pt x="437" y="3808"/>
                    <a:pt x="475" y="3814"/>
                  </a:cubicBezTo>
                  <a:cubicBezTo>
                    <a:pt x="797" y="3567"/>
                    <a:pt x="1014" y="3163"/>
                    <a:pt x="1489" y="3121"/>
                  </a:cubicBezTo>
                  <a:cubicBezTo>
                    <a:pt x="1566" y="3110"/>
                    <a:pt x="1636" y="2951"/>
                    <a:pt x="1707" y="2857"/>
                  </a:cubicBezTo>
                  <a:cubicBezTo>
                    <a:pt x="1642" y="2723"/>
                    <a:pt x="1572" y="2599"/>
                    <a:pt x="1501" y="2464"/>
                  </a:cubicBezTo>
                  <a:cubicBezTo>
                    <a:pt x="1607" y="2124"/>
                    <a:pt x="1730" y="1784"/>
                    <a:pt x="1577" y="1408"/>
                  </a:cubicBezTo>
                  <a:cubicBezTo>
                    <a:pt x="1443" y="1086"/>
                    <a:pt x="1554" y="792"/>
                    <a:pt x="1836" y="575"/>
                  </a:cubicBezTo>
                  <a:cubicBezTo>
                    <a:pt x="1818" y="482"/>
                    <a:pt x="1812" y="382"/>
                    <a:pt x="1795" y="288"/>
                  </a:cubicBezTo>
                  <a:lnTo>
                    <a:pt x="1795" y="288"/>
                  </a:lnTo>
                  <a:lnTo>
                    <a:pt x="1648" y="141"/>
                  </a:lnTo>
                  <a:lnTo>
                    <a:pt x="1654" y="159"/>
                  </a:lnTo>
                  <a:cubicBezTo>
                    <a:pt x="1531" y="106"/>
                    <a:pt x="1407" y="59"/>
                    <a:pt x="126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3775450" y="3887175"/>
              <a:ext cx="49750" cy="93000"/>
            </a:xfrm>
            <a:custGeom>
              <a:avLst/>
              <a:gdLst/>
              <a:ahLst/>
              <a:cxnLst/>
              <a:rect l="l" t="t" r="r" b="b"/>
              <a:pathLst>
                <a:path w="1990" h="3720" extrusionOk="0">
                  <a:moveTo>
                    <a:pt x="1235" y="0"/>
                  </a:moveTo>
                  <a:cubicBezTo>
                    <a:pt x="1178" y="0"/>
                    <a:pt x="1117" y="16"/>
                    <a:pt x="1050" y="55"/>
                  </a:cubicBezTo>
                  <a:lnTo>
                    <a:pt x="1050" y="55"/>
                  </a:lnTo>
                  <a:cubicBezTo>
                    <a:pt x="1050" y="54"/>
                    <a:pt x="1050" y="54"/>
                    <a:pt x="1050" y="53"/>
                  </a:cubicBezTo>
                  <a:lnTo>
                    <a:pt x="1050" y="53"/>
                  </a:lnTo>
                  <a:lnTo>
                    <a:pt x="1033" y="65"/>
                  </a:lnTo>
                  <a:cubicBezTo>
                    <a:pt x="1039" y="61"/>
                    <a:pt x="1044" y="58"/>
                    <a:pt x="1050" y="55"/>
                  </a:cubicBezTo>
                  <a:lnTo>
                    <a:pt x="1050" y="55"/>
                  </a:lnTo>
                  <a:cubicBezTo>
                    <a:pt x="874" y="735"/>
                    <a:pt x="722" y="1426"/>
                    <a:pt x="522" y="2106"/>
                  </a:cubicBezTo>
                  <a:cubicBezTo>
                    <a:pt x="452" y="2318"/>
                    <a:pt x="288" y="2500"/>
                    <a:pt x="159" y="2699"/>
                  </a:cubicBezTo>
                  <a:cubicBezTo>
                    <a:pt x="82" y="3045"/>
                    <a:pt x="0" y="3379"/>
                    <a:pt x="200" y="3720"/>
                  </a:cubicBezTo>
                  <a:cubicBezTo>
                    <a:pt x="317" y="3614"/>
                    <a:pt x="429" y="3514"/>
                    <a:pt x="546" y="3421"/>
                  </a:cubicBezTo>
                  <a:cubicBezTo>
                    <a:pt x="663" y="3321"/>
                    <a:pt x="786" y="3233"/>
                    <a:pt x="904" y="3139"/>
                  </a:cubicBezTo>
                  <a:cubicBezTo>
                    <a:pt x="927" y="2734"/>
                    <a:pt x="939" y="2341"/>
                    <a:pt x="962" y="1813"/>
                  </a:cubicBezTo>
                  <a:cubicBezTo>
                    <a:pt x="1115" y="1989"/>
                    <a:pt x="1185" y="2077"/>
                    <a:pt x="1268" y="2165"/>
                  </a:cubicBezTo>
                  <a:cubicBezTo>
                    <a:pt x="1367" y="1995"/>
                    <a:pt x="1461" y="1831"/>
                    <a:pt x="1555" y="1666"/>
                  </a:cubicBezTo>
                  <a:cubicBezTo>
                    <a:pt x="1989" y="927"/>
                    <a:pt x="1989" y="927"/>
                    <a:pt x="1619" y="200"/>
                  </a:cubicBezTo>
                  <a:lnTo>
                    <a:pt x="1619" y="200"/>
                  </a:lnTo>
                  <a:lnTo>
                    <a:pt x="1637" y="212"/>
                  </a:lnTo>
                  <a:cubicBezTo>
                    <a:pt x="1512" y="112"/>
                    <a:pt x="1387" y="0"/>
                    <a:pt x="1235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3727775" y="4067850"/>
              <a:ext cx="26875" cy="72350"/>
            </a:xfrm>
            <a:custGeom>
              <a:avLst/>
              <a:gdLst/>
              <a:ahLst/>
              <a:cxnLst/>
              <a:rect l="l" t="t" r="r" b="b"/>
              <a:pathLst>
                <a:path w="1075" h="2894" extrusionOk="0">
                  <a:moveTo>
                    <a:pt x="177" y="1"/>
                  </a:moveTo>
                  <a:cubicBezTo>
                    <a:pt x="118" y="552"/>
                    <a:pt x="30" y="1051"/>
                    <a:pt x="12" y="1550"/>
                  </a:cubicBezTo>
                  <a:cubicBezTo>
                    <a:pt x="1" y="2072"/>
                    <a:pt x="159" y="2547"/>
                    <a:pt x="587" y="2893"/>
                  </a:cubicBezTo>
                  <a:cubicBezTo>
                    <a:pt x="646" y="2482"/>
                    <a:pt x="675" y="2072"/>
                    <a:pt x="763" y="1667"/>
                  </a:cubicBezTo>
                  <a:cubicBezTo>
                    <a:pt x="822" y="1403"/>
                    <a:pt x="969" y="1145"/>
                    <a:pt x="1074" y="893"/>
                  </a:cubicBezTo>
                  <a:cubicBezTo>
                    <a:pt x="1063" y="801"/>
                    <a:pt x="1051" y="698"/>
                    <a:pt x="1029" y="595"/>
                  </a:cubicBezTo>
                  <a:lnTo>
                    <a:pt x="1029" y="595"/>
                  </a:lnTo>
                  <a:lnTo>
                    <a:pt x="1039" y="605"/>
                  </a:lnTo>
                  <a:lnTo>
                    <a:pt x="1039" y="605"/>
                  </a:lnTo>
                  <a:lnTo>
                    <a:pt x="1027" y="588"/>
                  </a:lnTo>
                  <a:lnTo>
                    <a:pt x="1027" y="588"/>
                  </a:lnTo>
                  <a:cubicBezTo>
                    <a:pt x="1028" y="590"/>
                    <a:pt x="1028" y="592"/>
                    <a:pt x="1029" y="595"/>
                  </a:cubicBezTo>
                  <a:lnTo>
                    <a:pt x="1029" y="595"/>
                  </a:lnTo>
                  <a:lnTo>
                    <a:pt x="881" y="441"/>
                  </a:lnTo>
                  <a:lnTo>
                    <a:pt x="892" y="458"/>
                  </a:lnTo>
                  <a:cubicBezTo>
                    <a:pt x="851" y="411"/>
                    <a:pt x="804" y="360"/>
                    <a:pt x="757" y="312"/>
                  </a:cubicBezTo>
                  <a:lnTo>
                    <a:pt x="757" y="312"/>
                  </a:lnTo>
                  <a:cubicBezTo>
                    <a:pt x="757" y="312"/>
                    <a:pt x="757" y="312"/>
                    <a:pt x="758" y="312"/>
                  </a:cubicBezTo>
                  <a:lnTo>
                    <a:pt x="740" y="294"/>
                  </a:lnTo>
                  <a:lnTo>
                    <a:pt x="740" y="294"/>
                  </a:lnTo>
                  <a:cubicBezTo>
                    <a:pt x="746" y="300"/>
                    <a:pt x="751" y="306"/>
                    <a:pt x="757" y="312"/>
                  </a:cubicBezTo>
                  <a:lnTo>
                    <a:pt x="757" y="312"/>
                  </a:lnTo>
                  <a:cubicBezTo>
                    <a:pt x="587" y="224"/>
                    <a:pt x="411" y="130"/>
                    <a:pt x="177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379875" y="3116325"/>
              <a:ext cx="105900" cy="53550"/>
            </a:xfrm>
            <a:custGeom>
              <a:avLst/>
              <a:gdLst/>
              <a:ahLst/>
              <a:cxnLst/>
              <a:rect l="l" t="t" r="r" b="b"/>
              <a:pathLst>
                <a:path w="4236" h="2142" extrusionOk="0">
                  <a:moveTo>
                    <a:pt x="252" y="0"/>
                  </a:moveTo>
                  <a:cubicBezTo>
                    <a:pt x="217" y="276"/>
                    <a:pt x="223" y="569"/>
                    <a:pt x="129" y="827"/>
                  </a:cubicBezTo>
                  <a:cubicBezTo>
                    <a:pt x="0" y="1179"/>
                    <a:pt x="6" y="1508"/>
                    <a:pt x="123" y="1854"/>
                  </a:cubicBezTo>
                  <a:cubicBezTo>
                    <a:pt x="880" y="2129"/>
                    <a:pt x="1670" y="2141"/>
                    <a:pt x="2459" y="2141"/>
                  </a:cubicBezTo>
                  <a:cubicBezTo>
                    <a:pt x="2532" y="2141"/>
                    <a:pt x="2605" y="2141"/>
                    <a:pt x="2678" y="2141"/>
                  </a:cubicBezTo>
                  <a:cubicBezTo>
                    <a:pt x="2749" y="2141"/>
                    <a:pt x="2821" y="2141"/>
                    <a:pt x="2893" y="2141"/>
                  </a:cubicBezTo>
                  <a:lnTo>
                    <a:pt x="2893" y="2141"/>
                  </a:lnTo>
                  <a:cubicBezTo>
                    <a:pt x="3051" y="2089"/>
                    <a:pt x="3198" y="2048"/>
                    <a:pt x="3350" y="2001"/>
                  </a:cubicBezTo>
                  <a:cubicBezTo>
                    <a:pt x="3444" y="1907"/>
                    <a:pt x="3538" y="1801"/>
                    <a:pt x="3637" y="1702"/>
                  </a:cubicBezTo>
                  <a:cubicBezTo>
                    <a:pt x="4236" y="1285"/>
                    <a:pt x="4171" y="646"/>
                    <a:pt x="4236" y="59"/>
                  </a:cubicBezTo>
                  <a:lnTo>
                    <a:pt x="4236" y="59"/>
                  </a:lnTo>
                  <a:cubicBezTo>
                    <a:pt x="3694" y="80"/>
                    <a:pt x="3189" y="114"/>
                    <a:pt x="2688" y="114"/>
                  </a:cubicBezTo>
                  <a:cubicBezTo>
                    <a:pt x="2619" y="114"/>
                    <a:pt x="2550" y="113"/>
                    <a:pt x="2482" y="112"/>
                  </a:cubicBezTo>
                  <a:cubicBezTo>
                    <a:pt x="1743" y="94"/>
                    <a:pt x="997" y="35"/>
                    <a:pt x="252" y="0"/>
                  </a:cubicBezTo>
                  <a:close/>
                  <a:moveTo>
                    <a:pt x="2893" y="2141"/>
                  </a:moveTo>
                  <a:lnTo>
                    <a:pt x="2893" y="2141"/>
                  </a:lnTo>
                  <a:cubicBezTo>
                    <a:pt x="2893" y="2141"/>
                    <a:pt x="2892" y="2141"/>
                    <a:pt x="2892" y="2142"/>
                  </a:cubicBezTo>
                  <a:lnTo>
                    <a:pt x="2916" y="2142"/>
                  </a:lnTo>
                  <a:cubicBezTo>
                    <a:pt x="2908" y="2141"/>
                    <a:pt x="2900" y="2141"/>
                    <a:pt x="2893" y="214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389400" y="2926675"/>
              <a:ext cx="61175" cy="129675"/>
            </a:xfrm>
            <a:custGeom>
              <a:avLst/>
              <a:gdLst/>
              <a:ahLst/>
              <a:cxnLst/>
              <a:rect l="l" t="t" r="r" b="b"/>
              <a:pathLst>
                <a:path w="2447" h="5187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2130" y="130"/>
                    <a:pt x="1884" y="230"/>
                    <a:pt x="1631" y="324"/>
                  </a:cubicBezTo>
                  <a:cubicBezTo>
                    <a:pt x="1625" y="435"/>
                    <a:pt x="1661" y="576"/>
                    <a:pt x="1602" y="640"/>
                  </a:cubicBezTo>
                  <a:cubicBezTo>
                    <a:pt x="1186" y="1162"/>
                    <a:pt x="963" y="1761"/>
                    <a:pt x="710" y="2371"/>
                  </a:cubicBezTo>
                  <a:cubicBezTo>
                    <a:pt x="329" y="3286"/>
                    <a:pt x="153" y="4225"/>
                    <a:pt x="0" y="5187"/>
                  </a:cubicBezTo>
                  <a:cubicBezTo>
                    <a:pt x="399" y="5040"/>
                    <a:pt x="798" y="4888"/>
                    <a:pt x="1191" y="4741"/>
                  </a:cubicBezTo>
                  <a:cubicBezTo>
                    <a:pt x="2095" y="3298"/>
                    <a:pt x="2183" y="1655"/>
                    <a:pt x="24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393800" y="2989025"/>
              <a:ext cx="8975" cy="11750"/>
            </a:xfrm>
            <a:custGeom>
              <a:avLst/>
              <a:gdLst/>
              <a:ahLst/>
              <a:cxnLst/>
              <a:rect l="l" t="t" r="r" b="b"/>
              <a:pathLst>
                <a:path w="359" h="470" extrusionOk="0">
                  <a:moveTo>
                    <a:pt x="358" y="0"/>
                  </a:moveTo>
                  <a:lnTo>
                    <a:pt x="358" y="0"/>
                  </a:lnTo>
                  <a:cubicBezTo>
                    <a:pt x="181" y="29"/>
                    <a:pt x="87" y="46"/>
                    <a:pt x="6" y="58"/>
                  </a:cubicBezTo>
                  <a:lnTo>
                    <a:pt x="6" y="58"/>
                  </a:lnTo>
                  <a:lnTo>
                    <a:pt x="6" y="53"/>
                  </a:lnTo>
                  <a:lnTo>
                    <a:pt x="0" y="59"/>
                  </a:lnTo>
                  <a:cubicBezTo>
                    <a:pt x="2" y="59"/>
                    <a:pt x="4" y="58"/>
                    <a:pt x="6" y="58"/>
                  </a:cubicBezTo>
                  <a:lnTo>
                    <a:pt x="6" y="58"/>
                  </a:lnTo>
                  <a:lnTo>
                    <a:pt x="6" y="469"/>
                  </a:lnTo>
                  <a:cubicBezTo>
                    <a:pt x="159" y="264"/>
                    <a:pt x="235" y="170"/>
                    <a:pt x="35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408475" y="3074525"/>
              <a:ext cx="11300" cy="4200"/>
            </a:xfrm>
            <a:custGeom>
              <a:avLst/>
              <a:gdLst/>
              <a:ahLst/>
              <a:cxnLst/>
              <a:rect l="l" t="t" r="r" b="b"/>
              <a:pathLst>
                <a:path w="452" h="168" extrusionOk="0">
                  <a:moveTo>
                    <a:pt x="0" y="0"/>
                  </a:moveTo>
                  <a:cubicBezTo>
                    <a:pt x="71" y="116"/>
                    <a:pt x="142" y="168"/>
                    <a:pt x="215" y="168"/>
                  </a:cubicBezTo>
                  <a:cubicBezTo>
                    <a:pt x="293" y="168"/>
                    <a:pt x="373" y="107"/>
                    <a:pt x="4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76650" y="3087875"/>
              <a:ext cx="4275" cy="4575"/>
            </a:xfrm>
            <a:custGeom>
              <a:avLst/>
              <a:gdLst/>
              <a:ahLst/>
              <a:cxnLst/>
              <a:rect l="l" t="t" r="r" b="b"/>
              <a:pathLst>
                <a:path w="171" h="183" extrusionOk="0">
                  <a:moveTo>
                    <a:pt x="35" y="0"/>
                  </a:moveTo>
                  <a:cubicBezTo>
                    <a:pt x="24" y="59"/>
                    <a:pt x="18" y="123"/>
                    <a:pt x="0" y="182"/>
                  </a:cubicBezTo>
                  <a:cubicBezTo>
                    <a:pt x="59" y="170"/>
                    <a:pt x="112" y="153"/>
                    <a:pt x="170" y="141"/>
                  </a:cubicBezTo>
                  <a:cubicBezTo>
                    <a:pt x="129" y="94"/>
                    <a:pt x="82" y="47"/>
                    <a:pt x="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76350" y="2337975"/>
              <a:ext cx="95350" cy="45725"/>
            </a:xfrm>
            <a:custGeom>
              <a:avLst/>
              <a:gdLst/>
              <a:ahLst/>
              <a:cxnLst/>
              <a:rect l="l" t="t" r="r" b="b"/>
              <a:pathLst>
                <a:path w="3814" h="1829" extrusionOk="0">
                  <a:moveTo>
                    <a:pt x="3779" y="573"/>
                  </a:moveTo>
                  <a:cubicBezTo>
                    <a:pt x="3778" y="574"/>
                    <a:pt x="3778" y="575"/>
                    <a:pt x="3778" y="576"/>
                  </a:cubicBezTo>
                  <a:lnTo>
                    <a:pt x="3784" y="576"/>
                  </a:lnTo>
                  <a:cubicBezTo>
                    <a:pt x="3782" y="575"/>
                    <a:pt x="3780" y="574"/>
                    <a:pt x="3779" y="573"/>
                  </a:cubicBezTo>
                  <a:close/>
                  <a:moveTo>
                    <a:pt x="3638" y="723"/>
                  </a:moveTo>
                  <a:cubicBezTo>
                    <a:pt x="3635" y="723"/>
                    <a:pt x="3633" y="723"/>
                    <a:pt x="3630" y="724"/>
                  </a:cubicBezTo>
                  <a:lnTo>
                    <a:pt x="3630" y="724"/>
                  </a:lnTo>
                  <a:cubicBezTo>
                    <a:pt x="3631" y="725"/>
                    <a:pt x="3631" y="727"/>
                    <a:pt x="3632" y="728"/>
                  </a:cubicBezTo>
                  <a:lnTo>
                    <a:pt x="3638" y="723"/>
                  </a:lnTo>
                  <a:close/>
                  <a:moveTo>
                    <a:pt x="3046" y="1307"/>
                  </a:moveTo>
                  <a:cubicBezTo>
                    <a:pt x="3046" y="1310"/>
                    <a:pt x="3045" y="1312"/>
                    <a:pt x="3045" y="1315"/>
                  </a:cubicBezTo>
                  <a:lnTo>
                    <a:pt x="3051" y="1309"/>
                  </a:lnTo>
                  <a:cubicBezTo>
                    <a:pt x="3049" y="1308"/>
                    <a:pt x="3048" y="1308"/>
                    <a:pt x="3046" y="1307"/>
                  </a:cubicBezTo>
                  <a:close/>
                  <a:moveTo>
                    <a:pt x="3814" y="1"/>
                  </a:moveTo>
                  <a:lnTo>
                    <a:pt x="3814" y="1"/>
                  </a:lnTo>
                  <a:cubicBezTo>
                    <a:pt x="3385" y="142"/>
                    <a:pt x="3004" y="312"/>
                    <a:pt x="2617" y="382"/>
                  </a:cubicBezTo>
                  <a:cubicBezTo>
                    <a:pt x="1596" y="582"/>
                    <a:pt x="646" y="875"/>
                    <a:pt x="0" y="1773"/>
                  </a:cubicBezTo>
                  <a:cubicBezTo>
                    <a:pt x="152" y="1788"/>
                    <a:pt x="308" y="1829"/>
                    <a:pt x="456" y="1829"/>
                  </a:cubicBezTo>
                  <a:cubicBezTo>
                    <a:pt x="481" y="1829"/>
                    <a:pt x="505" y="1828"/>
                    <a:pt x="528" y="1825"/>
                  </a:cubicBezTo>
                  <a:cubicBezTo>
                    <a:pt x="1326" y="1714"/>
                    <a:pt x="2112" y="1579"/>
                    <a:pt x="2904" y="1456"/>
                  </a:cubicBezTo>
                  <a:cubicBezTo>
                    <a:pt x="2847" y="1334"/>
                    <a:pt x="2858" y="1277"/>
                    <a:pt x="2927" y="1277"/>
                  </a:cubicBezTo>
                  <a:cubicBezTo>
                    <a:pt x="2956" y="1277"/>
                    <a:pt x="2996" y="1287"/>
                    <a:pt x="3046" y="1307"/>
                  </a:cubicBezTo>
                  <a:lnTo>
                    <a:pt x="3046" y="1307"/>
                  </a:lnTo>
                  <a:cubicBezTo>
                    <a:pt x="3094" y="940"/>
                    <a:pt x="3257" y="783"/>
                    <a:pt x="3630" y="724"/>
                  </a:cubicBezTo>
                  <a:lnTo>
                    <a:pt x="3630" y="724"/>
                  </a:lnTo>
                  <a:cubicBezTo>
                    <a:pt x="3589" y="612"/>
                    <a:pt x="3585" y="540"/>
                    <a:pt x="3658" y="540"/>
                  </a:cubicBezTo>
                  <a:cubicBezTo>
                    <a:pt x="3686" y="540"/>
                    <a:pt x="3726" y="550"/>
                    <a:pt x="3779" y="573"/>
                  </a:cubicBezTo>
                  <a:lnTo>
                    <a:pt x="3779" y="573"/>
                  </a:lnTo>
                  <a:cubicBezTo>
                    <a:pt x="3790" y="381"/>
                    <a:pt x="3796" y="188"/>
                    <a:pt x="381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452600" y="2356025"/>
              <a:ext cx="14850" cy="14850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593" y="1"/>
                  </a:moveTo>
                  <a:cubicBezTo>
                    <a:pt x="206" y="59"/>
                    <a:pt x="54" y="223"/>
                    <a:pt x="1" y="593"/>
                  </a:cubicBezTo>
                  <a:cubicBezTo>
                    <a:pt x="324" y="523"/>
                    <a:pt x="505" y="311"/>
                    <a:pt x="5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440000" y="2399300"/>
              <a:ext cx="9125" cy="9550"/>
            </a:xfrm>
            <a:custGeom>
              <a:avLst/>
              <a:gdLst/>
              <a:ahLst/>
              <a:cxnLst/>
              <a:rect l="l" t="t" r="r" b="b"/>
              <a:pathLst>
                <a:path w="365" h="38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123"/>
                    <a:pt x="59" y="258"/>
                    <a:pt x="88" y="381"/>
                  </a:cubicBezTo>
                  <a:cubicBezTo>
                    <a:pt x="175" y="358"/>
                    <a:pt x="266" y="341"/>
                    <a:pt x="353" y="318"/>
                  </a:cubicBezTo>
                  <a:lnTo>
                    <a:pt x="353" y="318"/>
                  </a:lnTo>
                  <a:cubicBezTo>
                    <a:pt x="353" y="320"/>
                    <a:pt x="352" y="321"/>
                    <a:pt x="352" y="323"/>
                  </a:cubicBezTo>
                  <a:lnTo>
                    <a:pt x="358" y="317"/>
                  </a:lnTo>
                  <a:lnTo>
                    <a:pt x="358" y="317"/>
                  </a:lnTo>
                  <a:cubicBezTo>
                    <a:pt x="356" y="317"/>
                    <a:pt x="355" y="318"/>
                    <a:pt x="353" y="318"/>
                  </a:cubicBezTo>
                  <a:lnTo>
                    <a:pt x="353" y="318"/>
                  </a:lnTo>
                  <a:cubicBezTo>
                    <a:pt x="358" y="226"/>
                    <a:pt x="358" y="122"/>
                    <a:pt x="364" y="29"/>
                  </a:cubicBezTo>
                  <a:cubicBezTo>
                    <a:pt x="241" y="24"/>
                    <a:pt x="124" y="6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39700" y="2407200"/>
              <a:ext cx="9275" cy="8100"/>
            </a:xfrm>
            <a:custGeom>
              <a:avLst/>
              <a:gdLst/>
              <a:ahLst/>
              <a:cxnLst/>
              <a:rect l="l" t="t" r="r" b="b"/>
              <a:pathLst>
                <a:path w="371" h="324" extrusionOk="0">
                  <a:moveTo>
                    <a:pt x="370" y="1"/>
                  </a:moveTo>
                  <a:lnTo>
                    <a:pt x="370" y="1"/>
                  </a:lnTo>
                  <a:cubicBezTo>
                    <a:pt x="282" y="24"/>
                    <a:pt x="188" y="42"/>
                    <a:pt x="100" y="65"/>
                  </a:cubicBezTo>
                  <a:cubicBezTo>
                    <a:pt x="71" y="118"/>
                    <a:pt x="30" y="171"/>
                    <a:pt x="1" y="218"/>
                  </a:cubicBezTo>
                  <a:cubicBezTo>
                    <a:pt x="30" y="253"/>
                    <a:pt x="59" y="283"/>
                    <a:pt x="89" y="324"/>
                  </a:cubicBezTo>
                  <a:cubicBezTo>
                    <a:pt x="188" y="212"/>
                    <a:pt x="271" y="107"/>
                    <a:pt x="3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8800" y="2397250"/>
              <a:ext cx="8225" cy="10125"/>
            </a:xfrm>
            <a:custGeom>
              <a:avLst/>
              <a:gdLst/>
              <a:ahLst/>
              <a:cxnLst/>
              <a:rect l="l" t="t" r="r" b="b"/>
              <a:pathLst>
                <a:path w="329" h="405" extrusionOk="0">
                  <a:moveTo>
                    <a:pt x="217" y="0"/>
                  </a:moveTo>
                  <a:cubicBezTo>
                    <a:pt x="153" y="41"/>
                    <a:pt x="77" y="76"/>
                    <a:pt x="12" y="111"/>
                  </a:cubicBezTo>
                  <a:cubicBezTo>
                    <a:pt x="6" y="205"/>
                    <a:pt x="6" y="311"/>
                    <a:pt x="0" y="405"/>
                  </a:cubicBezTo>
                  <a:lnTo>
                    <a:pt x="329" y="141"/>
                  </a:lnTo>
                  <a:cubicBezTo>
                    <a:pt x="294" y="88"/>
                    <a:pt x="253" y="47"/>
                    <a:pt x="21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37075" y="2412500"/>
              <a:ext cx="4850" cy="4850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106" y="0"/>
                  </a:moveTo>
                  <a:cubicBezTo>
                    <a:pt x="70" y="65"/>
                    <a:pt x="35" y="123"/>
                    <a:pt x="0" y="194"/>
                  </a:cubicBezTo>
                  <a:lnTo>
                    <a:pt x="194" y="106"/>
                  </a:lnTo>
                  <a:cubicBezTo>
                    <a:pt x="164" y="71"/>
                    <a:pt x="135" y="35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01125" y="2418200"/>
              <a:ext cx="4000" cy="3850"/>
            </a:xfrm>
            <a:custGeom>
              <a:avLst/>
              <a:gdLst/>
              <a:ahLst/>
              <a:cxnLst/>
              <a:rect l="l" t="t" r="r" b="b"/>
              <a:pathLst>
                <a:path w="160" h="154" extrusionOk="0">
                  <a:moveTo>
                    <a:pt x="147" y="1"/>
                  </a:moveTo>
                  <a:cubicBezTo>
                    <a:pt x="95" y="54"/>
                    <a:pt x="42" y="95"/>
                    <a:pt x="1" y="148"/>
                  </a:cubicBezTo>
                  <a:lnTo>
                    <a:pt x="7" y="153"/>
                  </a:lnTo>
                  <a:cubicBezTo>
                    <a:pt x="54" y="101"/>
                    <a:pt x="106" y="60"/>
                    <a:pt x="153" y="7"/>
                  </a:cubicBezTo>
                  <a:cubicBezTo>
                    <a:pt x="159" y="7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04800" y="2412775"/>
              <a:ext cx="4425" cy="5600"/>
            </a:xfrm>
            <a:custGeom>
              <a:avLst/>
              <a:gdLst/>
              <a:ahLst/>
              <a:cxnLst/>
              <a:rect l="l" t="t" r="r" b="b"/>
              <a:pathLst>
                <a:path w="177" h="224" extrusionOk="0">
                  <a:moveTo>
                    <a:pt x="65" y="1"/>
                  </a:moveTo>
                  <a:cubicBezTo>
                    <a:pt x="43" y="73"/>
                    <a:pt x="31" y="140"/>
                    <a:pt x="10" y="211"/>
                  </a:cubicBezTo>
                  <a:lnTo>
                    <a:pt x="10" y="211"/>
                  </a:lnTo>
                  <a:cubicBezTo>
                    <a:pt x="66" y="172"/>
                    <a:pt x="121" y="134"/>
                    <a:pt x="176" y="101"/>
                  </a:cubicBezTo>
                  <a:cubicBezTo>
                    <a:pt x="135" y="71"/>
                    <a:pt x="106" y="36"/>
                    <a:pt x="65" y="1"/>
                  </a:cubicBezTo>
                  <a:close/>
                  <a:moveTo>
                    <a:pt x="10" y="211"/>
                  </a:moveTo>
                  <a:cubicBezTo>
                    <a:pt x="7" y="213"/>
                    <a:pt x="4" y="216"/>
                    <a:pt x="0" y="218"/>
                  </a:cubicBezTo>
                  <a:lnTo>
                    <a:pt x="6" y="224"/>
                  </a:lnTo>
                  <a:cubicBezTo>
                    <a:pt x="8" y="220"/>
                    <a:pt x="9" y="215"/>
                    <a:pt x="10" y="21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54225" y="2394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47" y="1"/>
                  </a:moveTo>
                  <a:cubicBezTo>
                    <a:pt x="94" y="42"/>
                    <a:pt x="53" y="83"/>
                    <a:pt x="0" y="118"/>
                  </a:cubicBezTo>
                  <a:cubicBezTo>
                    <a:pt x="36" y="171"/>
                    <a:pt x="77" y="218"/>
                    <a:pt x="112" y="259"/>
                  </a:cubicBezTo>
                  <a:cubicBezTo>
                    <a:pt x="153" y="206"/>
                    <a:pt x="200" y="147"/>
                    <a:pt x="241" y="100"/>
                  </a:cubicBezTo>
                  <a:cubicBezTo>
                    <a:pt x="206" y="65"/>
                    <a:pt x="176" y="42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457900" y="2391075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47" y="1"/>
                  </a:moveTo>
                  <a:cubicBezTo>
                    <a:pt x="106" y="42"/>
                    <a:pt x="53" y="89"/>
                    <a:pt x="0" y="130"/>
                  </a:cubicBezTo>
                  <a:cubicBezTo>
                    <a:pt x="29" y="171"/>
                    <a:pt x="59" y="194"/>
                    <a:pt x="94" y="229"/>
                  </a:cubicBezTo>
                  <a:cubicBezTo>
                    <a:pt x="141" y="171"/>
                    <a:pt x="182" y="118"/>
                    <a:pt x="229" y="65"/>
                  </a:cubicBezTo>
                  <a:cubicBezTo>
                    <a:pt x="205" y="42"/>
                    <a:pt x="176" y="24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6461550" y="2386825"/>
              <a:ext cx="5900" cy="5900"/>
            </a:xfrm>
            <a:custGeom>
              <a:avLst/>
              <a:gdLst/>
              <a:ahLst/>
              <a:cxnLst/>
              <a:rect l="l" t="t" r="r" b="b"/>
              <a:pathLst>
                <a:path w="236" h="236" extrusionOk="0">
                  <a:moveTo>
                    <a:pt x="124" y="0"/>
                  </a:moveTo>
                  <a:cubicBezTo>
                    <a:pt x="83" y="59"/>
                    <a:pt x="48" y="112"/>
                    <a:pt x="1" y="171"/>
                  </a:cubicBezTo>
                  <a:cubicBezTo>
                    <a:pt x="30" y="194"/>
                    <a:pt x="54" y="212"/>
                    <a:pt x="83" y="235"/>
                  </a:cubicBezTo>
                  <a:cubicBezTo>
                    <a:pt x="136" y="194"/>
                    <a:pt x="183" y="141"/>
                    <a:pt x="235" y="94"/>
                  </a:cubicBezTo>
                  <a:cubicBezTo>
                    <a:pt x="206" y="59"/>
                    <a:pt x="165" y="30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6447475" y="2369950"/>
              <a:ext cx="5150" cy="4575"/>
            </a:xfrm>
            <a:custGeom>
              <a:avLst/>
              <a:gdLst/>
              <a:ahLst/>
              <a:cxnLst/>
              <a:rect l="l" t="t" r="r" b="b"/>
              <a:pathLst>
                <a:path w="206" h="183" extrusionOk="0">
                  <a:moveTo>
                    <a:pt x="83" y="0"/>
                  </a:moveTo>
                  <a:cubicBezTo>
                    <a:pt x="13" y="0"/>
                    <a:pt x="0" y="56"/>
                    <a:pt x="53" y="183"/>
                  </a:cubicBezTo>
                  <a:cubicBezTo>
                    <a:pt x="112" y="136"/>
                    <a:pt x="159" y="83"/>
                    <a:pt x="206" y="30"/>
                  </a:cubicBezTo>
                  <a:cubicBezTo>
                    <a:pt x="155" y="11"/>
                    <a:pt x="113" y="0"/>
                    <a:pt x="8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465950" y="2351400"/>
              <a:ext cx="5025" cy="4800"/>
            </a:xfrm>
            <a:custGeom>
              <a:avLst/>
              <a:gdLst/>
              <a:ahLst/>
              <a:cxnLst/>
              <a:rect l="l" t="t" r="r" b="b"/>
              <a:pathLst>
                <a:path w="201" h="192" extrusionOk="0">
                  <a:moveTo>
                    <a:pt x="75" y="0"/>
                  </a:moveTo>
                  <a:cubicBezTo>
                    <a:pt x="0" y="0"/>
                    <a:pt x="1" y="78"/>
                    <a:pt x="48" y="191"/>
                  </a:cubicBezTo>
                  <a:cubicBezTo>
                    <a:pt x="95" y="144"/>
                    <a:pt x="153" y="92"/>
                    <a:pt x="200" y="39"/>
                  </a:cubicBezTo>
                  <a:cubicBezTo>
                    <a:pt x="146" y="12"/>
                    <a:pt x="104" y="0"/>
                    <a:pt x="7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3834100" y="4266150"/>
              <a:ext cx="44625" cy="29500"/>
            </a:xfrm>
            <a:custGeom>
              <a:avLst/>
              <a:gdLst/>
              <a:ahLst/>
              <a:cxnLst/>
              <a:rect l="l" t="t" r="r" b="b"/>
              <a:pathLst>
                <a:path w="1785" h="1180" extrusionOk="0">
                  <a:moveTo>
                    <a:pt x="83" y="0"/>
                  </a:moveTo>
                  <a:cubicBezTo>
                    <a:pt x="60" y="41"/>
                    <a:pt x="30" y="77"/>
                    <a:pt x="1" y="124"/>
                  </a:cubicBezTo>
                  <a:cubicBezTo>
                    <a:pt x="406" y="411"/>
                    <a:pt x="811" y="704"/>
                    <a:pt x="1209" y="986"/>
                  </a:cubicBezTo>
                  <a:cubicBezTo>
                    <a:pt x="1403" y="1056"/>
                    <a:pt x="1591" y="1115"/>
                    <a:pt x="1784" y="1180"/>
                  </a:cubicBezTo>
                  <a:cubicBezTo>
                    <a:pt x="1309" y="646"/>
                    <a:pt x="693" y="329"/>
                    <a:pt x="8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475200" y="3034325"/>
              <a:ext cx="2375" cy="2225"/>
            </a:xfrm>
            <a:custGeom>
              <a:avLst/>
              <a:gdLst/>
              <a:ahLst/>
              <a:cxnLst/>
              <a:rect l="l" t="t" r="r" b="b"/>
              <a:pathLst>
                <a:path w="95" h="89" extrusionOk="0">
                  <a:moveTo>
                    <a:pt x="52" y="0"/>
                  </a:moveTo>
                  <a:cubicBezTo>
                    <a:pt x="50" y="0"/>
                    <a:pt x="49" y="0"/>
                    <a:pt x="47" y="1"/>
                  </a:cubicBezTo>
                  <a:cubicBezTo>
                    <a:pt x="30" y="1"/>
                    <a:pt x="12" y="30"/>
                    <a:pt x="0" y="48"/>
                  </a:cubicBezTo>
                  <a:cubicBezTo>
                    <a:pt x="18" y="60"/>
                    <a:pt x="47" y="77"/>
                    <a:pt x="71" y="89"/>
                  </a:cubicBezTo>
                  <a:cubicBezTo>
                    <a:pt x="77" y="65"/>
                    <a:pt x="88" y="54"/>
                    <a:pt x="94" y="36"/>
                  </a:cubicBezTo>
                  <a:cubicBezTo>
                    <a:pt x="78" y="25"/>
                    <a:pt x="67" y="0"/>
                    <a:pt x="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3988250" y="1314425"/>
              <a:ext cx="18650" cy="26000"/>
            </a:xfrm>
            <a:custGeom>
              <a:avLst/>
              <a:gdLst/>
              <a:ahLst/>
              <a:cxnLst/>
              <a:rect l="l" t="t" r="r" b="b"/>
              <a:pathLst>
                <a:path w="746" h="1040" extrusionOk="0">
                  <a:moveTo>
                    <a:pt x="746" y="1"/>
                  </a:moveTo>
                  <a:lnTo>
                    <a:pt x="746" y="1"/>
                  </a:lnTo>
                  <a:cubicBezTo>
                    <a:pt x="288" y="153"/>
                    <a:pt x="100" y="423"/>
                    <a:pt x="1" y="1039"/>
                  </a:cubicBezTo>
                  <a:cubicBezTo>
                    <a:pt x="253" y="693"/>
                    <a:pt x="493" y="341"/>
                    <a:pt x="74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4006300" y="1299775"/>
              <a:ext cx="11750" cy="14825"/>
            </a:xfrm>
            <a:custGeom>
              <a:avLst/>
              <a:gdLst/>
              <a:ahLst/>
              <a:cxnLst/>
              <a:rect l="l" t="t" r="r" b="b"/>
              <a:pathLst>
                <a:path w="470" h="593" extrusionOk="0">
                  <a:moveTo>
                    <a:pt x="469" y="0"/>
                  </a:moveTo>
                  <a:lnTo>
                    <a:pt x="469" y="0"/>
                  </a:lnTo>
                  <a:cubicBezTo>
                    <a:pt x="100" y="147"/>
                    <a:pt x="0" y="282"/>
                    <a:pt x="12" y="593"/>
                  </a:cubicBezTo>
                  <a:cubicBezTo>
                    <a:pt x="170" y="393"/>
                    <a:pt x="317" y="194"/>
                    <a:pt x="46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334400" y="1871750"/>
              <a:ext cx="66475" cy="44450"/>
            </a:xfrm>
            <a:custGeom>
              <a:avLst/>
              <a:gdLst/>
              <a:ahLst/>
              <a:cxnLst/>
              <a:rect l="l" t="t" r="r" b="b"/>
              <a:pathLst>
                <a:path w="2659" h="1778" extrusionOk="0">
                  <a:moveTo>
                    <a:pt x="458" y="0"/>
                  </a:moveTo>
                  <a:lnTo>
                    <a:pt x="476" y="12"/>
                  </a:lnTo>
                  <a:cubicBezTo>
                    <a:pt x="194" y="12"/>
                    <a:pt x="1" y="159"/>
                    <a:pt x="6" y="417"/>
                  </a:cubicBezTo>
                  <a:cubicBezTo>
                    <a:pt x="12" y="558"/>
                    <a:pt x="206" y="704"/>
                    <a:pt x="341" y="804"/>
                  </a:cubicBezTo>
                  <a:cubicBezTo>
                    <a:pt x="470" y="892"/>
                    <a:pt x="599" y="945"/>
                    <a:pt x="441" y="1103"/>
                  </a:cubicBezTo>
                  <a:cubicBezTo>
                    <a:pt x="452" y="1209"/>
                    <a:pt x="458" y="1320"/>
                    <a:pt x="476" y="1420"/>
                  </a:cubicBezTo>
                  <a:cubicBezTo>
                    <a:pt x="1209" y="1543"/>
                    <a:pt x="1936" y="1672"/>
                    <a:pt x="2658" y="1778"/>
                  </a:cubicBezTo>
                  <a:cubicBezTo>
                    <a:pt x="2611" y="1620"/>
                    <a:pt x="2564" y="1467"/>
                    <a:pt x="2511" y="1309"/>
                  </a:cubicBezTo>
                  <a:cubicBezTo>
                    <a:pt x="2318" y="1268"/>
                    <a:pt x="2112" y="1215"/>
                    <a:pt x="1913" y="1174"/>
                  </a:cubicBezTo>
                  <a:lnTo>
                    <a:pt x="1936" y="1039"/>
                  </a:lnTo>
                  <a:cubicBezTo>
                    <a:pt x="2118" y="1074"/>
                    <a:pt x="2294" y="1103"/>
                    <a:pt x="2476" y="1144"/>
                  </a:cubicBezTo>
                  <a:cubicBezTo>
                    <a:pt x="2482" y="1068"/>
                    <a:pt x="2500" y="998"/>
                    <a:pt x="2506" y="921"/>
                  </a:cubicBezTo>
                  <a:cubicBezTo>
                    <a:pt x="2054" y="804"/>
                    <a:pt x="1590" y="716"/>
                    <a:pt x="1150" y="558"/>
                  </a:cubicBezTo>
                  <a:cubicBezTo>
                    <a:pt x="992" y="501"/>
                    <a:pt x="894" y="297"/>
                    <a:pt x="766" y="151"/>
                  </a:cubicBezTo>
                  <a:lnTo>
                    <a:pt x="766" y="151"/>
                  </a:lnTo>
                  <a:lnTo>
                    <a:pt x="769" y="153"/>
                  </a:lnTo>
                  <a:lnTo>
                    <a:pt x="751" y="135"/>
                  </a:lnTo>
                  <a:lnTo>
                    <a:pt x="751" y="135"/>
                  </a:lnTo>
                  <a:cubicBezTo>
                    <a:pt x="756" y="141"/>
                    <a:pt x="761" y="146"/>
                    <a:pt x="766" y="151"/>
                  </a:cubicBezTo>
                  <a:lnTo>
                    <a:pt x="766" y="151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459800" y="3349500"/>
              <a:ext cx="14825" cy="18525"/>
            </a:xfrm>
            <a:custGeom>
              <a:avLst/>
              <a:gdLst/>
              <a:ahLst/>
              <a:cxnLst/>
              <a:rect l="l" t="t" r="r" b="b"/>
              <a:pathLst>
                <a:path w="593" h="741" extrusionOk="0">
                  <a:moveTo>
                    <a:pt x="593" y="1"/>
                  </a:moveTo>
                  <a:lnTo>
                    <a:pt x="593" y="1"/>
                  </a:lnTo>
                  <a:cubicBezTo>
                    <a:pt x="153" y="54"/>
                    <a:pt x="124" y="435"/>
                    <a:pt x="0" y="740"/>
                  </a:cubicBezTo>
                  <a:cubicBezTo>
                    <a:pt x="417" y="670"/>
                    <a:pt x="446" y="288"/>
                    <a:pt x="5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452475" y="3367850"/>
              <a:ext cx="9700" cy="11175"/>
            </a:xfrm>
            <a:custGeom>
              <a:avLst/>
              <a:gdLst/>
              <a:ahLst/>
              <a:cxnLst/>
              <a:rect l="l" t="t" r="r" b="b"/>
              <a:pathLst>
                <a:path w="388" h="447" extrusionOk="0">
                  <a:moveTo>
                    <a:pt x="299" y="0"/>
                  </a:moveTo>
                  <a:cubicBezTo>
                    <a:pt x="194" y="147"/>
                    <a:pt x="100" y="299"/>
                    <a:pt x="0" y="446"/>
                  </a:cubicBezTo>
                  <a:cubicBezTo>
                    <a:pt x="299" y="434"/>
                    <a:pt x="387" y="276"/>
                    <a:pt x="2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411100" y="1909550"/>
              <a:ext cx="44025" cy="12675"/>
            </a:xfrm>
            <a:custGeom>
              <a:avLst/>
              <a:gdLst/>
              <a:ahLst/>
              <a:cxnLst/>
              <a:rect l="l" t="t" r="r" b="b"/>
              <a:pathLst>
                <a:path w="1761" h="507" extrusionOk="0">
                  <a:moveTo>
                    <a:pt x="296" y="1"/>
                  </a:moveTo>
                  <a:cubicBezTo>
                    <a:pt x="199" y="1"/>
                    <a:pt x="101" y="8"/>
                    <a:pt x="1" y="25"/>
                  </a:cubicBezTo>
                  <a:cubicBezTo>
                    <a:pt x="515" y="235"/>
                    <a:pt x="1002" y="507"/>
                    <a:pt x="1561" y="507"/>
                  </a:cubicBezTo>
                  <a:cubicBezTo>
                    <a:pt x="1626" y="507"/>
                    <a:pt x="1693" y="503"/>
                    <a:pt x="1761" y="495"/>
                  </a:cubicBezTo>
                  <a:cubicBezTo>
                    <a:pt x="1299" y="241"/>
                    <a:pt x="828" y="1"/>
                    <a:pt x="29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382350" y="1898150"/>
              <a:ext cx="15150" cy="6775"/>
            </a:xfrm>
            <a:custGeom>
              <a:avLst/>
              <a:gdLst/>
              <a:ahLst/>
              <a:cxnLst/>
              <a:rect l="l" t="t" r="r" b="b"/>
              <a:pathLst>
                <a:path w="606" h="271" extrusionOk="0">
                  <a:moveTo>
                    <a:pt x="24" y="0"/>
                  </a:moveTo>
                  <a:lnTo>
                    <a:pt x="1" y="129"/>
                  </a:lnTo>
                  <a:cubicBezTo>
                    <a:pt x="200" y="176"/>
                    <a:pt x="406" y="223"/>
                    <a:pt x="605" y="270"/>
                  </a:cubicBezTo>
                  <a:cubicBezTo>
                    <a:pt x="593" y="212"/>
                    <a:pt x="582" y="159"/>
                    <a:pt x="564" y="100"/>
                  </a:cubicBezTo>
                  <a:cubicBezTo>
                    <a:pt x="382" y="65"/>
                    <a:pt x="206" y="30"/>
                    <a:pt x="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353025" y="2386675"/>
              <a:ext cx="67775" cy="35375"/>
            </a:xfrm>
            <a:custGeom>
              <a:avLst/>
              <a:gdLst/>
              <a:ahLst/>
              <a:cxnLst/>
              <a:rect l="l" t="t" r="r" b="b"/>
              <a:pathLst>
                <a:path w="2711" h="1415" extrusionOk="0">
                  <a:moveTo>
                    <a:pt x="2711" y="24"/>
                  </a:moveTo>
                  <a:lnTo>
                    <a:pt x="2711" y="24"/>
                  </a:lnTo>
                  <a:cubicBezTo>
                    <a:pt x="1761" y="177"/>
                    <a:pt x="734" y="1"/>
                    <a:pt x="1" y="793"/>
                  </a:cubicBezTo>
                  <a:lnTo>
                    <a:pt x="24" y="769"/>
                  </a:lnTo>
                  <a:cubicBezTo>
                    <a:pt x="30" y="945"/>
                    <a:pt x="36" y="1115"/>
                    <a:pt x="42" y="1291"/>
                  </a:cubicBezTo>
                  <a:lnTo>
                    <a:pt x="36" y="1344"/>
                  </a:lnTo>
                  <a:cubicBezTo>
                    <a:pt x="669" y="1362"/>
                    <a:pt x="1309" y="1391"/>
                    <a:pt x="1937" y="1414"/>
                  </a:cubicBezTo>
                  <a:cubicBezTo>
                    <a:pt x="1978" y="1362"/>
                    <a:pt x="2030" y="1321"/>
                    <a:pt x="2083" y="1268"/>
                  </a:cubicBezTo>
                  <a:cubicBezTo>
                    <a:pt x="2107" y="1197"/>
                    <a:pt x="2118" y="1121"/>
                    <a:pt x="2142" y="1051"/>
                  </a:cubicBezTo>
                  <a:cubicBezTo>
                    <a:pt x="2224" y="939"/>
                    <a:pt x="2312" y="834"/>
                    <a:pt x="2382" y="699"/>
                  </a:cubicBezTo>
                  <a:cubicBezTo>
                    <a:pt x="2388" y="675"/>
                    <a:pt x="2294" y="593"/>
                    <a:pt x="2242" y="534"/>
                  </a:cubicBezTo>
                  <a:cubicBezTo>
                    <a:pt x="1684" y="986"/>
                    <a:pt x="1010" y="1039"/>
                    <a:pt x="329" y="1057"/>
                  </a:cubicBezTo>
                  <a:cubicBezTo>
                    <a:pt x="939" y="851"/>
                    <a:pt x="1549" y="634"/>
                    <a:pt x="2154" y="429"/>
                  </a:cubicBezTo>
                  <a:cubicBezTo>
                    <a:pt x="2341" y="294"/>
                    <a:pt x="2529" y="159"/>
                    <a:pt x="2711" y="2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4411375" y="1479000"/>
              <a:ext cx="54275" cy="101350"/>
            </a:xfrm>
            <a:custGeom>
              <a:avLst/>
              <a:gdLst/>
              <a:ahLst/>
              <a:cxnLst/>
              <a:rect l="l" t="t" r="r" b="b"/>
              <a:pathLst>
                <a:path w="2171" h="4054" extrusionOk="0">
                  <a:moveTo>
                    <a:pt x="212" y="0"/>
                  </a:moveTo>
                  <a:cubicBezTo>
                    <a:pt x="129" y="399"/>
                    <a:pt x="77" y="645"/>
                    <a:pt x="24" y="898"/>
                  </a:cubicBezTo>
                  <a:cubicBezTo>
                    <a:pt x="18" y="1226"/>
                    <a:pt x="0" y="1549"/>
                    <a:pt x="12" y="1877"/>
                  </a:cubicBezTo>
                  <a:cubicBezTo>
                    <a:pt x="18" y="2030"/>
                    <a:pt x="59" y="2188"/>
                    <a:pt x="82" y="2341"/>
                  </a:cubicBezTo>
                  <a:cubicBezTo>
                    <a:pt x="165" y="1748"/>
                    <a:pt x="253" y="1150"/>
                    <a:pt x="352" y="446"/>
                  </a:cubicBezTo>
                  <a:cubicBezTo>
                    <a:pt x="1080" y="1613"/>
                    <a:pt x="1174" y="2863"/>
                    <a:pt x="1549" y="4054"/>
                  </a:cubicBezTo>
                  <a:cubicBezTo>
                    <a:pt x="1878" y="3978"/>
                    <a:pt x="2136" y="3895"/>
                    <a:pt x="2171" y="3538"/>
                  </a:cubicBezTo>
                  <a:lnTo>
                    <a:pt x="2171" y="3538"/>
                  </a:lnTo>
                  <a:cubicBezTo>
                    <a:pt x="2018" y="3579"/>
                    <a:pt x="1854" y="3631"/>
                    <a:pt x="1672" y="3684"/>
                  </a:cubicBezTo>
                  <a:cubicBezTo>
                    <a:pt x="1379" y="2405"/>
                    <a:pt x="1203" y="1126"/>
                    <a:pt x="2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4417975" y="1410050"/>
              <a:ext cx="40350" cy="124850"/>
            </a:xfrm>
            <a:custGeom>
              <a:avLst/>
              <a:gdLst/>
              <a:ahLst/>
              <a:cxnLst/>
              <a:rect l="l" t="t" r="r" b="b"/>
              <a:pathLst>
                <a:path w="1614" h="4994" extrusionOk="0">
                  <a:moveTo>
                    <a:pt x="0" y="1"/>
                  </a:moveTo>
                  <a:cubicBezTo>
                    <a:pt x="253" y="1643"/>
                    <a:pt x="781" y="3198"/>
                    <a:pt x="1391" y="4741"/>
                  </a:cubicBezTo>
                  <a:cubicBezTo>
                    <a:pt x="1426" y="4841"/>
                    <a:pt x="1537" y="4905"/>
                    <a:pt x="1614" y="4993"/>
                  </a:cubicBezTo>
                  <a:cubicBezTo>
                    <a:pt x="1514" y="4547"/>
                    <a:pt x="1420" y="4107"/>
                    <a:pt x="1314" y="3667"/>
                  </a:cubicBezTo>
                  <a:cubicBezTo>
                    <a:pt x="1133" y="3139"/>
                    <a:pt x="939" y="2617"/>
                    <a:pt x="775" y="2089"/>
                  </a:cubicBezTo>
                  <a:cubicBezTo>
                    <a:pt x="546" y="1403"/>
                    <a:pt x="335" y="705"/>
                    <a:pt x="118" y="18"/>
                  </a:cubicBezTo>
                  <a:cubicBezTo>
                    <a:pt x="82" y="1"/>
                    <a:pt x="41" y="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4462400" y="1539275"/>
              <a:ext cx="15575" cy="28625"/>
            </a:xfrm>
            <a:custGeom>
              <a:avLst/>
              <a:gdLst/>
              <a:ahLst/>
              <a:cxnLst/>
              <a:rect l="l" t="t" r="r" b="b"/>
              <a:pathLst>
                <a:path w="623" h="1145" extrusionOk="0">
                  <a:moveTo>
                    <a:pt x="1" y="0"/>
                  </a:moveTo>
                  <a:lnTo>
                    <a:pt x="1" y="0"/>
                  </a:lnTo>
                  <a:cubicBezTo>
                    <a:pt x="241" y="364"/>
                    <a:pt x="200" y="751"/>
                    <a:pt x="118" y="1144"/>
                  </a:cubicBezTo>
                  <a:cubicBezTo>
                    <a:pt x="623" y="628"/>
                    <a:pt x="588" y="264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4832875" y="1615525"/>
              <a:ext cx="13825" cy="7300"/>
            </a:xfrm>
            <a:custGeom>
              <a:avLst/>
              <a:gdLst/>
              <a:ahLst/>
              <a:cxnLst/>
              <a:rect l="l" t="t" r="r" b="b"/>
              <a:pathLst>
                <a:path w="553" h="292" extrusionOk="0">
                  <a:moveTo>
                    <a:pt x="1" y="1"/>
                  </a:moveTo>
                  <a:cubicBezTo>
                    <a:pt x="59" y="260"/>
                    <a:pt x="216" y="291"/>
                    <a:pt x="389" y="291"/>
                  </a:cubicBezTo>
                  <a:cubicBezTo>
                    <a:pt x="443" y="291"/>
                    <a:pt x="498" y="288"/>
                    <a:pt x="552" y="288"/>
                  </a:cubicBezTo>
                  <a:cubicBezTo>
                    <a:pt x="493" y="194"/>
                    <a:pt x="441" y="100"/>
                    <a:pt x="4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4457575" y="1534575"/>
              <a:ext cx="3675" cy="3700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42"/>
                    <a:pt x="100" y="94"/>
                    <a:pt x="147" y="147"/>
                  </a:cubicBezTo>
                  <a:cubicBezTo>
                    <a:pt x="106" y="94"/>
                    <a:pt x="53" y="42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3801250" y="3871475"/>
              <a:ext cx="15150" cy="21000"/>
            </a:xfrm>
            <a:custGeom>
              <a:avLst/>
              <a:gdLst/>
              <a:ahLst/>
              <a:cxnLst/>
              <a:rect l="l" t="t" r="r" b="b"/>
              <a:pathLst>
                <a:path w="606" h="840" extrusionOk="0">
                  <a:moveTo>
                    <a:pt x="259" y="1"/>
                  </a:moveTo>
                  <a:cubicBezTo>
                    <a:pt x="148" y="300"/>
                    <a:pt x="77" y="499"/>
                    <a:pt x="1" y="693"/>
                  </a:cubicBezTo>
                  <a:cubicBezTo>
                    <a:pt x="73" y="648"/>
                    <a:pt x="139" y="629"/>
                    <a:pt x="201" y="629"/>
                  </a:cubicBezTo>
                  <a:cubicBezTo>
                    <a:pt x="354" y="629"/>
                    <a:pt x="480" y="743"/>
                    <a:pt x="605" y="840"/>
                  </a:cubicBezTo>
                  <a:cubicBezTo>
                    <a:pt x="576" y="687"/>
                    <a:pt x="546" y="529"/>
                    <a:pt x="517" y="370"/>
                  </a:cubicBezTo>
                  <a:cubicBezTo>
                    <a:pt x="441" y="271"/>
                    <a:pt x="376" y="165"/>
                    <a:pt x="2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3999550" y="3639175"/>
              <a:ext cx="8525" cy="7650"/>
            </a:xfrm>
            <a:custGeom>
              <a:avLst/>
              <a:gdLst/>
              <a:ahLst/>
              <a:cxnLst/>
              <a:rect l="l" t="t" r="r" b="b"/>
              <a:pathLst>
                <a:path w="341" h="306" extrusionOk="0">
                  <a:moveTo>
                    <a:pt x="12" y="0"/>
                  </a:moveTo>
                  <a:lnTo>
                    <a:pt x="0" y="12"/>
                  </a:lnTo>
                  <a:cubicBezTo>
                    <a:pt x="20" y="26"/>
                    <a:pt x="40" y="40"/>
                    <a:pt x="60" y="54"/>
                  </a:cubicBezTo>
                  <a:lnTo>
                    <a:pt x="60" y="54"/>
                  </a:lnTo>
                  <a:cubicBezTo>
                    <a:pt x="44" y="36"/>
                    <a:pt x="28" y="18"/>
                    <a:pt x="12" y="0"/>
                  </a:cubicBezTo>
                  <a:close/>
                  <a:moveTo>
                    <a:pt x="60" y="54"/>
                  </a:moveTo>
                  <a:lnTo>
                    <a:pt x="60" y="54"/>
                  </a:lnTo>
                  <a:cubicBezTo>
                    <a:pt x="133" y="137"/>
                    <a:pt x="210" y="223"/>
                    <a:pt x="282" y="305"/>
                  </a:cubicBezTo>
                  <a:cubicBezTo>
                    <a:pt x="300" y="294"/>
                    <a:pt x="323" y="270"/>
                    <a:pt x="341" y="258"/>
                  </a:cubicBezTo>
                  <a:cubicBezTo>
                    <a:pt x="243" y="190"/>
                    <a:pt x="154" y="122"/>
                    <a:pt x="60" y="5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2455200" y="4248500"/>
              <a:ext cx="205925" cy="94825"/>
            </a:xfrm>
            <a:custGeom>
              <a:avLst/>
              <a:gdLst/>
              <a:ahLst/>
              <a:cxnLst/>
              <a:rect l="l" t="t" r="r" b="b"/>
              <a:pathLst>
                <a:path w="8237" h="3793" extrusionOk="0">
                  <a:moveTo>
                    <a:pt x="4148" y="3200"/>
                  </a:moveTo>
                  <a:lnTo>
                    <a:pt x="4148" y="3200"/>
                  </a:lnTo>
                  <a:cubicBezTo>
                    <a:pt x="4146" y="3202"/>
                    <a:pt x="4145" y="3204"/>
                    <a:pt x="4143" y="3206"/>
                  </a:cubicBezTo>
                  <a:lnTo>
                    <a:pt x="4143" y="3206"/>
                  </a:lnTo>
                  <a:cubicBezTo>
                    <a:pt x="4147" y="3206"/>
                    <a:pt x="4150" y="3206"/>
                    <a:pt x="4154" y="3205"/>
                  </a:cubicBezTo>
                  <a:lnTo>
                    <a:pt x="4148" y="3200"/>
                  </a:lnTo>
                  <a:close/>
                  <a:moveTo>
                    <a:pt x="2855" y="1"/>
                  </a:moveTo>
                  <a:cubicBezTo>
                    <a:pt x="2733" y="1"/>
                    <a:pt x="2614" y="72"/>
                    <a:pt x="2441" y="214"/>
                  </a:cubicBezTo>
                  <a:cubicBezTo>
                    <a:pt x="2159" y="425"/>
                    <a:pt x="1883" y="560"/>
                    <a:pt x="1532" y="618"/>
                  </a:cubicBezTo>
                  <a:cubicBezTo>
                    <a:pt x="1039" y="700"/>
                    <a:pt x="957" y="865"/>
                    <a:pt x="927" y="1528"/>
                  </a:cubicBezTo>
                  <a:lnTo>
                    <a:pt x="1303" y="1551"/>
                  </a:lnTo>
                  <a:cubicBezTo>
                    <a:pt x="1309" y="1592"/>
                    <a:pt x="1309" y="1627"/>
                    <a:pt x="1320" y="1674"/>
                  </a:cubicBezTo>
                  <a:cubicBezTo>
                    <a:pt x="880" y="1774"/>
                    <a:pt x="440" y="1886"/>
                    <a:pt x="0" y="1997"/>
                  </a:cubicBezTo>
                  <a:cubicBezTo>
                    <a:pt x="6" y="2032"/>
                    <a:pt x="6" y="2062"/>
                    <a:pt x="6" y="2097"/>
                  </a:cubicBezTo>
                  <a:cubicBezTo>
                    <a:pt x="517" y="2185"/>
                    <a:pt x="1021" y="2273"/>
                    <a:pt x="1455" y="2349"/>
                  </a:cubicBezTo>
                  <a:cubicBezTo>
                    <a:pt x="1479" y="2589"/>
                    <a:pt x="1502" y="2753"/>
                    <a:pt x="1514" y="2917"/>
                  </a:cubicBezTo>
                  <a:lnTo>
                    <a:pt x="1514" y="2917"/>
                  </a:lnTo>
                  <a:cubicBezTo>
                    <a:pt x="1512" y="2916"/>
                    <a:pt x="1510" y="2914"/>
                    <a:pt x="1508" y="2912"/>
                  </a:cubicBezTo>
                  <a:lnTo>
                    <a:pt x="1508" y="2912"/>
                  </a:lnTo>
                  <a:lnTo>
                    <a:pt x="1514" y="2918"/>
                  </a:lnTo>
                  <a:cubicBezTo>
                    <a:pt x="1514" y="2918"/>
                    <a:pt x="1514" y="2918"/>
                    <a:pt x="1514" y="2917"/>
                  </a:cubicBezTo>
                  <a:lnTo>
                    <a:pt x="1514" y="2917"/>
                  </a:lnTo>
                  <a:cubicBezTo>
                    <a:pt x="1570" y="2968"/>
                    <a:pt x="1621" y="3019"/>
                    <a:pt x="1666" y="3065"/>
                  </a:cubicBezTo>
                  <a:lnTo>
                    <a:pt x="1801" y="3200"/>
                  </a:lnTo>
                  <a:lnTo>
                    <a:pt x="1801" y="3200"/>
                  </a:lnTo>
                  <a:cubicBezTo>
                    <a:pt x="1854" y="3258"/>
                    <a:pt x="1901" y="3311"/>
                    <a:pt x="1954" y="3358"/>
                  </a:cubicBezTo>
                  <a:lnTo>
                    <a:pt x="1948" y="3346"/>
                  </a:lnTo>
                  <a:lnTo>
                    <a:pt x="1948" y="3346"/>
                  </a:lnTo>
                  <a:cubicBezTo>
                    <a:pt x="2001" y="3446"/>
                    <a:pt x="2059" y="3546"/>
                    <a:pt x="2106" y="3645"/>
                  </a:cubicBezTo>
                  <a:lnTo>
                    <a:pt x="2095" y="3640"/>
                  </a:lnTo>
                  <a:lnTo>
                    <a:pt x="2095" y="3640"/>
                  </a:lnTo>
                  <a:cubicBezTo>
                    <a:pt x="2142" y="3681"/>
                    <a:pt x="2189" y="3733"/>
                    <a:pt x="2235" y="3786"/>
                  </a:cubicBezTo>
                  <a:cubicBezTo>
                    <a:pt x="2969" y="3786"/>
                    <a:pt x="3702" y="3792"/>
                    <a:pt x="4435" y="3792"/>
                  </a:cubicBezTo>
                  <a:cubicBezTo>
                    <a:pt x="4435" y="3739"/>
                    <a:pt x="4441" y="3692"/>
                    <a:pt x="4441" y="3640"/>
                  </a:cubicBezTo>
                  <a:lnTo>
                    <a:pt x="4441" y="3640"/>
                  </a:lnTo>
                  <a:lnTo>
                    <a:pt x="4444" y="3643"/>
                  </a:lnTo>
                  <a:lnTo>
                    <a:pt x="4444" y="3643"/>
                  </a:lnTo>
                  <a:lnTo>
                    <a:pt x="4441" y="3640"/>
                  </a:lnTo>
                  <a:lnTo>
                    <a:pt x="4441" y="3640"/>
                  </a:lnTo>
                  <a:lnTo>
                    <a:pt x="4300" y="3499"/>
                  </a:lnTo>
                  <a:cubicBezTo>
                    <a:pt x="4173" y="3441"/>
                    <a:pt x="4005" y="3400"/>
                    <a:pt x="4143" y="3206"/>
                  </a:cubicBezTo>
                  <a:lnTo>
                    <a:pt x="4143" y="3206"/>
                  </a:lnTo>
                  <a:cubicBezTo>
                    <a:pt x="4085" y="3213"/>
                    <a:pt x="4021" y="3236"/>
                    <a:pt x="3971" y="3236"/>
                  </a:cubicBezTo>
                  <a:cubicBezTo>
                    <a:pt x="3951" y="3236"/>
                    <a:pt x="3933" y="3233"/>
                    <a:pt x="3919" y="3223"/>
                  </a:cubicBezTo>
                  <a:cubicBezTo>
                    <a:pt x="3423" y="2885"/>
                    <a:pt x="2912" y="2608"/>
                    <a:pt x="2301" y="2608"/>
                  </a:cubicBezTo>
                  <a:cubicBezTo>
                    <a:pt x="2254" y="2608"/>
                    <a:pt x="2207" y="2610"/>
                    <a:pt x="2159" y="2613"/>
                  </a:cubicBezTo>
                  <a:cubicBezTo>
                    <a:pt x="2156" y="2613"/>
                    <a:pt x="2153" y="2613"/>
                    <a:pt x="2150" y="2613"/>
                  </a:cubicBezTo>
                  <a:cubicBezTo>
                    <a:pt x="2042" y="2613"/>
                    <a:pt x="1939" y="2517"/>
                    <a:pt x="1831" y="2460"/>
                  </a:cubicBezTo>
                  <a:cubicBezTo>
                    <a:pt x="2341" y="2331"/>
                    <a:pt x="2822" y="2255"/>
                    <a:pt x="3274" y="2097"/>
                  </a:cubicBezTo>
                  <a:cubicBezTo>
                    <a:pt x="3677" y="1962"/>
                    <a:pt x="4029" y="1687"/>
                    <a:pt x="4480" y="1687"/>
                  </a:cubicBezTo>
                  <a:cubicBezTo>
                    <a:pt x="4542" y="1687"/>
                    <a:pt x="4605" y="1692"/>
                    <a:pt x="4670" y="1704"/>
                  </a:cubicBezTo>
                  <a:cubicBezTo>
                    <a:pt x="4277" y="1909"/>
                    <a:pt x="3896" y="2108"/>
                    <a:pt x="3397" y="2361"/>
                  </a:cubicBezTo>
                  <a:cubicBezTo>
                    <a:pt x="4106" y="2442"/>
                    <a:pt x="4791" y="2481"/>
                    <a:pt x="5430" y="2481"/>
                  </a:cubicBezTo>
                  <a:cubicBezTo>
                    <a:pt x="6546" y="2481"/>
                    <a:pt x="7521" y="2362"/>
                    <a:pt x="8237" y="2138"/>
                  </a:cubicBezTo>
                  <a:cubicBezTo>
                    <a:pt x="7838" y="1672"/>
                    <a:pt x="7388" y="1406"/>
                    <a:pt x="6825" y="1406"/>
                  </a:cubicBezTo>
                  <a:cubicBezTo>
                    <a:pt x="6701" y="1406"/>
                    <a:pt x="6572" y="1419"/>
                    <a:pt x="6436" y="1446"/>
                  </a:cubicBezTo>
                  <a:cubicBezTo>
                    <a:pt x="6178" y="1498"/>
                    <a:pt x="5908" y="1469"/>
                    <a:pt x="5644" y="1492"/>
                  </a:cubicBezTo>
                  <a:cubicBezTo>
                    <a:pt x="5504" y="1503"/>
                    <a:pt x="5367" y="1570"/>
                    <a:pt x="5226" y="1570"/>
                  </a:cubicBezTo>
                  <a:cubicBezTo>
                    <a:pt x="5123" y="1570"/>
                    <a:pt x="5019" y="1535"/>
                    <a:pt x="4911" y="1416"/>
                  </a:cubicBezTo>
                  <a:cubicBezTo>
                    <a:pt x="5562" y="1346"/>
                    <a:pt x="6207" y="1264"/>
                    <a:pt x="6958" y="1176"/>
                  </a:cubicBezTo>
                  <a:cubicBezTo>
                    <a:pt x="6422" y="578"/>
                    <a:pt x="5913" y="99"/>
                    <a:pt x="5244" y="99"/>
                  </a:cubicBezTo>
                  <a:cubicBezTo>
                    <a:pt x="5086" y="99"/>
                    <a:pt x="4919" y="126"/>
                    <a:pt x="4740" y="184"/>
                  </a:cubicBezTo>
                  <a:cubicBezTo>
                    <a:pt x="3890" y="472"/>
                    <a:pt x="3069" y="859"/>
                    <a:pt x="2241" y="1199"/>
                  </a:cubicBezTo>
                  <a:cubicBezTo>
                    <a:pt x="2072" y="1268"/>
                    <a:pt x="1929" y="1418"/>
                    <a:pt x="1679" y="1418"/>
                  </a:cubicBezTo>
                  <a:cubicBezTo>
                    <a:pt x="1590" y="1418"/>
                    <a:pt x="1488" y="1399"/>
                    <a:pt x="1367" y="1352"/>
                  </a:cubicBezTo>
                  <a:cubicBezTo>
                    <a:pt x="2142" y="970"/>
                    <a:pt x="2787" y="654"/>
                    <a:pt x="3426" y="331"/>
                  </a:cubicBezTo>
                  <a:cubicBezTo>
                    <a:pt x="3160" y="110"/>
                    <a:pt x="3005" y="1"/>
                    <a:pt x="285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1824850" y="4226650"/>
              <a:ext cx="108250" cy="116800"/>
            </a:xfrm>
            <a:custGeom>
              <a:avLst/>
              <a:gdLst/>
              <a:ahLst/>
              <a:cxnLst/>
              <a:rect l="l" t="t" r="r" b="b"/>
              <a:pathLst>
                <a:path w="4330" h="4672" extrusionOk="0">
                  <a:moveTo>
                    <a:pt x="1469" y="0"/>
                  </a:moveTo>
                  <a:cubicBezTo>
                    <a:pt x="1326" y="0"/>
                    <a:pt x="1176" y="52"/>
                    <a:pt x="1021" y="184"/>
                  </a:cubicBezTo>
                  <a:cubicBezTo>
                    <a:pt x="728" y="436"/>
                    <a:pt x="358" y="595"/>
                    <a:pt x="0" y="812"/>
                  </a:cubicBezTo>
                  <a:lnTo>
                    <a:pt x="0" y="2906"/>
                  </a:lnTo>
                  <a:cubicBezTo>
                    <a:pt x="114" y="2906"/>
                    <a:pt x="227" y="2909"/>
                    <a:pt x="342" y="2909"/>
                  </a:cubicBezTo>
                  <a:cubicBezTo>
                    <a:pt x="400" y="2909"/>
                    <a:pt x="458" y="2908"/>
                    <a:pt x="517" y="2906"/>
                  </a:cubicBezTo>
                  <a:cubicBezTo>
                    <a:pt x="547" y="2904"/>
                    <a:pt x="577" y="2902"/>
                    <a:pt x="606" y="2902"/>
                  </a:cubicBezTo>
                  <a:cubicBezTo>
                    <a:pt x="914" y="2902"/>
                    <a:pt x="1124" y="3045"/>
                    <a:pt x="1285" y="3340"/>
                  </a:cubicBezTo>
                  <a:cubicBezTo>
                    <a:pt x="1367" y="3487"/>
                    <a:pt x="1578" y="3569"/>
                    <a:pt x="1725" y="3675"/>
                  </a:cubicBezTo>
                  <a:cubicBezTo>
                    <a:pt x="1878" y="3217"/>
                    <a:pt x="2042" y="2754"/>
                    <a:pt x="2194" y="2290"/>
                  </a:cubicBezTo>
                  <a:lnTo>
                    <a:pt x="2194" y="2290"/>
                  </a:lnTo>
                  <a:cubicBezTo>
                    <a:pt x="2253" y="3164"/>
                    <a:pt x="1913" y="3909"/>
                    <a:pt x="1561" y="4654"/>
                  </a:cubicBezTo>
                  <a:cubicBezTo>
                    <a:pt x="2323" y="4660"/>
                    <a:pt x="3080" y="4666"/>
                    <a:pt x="3843" y="4672"/>
                  </a:cubicBezTo>
                  <a:cubicBezTo>
                    <a:pt x="3907" y="4056"/>
                    <a:pt x="3890" y="3405"/>
                    <a:pt x="4066" y="2818"/>
                  </a:cubicBezTo>
                  <a:cubicBezTo>
                    <a:pt x="4330" y="1944"/>
                    <a:pt x="3790" y="959"/>
                    <a:pt x="2552" y="612"/>
                  </a:cubicBezTo>
                  <a:lnTo>
                    <a:pt x="2552" y="612"/>
                  </a:lnTo>
                  <a:cubicBezTo>
                    <a:pt x="2347" y="964"/>
                    <a:pt x="2757" y="1434"/>
                    <a:pt x="2265" y="1809"/>
                  </a:cubicBezTo>
                  <a:cubicBezTo>
                    <a:pt x="2312" y="1516"/>
                    <a:pt x="2341" y="1299"/>
                    <a:pt x="2376" y="1088"/>
                  </a:cubicBezTo>
                  <a:cubicBezTo>
                    <a:pt x="2441" y="712"/>
                    <a:pt x="2306" y="401"/>
                    <a:pt x="2012" y="208"/>
                  </a:cubicBezTo>
                  <a:cubicBezTo>
                    <a:pt x="1844" y="93"/>
                    <a:pt x="1662" y="0"/>
                    <a:pt x="146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2208950" y="4190750"/>
              <a:ext cx="93300" cy="152575"/>
            </a:xfrm>
            <a:custGeom>
              <a:avLst/>
              <a:gdLst/>
              <a:ahLst/>
              <a:cxnLst/>
              <a:rect l="l" t="t" r="r" b="b"/>
              <a:pathLst>
                <a:path w="3732" h="6103" extrusionOk="0">
                  <a:moveTo>
                    <a:pt x="124" y="1"/>
                  </a:moveTo>
                  <a:cubicBezTo>
                    <a:pt x="77" y="54"/>
                    <a:pt x="36" y="95"/>
                    <a:pt x="1" y="154"/>
                  </a:cubicBezTo>
                  <a:cubicBezTo>
                    <a:pt x="323" y="881"/>
                    <a:pt x="593" y="1614"/>
                    <a:pt x="558" y="2441"/>
                  </a:cubicBezTo>
                  <a:cubicBezTo>
                    <a:pt x="534" y="2846"/>
                    <a:pt x="640" y="3263"/>
                    <a:pt x="734" y="3662"/>
                  </a:cubicBezTo>
                  <a:cubicBezTo>
                    <a:pt x="933" y="4483"/>
                    <a:pt x="1156" y="5287"/>
                    <a:pt x="1373" y="6102"/>
                  </a:cubicBezTo>
                  <a:lnTo>
                    <a:pt x="3732" y="6102"/>
                  </a:lnTo>
                  <a:cubicBezTo>
                    <a:pt x="3438" y="5046"/>
                    <a:pt x="3210" y="3967"/>
                    <a:pt x="2840" y="2940"/>
                  </a:cubicBezTo>
                  <a:cubicBezTo>
                    <a:pt x="2347" y="1608"/>
                    <a:pt x="1520" y="529"/>
                    <a:pt x="124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2263800" y="4219175"/>
              <a:ext cx="89775" cy="124275"/>
            </a:xfrm>
            <a:custGeom>
              <a:avLst/>
              <a:gdLst/>
              <a:ahLst/>
              <a:cxnLst/>
              <a:rect l="l" t="t" r="r" b="b"/>
              <a:pathLst>
                <a:path w="3591" h="4971" extrusionOk="0">
                  <a:moveTo>
                    <a:pt x="110" y="0"/>
                  </a:moveTo>
                  <a:cubicBezTo>
                    <a:pt x="74" y="0"/>
                    <a:pt x="38" y="3"/>
                    <a:pt x="1" y="8"/>
                  </a:cubicBezTo>
                  <a:cubicBezTo>
                    <a:pt x="282" y="483"/>
                    <a:pt x="605" y="917"/>
                    <a:pt x="810" y="1392"/>
                  </a:cubicBezTo>
                  <a:cubicBezTo>
                    <a:pt x="1297" y="2531"/>
                    <a:pt x="1538" y="3745"/>
                    <a:pt x="1766" y="4959"/>
                  </a:cubicBezTo>
                  <a:cubicBezTo>
                    <a:pt x="2377" y="4959"/>
                    <a:pt x="2993" y="4965"/>
                    <a:pt x="3591" y="4971"/>
                  </a:cubicBezTo>
                  <a:cubicBezTo>
                    <a:pt x="3245" y="3311"/>
                    <a:pt x="2699" y="1744"/>
                    <a:pt x="1367" y="571"/>
                  </a:cubicBezTo>
                  <a:lnTo>
                    <a:pt x="1367" y="571"/>
                  </a:lnTo>
                  <a:lnTo>
                    <a:pt x="1379" y="583"/>
                  </a:lnTo>
                  <a:cubicBezTo>
                    <a:pt x="913" y="512"/>
                    <a:pt x="611" y="0"/>
                    <a:pt x="11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1772925" y="4249725"/>
              <a:ext cx="49750" cy="93900"/>
            </a:xfrm>
            <a:custGeom>
              <a:avLst/>
              <a:gdLst/>
              <a:ahLst/>
              <a:cxnLst/>
              <a:rect l="l" t="t" r="r" b="b"/>
              <a:pathLst>
                <a:path w="1990" h="3756" extrusionOk="0">
                  <a:moveTo>
                    <a:pt x="1931" y="0"/>
                  </a:moveTo>
                  <a:lnTo>
                    <a:pt x="1931" y="0"/>
                  </a:lnTo>
                  <a:cubicBezTo>
                    <a:pt x="1221" y="358"/>
                    <a:pt x="611" y="657"/>
                    <a:pt x="159" y="880"/>
                  </a:cubicBezTo>
                  <a:cubicBezTo>
                    <a:pt x="100" y="1872"/>
                    <a:pt x="47" y="2716"/>
                    <a:pt x="1" y="3550"/>
                  </a:cubicBezTo>
                  <a:cubicBezTo>
                    <a:pt x="186" y="3716"/>
                    <a:pt x="389" y="3755"/>
                    <a:pt x="598" y="3755"/>
                  </a:cubicBezTo>
                  <a:cubicBezTo>
                    <a:pt x="781" y="3755"/>
                    <a:pt x="967" y="3726"/>
                    <a:pt x="1149" y="3726"/>
                  </a:cubicBezTo>
                  <a:cubicBezTo>
                    <a:pt x="1221" y="3726"/>
                    <a:pt x="1292" y="3730"/>
                    <a:pt x="1362" y="3743"/>
                  </a:cubicBezTo>
                  <a:cubicBezTo>
                    <a:pt x="1661" y="2546"/>
                    <a:pt x="1989" y="1367"/>
                    <a:pt x="193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2339175" y="4269675"/>
              <a:ext cx="63250" cy="73775"/>
            </a:xfrm>
            <a:custGeom>
              <a:avLst/>
              <a:gdLst/>
              <a:ahLst/>
              <a:cxnLst/>
              <a:rect l="l" t="t" r="r" b="b"/>
              <a:pathLst>
                <a:path w="2530" h="2951" extrusionOk="0">
                  <a:moveTo>
                    <a:pt x="259" y="0"/>
                  </a:moveTo>
                  <a:lnTo>
                    <a:pt x="266" y="7"/>
                  </a:lnTo>
                  <a:lnTo>
                    <a:pt x="266" y="7"/>
                  </a:lnTo>
                  <a:cubicBezTo>
                    <a:pt x="270" y="7"/>
                    <a:pt x="273" y="6"/>
                    <a:pt x="277" y="6"/>
                  </a:cubicBezTo>
                  <a:lnTo>
                    <a:pt x="259" y="0"/>
                  </a:lnTo>
                  <a:close/>
                  <a:moveTo>
                    <a:pt x="266" y="7"/>
                  </a:moveTo>
                  <a:cubicBezTo>
                    <a:pt x="158" y="19"/>
                    <a:pt x="52" y="36"/>
                    <a:pt x="1" y="41"/>
                  </a:cubicBezTo>
                  <a:cubicBezTo>
                    <a:pt x="288" y="1039"/>
                    <a:pt x="570" y="2001"/>
                    <a:pt x="840" y="2951"/>
                  </a:cubicBezTo>
                  <a:cubicBezTo>
                    <a:pt x="1403" y="2945"/>
                    <a:pt x="1972" y="2939"/>
                    <a:pt x="2529" y="2916"/>
                  </a:cubicBezTo>
                  <a:cubicBezTo>
                    <a:pt x="2506" y="2822"/>
                    <a:pt x="2477" y="2734"/>
                    <a:pt x="2453" y="2640"/>
                  </a:cubicBezTo>
                  <a:lnTo>
                    <a:pt x="2453" y="2640"/>
                  </a:lnTo>
                  <a:lnTo>
                    <a:pt x="2459" y="2646"/>
                  </a:lnTo>
                  <a:cubicBezTo>
                    <a:pt x="2078" y="2206"/>
                    <a:pt x="1691" y="1766"/>
                    <a:pt x="1579" y="1162"/>
                  </a:cubicBezTo>
                  <a:lnTo>
                    <a:pt x="1579" y="1162"/>
                  </a:lnTo>
                  <a:lnTo>
                    <a:pt x="1597" y="1179"/>
                  </a:lnTo>
                  <a:lnTo>
                    <a:pt x="1432" y="1015"/>
                  </a:lnTo>
                  <a:lnTo>
                    <a:pt x="1432" y="1015"/>
                  </a:lnTo>
                  <a:lnTo>
                    <a:pt x="1450" y="1027"/>
                  </a:lnTo>
                  <a:lnTo>
                    <a:pt x="1450" y="1027"/>
                  </a:lnTo>
                  <a:lnTo>
                    <a:pt x="417" y="147"/>
                  </a:lnTo>
                  <a:lnTo>
                    <a:pt x="423" y="159"/>
                  </a:lnTo>
                  <a:lnTo>
                    <a:pt x="266" y="7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1735225" y="4275975"/>
              <a:ext cx="38750" cy="67350"/>
            </a:xfrm>
            <a:custGeom>
              <a:avLst/>
              <a:gdLst/>
              <a:ahLst/>
              <a:cxnLst/>
              <a:rect l="l" t="t" r="r" b="b"/>
              <a:pathLst>
                <a:path w="1550" h="2694" extrusionOk="0">
                  <a:moveTo>
                    <a:pt x="1350" y="0"/>
                  </a:moveTo>
                  <a:lnTo>
                    <a:pt x="1350" y="0"/>
                  </a:lnTo>
                  <a:cubicBezTo>
                    <a:pt x="828" y="135"/>
                    <a:pt x="441" y="411"/>
                    <a:pt x="130" y="669"/>
                  </a:cubicBezTo>
                  <a:cubicBezTo>
                    <a:pt x="89" y="1379"/>
                    <a:pt x="42" y="2030"/>
                    <a:pt x="1" y="2681"/>
                  </a:cubicBezTo>
                  <a:cubicBezTo>
                    <a:pt x="417" y="2687"/>
                    <a:pt x="834" y="2687"/>
                    <a:pt x="1256" y="2693"/>
                  </a:cubicBezTo>
                  <a:cubicBezTo>
                    <a:pt x="1350" y="1813"/>
                    <a:pt x="1550" y="951"/>
                    <a:pt x="135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2424550" y="4302675"/>
              <a:ext cx="79375" cy="40475"/>
            </a:xfrm>
            <a:custGeom>
              <a:avLst/>
              <a:gdLst/>
              <a:ahLst/>
              <a:cxnLst/>
              <a:rect l="l" t="t" r="r" b="b"/>
              <a:pathLst>
                <a:path w="3175" h="1619" extrusionOk="0">
                  <a:moveTo>
                    <a:pt x="82" y="429"/>
                  </a:moveTo>
                  <a:lnTo>
                    <a:pt x="82" y="429"/>
                  </a:lnTo>
                  <a:cubicBezTo>
                    <a:pt x="71" y="446"/>
                    <a:pt x="88" y="458"/>
                    <a:pt x="88" y="458"/>
                  </a:cubicBezTo>
                  <a:cubicBezTo>
                    <a:pt x="86" y="448"/>
                    <a:pt x="84" y="439"/>
                    <a:pt x="82" y="429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33" y="179"/>
                    <a:pt x="55" y="308"/>
                    <a:pt x="82" y="429"/>
                  </a:cubicBezTo>
                  <a:lnTo>
                    <a:pt x="82" y="429"/>
                  </a:lnTo>
                  <a:cubicBezTo>
                    <a:pt x="82" y="429"/>
                    <a:pt x="82" y="429"/>
                    <a:pt x="82" y="428"/>
                  </a:cubicBezTo>
                  <a:lnTo>
                    <a:pt x="82" y="428"/>
                  </a:lnTo>
                  <a:cubicBezTo>
                    <a:pt x="657" y="634"/>
                    <a:pt x="945" y="1150"/>
                    <a:pt x="1273" y="1613"/>
                  </a:cubicBezTo>
                  <a:cubicBezTo>
                    <a:pt x="1472" y="1613"/>
                    <a:pt x="1668" y="1619"/>
                    <a:pt x="1864" y="1619"/>
                  </a:cubicBezTo>
                  <a:cubicBezTo>
                    <a:pt x="2027" y="1619"/>
                    <a:pt x="2190" y="1615"/>
                    <a:pt x="2353" y="1602"/>
                  </a:cubicBezTo>
                  <a:cubicBezTo>
                    <a:pt x="2634" y="1584"/>
                    <a:pt x="2904" y="1502"/>
                    <a:pt x="3174" y="1449"/>
                  </a:cubicBezTo>
                  <a:cubicBezTo>
                    <a:pt x="3168" y="1359"/>
                    <a:pt x="3168" y="1269"/>
                    <a:pt x="3163" y="1174"/>
                  </a:cubicBezTo>
                  <a:lnTo>
                    <a:pt x="3163" y="1174"/>
                  </a:lnTo>
                  <a:cubicBezTo>
                    <a:pt x="3165" y="1175"/>
                    <a:pt x="3166" y="1177"/>
                    <a:pt x="3168" y="1179"/>
                  </a:cubicBezTo>
                  <a:lnTo>
                    <a:pt x="3162" y="1162"/>
                  </a:lnTo>
                  <a:lnTo>
                    <a:pt x="3162" y="1162"/>
                  </a:lnTo>
                  <a:cubicBezTo>
                    <a:pt x="3163" y="1166"/>
                    <a:pt x="3163" y="1170"/>
                    <a:pt x="3163" y="1174"/>
                  </a:cubicBezTo>
                  <a:lnTo>
                    <a:pt x="3163" y="1174"/>
                  </a:lnTo>
                  <a:cubicBezTo>
                    <a:pt x="3112" y="1117"/>
                    <a:pt x="3061" y="1066"/>
                    <a:pt x="3016" y="1015"/>
                  </a:cubicBezTo>
                  <a:lnTo>
                    <a:pt x="3016" y="1015"/>
                  </a:lnTo>
                  <a:lnTo>
                    <a:pt x="3027" y="1033"/>
                  </a:lnTo>
                  <a:lnTo>
                    <a:pt x="2869" y="868"/>
                  </a:lnTo>
                  <a:lnTo>
                    <a:pt x="2881" y="886"/>
                  </a:lnTo>
                  <a:cubicBezTo>
                    <a:pt x="2823" y="834"/>
                    <a:pt x="2770" y="782"/>
                    <a:pt x="2724" y="735"/>
                  </a:cubicBezTo>
                  <a:lnTo>
                    <a:pt x="2724" y="735"/>
                  </a:lnTo>
                  <a:lnTo>
                    <a:pt x="2728" y="739"/>
                  </a:lnTo>
                  <a:cubicBezTo>
                    <a:pt x="2611" y="710"/>
                    <a:pt x="2464" y="716"/>
                    <a:pt x="2382" y="645"/>
                  </a:cubicBezTo>
                  <a:cubicBezTo>
                    <a:pt x="1684" y="12"/>
                    <a:pt x="839" y="18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1813700" y="4299200"/>
              <a:ext cx="54275" cy="43975"/>
            </a:xfrm>
            <a:custGeom>
              <a:avLst/>
              <a:gdLst/>
              <a:ahLst/>
              <a:cxnLst/>
              <a:rect l="l" t="t" r="r" b="b"/>
              <a:pathLst>
                <a:path w="2171" h="1759" extrusionOk="0">
                  <a:moveTo>
                    <a:pt x="1055" y="0"/>
                  </a:moveTo>
                  <a:cubicBezTo>
                    <a:pt x="1025" y="0"/>
                    <a:pt x="994" y="2"/>
                    <a:pt x="963" y="4"/>
                  </a:cubicBezTo>
                  <a:cubicBezTo>
                    <a:pt x="906" y="6"/>
                    <a:pt x="848" y="7"/>
                    <a:pt x="791" y="7"/>
                  </a:cubicBezTo>
                  <a:cubicBezTo>
                    <a:pt x="676" y="7"/>
                    <a:pt x="560" y="4"/>
                    <a:pt x="446" y="4"/>
                  </a:cubicBezTo>
                  <a:cubicBezTo>
                    <a:pt x="294" y="585"/>
                    <a:pt x="147" y="1172"/>
                    <a:pt x="0" y="1758"/>
                  </a:cubicBezTo>
                  <a:cubicBezTo>
                    <a:pt x="569" y="1752"/>
                    <a:pt x="1150" y="1752"/>
                    <a:pt x="1725" y="1741"/>
                  </a:cubicBezTo>
                  <a:cubicBezTo>
                    <a:pt x="1872" y="1418"/>
                    <a:pt x="2024" y="1095"/>
                    <a:pt x="2171" y="773"/>
                  </a:cubicBezTo>
                  <a:cubicBezTo>
                    <a:pt x="2018" y="667"/>
                    <a:pt x="1813" y="585"/>
                    <a:pt x="1731" y="438"/>
                  </a:cubicBezTo>
                  <a:cubicBezTo>
                    <a:pt x="1571" y="139"/>
                    <a:pt x="1361" y="0"/>
                    <a:pt x="105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2375275" y="4288725"/>
              <a:ext cx="73500" cy="54600"/>
            </a:xfrm>
            <a:custGeom>
              <a:avLst/>
              <a:gdLst/>
              <a:ahLst/>
              <a:cxnLst/>
              <a:rect l="l" t="t" r="r" b="b"/>
              <a:pathLst>
                <a:path w="2940" h="2184" extrusionOk="0">
                  <a:moveTo>
                    <a:pt x="1026" y="1887"/>
                  </a:moveTo>
                  <a:cubicBezTo>
                    <a:pt x="1022" y="1888"/>
                    <a:pt x="1019" y="1889"/>
                    <a:pt x="1015" y="1890"/>
                  </a:cubicBezTo>
                  <a:lnTo>
                    <a:pt x="1027" y="1896"/>
                  </a:lnTo>
                  <a:cubicBezTo>
                    <a:pt x="1026" y="1893"/>
                    <a:pt x="1026" y="1890"/>
                    <a:pt x="1026" y="1887"/>
                  </a:cubicBezTo>
                  <a:close/>
                  <a:moveTo>
                    <a:pt x="12" y="1"/>
                  </a:moveTo>
                  <a:lnTo>
                    <a:pt x="12" y="271"/>
                  </a:lnTo>
                  <a:lnTo>
                    <a:pt x="0" y="271"/>
                  </a:lnTo>
                  <a:lnTo>
                    <a:pt x="147" y="417"/>
                  </a:lnTo>
                  <a:lnTo>
                    <a:pt x="147" y="417"/>
                  </a:lnTo>
                  <a:cubicBezTo>
                    <a:pt x="620" y="797"/>
                    <a:pt x="947" y="1263"/>
                    <a:pt x="1026" y="1887"/>
                  </a:cubicBezTo>
                  <a:lnTo>
                    <a:pt x="1026" y="1887"/>
                  </a:lnTo>
                  <a:cubicBezTo>
                    <a:pt x="1065" y="1875"/>
                    <a:pt x="1099" y="1870"/>
                    <a:pt x="1128" y="1870"/>
                  </a:cubicBezTo>
                  <a:cubicBezTo>
                    <a:pt x="1298" y="1870"/>
                    <a:pt x="1306" y="2049"/>
                    <a:pt x="1355" y="2183"/>
                  </a:cubicBezTo>
                  <a:cubicBezTo>
                    <a:pt x="1883" y="2183"/>
                    <a:pt x="2411" y="2177"/>
                    <a:pt x="2939" y="2177"/>
                  </a:cubicBezTo>
                  <a:cubicBezTo>
                    <a:pt x="2646" y="1790"/>
                    <a:pt x="2347" y="1391"/>
                    <a:pt x="2042" y="1004"/>
                  </a:cubicBezTo>
                  <a:lnTo>
                    <a:pt x="2042" y="1004"/>
                  </a:lnTo>
                  <a:lnTo>
                    <a:pt x="2059" y="1016"/>
                  </a:lnTo>
                  <a:cubicBezTo>
                    <a:pt x="1543" y="341"/>
                    <a:pt x="739" y="294"/>
                    <a:pt x="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2617700" y="4310275"/>
              <a:ext cx="76725" cy="33050"/>
            </a:xfrm>
            <a:custGeom>
              <a:avLst/>
              <a:gdLst/>
              <a:ahLst/>
              <a:cxnLst/>
              <a:rect l="l" t="t" r="r" b="b"/>
              <a:pathLst>
                <a:path w="3069" h="1322" extrusionOk="0">
                  <a:moveTo>
                    <a:pt x="1397" y="0"/>
                  </a:moveTo>
                  <a:cubicBezTo>
                    <a:pt x="956" y="0"/>
                    <a:pt x="497" y="124"/>
                    <a:pt x="0" y="330"/>
                  </a:cubicBezTo>
                  <a:cubicBezTo>
                    <a:pt x="311" y="494"/>
                    <a:pt x="528" y="594"/>
                    <a:pt x="728" y="723"/>
                  </a:cubicBezTo>
                  <a:cubicBezTo>
                    <a:pt x="1027" y="910"/>
                    <a:pt x="1314" y="1122"/>
                    <a:pt x="1608" y="1321"/>
                  </a:cubicBezTo>
                  <a:lnTo>
                    <a:pt x="2159" y="1321"/>
                  </a:lnTo>
                  <a:cubicBezTo>
                    <a:pt x="2453" y="1233"/>
                    <a:pt x="2740" y="1139"/>
                    <a:pt x="3069" y="1034"/>
                  </a:cubicBezTo>
                  <a:cubicBezTo>
                    <a:pt x="2898" y="793"/>
                    <a:pt x="2740" y="564"/>
                    <a:pt x="2576" y="341"/>
                  </a:cubicBezTo>
                  <a:cubicBezTo>
                    <a:pt x="2187" y="103"/>
                    <a:pt x="1799" y="0"/>
                    <a:pt x="13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2547150" y="4314325"/>
              <a:ext cx="64700" cy="28850"/>
            </a:xfrm>
            <a:custGeom>
              <a:avLst/>
              <a:gdLst/>
              <a:ahLst/>
              <a:cxnLst/>
              <a:rect l="l" t="t" r="r" b="b"/>
              <a:pathLst>
                <a:path w="2588" h="1154" extrusionOk="0">
                  <a:moveTo>
                    <a:pt x="957" y="1"/>
                  </a:moveTo>
                  <a:cubicBezTo>
                    <a:pt x="702" y="1"/>
                    <a:pt x="391" y="26"/>
                    <a:pt x="1" y="68"/>
                  </a:cubicBezTo>
                  <a:lnTo>
                    <a:pt x="464" y="572"/>
                  </a:lnTo>
                  <a:lnTo>
                    <a:pt x="458" y="561"/>
                  </a:lnTo>
                  <a:lnTo>
                    <a:pt x="458" y="561"/>
                  </a:lnTo>
                  <a:cubicBezTo>
                    <a:pt x="617" y="602"/>
                    <a:pt x="757" y="660"/>
                    <a:pt x="611" y="860"/>
                  </a:cubicBezTo>
                  <a:lnTo>
                    <a:pt x="605" y="854"/>
                  </a:lnTo>
                  <a:lnTo>
                    <a:pt x="611" y="860"/>
                  </a:lnTo>
                  <a:lnTo>
                    <a:pt x="611" y="860"/>
                  </a:lnTo>
                  <a:lnTo>
                    <a:pt x="752" y="1001"/>
                  </a:lnTo>
                  <a:lnTo>
                    <a:pt x="752" y="1001"/>
                  </a:lnTo>
                  <a:cubicBezTo>
                    <a:pt x="810" y="1048"/>
                    <a:pt x="857" y="1100"/>
                    <a:pt x="916" y="1153"/>
                  </a:cubicBezTo>
                  <a:cubicBezTo>
                    <a:pt x="1473" y="1153"/>
                    <a:pt x="2030" y="1147"/>
                    <a:pt x="2588" y="1136"/>
                  </a:cubicBezTo>
                  <a:cubicBezTo>
                    <a:pt x="2046" y="279"/>
                    <a:pt x="1807" y="1"/>
                    <a:pt x="95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2049375" y="4211300"/>
              <a:ext cx="25550" cy="132025"/>
            </a:xfrm>
            <a:custGeom>
              <a:avLst/>
              <a:gdLst/>
              <a:ahLst/>
              <a:cxnLst/>
              <a:rect l="l" t="t" r="r" b="b"/>
              <a:pathLst>
                <a:path w="1022" h="5281" extrusionOk="0">
                  <a:moveTo>
                    <a:pt x="1022" y="0"/>
                  </a:moveTo>
                  <a:cubicBezTo>
                    <a:pt x="939" y="6"/>
                    <a:pt x="805" y="0"/>
                    <a:pt x="793" y="47"/>
                  </a:cubicBezTo>
                  <a:cubicBezTo>
                    <a:pt x="611" y="499"/>
                    <a:pt x="294" y="927"/>
                    <a:pt x="394" y="1461"/>
                  </a:cubicBezTo>
                  <a:cubicBezTo>
                    <a:pt x="294" y="2194"/>
                    <a:pt x="194" y="2934"/>
                    <a:pt x="101" y="3667"/>
                  </a:cubicBezTo>
                  <a:cubicBezTo>
                    <a:pt x="59" y="4201"/>
                    <a:pt x="30" y="4746"/>
                    <a:pt x="1" y="5280"/>
                  </a:cubicBezTo>
                  <a:cubicBezTo>
                    <a:pt x="101" y="5280"/>
                    <a:pt x="194" y="5274"/>
                    <a:pt x="288" y="5274"/>
                  </a:cubicBezTo>
                  <a:cubicBezTo>
                    <a:pt x="347" y="4482"/>
                    <a:pt x="382" y="3690"/>
                    <a:pt x="482" y="2898"/>
                  </a:cubicBezTo>
                  <a:cubicBezTo>
                    <a:pt x="599" y="1924"/>
                    <a:pt x="587" y="915"/>
                    <a:pt x="102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1571850" y="4315425"/>
              <a:ext cx="109875" cy="27300"/>
            </a:xfrm>
            <a:custGeom>
              <a:avLst/>
              <a:gdLst/>
              <a:ahLst/>
              <a:cxnLst/>
              <a:rect l="l" t="t" r="r" b="b"/>
              <a:pathLst>
                <a:path w="4395" h="1092" extrusionOk="0">
                  <a:moveTo>
                    <a:pt x="94" y="0"/>
                  </a:moveTo>
                  <a:cubicBezTo>
                    <a:pt x="65" y="36"/>
                    <a:pt x="30" y="77"/>
                    <a:pt x="1" y="106"/>
                  </a:cubicBezTo>
                  <a:cubicBezTo>
                    <a:pt x="153" y="206"/>
                    <a:pt x="306" y="311"/>
                    <a:pt x="476" y="399"/>
                  </a:cubicBezTo>
                  <a:cubicBezTo>
                    <a:pt x="933" y="628"/>
                    <a:pt x="1385" y="857"/>
                    <a:pt x="1849" y="1092"/>
                  </a:cubicBezTo>
                  <a:lnTo>
                    <a:pt x="4395" y="1092"/>
                  </a:lnTo>
                  <a:cubicBezTo>
                    <a:pt x="3831" y="1051"/>
                    <a:pt x="3256" y="1010"/>
                    <a:pt x="2682" y="963"/>
                  </a:cubicBezTo>
                  <a:cubicBezTo>
                    <a:pt x="2377" y="933"/>
                    <a:pt x="2054" y="939"/>
                    <a:pt x="1778" y="822"/>
                  </a:cubicBezTo>
                  <a:cubicBezTo>
                    <a:pt x="1203" y="587"/>
                    <a:pt x="652" y="282"/>
                    <a:pt x="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1856525" y="4283900"/>
              <a:ext cx="24650" cy="59125"/>
            </a:xfrm>
            <a:custGeom>
              <a:avLst/>
              <a:gdLst/>
              <a:ahLst/>
              <a:cxnLst/>
              <a:rect l="l" t="t" r="r" b="b"/>
              <a:pathLst>
                <a:path w="986" h="2365" extrusionOk="0">
                  <a:moveTo>
                    <a:pt x="921" y="0"/>
                  </a:moveTo>
                  <a:lnTo>
                    <a:pt x="921" y="0"/>
                  </a:lnTo>
                  <a:cubicBezTo>
                    <a:pt x="763" y="464"/>
                    <a:pt x="605" y="927"/>
                    <a:pt x="452" y="1385"/>
                  </a:cubicBezTo>
                  <a:cubicBezTo>
                    <a:pt x="305" y="1707"/>
                    <a:pt x="147" y="2030"/>
                    <a:pt x="0" y="2353"/>
                  </a:cubicBezTo>
                  <a:cubicBezTo>
                    <a:pt x="100" y="2353"/>
                    <a:pt x="194" y="2353"/>
                    <a:pt x="288" y="2364"/>
                  </a:cubicBezTo>
                  <a:cubicBezTo>
                    <a:pt x="640" y="1613"/>
                    <a:pt x="986" y="874"/>
                    <a:pt x="92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2426600" y="4313800"/>
              <a:ext cx="29800" cy="29525"/>
            </a:xfrm>
            <a:custGeom>
              <a:avLst/>
              <a:gdLst/>
              <a:ahLst/>
              <a:cxnLst/>
              <a:rect l="l" t="t" r="r" b="b"/>
              <a:pathLst>
                <a:path w="1192" h="1181" extrusionOk="0">
                  <a:moveTo>
                    <a:pt x="0" y="1"/>
                  </a:moveTo>
                  <a:cubicBezTo>
                    <a:pt x="294" y="388"/>
                    <a:pt x="593" y="781"/>
                    <a:pt x="892" y="1174"/>
                  </a:cubicBezTo>
                  <a:cubicBezTo>
                    <a:pt x="986" y="1180"/>
                    <a:pt x="1092" y="1180"/>
                    <a:pt x="1191" y="1180"/>
                  </a:cubicBezTo>
                  <a:cubicBezTo>
                    <a:pt x="863" y="717"/>
                    <a:pt x="575" y="206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2400650" y="4335475"/>
              <a:ext cx="8525" cy="7850"/>
            </a:xfrm>
            <a:custGeom>
              <a:avLst/>
              <a:gdLst/>
              <a:ahLst/>
              <a:cxnLst/>
              <a:rect l="l" t="t" r="r" b="b"/>
              <a:pathLst>
                <a:path w="341" h="314" extrusionOk="0">
                  <a:moveTo>
                    <a:pt x="111" y="0"/>
                  </a:moveTo>
                  <a:cubicBezTo>
                    <a:pt x="80" y="0"/>
                    <a:pt x="43" y="6"/>
                    <a:pt x="0" y="20"/>
                  </a:cubicBezTo>
                  <a:cubicBezTo>
                    <a:pt x="29" y="108"/>
                    <a:pt x="53" y="202"/>
                    <a:pt x="76" y="290"/>
                  </a:cubicBezTo>
                  <a:lnTo>
                    <a:pt x="340" y="313"/>
                  </a:lnTo>
                  <a:cubicBezTo>
                    <a:pt x="291" y="184"/>
                    <a:pt x="283" y="0"/>
                    <a:pt x="11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2503300" y="4332150"/>
              <a:ext cx="4125" cy="7500"/>
            </a:xfrm>
            <a:custGeom>
              <a:avLst/>
              <a:gdLst/>
              <a:ahLst/>
              <a:cxnLst/>
              <a:rect l="l" t="t" r="r" b="b"/>
              <a:pathLst>
                <a:path w="165" h="30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94"/>
                    <a:pt x="12" y="188"/>
                    <a:pt x="18" y="288"/>
                  </a:cubicBezTo>
                  <a:cubicBezTo>
                    <a:pt x="71" y="294"/>
                    <a:pt x="118" y="299"/>
                    <a:pt x="165" y="299"/>
                  </a:cubicBezTo>
                  <a:cubicBezTo>
                    <a:pt x="112" y="194"/>
                    <a:pt x="53" y="10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2507250" y="43394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1" y="1"/>
                  </a:moveTo>
                  <a:cubicBezTo>
                    <a:pt x="37" y="42"/>
                    <a:pt x="83" y="89"/>
                    <a:pt x="122" y="132"/>
                  </a:cubicBezTo>
                  <a:lnTo>
                    <a:pt x="122" y="132"/>
                  </a:lnTo>
                  <a:cubicBezTo>
                    <a:pt x="80" y="84"/>
                    <a:pt x="38" y="38"/>
                    <a:pt x="1" y="1"/>
                  </a:cubicBezTo>
                  <a:close/>
                  <a:moveTo>
                    <a:pt x="122" y="132"/>
                  </a:moveTo>
                  <a:cubicBezTo>
                    <a:pt x="127" y="137"/>
                    <a:pt x="131" y="142"/>
                    <a:pt x="136" y="147"/>
                  </a:cubicBezTo>
                  <a:cubicBezTo>
                    <a:pt x="131" y="142"/>
                    <a:pt x="127" y="137"/>
                    <a:pt x="122" y="132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2565625" y="4339475"/>
              <a:ext cx="4425" cy="3850"/>
            </a:xfrm>
            <a:custGeom>
              <a:avLst/>
              <a:gdLst/>
              <a:ahLst/>
              <a:cxnLst/>
              <a:rect l="l" t="t" r="r" b="b"/>
              <a:pathLst>
                <a:path w="177" h="154" extrusionOk="0">
                  <a:moveTo>
                    <a:pt x="13" y="1"/>
                  </a:moveTo>
                  <a:cubicBezTo>
                    <a:pt x="1" y="53"/>
                    <a:pt x="1" y="100"/>
                    <a:pt x="1" y="153"/>
                  </a:cubicBezTo>
                  <a:lnTo>
                    <a:pt x="177" y="153"/>
                  </a:lnTo>
                  <a:cubicBezTo>
                    <a:pt x="118" y="100"/>
                    <a:pt x="71" y="48"/>
                    <a:pt x="1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1715575" y="3846750"/>
              <a:ext cx="190400" cy="96625"/>
            </a:xfrm>
            <a:custGeom>
              <a:avLst/>
              <a:gdLst/>
              <a:ahLst/>
              <a:cxnLst/>
              <a:rect l="l" t="t" r="r" b="b"/>
              <a:pathLst>
                <a:path w="7616" h="3865" extrusionOk="0">
                  <a:moveTo>
                    <a:pt x="6285" y="1957"/>
                  </a:moveTo>
                  <a:cubicBezTo>
                    <a:pt x="6284" y="1959"/>
                    <a:pt x="6284" y="1961"/>
                    <a:pt x="6284" y="1964"/>
                  </a:cubicBezTo>
                  <a:lnTo>
                    <a:pt x="6301" y="1958"/>
                  </a:lnTo>
                  <a:cubicBezTo>
                    <a:pt x="6296" y="1957"/>
                    <a:pt x="6290" y="1957"/>
                    <a:pt x="6285" y="1957"/>
                  </a:cubicBezTo>
                  <a:close/>
                  <a:moveTo>
                    <a:pt x="3033" y="1"/>
                  </a:moveTo>
                  <a:cubicBezTo>
                    <a:pt x="2022" y="1"/>
                    <a:pt x="1011" y="97"/>
                    <a:pt x="1" y="145"/>
                  </a:cubicBezTo>
                  <a:cubicBezTo>
                    <a:pt x="77" y="350"/>
                    <a:pt x="171" y="567"/>
                    <a:pt x="235" y="802"/>
                  </a:cubicBezTo>
                  <a:cubicBezTo>
                    <a:pt x="400" y="1371"/>
                    <a:pt x="816" y="1676"/>
                    <a:pt x="1297" y="1922"/>
                  </a:cubicBezTo>
                  <a:cubicBezTo>
                    <a:pt x="1415" y="1981"/>
                    <a:pt x="1532" y="2034"/>
                    <a:pt x="1679" y="2110"/>
                  </a:cubicBezTo>
                  <a:cubicBezTo>
                    <a:pt x="1461" y="2239"/>
                    <a:pt x="1309" y="2327"/>
                    <a:pt x="1151" y="2415"/>
                  </a:cubicBezTo>
                  <a:cubicBezTo>
                    <a:pt x="1221" y="2445"/>
                    <a:pt x="1280" y="2486"/>
                    <a:pt x="1344" y="2521"/>
                  </a:cubicBezTo>
                  <a:cubicBezTo>
                    <a:pt x="1409" y="2556"/>
                    <a:pt x="1473" y="2580"/>
                    <a:pt x="1520" y="2632"/>
                  </a:cubicBezTo>
                  <a:cubicBezTo>
                    <a:pt x="2278" y="3325"/>
                    <a:pt x="3153" y="3567"/>
                    <a:pt x="4132" y="3567"/>
                  </a:cubicBezTo>
                  <a:cubicBezTo>
                    <a:pt x="4297" y="3567"/>
                    <a:pt x="4465" y="3560"/>
                    <a:pt x="4635" y="3547"/>
                  </a:cubicBezTo>
                  <a:cubicBezTo>
                    <a:pt x="4730" y="3541"/>
                    <a:pt x="4825" y="3538"/>
                    <a:pt x="4920" y="3538"/>
                  </a:cubicBezTo>
                  <a:cubicBezTo>
                    <a:pt x="5638" y="3538"/>
                    <a:pt x="6367" y="3699"/>
                    <a:pt x="7087" y="3776"/>
                  </a:cubicBezTo>
                  <a:cubicBezTo>
                    <a:pt x="7234" y="3788"/>
                    <a:pt x="7381" y="3817"/>
                    <a:pt x="7615" y="3864"/>
                  </a:cubicBezTo>
                  <a:cubicBezTo>
                    <a:pt x="7293" y="3383"/>
                    <a:pt x="7041" y="2996"/>
                    <a:pt x="6765" y="2632"/>
                  </a:cubicBezTo>
                  <a:cubicBezTo>
                    <a:pt x="6653" y="2486"/>
                    <a:pt x="6477" y="2298"/>
                    <a:pt x="6325" y="2286"/>
                  </a:cubicBezTo>
                  <a:cubicBezTo>
                    <a:pt x="5398" y="2210"/>
                    <a:pt x="4483" y="2175"/>
                    <a:pt x="3556" y="2163"/>
                  </a:cubicBezTo>
                  <a:cubicBezTo>
                    <a:pt x="3523" y="2162"/>
                    <a:pt x="3489" y="2162"/>
                    <a:pt x="3456" y="2162"/>
                  </a:cubicBezTo>
                  <a:cubicBezTo>
                    <a:pt x="3051" y="2162"/>
                    <a:pt x="2655" y="2224"/>
                    <a:pt x="2253" y="2257"/>
                  </a:cubicBezTo>
                  <a:cubicBezTo>
                    <a:pt x="2306" y="2081"/>
                    <a:pt x="2377" y="2016"/>
                    <a:pt x="2459" y="2016"/>
                  </a:cubicBezTo>
                  <a:cubicBezTo>
                    <a:pt x="3350" y="1969"/>
                    <a:pt x="4254" y="1934"/>
                    <a:pt x="5151" y="1911"/>
                  </a:cubicBezTo>
                  <a:cubicBezTo>
                    <a:pt x="5180" y="1910"/>
                    <a:pt x="5209" y="1910"/>
                    <a:pt x="5238" y="1910"/>
                  </a:cubicBezTo>
                  <a:cubicBezTo>
                    <a:pt x="5586" y="1910"/>
                    <a:pt x="5937" y="1940"/>
                    <a:pt x="6285" y="1957"/>
                  </a:cubicBezTo>
                  <a:lnTo>
                    <a:pt x="6285" y="1957"/>
                  </a:lnTo>
                  <a:cubicBezTo>
                    <a:pt x="6295" y="1868"/>
                    <a:pt x="6295" y="1770"/>
                    <a:pt x="6295" y="1676"/>
                  </a:cubicBezTo>
                  <a:lnTo>
                    <a:pt x="6295" y="1676"/>
                  </a:lnTo>
                  <a:cubicBezTo>
                    <a:pt x="6295" y="1676"/>
                    <a:pt x="6295" y="1676"/>
                    <a:pt x="6295" y="1676"/>
                  </a:cubicBezTo>
                  <a:lnTo>
                    <a:pt x="6295" y="1664"/>
                  </a:lnTo>
                  <a:cubicBezTo>
                    <a:pt x="6295" y="1668"/>
                    <a:pt x="6295" y="1672"/>
                    <a:pt x="6295" y="1676"/>
                  </a:cubicBezTo>
                  <a:lnTo>
                    <a:pt x="6295" y="1676"/>
                  </a:lnTo>
                  <a:cubicBezTo>
                    <a:pt x="5955" y="1576"/>
                    <a:pt x="5744" y="1400"/>
                    <a:pt x="5844" y="1001"/>
                  </a:cubicBezTo>
                  <a:lnTo>
                    <a:pt x="5838" y="1001"/>
                  </a:lnTo>
                  <a:cubicBezTo>
                    <a:pt x="5715" y="966"/>
                    <a:pt x="5545" y="954"/>
                    <a:pt x="5480" y="878"/>
                  </a:cubicBezTo>
                  <a:cubicBezTo>
                    <a:pt x="4923" y="192"/>
                    <a:pt x="4137" y="16"/>
                    <a:pt x="3345" y="4"/>
                  </a:cubicBezTo>
                  <a:cubicBezTo>
                    <a:pt x="3241" y="2"/>
                    <a:pt x="3137" y="1"/>
                    <a:pt x="303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1839375" y="3717775"/>
              <a:ext cx="55300" cy="172950"/>
            </a:xfrm>
            <a:custGeom>
              <a:avLst/>
              <a:gdLst/>
              <a:ahLst/>
              <a:cxnLst/>
              <a:rect l="l" t="t" r="r" b="b"/>
              <a:pathLst>
                <a:path w="2212" h="6918" extrusionOk="0">
                  <a:moveTo>
                    <a:pt x="827" y="1"/>
                  </a:moveTo>
                  <a:cubicBezTo>
                    <a:pt x="769" y="476"/>
                    <a:pt x="727" y="928"/>
                    <a:pt x="645" y="1373"/>
                  </a:cubicBezTo>
                  <a:cubicBezTo>
                    <a:pt x="534" y="1942"/>
                    <a:pt x="334" y="2511"/>
                    <a:pt x="276" y="3081"/>
                  </a:cubicBezTo>
                  <a:cubicBezTo>
                    <a:pt x="170" y="4166"/>
                    <a:pt x="0" y="5280"/>
                    <a:pt x="892" y="6166"/>
                  </a:cubicBezTo>
                  <a:lnTo>
                    <a:pt x="903" y="6166"/>
                  </a:lnTo>
                  <a:cubicBezTo>
                    <a:pt x="1056" y="6389"/>
                    <a:pt x="1203" y="6618"/>
                    <a:pt x="1349" y="6829"/>
                  </a:cubicBezTo>
                  <a:lnTo>
                    <a:pt x="1349" y="6812"/>
                  </a:lnTo>
                  <a:cubicBezTo>
                    <a:pt x="1431" y="6841"/>
                    <a:pt x="1519" y="6882"/>
                    <a:pt x="1625" y="6917"/>
                  </a:cubicBezTo>
                  <a:cubicBezTo>
                    <a:pt x="1754" y="5386"/>
                    <a:pt x="1877" y="3890"/>
                    <a:pt x="1995" y="2382"/>
                  </a:cubicBezTo>
                  <a:cubicBezTo>
                    <a:pt x="2006" y="2206"/>
                    <a:pt x="1977" y="2042"/>
                    <a:pt x="2212" y="2013"/>
                  </a:cubicBezTo>
                  <a:cubicBezTo>
                    <a:pt x="2200" y="1878"/>
                    <a:pt x="2194" y="1755"/>
                    <a:pt x="2176" y="1620"/>
                  </a:cubicBezTo>
                  <a:cubicBezTo>
                    <a:pt x="2115" y="1651"/>
                    <a:pt x="2069" y="1664"/>
                    <a:pt x="2032" y="1664"/>
                  </a:cubicBezTo>
                  <a:cubicBezTo>
                    <a:pt x="1899" y="1664"/>
                    <a:pt x="1912" y="1484"/>
                    <a:pt x="1889" y="1373"/>
                  </a:cubicBezTo>
                  <a:cubicBezTo>
                    <a:pt x="1742" y="763"/>
                    <a:pt x="1467" y="259"/>
                    <a:pt x="82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1887625" y="3741675"/>
              <a:ext cx="45775" cy="192450"/>
            </a:xfrm>
            <a:custGeom>
              <a:avLst/>
              <a:gdLst/>
              <a:ahLst/>
              <a:cxnLst/>
              <a:rect l="l" t="t" r="r" b="b"/>
              <a:pathLst>
                <a:path w="1831" h="7698" extrusionOk="0">
                  <a:moveTo>
                    <a:pt x="153" y="1"/>
                  </a:moveTo>
                  <a:lnTo>
                    <a:pt x="147" y="13"/>
                  </a:lnTo>
                  <a:cubicBezTo>
                    <a:pt x="149" y="13"/>
                    <a:pt x="152" y="14"/>
                    <a:pt x="155" y="15"/>
                  </a:cubicBezTo>
                  <a:lnTo>
                    <a:pt x="155" y="15"/>
                  </a:lnTo>
                  <a:cubicBezTo>
                    <a:pt x="154" y="10"/>
                    <a:pt x="153" y="6"/>
                    <a:pt x="153" y="1"/>
                  </a:cubicBezTo>
                  <a:close/>
                  <a:moveTo>
                    <a:pt x="155" y="15"/>
                  </a:moveTo>
                  <a:cubicBezTo>
                    <a:pt x="189" y="233"/>
                    <a:pt x="218" y="452"/>
                    <a:pt x="246" y="676"/>
                  </a:cubicBezTo>
                  <a:cubicBezTo>
                    <a:pt x="264" y="805"/>
                    <a:pt x="270" y="928"/>
                    <a:pt x="282" y="1063"/>
                  </a:cubicBezTo>
                  <a:cubicBezTo>
                    <a:pt x="305" y="2113"/>
                    <a:pt x="299" y="3151"/>
                    <a:pt x="117" y="4195"/>
                  </a:cubicBezTo>
                  <a:cubicBezTo>
                    <a:pt x="0" y="4858"/>
                    <a:pt x="6" y="5551"/>
                    <a:pt x="18" y="6231"/>
                  </a:cubicBezTo>
                  <a:cubicBezTo>
                    <a:pt x="35" y="6747"/>
                    <a:pt x="563" y="7457"/>
                    <a:pt x="1027" y="7698"/>
                  </a:cubicBezTo>
                  <a:cubicBezTo>
                    <a:pt x="945" y="6794"/>
                    <a:pt x="1091" y="5961"/>
                    <a:pt x="1390" y="5111"/>
                  </a:cubicBezTo>
                  <a:cubicBezTo>
                    <a:pt x="1719" y="4178"/>
                    <a:pt x="1830" y="3198"/>
                    <a:pt x="1514" y="2207"/>
                  </a:cubicBezTo>
                  <a:cubicBezTo>
                    <a:pt x="1355" y="1685"/>
                    <a:pt x="1291" y="1127"/>
                    <a:pt x="1179" y="593"/>
                  </a:cubicBezTo>
                  <a:cubicBezTo>
                    <a:pt x="1149" y="598"/>
                    <a:pt x="1119" y="600"/>
                    <a:pt x="1091" y="600"/>
                  </a:cubicBezTo>
                  <a:cubicBezTo>
                    <a:pt x="669" y="600"/>
                    <a:pt x="507" y="135"/>
                    <a:pt x="155" y="1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1916225" y="3800800"/>
              <a:ext cx="44025" cy="175125"/>
            </a:xfrm>
            <a:custGeom>
              <a:avLst/>
              <a:gdLst/>
              <a:ahLst/>
              <a:cxnLst/>
              <a:rect l="l" t="t" r="r" b="b"/>
              <a:pathLst>
                <a:path w="1761" h="7005" extrusionOk="0">
                  <a:moveTo>
                    <a:pt x="733" y="0"/>
                  </a:moveTo>
                  <a:cubicBezTo>
                    <a:pt x="604" y="158"/>
                    <a:pt x="598" y="276"/>
                    <a:pt x="628" y="381"/>
                  </a:cubicBezTo>
                  <a:cubicBezTo>
                    <a:pt x="868" y="1220"/>
                    <a:pt x="704" y="2047"/>
                    <a:pt x="469" y="2834"/>
                  </a:cubicBezTo>
                  <a:cubicBezTo>
                    <a:pt x="276" y="3491"/>
                    <a:pt x="158" y="4148"/>
                    <a:pt x="94" y="4828"/>
                  </a:cubicBezTo>
                  <a:cubicBezTo>
                    <a:pt x="0" y="5796"/>
                    <a:pt x="475" y="6424"/>
                    <a:pt x="1115" y="7005"/>
                  </a:cubicBezTo>
                  <a:cubicBezTo>
                    <a:pt x="1261" y="6142"/>
                    <a:pt x="1396" y="5309"/>
                    <a:pt x="1525" y="4488"/>
                  </a:cubicBezTo>
                  <a:cubicBezTo>
                    <a:pt x="1531" y="4441"/>
                    <a:pt x="1525" y="4388"/>
                    <a:pt x="1531" y="4341"/>
                  </a:cubicBezTo>
                  <a:cubicBezTo>
                    <a:pt x="1760" y="3221"/>
                    <a:pt x="1449" y="2171"/>
                    <a:pt x="1091" y="1132"/>
                  </a:cubicBezTo>
                  <a:cubicBezTo>
                    <a:pt x="968" y="757"/>
                    <a:pt x="851" y="376"/>
                    <a:pt x="73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1839950" y="3940550"/>
              <a:ext cx="80825" cy="42725"/>
            </a:xfrm>
            <a:custGeom>
              <a:avLst/>
              <a:gdLst/>
              <a:ahLst/>
              <a:cxnLst/>
              <a:rect l="l" t="t" r="r" b="b"/>
              <a:pathLst>
                <a:path w="3233" h="1709" extrusionOk="0">
                  <a:moveTo>
                    <a:pt x="249" y="0"/>
                  </a:moveTo>
                  <a:cubicBezTo>
                    <a:pt x="215" y="0"/>
                    <a:pt x="181" y="1"/>
                    <a:pt x="147" y="1"/>
                  </a:cubicBezTo>
                  <a:cubicBezTo>
                    <a:pt x="100" y="476"/>
                    <a:pt x="47" y="963"/>
                    <a:pt x="1" y="1444"/>
                  </a:cubicBezTo>
                  <a:cubicBezTo>
                    <a:pt x="599" y="1532"/>
                    <a:pt x="1186" y="1667"/>
                    <a:pt x="1784" y="1702"/>
                  </a:cubicBezTo>
                  <a:cubicBezTo>
                    <a:pt x="1855" y="1706"/>
                    <a:pt x="1925" y="1708"/>
                    <a:pt x="1996" y="1708"/>
                  </a:cubicBezTo>
                  <a:cubicBezTo>
                    <a:pt x="2406" y="1708"/>
                    <a:pt x="2818" y="1644"/>
                    <a:pt x="3233" y="1614"/>
                  </a:cubicBezTo>
                  <a:cubicBezTo>
                    <a:pt x="3116" y="1415"/>
                    <a:pt x="2992" y="1209"/>
                    <a:pt x="2863" y="1010"/>
                  </a:cubicBezTo>
                  <a:cubicBezTo>
                    <a:pt x="2740" y="810"/>
                    <a:pt x="2617" y="611"/>
                    <a:pt x="2494" y="411"/>
                  </a:cubicBezTo>
                  <a:cubicBezTo>
                    <a:pt x="1775" y="69"/>
                    <a:pt x="1018" y="0"/>
                    <a:pt x="24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2026500" y="3663375"/>
              <a:ext cx="55750" cy="60450"/>
            </a:xfrm>
            <a:custGeom>
              <a:avLst/>
              <a:gdLst/>
              <a:ahLst/>
              <a:cxnLst/>
              <a:rect l="l" t="t" r="r" b="b"/>
              <a:pathLst>
                <a:path w="2230" h="2418" extrusionOk="0">
                  <a:moveTo>
                    <a:pt x="951" y="0"/>
                  </a:moveTo>
                  <a:cubicBezTo>
                    <a:pt x="587" y="470"/>
                    <a:pt x="294" y="845"/>
                    <a:pt x="1" y="1215"/>
                  </a:cubicBezTo>
                  <a:cubicBezTo>
                    <a:pt x="71" y="1408"/>
                    <a:pt x="153" y="1590"/>
                    <a:pt x="229" y="1784"/>
                  </a:cubicBezTo>
                  <a:cubicBezTo>
                    <a:pt x="312" y="1995"/>
                    <a:pt x="394" y="2206"/>
                    <a:pt x="476" y="2417"/>
                  </a:cubicBezTo>
                  <a:cubicBezTo>
                    <a:pt x="587" y="2353"/>
                    <a:pt x="740" y="2312"/>
                    <a:pt x="804" y="2212"/>
                  </a:cubicBezTo>
                  <a:cubicBezTo>
                    <a:pt x="974" y="1960"/>
                    <a:pt x="1109" y="1678"/>
                    <a:pt x="1291" y="1355"/>
                  </a:cubicBezTo>
                  <a:cubicBezTo>
                    <a:pt x="1350" y="1555"/>
                    <a:pt x="1385" y="1684"/>
                    <a:pt x="1414" y="1795"/>
                  </a:cubicBezTo>
                  <a:cubicBezTo>
                    <a:pt x="1649" y="1754"/>
                    <a:pt x="1866" y="1707"/>
                    <a:pt x="2083" y="1672"/>
                  </a:cubicBezTo>
                  <a:cubicBezTo>
                    <a:pt x="2130" y="1584"/>
                    <a:pt x="2177" y="1479"/>
                    <a:pt x="2230" y="1373"/>
                  </a:cubicBezTo>
                  <a:lnTo>
                    <a:pt x="2230" y="1373"/>
                  </a:lnTo>
                  <a:lnTo>
                    <a:pt x="2224" y="1379"/>
                  </a:lnTo>
                  <a:cubicBezTo>
                    <a:pt x="2195" y="1050"/>
                    <a:pt x="2165" y="728"/>
                    <a:pt x="2142" y="411"/>
                  </a:cubicBezTo>
                  <a:cubicBezTo>
                    <a:pt x="2120" y="410"/>
                    <a:pt x="2099" y="409"/>
                    <a:pt x="2079" y="409"/>
                  </a:cubicBezTo>
                  <a:cubicBezTo>
                    <a:pt x="1501" y="409"/>
                    <a:pt x="1556" y="887"/>
                    <a:pt x="1409" y="1238"/>
                  </a:cubicBezTo>
                  <a:cubicBezTo>
                    <a:pt x="1256" y="816"/>
                    <a:pt x="1121" y="464"/>
                    <a:pt x="95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1851250" y="3980000"/>
              <a:ext cx="113525" cy="30100"/>
            </a:xfrm>
            <a:custGeom>
              <a:avLst/>
              <a:gdLst/>
              <a:ahLst/>
              <a:cxnLst/>
              <a:rect l="l" t="t" r="r" b="b"/>
              <a:pathLst>
                <a:path w="4541" h="1204" extrusionOk="0">
                  <a:moveTo>
                    <a:pt x="3368" y="1"/>
                  </a:moveTo>
                  <a:lnTo>
                    <a:pt x="3350" y="13"/>
                  </a:lnTo>
                  <a:cubicBezTo>
                    <a:pt x="3352" y="14"/>
                    <a:pt x="3354" y="15"/>
                    <a:pt x="3356" y="17"/>
                  </a:cubicBezTo>
                  <a:lnTo>
                    <a:pt x="3356" y="17"/>
                  </a:lnTo>
                  <a:cubicBezTo>
                    <a:pt x="3360" y="11"/>
                    <a:pt x="3364" y="6"/>
                    <a:pt x="3368" y="1"/>
                  </a:cubicBezTo>
                  <a:close/>
                  <a:moveTo>
                    <a:pt x="3356" y="17"/>
                  </a:moveTo>
                  <a:cubicBezTo>
                    <a:pt x="3308" y="89"/>
                    <a:pt x="3256" y="212"/>
                    <a:pt x="3223" y="212"/>
                  </a:cubicBezTo>
                  <a:cubicBezTo>
                    <a:pt x="3222" y="212"/>
                    <a:pt x="3222" y="212"/>
                    <a:pt x="3221" y="212"/>
                  </a:cubicBezTo>
                  <a:cubicBezTo>
                    <a:pt x="3038" y="179"/>
                    <a:pt x="2856" y="166"/>
                    <a:pt x="2674" y="166"/>
                  </a:cubicBezTo>
                  <a:cubicBezTo>
                    <a:pt x="1957" y="166"/>
                    <a:pt x="1247" y="370"/>
                    <a:pt x="524" y="370"/>
                  </a:cubicBezTo>
                  <a:cubicBezTo>
                    <a:pt x="350" y="370"/>
                    <a:pt x="176" y="359"/>
                    <a:pt x="0" y="329"/>
                  </a:cubicBezTo>
                  <a:lnTo>
                    <a:pt x="0" y="329"/>
                  </a:lnTo>
                  <a:cubicBezTo>
                    <a:pt x="235" y="505"/>
                    <a:pt x="493" y="634"/>
                    <a:pt x="757" y="681"/>
                  </a:cubicBezTo>
                  <a:cubicBezTo>
                    <a:pt x="1989" y="863"/>
                    <a:pt x="3221" y="1033"/>
                    <a:pt x="4447" y="1204"/>
                  </a:cubicBezTo>
                  <a:cubicBezTo>
                    <a:pt x="4487" y="1066"/>
                    <a:pt x="4511" y="979"/>
                    <a:pt x="4533" y="892"/>
                  </a:cubicBezTo>
                  <a:lnTo>
                    <a:pt x="4533" y="892"/>
                  </a:lnTo>
                  <a:cubicBezTo>
                    <a:pt x="4536" y="894"/>
                    <a:pt x="4538" y="896"/>
                    <a:pt x="4541" y="898"/>
                  </a:cubicBezTo>
                  <a:lnTo>
                    <a:pt x="4535" y="887"/>
                  </a:lnTo>
                  <a:cubicBezTo>
                    <a:pt x="4534" y="889"/>
                    <a:pt x="4534" y="891"/>
                    <a:pt x="4533" y="892"/>
                  </a:cubicBezTo>
                  <a:lnTo>
                    <a:pt x="4533" y="892"/>
                  </a:lnTo>
                  <a:cubicBezTo>
                    <a:pt x="4478" y="847"/>
                    <a:pt x="4427" y="791"/>
                    <a:pt x="4377" y="740"/>
                  </a:cubicBezTo>
                  <a:lnTo>
                    <a:pt x="4377" y="740"/>
                  </a:lnTo>
                  <a:lnTo>
                    <a:pt x="4394" y="752"/>
                  </a:lnTo>
                  <a:lnTo>
                    <a:pt x="4230" y="593"/>
                  </a:lnTo>
                  <a:lnTo>
                    <a:pt x="4248" y="593"/>
                  </a:lnTo>
                  <a:cubicBezTo>
                    <a:pt x="3956" y="401"/>
                    <a:pt x="3659" y="209"/>
                    <a:pt x="3356" y="1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2033825" y="3740500"/>
              <a:ext cx="52550" cy="65750"/>
            </a:xfrm>
            <a:custGeom>
              <a:avLst/>
              <a:gdLst/>
              <a:ahLst/>
              <a:cxnLst/>
              <a:rect l="l" t="t" r="r" b="b"/>
              <a:pathLst>
                <a:path w="2102" h="2630" extrusionOk="0">
                  <a:moveTo>
                    <a:pt x="605" y="640"/>
                  </a:moveTo>
                  <a:lnTo>
                    <a:pt x="605" y="646"/>
                  </a:lnTo>
                  <a:cubicBezTo>
                    <a:pt x="607" y="646"/>
                    <a:pt x="608" y="646"/>
                    <a:pt x="610" y="646"/>
                  </a:cubicBezTo>
                  <a:lnTo>
                    <a:pt x="610" y="646"/>
                  </a:lnTo>
                  <a:cubicBezTo>
                    <a:pt x="608" y="644"/>
                    <a:pt x="607" y="642"/>
                    <a:pt x="605" y="640"/>
                  </a:cubicBezTo>
                  <a:close/>
                  <a:moveTo>
                    <a:pt x="2019" y="1"/>
                  </a:moveTo>
                  <a:cubicBezTo>
                    <a:pt x="1667" y="206"/>
                    <a:pt x="1315" y="435"/>
                    <a:pt x="957" y="623"/>
                  </a:cubicBezTo>
                  <a:cubicBezTo>
                    <a:pt x="911" y="645"/>
                    <a:pt x="856" y="650"/>
                    <a:pt x="800" y="650"/>
                  </a:cubicBezTo>
                  <a:cubicBezTo>
                    <a:pt x="747" y="650"/>
                    <a:pt x="693" y="645"/>
                    <a:pt x="640" y="645"/>
                  </a:cubicBezTo>
                  <a:cubicBezTo>
                    <a:pt x="630" y="645"/>
                    <a:pt x="620" y="646"/>
                    <a:pt x="610" y="646"/>
                  </a:cubicBezTo>
                  <a:lnTo>
                    <a:pt x="610" y="646"/>
                  </a:lnTo>
                  <a:cubicBezTo>
                    <a:pt x="760" y="845"/>
                    <a:pt x="623" y="898"/>
                    <a:pt x="462" y="939"/>
                  </a:cubicBezTo>
                  <a:lnTo>
                    <a:pt x="462" y="939"/>
                  </a:lnTo>
                  <a:cubicBezTo>
                    <a:pt x="463" y="937"/>
                    <a:pt x="464" y="935"/>
                    <a:pt x="464" y="934"/>
                  </a:cubicBezTo>
                  <a:lnTo>
                    <a:pt x="464" y="934"/>
                  </a:lnTo>
                  <a:lnTo>
                    <a:pt x="459" y="940"/>
                  </a:lnTo>
                  <a:cubicBezTo>
                    <a:pt x="460" y="939"/>
                    <a:pt x="461" y="939"/>
                    <a:pt x="462" y="939"/>
                  </a:cubicBezTo>
                  <a:lnTo>
                    <a:pt x="462" y="939"/>
                  </a:lnTo>
                  <a:cubicBezTo>
                    <a:pt x="417" y="1049"/>
                    <a:pt x="387" y="1164"/>
                    <a:pt x="324" y="1251"/>
                  </a:cubicBezTo>
                  <a:cubicBezTo>
                    <a:pt x="1" y="1696"/>
                    <a:pt x="24" y="2160"/>
                    <a:pt x="224" y="2629"/>
                  </a:cubicBezTo>
                  <a:cubicBezTo>
                    <a:pt x="350" y="2589"/>
                    <a:pt x="437" y="2571"/>
                    <a:pt x="529" y="2548"/>
                  </a:cubicBezTo>
                  <a:lnTo>
                    <a:pt x="529" y="2548"/>
                  </a:lnTo>
                  <a:cubicBezTo>
                    <a:pt x="527" y="2550"/>
                    <a:pt x="525" y="2551"/>
                    <a:pt x="523" y="2553"/>
                  </a:cubicBezTo>
                  <a:lnTo>
                    <a:pt x="535" y="2547"/>
                  </a:lnTo>
                  <a:lnTo>
                    <a:pt x="535" y="2547"/>
                  </a:lnTo>
                  <a:cubicBezTo>
                    <a:pt x="533" y="2547"/>
                    <a:pt x="531" y="2548"/>
                    <a:pt x="529" y="2548"/>
                  </a:cubicBezTo>
                  <a:lnTo>
                    <a:pt x="529" y="2548"/>
                  </a:lnTo>
                  <a:cubicBezTo>
                    <a:pt x="757" y="2381"/>
                    <a:pt x="1064" y="2264"/>
                    <a:pt x="1192" y="2048"/>
                  </a:cubicBezTo>
                  <a:cubicBezTo>
                    <a:pt x="1532" y="1415"/>
                    <a:pt x="1808" y="734"/>
                    <a:pt x="2101" y="77"/>
                  </a:cubicBezTo>
                  <a:cubicBezTo>
                    <a:pt x="2072" y="54"/>
                    <a:pt x="2043" y="30"/>
                    <a:pt x="201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2033275" y="3804150"/>
              <a:ext cx="40775" cy="66625"/>
            </a:xfrm>
            <a:custGeom>
              <a:avLst/>
              <a:gdLst/>
              <a:ahLst/>
              <a:cxnLst/>
              <a:rect l="l" t="t" r="r" b="b"/>
              <a:pathLst>
                <a:path w="1631" h="2665" extrusionOk="0">
                  <a:moveTo>
                    <a:pt x="557" y="1"/>
                  </a:moveTo>
                  <a:lnTo>
                    <a:pt x="545" y="7"/>
                  </a:lnTo>
                  <a:lnTo>
                    <a:pt x="553" y="7"/>
                  </a:lnTo>
                  <a:cubicBezTo>
                    <a:pt x="554" y="5"/>
                    <a:pt x="556" y="3"/>
                    <a:pt x="557" y="1"/>
                  </a:cubicBezTo>
                  <a:close/>
                  <a:moveTo>
                    <a:pt x="1079" y="2348"/>
                  </a:moveTo>
                  <a:lnTo>
                    <a:pt x="1079" y="2348"/>
                  </a:lnTo>
                  <a:cubicBezTo>
                    <a:pt x="1076" y="2348"/>
                    <a:pt x="1073" y="2348"/>
                    <a:pt x="1070" y="2349"/>
                  </a:cubicBezTo>
                  <a:lnTo>
                    <a:pt x="1070" y="2349"/>
                  </a:lnTo>
                  <a:cubicBezTo>
                    <a:pt x="1069" y="2352"/>
                    <a:pt x="1068" y="2356"/>
                    <a:pt x="1067" y="2359"/>
                  </a:cubicBezTo>
                  <a:lnTo>
                    <a:pt x="1079" y="2348"/>
                  </a:lnTo>
                  <a:close/>
                  <a:moveTo>
                    <a:pt x="553" y="7"/>
                  </a:moveTo>
                  <a:cubicBezTo>
                    <a:pt x="1" y="897"/>
                    <a:pt x="282" y="1775"/>
                    <a:pt x="574" y="2664"/>
                  </a:cubicBezTo>
                  <a:cubicBezTo>
                    <a:pt x="707" y="2653"/>
                    <a:pt x="818" y="2647"/>
                    <a:pt x="919" y="2642"/>
                  </a:cubicBezTo>
                  <a:lnTo>
                    <a:pt x="919" y="2642"/>
                  </a:lnTo>
                  <a:cubicBezTo>
                    <a:pt x="921" y="2645"/>
                    <a:pt x="924" y="2649"/>
                    <a:pt x="926" y="2653"/>
                  </a:cubicBezTo>
                  <a:lnTo>
                    <a:pt x="938" y="2641"/>
                  </a:lnTo>
                  <a:lnTo>
                    <a:pt x="938" y="2641"/>
                  </a:lnTo>
                  <a:cubicBezTo>
                    <a:pt x="932" y="2641"/>
                    <a:pt x="925" y="2642"/>
                    <a:pt x="919" y="2642"/>
                  </a:cubicBezTo>
                  <a:lnTo>
                    <a:pt x="919" y="2642"/>
                  </a:lnTo>
                  <a:cubicBezTo>
                    <a:pt x="796" y="2464"/>
                    <a:pt x="875" y="2373"/>
                    <a:pt x="1070" y="2349"/>
                  </a:cubicBezTo>
                  <a:lnTo>
                    <a:pt x="1070" y="2349"/>
                  </a:lnTo>
                  <a:cubicBezTo>
                    <a:pt x="1115" y="2186"/>
                    <a:pt x="1128" y="1975"/>
                    <a:pt x="1226" y="1855"/>
                  </a:cubicBezTo>
                  <a:cubicBezTo>
                    <a:pt x="1548" y="1450"/>
                    <a:pt x="1630" y="1057"/>
                    <a:pt x="1361" y="594"/>
                  </a:cubicBezTo>
                  <a:cubicBezTo>
                    <a:pt x="1255" y="418"/>
                    <a:pt x="1226" y="200"/>
                    <a:pt x="1161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2035450" y="3697975"/>
              <a:ext cx="60600" cy="66475"/>
            </a:xfrm>
            <a:custGeom>
              <a:avLst/>
              <a:gdLst/>
              <a:ahLst/>
              <a:cxnLst/>
              <a:rect l="l" t="t" r="r" b="b"/>
              <a:pathLst>
                <a:path w="2424" h="2659" extrusionOk="0">
                  <a:moveTo>
                    <a:pt x="1860" y="1"/>
                  </a:moveTo>
                  <a:lnTo>
                    <a:pt x="1866" y="7"/>
                  </a:lnTo>
                  <a:cubicBezTo>
                    <a:pt x="1815" y="103"/>
                    <a:pt x="1775" y="199"/>
                    <a:pt x="1725" y="300"/>
                  </a:cubicBezTo>
                  <a:lnTo>
                    <a:pt x="1725" y="300"/>
                  </a:lnTo>
                  <a:cubicBezTo>
                    <a:pt x="1526" y="458"/>
                    <a:pt x="1320" y="611"/>
                    <a:pt x="1115" y="757"/>
                  </a:cubicBezTo>
                  <a:cubicBezTo>
                    <a:pt x="463" y="1218"/>
                    <a:pt x="1" y="1777"/>
                    <a:pt x="110" y="2641"/>
                  </a:cubicBezTo>
                  <a:lnTo>
                    <a:pt x="395" y="2641"/>
                  </a:lnTo>
                  <a:cubicBezTo>
                    <a:pt x="250" y="2452"/>
                    <a:pt x="383" y="2394"/>
                    <a:pt x="546" y="2347"/>
                  </a:cubicBezTo>
                  <a:lnTo>
                    <a:pt x="546" y="2347"/>
                  </a:lnTo>
                  <a:cubicBezTo>
                    <a:pt x="544" y="2349"/>
                    <a:pt x="542" y="2351"/>
                    <a:pt x="540" y="2353"/>
                  </a:cubicBezTo>
                  <a:lnTo>
                    <a:pt x="546" y="2347"/>
                  </a:lnTo>
                  <a:lnTo>
                    <a:pt x="546" y="2347"/>
                  </a:lnTo>
                  <a:cubicBezTo>
                    <a:pt x="546" y="2347"/>
                    <a:pt x="546" y="2347"/>
                    <a:pt x="546" y="2347"/>
                  </a:cubicBezTo>
                  <a:lnTo>
                    <a:pt x="546" y="2347"/>
                  </a:lnTo>
                  <a:cubicBezTo>
                    <a:pt x="650" y="2243"/>
                    <a:pt x="760" y="2128"/>
                    <a:pt x="880" y="2030"/>
                  </a:cubicBezTo>
                  <a:cubicBezTo>
                    <a:pt x="1256" y="1761"/>
                    <a:pt x="1661" y="1532"/>
                    <a:pt x="2007" y="1233"/>
                  </a:cubicBezTo>
                  <a:cubicBezTo>
                    <a:pt x="2423" y="875"/>
                    <a:pt x="2341" y="370"/>
                    <a:pt x="1860" y="1"/>
                  </a:cubicBezTo>
                  <a:close/>
                  <a:moveTo>
                    <a:pt x="395" y="2641"/>
                  </a:moveTo>
                  <a:cubicBezTo>
                    <a:pt x="396" y="2643"/>
                    <a:pt x="398" y="2644"/>
                    <a:pt x="399" y="2646"/>
                  </a:cubicBezTo>
                  <a:lnTo>
                    <a:pt x="405" y="2641"/>
                  </a:lnTo>
                  <a:close/>
                  <a:moveTo>
                    <a:pt x="106" y="2641"/>
                  </a:moveTo>
                  <a:lnTo>
                    <a:pt x="112" y="2658"/>
                  </a:lnTo>
                  <a:cubicBezTo>
                    <a:pt x="111" y="2652"/>
                    <a:pt x="110" y="2646"/>
                    <a:pt x="110" y="264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2048350" y="3838925"/>
              <a:ext cx="39200" cy="71875"/>
            </a:xfrm>
            <a:custGeom>
              <a:avLst/>
              <a:gdLst/>
              <a:ahLst/>
              <a:cxnLst/>
              <a:rect l="l" t="t" r="r" b="b"/>
              <a:pathLst>
                <a:path w="1568" h="2875" extrusionOk="0">
                  <a:moveTo>
                    <a:pt x="473" y="957"/>
                  </a:moveTo>
                  <a:cubicBezTo>
                    <a:pt x="468" y="960"/>
                    <a:pt x="464" y="968"/>
                    <a:pt x="464" y="968"/>
                  </a:cubicBezTo>
                  <a:cubicBezTo>
                    <a:pt x="467" y="965"/>
                    <a:pt x="470" y="961"/>
                    <a:pt x="473" y="957"/>
                  </a:cubicBezTo>
                  <a:close/>
                  <a:moveTo>
                    <a:pt x="769" y="2423"/>
                  </a:moveTo>
                  <a:cubicBezTo>
                    <a:pt x="768" y="2423"/>
                    <a:pt x="766" y="2423"/>
                    <a:pt x="765" y="2423"/>
                  </a:cubicBezTo>
                  <a:lnTo>
                    <a:pt x="765" y="2423"/>
                  </a:lnTo>
                  <a:cubicBezTo>
                    <a:pt x="764" y="2427"/>
                    <a:pt x="764" y="2431"/>
                    <a:pt x="763" y="2435"/>
                  </a:cubicBezTo>
                  <a:lnTo>
                    <a:pt x="769" y="2423"/>
                  </a:lnTo>
                  <a:close/>
                  <a:moveTo>
                    <a:pt x="1256" y="0"/>
                  </a:moveTo>
                  <a:cubicBezTo>
                    <a:pt x="966" y="360"/>
                    <a:pt x="717" y="656"/>
                    <a:pt x="473" y="957"/>
                  </a:cubicBezTo>
                  <a:lnTo>
                    <a:pt x="473" y="957"/>
                  </a:lnTo>
                  <a:cubicBezTo>
                    <a:pt x="474" y="957"/>
                    <a:pt x="475" y="957"/>
                    <a:pt x="476" y="957"/>
                  </a:cubicBezTo>
                  <a:lnTo>
                    <a:pt x="323" y="1262"/>
                  </a:lnTo>
                  <a:lnTo>
                    <a:pt x="335" y="1250"/>
                  </a:lnTo>
                  <a:lnTo>
                    <a:pt x="335" y="1250"/>
                  </a:lnTo>
                  <a:cubicBezTo>
                    <a:pt x="1" y="1725"/>
                    <a:pt x="159" y="2241"/>
                    <a:pt x="218" y="2746"/>
                  </a:cubicBezTo>
                  <a:cubicBezTo>
                    <a:pt x="229" y="2796"/>
                    <a:pt x="376" y="2825"/>
                    <a:pt x="467" y="2862"/>
                  </a:cubicBezTo>
                  <a:lnTo>
                    <a:pt x="467" y="2862"/>
                  </a:lnTo>
                  <a:cubicBezTo>
                    <a:pt x="396" y="2601"/>
                    <a:pt x="451" y="2425"/>
                    <a:pt x="765" y="2423"/>
                  </a:cubicBezTo>
                  <a:lnTo>
                    <a:pt x="765" y="2423"/>
                  </a:lnTo>
                  <a:cubicBezTo>
                    <a:pt x="774" y="2332"/>
                    <a:pt x="765" y="2226"/>
                    <a:pt x="804" y="2153"/>
                  </a:cubicBezTo>
                  <a:cubicBezTo>
                    <a:pt x="992" y="1837"/>
                    <a:pt x="1215" y="1543"/>
                    <a:pt x="1374" y="1221"/>
                  </a:cubicBezTo>
                  <a:cubicBezTo>
                    <a:pt x="1561" y="816"/>
                    <a:pt x="1567" y="399"/>
                    <a:pt x="1256" y="0"/>
                  </a:cubicBezTo>
                  <a:close/>
                  <a:moveTo>
                    <a:pt x="467" y="2862"/>
                  </a:moveTo>
                  <a:lnTo>
                    <a:pt x="467" y="2862"/>
                  </a:lnTo>
                  <a:cubicBezTo>
                    <a:pt x="468" y="2867"/>
                    <a:pt x="469" y="2871"/>
                    <a:pt x="470" y="2875"/>
                  </a:cubicBezTo>
                  <a:lnTo>
                    <a:pt x="482" y="2869"/>
                  </a:lnTo>
                  <a:cubicBezTo>
                    <a:pt x="477" y="2867"/>
                    <a:pt x="472" y="2865"/>
                    <a:pt x="467" y="286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1788175" y="3940550"/>
              <a:ext cx="55625" cy="36100"/>
            </a:xfrm>
            <a:custGeom>
              <a:avLst/>
              <a:gdLst/>
              <a:ahLst/>
              <a:cxnLst/>
              <a:rect l="l" t="t" r="r" b="b"/>
              <a:pathLst>
                <a:path w="2225" h="1444" extrusionOk="0">
                  <a:moveTo>
                    <a:pt x="1" y="1"/>
                  </a:moveTo>
                  <a:cubicBezTo>
                    <a:pt x="558" y="769"/>
                    <a:pt x="1280" y="1174"/>
                    <a:pt x="2077" y="1444"/>
                  </a:cubicBezTo>
                  <a:cubicBezTo>
                    <a:pt x="2118" y="969"/>
                    <a:pt x="2171" y="482"/>
                    <a:pt x="22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1996875" y="3729800"/>
              <a:ext cx="34050" cy="78200"/>
            </a:xfrm>
            <a:custGeom>
              <a:avLst/>
              <a:gdLst/>
              <a:ahLst/>
              <a:cxnLst/>
              <a:rect l="l" t="t" r="r" b="b"/>
              <a:pathLst>
                <a:path w="1362" h="3128" extrusionOk="0">
                  <a:moveTo>
                    <a:pt x="458" y="323"/>
                  </a:moveTo>
                  <a:lnTo>
                    <a:pt x="458" y="323"/>
                  </a:lnTo>
                  <a:cubicBezTo>
                    <a:pt x="458" y="324"/>
                    <a:pt x="458" y="325"/>
                    <a:pt x="458" y="325"/>
                  </a:cubicBezTo>
                  <a:lnTo>
                    <a:pt x="458" y="325"/>
                  </a:lnTo>
                  <a:cubicBezTo>
                    <a:pt x="464" y="331"/>
                    <a:pt x="470" y="336"/>
                    <a:pt x="476" y="341"/>
                  </a:cubicBezTo>
                  <a:lnTo>
                    <a:pt x="458" y="323"/>
                  </a:lnTo>
                  <a:close/>
                  <a:moveTo>
                    <a:pt x="100" y="1"/>
                  </a:moveTo>
                  <a:cubicBezTo>
                    <a:pt x="1" y="963"/>
                    <a:pt x="89" y="1755"/>
                    <a:pt x="705" y="2441"/>
                  </a:cubicBezTo>
                  <a:cubicBezTo>
                    <a:pt x="865" y="2624"/>
                    <a:pt x="1170" y="2763"/>
                    <a:pt x="1071" y="3101"/>
                  </a:cubicBezTo>
                  <a:lnTo>
                    <a:pt x="1071" y="3101"/>
                  </a:lnTo>
                  <a:cubicBezTo>
                    <a:pt x="1178" y="3021"/>
                    <a:pt x="1333" y="2944"/>
                    <a:pt x="1338" y="2858"/>
                  </a:cubicBezTo>
                  <a:cubicBezTo>
                    <a:pt x="1362" y="2641"/>
                    <a:pt x="1315" y="2424"/>
                    <a:pt x="1256" y="2218"/>
                  </a:cubicBezTo>
                  <a:cubicBezTo>
                    <a:pt x="1156" y="1831"/>
                    <a:pt x="1027" y="1450"/>
                    <a:pt x="898" y="1068"/>
                  </a:cubicBezTo>
                  <a:lnTo>
                    <a:pt x="898" y="1068"/>
                  </a:lnTo>
                  <a:lnTo>
                    <a:pt x="910" y="1074"/>
                  </a:lnTo>
                  <a:cubicBezTo>
                    <a:pt x="629" y="904"/>
                    <a:pt x="441" y="676"/>
                    <a:pt x="458" y="325"/>
                  </a:cubicBezTo>
                  <a:lnTo>
                    <a:pt x="458" y="325"/>
                  </a:lnTo>
                  <a:cubicBezTo>
                    <a:pt x="365" y="243"/>
                    <a:pt x="271" y="161"/>
                    <a:pt x="100" y="1"/>
                  </a:cubicBezTo>
                  <a:close/>
                  <a:moveTo>
                    <a:pt x="1071" y="3101"/>
                  </a:moveTo>
                  <a:cubicBezTo>
                    <a:pt x="1062" y="3108"/>
                    <a:pt x="1053" y="3115"/>
                    <a:pt x="1045" y="3122"/>
                  </a:cubicBezTo>
                  <a:cubicBezTo>
                    <a:pt x="1057" y="3122"/>
                    <a:pt x="1062" y="3128"/>
                    <a:pt x="1062" y="3128"/>
                  </a:cubicBezTo>
                  <a:cubicBezTo>
                    <a:pt x="1066" y="3119"/>
                    <a:pt x="1068" y="3110"/>
                    <a:pt x="1071" y="310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2008325" y="3796975"/>
              <a:ext cx="32125" cy="70425"/>
            </a:xfrm>
            <a:custGeom>
              <a:avLst/>
              <a:gdLst/>
              <a:ahLst/>
              <a:cxnLst/>
              <a:rect l="l" t="t" r="r" b="b"/>
              <a:pathLst>
                <a:path w="1285" h="2817" extrusionOk="0">
                  <a:moveTo>
                    <a:pt x="0" y="1"/>
                  </a:moveTo>
                  <a:cubicBezTo>
                    <a:pt x="71" y="493"/>
                    <a:pt x="141" y="898"/>
                    <a:pt x="170" y="1297"/>
                  </a:cubicBezTo>
                  <a:cubicBezTo>
                    <a:pt x="200" y="1735"/>
                    <a:pt x="322" y="2133"/>
                    <a:pt x="601" y="2484"/>
                  </a:cubicBezTo>
                  <a:lnTo>
                    <a:pt x="601" y="2484"/>
                  </a:lnTo>
                  <a:cubicBezTo>
                    <a:pt x="600" y="2483"/>
                    <a:pt x="599" y="2483"/>
                    <a:pt x="599" y="2482"/>
                  </a:cubicBezTo>
                  <a:lnTo>
                    <a:pt x="599" y="2482"/>
                  </a:lnTo>
                  <a:lnTo>
                    <a:pt x="604" y="2488"/>
                  </a:lnTo>
                  <a:cubicBezTo>
                    <a:pt x="603" y="2486"/>
                    <a:pt x="602" y="2485"/>
                    <a:pt x="601" y="2484"/>
                  </a:cubicBezTo>
                  <a:lnTo>
                    <a:pt x="601" y="2484"/>
                  </a:lnTo>
                  <a:cubicBezTo>
                    <a:pt x="788" y="2600"/>
                    <a:pt x="969" y="2705"/>
                    <a:pt x="1162" y="2816"/>
                  </a:cubicBezTo>
                  <a:cubicBezTo>
                    <a:pt x="1197" y="2781"/>
                    <a:pt x="1244" y="2752"/>
                    <a:pt x="1285" y="2717"/>
                  </a:cubicBezTo>
                  <a:cubicBezTo>
                    <a:pt x="1203" y="1908"/>
                    <a:pt x="957" y="1152"/>
                    <a:pt x="600" y="437"/>
                  </a:cubicBezTo>
                  <a:lnTo>
                    <a:pt x="600" y="437"/>
                  </a:lnTo>
                  <a:cubicBezTo>
                    <a:pt x="601" y="438"/>
                    <a:pt x="603" y="439"/>
                    <a:pt x="604" y="441"/>
                  </a:cubicBezTo>
                  <a:lnTo>
                    <a:pt x="599" y="435"/>
                  </a:lnTo>
                  <a:lnTo>
                    <a:pt x="599" y="435"/>
                  </a:lnTo>
                  <a:cubicBezTo>
                    <a:pt x="599" y="435"/>
                    <a:pt x="599" y="436"/>
                    <a:pt x="600" y="437"/>
                  </a:cubicBezTo>
                  <a:lnTo>
                    <a:pt x="600" y="437"/>
                  </a:lnTo>
                  <a:cubicBezTo>
                    <a:pt x="425" y="309"/>
                    <a:pt x="244" y="175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2008625" y="3707950"/>
              <a:ext cx="29775" cy="51800"/>
            </a:xfrm>
            <a:custGeom>
              <a:avLst/>
              <a:gdLst/>
              <a:ahLst/>
              <a:cxnLst/>
              <a:rect l="l" t="t" r="r" b="b"/>
              <a:pathLst>
                <a:path w="1191" h="2072" extrusionOk="0">
                  <a:moveTo>
                    <a:pt x="944" y="1"/>
                  </a:moveTo>
                  <a:cubicBezTo>
                    <a:pt x="634" y="306"/>
                    <a:pt x="328" y="605"/>
                    <a:pt x="18" y="916"/>
                  </a:cubicBezTo>
                  <a:cubicBezTo>
                    <a:pt x="18" y="1015"/>
                    <a:pt x="12" y="1121"/>
                    <a:pt x="12" y="1221"/>
                  </a:cubicBezTo>
                  <a:lnTo>
                    <a:pt x="12" y="1221"/>
                  </a:lnTo>
                  <a:cubicBezTo>
                    <a:pt x="8" y="1217"/>
                    <a:pt x="4" y="1213"/>
                    <a:pt x="0" y="1209"/>
                  </a:cubicBezTo>
                  <a:lnTo>
                    <a:pt x="0" y="1209"/>
                  </a:lnTo>
                  <a:lnTo>
                    <a:pt x="12" y="1221"/>
                  </a:lnTo>
                  <a:cubicBezTo>
                    <a:pt x="12" y="1221"/>
                    <a:pt x="12" y="1221"/>
                    <a:pt x="12" y="1221"/>
                  </a:cubicBezTo>
                  <a:lnTo>
                    <a:pt x="12" y="1221"/>
                  </a:lnTo>
                  <a:cubicBezTo>
                    <a:pt x="223" y="1425"/>
                    <a:pt x="553" y="1562"/>
                    <a:pt x="447" y="1951"/>
                  </a:cubicBezTo>
                  <a:lnTo>
                    <a:pt x="447" y="1951"/>
                  </a:lnTo>
                  <a:cubicBezTo>
                    <a:pt x="444" y="1950"/>
                    <a:pt x="442" y="1949"/>
                    <a:pt x="440" y="1948"/>
                  </a:cubicBezTo>
                  <a:lnTo>
                    <a:pt x="440" y="1948"/>
                  </a:lnTo>
                  <a:lnTo>
                    <a:pt x="446" y="1954"/>
                  </a:lnTo>
                  <a:cubicBezTo>
                    <a:pt x="446" y="1953"/>
                    <a:pt x="446" y="1952"/>
                    <a:pt x="447" y="1951"/>
                  </a:cubicBezTo>
                  <a:lnTo>
                    <a:pt x="447" y="1951"/>
                  </a:lnTo>
                  <a:cubicBezTo>
                    <a:pt x="568" y="1997"/>
                    <a:pt x="694" y="2037"/>
                    <a:pt x="798" y="2071"/>
                  </a:cubicBezTo>
                  <a:cubicBezTo>
                    <a:pt x="886" y="1825"/>
                    <a:pt x="980" y="1585"/>
                    <a:pt x="1056" y="1326"/>
                  </a:cubicBezTo>
                  <a:cubicBezTo>
                    <a:pt x="1120" y="1098"/>
                    <a:pt x="1150" y="863"/>
                    <a:pt x="1191" y="634"/>
                  </a:cubicBezTo>
                  <a:cubicBezTo>
                    <a:pt x="1115" y="423"/>
                    <a:pt x="1027" y="212"/>
                    <a:pt x="94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2015350" y="3859025"/>
              <a:ext cx="33175" cy="53850"/>
            </a:xfrm>
            <a:custGeom>
              <a:avLst/>
              <a:gdLst/>
              <a:ahLst/>
              <a:cxnLst/>
              <a:rect l="l" t="t" r="r" b="b"/>
              <a:pathLst>
                <a:path w="1327" h="2154" extrusionOk="0">
                  <a:moveTo>
                    <a:pt x="318" y="0"/>
                  </a:moveTo>
                  <a:cubicBezTo>
                    <a:pt x="314" y="9"/>
                    <a:pt x="311" y="17"/>
                    <a:pt x="308" y="25"/>
                  </a:cubicBezTo>
                  <a:lnTo>
                    <a:pt x="308" y="25"/>
                  </a:lnTo>
                  <a:cubicBezTo>
                    <a:pt x="316" y="19"/>
                    <a:pt x="323" y="13"/>
                    <a:pt x="329" y="6"/>
                  </a:cubicBezTo>
                  <a:lnTo>
                    <a:pt x="329" y="6"/>
                  </a:lnTo>
                  <a:cubicBezTo>
                    <a:pt x="328" y="7"/>
                    <a:pt x="327" y="8"/>
                    <a:pt x="326" y="8"/>
                  </a:cubicBezTo>
                  <a:cubicBezTo>
                    <a:pt x="321" y="8"/>
                    <a:pt x="318" y="0"/>
                    <a:pt x="318" y="0"/>
                  </a:cubicBezTo>
                  <a:close/>
                  <a:moveTo>
                    <a:pt x="308" y="25"/>
                  </a:moveTo>
                  <a:cubicBezTo>
                    <a:pt x="218" y="105"/>
                    <a:pt x="82" y="171"/>
                    <a:pt x="71" y="258"/>
                  </a:cubicBezTo>
                  <a:cubicBezTo>
                    <a:pt x="1" y="1015"/>
                    <a:pt x="611" y="1901"/>
                    <a:pt x="1327" y="2153"/>
                  </a:cubicBezTo>
                  <a:cubicBezTo>
                    <a:pt x="1303" y="1367"/>
                    <a:pt x="1145" y="1009"/>
                    <a:pt x="629" y="458"/>
                  </a:cubicBezTo>
                  <a:cubicBezTo>
                    <a:pt x="509" y="332"/>
                    <a:pt x="218" y="301"/>
                    <a:pt x="308" y="2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1975750" y="3993650"/>
              <a:ext cx="32450" cy="44450"/>
            </a:xfrm>
            <a:custGeom>
              <a:avLst/>
              <a:gdLst/>
              <a:ahLst/>
              <a:cxnLst/>
              <a:rect l="l" t="t" r="r" b="b"/>
              <a:pathLst>
                <a:path w="1298" h="1778" extrusionOk="0">
                  <a:moveTo>
                    <a:pt x="365" y="0"/>
                  </a:moveTo>
                  <a:cubicBezTo>
                    <a:pt x="142" y="347"/>
                    <a:pt x="582" y="863"/>
                    <a:pt x="1" y="1051"/>
                  </a:cubicBezTo>
                  <a:cubicBezTo>
                    <a:pt x="646" y="1637"/>
                    <a:pt x="758" y="1696"/>
                    <a:pt x="1297" y="1778"/>
                  </a:cubicBezTo>
                  <a:cubicBezTo>
                    <a:pt x="1145" y="1455"/>
                    <a:pt x="1004" y="1144"/>
                    <a:pt x="851" y="851"/>
                  </a:cubicBezTo>
                  <a:cubicBezTo>
                    <a:pt x="699" y="575"/>
                    <a:pt x="670" y="206"/>
                    <a:pt x="3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2004200" y="3693725"/>
              <a:ext cx="28050" cy="37125"/>
            </a:xfrm>
            <a:custGeom>
              <a:avLst/>
              <a:gdLst/>
              <a:ahLst/>
              <a:cxnLst/>
              <a:rect l="l" t="t" r="r" b="b"/>
              <a:pathLst>
                <a:path w="1122" h="1485" extrusionOk="0">
                  <a:moveTo>
                    <a:pt x="893" y="1"/>
                  </a:moveTo>
                  <a:cubicBezTo>
                    <a:pt x="723" y="171"/>
                    <a:pt x="541" y="323"/>
                    <a:pt x="382" y="499"/>
                  </a:cubicBezTo>
                  <a:cubicBezTo>
                    <a:pt x="130" y="787"/>
                    <a:pt x="1" y="1109"/>
                    <a:pt x="195" y="1485"/>
                  </a:cubicBezTo>
                  <a:cubicBezTo>
                    <a:pt x="505" y="1174"/>
                    <a:pt x="811" y="875"/>
                    <a:pt x="1121" y="570"/>
                  </a:cubicBezTo>
                  <a:cubicBezTo>
                    <a:pt x="1045" y="382"/>
                    <a:pt x="969" y="194"/>
                    <a:pt x="893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1902275" y="3950675"/>
              <a:ext cx="33175" cy="30250"/>
            </a:xfrm>
            <a:custGeom>
              <a:avLst/>
              <a:gdLst/>
              <a:ahLst/>
              <a:cxnLst/>
              <a:rect l="l" t="t" r="r" b="b"/>
              <a:pathLst>
                <a:path w="1327" h="1210" extrusionOk="0">
                  <a:moveTo>
                    <a:pt x="1327" y="1162"/>
                  </a:moveTo>
                  <a:lnTo>
                    <a:pt x="1327" y="1162"/>
                  </a:lnTo>
                  <a:cubicBezTo>
                    <a:pt x="1317" y="1163"/>
                    <a:pt x="1308" y="1164"/>
                    <a:pt x="1299" y="1165"/>
                  </a:cubicBezTo>
                  <a:lnTo>
                    <a:pt x="1299" y="1165"/>
                  </a:lnTo>
                  <a:cubicBezTo>
                    <a:pt x="1302" y="1170"/>
                    <a:pt x="1306" y="1175"/>
                    <a:pt x="1309" y="1180"/>
                  </a:cubicBezTo>
                  <a:lnTo>
                    <a:pt x="1327" y="1162"/>
                  </a:lnTo>
                  <a:close/>
                  <a:moveTo>
                    <a:pt x="1" y="1"/>
                  </a:moveTo>
                  <a:cubicBezTo>
                    <a:pt x="124" y="194"/>
                    <a:pt x="247" y="400"/>
                    <a:pt x="370" y="599"/>
                  </a:cubicBezTo>
                  <a:cubicBezTo>
                    <a:pt x="499" y="804"/>
                    <a:pt x="611" y="1004"/>
                    <a:pt x="740" y="1209"/>
                  </a:cubicBezTo>
                  <a:cubicBezTo>
                    <a:pt x="930" y="1203"/>
                    <a:pt x="1110" y="1187"/>
                    <a:pt x="1299" y="1165"/>
                  </a:cubicBezTo>
                  <a:lnTo>
                    <a:pt x="1299" y="1165"/>
                  </a:lnTo>
                  <a:cubicBezTo>
                    <a:pt x="1086" y="858"/>
                    <a:pt x="894" y="524"/>
                    <a:pt x="634" y="253"/>
                  </a:cubicBezTo>
                  <a:cubicBezTo>
                    <a:pt x="488" y="106"/>
                    <a:pt x="212" y="7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2051425" y="3641525"/>
              <a:ext cx="10300" cy="22750"/>
            </a:xfrm>
            <a:custGeom>
              <a:avLst/>
              <a:gdLst/>
              <a:ahLst/>
              <a:cxnLst/>
              <a:rect l="l" t="t" r="r" b="b"/>
              <a:pathLst>
                <a:path w="412" h="910" extrusionOk="0">
                  <a:moveTo>
                    <a:pt x="412" y="0"/>
                  </a:moveTo>
                  <a:cubicBezTo>
                    <a:pt x="65" y="381"/>
                    <a:pt x="1" y="616"/>
                    <a:pt x="371" y="909"/>
                  </a:cubicBezTo>
                  <a:cubicBezTo>
                    <a:pt x="382" y="610"/>
                    <a:pt x="388" y="381"/>
                    <a:pt x="4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2025775" y="4053050"/>
              <a:ext cx="18050" cy="16450"/>
            </a:xfrm>
            <a:custGeom>
              <a:avLst/>
              <a:gdLst/>
              <a:ahLst/>
              <a:cxnLst/>
              <a:rect l="l" t="t" r="r" b="b"/>
              <a:pathLst>
                <a:path w="722" h="658" extrusionOk="0">
                  <a:moveTo>
                    <a:pt x="352" y="12"/>
                  </a:moveTo>
                  <a:lnTo>
                    <a:pt x="352" y="12"/>
                  </a:lnTo>
                  <a:cubicBezTo>
                    <a:pt x="354" y="14"/>
                    <a:pt x="355" y="16"/>
                    <a:pt x="356" y="18"/>
                  </a:cubicBezTo>
                  <a:lnTo>
                    <a:pt x="356" y="18"/>
                  </a:lnTo>
                  <a:cubicBezTo>
                    <a:pt x="357" y="18"/>
                    <a:pt x="358" y="18"/>
                    <a:pt x="358" y="18"/>
                  </a:cubicBezTo>
                  <a:lnTo>
                    <a:pt x="352" y="12"/>
                  </a:lnTo>
                  <a:close/>
                  <a:moveTo>
                    <a:pt x="65" y="0"/>
                  </a:moveTo>
                  <a:cubicBezTo>
                    <a:pt x="47" y="30"/>
                    <a:pt x="24" y="53"/>
                    <a:pt x="0" y="77"/>
                  </a:cubicBezTo>
                  <a:cubicBezTo>
                    <a:pt x="206" y="264"/>
                    <a:pt x="417" y="464"/>
                    <a:pt x="622" y="657"/>
                  </a:cubicBezTo>
                  <a:cubicBezTo>
                    <a:pt x="663" y="616"/>
                    <a:pt x="693" y="587"/>
                    <a:pt x="722" y="552"/>
                  </a:cubicBezTo>
                  <a:cubicBezTo>
                    <a:pt x="594" y="378"/>
                    <a:pt x="478" y="198"/>
                    <a:pt x="356" y="18"/>
                  </a:cubicBezTo>
                  <a:lnTo>
                    <a:pt x="356" y="18"/>
                  </a:lnTo>
                  <a:cubicBezTo>
                    <a:pt x="257" y="12"/>
                    <a:pt x="164" y="12"/>
                    <a:pt x="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1838475" y="3983975"/>
              <a:ext cx="7650" cy="3550"/>
            </a:xfrm>
            <a:custGeom>
              <a:avLst/>
              <a:gdLst/>
              <a:ahLst/>
              <a:cxnLst/>
              <a:rect l="l" t="t" r="r" b="b"/>
              <a:pathLst>
                <a:path w="306" h="142" extrusionOk="0">
                  <a:moveTo>
                    <a:pt x="1" y="0"/>
                  </a:moveTo>
                  <a:lnTo>
                    <a:pt x="1" y="141"/>
                  </a:lnTo>
                  <a:lnTo>
                    <a:pt x="306" y="118"/>
                  </a:lnTo>
                  <a:lnTo>
                    <a:pt x="30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2030750" y="3771900"/>
              <a:ext cx="3100" cy="4725"/>
            </a:xfrm>
            <a:custGeom>
              <a:avLst/>
              <a:gdLst/>
              <a:ahLst/>
              <a:cxnLst/>
              <a:rect l="l" t="t" r="r" b="b"/>
              <a:pathLst>
                <a:path w="124" h="189" extrusionOk="0">
                  <a:moveTo>
                    <a:pt x="65" y="0"/>
                  </a:moveTo>
                  <a:cubicBezTo>
                    <a:pt x="42" y="30"/>
                    <a:pt x="1" y="59"/>
                    <a:pt x="7" y="77"/>
                  </a:cubicBezTo>
                  <a:cubicBezTo>
                    <a:pt x="7" y="118"/>
                    <a:pt x="36" y="153"/>
                    <a:pt x="59" y="188"/>
                  </a:cubicBezTo>
                  <a:cubicBezTo>
                    <a:pt x="83" y="159"/>
                    <a:pt x="124" y="129"/>
                    <a:pt x="124" y="94"/>
                  </a:cubicBezTo>
                  <a:cubicBezTo>
                    <a:pt x="124" y="65"/>
                    <a:pt x="89" y="30"/>
                    <a:pt x="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2007575" y="4186500"/>
              <a:ext cx="5025" cy="2825"/>
            </a:xfrm>
            <a:custGeom>
              <a:avLst/>
              <a:gdLst/>
              <a:ahLst/>
              <a:cxnLst/>
              <a:rect l="l" t="t" r="r" b="b"/>
              <a:pathLst>
                <a:path w="201" h="113" extrusionOk="0">
                  <a:moveTo>
                    <a:pt x="1" y="1"/>
                  </a:moveTo>
                  <a:lnTo>
                    <a:pt x="200" y="112"/>
                  </a:lnTo>
                  <a:cubicBezTo>
                    <a:pt x="165" y="89"/>
                    <a:pt x="142" y="60"/>
                    <a:pt x="142" y="18"/>
                  </a:cubicBezTo>
                  <a:cubicBezTo>
                    <a:pt x="95" y="13"/>
                    <a:pt x="48" y="13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2015950" y="4192825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53"/>
                    <a:pt x="77" y="100"/>
                    <a:pt x="123" y="153"/>
                  </a:cubicBezTo>
                  <a:cubicBezTo>
                    <a:pt x="182" y="153"/>
                    <a:pt x="247" y="147"/>
                    <a:pt x="305" y="147"/>
                  </a:cubicBezTo>
                  <a:cubicBezTo>
                    <a:pt x="200" y="94"/>
                    <a:pt x="100" y="53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2019025" y="4196325"/>
              <a:ext cx="8100" cy="5625"/>
            </a:xfrm>
            <a:custGeom>
              <a:avLst/>
              <a:gdLst/>
              <a:ahLst/>
              <a:cxnLst/>
              <a:rect l="l" t="t" r="r" b="b"/>
              <a:pathLst>
                <a:path w="324" h="225" extrusionOk="0">
                  <a:moveTo>
                    <a:pt x="182" y="1"/>
                  </a:moveTo>
                  <a:cubicBezTo>
                    <a:pt x="124" y="7"/>
                    <a:pt x="59" y="7"/>
                    <a:pt x="0" y="13"/>
                  </a:cubicBezTo>
                  <a:cubicBezTo>
                    <a:pt x="60" y="93"/>
                    <a:pt x="94" y="225"/>
                    <a:pt x="186" y="225"/>
                  </a:cubicBezTo>
                  <a:cubicBezTo>
                    <a:pt x="221" y="225"/>
                    <a:pt x="265" y="204"/>
                    <a:pt x="323" y="153"/>
                  </a:cubicBezTo>
                  <a:cubicBezTo>
                    <a:pt x="276" y="101"/>
                    <a:pt x="229" y="48"/>
                    <a:pt x="1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1872650" y="3895675"/>
              <a:ext cx="1800" cy="2675"/>
            </a:xfrm>
            <a:custGeom>
              <a:avLst/>
              <a:gdLst/>
              <a:ahLst/>
              <a:cxnLst/>
              <a:rect l="l" t="t" r="r" b="b"/>
              <a:pathLst>
                <a:path w="72" h="107" extrusionOk="0">
                  <a:moveTo>
                    <a:pt x="18" y="1"/>
                  </a:moveTo>
                  <a:cubicBezTo>
                    <a:pt x="18" y="4"/>
                    <a:pt x="18" y="7"/>
                    <a:pt x="18" y="10"/>
                  </a:cubicBezTo>
                  <a:lnTo>
                    <a:pt x="18" y="10"/>
                  </a:lnTo>
                  <a:cubicBezTo>
                    <a:pt x="22" y="8"/>
                    <a:pt x="25" y="4"/>
                    <a:pt x="18" y="1"/>
                  </a:cubicBezTo>
                  <a:close/>
                  <a:moveTo>
                    <a:pt x="18" y="10"/>
                  </a:moveTo>
                  <a:cubicBezTo>
                    <a:pt x="15" y="11"/>
                    <a:pt x="12" y="12"/>
                    <a:pt x="12" y="12"/>
                  </a:cubicBezTo>
                  <a:cubicBezTo>
                    <a:pt x="14" y="15"/>
                    <a:pt x="16" y="18"/>
                    <a:pt x="18" y="21"/>
                  </a:cubicBezTo>
                  <a:lnTo>
                    <a:pt x="18" y="21"/>
                  </a:lnTo>
                  <a:cubicBezTo>
                    <a:pt x="18" y="17"/>
                    <a:pt x="18" y="14"/>
                    <a:pt x="18" y="10"/>
                  </a:cubicBezTo>
                  <a:close/>
                  <a:moveTo>
                    <a:pt x="18" y="21"/>
                  </a:moveTo>
                  <a:cubicBezTo>
                    <a:pt x="16" y="48"/>
                    <a:pt x="10" y="72"/>
                    <a:pt x="1" y="100"/>
                  </a:cubicBezTo>
                  <a:cubicBezTo>
                    <a:pt x="24" y="106"/>
                    <a:pt x="48" y="106"/>
                    <a:pt x="71" y="106"/>
                  </a:cubicBezTo>
                  <a:cubicBezTo>
                    <a:pt x="55" y="80"/>
                    <a:pt x="34" y="48"/>
                    <a:pt x="18" y="2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2038825" y="3918850"/>
              <a:ext cx="4275" cy="4425"/>
            </a:xfrm>
            <a:custGeom>
              <a:avLst/>
              <a:gdLst/>
              <a:ahLst/>
              <a:cxnLst/>
              <a:rect l="l" t="t" r="r" b="b"/>
              <a:pathLst>
                <a:path w="171" h="177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59"/>
                    <a:pt x="24" y="118"/>
                    <a:pt x="36" y="177"/>
                  </a:cubicBezTo>
                  <a:cubicBezTo>
                    <a:pt x="83" y="141"/>
                    <a:pt x="124" y="100"/>
                    <a:pt x="171" y="53"/>
                  </a:cubicBezTo>
                  <a:cubicBezTo>
                    <a:pt x="112" y="42"/>
                    <a:pt x="59" y="18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2023575" y="4051275"/>
              <a:ext cx="3675" cy="3700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54"/>
                    <a:pt x="53" y="95"/>
                    <a:pt x="82" y="148"/>
                  </a:cubicBezTo>
                  <a:cubicBezTo>
                    <a:pt x="112" y="124"/>
                    <a:pt x="135" y="101"/>
                    <a:pt x="147" y="71"/>
                  </a:cubicBezTo>
                  <a:cubicBezTo>
                    <a:pt x="106" y="54"/>
                    <a:pt x="53" y="24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2036025" y="3763825"/>
              <a:ext cx="2100" cy="1550"/>
            </a:xfrm>
            <a:custGeom>
              <a:avLst/>
              <a:gdLst/>
              <a:ahLst/>
              <a:cxnLst/>
              <a:rect l="l" t="t" r="r" b="b"/>
              <a:pathLst>
                <a:path w="84" h="62" extrusionOk="0">
                  <a:moveTo>
                    <a:pt x="77" y="1"/>
                  </a:moveTo>
                  <a:cubicBezTo>
                    <a:pt x="75" y="5"/>
                    <a:pt x="73" y="10"/>
                    <a:pt x="71" y="14"/>
                  </a:cubicBezTo>
                  <a:lnTo>
                    <a:pt x="71" y="14"/>
                  </a:lnTo>
                  <a:cubicBezTo>
                    <a:pt x="75" y="12"/>
                    <a:pt x="79" y="9"/>
                    <a:pt x="83" y="7"/>
                  </a:cubicBezTo>
                  <a:lnTo>
                    <a:pt x="77" y="1"/>
                  </a:lnTo>
                  <a:close/>
                  <a:moveTo>
                    <a:pt x="71" y="14"/>
                  </a:moveTo>
                  <a:cubicBezTo>
                    <a:pt x="47" y="29"/>
                    <a:pt x="26" y="44"/>
                    <a:pt x="1" y="59"/>
                  </a:cubicBezTo>
                  <a:cubicBezTo>
                    <a:pt x="13" y="59"/>
                    <a:pt x="24" y="62"/>
                    <a:pt x="34" y="62"/>
                  </a:cubicBezTo>
                  <a:cubicBezTo>
                    <a:pt x="39" y="62"/>
                    <a:pt x="44" y="61"/>
                    <a:pt x="48" y="59"/>
                  </a:cubicBezTo>
                  <a:cubicBezTo>
                    <a:pt x="57" y="45"/>
                    <a:pt x="63" y="31"/>
                    <a:pt x="71" y="1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2012275" y="418900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59"/>
                    <a:pt x="100" y="106"/>
                    <a:pt x="159" y="159"/>
                  </a:cubicBezTo>
                  <a:cubicBezTo>
                    <a:pt x="106" y="106"/>
                    <a:pt x="59" y="4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2084150" y="3740375"/>
              <a:ext cx="3825" cy="2225"/>
            </a:xfrm>
            <a:custGeom>
              <a:avLst/>
              <a:gdLst/>
              <a:ahLst/>
              <a:cxnLst/>
              <a:rect l="l" t="t" r="r" b="b"/>
              <a:pathLst>
                <a:path w="153" h="89" extrusionOk="0">
                  <a:moveTo>
                    <a:pt x="153" y="0"/>
                  </a:moveTo>
                  <a:cubicBezTo>
                    <a:pt x="100" y="0"/>
                    <a:pt x="47" y="6"/>
                    <a:pt x="0" y="6"/>
                  </a:cubicBezTo>
                  <a:cubicBezTo>
                    <a:pt x="30" y="29"/>
                    <a:pt x="47" y="59"/>
                    <a:pt x="76" y="88"/>
                  </a:cubicBezTo>
                  <a:cubicBezTo>
                    <a:pt x="100" y="59"/>
                    <a:pt x="129" y="29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2037350" y="3864875"/>
              <a:ext cx="3550" cy="4425"/>
            </a:xfrm>
            <a:custGeom>
              <a:avLst/>
              <a:gdLst/>
              <a:ahLst/>
              <a:cxnLst/>
              <a:rect l="l" t="t" r="r" b="b"/>
              <a:pathLst>
                <a:path w="142" h="177" extrusionOk="0">
                  <a:moveTo>
                    <a:pt x="124" y="1"/>
                  </a:moveTo>
                  <a:cubicBezTo>
                    <a:pt x="83" y="36"/>
                    <a:pt x="36" y="65"/>
                    <a:pt x="1" y="100"/>
                  </a:cubicBezTo>
                  <a:cubicBezTo>
                    <a:pt x="54" y="124"/>
                    <a:pt x="95" y="153"/>
                    <a:pt x="142" y="177"/>
                  </a:cubicBezTo>
                  <a:cubicBezTo>
                    <a:pt x="130" y="118"/>
                    <a:pt x="130" y="59"/>
                    <a:pt x="1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1670850" y="4149100"/>
              <a:ext cx="152700" cy="141575"/>
            </a:xfrm>
            <a:custGeom>
              <a:avLst/>
              <a:gdLst/>
              <a:ahLst/>
              <a:cxnLst/>
              <a:rect l="l" t="t" r="r" b="b"/>
              <a:pathLst>
                <a:path w="6108" h="5663" extrusionOk="0">
                  <a:moveTo>
                    <a:pt x="1807" y="1157"/>
                  </a:moveTo>
                  <a:lnTo>
                    <a:pt x="1796" y="1168"/>
                  </a:lnTo>
                  <a:cubicBezTo>
                    <a:pt x="1799" y="1167"/>
                    <a:pt x="1802" y="1165"/>
                    <a:pt x="1805" y="1163"/>
                  </a:cubicBezTo>
                  <a:lnTo>
                    <a:pt x="1805" y="1163"/>
                  </a:lnTo>
                  <a:cubicBezTo>
                    <a:pt x="1806" y="1161"/>
                    <a:pt x="1807" y="1159"/>
                    <a:pt x="1807" y="1157"/>
                  </a:cubicBezTo>
                  <a:close/>
                  <a:moveTo>
                    <a:pt x="4416" y="740"/>
                  </a:moveTo>
                  <a:lnTo>
                    <a:pt x="4416" y="740"/>
                  </a:lnTo>
                  <a:cubicBezTo>
                    <a:pt x="4391" y="801"/>
                    <a:pt x="4366" y="858"/>
                    <a:pt x="4342" y="922"/>
                  </a:cubicBezTo>
                  <a:cubicBezTo>
                    <a:pt x="4283" y="1010"/>
                    <a:pt x="4230" y="1098"/>
                    <a:pt x="4172" y="1186"/>
                  </a:cubicBezTo>
                  <a:cubicBezTo>
                    <a:pt x="4136" y="1162"/>
                    <a:pt x="4101" y="1133"/>
                    <a:pt x="4066" y="1110"/>
                  </a:cubicBezTo>
                  <a:cubicBezTo>
                    <a:pt x="4136" y="1028"/>
                    <a:pt x="4213" y="940"/>
                    <a:pt x="4283" y="863"/>
                  </a:cubicBezTo>
                  <a:cubicBezTo>
                    <a:pt x="4329" y="818"/>
                    <a:pt x="4374" y="776"/>
                    <a:pt x="4416" y="740"/>
                  </a:cubicBezTo>
                  <a:close/>
                  <a:moveTo>
                    <a:pt x="3861" y="1309"/>
                  </a:moveTo>
                  <a:cubicBezTo>
                    <a:pt x="3902" y="1344"/>
                    <a:pt x="3954" y="1380"/>
                    <a:pt x="3996" y="1415"/>
                  </a:cubicBezTo>
                  <a:cubicBezTo>
                    <a:pt x="3802" y="1667"/>
                    <a:pt x="3602" y="1925"/>
                    <a:pt x="3403" y="2183"/>
                  </a:cubicBezTo>
                  <a:cubicBezTo>
                    <a:pt x="3350" y="2142"/>
                    <a:pt x="3303" y="2101"/>
                    <a:pt x="3250" y="2066"/>
                  </a:cubicBezTo>
                  <a:cubicBezTo>
                    <a:pt x="3456" y="1808"/>
                    <a:pt x="3655" y="1556"/>
                    <a:pt x="3861" y="1309"/>
                  </a:cubicBezTo>
                  <a:close/>
                  <a:moveTo>
                    <a:pt x="5603" y="2770"/>
                  </a:moveTo>
                  <a:lnTo>
                    <a:pt x="5592" y="2781"/>
                  </a:lnTo>
                  <a:lnTo>
                    <a:pt x="5603" y="2770"/>
                  </a:lnTo>
                  <a:close/>
                  <a:moveTo>
                    <a:pt x="5300" y="3059"/>
                  </a:moveTo>
                  <a:cubicBezTo>
                    <a:pt x="5302" y="3063"/>
                    <a:pt x="5303" y="3066"/>
                    <a:pt x="5304" y="3069"/>
                  </a:cubicBezTo>
                  <a:lnTo>
                    <a:pt x="5310" y="3063"/>
                  </a:lnTo>
                  <a:cubicBezTo>
                    <a:pt x="5307" y="3062"/>
                    <a:pt x="5303" y="3061"/>
                    <a:pt x="5300" y="3059"/>
                  </a:cubicBezTo>
                  <a:close/>
                  <a:moveTo>
                    <a:pt x="5163" y="3210"/>
                  </a:moveTo>
                  <a:lnTo>
                    <a:pt x="5163" y="3210"/>
                  </a:lnTo>
                  <a:cubicBezTo>
                    <a:pt x="5160" y="3211"/>
                    <a:pt x="5158" y="3211"/>
                    <a:pt x="5156" y="3212"/>
                  </a:cubicBezTo>
                  <a:lnTo>
                    <a:pt x="5156" y="3212"/>
                  </a:lnTo>
                  <a:cubicBezTo>
                    <a:pt x="5156" y="3213"/>
                    <a:pt x="5157" y="3214"/>
                    <a:pt x="5157" y="3216"/>
                  </a:cubicBezTo>
                  <a:lnTo>
                    <a:pt x="5163" y="3210"/>
                  </a:lnTo>
                  <a:close/>
                  <a:moveTo>
                    <a:pt x="4806" y="1"/>
                  </a:moveTo>
                  <a:cubicBezTo>
                    <a:pt x="4804" y="1"/>
                    <a:pt x="4801" y="1"/>
                    <a:pt x="4799" y="1"/>
                  </a:cubicBezTo>
                  <a:cubicBezTo>
                    <a:pt x="4019" y="107"/>
                    <a:pt x="3245" y="224"/>
                    <a:pt x="2588" y="734"/>
                  </a:cubicBezTo>
                  <a:cubicBezTo>
                    <a:pt x="2367" y="925"/>
                    <a:pt x="2067" y="1025"/>
                    <a:pt x="1805" y="1163"/>
                  </a:cubicBezTo>
                  <a:lnTo>
                    <a:pt x="1805" y="1163"/>
                  </a:lnTo>
                  <a:cubicBezTo>
                    <a:pt x="1718" y="1467"/>
                    <a:pt x="1534" y="1680"/>
                    <a:pt x="1215" y="1752"/>
                  </a:cubicBezTo>
                  <a:lnTo>
                    <a:pt x="1215" y="1752"/>
                  </a:lnTo>
                  <a:cubicBezTo>
                    <a:pt x="1217" y="1749"/>
                    <a:pt x="1219" y="1746"/>
                    <a:pt x="1221" y="1743"/>
                  </a:cubicBezTo>
                  <a:lnTo>
                    <a:pt x="1221" y="1743"/>
                  </a:lnTo>
                  <a:lnTo>
                    <a:pt x="1203" y="1755"/>
                  </a:lnTo>
                  <a:cubicBezTo>
                    <a:pt x="1207" y="1754"/>
                    <a:pt x="1211" y="1753"/>
                    <a:pt x="1215" y="1752"/>
                  </a:cubicBezTo>
                  <a:lnTo>
                    <a:pt x="1215" y="1752"/>
                  </a:lnTo>
                  <a:cubicBezTo>
                    <a:pt x="1030" y="2055"/>
                    <a:pt x="876" y="2401"/>
                    <a:pt x="470" y="2482"/>
                  </a:cubicBezTo>
                  <a:lnTo>
                    <a:pt x="476" y="2465"/>
                  </a:lnTo>
                  <a:lnTo>
                    <a:pt x="476" y="2465"/>
                  </a:lnTo>
                  <a:cubicBezTo>
                    <a:pt x="317" y="2758"/>
                    <a:pt x="165" y="3051"/>
                    <a:pt x="0" y="3345"/>
                  </a:cubicBezTo>
                  <a:cubicBezTo>
                    <a:pt x="311" y="3398"/>
                    <a:pt x="523" y="3515"/>
                    <a:pt x="352" y="3885"/>
                  </a:cubicBezTo>
                  <a:cubicBezTo>
                    <a:pt x="323" y="3949"/>
                    <a:pt x="288" y="4014"/>
                    <a:pt x="264" y="4078"/>
                  </a:cubicBezTo>
                  <a:cubicBezTo>
                    <a:pt x="53" y="4741"/>
                    <a:pt x="147" y="4911"/>
                    <a:pt x="839" y="5134"/>
                  </a:cubicBezTo>
                  <a:cubicBezTo>
                    <a:pt x="1086" y="4806"/>
                    <a:pt x="1338" y="4483"/>
                    <a:pt x="1590" y="4160"/>
                  </a:cubicBezTo>
                  <a:cubicBezTo>
                    <a:pt x="1954" y="3709"/>
                    <a:pt x="2318" y="3257"/>
                    <a:pt x="2687" y="2805"/>
                  </a:cubicBezTo>
                  <a:cubicBezTo>
                    <a:pt x="2793" y="2664"/>
                    <a:pt x="2922" y="2535"/>
                    <a:pt x="3127" y="2453"/>
                  </a:cubicBezTo>
                  <a:lnTo>
                    <a:pt x="3127" y="2453"/>
                  </a:lnTo>
                  <a:cubicBezTo>
                    <a:pt x="3057" y="2594"/>
                    <a:pt x="3010" y="2741"/>
                    <a:pt x="2910" y="2864"/>
                  </a:cubicBezTo>
                  <a:cubicBezTo>
                    <a:pt x="2541" y="3345"/>
                    <a:pt x="2189" y="3855"/>
                    <a:pt x="1766" y="4283"/>
                  </a:cubicBezTo>
                  <a:cubicBezTo>
                    <a:pt x="1373" y="4694"/>
                    <a:pt x="1056" y="5146"/>
                    <a:pt x="839" y="5662"/>
                  </a:cubicBezTo>
                  <a:cubicBezTo>
                    <a:pt x="1109" y="5603"/>
                    <a:pt x="1397" y="5592"/>
                    <a:pt x="1643" y="5480"/>
                  </a:cubicBezTo>
                  <a:cubicBezTo>
                    <a:pt x="2189" y="5240"/>
                    <a:pt x="2705" y="4940"/>
                    <a:pt x="3250" y="4682"/>
                  </a:cubicBezTo>
                  <a:cubicBezTo>
                    <a:pt x="3432" y="4594"/>
                    <a:pt x="3661" y="4577"/>
                    <a:pt x="3866" y="4536"/>
                  </a:cubicBezTo>
                  <a:cubicBezTo>
                    <a:pt x="4019" y="4366"/>
                    <a:pt x="4166" y="4184"/>
                    <a:pt x="4336" y="4031"/>
                  </a:cubicBezTo>
                  <a:cubicBezTo>
                    <a:pt x="4393" y="3974"/>
                    <a:pt x="4491" y="3961"/>
                    <a:pt x="4578" y="3933"/>
                  </a:cubicBezTo>
                  <a:lnTo>
                    <a:pt x="4578" y="3933"/>
                  </a:lnTo>
                  <a:cubicBezTo>
                    <a:pt x="4577" y="3938"/>
                    <a:pt x="4577" y="3944"/>
                    <a:pt x="4576" y="3949"/>
                  </a:cubicBezTo>
                  <a:lnTo>
                    <a:pt x="4582" y="3931"/>
                  </a:lnTo>
                  <a:lnTo>
                    <a:pt x="4582" y="3931"/>
                  </a:lnTo>
                  <a:cubicBezTo>
                    <a:pt x="4581" y="3932"/>
                    <a:pt x="4579" y="3932"/>
                    <a:pt x="4578" y="3933"/>
                  </a:cubicBezTo>
                  <a:lnTo>
                    <a:pt x="4578" y="3933"/>
                  </a:lnTo>
                  <a:cubicBezTo>
                    <a:pt x="4615" y="3501"/>
                    <a:pt x="4761" y="3316"/>
                    <a:pt x="5156" y="3212"/>
                  </a:cubicBezTo>
                  <a:lnTo>
                    <a:pt x="5156" y="3212"/>
                  </a:lnTo>
                  <a:cubicBezTo>
                    <a:pt x="5111" y="3093"/>
                    <a:pt x="5122" y="3033"/>
                    <a:pt x="5193" y="3033"/>
                  </a:cubicBezTo>
                  <a:cubicBezTo>
                    <a:pt x="5220" y="3033"/>
                    <a:pt x="5256" y="3042"/>
                    <a:pt x="5300" y="3059"/>
                  </a:cubicBezTo>
                  <a:lnTo>
                    <a:pt x="5300" y="3059"/>
                  </a:lnTo>
                  <a:cubicBezTo>
                    <a:pt x="5220" y="2821"/>
                    <a:pt x="5331" y="2763"/>
                    <a:pt x="5493" y="2763"/>
                  </a:cubicBezTo>
                  <a:cubicBezTo>
                    <a:pt x="5528" y="2763"/>
                    <a:pt x="5565" y="2766"/>
                    <a:pt x="5603" y="2770"/>
                  </a:cubicBezTo>
                  <a:lnTo>
                    <a:pt x="5603" y="2770"/>
                  </a:lnTo>
                  <a:lnTo>
                    <a:pt x="5744" y="2629"/>
                  </a:lnTo>
                  <a:lnTo>
                    <a:pt x="5744" y="2629"/>
                  </a:lnTo>
                  <a:lnTo>
                    <a:pt x="5738" y="2635"/>
                  </a:lnTo>
                  <a:cubicBezTo>
                    <a:pt x="5794" y="2584"/>
                    <a:pt x="5840" y="2533"/>
                    <a:pt x="5891" y="2487"/>
                  </a:cubicBezTo>
                  <a:lnTo>
                    <a:pt x="5891" y="2487"/>
                  </a:lnTo>
                  <a:lnTo>
                    <a:pt x="5890" y="2488"/>
                  </a:lnTo>
                  <a:lnTo>
                    <a:pt x="5890" y="2488"/>
                  </a:lnTo>
                  <a:lnTo>
                    <a:pt x="5896" y="2482"/>
                  </a:lnTo>
                  <a:lnTo>
                    <a:pt x="5896" y="2482"/>
                  </a:lnTo>
                  <a:cubicBezTo>
                    <a:pt x="5894" y="2484"/>
                    <a:pt x="5893" y="2486"/>
                    <a:pt x="5891" y="2487"/>
                  </a:cubicBezTo>
                  <a:lnTo>
                    <a:pt x="5891" y="2487"/>
                  </a:lnTo>
                  <a:lnTo>
                    <a:pt x="6107" y="1743"/>
                  </a:lnTo>
                  <a:cubicBezTo>
                    <a:pt x="5626" y="1315"/>
                    <a:pt x="5392" y="764"/>
                    <a:pt x="5304" y="142"/>
                  </a:cubicBezTo>
                  <a:cubicBezTo>
                    <a:pt x="5204" y="142"/>
                    <a:pt x="5115" y="136"/>
                    <a:pt x="5021" y="131"/>
                  </a:cubicBezTo>
                  <a:lnTo>
                    <a:pt x="5021" y="131"/>
                  </a:lnTo>
                  <a:cubicBezTo>
                    <a:pt x="5022" y="131"/>
                    <a:pt x="5022" y="130"/>
                    <a:pt x="5022" y="130"/>
                  </a:cubicBezTo>
                  <a:cubicBezTo>
                    <a:pt x="4954" y="85"/>
                    <a:pt x="4875" y="1"/>
                    <a:pt x="48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1678325" y="4039750"/>
              <a:ext cx="183800" cy="105925"/>
            </a:xfrm>
            <a:custGeom>
              <a:avLst/>
              <a:gdLst/>
              <a:ahLst/>
              <a:cxnLst/>
              <a:rect l="l" t="t" r="r" b="b"/>
              <a:pathLst>
                <a:path w="7352" h="4237" extrusionOk="0">
                  <a:moveTo>
                    <a:pt x="145" y="701"/>
                  </a:moveTo>
                  <a:lnTo>
                    <a:pt x="145" y="701"/>
                  </a:lnTo>
                  <a:cubicBezTo>
                    <a:pt x="144" y="702"/>
                    <a:pt x="143" y="702"/>
                    <a:pt x="141" y="703"/>
                  </a:cubicBezTo>
                  <a:lnTo>
                    <a:pt x="147" y="708"/>
                  </a:lnTo>
                  <a:cubicBezTo>
                    <a:pt x="147" y="706"/>
                    <a:pt x="146" y="704"/>
                    <a:pt x="145" y="701"/>
                  </a:cubicBezTo>
                  <a:close/>
                  <a:moveTo>
                    <a:pt x="298" y="845"/>
                  </a:moveTo>
                  <a:cubicBezTo>
                    <a:pt x="295" y="846"/>
                    <a:pt x="292" y="848"/>
                    <a:pt x="288" y="849"/>
                  </a:cubicBezTo>
                  <a:lnTo>
                    <a:pt x="294" y="855"/>
                  </a:lnTo>
                  <a:cubicBezTo>
                    <a:pt x="295" y="852"/>
                    <a:pt x="297" y="848"/>
                    <a:pt x="298" y="845"/>
                  </a:cubicBezTo>
                  <a:close/>
                  <a:moveTo>
                    <a:pt x="445" y="992"/>
                  </a:moveTo>
                  <a:cubicBezTo>
                    <a:pt x="442" y="993"/>
                    <a:pt x="438" y="994"/>
                    <a:pt x="435" y="996"/>
                  </a:cubicBezTo>
                  <a:lnTo>
                    <a:pt x="441" y="1002"/>
                  </a:lnTo>
                  <a:cubicBezTo>
                    <a:pt x="442" y="998"/>
                    <a:pt x="443" y="995"/>
                    <a:pt x="445" y="992"/>
                  </a:cubicBezTo>
                  <a:close/>
                  <a:moveTo>
                    <a:pt x="2946" y="1266"/>
                  </a:moveTo>
                  <a:lnTo>
                    <a:pt x="2946" y="1266"/>
                  </a:lnTo>
                  <a:cubicBezTo>
                    <a:pt x="3597" y="1659"/>
                    <a:pt x="3779" y="2339"/>
                    <a:pt x="4049" y="2961"/>
                  </a:cubicBezTo>
                  <a:lnTo>
                    <a:pt x="4826" y="3629"/>
                  </a:lnTo>
                  <a:lnTo>
                    <a:pt x="4826" y="3629"/>
                  </a:lnTo>
                  <a:cubicBezTo>
                    <a:pt x="4432" y="3613"/>
                    <a:pt x="4143" y="3415"/>
                    <a:pt x="3943" y="3073"/>
                  </a:cubicBezTo>
                  <a:cubicBezTo>
                    <a:pt x="3603" y="2468"/>
                    <a:pt x="3274" y="1870"/>
                    <a:pt x="2946" y="1266"/>
                  </a:cubicBezTo>
                  <a:close/>
                  <a:moveTo>
                    <a:pt x="2814" y="1"/>
                  </a:moveTo>
                  <a:cubicBezTo>
                    <a:pt x="2646" y="1"/>
                    <a:pt x="2469" y="8"/>
                    <a:pt x="2283" y="22"/>
                  </a:cubicBezTo>
                  <a:cubicBezTo>
                    <a:pt x="2400" y="175"/>
                    <a:pt x="2512" y="321"/>
                    <a:pt x="2623" y="468"/>
                  </a:cubicBezTo>
                  <a:cubicBezTo>
                    <a:pt x="2729" y="632"/>
                    <a:pt x="2846" y="796"/>
                    <a:pt x="2946" y="984"/>
                  </a:cubicBezTo>
                  <a:cubicBezTo>
                    <a:pt x="2893" y="1013"/>
                    <a:pt x="2846" y="1049"/>
                    <a:pt x="2799" y="1078"/>
                  </a:cubicBezTo>
                  <a:cubicBezTo>
                    <a:pt x="2682" y="914"/>
                    <a:pt x="2570" y="755"/>
                    <a:pt x="2459" y="591"/>
                  </a:cubicBezTo>
                  <a:cubicBezTo>
                    <a:pt x="2277" y="444"/>
                    <a:pt x="2095" y="192"/>
                    <a:pt x="1901" y="175"/>
                  </a:cubicBezTo>
                  <a:cubicBezTo>
                    <a:pt x="1549" y="152"/>
                    <a:pt x="1188" y="81"/>
                    <a:pt x="838" y="81"/>
                  </a:cubicBezTo>
                  <a:cubicBezTo>
                    <a:pt x="547" y="81"/>
                    <a:pt x="264" y="130"/>
                    <a:pt x="1" y="298"/>
                  </a:cubicBezTo>
                  <a:cubicBezTo>
                    <a:pt x="52" y="453"/>
                    <a:pt x="104" y="580"/>
                    <a:pt x="145" y="701"/>
                  </a:cubicBezTo>
                  <a:lnTo>
                    <a:pt x="145" y="701"/>
                  </a:lnTo>
                  <a:cubicBezTo>
                    <a:pt x="197" y="681"/>
                    <a:pt x="238" y="670"/>
                    <a:pt x="269" y="670"/>
                  </a:cubicBezTo>
                  <a:cubicBezTo>
                    <a:pt x="338" y="670"/>
                    <a:pt x="351" y="725"/>
                    <a:pt x="298" y="845"/>
                  </a:cubicBezTo>
                  <a:lnTo>
                    <a:pt x="298" y="845"/>
                  </a:lnTo>
                  <a:cubicBezTo>
                    <a:pt x="346" y="827"/>
                    <a:pt x="383" y="818"/>
                    <a:pt x="412" y="818"/>
                  </a:cubicBezTo>
                  <a:cubicBezTo>
                    <a:pt x="482" y="818"/>
                    <a:pt x="494" y="875"/>
                    <a:pt x="445" y="992"/>
                  </a:cubicBezTo>
                  <a:lnTo>
                    <a:pt x="445" y="992"/>
                  </a:lnTo>
                  <a:cubicBezTo>
                    <a:pt x="492" y="974"/>
                    <a:pt x="530" y="964"/>
                    <a:pt x="558" y="964"/>
                  </a:cubicBezTo>
                  <a:cubicBezTo>
                    <a:pt x="630" y="964"/>
                    <a:pt x="641" y="1023"/>
                    <a:pt x="589" y="1144"/>
                  </a:cubicBezTo>
                  <a:lnTo>
                    <a:pt x="589" y="1144"/>
                  </a:lnTo>
                  <a:cubicBezTo>
                    <a:pt x="586" y="1144"/>
                    <a:pt x="584" y="1143"/>
                    <a:pt x="581" y="1142"/>
                  </a:cubicBezTo>
                  <a:lnTo>
                    <a:pt x="581" y="1142"/>
                  </a:lnTo>
                  <a:lnTo>
                    <a:pt x="587" y="1148"/>
                  </a:lnTo>
                  <a:cubicBezTo>
                    <a:pt x="588" y="1147"/>
                    <a:pt x="588" y="1146"/>
                    <a:pt x="589" y="1144"/>
                  </a:cubicBezTo>
                  <a:lnTo>
                    <a:pt x="589" y="1144"/>
                  </a:lnTo>
                  <a:cubicBezTo>
                    <a:pt x="682" y="1166"/>
                    <a:pt x="806" y="1162"/>
                    <a:pt x="851" y="1219"/>
                  </a:cubicBezTo>
                  <a:cubicBezTo>
                    <a:pt x="1426" y="1893"/>
                    <a:pt x="1984" y="2586"/>
                    <a:pt x="2547" y="3272"/>
                  </a:cubicBezTo>
                  <a:cubicBezTo>
                    <a:pt x="2775" y="3541"/>
                    <a:pt x="3009" y="3805"/>
                    <a:pt x="3238" y="4074"/>
                  </a:cubicBezTo>
                  <a:lnTo>
                    <a:pt x="3238" y="4074"/>
                  </a:lnTo>
                  <a:cubicBezTo>
                    <a:pt x="3234" y="4073"/>
                    <a:pt x="3231" y="4071"/>
                    <a:pt x="3227" y="4070"/>
                  </a:cubicBezTo>
                  <a:lnTo>
                    <a:pt x="3227" y="4070"/>
                  </a:lnTo>
                  <a:lnTo>
                    <a:pt x="3239" y="4076"/>
                  </a:lnTo>
                  <a:cubicBezTo>
                    <a:pt x="3239" y="4075"/>
                    <a:pt x="3238" y="4075"/>
                    <a:pt x="3238" y="4074"/>
                  </a:cubicBezTo>
                  <a:lnTo>
                    <a:pt x="3238" y="4074"/>
                  </a:lnTo>
                  <a:cubicBezTo>
                    <a:pt x="3531" y="4195"/>
                    <a:pt x="3823" y="4236"/>
                    <a:pt x="4121" y="4236"/>
                  </a:cubicBezTo>
                  <a:cubicBezTo>
                    <a:pt x="4489" y="4236"/>
                    <a:pt x="4866" y="4174"/>
                    <a:pt x="5269" y="4123"/>
                  </a:cubicBezTo>
                  <a:cubicBezTo>
                    <a:pt x="5134" y="3958"/>
                    <a:pt x="5063" y="3876"/>
                    <a:pt x="4987" y="3788"/>
                  </a:cubicBezTo>
                  <a:cubicBezTo>
                    <a:pt x="4961" y="3751"/>
                    <a:pt x="4933" y="3719"/>
                    <a:pt x="4905" y="3687"/>
                  </a:cubicBezTo>
                  <a:lnTo>
                    <a:pt x="4905" y="3687"/>
                  </a:lnTo>
                  <a:cubicBezTo>
                    <a:pt x="4942" y="3712"/>
                    <a:pt x="4979" y="3737"/>
                    <a:pt x="5016" y="3759"/>
                  </a:cubicBezTo>
                  <a:cubicBezTo>
                    <a:pt x="5210" y="3859"/>
                    <a:pt x="5392" y="4017"/>
                    <a:pt x="5591" y="4046"/>
                  </a:cubicBezTo>
                  <a:cubicBezTo>
                    <a:pt x="6090" y="4123"/>
                    <a:pt x="6589" y="4152"/>
                    <a:pt x="7087" y="4164"/>
                  </a:cubicBezTo>
                  <a:cubicBezTo>
                    <a:pt x="7089" y="4164"/>
                    <a:pt x="7090" y="4164"/>
                    <a:pt x="7092" y="4164"/>
                  </a:cubicBezTo>
                  <a:cubicBezTo>
                    <a:pt x="7172" y="4164"/>
                    <a:pt x="7253" y="4010"/>
                    <a:pt x="7334" y="3923"/>
                  </a:cubicBezTo>
                  <a:lnTo>
                    <a:pt x="7351" y="3935"/>
                  </a:lnTo>
                  <a:lnTo>
                    <a:pt x="7351" y="3935"/>
                  </a:lnTo>
                  <a:lnTo>
                    <a:pt x="7187" y="3777"/>
                  </a:lnTo>
                  <a:lnTo>
                    <a:pt x="7187" y="3777"/>
                  </a:lnTo>
                  <a:lnTo>
                    <a:pt x="7205" y="3788"/>
                  </a:lnTo>
                  <a:cubicBezTo>
                    <a:pt x="7154" y="3687"/>
                    <a:pt x="7103" y="3585"/>
                    <a:pt x="7057" y="3489"/>
                  </a:cubicBezTo>
                  <a:lnTo>
                    <a:pt x="7057" y="3489"/>
                  </a:lnTo>
                  <a:cubicBezTo>
                    <a:pt x="7060" y="3489"/>
                    <a:pt x="7062" y="3489"/>
                    <a:pt x="7064" y="3489"/>
                  </a:cubicBezTo>
                  <a:lnTo>
                    <a:pt x="7052" y="3477"/>
                  </a:lnTo>
                  <a:lnTo>
                    <a:pt x="7052" y="3477"/>
                  </a:lnTo>
                  <a:cubicBezTo>
                    <a:pt x="7054" y="3481"/>
                    <a:pt x="7056" y="3485"/>
                    <a:pt x="7057" y="3489"/>
                  </a:cubicBezTo>
                  <a:lnTo>
                    <a:pt x="7057" y="3489"/>
                  </a:lnTo>
                  <a:cubicBezTo>
                    <a:pt x="6604" y="3451"/>
                    <a:pt x="6583" y="3071"/>
                    <a:pt x="6468" y="2757"/>
                  </a:cubicBezTo>
                  <a:lnTo>
                    <a:pt x="6468" y="2757"/>
                  </a:lnTo>
                  <a:cubicBezTo>
                    <a:pt x="6469" y="2758"/>
                    <a:pt x="6470" y="2760"/>
                    <a:pt x="6471" y="2762"/>
                  </a:cubicBezTo>
                  <a:lnTo>
                    <a:pt x="6466" y="2750"/>
                  </a:lnTo>
                  <a:lnTo>
                    <a:pt x="6466" y="2750"/>
                  </a:lnTo>
                  <a:cubicBezTo>
                    <a:pt x="6466" y="2752"/>
                    <a:pt x="6467" y="2754"/>
                    <a:pt x="6468" y="2757"/>
                  </a:cubicBezTo>
                  <a:lnTo>
                    <a:pt x="6468" y="2757"/>
                  </a:lnTo>
                  <a:cubicBezTo>
                    <a:pt x="6258" y="2447"/>
                    <a:pt x="6030" y="2138"/>
                    <a:pt x="5838" y="1817"/>
                  </a:cubicBezTo>
                  <a:cubicBezTo>
                    <a:pt x="5071" y="530"/>
                    <a:pt x="4252" y="1"/>
                    <a:pt x="281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1595900" y="4051700"/>
              <a:ext cx="163700" cy="119400"/>
            </a:xfrm>
            <a:custGeom>
              <a:avLst/>
              <a:gdLst/>
              <a:ahLst/>
              <a:cxnLst/>
              <a:rect l="l" t="t" r="r" b="b"/>
              <a:pathLst>
                <a:path w="6548" h="4776" extrusionOk="0">
                  <a:moveTo>
                    <a:pt x="6542" y="3598"/>
                  </a:moveTo>
                  <a:cubicBezTo>
                    <a:pt x="6540" y="3600"/>
                    <a:pt x="6539" y="3603"/>
                    <a:pt x="6538" y="3606"/>
                  </a:cubicBezTo>
                  <a:lnTo>
                    <a:pt x="6538" y="3606"/>
                  </a:lnTo>
                  <a:cubicBezTo>
                    <a:pt x="6541" y="3605"/>
                    <a:pt x="6544" y="3604"/>
                    <a:pt x="6548" y="3604"/>
                  </a:cubicBezTo>
                  <a:lnTo>
                    <a:pt x="6542" y="3598"/>
                  </a:lnTo>
                  <a:close/>
                  <a:moveTo>
                    <a:pt x="2631" y="1"/>
                  </a:moveTo>
                  <a:cubicBezTo>
                    <a:pt x="2372" y="1"/>
                    <a:pt x="2112" y="72"/>
                    <a:pt x="1854" y="230"/>
                  </a:cubicBezTo>
                  <a:cubicBezTo>
                    <a:pt x="1532" y="430"/>
                    <a:pt x="1186" y="512"/>
                    <a:pt x="816" y="565"/>
                  </a:cubicBezTo>
                  <a:cubicBezTo>
                    <a:pt x="529" y="600"/>
                    <a:pt x="265" y="770"/>
                    <a:pt x="1" y="870"/>
                  </a:cubicBezTo>
                  <a:cubicBezTo>
                    <a:pt x="200" y="1128"/>
                    <a:pt x="364" y="1339"/>
                    <a:pt x="529" y="1550"/>
                  </a:cubicBezTo>
                  <a:lnTo>
                    <a:pt x="523" y="1539"/>
                  </a:lnTo>
                  <a:lnTo>
                    <a:pt x="523" y="1539"/>
                  </a:lnTo>
                  <a:cubicBezTo>
                    <a:pt x="1133" y="1662"/>
                    <a:pt x="1321" y="2237"/>
                    <a:pt x="1667" y="2636"/>
                  </a:cubicBezTo>
                  <a:cubicBezTo>
                    <a:pt x="1849" y="2859"/>
                    <a:pt x="1931" y="3164"/>
                    <a:pt x="2118" y="3381"/>
                  </a:cubicBezTo>
                  <a:cubicBezTo>
                    <a:pt x="2547" y="3862"/>
                    <a:pt x="3016" y="4308"/>
                    <a:pt x="3462" y="4771"/>
                  </a:cubicBezTo>
                  <a:lnTo>
                    <a:pt x="3456" y="4759"/>
                  </a:lnTo>
                  <a:lnTo>
                    <a:pt x="3456" y="4759"/>
                  </a:lnTo>
                  <a:cubicBezTo>
                    <a:pt x="3528" y="4770"/>
                    <a:pt x="3598" y="4775"/>
                    <a:pt x="3667" y="4775"/>
                  </a:cubicBezTo>
                  <a:cubicBezTo>
                    <a:pt x="4146" y="4775"/>
                    <a:pt x="4547" y="4529"/>
                    <a:pt x="4958" y="4354"/>
                  </a:cubicBezTo>
                  <a:cubicBezTo>
                    <a:pt x="4653" y="4061"/>
                    <a:pt x="4383" y="3797"/>
                    <a:pt x="4113" y="3533"/>
                  </a:cubicBezTo>
                  <a:cubicBezTo>
                    <a:pt x="3738" y="3070"/>
                    <a:pt x="3374" y="2606"/>
                    <a:pt x="2998" y="2149"/>
                  </a:cubicBezTo>
                  <a:cubicBezTo>
                    <a:pt x="2922" y="2067"/>
                    <a:pt x="2858" y="1990"/>
                    <a:pt x="2787" y="1914"/>
                  </a:cubicBezTo>
                  <a:cubicBezTo>
                    <a:pt x="2594" y="1668"/>
                    <a:pt x="2400" y="1421"/>
                    <a:pt x="2206" y="1181"/>
                  </a:cubicBezTo>
                  <a:cubicBezTo>
                    <a:pt x="2171" y="1122"/>
                    <a:pt x="2124" y="1063"/>
                    <a:pt x="2089" y="1005"/>
                  </a:cubicBezTo>
                  <a:cubicBezTo>
                    <a:pt x="2066" y="958"/>
                    <a:pt x="2042" y="905"/>
                    <a:pt x="2025" y="858"/>
                  </a:cubicBezTo>
                  <a:lnTo>
                    <a:pt x="2025" y="858"/>
                  </a:lnTo>
                  <a:lnTo>
                    <a:pt x="2154" y="946"/>
                  </a:lnTo>
                  <a:cubicBezTo>
                    <a:pt x="2206" y="987"/>
                    <a:pt x="2259" y="1040"/>
                    <a:pt x="2306" y="1081"/>
                  </a:cubicBezTo>
                  <a:cubicBezTo>
                    <a:pt x="2506" y="1333"/>
                    <a:pt x="2699" y="1574"/>
                    <a:pt x="2893" y="1826"/>
                  </a:cubicBezTo>
                  <a:cubicBezTo>
                    <a:pt x="2969" y="1902"/>
                    <a:pt x="3034" y="1979"/>
                    <a:pt x="3110" y="2061"/>
                  </a:cubicBezTo>
                  <a:cubicBezTo>
                    <a:pt x="3474" y="2512"/>
                    <a:pt x="3843" y="2976"/>
                    <a:pt x="4207" y="3439"/>
                  </a:cubicBezTo>
                  <a:cubicBezTo>
                    <a:pt x="4342" y="3539"/>
                    <a:pt x="4489" y="3627"/>
                    <a:pt x="4606" y="3744"/>
                  </a:cubicBezTo>
                  <a:cubicBezTo>
                    <a:pt x="4895" y="4043"/>
                    <a:pt x="5200" y="4173"/>
                    <a:pt x="5518" y="4173"/>
                  </a:cubicBezTo>
                  <a:cubicBezTo>
                    <a:pt x="5787" y="4173"/>
                    <a:pt x="6065" y="4079"/>
                    <a:pt x="6348" y="3915"/>
                  </a:cubicBezTo>
                  <a:cubicBezTo>
                    <a:pt x="6440" y="3863"/>
                    <a:pt x="6481" y="3716"/>
                    <a:pt x="6538" y="3606"/>
                  </a:cubicBezTo>
                  <a:lnTo>
                    <a:pt x="6538" y="3606"/>
                  </a:lnTo>
                  <a:cubicBezTo>
                    <a:pt x="6496" y="3615"/>
                    <a:pt x="6457" y="3619"/>
                    <a:pt x="6421" y="3619"/>
                  </a:cubicBezTo>
                  <a:cubicBezTo>
                    <a:pt x="6151" y="3619"/>
                    <a:pt x="5998" y="3395"/>
                    <a:pt x="5850" y="3216"/>
                  </a:cubicBezTo>
                  <a:cubicBezTo>
                    <a:pt x="5193" y="2419"/>
                    <a:pt x="4559" y="1603"/>
                    <a:pt x="3919" y="799"/>
                  </a:cubicBezTo>
                  <a:cubicBezTo>
                    <a:pt x="3896" y="758"/>
                    <a:pt x="3902" y="700"/>
                    <a:pt x="3896" y="659"/>
                  </a:cubicBezTo>
                  <a:lnTo>
                    <a:pt x="3896" y="659"/>
                  </a:lnTo>
                  <a:lnTo>
                    <a:pt x="3749" y="512"/>
                  </a:lnTo>
                  <a:lnTo>
                    <a:pt x="3749" y="512"/>
                  </a:lnTo>
                  <a:lnTo>
                    <a:pt x="3603" y="365"/>
                  </a:lnTo>
                  <a:lnTo>
                    <a:pt x="3609" y="371"/>
                  </a:lnTo>
                  <a:lnTo>
                    <a:pt x="3462" y="225"/>
                  </a:lnTo>
                  <a:cubicBezTo>
                    <a:pt x="3186" y="82"/>
                    <a:pt x="2908" y="1"/>
                    <a:pt x="263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1565250" y="4170075"/>
              <a:ext cx="153875" cy="137700"/>
            </a:xfrm>
            <a:custGeom>
              <a:avLst/>
              <a:gdLst/>
              <a:ahLst/>
              <a:cxnLst/>
              <a:rect l="l" t="t" r="r" b="b"/>
              <a:pathLst>
                <a:path w="6155" h="5508" extrusionOk="0">
                  <a:moveTo>
                    <a:pt x="5433" y="922"/>
                  </a:moveTo>
                  <a:cubicBezTo>
                    <a:pt x="5430" y="923"/>
                    <a:pt x="5426" y="923"/>
                    <a:pt x="5423" y="924"/>
                  </a:cubicBezTo>
                  <a:lnTo>
                    <a:pt x="5423" y="924"/>
                  </a:lnTo>
                  <a:cubicBezTo>
                    <a:pt x="5422" y="929"/>
                    <a:pt x="5422" y="934"/>
                    <a:pt x="5421" y="939"/>
                  </a:cubicBezTo>
                  <a:lnTo>
                    <a:pt x="5433" y="922"/>
                  </a:lnTo>
                  <a:close/>
                  <a:moveTo>
                    <a:pt x="3086" y="1080"/>
                  </a:moveTo>
                  <a:lnTo>
                    <a:pt x="3075" y="1086"/>
                  </a:lnTo>
                  <a:lnTo>
                    <a:pt x="3075" y="1086"/>
                  </a:lnTo>
                  <a:cubicBezTo>
                    <a:pt x="3078" y="1084"/>
                    <a:pt x="3082" y="1083"/>
                    <a:pt x="3086" y="1081"/>
                  </a:cubicBezTo>
                  <a:lnTo>
                    <a:pt x="3086" y="1081"/>
                  </a:lnTo>
                  <a:cubicBezTo>
                    <a:pt x="3086" y="1081"/>
                    <a:pt x="3086" y="1081"/>
                    <a:pt x="3086" y="1080"/>
                  </a:cubicBezTo>
                  <a:close/>
                  <a:moveTo>
                    <a:pt x="2500" y="1508"/>
                  </a:moveTo>
                  <a:lnTo>
                    <a:pt x="2488" y="1526"/>
                  </a:lnTo>
                  <a:cubicBezTo>
                    <a:pt x="2493" y="1527"/>
                    <a:pt x="2499" y="1528"/>
                    <a:pt x="2504" y="1529"/>
                  </a:cubicBezTo>
                  <a:lnTo>
                    <a:pt x="2504" y="1529"/>
                  </a:lnTo>
                  <a:cubicBezTo>
                    <a:pt x="2503" y="1522"/>
                    <a:pt x="2501" y="1515"/>
                    <a:pt x="2500" y="1508"/>
                  </a:cubicBezTo>
                  <a:close/>
                  <a:moveTo>
                    <a:pt x="3644" y="3141"/>
                  </a:moveTo>
                  <a:cubicBezTo>
                    <a:pt x="3604" y="3189"/>
                    <a:pt x="3568" y="3240"/>
                    <a:pt x="3526" y="3286"/>
                  </a:cubicBezTo>
                  <a:cubicBezTo>
                    <a:pt x="3362" y="3439"/>
                    <a:pt x="3198" y="3603"/>
                    <a:pt x="3028" y="3755"/>
                  </a:cubicBezTo>
                  <a:lnTo>
                    <a:pt x="2922" y="3644"/>
                  </a:lnTo>
                  <a:cubicBezTo>
                    <a:pt x="3010" y="3409"/>
                    <a:pt x="3221" y="3286"/>
                    <a:pt x="3438" y="3163"/>
                  </a:cubicBezTo>
                  <a:cubicBezTo>
                    <a:pt x="3507" y="3152"/>
                    <a:pt x="3579" y="3147"/>
                    <a:pt x="3644" y="3141"/>
                  </a:cubicBezTo>
                  <a:close/>
                  <a:moveTo>
                    <a:pt x="6155" y="1"/>
                  </a:moveTo>
                  <a:cubicBezTo>
                    <a:pt x="5280" y="288"/>
                    <a:pt x="4488" y="541"/>
                    <a:pt x="3696" y="816"/>
                  </a:cubicBezTo>
                  <a:cubicBezTo>
                    <a:pt x="3489" y="885"/>
                    <a:pt x="3288" y="994"/>
                    <a:pt x="3086" y="1081"/>
                  </a:cubicBezTo>
                  <a:lnTo>
                    <a:pt x="3086" y="1081"/>
                  </a:lnTo>
                  <a:cubicBezTo>
                    <a:pt x="3019" y="1350"/>
                    <a:pt x="2878" y="1536"/>
                    <a:pt x="2605" y="1536"/>
                  </a:cubicBezTo>
                  <a:cubicBezTo>
                    <a:pt x="2573" y="1536"/>
                    <a:pt x="2539" y="1534"/>
                    <a:pt x="2504" y="1529"/>
                  </a:cubicBezTo>
                  <a:lnTo>
                    <a:pt x="2504" y="1529"/>
                  </a:lnTo>
                  <a:cubicBezTo>
                    <a:pt x="2572" y="1882"/>
                    <a:pt x="2307" y="1992"/>
                    <a:pt x="2060" y="2113"/>
                  </a:cubicBezTo>
                  <a:lnTo>
                    <a:pt x="2071" y="2107"/>
                  </a:lnTo>
                  <a:lnTo>
                    <a:pt x="2071" y="2107"/>
                  </a:lnTo>
                  <a:cubicBezTo>
                    <a:pt x="1966" y="2148"/>
                    <a:pt x="1866" y="2201"/>
                    <a:pt x="1761" y="2254"/>
                  </a:cubicBezTo>
                  <a:lnTo>
                    <a:pt x="1778" y="2236"/>
                  </a:lnTo>
                  <a:lnTo>
                    <a:pt x="1778" y="2236"/>
                  </a:lnTo>
                  <a:cubicBezTo>
                    <a:pt x="1719" y="2289"/>
                    <a:pt x="1667" y="2347"/>
                    <a:pt x="1614" y="2400"/>
                  </a:cubicBezTo>
                  <a:lnTo>
                    <a:pt x="1631" y="2383"/>
                  </a:lnTo>
                  <a:lnTo>
                    <a:pt x="1631" y="2383"/>
                  </a:lnTo>
                  <a:cubicBezTo>
                    <a:pt x="1579" y="2441"/>
                    <a:pt x="1526" y="2494"/>
                    <a:pt x="1473" y="2547"/>
                  </a:cubicBezTo>
                  <a:lnTo>
                    <a:pt x="1473" y="2547"/>
                  </a:lnTo>
                  <a:lnTo>
                    <a:pt x="1326" y="2694"/>
                  </a:lnTo>
                  <a:lnTo>
                    <a:pt x="1338" y="2682"/>
                  </a:lnTo>
                  <a:lnTo>
                    <a:pt x="1191" y="2828"/>
                  </a:lnTo>
                  <a:lnTo>
                    <a:pt x="1191" y="2828"/>
                  </a:lnTo>
                  <a:cubicBezTo>
                    <a:pt x="1223" y="3037"/>
                    <a:pt x="1143" y="3138"/>
                    <a:pt x="961" y="3138"/>
                  </a:cubicBezTo>
                  <a:cubicBezTo>
                    <a:pt x="938" y="3138"/>
                    <a:pt x="913" y="3137"/>
                    <a:pt x="886" y="3134"/>
                  </a:cubicBezTo>
                  <a:lnTo>
                    <a:pt x="886" y="3134"/>
                  </a:lnTo>
                  <a:lnTo>
                    <a:pt x="752" y="3268"/>
                  </a:lnTo>
                  <a:lnTo>
                    <a:pt x="752" y="3268"/>
                  </a:lnTo>
                  <a:cubicBezTo>
                    <a:pt x="728" y="3749"/>
                    <a:pt x="265" y="3755"/>
                    <a:pt x="1" y="3967"/>
                  </a:cubicBezTo>
                  <a:cubicBezTo>
                    <a:pt x="205" y="4061"/>
                    <a:pt x="447" y="4263"/>
                    <a:pt x="622" y="4263"/>
                  </a:cubicBezTo>
                  <a:cubicBezTo>
                    <a:pt x="643" y="4263"/>
                    <a:pt x="662" y="4260"/>
                    <a:pt x="681" y="4254"/>
                  </a:cubicBezTo>
                  <a:cubicBezTo>
                    <a:pt x="820" y="4205"/>
                    <a:pt x="952" y="4186"/>
                    <a:pt x="1080" y="4186"/>
                  </a:cubicBezTo>
                  <a:cubicBezTo>
                    <a:pt x="1383" y="4186"/>
                    <a:pt x="1663" y="4295"/>
                    <a:pt x="1960" y="4377"/>
                  </a:cubicBezTo>
                  <a:cubicBezTo>
                    <a:pt x="2060" y="4342"/>
                    <a:pt x="2171" y="4295"/>
                    <a:pt x="2271" y="4254"/>
                  </a:cubicBezTo>
                  <a:cubicBezTo>
                    <a:pt x="2353" y="4166"/>
                    <a:pt x="2441" y="4084"/>
                    <a:pt x="2529" y="3996"/>
                  </a:cubicBezTo>
                  <a:cubicBezTo>
                    <a:pt x="2553" y="4025"/>
                    <a:pt x="2582" y="4055"/>
                    <a:pt x="2605" y="4084"/>
                  </a:cubicBezTo>
                  <a:cubicBezTo>
                    <a:pt x="2517" y="4160"/>
                    <a:pt x="2435" y="4225"/>
                    <a:pt x="2347" y="4295"/>
                  </a:cubicBezTo>
                  <a:cubicBezTo>
                    <a:pt x="2003" y="4674"/>
                    <a:pt x="1619" y="4960"/>
                    <a:pt x="1096" y="5027"/>
                  </a:cubicBezTo>
                  <a:lnTo>
                    <a:pt x="1096" y="5027"/>
                  </a:lnTo>
                  <a:cubicBezTo>
                    <a:pt x="1096" y="5024"/>
                    <a:pt x="1097" y="5020"/>
                    <a:pt x="1098" y="5017"/>
                  </a:cubicBezTo>
                  <a:lnTo>
                    <a:pt x="1098" y="5017"/>
                  </a:lnTo>
                  <a:lnTo>
                    <a:pt x="1086" y="5028"/>
                  </a:lnTo>
                  <a:cubicBezTo>
                    <a:pt x="1089" y="5028"/>
                    <a:pt x="1093" y="5028"/>
                    <a:pt x="1096" y="5027"/>
                  </a:cubicBezTo>
                  <a:lnTo>
                    <a:pt x="1096" y="5027"/>
                  </a:lnTo>
                  <a:cubicBezTo>
                    <a:pt x="1084" y="5094"/>
                    <a:pt x="1067" y="5164"/>
                    <a:pt x="1051" y="5281"/>
                  </a:cubicBezTo>
                  <a:cubicBezTo>
                    <a:pt x="1827" y="5350"/>
                    <a:pt x="2595" y="5508"/>
                    <a:pt x="3369" y="5508"/>
                  </a:cubicBezTo>
                  <a:cubicBezTo>
                    <a:pt x="3705" y="5508"/>
                    <a:pt x="4043" y="5478"/>
                    <a:pt x="4383" y="5398"/>
                  </a:cubicBezTo>
                  <a:lnTo>
                    <a:pt x="4383" y="5374"/>
                  </a:lnTo>
                  <a:cubicBezTo>
                    <a:pt x="4436" y="5257"/>
                    <a:pt x="4465" y="5116"/>
                    <a:pt x="4541" y="5011"/>
                  </a:cubicBezTo>
                  <a:cubicBezTo>
                    <a:pt x="4694" y="4764"/>
                    <a:pt x="4876" y="4536"/>
                    <a:pt x="5046" y="4307"/>
                  </a:cubicBezTo>
                  <a:cubicBezTo>
                    <a:pt x="4354" y="4078"/>
                    <a:pt x="4260" y="3902"/>
                    <a:pt x="4471" y="3251"/>
                  </a:cubicBezTo>
                  <a:cubicBezTo>
                    <a:pt x="4494" y="3180"/>
                    <a:pt x="4535" y="3116"/>
                    <a:pt x="4559" y="3051"/>
                  </a:cubicBezTo>
                  <a:cubicBezTo>
                    <a:pt x="4729" y="2682"/>
                    <a:pt x="4518" y="2564"/>
                    <a:pt x="4213" y="2518"/>
                  </a:cubicBezTo>
                  <a:cubicBezTo>
                    <a:pt x="4101" y="2641"/>
                    <a:pt x="3996" y="2770"/>
                    <a:pt x="3896" y="2911"/>
                  </a:cubicBezTo>
                  <a:cubicBezTo>
                    <a:pt x="3821" y="2980"/>
                    <a:pt x="3752" y="3039"/>
                    <a:pt x="3682" y="3103"/>
                  </a:cubicBezTo>
                  <a:lnTo>
                    <a:pt x="3682" y="3103"/>
                  </a:lnTo>
                  <a:cubicBezTo>
                    <a:pt x="3722" y="3003"/>
                    <a:pt x="3753" y="2905"/>
                    <a:pt x="3784" y="2811"/>
                  </a:cubicBezTo>
                  <a:cubicBezTo>
                    <a:pt x="4095" y="2430"/>
                    <a:pt x="4394" y="2037"/>
                    <a:pt x="4693" y="1650"/>
                  </a:cubicBezTo>
                  <a:lnTo>
                    <a:pt x="4693" y="1650"/>
                  </a:lnTo>
                  <a:cubicBezTo>
                    <a:pt x="4691" y="1656"/>
                    <a:pt x="4690" y="1661"/>
                    <a:pt x="4688" y="1667"/>
                  </a:cubicBezTo>
                  <a:lnTo>
                    <a:pt x="4694" y="1649"/>
                  </a:lnTo>
                  <a:lnTo>
                    <a:pt x="4694" y="1649"/>
                  </a:lnTo>
                  <a:cubicBezTo>
                    <a:pt x="4694" y="1650"/>
                    <a:pt x="4693" y="1650"/>
                    <a:pt x="4693" y="1650"/>
                  </a:cubicBezTo>
                  <a:lnTo>
                    <a:pt x="4693" y="1650"/>
                  </a:lnTo>
                  <a:cubicBezTo>
                    <a:pt x="4811" y="1281"/>
                    <a:pt x="5036" y="1013"/>
                    <a:pt x="5423" y="924"/>
                  </a:cubicBezTo>
                  <a:lnTo>
                    <a:pt x="5423" y="924"/>
                  </a:lnTo>
                  <a:cubicBezTo>
                    <a:pt x="5471" y="579"/>
                    <a:pt x="5759" y="474"/>
                    <a:pt x="6020" y="335"/>
                  </a:cubicBezTo>
                  <a:lnTo>
                    <a:pt x="6020" y="335"/>
                  </a:lnTo>
                  <a:lnTo>
                    <a:pt x="6014" y="353"/>
                  </a:lnTo>
                  <a:cubicBezTo>
                    <a:pt x="6049" y="271"/>
                    <a:pt x="6078" y="183"/>
                    <a:pt x="615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1436325" y="4111700"/>
              <a:ext cx="198900" cy="72975"/>
            </a:xfrm>
            <a:custGeom>
              <a:avLst/>
              <a:gdLst/>
              <a:ahLst/>
              <a:cxnLst/>
              <a:rect l="l" t="t" r="r" b="b"/>
              <a:pathLst>
                <a:path w="7956" h="2919" extrusionOk="0">
                  <a:moveTo>
                    <a:pt x="6615" y="1629"/>
                  </a:moveTo>
                  <a:lnTo>
                    <a:pt x="6618" y="1632"/>
                  </a:lnTo>
                  <a:lnTo>
                    <a:pt x="6618" y="1632"/>
                  </a:lnTo>
                  <a:lnTo>
                    <a:pt x="6615" y="1629"/>
                  </a:lnTo>
                  <a:close/>
                  <a:moveTo>
                    <a:pt x="294" y="1761"/>
                  </a:moveTo>
                  <a:lnTo>
                    <a:pt x="300" y="1773"/>
                  </a:lnTo>
                  <a:cubicBezTo>
                    <a:pt x="298" y="1769"/>
                    <a:pt x="296" y="1765"/>
                    <a:pt x="294" y="1761"/>
                  </a:cubicBezTo>
                  <a:lnTo>
                    <a:pt x="294" y="1761"/>
                  </a:lnTo>
                  <a:cubicBezTo>
                    <a:pt x="294" y="1761"/>
                    <a:pt x="294" y="1761"/>
                    <a:pt x="294" y="1761"/>
                  </a:cubicBezTo>
                  <a:close/>
                  <a:moveTo>
                    <a:pt x="5451" y="1"/>
                  </a:moveTo>
                  <a:cubicBezTo>
                    <a:pt x="5122" y="453"/>
                    <a:pt x="4618" y="406"/>
                    <a:pt x="4137" y="429"/>
                  </a:cubicBezTo>
                  <a:cubicBezTo>
                    <a:pt x="4424" y="1245"/>
                    <a:pt x="4935" y="1896"/>
                    <a:pt x="5580" y="2459"/>
                  </a:cubicBezTo>
                  <a:cubicBezTo>
                    <a:pt x="5023" y="2318"/>
                    <a:pt x="4594" y="1896"/>
                    <a:pt x="4213" y="1221"/>
                  </a:cubicBezTo>
                  <a:cubicBezTo>
                    <a:pt x="3996" y="846"/>
                    <a:pt x="3773" y="482"/>
                    <a:pt x="3550" y="107"/>
                  </a:cubicBezTo>
                  <a:cubicBezTo>
                    <a:pt x="3368" y="459"/>
                    <a:pt x="3052" y="582"/>
                    <a:pt x="2676" y="582"/>
                  </a:cubicBezTo>
                  <a:cubicBezTo>
                    <a:pt x="2870" y="1151"/>
                    <a:pt x="3052" y="1726"/>
                    <a:pt x="3228" y="2248"/>
                  </a:cubicBezTo>
                  <a:cubicBezTo>
                    <a:pt x="2905" y="2172"/>
                    <a:pt x="2840" y="2072"/>
                    <a:pt x="2494" y="881"/>
                  </a:cubicBezTo>
                  <a:cubicBezTo>
                    <a:pt x="2255" y="968"/>
                    <a:pt x="2018" y="1009"/>
                    <a:pt x="1778" y="1009"/>
                  </a:cubicBezTo>
                  <a:cubicBezTo>
                    <a:pt x="1547" y="1009"/>
                    <a:pt x="1313" y="971"/>
                    <a:pt x="1075" y="899"/>
                  </a:cubicBezTo>
                  <a:cubicBezTo>
                    <a:pt x="949" y="859"/>
                    <a:pt x="817" y="847"/>
                    <a:pt x="682" y="847"/>
                  </a:cubicBezTo>
                  <a:cubicBezTo>
                    <a:pt x="457" y="847"/>
                    <a:pt x="225" y="881"/>
                    <a:pt x="1" y="881"/>
                  </a:cubicBezTo>
                  <a:cubicBezTo>
                    <a:pt x="1" y="984"/>
                    <a:pt x="7" y="1077"/>
                    <a:pt x="7" y="1179"/>
                  </a:cubicBezTo>
                  <a:lnTo>
                    <a:pt x="7" y="1179"/>
                  </a:lnTo>
                  <a:cubicBezTo>
                    <a:pt x="5" y="1176"/>
                    <a:pt x="3" y="1172"/>
                    <a:pt x="1" y="1168"/>
                  </a:cubicBezTo>
                  <a:lnTo>
                    <a:pt x="1" y="1168"/>
                  </a:lnTo>
                  <a:lnTo>
                    <a:pt x="7" y="1186"/>
                  </a:lnTo>
                  <a:cubicBezTo>
                    <a:pt x="7" y="1184"/>
                    <a:pt x="7" y="1182"/>
                    <a:pt x="7" y="1179"/>
                  </a:cubicBezTo>
                  <a:lnTo>
                    <a:pt x="7" y="1179"/>
                  </a:lnTo>
                  <a:cubicBezTo>
                    <a:pt x="108" y="1372"/>
                    <a:pt x="199" y="1569"/>
                    <a:pt x="294" y="1761"/>
                  </a:cubicBezTo>
                  <a:lnTo>
                    <a:pt x="294" y="1761"/>
                  </a:lnTo>
                  <a:cubicBezTo>
                    <a:pt x="750" y="1831"/>
                    <a:pt x="991" y="2134"/>
                    <a:pt x="1190" y="2503"/>
                  </a:cubicBezTo>
                  <a:lnTo>
                    <a:pt x="1190" y="2503"/>
                  </a:lnTo>
                  <a:cubicBezTo>
                    <a:pt x="1185" y="2500"/>
                    <a:pt x="1180" y="2497"/>
                    <a:pt x="1174" y="2494"/>
                  </a:cubicBezTo>
                  <a:lnTo>
                    <a:pt x="1174" y="2494"/>
                  </a:lnTo>
                  <a:lnTo>
                    <a:pt x="1192" y="2506"/>
                  </a:lnTo>
                  <a:cubicBezTo>
                    <a:pt x="1191" y="2505"/>
                    <a:pt x="1191" y="2504"/>
                    <a:pt x="1190" y="2503"/>
                  </a:cubicBezTo>
                  <a:lnTo>
                    <a:pt x="1190" y="2503"/>
                  </a:lnTo>
                  <a:cubicBezTo>
                    <a:pt x="1261" y="2539"/>
                    <a:pt x="1332" y="2567"/>
                    <a:pt x="1409" y="2600"/>
                  </a:cubicBezTo>
                  <a:cubicBezTo>
                    <a:pt x="1444" y="2635"/>
                    <a:pt x="1491" y="2664"/>
                    <a:pt x="1532" y="2700"/>
                  </a:cubicBezTo>
                  <a:cubicBezTo>
                    <a:pt x="1913" y="2700"/>
                    <a:pt x="2306" y="2688"/>
                    <a:pt x="2688" y="2688"/>
                  </a:cubicBezTo>
                  <a:cubicBezTo>
                    <a:pt x="3014" y="2688"/>
                    <a:pt x="3344" y="2683"/>
                    <a:pt x="3674" y="2683"/>
                  </a:cubicBezTo>
                  <a:cubicBezTo>
                    <a:pt x="3948" y="2683"/>
                    <a:pt x="4223" y="2686"/>
                    <a:pt x="4495" y="2700"/>
                  </a:cubicBezTo>
                  <a:cubicBezTo>
                    <a:pt x="5486" y="2752"/>
                    <a:pt x="6478" y="2846"/>
                    <a:pt x="7469" y="2917"/>
                  </a:cubicBezTo>
                  <a:cubicBezTo>
                    <a:pt x="7488" y="2918"/>
                    <a:pt x="7507" y="2919"/>
                    <a:pt x="7526" y="2919"/>
                  </a:cubicBezTo>
                  <a:cubicBezTo>
                    <a:pt x="7647" y="2919"/>
                    <a:pt x="7769" y="2890"/>
                    <a:pt x="7956" y="2870"/>
                  </a:cubicBezTo>
                  <a:cubicBezTo>
                    <a:pt x="7803" y="2711"/>
                    <a:pt x="7710" y="2606"/>
                    <a:pt x="7622" y="2512"/>
                  </a:cubicBezTo>
                  <a:lnTo>
                    <a:pt x="7622" y="2512"/>
                  </a:lnTo>
                  <a:lnTo>
                    <a:pt x="7639" y="2518"/>
                  </a:lnTo>
                  <a:cubicBezTo>
                    <a:pt x="7586" y="2465"/>
                    <a:pt x="7534" y="2406"/>
                    <a:pt x="7481" y="2359"/>
                  </a:cubicBezTo>
                  <a:lnTo>
                    <a:pt x="7481" y="2359"/>
                  </a:lnTo>
                  <a:lnTo>
                    <a:pt x="7498" y="2365"/>
                  </a:lnTo>
                  <a:lnTo>
                    <a:pt x="7187" y="2213"/>
                  </a:lnTo>
                  <a:lnTo>
                    <a:pt x="7205" y="2218"/>
                  </a:lnTo>
                  <a:lnTo>
                    <a:pt x="7205" y="2218"/>
                  </a:lnTo>
                  <a:lnTo>
                    <a:pt x="7058" y="2072"/>
                  </a:lnTo>
                  <a:lnTo>
                    <a:pt x="7058" y="2072"/>
                  </a:lnTo>
                  <a:lnTo>
                    <a:pt x="6906" y="1919"/>
                  </a:lnTo>
                  <a:lnTo>
                    <a:pt x="6912" y="1925"/>
                  </a:lnTo>
                  <a:lnTo>
                    <a:pt x="6759" y="1773"/>
                  </a:lnTo>
                  <a:lnTo>
                    <a:pt x="6759" y="1773"/>
                  </a:lnTo>
                  <a:lnTo>
                    <a:pt x="6618" y="1632"/>
                  </a:lnTo>
                  <a:lnTo>
                    <a:pt x="6618" y="1632"/>
                  </a:lnTo>
                  <a:cubicBezTo>
                    <a:pt x="6467" y="1585"/>
                    <a:pt x="6334" y="1522"/>
                    <a:pt x="6467" y="1338"/>
                  </a:cubicBezTo>
                  <a:lnTo>
                    <a:pt x="6467" y="1338"/>
                  </a:lnTo>
                  <a:cubicBezTo>
                    <a:pt x="6469" y="1338"/>
                    <a:pt x="6470" y="1338"/>
                    <a:pt x="6472" y="1339"/>
                  </a:cubicBezTo>
                  <a:lnTo>
                    <a:pt x="6472" y="1333"/>
                  </a:lnTo>
                  <a:lnTo>
                    <a:pt x="6472" y="1333"/>
                  </a:lnTo>
                  <a:cubicBezTo>
                    <a:pt x="6470" y="1335"/>
                    <a:pt x="6469" y="1336"/>
                    <a:pt x="6467" y="1338"/>
                  </a:cubicBezTo>
                  <a:lnTo>
                    <a:pt x="6467" y="1338"/>
                  </a:lnTo>
                  <a:cubicBezTo>
                    <a:pt x="6077" y="1319"/>
                    <a:pt x="6033" y="1050"/>
                    <a:pt x="6026" y="756"/>
                  </a:cubicBezTo>
                  <a:lnTo>
                    <a:pt x="6026" y="756"/>
                  </a:lnTo>
                  <a:cubicBezTo>
                    <a:pt x="6028" y="756"/>
                    <a:pt x="6030" y="757"/>
                    <a:pt x="6032" y="758"/>
                  </a:cubicBezTo>
                  <a:lnTo>
                    <a:pt x="6026" y="746"/>
                  </a:lnTo>
                  <a:lnTo>
                    <a:pt x="6026" y="746"/>
                  </a:lnTo>
                  <a:cubicBezTo>
                    <a:pt x="6026" y="749"/>
                    <a:pt x="6026" y="752"/>
                    <a:pt x="6026" y="756"/>
                  </a:cubicBezTo>
                  <a:lnTo>
                    <a:pt x="6026" y="756"/>
                  </a:lnTo>
                  <a:cubicBezTo>
                    <a:pt x="5696" y="627"/>
                    <a:pt x="5663" y="313"/>
                    <a:pt x="5589" y="24"/>
                  </a:cubicBezTo>
                  <a:lnTo>
                    <a:pt x="5589" y="24"/>
                  </a:lnTo>
                  <a:cubicBezTo>
                    <a:pt x="5590" y="24"/>
                    <a:pt x="5591" y="24"/>
                    <a:pt x="5592" y="24"/>
                  </a:cubicBezTo>
                  <a:lnTo>
                    <a:pt x="5586" y="13"/>
                  </a:lnTo>
                  <a:lnTo>
                    <a:pt x="5586" y="13"/>
                  </a:lnTo>
                  <a:cubicBezTo>
                    <a:pt x="5587" y="17"/>
                    <a:pt x="5588" y="21"/>
                    <a:pt x="5589" y="24"/>
                  </a:cubicBezTo>
                  <a:lnTo>
                    <a:pt x="5589" y="24"/>
                  </a:lnTo>
                  <a:cubicBezTo>
                    <a:pt x="5537" y="24"/>
                    <a:pt x="5497" y="18"/>
                    <a:pt x="545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1307725" y="4174050"/>
              <a:ext cx="208575" cy="81350"/>
            </a:xfrm>
            <a:custGeom>
              <a:avLst/>
              <a:gdLst/>
              <a:ahLst/>
              <a:cxnLst/>
              <a:rect l="l" t="t" r="r" b="b"/>
              <a:pathLst>
                <a:path w="8343" h="3254" extrusionOk="0">
                  <a:moveTo>
                    <a:pt x="1948" y="0"/>
                  </a:moveTo>
                  <a:cubicBezTo>
                    <a:pt x="1930" y="24"/>
                    <a:pt x="1907" y="53"/>
                    <a:pt x="1907" y="82"/>
                  </a:cubicBezTo>
                  <a:cubicBezTo>
                    <a:pt x="1805" y="156"/>
                    <a:pt x="1709" y="294"/>
                    <a:pt x="1613" y="294"/>
                  </a:cubicBezTo>
                  <a:cubicBezTo>
                    <a:pt x="1609" y="294"/>
                    <a:pt x="1605" y="294"/>
                    <a:pt x="1602" y="294"/>
                  </a:cubicBezTo>
                  <a:cubicBezTo>
                    <a:pt x="1109" y="235"/>
                    <a:pt x="604" y="147"/>
                    <a:pt x="112" y="71"/>
                  </a:cubicBezTo>
                  <a:cubicBezTo>
                    <a:pt x="70" y="118"/>
                    <a:pt x="35" y="164"/>
                    <a:pt x="0" y="217"/>
                  </a:cubicBezTo>
                  <a:cubicBezTo>
                    <a:pt x="499" y="956"/>
                    <a:pt x="939" y="1778"/>
                    <a:pt x="2006" y="1801"/>
                  </a:cubicBezTo>
                  <a:cubicBezTo>
                    <a:pt x="2024" y="1801"/>
                    <a:pt x="2036" y="1860"/>
                    <a:pt x="2089" y="1948"/>
                  </a:cubicBezTo>
                  <a:lnTo>
                    <a:pt x="1261" y="1948"/>
                  </a:lnTo>
                  <a:cubicBezTo>
                    <a:pt x="1467" y="2405"/>
                    <a:pt x="1649" y="2804"/>
                    <a:pt x="1848" y="3238"/>
                  </a:cubicBezTo>
                  <a:cubicBezTo>
                    <a:pt x="2044" y="3238"/>
                    <a:pt x="2241" y="3254"/>
                    <a:pt x="2433" y="3254"/>
                  </a:cubicBezTo>
                  <a:cubicBezTo>
                    <a:pt x="2557" y="3254"/>
                    <a:pt x="2679" y="3247"/>
                    <a:pt x="2798" y="3227"/>
                  </a:cubicBezTo>
                  <a:cubicBezTo>
                    <a:pt x="3884" y="3045"/>
                    <a:pt x="4910" y="2681"/>
                    <a:pt x="5849" y="2071"/>
                  </a:cubicBezTo>
                  <a:cubicBezTo>
                    <a:pt x="6195" y="1848"/>
                    <a:pt x="6571" y="1678"/>
                    <a:pt x="6928" y="1484"/>
                  </a:cubicBezTo>
                  <a:lnTo>
                    <a:pt x="6928" y="1484"/>
                  </a:lnTo>
                  <a:lnTo>
                    <a:pt x="6923" y="1490"/>
                  </a:lnTo>
                  <a:cubicBezTo>
                    <a:pt x="7362" y="1162"/>
                    <a:pt x="7802" y="827"/>
                    <a:pt x="8342" y="417"/>
                  </a:cubicBezTo>
                  <a:lnTo>
                    <a:pt x="8342" y="417"/>
                  </a:lnTo>
                  <a:cubicBezTo>
                    <a:pt x="6747" y="628"/>
                    <a:pt x="5268" y="763"/>
                    <a:pt x="3966" y="1584"/>
                  </a:cubicBezTo>
                  <a:cubicBezTo>
                    <a:pt x="3639" y="1790"/>
                    <a:pt x="3285" y="1920"/>
                    <a:pt x="2898" y="1920"/>
                  </a:cubicBezTo>
                  <a:cubicBezTo>
                    <a:pt x="2743" y="1920"/>
                    <a:pt x="2583" y="1899"/>
                    <a:pt x="2417" y="1854"/>
                  </a:cubicBezTo>
                  <a:cubicBezTo>
                    <a:pt x="3109" y="1678"/>
                    <a:pt x="3819" y="1531"/>
                    <a:pt x="4453" y="968"/>
                  </a:cubicBezTo>
                  <a:cubicBezTo>
                    <a:pt x="4277" y="951"/>
                    <a:pt x="4195" y="939"/>
                    <a:pt x="4112" y="921"/>
                  </a:cubicBezTo>
                  <a:cubicBezTo>
                    <a:pt x="3350" y="710"/>
                    <a:pt x="2611" y="452"/>
                    <a:pt x="19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1421525" y="4185275"/>
              <a:ext cx="162525" cy="77975"/>
            </a:xfrm>
            <a:custGeom>
              <a:avLst/>
              <a:gdLst/>
              <a:ahLst/>
              <a:cxnLst/>
              <a:rect l="l" t="t" r="r" b="b"/>
              <a:pathLst>
                <a:path w="6501" h="3119" extrusionOk="0">
                  <a:moveTo>
                    <a:pt x="2371" y="1035"/>
                  </a:moveTo>
                  <a:lnTo>
                    <a:pt x="2365" y="1041"/>
                  </a:lnTo>
                  <a:cubicBezTo>
                    <a:pt x="2365" y="1042"/>
                    <a:pt x="2366" y="1042"/>
                    <a:pt x="2366" y="1042"/>
                  </a:cubicBezTo>
                  <a:lnTo>
                    <a:pt x="2366" y="1042"/>
                  </a:lnTo>
                  <a:cubicBezTo>
                    <a:pt x="2368" y="1040"/>
                    <a:pt x="2369" y="1038"/>
                    <a:pt x="2371" y="1035"/>
                  </a:cubicBezTo>
                  <a:close/>
                  <a:moveTo>
                    <a:pt x="5252" y="0"/>
                  </a:moveTo>
                  <a:cubicBezTo>
                    <a:pt x="4374" y="0"/>
                    <a:pt x="3576" y="401"/>
                    <a:pt x="2805" y="930"/>
                  </a:cubicBezTo>
                  <a:cubicBezTo>
                    <a:pt x="2699" y="1000"/>
                    <a:pt x="2588" y="1059"/>
                    <a:pt x="2482" y="1100"/>
                  </a:cubicBezTo>
                  <a:cubicBezTo>
                    <a:pt x="2478" y="1102"/>
                    <a:pt x="2473" y="1103"/>
                    <a:pt x="2469" y="1103"/>
                  </a:cubicBezTo>
                  <a:cubicBezTo>
                    <a:pt x="2439" y="1103"/>
                    <a:pt x="2396" y="1063"/>
                    <a:pt x="2366" y="1042"/>
                  </a:cubicBezTo>
                  <a:lnTo>
                    <a:pt x="2366" y="1042"/>
                  </a:lnTo>
                  <a:cubicBezTo>
                    <a:pt x="2304" y="1142"/>
                    <a:pt x="2263" y="1283"/>
                    <a:pt x="2177" y="1335"/>
                  </a:cubicBezTo>
                  <a:cubicBezTo>
                    <a:pt x="1461" y="1769"/>
                    <a:pt x="728" y="2179"/>
                    <a:pt x="0" y="2596"/>
                  </a:cubicBezTo>
                  <a:cubicBezTo>
                    <a:pt x="36" y="2807"/>
                    <a:pt x="165" y="2924"/>
                    <a:pt x="382" y="2942"/>
                  </a:cubicBezTo>
                  <a:cubicBezTo>
                    <a:pt x="1021" y="2995"/>
                    <a:pt x="1667" y="3059"/>
                    <a:pt x="2306" y="3118"/>
                  </a:cubicBezTo>
                  <a:cubicBezTo>
                    <a:pt x="3086" y="3042"/>
                    <a:pt x="3626" y="2496"/>
                    <a:pt x="4107" y="1998"/>
                  </a:cubicBezTo>
                  <a:cubicBezTo>
                    <a:pt x="4741" y="1352"/>
                    <a:pt x="5450" y="883"/>
                    <a:pt x="6225" y="472"/>
                  </a:cubicBezTo>
                  <a:cubicBezTo>
                    <a:pt x="6336" y="419"/>
                    <a:pt x="6424" y="326"/>
                    <a:pt x="6501" y="273"/>
                  </a:cubicBezTo>
                  <a:cubicBezTo>
                    <a:pt x="6065" y="82"/>
                    <a:pt x="5651" y="0"/>
                    <a:pt x="52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1491325" y="4189700"/>
              <a:ext cx="150950" cy="84825"/>
            </a:xfrm>
            <a:custGeom>
              <a:avLst/>
              <a:gdLst/>
              <a:ahLst/>
              <a:cxnLst/>
              <a:rect l="l" t="t" r="r" b="b"/>
              <a:pathLst>
                <a:path w="6038" h="3393" extrusionOk="0">
                  <a:moveTo>
                    <a:pt x="5008" y="1285"/>
                  </a:moveTo>
                  <a:cubicBezTo>
                    <a:pt x="5009" y="1290"/>
                    <a:pt x="5010" y="1294"/>
                    <a:pt x="5011" y="1298"/>
                  </a:cubicBezTo>
                  <a:lnTo>
                    <a:pt x="5017" y="1293"/>
                  </a:lnTo>
                  <a:cubicBezTo>
                    <a:pt x="5014" y="1290"/>
                    <a:pt x="5011" y="1288"/>
                    <a:pt x="5008" y="1285"/>
                  </a:cubicBezTo>
                  <a:close/>
                  <a:moveTo>
                    <a:pt x="5144" y="1"/>
                  </a:moveTo>
                  <a:cubicBezTo>
                    <a:pt x="4909" y="1"/>
                    <a:pt x="4681" y="21"/>
                    <a:pt x="4477" y="102"/>
                  </a:cubicBezTo>
                  <a:cubicBezTo>
                    <a:pt x="3456" y="501"/>
                    <a:pt x="2512" y="1046"/>
                    <a:pt x="1696" y="1821"/>
                  </a:cubicBezTo>
                  <a:cubicBezTo>
                    <a:pt x="1168" y="2319"/>
                    <a:pt x="570" y="2730"/>
                    <a:pt x="1" y="3182"/>
                  </a:cubicBezTo>
                  <a:cubicBezTo>
                    <a:pt x="177" y="3330"/>
                    <a:pt x="364" y="3367"/>
                    <a:pt x="555" y="3367"/>
                  </a:cubicBezTo>
                  <a:cubicBezTo>
                    <a:pt x="752" y="3367"/>
                    <a:pt x="953" y="3328"/>
                    <a:pt x="1151" y="3328"/>
                  </a:cubicBezTo>
                  <a:cubicBezTo>
                    <a:pt x="1165" y="3328"/>
                    <a:pt x="1178" y="3328"/>
                    <a:pt x="1192" y="3328"/>
                  </a:cubicBezTo>
                  <a:cubicBezTo>
                    <a:pt x="1344" y="3334"/>
                    <a:pt x="1497" y="3375"/>
                    <a:pt x="1655" y="3393"/>
                  </a:cubicBezTo>
                  <a:cubicBezTo>
                    <a:pt x="1800" y="3381"/>
                    <a:pt x="1934" y="3375"/>
                    <a:pt x="2078" y="3358"/>
                  </a:cubicBezTo>
                  <a:lnTo>
                    <a:pt x="2078" y="3358"/>
                  </a:lnTo>
                  <a:cubicBezTo>
                    <a:pt x="2078" y="3359"/>
                    <a:pt x="2079" y="3359"/>
                    <a:pt x="2079" y="3359"/>
                  </a:cubicBezTo>
                  <a:cubicBezTo>
                    <a:pt x="2081" y="3359"/>
                    <a:pt x="2083" y="3358"/>
                    <a:pt x="2083" y="3358"/>
                  </a:cubicBezTo>
                  <a:lnTo>
                    <a:pt x="2083" y="3358"/>
                  </a:lnTo>
                  <a:cubicBezTo>
                    <a:pt x="2082" y="3358"/>
                    <a:pt x="2080" y="3358"/>
                    <a:pt x="2078" y="3358"/>
                  </a:cubicBezTo>
                  <a:lnTo>
                    <a:pt x="2078" y="3358"/>
                  </a:lnTo>
                  <a:cubicBezTo>
                    <a:pt x="2079" y="3357"/>
                    <a:pt x="2080" y="3355"/>
                    <a:pt x="2083" y="3352"/>
                  </a:cubicBezTo>
                  <a:cubicBezTo>
                    <a:pt x="2113" y="3275"/>
                    <a:pt x="2113" y="3170"/>
                    <a:pt x="2166" y="3146"/>
                  </a:cubicBezTo>
                  <a:cubicBezTo>
                    <a:pt x="2670" y="2912"/>
                    <a:pt x="3186" y="2683"/>
                    <a:pt x="3697" y="2454"/>
                  </a:cubicBezTo>
                  <a:lnTo>
                    <a:pt x="3697" y="2454"/>
                  </a:lnTo>
                  <a:lnTo>
                    <a:pt x="3691" y="2466"/>
                  </a:lnTo>
                  <a:lnTo>
                    <a:pt x="3843" y="2307"/>
                  </a:lnTo>
                  <a:lnTo>
                    <a:pt x="3843" y="2307"/>
                  </a:lnTo>
                  <a:lnTo>
                    <a:pt x="3838" y="2319"/>
                  </a:lnTo>
                  <a:lnTo>
                    <a:pt x="4137" y="2014"/>
                  </a:lnTo>
                  <a:lnTo>
                    <a:pt x="4131" y="2026"/>
                  </a:lnTo>
                  <a:lnTo>
                    <a:pt x="4283" y="1867"/>
                  </a:lnTo>
                  <a:lnTo>
                    <a:pt x="4283" y="1867"/>
                  </a:lnTo>
                  <a:lnTo>
                    <a:pt x="4278" y="1879"/>
                  </a:lnTo>
                  <a:lnTo>
                    <a:pt x="4430" y="1721"/>
                  </a:lnTo>
                  <a:lnTo>
                    <a:pt x="4430" y="1721"/>
                  </a:lnTo>
                  <a:lnTo>
                    <a:pt x="4424" y="1733"/>
                  </a:lnTo>
                  <a:cubicBezTo>
                    <a:pt x="4477" y="1674"/>
                    <a:pt x="4530" y="1621"/>
                    <a:pt x="4577" y="1568"/>
                  </a:cubicBezTo>
                  <a:lnTo>
                    <a:pt x="4577" y="1568"/>
                  </a:lnTo>
                  <a:lnTo>
                    <a:pt x="4565" y="1586"/>
                  </a:lnTo>
                  <a:cubicBezTo>
                    <a:pt x="4621" y="1536"/>
                    <a:pt x="4671" y="1480"/>
                    <a:pt x="4717" y="1429"/>
                  </a:cubicBezTo>
                  <a:lnTo>
                    <a:pt x="4717" y="1429"/>
                  </a:lnTo>
                  <a:cubicBezTo>
                    <a:pt x="4715" y="1433"/>
                    <a:pt x="4713" y="1436"/>
                    <a:pt x="4712" y="1439"/>
                  </a:cubicBezTo>
                  <a:lnTo>
                    <a:pt x="4723" y="1422"/>
                  </a:lnTo>
                  <a:lnTo>
                    <a:pt x="4723" y="1422"/>
                  </a:lnTo>
                  <a:cubicBezTo>
                    <a:pt x="4721" y="1424"/>
                    <a:pt x="4719" y="1427"/>
                    <a:pt x="4717" y="1429"/>
                  </a:cubicBezTo>
                  <a:lnTo>
                    <a:pt x="4717" y="1429"/>
                  </a:lnTo>
                  <a:cubicBezTo>
                    <a:pt x="4761" y="1338"/>
                    <a:pt x="4798" y="1230"/>
                    <a:pt x="4884" y="1230"/>
                  </a:cubicBezTo>
                  <a:cubicBezTo>
                    <a:pt x="4917" y="1230"/>
                    <a:pt x="4957" y="1246"/>
                    <a:pt x="5008" y="1285"/>
                  </a:cubicBezTo>
                  <a:lnTo>
                    <a:pt x="5008" y="1285"/>
                  </a:lnTo>
                  <a:cubicBezTo>
                    <a:pt x="4925" y="916"/>
                    <a:pt x="5265" y="862"/>
                    <a:pt x="5451" y="694"/>
                  </a:cubicBezTo>
                  <a:lnTo>
                    <a:pt x="5451" y="694"/>
                  </a:lnTo>
                  <a:lnTo>
                    <a:pt x="5439" y="712"/>
                  </a:lnTo>
                  <a:cubicBezTo>
                    <a:pt x="5633" y="565"/>
                    <a:pt x="5838" y="413"/>
                    <a:pt x="6037" y="266"/>
                  </a:cubicBezTo>
                  <a:lnTo>
                    <a:pt x="6037" y="266"/>
                  </a:lnTo>
                  <a:lnTo>
                    <a:pt x="6026" y="272"/>
                  </a:lnTo>
                  <a:cubicBezTo>
                    <a:pt x="6008" y="184"/>
                    <a:pt x="5996" y="20"/>
                    <a:pt x="5985" y="20"/>
                  </a:cubicBezTo>
                  <a:cubicBezTo>
                    <a:pt x="5945" y="21"/>
                    <a:pt x="5906" y="21"/>
                    <a:pt x="5866" y="21"/>
                  </a:cubicBezTo>
                  <a:cubicBezTo>
                    <a:pt x="5628" y="21"/>
                    <a:pt x="5383" y="1"/>
                    <a:pt x="514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1560850" y="4071825"/>
              <a:ext cx="121600" cy="109600"/>
            </a:xfrm>
            <a:custGeom>
              <a:avLst/>
              <a:gdLst/>
              <a:ahLst/>
              <a:cxnLst/>
              <a:rect l="l" t="t" r="r" b="b"/>
              <a:pathLst>
                <a:path w="4864" h="4384" extrusionOk="0">
                  <a:moveTo>
                    <a:pt x="2224" y="3796"/>
                  </a:moveTo>
                  <a:lnTo>
                    <a:pt x="2236" y="3808"/>
                  </a:lnTo>
                  <a:lnTo>
                    <a:pt x="2236" y="3808"/>
                  </a:lnTo>
                  <a:lnTo>
                    <a:pt x="2225" y="3796"/>
                  </a:lnTo>
                  <a:lnTo>
                    <a:pt x="2224" y="3796"/>
                  </a:lnTo>
                  <a:close/>
                  <a:moveTo>
                    <a:pt x="182" y="0"/>
                  </a:moveTo>
                  <a:cubicBezTo>
                    <a:pt x="94" y="94"/>
                    <a:pt x="18" y="182"/>
                    <a:pt x="1" y="200"/>
                  </a:cubicBezTo>
                  <a:cubicBezTo>
                    <a:pt x="212" y="698"/>
                    <a:pt x="411" y="1156"/>
                    <a:pt x="611" y="1619"/>
                  </a:cubicBezTo>
                  <a:lnTo>
                    <a:pt x="617" y="1596"/>
                  </a:lnTo>
                  <a:cubicBezTo>
                    <a:pt x="987" y="1706"/>
                    <a:pt x="1009" y="2027"/>
                    <a:pt x="1060" y="2334"/>
                  </a:cubicBezTo>
                  <a:lnTo>
                    <a:pt x="1060" y="2334"/>
                  </a:lnTo>
                  <a:cubicBezTo>
                    <a:pt x="1059" y="2333"/>
                    <a:pt x="1058" y="2331"/>
                    <a:pt x="1057" y="2329"/>
                  </a:cubicBezTo>
                  <a:lnTo>
                    <a:pt x="1057" y="2329"/>
                  </a:lnTo>
                  <a:lnTo>
                    <a:pt x="1062" y="2347"/>
                  </a:lnTo>
                  <a:cubicBezTo>
                    <a:pt x="1062" y="2343"/>
                    <a:pt x="1061" y="2339"/>
                    <a:pt x="1060" y="2334"/>
                  </a:cubicBezTo>
                  <a:lnTo>
                    <a:pt x="1060" y="2334"/>
                  </a:lnTo>
                  <a:cubicBezTo>
                    <a:pt x="1206" y="2532"/>
                    <a:pt x="1357" y="2730"/>
                    <a:pt x="1502" y="2928"/>
                  </a:cubicBezTo>
                  <a:lnTo>
                    <a:pt x="1502" y="2916"/>
                  </a:lnTo>
                  <a:cubicBezTo>
                    <a:pt x="1548" y="3018"/>
                    <a:pt x="1593" y="3108"/>
                    <a:pt x="1643" y="3209"/>
                  </a:cubicBezTo>
                  <a:lnTo>
                    <a:pt x="1643" y="3209"/>
                  </a:lnTo>
                  <a:lnTo>
                    <a:pt x="1643" y="3209"/>
                  </a:lnTo>
                  <a:lnTo>
                    <a:pt x="1649" y="3221"/>
                  </a:lnTo>
                  <a:cubicBezTo>
                    <a:pt x="1647" y="3217"/>
                    <a:pt x="1645" y="3213"/>
                    <a:pt x="1643" y="3209"/>
                  </a:cubicBezTo>
                  <a:lnTo>
                    <a:pt x="1643" y="3209"/>
                  </a:lnTo>
                  <a:lnTo>
                    <a:pt x="1796" y="3368"/>
                  </a:lnTo>
                  <a:lnTo>
                    <a:pt x="1790" y="3356"/>
                  </a:lnTo>
                  <a:lnTo>
                    <a:pt x="1942" y="3514"/>
                  </a:lnTo>
                  <a:lnTo>
                    <a:pt x="1937" y="3503"/>
                  </a:lnTo>
                  <a:lnTo>
                    <a:pt x="2089" y="3661"/>
                  </a:lnTo>
                  <a:lnTo>
                    <a:pt x="2089" y="3661"/>
                  </a:lnTo>
                  <a:lnTo>
                    <a:pt x="2083" y="3649"/>
                  </a:lnTo>
                  <a:lnTo>
                    <a:pt x="2083" y="3649"/>
                  </a:lnTo>
                  <a:lnTo>
                    <a:pt x="2225" y="3796"/>
                  </a:lnTo>
                  <a:lnTo>
                    <a:pt x="2527" y="3953"/>
                  </a:lnTo>
                  <a:lnTo>
                    <a:pt x="2527" y="3953"/>
                  </a:lnTo>
                  <a:cubicBezTo>
                    <a:pt x="2571" y="4003"/>
                    <a:pt x="2620" y="4057"/>
                    <a:pt x="2669" y="4106"/>
                  </a:cubicBezTo>
                  <a:lnTo>
                    <a:pt x="2669" y="4106"/>
                  </a:lnTo>
                  <a:cubicBezTo>
                    <a:pt x="2663" y="4104"/>
                    <a:pt x="2658" y="4103"/>
                    <a:pt x="2652" y="4101"/>
                  </a:cubicBezTo>
                  <a:lnTo>
                    <a:pt x="2652" y="4101"/>
                  </a:lnTo>
                  <a:lnTo>
                    <a:pt x="2670" y="4107"/>
                  </a:lnTo>
                  <a:cubicBezTo>
                    <a:pt x="2670" y="4106"/>
                    <a:pt x="2669" y="4106"/>
                    <a:pt x="2669" y="4106"/>
                  </a:cubicBezTo>
                  <a:lnTo>
                    <a:pt x="2669" y="4106"/>
                  </a:lnTo>
                  <a:cubicBezTo>
                    <a:pt x="2863" y="4162"/>
                    <a:pt x="3062" y="4203"/>
                    <a:pt x="3239" y="4289"/>
                  </a:cubicBezTo>
                  <a:cubicBezTo>
                    <a:pt x="3376" y="4353"/>
                    <a:pt x="3542" y="4384"/>
                    <a:pt x="3717" y="4384"/>
                  </a:cubicBezTo>
                  <a:cubicBezTo>
                    <a:pt x="4108" y="4384"/>
                    <a:pt x="4548" y="4230"/>
                    <a:pt x="4835" y="3959"/>
                  </a:cubicBezTo>
                  <a:lnTo>
                    <a:pt x="4835" y="3959"/>
                  </a:lnTo>
                  <a:cubicBezTo>
                    <a:pt x="4844" y="3960"/>
                    <a:pt x="4854" y="3960"/>
                    <a:pt x="4864" y="3960"/>
                  </a:cubicBezTo>
                  <a:lnTo>
                    <a:pt x="4852" y="3943"/>
                  </a:lnTo>
                  <a:cubicBezTo>
                    <a:pt x="4846" y="3948"/>
                    <a:pt x="4841" y="3954"/>
                    <a:pt x="4835" y="3959"/>
                  </a:cubicBezTo>
                  <a:lnTo>
                    <a:pt x="4835" y="3959"/>
                  </a:lnTo>
                  <a:cubicBezTo>
                    <a:pt x="4300" y="3941"/>
                    <a:pt x="3949" y="3584"/>
                    <a:pt x="3667" y="3209"/>
                  </a:cubicBezTo>
                  <a:cubicBezTo>
                    <a:pt x="3058" y="2407"/>
                    <a:pt x="2496" y="1559"/>
                    <a:pt x="1917" y="733"/>
                  </a:cubicBezTo>
                  <a:lnTo>
                    <a:pt x="1917" y="733"/>
                  </a:lnTo>
                  <a:cubicBezTo>
                    <a:pt x="1922" y="735"/>
                    <a:pt x="1926" y="737"/>
                    <a:pt x="1931" y="739"/>
                  </a:cubicBezTo>
                  <a:lnTo>
                    <a:pt x="1913" y="728"/>
                  </a:lnTo>
                  <a:lnTo>
                    <a:pt x="1913" y="728"/>
                  </a:lnTo>
                  <a:cubicBezTo>
                    <a:pt x="1914" y="730"/>
                    <a:pt x="1916" y="731"/>
                    <a:pt x="1917" y="733"/>
                  </a:cubicBezTo>
                  <a:lnTo>
                    <a:pt x="1917" y="733"/>
                  </a:lnTo>
                  <a:cubicBezTo>
                    <a:pt x="1399" y="501"/>
                    <a:pt x="882" y="262"/>
                    <a:pt x="370" y="30"/>
                  </a:cubicBezTo>
                  <a:cubicBezTo>
                    <a:pt x="312" y="24"/>
                    <a:pt x="241" y="6"/>
                    <a:pt x="1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1791700" y="4147475"/>
              <a:ext cx="77900" cy="98175"/>
            </a:xfrm>
            <a:custGeom>
              <a:avLst/>
              <a:gdLst/>
              <a:ahLst/>
              <a:cxnLst/>
              <a:rect l="l" t="t" r="r" b="b"/>
              <a:pathLst>
                <a:path w="3116" h="3927" extrusionOk="0">
                  <a:moveTo>
                    <a:pt x="1578" y="1"/>
                  </a:moveTo>
                  <a:cubicBezTo>
                    <a:pt x="1179" y="1"/>
                    <a:pt x="765" y="70"/>
                    <a:pt x="464" y="213"/>
                  </a:cubicBezTo>
                  <a:cubicBezTo>
                    <a:pt x="552" y="834"/>
                    <a:pt x="787" y="1386"/>
                    <a:pt x="1268" y="1814"/>
                  </a:cubicBezTo>
                  <a:cubicBezTo>
                    <a:pt x="1344" y="1709"/>
                    <a:pt x="1408" y="1615"/>
                    <a:pt x="1461" y="1503"/>
                  </a:cubicBezTo>
                  <a:lnTo>
                    <a:pt x="1831" y="846"/>
                  </a:lnTo>
                  <a:cubicBezTo>
                    <a:pt x="1884" y="799"/>
                    <a:pt x="1936" y="758"/>
                    <a:pt x="1977" y="705"/>
                  </a:cubicBezTo>
                  <a:cubicBezTo>
                    <a:pt x="2048" y="699"/>
                    <a:pt x="2118" y="682"/>
                    <a:pt x="2183" y="676"/>
                  </a:cubicBezTo>
                  <a:lnTo>
                    <a:pt x="2183" y="676"/>
                  </a:lnTo>
                  <a:cubicBezTo>
                    <a:pt x="2153" y="717"/>
                    <a:pt x="2118" y="770"/>
                    <a:pt x="2089" y="817"/>
                  </a:cubicBezTo>
                  <a:lnTo>
                    <a:pt x="1942" y="963"/>
                  </a:lnTo>
                  <a:cubicBezTo>
                    <a:pt x="1819" y="1175"/>
                    <a:pt x="1684" y="1380"/>
                    <a:pt x="1555" y="1591"/>
                  </a:cubicBezTo>
                  <a:cubicBezTo>
                    <a:pt x="1449" y="1943"/>
                    <a:pt x="1414" y="2342"/>
                    <a:pt x="1039" y="2553"/>
                  </a:cubicBezTo>
                  <a:lnTo>
                    <a:pt x="1051" y="2547"/>
                  </a:lnTo>
                  <a:lnTo>
                    <a:pt x="1051" y="2547"/>
                  </a:lnTo>
                  <a:cubicBezTo>
                    <a:pt x="992" y="2594"/>
                    <a:pt x="939" y="2647"/>
                    <a:pt x="886" y="2700"/>
                  </a:cubicBezTo>
                  <a:lnTo>
                    <a:pt x="740" y="2847"/>
                  </a:lnTo>
                  <a:lnTo>
                    <a:pt x="757" y="2829"/>
                  </a:lnTo>
                  <a:lnTo>
                    <a:pt x="757" y="2829"/>
                  </a:lnTo>
                  <a:cubicBezTo>
                    <a:pt x="651" y="2935"/>
                    <a:pt x="558" y="3034"/>
                    <a:pt x="452" y="3140"/>
                  </a:cubicBezTo>
                  <a:lnTo>
                    <a:pt x="464" y="3134"/>
                  </a:lnTo>
                  <a:lnTo>
                    <a:pt x="305" y="3287"/>
                  </a:lnTo>
                  <a:lnTo>
                    <a:pt x="317" y="3281"/>
                  </a:lnTo>
                  <a:lnTo>
                    <a:pt x="317" y="3281"/>
                  </a:lnTo>
                  <a:cubicBezTo>
                    <a:pt x="206" y="3468"/>
                    <a:pt x="100" y="3668"/>
                    <a:pt x="0" y="3856"/>
                  </a:cubicBezTo>
                  <a:cubicBezTo>
                    <a:pt x="212" y="3873"/>
                    <a:pt x="417" y="3885"/>
                    <a:pt x="628" y="3903"/>
                  </a:cubicBezTo>
                  <a:lnTo>
                    <a:pt x="646" y="3926"/>
                  </a:lnTo>
                  <a:cubicBezTo>
                    <a:pt x="622" y="3492"/>
                    <a:pt x="1027" y="3404"/>
                    <a:pt x="1262" y="3193"/>
                  </a:cubicBezTo>
                  <a:cubicBezTo>
                    <a:pt x="1561" y="2911"/>
                    <a:pt x="1901" y="2676"/>
                    <a:pt x="2224" y="2418"/>
                  </a:cubicBezTo>
                  <a:cubicBezTo>
                    <a:pt x="2828" y="1937"/>
                    <a:pt x="3116" y="1374"/>
                    <a:pt x="2693" y="611"/>
                  </a:cubicBezTo>
                  <a:cubicBezTo>
                    <a:pt x="2640" y="512"/>
                    <a:pt x="2676" y="377"/>
                    <a:pt x="2676" y="248"/>
                  </a:cubicBezTo>
                  <a:cubicBezTo>
                    <a:pt x="2439" y="85"/>
                    <a:pt x="2017" y="1"/>
                    <a:pt x="157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1883950" y="4103700"/>
              <a:ext cx="119125" cy="88850"/>
            </a:xfrm>
            <a:custGeom>
              <a:avLst/>
              <a:gdLst/>
              <a:ahLst/>
              <a:cxnLst/>
              <a:rect l="l" t="t" r="r" b="b"/>
              <a:pathLst>
                <a:path w="4765" h="3554" extrusionOk="0">
                  <a:moveTo>
                    <a:pt x="115" y="1"/>
                  </a:moveTo>
                  <a:cubicBezTo>
                    <a:pt x="73" y="1"/>
                    <a:pt x="42" y="37"/>
                    <a:pt x="42" y="151"/>
                  </a:cubicBezTo>
                  <a:cubicBezTo>
                    <a:pt x="130" y="262"/>
                    <a:pt x="247" y="368"/>
                    <a:pt x="294" y="497"/>
                  </a:cubicBezTo>
                  <a:cubicBezTo>
                    <a:pt x="511" y="1142"/>
                    <a:pt x="1004" y="1518"/>
                    <a:pt x="1573" y="1811"/>
                  </a:cubicBezTo>
                  <a:cubicBezTo>
                    <a:pt x="1819" y="1940"/>
                    <a:pt x="2065" y="2046"/>
                    <a:pt x="2324" y="2163"/>
                  </a:cubicBezTo>
                  <a:cubicBezTo>
                    <a:pt x="1860" y="2245"/>
                    <a:pt x="1444" y="2316"/>
                    <a:pt x="1027" y="2392"/>
                  </a:cubicBezTo>
                  <a:lnTo>
                    <a:pt x="1039" y="2374"/>
                  </a:lnTo>
                  <a:lnTo>
                    <a:pt x="1039" y="2374"/>
                  </a:lnTo>
                  <a:cubicBezTo>
                    <a:pt x="980" y="2427"/>
                    <a:pt x="927" y="2486"/>
                    <a:pt x="880" y="2538"/>
                  </a:cubicBezTo>
                  <a:lnTo>
                    <a:pt x="892" y="2521"/>
                  </a:lnTo>
                  <a:lnTo>
                    <a:pt x="892" y="2521"/>
                  </a:lnTo>
                  <a:cubicBezTo>
                    <a:pt x="693" y="2673"/>
                    <a:pt x="487" y="2820"/>
                    <a:pt x="294" y="2978"/>
                  </a:cubicBezTo>
                  <a:lnTo>
                    <a:pt x="306" y="2961"/>
                  </a:lnTo>
                  <a:lnTo>
                    <a:pt x="147" y="3125"/>
                  </a:lnTo>
                  <a:lnTo>
                    <a:pt x="147" y="3125"/>
                  </a:lnTo>
                  <a:lnTo>
                    <a:pt x="159" y="3108"/>
                  </a:lnTo>
                  <a:lnTo>
                    <a:pt x="12" y="3259"/>
                  </a:lnTo>
                  <a:lnTo>
                    <a:pt x="12" y="3259"/>
                  </a:lnTo>
                  <a:cubicBezTo>
                    <a:pt x="12" y="3258"/>
                    <a:pt x="12" y="3256"/>
                    <a:pt x="12" y="3254"/>
                  </a:cubicBezTo>
                  <a:lnTo>
                    <a:pt x="0" y="3272"/>
                  </a:lnTo>
                  <a:lnTo>
                    <a:pt x="0" y="3272"/>
                  </a:lnTo>
                  <a:lnTo>
                    <a:pt x="12" y="3259"/>
                  </a:lnTo>
                  <a:lnTo>
                    <a:pt x="12" y="3259"/>
                  </a:lnTo>
                  <a:cubicBezTo>
                    <a:pt x="18" y="3369"/>
                    <a:pt x="18" y="3478"/>
                    <a:pt x="30" y="3553"/>
                  </a:cubicBezTo>
                  <a:cubicBezTo>
                    <a:pt x="710" y="3289"/>
                    <a:pt x="1356" y="3025"/>
                    <a:pt x="2007" y="2779"/>
                  </a:cubicBezTo>
                  <a:cubicBezTo>
                    <a:pt x="2240" y="2689"/>
                    <a:pt x="2473" y="2640"/>
                    <a:pt x="2709" y="2640"/>
                  </a:cubicBezTo>
                  <a:cubicBezTo>
                    <a:pt x="2919" y="2640"/>
                    <a:pt x="3132" y="2679"/>
                    <a:pt x="3350" y="2761"/>
                  </a:cubicBezTo>
                  <a:cubicBezTo>
                    <a:pt x="3767" y="2932"/>
                    <a:pt x="4213" y="3037"/>
                    <a:pt x="4764" y="3196"/>
                  </a:cubicBezTo>
                  <a:cubicBezTo>
                    <a:pt x="4582" y="2961"/>
                    <a:pt x="4488" y="2838"/>
                    <a:pt x="4383" y="2709"/>
                  </a:cubicBezTo>
                  <a:cubicBezTo>
                    <a:pt x="4330" y="2662"/>
                    <a:pt x="4271" y="2615"/>
                    <a:pt x="4224" y="2574"/>
                  </a:cubicBezTo>
                  <a:cubicBezTo>
                    <a:pt x="3825" y="2269"/>
                    <a:pt x="3356" y="2093"/>
                    <a:pt x="2910" y="1870"/>
                  </a:cubicBezTo>
                  <a:cubicBezTo>
                    <a:pt x="2470" y="1664"/>
                    <a:pt x="2065" y="1395"/>
                    <a:pt x="1672" y="1119"/>
                  </a:cubicBezTo>
                  <a:cubicBezTo>
                    <a:pt x="1191" y="790"/>
                    <a:pt x="740" y="427"/>
                    <a:pt x="270" y="80"/>
                  </a:cubicBezTo>
                  <a:cubicBezTo>
                    <a:pt x="224" y="46"/>
                    <a:pt x="163" y="1"/>
                    <a:pt x="115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1362725" y="4250150"/>
              <a:ext cx="116450" cy="38950"/>
            </a:xfrm>
            <a:custGeom>
              <a:avLst/>
              <a:gdLst/>
              <a:ahLst/>
              <a:cxnLst/>
              <a:rect l="l" t="t" r="r" b="b"/>
              <a:pathLst>
                <a:path w="4658" h="1558" extrusionOk="0">
                  <a:moveTo>
                    <a:pt x="2352" y="1"/>
                  </a:moveTo>
                  <a:lnTo>
                    <a:pt x="0" y="505"/>
                  </a:lnTo>
                  <a:cubicBezTo>
                    <a:pt x="590" y="1219"/>
                    <a:pt x="1160" y="1558"/>
                    <a:pt x="1865" y="1558"/>
                  </a:cubicBezTo>
                  <a:cubicBezTo>
                    <a:pt x="2191" y="1558"/>
                    <a:pt x="2546" y="1485"/>
                    <a:pt x="2945" y="1344"/>
                  </a:cubicBezTo>
                  <a:cubicBezTo>
                    <a:pt x="3062" y="1303"/>
                    <a:pt x="3191" y="1286"/>
                    <a:pt x="3291" y="1227"/>
                  </a:cubicBezTo>
                  <a:cubicBezTo>
                    <a:pt x="3737" y="975"/>
                    <a:pt x="4288" y="934"/>
                    <a:pt x="4658" y="523"/>
                  </a:cubicBezTo>
                  <a:cubicBezTo>
                    <a:pt x="4019" y="464"/>
                    <a:pt x="3373" y="394"/>
                    <a:pt x="2734" y="347"/>
                  </a:cubicBezTo>
                  <a:cubicBezTo>
                    <a:pt x="2505" y="329"/>
                    <a:pt x="2388" y="224"/>
                    <a:pt x="23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1817500" y="4062275"/>
              <a:ext cx="83625" cy="82600"/>
            </a:xfrm>
            <a:custGeom>
              <a:avLst/>
              <a:gdLst/>
              <a:ahLst/>
              <a:cxnLst/>
              <a:rect l="l" t="t" r="r" b="b"/>
              <a:pathLst>
                <a:path w="3345" h="3304" extrusionOk="0">
                  <a:moveTo>
                    <a:pt x="1778" y="3022"/>
                  </a:moveTo>
                  <a:lnTo>
                    <a:pt x="1790" y="3034"/>
                  </a:lnTo>
                  <a:lnTo>
                    <a:pt x="1778" y="3022"/>
                  </a:lnTo>
                  <a:close/>
                  <a:moveTo>
                    <a:pt x="1" y="1"/>
                  </a:moveTo>
                  <a:cubicBezTo>
                    <a:pt x="335" y="588"/>
                    <a:pt x="611" y="1033"/>
                    <a:pt x="857" y="1497"/>
                  </a:cubicBezTo>
                  <a:cubicBezTo>
                    <a:pt x="910" y="1597"/>
                    <a:pt x="887" y="1737"/>
                    <a:pt x="904" y="1861"/>
                  </a:cubicBezTo>
                  <a:lnTo>
                    <a:pt x="904" y="1849"/>
                  </a:lnTo>
                  <a:cubicBezTo>
                    <a:pt x="1306" y="1918"/>
                    <a:pt x="1320" y="2306"/>
                    <a:pt x="1491" y="2571"/>
                  </a:cubicBezTo>
                  <a:lnTo>
                    <a:pt x="1491" y="2571"/>
                  </a:lnTo>
                  <a:cubicBezTo>
                    <a:pt x="1544" y="2682"/>
                    <a:pt x="1591" y="2788"/>
                    <a:pt x="1644" y="2887"/>
                  </a:cubicBezTo>
                  <a:lnTo>
                    <a:pt x="1644" y="2887"/>
                  </a:lnTo>
                  <a:lnTo>
                    <a:pt x="1632" y="2876"/>
                  </a:lnTo>
                  <a:lnTo>
                    <a:pt x="1644" y="2887"/>
                  </a:lnTo>
                  <a:lnTo>
                    <a:pt x="1644" y="2887"/>
                  </a:lnTo>
                  <a:lnTo>
                    <a:pt x="1778" y="3022"/>
                  </a:lnTo>
                  <a:lnTo>
                    <a:pt x="1778" y="3022"/>
                  </a:lnTo>
                  <a:cubicBezTo>
                    <a:pt x="2057" y="3263"/>
                    <a:pt x="2361" y="3304"/>
                    <a:pt x="2674" y="3304"/>
                  </a:cubicBezTo>
                  <a:cubicBezTo>
                    <a:pt x="2838" y="3304"/>
                    <a:pt x="3004" y="3293"/>
                    <a:pt x="3170" y="3293"/>
                  </a:cubicBezTo>
                  <a:cubicBezTo>
                    <a:pt x="3228" y="3293"/>
                    <a:pt x="3286" y="3294"/>
                    <a:pt x="3345" y="3298"/>
                  </a:cubicBezTo>
                  <a:cubicBezTo>
                    <a:pt x="3063" y="2823"/>
                    <a:pt x="2817" y="2383"/>
                    <a:pt x="2565" y="1949"/>
                  </a:cubicBezTo>
                  <a:cubicBezTo>
                    <a:pt x="2054" y="922"/>
                    <a:pt x="1051" y="570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1807675" y="4149200"/>
              <a:ext cx="109300" cy="96450"/>
            </a:xfrm>
            <a:custGeom>
              <a:avLst/>
              <a:gdLst/>
              <a:ahLst/>
              <a:cxnLst/>
              <a:rect l="l" t="t" r="r" b="b"/>
              <a:pathLst>
                <a:path w="4372" h="3858" extrusionOk="0">
                  <a:moveTo>
                    <a:pt x="3103" y="1"/>
                  </a:moveTo>
                  <a:cubicBezTo>
                    <a:pt x="2748" y="1"/>
                    <a:pt x="2399" y="57"/>
                    <a:pt x="2048" y="185"/>
                  </a:cubicBezTo>
                  <a:cubicBezTo>
                    <a:pt x="2060" y="302"/>
                    <a:pt x="2013" y="449"/>
                    <a:pt x="2066" y="542"/>
                  </a:cubicBezTo>
                  <a:cubicBezTo>
                    <a:pt x="2482" y="1299"/>
                    <a:pt x="2207" y="1868"/>
                    <a:pt x="1597" y="2355"/>
                  </a:cubicBezTo>
                  <a:cubicBezTo>
                    <a:pt x="1274" y="2607"/>
                    <a:pt x="940" y="2842"/>
                    <a:pt x="634" y="3124"/>
                  </a:cubicBezTo>
                  <a:cubicBezTo>
                    <a:pt x="400" y="3335"/>
                    <a:pt x="1" y="3423"/>
                    <a:pt x="18" y="3857"/>
                  </a:cubicBezTo>
                  <a:cubicBezTo>
                    <a:pt x="1162" y="3353"/>
                    <a:pt x="2201" y="2713"/>
                    <a:pt x="2846" y="1575"/>
                  </a:cubicBezTo>
                  <a:cubicBezTo>
                    <a:pt x="2881" y="1510"/>
                    <a:pt x="2993" y="1493"/>
                    <a:pt x="3063" y="1452"/>
                  </a:cubicBezTo>
                  <a:lnTo>
                    <a:pt x="3063" y="1452"/>
                  </a:lnTo>
                  <a:lnTo>
                    <a:pt x="3051" y="1464"/>
                  </a:lnTo>
                  <a:lnTo>
                    <a:pt x="3063" y="1452"/>
                  </a:lnTo>
                  <a:lnTo>
                    <a:pt x="3063" y="1452"/>
                  </a:lnTo>
                  <a:lnTo>
                    <a:pt x="3210" y="1305"/>
                  </a:lnTo>
                  <a:lnTo>
                    <a:pt x="3203" y="1312"/>
                  </a:lnTo>
                  <a:lnTo>
                    <a:pt x="3345" y="1170"/>
                  </a:lnTo>
                  <a:cubicBezTo>
                    <a:pt x="3373" y="797"/>
                    <a:pt x="3608" y="718"/>
                    <a:pt x="3909" y="718"/>
                  </a:cubicBezTo>
                  <a:cubicBezTo>
                    <a:pt x="3920" y="718"/>
                    <a:pt x="3932" y="718"/>
                    <a:pt x="3943" y="718"/>
                  </a:cubicBezTo>
                  <a:lnTo>
                    <a:pt x="3931" y="730"/>
                  </a:lnTo>
                  <a:cubicBezTo>
                    <a:pt x="3990" y="683"/>
                    <a:pt x="4037" y="625"/>
                    <a:pt x="4090" y="572"/>
                  </a:cubicBezTo>
                  <a:lnTo>
                    <a:pt x="4090" y="572"/>
                  </a:lnTo>
                  <a:lnTo>
                    <a:pt x="4078" y="584"/>
                  </a:lnTo>
                  <a:cubicBezTo>
                    <a:pt x="4166" y="466"/>
                    <a:pt x="4260" y="349"/>
                    <a:pt x="4371" y="202"/>
                  </a:cubicBezTo>
                  <a:cubicBezTo>
                    <a:pt x="3934" y="76"/>
                    <a:pt x="3514" y="1"/>
                    <a:pt x="3103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1338075" y="4125350"/>
              <a:ext cx="77025" cy="63375"/>
            </a:xfrm>
            <a:custGeom>
              <a:avLst/>
              <a:gdLst/>
              <a:ahLst/>
              <a:cxnLst/>
              <a:rect l="l" t="t" r="r" b="b"/>
              <a:pathLst>
                <a:path w="3081" h="2535" extrusionOk="0">
                  <a:moveTo>
                    <a:pt x="1203" y="1"/>
                  </a:moveTo>
                  <a:cubicBezTo>
                    <a:pt x="875" y="364"/>
                    <a:pt x="376" y="159"/>
                    <a:pt x="0" y="358"/>
                  </a:cubicBezTo>
                  <a:cubicBezTo>
                    <a:pt x="229" y="1174"/>
                    <a:pt x="693" y="1766"/>
                    <a:pt x="1520" y="2048"/>
                  </a:cubicBezTo>
                  <a:cubicBezTo>
                    <a:pt x="1772" y="2124"/>
                    <a:pt x="1989" y="2288"/>
                    <a:pt x="2241" y="2382"/>
                  </a:cubicBezTo>
                  <a:cubicBezTo>
                    <a:pt x="2435" y="2464"/>
                    <a:pt x="2652" y="2523"/>
                    <a:pt x="2863" y="2535"/>
                  </a:cubicBezTo>
                  <a:cubicBezTo>
                    <a:pt x="2919" y="2535"/>
                    <a:pt x="2985" y="2371"/>
                    <a:pt x="3052" y="2274"/>
                  </a:cubicBezTo>
                  <a:lnTo>
                    <a:pt x="3052" y="2274"/>
                  </a:lnTo>
                  <a:lnTo>
                    <a:pt x="3080" y="2288"/>
                  </a:lnTo>
                  <a:cubicBezTo>
                    <a:pt x="3069" y="2271"/>
                    <a:pt x="3063" y="2259"/>
                    <a:pt x="3063" y="2259"/>
                  </a:cubicBezTo>
                  <a:cubicBezTo>
                    <a:pt x="3059" y="2264"/>
                    <a:pt x="3056" y="2269"/>
                    <a:pt x="3052" y="2274"/>
                  </a:cubicBezTo>
                  <a:lnTo>
                    <a:pt x="3052" y="2274"/>
                  </a:lnTo>
                  <a:lnTo>
                    <a:pt x="2776" y="2136"/>
                  </a:lnTo>
                  <a:lnTo>
                    <a:pt x="2776" y="2136"/>
                  </a:lnTo>
                  <a:cubicBezTo>
                    <a:pt x="2631" y="1986"/>
                    <a:pt x="2480" y="1841"/>
                    <a:pt x="2335" y="1696"/>
                  </a:cubicBezTo>
                  <a:cubicBezTo>
                    <a:pt x="2095" y="1350"/>
                    <a:pt x="1843" y="1010"/>
                    <a:pt x="1608" y="669"/>
                  </a:cubicBezTo>
                  <a:cubicBezTo>
                    <a:pt x="1461" y="446"/>
                    <a:pt x="1338" y="218"/>
                    <a:pt x="120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1395575" y="4148975"/>
              <a:ext cx="79200" cy="41800"/>
            </a:xfrm>
            <a:custGeom>
              <a:avLst/>
              <a:gdLst/>
              <a:ahLst/>
              <a:cxnLst/>
              <a:rect l="l" t="t" r="r" b="b"/>
              <a:pathLst>
                <a:path w="3168" h="1672" extrusionOk="0">
                  <a:moveTo>
                    <a:pt x="1649" y="0"/>
                  </a:moveTo>
                  <a:cubicBezTo>
                    <a:pt x="1291" y="53"/>
                    <a:pt x="927" y="82"/>
                    <a:pt x="575" y="153"/>
                  </a:cubicBezTo>
                  <a:cubicBezTo>
                    <a:pt x="381" y="194"/>
                    <a:pt x="188" y="288"/>
                    <a:pt x="0" y="358"/>
                  </a:cubicBezTo>
                  <a:lnTo>
                    <a:pt x="18" y="733"/>
                  </a:lnTo>
                  <a:cubicBezTo>
                    <a:pt x="43" y="731"/>
                    <a:pt x="67" y="729"/>
                    <a:pt x="90" y="729"/>
                  </a:cubicBezTo>
                  <a:cubicBezTo>
                    <a:pt x="371" y="729"/>
                    <a:pt x="448" y="924"/>
                    <a:pt x="469" y="1179"/>
                  </a:cubicBezTo>
                  <a:lnTo>
                    <a:pt x="469" y="1179"/>
                  </a:lnTo>
                  <a:lnTo>
                    <a:pt x="458" y="1173"/>
                  </a:lnTo>
                  <a:lnTo>
                    <a:pt x="469" y="1179"/>
                  </a:lnTo>
                  <a:cubicBezTo>
                    <a:pt x="469" y="1179"/>
                    <a:pt x="469" y="1179"/>
                    <a:pt x="469" y="1179"/>
                  </a:cubicBezTo>
                  <a:lnTo>
                    <a:pt x="469" y="1179"/>
                  </a:lnTo>
                  <a:lnTo>
                    <a:pt x="769" y="1326"/>
                  </a:lnTo>
                  <a:lnTo>
                    <a:pt x="763" y="1314"/>
                  </a:lnTo>
                  <a:cubicBezTo>
                    <a:pt x="880" y="1314"/>
                    <a:pt x="1003" y="1320"/>
                    <a:pt x="1121" y="1326"/>
                  </a:cubicBezTo>
                  <a:cubicBezTo>
                    <a:pt x="1151" y="1330"/>
                    <a:pt x="1181" y="1331"/>
                    <a:pt x="1213" y="1331"/>
                  </a:cubicBezTo>
                  <a:cubicBezTo>
                    <a:pt x="1316" y="1331"/>
                    <a:pt x="1427" y="1315"/>
                    <a:pt x="1530" y="1315"/>
                  </a:cubicBezTo>
                  <a:cubicBezTo>
                    <a:pt x="1716" y="1315"/>
                    <a:pt x="1881" y="1369"/>
                    <a:pt x="1942" y="1672"/>
                  </a:cubicBezTo>
                  <a:cubicBezTo>
                    <a:pt x="2353" y="1525"/>
                    <a:pt x="2757" y="1379"/>
                    <a:pt x="3168" y="1232"/>
                  </a:cubicBezTo>
                  <a:cubicBezTo>
                    <a:pt x="3127" y="1197"/>
                    <a:pt x="3086" y="1167"/>
                    <a:pt x="3039" y="1132"/>
                  </a:cubicBezTo>
                  <a:cubicBezTo>
                    <a:pt x="2971" y="1093"/>
                    <a:pt x="2893" y="1064"/>
                    <a:pt x="2814" y="1031"/>
                  </a:cubicBezTo>
                  <a:lnTo>
                    <a:pt x="2814" y="1031"/>
                  </a:lnTo>
                  <a:cubicBezTo>
                    <a:pt x="2817" y="1031"/>
                    <a:pt x="2819" y="1032"/>
                    <a:pt x="2822" y="1033"/>
                  </a:cubicBezTo>
                  <a:lnTo>
                    <a:pt x="2804" y="1027"/>
                  </a:lnTo>
                  <a:lnTo>
                    <a:pt x="2804" y="1027"/>
                  </a:lnTo>
                  <a:cubicBezTo>
                    <a:pt x="2807" y="1028"/>
                    <a:pt x="2811" y="1029"/>
                    <a:pt x="2814" y="1031"/>
                  </a:cubicBezTo>
                  <a:lnTo>
                    <a:pt x="2814" y="1031"/>
                  </a:lnTo>
                  <a:cubicBezTo>
                    <a:pt x="2390" y="936"/>
                    <a:pt x="2082" y="707"/>
                    <a:pt x="1924" y="293"/>
                  </a:cubicBezTo>
                  <a:lnTo>
                    <a:pt x="1924" y="293"/>
                  </a:lnTo>
                  <a:lnTo>
                    <a:pt x="1936" y="299"/>
                  </a:lnTo>
                  <a:cubicBezTo>
                    <a:pt x="1836" y="200"/>
                    <a:pt x="1742" y="106"/>
                    <a:pt x="164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1259175" y="4090150"/>
              <a:ext cx="74225" cy="58550"/>
            </a:xfrm>
            <a:custGeom>
              <a:avLst/>
              <a:gdLst/>
              <a:ahLst/>
              <a:cxnLst/>
              <a:rect l="l" t="t" r="r" b="b"/>
              <a:pathLst>
                <a:path w="2969" h="2342" extrusionOk="0">
                  <a:moveTo>
                    <a:pt x="1960" y="1"/>
                  </a:moveTo>
                  <a:lnTo>
                    <a:pt x="1960" y="1"/>
                  </a:lnTo>
                  <a:cubicBezTo>
                    <a:pt x="1962" y="5"/>
                    <a:pt x="1964" y="9"/>
                    <a:pt x="1966" y="13"/>
                  </a:cubicBezTo>
                  <a:lnTo>
                    <a:pt x="1966" y="13"/>
                  </a:lnTo>
                  <a:cubicBezTo>
                    <a:pt x="1970" y="13"/>
                    <a:pt x="1974" y="13"/>
                    <a:pt x="1977" y="12"/>
                  </a:cubicBezTo>
                  <a:lnTo>
                    <a:pt x="1960" y="1"/>
                  </a:lnTo>
                  <a:close/>
                  <a:moveTo>
                    <a:pt x="495" y="734"/>
                  </a:moveTo>
                  <a:lnTo>
                    <a:pt x="495" y="734"/>
                  </a:lnTo>
                  <a:cubicBezTo>
                    <a:pt x="492" y="736"/>
                    <a:pt x="490" y="738"/>
                    <a:pt x="487" y="740"/>
                  </a:cubicBezTo>
                  <a:cubicBezTo>
                    <a:pt x="490" y="739"/>
                    <a:pt x="492" y="738"/>
                    <a:pt x="494" y="738"/>
                  </a:cubicBezTo>
                  <a:cubicBezTo>
                    <a:pt x="496" y="738"/>
                    <a:pt x="498" y="739"/>
                    <a:pt x="500" y="740"/>
                  </a:cubicBezTo>
                  <a:lnTo>
                    <a:pt x="500" y="740"/>
                  </a:lnTo>
                  <a:cubicBezTo>
                    <a:pt x="498" y="738"/>
                    <a:pt x="497" y="736"/>
                    <a:pt x="495" y="734"/>
                  </a:cubicBezTo>
                  <a:close/>
                  <a:moveTo>
                    <a:pt x="500" y="740"/>
                  </a:moveTo>
                  <a:cubicBezTo>
                    <a:pt x="502" y="742"/>
                    <a:pt x="503" y="744"/>
                    <a:pt x="505" y="746"/>
                  </a:cubicBezTo>
                  <a:cubicBezTo>
                    <a:pt x="505" y="746"/>
                    <a:pt x="503" y="743"/>
                    <a:pt x="500" y="740"/>
                  </a:cubicBezTo>
                  <a:close/>
                  <a:moveTo>
                    <a:pt x="796" y="879"/>
                  </a:moveTo>
                  <a:cubicBezTo>
                    <a:pt x="793" y="880"/>
                    <a:pt x="789" y="880"/>
                    <a:pt x="786" y="881"/>
                  </a:cubicBezTo>
                  <a:lnTo>
                    <a:pt x="798" y="886"/>
                  </a:lnTo>
                  <a:cubicBezTo>
                    <a:pt x="797" y="884"/>
                    <a:pt x="796" y="882"/>
                    <a:pt x="796" y="879"/>
                  </a:cubicBezTo>
                  <a:close/>
                  <a:moveTo>
                    <a:pt x="1966" y="13"/>
                  </a:moveTo>
                  <a:cubicBezTo>
                    <a:pt x="1313" y="66"/>
                    <a:pt x="654" y="112"/>
                    <a:pt x="0" y="159"/>
                  </a:cubicBezTo>
                  <a:cubicBezTo>
                    <a:pt x="167" y="360"/>
                    <a:pt x="334" y="550"/>
                    <a:pt x="495" y="734"/>
                  </a:cubicBezTo>
                  <a:lnTo>
                    <a:pt x="495" y="734"/>
                  </a:lnTo>
                  <a:cubicBezTo>
                    <a:pt x="550" y="695"/>
                    <a:pt x="594" y="679"/>
                    <a:pt x="630" y="679"/>
                  </a:cubicBezTo>
                  <a:cubicBezTo>
                    <a:pt x="718" y="679"/>
                    <a:pt x="759" y="778"/>
                    <a:pt x="796" y="879"/>
                  </a:cubicBezTo>
                  <a:lnTo>
                    <a:pt x="796" y="879"/>
                  </a:lnTo>
                  <a:cubicBezTo>
                    <a:pt x="927" y="862"/>
                    <a:pt x="1049" y="845"/>
                    <a:pt x="1220" y="822"/>
                  </a:cubicBezTo>
                  <a:cubicBezTo>
                    <a:pt x="1238" y="1148"/>
                    <a:pt x="1684" y="1243"/>
                    <a:pt x="1678" y="1618"/>
                  </a:cubicBezTo>
                  <a:lnTo>
                    <a:pt x="1678" y="1618"/>
                  </a:lnTo>
                  <a:cubicBezTo>
                    <a:pt x="1672" y="1617"/>
                    <a:pt x="1666" y="1615"/>
                    <a:pt x="1660" y="1614"/>
                  </a:cubicBezTo>
                  <a:lnTo>
                    <a:pt x="1660" y="1614"/>
                  </a:lnTo>
                  <a:lnTo>
                    <a:pt x="1678" y="1626"/>
                  </a:lnTo>
                  <a:cubicBezTo>
                    <a:pt x="1678" y="1623"/>
                    <a:pt x="1678" y="1621"/>
                    <a:pt x="1678" y="1618"/>
                  </a:cubicBezTo>
                  <a:lnTo>
                    <a:pt x="1678" y="1618"/>
                  </a:lnTo>
                  <a:cubicBezTo>
                    <a:pt x="1837" y="1656"/>
                    <a:pt x="2005" y="1675"/>
                    <a:pt x="2130" y="1755"/>
                  </a:cubicBezTo>
                  <a:cubicBezTo>
                    <a:pt x="2417" y="1931"/>
                    <a:pt x="2687" y="2142"/>
                    <a:pt x="2969" y="2341"/>
                  </a:cubicBezTo>
                  <a:cubicBezTo>
                    <a:pt x="2810" y="1567"/>
                    <a:pt x="2535" y="904"/>
                    <a:pt x="2100" y="300"/>
                  </a:cubicBezTo>
                  <a:lnTo>
                    <a:pt x="2100" y="300"/>
                  </a:lnTo>
                  <a:lnTo>
                    <a:pt x="2106" y="306"/>
                  </a:lnTo>
                  <a:cubicBezTo>
                    <a:pt x="2067" y="210"/>
                    <a:pt x="2017" y="109"/>
                    <a:pt x="1966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1308300" y="4078925"/>
              <a:ext cx="59725" cy="55400"/>
            </a:xfrm>
            <a:custGeom>
              <a:avLst/>
              <a:gdLst/>
              <a:ahLst/>
              <a:cxnLst/>
              <a:rect l="l" t="t" r="r" b="b"/>
              <a:pathLst>
                <a:path w="2389" h="2216" extrusionOk="0">
                  <a:moveTo>
                    <a:pt x="135" y="743"/>
                  </a:moveTo>
                  <a:lnTo>
                    <a:pt x="147" y="749"/>
                  </a:lnTo>
                  <a:cubicBezTo>
                    <a:pt x="148" y="748"/>
                    <a:pt x="149" y="747"/>
                    <a:pt x="150" y="745"/>
                  </a:cubicBezTo>
                  <a:lnTo>
                    <a:pt x="150" y="745"/>
                  </a:lnTo>
                  <a:cubicBezTo>
                    <a:pt x="145" y="745"/>
                    <a:pt x="140" y="744"/>
                    <a:pt x="135" y="743"/>
                  </a:cubicBezTo>
                  <a:close/>
                  <a:moveTo>
                    <a:pt x="643" y="0"/>
                  </a:moveTo>
                  <a:cubicBezTo>
                    <a:pt x="356" y="0"/>
                    <a:pt x="111" y="86"/>
                    <a:pt x="14" y="451"/>
                  </a:cubicBezTo>
                  <a:lnTo>
                    <a:pt x="14" y="451"/>
                  </a:lnTo>
                  <a:cubicBezTo>
                    <a:pt x="9" y="448"/>
                    <a:pt x="5" y="446"/>
                    <a:pt x="1" y="444"/>
                  </a:cubicBezTo>
                  <a:lnTo>
                    <a:pt x="1" y="444"/>
                  </a:lnTo>
                  <a:lnTo>
                    <a:pt x="12" y="455"/>
                  </a:lnTo>
                  <a:cubicBezTo>
                    <a:pt x="13" y="454"/>
                    <a:pt x="13" y="452"/>
                    <a:pt x="14" y="451"/>
                  </a:cubicBezTo>
                  <a:lnTo>
                    <a:pt x="14" y="451"/>
                  </a:lnTo>
                  <a:cubicBezTo>
                    <a:pt x="130" y="511"/>
                    <a:pt x="292" y="556"/>
                    <a:pt x="150" y="745"/>
                  </a:cubicBezTo>
                  <a:lnTo>
                    <a:pt x="150" y="745"/>
                  </a:lnTo>
                  <a:cubicBezTo>
                    <a:pt x="501" y="809"/>
                    <a:pt x="572" y="859"/>
                    <a:pt x="751" y="1224"/>
                  </a:cubicBezTo>
                  <a:cubicBezTo>
                    <a:pt x="910" y="1547"/>
                    <a:pt x="1045" y="1881"/>
                    <a:pt x="1186" y="2210"/>
                  </a:cubicBezTo>
                  <a:cubicBezTo>
                    <a:pt x="1567" y="2016"/>
                    <a:pt x="2066" y="2215"/>
                    <a:pt x="2388" y="1852"/>
                  </a:cubicBezTo>
                  <a:cubicBezTo>
                    <a:pt x="1983" y="1154"/>
                    <a:pt x="1485" y="538"/>
                    <a:pt x="881" y="4"/>
                  </a:cubicBezTo>
                  <a:lnTo>
                    <a:pt x="881" y="4"/>
                  </a:lnTo>
                  <a:lnTo>
                    <a:pt x="886" y="15"/>
                  </a:lnTo>
                  <a:cubicBezTo>
                    <a:pt x="804" y="7"/>
                    <a:pt x="722" y="0"/>
                    <a:pt x="64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1285125" y="4145600"/>
              <a:ext cx="71600" cy="30375"/>
            </a:xfrm>
            <a:custGeom>
              <a:avLst/>
              <a:gdLst/>
              <a:ahLst/>
              <a:cxnLst/>
              <a:rect l="l" t="t" r="r" b="b"/>
              <a:pathLst>
                <a:path w="2864" h="1215" extrusionOk="0">
                  <a:moveTo>
                    <a:pt x="623" y="0"/>
                  </a:moveTo>
                  <a:cubicBezTo>
                    <a:pt x="422" y="0"/>
                    <a:pt x="214" y="23"/>
                    <a:pt x="1" y="65"/>
                  </a:cubicBezTo>
                  <a:cubicBezTo>
                    <a:pt x="141" y="581"/>
                    <a:pt x="470" y="892"/>
                    <a:pt x="1016" y="956"/>
                  </a:cubicBezTo>
                  <a:cubicBezTo>
                    <a:pt x="1608" y="1033"/>
                    <a:pt x="2201" y="1126"/>
                    <a:pt x="2793" y="1214"/>
                  </a:cubicBezTo>
                  <a:cubicBezTo>
                    <a:pt x="2811" y="1191"/>
                    <a:pt x="2834" y="1162"/>
                    <a:pt x="2863" y="1132"/>
                  </a:cubicBezTo>
                  <a:cubicBezTo>
                    <a:pt x="2664" y="992"/>
                    <a:pt x="2441" y="874"/>
                    <a:pt x="2283" y="710"/>
                  </a:cubicBezTo>
                  <a:cubicBezTo>
                    <a:pt x="1796" y="210"/>
                    <a:pt x="1240" y="0"/>
                    <a:pt x="62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1539300" y="4268775"/>
              <a:ext cx="74525" cy="26875"/>
            </a:xfrm>
            <a:custGeom>
              <a:avLst/>
              <a:gdLst/>
              <a:ahLst/>
              <a:cxnLst/>
              <a:rect l="l" t="t" r="r" b="b"/>
              <a:pathLst>
                <a:path w="2981" h="1075" extrusionOk="0">
                  <a:moveTo>
                    <a:pt x="1027" y="1"/>
                  </a:moveTo>
                  <a:cubicBezTo>
                    <a:pt x="735" y="71"/>
                    <a:pt x="448" y="135"/>
                    <a:pt x="156" y="194"/>
                  </a:cubicBezTo>
                  <a:lnTo>
                    <a:pt x="156" y="194"/>
                  </a:lnTo>
                  <a:cubicBezTo>
                    <a:pt x="157" y="192"/>
                    <a:pt x="158" y="190"/>
                    <a:pt x="159" y="189"/>
                  </a:cubicBezTo>
                  <a:lnTo>
                    <a:pt x="159" y="189"/>
                  </a:lnTo>
                  <a:lnTo>
                    <a:pt x="153" y="195"/>
                  </a:lnTo>
                  <a:cubicBezTo>
                    <a:pt x="154" y="194"/>
                    <a:pt x="155" y="194"/>
                    <a:pt x="156" y="194"/>
                  </a:cubicBezTo>
                  <a:lnTo>
                    <a:pt x="156" y="194"/>
                  </a:lnTo>
                  <a:cubicBezTo>
                    <a:pt x="104" y="286"/>
                    <a:pt x="58" y="378"/>
                    <a:pt x="0" y="476"/>
                  </a:cubicBezTo>
                  <a:cubicBezTo>
                    <a:pt x="1174" y="1063"/>
                    <a:pt x="1174" y="1063"/>
                    <a:pt x="2130" y="1063"/>
                  </a:cubicBezTo>
                  <a:lnTo>
                    <a:pt x="2118" y="1075"/>
                  </a:lnTo>
                  <a:cubicBezTo>
                    <a:pt x="2405" y="852"/>
                    <a:pt x="2699" y="635"/>
                    <a:pt x="2980" y="412"/>
                  </a:cubicBezTo>
                  <a:cubicBezTo>
                    <a:pt x="2683" y="336"/>
                    <a:pt x="2400" y="228"/>
                    <a:pt x="2091" y="228"/>
                  </a:cubicBezTo>
                  <a:cubicBezTo>
                    <a:pt x="1968" y="228"/>
                    <a:pt x="1841" y="245"/>
                    <a:pt x="1707" y="288"/>
                  </a:cubicBezTo>
                  <a:cubicBezTo>
                    <a:pt x="1689" y="295"/>
                    <a:pt x="1669" y="297"/>
                    <a:pt x="1648" y="297"/>
                  </a:cubicBezTo>
                  <a:cubicBezTo>
                    <a:pt x="1474" y="297"/>
                    <a:pt x="1237" y="95"/>
                    <a:pt x="1027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1426075" y="4269225"/>
              <a:ext cx="106650" cy="28075"/>
            </a:xfrm>
            <a:custGeom>
              <a:avLst/>
              <a:gdLst/>
              <a:ahLst/>
              <a:cxnLst/>
              <a:rect l="l" t="t" r="r" b="b"/>
              <a:pathLst>
                <a:path w="4266" h="1123" extrusionOk="0">
                  <a:moveTo>
                    <a:pt x="2611" y="1"/>
                  </a:moveTo>
                  <a:cubicBezTo>
                    <a:pt x="2165" y="182"/>
                    <a:pt x="1725" y="376"/>
                    <a:pt x="1279" y="552"/>
                  </a:cubicBezTo>
                  <a:cubicBezTo>
                    <a:pt x="845" y="722"/>
                    <a:pt x="364" y="769"/>
                    <a:pt x="0" y="1121"/>
                  </a:cubicBezTo>
                  <a:cubicBezTo>
                    <a:pt x="24" y="1122"/>
                    <a:pt x="47" y="1122"/>
                    <a:pt x="71" y="1122"/>
                  </a:cubicBezTo>
                  <a:cubicBezTo>
                    <a:pt x="362" y="1122"/>
                    <a:pt x="638" y="1058"/>
                    <a:pt x="910" y="1004"/>
                  </a:cubicBezTo>
                  <a:cubicBezTo>
                    <a:pt x="1860" y="816"/>
                    <a:pt x="2804" y="634"/>
                    <a:pt x="3749" y="435"/>
                  </a:cubicBezTo>
                  <a:cubicBezTo>
                    <a:pt x="3931" y="399"/>
                    <a:pt x="4095" y="288"/>
                    <a:pt x="4265" y="212"/>
                  </a:cubicBezTo>
                  <a:cubicBezTo>
                    <a:pt x="4107" y="194"/>
                    <a:pt x="3954" y="153"/>
                    <a:pt x="3802" y="147"/>
                  </a:cubicBezTo>
                  <a:cubicBezTo>
                    <a:pt x="3788" y="147"/>
                    <a:pt x="3775" y="147"/>
                    <a:pt x="3761" y="147"/>
                  </a:cubicBezTo>
                  <a:cubicBezTo>
                    <a:pt x="3563" y="147"/>
                    <a:pt x="3362" y="186"/>
                    <a:pt x="3165" y="186"/>
                  </a:cubicBezTo>
                  <a:cubicBezTo>
                    <a:pt x="2974" y="186"/>
                    <a:pt x="2787" y="149"/>
                    <a:pt x="261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1685075" y="4262775"/>
              <a:ext cx="82150" cy="42400"/>
            </a:xfrm>
            <a:custGeom>
              <a:avLst/>
              <a:gdLst/>
              <a:ahLst/>
              <a:cxnLst/>
              <a:rect l="l" t="t" r="r" b="b"/>
              <a:pathLst>
                <a:path w="3286" h="1696" extrusionOk="0">
                  <a:moveTo>
                    <a:pt x="3286" y="0"/>
                  </a:moveTo>
                  <a:lnTo>
                    <a:pt x="3286" y="0"/>
                  </a:lnTo>
                  <a:cubicBezTo>
                    <a:pt x="3086" y="53"/>
                    <a:pt x="2863" y="59"/>
                    <a:pt x="2676" y="147"/>
                  </a:cubicBezTo>
                  <a:cubicBezTo>
                    <a:pt x="2130" y="399"/>
                    <a:pt x="1608" y="704"/>
                    <a:pt x="1068" y="951"/>
                  </a:cubicBezTo>
                  <a:cubicBezTo>
                    <a:pt x="816" y="1056"/>
                    <a:pt x="534" y="1074"/>
                    <a:pt x="259" y="1133"/>
                  </a:cubicBezTo>
                  <a:cubicBezTo>
                    <a:pt x="171" y="1203"/>
                    <a:pt x="83" y="1285"/>
                    <a:pt x="1" y="1361"/>
                  </a:cubicBezTo>
                  <a:cubicBezTo>
                    <a:pt x="18" y="1467"/>
                    <a:pt x="30" y="1584"/>
                    <a:pt x="47" y="1696"/>
                  </a:cubicBezTo>
                  <a:cubicBezTo>
                    <a:pt x="1285" y="1438"/>
                    <a:pt x="2318" y="787"/>
                    <a:pt x="328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1259600" y="4105400"/>
              <a:ext cx="47400" cy="35575"/>
            </a:xfrm>
            <a:custGeom>
              <a:avLst/>
              <a:gdLst/>
              <a:ahLst/>
              <a:cxnLst/>
              <a:rect l="l" t="t" r="r" b="b"/>
              <a:pathLst>
                <a:path w="1896" h="1423" extrusionOk="0">
                  <a:moveTo>
                    <a:pt x="781" y="265"/>
                  </a:moveTo>
                  <a:lnTo>
                    <a:pt x="781" y="265"/>
                  </a:lnTo>
                  <a:cubicBezTo>
                    <a:pt x="782" y="267"/>
                    <a:pt x="783" y="270"/>
                    <a:pt x="784" y="273"/>
                  </a:cubicBezTo>
                  <a:lnTo>
                    <a:pt x="784" y="273"/>
                  </a:lnTo>
                  <a:cubicBezTo>
                    <a:pt x="785" y="272"/>
                    <a:pt x="786" y="271"/>
                    <a:pt x="787" y="271"/>
                  </a:cubicBezTo>
                  <a:lnTo>
                    <a:pt x="781" y="265"/>
                  </a:lnTo>
                  <a:close/>
                  <a:moveTo>
                    <a:pt x="1655" y="998"/>
                  </a:moveTo>
                  <a:lnTo>
                    <a:pt x="1655" y="998"/>
                  </a:lnTo>
                  <a:cubicBezTo>
                    <a:pt x="1657" y="1001"/>
                    <a:pt x="1659" y="1004"/>
                    <a:pt x="1660" y="1006"/>
                  </a:cubicBezTo>
                  <a:lnTo>
                    <a:pt x="1660" y="1006"/>
                  </a:lnTo>
                  <a:cubicBezTo>
                    <a:pt x="1663" y="1008"/>
                    <a:pt x="1665" y="1009"/>
                    <a:pt x="1667" y="1010"/>
                  </a:cubicBezTo>
                  <a:lnTo>
                    <a:pt x="1655" y="998"/>
                  </a:lnTo>
                  <a:close/>
                  <a:moveTo>
                    <a:pt x="112" y="1"/>
                  </a:moveTo>
                  <a:cubicBezTo>
                    <a:pt x="77" y="59"/>
                    <a:pt x="42" y="106"/>
                    <a:pt x="1" y="165"/>
                  </a:cubicBezTo>
                  <a:cubicBezTo>
                    <a:pt x="171" y="488"/>
                    <a:pt x="347" y="804"/>
                    <a:pt x="517" y="1121"/>
                  </a:cubicBezTo>
                  <a:cubicBezTo>
                    <a:pt x="893" y="1131"/>
                    <a:pt x="1219" y="1422"/>
                    <a:pt x="1610" y="1422"/>
                  </a:cubicBezTo>
                  <a:cubicBezTo>
                    <a:pt x="1701" y="1422"/>
                    <a:pt x="1796" y="1406"/>
                    <a:pt x="1896" y="1368"/>
                  </a:cubicBezTo>
                  <a:cubicBezTo>
                    <a:pt x="1804" y="1236"/>
                    <a:pt x="1729" y="1121"/>
                    <a:pt x="1660" y="1006"/>
                  </a:cubicBezTo>
                  <a:lnTo>
                    <a:pt x="1660" y="1006"/>
                  </a:lnTo>
                  <a:cubicBezTo>
                    <a:pt x="1306" y="833"/>
                    <a:pt x="914" y="709"/>
                    <a:pt x="784" y="273"/>
                  </a:cubicBezTo>
                  <a:lnTo>
                    <a:pt x="784" y="273"/>
                  </a:lnTo>
                  <a:cubicBezTo>
                    <a:pt x="727" y="314"/>
                    <a:pt x="681" y="331"/>
                    <a:pt x="645" y="331"/>
                  </a:cubicBezTo>
                  <a:cubicBezTo>
                    <a:pt x="555" y="331"/>
                    <a:pt x="516" y="229"/>
                    <a:pt x="483" y="126"/>
                  </a:cubicBezTo>
                  <a:lnTo>
                    <a:pt x="483" y="126"/>
                  </a:lnTo>
                  <a:cubicBezTo>
                    <a:pt x="486" y="127"/>
                    <a:pt x="490" y="128"/>
                    <a:pt x="494" y="130"/>
                  </a:cubicBezTo>
                  <a:lnTo>
                    <a:pt x="482" y="124"/>
                  </a:lnTo>
                  <a:lnTo>
                    <a:pt x="482" y="124"/>
                  </a:lnTo>
                  <a:cubicBezTo>
                    <a:pt x="482" y="125"/>
                    <a:pt x="482" y="125"/>
                    <a:pt x="483" y="126"/>
                  </a:cubicBezTo>
                  <a:lnTo>
                    <a:pt x="483" y="126"/>
                  </a:lnTo>
                  <a:cubicBezTo>
                    <a:pt x="357" y="80"/>
                    <a:pt x="232" y="41"/>
                    <a:pt x="1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1718525" y="4297375"/>
              <a:ext cx="16725" cy="29800"/>
            </a:xfrm>
            <a:custGeom>
              <a:avLst/>
              <a:gdLst/>
              <a:ahLst/>
              <a:cxnLst/>
              <a:rect l="l" t="t" r="r" b="b"/>
              <a:pathLst>
                <a:path w="669" h="1192" extrusionOk="0">
                  <a:moveTo>
                    <a:pt x="475" y="1"/>
                  </a:moveTo>
                  <a:lnTo>
                    <a:pt x="475" y="1"/>
                  </a:lnTo>
                  <a:cubicBezTo>
                    <a:pt x="352" y="54"/>
                    <a:pt x="200" y="130"/>
                    <a:pt x="0" y="218"/>
                  </a:cubicBezTo>
                  <a:cubicBezTo>
                    <a:pt x="147" y="570"/>
                    <a:pt x="270" y="869"/>
                    <a:pt x="405" y="1192"/>
                  </a:cubicBezTo>
                  <a:cubicBezTo>
                    <a:pt x="616" y="764"/>
                    <a:pt x="669" y="118"/>
                    <a:pt x="47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1783475" y="4244150"/>
              <a:ext cx="24375" cy="14100"/>
            </a:xfrm>
            <a:custGeom>
              <a:avLst/>
              <a:gdLst/>
              <a:ahLst/>
              <a:cxnLst/>
              <a:rect l="l" t="t" r="r" b="b"/>
              <a:pathLst>
                <a:path w="975" h="564" extrusionOk="0">
                  <a:moveTo>
                    <a:pt x="341" y="0"/>
                  </a:moveTo>
                  <a:cubicBezTo>
                    <a:pt x="247" y="53"/>
                    <a:pt x="159" y="100"/>
                    <a:pt x="71" y="176"/>
                  </a:cubicBezTo>
                  <a:lnTo>
                    <a:pt x="77" y="159"/>
                  </a:lnTo>
                  <a:lnTo>
                    <a:pt x="77" y="159"/>
                  </a:lnTo>
                  <a:cubicBezTo>
                    <a:pt x="48" y="241"/>
                    <a:pt x="30" y="311"/>
                    <a:pt x="1" y="393"/>
                  </a:cubicBezTo>
                  <a:cubicBezTo>
                    <a:pt x="42" y="446"/>
                    <a:pt x="89" y="505"/>
                    <a:pt x="130" y="564"/>
                  </a:cubicBezTo>
                  <a:cubicBezTo>
                    <a:pt x="412" y="388"/>
                    <a:pt x="693" y="217"/>
                    <a:pt x="975" y="41"/>
                  </a:cubicBezTo>
                  <a:cubicBezTo>
                    <a:pt x="764" y="30"/>
                    <a:pt x="558" y="12"/>
                    <a:pt x="341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1423575" y="4181775"/>
              <a:ext cx="20700" cy="9775"/>
            </a:xfrm>
            <a:custGeom>
              <a:avLst/>
              <a:gdLst/>
              <a:ahLst/>
              <a:cxnLst/>
              <a:rect l="l" t="t" r="r" b="b"/>
              <a:pathLst>
                <a:path w="828" h="391" extrusionOk="0">
                  <a:moveTo>
                    <a:pt x="420" y="0"/>
                  </a:moveTo>
                  <a:cubicBezTo>
                    <a:pt x="313" y="0"/>
                    <a:pt x="198" y="19"/>
                    <a:pt x="90" y="19"/>
                  </a:cubicBezTo>
                  <a:cubicBezTo>
                    <a:pt x="59" y="19"/>
                    <a:pt x="30" y="18"/>
                    <a:pt x="1" y="14"/>
                  </a:cubicBezTo>
                  <a:lnTo>
                    <a:pt x="1" y="14"/>
                  </a:lnTo>
                  <a:cubicBezTo>
                    <a:pt x="135" y="274"/>
                    <a:pt x="327" y="390"/>
                    <a:pt x="563" y="390"/>
                  </a:cubicBezTo>
                  <a:cubicBezTo>
                    <a:pt x="646" y="390"/>
                    <a:pt x="735" y="376"/>
                    <a:pt x="828" y="348"/>
                  </a:cubicBezTo>
                  <a:cubicBezTo>
                    <a:pt x="761" y="55"/>
                    <a:pt x="601" y="0"/>
                    <a:pt x="42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1674950" y="4296800"/>
              <a:ext cx="11325" cy="8375"/>
            </a:xfrm>
            <a:custGeom>
              <a:avLst/>
              <a:gdLst/>
              <a:ahLst/>
              <a:cxnLst/>
              <a:rect l="l" t="t" r="r" b="b"/>
              <a:pathLst>
                <a:path w="453" h="335" extrusionOk="0">
                  <a:moveTo>
                    <a:pt x="411" y="0"/>
                  </a:moveTo>
                  <a:cubicBezTo>
                    <a:pt x="271" y="100"/>
                    <a:pt x="130" y="200"/>
                    <a:pt x="1" y="305"/>
                  </a:cubicBezTo>
                  <a:lnTo>
                    <a:pt x="1" y="329"/>
                  </a:lnTo>
                  <a:cubicBezTo>
                    <a:pt x="147" y="329"/>
                    <a:pt x="300" y="335"/>
                    <a:pt x="452" y="335"/>
                  </a:cubicBezTo>
                  <a:cubicBezTo>
                    <a:pt x="441" y="223"/>
                    <a:pt x="423" y="106"/>
                    <a:pt x="4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1304350" y="4175800"/>
              <a:ext cx="5725" cy="3700"/>
            </a:xfrm>
            <a:custGeom>
              <a:avLst/>
              <a:gdLst/>
              <a:ahLst/>
              <a:cxnLst/>
              <a:rect l="l" t="t" r="r" b="b"/>
              <a:pathLst>
                <a:path w="229" h="148" extrusionOk="0">
                  <a:moveTo>
                    <a:pt x="229" y="1"/>
                  </a:moveTo>
                  <a:lnTo>
                    <a:pt x="229" y="1"/>
                  </a:lnTo>
                  <a:cubicBezTo>
                    <a:pt x="159" y="6"/>
                    <a:pt x="76" y="6"/>
                    <a:pt x="0" y="12"/>
                  </a:cubicBezTo>
                  <a:lnTo>
                    <a:pt x="112" y="147"/>
                  </a:lnTo>
                  <a:cubicBezTo>
                    <a:pt x="159" y="94"/>
                    <a:pt x="194" y="42"/>
                    <a:pt x="2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1781425" y="4253825"/>
              <a:ext cx="5300" cy="4275"/>
            </a:xfrm>
            <a:custGeom>
              <a:avLst/>
              <a:gdLst/>
              <a:ahLst/>
              <a:cxnLst/>
              <a:rect l="l" t="t" r="r" b="b"/>
              <a:pathLst>
                <a:path w="212" h="171" extrusionOk="0">
                  <a:moveTo>
                    <a:pt x="83" y="1"/>
                  </a:moveTo>
                  <a:cubicBezTo>
                    <a:pt x="59" y="53"/>
                    <a:pt x="30" y="106"/>
                    <a:pt x="1" y="153"/>
                  </a:cubicBezTo>
                  <a:cubicBezTo>
                    <a:pt x="65" y="165"/>
                    <a:pt x="142" y="165"/>
                    <a:pt x="212" y="171"/>
                  </a:cubicBezTo>
                  <a:cubicBezTo>
                    <a:pt x="171" y="112"/>
                    <a:pt x="124" y="53"/>
                    <a:pt x="83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1558650" y="4300025"/>
              <a:ext cx="4575" cy="3850"/>
            </a:xfrm>
            <a:custGeom>
              <a:avLst/>
              <a:gdLst/>
              <a:ahLst/>
              <a:cxnLst/>
              <a:rect l="l" t="t" r="r" b="b"/>
              <a:pathLst>
                <a:path w="183" h="154" extrusionOk="0">
                  <a:moveTo>
                    <a:pt x="1" y="1"/>
                  </a:moveTo>
                  <a:cubicBezTo>
                    <a:pt x="24" y="53"/>
                    <a:pt x="53" y="106"/>
                    <a:pt x="77" y="153"/>
                  </a:cubicBezTo>
                  <a:cubicBezTo>
                    <a:pt x="112" y="106"/>
                    <a:pt x="141" y="59"/>
                    <a:pt x="182" y="18"/>
                  </a:cubicBezTo>
                  <a:cubicBezTo>
                    <a:pt x="124" y="18"/>
                    <a:pt x="59" y="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2239750" y="3843675"/>
              <a:ext cx="302450" cy="172825"/>
            </a:xfrm>
            <a:custGeom>
              <a:avLst/>
              <a:gdLst/>
              <a:ahLst/>
              <a:cxnLst/>
              <a:rect l="l" t="t" r="r" b="b"/>
              <a:pathLst>
                <a:path w="12098" h="6913" extrusionOk="0">
                  <a:moveTo>
                    <a:pt x="6624" y="2004"/>
                  </a:moveTo>
                  <a:lnTo>
                    <a:pt x="6624" y="2004"/>
                  </a:lnTo>
                  <a:cubicBezTo>
                    <a:pt x="6953" y="2091"/>
                    <a:pt x="7271" y="2201"/>
                    <a:pt x="7477" y="2507"/>
                  </a:cubicBezTo>
                  <a:lnTo>
                    <a:pt x="7477" y="2507"/>
                  </a:lnTo>
                  <a:cubicBezTo>
                    <a:pt x="7438" y="2512"/>
                    <a:pt x="7400" y="2514"/>
                    <a:pt x="7363" y="2514"/>
                  </a:cubicBezTo>
                  <a:cubicBezTo>
                    <a:pt x="7016" y="2514"/>
                    <a:pt x="6790" y="2301"/>
                    <a:pt x="6624" y="2004"/>
                  </a:cubicBezTo>
                  <a:close/>
                  <a:moveTo>
                    <a:pt x="7537" y="2539"/>
                  </a:moveTo>
                  <a:cubicBezTo>
                    <a:pt x="8300" y="2815"/>
                    <a:pt x="9058" y="3090"/>
                    <a:pt x="9839" y="3383"/>
                  </a:cubicBezTo>
                  <a:cubicBezTo>
                    <a:pt x="9755" y="3403"/>
                    <a:pt x="9647" y="3447"/>
                    <a:pt x="9552" y="3447"/>
                  </a:cubicBezTo>
                  <a:cubicBezTo>
                    <a:pt x="9533" y="3447"/>
                    <a:pt x="9515" y="3445"/>
                    <a:pt x="9498" y="3442"/>
                  </a:cubicBezTo>
                  <a:cubicBezTo>
                    <a:pt x="9006" y="3324"/>
                    <a:pt x="8501" y="3219"/>
                    <a:pt x="8038" y="3037"/>
                  </a:cubicBezTo>
                  <a:cubicBezTo>
                    <a:pt x="7829" y="2955"/>
                    <a:pt x="7697" y="2718"/>
                    <a:pt x="7537" y="2539"/>
                  </a:cubicBezTo>
                  <a:close/>
                  <a:moveTo>
                    <a:pt x="5626" y="2978"/>
                  </a:moveTo>
                  <a:lnTo>
                    <a:pt x="5626" y="2978"/>
                  </a:lnTo>
                  <a:cubicBezTo>
                    <a:pt x="6835" y="3841"/>
                    <a:pt x="8167" y="4439"/>
                    <a:pt x="9575" y="4897"/>
                  </a:cubicBezTo>
                  <a:cubicBezTo>
                    <a:pt x="8325" y="4867"/>
                    <a:pt x="6160" y="3811"/>
                    <a:pt x="5626" y="2978"/>
                  </a:cubicBezTo>
                  <a:close/>
                  <a:moveTo>
                    <a:pt x="5774" y="1"/>
                  </a:moveTo>
                  <a:cubicBezTo>
                    <a:pt x="5583" y="1"/>
                    <a:pt x="5389" y="14"/>
                    <a:pt x="5192" y="45"/>
                  </a:cubicBezTo>
                  <a:cubicBezTo>
                    <a:pt x="5168" y="49"/>
                    <a:pt x="5144" y="51"/>
                    <a:pt x="5120" y="51"/>
                  </a:cubicBezTo>
                  <a:cubicBezTo>
                    <a:pt x="5009" y="51"/>
                    <a:pt x="4897" y="14"/>
                    <a:pt x="4782" y="4"/>
                  </a:cubicBezTo>
                  <a:lnTo>
                    <a:pt x="4782" y="4"/>
                  </a:lnTo>
                  <a:cubicBezTo>
                    <a:pt x="4805" y="45"/>
                    <a:pt x="4834" y="86"/>
                    <a:pt x="4852" y="127"/>
                  </a:cubicBezTo>
                  <a:cubicBezTo>
                    <a:pt x="4663" y="294"/>
                    <a:pt x="4462" y="449"/>
                    <a:pt x="4261" y="615"/>
                  </a:cubicBezTo>
                  <a:lnTo>
                    <a:pt x="4261" y="615"/>
                  </a:lnTo>
                  <a:cubicBezTo>
                    <a:pt x="4261" y="615"/>
                    <a:pt x="4260" y="614"/>
                    <a:pt x="4260" y="614"/>
                  </a:cubicBezTo>
                  <a:lnTo>
                    <a:pt x="4248" y="626"/>
                  </a:lnTo>
                  <a:cubicBezTo>
                    <a:pt x="4252" y="622"/>
                    <a:pt x="4257" y="618"/>
                    <a:pt x="4261" y="615"/>
                  </a:cubicBezTo>
                  <a:lnTo>
                    <a:pt x="4261" y="615"/>
                  </a:lnTo>
                  <a:cubicBezTo>
                    <a:pt x="4366" y="662"/>
                    <a:pt x="4460" y="743"/>
                    <a:pt x="4559" y="767"/>
                  </a:cubicBezTo>
                  <a:cubicBezTo>
                    <a:pt x="5310" y="943"/>
                    <a:pt x="5896" y="1365"/>
                    <a:pt x="6418" y="1916"/>
                  </a:cubicBezTo>
                  <a:cubicBezTo>
                    <a:pt x="6272" y="1916"/>
                    <a:pt x="6143" y="1864"/>
                    <a:pt x="6031" y="1799"/>
                  </a:cubicBezTo>
                  <a:cubicBezTo>
                    <a:pt x="5662" y="1570"/>
                    <a:pt x="5280" y="1353"/>
                    <a:pt x="4911" y="1113"/>
                  </a:cubicBezTo>
                  <a:cubicBezTo>
                    <a:pt x="4713" y="983"/>
                    <a:pt x="4507" y="925"/>
                    <a:pt x="4300" y="925"/>
                  </a:cubicBezTo>
                  <a:cubicBezTo>
                    <a:pt x="4132" y="925"/>
                    <a:pt x="3964" y="962"/>
                    <a:pt x="3796" y="1031"/>
                  </a:cubicBezTo>
                  <a:cubicBezTo>
                    <a:pt x="3227" y="1265"/>
                    <a:pt x="2652" y="1523"/>
                    <a:pt x="2007" y="1799"/>
                  </a:cubicBezTo>
                  <a:cubicBezTo>
                    <a:pt x="2658" y="1911"/>
                    <a:pt x="3262" y="1940"/>
                    <a:pt x="3820" y="2122"/>
                  </a:cubicBezTo>
                  <a:cubicBezTo>
                    <a:pt x="4365" y="2304"/>
                    <a:pt x="4993" y="2386"/>
                    <a:pt x="5392" y="2902"/>
                  </a:cubicBezTo>
                  <a:cubicBezTo>
                    <a:pt x="4899" y="2761"/>
                    <a:pt x="4430" y="2585"/>
                    <a:pt x="3960" y="2392"/>
                  </a:cubicBezTo>
                  <a:cubicBezTo>
                    <a:pt x="3439" y="2179"/>
                    <a:pt x="2908" y="2099"/>
                    <a:pt x="2369" y="2099"/>
                  </a:cubicBezTo>
                  <a:cubicBezTo>
                    <a:pt x="2088" y="2099"/>
                    <a:pt x="1805" y="2121"/>
                    <a:pt x="1520" y="2157"/>
                  </a:cubicBezTo>
                  <a:cubicBezTo>
                    <a:pt x="822" y="2257"/>
                    <a:pt x="388" y="2638"/>
                    <a:pt x="1" y="3301"/>
                  </a:cubicBezTo>
                  <a:cubicBezTo>
                    <a:pt x="192" y="3258"/>
                    <a:pt x="375" y="3239"/>
                    <a:pt x="550" y="3239"/>
                  </a:cubicBezTo>
                  <a:cubicBezTo>
                    <a:pt x="1143" y="3239"/>
                    <a:pt x="1644" y="3462"/>
                    <a:pt x="2107" y="3753"/>
                  </a:cubicBezTo>
                  <a:cubicBezTo>
                    <a:pt x="2822" y="4204"/>
                    <a:pt x="3462" y="4779"/>
                    <a:pt x="4136" y="5295"/>
                  </a:cubicBezTo>
                  <a:cubicBezTo>
                    <a:pt x="4635" y="5677"/>
                    <a:pt x="5081" y="6164"/>
                    <a:pt x="5632" y="6428"/>
                  </a:cubicBezTo>
                  <a:cubicBezTo>
                    <a:pt x="6310" y="6751"/>
                    <a:pt x="7025" y="6913"/>
                    <a:pt x="7757" y="6913"/>
                  </a:cubicBezTo>
                  <a:cubicBezTo>
                    <a:pt x="8141" y="6913"/>
                    <a:pt x="8528" y="6868"/>
                    <a:pt x="8918" y="6780"/>
                  </a:cubicBezTo>
                  <a:cubicBezTo>
                    <a:pt x="9099" y="6745"/>
                    <a:pt x="9305" y="6662"/>
                    <a:pt x="9422" y="6527"/>
                  </a:cubicBezTo>
                  <a:cubicBezTo>
                    <a:pt x="9792" y="6140"/>
                    <a:pt x="10120" y="5724"/>
                    <a:pt x="10449" y="5295"/>
                  </a:cubicBezTo>
                  <a:cubicBezTo>
                    <a:pt x="10496" y="5249"/>
                    <a:pt x="10437" y="5108"/>
                    <a:pt x="10419" y="5014"/>
                  </a:cubicBezTo>
                  <a:cubicBezTo>
                    <a:pt x="10303" y="5040"/>
                    <a:pt x="10190" y="5154"/>
                    <a:pt x="10069" y="5154"/>
                  </a:cubicBezTo>
                  <a:cubicBezTo>
                    <a:pt x="10002" y="5154"/>
                    <a:pt x="9932" y="5119"/>
                    <a:pt x="9856" y="5014"/>
                  </a:cubicBezTo>
                  <a:cubicBezTo>
                    <a:pt x="9929" y="4886"/>
                    <a:pt x="10023" y="4856"/>
                    <a:pt x="10123" y="4856"/>
                  </a:cubicBezTo>
                  <a:cubicBezTo>
                    <a:pt x="10211" y="4856"/>
                    <a:pt x="10304" y="4879"/>
                    <a:pt x="10393" y="4879"/>
                  </a:cubicBezTo>
                  <a:cubicBezTo>
                    <a:pt x="10398" y="4879"/>
                    <a:pt x="10403" y="4879"/>
                    <a:pt x="10408" y="4879"/>
                  </a:cubicBezTo>
                  <a:cubicBezTo>
                    <a:pt x="10601" y="4691"/>
                    <a:pt x="10877" y="4533"/>
                    <a:pt x="10994" y="4310"/>
                  </a:cubicBezTo>
                  <a:cubicBezTo>
                    <a:pt x="11159" y="3993"/>
                    <a:pt x="11211" y="3624"/>
                    <a:pt x="11305" y="3283"/>
                  </a:cubicBezTo>
                  <a:cubicBezTo>
                    <a:pt x="11276" y="3254"/>
                    <a:pt x="11247" y="3213"/>
                    <a:pt x="11205" y="3154"/>
                  </a:cubicBezTo>
                  <a:cubicBezTo>
                    <a:pt x="10937" y="3212"/>
                    <a:pt x="10675" y="3363"/>
                    <a:pt x="10375" y="3363"/>
                  </a:cubicBezTo>
                  <a:cubicBezTo>
                    <a:pt x="10282" y="3363"/>
                    <a:pt x="10186" y="3349"/>
                    <a:pt x="10085" y="3313"/>
                  </a:cubicBezTo>
                  <a:cubicBezTo>
                    <a:pt x="10595" y="3090"/>
                    <a:pt x="11135" y="2990"/>
                    <a:pt x="11458" y="2667"/>
                  </a:cubicBezTo>
                  <a:cubicBezTo>
                    <a:pt x="11786" y="2345"/>
                    <a:pt x="11874" y="1799"/>
                    <a:pt x="12097" y="1265"/>
                  </a:cubicBezTo>
                  <a:lnTo>
                    <a:pt x="12097" y="1265"/>
                  </a:lnTo>
                  <a:cubicBezTo>
                    <a:pt x="11917" y="1281"/>
                    <a:pt x="11741" y="1288"/>
                    <a:pt x="11568" y="1288"/>
                  </a:cubicBezTo>
                  <a:cubicBezTo>
                    <a:pt x="10490" y="1288"/>
                    <a:pt x="9539" y="1007"/>
                    <a:pt x="8583" y="679"/>
                  </a:cubicBezTo>
                  <a:cubicBezTo>
                    <a:pt x="7675" y="364"/>
                    <a:pt x="6758" y="1"/>
                    <a:pt x="5774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2156150" y="3846850"/>
              <a:ext cx="100200" cy="141400"/>
            </a:xfrm>
            <a:custGeom>
              <a:avLst/>
              <a:gdLst/>
              <a:ahLst/>
              <a:cxnLst/>
              <a:rect l="l" t="t" r="r" b="b"/>
              <a:pathLst>
                <a:path w="4008" h="5656" extrusionOk="0">
                  <a:moveTo>
                    <a:pt x="2611" y="3719"/>
                  </a:moveTo>
                  <a:lnTo>
                    <a:pt x="2611" y="3719"/>
                  </a:lnTo>
                  <a:cubicBezTo>
                    <a:pt x="2607" y="3720"/>
                    <a:pt x="2602" y="3720"/>
                    <a:pt x="2597" y="3720"/>
                  </a:cubicBezTo>
                  <a:lnTo>
                    <a:pt x="2597" y="3720"/>
                  </a:lnTo>
                  <a:cubicBezTo>
                    <a:pt x="2596" y="3724"/>
                    <a:pt x="2595" y="3728"/>
                    <a:pt x="2594" y="3731"/>
                  </a:cubicBezTo>
                  <a:lnTo>
                    <a:pt x="2611" y="3719"/>
                  </a:lnTo>
                  <a:close/>
                  <a:moveTo>
                    <a:pt x="3878" y="0"/>
                  </a:moveTo>
                  <a:cubicBezTo>
                    <a:pt x="2981" y="88"/>
                    <a:pt x="2159" y="428"/>
                    <a:pt x="1497" y="992"/>
                  </a:cubicBezTo>
                  <a:cubicBezTo>
                    <a:pt x="863" y="1525"/>
                    <a:pt x="429" y="2259"/>
                    <a:pt x="294" y="3109"/>
                  </a:cubicBezTo>
                  <a:cubicBezTo>
                    <a:pt x="206" y="3631"/>
                    <a:pt x="136" y="4159"/>
                    <a:pt x="65" y="4687"/>
                  </a:cubicBezTo>
                  <a:cubicBezTo>
                    <a:pt x="42" y="4805"/>
                    <a:pt x="30" y="4922"/>
                    <a:pt x="6" y="5039"/>
                  </a:cubicBezTo>
                  <a:cubicBezTo>
                    <a:pt x="6" y="5221"/>
                    <a:pt x="6" y="5403"/>
                    <a:pt x="1" y="5655"/>
                  </a:cubicBezTo>
                  <a:cubicBezTo>
                    <a:pt x="593" y="5186"/>
                    <a:pt x="998" y="4705"/>
                    <a:pt x="1121" y="3983"/>
                  </a:cubicBezTo>
                  <a:cubicBezTo>
                    <a:pt x="1268" y="3150"/>
                    <a:pt x="1532" y="2341"/>
                    <a:pt x="1761" y="1525"/>
                  </a:cubicBezTo>
                  <a:cubicBezTo>
                    <a:pt x="1819" y="1326"/>
                    <a:pt x="1925" y="1138"/>
                    <a:pt x="2071" y="968"/>
                  </a:cubicBezTo>
                  <a:lnTo>
                    <a:pt x="2071" y="968"/>
                  </a:lnTo>
                  <a:cubicBezTo>
                    <a:pt x="1878" y="2159"/>
                    <a:pt x="1661" y="3332"/>
                    <a:pt x="1233" y="4517"/>
                  </a:cubicBezTo>
                  <a:cubicBezTo>
                    <a:pt x="1620" y="4259"/>
                    <a:pt x="2007" y="3995"/>
                    <a:pt x="2394" y="3743"/>
                  </a:cubicBezTo>
                  <a:cubicBezTo>
                    <a:pt x="2421" y="3722"/>
                    <a:pt x="2456" y="3718"/>
                    <a:pt x="2494" y="3718"/>
                  </a:cubicBezTo>
                  <a:cubicBezTo>
                    <a:pt x="2522" y="3718"/>
                    <a:pt x="2553" y="3720"/>
                    <a:pt x="2582" y="3720"/>
                  </a:cubicBezTo>
                  <a:cubicBezTo>
                    <a:pt x="2587" y="3720"/>
                    <a:pt x="2592" y="3720"/>
                    <a:pt x="2597" y="3720"/>
                  </a:cubicBezTo>
                  <a:lnTo>
                    <a:pt x="2597" y="3720"/>
                  </a:lnTo>
                  <a:cubicBezTo>
                    <a:pt x="2629" y="3616"/>
                    <a:pt x="2631" y="3482"/>
                    <a:pt x="2699" y="3409"/>
                  </a:cubicBezTo>
                  <a:cubicBezTo>
                    <a:pt x="3292" y="2781"/>
                    <a:pt x="3614" y="2024"/>
                    <a:pt x="3755" y="1173"/>
                  </a:cubicBezTo>
                  <a:cubicBezTo>
                    <a:pt x="3814" y="816"/>
                    <a:pt x="3919" y="469"/>
                    <a:pt x="4007" y="123"/>
                  </a:cubicBezTo>
                  <a:cubicBezTo>
                    <a:pt x="3966" y="82"/>
                    <a:pt x="3919" y="47"/>
                    <a:pt x="3878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2209975" y="3929525"/>
              <a:ext cx="243200" cy="107975"/>
            </a:xfrm>
            <a:custGeom>
              <a:avLst/>
              <a:gdLst/>
              <a:ahLst/>
              <a:cxnLst/>
              <a:rect l="l" t="t" r="r" b="b"/>
              <a:pathLst>
                <a:path w="9728" h="4319" extrusionOk="0">
                  <a:moveTo>
                    <a:pt x="1710" y="0"/>
                  </a:moveTo>
                  <a:cubicBezTo>
                    <a:pt x="1369" y="0"/>
                    <a:pt x="1015" y="106"/>
                    <a:pt x="646" y="366"/>
                  </a:cubicBezTo>
                  <a:cubicBezTo>
                    <a:pt x="593" y="412"/>
                    <a:pt x="517" y="412"/>
                    <a:pt x="441" y="424"/>
                  </a:cubicBezTo>
                  <a:lnTo>
                    <a:pt x="441" y="407"/>
                  </a:lnTo>
                  <a:cubicBezTo>
                    <a:pt x="312" y="565"/>
                    <a:pt x="177" y="735"/>
                    <a:pt x="1" y="952"/>
                  </a:cubicBezTo>
                  <a:cubicBezTo>
                    <a:pt x="294" y="970"/>
                    <a:pt x="570" y="952"/>
                    <a:pt x="828" y="1005"/>
                  </a:cubicBezTo>
                  <a:cubicBezTo>
                    <a:pt x="1247" y="1087"/>
                    <a:pt x="1724" y="1064"/>
                    <a:pt x="1903" y="1581"/>
                  </a:cubicBezTo>
                  <a:lnTo>
                    <a:pt x="1903" y="1581"/>
                  </a:lnTo>
                  <a:cubicBezTo>
                    <a:pt x="1901" y="1580"/>
                    <a:pt x="1898" y="1580"/>
                    <a:pt x="1895" y="1580"/>
                  </a:cubicBezTo>
                  <a:lnTo>
                    <a:pt x="1895" y="1580"/>
                  </a:lnTo>
                  <a:lnTo>
                    <a:pt x="1907" y="1592"/>
                  </a:lnTo>
                  <a:cubicBezTo>
                    <a:pt x="1906" y="1588"/>
                    <a:pt x="1905" y="1584"/>
                    <a:pt x="1903" y="1581"/>
                  </a:cubicBezTo>
                  <a:lnTo>
                    <a:pt x="1903" y="1581"/>
                  </a:lnTo>
                  <a:cubicBezTo>
                    <a:pt x="2457" y="1630"/>
                    <a:pt x="2848" y="1969"/>
                    <a:pt x="3233" y="2319"/>
                  </a:cubicBezTo>
                  <a:lnTo>
                    <a:pt x="3221" y="2301"/>
                  </a:lnTo>
                  <a:lnTo>
                    <a:pt x="3221" y="2301"/>
                  </a:lnTo>
                  <a:cubicBezTo>
                    <a:pt x="4506" y="2882"/>
                    <a:pt x="5785" y="3463"/>
                    <a:pt x="7064" y="4050"/>
                  </a:cubicBezTo>
                  <a:cubicBezTo>
                    <a:pt x="7457" y="4229"/>
                    <a:pt x="7840" y="4319"/>
                    <a:pt x="8205" y="4319"/>
                  </a:cubicBezTo>
                  <a:cubicBezTo>
                    <a:pt x="8760" y="4319"/>
                    <a:pt x="9274" y="4112"/>
                    <a:pt x="9727" y="3698"/>
                  </a:cubicBezTo>
                  <a:cubicBezTo>
                    <a:pt x="9146" y="3662"/>
                    <a:pt x="8566" y="3645"/>
                    <a:pt x="7997" y="3586"/>
                  </a:cubicBezTo>
                  <a:cubicBezTo>
                    <a:pt x="7387" y="3528"/>
                    <a:pt x="6794" y="3398"/>
                    <a:pt x="6295" y="3005"/>
                  </a:cubicBezTo>
                  <a:cubicBezTo>
                    <a:pt x="5304" y="2225"/>
                    <a:pt x="4336" y="1416"/>
                    <a:pt x="3315" y="671"/>
                  </a:cubicBezTo>
                  <a:cubicBezTo>
                    <a:pt x="2812" y="296"/>
                    <a:pt x="2280" y="0"/>
                    <a:pt x="171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2365300" y="3822375"/>
              <a:ext cx="213400" cy="47750"/>
            </a:xfrm>
            <a:custGeom>
              <a:avLst/>
              <a:gdLst/>
              <a:ahLst/>
              <a:cxnLst/>
              <a:rect l="l" t="t" r="r" b="b"/>
              <a:pathLst>
                <a:path w="8536" h="1910" extrusionOk="0">
                  <a:moveTo>
                    <a:pt x="1215" y="0"/>
                  </a:moveTo>
                  <a:cubicBezTo>
                    <a:pt x="732" y="0"/>
                    <a:pt x="315" y="249"/>
                    <a:pt x="0" y="692"/>
                  </a:cubicBezTo>
                  <a:cubicBezTo>
                    <a:pt x="227" y="651"/>
                    <a:pt x="450" y="633"/>
                    <a:pt x="670" y="633"/>
                  </a:cubicBezTo>
                  <a:cubicBezTo>
                    <a:pt x="1337" y="633"/>
                    <a:pt x="1976" y="795"/>
                    <a:pt x="2611" y="967"/>
                  </a:cubicBezTo>
                  <a:cubicBezTo>
                    <a:pt x="3432" y="1202"/>
                    <a:pt x="4236" y="1478"/>
                    <a:pt x="5051" y="1718"/>
                  </a:cubicBezTo>
                  <a:cubicBezTo>
                    <a:pt x="5472" y="1844"/>
                    <a:pt x="5887" y="1910"/>
                    <a:pt x="6296" y="1910"/>
                  </a:cubicBezTo>
                  <a:cubicBezTo>
                    <a:pt x="7055" y="1910"/>
                    <a:pt x="7796" y="1682"/>
                    <a:pt x="8536" y="1179"/>
                  </a:cubicBezTo>
                  <a:cubicBezTo>
                    <a:pt x="7269" y="821"/>
                    <a:pt x="6131" y="258"/>
                    <a:pt x="4846" y="252"/>
                  </a:cubicBezTo>
                  <a:cubicBezTo>
                    <a:pt x="3725" y="252"/>
                    <a:pt x="2611" y="246"/>
                    <a:pt x="1502" y="29"/>
                  </a:cubicBezTo>
                  <a:cubicBezTo>
                    <a:pt x="1404" y="10"/>
                    <a:pt x="1308" y="0"/>
                    <a:pt x="121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2170225" y="3959950"/>
              <a:ext cx="151675" cy="57425"/>
            </a:xfrm>
            <a:custGeom>
              <a:avLst/>
              <a:gdLst/>
              <a:ahLst/>
              <a:cxnLst/>
              <a:rect l="l" t="t" r="r" b="b"/>
              <a:pathLst>
                <a:path w="6067" h="2297" extrusionOk="0">
                  <a:moveTo>
                    <a:pt x="1165" y="1548"/>
                  </a:moveTo>
                  <a:cubicBezTo>
                    <a:pt x="1160" y="1548"/>
                    <a:pt x="1156" y="1548"/>
                    <a:pt x="1151" y="1548"/>
                  </a:cubicBezTo>
                  <a:lnTo>
                    <a:pt x="1168" y="1554"/>
                  </a:lnTo>
                  <a:cubicBezTo>
                    <a:pt x="1167" y="1552"/>
                    <a:pt x="1166" y="1550"/>
                    <a:pt x="1165" y="1548"/>
                  </a:cubicBezTo>
                  <a:close/>
                  <a:moveTo>
                    <a:pt x="1968" y="0"/>
                  </a:moveTo>
                  <a:cubicBezTo>
                    <a:pt x="1219" y="0"/>
                    <a:pt x="566" y="325"/>
                    <a:pt x="1" y="1026"/>
                  </a:cubicBezTo>
                  <a:cubicBezTo>
                    <a:pt x="416" y="1178"/>
                    <a:pt x="935" y="1079"/>
                    <a:pt x="1165" y="1548"/>
                  </a:cubicBezTo>
                  <a:lnTo>
                    <a:pt x="1165" y="1548"/>
                  </a:lnTo>
                  <a:cubicBezTo>
                    <a:pt x="1225" y="1547"/>
                    <a:pt x="1287" y="1540"/>
                    <a:pt x="1346" y="1540"/>
                  </a:cubicBezTo>
                  <a:cubicBezTo>
                    <a:pt x="1393" y="1540"/>
                    <a:pt x="1439" y="1545"/>
                    <a:pt x="1479" y="1560"/>
                  </a:cubicBezTo>
                  <a:cubicBezTo>
                    <a:pt x="1884" y="1718"/>
                    <a:pt x="2265" y="1935"/>
                    <a:pt x="2676" y="2052"/>
                  </a:cubicBezTo>
                  <a:cubicBezTo>
                    <a:pt x="3207" y="2205"/>
                    <a:pt x="3737" y="2296"/>
                    <a:pt x="4276" y="2296"/>
                  </a:cubicBezTo>
                  <a:cubicBezTo>
                    <a:pt x="4857" y="2296"/>
                    <a:pt x="5449" y="2190"/>
                    <a:pt x="6067" y="1941"/>
                  </a:cubicBezTo>
                  <a:cubicBezTo>
                    <a:pt x="5744" y="1777"/>
                    <a:pt x="5504" y="1665"/>
                    <a:pt x="5286" y="1519"/>
                  </a:cubicBezTo>
                  <a:cubicBezTo>
                    <a:pt x="5122" y="1401"/>
                    <a:pt x="4981" y="1243"/>
                    <a:pt x="4829" y="1096"/>
                  </a:cubicBezTo>
                  <a:lnTo>
                    <a:pt x="4829" y="1096"/>
                  </a:lnTo>
                  <a:cubicBezTo>
                    <a:pt x="4829" y="1096"/>
                    <a:pt x="4841" y="1108"/>
                    <a:pt x="4841" y="1114"/>
                  </a:cubicBezTo>
                  <a:cubicBezTo>
                    <a:pt x="4292" y="1050"/>
                    <a:pt x="3848" y="817"/>
                    <a:pt x="3503" y="382"/>
                  </a:cubicBezTo>
                  <a:lnTo>
                    <a:pt x="3503" y="382"/>
                  </a:lnTo>
                  <a:cubicBezTo>
                    <a:pt x="3507" y="383"/>
                    <a:pt x="3511" y="385"/>
                    <a:pt x="3515" y="386"/>
                  </a:cubicBezTo>
                  <a:lnTo>
                    <a:pt x="3497" y="375"/>
                  </a:lnTo>
                  <a:lnTo>
                    <a:pt x="3497" y="375"/>
                  </a:lnTo>
                  <a:cubicBezTo>
                    <a:pt x="3499" y="377"/>
                    <a:pt x="3501" y="380"/>
                    <a:pt x="3503" y="382"/>
                  </a:cubicBezTo>
                  <a:lnTo>
                    <a:pt x="3503" y="382"/>
                  </a:lnTo>
                  <a:cubicBezTo>
                    <a:pt x="3255" y="289"/>
                    <a:pt x="3018" y="174"/>
                    <a:pt x="2764" y="111"/>
                  </a:cubicBezTo>
                  <a:cubicBezTo>
                    <a:pt x="2487" y="38"/>
                    <a:pt x="2222" y="0"/>
                    <a:pt x="1968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2295050" y="3767775"/>
              <a:ext cx="106650" cy="111200"/>
            </a:xfrm>
            <a:custGeom>
              <a:avLst/>
              <a:gdLst/>
              <a:ahLst/>
              <a:cxnLst/>
              <a:rect l="l" t="t" r="r" b="b"/>
              <a:pathLst>
                <a:path w="4266" h="4448" extrusionOk="0">
                  <a:moveTo>
                    <a:pt x="3948" y="863"/>
                  </a:moveTo>
                  <a:cubicBezTo>
                    <a:pt x="3942" y="868"/>
                    <a:pt x="3936" y="872"/>
                    <a:pt x="3930" y="877"/>
                  </a:cubicBezTo>
                  <a:lnTo>
                    <a:pt x="3930" y="877"/>
                  </a:lnTo>
                  <a:cubicBezTo>
                    <a:pt x="3930" y="878"/>
                    <a:pt x="3931" y="880"/>
                    <a:pt x="3931" y="881"/>
                  </a:cubicBezTo>
                  <a:lnTo>
                    <a:pt x="3948" y="863"/>
                  </a:lnTo>
                  <a:close/>
                  <a:moveTo>
                    <a:pt x="2048" y="3656"/>
                  </a:moveTo>
                  <a:lnTo>
                    <a:pt x="2048" y="3656"/>
                  </a:lnTo>
                  <a:cubicBezTo>
                    <a:pt x="2046" y="3656"/>
                    <a:pt x="2044" y="3657"/>
                    <a:pt x="2042" y="3657"/>
                  </a:cubicBezTo>
                  <a:lnTo>
                    <a:pt x="2042" y="3657"/>
                  </a:lnTo>
                  <a:cubicBezTo>
                    <a:pt x="2040" y="3663"/>
                    <a:pt x="2038" y="3668"/>
                    <a:pt x="2036" y="3674"/>
                  </a:cubicBezTo>
                  <a:cubicBezTo>
                    <a:pt x="2042" y="3668"/>
                    <a:pt x="2048" y="3656"/>
                    <a:pt x="2048" y="3656"/>
                  </a:cubicBezTo>
                  <a:close/>
                  <a:moveTo>
                    <a:pt x="4229" y="1"/>
                  </a:moveTo>
                  <a:cubicBezTo>
                    <a:pt x="3434" y="1"/>
                    <a:pt x="2829" y="554"/>
                    <a:pt x="2091" y="554"/>
                  </a:cubicBezTo>
                  <a:cubicBezTo>
                    <a:pt x="2073" y="554"/>
                    <a:pt x="2054" y="553"/>
                    <a:pt x="2036" y="553"/>
                  </a:cubicBezTo>
                  <a:cubicBezTo>
                    <a:pt x="1983" y="553"/>
                    <a:pt x="1930" y="658"/>
                    <a:pt x="1872" y="693"/>
                  </a:cubicBezTo>
                  <a:cubicBezTo>
                    <a:pt x="511" y="1579"/>
                    <a:pt x="293" y="3034"/>
                    <a:pt x="0" y="4448"/>
                  </a:cubicBezTo>
                  <a:cubicBezTo>
                    <a:pt x="956" y="4360"/>
                    <a:pt x="1291" y="3691"/>
                    <a:pt x="1567" y="2958"/>
                  </a:cubicBezTo>
                  <a:cubicBezTo>
                    <a:pt x="1643" y="2752"/>
                    <a:pt x="1690" y="2535"/>
                    <a:pt x="1760" y="2330"/>
                  </a:cubicBezTo>
                  <a:cubicBezTo>
                    <a:pt x="1954" y="1790"/>
                    <a:pt x="2159" y="1257"/>
                    <a:pt x="2353" y="723"/>
                  </a:cubicBezTo>
                  <a:cubicBezTo>
                    <a:pt x="2405" y="734"/>
                    <a:pt x="2452" y="752"/>
                    <a:pt x="2493" y="764"/>
                  </a:cubicBezTo>
                  <a:cubicBezTo>
                    <a:pt x="2464" y="922"/>
                    <a:pt x="2446" y="1075"/>
                    <a:pt x="2394" y="1221"/>
                  </a:cubicBezTo>
                  <a:cubicBezTo>
                    <a:pt x="2118" y="2025"/>
                    <a:pt x="1842" y="2829"/>
                    <a:pt x="1567" y="3632"/>
                  </a:cubicBezTo>
                  <a:cubicBezTo>
                    <a:pt x="1602" y="3668"/>
                    <a:pt x="1631" y="3715"/>
                    <a:pt x="1666" y="3750"/>
                  </a:cubicBezTo>
                  <a:cubicBezTo>
                    <a:pt x="1788" y="3721"/>
                    <a:pt x="1921" y="3686"/>
                    <a:pt x="2042" y="3657"/>
                  </a:cubicBezTo>
                  <a:lnTo>
                    <a:pt x="2042" y="3657"/>
                  </a:lnTo>
                  <a:cubicBezTo>
                    <a:pt x="2132" y="3426"/>
                    <a:pt x="2174" y="3159"/>
                    <a:pt x="2329" y="2993"/>
                  </a:cubicBezTo>
                  <a:cubicBezTo>
                    <a:pt x="2685" y="2602"/>
                    <a:pt x="3105" y="2257"/>
                    <a:pt x="3502" y="1901"/>
                  </a:cubicBezTo>
                  <a:lnTo>
                    <a:pt x="3502" y="1901"/>
                  </a:lnTo>
                  <a:cubicBezTo>
                    <a:pt x="3502" y="1903"/>
                    <a:pt x="3502" y="1906"/>
                    <a:pt x="3502" y="1908"/>
                  </a:cubicBezTo>
                  <a:lnTo>
                    <a:pt x="3508" y="1896"/>
                  </a:lnTo>
                  <a:lnTo>
                    <a:pt x="3508" y="1896"/>
                  </a:lnTo>
                  <a:cubicBezTo>
                    <a:pt x="3506" y="1898"/>
                    <a:pt x="3504" y="1900"/>
                    <a:pt x="3502" y="1901"/>
                  </a:cubicBezTo>
                  <a:lnTo>
                    <a:pt x="3502" y="1901"/>
                  </a:lnTo>
                  <a:cubicBezTo>
                    <a:pt x="3492" y="1495"/>
                    <a:pt x="3594" y="1133"/>
                    <a:pt x="3930" y="877"/>
                  </a:cubicBezTo>
                  <a:lnTo>
                    <a:pt x="3930" y="877"/>
                  </a:lnTo>
                  <a:cubicBezTo>
                    <a:pt x="3896" y="609"/>
                    <a:pt x="3979" y="399"/>
                    <a:pt x="4236" y="277"/>
                  </a:cubicBezTo>
                  <a:lnTo>
                    <a:pt x="4236" y="277"/>
                  </a:lnTo>
                  <a:lnTo>
                    <a:pt x="4218" y="283"/>
                  </a:lnTo>
                  <a:cubicBezTo>
                    <a:pt x="4236" y="201"/>
                    <a:pt x="4242" y="113"/>
                    <a:pt x="4265" y="1"/>
                  </a:cubicBezTo>
                  <a:cubicBezTo>
                    <a:pt x="4253" y="1"/>
                    <a:pt x="4241" y="1"/>
                    <a:pt x="422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2421175" y="3752250"/>
              <a:ext cx="84200" cy="70325"/>
            </a:xfrm>
            <a:custGeom>
              <a:avLst/>
              <a:gdLst/>
              <a:ahLst/>
              <a:cxnLst/>
              <a:rect l="l" t="t" r="r" b="b"/>
              <a:pathLst>
                <a:path w="3368" h="2813" extrusionOk="0">
                  <a:moveTo>
                    <a:pt x="2259" y="0"/>
                  </a:moveTo>
                  <a:cubicBezTo>
                    <a:pt x="1818" y="0"/>
                    <a:pt x="1515" y="258"/>
                    <a:pt x="1279" y="651"/>
                  </a:cubicBezTo>
                  <a:cubicBezTo>
                    <a:pt x="998" y="1109"/>
                    <a:pt x="734" y="1572"/>
                    <a:pt x="464" y="2024"/>
                  </a:cubicBezTo>
                  <a:cubicBezTo>
                    <a:pt x="323" y="2265"/>
                    <a:pt x="188" y="2499"/>
                    <a:pt x="0" y="2810"/>
                  </a:cubicBezTo>
                  <a:cubicBezTo>
                    <a:pt x="212" y="2810"/>
                    <a:pt x="365" y="2808"/>
                    <a:pt x="502" y="2808"/>
                  </a:cubicBezTo>
                  <a:cubicBezTo>
                    <a:pt x="570" y="2808"/>
                    <a:pt x="634" y="2808"/>
                    <a:pt x="698" y="2810"/>
                  </a:cubicBezTo>
                  <a:cubicBezTo>
                    <a:pt x="736" y="2812"/>
                    <a:pt x="773" y="2813"/>
                    <a:pt x="809" y="2813"/>
                  </a:cubicBezTo>
                  <a:cubicBezTo>
                    <a:pt x="1395" y="2813"/>
                    <a:pt x="1853" y="2587"/>
                    <a:pt x="2112" y="2007"/>
                  </a:cubicBezTo>
                  <a:cubicBezTo>
                    <a:pt x="2157" y="1912"/>
                    <a:pt x="2301" y="1860"/>
                    <a:pt x="2406" y="1795"/>
                  </a:cubicBezTo>
                  <a:lnTo>
                    <a:pt x="2406" y="1795"/>
                  </a:lnTo>
                  <a:cubicBezTo>
                    <a:pt x="2406" y="1795"/>
                    <a:pt x="2406" y="1795"/>
                    <a:pt x="2406" y="1795"/>
                  </a:cubicBezTo>
                  <a:lnTo>
                    <a:pt x="2423" y="1784"/>
                  </a:lnTo>
                  <a:lnTo>
                    <a:pt x="2423" y="1784"/>
                  </a:lnTo>
                  <a:cubicBezTo>
                    <a:pt x="2417" y="1788"/>
                    <a:pt x="2412" y="1791"/>
                    <a:pt x="2406" y="1795"/>
                  </a:cubicBezTo>
                  <a:lnTo>
                    <a:pt x="2406" y="1795"/>
                  </a:lnTo>
                  <a:cubicBezTo>
                    <a:pt x="2406" y="1582"/>
                    <a:pt x="2429" y="1380"/>
                    <a:pt x="2703" y="1345"/>
                  </a:cubicBezTo>
                  <a:lnTo>
                    <a:pt x="2703" y="1345"/>
                  </a:lnTo>
                  <a:cubicBezTo>
                    <a:pt x="2704" y="1349"/>
                    <a:pt x="2704" y="1352"/>
                    <a:pt x="2705" y="1355"/>
                  </a:cubicBezTo>
                  <a:lnTo>
                    <a:pt x="2717" y="1344"/>
                  </a:lnTo>
                  <a:lnTo>
                    <a:pt x="2717" y="1344"/>
                  </a:lnTo>
                  <a:cubicBezTo>
                    <a:pt x="2712" y="1344"/>
                    <a:pt x="2707" y="1345"/>
                    <a:pt x="2703" y="1345"/>
                  </a:cubicBezTo>
                  <a:lnTo>
                    <a:pt x="2703" y="1345"/>
                  </a:lnTo>
                  <a:cubicBezTo>
                    <a:pt x="2607" y="772"/>
                    <a:pt x="3257" y="566"/>
                    <a:pt x="3368" y="77"/>
                  </a:cubicBezTo>
                  <a:cubicBezTo>
                    <a:pt x="3057" y="59"/>
                    <a:pt x="2787" y="82"/>
                    <a:pt x="2529" y="30"/>
                  </a:cubicBezTo>
                  <a:cubicBezTo>
                    <a:pt x="2433" y="10"/>
                    <a:pt x="2344" y="0"/>
                    <a:pt x="22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2382600" y="3752100"/>
              <a:ext cx="72925" cy="67275"/>
            </a:xfrm>
            <a:custGeom>
              <a:avLst/>
              <a:gdLst/>
              <a:ahLst/>
              <a:cxnLst/>
              <a:rect l="l" t="t" r="r" b="b"/>
              <a:pathLst>
                <a:path w="2917" h="2691" extrusionOk="0">
                  <a:moveTo>
                    <a:pt x="446" y="1490"/>
                  </a:moveTo>
                  <a:lnTo>
                    <a:pt x="429" y="1508"/>
                  </a:lnTo>
                  <a:cubicBezTo>
                    <a:pt x="434" y="1502"/>
                    <a:pt x="440" y="1497"/>
                    <a:pt x="446" y="1491"/>
                  </a:cubicBezTo>
                  <a:lnTo>
                    <a:pt x="446" y="1491"/>
                  </a:lnTo>
                  <a:cubicBezTo>
                    <a:pt x="446" y="1491"/>
                    <a:pt x="446" y="1491"/>
                    <a:pt x="446" y="1490"/>
                  </a:cubicBezTo>
                  <a:close/>
                  <a:moveTo>
                    <a:pt x="2916" y="0"/>
                  </a:moveTo>
                  <a:cubicBezTo>
                    <a:pt x="2359" y="124"/>
                    <a:pt x="1854" y="235"/>
                    <a:pt x="1338" y="347"/>
                  </a:cubicBezTo>
                  <a:cubicBezTo>
                    <a:pt x="1147" y="549"/>
                    <a:pt x="1104" y="907"/>
                    <a:pt x="730" y="910"/>
                  </a:cubicBezTo>
                  <a:lnTo>
                    <a:pt x="730" y="910"/>
                  </a:lnTo>
                  <a:cubicBezTo>
                    <a:pt x="729" y="908"/>
                    <a:pt x="729" y="906"/>
                    <a:pt x="728" y="904"/>
                  </a:cubicBezTo>
                  <a:lnTo>
                    <a:pt x="728" y="904"/>
                  </a:lnTo>
                  <a:lnTo>
                    <a:pt x="716" y="910"/>
                  </a:lnTo>
                  <a:cubicBezTo>
                    <a:pt x="719" y="910"/>
                    <a:pt x="722" y="910"/>
                    <a:pt x="725" y="910"/>
                  </a:cubicBezTo>
                  <a:cubicBezTo>
                    <a:pt x="727" y="910"/>
                    <a:pt x="728" y="910"/>
                    <a:pt x="730" y="910"/>
                  </a:cubicBezTo>
                  <a:lnTo>
                    <a:pt x="730" y="910"/>
                  </a:lnTo>
                  <a:cubicBezTo>
                    <a:pt x="832" y="1200"/>
                    <a:pt x="608" y="1335"/>
                    <a:pt x="446" y="1491"/>
                  </a:cubicBezTo>
                  <a:lnTo>
                    <a:pt x="446" y="1491"/>
                  </a:lnTo>
                  <a:cubicBezTo>
                    <a:pt x="299" y="1843"/>
                    <a:pt x="147" y="2183"/>
                    <a:pt x="0" y="2535"/>
                  </a:cubicBezTo>
                  <a:lnTo>
                    <a:pt x="6" y="2523"/>
                  </a:lnTo>
                  <a:cubicBezTo>
                    <a:pt x="18" y="2564"/>
                    <a:pt x="36" y="2646"/>
                    <a:pt x="59" y="2646"/>
                  </a:cubicBezTo>
                  <a:cubicBezTo>
                    <a:pt x="276" y="2663"/>
                    <a:pt x="497" y="2691"/>
                    <a:pt x="709" y="2691"/>
                  </a:cubicBezTo>
                  <a:cubicBezTo>
                    <a:pt x="1144" y="2691"/>
                    <a:pt x="1539" y="2575"/>
                    <a:pt x="1772" y="2018"/>
                  </a:cubicBezTo>
                  <a:cubicBezTo>
                    <a:pt x="1796" y="1972"/>
                    <a:pt x="1848" y="1948"/>
                    <a:pt x="1884" y="1919"/>
                  </a:cubicBezTo>
                  <a:cubicBezTo>
                    <a:pt x="2212" y="1303"/>
                    <a:pt x="2541" y="687"/>
                    <a:pt x="2916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2139150" y="3992450"/>
              <a:ext cx="100175" cy="31425"/>
            </a:xfrm>
            <a:custGeom>
              <a:avLst/>
              <a:gdLst/>
              <a:ahLst/>
              <a:cxnLst/>
              <a:rect l="l" t="t" r="r" b="b"/>
              <a:pathLst>
                <a:path w="4007" h="1257" extrusionOk="0">
                  <a:moveTo>
                    <a:pt x="827" y="1"/>
                  </a:moveTo>
                  <a:cubicBezTo>
                    <a:pt x="732" y="1"/>
                    <a:pt x="636" y="3"/>
                    <a:pt x="540" y="7"/>
                  </a:cubicBezTo>
                  <a:cubicBezTo>
                    <a:pt x="426" y="13"/>
                    <a:pt x="317" y="157"/>
                    <a:pt x="203" y="246"/>
                  </a:cubicBezTo>
                  <a:lnTo>
                    <a:pt x="203" y="246"/>
                  </a:lnTo>
                  <a:cubicBezTo>
                    <a:pt x="204" y="245"/>
                    <a:pt x="205" y="243"/>
                    <a:pt x="205" y="242"/>
                  </a:cubicBezTo>
                  <a:lnTo>
                    <a:pt x="205" y="242"/>
                  </a:lnTo>
                  <a:lnTo>
                    <a:pt x="194" y="254"/>
                  </a:lnTo>
                  <a:cubicBezTo>
                    <a:pt x="197" y="251"/>
                    <a:pt x="200" y="249"/>
                    <a:pt x="203" y="246"/>
                  </a:cubicBezTo>
                  <a:lnTo>
                    <a:pt x="203" y="246"/>
                  </a:lnTo>
                  <a:cubicBezTo>
                    <a:pt x="157" y="345"/>
                    <a:pt x="105" y="449"/>
                    <a:pt x="59" y="547"/>
                  </a:cubicBezTo>
                  <a:lnTo>
                    <a:pt x="65" y="541"/>
                  </a:lnTo>
                  <a:lnTo>
                    <a:pt x="65" y="541"/>
                  </a:lnTo>
                  <a:cubicBezTo>
                    <a:pt x="41" y="629"/>
                    <a:pt x="12" y="717"/>
                    <a:pt x="0" y="782"/>
                  </a:cubicBezTo>
                  <a:cubicBezTo>
                    <a:pt x="393" y="858"/>
                    <a:pt x="769" y="923"/>
                    <a:pt x="1144" y="1005"/>
                  </a:cubicBezTo>
                  <a:cubicBezTo>
                    <a:pt x="1473" y="1075"/>
                    <a:pt x="1789" y="1216"/>
                    <a:pt x="2118" y="1239"/>
                  </a:cubicBezTo>
                  <a:cubicBezTo>
                    <a:pt x="2353" y="1253"/>
                    <a:pt x="2590" y="1257"/>
                    <a:pt x="2826" y="1257"/>
                  </a:cubicBezTo>
                  <a:cubicBezTo>
                    <a:pt x="3220" y="1257"/>
                    <a:pt x="3615" y="1245"/>
                    <a:pt x="4007" y="1245"/>
                  </a:cubicBezTo>
                  <a:lnTo>
                    <a:pt x="4007" y="1016"/>
                  </a:lnTo>
                  <a:cubicBezTo>
                    <a:pt x="3450" y="799"/>
                    <a:pt x="2828" y="717"/>
                    <a:pt x="2394" y="248"/>
                  </a:cubicBezTo>
                  <a:lnTo>
                    <a:pt x="2411" y="248"/>
                  </a:lnTo>
                  <a:cubicBezTo>
                    <a:pt x="2159" y="183"/>
                    <a:pt x="1918" y="90"/>
                    <a:pt x="1660" y="54"/>
                  </a:cubicBezTo>
                  <a:cubicBezTo>
                    <a:pt x="1385" y="19"/>
                    <a:pt x="1107" y="1"/>
                    <a:pt x="82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2608750" y="3706050"/>
              <a:ext cx="60150" cy="60750"/>
            </a:xfrm>
            <a:custGeom>
              <a:avLst/>
              <a:gdLst/>
              <a:ahLst/>
              <a:cxnLst/>
              <a:rect l="l" t="t" r="r" b="b"/>
              <a:pathLst>
                <a:path w="2406" h="2430" extrusionOk="0">
                  <a:moveTo>
                    <a:pt x="1796" y="106"/>
                  </a:moveTo>
                  <a:lnTo>
                    <a:pt x="1784" y="118"/>
                  </a:lnTo>
                  <a:cubicBezTo>
                    <a:pt x="1789" y="117"/>
                    <a:pt x="1795" y="116"/>
                    <a:pt x="1800" y="115"/>
                  </a:cubicBezTo>
                  <a:lnTo>
                    <a:pt x="1800" y="115"/>
                  </a:lnTo>
                  <a:cubicBezTo>
                    <a:pt x="1799" y="112"/>
                    <a:pt x="1797" y="109"/>
                    <a:pt x="1796" y="106"/>
                  </a:cubicBezTo>
                  <a:close/>
                  <a:moveTo>
                    <a:pt x="2382" y="0"/>
                  </a:moveTo>
                  <a:lnTo>
                    <a:pt x="2382" y="0"/>
                  </a:lnTo>
                  <a:cubicBezTo>
                    <a:pt x="2183" y="46"/>
                    <a:pt x="1994" y="81"/>
                    <a:pt x="1800" y="115"/>
                  </a:cubicBezTo>
                  <a:lnTo>
                    <a:pt x="1800" y="115"/>
                  </a:lnTo>
                  <a:cubicBezTo>
                    <a:pt x="1919" y="354"/>
                    <a:pt x="1700" y="436"/>
                    <a:pt x="1561" y="522"/>
                  </a:cubicBezTo>
                  <a:cubicBezTo>
                    <a:pt x="886" y="968"/>
                    <a:pt x="388" y="1573"/>
                    <a:pt x="1" y="2277"/>
                  </a:cubicBezTo>
                  <a:cubicBezTo>
                    <a:pt x="36" y="2323"/>
                    <a:pt x="83" y="2376"/>
                    <a:pt x="118" y="2429"/>
                  </a:cubicBezTo>
                  <a:cubicBezTo>
                    <a:pt x="634" y="2306"/>
                    <a:pt x="1150" y="2194"/>
                    <a:pt x="1661" y="2030"/>
                  </a:cubicBezTo>
                  <a:cubicBezTo>
                    <a:pt x="1995" y="1925"/>
                    <a:pt x="2347" y="1737"/>
                    <a:pt x="2376" y="1314"/>
                  </a:cubicBezTo>
                  <a:cubicBezTo>
                    <a:pt x="2406" y="869"/>
                    <a:pt x="2382" y="417"/>
                    <a:pt x="2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2250175" y="3835250"/>
              <a:ext cx="48400" cy="65575"/>
            </a:xfrm>
            <a:custGeom>
              <a:avLst/>
              <a:gdLst/>
              <a:ahLst/>
              <a:cxnLst/>
              <a:rect l="l" t="t" r="r" b="b"/>
              <a:pathLst>
                <a:path w="1936" h="2623" extrusionOk="0">
                  <a:moveTo>
                    <a:pt x="1936" y="1"/>
                  </a:moveTo>
                  <a:lnTo>
                    <a:pt x="1936" y="1"/>
                  </a:lnTo>
                  <a:cubicBezTo>
                    <a:pt x="1607" y="141"/>
                    <a:pt x="1349" y="341"/>
                    <a:pt x="1085" y="353"/>
                  </a:cubicBezTo>
                  <a:cubicBezTo>
                    <a:pt x="663" y="382"/>
                    <a:pt x="469" y="646"/>
                    <a:pt x="375" y="969"/>
                  </a:cubicBezTo>
                  <a:cubicBezTo>
                    <a:pt x="223" y="1497"/>
                    <a:pt x="135" y="2042"/>
                    <a:pt x="0" y="2623"/>
                  </a:cubicBezTo>
                  <a:cubicBezTo>
                    <a:pt x="440" y="2394"/>
                    <a:pt x="815" y="2224"/>
                    <a:pt x="1162" y="2019"/>
                  </a:cubicBezTo>
                  <a:cubicBezTo>
                    <a:pt x="1320" y="1925"/>
                    <a:pt x="1502" y="1802"/>
                    <a:pt x="1566" y="1637"/>
                  </a:cubicBezTo>
                  <a:cubicBezTo>
                    <a:pt x="1789" y="1115"/>
                    <a:pt x="1871" y="570"/>
                    <a:pt x="193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2108350" y="4013450"/>
              <a:ext cx="65725" cy="26275"/>
            </a:xfrm>
            <a:custGeom>
              <a:avLst/>
              <a:gdLst/>
              <a:ahLst/>
              <a:cxnLst/>
              <a:rect l="l" t="t" r="r" b="b"/>
              <a:pathLst>
                <a:path w="2629" h="1051" extrusionOk="0">
                  <a:moveTo>
                    <a:pt x="857" y="0"/>
                  </a:moveTo>
                  <a:lnTo>
                    <a:pt x="857" y="229"/>
                  </a:lnTo>
                  <a:cubicBezTo>
                    <a:pt x="854" y="351"/>
                    <a:pt x="828" y="400"/>
                    <a:pt x="787" y="400"/>
                  </a:cubicBezTo>
                  <a:cubicBezTo>
                    <a:pt x="748" y="400"/>
                    <a:pt x="696" y="359"/>
                    <a:pt x="634" y="294"/>
                  </a:cubicBezTo>
                  <a:cubicBezTo>
                    <a:pt x="617" y="305"/>
                    <a:pt x="602" y="311"/>
                    <a:pt x="587" y="311"/>
                  </a:cubicBezTo>
                  <a:cubicBezTo>
                    <a:pt x="571" y="311"/>
                    <a:pt x="555" y="303"/>
                    <a:pt x="540" y="288"/>
                  </a:cubicBezTo>
                  <a:cubicBezTo>
                    <a:pt x="364" y="499"/>
                    <a:pt x="182" y="716"/>
                    <a:pt x="0" y="927"/>
                  </a:cubicBezTo>
                  <a:cubicBezTo>
                    <a:pt x="106" y="968"/>
                    <a:pt x="211" y="1009"/>
                    <a:pt x="323" y="1051"/>
                  </a:cubicBezTo>
                  <a:cubicBezTo>
                    <a:pt x="1044" y="880"/>
                    <a:pt x="1772" y="722"/>
                    <a:pt x="2628" y="523"/>
                  </a:cubicBezTo>
                  <a:cubicBezTo>
                    <a:pt x="1942" y="323"/>
                    <a:pt x="1396" y="165"/>
                    <a:pt x="85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2643500" y="3659550"/>
              <a:ext cx="31575" cy="43000"/>
            </a:xfrm>
            <a:custGeom>
              <a:avLst/>
              <a:gdLst/>
              <a:ahLst/>
              <a:cxnLst/>
              <a:rect l="l" t="t" r="r" b="b"/>
              <a:pathLst>
                <a:path w="1263" h="1720" extrusionOk="0">
                  <a:moveTo>
                    <a:pt x="869" y="1"/>
                  </a:moveTo>
                  <a:cubicBezTo>
                    <a:pt x="582" y="505"/>
                    <a:pt x="288" y="1016"/>
                    <a:pt x="1" y="1532"/>
                  </a:cubicBezTo>
                  <a:cubicBezTo>
                    <a:pt x="194" y="1590"/>
                    <a:pt x="388" y="1655"/>
                    <a:pt x="576" y="1720"/>
                  </a:cubicBezTo>
                  <a:cubicBezTo>
                    <a:pt x="1262" y="1297"/>
                    <a:pt x="969" y="646"/>
                    <a:pt x="1022" y="71"/>
                  </a:cubicBezTo>
                  <a:cubicBezTo>
                    <a:pt x="975" y="42"/>
                    <a:pt x="922" y="18"/>
                    <a:pt x="86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2635600" y="3697825"/>
              <a:ext cx="22300" cy="21000"/>
            </a:xfrm>
            <a:custGeom>
              <a:avLst/>
              <a:gdLst/>
              <a:ahLst/>
              <a:cxnLst/>
              <a:rect l="l" t="t" r="r" b="b"/>
              <a:pathLst>
                <a:path w="892" h="840" extrusionOk="0">
                  <a:moveTo>
                    <a:pt x="317" y="1"/>
                  </a:moveTo>
                  <a:cubicBezTo>
                    <a:pt x="213" y="99"/>
                    <a:pt x="104" y="202"/>
                    <a:pt x="6" y="300"/>
                  </a:cubicBezTo>
                  <a:lnTo>
                    <a:pt x="6" y="300"/>
                  </a:lnTo>
                  <a:lnTo>
                    <a:pt x="6" y="294"/>
                  </a:lnTo>
                  <a:lnTo>
                    <a:pt x="0" y="306"/>
                  </a:lnTo>
                  <a:cubicBezTo>
                    <a:pt x="2" y="304"/>
                    <a:pt x="4" y="302"/>
                    <a:pt x="6" y="300"/>
                  </a:cubicBezTo>
                  <a:lnTo>
                    <a:pt x="6" y="300"/>
                  </a:lnTo>
                  <a:lnTo>
                    <a:pt x="6" y="840"/>
                  </a:lnTo>
                  <a:cubicBezTo>
                    <a:pt x="274" y="683"/>
                    <a:pt x="501" y="560"/>
                    <a:pt x="716" y="438"/>
                  </a:cubicBezTo>
                  <a:lnTo>
                    <a:pt x="716" y="438"/>
                  </a:lnTo>
                  <a:cubicBezTo>
                    <a:pt x="714" y="441"/>
                    <a:pt x="712" y="444"/>
                    <a:pt x="710" y="447"/>
                  </a:cubicBezTo>
                  <a:lnTo>
                    <a:pt x="722" y="435"/>
                  </a:lnTo>
                  <a:lnTo>
                    <a:pt x="722" y="435"/>
                  </a:lnTo>
                  <a:cubicBezTo>
                    <a:pt x="720" y="436"/>
                    <a:pt x="718" y="437"/>
                    <a:pt x="716" y="438"/>
                  </a:cubicBezTo>
                  <a:lnTo>
                    <a:pt x="716" y="438"/>
                  </a:lnTo>
                  <a:cubicBezTo>
                    <a:pt x="778" y="353"/>
                    <a:pt x="835" y="268"/>
                    <a:pt x="892" y="183"/>
                  </a:cubicBezTo>
                  <a:cubicBezTo>
                    <a:pt x="704" y="124"/>
                    <a:pt x="510" y="59"/>
                    <a:pt x="3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2074600" y="4086475"/>
              <a:ext cx="12050" cy="44175"/>
            </a:xfrm>
            <a:custGeom>
              <a:avLst/>
              <a:gdLst/>
              <a:ahLst/>
              <a:cxnLst/>
              <a:rect l="l" t="t" r="r" b="b"/>
              <a:pathLst>
                <a:path w="482" h="1767" extrusionOk="0">
                  <a:moveTo>
                    <a:pt x="329" y="1"/>
                  </a:moveTo>
                  <a:cubicBezTo>
                    <a:pt x="42" y="547"/>
                    <a:pt x="124" y="1174"/>
                    <a:pt x="1" y="1761"/>
                  </a:cubicBezTo>
                  <a:cubicBezTo>
                    <a:pt x="60" y="1767"/>
                    <a:pt x="124" y="1767"/>
                    <a:pt x="183" y="1767"/>
                  </a:cubicBezTo>
                  <a:cubicBezTo>
                    <a:pt x="277" y="1186"/>
                    <a:pt x="382" y="617"/>
                    <a:pt x="482" y="36"/>
                  </a:cubicBezTo>
                  <a:cubicBezTo>
                    <a:pt x="429" y="24"/>
                    <a:pt x="382" y="13"/>
                    <a:pt x="3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2239600" y="4017850"/>
              <a:ext cx="32000" cy="5750"/>
            </a:xfrm>
            <a:custGeom>
              <a:avLst/>
              <a:gdLst/>
              <a:ahLst/>
              <a:cxnLst/>
              <a:rect l="l" t="t" r="r" b="b"/>
              <a:pathLst>
                <a:path w="1280" h="230" extrusionOk="0">
                  <a:moveTo>
                    <a:pt x="1" y="0"/>
                  </a:moveTo>
                  <a:lnTo>
                    <a:pt x="1" y="229"/>
                  </a:lnTo>
                  <a:lnTo>
                    <a:pt x="1280" y="229"/>
                  </a:lnTo>
                  <a:cubicBezTo>
                    <a:pt x="1280" y="217"/>
                    <a:pt x="1274" y="194"/>
                    <a:pt x="1274" y="1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2486300" y="3965075"/>
              <a:ext cx="14100" cy="7450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263" y="0"/>
                  </a:moveTo>
                  <a:cubicBezTo>
                    <a:pt x="161" y="0"/>
                    <a:pt x="67" y="30"/>
                    <a:pt x="0" y="158"/>
                  </a:cubicBezTo>
                  <a:cubicBezTo>
                    <a:pt x="76" y="263"/>
                    <a:pt x="147" y="298"/>
                    <a:pt x="215" y="298"/>
                  </a:cubicBezTo>
                  <a:cubicBezTo>
                    <a:pt x="337" y="298"/>
                    <a:pt x="450" y="184"/>
                    <a:pt x="563" y="158"/>
                  </a:cubicBezTo>
                  <a:cubicBezTo>
                    <a:pt x="551" y="111"/>
                    <a:pt x="551" y="70"/>
                    <a:pt x="551" y="23"/>
                  </a:cubicBezTo>
                  <a:cubicBezTo>
                    <a:pt x="547" y="23"/>
                    <a:pt x="542" y="23"/>
                    <a:pt x="537" y="23"/>
                  </a:cubicBezTo>
                  <a:cubicBezTo>
                    <a:pt x="448" y="23"/>
                    <a:pt x="352" y="0"/>
                    <a:pt x="2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2520175" y="3922950"/>
              <a:ext cx="4125" cy="2825"/>
            </a:xfrm>
            <a:custGeom>
              <a:avLst/>
              <a:gdLst/>
              <a:ahLst/>
              <a:cxnLst/>
              <a:rect l="l" t="t" r="r" b="b"/>
              <a:pathLst>
                <a:path w="165" h="113" extrusionOk="0">
                  <a:moveTo>
                    <a:pt x="0" y="1"/>
                  </a:moveTo>
                  <a:cubicBezTo>
                    <a:pt x="30" y="42"/>
                    <a:pt x="59" y="83"/>
                    <a:pt x="94" y="112"/>
                  </a:cubicBezTo>
                  <a:lnTo>
                    <a:pt x="164" y="24"/>
                  </a:lnTo>
                  <a:cubicBezTo>
                    <a:pt x="106" y="13"/>
                    <a:pt x="53" y="7"/>
                    <a:pt x="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2607725" y="3762950"/>
              <a:ext cx="4125" cy="5150"/>
            </a:xfrm>
            <a:custGeom>
              <a:avLst/>
              <a:gdLst/>
              <a:ahLst/>
              <a:cxnLst/>
              <a:rect l="l" t="t" r="r" b="b"/>
              <a:pathLst>
                <a:path w="165" h="206" extrusionOk="0">
                  <a:moveTo>
                    <a:pt x="47" y="1"/>
                  </a:moveTo>
                  <a:cubicBezTo>
                    <a:pt x="36" y="65"/>
                    <a:pt x="12" y="135"/>
                    <a:pt x="0" y="206"/>
                  </a:cubicBezTo>
                  <a:cubicBezTo>
                    <a:pt x="59" y="188"/>
                    <a:pt x="106" y="165"/>
                    <a:pt x="165" y="153"/>
                  </a:cubicBezTo>
                  <a:cubicBezTo>
                    <a:pt x="124" y="100"/>
                    <a:pt x="88" y="47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2252950" y="3845825"/>
              <a:ext cx="3250" cy="4125"/>
            </a:xfrm>
            <a:custGeom>
              <a:avLst/>
              <a:gdLst/>
              <a:ahLst/>
              <a:cxnLst/>
              <a:rect l="l" t="t" r="r" b="b"/>
              <a:pathLst>
                <a:path w="130" h="165" extrusionOk="0">
                  <a:moveTo>
                    <a:pt x="118" y="0"/>
                  </a:moveTo>
                  <a:cubicBezTo>
                    <a:pt x="77" y="12"/>
                    <a:pt x="36" y="29"/>
                    <a:pt x="0" y="41"/>
                  </a:cubicBezTo>
                  <a:cubicBezTo>
                    <a:pt x="42" y="88"/>
                    <a:pt x="94" y="129"/>
                    <a:pt x="130" y="164"/>
                  </a:cubicBezTo>
                  <a:cubicBezTo>
                    <a:pt x="124" y="106"/>
                    <a:pt x="124" y="59"/>
                    <a:pt x="118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2332450" y="3858425"/>
              <a:ext cx="4275" cy="3550"/>
            </a:xfrm>
            <a:custGeom>
              <a:avLst/>
              <a:gdLst/>
              <a:ahLst/>
              <a:cxnLst/>
              <a:rect l="l" t="t" r="r" b="b"/>
              <a:pathLst>
                <a:path w="171" h="142" extrusionOk="0">
                  <a:moveTo>
                    <a:pt x="71" y="1"/>
                  </a:moveTo>
                  <a:cubicBezTo>
                    <a:pt x="47" y="42"/>
                    <a:pt x="24" y="94"/>
                    <a:pt x="0" y="141"/>
                  </a:cubicBezTo>
                  <a:cubicBezTo>
                    <a:pt x="59" y="141"/>
                    <a:pt x="112" y="130"/>
                    <a:pt x="170" y="124"/>
                  </a:cubicBezTo>
                  <a:cubicBezTo>
                    <a:pt x="141" y="83"/>
                    <a:pt x="106" y="42"/>
                    <a:pt x="7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2335950" y="4215200"/>
              <a:ext cx="163575" cy="59675"/>
            </a:xfrm>
            <a:custGeom>
              <a:avLst/>
              <a:gdLst/>
              <a:ahLst/>
              <a:cxnLst/>
              <a:rect l="l" t="t" r="r" b="b"/>
              <a:pathLst>
                <a:path w="6543" h="2387" extrusionOk="0">
                  <a:moveTo>
                    <a:pt x="4409" y="1"/>
                  </a:moveTo>
                  <a:cubicBezTo>
                    <a:pt x="4095" y="1"/>
                    <a:pt x="3776" y="60"/>
                    <a:pt x="3450" y="190"/>
                  </a:cubicBezTo>
                  <a:cubicBezTo>
                    <a:pt x="2289" y="654"/>
                    <a:pt x="1121" y="1111"/>
                    <a:pt x="1" y="1563"/>
                  </a:cubicBezTo>
                  <a:cubicBezTo>
                    <a:pt x="107" y="1722"/>
                    <a:pt x="259" y="1956"/>
                    <a:pt x="406" y="2191"/>
                  </a:cubicBezTo>
                  <a:lnTo>
                    <a:pt x="388" y="2185"/>
                  </a:lnTo>
                  <a:lnTo>
                    <a:pt x="552" y="2343"/>
                  </a:lnTo>
                  <a:lnTo>
                    <a:pt x="541" y="2332"/>
                  </a:lnTo>
                  <a:lnTo>
                    <a:pt x="541" y="2332"/>
                  </a:lnTo>
                  <a:cubicBezTo>
                    <a:pt x="783" y="2367"/>
                    <a:pt x="1023" y="2386"/>
                    <a:pt x="1260" y="2386"/>
                  </a:cubicBezTo>
                  <a:cubicBezTo>
                    <a:pt x="1817" y="2386"/>
                    <a:pt x="2359" y="2280"/>
                    <a:pt x="2881" y="2021"/>
                  </a:cubicBezTo>
                  <a:cubicBezTo>
                    <a:pt x="3843" y="1546"/>
                    <a:pt x="4858" y="1211"/>
                    <a:pt x="5903" y="982"/>
                  </a:cubicBezTo>
                  <a:cubicBezTo>
                    <a:pt x="6096" y="935"/>
                    <a:pt x="6272" y="865"/>
                    <a:pt x="6542" y="777"/>
                  </a:cubicBezTo>
                  <a:cubicBezTo>
                    <a:pt x="6237" y="607"/>
                    <a:pt x="6032" y="484"/>
                    <a:pt x="5815" y="372"/>
                  </a:cubicBezTo>
                  <a:cubicBezTo>
                    <a:pt x="5354" y="139"/>
                    <a:pt x="4887" y="1"/>
                    <a:pt x="440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2374100" y="4237725"/>
              <a:ext cx="200075" cy="57175"/>
            </a:xfrm>
            <a:custGeom>
              <a:avLst/>
              <a:gdLst/>
              <a:ahLst/>
              <a:cxnLst/>
              <a:rect l="l" t="t" r="r" b="b"/>
              <a:pathLst>
                <a:path w="8003" h="2287" extrusionOk="0">
                  <a:moveTo>
                    <a:pt x="6078" y="0"/>
                  </a:moveTo>
                  <a:cubicBezTo>
                    <a:pt x="5873" y="0"/>
                    <a:pt x="5668" y="19"/>
                    <a:pt x="5462" y="64"/>
                  </a:cubicBezTo>
                  <a:cubicBezTo>
                    <a:pt x="4019" y="381"/>
                    <a:pt x="2581" y="744"/>
                    <a:pt x="1238" y="1407"/>
                  </a:cubicBezTo>
                  <a:cubicBezTo>
                    <a:pt x="1027" y="1519"/>
                    <a:pt x="775" y="1530"/>
                    <a:pt x="540" y="1595"/>
                  </a:cubicBezTo>
                  <a:cubicBezTo>
                    <a:pt x="393" y="1642"/>
                    <a:pt x="247" y="1695"/>
                    <a:pt x="0" y="1771"/>
                  </a:cubicBezTo>
                  <a:cubicBezTo>
                    <a:pt x="270" y="1894"/>
                    <a:pt x="423" y="1959"/>
                    <a:pt x="581" y="2017"/>
                  </a:cubicBezTo>
                  <a:cubicBezTo>
                    <a:pt x="1076" y="2210"/>
                    <a:pt x="1568" y="2286"/>
                    <a:pt x="2058" y="2286"/>
                  </a:cubicBezTo>
                  <a:cubicBezTo>
                    <a:pt x="2760" y="2286"/>
                    <a:pt x="3459" y="2131"/>
                    <a:pt x="4160" y="1941"/>
                  </a:cubicBezTo>
                  <a:cubicBezTo>
                    <a:pt x="4189" y="1284"/>
                    <a:pt x="4265" y="1114"/>
                    <a:pt x="4758" y="1032"/>
                  </a:cubicBezTo>
                  <a:cubicBezTo>
                    <a:pt x="5110" y="973"/>
                    <a:pt x="5391" y="844"/>
                    <a:pt x="5667" y="627"/>
                  </a:cubicBezTo>
                  <a:cubicBezTo>
                    <a:pt x="5845" y="496"/>
                    <a:pt x="5967" y="429"/>
                    <a:pt x="6089" y="429"/>
                  </a:cubicBezTo>
                  <a:cubicBezTo>
                    <a:pt x="6245" y="429"/>
                    <a:pt x="6400" y="538"/>
                    <a:pt x="6670" y="762"/>
                  </a:cubicBezTo>
                  <a:cubicBezTo>
                    <a:pt x="7110" y="639"/>
                    <a:pt x="7562" y="504"/>
                    <a:pt x="8002" y="381"/>
                  </a:cubicBezTo>
                  <a:cubicBezTo>
                    <a:pt x="7350" y="185"/>
                    <a:pt x="6714" y="0"/>
                    <a:pt x="607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2267900" y="4170725"/>
              <a:ext cx="147425" cy="52250"/>
            </a:xfrm>
            <a:custGeom>
              <a:avLst/>
              <a:gdLst/>
              <a:ahLst/>
              <a:cxnLst/>
              <a:rect l="l" t="t" r="r" b="b"/>
              <a:pathLst>
                <a:path w="5897" h="2090" extrusionOk="0">
                  <a:moveTo>
                    <a:pt x="4799" y="1"/>
                  </a:moveTo>
                  <a:cubicBezTo>
                    <a:pt x="4768" y="1"/>
                    <a:pt x="4737" y="2"/>
                    <a:pt x="4706" y="4"/>
                  </a:cubicBezTo>
                  <a:cubicBezTo>
                    <a:pt x="4554" y="14"/>
                    <a:pt x="4403" y="17"/>
                    <a:pt x="4251" y="17"/>
                  </a:cubicBezTo>
                  <a:cubicBezTo>
                    <a:pt x="4121" y="17"/>
                    <a:pt x="3991" y="15"/>
                    <a:pt x="3861" y="15"/>
                  </a:cubicBezTo>
                  <a:cubicBezTo>
                    <a:pt x="3712" y="15"/>
                    <a:pt x="3563" y="17"/>
                    <a:pt x="3415" y="28"/>
                  </a:cubicBezTo>
                  <a:cubicBezTo>
                    <a:pt x="2658" y="75"/>
                    <a:pt x="1937" y="251"/>
                    <a:pt x="1309" y="732"/>
                  </a:cubicBezTo>
                  <a:cubicBezTo>
                    <a:pt x="928" y="1025"/>
                    <a:pt x="488" y="1230"/>
                    <a:pt x="1" y="1512"/>
                  </a:cubicBezTo>
                  <a:cubicBezTo>
                    <a:pt x="338" y="1801"/>
                    <a:pt x="689" y="2089"/>
                    <a:pt x="1109" y="2089"/>
                  </a:cubicBezTo>
                  <a:cubicBezTo>
                    <a:pt x="1149" y="2089"/>
                    <a:pt x="1191" y="2087"/>
                    <a:pt x="1233" y="2081"/>
                  </a:cubicBezTo>
                  <a:cubicBezTo>
                    <a:pt x="1925" y="1964"/>
                    <a:pt x="2600" y="1770"/>
                    <a:pt x="3263" y="1553"/>
                  </a:cubicBezTo>
                  <a:cubicBezTo>
                    <a:pt x="4096" y="1277"/>
                    <a:pt x="4899" y="955"/>
                    <a:pt x="5715" y="649"/>
                  </a:cubicBezTo>
                  <a:cubicBezTo>
                    <a:pt x="5773" y="626"/>
                    <a:pt x="5820" y="573"/>
                    <a:pt x="5897" y="515"/>
                  </a:cubicBezTo>
                  <a:cubicBezTo>
                    <a:pt x="5551" y="229"/>
                    <a:pt x="5232" y="1"/>
                    <a:pt x="479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2223625" y="4147375"/>
              <a:ext cx="156200" cy="55250"/>
            </a:xfrm>
            <a:custGeom>
              <a:avLst/>
              <a:gdLst/>
              <a:ahLst/>
              <a:cxnLst/>
              <a:rect l="l" t="t" r="r" b="b"/>
              <a:pathLst>
                <a:path w="6248" h="2210" extrusionOk="0">
                  <a:moveTo>
                    <a:pt x="1068" y="932"/>
                  </a:moveTo>
                  <a:lnTo>
                    <a:pt x="1050" y="938"/>
                  </a:lnTo>
                  <a:cubicBezTo>
                    <a:pt x="1054" y="941"/>
                    <a:pt x="1057" y="944"/>
                    <a:pt x="1061" y="947"/>
                  </a:cubicBezTo>
                  <a:lnTo>
                    <a:pt x="1061" y="947"/>
                  </a:lnTo>
                  <a:cubicBezTo>
                    <a:pt x="1063" y="942"/>
                    <a:pt x="1066" y="937"/>
                    <a:pt x="1068" y="932"/>
                  </a:cubicBezTo>
                  <a:close/>
                  <a:moveTo>
                    <a:pt x="3962" y="1"/>
                  </a:moveTo>
                  <a:cubicBezTo>
                    <a:pt x="3570" y="1"/>
                    <a:pt x="3177" y="69"/>
                    <a:pt x="2775" y="228"/>
                  </a:cubicBezTo>
                  <a:cubicBezTo>
                    <a:pt x="2347" y="393"/>
                    <a:pt x="1948" y="627"/>
                    <a:pt x="1531" y="821"/>
                  </a:cubicBezTo>
                  <a:cubicBezTo>
                    <a:pt x="1420" y="868"/>
                    <a:pt x="1327" y="1003"/>
                    <a:pt x="1202" y="1003"/>
                  </a:cubicBezTo>
                  <a:cubicBezTo>
                    <a:pt x="1160" y="1003"/>
                    <a:pt x="1113" y="987"/>
                    <a:pt x="1061" y="947"/>
                  </a:cubicBezTo>
                  <a:lnTo>
                    <a:pt x="1061" y="947"/>
                  </a:lnTo>
                  <a:cubicBezTo>
                    <a:pt x="1018" y="1040"/>
                    <a:pt x="988" y="1169"/>
                    <a:pt x="909" y="1208"/>
                  </a:cubicBezTo>
                  <a:cubicBezTo>
                    <a:pt x="640" y="1349"/>
                    <a:pt x="352" y="1449"/>
                    <a:pt x="0" y="1589"/>
                  </a:cubicBezTo>
                  <a:cubicBezTo>
                    <a:pt x="495" y="1819"/>
                    <a:pt x="890" y="2209"/>
                    <a:pt x="1389" y="2209"/>
                  </a:cubicBezTo>
                  <a:cubicBezTo>
                    <a:pt x="1529" y="2209"/>
                    <a:pt x="1676" y="2179"/>
                    <a:pt x="1836" y="2106"/>
                  </a:cubicBezTo>
                  <a:cubicBezTo>
                    <a:pt x="2053" y="2000"/>
                    <a:pt x="2276" y="1912"/>
                    <a:pt x="2470" y="1771"/>
                  </a:cubicBezTo>
                  <a:cubicBezTo>
                    <a:pt x="3238" y="1202"/>
                    <a:pt x="4054" y="745"/>
                    <a:pt x="5063" y="745"/>
                  </a:cubicBezTo>
                  <a:cubicBezTo>
                    <a:pt x="5415" y="745"/>
                    <a:pt x="5761" y="668"/>
                    <a:pt x="6248" y="604"/>
                  </a:cubicBezTo>
                  <a:cubicBezTo>
                    <a:pt x="5458" y="253"/>
                    <a:pt x="4713" y="1"/>
                    <a:pt x="3962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2298425" y="4191450"/>
              <a:ext cx="156950" cy="52450"/>
            </a:xfrm>
            <a:custGeom>
              <a:avLst/>
              <a:gdLst/>
              <a:ahLst/>
              <a:cxnLst/>
              <a:rect l="l" t="t" r="r" b="b"/>
              <a:pathLst>
                <a:path w="6278" h="2098" extrusionOk="0">
                  <a:moveTo>
                    <a:pt x="28" y="1650"/>
                  </a:moveTo>
                  <a:cubicBezTo>
                    <a:pt x="19" y="1659"/>
                    <a:pt x="9" y="1669"/>
                    <a:pt x="0" y="1680"/>
                  </a:cubicBezTo>
                  <a:cubicBezTo>
                    <a:pt x="12" y="1672"/>
                    <a:pt x="21" y="1662"/>
                    <a:pt x="28" y="1650"/>
                  </a:cubicBezTo>
                  <a:close/>
                  <a:moveTo>
                    <a:pt x="4725" y="1"/>
                  </a:moveTo>
                  <a:cubicBezTo>
                    <a:pt x="4472" y="1"/>
                    <a:pt x="4211" y="55"/>
                    <a:pt x="3936" y="167"/>
                  </a:cubicBezTo>
                  <a:cubicBezTo>
                    <a:pt x="3579" y="313"/>
                    <a:pt x="3186" y="407"/>
                    <a:pt x="2851" y="583"/>
                  </a:cubicBezTo>
                  <a:cubicBezTo>
                    <a:pt x="2107" y="971"/>
                    <a:pt x="1368" y="1383"/>
                    <a:pt x="512" y="1383"/>
                  </a:cubicBezTo>
                  <a:cubicBezTo>
                    <a:pt x="423" y="1383"/>
                    <a:pt x="332" y="1379"/>
                    <a:pt x="241" y="1369"/>
                  </a:cubicBezTo>
                  <a:cubicBezTo>
                    <a:pt x="226" y="1368"/>
                    <a:pt x="213" y="1367"/>
                    <a:pt x="201" y="1367"/>
                  </a:cubicBezTo>
                  <a:cubicBezTo>
                    <a:pt x="4" y="1367"/>
                    <a:pt x="82" y="1557"/>
                    <a:pt x="28" y="1650"/>
                  </a:cubicBezTo>
                  <a:lnTo>
                    <a:pt x="28" y="1650"/>
                  </a:lnTo>
                  <a:cubicBezTo>
                    <a:pt x="71" y="1608"/>
                    <a:pt x="110" y="1591"/>
                    <a:pt x="147" y="1591"/>
                  </a:cubicBezTo>
                  <a:cubicBezTo>
                    <a:pt x="248" y="1591"/>
                    <a:pt x="329" y="1713"/>
                    <a:pt x="411" y="1762"/>
                  </a:cubicBezTo>
                  <a:cubicBezTo>
                    <a:pt x="741" y="2017"/>
                    <a:pt x="1105" y="2098"/>
                    <a:pt x="1503" y="2098"/>
                  </a:cubicBezTo>
                  <a:cubicBezTo>
                    <a:pt x="1572" y="2098"/>
                    <a:pt x="1642" y="2095"/>
                    <a:pt x="1713" y="2091"/>
                  </a:cubicBezTo>
                  <a:cubicBezTo>
                    <a:pt x="2270" y="2056"/>
                    <a:pt x="2734" y="1797"/>
                    <a:pt x="3203" y="1557"/>
                  </a:cubicBezTo>
                  <a:cubicBezTo>
                    <a:pt x="4024" y="1140"/>
                    <a:pt x="4875" y="788"/>
                    <a:pt x="5820" y="771"/>
                  </a:cubicBezTo>
                  <a:cubicBezTo>
                    <a:pt x="5943" y="771"/>
                    <a:pt x="6072" y="736"/>
                    <a:pt x="6277" y="700"/>
                  </a:cubicBezTo>
                  <a:cubicBezTo>
                    <a:pt x="5769" y="248"/>
                    <a:pt x="5266" y="1"/>
                    <a:pt x="47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2174200" y="4181075"/>
              <a:ext cx="55025" cy="134075"/>
            </a:xfrm>
            <a:custGeom>
              <a:avLst/>
              <a:gdLst/>
              <a:ahLst/>
              <a:cxnLst/>
              <a:rect l="l" t="t" r="r" b="b"/>
              <a:pathLst>
                <a:path w="2201" h="5363" extrusionOk="0">
                  <a:moveTo>
                    <a:pt x="0" y="1"/>
                  </a:moveTo>
                  <a:lnTo>
                    <a:pt x="0" y="1"/>
                  </a:lnTo>
                  <a:cubicBezTo>
                    <a:pt x="364" y="1362"/>
                    <a:pt x="710" y="2623"/>
                    <a:pt x="997" y="3902"/>
                  </a:cubicBezTo>
                  <a:cubicBezTo>
                    <a:pt x="1162" y="4553"/>
                    <a:pt x="1467" y="5052"/>
                    <a:pt x="2200" y="5363"/>
                  </a:cubicBezTo>
                  <a:cubicBezTo>
                    <a:pt x="2100" y="5011"/>
                    <a:pt x="2018" y="4735"/>
                    <a:pt x="1954" y="4459"/>
                  </a:cubicBezTo>
                  <a:cubicBezTo>
                    <a:pt x="1848" y="4002"/>
                    <a:pt x="1666" y="3544"/>
                    <a:pt x="1696" y="3104"/>
                  </a:cubicBezTo>
                  <a:cubicBezTo>
                    <a:pt x="1778" y="1978"/>
                    <a:pt x="1426" y="1010"/>
                    <a:pt x="780" y="65"/>
                  </a:cubicBezTo>
                  <a:cubicBezTo>
                    <a:pt x="558" y="54"/>
                    <a:pt x="305" y="30"/>
                    <a:pt x="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2085600" y="4160625"/>
              <a:ext cx="88775" cy="37500"/>
            </a:xfrm>
            <a:custGeom>
              <a:avLst/>
              <a:gdLst/>
              <a:ahLst/>
              <a:cxnLst/>
              <a:rect l="l" t="t" r="r" b="b"/>
              <a:pathLst>
                <a:path w="3551" h="1500" extrusionOk="0">
                  <a:moveTo>
                    <a:pt x="3550" y="261"/>
                  </a:moveTo>
                  <a:lnTo>
                    <a:pt x="3550" y="261"/>
                  </a:lnTo>
                  <a:cubicBezTo>
                    <a:pt x="3543" y="264"/>
                    <a:pt x="3536" y="267"/>
                    <a:pt x="3529" y="270"/>
                  </a:cubicBezTo>
                  <a:lnTo>
                    <a:pt x="3529" y="270"/>
                  </a:lnTo>
                  <a:cubicBezTo>
                    <a:pt x="3530" y="271"/>
                    <a:pt x="3531" y="272"/>
                    <a:pt x="3532" y="273"/>
                  </a:cubicBezTo>
                  <a:lnTo>
                    <a:pt x="3550" y="261"/>
                  </a:lnTo>
                  <a:close/>
                  <a:moveTo>
                    <a:pt x="2809" y="1"/>
                  </a:moveTo>
                  <a:cubicBezTo>
                    <a:pt x="1704" y="1"/>
                    <a:pt x="709" y="280"/>
                    <a:pt x="1" y="1288"/>
                  </a:cubicBezTo>
                  <a:cubicBezTo>
                    <a:pt x="7" y="1353"/>
                    <a:pt x="13" y="1429"/>
                    <a:pt x="18" y="1499"/>
                  </a:cubicBezTo>
                  <a:cubicBezTo>
                    <a:pt x="253" y="1394"/>
                    <a:pt x="488" y="1271"/>
                    <a:pt x="740" y="1200"/>
                  </a:cubicBezTo>
                  <a:cubicBezTo>
                    <a:pt x="1004" y="1136"/>
                    <a:pt x="1280" y="1124"/>
                    <a:pt x="1555" y="1089"/>
                  </a:cubicBezTo>
                  <a:cubicBezTo>
                    <a:pt x="1573" y="1053"/>
                    <a:pt x="1602" y="1018"/>
                    <a:pt x="1632" y="977"/>
                  </a:cubicBezTo>
                  <a:cubicBezTo>
                    <a:pt x="2264" y="739"/>
                    <a:pt x="2896" y="507"/>
                    <a:pt x="3529" y="270"/>
                  </a:cubicBezTo>
                  <a:lnTo>
                    <a:pt x="3529" y="270"/>
                  </a:lnTo>
                  <a:cubicBezTo>
                    <a:pt x="3436" y="181"/>
                    <a:pt x="3355" y="27"/>
                    <a:pt x="3263" y="15"/>
                  </a:cubicBezTo>
                  <a:cubicBezTo>
                    <a:pt x="3110" y="6"/>
                    <a:pt x="2959" y="1"/>
                    <a:pt x="280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2173025" y="4161275"/>
              <a:ext cx="82300" cy="19125"/>
            </a:xfrm>
            <a:custGeom>
              <a:avLst/>
              <a:gdLst/>
              <a:ahLst/>
              <a:cxnLst/>
              <a:rect l="l" t="t" r="r" b="b"/>
              <a:pathLst>
                <a:path w="3292" h="765" extrusionOk="0">
                  <a:moveTo>
                    <a:pt x="3186" y="1"/>
                  </a:moveTo>
                  <a:cubicBezTo>
                    <a:pt x="2711" y="30"/>
                    <a:pt x="2230" y="48"/>
                    <a:pt x="1754" y="89"/>
                  </a:cubicBezTo>
                  <a:cubicBezTo>
                    <a:pt x="1183" y="130"/>
                    <a:pt x="611" y="188"/>
                    <a:pt x="45" y="240"/>
                  </a:cubicBezTo>
                  <a:lnTo>
                    <a:pt x="45" y="240"/>
                  </a:lnTo>
                  <a:cubicBezTo>
                    <a:pt x="46" y="237"/>
                    <a:pt x="46" y="233"/>
                    <a:pt x="47" y="230"/>
                  </a:cubicBezTo>
                  <a:lnTo>
                    <a:pt x="47" y="230"/>
                  </a:lnTo>
                  <a:lnTo>
                    <a:pt x="35" y="241"/>
                  </a:lnTo>
                  <a:cubicBezTo>
                    <a:pt x="39" y="241"/>
                    <a:pt x="42" y="241"/>
                    <a:pt x="45" y="240"/>
                  </a:cubicBezTo>
                  <a:lnTo>
                    <a:pt x="45" y="240"/>
                  </a:lnTo>
                  <a:cubicBezTo>
                    <a:pt x="28" y="320"/>
                    <a:pt x="11" y="408"/>
                    <a:pt x="0" y="453"/>
                  </a:cubicBezTo>
                  <a:cubicBezTo>
                    <a:pt x="568" y="620"/>
                    <a:pt x="1131" y="765"/>
                    <a:pt x="1685" y="765"/>
                  </a:cubicBezTo>
                  <a:cubicBezTo>
                    <a:pt x="2159" y="765"/>
                    <a:pt x="2628" y="658"/>
                    <a:pt x="3087" y="368"/>
                  </a:cubicBezTo>
                  <a:lnTo>
                    <a:pt x="3087" y="368"/>
                  </a:lnTo>
                  <a:cubicBezTo>
                    <a:pt x="3085" y="370"/>
                    <a:pt x="3082" y="373"/>
                    <a:pt x="3080" y="376"/>
                  </a:cubicBezTo>
                  <a:cubicBezTo>
                    <a:pt x="3083" y="373"/>
                    <a:pt x="3092" y="365"/>
                    <a:pt x="3092" y="365"/>
                  </a:cubicBezTo>
                  <a:lnTo>
                    <a:pt x="3092" y="365"/>
                  </a:lnTo>
                  <a:cubicBezTo>
                    <a:pt x="3090" y="366"/>
                    <a:pt x="3089" y="367"/>
                    <a:pt x="3087" y="368"/>
                  </a:cubicBezTo>
                  <a:lnTo>
                    <a:pt x="3087" y="368"/>
                  </a:lnTo>
                  <a:cubicBezTo>
                    <a:pt x="3155" y="283"/>
                    <a:pt x="3223" y="203"/>
                    <a:pt x="3291" y="118"/>
                  </a:cubicBezTo>
                  <a:cubicBezTo>
                    <a:pt x="3256" y="83"/>
                    <a:pt x="3227" y="36"/>
                    <a:pt x="318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2124475" y="4181375"/>
              <a:ext cx="50175" cy="25100"/>
            </a:xfrm>
            <a:custGeom>
              <a:avLst/>
              <a:gdLst/>
              <a:ahLst/>
              <a:cxnLst/>
              <a:rect l="l" t="t" r="r" b="b"/>
              <a:pathLst>
                <a:path w="2007" h="1004" extrusionOk="0">
                  <a:moveTo>
                    <a:pt x="1614" y="1"/>
                  </a:moveTo>
                  <a:cubicBezTo>
                    <a:pt x="1039" y="53"/>
                    <a:pt x="558" y="106"/>
                    <a:pt x="77" y="147"/>
                  </a:cubicBezTo>
                  <a:cubicBezTo>
                    <a:pt x="42" y="188"/>
                    <a:pt x="18" y="223"/>
                    <a:pt x="0" y="265"/>
                  </a:cubicBezTo>
                  <a:cubicBezTo>
                    <a:pt x="628" y="517"/>
                    <a:pt x="1268" y="757"/>
                    <a:pt x="1907" y="1004"/>
                  </a:cubicBezTo>
                  <a:cubicBezTo>
                    <a:pt x="1942" y="968"/>
                    <a:pt x="1972" y="933"/>
                    <a:pt x="2007" y="898"/>
                  </a:cubicBezTo>
                  <a:cubicBezTo>
                    <a:pt x="1866" y="581"/>
                    <a:pt x="1731" y="265"/>
                    <a:pt x="1614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2252500" y="4161125"/>
              <a:ext cx="4875" cy="3125"/>
            </a:xfrm>
            <a:custGeom>
              <a:avLst/>
              <a:gdLst/>
              <a:ahLst/>
              <a:cxnLst/>
              <a:rect l="l" t="t" r="r" b="b"/>
              <a:pathLst>
                <a:path w="195" h="125" extrusionOk="0">
                  <a:moveTo>
                    <a:pt x="194" y="1"/>
                  </a:moveTo>
                  <a:lnTo>
                    <a:pt x="194" y="1"/>
                  </a:lnTo>
                  <a:cubicBezTo>
                    <a:pt x="130" y="7"/>
                    <a:pt x="71" y="7"/>
                    <a:pt x="1" y="13"/>
                  </a:cubicBezTo>
                  <a:cubicBezTo>
                    <a:pt x="42" y="48"/>
                    <a:pt x="71" y="95"/>
                    <a:pt x="106" y="124"/>
                  </a:cubicBezTo>
                  <a:cubicBezTo>
                    <a:pt x="136" y="89"/>
                    <a:pt x="165" y="42"/>
                    <a:pt x="1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2076075" y="4180200"/>
              <a:ext cx="4125" cy="6175"/>
            </a:xfrm>
            <a:custGeom>
              <a:avLst/>
              <a:gdLst/>
              <a:ahLst/>
              <a:cxnLst/>
              <a:rect l="l" t="t" r="r" b="b"/>
              <a:pathLst>
                <a:path w="165" h="247" extrusionOk="0">
                  <a:moveTo>
                    <a:pt x="6" y="1"/>
                  </a:moveTo>
                  <a:cubicBezTo>
                    <a:pt x="6" y="77"/>
                    <a:pt x="1" y="165"/>
                    <a:pt x="1" y="247"/>
                  </a:cubicBezTo>
                  <a:cubicBezTo>
                    <a:pt x="47" y="224"/>
                    <a:pt x="106" y="206"/>
                    <a:pt x="165" y="182"/>
                  </a:cubicBezTo>
                  <a:cubicBezTo>
                    <a:pt x="118" y="124"/>
                    <a:pt x="59" y="59"/>
                    <a:pt x="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2207350" y="4190475"/>
              <a:ext cx="4850" cy="3975"/>
            </a:xfrm>
            <a:custGeom>
              <a:avLst/>
              <a:gdLst/>
              <a:ahLst/>
              <a:cxnLst/>
              <a:rect l="l" t="t" r="r" b="b"/>
              <a:pathLst>
                <a:path w="194" h="159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47"/>
                    <a:pt x="35" y="106"/>
                    <a:pt x="59" y="159"/>
                  </a:cubicBezTo>
                  <a:cubicBezTo>
                    <a:pt x="100" y="106"/>
                    <a:pt x="141" y="65"/>
                    <a:pt x="194" y="12"/>
                  </a:cubicBezTo>
                  <a:cubicBezTo>
                    <a:pt x="129" y="6"/>
                    <a:pt x="65" y="6"/>
                    <a:pt x="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2258825" y="421510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52" y="0"/>
                  </a:moveTo>
                  <a:cubicBezTo>
                    <a:pt x="50" y="0"/>
                    <a:pt x="49" y="0"/>
                    <a:pt x="47" y="1"/>
                  </a:cubicBezTo>
                  <a:cubicBezTo>
                    <a:pt x="35" y="1"/>
                    <a:pt x="12" y="30"/>
                    <a:pt x="0" y="48"/>
                  </a:cubicBezTo>
                  <a:cubicBezTo>
                    <a:pt x="18" y="59"/>
                    <a:pt x="47" y="83"/>
                    <a:pt x="71" y="101"/>
                  </a:cubicBezTo>
                  <a:cubicBezTo>
                    <a:pt x="82" y="77"/>
                    <a:pt x="88" y="59"/>
                    <a:pt x="100" y="42"/>
                  </a:cubicBezTo>
                  <a:cubicBezTo>
                    <a:pt x="89" y="26"/>
                    <a:pt x="69" y="0"/>
                    <a:pt x="52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1727900" y="3590775"/>
              <a:ext cx="94775" cy="176750"/>
            </a:xfrm>
            <a:custGeom>
              <a:avLst/>
              <a:gdLst/>
              <a:ahLst/>
              <a:cxnLst/>
              <a:rect l="l" t="t" r="r" b="b"/>
              <a:pathLst>
                <a:path w="3791" h="7070" extrusionOk="0">
                  <a:moveTo>
                    <a:pt x="1533" y="5454"/>
                  </a:moveTo>
                  <a:cubicBezTo>
                    <a:pt x="1532" y="5458"/>
                    <a:pt x="1532" y="5463"/>
                    <a:pt x="1532" y="5468"/>
                  </a:cubicBezTo>
                  <a:lnTo>
                    <a:pt x="1538" y="5456"/>
                  </a:lnTo>
                  <a:cubicBezTo>
                    <a:pt x="1536" y="5455"/>
                    <a:pt x="1534" y="5455"/>
                    <a:pt x="1533" y="5454"/>
                  </a:cubicBezTo>
                  <a:close/>
                  <a:moveTo>
                    <a:pt x="2152" y="6515"/>
                  </a:moveTo>
                  <a:lnTo>
                    <a:pt x="2152" y="6515"/>
                  </a:lnTo>
                  <a:cubicBezTo>
                    <a:pt x="2172" y="6529"/>
                    <a:pt x="2192" y="6541"/>
                    <a:pt x="2212" y="6553"/>
                  </a:cubicBezTo>
                  <a:cubicBezTo>
                    <a:pt x="2200" y="6553"/>
                    <a:pt x="2177" y="6553"/>
                    <a:pt x="2171" y="6547"/>
                  </a:cubicBezTo>
                  <a:cubicBezTo>
                    <a:pt x="2162" y="6536"/>
                    <a:pt x="2157" y="6525"/>
                    <a:pt x="2152" y="6515"/>
                  </a:cubicBezTo>
                  <a:close/>
                  <a:moveTo>
                    <a:pt x="329" y="0"/>
                  </a:moveTo>
                  <a:cubicBezTo>
                    <a:pt x="282" y="904"/>
                    <a:pt x="294" y="1731"/>
                    <a:pt x="182" y="2546"/>
                  </a:cubicBezTo>
                  <a:cubicBezTo>
                    <a:pt x="1" y="3835"/>
                    <a:pt x="276" y="4861"/>
                    <a:pt x="1533" y="5454"/>
                  </a:cubicBezTo>
                  <a:lnTo>
                    <a:pt x="1533" y="5454"/>
                  </a:lnTo>
                  <a:cubicBezTo>
                    <a:pt x="1549" y="5177"/>
                    <a:pt x="1555" y="4894"/>
                    <a:pt x="1573" y="4611"/>
                  </a:cubicBezTo>
                  <a:cubicBezTo>
                    <a:pt x="1620" y="3937"/>
                    <a:pt x="1643" y="3256"/>
                    <a:pt x="1960" y="2634"/>
                  </a:cubicBezTo>
                  <a:lnTo>
                    <a:pt x="1960" y="2634"/>
                  </a:lnTo>
                  <a:cubicBezTo>
                    <a:pt x="1989" y="2945"/>
                    <a:pt x="1989" y="3262"/>
                    <a:pt x="1931" y="3573"/>
                  </a:cubicBezTo>
                  <a:cubicBezTo>
                    <a:pt x="1760" y="4441"/>
                    <a:pt x="1766" y="5315"/>
                    <a:pt x="2007" y="6172"/>
                  </a:cubicBezTo>
                  <a:cubicBezTo>
                    <a:pt x="2047" y="6266"/>
                    <a:pt x="2078" y="6357"/>
                    <a:pt x="2108" y="6446"/>
                  </a:cubicBezTo>
                  <a:lnTo>
                    <a:pt x="2108" y="6446"/>
                  </a:lnTo>
                  <a:cubicBezTo>
                    <a:pt x="2046" y="6379"/>
                    <a:pt x="1990" y="6318"/>
                    <a:pt x="1931" y="6248"/>
                  </a:cubicBezTo>
                  <a:cubicBezTo>
                    <a:pt x="1432" y="5691"/>
                    <a:pt x="875" y="5233"/>
                    <a:pt x="83" y="5186"/>
                  </a:cubicBezTo>
                  <a:lnTo>
                    <a:pt x="83" y="5186"/>
                  </a:lnTo>
                  <a:cubicBezTo>
                    <a:pt x="171" y="5433"/>
                    <a:pt x="259" y="5691"/>
                    <a:pt x="335" y="5931"/>
                  </a:cubicBezTo>
                  <a:cubicBezTo>
                    <a:pt x="394" y="6101"/>
                    <a:pt x="446" y="6277"/>
                    <a:pt x="505" y="6448"/>
                  </a:cubicBezTo>
                  <a:cubicBezTo>
                    <a:pt x="834" y="6594"/>
                    <a:pt x="1274" y="6512"/>
                    <a:pt x="1502" y="6899"/>
                  </a:cubicBezTo>
                  <a:cubicBezTo>
                    <a:pt x="1555" y="6905"/>
                    <a:pt x="1614" y="6917"/>
                    <a:pt x="1667" y="6923"/>
                  </a:cubicBezTo>
                  <a:cubicBezTo>
                    <a:pt x="2060" y="6976"/>
                    <a:pt x="2453" y="7022"/>
                    <a:pt x="2764" y="7069"/>
                  </a:cubicBezTo>
                  <a:cubicBezTo>
                    <a:pt x="2975" y="6436"/>
                    <a:pt x="3215" y="5779"/>
                    <a:pt x="3409" y="5110"/>
                  </a:cubicBezTo>
                  <a:cubicBezTo>
                    <a:pt x="3790" y="3790"/>
                    <a:pt x="3726" y="2529"/>
                    <a:pt x="2640" y="1537"/>
                  </a:cubicBezTo>
                  <a:cubicBezTo>
                    <a:pt x="2083" y="1039"/>
                    <a:pt x="1450" y="622"/>
                    <a:pt x="834" y="188"/>
                  </a:cubicBezTo>
                  <a:cubicBezTo>
                    <a:pt x="681" y="82"/>
                    <a:pt x="470" y="53"/>
                    <a:pt x="3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1649875" y="3780250"/>
              <a:ext cx="181600" cy="66025"/>
            </a:xfrm>
            <a:custGeom>
              <a:avLst/>
              <a:gdLst/>
              <a:ahLst/>
              <a:cxnLst/>
              <a:rect l="l" t="t" r="r" b="b"/>
              <a:pathLst>
                <a:path w="7264" h="2641" extrusionOk="0">
                  <a:moveTo>
                    <a:pt x="194" y="1"/>
                  </a:moveTo>
                  <a:cubicBezTo>
                    <a:pt x="130" y="54"/>
                    <a:pt x="71" y="112"/>
                    <a:pt x="1" y="171"/>
                  </a:cubicBezTo>
                  <a:cubicBezTo>
                    <a:pt x="212" y="376"/>
                    <a:pt x="417" y="587"/>
                    <a:pt x="634" y="781"/>
                  </a:cubicBezTo>
                  <a:cubicBezTo>
                    <a:pt x="1121" y="1192"/>
                    <a:pt x="1631" y="1567"/>
                    <a:pt x="2077" y="2007"/>
                  </a:cubicBezTo>
                  <a:cubicBezTo>
                    <a:pt x="2466" y="2385"/>
                    <a:pt x="2889" y="2570"/>
                    <a:pt x="3398" y="2570"/>
                  </a:cubicBezTo>
                  <a:cubicBezTo>
                    <a:pt x="3450" y="2570"/>
                    <a:pt x="3502" y="2568"/>
                    <a:pt x="3556" y="2564"/>
                  </a:cubicBezTo>
                  <a:cubicBezTo>
                    <a:pt x="3867" y="2541"/>
                    <a:pt x="4183" y="2494"/>
                    <a:pt x="4500" y="2482"/>
                  </a:cubicBezTo>
                  <a:cubicBezTo>
                    <a:pt x="4924" y="2460"/>
                    <a:pt x="5349" y="2416"/>
                    <a:pt x="5771" y="2416"/>
                  </a:cubicBezTo>
                  <a:cubicBezTo>
                    <a:pt x="6220" y="2416"/>
                    <a:pt x="6666" y="2465"/>
                    <a:pt x="7105" y="2641"/>
                  </a:cubicBezTo>
                  <a:cubicBezTo>
                    <a:pt x="7152" y="2594"/>
                    <a:pt x="7205" y="2547"/>
                    <a:pt x="7263" y="2494"/>
                  </a:cubicBezTo>
                  <a:cubicBezTo>
                    <a:pt x="7081" y="2183"/>
                    <a:pt x="6906" y="1861"/>
                    <a:pt x="6718" y="1544"/>
                  </a:cubicBezTo>
                  <a:lnTo>
                    <a:pt x="6718" y="1544"/>
                  </a:lnTo>
                  <a:cubicBezTo>
                    <a:pt x="6722" y="1546"/>
                    <a:pt x="6726" y="1548"/>
                    <a:pt x="6729" y="1550"/>
                  </a:cubicBezTo>
                  <a:lnTo>
                    <a:pt x="6718" y="1544"/>
                  </a:lnTo>
                  <a:lnTo>
                    <a:pt x="6718" y="1544"/>
                  </a:lnTo>
                  <a:cubicBezTo>
                    <a:pt x="6718" y="1544"/>
                    <a:pt x="6718" y="1544"/>
                    <a:pt x="6718" y="1544"/>
                  </a:cubicBezTo>
                  <a:lnTo>
                    <a:pt x="6718" y="1544"/>
                  </a:lnTo>
                  <a:cubicBezTo>
                    <a:pt x="6294" y="1347"/>
                    <a:pt x="5875" y="1160"/>
                    <a:pt x="5456" y="951"/>
                  </a:cubicBezTo>
                  <a:cubicBezTo>
                    <a:pt x="5327" y="881"/>
                    <a:pt x="5233" y="758"/>
                    <a:pt x="5116" y="664"/>
                  </a:cubicBezTo>
                  <a:lnTo>
                    <a:pt x="5116" y="664"/>
                  </a:lnTo>
                  <a:lnTo>
                    <a:pt x="5128" y="675"/>
                  </a:lnTo>
                  <a:cubicBezTo>
                    <a:pt x="4940" y="646"/>
                    <a:pt x="4752" y="617"/>
                    <a:pt x="4571" y="582"/>
                  </a:cubicBezTo>
                  <a:cubicBezTo>
                    <a:pt x="4072" y="482"/>
                    <a:pt x="3579" y="318"/>
                    <a:pt x="3080" y="259"/>
                  </a:cubicBezTo>
                  <a:cubicBezTo>
                    <a:pt x="2124" y="147"/>
                    <a:pt x="1156" y="83"/>
                    <a:pt x="1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1610125" y="3559225"/>
              <a:ext cx="98300" cy="145375"/>
            </a:xfrm>
            <a:custGeom>
              <a:avLst/>
              <a:gdLst/>
              <a:ahLst/>
              <a:cxnLst/>
              <a:rect l="l" t="t" r="r" b="b"/>
              <a:pathLst>
                <a:path w="3932" h="5815" extrusionOk="0">
                  <a:moveTo>
                    <a:pt x="188" y="1"/>
                  </a:moveTo>
                  <a:cubicBezTo>
                    <a:pt x="190" y="1"/>
                    <a:pt x="192" y="2"/>
                    <a:pt x="193" y="2"/>
                  </a:cubicBezTo>
                  <a:lnTo>
                    <a:pt x="193" y="2"/>
                  </a:lnTo>
                  <a:cubicBezTo>
                    <a:pt x="194" y="2"/>
                    <a:pt x="194" y="1"/>
                    <a:pt x="194" y="1"/>
                  </a:cubicBezTo>
                  <a:close/>
                  <a:moveTo>
                    <a:pt x="288" y="183"/>
                  </a:moveTo>
                  <a:lnTo>
                    <a:pt x="341" y="189"/>
                  </a:lnTo>
                  <a:lnTo>
                    <a:pt x="312" y="236"/>
                  </a:lnTo>
                  <a:lnTo>
                    <a:pt x="288" y="183"/>
                  </a:lnTo>
                  <a:close/>
                  <a:moveTo>
                    <a:pt x="420" y="2915"/>
                  </a:moveTo>
                  <a:lnTo>
                    <a:pt x="420" y="2915"/>
                  </a:lnTo>
                  <a:cubicBezTo>
                    <a:pt x="937" y="3007"/>
                    <a:pt x="1380" y="3245"/>
                    <a:pt x="1784" y="3585"/>
                  </a:cubicBezTo>
                  <a:cubicBezTo>
                    <a:pt x="1293" y="3441"/>
                    <a:pt x="744" y="3410"/>
                    <a:pt x="420" y="2915"/>
                  </a:cubicBezTo>
                  <a:close/>
                  <a:moveTo>
                    <a:pt x="3920" y="5381"/>
                  </a:moveTo>
                  <a:cubicBezTo>
                    <a:pt x="3918" y="5388"/>
                    <a:pt x="3917" y="5395"/>
                    <a:pt x="3915" y="5402"/>
                  </a:cubicBezTo>
                  <a:lnTo>
                    <a:pt x="3915" y="5402"/>
                  </a:lnTo>
                  <a:cubicBezTo>
                    <a:pt x="3921" y="5401"/>
                    <a:pt x="3926" y="5400"/>
                    <a:pt x="3931" y="5398"/>
                  </a:cubicBezTo>
                  <a:lnTo>
                    <a:pt x="3920" y="5381"/>
                  </a:lnTo>
                  <a:close/>
                  <a:moveTo>
                    <a:pt x="193" y="2"/>
                  </a:moveTo>
                  <a:lnTo>
                    <a:pt x="193" y="2"/>
                  </a:lnTo>
                  <a:cubicBezTo>
                    <a:pt x="141" y="43"/>
                    <a:pt x="100" y="89"/>
                    <a:pt x="48" y="130"/>
                  </a:cubicBezTo>
                  <a:lnTo>
                    <a:pt x="24" y="118"/>
                  </a:lnTo>
                  <a:lnTo>
                    <a:pt x="24" y="118"/>
                  </a:lnTo>
                  <a:cubicBezTo>
                    <a:pt x="71" y="541"/>
                    <a:pt x="112" y="969"/>
                    <a:pt x="159" y="1356"/>
                  </a:cubicBezTo>
                  <a:cubicBezTo>
                    <a:pt x="394" y="1515"/>
                    <a:pt x="582" y="1655"/>
                    <a:pt x="892" y="1884"/>
                  </a:cubicBezTo>
                  <a:cubicBezTo>
                    <a:pt x="558" y="1808"/>
                    <a:pt x="364" y="1767"/>
                    <a:pt x="48" y="1691"/>
                  </a:cubicBezTo>
                  <a:lnTo>
                    <a:pt x="48" y="1691"/>
                  </a:lnTo>
                  <a:cubicBezTo>
                    <a:pt x="123" y="2110"/>
                    <a:pt x="193" y="2419"/>
                    <a:pt x="252" y="2739"/>
                  </a:cubicBezTo>
                  <a:lnTo>
                    <a:pt x="252" y="2739"/>
                  </a:lnTo>
                  <a:cubicBezTo>
                    <a:pt x="180" y="2760"/>
                    <a:pt x="71" y="2778"/>
                    <a:pt x="71" y="2805"/>
                  </a:cubicBezTo>
                  <a:cubicBezTo>
                    <a:pt x="42" y="3181"/>
                    <a:pt x="1" y="3562"/>
                    <a:pt x="42" y="3937"/>
                  </a:cubicBezTo>
                  <a:cubicBezTo>
                    <a:pt x="59" y="4084"/>
                    <a:pt x="276" y="4201"/>
                    <a:pt x="382" y="4342"/>
                  </a:cubicBezTo>
                  <a:cubicBezTo>
                    <a:pt x="499" y="4489"/>
                    <a:pt x="599" y="4647"/>
                    <a:pt x="699" y="4800"/>
                  </a:cubicBezTo>
                  <a:cubicBezTo>
                    <a:pt x="763" y="4823"/>
                    <a:pt x="840" y="4841"/>
                    <a:pt x="892" y="4882"/>
                  </a:cubicBezTo>
                  <a:cubicBezTo>
                    <a:pt x="1737" y="5645"/>
                    <a:pt x="2764" y="5797"/>
                    <a:pt x="3843" y="5815"/>
                  </a:cubicBezTo>
                  <a:cubicBezTo>
                    <a:pt x="3871" y="5644"/>
                    <a:pt x="3893" y="5519"/>
                    <a:pt x="3915" y="5402"/>
                  </a:cubicBezTo>
                  <a:lnTo>
                    <a:pt x="3915" y="5402"/>
                  </a:lnTo>
                  <a:cubicBezTo>
                    <a:pt x="3879" y="5412"/>
                    <a:pt x="3846" y="5416"/>
                    <a:pt x="3817" y="5416"/>
                  </a:cubicBezTo>
                  <a:cubicBezTo>
                    <a:pt x="3595" y="5416"/>
                    <a:pt x="3566" y="5171"/>
                    <a:pt x="3480" y="5023"/>
                  </a:cubicBezTo>
                  <a:cubicBezTo>
                    <a:pt x="3169" y="4524"/>
                    <a:pt x="2823" y="4078"/>
                    <a:pt x="2253" y="3849"/>
                  </a:cubicBezTo>
                  <a:cubicBezTo>
                    <a:pt x="2201" y="3791"/>
                    <a:pt x="2160" y="3732"/>
                    <a:pt x="2113" y="3673"/>
                  </a:cubicBezTo>
                  <a:lnTo>
                    <a:pt x="2113" y="3673"/>
                  </a:lnTo>
                  <a:cubicBezTo>
                    <a:pt x="2195" y="3697"/>
                    <a:pt x="2271" y="3714"/>
                    <a:pt x="2347" y="3738"/>
                  </a:cubicBezTo>
                  <a:cubicBezTo>
                    <a:pt x="2435" y="3756"/>
                    <a:pt x="2517" y="3761"/>
                    <a:pt x="2605" y="3767"/>
                  </a:cubicBezTo>
                  <a:cubicBezTo>
                    <a:pt x="2623" y="3703"/>
                    <a:pt x="2629" y="3638"/>
                    <a:pt x="2641" y="3568"/>
                  </a:cubicBezTo>
                  <a:cubicBezTo>
                    <a:pt x="2347" y="2788"/>
                    <a:pt x="1995" y="2054"/>
                    <a:pt x="1016" y="1919"/>
                  </a:cubicBezTo>
                  <a:cubicBezTo>
                    <a:pt x="1174" y="1890"/>
                    <a:pt x="1338" y="1872"/>
                    <a:pt x="1520" y="1837"/>
                  </a:cubicBezTo>
                  <a:cubicBezTo>
                    <a:pt x="1297" y="1538"/>
                    <a:pt x="1127" y="1286"/>
                    <a:pt x="951" y="1033"/>
                  </a:cubicBezTo>
                  <a:cubicBezTo>
                    <a:pt x="904" y="981"/>
                    <a:pt x="851" y="934"/>
                    <a:pt x="810" y="881"/>
                  </a:cubicBezTo>
                  <a:cubicBezTo>
                    <a:pt x="734" y="799"/>
                    <a:pt x="664" y="711"/>
                    <a:pt x="587" y="629"/>
                  </a:cubicBezTo>
                  <a:cubicBezTo>
                    <a:pt x="576" y="564"/>
                    <a:pt x="570" y="506"/>
                    <a:pt x="552" y="447"/>
                  </a:cubicBezTo>
                  <a:lnTo>
                    <a:pt x="552" y="447"/>
                  </a:lnTo>
                  <a:cubicBezTo>
                    <a:pt x="605" y="476"/>
                    <a:pt x="664" y="500"/>
                    <a:pt x="716" y="529"/>
                  </a:cubicBezTo>
                  <a:cubicBezTo>
                    <a:pt x="793" y="617"/>
                    <a:pt x="869" y="699"/>
                    <a:pt x="951" y="775"/>
                  </a:cubicBezTo>
                  <a:cubicBezTo>
                    <a:pt x="986" y="828"/>
                    <a:pt x="1022" y="875"/>
                    <a:pt x="1057" y="916"/>
                  </a:cubicBezTo>
                  <a:cubicBezTo>
                    <a:pt x="1145" y="981"/>
                    <a:pt x="1227" y="1057"/>
                    <a:pt x="1338" y="1151"/>
                  </a:cubicBezTo>
                  <a:cubicBezTo>
                    <a:pt x="1420" y="318"/>
                    <a:pt x="1391" y="259"/>
                    <a:pt x="746" y="83"/>
                  </a:cubicBezTo>
                  <a:cubicBezTo>
                    <a:pt x="571" y="31"/>
                    <a:pt x="380" y="30"/>
                    <a:pt x="193" y="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1802550" y="3676725"/>
              <a:ext cx="57950" cy="161350"/>
            </a:xfrm>
            <a:custGeom>
              <a:avLst/>
              <a:gdLst/>
              <a:ahLst/>
              <a:cxnLst/>
              <a:rect l="l" t="t" r="r" b="b"/>
              <a:pathLst>
                <a:path w="2318" h="6454" extrusionOk="0">
                  <a:moveTo>
                    <a:pt x="863" y="0"/>
                  </a:moveTo>
                  <a:cubicBezTo>
                    <a:pt x="881" y="927"/>
                    <a:pt x="663" y="1631"/>
                    <a:pt x="411" y="2347"/>
                  </a:cubicBezTo>
                  <a:cubicBezTo>
                    <a:pt x="53" y="3338"/>
                    <a:pt x="1" y="4359"/>
                    <a:pt x="575" y="5315"/>
                  </a:cubicBezTo>
                  <a:cubicBezTo>
                    <a:pt x="633" y="5412"/>
                    <a:pt x="606" y="5559"/>
                    <a:pt x="621" y="5680"/>
                  </a:cubicBezTo>
                  <a:lnTo>
                    <a:pt x="621" y="5680"/>
                  </a:lnTo>
                  <a:cubicBezTo>
                    <a:pt x="620" y="5680"/>
                    <a:pt x="618" y="5679"/>
                    <a:pt x="617" y="5679"/>
                  </a:cubicBezTo>
                  <a:lnTo>
                    <a:pt x="617" y="5679"/>
                  </a:lnTo>
                  <a:cubicBezTo>
                    <a:pt x="617" y="5685"/>
                    <a:pt x="622" y="5691"/>
                    <a:pt x="622" y="5691"/>
                  </a:cubicBezTo>
                  <a:cubicBezTo>
                    <a:pt x="622" y="5687"/>
                    <a:pt x="621" y="5684"/>
                    <a:pt x="621" y="5680"/>
                  </a:cubicBezTo>
                  <a:lnTo>
                    <a:pt x="621" y="5680"/>
                  </a:lnTo>
                  <a:cubicBezTo>
                    <a:pt x="709" y="5708"/>
                    <a:pt x="829" y="5715"/>
                    <a:pt x="881" y="5773"/>
                  </a:cubicBezTo>
                  <a:cubicBezTo>
                    <a:pt x="1062" y="5990"/>
                    <a:pt x="1221" y="6224"/>
                    <a:pt x="1391" y="6453"/>
                  </a:cubicBezTo>
                  <a:cubicBezTo>
                    <a:pt x="1303" y="5221"/>
                    <a:pt x="1543" y="4083"/>
                    <a:pt x="1907" y="2963"/>
                  </a:cubicBezTo>
                  <a:cubicBezTo>
                    <a:pt x="1948" y="2822"/>
                    <a:pt x="1936" y="2669"/>
                    <a:pt x="1978" y="2528"/>
                  </a:cubicBezTo>
                  <a:cubicBezTo>
                    <a:pt x="2318" y="1426"/>
                    <a:pt x="1573" y="810"/>
                    <a:pt x="8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1611450" y="3675675"/>
              <a:ext cx="129225" cy="76600"/>
            </a:xfrm>
            <a:custGeom>
              <a:avLst/>
              <a:gdLst/>
              <a:ahLst/>
              <a:cxnLst/>
              <a:rect l="l" t="t" r="r" b="b"/>
              <a:pathLst>
                <a:path w="5169" h="3064" extrusionOk="0">
                  <a:moveTo>
                    <a:pt x="94" y="1"/>
                  </a:moveTo>
                  <a:lnTo>
                    <a:pt x="94" y="1"/>
                  </a:lnTo>
                  <a:cubicBezTo>
                    <a:pt x="1" y="476"/>
                    <a:pt x="1" y="945"/>
                    <a:pt x="347" y="1350"/>
                  </a:cubicBezTo>
                  <a:lnTo>
                    <a:pt x="329" y="1339"/>
                  </a:lnTo>
                  <a:lnTo>
                    <a:pt x="640" y="1649"/>
                  </a:lnTo>
                  <a:lnTo>
                    <a:pt x="622" y="1632"/>
                  </a:lnTo>
                  <a:lnTo>
                    <a:pt x="622" y="1632"/>
                  </a:lnTo>
                  <a:cubicBezTo>
                    <a:pt x="822" y="1779"/>
                    <a:pt x="1027" y="1937"/>
                    <a:pt x="1227" y="2084"/>
                  </a:cubicBezTo>
                  <a:lnTo>
                    <a:pt x="1209" y="2066"/>
                  </a:lnTo>
                  <a:lnTo>
                    <a:pt x="1209" y="2066"/>
                  </a:lnTo>
                  <a:cubicBezTo>
                    <a:pt x="2247" y="2541"/>
                    <a:pt x="3350" y="2746"/>
                    <a:pt x="4459" y="2946"/>
                  </a:cubicBezTo>
                  <a:cubicBezTo>
                    <a:pt x="4694" y="2981"/>
                    <a:pt x="4934" y="3028"/>
                    <a:pt x="5169" y="3063"/>
                  </a:cubicBezTo>
                  <a:cubicBezTo>
                    <a:pt x="5122" y="2887"/>
                    <a:pt x="5063" y="2717"/>
                    <a:pt x="5005" y="2553"/>
                  </a:cubicBezTo>
                  <a:cubicBezTo>
                    <a:pt x="4917" y="2295"/>
                    <a:pt x="4829" y="2042"/>
                    <a:pt x="4741" y="1790"/>
                  </a:cubicBezTo>
                  <a:cubicBezTo>
                    <a:pt x="3872" y="1597"/>
                    <a:pt x="3010" y="1415"/>
                    <a:pt x="2148" y="1221"/>
                  </a:cubicBezTo>
                  <a:cubicBezTo>
                    <a:pt x="1602" y="1098"/>
                    <a:pt x="1080" y="893"/>
                    <a:pt x="699" y="447"/>
                  </a:cubicBezTo>
                  <a:cubicBezTo>
                    <a:pt x="646" y="382"/>
                    <a:pt x="652" y="265"/>
                    <a:pt x="640" y="165"/>
                  </a:cubicBezTo>
                  <a:cubicBezTo>
                    <a:pt x="464" y="118"/>
                    <a:pt x="288" y="60"/>
                    <a:pt x="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1684950" y="3576700"/>
              <a:ext cx="45175" cy="126425"/>
            </a:xfrm>
            <a:custGeom>
              <a:avLst/>
              <a:gdLst/>
              <a:ahLst/>
              <a:cxnLst/>
              <a:rect l="l" t="t" r="r" b="b"/>
              <a:pathLst>
                <a:path w="1807" h="5057" extrusionOk="0">
                  <a:moveTo>
                    <a:pt x="241" y="0"/>
                  </a:moveTo>
                  <a:cubicBezTo>
                    <a:pt x="78" y="0"/>
                    <a:pt x="0" y="123"/>
                    <a:pt x="52" y="311"/>
                  </a:cubicBezTo>
                  <a:lnTo>
                    <a:pt x="41" y="311"/>
                  </a:lnTo>
                  <a:cubicBezTo>
                    <a:pt x="140" y="698"/>
                    <a:pt x="340" y="1091"/>
                    <a:pt x="334" y="1478"/>
                  </a:cubicBezTo>
                  <a:cubicBezTo>
                    <a:pt x="311" y="2575"/>
                    <a:pt x="346" y="3655"/>
                    <a:pt x="921" y="4646"/>
                  </a:cubicBezTo>
                  <a:cubicBezTo>
                    <a:pt x="926" y="4668"/>
                    <a:pt x="927" y="4695"/>
                    <a:pt x="927" y="4713"/>
                  </a:cubicBezTo>
                  <a:lnTo>
                    <a:pt x="927" y="4713"/>
                  </a:lnTo>
                  <a:cubicBezTo>
                    <a:pt x="921" y="4710"/>
                    <a:pt x="915" y="4708"/>
                    <a:pt x="909" y="4705"/>
                  </a:cubicBezTo>
                  <a:lnTo>
                    <a:pt x="909" y="4705"/>
                  </a:lnTo>
                  <a:lnTo>
                    <a:pt x="927" y="4717"/>
                  </a:lnTo>
                  <a:cubicBezTo>
                    <a:pt x="927" y="4715"/>
                    <a:pt x="927" y="4714"/>
                    <a:pt x="927" y="4713"/>
                  </a:cubicBezTo>
                  <a:lnTo>
                    <a:pt x="927" y="4713"/>
                  </a:lnTo>
                  <a:cubicBezTo>
                    <a:pt x="1173" y="4821"/>
                    <a:pt x="1415" y="4925"/>
                    <a:pt x="1719" y="5057"/>
                  </a:cubicBezTo>
                  <a:cubicBezTo>
                    <a:pt x="1672" y="4640"/>
                    <a:pt x="1642" y="4312"/>
                    <a:pt x="1607" y="3983"/>
                  </a:cubicBezTo>
                  <a:cubicBezTo>
                    <a:pt x="1185" y="3872"/>
                    <a:pt x="1050" y="3579"/>
                    <a:pt x="1067" y="3174"/>
                  </a:cubicBezTo>
                  <a:cubicBezTo>
                    <a:pt x="1079" y="2857"/>
                    <a:pt x="1519" y="1877"/>
                    <a:pt x="1783" y="1625"/>
                  </a:cubicBezTo>
                  <a:cubicBezTo>
                    <a:pt x="1777" y="1437"/>
                    <a:pt x="1807" y="1232"/>
                    <a:pt x="1754" y="1056"/>
                  </a:cubicBezTo>
                  <a:cubicBezTo>
                    <a:pt x="1672" y="792"/>
                    <a:pt x="1595" y="428"/>
                    <a:pt x="1396" y="311"/>
                  </a:cubicBezTo>
                  <a:cubicBezTo>
                    <a:pt x="1085" y="123"/>
                    <a:pt x="674" y="76"/>
                    <a:pt x="305" y="6"/>
                  </a:cubicBezTo>
                  <a:cubicBezTo>
                    <a:pt x="282" y="2"/>
                    <a:pt x="261" y="0"/>
                    <a:pt x="2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1631825" y="3725550"/>
              <a:ext cx="101975" cy="54000"/>
            </a:xfrm>
            <a:custGeom>
              <a:avLst/>
              <a:gdLst/>
              <a:ahLst/>
              <a:cxnLst/>
              <a:rect l="l" t="t" r="r" b="b"/>
              <a:pathLst>
                <a:path w="4079" h="2160" extrusionOk="0">
                  <a:moveTo>
                    <a:pt x="1" y="1"/>
                  </a:moveTo>
                  <a:lnTo>
                    <a:pt x="1" y="1"/>
                  </a:lnTo>
                  <a:cubicBezTo>
                    <a:pt x="66" y="323"/>
                    <a:pt x="107" y="646"/>
                    <a:pt x="195" y="951"/>
                  </a:cubicBezTo>
                  <a:cubicBezTo>
                    <a:pt x="294" y="1268"/>
                    <a:pt x="423" y="1567"/>
                    <a:pt x="541" y="1878"/>
                  </a:cubicBezTo>
                  <a:cubicBezTo>
                    <a:pt x="1456" y="2112"/>
                    <a:pt x="2400" y="2159"/>
                    <a:pt x="3345" y="2159"/>
                  </a:cubicBezTo>
                  <a:cubicBezTo>
                    <a:pt x="3357" y="1684"/>
                    <a:pt x="3750" y="1561"/>
                    <a:pt x="4078" y="1379"/>
                  </a:cubicBezTo>
                  <a:cubicBezTo>
                    <a:pt x="3580" y="1233"/>
                    <a:pt x="3093" y="1039"/>
                    <a:pt x="2588" y="957"/>
                  </a:cubicBezTo>
                  <a:cubicBezTo>
                    <a:pt x="1884" y="839"/>
                    <a:pt x="1209" y="675"/>
                    <a:pt x="593" y="300"/>
                  </a:cubicBezTo>
                  <a:cubicBezTo>
                    <a:pt x="517" y="250"/>
                    <a:pt x="466" y="145"/>
                    <a:pt x="407" y="64"/>
                  </a:cubicBezTo>
                  <a:lnTo>
                    <a:pt x="407" y="64"/>
                  </a:lnTo>
                  <a:cubicBezTo>
                    <a:pt x="408" y="65"/>
                    <a:pt x="410" y="65"/>
                    <a:pt x="412" y="65"/>
                  </a:cubicBezTo>
                  <a:lnTo>
                    <a:pt x="394" y="47"/>
                  </a:lnTo>
                  <a:lnTo>
                    <a:pt x="394" y="47"/>
                  </a:lnTo>
                  <a:cubicBezTo>
                    <a:pt x="398" y="53"/>
                    <a:pt x="403" y="59"/>
                    <a:pt x="407" y="64"/>
                  </a:cubicBezTo>
                  <a:lnTo>
                    <a:pt x="407" y="64"/>
                  </a:lnTo>
                  <a:cubicBezTo>
                    <a:pt x="273" y="41"/>
                    <a:pt x="134" y="1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1649000" y="3567300"/>
              <a:ext cx="38600" cy="79800"/>
            </a:xfrm>
            <a:custGeom>
              <a:avLst/>
              <a:gdLst/>
              <a:ahLst/>
              <a:cxnLst/>
              <a:rect l="l" t="t" r="r" b="b"/>
              <a:pathLst>
                <a:path w="1544" h="3192" extrusionOk="0">
                  <a:moveTo>
                    <a:pt x="0" y="1"/>
                  </a:moveTo>
                  <a:lnTo>
                    <a:pt x="0" y="1"/>
                  </a:lnTo>
                  <a:cubicBezTo>
                    <a:pt x="112" y="1291"/>
                    <a:pt x="833" y="2212"/>
                    <a:pt x="1496" y="3192"/>
                  </a:cubicBezTo>
                  <a:cubicBezTo>
                    <a:pt x="1543" y="2459"/>
                    <a:pt x="1496" y="1737"/>
                    <a:pt x="1461" y="1021"/>
                  </a:cubicBezTo>
                  <a:cubicBezTo>
                    <a:pt x="1455" y="910"/>
                    <a:pt x="1479" y="793"/>
                    <a:pt x="1485" y="675"/>
                  </a:cubicBezTo>
                  <a:cubicBezTo>
                    <a:pt x="1485" y="675"/>
                    <a:pt x="1488" y="683"/>
                    <a:pt x="1499" y="683"/>
                  </a:cubicBezTo>
                  <a:cubicBezTo>
                    <a:pt x="1501" y="683"/>
                    <a:pt x="1505" y="682"/>
                    <a:pt x="1508" y="681"/>
                  </a:cubicBezTo>
                  <a:cubicBezTo>
                    <a:pt x="1361" y="511"/>
                    <a:pt x="1215" y="335"/>
                    <a:pt x="1050" y="147"/>
                  </a:cubicBezTo>
                  <a:cubicBezTo>
                    <a:pt x="728" y="100"/>
                    <a:pt x="382" y="53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1715425" y="3760175"/>
              <a:ext cx="85100" cy="40350"/>
            </a:xfrm>
            <a:custGeom>
              <a:avLst/>
              <a:gdLst/>
              <a:ahLst/>
              <a:cxnLst/>
              <a:rect l="l" t="t" r="r" b="b"/>
              <a:pathLst>
                <a:path w="3404" h="1614" extrusionOk="0">
                  <a:moveTo>
                    <a:pt x="740" y="0"/>
                  </a:moveTo>
                  <a:cubicBezTo>
                    <a:pt x="406" y="176"/>
                    <a:pt x="13" y="299"/>
                    <a:pt x="1" y="774"/>
                  </a:cubicBezTo>
                  <a:cubicBezTo>
                    <a:pt x="241" y="804"/>
                    <a:pt x="476" y="827"/>
                    <a:pt x="717" y="874"/>
                  </a:cubicBezTo>
                  <a:cubicBezTo>
                    <a:pt x="1350" y="974"/>
                    <a:pt x="1990" y="1062"/>
                    <a:pt x="2506" y="1478"/>
                  </a:cubicBezTo>
                  <a:lnTo>
                    <a:pt x="2494" y="1467"/>
                  </a:lnTo>
                  <a:lnTo>
                    <a:pt x="2494" y="1467"/>
                  </a:lnTo>
                  <a:cubicBezTo>
                    <a:pt x="2782" y="1519"/>
                    <a:pt x="3063" y="1561"/>
                    <a:pt x="3403" y="1613"/>
                  </a:cubicBezTo>
                  <a:cubicBezTo>
                    <a:pt x="3116" y="886"/>
                    <a:pt x="2975" y="733"/>
                    <a:pt x="2447" y="434"/>
                  </a:cubicBezTo>
                  <a:cubicBezTo>
                    <a:pt x="2342" y="364"/>
                    <a:pt x="2265" y="246"/>
                    <a:pt x="2177" y="153"/>
                  </a:cubicBezTo>
                  <a:cubicBezTo>
                    <a:pt x="2125" y="147"/>
                    <a:pt x="2066" y="141"/>
                    <a:pt x="2019" y="129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1611900" y="3708975"/>
              <a:ext cx="33750" cy="63675"/>
            </a:xfrm>
            <a:custGeom>
              <a:avLst/>
              <a:gdLst/>
              <a:ahLst/>
              <a:cxnLst/>
              <a:rect l="l" t="t" r="r" b="b"/>
              <a:pathLst>
                <a:path w="1350" h="2547" extrusionOk="0">
                  <a:moveTo>
                    <a:pt x="329" y="1"/>
                  </a:moveTo>
                  <a:lnTo>
                    <a:pt x="334" y="7"/>
                  </a:lnTo>
                  <a:lnTo>
                    <a:pt x="334" y="7"/>
                  </a:lnTo>
                  <a:cubicBezTo>
                    <a:pt x="336" y="7"/>
                    <a:pt x="338" y="7"/>
                    <a:pt x="340" y="7"/>
                  </a:cubicBezTo>
                  <a:lnTo>
                    <a:pt x="329" y="1"/>
                  </a:lnTo>
                  <a:close/>
                  <a:moveTo>
                    <a:pt x="334" y="7"/>
                  </a:moveTo>
                  <a:cubicBezTo>
                    <a:pt x="93" y="9"/>
                    <a:pt x="12" y="155"/>
                    <a:pt x="12" y="382"/>
                  </a:cubicBezTo>
                  <a:cubicBezTo>
                    <a:pt x="0" y="1385"/>
                    <a:pt x="516" y="2060"/>
                    <a:pt x="1349" y="2547"/>
                  </a:cubicBezTo>
                  <a:cubicBezTo>
                    <a:pt x="1232" y="2236"/>
                    <a:pt x="1091" y="1937"/>
                    <a:pt x="1003" y="1620"/>
                  </a:cubicBezTo>
                  <a:cubicBezTo>
                    <a:pt x="909" y="1315"/>
                    <a:pt x="868" y="986"/>
                    <a:pt x="804" y="669"/>
                  </a:cubicBezTo>
                  <a:cubicBezTo>
                    <a:pt x="741" y="539"/>
                    <a:pt x="679" y="419"/>
                    <a:pt x="627" y="304"/>
                  </a:cubicBezTo>
                  <a:lnTo>
                    <a:pt x="627" y="304"/>
                  </a:lnTo>
                  <a:lnTo>
                    <a:pt x="634" y="312"/>
                  </a:lnTo>
                  <a:lnTo>
                    <a:pt x="622" y="294"/>
                  </a:lnTo>
                  <a:lnTo>
                    <a:pt x="622" y="294"/>
                  </a:lnTo>
                  <a:cubicBezTo>
                    <a:pt x="624" y="297"/>
                    <a:pt x="625" y="301"/>
                    <a:pt x="627" y="304"/>
                  </a:cubicBezTo>
                  <a:lnTo>
                    <a:pt x="627" y="304"/>
                  </a:lnTo>
                  <a:lnTo>
                    <a:pt x="334" y="7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1711325" y="3617025"/>
              <a:ext cx="18225" cy="58975"/>
            </a:xfrm>
            <a:custGeom>
              <a:avLst/>
              <a:gdLst/>
              <a:ahLst/>
              <a:cxnLst/>
              <a:rect l="l" t="t" r="r" b="b"/>
              <a:pathLst>
                <a:path w="729" h="2359" extrusionOk="0">
                  <a:moveTo>
                    <a:pt x="728" y="0"/>
                  </a:moveTo>
                  <a:lnTo>
                    <a:pt x="728" y="0"/>
                  </a:lnTo>
                  <a:cubicBezTo>
                    <a:pt x="464" y="253"/>
                    <a:pt x="18" y="1238"/>
                    <a:pt x="12" y="1543"/>
                  </a:cubicBezTo>
                  <a:cubicBezTo>
                    <a:pt x="1" y="1954"/>
                    <a:pt x="136" y="2247"/>
                    <a:pt x="552" y="2359"/>
                  </a:cubicBezTo>
                  <a:cubicBezTo>
                    <a:pt x="581" y="2007"/>
                    <a:pt x="611" y="1649"/>
                    <a:pt x="634" y="1279"/>
                  </a:cubicBezTo>
                  <a:cubicBezTo>
                    <a:pt x="664" y="851"/>
                    <a:pt x="699" y="423"/>
                    <a:pt x="7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1647225" y="3779375"/>
              <a:ext cx="7675" cy="5150"/>
            </a:xfrm>
            <a:custGeom>
              <a:avLst/>
              <a:gdLst/>
              <a:ahLst/>
              <a:cxnLst/>
              <a:rect l="l" t="t" r="r" b="b"/>
              <a:pathLst>
                <a:path w="307" h="206" extrusionOk="0">
                  <a:moveTo>
                    <a:pt x="1" y="1"/>
                  </a:moveTo>
                  <a:lnTo>
                    <a:pt x="1" y="1"/>
                  </a:lnTo>
                  <a:cubicBezTo>
                    <a:pt x="36" y="77"/>
                    <a:pt x="71" y="141"/>
                    <a:pt x="112" y="206"/>
                  </a:cubicBezTo>
                  <a:cubicBezTo>
                    <a:pt x="171" y="147"/>
                    <a:pt x="236" y="89"/>
                    <a:pt x="306" y="30"/>
                  </a:cubicBezTo>
                  <a:cubicBezTo>
                    <a:pt x="206" y="24"/>
                    <a:pt x="101" y="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1614825" y="3559225"/>
              <a:ext cx="175" cy="25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6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1674950" y="3648700"/>
              <a:ext cx="2975" cy="5000"/>
            </a:xfrm>
            <a:custGeom>
              <a:avLst/>
              <a:gdLst/>
              <a:ahLst/>
              <a:cxnLst/>
              <a:rect l="l" t="t" r="r" b="b"/>
              <a:pathLst>
                <a:path w="119" h="200" extrusionOk="0">
                  <a:moveTo>
                    <a:pt x="36" y="1"/>
                  </a:moveTo>
                  <a:cubicBezTo>
                    <a:pt x="18" y="65"/>
                    <a:pt x="12" y="130"/>
                    <a:pt x="1" y="200"/>
                  </a:cubicBezTo>
                  <a:cubicBezTo>
                    <a:pt x="42" y="188"/>
                    <a:pt x="77" y="177"/>
                    <a:pt x="118" y="165"/>
                  </a:cubicBezTo>
                  <a:cubicBezTo>
                    <a:pt x="95" y="112"/>
                    <a:pt x="65" y="59"/>
                    <a:pt x="3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1821900" y="3673050"/>
              <a:ext cx="2375" cy="2650"/>
            </a:xfrm>
            <a:custGeom>
              <a:avLst/>
              <a:gdLst/>
              <a:ahLst/>
              <a:cxnLst/>
              <a:rect l="l" t="t" r="r" b="b"/>
              <a:pathLst>
                <a:path w="95" h="106" extrusionOk="0">
                  <a:moveTo>
                    <a:pt x="48" y="0"/>
                  </a:moveTo>
                  <a:cubicBezTo>
                    <a:pt x="30" y="24"/>
                    <a:pt x="1" y="36"/>
                    <a:pt x="1" y="53"/>
                  </a:cubicBezTo>
                  <a:cubicBezTo>
                    <a:pt x="1" y="65"/>
                    <a:pt x="30" y="88"/>
                    <a:pt x="48" y="106"/>
                  </a:cubicBezTo>
                  <a:cubicBezTo>
                    <a:pt x="60" y="88"/>
                    <a:pt x="83" y="77"/>
                    <a:pt x="95" y="59"/>
                  </a:cubicBezTo>
                  <a:cubicBezTo>
                    <a:pt x="83" y="36"/>
                    <a:pt x="65" y="24"/>
                    <a:pt x="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1827475" y="3842875"/>
              <a:ext cx="5450" cy="4125"/>
            </a:xfrm>
            <a:custGeom>
              <a:avLst/>
              <a:gdLst/>
              <a:ahLst/>
              <a:cxnLst/>
              <a:rect l="l" t="t" r="r" b="b"/>
              <a:pathLst>
                <a:path w="218" h="165" extrusionOk="0">
                  <a:moveTo>
                    <a:pt x="153" y="1"/>
                  </a:moveTo>
                  <a:cubicBezTo>
                    <a:pt x="101" y="42"/>
                    <a:pt x="48" y="89"/>
                    <a:pt x="1" y="136"/>
                  </a:cubicBezTo>
                  <a:cubicBezTo>
                    <a:pt x="71" y="153"/>
                    <a:pt x="148" y="159"/>
                    <a:pt x="218" y="165"/>
                  </a:cubicBezTo>
                  <a:cubicBezTo>
                    <a:pt x="194" y="106"/>
                    <a:pt x="177" y="59"/>
                    <a:pt x="1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1766325" y="3727175"/>
              <a:ext cx="1775" cy="300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12" y="0"/>
                  </a:moveTo>
                  <a:cubicBezTo>
                    <a:pt x="18" y="0"/>
                    <a:pt x="1" y="12"/>
                    <a:pt x="1" y="12"/>
                  </a:cubicBezTo>
                  <a:cubicBezTo>
                    <a:pt x="24" y="12"/>
                    <a:pt x="47" y="12"/>
                    <a:pt x="71" y="6"/>
                  </a:cubicBezTo>
                  <a:cubicBezTo>
                    <a:pt x="47" y="6"/>
                    <a:pt x="30" y="0"/>
                    <a:pt x="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1889375" y="3740650"/>
              <a:ext cx="2225" cy="1350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6" y="1"/>
                  </a:moveTo>
                  <a:cubicBezTo>
                    <a:pt x="30" y="1"/>
                    <a:pt x="18" y="13"/>
                    <a:pt x="1" y="18"/>
                  </a:cubicBezTo>
                  <a:lnTo>
                    <a:pt x="69" y="37"/>
                  </a:lnTo>
                  <a:lnTo>
                    <a:pt x="69" y="37"/>
                  </a:lnTo>
                  <a:cubicBezTo>
                    <a:pt x="58" y="23"/>
                    <a:pt x="49" y="14"/>
                    <a:pt x="36" y="1"/>
                  </a:cubicBezTo>
                  <a:close/>
                  <a:moveTo>
                    <a:pt x="69" y="37"/>
                  </a:moveTo>
                  <a:cubicBezTo>
                    <a:pt x="74" y="42"/>
                    <a:pt x="78" y="47"/>
                    <a:pt x="83" y="54"/>
                  </a:cubicBezTo>
                  <a:lnTo>
                    <a:pt x="89" y="42"/>
                  </a:lnTo>
                  <a:lnTo>
                    <a:pt x="69" y="3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1543100" y="3854475"/>
              <a:ext cx="84950" cy="177625"/>
            </a:xfrm>
            <a:custGeom>
              <a:avLst/>
              <a:gdLst/>
              <a:ahLst/>
              <a:cxnLst/>
              <a:rect l="l" t="t" r="r" b="b"/>
              <a:pathLst>
                <a:path w="3398" h="7105" extrusionOk="0">
                  <a:moveTo>
                    <a:pt x="1995" y="2476"/>
                  </a:moveTo>
                  <a:cubicBezTo>
                    <a:pt x="1931" y="3243"/>
                    <a:pt x="1966" y="4028"/>
                    <a:pt x="1622" y="4748"/>
                  </a:cubicBezTo>
                  <a:lnTo>
                    <a:pt x="1622" y="4748"/>
                  </a:lnTo>
                  <a:cubicBezTo>
                    <a:pt x="1466" y="3941"/>
                    <a:pt x="1734" y="3209"/>
                    <a:pt x="1995" y="2476"/>
                  </a:cubicBezTo>
                  <a:close/>
                  <a:moveTo>
                    <a:pt x="335" y="0"/>
                  </a:moveTo>
                  <a:cubicBezTo>
                    <a:pt x="288" y="35"/>
                    <a:pt x="235" y="71"/>
                    <a:pt x="183" y="106"/>
                  </a:cubicBezTo>
                  <a:cubicBezTo>
                    <a:pt x="329" y="1696"/>
                    <a:pt x="388" y="3297"/>
                    <a:pt x="95" y="4875"/>
                  </a:cubicBezTo>
                  <a:cubicBezTo>
                    <a:pt x="1" y="5391"/>
                    <a:pt x="124" y="5755"/>
                    <a:pt x="376" y="6148"/>
                  </a:cubicBezTo>
                  <a:cubicBezTo>
                    <a:pt x="558" y="6447"/>
                    <a:pt x="711" y="6770"/>
                    <a:pt x="881" y="7087"/>
                  </a:cubicBezTo>
                  <a:cubicBezTo>
                    <a:pt x="881" y="7087"/>
                    <a:pt x="873" y="7084"/>
                    <a:pt x="866" y="7084"/>
                  </a:cubicBezTo>
                  <a:cubicBezTo>
                    <a:pt x="862" y="7084"/>
                    <a:pt x="859" y="7085"/>
                    <a:pt x="857" y="7087"/>
                  </a:cubicBezTo>
                  <a:cubicBezTo>
                    <a:pt x="934" y="7093"/>
                    <a:pt x="1004" y="7093"/>
                    <a:pt x="1110" y="7104"/>
                  </a:cubicBezTo>
                  <a:cubicBezTo>
                    <a:pt x="1168" y="6588"/>
                    <a:pt x="1198" y="6078"/>
                    <a:pt x="1291" y="5567"/>
                  </a:cubicBezTo>
                  <a:cubicBezTo>
                    <a:pt x="1343" y="5299"/>
                    <a:pt x="1500" y="5047"/>
                    <a:pt x="1617" y="4789"/>
                  </a:cubicBezTo>
                  <a:lnTo>
                    <a:pt x="1617" y="4789"/>
                  </a:lnTo>
                  <a:cubicBezTo>
                    <a:pt x="1595" y="5059"/>
                    <a:pt x="1584" y="5334"/>
                    <a:pt x="1567" y="5603"/>
                  </a:cubicBezTo>
                  <a:cubicBezTo>
                    <a:pt x="2066" y="5603"/>
                    <a:pt x="2500" y="5749"/>
                    <a:pt x="2840" y="6125"/>
                  </a:cubicBezTo>
                  <a:cubicBezTo>
                    <a:pt x="2969" y="5562"/>
                    <a:pt x="3051" y="4975"/>
                    <a:pt x="3239" y="4429"/>
                  </a:cubicBezTo>
                  <a:cubicBezTo>
                    <a:pt x="3397" y="4001"/>
                    <a:pt x="3315" y="3737"/>
                    <a:pt x="3016" y="3403"/>
                  </a:cubicBezTo>
                  <a:cubicBezTo>
                    <a:pt x="2582" y="2933"/>
                    <a:pt x="2107" y="2452"/>
                    <a:pt x="1872" y="1877"/>
                  </a:cubicBezTo>
                  <a:cubicBezTo>
                    <a:pt x="1538" y="1068"/>
                    <a:pt x="1033" y="475"/>
                    <a:pt x="3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1478575" y="4016975"/>
              <a:ext cx="105775" cy="55750"/>
            </a:xfrm>
            <a:custGeom>
              <a:avLst/>
              <a:gdLst/>
              <a:ahLst/>
              <a:cxnLst/>
              <a:rect l="l" t="t" r="r" b="b"/>
              <a:pathLst>
                <a:path w="4231" h="2230" extrusionOk="0">
                  <a:moveTo>
                    <a:pt x="2165" y="0"/>
                  </a:moveTo>
                  <a:cubicBezTo>
                    <a:pt x="2060" y="53"/>
                    <a:pt x="1948" y="112"/>
                    <a:pt x="1848" y="164"/>
                  </a:cubicBezTo>
                  <a:cubicBezTo>
                    <a:pt x="1802" y="505"/>
                    <a:pt x="1755" y="851"/>
                    <a:pt x="1702" y="1197"/>
                  </a:cubicBezTo>
                  <a:lnTo>
                    <a:pt x="2910" y="1438"/>
                  </a:lnTo>
                  <a:cubicBezTo>
                    <a:pt x="3168" y="1490"/>
                    <a:pt x="3415" y="1555"/>
                    <a:pt x="3673" y="1614"/>
                  </a:cubicBezTo>
                  <a:cubicBezTo>
                    <a:pt x="3667" y="1660"/>
                    <a:pt x="3661" y="1707"/>
                    <a:pt x="3649" y="1754"/>
                  </a:cubicBezTo>
                  <a:cubicBezTo>
                    <a:pt x="2470" y="1602"/>
                    <a:pt x="1297" y="1455"/>
                    <a:pt x="118" y="1297"/>
                  </a:cubicBezTo>
                  <a:cubicBezTo>
                    <a:pt x="83" y="1338"/>
                    <a:pt x="42" y="1367"/>
                    <a:pt x="1" y="1385"/>
                  </a:cubicBezTo>
                  <a:cubicBezTo>
                    <a:pt x="464" y="1561"/>
                    <a:pt x="916" y="1795"/>
                    <a:pt x="1403" y="1901"/>
                  </a:cubicBezTo>
                  <a:cubicBezTo>
                    <a:pt x="2083" y="2053"/>
                    <a:pt x="2781" y="2106"/>
                    <a:pt x="3473" y="2200"/>
                  </a:cubicBezTo>
                  <a:cubicBezTo>
                    <a:pt x="3532" y="2206"/>
                    <a:pt x="3603" y="2224"/>
                    <a:pt x="3661" y="2229"/>
                  </a:cubicBezTo>
                  <a:cubicBezTo>
                    <a:pt x="3867" y="2136"/>
                    <a:pt x="4060" y="2042"/>
                    <a:pt x="4230" y="1960"/>
                  </a:cubicBezTo>
                  <a:cubicBezTo>
                    <a:pt x="4162" y="1714"/>
                    <a:pt x="4093" y="1518"/>
                    <a:pt x="4035" y="1318"/>
                  </a:cubicBezTo>
                  <a:lnTo>
                    <a:pt x="4035" y="1318"/>
                  </a:lnTo>
                  <a:cubicBezTo>
                    <a:pt x="4039" y="1318"/>
                    <a:pt x="4044" y="1319"/>
                    <a:pt x="4048" y="1320"/>
                  </a:cubicBezTo>
                  <a:lnTo>
                    <a:pt x="4031" y="1303"/>
                  </a:lnTo>
                  <a:lnTo>
                    <a:pt x="4031" y="1303"/>
                  </a:lnTo>
                  <a:cubicBezTo>
                    <a:pt x="4032" y="1308"/>
                    <a:pt x="4034" y="1313"/>
                    <a:pt x="4035" y="1318"/>
                  </a:cubicBezTo>
                  <a:lnTo>
                    <a:pt x="4035" y="1318"/>
                  </a:lnTo>
                  <a:cubicBezTo>
                    <a:pt x="3637" y="1237"/>
                    <a:pt x="3543" y="908"/>
                    <a:pt x="3445" y="583"/>
                  </a:cubicBezTo>
                  <a:lnTo>
                    <a:pt x="3445" y="583"/>
                  </a:lnTo>
                  <a:cubicBezTo>
                    <a:pt x="3450" y="585"/>
                    <a:pt x="3456" y="586"/>
                    <a:pt x="3462" y="587"/>
                  </a:cubicBezTo>
                  <a:lnTo>
                    <a:pt x="3444" y="581"/>
                  </a:lnTo>
                  <a:lnTo>
                    <a:pt x="3444" y="581"/>
                  </a:lnTo>
                  <a:cubicBezTo>
                    <a:pt x="3444" y="582"/>
                    <a:pt x="3445" y="583"/>
                    <a:pt x="3445" y="583"/>
                  </a:cubicBezTo>
                  <a:lnTo>
                    <a:pt x="3445" y="583"/>
                  </a:lnTo>
                  <a:cubicBezTo>
                    <a:pt x="3134" y="520"/>
                    <a:pt x="2823" y="462"/>
                    <a:pt x="2523" y="382"/>
                  </a:cubicBezTo>
                  <a:cubicBezTo>
                    <a:pt x="2476" y="376"/>
                    <a:pt x="2464" y="235"/>
                    <a:pt x="2435" y="153"/>
                  </a:cubicBezTo>
                  <a:cubicBezTo>
                    <a:pt x="2347" y="106"/>
                    <a:pt x="2253" y="53"/>
                    <a:pt x="2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1575675" y="3994675"/>
              <a:ext cx="38450" cy="70725"/>
            </a:xfrm>
            <a:custGeom>
              <a:avLst/>
              <a:gdLst/>
              <a:ahLst/>
              <a:cxnLst/>
              <a:rect l="l" t="t" r="r" b="b"/>
              <a:pathLst>
                <a:path w="1538" h="2829" extrusionOk="0">
                  <a:moveTo>
                    <a:pt x="264" y="1"/>
                  </a:moveTo>
                  <a:cubicBezTo>
                    <a:pt x="0" y="721"/>
                    <a:pt x="164" y="1472"/>
                    <a:pt x="170" y="2216"/>
                  </a:cubicBezTo>
                  <a:lnTo>
                    <a:pt x="170" y="2216"/>
                  </a:lnTo>
                  <a:cubicBezTo>
                    <a:pt x="166" y="2213"/>
                    <a:pt x="162" y="2209"/>
                    <a:pt x="159" y="2206"/>
                  </a:cubicBezTo>
                  <a:lnTo>
                    <a:pt x="159" y="2206"/>
                  </a:lnTo>
                  <a:lnTo>
                    <a:pt x="170" y="2218"/>
                  </a:lnTo>
                  <a:cubicBezTo>
                    <a:pt x="170" y="2217"/>
                    <a:pt x="170" y="2217"/>
                    <a:pt x="170" y="2216"/>
                  </a:cubicBezTo>
                  <a:lnTo>
                    <a:pt x="170" y="2216"/>
                  </a:lnTo>
                  <a:cubicBezTo>
                    <a:pt x="390" y="2395"/>
                    <a:pt x="621" y="2580"/>
                    <a:pt x="921" y="2828"/>
                  </a:cubicBezTo>
                  <a:cubicBezTo>
                    <a:pt x="1273" y="2071"/>
                    <a:pt x="1344" y="1279"/>
                    <a:pt x="1537" y="517"/>
                  </a:cubicBezTo>
                  <a:cubicBezTo>
                    <a:pt x="1191" y="147"/>
                    <a:pt x="757" y="1"/>
                    <a:pt x="26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1515250" y="3849175"/>
              <a:ext cx="28175" cy="76150"/>
            </a:xfrm>
            <a:custGeom>
              <a:avLst/>
              <a:gdLst/>
              <a:ahLst/>
              <a:cxnLst/>
              <a:rect l="l" t="t" r="r" b="b"/>
              <a:pathLst>
                <a:path w="1127" h="3046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453"/>
                    <a:pt x="24" y="904"/>
                    <a:pt x="53" y="1350"/>
                  </a:cubicBezTo>
                  <a:cubicBezTo>
                    <a:pt x="88" y="1843"/>
                    <a:pt x="147" y="2336"/>
                    <a:pt x="188" y="2829"/>
                  </a:cubicBezTo>
                  <a:cubicBezTo>
                    <a:pt x="253" y="2721"/>
                    <a:pt x="322" y="2673"/>
                    <a:pt x="401" y="2673"/>
                  </a:cubicBezTo>
                  <a:cubicBezTo>
                    <a:pt x="463" y="2673"/>
                    <a:pt x="532" y="2704"/>
                    <a:pt x="610" y="2758"/>
                  </a:cubicBezTo>
                  <a:cubicBezTo>
                    <a:pt x="757" y="2870"/>
                    <a:pt x="933" y="2952"/>
                    <a:pt x="1091" y="3046"/>
                  </a:cubicBezTo>
                  <a:cubicBezTo>
                    <a:pt x="1097" y="2447"/>
                    <a:pt x="1126" y="1843"/>
                    <a:pt x="1126" y="1251"/>
                  </a:cubicBezTo>
                  <a:cubicBezTo>
                    <a:pt x="1126" y="922"/>
                    <a:pt x="1074" y="582"/>
                    <a:pt x="1044" y="253"/>
                  </a:cubicBezTo>
                  <a:cubicBezTo>
                    <a:pt x="692" y="165"/>
                    <a:pt x="352" y="83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1473600" y="3825125"/>
              <a:ext cx="38300" cy="67500"/>
            </a:xfrm>
            <a:custGeom>
              <a:avLst/>
              <a:gdLst/>
              <a:ahLst/>
              <a:cxnLst/>
              <a:rect l="l" t="t" r="r" b="b"/>
              <a:pathLst>
                <a:path w="1532" h="2700" extrusionOk="0">
                  <a:moveTo>
                    <a:pt x="270" y="1"/>
                  </a:moveTo>
                  <a:lnTo>
                    <a:pt x="270" y="1"/>
                  </a:lnTo>
                  <a:cubicBezTo>
                    <a:pt x="0" y="640"/>
                    <a:pt x="176" y="1121"/>
                    <a:pt x="546" y="1597"/>
                  </a:cubicBezTo>
                  <a:cubicBezTo>
                    <a:pt x="753" y="1868"/>
                    <a:pt x="865" y="2212"/>
                    <a:pt x="1019" y="2525"/>
                  </a:cubicBezTo>
                  <a:lnTo>
                    <a:pt x="1019" y="2525"/>
                  </a:lnTo>
                  <a:cubicBezTo>
                    <a:pt x="1017" y="2525"/>
                    <a:pt x="1016" y="2524"/>
                    <a:pt x="1015" y="2523"/>
                  </a:cubicBezTo>
                  <a:lnTo>
                    <a:pt x="1015" y="2523"/>
                  </a:lnTo>
                  <a:lnTo>
                    <a:pt x="1027" y="2541"/>
                  </a:lnTo>
                  <a:cubicBezTo>
                    <a:pt x="1024" y="2536"/>
                    <a:pt x="1021" y="2530"/>
                    <a:pt x="1019" y="2525"/>
                  </a:cubicBezTo>
                  <a:lnTo>
                    <a:pt x="1019" y="2525"/>
                  </a:lnTo>
                  <a:cubicBezTo>
                    <a:pt x="1141" y="2577"/>
                    <a:pt x="1263" y="2630"/>
                    <a:pt x="1443" y="2699"/>
                  </a:cubicBezTo>
                  <a:cubicBezTo>
                    <a:pt x="1455" y="1896"/>
                    <a:pt x="1531" y="1104"/>
                    <a:pt x="1197" y="318"/>
                  </a:cubicBezTo>
                  <a:cubicBezTo>
                    <a:pt x="892" y="218"/>
                    <a:pt x="581" y="106"/>
                    <a:pt x="2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1663225" y="4002900"/>
              <a:ext cx="37125" cy="38450"/>
            </a:xfrm>
            <a:custGeom>
              <a:avLst/>
              <a:gdLst/>
              <a:ahLst/>
              <a:cxnLst/>
              <a:rect l="l" t="t" r="r" b="b"/>
              <a:pathLst>
                <a:path w="1485" h="1538" extrusionOk="0">
                  <a:moveTo>
                    <a:pt x="1097" y="0"/>
                  </a:moveTo>
                  <a:cubicBezTo>
                    <a:pt x="858" y="228"/>
                    <a:pt x="666" y="403"/>
                    <a:pt x="479" y="578"/>
                  </a:cubicBezTo>
                  <a:lnTo>
                    <a:pt x="479" y="578"/>
                  </a:lnTo>
                  <a:cubicBezTo>
                    <a:pt x="482" y="573"/>
                    <a:pt x="484" y="568"/>
                    <a:pt x="487" y="563"/>
                  </a:cubicBezTo>
                  <a:lnTo>
                    <a:pt x="487" y="563"/>
                  </a:lnTo>
                  <a:lnTo>
                    <a:pt x="476" y="581"/>
                  </a:lnTo>
                  <a:cubicBezTo>
                    <a:pt x="477" y="580"/>
                    <a:pt x="478" y="579"/>
                    <a:pt x="479" y="578"/>
                  </a:cubicBezTo>
                  <a:lnTo>
                    <a:pt x="479" y="578"/>
                  </a:lnTo>
                  <a:cubicBezTo>
                    <a:pt x="317" y="855"/>
                    <a:pt x="156" y="1131"/>
                    <a:pt x="0" y="1408"/>
                  </a:cubicBezTo>
                  <a:cubicBezTo>
                    <a:pt x="36" y="1449"/>
                    <a:pt x="65" y="1496"/>
                    <a:pt x="100" y="1537"/>
                  </a:cubicBezTo>
                  <a:cubicBezTo>
                    <a:pt x="564" y="1443"/>
                    <a:pt x="1015" y="1355"/>
                    <a:pt x="1485" y="1261"/>
                  </a:cubicBezTo>
                  <a:cubicBezTo>
                    <a:pt x="1426" y="757"/>
                    <a:pt x="1326" y="364"/>
                    <a:pt x="10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1434650" y="3818975"/>
              <a:ext cx="42050" cy="47400"/>
            </a:xfrm>
            <a:custGeom>
              <a:avLst/>
              <a:gdLst/>
              <a:ahLst/>
              <a:cxnLst/>
              <a:rect l="l" t="t" r="r" b="b"/>
              <a:pathLst>
                <a:path w="1682" h="1896" extrusionOk="0">
                  <a:moveTo>
                    <a:pt x="373" y="1"/>
                  </a:moveTo>
                  <a:cubicBezTo>
                    <a:pt x="375" y="3"/>
                    <a:pt x="377" y="5"/>
                    <a:pt x="379" y="7"/>
                  </a:cubicBezTo>
                  <a:lnTo>
                    <a:pt x="379" y="7"/>
                  </a:lnTo>
                  <a:cubicBezTo>
                    <a:pt x="379" y="7"/>
                    <a:pt x="379" y="6"/>
                    <a:pt x="379" y="6"/>
                  </a:cubicBezTo>
                  <a:lnTo>
                    <a:pt x="373" y="1"/>
                  </a:lnTo>
                  <a:close/>
                  <a:moveTo>
                    <a:pt x="666" y="294"/>
                  </a:moveTo>
                  <a:lnTo>
                    <a:pt x="666" y="294"/>
                  </a:lnTo>
                  <a:cubicBezTo>
                    <a:pt x="667" y="294"/>
                    <a:pt x="667" y="295"/>
                    <a:pt x="667" y="296"/>
                  </a:cubicBezTo>
                  <a:lnTo>
                    <a:pt x="667" y="296"/>
                  </a:lnTo>
                  <a:cubicBezTo>
                    <a:pt x="669" y="297"/>
                    <a:pt x="671" y="298"/>
                    <a:pt x="672" y="300"/>
                  </a:cubicBezTo>
                  <a:lnTo>
                    <a:pt x="666" y="294"/>
                  </a:lnTo>
                  <a:close/>
                  <a:moveTo>
                    <a:pt x="379" y="7"/>
                  </a:moveTo>
                  <a:cubicBezTo>
                    <a:pt x="1" y="542"/>
                    <a:pt x="286" y="996"/>
                    <a:pt x="520" y="1473"/>
                  </a:cubicBezTo>
                  <a:lnTo>
                    <a:pt x="520" y="1473"/>
                  </a:lnTo>
                  <a:lnTo>
                    <a:pt x="508" y="1467"/>
                  </a:lnTo>
                  <a:lnTo>
                    <a:pt x="526" y="1485"/>
                  </a:lnTo>
                  <a:cubicBezTo>
                    <a:pt x="524" y="1481"/>
                    <a:pt x="522" y="1477"/>
                    <a:pt x="520" y="1473"/>
                  </a:cubicBezTo>
                  <a:lnTo>
                    <a:pt x="520" y="1473"/>
                  </a:lnTo>
                  <a:lnTo>
                    <a:pt x="819" y="1620"/>
                  </a:lnTo>
                  <a:lnTo>
                    <a:pt x="819" y="1620"/>
                  </a:lnTo>
                  <a:lnTo>
                    <a:pt x="801" y="1608"/>
                  </a:lnTo>
                  <a:lnTo>
                    <a:pt x="801" y="1608"/>
                  </a:lnTo>
                  <a:cubicBezTo>
                    <a:pt x="1089" y="1696"/>
                    <a:pt x="1370" y="1790"/>
                    <a:pt x="1681" y="1895"/>
                  </a:cubicBezTo>
                  <a:lnTo>
                    <a:pt x="1400" y="1033"/>
                  </a:lnTo>
                  <a:cubicBezTo>
                    <a:pt x="1054" y="939"/>
                    <a:pt x="942" y="822"/>
                    <a:pt x="667" y="296"/>
                  </a:cubicBezTo>
                  <a:lnTo>
                    <a:pt x="667" y="296"/>
                  </a:lnTo>
                  <a:cubicBezTo>
                    <a:pt x="617" y="255"/>
                    <a:pt x="571" y="210"/>
                    <a:pt x="525" y="165"/>
                  </a:cubicBezTo>
                  <a:lnTo>
                    <a:pt x="525" y="165"/>
                  </a:lnTo>
                  <a:cubicBezTo>
                    <a:pt x="475" y="108"/>
                    <a:pt x="424" y="57"/>
                    <a:pt x="379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1442050" y="3807400"/>
              <a:ext cx="30250" cy="30675"/>
            </a:xfrm>
            <a:custGeom>
              <a:avLst/>
              <a:gdLst/>
              <a:ahLst/>
              <a:cxnLst/>
              <a:rect l="l" t="t" r="r" b="b"/>
              <a:pathLst>
                <a:path w="1210" h="1227" extrusionOk="0">
                  <a:moveTo>
                    <a:pt x="95" y="0"/>
                  </a:moveTo>
                  <a:cubicBezTo>
                    <a:pt x="65" y="41"/>
                    <a:pt x="36" y="70"/>
                    <a:pt x="1" y="100"/>
                  </a:cubicBezTo>
                  <a:cubicBezTo>
                    <a:pt x="24" y="217"/>
                    <a:pt x="54" y="340"/>
                    <a:pt x="83" y="464"/>
                  </a:cubicBezTo>
                  <a:lnTo>
                    <a:pt x="71" y="458"/>
                  </a:lnTo>
                  <a:lnTo>
                    <a:pt x="71" y="458"/>
                  </a:lnTo>
                  <a:cubicBezTo>
                    <a:pt x="124" y="516"/>
                    <a:pt x="177" y="563"/>
                    <a:pt x="230" y="616"/>
                  </a:cubicBezTo>
                  <a:lnTo>
                    <a:pt x="212" y="604"/>
                  </a:lnTo>
                  <a:lnTo>
                    <a:pt x="212" y="604"/>
                  </a:lnTo>
                  <a:cubicBezTo>
                    <a:pt x="271" y="651"/>
                    <a:pt x="323" y="704"/>
                    <a:pt x="376" y="757"/>
                  </a:cubicBezTo>
                  <a:lnTo>
                    <a:pt x="364" y="751"/>
                  </a:lnTo>
                  <a:lnTo>
                    <a:pt x="364" y="751"/>
                  </a:lnTo>
                  <a:cubicBezTo>
                    <a:pt x="587" y="909"/>
                    <a:pt x="804" y="1062"/>
                    <a:pt x="1027" y="1226"/>
                  </a:cubicBezTo>
                  <a:cubicBezTo>
                    <a:pt x="1086" y="1126"/>
                    <a:pt x="1151" y="1015"/>
                    <a:pt x="1209" y="909"/>
                  </a:cubicBezTo>
                  <a:cubicBezTo>
                    <a:pt x="1127" y="757"/>
                    <a:pt x="1086" y="551"/>
                    <a:pt x="963" y="464"/>
                  </a:cubicBezTo>
                  <a:cubicBezTo>
                    <a:pt x="699" y="282"/>
                    <a:pt x="388" y="158"/>
                    <a:pt x="9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1509375" y="3835700"/>
              <a:ext cx="31850" cy="19675"/>
            </a:xfrm>
            <a:custGeom>
              <a:avLst/>
              <a:gdLst/>
              <a:ahLst/>
              <a:cxnLst/>
              <a:rect l="l" t="t" r="r" b="b"/>
              <a:pathLst>
                <a:path w="1274" h="787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41"/>
                    <a:pt x="159" y="387"/>
                    <a:pt x="229" y="534"/>
                  </a:cubicBezTo>
                  <a:cubicBezTo>
                    <a:pt x="581" y="622"/>
                    <a:pt x="922" y="704"/>
                    <a:pt x="1273" y="786"/>
                  </a:cubicBezTo>
                  <a:cubicBezTo>
                    <a:pt x="1127" y="123"/>
                    <a:pt x="534" y="211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1467725" y="3830125"/>
              <a:ext cx="4575" cy="14675"/>
            </a:xfrm>
            <a:custGeom>
              <a:avLst/>
              <a:gdLst/>
              <a:ahLst/>
              <a:cxnLst/>
              <a:rect l="l" t="t" r="r" b="b"/>
              <a:pathLst>
                <a:path w="183" h="587" extrusionOk="0">
                  <a:moveTo>
                    <a:pt x="182" y="0"/>
                  </a:moveTo>
                  <a:lnTo>
                    <a:pt x="182" y="0"/>
                  </a:lnTo>
                  <a:cubicBezTo>
                    <a:pt x="124" y="106"/>
                    <a:pt x="59" y="217"/>
                    <a:pt x="0" y="317"/>
                  </a:cubicBezTo>
                  <a:cubicBezTo>
                    <a:pt x="30" y="405"/>
                    <a:pt x="53" y="493"/>
                    <a:pt x="65" y="587"/>
                  </a:cubicBezTo>
                  <a:cubicBezTo>
                    <a:pt x="112" y="393"/>
                    <a:pt x="147" y="200"/>
                    <a:pt x="1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1661325" y="4038225"/>
              <a:ext cx="4425" cy="3125"/>
            </a:xfrm>
            <a:custGeom>
              <a:avLst/>
              <a:gdLst/>
              <a:ahLst/>
              <a:cxnLst/>
              <a:rect l="l" t="t" r="r" b="b"/>
              <a:pathLst>
                <a:path w="177" h="125" extrusionOk="0">
                  <a:moveTo>
                    <a:pt x="76" y="1"/>
                  </a:moveTo>
                  <a:cubicBezTo>
                    <a:pt x="53" y="30"/>
                    <a:pt x="24" y="65"/>
                    <a:pt x="0" y="106"/>
                  </a:cubicBezTo>
                  <a:lnTo>
                    <a:pt x="176" y="124"/>
                  </a:lnTo>
                  <a:cubicBezTo>
                    <a:pt x="141" y="83"/>
                    <a:pt x="112" y="36"/>
                    <a:pt x="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1442050" y="3805050"/>
              <a:ext cx="2675" cy="4575"/>
            </a:xfrm>
            <a:custGeom>
              <a:avLst/>
              <a:gdLst/>
              <a:ahLst/>
              <a:cxnLst/>
              <a:rect l="l" t="t" r="r" b="b"/>
              <a:pathLst>
                <a:path w="107" h="183" extrusionOk="0">
                  <a:moveTo>
                    <a:pt x="1" y="0"/>
                  </a:moveTo>
                  <a:lnTo>
                    <a:pt x="1" y="182"/>
                  </a:lnTo>
                  <a:cubicBezTo>
                    <a:pt x="36" y="153"/>
                    <a:pt x="65" y="123"/>
                    <a:pt x="106" y="88"/>
                  </a:cubicBezTo>
                  <a:cubicBezTo>
                    <a:pt x="65" y="59"/>
                    <a:pt x="36" y="3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1547500" y="3852850"/>
              <a:ext cx="3850" cy="4275"/>
            </a:xfrm>
            <a:custGeom>
              <a:avLst/>
              <a:gdLst/>
              <a:ahLst/>
              <a:cxnLst/>
              <a:rect l="l" t="t" r="r" b="b"/>
              <a:pathLst>
                <a:path w="154" h="171" extrusionOk="0">
                  <a:moveTo>
                    <a:pt x="7" y="1"/>
                  </a:moveTo>
                  <a:cubicBezTo>
                    <a:pt x="7" y="59"/>
                    <a:pt x="1" y="112"/>
                    <a:pt x="1" y="171"/>
                  </a:cubicBezTo>
                  <a:lnTo>
                    <a:pt x="153" y="59"/>
                  </a:lnTo>
                  <a:cubicBezTo>
                    <a:pt x="112" y="48"/>
                    <a:pt x="59" y="24"/>
                    <a:pt x="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2509900" y="3788775"/>
              <a:ext cx="137150" cy="28450"/>
            </a:xfrm>
            <a:custGeom>
              <a:avLst/>
              <a:gdLst/>
              <a:ahLst/>
              <a:cxnLst/>
              <a:rect l="l" t="t" r="r" b="b"/>
              <a:pathLst>
                <a:path w="5486" h="1138" extrusionOk="0">
                  <a:moveTo>
                    <a:pt x="2658" y="0"/>
                  </a:moveTo>
                  <a:cubicBezTo>
                    <a:pt x="2376" y="123"/>
                    <a:pt x="1995" y="170"/>
                    <a:pt x="1843" y="381"/>
                  </a:cubicBezTo>
                  <a:cubicBezTo>
                    <a:pt x="1484" y="884"/>
                    <a:pt x="1016" y="922"/>
                    <a:pt x="491" y="922"/>
                  </a:cubicBezTo>
                  <a:cubicBezTo>
                    <a:pt x="398" y="922"/>
                    <a:pt x="303" y="921"/>
                    <a:pt x="206" y="921"/>
                  </a:cubicBezTo>
                  <a:cubicBezTo>
                    <a:pt x="265" y="745"/>
                    <a:pt x="317" y="622"/>
                    <a:pt x="358" y="493"/>
                  </a:cubicBezTo>
                  <a:cubicBezTo>
                    <a:pt x="323" y="463"/>
                    <a:pt x="288" y="422"/>
                    <a:pt x="253" y="381"/>
                  </a:cubicBezTo>
                  <a:cubicBezTo>
                    <a:pt x="223" y="417"/>
                    <a:pt x="177" y="452"/>
                    <a:pt x="165" y="499"/>
                  </a:cubicBezTo>
                  <a:cubicBezTo>
                    <a:pt x="118" y="675"/>
                    <a:pt x="1" y="898"/>
                    <a:pt x="71" y="1003"/>
                  </a:cubicBezTo>
                  <a:cubicBezTo>
                    <a:pt x="126" y="1090"/>
                    <a:pt x="299" y="1138"/>
                    <a:pt x="450" y="1138"/>
                  </a:cubicBezTo>
                  <a:cubicBezTo>
                    <a:pt x="493" y="1138"/>
                    <a:pt x="534" y="1134"/>
                    <a:pt x="570" y="1126"/>
                  </a:cubicBezTo>
                  <a:cubicBezTo>
                    <a:pt x="1057" y="1027"/>
                    <a:pt x="1549" y="886"/>
                    <a:pt x="2036" y="733"/>
                  </a:cubicBezTo>
                  <a:cubicBezTo>
                    <a:pt x="2381" y="627"/>
                    <a:pt x="2715" y="529"/>
                    <a:pt x="3064" y="529"/>
                  </a:cubicBezTo>
                  <a:cubicBezTo>
                    <a:pt x="3255" y="529"/>
                    <a:pt x="3451" y="559"/>
                    <a:pt x="3655" y="634"/>
                  </a:cubicBezTo>
                  <a:cubicBezTo>
                    <a:pt x="3918" y="733"/>
                    <a:pt x="4188" y="771"/>
                    <a:pt x="4479" y="771"/>
                  </a:cubicBezTo>
                  <a:cubicBezTo>
                    <a:pt x="4787" y="771"/>
                    <a:pt x="5118" y="729"/>
                    <a:pt x="5486" y="675"/>
                  </a:cubicBezTo>
                  <a:cubicBezTo>
                    <a:pt x="5292" y="563"/>
                    <a:pt x="5216" y="499"/>
                    <a:pt x="5145" y="487"/>
                  </a:cubicBezTo>
                  <a:cubicBezTo>
                    <a:pt x="4400" y="422"/>
                    <a:pt x="3655" y="381"/>
                    <a:pt x="2910" y="305"/>
                  </a:cubicBezTo>
                  <a:cubicBezTo>
                    <a:pt x="2852" y="299"/>
                    <a:pt x="2811" y="182"/>
                    <a:pt x="2758" y="117"/>
                  </a:cubicBezTo>
                  <a:cubicBezTo>
                    <a:pt x="2723" y="70"/>
                    <a:pt x="2693" y="35"/>
                    <a:pt x="26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2571950" y="3719675"/>
              <a:ext cx="21125" cy="44325"/>
            </a:xfrm>
            <a:custGeom>
              <a:avLst/>
              <a:gdLst/>
              <a:ahLst/>
              <a:cxnLst/>
              <a:rect l="l" t="t" r="r" b="b"/>
              <a:pathLst>
                <a:path w="845" h="1773" extrusionOk="0">
                  <a:moveTo>
                    <a:pt x="774" y="1"/>
                  </a:moveTo>
                  <a:cubicBezTo>
                    <a:pt x="241" y="458"/>
                    <a:pt x="329" y="1162"/>
                    <a:pt x="0" y="1708"/>
                  </a:cubicBezTo>
                  <a:cubicBezTo>
                    <a:pt x="59" y="1732"/>
                    <a:pt x="112" y="1749"/>
                    <a:pt x="170" y="1773"/>
                  </a:cubicBezTo>
                  <a:cubicBezTo>
                    <a:pt x="393" y="1204"/>
                    <a:pt x="616" y="623"/>
                    <a:pt x="845" y="48"/>
                  </a:cubicBezTo>
                  <a:cubicBezTo>
                    <a:pt x="821" y="36"/>
                    <a:pt x="798" y="19"/>
                    <a:pt x="77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2531600" y="3751950"/>
              <a:ext cx="12650" cy="23500"/>
            </a:xfrm>
            <a:custGeom>
              <a:avLst/>
              <a:gdLst/>
              <a:ahLst/>
              <a:cxnLst/>
              <a:rect l="l" t="t" r="r" b="b"/>
              <a:pathLst>
                <a:path w="506" h="940" extrusionOk="0">
                  <a:moveTo>
                    <a:pt x="329" y="1"/>
                  </a:moveTo>
                  <a:cubicBezTo>
                    <a:pt x="218" y="294"/>
                    <a:pt x="112" y="575"/>
                    <a:pt x="1" y="863"/>
                  </a:cubicBezTo>
                  <a:cubicBezTo>
                    <a:pt x="24" y="886"/>
                    <a:pt x="54" y="916"/>
                    <a:pt x="83" y="939"/>
                  </a:cubicBezTo>
                  <a:cubicBezTo>
                    <a:pt x="300" y="675"/>
                    <a:pt x="423" y="382"/>
                    <a:pt x="505" y="65"/>
                  </a:cubicBezTo>
                  <a:lnTo>
                    <a:pt x="32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2576350" y="3777625"/>
              <a:ext cx="14675" cy="14100"/>
            </a:xfrm>
            <a:custGeom>
              <a:avLst/>
              <a:gdLst/>
              <a:ahLst/>
              <a:cxnLst/>
              <a:rect l="l" t="t" r="r" b="b"/>
              <a:pathLst>
                <a:path w="587" h="564" extrusionOk="0">
                  <a:moveTo>
                    <a:pt x="434" y="0"/>
                  </a:moveTo>
                  <a:cubicBezTo>
                    <a:pt x="293" y="153"/>
                    <a:pt x="147" y="299"/>
                    <a:pt x="0" y="446"/>
                  </a:cubicBezTo>
                  <a:cubicBezTo>
                    <a:pt x="35" y="487"/>
                    <a:pt x="65" y="528"/>
                    <a:pt x="100" y="563"/>
                  </a:cubicBezTo>
                  <a:cubicBezTo>
                    <a:pt x="264" y="417"/>
                    <a:pt x="422" y="264"/>
                    <a:pt x="587" y="117"/>
                  </a:cubicBezTo>
                  <a:cubicBezTo>
                    <a:pt x="534" y="76"/>
                    <a:pt x="481" y="41"/>
                    <a:pt x="43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2481600" y="3785825"/>
              <a:ext cx="7650" cy="11325"/>
            </a:xfrm>
            <a:custGeom>
              <a:avLst/>
              <a:gdLst/>
              <a:ahLst/>
              <a:cxnLst/>
              <a:rect l="l" t="t" r="r" b="b"/>
              <a:pathLst>
                <a:path w="306" h="453" extrusionOk="0">
                  <a:moveTo>
                    <a:pt x="305" y="1"/>
                  </a:moveTo>
                  <a:cubicBezTo>
                    <a:pt x="18" y="30"/>
                    <a:pt x="0" y="235"/>
                    <a:pt x="0" y="452"/>
                  </a:cubicBezTo>
                  <a:cubicBezTo>
                    <a:pt x="100" y="300"/>
                    <a:pt x="206" y="153"/>
                    <a:pt x="30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2516200" y="3793750"/>
              <a:ext cx="6050" cy="7500"/>
            </a:xfrm>
            <a:custGeom>
              <a:avLst/>
              <a:gdLst/>
              <a:ahLst/>
              <a:cxnLst/>
              <a:rect l="l" t="t" r="r" b="b"/>
              <a:pathLst>
                <a:path w="242" h="300" extrusionOk="0">
                  <a:moveTo>
                    <a:pt x="159" y="0"/>
                  </a:moveTo>
                  <a:cubicBezTo>
                    <a:pt x="101" y="65"/>
                    <a:pt x="54" y="130"/>
                    <a:pt x="1" y="194"/>
                  </a:cubicBezTo>
                  <a:cubicBezTo>
                    <a:pt x="36" y="223"/>
                    <a:pt x="71" y="264"/>
                    <a:pt x="106" y="300"/>
                  </a:cubicBezTo>
                  <a:cubicBezTo>
                    <a:pt x="153" y="218"/>
                    <a:pt x="200" y="130"/>
                    <a:pt x="241" y="47"/>
                  </a:cubicBezTo>
                  <a:cubicBezTo>
                    <a:pt x="212" y="30"/>
                    <a:pt x="189" y="12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2590850" y="3770425"/>
              <a:ext cx="6625" cy="7500"/>
            </a:xfrm>
            <a:custGeom>
              <a:avLst/>
              <a:gdLst/>
              <a:ahLst/>
              <a:cxnLst/>
              <a:rect l="l" t="t" r="r" b="b"/>
              <a:pathLst>
                <a:path w="265" h="300" extrusionOk="0">
                  <a:moveTo>
                    <a:pt x="148" y="1"/>
                  </a:moveTo>
                  <a:lnTo>
                    <a:pt x="1" y="147"/>
                  </a:lnTo>
                  <a:lnTo>
                    <a:pt x="106" y="300"/>
                  </a:lnTo>
                  <a:cubicBezTo>
                    <a:pt x="159" y="259"/>
                    <a:pt x="212" y="206"/>
                    <a:pt x="265" y="153"/>
                  </a:cubicBezTo>
                  <a:cubicBezTo>
                    <a:pt x="218" y="100"/>
                    <a:pt x="183" y="54"/>
                    <a:pt x="14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2530725" y="3773500"/>
              <a:ext cx="2675" cy="5325"/>
            </a:xfrm>
            <a:custGeom>
              <a:avLst/>
              <a:gdLst/>
              <a:ahLst/>
              <a:cxnLst/>
              <a:rect l="l" t="t" r="r" b="b"/>
              <a:pathLst>
                <a:path w="107" h="213" extrusionOk="0">
                  <a:moveTo>
                    <a:pt x="30" y="1"/>
                  </a:moveTo>
                  <a:cubicBezTo>
                    <a:pt x="18" y="71"/>
                    <a:pt x="6" y="142"/>
                    <a:pt x="1" y="212"/>
                  </a:cubicBezTo>
                  <a:lnTo>
                    <a:pt x="106" y="83"/>
                  </a:lnTo>
                  <a:cubicBezTo>
                    <a:pt x="89" y="54"/>
                    <a:pt x="59" y="24"/>
                    <a:pt x="3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2587200" y="3774100"/>
              <a:ext cx="6325" cy="6475"/>
            </a:xfrm>
            <a:custGeom>
              <a:avLst/>
              <a:gdLst/>
              <a:ahLst/>
              <a:cxnLst/>
              <a:rect l="l" t="t" r="r" b="b"/>
              <a:pathLst>
                <a:path w="253" h="259" extrusionOk="0">
                  <a:moveTo>
                    <a:pt x="147" y="0"/>
                  </a:moveTo>
                  <a:lnTo>
                    <a:pt x="0" y="147"/>
                  </a:lnTo>
                  <a:lnTo>
                    <a:pt x="153" y="258"/>
                  </a:lnTo>
                  <a:lnTo>
                    <a:pt x="252" y="153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2526325" y="3782750"/>
              <a:ext cx="2225" cy="2525"/>
            </a:xfrm>
            <a:custGeom>
              <a:avLst/>
              <a:gdLst/>
              <a:ahLst/>
              <a:cxnLst/>
              <a:rect l="l" t="t" r="r" b="b"/>
              <a:pathLst>
                <a:path w="89" h="101" extrusionOk="0">
                  <a:moveTo>
                    <a:pt x="42" y="0"/>
                  </a:moveTo>
                  <a:cubicBezTo>
                    <a:pt x="30" y="18"/>
                    <a:pt x="1" y="36"/>
                    <a:pt x="1" y="47"/>
                  </a:cubicBezTo>
                  <a:cubicBezTo>
                    <a:pt x="1" y="65"/>
                    <a:pt x="30" y="88"/>
                    <a:pt x="42" y="100"/>
                  </a:cubicBezTo>
                  <a:cubicBezTo>
                    <a:pt x="59" y="77"/>
                    <a:pt x="89" y="65"/>
                    <a:pt x="89" y="47"/>
                  </a:cubicBezTo>
                  <a:cubicBezTo>
                    <a:pt x="89" y="36"/>
                    <a:pt x="59" y="12"/>
                    <a:pt x="4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1462450" y="3906675"/>
              <a:ext cx="42400" cy="24675"/>
            </a:xfrm>
            <a:custGeom>
              <a:avLst/>
              <a:gdLst/>
              <a:ahLst/>
              <a:cxnLst/>
              <a:rect l="l" t="t" r="r" b="b"/>
              <a:pathLst>
                <a:path w="1696" h="987" extrusionOk="0">
                  <a:moveTo>
                    <a:pt x="100" y="1"/>
                  </a:moveTo>
                  <a:cubicBezTo>
                    <a:pt x="65" y="65"/>
                    <a:pt x="35" y="130"/>
                    <a:pt x="0" y="188"/>
                  </a:cubicBezTo>
                  <a:cubicBezTo>
                    <a:pt x="540" y="458"/>
                    <a:pt x="1086" y="722"/>
                    <a:pt x="1625" y="986"/>
                  </a:cubicBezTo>
                  <a:lnTo>
                    <a:pt x="1696" y="857"/>
                  </a:lnTo>
                  <a:cubicBezTo>
                    <a:pt x="1168" y="570"/>
                    <a:pt x="628" y="282"/>
                    <a:pt x="1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1454975" y="3950975"/>
              <a:ext cx="39900" cy="18200"/>
            </a:xfrm>
            <a:custGeom>
              <a:avLst/>
              <a:gdLst/>
              <a:ahLst/>
              <a:cxnLst/>
              <a:rect l="l" t="t" r="r" b="b"/>
              <a:pathLst>
                <a:path w="1596" h="728" extrusionOk="0">
                  <a:moveTo>
                    <a:pt x="65" y="0"/>
                  </a:moveTo>
                  <a:lnTo>
                    <a:pt x="0" y="200"/>
                  </a:lnTo>
                  <a:lnTo>
                    <a:pt x="1537" y="728"/>
                  </a:lnTo>
                  <a:cubicBezTo>
                    <a:pt x="1560" y="675"/>
                    <a:pt x="1572" y="616"/>
                    <a:pt x="1596" y="563"/>
                  </a:cubicBezTo>
                  <a:cubicBezTo>
                    <a:pt x="1085" y="376"/>
                    <a:pt x="575" y="194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1496475" y="3970400"/>
              <a:ext cx="16725" cy="6250"/>
            </a:xfrm>
            <a:custGeom>
              <a:avLst/>
              <a:gdLst/>
              <a:ahLst/>
              <a:cxnLst/>
              <a:rect l="l" t="t" r="r" b="b"/>
              <a:pathLst>
                <a:path w="669" h="250" extrusionOk="0">
                  <a:moveTo>
                    <a:pt x="337" y="1"/>
                  </a:moveTo>
                  <a:cubicBezTo>
                    <a:pt x="263" y="1"/>
                    <a:pt x="163" y="9"/>
                    <a:pt x="0" y="9"/>
                  </a:cubicBezTo>
                  <a:cubicBezTo>
                    <a:pt x="305" y="133"/>
                    <a:pt x="452" y="191"/>
                    <a:pt x="587" y="250"/>
                  </a:cubicBezTo>
                  <a:lnTo>
                    <a:pt x="669" y="168"/>
                  </a:lnTo>
                  <a:cubicBezTo>
                    <a:pt x="599" y="109"/>
                    <a:pt x="528" y="39"/>
                    <a:pt x="452" y="15"/>
                  </a:cubicBezTo>
                  <a:cubicBezTo>
                    <a:pt x="418" y="4"/>
                    <a:pt x="383" y="1"/>
                    <a:pt x="33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1447325" y="3855500"/>
              <a:ext cx="7800" cy="3825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8" y="14"/>
                    <a:pt x="42" y="20"/>
                  </a:cubicBezTo>
                  <a:lnTo>
                    <a:pt x="42" y="20"/>
                  </a:lnTo>
                  <a:lnTo>
                    <a:pt x="1" y="0"/>
                  </a:lnTo>
                  <a:close/>
                  <a:moveTo>
                    <a:pt x="42" y="20"/>
                  </a:moveTo>
                  <a:lnTo>
                    <a:pt x="312" y="153"/>
                  </a:lnTo>
                  <a:cubicBezTo>
                    <a:pt x="230" y="107"/>
                    <a:pt x="135" y="65"/>
                    <a:pt x="42" y="2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1518175" y="3977525"/>
              <a:ext cx="1350" cy="1200"/>
            </a:xfrm>
            <a:custGeom>
              <a:avLst/>
              <a:gdLst/>
              <a:ahLst/>
              <a:cxnLst/>
              <a:rect l="l" t="t" r="r" b="b"/>
              <a:pathLst>
                <a:path w="54" h="48" extrusionOk="0">
                  <a:moveTo>
                    <a:pt x="30" y="0"/>
                  </a:moveTo>
                  <a:lnTo>
                    <a:pt x="0" y="47"/>
                  </a:lnTo>
                  <a:lnTo>
                    <a:pt x="53" y="4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2048200" y="4247675"/>
              <a:ext cx="10750" cy="55300"/>
            </a:xfrm>
            <a:custGeom>
              <a:avLst/>
              <a:gdLst/>
              <a:ahLst/>
              <a:cxnLst/>
              <a:rect l="l" t="t" r="r" b="b"/>
              <a:pathLst>
                <a:path w="430" h="2212" extrusionOk="0">
                  <a:moveTo>
                    <a:pt x="429" y="0"/>
                  </a:moveTo>
                  <a:cubicBezTo>
                    <a:pt x="1" y="88"/>
                    <a:pt x="60" y="440"/>
                    <a:pt x="30" y="739"/>
                  </a:cubicBezTo>
                  <a:cubicBezTo>
                    <a:pt x="353" y="1033"/>
                    <a:pt x="177" y="1391"/>
                    <a:pt x="165" y="1725"/>
                  </a:cubicBezTo>
                  <a:cubicBezTo>
                    <a:pt x="159" y="1889"/>
                    <a:pt x="106" y="2053"/>
                    <a:pt x="77" y="2212"/>
                  </a:cubicBezTo>
                  <a:lnTo>
                    <a:pt x="136" y="2206"/>
                  </a:lnTo>
                  <a:cubicBezTo>
                    <a:pt x="236" y="1473"/>
                    <a:pt x="335" y="733"/>
                    <a:pt x="4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2070650" y="4086475"/>
              <a:ext cx="12200" cy="44175"/>
            </a:xfrm>
            <a:custGeom>
              <a:avLst/>
              <a:gdLst/>
              <a:ahLst/>
              <a:cxnLst/>
              <a:rect l="l" t="t" r="r" b="b"/>
              <a:pathLst>
                <a:path w="488" h="1767" extrusionOk="0">
                  <a:moveTo>
                    <a:pt x="487" y="1"/>
                  </a:moveTo>
                  <a:lnTo>
                    <a:pt x="487" y="1"/>
                  </a:lnTo>
                  <a:cubicBezTo>
                    <a:pt x="405" y="24"/>
                    <a:pt x="264" y="30"/>
                    <a:pt x="259" y="60"/>
                  </a:cubicBezTo>
                  <a:cubicBezTo>
                    <a:pt x="165" y="547"/>
                    <a:pt x="83" y="1039"/>
                    <a:pt x="18" y="1532"/>
                  </a:cubicBezTo>
                  <a:cubicBezTo>
                    <a:pt x="0" y="1608"/>
                    <a:pt x="106" y="1685"/>
                    <a:pt x="159" y="1767"/>
                  </a:cubicBezTo>
                  <a:cubicBezTo>
                    <a:pt x="276" y="1180"/>
                    <a:pt x="200" y="558"/>
                    <a:pt x="48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2041325" y="4266300"/>
              <a:ext cx="15575" cy="50750"/>
            </a:xfrm>
            <a:custGeom>
              <a:avLst/>
              <a:gdLst/>
              <a:ahLst/>
              <a:cxnLst/>
              <a:rect l="l" t="t" r="r" b="b"/>
              <a:pathLst>
                <a:path w="623" h="2030" extrusionOk="0">
                  <a:moveTo>
                    <a:pt x="311" y="0"/>
                  </a:moveTo>
                  <a:cubicBezTo>
                    <a:pt x="305" y="622"/>
                    <a:pt x="0" y="1232"/>
                    <a:pt x="258" y="2030"/>
                  </a:cubicBezTo>
                  <a:cubicBezTo>
                    <a:pt x="311" y="1737"/>
                    <a:pt x="340" y="1608"/>
                    <a:pt x="358" y="1473"/>
                  </a:cubicBezTo>
                  <a:cubicBezTo>
                    <a:pt x="393" y="1314"/>
                    <a:pt x="452" y="1150"/>
                    <a:pt x="452" y="992"/>
                  </a:cubicBezTo>
                  <a:cubicBezTo>
                    <a:pt x="452" y="651"/>
                    <a:pt x="622" y="294"/>
                    <a:pt x="31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2098625" y="3932350"/>
              <a:ext cx="12975" cy="19225"/>
            </a:xfrm>
            <a:custGeom>
              <a:avLst/>
              <a:gdLst/>
              <a:ahLst/>
              <a:cxnLst/>
              <a:rect l="l" t="t" r="r" b="b"/>
              <a:pathLst>
                <a:path w="519" h="769" extrusionOk="0">
                  <a:moveTo>
                    <a:pt x="506" y="0"/>
                  </a:moveTo>
                  <a:lnTo>
                    <a:pt x="506" y="13"/>
                  </a:lnTo>
                  <a:lnTo>
                    <a:pt x="506" y="13"/>
                  </a:lnTo>
                  <a:cubicBezTo>
                    <a:pt x="510" y="13"/>
                    <a:pt x="514" y="12"/>
                    <a:pt x="518" y="12"/>
                  </a:cubicBezTo>
                  <a:lnTo>
                    <a:pt x="506" y="0"/>
                  </a:lnTo>
                  <a:close/>
                  <a:moveTo>
                    <a:pt x="506" y="13"/>
                  </a:moveTo>
                  <a:cubicBezTo>
                    <a:pt x="1" y="65"/>
                    <a:pt x="288" y="460"/>
                    <a:pt x="108" y="769"/>
                  </a:cubicBezTo>
                  <a:cubicBezTo>
                    <a:pt x="310" y="679"/>
                    <a:pt x="410" y="632"/>
                    <a:pt x="506" y="592"/>
                  </a:cubicBezTo>
                  <a:lnTo>
                    <a:pt x="506" y="592"/>
                  </a:lnTo>
                  <a:lnTo>
                    <a:pt x="506" y="599"/>
                  </a:lnTo>
                  <a:lnTo>
                    <a:pt x="518" y="587"/>
                  </a:lnTo>
                  <a:lnTo>
                    <a:pt x="518" y="587"/>
                  </a:lnTo>
                  <a:cubicBezTo>
                    <a:pt x="514" y="589"/>
                    <a:pt x="510" y="590"/>
                    <a:pt x="506" y="592"/>
                  </a:cubicBezTo>
                  <a:lnTo>
                    <a:pt x="506" y="592"/>
                  </a:lnTo>
                  <a:lnTo>
                    <a:pt x="506" y="1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2058025" y="3899500"/>
              <a:ext cx="9425" cy="11300"/>
            </a:xfrm>
            <a:custGeom>
              <a:avLst/>
              <a:gdLst/>
              <a:ahLst/>
              <a:cxnLst/>
              <a:rect l="l" t="t" r="r" b="b"/>
              <a:pathLst>
                <a:path w="377" h="452" extrusionOk="0">
                  <a:moveTo>
                    <a:pt x="376" y="0"/>
                  </a:moveTo>
                  <a:lnTo>
                    <a:pt x="376" y="0"/>
                  </a:lnTo>
                  <a:cubicBezTo>
                    <a:pt x="54" y="6"/>
                    <a:pt x="1" y="182"/>
                    <a:pt x="77" y="452"/>
                  </a:cubicBezTo>
                  <a:cubicBezTo>
                    <a:pt x="177" y="299"/>
                    <a:pt x="283" y="153"/>
                    <a:pt x="37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3255525" y="2132525"/>
              <a:ext cx="4275" cy="427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1" y="170"/>
                  </a:moveTo>
                  <a:lnTo>
                    <a:pt x="17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1374450" y="4045950"/>
              <a:ext cx="110450" cy="70300"/>
            </a:xfrm>
            <a:custGeom>
              <a:avLst/>
              <a:gdLst/>
              <a:ahLst/>
              <a:cxnLst/>
              <a:rect l="l" t="t" r="r" b="b"/>
              <a:pathLst>
                <a:path w="4418" h="2812" extrusionOk="0">
                  <a:moveTo>
                    <a:pt x="2042" y="9"/>
                  </a:moveTo>
                  <a:cubicBezTo>
                    <a:pt x="2043" y="10"/>
                    <a:pt x="2044" y="12"/>
                    <a:pt x="2045" y="14"/>
                  </a:cubicBezTo>
                  <a:lnTo>
                    <a:pt x="2045" y="14"/>
                  </a:lnTo>
                  <a:cubicBezTo>
                    <a:pt x="2048" y="14"/>
                    <a:pt x="2051" y="14"/>
                    <a:pt x="2054" y="15"/>
                  </a:cubicBezTo>
                  <a:lnTo>
                    <a:pt x="2042" y="9"/>
                  </a:lnTo>
                  <a:close/>
                  <a:moveTo>
                    <a:pt x="2628" y="296"/>
                  </a:moveTo>
                  <a:lnTo>
                    <a:pt x="2628" y="296"/>
                  </a:lnTo>
                  <a:cubicBezTo>
                    <a:pt x="2633" y="301"/>
                    <a:pt x="2637" y="305"/>
                    <a:pt x="2641" y="309"/>
                  </a:cubicBezTo>
                  <a:lnTo>
                    <a:pt x="2641" y="309"/>
                  </a:lnTo>
                  <a:cubicBezTo>
                    <a:pt x="2642" y="309"/>
                    <a:pt x="2644" y="308"/>
                    <a:pt x="2646" y="308"/>
                  </a:cubicBezTo>
                  <a:lnTo>
                    <a:pt x="2628" y="296"/>
                  </a:lnTo>
                  <a:close/>
                  <a:moveTo>
                    <a:pt x="0" y="449"/>
                  </a:moveTo>
                  <a:lnTo>
                    <a:pt x="6" y="455"/>
                  </a:lnTo>
                  <a:cubicBezTo>
                    <a:pt x="6" y="454"/>
                    <a:pt x="7" y="454"/>
                    <a:pt x="7" y="454"/>
                  </a:cubicBezTo>
                  <a:lnTo>
                    <a:pt x="7" y="454"/>
                  </a:lnTo>
                  <a:cubicBezTo>
                    <a:pt x="5" y="452"/>
                    <a:pt x="3" y="450"/>
                    <a:pt x="0" y="449"/>
                  </a:cubicBezTo>
                  <a:close/>
                  <a:moveTo>
                    <a:pt x="151" y="599"/>
                  </a:moveTo>
                  <a:lnTo>
                    <a:pt x="151" y="599"/>
                  </a:lnTo>
                  <a:cubicBezTo>
                    <a:pt x="150" y="600"/>
                    <a:pt x="148" y="601"/>
                    <a:pt x="147" y="601"/>
                  </a:cubicBezTo>
                  <a:lnTo>
                    <a:pt x="159" y="607"/>
                  </a:lnTo>
                  <a:cubicBezTo>
                    <a:pt x="156" y="605"/>
                    <a:pt x="154" y="602"/>
                    <a:pt x="151" y="599"/>
                  </a:cubicBezTo>
                  <a:close/>
                  <a:moveTo>
                    <a:pt x="1181" y="1621"/>
                  </a:moveTo>
                  <a:cubicBezTo>
                    <a:pt x="1179" y="1621"/>
                    <a:pt x="1176" y="1622"/>
                    <a:pt x="1174" y="1622"/>
                  </a:cubicBezTo>
                  <a:lnTo>
                    <a:pt x="1179" y="1634"/>
                  </a:lnTo>
                  <a:cubicBezTo>
                    <a:pt x="1180" y="1629"/>
                    <a:pt x="1181" y="1625"/>
                    <a:pt x="1181" y="1621"/>
                  </a:cubicBezTo>
                  <a:close/>
                  <a:moveTo>
                    <a:pt x="1576" y="0"/>
                  </a:moveTo>
                  <a:cubicBezTo>
                    <a:pt x="1018" y="0"/>
                    <a:pt x="482" y="79"/>
                    <a:pt x="7" y="454"/>
                  </a:cubicBezTo>
                  <a:lnTo>
                    <a:pt x="7" y="454"/>
                  </a:lnTo>
                  <a:cubicBezTo>
                    <a:pt x="60" y="498"/>
                    <a:pt x="103" y="551"/>
                    <a:pt x="151" y="599"/>
                  </a:cubicBezTo>
                  <a:lnTo>
                    <a:pt x="151" y="599"/>
                  </a:lnTo>
                  <a:cubicBezTo>
                    <a:pt x="207" y="578"/>
                    <a:pt x="254" y="568"/>
                    <a:pt x="295" y="568"/>
                  </a:cubicBezTo>
                  <a:cubicBezTo>
                    <a:pt x="465" y="568"/>
                    <a:pt x="526" y="734"/>
                    <a:pt x="595" y="892"/>
                  </a:cubicBezTo>
                  <a:lnTo>
                    <a:pt x="595" y="892"/>
                  </a:lnTo>
                  <a:cubicBezTo>
                    <a:pt x="592" y="891"/>
                    <a:pt x="590" y="890"/>
                    <a:pt x="587" y="889"/>
                  </a:cubicBezTo>
                  <a:lnTo>
                    <a:pt x="587" y="889"/>
                  </a:lnTo>
                  <a:lnTo>
                    <a:pt x="599" y="900"/>
                  </a:lnTo>
                  <a:cubicBezTo>
                    <a:pt x="597" y="898"/>
                    <a:pt x="596" y="895"/>
                    <a:pt x="595" y="892"/>
                  </a:cubicBezTo>
                  <a:lnTo>
                    <a:pt x="595" y="892"/>
                  </a:lnTo>
                  <a:cubicBezTo>
                    <a:pt x="918" y="1025"/>
                    <a:pt x="1238" y="1171"/>
                    <a:pt x="1181" y="1621"/>
                  </a:cubicBezTo>
                  <a:lnTo>
                    <a:pt x="1181" y="1621"/>
                  </a:lnTo>
                  <a:cubicBezTo>
                    <a:pt x="1230" y="1614"/>
                    <a:pt x="1300" y="1588"/>
                    <a:pt x="1327" y="1588"/>
                  </a:cubicBezTo>
                  <a:cubicBezTo>
                    <a:pt x="1333" y="1588"/>
                    <a:pt x="1337" y="1590"/>
                    <a:pt x="1338" y="1593"/>
                  </a:cubicBezTo>
                  <a:cubicBezTo>
                    <a:pt x="1584" y="1986"/>
                    <a:pt x="1819" y="2390"/>
                    <a:pt x="2054" y="2795"/>
                  </a:cubicBezTo>
                  <a:cubicBezTo>
                    <a:pt x="2190" y="2806"/>
                    <a:pt x="2326" y="2811"/>
                    <a:pt x="2462" y="2811"/>
                  </a:cubicBezTo>
                  <a:cubicBezTo>
                    <a:pt x="3124" y="2811"/>
                    <a:pt x="3775" y="2687"/>
                    <a:pt x="4418" y="2502"/>
                  </a:cubicBezTo>
                  <a:cubicBezTo>
                    <a:pt x="4259" y="2209"/>
                    <a:pt x="4107" y="1915"/>
                    <a:pt x="3954" y="1622"/>
                  </a:cubicBezTo>
                  <a:lnTo>
                    <a:pt x="3954" y="1622"/>
                  </a:lnTo>
                  <a:lnTo>
                    <a:pt x="3960" y="1628"/>
                  </a:lnTo>
                  <a:lnTo>
                    <a:pt x="3808" y="1323"/>
                  </a:lnTo>
                  <a:lnTo>
                    <a:pt x="3814" y="1334"/>
                  </a:lnTo>
                  <a:cubicBezTo>
                    <a:pt x="3649" y="1182"/>
                    <a:pt x="3491" y="1035"/>
                    <a:pt x="3327" y="883"/>
                  </a:cubicBezTo>
                  <a:cubicBezTo>
                    <a:pt x="3305" y="884"/>
                    <a:pt x="3283" y="885"/>
                    <a:pt x="3262" y="885"/>
                  </a:cubicBezTo>
                  <a:cubicBezTo>
                    <a:pt x="2993" y="885"/>
                    <a:pt x="2814" y="776"/>
                    <a:pt x="2787" y="460"/>
                  </a:cubicBezTo>
                  <a:cubicBezTo>
                    <a:pt x="2738" y="406"/>
                    <a:pt x="2689" y="362"/>
                    <a:pt x="2641" y="309"/>
                  </a:cubicBezTo>
                  <a:lnTo>
                    <a:pt x="2641" y="309"/>
                  </a:lnTo>
                  <a:cubicBezTo>
                    <a:pt x="2588" y="323"/>
                    <a:pt x="2539" y="329"/>
                    <a:pt x="2494" y="329"/>
                  </a:cubicBezTo>
                  <a:cubicBezTo>
                    <a:pt x="2293" y="329"/>
                    <a:pt x="2154" y="206"/>
                    <a:pt x="2045" y="14"/>
                  </a:cubicBezTo>
                  <a:lnTo>
                    <a:pt x="2045" y="14"/>
                  </a:lnTo>
                  <a:cubicBezTo>
                    <a:pt x="1887" y="7"/>
                    <a:pt x="1731" y="0"/>
                    <a:pt x="15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1330150" y="4057150"/>
              <a:ext cx="92125" cy="70300"/>
            </a:xfrm>
            <a:custGeom>
              <a:avLst/>
              <a:gdLst/>
              <a:ahLst/>
              <a:cxnLst/>
              <a:rect l="l" t="t" r="r" b="b"/>
              <a:pathLst>
                <a:path w="3685" h="2812" extrusionOk="0">
                  <a:moveTo>
                    <a:pt x="2359" y="441"/>
                  </a:moveTo>
                  <a:cubicBezTo>
                    <a:pt x="2359" y="442"/>
                    <a:pt x="2359" y="443"/>
                    <a:pt x="2359" y="445"/>
                  </a:cubicBezTo>
                  <a:lnTo>
                    <a:pt x="2359" y="445"/>
                  </a:lnTo>
                  <a:cubicBezTo>
                    <a:pt x="2363" y="447"/>
                    <a:pt x="2367" y="450"/>
                    <a:pt x="2371" y="452"/>
                  </a:cubicBezTo>
                  <a:lnTo>
                    <a:pt x="2359" y="441"/>
                  </a:lnTo>
                  <a:close/>
                  <a:moveTo>
                    <a:pt x="19" y="875"/>
                  </a:moveTo>
                  <a:cubicBezTo>
                    <a:pt x="13" y="877"/>
                    <a:pt x="7" y="879"/>
                    <a:pt x="1" y="881"/>
                  </a:cubicBezTo>
                  <a:lnTo>
                    <a:pt x="12" y="892"/>
                  </a:lnTo>
                  <a:cubicBezTo>
                    <a:pt x="15" y="887"/>
                    <a:pt x="17" y="881"/>
                    <a:pt x="19" y="875"/>
                  </a:cubicBezTo>
                  <a:close/>
                  <a:moveTo>
                    <a:pt x="1772" y="1"/>
                  </a:moveTo>
                  <a:lnTo>
                    <a:pt x="1772" y="1"/>
                  </a:lnTo>
                  <a:cubicBezTo>
                    <a:pt x="1776" y="5"/>
                    <a:pt x="1779" y="8"/>
                    <a:pt x="1783" y="12"/>
                  </a:cubicBezTo>
                  <a:lnTo>
                    <a:pt x="1783" y="12"/>
                  </a:lnTo>
                  <a:cubicBezTo>
                    <a:pt x="1736" y="12"/>
                    <a:pt x="1687" y="9"/>
                    <a:pt x="1638" y="9"/>
                  </a:cubicBezTo>
                  <a:cubicBezTo>
                    <a:pt x="1589" y="9"/>
                    <a:pt x="1541" y="12"/>
                    <a:pt x="1497" y="24"/>
                  </a:cubicBezTo>
                  <a:cubicBezTo>
                    <a:pt x="915" y="158"/>
                    <a:pt x="287" y="217"/>
                    <a:pt x="19" y="875"/>
                  </a:cubicBezTo>
                  <a:lnTo>
                    <a:pt x="19" y="875"/>
                  </a:lnTo>
                  <a:cubicBezTo>
                    <a:pt x="66" y="862"/>
                    <a:pt x="109" y="856"/>
                    <a:pt x="150" y="856"/>
                  </a:cubicBezTo>
                  <a:cubicBezTo>
                    <a:pt x="398" y="856"/>
                    <a:pt x="549" y="1070"/>
                    <a:pt x="687" y="1233"/>
                  </a:cubicBezTo>
                  <a:cubicBezTo>
                    <a:pt x="1115" y="1737"/>
                    <a:pt x="1508" y="2271"/>
                    <a:pt x="1907" y="2793"/>
                  </a:cubicBezTo>
                  <a:cubicBezTo>
                    <a:pt x="2009" y="2806"/>
                    <a:pt x="2109" y="2812"/>
                    <a:pt x="2207" y="2812"/>
                  </a:cubicBezTo>
                  <a:cubicBezTo>
                    <a:pt x="2742" y="2812"/>
                    <a:pt x="3224" y="2630"/>
                    <a:pt x="3685" y="2347"/>
                  </a:cubicBezTo>
                  <a:cubicBezTo>
                    <a:pt x="3444" y="1960"/>
                    <a:pt x="3192" y="1561"/>
                    <a:pt x="2946" y="1174"/>
                  </a:cubicBezTo>
                  <a:lnTo>
                    <a:pt x="2946" y="1174"/>
                  </a:lnTo>
                  <a:lnTo>
                    <a:pt x="2951" y="1186"/>
                  </a:lnTo>
                  <a:cubicBezTo>
                    <a:pt x="2776" y="923"/>
                    <a:pt x="2362" y="852"/>
                    <a:pt x="2359" y="445"/>
                  </a:cubicBezTo>
                  <a:lnTo>
                    <a:pt x="2359" y="445"/>
                  </a:lnTo>
                  <a:cubicBezTo>
                    <a:pt x="2216" y="353"/>
                    <a:pt x="2067" y="256"/>
                    <a:pt x="1919" y="153"/>
                  </a:cubicBezTo>
                  <a:lnTo>
                    <a:pt x="1919" y="153"/>
                  </a:lnTo>
                  <a:lnTo>
                    <a:pt x="1931" y="159"/>
                  </a:lnTo>
                  <a:cubicBezTo>
                    <a:pt x="1876" y="116"/>
                    <a:pt x="1827" y="62"/>
                    <a:pt x="1783" y="12"/>
                  </a:cubicBezTo>
                  <a:lnTo>
                    <a:pt x="1783" y="12"/>
                  </a:lnTo>
                  <a:cubicBezTo>
                    <a:pt x="1783" y="12"/>
                    <a:pt x="1784" y="12"/>
                    <a:pt x="1784" y="12"/>
                  </a:cubicBezTo>
                  <a:lnTo>
                    <a:pt x="177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1425625" y="4042100"/>
              <a:ext cx="99900" cy="84900"/>
            </a:xfrm>
            <a:custGeom>
              <a:avLst/>
              <a:gdLst/>
              <a:ahLst/>
              <a:cxnLst/>
              <a:rect l="l" t="t" r="r" b="b"/>
              <a:pathLst>
                <a:path w="3996" h="3396" extrusionOk="0">
                  <a:moveTo>
                    <a:pt x="424" y="1"/>
                  </a:moveTo>
                  <a:cubicBezTo>
                    <a:pt x="284" y="1"/>
                    <a:pt x="145" y="44"/>
                    <a:pt x="8" y="173"/>
                  </a:cubicBezTo>
                  <a:lnTo>
                    <a:pt x="8" y="173"/>
                  </a:lnTo>
                  <a:cubicBezTo>
                    <a:pt x="6" y="171"/>
                    <a:pt x="3" y="170"/>
                    <a:pt x="1" y="169"/>
                  </a:cubicBezTo>
                  <a:lnTo>
                    <a:pt x="1" y="169"/>
                  </a:lnTo>
                  <a:lnTo>
                    <a:pt x="7" y="174"/>
                  </a:lnTo>
                  <a:cubicBezTo>
                    <a:pt x="7" y="174"/>
                    <a:pt x="8" y="173"/>
                    <a:pt x="8" y="173"/>
                  </a:cubicBezTo>
                  <a:lnTo>
                    <a:pt x="8" y="173"/>
                  </a:lnTo>
                  <a:cubicBezTo>
                    <a:pt x="199" y="276"/>
                    <a:pt x="400" y="368"/>
                    <a:pt x="595" y="466"/>
                  </a:cubicBezTo>
                  <a:lnTo>
                    <a:pt x="595" y="466"/>
                  </a:lnTo>
                  <a:cubicBezTo>
                    <a:pt x="640" y="521"/>
                    <a:pt x="690" y="571"/>
                    <a:pt x="740" y="626"/>
                  </a:cubicBezTo>
                  <a:cubicBezTo>
                    <a:pt x="767" y="931"/>
                    <a:pt x="940" y="1046"/>
                    <a:pt x="1202" y="1046"/>
                  </a:cubicBezTo>
                  <a:cubicBezTo>
                    <a:pt x="1227" y="1046"/>
                    <a:pt x="1253" y="1045"/>
                    <a:pt x="1280" y="1043"/>
                  </a:cubicBezTo>
                  <a:cubicBezTo>
                    <a:pt x="1300" y="1041"/>
                    <a:pt x="1319" y="1040"/>
                    <a:pt x="1338" y="1040"/>
                  </a:cubicBezTo>
                  <a:cubicBezTo>
                    <a:pt x="1620" y="1040"/>
                    <a:pt x="1713" y="1238"/>
                    <a:pt x="1763" y="1489"/>
                  </a:cubicBezTo>
                  <a:lnTo>
                    <a:pt x="1763" y="1489"/>
                  </a:lnTo>
                  <a:cubicBezTo>
                    <a:pt x="1762" y="1489"/>
                    <a:pt x="1762" y="1489"/>
                    <a:pt x="1761" y="1488"/>
                  </a:cubicBezTo>
                  <a:lnTo>
                    <a:pt x="1761" y="1488"/>
                  </a:lnTo>
                  <a:lnTo>
                    <a:pt x="1767" y="1506"/>
                  </a:lnTo>
                  <a:cubicBezTo>
                    <a:pt x="1765" y="1500"/>
                    <a:pt x="1764" y="1495"/>
                    <a:pt x="1763" y="1489"/>
                  </a:cubicBezTo>
                  <a:lnTo>
                    <a:pt x="1763" y="1489"/>
                  </a:lnTo>
                  <a:cubicBezTo>
                    <a:pt x="1913" y="1541"/>
                    <a:pt x="2056" y="1600"/>
                    <a:pt x="1918" y="1792"/>
                  </a:cubicBezTo>
                  <a:lnTo>
                    <a:pt x="1918" y="1792"/>
                  </a:lnTo>
                  <a:cubicBezTo>
                    <a:pt x="1915" y="1791"/>
                    <a:pt x="1911" y="1789"/>
                    <a:pt x="1907" y="1788"/>
                  </a:cubicBezTo>
                  <a:lnTo>
                    <a:pt x="1907" y="1788"/>
                  </a:lnTo>
                  <a:lnTo>
                    <a:pt x="1913" y="1799"/>
                  </a:lnTo>
                  <a:cubicBezTo>
                    <a:pt x="1915" y="1797"/>
                    <a:pt x="1917" y="1795"/>
                    <a:pt x="1918" y="1792"/>
                  </a:cubicBezTo>
                  <a:lnTo>
                    <a:pt x="1918" y="1792"/>
                  </a:lnTo>
                  <a:cubicBezTo>
                    <a:pt x="2023" y="1836"/>
                    <a:pt x="2161" y="1861"/>
                    <a:pt x="2212" y="1934"/>
                  </a:cubicBezTo>
                  <a:cubicBezTo>
                    <a:pt x="2529" y="2415"/>
                    <a:pt x="2822" y="2914"/>
                    <a:pt x="3122" y="3395"/>
                  </a:cubicBezTo>
                  <a:cubicBezTo>
                    <a:pt x="3503" y="3395"/>
                    <a:pt x="3814" y="3272"/>
                    <a:pt x="3996" y="2920"/>
                  </a:cubicBezTo>
                  <a:cubicBezTo>
                    <a:pt x="3843" y="2591"/>
                    <a:pt x="3679" y="2257"/>
                    <a:pt x="3526" y="1928"/>
                  </a:cubicBezTo>
                  <a:lnTo>
                    <a:pt x="3526" y="1928"/>
                  </a:lnTo>
                  <a:lnTo>
                    <a:pt x="3532" y="1946"/>
                  </a:lnTo>
                  <a:cubicBezTo>
                    <a:pt x="2817" y="1166"/>
                    <a:pt x="2072" y="433"/>
                    <a:pt x="1010" y="133"/>
                  </a:cubicBezTo>
                  <a:cubicBezTo>
                    <a:pt x="808" y="79"/>
                    <a:pt x="614" y="1"/>
                    <a:pt x="4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1508650" y="4072950"/>
              <a:ext cx="63950" cy="50225"/>
            </a:xfrm>
            <a:custGeom>
              <a:avLst/>
              <a:gdLst/>
              <a:ahLst/>
              <a:cxnLst/>
              <a:rect l="l" t="t" r="r" b="b"/>
              <a:pathLst>
                <a:path w="2558" h="2009" extrusionOk="0">
                  <a:moveTo>
                    <a:pt x="555" y="1"/>
                  </a:moveTo>
                  <a:cubicBezTo>
                    <a:pt x="383" y="1"/>
                    <a:pt x="198" y="17"/>
                    <a:pt x="0" y="49"/>
                  </a:cubicBezTo>
                  <a:cubicBezTo>
                    <a:pt x="70" y="258"/>
                    <a:pt x="139" y="477"/>
                    <a:pt x="203" y="692"/>
                  </a:cubicBezTo>
                  <a:lnTo>
                    <a:pt x="203" y="692"/>
                  </a:lnTo>
                  <a:cubicBezTo>
                    <a:pt x="202" y="691"/>
                    <a:pt x="201" y="690"/>
                    <a:pt x="200" y="689"/>
                  </a:cubicBezTo>
                  <a:lnTo>
                    <a:pt x="200" y="689"/>
                  </a:lnTo>
                  <a:lnTo>
                    <a:pt x="205" y="700"/>
                  </a:lnTo>
                  <a:cubicBezTo>
                    <a:pt x="205" y="697"/>
                    <a:pt x="204" y="695"/>
                    <a:pt x="203" y="692"/>
                  </a:cubicBezTo>
                  <a:lnTo>
                    <a:pt x="203" y="692"/>
                  </a:lnTo>
                  <a:cubicBezTo>
                    <a:pt x="390" y="866"/>
                    <a:pt x="611" y="1024"/>
                    <a:pt x="769" y="1228"/>
                  </a:cubicBezTo>
                  <a:cubicBezTo>
                    <a:pt x="951" y="1469"/>
                    <a:pt x="1091" y="1745"/>
                    <a:pt x="1256" y="2009"/>
                  </a:cubicBezTo>
                  <a:cubicBezTo>
                    <a:pt x="1725" y="1956"/>
                    <a:pt x="2224" y="2003"/>
                    <a:pt x="2558" y="1551"/>
                  </a:cubicBezTo>
                  <a:cubicBezTo>
                    <a:pt x="2031" y="457"/>
                    <a:pt x="1458" y="1"/>
                    <a:pt x="55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1458775" y="4009400"/>
              <a:ext cx="66025" cy="41900"/>
            </a:xfrm>
            <a:custGeom>
              <a:avLst/>
              <a:gdLst/>
              <a:ahLst/>
              <a:cxnLst/>
              <a:rect l="l" t="t" r="r" b="b"/>
              <a:pathLst>
                <a:path w="2641" h="1676" extrusionOk="0">
                  <a:moveTo>
                    <a:pt x="280" y="1"/>
                  </a:moveTo>
                  <a:cubicBezTo>
                    <a:pt x="187" y="1"/>
                    <a:pt x="94" y="4"/>
                    <a:pt x="1" y="10"/>
                  </a:cubicBezTo>
                  <a:cubicBezTo>
                    <a:pt x="84" y="94"/>
                    <a:pt x="184" y="252"/>
                    <a:pt x="259" y="252"/>
                  </a:cubicBezTo>
                  <a:cubicBezTo>
                    <a:pt x="263" y="252"/>
                    <a:pt x="267" y="251"/>
                    <a:pt x="270" y="250"/>
                  </a:cubicBezTo>
                  <a:cubicBezTo>
                    <a:pt x="319" y="241"/>
                    <a:pt x="363" y="237"/>
                    <a:pt x="405" y="237"/>
                  </a:cubicBezTo>
                  <a:cubicBezTo>
                    <a:pt x="710" y="237"/>
                    <a:pt x="841" y="468"/>
                    <a:pt x="980" y="690"/>
                  </a:cubicBezTo>
                  <a:cubicBezTo>
                    <a:pt x="886" y="919"/>
                    <a:pt x="804" y="1136"/>
                    <a:pt x="716" y="1353"/>
                  </a:cubicBezTo>
                  <a:cubicBezTo>
                    <a:pt x="746" y="1465"/>
                    <a:pt x="769" y="1565"/>
                    <a:pt x="793" y="1676"/>
                  </a:cubicBezTo>
                  <a:cubicBezTo>
                    <a:pt x="834" y="1653"/>
                    <a:pt x="881" y="1623"/>
                    <a:pt x="910" y="1588"/>
                  </a:cubicBezTo>
                  <a:cubicBezTo>
                    <a:pt x="1045" y="1541"/>
                    <a:pt x="1191" y="1453"/>
                    <a:pt x="1338" y="1453"/>
                  </a:cubicBezTo>
                  <a:cubicBezTo>
                    <a:pt x="1372" y="1453"/>
                    <a:pt x="1407" y="1452"/>
                    <a:pt x="1441" y="1452"/>
                  </a:cubicBezTo>
                  <a:cubicBezTo>
                    <a:pt x="1794" y="1452"/>
                    <a:pt x="2146" y="1478"/>
                    <a:pt x="2494" y="1494"/>
                  </a:cubicBezTo>
                  <a:cubicBezTo>
                    <a:pt x="2535" y="1148"/>
                    <a:pt x="2588" y="802"/>
                    <a:pt x="2640" y="456"/>
                  </a:cubicBezTo>
                  <a:cubicBezTo>
                    <a:pt x="1862" y="219"/>
                    <a:pt x="1087" y="1"/>
                    <a:pt x="28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1257275" y="4104825"/>
              <a:ext cx="5300" cy="5000"/>
            </a:xfrm>
            <a:custGeom>
              <a:avLst/>
              <a:gdLst/>
              <a:ahLst/>
              <a:cxnLst/>
              <a:rect l="l" t="t" r="r" b="b"/>
              <a:pathLst>
                <a:path w="212" h="200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65"/>
                    <a:pt x="65" y="129"/>
                    <a:pt x="94" y="200"/>
                  </a:cubicBezTo>
                  <a:cubicBezTo>
                    <a:pt x="135" y="141"/>
                    <a:pt x="170" y="82"/>
                    <a:pt x="211" y="30"/>
                  </a:cubicBezTo>
                  <a:cubicBezTo>
                    <a:pt x="141" y="24"/>
                    <a:pt x="76" y="6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2111275" y="3932350"/>
              <a:ext cx="8225" cy="14975"/>
            </a:xfrm>
            <a:custGeom>
              <a:avLst/>
              <a:gdLst/>
              <a:ahLst/>
              <a:cxnLst/>
              <a:rect l="l" t="t" r="r" b="b"/>
              <a:pathLst>
                <a:path w="329" h="599" extrusionOk="0">
                  <a:moveTo>
                    <a:pt x="0" y="0"/>
                  </a:moveTo>
                  <a:lnTo>
                    <a:pt x="0" y="599"/>
                  </a:lnTo>
                  <a:cubicBezTo>
                    <a:pt x="329" y="393"/>
                    <a:pt x="329" y="305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2091475" y="4002750"/>
              <a:ext cx="5300" cy="12200"/>
            </a:xfrm>
            <a:custGeom>
              <a:avLst/>
              <a:gdLst/>
              <a:ahLst/>
              <a:cxnLst/>
              <a:rect l="l" t="t" r="r" b="b"/>
              <a:pathLst>
                <a:path w="212" h="488" extrusionOk="0">
                  <a:moveTo>
                    <a:pt x="212" y="0"/>
                  </a:moveTo>
                  <a:lnTo>
                    <a:pt x="212" y="0"/>
                  </a:lnTo>
                  <a:cubicBezTo>
                    <a:pt x="77" y="223"/>
                    <a:pt x="42" y="294"/>
                    <a:pt x="1" y="364"/>
                  </a:cubicBezTo>
                  <a:cubicBezTo>
                    <a:pt x="47" y="411"/>
                    <a:pt x="100" y="446"/>
                    <a:pt x="159" y="487"/>
                  </a:cubicBezTo>
                  <a:cubicBezTo>
                    <a:pt x="176" y="382"/>
                    <a:pt x="182" y="276"/>
                    <a:pt x="2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1956975" y="3994825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" y="0"/>
                  </a:moveTo>
                  <a:lnTo>
                    <a:pt x="165" y="159"/>
                  </a:lnTo>
                  <a:cubicBezTo>
                    <a:pt x="112" y="100"/>
                    <a:pt x="60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1960650" y="399850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59" y="53"/>
                    <a:pt x="112" y="112"/>
                    <a:pt x="165" y="158"/>
                  </a:cubicBezTo>
                  <a:cubicBezTo>
                    <a:pt x="112" y="100"/>
                    <a:pt x="59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2144275" y="3871050"/>
              <a:ext cx="113825" cy="127750"/>
            </a:xfrm>
            <a:custGeom>
              <a:avLst/>
              <a:gdLst/>
              <a:ahLst/>
              <a:cxnLst/>
              <a:rect l="l" t="t" r="r" b="b"/>
              <a:pathLst>
                <a:path w="4553" h="5110" extrusionOk="0">
                  <a:moveTo>
                    <a:pt x="2552" y="0"/>
                  </a:moveTo>
                  <a:cubicBezTo>
                    <a:pt x="2394" y="170"/>
                    <a:pt x="2294" y="358"/>
                    <a:pt x="2236" y="557"/>
                  </a:cubicBezTo>
                  <a:cubicBezTo>
                    <a:pt x="2007" y="1373"/>
                    <a:pt x="1743" y="2188"/>
                    <a:pt x="1596" y="3015"/>
                  </a:cubicBezTo>
                  <a:cubicBezTo>
                    <a:pt x="1473" y="3749"/>
                    <a:pt x="1068" y="4218"/>
                    <a:pt x="476" y="4687"/>
                  </a:cubicBezTo>
                  <a:lnTo>
                    <a:pt x="476" y="4071"/>
                  </a:lnTo>
                  <a:cubicBezTo>
                    <a:pt x="106" y="4318"/>
                    <a:pt x="153" y="4770"/>
                    <a:pt x="0" y="5110"/>
                  </a:cubicBezTo>
                  <a:cubicBezTo>
                    <a:pt x="118" y="5022"/>
                    <a:pt x="223" y="4869"/>
                    <a:pt x="341" y="4863"/>
                  </a:cubicBezTo>
                  <a:cubicBezTo>
                    <a:pt x="425" y="4859"/>
                    <a:pt x="510" y="4858"/>
                    <a:pt x="594" y="4858"/>
                  </a:cubicBezTo>
                  <a:cubicBezTo>
                    <a:pt x="885" y="4858"/>
                    <a:pt x="1176" y="4880"/>
                    <a:pt x="1467" y="4916"/>
                  </a:cubicBezTo>
                  <a:cubicBezTo>
                    <a:pt x="1719" y="4946"/>
                    <a:pt x="1966" y="5039"/>
                    <a:pt x="2212" y="5104"/>
                  </a:cubicBezTo>
                  <a:cubicBezTo>
                    <a:pt x="1983" y="4629"/>
                    <a:pt x="1467" y="4728"/>
                    <a:pt x="1039" y="4576"/>
                  </a:cubicBezTo>
                  <a:cubicBezTo>
                    <a:pt x="1604" y="3875"/>
                    <a:pt x="2257" y="3550"/>
                    <a:pt x="3006" y="3550"/>
                  </a:cubicBezTo>
                  <a:cubicBezTo>
                    <a:pt x="3260" y="3550"/>
                    <a:pt x="3525" y="3588"/>
                    <a:pt x="3802" y="3661"/>
                  </a:cubicBezTo>
                  <a:cubicBezTo>
                    <a:pt x="4060" y="3725"/>
                    <a:pt x="4301" y="3843"/>
                    <a:pt x="4553" y="3936"/>
                  </a:cubicBezTo>
                  <a:cubicBezTo>
                    <a:pt x="4377" y="3409"/>
                    <a:pt x="3890" y="3426"/>
                    <a:pt x="3473" y="3350"/>
                  </a:cubicBezTo>
                  <a:cubicBezTo>
                    <a:pt x="3209" y="3309"/>
                    <a:pt x="2940" y="3315"/>
                    <a:pt x="2646" y="3303"/>
                  </a:cubicBezTo>
                  <a:cubicBezTo>
                    <a:pt x="2828" y="3074"/>
                    <a:pt x="2951" y="2910"/>
                    <a:pt x="3086" y="2751"/>
                  </a:cubicBezTo>
                  <a:lnTo>
                    <a:pt x="3086" y="2751"/>
                  </a:lnTo>
                  <a:cubicBezTo>
                    <a:pt x="3077" y="2752"/>
                    <a:pt x="3067" y="2752"/>
                    <a:pt x="3057" y="2752"/>
                  </a:cubicBezTo>
                  <a:cubicBezTo>
                    <a:pt x="3028" y="2752"/>
                    <a:pt x="2998" y="2750"/>
                    <a:pt x="2970" y="2750"/>
                  </a:cubicBezTo>
                  <a:cubicBezTo>
                    <a:pt x="2932" y="2750"/>
                    <a:pt x="2898" y="2754"/>
                    <a:pt x="2875" y="2775"/>
                  </a:cubicBezTo>
                  <a:cubicBezTo>
                    <a:pt x="2476" y="3021"/>
                    <a:pt x="2095" y="3285"/>
                    <a:pt x="1708" y="3549"/>
                  </a:cubicBezTo>
                  <a:cubicBezTo>
                    <a:pt x="2142" y="2364"/>
                    <a:pt x="2353" y="1191"/>
                    <a:pt x="255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2137225" y="3998500"/>
              <a:ext cx="7375" cy="7650"/>
            </a:xfrm>
            <a:custGeom>
              <a:avLst/>
              <a:gdLst/>
              <a:ahLst/>
              <a:cxnLst/>
              <a:rect l="l" t="t" r="r" b="b"/>
              <a:pathLst>
                <a:path w="295" h="306" extrusionOk="0">
                  <a:moveTo>
                    <a:pt x="294" y="0"/>
                  </a:moveTo>
                  <a:lnTo>
                    <a:pt x="294" y="0"/>
                  </a:lnTo>
                  <a:cubicBezTo>
                    <a:pt x="159" y="59"/>
                    <a:pt x="1" y="112"/>
                    <a:pt x="148" y="305"/>
                  </a:cubicBezTo>
                  <a:cubicBezTo>
                    <a:pt x="194" y="205"/>
                    <a:pt x="241" y="100"/>
                    <a:pt x="2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2124175" y="4019175"/>
              <a:ext cx="5600" cy="4325"/>
            </a:xfrm>
            <a:custGeom>
              <a:avLst/>
              <a:gdLst/>
              <a:ahLst/>
              <a:cxnLst/>
              <a:rect l="l" t="t" r="r" b="b"/>
              <a:pathLst>
                <a:path w="224" h="173" extrusionOk="0">
                  <a:moveTo>
                    <a:pt x="224" y="0"/>
                  </a:moveTo>
                  <a:lnTo>
                    <a:pt x="224" y="0"/>
                  </a:lnTo>
                  <a:cubicBezTo>
                    <a:pt x="147" y="24"/>
                    <a:pt x="77" y="47"/>
                    <a:pt x="1" y="76"/>
                  </a:cubicBezTo>
                  <a:cubicBezTo>
                    <a:pt x="62" y="134"/>
                    <a:pt x="113" y="173"/>
                    <a:pt x="151" y="173"/>
                  </a:cubicBezTo>
                  <a:cubicBezTo>
                    <a:pt x="194" y="173"/>
                    <a:pt x="221" y="124"/>
                    <a:pt x="2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5033225" y="3610725"/>
              <a:ext cx="753850" cy="732450"/>
            </a:xfrm>
            <a:custGeom>
              <a:avLst/>
              <a:gdLst/>
              <a:ahLst/>
              <a:cxnLst/>
              <a:rect l="l" t="t" r="r" b="b"/>
              <a:pathLst>
                <a:path w="30154" h="29298" extrusionOk="0">
                  <a:moveTo>
                    <a:pt x="1183" y="3460"/>
                  </a:moveTo>
                  <a:cubicBezTo>
                    <a:pt x="1417" y="3995"/>
                    <a:pt x="1966" y="3992"/>
                    <a:pt x="2405" y="4177"/>
                  </a:cubicBezTo>
                  <a:cubicBezTo>
                    <a:pt x="2775" y="4341"/>
                    <a:pt x="3151" y="4494"/>
                    <a:pt x="3520" y="4646"/>
                  </a:cubicBezTo>
                  <a:cubicBezTo>
                    <a:pt x="4341" y="4793"/>
                    <a:pt x="4734" y="5380"/>
                    <a:pt x="4987" y="6101"/>
                  </a:cubicBezTo>
                  <a:cubicBezTo>
                    <a:pt x="5045" y="6107"/>
                    <a:pt x="5098" y="6113"/>
                    <a:pt x="5157" y="6125"/>
                  </a:cubicBezTo>
                  <a:cubicBezTo>
                    <a:pt x="5098" y="6160"/>
                    <a:pt x="5045" y="6195"/>
                    <a:pt x="4987" y="6230"/>
                  </a:cubicBezTo>
                  <a:cubicBezTo>
                    <a:pt x="5192" y="6424"/>
                    <a:pt x="5386" y="6635"/>
                    <a:pt x="5614" y="6788"/>
                  </a:cubicBezTo>
                  <a:cubicBezTo>
                    <a:pt x="6301" y="7251"/>
                    <a:pt x="6805" y="7891"/>
                    <a:pt x="7304" y="8577"/>
                  </a:cubicBezTo>
                  <a:cubicBezTo>
                    <a:pt x="7011" y="8483"/>
                    <a:pt x="6729" y="8366"/>
                    <a:pt x="6436" y="8295"/>
                  </a:cubicBezTo>
                  <a:cubicBezTo>
                    <a:pt x="5614" y="8078"/>
                    <a:pt x="4781" y="7896"/>
                    <a:pt x="3960" y="7685"/>
                  </a:cubicBezTo>
                  <a:cubicBezTo>
                    <a:pt x="3755" y="7632"/>
                    <a:pt x="3573" y="7509"/>
                    <a:pt x="3373" y="7421"/>
                  </a:cubicBezTo>
                  <a:cubicBezTo>
                    <a:pt x="2898" y="7169"/>
                    <a:pt x="2417" y="6928"/>
                    <a:pt x="1930" y="6682"/>
                  </a:cubicBezTo>
                  <a:cubicBezTo>
                    <a:pt x="1831" y="6629"/>
                    <a:pt x="1719" y="6582"/>
                    <a:pt x="1613" y="6535"/>
                  </a:cubicBezTo>
                  <a:lnTo>
                    <a:pt x="1613" y="6535"/>
                  </a:lnTo>
                  <a:cubicBezTo>
                    <a:pt x="1537" y="6887"/>
                    <a:pt x="1848" y="6934"/>
                    <a:pt x="2036" y="7052"/>
                  </a:cubicBezTo>
                  <a:cubicBezTo>
                    <a:pt x="2417" y="7304"/>
                    <a:pt x="2828" y="7509"/>
                    <a:pt x="3221" y="7726"/>
                  </a:cubicBezTo>
                  <a:cubicBezTo>
                    <a:pt x="4019" y="7920"/>
                    <a:pt x="4822" y="8108"/>
                    <a:pt x="5614" y="8307"/>
                  </a:cubicBezTo>
                  <a:cubicBezTo>
                    <a:pt x="5937" y="8389"/>
                    <a:pt x="6260" y="8501"/>
                    <a:pt x="6582" y="8594"/>
                  </a:cubicBezTo>
                  <a:cubicBezTo>
                    <a:pt x="6923" y="8688"/>
                    <a:pt x="7292" y="8735"/>
                    <a:pt x="7609" y="8888"/>
                  </a:cubicBezTo>
                  <a:cubicBezTo>
                    <a:pt x="7914" y="9034"/>
                    <a:pt x="8172" y="9293"/>
                    <a:pt x="8442" y="9510"/>
                  </a:cubicBezTo>
                  <a:cubicBezTo>
                    <a:pt x="8741" y="9750"/>
                    <a:pt x="9029" y="10008"/>
                    <a:pt x="9322" y="10266"/>
                  </a:cubicBezTo>
                  <a:cubicBezTo>
                    <a:pt x="9433" y="10360"/>
                    <a:pt x="9551" y="10454"/>
                    <a:pt x="9703" y="10595"/>
                  </a:cubicBezTo>
                  <a:cubicBezTo>
                    <a:pt x="9557" y="10613"/>
                    <a:pt x="9469" y="10624"/>
                    <a:pt x="9381" y="10630"/>
                  </a:cubicBezTo>
                  <a:cubicBezTo>
                    <a:pt x="9580" y="10835"/>
                    <a:pt x="9780" y="11035"/>
                    <a:pt x="9985" y="11246"/>
                  </a:cubicBezTo>
                  <a:cubicBezTo>
                    <a:pt x="10102" y="11099"/>
                    <a:pt x="10149" y="11035"/>
                    <a:pt x="10220" y="10953"/>
                  </a:cubicBezTo>
                  <a:cubicBezTo>
                    <a:pt x="10642" y="11258"/>
                    <a:pt x="11053" y="11551"/>
                    <a:pt x="11493" y="11862"/>
                  </a:cubicBezTo>
                  <a:cubicBezTo>
                    <a:pt x="10225" y="11833"/>
                    <a:pt x="8994" y="11798"/>
                    <a:pt x="7767" y="11768"/>
                  </a:cubicBezTo>
                  <a:cubicBezTo>
                    <a:pt x="7562" y="11787"/>
                    <a:pt x="7357" y="11797"/>
                    <a:pt x="7153" y="11797"/>
                  </a:cubicBezTo>
                  <a:cubicBezTo>
                    <a:pt x="6418" y="11797"/>
                    <a:pt x="5692" y="11678"/>
                    <a:pt x="4981" y="11481"/>
                  </a:cubicBezTo>
                  <a:cubicBezTo>
                    <a:pt x="4013" y="11405"/>
                    <a:pt x="3186" y="11006"/>
                    <a:pt x="2329" y="10560"/>
                  </a:cubicBezTo>
                  <a:cubicBezTo>
                    <a:pt x="1537" y="10143"/>
                    <a:pt x="1256" y="9486"/>
                    <a:pt x="910" y="8800"/>
                  </a:cubicBezTo>
                  <a:lnTo>
                    <a:pt x="910" y="8618"/>
                  </a:lnTo>
                  <a:cubicBezTo>
                    <a:pt x="968" y="8647"/>
                    <a:pt x="1021" y="8665"/>
                    <a:pt x="1080" y="8688"/>
                  </a:cubicBezTo>
                  <a:cubicBezTo>
                    <a:pt x="1162" y="8712"/>
                    <a:pt x="1250" y="8724"/>
                    <a:pt x="1332" y="8747"/>
                  </a:cubicBezTo>
                  <a:cubicBezTo>
                    <a:pt x="1226" y="8659"/>
                    <a:pt x="1115" y="8571"/>
                    <a:pt x="1021" y="8477"/>
                  </a:cubicBezTo>
                  <a:cubicBezTo>
                    <a:pt x="904" y="8366"/>
                    <a:pt x="722" y="8254"/>
                    <a:pt x="698" y="8125"/>
                  </a:cubicBezTo>
                  <a:cubicBezTo>
                    <a:pt x="599" y="7398"/>
                    <a:pt x="487" y="6664"/>
                    <a:pt x="745" y="5949"/>
                  </a:cubicBezTo>
                  <a:cubicBezTo>
                    <a:pt x="575" y="5157"/>
                    <a:pt x="845" y="4400"/>
                    <a:pt x="921" y="3631"/>
                  </a:cubicBezTo>
                  <a:cubicBezTo>
                    <a:pt x="927" y="3563"/>
                    <a:pt x="1088" y="3517"/>
                    <a:pt x="1183" y="3460"/>
                  </a:cubicBezTo>
                  <a:close/>
                  <a:moveTo>
                    <a:pt x="14373" y="13423"/>
                  </a:moveTo>
                  <a:cubicBezTo>
                    <a:pt x="14374" y="13427"/>
                    <a:pt x="14375" y="13431"/>
                    <a:pt x="14375" y="13436"/>
                  </a:cubicBezTo>
                  <a:lnTo>
                    <a:pt x="14375" y="13436"/>
                  </a:lnTo>
                  <a:cubicBezTo>
                    <a:pt x="14379" y="13435"/>
                    <a:pt x="14382" y="13435"/>
                    <a:pt x="14385" y="13434"/>
                  </a:cubicBezTo>
                  <a:lnTo>
                    <a:pt x="14373" y="13423"/>
                  </a:lnTo>
                  <a:close/>
                  <a:moveTo>
                    <a:pt x="6964" y="16104"/>
                  </a:moveTo>
                  <a:lnTo>
                    <a:pt x="6964" y="16104"/>
                  </a:lnTo>
                  <a:cubicBezTo>
                    <a:pt x="7022" y="16109"/>
                    <a:pt x="7069" y="16115"/>
                    <a:pt x="7128" y="16127"/>
                  </a:cubicBezTo>
                  <a:cubicBezTo>
                    <a:pt x="7462" y="16221"/>
                    <a:pt x="7797" y="16321"/>
                    <a:pt x="8137" y="16420"/>
                  </a:cubicBezTo>
                  <a:cubicBezTo>
                    <a:pt x="10173" y="16690"/>
                    <a:pt x="12226" y="16948"/>
                    <a:pt x="14267" y="17242"/>
                  </a:cubicBezTo>
                  <a:cubicBezTo>
                    <a:pt x="14859" y="17330"/>
                    <a:pt x="15440" y="17535"/>
                    <a:pt x="16014" y="17681"/>
                  </a:cubicBezTo>
                  <a:lnTo>
                    <a:pt x="16014" y="17681"/>
                  </a:lnTo>
                  <a:cubicBezTo>
                    <a:pt x="16046" y="17739"/>
                    <a:pt x="16079" y="17812"/>
                    <a:pt x="16127" y="17828"/>
                  </a:cubicBezTo>
                  <a:cubicBezTo>
                    <a:pt x="16995" y="18022"/>
                    <a:pt x="17324" y="18779"/>
                    <a:pt x="17787" y="19401"/>
                  </a:cubicBezTo>
                  <a:lnTo>
                    <a:pt x="17875" y="19489"/>
                  </a:lnTo>
                  <a:cubicBezTo>
                    <a:pt x="17823" y="19483"/>
                    <a:pt x="17764" y="19483"/>
                    <a:pt x="17711" y="19477"/>
                  </a:cubicBezTo>
                  <a:cubicBezTo>
                    <a:pt x="16450" y="19101"/>
                    <a:pt x="15165" y="18808"/>
                    <a:pt x="13857" y="18726"/>
                  </a:cubicBezTo>
                  <a:cubicBezTo>
                    <a:pt x="13600" y="18711"/>
                    <a:pt x="13341" y="18706"/>
                    <a:pt x="13081" y="18706"/>
                  </a:cubicBezTo>
                  <a:cubicBezTo>
                    <a:pt x="12636" y="18706"/>
                    <a:pt x="12190" y="18720"/>
                    <a:pt x="11745" y="18720"/>
                  </a:cubicBezTo>
                  <a:cubicBezTo>
                    <a:pt x="10572" y="18714"/>
                    <a:pt x="9428" y="18532"/>
                    <a:pt x="8378" y="17963"/>
                  </a:cubicBezTo>
                  <a:cubicBezTo>
                    <a:pt x="8202" y="17846"/>
                    <a:pt x="7973" y="17770"/>
                    <a:pt x="7855" y="17605"/>
                  </a:cubicBezTo>
                  <a:cubicBezTo>
                    <a:pt x="7550" y="17171"/>
                    <a:pt x="7292" y="16702"/>
                    <a:pt x="7011" y="16250"/>
                  </a:cubicBezTo>
                  <a:cubicBezTo>
                    <a:pt x="6999" y="16197"/>
                    <a:pt x="6975" y="16156"/>
                    <a:pt x="6964" y="16104"/>
                  </a:cubicBezTo>
                  <a:close/>
                  <a:moveTo>
                    <a:pt x="21735" y="23247"/>
                  </a:moveTo>
                  <a:cubicBezTo>
                    <a:pt x="21731" y="23252"/>
                    <a:pt x="21727" y="23256"/>
                    <a:pt x="21724" y="23261"/>
                  </a:cubicBezTo>
                  <a:lnTo>
                    <a:pt x="21735" y="23267"/>
                  </a:lnTo>
                  <a:cubicBezTo>
                    <a:pt x="21735" y="23260"/>
                    <a:pt x="21735" y="23254"/>
                    <a:pt x="21735" y="23247"/>
                  </a:cubicBezTo>
                  <a:close/>
                  <a:moveTo>
                    <a:pt x="9680" y="24551"/>
                  </a:moveTo>
                  <a:cubicBezTo>
                    <a:pt x="9678" y="24555"/>
                    <a:pt x="9675" y="24559"/>
                    <a:pt x="9673" y="24563"/>
                  </a:cubicBezTo>
                  <a:lnTo>
                    <a:pt x="9673" y="24563"/>
                  </a:lnTo>
                  <a:cubicBezTo>
                    <a:pt x="9679" y="24563"/>
                    <a:pt x="9686" y="24563"/>
                    <a:pt x="9692" y="24563"/>
                  </a:cubicBezTo>
                  <a:lnTo>
                    <a:pt x="9680" y="24551"/>
                  </a:lnTo>
                  <a:close/>
                  <a:moveTo>
                    <a:pt x="2728" y="0"/>
                  </a:moveTo>
                  <a:cubicBezTo>
                    <a:pt x="2699" y="35"/>
                    <a:pt x="2669" y="65"/>
                    <a:pt x="2634" y="94"/>
                  </a:cubicBezTo>
                  <a:cubicBezTo>
                    <a:pt x="2757" y="288"/>
                    <a:pt x="2810" y="511"/>
                    <a:pt x="3139" y="528"/>
                  </a:cubicBezTo>
                  <a:cubicBezTo>
                    <a:pt x="3561" y="540"/>
                    <a:pt x="3813" y="851"/>
                    <a:pt x="3960" y="1232"/>
                  </a:cubicBezTo>
                  <a:cubicBezTo>
                    <a:pt x="4079" y="1128"/>
                    <a:pt x="4186" y="1090"/>
                    <a:pt x="4284" y="1090"/>
                  </a:cubicBezTo>
                  <a:cubicBezTo>
                    <a:pt x="4534" y="1090"/>
                    <a:pt x="4727" y="1336"/>
                    <a:pt x="4916" y="1361"/>
                  </a:cubicBezTo>
                  <a:cubicBezTo>
                    <a:pt x="5069" y="2001"/>
                    <a:pt x="5210" y="2581"/>
                    <a:pt x="5333" y="3168"/>
                  </a:cubicBezTo>
                  <a:cubicBezTo>
                    <a:pt x="5479" y="3854"/>
                    <a:pt x="5626" y="4541"/>
                    <a:pt x="5738" y="5227"/>
                  </a:cubicBezTo>
                  <a:cubicBezTo>
                    <a:pt x="5773" y="5450"/>
                    <a:pt x="5691" y="5685"/>
                    <a:pt x="5650" y="6007"/>
                  </a:cubicBezTo>
                  <a:cubicBezTo>
                    <a:pt x="4781" y="5427"/>
                    <a:pt x="4558" y="4664"/>
                    <a:pt x="4429" y="3837"/>
                  </a:cubicBezTo>
                  <a:cubicBezTo>
                    <a:pt x="4336" y="3180"/>
                    <a:pt x="4248" y="2534"/>
                    <a:pt x="4136" y="1889"/>
                  </a:cubicBezTo>
                  <a:cubicBezTo>
                    <a:pt x="4124" y="1789"/>
                    <a:pt x="4036" y="1696"/>
                    <a:pt x="3984" y="1590"/>
                  </a:cubicBezTo>
                  <a:lnTo>
                    <a:pt x="3984" y="1590"/>
                  </a:lnTo>
                  <a:cubicBezTo>
                    <a:pt x="3984" y="1918"/>
                    <a:pt x="3989" y="2241"/>
                    <a:pt x="3989" y="2576"/>
                  </a:cubicBezTo>
                  <a:cubicBezTo>
                    <a:pt x="4060" y="2998"/>
                    <a:pt x="4124" y="3414"/>
                    <a:pt x="4195" y="3895"/>
                  </a:cubicBezTo>
                  <a:cubicBezTo>
                    <a:pt x="3772" y="3637"/>
                    <a:pt x="3420" y="3162"/>
                    <a:pt x="3068" y="2429"/>
                  </a:cubicBezTo>
                  <a:cubicBezTo>
                    <a:pt x="2693" y="1784"/>
                    <a:pt x="2329" y="1144"/>
                    <a:pt x="1954" y="499"/>
                  </a:cubicBezTo>
                  <a:cubicBezTo>
                    <a:pt x="1901" y="528"/>
                    <a:pt x="1860" y="563"/>
                    <a:pt x="1807" y="593"/>
                  </a:cubicBezTo>
                  <a:cubicBezTo>
                    <a:pt x="2053" y="1185"/>
                    <a:pt x="2300" y="1789"/>
                    <a:pt x="2552" y="2417"/>
                  </a:cubicBezTo>
                  <a:cubicBezTo>
                    <a:pt x="2347" y="2376"/>
                    <a:pt x="2130" y="2323"/>
                    <a:pt x="1743" y="2235"/>
                  </a:cubicBezTo>
                  <a:lnTo>
                    <a:pt x="1743" y="2235"/>
                  </a:lnTo>
                  <a:cubicBezTo>
                    <a:pt x="1948" y="2417"/>
                    <a:pt x="2012" y="2523"/>
                    <a:pt x="2100" y="2546"/>
                  </a:cubicBezTo>
                  <a:cubicBezTo>
                    <a:pt x="2957" y="2763"/>
                    <a:pt x="3368" y="3426"/>
                    <a:pt x="3690" y="4165"/>
                  </a:cubicBezTo>
                  <a:cubicBezTo>
                    <a:pt x="3720" y="4195"/>
                    <a:pt x="3749" y="4230"/>
                    <a:pt x="3778" y="4265"/>
                  </a:cubicBezTo>
                  <a:lnTo>
                    <a:pt x="3602" y="4265"/>
                  </a:lnTo>
                  <a:cubicBezTo>
                    <a:pt x="2803" y="3991"/>
                    <a:pt x="1993" y="3723"/>
                    <a:pt x="1188" y="3443"/>
                  </a:cubicBezTo>
                  <a:lnTo>
                    <a:pt x="1188" y="3443"/>
                  </a:lnTo>
                  <a:cubicBezTo>
                    <a:pt x="1113" y="3107"/>
                    <a:pt x="1044" y="2765"/>
                    <a:pt x="980" y="2464"/>
                  </a:cubicBezTo>
                  <a:lnTo>
                    <a:pt x="610" y="3015"/>
                  </a:lnTo>
                  <a:cubicBezTo>
                    <a:pt x="575" y="3491"/>
                    <a:pt x="558" y="3960"/>
                    <a:pt x="499" y="4429"/>
                  </a:cubicBezTo>
                  <a:cubicBezTo>
                    <a:pt x="270" y="6336"/>
                    <a:pt x="0" y="8243"/>
                    <a:pt x="1174" y="9973"/>
                  </a:cubicBezTo>
                  <a:cubicBezTo>
                    <a:pt x="1655" y="10671"/>
                    <a:pt x="2100" y="11387"/>
                    <a:pt x="2593" y="12085"/>
                  </a:cubicBezTo>
                  <a:cubicBezTo>
                    <a:pt x="2693" y="12232"/>
                    <a:pt x="2916" y="12296"/>
                    <a:pt x="3080" y="12402"/>
                  </a:cubicBezTo>
                  <a:cubicBezTo>
                    <a:pt x="2963" y="12173"/>
                    <a:pt x="2863" y="11944"/>
                    <a:pt x="2722" y="11733"/>
                  </a:cubicBezTo>
                  <a:cubicBezTo>
                    <a:pt x="2523" y="11422"/>
                    <a:pt x="2312" y="11141"/>
                    <a:pt x="2106" y="10847"/>
                  </a:cubicBezTo>
                  <a:cubicBezTo>
                    <a:pt x="2100" y="10789"/>
                    <a:pt x="2083" y="10718"/>
                    <a:pt x="2077" y="10659"/>
                  </a:cubicBezTo>
                  <a:lnTo>
                    <a:pt x="2077" y="10659"/>
                  </a:lnTo>
                  <a:lnTo>
                    <a:pt x="2253" y="10730"/>
                  </a:lnTo>
                  <a:cubicBezTo>
                    <a:pt x="2922" y="11264"/>
                    <a:pt x="3678" y="11563"/>
                    <a:pt x="4517" y="11674"/>
                  </a:cubicBezTo>
                  <a:cubicBezTo>
                    <a:pt x="5274" y="11762"/>
                    <a:pt x="6013" y="11921"/>
                    <a:pt x="6764" y="11997"/>
                  </a:cubicBezTo>
                  <a:cubicBezTo>
                    <a:pt x="7094" y="12028"/>
                    <a:pt x="7428" y="12035"/>
                    <a:pt x="7763" y="12035"/>
                  </a:cubicBezTo>
                  <a:cubicBezTo>
                    <a:pt x="7996" y="12035"/>
                    <a:pt x="8230" y="12031"/>
                    <a:pt x="8462" y="12031"/>
                  </a:cubicBezTo>
                  <a:cubicBezTo>
                    <a:pt x="8526" y="12031"/>
                    <a:pt x="8590" y="12032"/>
                    <a:pt x="8653" y="12032"/>
                  </a:cubicBezTo>
                  <a:cubicBezTo>
                    <a:pt x="8983" y="11983"/>
                    <a:pt x="9311" y="11962"/>
                    <a:pt x="9637" y="11962"/>
                  </a:cubicBezTo>
                  <a:cubicBezTo>
                    <a:pt x="10480" y="11962"/>
                    <a:pt x="11311" y="12107"/>
                    <a:pt x="12132" y="12302"/>
                  </a:cubicBezTo>
                  <a:cubicBezTo>
                    <a:pt x="12772" y="12449"/>
                    <a:pt x="13258" y="12936"/>
                    <a:pt x="13687" y="13505"/>
                  </a:cubicBezTo>
                  <a:cubicBezTo>
                    <a:pt x="12760" y="13405"/>
                    <a:pt x="11897" y="13299"/>
                    <a:pt x="11041" y="13206"/>
                  </a:cubicBezTo>
                  <a:cubicBezTo>
                    <a:pt x="10932" y="13188"/>
                    <a:pt x="10816" y="13158"/>
                    <a:pt x="10711" y="13158"/>
                  </a:cubicBezTo>
                  <a:cubicBezTo>
                    <a:pt x="10675" y="13158"/>
                    <a:pt x="10640" y="13161"/>
                    <a:pt x="10607" y="13170"/>
                  </a:cubicBezTo>
                  <a:cubicBezTo>
                    <a:pt x="10458" y="13211"/>
                    <a:pt x="10312" y="13227"/>
                    <a:pt x="10168" y="13227"/>
                  </a:cubicBezTo>
                  <a:cubicBezTo>
                    <a:pt x="9858" y="13227"/>
                    <a:pt x="9556" y="13152"/>
                    <a:pt x="9252" y="13088"/>
                  </a:cubicBezTo>
                  <a:cubicBezTo>
                    <a:pt x="9088" y="13092"/>
                    <a:pt x="8925" y="13094"/>
                    <a:pt x="8762" y="13094"/>
                  </a:cubicBezTo>
                  <a:cubicBezTo>
                    <a:pt x="7420" y="13094"/>
                    <a:pt x="6088" y="12966"/>
                    <a:pt x="4770" y="12736"/>
                  </a:cubicBezTo>
                  <a:cubicBezTo>
                    <a:pt x="4576" y="12701"/>
                    <a:pt x="4388" y="12683"/>
                    <a:pt x="4195" y="12666"/>
                  </a:cubicBezTo>
                  <a:lnTo>
                    <a:pt x="4195" y="12666"/>
                  </a:lnTo>
                  <a:cubicBezTo>
                    <a:pt x="4494" y="13076"/>
                    <a:pt x="4998" y="12977"/>
                    <a:pt x="5397" y="13106"/>
                  </a:cubicBezTo>
                  <a:cubicBezTo>
                    <a:pt x="5603" y="13170"/>
                    <a:pt x="5831" y="13153"/>
                    <a:pt x="6054" y="13176"/>
                  </a:cubicBezTo>
                  <a:cubicBezTo>
                    <a:pt x="7316" y="13270"/>
                    <a:pt x="8583" y="13370"/>
                    <a:pt x="9844" y="13464"/>
                  </a:cubicBezTo>
                  <a:cubicBezTo>
                    <a:pt x="10125" y="13442"/>
                    <a:pt x="10405" y="13431"/>
                    <a:pt x="10684" y="13431"/>
                  </a:cubicBezTo>
                  <a:cubicBezTo>
                    <a:pt x="11836" y="13431"/>
                    <a:pt x="12964" y="13623"/>
                    <a:pt x="14050" y="14062"/>
                  </a:cubicBezTo>
                  <a:cubicBezTo>
                    <a:pt x="14221" y="14132"/>
                    <a:pt x="14367" y="14285"/>
                    <a:pt x="14479" y="14437"/>
                  </a:cubicBezTo>
                  <a:cubicBezTo>
                    <a:pt x="14772" y="14848"/>
                    <a:pt x="15042" y="15282"/>
                    <a:pt x="15329" y="15705"/>
                  </a:cubicBezTo>
                  <a:cubicBezTo>
                    <a:pt x="15335" y="15757"/>
                    <a:pt x="15335" y="15810"/>
                    <a:pt x="15341" y="15863"/>
                  </a:cubicBezTo>
                  <a:cubicBezTo>
                    <a:pt x="15306" y="15840"/>
                    <a:pt x="15271" y="15822"/>
                    <a:pt x="15235" y="15804"/>
                  </a:cubicBezTo>
                  <a:cubicBezTo>
                    <a:pt x="14045" y="15288"/>
                    <a:pt x="12783" y="15071"/>
                    <a:pt x="11516" y="14872"/>
                  </a:cubicBezTo>
                  <a:cubicBezTo>
                    <a:pt x="11305" y="14842"/>
                    <a:pt x="11088" y="14784"/>
                    <a:pt x="10877" y="14737"/>
                  </a:cubicBezTo>
                  <a:cubicBezTo>
                    <a:pt x="9768" y="14672"/>
                    <a:pt x="8653" y="14602"/>
                    <a:pt x="7550" y="14531"/>
                  </a:cubicBezTo>
                  <a:cubicBezTo>
                    <a:pt x="7470" y="14526"/>
                    <a:pt x="7385" y="14504"/>
                    <a:pt x="7309" y="14504"/>
                  </a:cubicBezTo>
                  <a:cubicBezTo>
                    <a:pt x="7206" y="14504"/>
                    <a:pt x="7121" y="14544"/>
                    <a:pt x="7087" y="14719"/>
                  </a:cubicBezTo>
                  <a:cubicBezTo>
                    <a:pt x="7181" y="14760"/>
                    <a:pt x="7269" y="14795"/>
                    <a:pt x="7363" y="14842"/>
                  </a:cubicBezTo>
                  <a:cubicBezTo>
                    <a:pt x="7961" y="14854"/>
                    <a:pt x="8565" y="14848"/>
                    <a:pt x="9164" y="14901"/>
                  </a:cubicBezTo>
                  <a:cubicBezTo>
                    <a:pt x="9932" y="14971"/>
                    <a:pt x="10695" y="15089"/>
                    <a:pt x="11457" y="15194"/>
                  </a:cubicBezTo>
                  <a:cubicBezTo>
                    <a:pt x="12783" y="15323"/>
                    <a:pt x="14080" y="15558"/>
                    <a:pt x="15306" y="16145"/>
                  </a:cubicBezTo>
                  <a:cubicBezTo>
                    <a:pt x="15939" y="16456"/>
                    <a:pt x="16221" y="16960"/>
                    <a:pt x="16456" y="17576"/>
                  </a:cubicBezTo>
                  <a:cubicBezTo>
                    <a:pt x="16280" y="17605"/>
                    <a:pt x="16145" y="17635"/>
                    <a:pt x="16004" y="17664"/>
                  </a:cubicBezTo>
                  <a:cubicBezTo>
                    <a:pt x="16007" y="17669"/>
                    <a:pt x="16010" y="17674"/>
                    <a:pt x="16013" y="17680"/>
                  </a:cubicBezTo>
                  <a:lnTo>
                    <a:pt x="16013" y="17680"/>
                  </a:lnTo>
                  <a:cubicBezTo>
                    <a:pt x="15791" y="17515"/>
                    <a:pt x="15575" y="17277"/>
                    <a:pt x="15323" y="17218"/>
                  </a:cubicBezTo>
                  <a:cubicBezTo>
                    <a:pt x="14303" y="16995"/>
                    <a:pt x="13270" y="16837"/>
                    <a:pt x="12244" y="16655"/>
                  </a:cubicBezTo>
                  <a:cubicBezTo>
                    <a:pt x="11880" y="16585"/>
                    <a:pt x="11522" y="16538"/>
                    <a:pt x="11164" y="16479"/>
                  </a:cubicBezTo>
                  <a:cubicBezTo>
                    <a:pt x="9991" y="16315"/>
                    <a:pt x="8812" y="16145"/>
                    <a:pt x="7638" y="15986"/>
                  </a:cubicBezTo>
                  <a:cubicBezTo>
                    <a:pt x="6553" y="15875"/>
                    <a:pt x="5878" y="15159"/>
                    <a:pt x="5151" y="14279"/>
                  </a:cubicBezTo>
                  <a:lnTo>
                    <a:pt x="5151" y="14279"/>
                  </a:lnTo>
                  <a:cubicBezTo>
                    <a:pt x="5790" y="14437"/>
                    <a:pt x="6324" y="14572"/>
                    <a:pt x="6858" y="14701"/>
                  </a:cubicBezTo>
                  <a:cubicBezTo>
                    <a:pt x="6776" y="14320"/>
                    <a:pt x="6424" y="14414"/>
                    <a:pt x="6183" y="14314"/>
                  </a:cubicBezTo>
                  <a:cubicBezTo>
                    <a:pt x="5743" y="14197"/>
                    <a:pt x="5280" y="14132"/>
                    <a:pt x="4869" y="13945"/>
                  </a:cubicBezTo>
                  <a:cubicBezTo>
                    <a:pt x="4576" y="13816"/>
                    <a:pt x="4330" y="13552"/>
                    <a:pt x="4095" y="13317"/>
                  </a:cubicBezTo>
                  <a:cubicBezTo>
                    <a:pt x="3913" y="13135"/>
                    <a:pt x="3766" y="12906"/>
                    <a:pt x="3602" y="12695"/>
                  </a:cubicBezTo>
                  <a:cubicBezTo>
                    <a:pt x="3432" y="12590"/>
                    <a:pt x="3256" y="12490"/>
                    <a:pt x="3092" y="12384"/>
                  </a:cubicBezTo>
                  <a:lnTo>
                    <a:pt x="3092" y="12384"/>
                  </a:lnTo>
                  <a:cubicBezTo>
                    <a:pt x="3168" y="12548"/>
                    <a:pt x="3209" y="12736"/>
                    <a:pt x="3326" y="12859"/>
                  </a:cubicBezTo>
                  <a:cubicBezTo>
                    <a:pt x="4253" y="13827"/>
                    <a:pt x="5210" y="14766"/>
                    <a:pt x="6125" y="15746"/>
                  </a:cubicBezTo>
                  <a:cubicBezTo>
                    <a:pt x="7257" y="16948"/>
                    <a:pt x="8137" y="18227"/>
                    <a:pt x="7949" y="20028"/>
                  </a:cubicBezTo>
                  <a:cubicBezTo>
                    <a:pt x="7873" y="20803"/>
                    <a:pt x="7990" y="21642"/>
                    <a:pt x="8178" y="22410"/>
                  </a:cubicBezTo>
                  <a:cubicBezTo>
                    <a:pt x="8565" y="24012"/>
                    <a:pt x="9516" y="25320"/>
                    <a:pt x="10513" y="26587"/>
                  </a:cubicBezTo>
                  <a:cubicBezTo>
                    <a:pt x="11334" y="27637"/>
                    <a:pt x="12361" y="28458"/>
                    <a:pt x="13505" y="29133"/>
                  </a:cubicBezTo>
                  <a:cubicBezTo>
                    <a:pt x="13781" y="29168"/>
                    <a:pt x="14068" y="29209"/>
                    <a:pt x="14344" y="29244"/>
                  </a:cubicBezTo>
                  <a:cubicBezTo>
                    <a:pt x="13786" y="28887"/>
                    <a:pt x="13223" y="28540"/>
                    <a:pt x="12672" y="28165"/>
                  </a:cubicBezTo>
                  <a:cubicBezTo>
                    <a:pt x="12420" y="27989"/>
                    <a:pt x="12197" y="27778"/>
                    <a:pt x="11956" y="27578"/>
                  </a:cubicBezTo>
                  <a:cubicBezTo>
                    <a:pt x="11845" y="27485"/>
                    <a:pt x="11745" y="27391"/>
                    <a:pt x="11586" y="27250"/>
                  </a:cubicBezTo>
                  <a:cubicBezTo>
                    <a:pt x="11733" y="27226"/>
                    <a:pt x="11815" y="27215"/>
                    <a:pt x="11903" y="27197"/>
                  </a:cubicBezTo>
                  <a:cubicBezTo>
                    <a:pt x="11704" y="27021"/>
                    <a:pt x="11498" y="26845"/>
                    <a:pt x="11305" y="26669"/>
                  </a:cubicBezTo>
                  <a:cubicBezTo>
                    <a:pt x="11141" y="26593"/>
                    <a:pt x="10929" y="26546"/>
                    <a:pt x="10824" y="26417"/>
                  </a:cubicBezTo>
                  <a:cubicBezTo>
                    <a:pt x="10401" y="25865"/>
                    <a:pt x="10003" y="25285"/>
                    <a:pt x="9609" y="24704"/>
                  </a:cubicBezTo>
                  <a:cubicBezTo>
                    <a:pt x="9588" y="24688"/>
                    <a:pt x="9642" y="24616"/>
                    <a:pt x="9673" y="24563"/>
                  </a:cubicBezTo>
                  <a:lnTo>
                    <a:pt x="9673" y="24563"/>
                  </a:lnTo>
                  <a:cubicBezTo>
                    <a:pt x="9629" y="24565"/>
                    <a:pt x="9577" y="24572"/>
                    <a:pt x="9538" y="24572"/>
                  </a:cubicBezTo>
                  <a:cubicBezTo>
                    <a:pt x="9511" y="24572"/>
                    <a:pt x="9491" y="24568"/>
                    <a:pt x="9486" y="24557"/>
                  </a:cubicBezTo>
                  <a:cubicBezTo>
                    <a:pt x="8947" y="23531"/>
                    <a:pt x="8325" y="22533"/>
                    <a:pt x="8272" y="21325"/>
                  </a:cubicBezTo>
                  <a:lnTo>
                    <a:pt x="8254" y="21037"/>
                  </a:lnTo>
                  <a:cubicBezTo>
                    <a:pt x="8254" y="20627"/>
                    <a:pt x="8231" y="20216"/>
                    <a:pt x="8260" y="19817"/>
                  </a:cubicBezTo>
                  <a:cubicBezTo>
                    <a:pt x="8266" y="19723"/>
                    <a:pt x="8436" y="19653"/>
                    <a:pt x="8530" y="19571"/>
                  </a:cubicBezTo>
                  <a:cubicBezTo>
                    <a:pt x="8114" y="19248"/>
                    <a:pt x="8266" y="18755"/>
                    <a:pt x="8114" y="18245"/>
                  </a:cubicBezTo>
                  <a:lnTo>
                    <a:pt x="8114" y="18245"/>
                  </a:lnTo>
                  <a:cubicBezTo>
                    <a:pt x="8342" y="18327"/>
                    <a:pt x="8495" y="18386"/>
                    <a:pt x="8653" y="18444"/>
                  </a:cubicBezTo>
                  <a:cubicBezTo>
                    <a:pt x="10006" y="18887"/>
                    <a:pt x="11397" y="19037"/>
                    <a:pt x="12818" y="19037"/>
                  </a:cubicBezTo>
                  <a:cubicBezTo>
                    <a:pt x="12845" y="19037"/>
                    <a:pt x="12873" y="19037"/>
                    <a:pt x="12901" y="19037"/>
                  </a:cubicBezTo>
                  <a:cubicBezTo>
                    <a:pt x="12946" y="19036"/>
                    <a:pt x="12992" y="19036"/>
                    <a:pt x="13038" y="19036"/>
                  </a:cubicBezTo>
                  <a:cubicBezTo>
                    <a:pt x="14710" y="19036"/>
                    <a:pt x="16363" y="19247"/>
                    <a:pt x="17922" y="19864"/>
                  </a:cubicBezTo>
                  <a:cubicBezTo>
                    <a:pt x="18433" y="20069"/>
                    <a:pt x="18879" y="20439"/>
                    <a:pt x="19348" y="20732"/>
                  </a:cubicBezTo>
                  <a:cubicBezTo>
                    <a:pt x="19506" y="20832"/>
                    <a:pt x="19665" y="20943"/>
                    <a:pt x="19817" y="21055"/>
                  </a:cubicBezTo>
                  <a:cubicBezTo>
                    <a:pt x="19694" y="20832"/>
                    <a:pt x="19577" y="20609"/>
                    <a:pt x="19436" y="20392"/>
                  </a:cubicBezTo>
                  <a:cubicBezTo>
                    <a:pt x="19383" y="20322"/>
                    <a:pt x="19289" y="20269"/>
                    <a:pt x="19207" y="20210"/>
                  </a:cubicBezTo>
                  <a:cubicBezTo>
                    <a:pt x="18620" y="19788"/>
                    <a:pt x="18268" y="19266"/>
                    <a:pt x="18362" y="18497"/>
                  </a:cubicBezTo>
                  <a:cubicBezTo>
                    <a:pt x="18415" y="18116"/>
                    <a:pt x="18374" y="17734"/>
                    <a:pt x="18292" y="17341"/>
                  </a:cubicBezTo>
                  <a:cubicBezTo>
                    <a:pt x="18004" y="17910"/>
                    <a:pt x="18263" y="18526"/>
                    <a:pt x="18116" y="19207"/>
                  </a:cubicBezTo>
                  <a:cubicBezTo>
                    <a:pt x="17347" y="18174"/>
                    <a:pt x="16415" y="17306"/>
                    <a:pt x="16602" y="15904"/>
                  </a:cubicBezTo>
                  <a:cubicBezTo>
                    <a:pt x="16772" y="14701"/>
                    <a:pt x="16937" y="13493"/>
                    <a:pt x="17113" y="12290"/>
                  </a:cubicBezTo>
                  <a:cubicBezTo>
                    <a:pt x="17160" y="11933"/>
                    <a:pt x="17248" y="11581"/>
                    <a:pt x="17324" y="11223"/>
                  </a:cubicBezTo>
                  <a:cubicBezTo>
                    <a:pt x="17330" y="10401"/>
                    <a:pt x="17359" y="9568"/>
                    <a:pt x="17330" y="8747"/>
                  </a:cubicBezTo>
                  <a:cubicBezTo>
                    <a:pt x="17306" y="8178"/>
                    <a:pt x="17259" y="7591"/>
                    <a:pt x="16884" y="7104"/>
                  </a:cubicBezTo>
                  <a:lnTo>
                    <a:pt x="16884" y="7104"/>
                  </a:lnTo>
                  <a:cubicBezTo>
                    <a:pt x="16896" y="7269"/>
                    <a:pt x="16878" y="7445"/>
                    <a:pt x="16919" y="7597"/>
                  </a:cubicBezTo>
                  <a:cubicBezTo>
                    <a:pt x="17113" y="8301"/>
                    <a:pt x="17177" y="9023"/>
                    <a:pt x="17101" y="9744"/>
                  </a:cubicBezTo>
                  <a:cubicBezTo>
                    <a:pt x="17242" y="10683"/>
                    <a:pt x="16948" y="11581"/>
                    <a:pt x="16808" y="12490"/>
                  </a:cubicBezTo>
                  <a:cubicBezTo>
                    <a:pt x="16626" y="13716"/>
                    <a:pt x="16409" y="14936"/>
                    <a:pt x="16192" y="16192"/>
                  </a:cubicBezTo>
                  <a:cubicBezTo>
                    <a:pt x="16115" y="16104"/>
                    <a:pt x="16010" y="16004"/>
                    <a:pt x="15922" y="15875"/>
                  </a:cubicBezTo>
                  <a:cubicBezTo>
                    <a:pt x="15423" y="15188"/>
                    <a:pt x="14925" y="14490"/>
                    <a:pt x="14443" y="13786"/>
                  </a:cubicBezTo>
                  <a:cubicBezTo>
                    <a:pt x="14376" y="13696"/>
                    <a:pt x="14395" y="13556"/>
                    <a:pt x="14375" y="13436"/>
                  </a:cubicBezTo>
                  <a:lnTo>
                    <a:pt x="14375" y="13436"/>
                  </a:lnTo>
                  <a:cubicBezTo>
                    <a:pt x="14346" y="13440"/>
                    <a:pt x="14318" y="13442"/>
                    <a:pt x="14291" y="13442"/>
                  </a:cubicBezTo>
                  <a:cubicBezTo>
                    <a:pt x="13883" y="13442"/>
                    <a:pt x="13811" y="12977"/>
                    <a:pt x="13505" y="12812"/>
                  </a:cubicBezTo>
                  <a:cubicBezTo>
                    <a:pt x="13610" y="12073"/>
                    <a:pt x="13769" y="11346"/>
                    <a:pt x="13728" y="10613"/>
                  </a:cubicBezTo>
                  <a:lnTo>
                    <a:pt x="13534" y="10589"/>
                  </a:lnTo>
                  <a:cubicBezTo>
                    <a:pt x="13452" y="11229"/>
                    <a:pt x="13364" y="11868"/>
                    <a:pt x="13276" y="12548"/>
                  </a:cubicBezTo>
                  <a:cubicBezTo>
                    <a:pt x="12818" y="12267"/>
                    <a:pt x="12402" y="12032"/>
                    <a:pt x="12015" y="11757"/>
                  </a:cubicBezTo>
                  <a:cubicBezTo>
                    <a:pt x="11880" y="11663"/>
                    <a:pt x="11774" y="11446"/>
                    <a:pt x="11762" y="11281"/>
                  </a:cubicBezTo>
                  <a:cubicBezTo>
                    <a:pt x="11745" y="10501"/>
                    <a:pt x="11757" y="9727"/>
                    <a:pt x="11774" y="8946"/>
                  </a:cubicBezTo>
                  <a:cubicBezTo>
                    <a:pt x="11786" y="8002"/>
                    <a:pt x="11815" y="7057"/>
                    <a:pt x="11839" y="6107"/>
                  </a:cubicBezTo>
                  <a:cubicBezTo>
                    <a:pt x="11704" y="5509"/>
                    <a:pt x="11727" y="4858"/>
                    <a:pt x="11293" y="4341"/>
                  </a:cubicBezTo>
                  <a:lnTo>
                    <a:pt x="11293" y="4341"/>
                  </a:lnTo>
                  <a:cubicBezTo>
                    <a:pt x="11369" y="4834"/>
                    <a:pt x="11452" y="5333"/>
                    <a:pt x="11522" y="5831"/>
                  </a:cubicBezTo>
                  <a:cubicBezTo>
                    <a:pt x="11545" y="6747"/>
                    <a:pt x="11604" y="7673"/>
                    <a:pt x="11581" y="8589"/>
                  </a:cubicBezTo>
                  <a:cubicBezTo>
                    <a:pt x="11557" y="9498"/>
                    <a:pt x="11457" y="10407"/>
                    <a:pt x="11375" y="11440"/>
                  </a:cubicBezTo>
                  <a:cubicBezTo>
                    <a:pt x="10906" y="11058"/>
                    <a:pt x="10501" y="10724"/>
                    <a:pt x="10102" y="10390"/>
                  </a:cubicBezTo>
                  <a:cubicBezTo>
                    <a:pt x="10032" y="10354"/>
                    <a:pt x="9973" y="10319"/>
                    <a:pt x="9909" y="10290"/>
                  </a:cubicBezTo>
                  <a:cubicBezTo>
                    <a:pt x="9592" y="10020"/>
                    <a:pt x="9281" y="9744"/>
                    <a:pt x="8964" y="9469"/>
                  </a:cubicBezTo>
                  <a:cubicBezTo>
                    <a:pt x="8888" y="9392"/>
                    <a:pt x="8812" y="9328"/>
                    <a:pt x="8730" y="9263"/>
                  </a:cubicBezTo>
                  <a:cubicBezTo>
                    <a:pt x="8266" y="8864"/>
                    <a:pt x="7791" y="8483"/>
                    <a:pt x="7357" y="8061"/>
                  </a:cubicBezTo>
                  <a:cubicBezTo>
                    <a:pt x="7228" y="7937"/>
                    <a:pt x="7204" y="7691"/>
                    <a:pt x="7140" y="7497"/>
                  </a:cubicBezTo>
                  <a:cubicBezTo>
                    <a:pt x="7099" y="7386"/>
                    <a:pt x="7099" y="7251"/>
                    <a:pt x="7058" y="7145"/>
                  </a:cubicBezTo>
                  <a:cubicBezTo>
                    <a:pt x="6747" y="6365"/>
                    <a:pt x="6758" y="5573"/>
                    <a:pt x="6964" y="4775"/>
                  </a:cubicBezTo>
                  <a:cubicBezTo>
                    <a:pt x="7052" y="4007"/>
                    <a:pt x="6993" y="3250"/>
                    <a:pt x="6670" y="2517"/>
                  </a:cubicBezTo>
                  <a:lnTo>
                    <a:pt x="6670" y="2517"/>
                  </a:lnTo>
                  <a:cubicBezTo>
                    <a:pt x="6758" y="3420"/>
                    <a:pt x="6858" y="4318"/>
                    <a:pt x="6582" y="5210"/>
                  </a:cubicBezTo>
                  <a:cubicBezTo>
                    <a:pt x="6582" y="5884"/>
                    <a:pt x="6553" y="6565"/>
                    <a:pt x="6817" y="7210"/>
                  </a:cubicBezTo>
                  <a:cubicBezTo>
                    <a:pt x="6823" y="7275"/>
                    <a:pt x="6823" y="7333"/>
                    <a:pt x="6823" y="7392"/>
                  </a:cubicBezTo>
                  <a:cubicBezTo>
                    <a:pt x="6788" y="7363"/>
                    <a:pt x="6758" y="7333"/>
                    <a:pt x="6717" y="7304"/>
                  </a:cubicBezTo>
                  <a:cubicBezTo>
                    <a:pt x="6659" y="7263"/>
                    <a:pt x="6600" y="7222"/>
                    <a:pt x="6541" y="7181"/>
                  </a:cubicBezTo>
                  <a:cubicBezTo>
                    <a:pt x="5849" y="6664"/>
                    <a:pt x="5714" y="6002"/>
                    <a:pt x="6025" y="5215"/>
                  </a:cubicBezTo>
                  <a:cubicBezTo>
                    <a:pt x="5984" y="4564"/>
                    <a:pt x="5855" y="3937"/>
                    <a:pt x="5597" y="3315"/>
                  </a:cubicBezTo>
                  <a:cubicBezTo>
                    <a:pt x="5380" y="2787"/>
                    <a:pt x="5321" y="2200"/>
                    <a:pt x="5163" y="1561"/>
                  </a:cubicBezTo>
                  <a:lnTo>
                    <a:pt x="5163" y="1561"/>
                  </a:lnTo>
                  <a:cubicBezTo>
                    <a:pt x="5368" y="1602"/>
                    <a:pt x="5503" y="1602"/>
                    <a:pt x="5626" y="1643"/>
                  </a:cubicBezTo>
                  <a:cubicBezTo>
                    <a:pt x="6706" y="2053"/>
                    <a:pt x="7773" y="2488"/>
                    <a:pt x="8859" y="2875"/>
                  </a:cubicBezTo>
                  <a:cubicBezTo>
                    <a:pt x="9170" y="2986"/>
                    <a:pt x="9287" y="3203"/>
                    <a:pt x="9404" y="3461"/>
                  </a:cubicBezTo>
                  <a:lnTo>
                    <a:pt x="9404" y="3127"/>
                  </a:lnTo>
                  <a:cubicBezTo>
                    <a:pt x="10102" y="3291"/>
                    <a:pt x="10753" y="3420"/>
                    <a:pt x="11158" y="4048"/>
                  </a:cubicBezTo>
                  <a:cubicBezTo>
                    <a:pt x="11141" y="3954"/>
                    <a:pt x="11135" y="3866"/>
                    <a:pt x="11117" y="3643"/>
                  </a:cubicBezTo>
                  <a:lnTo>
                    <a:pt x="11117" y="3643"/>
                  </a:lnTo>
                  <a:cubicBezTo>
                    <a:pt x="13212" y="4388"/>
                    <a:pt x="15153" y="5239"/>
                    <a:pt x="16878" y="6529"/>
                  </a:cubicBezTo>
                  <a:cubicBezTo>
                    <a:pt x="17564" y="7069"/>
                    <a:pt x="18263" y="7603"/>
                    <a:pt x="18626" y="8442"/>
                  </a:cubicBezTo>
                  <a:cubicBezTo>
                    <a:pt x="19207" y="8905"/>
                    <a:pt x="19418" y="9592"/>
                    <a:pt x="19712" y="10225"/>
                  </a:cubicBezTo>
                  <a:cubicBezTo>
                    <a:pt x="20439" y="11757"/>
                    <a:pt x="20674" y="13411"/>
                    <a:pt x="20897" y="15071"/>
                  </a:cubicBezTo>
                  <a:cubicBezTo>
                    <a:pt x="20850" y="15599"/>
                    <a:pt x="20826" y="16121"/>
                    <a:pt x="20756" y="16637"/>
                  </a:cubicBezTo>
                  <a:cubicBezTo>
                    <a:pt x="20615" y="17623"/>
                    <a:pt x="20404" y="18597"/>
                    <a:pt x="20286" y="19582"/>
                  </a:cubicBezTo>
                  <a:cubicBezTo>
                    <a:pt x="20228" y="20099"/>
                    <a:pt x="20292" y="20638"/>
                    <a:pt x="20298" y="21166"/>
                  </a:cubicBezTo>
                  <a:cubicBezTo>
                    <a:pt x="20298" y="21213"/>
                    <a:pt x="20310" y="21266"/>
                    <a:pt x="20316" y="21319"/>
                  </a:cubicBezTo>
                  <a:cubicBezTo>
                    <a:pt x="20286" y="21290"/>
                    <a:pt x="20263" y="21260"/>
                    <a:pt x="20234" y="21231"/>
                  </a:cubicBezTo>
                  <a:cubicBezTo>
                    <a:pt x="20093" y="21178"/>
                    <a:pt x="19946" y="21119"/>
                    <a:pt x="19811" y="21061"/>
                  </a:cubicBezTo>
                  <a:lnTo>
                    <a:pt x="19811" y="21061"/>
                  </a:lnTo>
                  <a:cubicBezTo>
                    <a:pt x="19964" y="21325"/>
                    <a:pt x="20116" y="21583"/>
                    <a:pt x="20269" y="21847"/>
                  </a:cubicBezTo>
                  <a:cubicBezTo>
                    <a:pt x="20251" y="21876"/>
                    <a:pt x="20228" y="21911"/>
                    <a:pt x="20204" y="21941"/>
                  </a:cubicBezTo>
                  <a:cubicBezTo>
                    <a:pt x="19647" y="21683"/>
                    <a:pt x="19107" y="21378"/>
                    <a:pt x="18527" y="21172"/>
                  </a:cubicBezTo>
                  <a:cubicBezTo>
                    <a:pt x="17946" y="20967"/>
                    <a:pt x="17324" y="20861"/>
                    <a:pt x="16702" y="20773"/>
                  </a:cubicBezTo>
                  <a:lnTo>
                    <a:pt x="16702" y="20773"/>
                  </a:lnTo>
                  <a:cubicBezTo>
                    <a:pt x="16913" y="21131"/>
                    <a:pt x="17289" y="21131"/>
                    <a:pt x="17600" y="21190"/>
                  </a:cubicBezTo>
                  <a:cubicBezTo>
                    <a:pt x="18703" y="21395"/>
                    <a:pt x="19665" y="21888"/>
                    <a:pt x="20545" y="22563"/>
                  </a:cubicBezTo>
                  <a:cubicBezTo>
                    <a:pt x="20650" y="22651"/>
                    <a:pt x="20844" y="22645"/>
                    <a:pt x="20996" y="22680"/>
                  </a:cubicBezTo>
                  <a:cubicBezTo>
                    <a:pt x="20902" y="22375"/>
                    <a:pt x="20791" y="22064"/>
                    <a:pt x="20703" y="21759"/>
                  </a:cubicBezTo>
                  <a:cubicBezTo>
                    <a:pt x="20457" y="20867"/>
                    <a:pt x="20504" y="19970"/>
                    <a:pt x="20609" y="19072"/>
                  </a:cubicBezTo>
                  <a:cubicBezTo>
                    <a:pt x="20703" y="18180"/>
                    <a:pt x="20944" y="17300"/>
                    <a:pt x="21061" y="16409"/>
                  </a:cubicBezTo>
                  <a:cubicBezTo>
                    <a:pt x="21161" y="15746"/>
                    <a:pt x="21161" y="15059"/>
                    <a:pt x="21196" y="14379"/>
                  </a:cubicBezTo>
                  <a:cubicBezTo>
                    <a:pt x="21237" y="14402"/>
                    <a:pt x="21325" y="14414"/>
                    <a:pt x="21348" y="14461"/>
                  </a:cubicBezTo>
                  <a:cubicBezTo>
                    <a:pt x="21647" y="15100"/>
                    <a:pt x="21941" y="15734"/>
                    <a:pt x="22228" y="16379"/>
                  </a:cubicBezTo>
                  <a:cubicBezTo>
                    <a:pt x="22662" y="17365"/>
                    <a:pt x="22439" y="18333"/>
                    <a:pt x="22217" y="19313"/>
                  </a:cubicBezTo>
                  <a:cubicBezTo>
                    <a:pt x="21994" y="20280"/>
                    <a:pt x="21841" y="21266"/>
                    <a:pt x="21694" y="22246"/>
                  </a:cubicBezTo>
                  <a:cubicBezTo>
                    <a:pt x="21648" y="22574"/>
                    <a:pt x="21721" y="22919"/>
                    <a:pt x="21735" y="23247"/>
                  </a:cubicBezTo>
                  <a:lnTo>
                    <a:pt x="21735" y="23247"/>
                  </a:lnTo>
                  <a:cubicBezTo>
                    <a:pt x="21802" y="23168"/>
                    <a:pt x="21923" y="23081"/>
                    <a:pt x="21911" y="23008"/>
                  </a:cubicBezTo>
                  <a:cubicBezTo>
                    <a:pt x="21794" y="21923"/>
                    <a:pt x="22082" y="20896"/>
                    <a:pt x="22322" y="19858"/>
                  </a:cubicBezTo>
                  <a:cubicBezTo>
                    <a:pt x="22510" y="19060"/>
                    <a:pt x="22657" y="18245"/>
                    <a:pt x="22833" y="17365"/>
                  </a:cubicBezTo>
                  <a:cubicBezTo>
                    <a:pt x="23226" y="17846"/>
                    <a:pt x="23695" y="18286"/>
                    <a:pt x="24018" y="18826"/>
                  </a:cubicBezTo>
                  <a:cubicBezTo>
                    <a:pt x="24328" y="19336"/>
                    <a:pt x="24188" y="19928"/>
                    <a:pt x="24012" y="20480"/>
                  </a:cubicBezTo>
                  <a:cubicBezTo>
                    <a:pt x="23789" y="21178"/>
                    <a:pt x="23542" y="21859"/>
                    <a:pt x="23337" y="22557"/>
                  </a:cubicBezTo>
                  <a:cubicBezTo>
                    <a:pt x="23108" y="23313"/>
                    <a:pt x="23138" y="24088"/>
                    <a:pt x="23202" y="24868"/>
                  </a:cubicBezTo>
                  <a:cubicBezTo>
                    <a:pt x="23214" y="24968"/>
                    <a:pt x="23290" y="25068"/>
                    <a:pt x="23407" y="25150"/>
                  </a:cubicBezTo>
                  <a:cubicBezTo>
                    <a:pt x="23331" y="23665"/>
                    <a:pt x="23519" y="22246"/>
                    <a:pt x="24164" y="20914"/>
                  </a:cubicBezTo>
                  <a:cubicBezTo>
                    <a:pt x="24282" y="20357"/>
                    <a:pt x="24393" y="19799"/>
                    <a:pt x="24522" y="19178"/>
                  </a:cubicBezTo>
                  <a:cubicBezTo>
                    <a:pt x="24915" y="19418"/>
                    <a:pt x="25338" y="19676"/>
                    <a:pt x="25783" y="19952"/>
                  </a:cubicBezTo>
                  <a:cubicBezTo>
                    <a:pt x="25924" y="21067"/>
                    <a:pt x="26382" y="22187"/>
                    <a:pt x="25725" y="23313"/>
                  </a:cubicBezTo>
                  <a:cubicBezTo>
                    <a:pt x="25508" y="24029"/>
                    <a:pt x="25285" y="24745"/>
                    <a:pt x="25062" y="25455"/>
                  </a:cubicBezTo>
                  <a:cubicBezTo>
                    <a:pt x="24780" y="26317"/>
                    <a:pt x="24692" y="27197"/>
                    <a:pt x="24810" y="28265"/>
                  </a:cubicBezTo>
                  <a:cubicBezTo>
                    <a:pt x="24416" y="27684"/>
                    <a:pt x="24100" y="27238"/>
                    <a:pt x="23789" y="26781"/>
                  </a:cubicBezTo>
                  <a:cubicBezTo>
                    <a:pt x="23759" y="26816"/>
                    <a:pt x="23724" y="26839"/>
                    <a:pt x="23689" y="26869"/>
                  </a:cubicBezTo>
                  <a:cubicBezTo>
                    <a:pt x="23953" y="27461"/>
                    <a:pt x="24170" y="28095"/>
                    <a:pt x="24510" y="28652"/>
                  </a:cubicBezTo>
                  <a:cubicBezTo>
                    <a:pt x="24651" y="28881"/>
                    <a:pt x="24680" y="29297"/>
                    <a:pt x="25097" y="29297"/>
                  </a:cubicBezTo>
                  <a:cubicBezTo>
                    <a:pt x="25097" y="29057"/>
                    <a:pt x="25150" y="28799"/>
                    <a:pt x="25097" y="28570"/>
                  </a:cubicBezTo>
                  <a:cubicBezTo>
                    <a:pt x="24815" y="27385"/>
                    <a:pt x="25103" y="26253"/>
                    <a:pt x="25431" y="25132"/>
                  </a:cubicBezTo>
                  <a:cubicBezTo>
                    <a:pt x="25578" y="24645"/>
                    <a:pt x="25772" y="24176"/>
                    <a:pt x="25942" y="23701"/>
                  </a:cubicBezTo>
                  <a:cubicBezTo>
                    <a:pt x="26411" y="22615"/>
                    <a:pt x="26382" y="21501"/>
                    <a:pt x="26030" y="20286"/>
                  </a:cubicBezTo>
                  <a:lnTo>
                    <a:pt x="26030" y="20286"/>
                  </a:lnTo>
                  <a:cubicBezTo>
                    <a:pt x="26810" y="20498"/>
                    <a:pt x="27238" y="20920"/>
                    <a:pt x="27655" y="21354"/>
                  </a:cubicBezTo>
                  <a:cubicBezTo>
                    <a:pt x="27719" y="21430"/>
                    <a:pt x="27719" y="21583"/>
                    <a:pt x="27719" y="21700"/>
                  </a:cubicBezTo>
                  <a:cubicBezTo>
                    <a:pt x="27719" y="23143"/>
                    <a:pt x="27555" y="24563"/>
                    <a:pt x="27056" y="25930"/>
                  </a:cubicBezTo>
                  <a:cubicBezTo>
                    <a:pt x="27027" y="26018"/>
                    <a:pt x="26945" y="26082"/>
                    <a:pt x="26886" y="26165"/>
                  </a:cubicBezTo>
                  <a:cubicBezTo>
                    <a:pt x="26704" y="26892"/>
                    <a:pt x="26505" y="27614"/>
                    <a:pt x="26335" y="28347"/>
                  </a:cubicBezTo>
                  <a:cubicBezTo>
                    <a:pt x="26264" y="28658"/>
                    <a:pt x="26247" y="28975"/>
                    <a:pt x="26212" y="29291"/>
                  </a:cubicBezTo>
                  <a:lnTo>
                    <a:pt x="26470" y="29291"/>
                  </a:lnTo>
                  <a:cubicBezTo>
                    <a:pt x="26593" y="28411"/>
                    <a:pt x="26693" y="27520"/>
                    <a:pt x="27045" y="26663"/>
                  </a:cubicBezTo>
                  <a:cubicBezTo>
                    <a:pt x="27614" y="25373"/>
                    <a:pt x="27837" y="24006"/>
                    <a:pt x="27948" y="22621"/>
                  </a:cubicBezTo>
                  <a:cubicBezTo>
                    <a:pt x="27972" y="22322"/>
                    <a:pt x="27907" y="22011"/>
                    <a:pt x="27860" y="21559"/>
                  </a:cubicBezTo>
                  <a:lnTo>
                    <a:pt x="27860" y="21559"/>
                  </a:lnTo>
                  <a:cubicBezTo>
                    <a:pt x="28318" y="22146"/>
                    <a:pt x="28335" y="22709"/>
                    <a:pt x="28435" y="23255"/>
                  </a:cubicBezTo>
                  <a:cubicBezTo>
                    <a:pt x="28769" y="25173"/>
                    <a:pt x="28464" y="27027"/>
                    <a:pt x="27801" y="28840"/>
                  </a:cubicBezTo>
                  <a:cubicBezTo>
                    <a:pt x="27749" y="28980"/>
                    <a:pt x="27737" y="29127"/>
                    <a:pt x="27708" y="29268"/>
                  </a:cubicBezTo>
                  <a:cubicBezTo>
                    <a:pt x="27796" y="29256"/>
                    <a:pt x="27878" y="29256"/>
                    <a:pt x="27966" y="29250"/>
                  </a:cubicBezTo>
                  <a:cubicBezTo>
                    <a:pt x="28558" y="27643"/>
                    <a:pt x="28857" y="25989"/>
                    <a:pt x="28793" y="24270"/>
                  </a:cubicBezTo>
                  <a:cubicBezTo>
                    <a:pt x="28711" y="23701"/>
                    <a:pt x="28629" y="23137"/>
                    <a:pt x="28552" y="22563"/>
                  </a:cubicBezTo>
                  <a:cubicBezTo>
                    <a:pt x="28523" y="22480"/>
                    <a:pt x="28500" y="22410"/>
                    <a:pt x="28470" y="22328"/>
                  </a:cubicBezTo>
                  <a:cubicBezTo>
                    <a:pt x="28494" y="22322"/>
                    <a:pt x="28505" y="22316"/>
                    <a:pt x="28529" y="22304"/>
                  </a:cubicBezTo>
                  <a:lnTo>
                    <a:pt x="28640" y="22480"/>
                  </a:lnTo>
                  <a:cubicBezTo>
                    <a:pt x="29350" y="23355"/>
                    <a:pt x="29978" y="24252"/>
                    <a:pt x="29667" y="25472"/>
                  </a:cubicBezTo>
                  <a:cubicBezTo>
                    <a:pt x="29509" y="26112"/>
                    <a:pt x="29380" y="26745"/>
                    <a:pt x="29209" y="27373"/>
                  </a:cubicBezTo>
                  <a:cubicBezTo>
                    <a:pt x="29039" y="28007"/>
                    <a:pt x="28834" y="28628"/>
                    <a:pt x="28652" y="29250"/>
                  </a:cubicBezTo>
                  <a:lnTo>
                    <a:pt x="28969" y="29250"/>
                  </a:lnTo>
                  <a:cubicBezTo>
                    <a:pt x="29268" y="28200"/>
                    <a:pt x="29585" y="27162"/>
                    <a:pt x="29861" y="26106"/>
                  </a:cubicBezTo>
                  <a:cubicBezTo>
                    <a:pt x="30119" y="25138"/>
                    <a:pt x="30154" y="24170"/>
                    <a:pt x="29597" y="23290"/>
                  </a:cubicBezTo>
                  <a:cubicBezTo>
                    <a:pt x="29245" y="22733"/>
                    <a:pt x="28852" y="22211"/>
                    <a:pt x="28441" y="21700"/>
                  </a:cubicBezTo>
                  <a:cubicBezTo>
                    <a:pt x="27643" y="20685"/>
                    <a:pt x="26558" y="20028"/>
                    <a:pt x="25478" y="19365"/>
                  </a:cubicBezTo>
                  <a:cubicBezTo>
                    <a:pt x="24598" y="18890"/>
                    <a:pt x="23906" y="18198"/>
                    <a:pt x="23337" y="17377"/>
                  </a:cubicBezTo>
                  <a:cubicBezTo>
                    <a:pt x="22580" y="16567"/>
                    <a:pt x="22087" y="15576"/>
                    <a:pt x="21677" y="14561"/>
                  </a:cubicBezTo>
                  <a:cubicBezTo>
                    <a:pt x="21131" y="13206"/>
                    <a:pt x="20644" y="11827"/>
                    <a:pt x="20140" y="10454"/>
                  </a:cubicBezTo>
                  <a:cubicBezTo>
                    <a:pt x="19442" y="8571"/>
                    <a:pt x="18263" y="7052"/>
                    <a:pt x="16596" y="5931"/>
                  </a:cubicBezTo>
                  <a:cubicBezTo>
                    <a:pt x="15095" y="4922"/>
                    <a:pt x="13458" y="4159"/>
                    <a:pt x="11757" y="3573"/>
                  </a:cubicBezTo>
                  <a:cubicBezTo>
                    <a:pt x="8700" y="2517"/>
                    <a:pt x="5644" y="1449"/>
                    <a:pt x="272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5041125" y="3605575"/>
              <a:ext cx="84525" cy="112675"/>
            </a:xfrm>
            <a:custGeom>
              <a:avLst/>
              <a:gdLst/>
              <a:ahLst/>
              <a:cxnLst/>
              <a:rect l="l" t="t" r="r" b="b"/>
              <a:pathLst>
                <a:path w="3381" h="4507" extrusionOk="0">
                  <a:moveTo>
                    <a:pt x="1110" y="2265"/>
                  </a:moveTo>
                  <a:lnTo>
                    <a:pt x="1110" y="2265"/>
                  </a:lnTo>
                  <a:cubicBezTo>
                    <a:pt x="1192" y="2295"/>
                    <a:pt x="1262" y="2318"/>
                    <a:pt x="1344" y="2347"/>
                  </a:cubicBezTo>
                  <a:cubicBezTo>
                    <a:pt x="1385" y="2383"/>
                    <a:pt x="1438" y="2430"/>
                    <a:pt x="1485" y="2471"/>
                  </a:cubicBezTo>
                  <a:lnTo>
                    <a:pt x="1239" y="2453"/>
                  </a:lnTo>
                  <a:cubicBezTo>
                    <a:pt x="1198" y="2383"/>
                    <a:pt x="1151" y="2324"/>
                    <a:pt x="1110" y="2265"/>
                  </a:cubicBezTo>
                  <a:close/>
                  <a:moveTo>
                    <a:pt x="1186" y="1"/>
                  </a:moveTo>
                  <a:cubicBezTo>
                    <a:pt x="1063" y="851"/>
                    <a:pt x="963" y="1591"/>
                    <a:pt x="858" y="2336"/>
                  </a:cubicBezTo>
                  <a:cubicBezTo>
                    <a:pt x="793" y="2324"/>
                    <a:pt x="734" y="2318"/>
                    <a:pt x="670" y="2312"/>
                  </a:cubicBezTo>
                  <a:cubicBezTo>
                    <a:pt x="717" y="1591"/>
                    <a:pt x="770" y="881"/>
                    <a:pt x="822" y="165"/>
                  </a:cubicBezTo>
                  <a:lnTo>
                    <a:pt x="822" y="165"/>
                  </a:lnTo>
                  <a:cubicBezTo>
                    <a:pt x="717" y="224"/>
                    <a:pt x="570" y="253"/>
                    <a:pt x="529" y="341"/>
                  </a:cubicBezTo>
                  <a:cubicBezTo>
                    <a:pt x="142" y="1074"/>
                    <a:pt x="95" y="1896"/>
                    <a:pt x="13" y="2694"/>
                  </a:cubicBezTo>
                  <a:cubicBezTo>
                    <a:pt x="1" y="2869"/>
                    <a:pt x="200" y="3069"/>
                    <a:pt x="294" y="3251"/>
                  </a:cubicBezTo>
                  <a:cubicBezTo>
                    <a:pt x="423" y="3057"/>
                    <a:pt x="552" y="2864"/>
                    <a:pt x="658" y="2699"/>
                  </a:cubicBezTo>
                  <a:cubicBezTo>
                    <a:pt x="728" y="3007"/>
                    <a:pt x="797" y="3342"/>
                    <a:pt x="872" y="3678"/>
                  </a:cubicBezTo>
                  <a:lnTo>
                    <a:pt x="872" y="3678"/>
                  </a:lnTo>
                  <a:cubicBezTo>
                    <a:pt x="867" y="3677"/>
                    <a:pt x="862" y="3675"/>
                    <a:pt x="858" y="3673"/>
                  </a:cubicBezTo>
                  <a:lnTo>
                    <a:pt x="858" y="3673"/>
                  </a:lnTo>
                  <a:lnTo>
                    <a:pt x="875" y="3691"/>
                  </a:lnTo>
                  <a:cubicBezTo>
                    <a:pt x="874" y="3687"/>
                    <a:pt x="873" y="3683"/>
                    <a:pt x="872" y="3678"/>
                  </a:cubicBezTo>
                  <a:lnTo>
                    <a:pt x="872" y="3678"/>
                  </a:lnTo>
                  <a:cubicBezTo>
                    <a:pt x="1677" y="3958"/>
                    <a:pt x="2487" y="4226"/>
                    <a:pt x="3286" y="4506"/>
                  </a:cubicBezTo>
                  <a:cubicBezTo>
                    <a:pt x="3316" y="4465"/>
                    <a:pt x="3345" y="4430"/>
                    <a:pt x="3380" y="4401"/>
                  </a:cubicBezTo>
                  <a:cubicBezTo>
                    <a:pt x="3057" y="3661"/>
                    <a:pt x="2659" y="2999"/>
                    <a:pt x="1790" y="2782"/>
                  </a:cubicBezTo>
                  <a:cubicBezTo>
                    <a:pt x="1702" y="2758"/>
                    <a:pt x="1638" y="2658"/>
                    <a:pt x="1432" y="2471"/>
                  </a:cubicBezTo>
                  <a:lnTo>
                    <a:pt x="1432" y="2471"/>
                  </a:lnTo>
                  <a:cubicBezTo>
                    <a:pt x="1825" y="2559"/>
                    <a:pt x="2043" y="2611"/>
                    <a:pt x="2248" y="2658"/>
                  </a:cubicBezTo>
                  <a:cubicBezTo>
                    <a:pt x="1990" y="2025"/>
                    <a:pt x="1737" y="1432"/>
                    <a:pt x="1497" y="828"/>
                  </a:cubicBezTo>
                  <a:cubicBezTo>
                    <a:pt x="1409" y="587"/>
                    <a:pt x="1321" y="347"/>
                    <a:pt x="118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5057425" y="3566125"/>
              <a:ext cx="44450" cy="97850"/>
            </a:xfrm>
            <a:custGeom>
              <a:avLst/>
              <a:gdLst/>
              <a:ahLst/>
              <a:cxnLst/>
              <a:rect l="l" t="t" r="r" b="b"/>
              <a:pathLst>
                <a:path w="1778" h="3914" extrusionOk="0">
                  <a:moveTo>
                    <a:pt x="0" y="1"/>
                  </a:moveTo>
                  <a:cubicBezTo>
                    <a:pt x="71" y="640"/>
                    <a:pt x="129" y="1192"/>
                    <a:pt x="176" y="1743"/>
                  </a:cubicBezTo>
                  <a:cubicBezTo>
                    <a:pt x="129" y="2459"/>
                    <a:pt x="76" y="3169"/>
                    <a:pt x="24" y="3890"/>
                  </a:cubicBezTo>
                  <a:cubicBezTo>
                    <a:pt x="88" y="3896"/>
                    <a:pt x="147" y="3902"/>
                    <a:pt x="217" y="3914"/>
                  </a:cubicBezTo>
                  <a:cubicBezTo>
                    <a:pt x="317" y="3169"/>
                    <a:pt x="428" y="2435"/>
                    <a:pt x="546" y="1579"/>
                  </a:cubicBezTo>
                  <a:cubicBezTo>
                    <a:pt x="669" y="1925"/>
                    <a:pt x="757" y="2165"/>
                    <a:pt x="845" y="2406"/>
                  </a:cubicBezTo>
                  <a:cubicBezTo>
                    <a:pt x="898" y="2371"/>
                    <a:pt x="939" y="2341"/>
                    <a:pt x="997" y="2306"/>
                  </a:cubicBezTo>
                  <a:cubicBezTo>
                    <a:pt x="933" y="2036"/>
                    <a:pt x="874" y="1761"/>
                    <a:pt x="786" y="1391"/>
                  </a:cubicBezTo>
                  <a:lnTo>
                    <a:pt x="786" y="1391"/>
                  </a:lnTo>
                  <a:cubicBezTo>
                    <a:pt x="1138" y="1585"/>
                    <a:pt x="1408" y="1749"/>
                    <a:pt x="1684" y="1901"/>
                  </a:cubicBezTo>
                  <a:cubicBezTo>
                    <a:pt x="1713" y="1872"/>
                    <a:pt x="1748" y="1843"/>
                    <a:pt x="1778" y="1813"/>
                  </a:cubicBezTo>
                  <a:cubicBezTo>
                    <a:pt x="1479" y="1526"/>
                    <a:pt x="1162" y="1256"/>
                    <a:pt x="874" y="963"/>
                  </a:cubicBezTo>
                  <a:cubicBezTo>
                    <a:pt x="581" y="669"/>
                    <a:pt x="317" y="347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4878050" y="3753425"/>
              <a:ext cx="33900" cy="44150"/>
            </a:xfrm>
            <a:custGeom>
              <a:avLst/>
              <a:gdLst/>
              <a:ahLst/>
              <a:cxnLst/>
              <a:rect l="l" t="t" r="r" b="b"/>
              <a:pathLst>
                <a:path w="1356" h="1766" extrusionOk="0">
                  <a:moveTo>
                    <a:pt x="1098" y="1015"/>
                  </a:moveTo>
                  <a:lnTo>
                    <a:pt x="1097" y="1015"/>
                  </a:lnTo>
                  <a:lnTo>
                    <a:pt x="1097" y="1015"/>
                  </a:lnTo>
                  <a:lnTo>
                    <a:pt x="1092" y="1027"/>
                  </a:lnTo>
                  <a:lnTo>
                    <a:pt x="1098" y="1015"/>
                  </a:lnTo>
                  <a:close/>
                  <a:moveTo>
                    <a:pt x="998" y="0"/>
                  </a:moveTo>
                  <a:cubicBezTo>
                    <a:pt x="482" y="481"/>
                    <a:pt x="118" y="1039"/>
                    <a:pt x="0" y="1766"/>
                  </a:cubicBezTo>
                  <a:cubicBezTo>
                    <a:pt x="206" y="1678"/>
                    <a:pt x="352" y="1531"/>
                    <a:pt x="511" y="1414"/>
                  </a:cubicBezTo>
                  <a:cubicBezTo>
                    <a:pt x="593" y="1355"/>
                    <a:pt x="704" y="1338"/>
                    <a:pt x="804" y="1308"/>
                  </a:cubicBezTo>
                  <a:lnTo>
                    <a:pt x="804" y="1308"/>
                  </a:lnTo>
                  <a:lnTo>
                    <a:pt x="798" y="1320"/>
                  </a:lnTo>
                  <a:lnTo>
                    <a:pt x="798" y="1320"/>
                  </a:lnTo>
                  <a:lnTo>
                    <a:pt x="951" y="1162"/>
                  </a:lnTo>
                  <a:lnTo>
                    <a:pt x="945" y="1173"/>
                  </a:lnTo>
                  <a:lnTo>
                    <a:pt x="1097" y="1015"/>
                  </a:lnTo>
                  <a:lnTo>
                    <a:pt x="1097" y="1015"/>
                  </a:lnTo>
                  <a:lnTo>
                    <a:pt x="1244" y="716"/>
                  </a:lnTo>
                  <a:lnTo>
                    <a:pt x="1232" y="716"/>
                  </a:lnTo>
                  <a:cubicBezTo>
                    <a:pt x="1268" y="516"/>
                    <a:pt x="1309" y="329"/>
                    <a:pt x="1356" y="135"/>
                  </a:cubicBezTo>
                  <a:cubicBezTo>
                    <a:pt x="1227" y="88"/>
                    <a:pt x="1103" y="35"/>
                    <a:pt x="99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5616925" y="4046150"/>
              <a:ext cx="53575" cy="49750"/>
            </a:xfrm>
            <a:custGeom>
              <a:avLst/>
              <a:gdLst/>
              <a:ahLst/>
              <a:cxnLst/>
              <a:rect l="l" t="t" r="r" b="b"/>
              <a:pathLst>
                <a:path w="2143" h="1990" extrusionOk="0">
                  <a:moveTo>
                    <a:pt x="1" y="1"/>
                  </a:moveTo>
                  <a:lnTo>
                    <a:pt x="1" y="1"/>
                  </a:lnTo>
                  <a:cubicBezTo>
                    <a:pt x="570" y="822"/>
                    <a:pt x="1256" y="1508"/>
                    <a:pt x="2142" y="1989"/>
                  </a:cubicBezTo>
                  <a:cubicBezTo>
                    <a:pt x="2113" y="1854"/>
                    <a:pt x="2130" y="1678"/>
                    <a:pt x="2042" y="1585"/>
                  </a:cubicBezTo>
                  <a:cubicBezTo>
                    <a:pt x="1602" y="1115"/>
                    <a:pt x="1145" y="652"/>
                    <a:pt x="664" y="229"/>
                  </a:cubicBezTo>
                  <a:cubicBezTo>
                    <a:pt x="499" y="89"/>
                    <a:pt x="230" y="71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4874975" y="3906825"/>
              <a:ext cx="8525" cy="5900"/>
            </a:xfrm>
            <a:custGeom>
              <a:avLst/>
              <a:gdLst/>
              <a:ahLst/>
              <a:cxnLst/>
              <a:rect l="l" t="t" r="r" b="b"/>
              <a:pathLst>
                <a:path w="341" h="236" extrusionOk="0">
                  <a:moveTo>
                    <a:pt x="323" y="1"/>
                  </a:moveTo>
                  <a:cubicBezTo>
                    <a:pt x="317" y="8"/>
                    <a:pt x="311" y="15"/>
                    <a:pt x="304" y="22"/>
                  </a:cubicBezTo>
                  <a:lnTo>
                    <a:pt x="304" y="22"/>
                  </a:lnTo>
                  <a:cubicBezTo>
                    <a:pt x="317" y="19"/>
                    <a:pt x="329" y="15"/>
                    <a:pt x="341" y="12"/>
                  </a:cubicBezTo>
                  <a:cubicBezTo>
                    <a:pt x="335" y="12"/>
                    <a:pt x="323" y="1"/>
                    <a:pt x="323" y="1"/>
                  </a:cubicBezTo>
                  <a:close/>
                  <a:moveTo>
                    <a:pt x="304" y="22"/>
                  </a:moveTo>
                  <a:cubicBezTo>
                    <a:pt x="204" y="50"/>
                    <a:pt x="100" y="86"/>
                    <a:pt x="0" y="112"/>
                  </a:cubicBezTo>
                  <a:cubicBezTo>
                    <a:pt x="41" y="147"/>
                    <a:pt x="77" y="188"/>
                    <a:pt x="112" y="235"/>
                  </a:cubicBezTo>
                  <a:cubicBezTo>
                    <a:pt x="181" y="166"/>
                    <a:pt x="241" y="96"/>
                    <a:pt x="304" y="22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4344050" y="3822900"/>
              <a:ext cx="157975" cy="198350"/>
            </a:xfrm>
            <a:custGeom>
              <a:avLst/>
              <a:gdLst/>
              <a:ahLst/>
              <a:cxnLst/>
              <a:rect l="l" t="t" r="r" b="b"/>
              <a:pathLst>
                <a:path w="6319" h="7934" extrusionOk="0">
                  <a:moveTo>
                    <a:pt x="1961" y="422"/>
                  </a:moveTo>
                  <a:cubicBezTo>
                    <a:pt x="2004" y="422"/>
                    <a:pt x="2053" y="425"/>
                    <a:pt x="2107" y="430"/>
                  </a:cubicBezTo>
                  <a:cubicBezTo>
                    <a:pt x="1899" y="559"/>
                    <a:pt x="1766" y="629"/>
                    <a:pt x="1647" y="707"/>
                  </a:cubicBezTo>
                  <a:lnTo>
                    <a:pt x="1647" y="707"/>
                  </a:lnTo>
                  <a:cubicBezTo>
                    <a:pt x="1635" y="504"/>
                    <a:pt x="1724" y="422"/>
                    <a:pt x="1961" y="422"/>
                  </a:cubicBezTo>
                  <a:close/>
                  <a:moveTo>
                    <a:pt x="1987" y="0"/>
                  </a:moveTo>
                  <a:cubicBezTo>
                    <a:pt x="1458" y="0"/>
                    <a:pt x="996" y="323"/>
                    <a:pt x="605" y="935"/>
                  </a:cubicBezTo>
                  <a:cubicBezTo>
                    <a:pt x="1" y="1873"/>
                    <a:pt x="224" y="3891"/>
                    <a:pt x="951" y="4648"/>
                  </a:cubicBezTo>
                  <a:cubicBezTo>
                    <a:pt x="1104" y="4807"/>
                    <a:pt x="1303" y="4930"/>
                    <a:pt x="1467" y="5065"/>
                  </a:cubicBezTo>
                  <a:lnTo>
                    <a:pt x="1467" y="6085"/>
                  </a:lnTo>
                  <a:cubicBezTo>
                    <a:pt x="2224" y="6449"/>
                    <a:pt x="2899" y="6825"/>
                    <a:pt x="3262" y="7523"/>
                  </a:cubicBezTo>
                  <a:cubicBezTo>
                    <a:pt x="3427" y="7851"/>
                    <a:pt x="3673" y="7875"/>
                    <a:pt x="3943" y="7933"/>
                  </a:cubicBezTo>
                  <a:cubicBezTo>
                    <a:pt x="4213" y="7687"/>
                    <a:pt x="3961" y="7435"/>
                    <a:pt x="3949" y="7188"/>
                  </a:cubicBezTo>
                  <a:cubicBezTo>
                    <a:pt x="3925" y="6789"/>
                    <a:pt x="3867" y="6385"/>
                    <a:pt x="3831" y="5980"/>
                  </a:cubicBezTo>
                  <a:cubicBezTo>
                    <a:pt x="3802" y="5657"/>
                    <a:pt x="3961" y="5428"/>
                    <a:pt x="4242" y="5276"/>
                  </a:cubicBezTo>
                  <a:cubicBezTo>
                    <a:pt x="4277" y="5252"/>
                    <a:pt x="4330" y="5241"/>
                    <a:pt x="4365" y="5211"/>
                  </a:cubicBezTo>
                  <a:cubicBezTo>
                    <a:pt x="4695" y="4920"/>
                    <a:pt x="5045" y="4751"/>
                    <a:pt x="5428" y="4751"/>
                  </a:cubicBezTo>
                  <a:cubicBezTo>
                    <a:pt x="5631" y="4751"/>
                    <a:pt x="5843" y="4799"/>
                    <a:pt x="6067" y="4900"/>
                  </a:cubicBezTo>
                  <a:cubicBezTo>
                    <a:pt x="6076" y="4905"/>
                    <a:pt x="6086" y="4907"/>
                    <a:pt x="6097" y="4907"/>
                  </a:cubicBezTo>
                  <a:cubicBezTo>
                    <a:pt x="6158" y="4907"/>
                    <a:pt x="6245" y="4849"/>
                    <a:pt x="6319" y="4824"/>
                  </a:cubicBezTo>
                  <a:cubicBezTo>
                    <a:pt x="5779" y="4161"/>
                    <a:pt x="5104" y="3680"/>
                    <a:pt x="4266" y="3569"/>
                  </a:cubicBezTo>
                  <a:cubicBezTo>
                    <a:pt x="4150" y="3554"/>
                    <a:pt x="4037" y="3548"/>
                    <a:pt x="3927" y="3548"/>
                  </a:cubicBezTo>
                  <a:cubicBezTo>
                    <a:pt x="2953" y="3548"/>
                    <a:pt x="2180" y="4084"/>
                    <a:pt x="1432" y="4748"/>
                  </a:cubicBezTo>
                  <a:cubicBezTo>
                    <a:pt x="1502" y="4589"/>
                    <a:pt x="1573" y="4425"/>
                    <a:pt x="1637" y="4267"/>
                  </a:cubicBezTo>
                  <a:cubicBezTo>
                    <a:pt x="1508" y="4114"/>
                    <a:pt x="1368" y="3968"/>
                    <a:pt x="1238" y="3797"/>
                  </a:cubicBezTo>
                  <a:cubicBezTo>
                    <a:pt x="752" y="3745"/>
                    <a:pt x="798" y="3287"/>
                    <a:pt x="628" y="3006"/>
                  </a:cubicBezTo>
                  <a:cubicBezTo>
                    <a:pt x="710" y="2982"/>
                    <a:pt x="787" y="2953"/>
                    <a:pt x="869" y="2923"/>
                  </a:cubicBezTo>
                  <a:cubicBezTo>
                    <a:pt x="892" y="2900"/>
                    <a:pt x="922" y="2888"/>
                    <a:pt x="922" y="2871"/>
                  </a:cubicBezTo>
                  <a:cubicBezTo>
                    <a:pt x="980" y="2243"/>
                    <a:pt x="1338" y="1774"/>
                    <a:pt x="1772" y="1345"/>
                  </a:cubicBezTo>
                  <a:lnTo>
                    <a:pt x="1708" y="1322"/>
                  </a:lnTo>
                  <a:cubicBezTo>
                    <a:pt x="1226" y="1075"/>
                    <a:pt x="1215" y="1047"/>
                    <a:pt x="1620" y="750"/>
                  </a:cubicBezTo>
                  <a:lnTo>
                    <a:pt x="1620" y="750"/>
                  </a:lnTo>
                  <a:cubicBezTo>
                    <a:pt x="1561" y="945"/>
                    <a:pt x="1666" y="1035"/>
                    <a:pt x="1860" y="1040"/>
                  </a:cubicBezTo>
                  <a:cubicBezTo>
                    <a:pt x="1871" y="1041"/>
                    <a:pt x="1881" y="1041"/>
                    <a:pt x="1892" y="1041"/>
                  </a:cubicBezTo>
                  <a:cubicBezTo>
                    <a:pt x="1999" y="1041"/>
                    <a:pt x="2105" y="1016"/>
                    <a:pt x="2212" y="1005"/>
                  </a:cubicBezTo>
                  <a:cubicBezTo>
                    <a:pt x="2506" y="806"/>
                    <a:pt x="2805" y="612"/>
                    <a:pt x="3098" y="418"/>
                  </a:cubicBezTo>
                  <a:cubicBezTo>
                    <a:pt x="2701" y="137"/>
                    <a:pt x="2330" y="0"/>
                    <a:pt x="198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3982400" y="3714550"/>
              <a:ext cx="106775" cy="126300"/>
            </a:xfrm>
            <a:custGeom>
              <a:avLst/>
              <a:gdLst/>
              <a:ahLst/>
              <a:cxnLst/>
              <a:rect l="l" t="t" r="r" b="b"/>
              <a:pathLst>
                <a:path w="4271" h="5052" extrusionOk="0">
                  <a:moveTo>
                    <a:pt x="252" y="1983"/>
                  </a:moveTo>
                  <a:lnTo>
                    <a:pt x="258" y="1995"/>
                  </a:lnTo>
                  <a:cubicBezTo>
                    <a:pt x="257" y="1991"/>
                    <a:pt x="255" y="1988"/>
                    <a:pt x="254" y="1984"/>
                  </a:cubicBezTo>
                  <a:lnTo>
                    <a:pt x="254" y="1984"/>
                  </a:lnTo>
                  <a:cubicBezTo>
                    <a:pt x="253" y="1984"/>
                    <a:pt x="253" y="1984"/>
                    <a:pt x="252" y="1983"/>
                  </a:cubicBezTo>
                  <a:close/>
                  <a:moveTo>
                    <a:pt x="1015" y="2453"/>
                  </a:moveTo>
                  <a:cubicBezTo>
                    <a:pt x="1043" y="2491"/>
                    <a:pt x="1072" y="2521"/>
                    <a:pt x="1101" y="2550"/>
                  </a:cubicBezTo>
                  <a:lnTo>
                    <a:pt x="1101" y="2550"/>
                  </a:lnTo>
                  <a:cubicBezTo>
                    <a:pt x="1049" y="2539"/>
                    <a:pt x="993" y="2533"/>
                    <a:pt x="944" y="2523"/>
                  </a:cubicBezTo>
                  <a:lnTo>
                    <a:pt x="1015" y="2453"/>
                  </a:lnTo>
                  <a:close/>
                  <a:moveTo>
                    <a:pt x="1177" y="2580"/>
                  </a:moveTo>
                  <a:lnTo>
                    <a:pt x="1177" y="2580"/>
                  </a:lnTo>
                  <a:cubicBezTo>
                    <a:pt x="1387" y="2618"/>
                    <a:pt x="1597" y="2656"/>
                    <a:pt x="1807" y="2699"/>
                  </a:cubicBezTo>
                  <a:cubicBezTo>
                    <a:pt x="1783" y="2758"/>
                    <a:pt x="1772" y="2816"/>
                    <a:pt x="1748" y="2875"/>
                  </a:cubicBezTo>
                  <a:cubicBezTo>
                    <a:pt x="1558" y="2777"/>
                    <a:pt x="1367" y="2674"/>
                    <a:pt x="1177" y="2580"/>
                  </a:cubicBezTo>
                  <a:close/>
                  <a:moveTo>
                    <a:pt x="2094" y="2887"/>
                  </a:moveTo>
                  <a:lnTo>
                    <a:pt x="2200" y="2934"/>
                  </a:lnTo>
                  <a:cubicBezTo>
                    <a:pt x="2188" y="2946"/>
                    <a:pt x="2171" y="2969"/>
                    <a:pt x="2159" y="2969"/>
                  </a:cubicBezTo>
                  <a:cubicBezTo>
                    <a:pt x="2124" y="2963"/>
                    <a:pt x="2083" y="2946"/>
                    <a:pt x="2047" y="2934"/>
                  </a:cubicBezTo>
                  <a:lnTo>
                    <a:pt x="2094" y="2887"/>
                  </a:lnTo>
                  <a:close/>
                  <a:moveTo>
                    <a:pt x="2681" y="3168"/>
                  </a:moveTo>
                  <a:cubicBezTo>
                    <a:pt x="2751" y="3210"/>
                    <a:pt x="2828" y="3245"/>
                    <a:pt x="2898" y="3292"/>
                  </a:cubicBezTo>
                  <a:cubicBezTo>
                    <a:pt x="2931" y="3329"/>
                    <a:pt x="2961" y="3368"/>
                    <a:pt x="2992" y="3405"/>
                  </a:cubicBezTo>
                  <a:lnTo>
                    <a:pt x="2992" y="3405"/>
                  </a:lnTo>
                  <a:cubicBezTo>
                    <a:pt x="2953" y="3375"/>
                    <a:pt x="2915" y="3344"/>
                    <a:pt x="2875" y="3315"/>
                  </a:cubicBezTo>
                  <a:cubicBezTo>
                    <a:pt x="2798" y="3292"/>
                    <a:pt x="2722" y="3274"/>
                    <a:pt x="2640" y="3256"/>
                  </a:cubicBezTo>
                  <a:cubicBezTo>
                    <a:pt x="2652" y="3227"/>
                    <a:pt x="2663" y="3198"/>
                    <a:pt x="2681" y="3168"/>
                  </a:cubicBezTo>
                  <a:close/>
                  <a:moveTo>
                    <a:pt x="3364" y="3605"/>
                  </a:moveTo>
                  <a:lnTo>
                    <a:pt x="3364" y="3605"/>
                  </a:lnTo>
                  <a:cubicBezTo>
                    <a:pt x="3373" y="3612"/>
                    <a:pt x="3382" y="3620"/>
                    <a:pt x="3391" y="3626"/>
                  </a:cubicBezTo>
                  <a:cubicBezTo>
                    <a:pt x="3397" y="3638"/>
                    <a:pt x="3391" y="3650"/>
                    <a:pt x="3391" y="3667"/>
                  </a:cubicBezTo>
                  <a:cubicBezTo>
                    <a:pt x="3380" y="3643"/>
                    <a:pt x="3372" y="3623"/>
                    <a:pt x="3364" y="3605"/>
                  </a:cubicBezTo>
                  <a:close/>
                  <a:moveTo>
                    <a:pt x="164" y="1"/>
                  </a:moveTo>
                  <a:lnTo>
                    <a:pt x="164" y="1"/>
                  </a:lnTo>
                  <a:cubicBezTo>
                    <a:pt x="18" y="671"/>
                    <a:pt x="0" y="1331"/>
                    <a:pt x="254" y="1984"/>
                  </a:cubicBezTo>
                  <a:lnTo>
                    <a:pt x="254" y="1984"/>
                  </a:lnTo>
                  <a:cubicBezTo>
                    <a:pt x="289" y="1996"/>
                    <a:pt x="335" y="2007"/>
                    <a:pt x="370" y="2013"/>
                  </a:cubicBezTo>
                  <a:cubicBezTo>
                    <a:pt x="323" y="2054"/>
                    <a:pt x="288" y="2095"/>
                    <a:pt x="253" y="2141"/>
                  </a:cubicBezTo>
                  <a:lnTo>
                    <a:pt x="253" y="2141"/>
                  </a:lnTo>
                  <a:cubicBezTo>
                    <a:pt x="255" y="2136"/>
                    <a:pt x="257" y="2130"/>
                    <a:pt x="258" y="2124"/>
                  </a:cubicBezTo>
                  <a:lnTo>
                    <a:pt x="258" y="2124"/>
                  </a:lnTo>
                  <a:lnTo>
                    <a:pt x="252" y="2142"/>
                  </a:lnTo>
                  <a:cubicBezTo>
                    <a:pt x="252" y="2142"/>
                    <a:pt x="253" y="2141"/>
                    <a:pt x="253" y="2141"/>
                  </a:cubicBezTo>
                  <a:lnTo>
                    <a:pt x="253" y="2141"/>
                  </a:lnTo>
                  <a:cubicBezTo>
                    <a:pt x="237" y="2182"/>
                    <a:pt x="207" y="2223"/>
                    <a:pt x="217" y="2259"/>
                  </a:cubicBezTo>
                  <a:cubicBezTo>
                    <a:pt x="469" y="3315"/>
                    <a:pt x="991" y="4107"/>
                    <a:pt x="2165" y="4318"/>
                  </a:cubicBezTo>
                  <a:cubicBezTo>
                    <a:pt x="2795" y="4429"/>
                    <a:pt x="3443" y="4552"/>
                    <a:pt x="3923" y="5044"/>
                  </a:cubicBezTo>
                  <a:lnTo>
                    <a:pt x="3923" y="5044"/>
                  </a:lnTo>
                  <a:cubicBezTo>
                    <a:pt x="3923" y="5044"/>
                    <a:pt x="3922" y="5044"/>
                    <a:pt x="3922" y="5044"/>
                  </a:cubicBezTo>
                  <a:cubicBezTo>
                    <a:pt x="3920" y="5044"/>
                    <a:pt x="3919" y="5046"/>
                    <a:pt x="3919" y="5052"/>
                  </a:cubicBezTo>
                  <a:lnTo>
                    <a:pt x="4271" y="5052"/>
                  </a:lnTo>
                  <a:cubicBezTo>
                    <a:pt x="4077" y="4518"/>
                    <a:pt x="3901" y="4037"/>
                    <a:pt x="3749" y="3562"/>
                  </a:cubicBezTo>
                  <a:cubicBezTo>
                    <a:pt x="3444" y="2611"/>
                    <a:pt x="2810" y="1989"/>
                    <a:pt x="1865" y="1678"/>
                  </a:cubicBezTo>
                  <a:cubicBezTo>
                    <a:pt x="1584" y="1590"/>
                    <a:pt x="1308" y="1508"/>
                    <a:pt x="1038" y="1391"/>
                  </a:cubicBezTo>
                  <a:cubicBezTo>
                    <a:pt x="862" y="1315"/>
                    <a:pt x="698" y="1191"/>
                    <a:pt x="528" y="1092"/>
                  </a:cubicBezTo>
                  <a:cubicBezTo>
                    <a:pt x="557" y="1051"/>
                    <a:pt x="581" y="1010"/>
                    <a:pt x="604" y="963"/>
                  </a:cubicBezTo>
                  <a:cubicBezTo>
                    <a:pt x="845" y="1062"/>
                    <a:pt x="1074" y="1180"/>
                    <a:pt x="1320" y="1250"/>
                  </a:cubicBezTo>
                  <a:cubicBezTo>
                    <a:pt x="1572" y="1326"/>
                    <a:pt x="1830" y="1362"/>
                    <a:pt x="2129" y="1426"/>
                  </a:cubicBezTo>
                  <a:cubicBezTo>
                    <a:pt x="1308" y="300"/>
                    <a:pt x="956" y="42"/>
                    <a:pt x="16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4232300" y="3971400"/>
              <a:ext cx="84200" cy="109250"/>
            </a:xfrm>
            <a:custGeom>
              <a:avLst/>
              <a:gdLst/>
              <a:ahLst/>
              <a:cxnLst/>
              <a:rect l="l" t="t" r="r" b="b"/>
              <a:pathLst>
                <a:path w="3368" h="4370" extrusionOk="0">
                  <a:moveTo>
                    <a:pt x="2558" y="1853"/>
                  </a:moveTo>
                  <a:cubicBezTo>
                    <a:pt x="2617" y="1870"/>
                    <a:pt x="2670" y="1876"/>
                    <a:pt x="2722" y="1888"/>
                  </a:cubicBezTo>
                  <a:cubicBezTo>
                    <a:pt x="2699" y="2251"/>
                    <a:pt x="2705" y="2621"/>
                    <a:pt x="2253" y="2826"/>
                  </a:cubicBezTo>
                  <a:cubicBezTo>
                    <a:pt x="2353" y="2498"/>
                    <a:pt x="2458" y="2175"/>
                    <a:pt x="2558" y="1853"/>
                  </a:cubicBezTo>
                  <a:close/>
                  <a:moveTo>
                    <a:pt x="2480" y="0"/>
                  </a:moveTo>
                  <a:cubicBezTo>
                    <a:pt x="2129" y="0"/>
                    <a:pt x="1787" y="151"/>
                    <a:pt x="1532" y="421"/>
                  </a:cubicBezTo>
                  <a:cubicBezTo>
                    <a:pt x="1150" y="826"/>
                    <a:pt x="787" y="1242"/>
                    <a:pt x="452" y="1694"/>
                  </a:cubicBezTo>
                  <a:cubicBezTo>
                    <a:pt x="71" y="2205"/>
                    <a:pt x="0" y="2815"/>
                    <a:pt x="124" y="3413"/>
                  </a:cubicBezTo>
                  <a:cubicBezTo>
                    <a:pt x="189" y="3706"/>
                    <a:pt x="442" y="3834"/>
                    <a:pt x="735" y="3834"/>
                  </a:cubicBezTo>
                  <a:cubicBezTo>
                    <a:pt x="783" y="3834"/>
                    <a:pt x="831" y="3830"/>
                    <a:pt x="880" y="3824"/>
                  </a:cubicBezTo>
                  <a:cubicBezTo>
                    <a:pt x="886" y="3759"/>
                    <a:pt x="875" y="3648"/>
                    <a:pt x="910" y="3630"/>
                  </a:cubicBezTo>
                  <a:cubicBezTo>
                    <a:pt x="1338" y="3407"/>
                    <a:pt x="1760" y="3196"/>
                    <a:pt x="2218" y="3032"/>
                  </a:cubicBezTo>
                  <a:lnTo>
                    <a:pt x="2218" y="3032"/>
                  </a:lnTo>
                  <a:cubicBezTo>
                    <a:pt x="1966" y="3554"/>
                    <a:pt x="1402" y="3607"/>
                    <a:pt x="968" y="3847"/>
                  </a:cubicBezTo>
                  <a:cubicBezTo>
                    <a:pt x="1080" y="4017"/>
                    <a:pt x="1180" y="4193"/>
                    <a:pt x="1291" y="4369"/>
                  </a:cubicBezTo>
                  <a:cubicBezTo>
                    <a:pt x="2189" y="4176"/>
                    <a:pt x="2676" y="3442"/>
                    <a:pt x="3321" y="2850"/>
                  </a:cubicBezTo>
                  <a:cubicBezTo>
                    <a:pt x="3104" y="2269"/>
                    <a:pt x="3168" y="1677"/>
                    <a:pt x="3350" y="1090"/>
                  </a:cubicBezTo>
                  <a:cubicBezTo>
                    <a:pt x="3368" y="1031"/>
                    <a:pt x="3333" y="949"/>
                    <a:pt x="3321" y="885"/>
                  </a:cubicBezTo>
                  <a:cubicBezTo>
                    <a:pt x="3338" y="439"/>
                    <a:pt x="3133" y="93"/>
                    <a:pt x="2711" y="22"/>
                  </a:cubicBezTo>
                  <a:cubicBezTo>
                    <a:pt x="2634" y="8"/>
                    <a:pt x="2557" y="0"/>
                    <a:pt x="2480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4249450" y="3848150"/>
              <a:ext cx="86275" cy="94375"/>
            </a:xfrm>
            <a:custGeom>
              <a:avLst/>
              <a:gdLst/>
              <a:ahLst/>
              <a:cxnLst/>
              <a:rect l="l" t="t" r="r" b="b"/>
              <a:pathLst>
                <a:path w="3451" h="3775" extrusionOk="0">
                  <a:moveTo>
                    <a:pt x="2751" y="2113"/>
                  </a:moveTo>
                  <a:cubicBezTo>
                    <a:pt x="2751" y="2113"/>
                    <a:pt x="2752" y="2113"/>
                    <a:pt x="2752" y="2113"/>
                  </a:cubicBezTo>
                  <a:cubicBezTo>
                    <a:pt x="2828" y="2142"/>
                    <a:pt x="2881" y="2201"/>
                    <a:pt x="2957" y="2271"/>
                  </a:cubicBezTo>
                  <a:cubicBezTo>
                    <a:pt x="2869" y="2348"/>
                    <a:pt x="2828" y="2383"/>
                    <a:pt x="2781" y="2430"/>
                  </a:cubicBezTo>
                  <a:cubicBezTo>
                    <a:pt x="2729" y="2359"/>
                    <a:pt x="2664" y="2312"/>
                    <a:pt x="2647" y="2236"/>
                  </a:cubicBezTo>
                  <a:cubicBezTo>
                    <a:pt x="2635" y="2208"/>
                    <a:pt x="2735" y="2113"/>
                    <a:pt x="2751" y="2113"/>
                  </a:cubicBezTo>
                  <a:close/>
                  <a:moveTo>
                    <a:pt x="1331" y="0"/>
                  </a:moveTo>
                  <a:cubicBezTo>
                    <a:pt x="1061" y="0"/>
                    <a:pt x="871" y="128"/>
                    <a:pt x="670" y="441"/>
                  </a:cubicBezTo>
                  <a:cubicBezTo>
                    <a:pt x="376" y="893"/>
                    <a:pt x="1" y="1333"/>
                    <a:pt x="194" y="1949"/>
                  </a:cubicBezTo>
                  <a:cubicBezTo>
                    <a:pt x="200" y="1978"/>
                    <a:pt x="136" y="2025"/>
                    <a:pt x="106" y="2060"/>
                  </a:cubicBezTo>
                  <a:cubicBezTo>
                    <a:pt x="497" y="2544"/>
                    <a:pt x="899" y="3022"/>
                    <a:pt x="1295" y="3505"/>
                  </a:cubicBezTo>
                  <a:lnTo>
                    <a:pt x="1295" y="3505"/>
                  </a:lnTo>
                  <a:cubicBezTo>
                    <a:pt x="1294" y="3505"/>
                    <a:pt x="1293" y="3504"/>
                    <a:pt x="1291" y="3503"/>
                  </a:cubicBezTo>
                  <a:lnTo>
                    <a:pt x="1291" y="3503"/>
                  </a:lnTo>
                  <a:lnTo>
                    <a:pt x="1303" y="3515"/>
                  </a:lnTo>
                  <a:cubicBezTo>
                    <a:pt x="1301" y="3512"/>
                    <a:pt x="1298" y="3509"/>
                    <a:pt x="1295" y="3505"/>
                  </a:cubicBezTo>
                  <a:lnTo>
                    <a:pt x="1295" y="3505"/>
                  </a:lnTo>
                  <a:cubicBezTo>
                    <a:pt x="1399" y="3563"/>
                    <a:pt x="1498" y="3615"/>
                    <a:pt x="1602" y="3667"/>
                  </a:cubicBezTo>
                  <a:lnTo>
                    <a:pt x="1585" y="3667"/>
                  </a:lnTo>
                  <a:cubicBezTo>
                    <a:pt x="1684" y="3673"/>
                    <a:pt x="1784" y="3667"/>
                    <a:pt x="1872" y="3691"/>
                  </a:cubicBezTo>
                  <a:cubicBezTo>
                    <a:pt x="2085" y="3744"/>
                    <a:pt x="2258" y="3774"/>
                    <a:pt x="2403" y="3774"/>
                  </a:cubicBezTo>
                  <a:cubicBezTo>
                    <a:pt x="2769" y="3774"/>
                    <a:pt x="2959" y="3582"/>
                    <a:pt x="3186" y="3087"/>
                  </a:cubicBezTo>
                  <a:cubicBezTo>
                    <a:pt x="3450" y="2524"/>
                    <a:pt x="3397" y="1931"/>
                    <a:pt x="3245" y="1333"/>
                  </a:cubicBezTo>
                  <a:cubicBezTo>
                    <a:pt x="3151" y="1286"/>
                    <a:pt x="3051" y="1233"/>
                    <a:pt x="2952" y="1157"/>
                  </a:cubicBezTo>
                  <a:cubicBezTo>
                    <a:pt x="2928" y="1374"/>
                    <a:pt x="2905" y="1579"/>
                    <a:pt x="2887" y="1790"/>
                  </a:cubicBezTo>
                  <a:cubicBezTo>
                    <a:pt x="2864" y="1796"/>
                    <a:pt x="2840" y="1796"/>
                    <a:pt x="2817" y="1796"/>
                  </a:cubicBezTo>
                  <a:cubicBezTo>
                    <a:pt x="2711" y="1297"/>
                    <a:pt x="2600" y="793"/>
                    <a:pt x="2488" y="294"/>
                  </a:cubicBezTo>
                  <a:cubicBezTo>
                    <a:pt x="2230" y="218"/>
                    <a:pt x="1984" y="142"/>
                    <a:pt x="1726" y="65"/>
                  </a:cubicBezTo>
                  <a:cubicBezTo>
                    <a:pt x="1575" y="23"/>
                    <a:pt x="1446" y="0"/>
                    <a:pt x="133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4438950" y="3942075"/>
              <a:ext cx="85675" cy="85575"/>
            </a:xfrm>
            <a:custGeom>
              <a:avLst/>
              <a:gdLst/>
              <a:ahLst/>
              <a:cxnLst/>
              <a:rect l="l" t="t" r="r" b="b"/>
              <a:pathLst>
                <a:path w="3427" h="3423" extrusionOk="0">
                  <a:moveTo>
                    <a:pt x="1995" y="579"/>
                  </a:moveTo>
                  <a:cubicBezTo>
                    <a:pt x="1995" y="591"/>
                    <a:pt x="2001" y="614"/>
                    <a:pt x="1995" y="620"/>
                  </a:cubicBezTo>
                  <a:cubicBezTo>
                    <a:pt x="1977" y="638"/>
                    <a:pt x="1948" y="644"/>
                    <a:pt x="1924" y="644"/>
                  </a:cubicBezTo>
                  <a:lnTo>
                    <a:pt x="1995" y="579"/>
                  </a:lnTo>
                  <a:close/>
                  <a:moveTo>
                    <a:pt x="1924" y="644"/>
                  </a:moveTo>
                  <a:lnTo>
                    <a:pt x="1924" y="644"/>
                  </a:lnTo>
                  <a:cubicBezTo>
                    <a:pt x="1813" y="890"/>
                    <a:pt x="1696" y="1142"/>
                    <a:pt x="1567" y="1383"/>
                  </a:cubicBezTo>
                  <a:cubicBezTo>
                    <a:pt x="1526" y="1354"/>
                    <a:pt x="1479" y="1330"/>
                    <a:pt x="1438" y="1301"/>
                  </a:cubicBezTo>
                  <a:cubicBezTo>
                    <a:pt x="1484" y="1007"/>
                    <a:pt x="1555" y="732"/>
                    <a:pt x="1924" y="644"/>
                  </a:cubicBezTo>
                  <a:close/>
                  <a:moveTo>
                    <a:pt x="2184" y="1383"/>
                  </a:moveTo>
                  <a:cubicBezTo>
                    <a:pt x="2206" y="1383"/>
                    <a:pt x="2353" y="1537"/>
                    <a:pt x="2341" y="1594"/>
                  </a:cubicBezTo>
                  <a:cubicBezTo>
                    <a:pt x="2310" y="1732"/>
                    <a:pt x="2241" y="1815"/>
                    <a:pt x="2108" y="1815"/>
                  </a:cubicBezTo>
                  <a:cubicBezTo>
                    <a:pt x="2014" y="1815"/>
                    <a:pt x="1890" y="1774"/>
                    <a:pt x="1725" y="1682"/>
                  </a:cubicBezTo>
                  <a:cubicBezTo>
                    <a:pt x="1919" y="1553"/>
                    <a:pt x="2054" y="1459"/>
                    <a:pt x="2183" y="1383"/>
                  </a:cubicBezTo>
                  <a:cubicBezTo>
                    <a:pt x="2183" y="1383"/>
                    <a:pt x="2183" y="1383"/>
                    <a:pt x="2184" y="1383"/>
                  </a:cubicBezTo>
                  <a:close/>
                  <a:moveTo>
                    <a:pt x="1621" y="1"/>
                  </a:moveTo>
                  <a:cubicBezTo>
                    <a:pt x="1240" y="1"/>
                    <a:pt x="892" y="168"/>
                    <a:pt x="563" y="462"/>
                  </a:cubicBezTo>
                  <a:cubicBezTo>
                    <a:pt x="534" y="491"/>
                    <a:pt x="481" y="503"/>
                    <a:pt x="440" y="526"/>
                  </a:cubicBezTo>
                  <a:cubicBezTo>
                    <a:pt x="170" y="679"/>
                    <a:pt x="0" y="908"/>
                    <a:pt x="30" y="1230"/>
                  </a:cubicBezTo>
                  <a:cubicBezTo>
                    <a:pt x="65" y="1635"/>
                    <a:pt x="123" y="2034"/>
                    <a:pt x="147" y="2439"/>
                  </a:cubicBezTo>
                  <a:cubicBezTo>
                    <a:pt x="159" y="2679"/>
                    <a:pt x="411" y="2938"/>
                    <a:pt x="141" y="3178"/>
                  </a:cubicBezTo>
                  <a:cubicBezTo>
                    <a:pt x="500" y="3302"/>
                    <a:pt x="858" y="3422"/>
                    <a:pt x="1225" y="3422"/>
                  </a:cubicBezTo>
                  <a:cubicBezTo>
                    <a:pt x="1417" y="3422"/>
                    <a:pt x="1610" y="3390"/>
                    <a:pt x="1807" y="3307"/>
                  </a:cubicBezTo>
                  <a:lnTo>
                    <a:pt x="1866" y="3313"/>
                  </a:lnTo>
                  <a:lnTo>
                    <a:pt x="1919" y="3290"/>
                  </a:lnTo>
                  <a:cubicBezTo>
                    <a:pt x="2042" y="3190"/>
                    <a:pt x="2177" y="3078"/>
                    <a:pt x="2306" y="2973"/>
                  </a:cubicBezTo>
                  <a:cubicBezTo>
                    <a:pt x="3285" y="2222"/>
                    <a:pt x="3426" y="1553"/>
                    <a:pt x="2816" y="468"/>
                  </a:cubicBezTo>
                  <a:cubicBezTo>
                    <a:pt x="2734" y="321"/>
                    <a:pt x="2617" y="204"/>
                    <a:pt x="2511" y="69"/>
                  </a:cubicBezTo>
                  <a:cubicBezTo>
                    <a:pt x="2446" y="94"/>
                    <a:pt x="2356" y="157"/>
                    <a:pt x="2294" y="157"/>
                  </a:cubicBezTo>
                  <a:cubicBezTo>
                    <a:pt x="2283" y="157"/>
                    <a:pt x="2273" y="155"/>
                    <a:pt x="2265" y="151"/>
                  </a:cubicBezTo>
                  <a:cubicBezTo>
                    <a:pt x="2040" y="49"/>
                    <a:pt x="1826" y="1"/>
                    <a:pt x="1621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4147975" y="3938225"/>
              <a:ext cx="86250" cy="97100"/>
            </a:xfrm>
            <a:custGeom>
              <a:avLst/>
              <a:gdLst/>
              <a:ahLst/>
              <a:cxnLst/>
              <a:rect l="l" t="t" r="r" b="b"/>
              <a:pathLst>
                <a:path w="3450" h="3884" extrusionOk="0">
                  <a:moveTo>
                    <a:pt x="2335" y="634"/>
                  </a:moveTo>
                  <a:lnTo>
                    <a:pt x="2335" y="634"/>
                  </a:lnTo>
                  <a:cubicBezTo>
                    <a:pt x="2411" y="686"/>
                    <a:pt x="2499" y="733"/>
                    <a:pt x="2587" y="780"/>
                  </a:cubicBezTo>
                  <a:cubicBezTo>
                    <a:pt x="2693" y="886"/>
                    <a:pt x="2804" y="986"/>
                    <a:pt x="2904" y="1091"/>
                  </a:cubicBezTo>
                  <a:cubicBezTo>
                    <a:pt x="2875" y="1132"/>
                    <a:pt x="2840" y="1173"/>
                    <a:pt x="2804" y="1214"/>
                  </a:cubicBezTo>
                  <a:cubicBezTo>
                    <a:pt x="2693" y="1115"/>
                    <a:pt x="2576" y="1003"/>
                    <a:pt x="2464" y="892"/>
                  </a:cubicBezTo>
                  <a:cubicBezTo>
                    <a:pt x="2417" y="804"/>
                    <a:pt x="2376" y="722"/>
                    <a:pt x="2335" y="634"/>
                  </a:cubicBezTo>
                  <a:close/>
                  <a:moveTo>
                    <a:pt x="1087" y="709"/>
                  </a:moveTo>
                  <a:cubicBezTo>
                    <a:pt x="1098" y="709"/>
                    <a:pt x="1108" y="711"/>
                    <a:pt x="1115" y="716"/>
                  </a:cubicBezTo>
                  <a:cubicBezTo>
                    <a:pt x="1349" y="856"/>
                    <a:pt x="1308" y="1068"/>
                    <a:pt x="1168" y="1267"/>
                  </a:cubicBezTo>
                  <a:cubicBezTo>
                    <a:pt x="1154" y="1268"/>
                    <a:pt x="1141" y="1268"/>
                    <a:pt x="1128" y="1268"/>
                  </a:cubicBezTo>
                  <a:cubicBezTo>
                    <a:pt x="882" y="1268"/>
                    <a:pt x="731" y="1159"/>
                    <a:pt x="798" y="886"/>
                  </a:cubicBezTo>
                  <a:cubicBezTo>
                    <a:pt x="819" y="814"/>
                    <a:pt x="1003" y="709"/>
                    <a:pt x="1087" y="709"/>
                  </a:cubicBezTo>
                  <a:close/>
                  <a:moveTo>
                    <a:pt x="1398" y="1"/>
                  </a:moveTo>
                  <a:cubicBezTo>
                    <a:pt x="1121" y="1"/>
                    <a:pt x="853" y="95"/>
                    <a:pt x="616" y="328"/>
                  </a:cubicBezTo>
                  <a:cubicBezTo>
                    <a:pt x="182" y="757"/>
                    <a:pt x="0" y="1296"/>
                    <a:pt x="170" y="1924"/>
                  </a:cubicBezTo>
                  <a:cubicBezTo>
                    <a:pt x="405" y="2798"/>
                    <a:pt x="956" y="3414"/>
                    <a:pt x="1696" y="3884"/>
                  </a:cubicBezTo>
                  <a:cubicBezTo>
                    <a:pt x="1831" y="3831"/>
                    <a:pt x="1965" y="3790"/>
                    <a:pt x="2112" y="3737"/>
                  </a:cubicBezTo>
                  <a:cubicBezTo>
                    <a:pt x="2370" y="2833"/>
                    <a:pt x="2599" y="1912"/>
                    <a:pt x="3450" y="1355"/>
                  </a:cubicBezTo>
                  <a:cubicBezTo>
                    <a:pt x="3397" y="1204"/>
                    <a:pt x="3362" y="1070"/>
                    <a:pt x="3316" y="941"/>
                  </a:cubicBezTo>
                  <a:lnTo>
                    <a:pt x="3316" y="941"/>
                  </a:lnTo>
                  <a:cubicBezTo>
                    <a:pt x="3317" y="942"/>
                    <a:pt x="3319" y="943"/>
                    <a:pt x="3321" y="944"/>
                  </a:cubicBezTo>
                  <a:lnTo>
                    <a:pt x="3315" y="939"/>
                  </a:lnTo>
                  <a:lnTo>
                    <a:pt x="3315" y="939"/>
                  </a:lnTo>
                  <a:cubicBezTo>
                    <a:pt x="3315" y="939"/>
                    <a:pt x="3315" y="940"/>
                    <a:pt x="3316" y="941"/>
                  </a:cubicBezTo>
                  <a:lnTo>
                    <a:pt x="3316" y="941"/>
                  </a:lnTo>
                  <a:cubicBezTo>
                    <a:pt x="2919" y="684"/>
                    <a:pt x="2539" y="386"/>
                    <a:pt x="2112" y="182"/>
                  </a:cubicBezTo>
                  <a:cubicBezTo>
                    <a:pt x="1879" y="71"/>
                    <a:pt x="1635" y="1"/>
                    <a:pt x="13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4388350" y="4038200"/>
              <a:ext cx="107975" cy="141250"/>
            </a:xfrm>
            <a:custGeom>
              <a:avLst/>
              <a:gdLst/>
              <a:ahLst/>
              <a:cxnLst/>
              <a:rect l="l" t="t" r="r" b="b"/>
              <a:pathLst>
                <a:path w="4319" h="5650" extrusionOk="0">
                  <a:moveTo>
                    <a:pt x="2850" y="1"/>
                  </a:moveTo>
                  <a:cubicBezTo>
                    <a:pt x="2621" y="1"/>
                    <a:pt x="2376" y="57"/>
                    <a:pt x="2118" y="178"/>
                  </a:cubicBezTo>
                  <a:cubicBezTo>
                    <a:pt x="1983" y="1832"/>
                    <a:pt x="1291" y="2237"/>
                    <a:pt x="135" y="2495"/>
                  </a:cubicBezTo>
                  <a:cubicBezTo>
                    <a:pt x="88" y="2501"/>
                    <a:pt x="41" y="2524"/>
                    <a:pt x="0" y="2536"/>
                  </a:cubicBezTo>
                  <a:cubicBezTo>
                    <a:pt x="96" y="2592"/>
                    <a:pt x="197" y="2713"/>
                    <a:pt x="287" y="2713"/>
                  </a:cubicBezTo>
                  <a:cubicBezTo>
                    <a:pt x="291" y="2713"/>
                    <a:pt x="295" y="2713"/>
                    <a:pt x="300" y="2712"/>
                  </a:cubicBezTo>
                  <a:cubicBezTo>
                    <a:pt x="481" y="2706"/>
                    <a:pt x="657" y="2618"/>
                    <a:pt x="839" y="2566"/>
                  </a:cubicBezTo>
                  <a:cubicBezTo>
                    <a:pt x="841" y="2565"/>
                    <a:pt x="843" y="2565"/>
                    <a:pt x="845" y="2565"/>
                  </a:cubicBezTo>
                  <a:cubicBezTo>
                    <a:pt x="863" y="2565"/>
                    <a:pt x="892" y="2584"/>
                    <a:pt x="939" y="2595"/>
                  </a:cubicBezTo>
                  <a:cubicBezTo>
                    <a:pt x="1162" y="3005"/>
                    <a:pt x="816" y="3299"/>
                    <a:pt x="681" y="3639"/>
                  </a:cubicBezTo>
                  <a:cubicBezTo>
                    <a:pt x="546" y="3968"/>
                    <a:pt x="411" y="4290"/>
                    <a:pt x="276" y="4619"/>
                  </a:cubicBezTo>
                  <a:cubicBezTo>
                    <a:pt x="780" y="5308"/>
                    <a:pt x="1322" y="5650"/>
                    <a:pt x="1919" y="5650"/>
                  </a:cubicBezTo>
                  <a:cubicBezTo>
                    <a:pt x="2248" y="5650"/>
                    <a:pt x="2593" y="5546"/>
                    <a:pt x="2957" y="5340"/>
                  </a:cubicBezTo>
                  <a:cubicBezTo>
                    <a:pt x="2898" y="5188"/>
                    <a:pt x="2840" y="5035"/>
                    <a:pt x="2769" y="4883"/>
                  </a:cubicBezTo>
                  <a:cubicBezTo>
                    <a:pt x="2435" y="4836"/>
                    <a:pt x="2095" y="4789"/>
                    <a:pt x="1760" y="4736"/>
                  </a:cubicBezTo>
                  <a:cubicBezTo>
                    <a:pt x="1473" y="4695"/>
                    <a:pt x="1303" y="4543"/>
                    <a:pt x="1320" y="4255"/>
                  </a:cubicBezTo>
                  <a:cubicBezTo>
                    <a:pt x="1355" y="3469"/>
                    <a:pt x="1461" y="2712"/>
                    <a:pt x="2200" y="2225"/>
                  </a:cubicBezTo>
                  <a:cubicBezTo>
                    <a:pt x="2441" y="2073"/>
                    <a:pt x="2664" y="1873"/>
                    <a:pt x="2875" y="1674"/>
                  </a:cubicBezTo>
                  <a:cubicBezTo>
                    <a:pt x="3164" y="1397"/>
                    <a:pt x="3471" y="1241"/>
                    <a:pt x="3815" y="1241"/>
                  </a:cubicBezTo>
                  <a:cubicBezTo>
                    <a:pt x="3974" y="1241"/>
                    <a:pt x="4142" y="1275"/>
                    <a:pt x="4318" y="1345"/>
                  </a:cubicBezTo>
                  <a:cubicBezTo>
                    <a:pt x="4080" y="520"/>
                    <a:pt x="3543" y="1"/>
                    <a:pt x="2850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4201950" y="3960875"/>
              <a:ext cx="121750" cy="123950"/>
            </a:xfrm>
            <a:custGeom>
              <a:avLst/>
              <a:gdLst/>
              <a:ahLst/>
              <a:cxnLst/>
              <a:rect l="l" t="t" r="r" b="b"/>
              <a:pathLst>
                <a:path w="4870" h="4958" extrusionOk="0">
                  <a:moveTo>
                    <a:pt x="3285" y="0"/>
                  </a:moveTo>
                  <a:cubicBezTo>
                    <a:pt x="2461" y="0"/>
                    <a:pt x="1732" y="350"/>
                    <a:pt x="1132" y="977"/>
                  </a:cubicBezTo>
                  <a:cubicBezTo>
                    <a:pt x="323" y="1828"/>
                    <a:pt x="0" y="2860"/>
                    <a:pt x="393" y="4051"/>
                  </a:cubicBezTo>
                  <a:cubicBezTo>
                    <a:pt x="510" y="4391"/>
                    <a:pt x="710" y="4691"/>
                    <a:pt x="1033" y="4790"/>
                  </a:cubicBezTo>
                  <a:cubicBezTo>
                    <a:pt x="1309" y="4869"/>
                    <a:pt x="1596" y="4957"/>
                    <a:pt x="1884" y="4957"/>
                  </a:cubicBezTo>
                  <a:cubicBezTo>
                    <a:pt x="2091" y="4957"/>
                    <a:pt x="2299" y="4912"/>
                    <a:pt x="2505" y="4784"/>
                  </a:cubicBezTo>
                  <a:cubicBezTo>
                    <a:pt x="2394" y="4614"/>
                    <a:pt x="2294" y="4438"/>
                    <a:pt x="2182" y="4262"/>
                  </a:cubicBezTo>
                  <a:lnTo>
                    <a:pt x="2130" y="4227"/>
                  </a:lnTo>
                  <a:lnTo>
                    <a:pt x="2083" y="4233"/>
                  </a:lnTo>
                  <a:cubicBezTo>
                    <a:pt x="2035" y="4238"/>
                    <a:pt x="1988" y="4241"/>
                    <a:pt x="1942" y="4241"/>
                  </a:cubicBezTo>
                  <a:cubicBezTo>
                    <a:pt x="1646" y="4241"/>
                    <a:pt x="1387" y="4122"/>
                    <a:pt x="1326" y="3822"/>
                  </a:cubicBezTo>
                  <a:cubicBezTo>
                    <a:pt x="1203" y="3218"/>
                    <a:pt x="1273" y="2614"/>
                    <a:pt x="1654" y="2098"/>
                  </a:cubicBezTo>
                  <a:cubicBezTo>
                    <a:pt x="1983" y="1652"/>
                    <a:pt x="2353" y="1235"/>
                    <a:pt x="2734" y="830"/>
                  </a:cubicBezTo>
                  <a:cubicBezTo>
                    <a:pt x="2995" y="559"/>
                    <a:pt x="3332" y="404"/>
                    <a:pt x="3686" y="404"/>
                  </a:cubicBezTo>
                  <a:cubicBezTo>
                    <a:pt x="3761" y="404"/>
                    <a:pt x="3837" y="411"/>
                    <a:pt x="3913" y="426"/>
                  </a:cubicBezTo>
                  <a:cubicBezTo>
                    <a:pt x="4341" y="508"/>
                    <a:pt x="4547" y="842"/>
                    <a:pt x="4529" y="1294"/>
                  </a:cubicBezTo>
                  <a:cubicBezTo>
                    <a:pt x="4787" y="1165"/>
                    <a:pt x="4869" y="1001"/>
                    <a:pt x="4728" y="725"/>
                  </a:cubicBezTo>
                  <a:cubicBezTo>
                    <a:pt x="4635" y="556"/>
                    <a:pt x="4582" y="369"/>
                    <a:pt x="4507" y="188"/>
                  </a:cubicBezTo>
                  <a:lnTo>
                    <a:pt x="4507" y="188"/>
                  </a:lnTo>
                  <a:cubicBezTo>
                    <a:pt x="4512" y="189"/>
                    <a:pt x="4518" y="190"/>
                    <a:pt x="4523" y="191"/>
                  </a:cubicBezTo>
                  <a:lnTo>
                    <a:pt x="4505" y="185"/>
                  </a:lnTo>
                  <a:lnTo>
                    <a:pt x="4505" y="185"/>
                  </a:lnTo>
                  <a:cubicBezTo>
                    <a:pt x="4506" y="186"/>
                    <a:pt x="4506" y="187"/>
                    <a:pt x="4507" y="188"/>
                  </a:cubicBezTo>
                  <a:lnTo>
                    <a:pt x="4507" y="188"/>
                  </a:lnTo>
                  <a:cubicBezTo>
                    <a:pt x="4359" y="160"/>
                    <a:pt x="4201" y="131"/>
                    <a:pt x="4054" y="97"/>
                  </a:cubicBezTo>
                  <a:cubicBezTo>
                    <a:pt x="3789" y="32"/>
                    <a:pt x="3533" y="0"/>
                    <a:pt x="3285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4360625" y="4009050"/>
              <a:ext cx="74525" cy="84025"/>
            </a:xfrm>
            <a:custGeom>
              <a:avLst/>
              <a:gdLst/>
              <a:ahLst/>
              <a:cxnLst/>
              <a:rect l="l" t="t" r="r" b="b"/>
              <a:pathLst>
                <a:path w="2981" h="3361" extrusionOk="0">
                  <a:moveTo>
                    <a:pt x="1972" y="968"/>
                  </a:moveTo>
                  <a:lnTo>
                    <a:pt x="1972" y="968"/>
                  </a:lnTo>
                  <a:cubicBezTo>
                    <a:pt x="2464" y="1491"/>
                    <a:pt x="2470" y="1860"/>
                    <a:pt x="2054" y="2453"/>
                  </a:cubicBezTo>
                  <a:cubicBezTo>
                    <a:pt x="2001" y="2494"/>
                    <a:pt x="1960" y="2546"/>
                    <a:pt x="1907" y="2593"/>
                  </a:cubicBezTo>
                  <a:cubicBezTo>
                    <a:pt x="1829" y="2726"/>
                    <a:pt x="1747" y="2779"/>
                    <a:pt x="1656" y="2779"/>
                  </a:cubicBezTo>
                  <a:cubicBezTo>
                    <a:pt x="1540" y="2779"/>
                    <a:pt x="1410" y="2694"/>
                    <a:pt x="1256" y="2576"/>
                  </a:cubicBezTo>
                  <a:cubicBezTo>
                    <a:pt x="1485" y="2546"/>
                    <a:pt x="1655" y="2523"/>
                    <a:pt x="1825" y="2505"/>
                  </a:cubicBezTo>
                  <a:lnTo>
                    <a:pt x="1960" y="2347"/>
                  </a:lnTo>
                  <a:cubicBezTo>
                    <a:pt x="2265" y="1925"/>
                    <a:pt x="2048" y="1467"/>
                    <a:pt x="1972" y="968"/>
                  </a:cubicBezTo>
                  <a:close/>
                  <a:moveTo>
                    <a:pt x="2054" y="0"/>
                  </a:moveTo>
                  <a:cubicBezTo>
                    <a:pt x="1115" y="106"/>
                    <a:pt x="693" y="816"/>
                    <a:pt x="253" y="1520"/>
                  </a:cubicBezTo>
                  <a:cubicBezTo>
                    <a:pt x="6" y="1919"/>
                    <a:pt x="1" y="2277"/>
                    <a:pt x="282" y="2658"/>
                  </a:cubicBezTo>
                  <a:cubicBezTo>
                    <a:pt x="399" y="2822"/>
                    <a:pt x="441" y="3045"/>
                    <a:pt x="511" y="3245"/>
                  </a:cubicBezTo>
                  <a:cubicBezTo>
                    <a:pt x="718" y="3324"/>
                    <a:pt x="916" y="3360"/>
                    <a:pt x="1105" y="3360"/>
                  </a:cubicBezTo>
                  <a:cubicBezTo>
                    <a:pt x="1625" y="3360"/>
                    <a:pt x="2069" y="3085"/>
                    <a:pt x="2418" y="2693"/>
                  </a:cubicBezTo>
                  <a:cubicBezTo>
                    <a:pt x="2904" y="2153"/>
                    <a:pt x="2981" y="1444"/>
                    <a:pt x="2588" y="781"/>
                  </a:cubicBezTo>
                  <a:cubicBezTo>
                    <a:pt x="2429" y="511"/>
                    <a:pt x="2230" y="259"/>
                    <a:pt x="2054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4219400" y="3562600"/>
              <a:ext cx="70275" cy="110325"/>
            </a:xfrm>
            <a:custGeom>
              <a:avLst/>
              <a:gdLst/>
              <a:ahLst/>
              <a:cxnLst/>
              <a:rect l="l" t="t" r="r" b="b"/>
              <a:pathLst>
                <a:path w="2811" h="4413" extrusionOk="0">
                  <a:moveTo>
                    <a:pt x="687" y="1"/>
                  </a:moveTo>
                  <a:cubicBezTo>
                    <a:pt x="606" y="133"/>
                    <a:pt x="526" y="247"/>
                    <a:pt x="457" y="362"/>
                  </a:cubicBezTo>
                  <a:lnTo>
                    <a:pt x="457" y="362"/>
                  </a:lnTo>
                  <a:cubicBezTo>
                    <a:pt x="457" y="357"/>
                    <a:pt x="457" y="352"/>
                    <a:pt x="458" y="347"/>
                  </a:cubicBezTo>
                  <a:lnTo>
                    <a:pt x="458" y="347"/>
                  </a:lnTo>
                  <a:lnTo>
                    <a:pt x="452" y="371"/>
                  </a:lnTo>
                  <a:cubicBezTo>
                    <a:pt x="454" y="368"/>
                    <a:pt x="455" y="365"/>
                    <a:pt x="457" y="362"/>
                  </a:cubicBezTo>
                  <a:lnTo>
                    <a:pt x="457" y="362"/>
                  </a:lnTo>
                  <a:cubicBezTo>
                    <a:pt x="453" y="476"/>
                    <a:pt x="468" y="609"/>
                    <a:pt x="428" y="705"/>
                  </a:cubicBezTo>
                  <a:cubicBezTo>
                    <a:pt x="0" y="1649"/>
                    <a:pt x="317" y="2389"/>
                    <a:pt x="997" y="3046"/>
                  </a:cubicBezTo>
                  <a:cubicBezTo>
                    <a:pt x="1039" y="3081"/>
                    <a:pt x="1068" y="3116"/>
                    <a:pt x="1097" y="3151"/>
                  </a:cubicBezTo>
                  <a:cubicBezTo>
                    <a:pt x="1173" y="3087"/>
                    <a:pt x="1261" y="3016"/>
                    <a:pt x="1479" y="2852"/>
                  </a:cubicBezTo>
                  <a:lnTo>
                    <a:pt x="1479" y="2852"/>
                  </a:lnTo>
                  <a:cubicBezTo>
                    <a:pt x="1209" y="3650"/>
                    <a:pt x="1613" y="4031"/>
                    <a:pt x="1977" y="4413"/>
                  </a:cubicBezTo>
                  <a:cubicBezTo>
                    <a:pt x="2153" y="4037"/>
                    <a:pt x="2323" y="3691"/>
                    <a:pt x="2482" y="3351"/>
                  </a:cubicBezTo>
                  <a:cubicBezTo>
                    <a:pt x="2646" y="2676"/>
                    <a:pt x="2810" y="1996"/>
                    <a:pt x="2476" y="1333"/>
                  </a:cubicBezTo>
                  <a:cubicBezTo>
                    <a:pt x="2270" y="1186"/>
                    <a:pt x="2065" y="1039"/>
                    <a:pt x="1830" y="875"/>
                  </a:cubicBezTo>
                  <a:cubicBezTo>
                    <a:pt x="1713" y="1784"/>
                    <a:pt x="1655" y="1949"/>
                    <a:pt x="1367" y="2242"/>
                  </a:cubicBezTo>
                  <a:cubicBezTo>
                    <a:pt x="1537" y="910"/>
                    <a:pt x="1537" y="910"/>
                    <a:pt x="1332" y="412"/>
                  </a:cubicBezTo>
                  <a:cubicBezTo>
                    <a:pt x="1109" y="277"/>
                    <a:pt x="898" y="136"/>
                    <a:pt x="6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4021400" y="3860925"/>
              <a:ext cx="99025" cy="64850"/>
            </a:xfrm>
            <a:custGeom>
              <a:avLst/>
              <a:gdLst/>
              <a:ahLst/>
              <a:cxnLst/>
              <a:rect l="l" t="t" r="r" b="b"/>
              <a:pathLst>
                <a:path w="3961" h="2594" extrusionOk="0">
                  <a:moveTo>
                    <a:pt x="0" y="0"/>
                  </a:moveTo>
                  <a:lnTo>
                    <a:pt x="0" y="0"/>
                  </a:lnTo>
                  <a:cubicBezTo>
                    <a:pt x="71" y="640"/>
                    <a:pt x="118" y="1138"/>
                    <a:pt x="176" y="1713"/>
                  </a:cubicBezTo>
                  <a:cubicBezTo>
                    <a:pt x="1009" y="1948"/>
                    <a:pt x="1790" y="2183"/>
                    <a:pt x="2582" y="2388"/>
                  </a:cubicBezTo>
                  <a:cubicBezTo>
                    <a:pt x="2981" y="2488"/>
                    <a:pt x="3391" y="2523"/>
                    <a:pt x="3796" y="2593"/>
                  </a:cubicBezTo>
                  <a:cubicBezTo>
                    <a:pt x="3849" y="2546"/>
                    <a:pt x="3902" y="2511"/>
                    <a:pt x="3960" y="2464"/>
                  </a:cubicBezTo>
                  <a:cubicBezTo>
                    <a:pt x="3861" y="2230"/>
                    <a:pt x="3720" y="1995"/>
                    <a:pt x="3655" y="1749"/>
                  </a:cubicBezTo>
                  <a:cubicBezTo>
                    <a:pt x="3568" y="1411"/>
                    <a:pt x="3371" y="1166"/>
                    <a:pt x="3104" y="967"/>
                  </a:cubicBezTo>
                  <a:lnTo>
                    <a:pt x="3104" y="967"/>
                  </a:lnTo>
                  <a:cubicBezTo>
                    <a:pt x="3106" y="968"/>
                    <a:pt x="3108" y="968"/>
                    <a:pt x="3110" y="968"/>
                  </a:cubicBezTo>
                  <a:lnTo>
                    <a:pt x="3098" y="962"/>
                  </a:lnTo>
                  <a:lnTo>
                    <a:pt x="3098" y="962"/>
                  </a:lnTo>
                  <a:cubicBezTo>
                    <a:pt x="3100" y="964"/>
                    <a:pt x="3102" y="966"/>
                    <a:pt x="3104" y="967"/>
                  </a:cubicBezTo>
                  <a:lnTo>
                    <a:pt x="3104" y="967"/>
                  </a:lnTo>
                  <a:cubicBezTo>
                    <a:pt x="2080" y="762"/>
                    <a:pt x="1066" y="539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4269850" y="4048650"/>
              <a:ext cx="74375" cy="177325"/>
            </a:xfrm>
            <a:custGeom>
              <a:avLst/>
              <a:gdLst/>
              <a:ahLst/>
              <a:cxnLst/>
              <a:rect l="l" t="t" r="r" b="b"/>
              <a:pathLst>
                <a:path w="2975" h="7093" extrusionOk="0">
                  <a:moveTo>
                    <a:pt x="1836" y="0"/>
                  </a:moveTo>
                  <a:cubicBezTo>
                    <a:pt x="1772" y="188"/>
                    <a:pt x="1684" y="323"/>
                    <a:pt x="1666" y="470"/>
                  </a:cubicBezTo>
                  <a:cubicBezTo>
                    <a:pt x="1596" y="1144"/>
                    <a:pt x="1543" y="1831"/>
                    <a:pt x="1479" y="2511"/>
                  </a:cubicBezTo>
                  <a:cubicBezTo>
                    <a:pt x="1391" y="3356"/>
                    <a:pt x="1496" y="4236"/>
                    <a:pt x="1115" y="5180"/>
                  </a:cubicBezTo>
                  <a:cubicBezTo>
                    <a:pt x="863" y="4899"/>
                    <a:pt x="663" y="4682"/>
                    <a:pt x="464" y="4459"/>
                  </a:cubicBezTo>
                  <a:lnTo>
                    <a:pt x="0" y="4617"/>
                  </a:lnTo>
                  <a:cubicBezTo>
                    <a:pt x="76" y="4852"/>
                    <a:pt x="147" y="5092"/>
                    <a:pt x="223" y="5327"/>
                  </a:cubicBezTo>
                  <a:cubicBezTo>
                    <a:pt x="294" y="5245"/>
                    <a:pt x="376" y="5157"/>
                    <a:pt x="458" y="5069"/>
                  </a:cubicBezTo>
                  <a:cubicBezTo>
                    <a:pt x="863" y="5720"/>
                    <a:pt x="863" y="5738"/>
                    <a:pt x="499" y="6072"/>
                  </a:cubicBezTo>
                  <a:cubicBezTo>
                    <a:pt x="552" y="6412"/>
                    <a:pt x="599" y="6759"/>
                    <a:pt x="646" y="7093"/>
                  </a:cubicBezTo>
                  <a:cubicBezTo>
                    <a:pt x="898" y="7058"/>
                    <a:pt x="1050" y="6952"/>
                    <a:pt x="998" y="6659"/>
                  </a:cubicBezTo>
                  <a:cubicBezTo>
                    <a:pt x="962" y="6453"/>
                    <a:pt x="962" y="6242"/>
                    <a:pt x="933" y="5978"/>
                  </a:cubicBezTo>
                  <a:cubicBezTo>
                    <a:pt x="1197" y="5967"/>
                    <a:pt x="1391" y="5955"/>
                    <a:pt x="1572" y="5943"/>
                  </a:cubicBezTo>
                  <a:cubicBezTo>
                    <a:pt x="1602" y="5503"/>
                    <a:pt x="1631" y="5057"/>
                    <a:pt x="1666" y="4623"/>
                  </a:cubicBezTo>
                  <a:cubicBezTo>
                    <a:pt x="1671" y="4419"/>
                    <a:pt x="1765" y="4341"/>
                    <a:pt x="1919" y="4341"/>
                  </a:cubicBezTo>
                  <a:cubicBezTo>
                    <a:pt x="1955" y="4341"/>
                    <a:pt x="1994" y="4346"/>
                    <a:pt x="2036" y="4353"/>
                  </a:cubicBezTo>
                  <a:cubicBezTo>
                    <a:pt x="2106" y="3825"/>
                    <a:pt x="2194" y="3303"/>
                    <a:pt x="2247" y="2775"/>
                  </a:cubicBezTo>
                  <a:cubicBezTo>
                    <a:pt x="2300" y="2218"/>
                    <a:pt x="2364" y="1690"/>
                    <a:pt x="2975" y="1485"/>
                  </a:cubicBezTo>
                  <a:cubicBezTo>
                    <a:pt x="2804" y="1221"/>
                    <a:pt x="2669" y="998"/>
                    <a:pt x="2535" y="781"/>
                  </a:cubicBezTo>
                  <a:lnTo>
                    <a:pt x="2535" y="781"/>
                  </a:lnTo>
                  <a:lnTo>
                    <a:pt x="2546" y="792"/>
                  </a:lnTo>
                  <a:cubicBezTo>
                    <a:pt x="2329" y="552"/>
                    <a:pt x="2106" y="311"/>
                    <a:pt x="183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4380725" y="3833500"/>
              <a:ext cx="59125" cy="88175"/>
            </a:xfrm>
            <a:custGeom>
              <a:avLst/>
              <a:gdLst/>
              <a:ahLst/>
              <a:cxnLst/>
              <a:rect l="l" t="t" r="r" b="b"/>
              <a:pathLst>
                <a:path w="2365" h="3527" extrusionOk="0">
                  <a:moveTo>
                    <a:pt x="1895" y="1913"/>
                  </a:moveTo>
                  <a:cubicBezTo>
                    <a:pt x="1813" y="2153"/>
                    <a:pt x="1737" y="2388"/>
                    <a:pt x="1614" y="2781"/>
                  </a:cubicBezTo>
                  <a:cubicBezTo>
                    <a:pt x="1614" y="2294"/>
                    <a:pt x="1614" y="2294"/>
                    <a:pt x="1895" y="1913"/>
                  </a:cubicBezTo>
                  <a:close/>
                  <a:moveTo>
                    <a:pt x="1625" y="0"/>
                  </a:moveTo>
                  <a:cubicBezTo>
                    <a:pt x="1332" y="200"/>
                    <a:pt x="1027" y="387"/>
                    <a:pt x="734" y="587"/>
                  </a:cubicBezTo>
                  <a:cubicBezTo>
                    <a:pt x="687" y="681"/>
                    <a:pt x="640" y="775"/>
                    <a:pt x="599" y="874"/>
                  </a:cubicBezTo>
                  <a:cubicBezTo>
                    <a:pt x="810" y="1086"/>
                    <a:pt x="804" y="1350"/>
                    <a:pt x="599" y="1520"/>
                  </a:cubicBezTo>
                  <a:cubicBezTo>
                    <a:pt x="0" y="2007"/>
                    <a:pt x="129" y="2576"/>
                    <a:pt x="364" y="3174"/>
                  </a:cubicBezTo>
                  <a:cubicBezTo>
                    <a:pt x="405" y="3286"/>
                    <a:pt x="429" y="3409"/>
                    <a:pt x="458" y="3526"/>
                  </a:cubicBezTo>
                  <a:cubicBezTo>
                    <a:pt x="804" y="3356"/>
                    <a:pt x="1127" y="3133"/>
                    <a:pt x="1484" y="3033"/>
                  </a:cubicBezTo>
                  <a:cubicBezTo>
                    <a:pt x="1848" y="2939"/>
                    <a:pt x="2112" y="2752"/>
                    <a:pt x="2364" y="2494"/>
                  </a:cubicBezTo>
                  <a:cubicBezTo>
                    <a:pt x="2347" y="2183"/>
                    <a:pt x="2347" y="1872"/>
                    <a:pt x="2335" y="1561"/>
                  </a:cubicBezTo>
                  <a:cubicBezTo>
                    <a:pt x="2306" y="951"/>
                    <a:pt x="2188" y="376"/>
                    <a:pt x="1625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4331000" y="3991150"/>
              <a:ext cx="80975" cy="99325"/>
            </a:xfrm>
            <a:custGeom>
              <a:avLst/>
              <a:gdLst/>
              <a:ahLst/>
              <a:cxnLst/>
              <a:rect l="l" t="t" r="r" b="b"/>
              <a:pathLst>
                <a:path w="3239" h="3973" extrusionOk="0">
                  <a:moveTo>
                    <a:pt x="71" y="3081"/>
                  </a:moveTo>
                  <a:lnTo>
                    <a:pt x="83" y="3092"/>
                  </a:lnTo>
                  <a:cubicBezTo>
                    <a:pt x="82" y="3088"/>
                    <a:pt x="81" y="3085"/>
                    <a:pt x="81" y="3081"/>
                  </a:cubicBezTo>
                  <a:lnTo>
                    <a:pt x="81" y="3081"/>
                  </a:lnTo>
                  <a:cubicBezTo>
                    <a:pt x="78" y="3081"/>
                    <a:pt x="74" y="3081"/>
                    <a:pt x="71" y="3081"/>
                  </a:cubicBezTo>
                  <a:close/>
                  <a:moveTo>
                    <a:pt x="2353" y="1"/>
                  </a:moveTo>
                  <a:cubicBezTo>
                    <a:pt x="2183" y="7"/>
                    <a:pt x="2013" y="1"/>
                    <a:pt x="1843" y="12"/>
                  </a:cubicBezTo>
                  <a:cubicBezTo>
                    <a:pt x="1162" y="65"/>
                    <a:pt x="922" y="318"/>
                    <a:pt x="810" y="998"/>
                  </a:cubicBezTo>
                  <a:cubicBezTo>
                    <a:pt x="751" y="1350"/>
                    <a:pt x="628" y="1696"/>
                    <a:pt x="546" y="2048"/>
                  </a:cubicBezTo>
                  <a:cubicBezTo>
                    <a:pt x="482" y="2347"/>
                    <a:pt x="294" y="2494"/>
                    <a:pt x="1" y="2535"/>
                  </a:cubicBezTo>
                  <a:cubicBezTo>
                    <a:pt x="24" y="2719"/>
                    <a:pt x="52" y="2902"/>
                    <a:pt x="81" y="3081"/>
                  </a:cubicBezTo>
                  <a:lnTo>
                    <a:pt x="81" y="3081"/>
                  </a:lnTo>
                  <a:cubicBezTo>
                    <a:pt x="508" y="3086"/>
                    <a:pt x="695" y="3469"/>
                    <a:pt x="1004" y="3667"/>
                  </a:cubicBezTo>
                  <a:cubicBezTo>
                    <a:pt x="1194" y="3791"/>
                    <a:pt x="1352" y="3972"/>
                    <a:pt x="1590" y="3972"/>
                  </a:cubicBezTo>
                  <a:cubicBezTo>
                    <a:pt x="1623" y="3972"/>
                    <a:pt x="1659" y="3969"/>
                    <a:pt x="1696" y="3961"/>
                  </a:cubicBezTo>
                  <a:cubicBezTo>
                    <a:pt x="1626" y="3761"/>
                    <a:pt x="1584" y="3532"/>
                    <a:pt x="1467" y="3374"/>
                  </a:cubicBezTo>
                  <a:cubicBezTo>
                    <a:pt x="1186" y="2993"/>
                    <a:pt x="1191" y="2635"/>
                    <a:pt x="1438" y="2236"/>
                  </a:cubicBezTo>
                  <a:cubicBezTo>
                    <a:pt x="1866" y="1526"/>
                    <a:pt x="2300" y="822"/>
                    <a:pt x="3239" y="716"/>
                  </a:cubicBezTo>
                  <a:cubicBezTo>
                    <a:pt x="3039" y="364"/>
                    <a:pt x="2787" y="83"/>
                    <a:pt x="2353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4311500" y="3738025"/>
              <a:ext cx="81125" cy="115300"/>
            </a:xfrm>
            <a:custGeom>
              <a:avLst/>
              <a:gdLst/>
              <a:ahLst/>
              <a:cxnLst/>
              <a:rect l="l" t="t" r="r" b="b"/>
              <a:pathLst>
                <a:path w="3245" h="4612" extrusionOk="0">
                  <a:moveTo>
                    <a:pt x="2012" y="1244"/>
                  </a:moveTo>
                  <a:lnTo>
                    <a:pt x="2012" y="1244"/>
                  </a:lnTo>
                  <a:cubicBezTo>
                    <a:pt x="2253" y="1602"/>
                    <a:pt x="2253" y="1602"/>
                    <a:pt x="2054" y="1977"/>
                  </a:cubicBezTo>
                  <a:cubicBezTo>
                    <a:pt x="2048" y="1760"/>
                    <a:pt x="2030" y="1537"/>
                    <a:pt x="2012" y="1244"/>
                  </a:cubicBezTo>
                  <a:close/>
                  <a:moveTo>
                    <a:pt x="94" y="0"/>
                  </a:moveTo>
                  <a:cubicBezTo>
                    <a:pt x="65" y="6"/>
                    <a:pt x="30" y="18"/>
                    <a:pt x="0" y="35"/>
                  </a:cubicBezTo>
                  <a:lnTo>
                    <a:pt x="0" y="1185"/>
                  </a:lnTo>
                  <a:cubicBezTo>
                    <a:pt x="94" y="1232"/>
                    <a:pt x="270" y="1308"/>
                    <a:pt x="270" y="1320"/>
                  </a:cubicBezTo>
                  <a:cubicBezTo>
                    <a:pt x="165" y="1602"/>
                    <a:pt x="417" y="1719"/>
                    <a:pt x="546" y="1895"/>
                  </a:cubicBezTo>
                  <a:cubicBezTo>
                    <a:pt x="1056" y="2646"/>
                    <a:pt x="1555" y="3391"/>
                    <a:pt x="1279" y="4377"/>
                  </a:cubicBezTo>
                  <a:cubicBezTo>
                    <a:pt x="1262" y="4429"/>
                    <a:pt x="1314" y="4494"/>
                    <a:pt x="1350" y="4611"/>
                  </a:cubicBezTo>
                  <a:cubicBezTo>
                    <a:pt x="1719" y="4165"/>
                    <a:pt x="2059" y="3743"/>
                    <a:pt x="2470" y="3244"/>
                  </a:cubicBezTo>
                  <a:cubicBezTo>
                    <a:pt x="2394" y="2687"/>
                    <a:pt x="2904" y="2294"/>
                    <a:pt x="3244" y="1801"/>
                  </a:cubicBezTo>
                  <a:cubicBezTo>
                    <a:pt x="3203" y="1772"/>
                    <a:pt x="3174" y="1743"/>
                    <a:pt x="3139" y="1713"/>
                  </a:cubicBezTo>
                  <a:cubicBezTo>
                    <a:pt x="3036" y="1788"/>
                    <a:pt x="2945" y="1826"/>
                    <a:pt x="2869" y="1826"/>
                  </a:cubicBezTo>
                  <a:cubicBezTo>
                    <a:pt x="2742" y="1826"/>
                    <a:pt x="2658" y="1721"/>
                    <a:pt x="2628" y="1508"/>
                  </a:cubicBezTo>
                  <a:cubicBezTo>
                    <a:pt x="2573" y="1153"/>
                    <a:pt x="2395" y="1015"/>
                    <a:pt x="2130" y="1015"/>
                  </a:cubicBezTo>
                  <a:cubicBezTo>
                    <a:pt x="2058" y="1015"/>
                    <a:pt x="1979" y="1026"/>
                    <a:pt x="1895" y="1044"/>
                  </a:cubicBezTo>
                  <a:cubicBezTo>
                    <a:pt x="1778" y="1068"/>
                    <a:pt x="1661" y="1091"/>
                    <a:pt x="1520" y="1115"/>
                  </a:cubicBezTo>
                  <a:cubicBezTo>
                    <a:pt x="1473" y="1473"/>
                    <a:pt x="1432" y="1807"/>
                    <a:pt x="1385" y="2141"/>
                  </a:cubicBezTo>
                  <a:cubicBezTo>
                    <a:pt x="1344" y="2147"/>
                    <a:pt x="1291" y="2147"/>
                    <a:pt x="1250" y="2147"/>
                  </a:cubicBezTo>
                  <a:cubicBezTo>
                    <a:pt x="869" y="1437"/>
                    <a:pt x="475" y="716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4027550" y="3909175"/>
              <a:ext cx="120150" cy="53700"/>
            </a:xfrm>
            <a:custGeom>
              <a:avLst/>
              <a:gdLst/>
              <a:ahLst/>
              <a:cxnLst/>
              <a:rect l="l" t="t" r="r" b="b"/>
              <a:pathLst>
                <a:path w="4806" h="2148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669"/>
                    <a:pt x="235" y="1103"/>
                    <a:pt x="816" y="1350"/>
                  </a:cubicBezTo>
                  <a:cubicBezTo>
                    <a:pt x="1403" y="1608"/>
                    <a:pt x="1990" y="1778"/>
                    <a:pt x="2623" y="1825"/>
                  </a:cubicBezTo>
                  <a:cubicBezTo>
                    <a:pt x="3151" y="1872"/>
                    <a:pt x="3673" y="1995"/>
                    <a:pt x="4195" y="2083"/>
                  </a:cubicBezTo>
                  <a:cubicBezTo>
                    <a:pt x="4348" y="2106"/>
                    <a:pt x="4512" y="2118"/>
                    <a:pt x="4805" y="2148"/>
                  </a:cubicBezTo>
                  <a:cubicBezTo>
                    <a:pt x="4541" y="1719"/>
                    <a:pt x="4348" y="1397"/>
                    <a:pt x="4148" y="1074"/>
                  </a:cubicBezTo>
                  <a:lnTo>
                    <a:pt x="4148" y="1074"/>
                  </a:lnTo>
                  <a:lnTo>
                    <a:pt x="4154" y="1086"/>
                  </a:lnTo>
                  <a:cubicBezTo>
                    <a:pt x="4019" y="1074"/>
                    <a:pt x="3884" y="1056"/>
                    <a:pt x="3791" y="1050"/>
                  </a:cubicBezTo>
                  <a:cubicBezTo>
                    <a:pt x="3761" y="851"/>
                    <a:pt x="3738" y="698"/>
                    <a:pt x="3714" y="546"/>
                  </a:cubicBezTo>
                  <a:cubicBezTo>
                    <a:pt x="3661" y="581"/>
                    <a:pt x="3603" y="622"/>
                    <a:pt x="3556" y="669"/>
                  </a:cubicBezTo>
                  <a:cubicBezTo>
                    <a:pt x="3417" y="691"/>
                    <a:pt x="3278" y="741"/>
                    <a:pt x="3144" y="741"/>
                  </a:cubicBezTo>
                  <a:cubicBezTo>
                    <a:pt x="3130" y="741"/>
                    <a:pt x="3117" y="741"/>
                    <a:pt x="3104" y="740"/>
                  </a:cubicBezTo>
                  <a:cubicBezTo>
                    <a:pt x="2811" y="728"/>
                    <a:pt x="2523" y="693"/>
                    <a:pt x="2236" y="634"/>
                  </a:cubicBezTo>
                  <a:cubicBezTo>
                    <a:pt x="1702" y="517"/>
                    <a:pt x="1168" y="376"/>
                    <a:pt x="629" y="235"/>
                  </a:cubicBezTo>
                  <a:cubicBezTo>
                    <a:pt x="441" y="182"/>
                    <a:pt x="247" y="94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4447600" y="4084875"/>
              <a:ext cx="54000" cy="86850"/>
            </a:xfrm>
            <a:custGeom>
              <a:avLst/>
              <a:gdLst/>
              <a:ahLst/>
              <a:cxnLst/>
              <a:rect l="l" t="t" r="r" b="b"/>
              <a:pathLst>
                <a:path w="2160" h="3474" extrusionOk="0">
                  <a:moveTo>
                    <a:pt x="1168" y="0"/>
                  </a:moveTo>
                  <a:cubicBezTo>
                    <a:pt x="980" y="0"/>
                    <a:pt x="811" y="81"/>
                    <a:pt x="605" y="241"/>
                  </a:cubicBezTo>
                  <a:cubicBezTo>
                    <a:pt x="83" y="646"/>
                    <a:pt x="0" y="898"/>
                    <a:pt x="259" y="1573"/>
                  </a:cubicBezTo>
                  <a:cubicBezTo>
                    <a:pt x="364" y="1837"/>
                    <a:pt x="569" y="2048"/>
                    <a:pt x="734" y="2282"/>
                  </a:cubicBezTo>
                  <a:cubicBezTo>
                    <a:pt x="939" y="1819"/>
                    <a:pt x="1150" y="1344"/>
                    <a:pt x="1356" y="875"/>
                  </a:cubicBezTo>
                  <a:lnTo>
                    <a:pt x="1356" y="875"/>
                  </a:lnTo>
                  <a:cubicBezTo>
                    <a:pt x="1502" y="1631"/>
                    <a:pt x="1203" y="2312"/>
                    <a:pt x="399" y="3010"/>
                  </a:cubicBezTo>
                  <a:cubicBezTo>
                    <a:pt x="458" y="3168"/>
                    <a:pt x="523" y="3321"/>
                    <a:pt x="587" y="3473"/>
                  </a:cubicBezTo>
                  <a:cubicBezTo>
                    <a:pt x="1221" y="3209"/>
                    <a:pt x="1625" y="2758"/>
                    <a:pt x="1901" y="2124"/>
                  </a:cubicBezTo>
                  <a:cubicBezTo>
                    <a:pt x="2159" y="1537"/>
                    <a:pt x="2153" y="957"/>
                    <a:pt x="2130" y="358"/>
                  </a:cubicBezTo>
                  <a:cubicBezTo>
                    <a:pt x="2042" y="317"/>
                    <a:pt x="1942" y="305"/>
                    <a:pt x="1860" y="253"/>
                  </a:cubicBezTo>
                  <a:cubicBezTo>
                    <a:pt x="1570" y="84"/>
                    <a:pt x="1359" y="0"/>
                    <a:pt x="1168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4041500" y="3946425"/>
              <a:ext cx="104575" cy="52100"/>
            </a:xfrm>
            <a:custGeom>
              <a:avLst/>
              <a:gdLst/>
              <a:ahLst/>
              <a:cxnLst/>
              <a:rect l="l" t="t" r="r" b="b"/>
              <a:pathLst>
                <a:path w="4183" h="2084" extrusionOk="0">
                  <a:moveTo>
                    <a:pt x="0" y="0"/>
                  </a:moveTo>
                  <a:cubicBezTo>
                    <a:pt x="563" y="1215"/>
                    <a:pt x="1320" y="1731"/>
                    <a:pt x="2493" y="1801"/>
                  </a:cubicBezTo>
                  <a:cubicBezTo>
                    <a:pt x="2881" y="1831"/>
                    <a:pt x="3256" y="1948"/>
                    <a:pt x="3637" y="2019"/>
                  </a:cubicBezTo>
                  <a:cubicBezTo>
                    <a:pt x="3813" y="2048"/>
                    <a:pt x="3995" y="2060"/>
                    <a:pt x="4183" y="2083"/>
                  </a:cubicBezTo>
                  <a:cubicBezTo>
                    <a:pt x="4077" y="857"/>
                    <a:pt x="4165" y="792"/>
                    <a:pt x="3092" y="652"/>
                  </a:cubicBezTo>
                  <a:cubicBezTo>
                    <a:pt x="2065" y="523"/>
                    <a:pt x="1021" y="534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4420900" y="4069100"/>
              <a:ext cx="79950" cy="87375"/>
            </a:xfrm>
            <a:custGeom>
              <a:avLst/>
              <a:gdLst/>
              <a:ahLst/>
              <a:cxnLst/>
              <a:rect l="l" t="t" r="r" b="b"/>
              <a:pathLst>
                <a:path w="3198" h="3495" extrusionOk="0">
                  <a:moveTo>
                    <a:pt x="2516" y="0"/>
                  </a:moveTo>
                  <a:cubicBezTo>
                    <a:pt x="2169" y="0"/>
                    <a:pt x="1859" y="158"/>
                    <a:pt x="1573" y="432"/>
                  </a:cubicBezTo>
                  <a:cubicBezTo>
                    <a:pt x="1362" y="626"/>
                    <a:pt x="1139" y="819"/>
                    <a:pt x="898" y="983"/>
                  </a:cubicBezTo>
                  <a:cubicBezTo>
                    <a:pt x="159" y="1464"/>
                    <a:pt x="53" y="2227"/>
                    <a:pt x="18" y="3013"/>
                  </a:cubicBezTo>
                  <a:cubicBezTo>
                    <a:pt x="1" y="3295"/>
                    <a:pt x="177" y="3459"/>
                    <a:pt x="458" y="3494"/>
                  </a:cubicBezTo>
                  <a:cubicBezTo>
                    <a:pt x="992" y="3494"/>
                    <a:pt x="1520" y="3488"/>
                    <a:pt x="1802" y="2913"/>
                  </a:cubicBezTo>
                  <a:cubicBezTo>
                    <a:pt x="1637" y="2679"/>
                    <a:pt x="1432" y="2462"/>
                    <a:pt x="1332" y="2204"/>
                  </a:cubicBezTo>
                  <a:cubicBezTo>
                    <a:pt x="1068" y="1535"/>
                    <a:pt x="1156" y="1277"/>
                    <a:pt x="1673" y="872"/>
                  </a:cubicBezTo>
                  <a:cubicBezTo>
                    <a:pt x="1882" y="712"/>
                    <a:pt x="2054" y="631"/>
                    <a:pt x="2242" y="631"/>
                  </a:cubicBezTo>
                  <a:cubicBezTo>
                    <a:pt x="2434" y="631"/>
                    <a:pt x="2644" y="715"/>
                    <a:pt x="2928" y="884"/>
                  </a:cubicBezTo>
                  <a:cubicBezTo>
                    <a:pt x="3010" y="936"/>
                    <a:pt x="3110" y="948"/>
                    <a:pt x="3198" y="989"/>
                  </a:cubicBezTo>
                  <a:cubicBezTo>
                    <a:pt x="3139" y="696"/>
                    <a:pt x="3081" y="403"/>
                    <a:pt x="3016" y="103"/>
                  </a:cubicBezTo>
                  <a:cubicBezTo>
                    <a:pt x="2841" y="33"/>
                    <a:pt x="2675" y="0"/>
                    <a:pt x="2516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4502900" y="3699450"/>
              <a:ext cx="135525" cy="44000"/>
            </a:xfrm>
            <a:custGeom>
              <a:avLst/>
              <a:gdLst/>
              <a:ahLst/>
              <a:cxnLst/>
              <a:rect l="l" t="t" r="r" b="b"/>
              <a:pathLst>
                <a:path w="5421" h="1760" extrusionOk="0">
                  <a:moveTo>
                    <a:pt x="3045" y="522"/>
                  </a:moveTo>
                  <a:lnTo>
                    <a:pt x="3045" y="522"/>
                  </a:lnTo>
                  <a:cubicBezTo>
                    <a:pt x="3045" y="524"/>
                    <a:pt x="3046" y="526"/>
                    <a:pt x="3047" y="527"/>
                  </a:cubicBezTo>
                  <a:lnTo>
                    <a:pt x="3047" y="527"/>
                  </a:lnTo>
                  <a:cubicBezTo>
                    <a:pt x="3048" y="528"/>
                    <a:pt x="3049" y="528"/>
                    <a:pt x="3051" y="528"/>
                  </a:cubicBezTo>
                  <a:lnTo>
                    <a:pt x="3045" y="522"/>
                  </a:lnTo>
                  <a:close/>
                  <a:moveTo>
                    <a:pt x="5392" y="1407"/>
                  </a:moveTo>
                  <a:cubicBezTo>
                    <a:pt x="5392" y="1409"/>
                    <a:pt x="5391" y="1412"/>
                    <a:pt x="5391" y="1414"/>
                  </a:cubicBezTo>
                  <a:lnTo>
                    <a:pt x="5397" y="1408"/>
                  </a:lnTo>
                  <a:cubicBezTo>
                    <a:pt x="5395" y="1408"/>
                    <a:pt x="5394" y="1408"/>
                    <a:pt x="5392" y="1407"/>
                  </a:cubicBezTo>
                  <a:close/>
                  <a:moveTo>
                    <a:pt x="5093" y="1690"/>
                  </a:moveTo>
                  <a:lnTo>
                    <a:pt x="5093" y="1690"/>
                  </a:lnTo>
                  <a:cubicBezTo>
                    <a:pt x="5095" y="1696"/>
                    <a:pt x="5096" y="1702"/>
                    <a:pt x="5098" y="1707"/>
                  </a:cubicBezTo>
                  <a:lnTo>
                    <a:pt x="5104" y="1702"/>
                  </a:lnTo>
                  <a:cubicBezTo>
                    <a:pt x="5101" y="1698"/>
                    <a:pt x="5097" y="1695"/>
                    <a:pt x="5093" y="1690"/>
                  </a:cubicBezTo>
                  <a:close/>
                  <a:moveTo>
                    <a:pt x="1352" y="0"/>
                  </a:moveTo>
                  <a:cubicBezTo>
                    <a:pt x="901" y="0"/>
                    <a:pt x="446" y="153"/>
                    <a:pt x="0" y="464"/>
                  </a:cubicBezTo>
                  <a:cubicBezTo>
                    <a:pt x="317" y="558"/>
                    <a:pt x="634" y="616"/>
                    <a:pt x="915" y="734"/>
                  </a:cubicBezTo>
                  <a:cubicBezTo>
                    <a:pt x="1150" y="828"/>
                    <a:pt x="1367" y="986"/>
                    <a:pt x="1584" y="1115"/>
                  </a:cubicBezTo>
                  <a:lnTo>
                    <a:pt x="1584" y="1103"/>
                  </a:lnTo>
                  <a:cubicBezTo>
                    <a:pt x="2001" y="1226"/>
                    <a:pt x="2411" y="1385"/>
                    <a:pt x="2839" y="1467"/>
                  </a:cubicBezTo>
                  <a:cubicBezTo>
                    <a:pt x="3326" y="1564"/>
                    <a:pt x="3813" y="1759"/>
                    <a:pt x="4313" y="1759"/>
                  </a:cubicBezTo>
                  <a:cubicBezTo>
                    <a:pt x="4542" y="1759"/>
                    <a:pt x="4774" y="1718"/>
                    <a:pt x="5010" y="1608"/>
                  </a:cubicBezTo>
                  <a:cubicBezTo>
                    <a:pt x="5010" y="1608"/>
                    <a:pt x="5011" y="1607"/>
                    <a:pt x="5012" y="1607"/>
                  </a:cubicBezTo>
                  <a:cubicBezTo>
                    <a:pt x="5024" y="1607"/>
                    <a:pt x="5065" y="1659"/>
                    <a:pt x="5093" y="1690"/>
                  </a:cubicBezTo>
                  <a:lnTo>
                    <a:pt x="5093" y="1690"/>
                  </a:lnTo>
                  <a:cubicBezTo>
                    <a:pt x="5039" y="1488"/>
                    <a:pt x="5087" y="1391"/>
                    <a:pt x="5255" y="1391"/>
                  </a:cubicBezTo>
                  <a:cubicBezTo>
                    <a:pt x="5294" y="1391"/>
                    <a:pt x="5339" y="1397"/>
                    <a:pt x="5392" y="1407"/>
                  </a:cubicBezTo>
                  <a:lnTo>
                    <a:pt x="5392" y="1407"/>
                  </a:lnTo>
                  <a:cubicBezTo>
                    <a:pt x="5397" y="1293"/>
                    <a:pt x="5403" y="1187"/>
                    <a:pt x="5421" y="1003"/>
                  </a:cubicBezTo>
                  <a:cubicBezTo>
                    <a:pt x="5153" y="1003"/>
                    <a:pt x="4868" y="1019"/>
                    <a:pt x="4578" y="1019"/>
                  </a:cubicBezTo>
                  <a:cubicBezTo>
                    <a:pt x="4392" y="1019"/>
                    <a:pt x="4205" y="1012"/>
                    <a:pt x="4019" y="992"/>
                  </a:cubicBezTo>
                  <a:cubicBezTo>
                    <a:pt x="3662" y="945"/>
                    <a:pt x="3224" y="986"/>
                    <a:pt x="3047" y="527"/>
                  </a:cubicBezTo>
                  <a:lnTo>
                    <a:pt x="3047" y="527"/>
                  </a:lnTo>
                  <a:cubicBezTo>
                    <a:pt x="2907" y="493"/>
                    <a:pt x="2745" y="492"/>
                    <a:pt x="2634" y="417"/>
                  </a:cubicBezTo>
                  <a:cubicBezTo>
                    <a:pt x="2217" y="141"/>
                    <a:pt x="1786" y="0"/>
                    <a:pt x="13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4253275" y="4068000"/>
              <a:ext cx="50025" cy="92000"/>
            </a:xfrm>
            <a:custGeom>
              <a:avLst/>
              <a:gdLst/>
              <a:ahLst/>
              <a:cxnLst/>
              <a:rect l="l" t="t" r="r" b="b"/>
              <a:pathLst>
                <a:path w="2001" h="3680" extrusionOk="0">
                  <a:moveTo>
                    <a:pt x="2001" y="1"/>
                  </a:moveTo>
                  <a:lnTo>
                    <a:pt x="2001" y="1"/>
                  </a:lnTo>
                  <a:cubicBezTo>
                    <a:pt x="1338" y="353"/>
                    <a:pt x="675" y="711"/>
                    <a:pt x="0" y="1074"/>
                  </a:cubicBezTo>
                  <a:cubicBezTo>
                    <a:pt x="135" y="1596"/>
                    <a:pt x="1320" y="3409"/>
                    <a:pt x="1731" y="3679"/>
                  </a:cubicBezTo>
                  <a:cubicBezTo>
                    <a:pt x="1825" y="2429"/>
                    <a:pt x="1913" y="1203"/>
                    <a:pt x="200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4088425" y="3732600"/>
              <a:ext cx="41075" cy="120725"/>
            </a:xfrm>
            <a:custGeom>
              <a:avLst/>
              <a:gdLst/>
              <a:ahLst/>
              <a:cxnLst/>
              <a:rect l="l" t="t" r="r" b="b"/>
              <a:pathLst>
                <a:path w="1643" h="4829" extrusionOk="0">
                  <a:moveTo>
                    <a:pt x="1097" y="0"/>
                  </a:moveTo>
                  <a:cubicBezTo>
                    <a:pt x="828" y="786"/>
                    <a:pt x="540" y="1555"/>
                    <a:pt x="288" y="2335"/>
                  </a:cubicBezTo>
                  <a:cubicBezTo>
                    <a:pt x="24" y="3139"/>
                    <a:pt x="0" y="3942"/>
                    <a:pt x="523" y="4828"/>
                  </a:cubicBezTo>
                  <a:cubicBezTo>
                    <a:pt x="798" y="4077"/>
                    <a:pt x="962" y="3373"/>
                    <a:pt x="1314" y="2781"/>
                  </a:cubicBezTo>
                  <a:cubicBezTo>
                    <a:pt x="1643" y="2224"/>
                    <a:pt x="1596" y="1672"/>
                    <a:pt x="1561" y="1109"/>
                  </a:cubicBezTo>
                  <a:cubicBezTo>
                    <a:pt x="1532" y="687"/>
                    <a:pt x="1402" y="264"/>
                    <a:pt x="10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4026250" y="3827475"/>
              <a:ext cx="75700" cy="57950"/>
            </a:xfrm>
            <a:custGeom>
              <a:avLst/>
              <a:gdLst/>
              <a:ahLst/>
              <a:cxnLst/>
              <a:rect l="l" t="t" r="r" b="b"/>
              <a:pathLst>
                <a:path w="3028" h="2318" extrusionOk="0">
                  <a:moveTo>
                    <a:pt x="0" y="1"/>
                  </a:moveTo>
                  <a:lnTo>
                    <a:pt x="0" y="1033"/>
                  </a:lnTo>
                  <a:cubicBezTo>
                    <a:pt x="493" y="1503"/>
                    <a:pt x="1079" y="1649"/>
                    <a:pt x="1660" y="1825"/>
                  </a:cubicBezTo>
                  <a:cubicBezTo>
                    <a:pt x="2088" y="1954"/>
                    <a:pt x="2499" y="2148"/>
                    <a:pt x="2922" y="2318"/>
                  </a:cubicBezTo>
                  <a:cubicBezTo>
                    <a:pt x="2922" y="2318"/>
                    <a:pt x="2904" y="2300"/>
                    <a:pt x="2898" y="2300"/>
                  </a:cubicBezTo>
                  <a:cubicBezTo>
                    <a:pt x="2933" y="2183"/>
                    <a:pt x="3027" y="2042"/>
                    <a:pt x="2998" y="1948"/>
                  </a:cubicBezTo>
                  <a:cubicBezTo>
                    <a:pt x="2834" y="1415"/>
                    <a:pt x="2658" y="869"/>
                    <a:pt x="2165" y="517"/>
                  </a:cubicBezTo>
                  <a:lnTo>
                    <a:pt x="2165" y="517"/>
                  </a:lnTo>
                  <a:lnTo>
                    <a:pt x="2176" y="535"/>
                  </a:lnTo>
                  <a:cubicBezTo>
                    <a:pt x="1954" y="470"/>
                    <a:pt x="1725" y="417"/>
                    <a:pt x="1502" y="335"/>
                  </a:cubicBezTo>
                  <a:cubicBezTo>
                    <a:pt x="1015" y="153"/>
                    <a:pt x="522" y="1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4240225" y="3825200"/>
              <a:ext cx="90350" cy="74600"/>
            </a:xfrm>
            <a:custGeom>
              <a:avLst/>
              <a:gdLst/>
              <a:ahLst/>
              <a:cxnLst/>
              <a:rect l="l" t="t" r="r" b="b"/>
              <a:pathLst>
                <a:path w="3614" h="2984" extrusionOk="0">
                  <a:moveTo>
                    <a:pt x="1565" y="1"/>
                  </a:moveTo>
                  <a:cubicBezTo>
                    <a:pt x="1332" y="1"/>
                    <a:pt x="1093" y="59"/>
                    <a:pt x="857" y="191"/>
                  </a:cubicBezTo>
                  <a:cubicBezTo>
                    <a:pt x="270" y="514"/>
                    <a:pt x="0" y="1036"/>
                    <a:pt x="59" y="1705"/>
                  </a:cubicBezTo>
                  <a:cubicBezTo>
                    <a:pt x="94" y="2163"/>
                    <a:pt x="159" y="2620"/>
                    <a:pt x="475" y="2984"/>
                  </a:cubicBezTo>
                  <a:cubicBezTo>
                    <a:pt x="505" y="2949"/>
                    <a:pt x="569" y="2896"/>
                    <a:pt x="563" y="2878"/>
                  </a:cubicBezTo>
                  <a:cubicBezTo>
                    <a:pt x="382" y="2268"/>
                    <a:pt x="745" y="1822"/>
                    <a:pt x="1039" y="1365"/>
                  </a:cubicBezTo>
                  <a:cubicBezTo>
                    <a:pt x="1237" y="1054"/>
                    <a:pt x="1430" y="928"/>
                    <a:pt x="1704" y="928"/>
                  </a:cubicBezTo>
                  <a:cubicBezTo>
                    <a:pt x="1818" y="928"/>
                    <a:pt x="1946" y="950"/>
                    <a:pt x="2095" y="989"/>
                  </a:cubicBezTo>
                  <a:cubicBezTo>
                    <a:pt x="2353" y="1060"/>
                    <a:pt x="2605" y="1148"/>
                    <a:pt x="2857" y="1218"/>
                  </a:cubicBezTo>
                  <a:cubicBezTo>
                    <a:pt x="3016" y="1511"/>
                    <a:pt x="3174" y="1799"/>
                    <a:pt x="3326" y="2092"/>
                  </a:cubicBezTo>
                  <a:cubicBezTo>
                    <a:pt x="3426" y="2145"/>
                    <a:pt x="3520" y="2204"/>
                    <a:pt x="3614" y="2251"/>
                  </a:cubicBezTo>
                  <a:cubicBezTo>
                    <a:pt x="3555" y="1429"/>
                    <a:pt x="3168" y="766"/>
                    <a:pt x="2517" y="315"/>
                  </a:cubicBezTo>
                  <a:cubicBezTo>
                    <a:pt x="2226" y="121"/>
                    <a:pt x="1901" y="1"/>
                    <a:pt x="1565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4314275" y="3978050"/>
              <a:ext cx="75700" cy="76350"/>
            </a:xfrm>
            <a:custGeom>
              <a:avLst/>
              <a:gdLst/>
              <a:ahLst/>
              <a:cxnLst/>
              <a:rect l="l" t="t" r="r" b="b"/>
              <a:pathLst>
                <a:path w="3028" h="3054" extrusionOk="0">
                  <a:moveTo>
                    <a:pt x="1577" y="1"/>
                  </a:moveTo>
                  <a:cubicBezTo>
                    <a:pt x="1266" y="1"/>
                    <a:pt x="947" y="84"/>
                    <a:pt x="617" y="284"/>
                  </a:cubicBezTo>
                  <a:lnTo>
                    <a:pt x="605" y="296"/>
                  </a:lnTo>
                  <a:cubicBezTo>
                    <a:pt x="18" y="1229"/>
                    <a:pt x="1" y="2150"/>
                    <a:pt x="675" y="3053"/>
                  </a:cubicBezTo>
                  <a:cubicBezTo>
                    <a:pt x="969" y="3012"/>
                    <a:pt x="1156" y="2871"/>
                    <a:pt x="1227" y="2560"/>
                  </a:cubicBezTo>
                  <a:cubicBezTo>
                    <a:pt x="1303" y="2208"/>
                    <a:pt x="1426" y="1868"/>
                    <a:pt x="1485" y="1516"/>
                  </a:cubicBezTo>
                  <a:cubicBezTo>
                    <a:pt x="1596" y="830"/>
                    <a:pt x="1837" y="583"/>
                    <a:pt x="2523" y="531"/>
                  </a:cubicBezTo>
                  <a:cubicBezTo>
                    <a:pt x="2693" y="519"/>
                    <a:pt x="2858" y="525"/>
                    <a:pt x="3028" y="519"/>
                  </a:cubicBezTo>
                  <a:cubicBezTo>
                    <a:pt x="2557" y="218"/>
                    <a:pt x="2078" y="1"/>
                    <a:pt x="1577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4100600" y="3795375"/>
              <a:ext cx="47400" cy="103250"/>
            </a:xfrm>
            <a:custGeom>
              <a:avLst/>
              <a:gdLst/>
              <a:ahLst/>
              <a:cxnLst/>
              <a:rect l="l" t="t" r="r" b="b"/>
              <a:pathLst>
                <a:path w="1896" h="4130" extrusionOk="0">
                  <a:moveTo>
                    <a:pt x="1256" y="0"/>
                  </a:moveTo>
                  <a:cubicBezTo>
                    <a:pt x="998" y="598"/>
                    <a:pt x="827" y="1208"/>
                    <a:pt x="511" y="1742"/>
                  </a:cubicBezTo>
                  <a:cubicBezTo>
                    <a:pt x="0" y="2611"/>
                    <a:pt x="223" y="3356"/>
                    <a:pt x="693" y="4130"/>
                  </a:cubicBezTo>
                  <a:cubicBezTo>
                    <a:pt x="833" y="3878"/>
                    <a:pt x="962" y="3661"/>
                    <a:pt x="1086" y="3432"/>
                  </a:cubicBezTo>
                  <a:lnTo>
                    <a:pt x="1086" y="3444"/>
                  </a:lnTo>
                  <a:cubicBezTo>
                    <a:pt x="1232" y="3250"/>
                    <a:pt x="1391" y="3045"/>
                    <a:pt x="1537" y="2845"/>
                  </a:cubicBezTo>
                  <a:lnTo>
                    <a:pt x="1520" y="2845"/>
                  </a:lnTo>
                  <a:cubicBezTo>
                    <a:pt x="1895" y="1860"/>
                    <a:pt x="1831" y="921"/>
                    <a:pt x="125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4120400" y="3841850"/>
              <a:ext cx="51350" cy="94625"/>
            </a:xfrm>
            <a:custGeom>
              <a:avLst/>
              <a:gdLst/>
              <a:ahLst/>
              <a:cxnLst/>
              <a:rect l="l" t="t" r="r" b="b"/>
              <a:pathLst>
                <a:path w="2054" h="3785" extrusionOk="0">
                  <a:moveTo>
                    <a:pt x="436" y="3758"/>
                  </a:moveTo>
                  <a:cubicBezTo>
                    <a:pt x="432" y="3771"/>
                    <a:pt x="440" y="3779"/>
                    <a:pt x="440" y="3779"/>
                  </a:cubicBezTo>
                  <a:cubicBezTo>
                    <a:pt x="439" y="3772"/>
                    <a:pt x="437" y="3765"/>
                    <a:pt x="436" y="3758"/>
                  </a:cubicBezTo>
                  <a:close/>
                  <a:moveTo>
                    <a:pt x="1244" y="1"/>
                  </a:moveTo>
                  <a:cubicBezTo>
                    <a:pt x="1168" y="247"/>
                    <a:pt x="1127" y="482"/>
                    <a:pt x="1027" y="693"/>
                  </a:cubicBezTo>
                  <a:cubicBezTo>
                    <a:pt x="968" y="810"/>
                    <a:pt x="839" y="892"/>
                    <a:pt x="734" y="986"/>
                  </a:cubicBezTo>
                  <a:lnTo>
                    <a:pt x="751" y="986"/>
                  </a:lnTo>
                  <a:cubicBezTo>
                    <a:pt x="839" y="1362"/>
                    <a:pt x="669" y="1544"/>
                    <a:pt x="305" y="1585"/>
                  </a:cubicBezTo>
                  <a:lnTo>
                    <a:pt x="305" y="1573"/>
                  </a:lnTo>
                  <a:lnTo>
                    <a:pt x="305" y="1573"/>
                  </a:lnTo>
                  <a:cubicBezTo>
                    <a:pt x="288" y="1731"/>
                    <a:pt x="329" y="1925"/>
                    <a:pt x="253" y="2054"/>
                  </a:cubicBezTo>
                  <a:cubicBezTo>
                    <a:pt x="0" y="2517"/>
                    <a:pt x="112" y="2928"/>
                    <a:pt x="358" y="3356"/>
                  </a:cubicBezTo>
                  <a:cubicBezTo>
                    <a:pt x="419" y="3468"/>
                    <a:pt x="412" y="3622"/>
                    <a:pt x="436" y="3758"/>
                  </a:cubicBezTo>
                  <a:lnTo>
                    <a:pt x="436" y="3758"/>
                  </a:lnTo>
                  <a:cubicBezTo>
                    <a:pt x="437" y="3755"/>
                    <a:pt x="438" y="3752"/>
                    <a:pt x="440" y="3749"/>
                  </a:cubicBezTo>
                  <a:cubicBezTo>
                    <a:pt x="552" y="3767"/>
                    <a:pt x="663" y="3779"/>
                    <a:pt x="769" y="3785"/>
                  </a:cubicBezTo>
                  <a:cubicBezTo>
                    <a:pt x="945" y="3362"/>
                    <a:pt x="1109" y="2934"/>
                    <a:pt x="1285" y="2517"/>
                  </a:cubicBezTo>
                  <a:cubicBezTo>
                    <a:pt x="1449" y="2142"/>
                    <a:pt x="1649" y="1778"/>
                    <a:pt x="1784" y="1391"/>
                  </a:cubicBezTo>
                  <a:cubicBezTo>
                    <a:pt x="2054" y="640"/>
                    <a:pt x="2007" y="529"/>
                    <a:pt x="124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4142975" y="3865175"/>
              <a:ext cx="60300" cy="85525"/>
            </a:xfrm>
            <a:custGeom>
              <a:avLst/>
              <a:gdLst/>
              <a:ahLst/>
              <a:cxnLst/>
              <a:rect l="l" t="t" r="r" b="b"/>
              <a:pathLst>
                <a:path w="2412" h="3421" extrusionOk="0">
                  <a:moveTo>
                    <a:pt x="1373" y="0"/>
                  </a:moveTo>
                  <a:cubicBezTo>
                    <a:pt x="1004" y="810"/>
                    <a:pt x="634" y="1620"/>
                    <a:pt x="259" y="2435"/>
                  </a:cubicBezTo>
                  <a:cubicBezTo>
                    <a:pt x="118" y="2734"/>
                    <a:pt x="1" y="3045"/>
                    <a:pt x="165" y="3421"/>
                  </a:cubicBezTo>
                  <a:cubicBezTo>
                    <a:pt x="628" y="3051"/>
                    <a:pt x="1039" y="2728"/>
                    <a:pt x="1444" y="2400"/>
                  </a:cubicBezTo>
                  <a:lnTo>
                    <a:pt x="1444" y="2400"/>
                  </a:lnTo>
                  <a:lnTo>
                    <a:pt x="1591" y="2253"/>
                  </a:lnTo>
                  <a:lnTo>
                    <a:pt x="1585" y="2259"/>
                  </a:lnTo>
                  <a:cubicBezTo>
                    <a:pt x="1626" y="2171"/>
                    <a:pt x="1643" y="2077"/>
                    <a:pt x="1702" y="2001"/>
                  </a:cubicBezTo>
                  <a:cubicBezTo>
                    <a:pt x="2412" y="1086"/>
                    <a:pt x="2318" y="581"/>
                    <a:pt x="137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4049400" y="3691525"/>
              <a:ext cx="33775" cy="83475"/>
            </a:xfrm>
            <a:custGeom>
              <a:avLst/>
              <a:gdLst/>
              <a:ahLst/>
              <a:cxnLst/>
              <a:rect l="l" t="t" r="r" b="b"/>
              <a:pathLst>
                <a:path w="1351" h="3339" extrusionOk="0">
                  <a:moveTo>
                    <a:pt x="265" y="1"/>
                  </a:moveTo>
                  <a:cubicBezTo>
                    <a:pt x="195" y="399"/>
                    <a:pt x="101" y="793"/>
                    <a:pt x="65" y="1197"/>
                  </a:cubicBezTo>
                  <a:cubicBezTo>
                    <a:pt x="1" y="2019"/>
                    <a:pt x="136" y="2770"/>
                    <a:pt x="887" y="3339"/>
                  </a:cubicBezTo>
                  <a:cubicBezTo>
                    <a:pt x="945" y="2987"/>
                    <a:pt x="986" y="2717"/>
                    <a:pt x="1033" y="2447"/>
                  </a:cubicBezTo>
                  <a:cubicBezTo>
                    <a:pt x="1086" y="2159"/>
                    <a:pt x="1157" y="1872"/>
                    <a:pt x="1204" y="1584"/>
                  </a:cubicBezTo>
                  <a:cubicBezTo>
                    <a:pt x="1350" y="693"/>
                    <a:pt x="981" y="112"/>
                    <a:pt x="26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4072875" y="3705175"/>
              <a:ext cx="34775" cy="101950"/>
            </a:xfrm>
            <a:custGeom>
              <a:avLst/>
              <a:gdLst/>
              <a:ahLst/>
              <a:cxnLst/>
              <a:rect l="l" t="t" r="r" b="b"/>
              <a:pathLst>
                <a:path w="1391" h="4078" extrusionOk="0">
                  <a:moveTo>
                    <a:pt x="358" y="0"/>
                  </a:moveTo>
                  <a:lnTo>
                    <a:pt x="358" y="0"/>
                  </a:lnTo>
                  <a:cubicBezTo>
                    <a:pt x="705" y="839"/>
                    <a:pt x="423" y="1549"/>
                    <a:pt x="194" y="2265"/>
                  </a:cubicBezTo>
                  <a:cubicBezTo>
                    <a:pt x="1" y="2904"/>
                    <a:pt x="153" y="3497"/>
                    <a:pt x="452" y="4077"/>
                  </a:cubicBezTo>
                  <a:cubicBezTo>
                    <a:pt x="646" y="3526"/>
                    <a:pt x="804" y="3015"/>
                    <a:pt x="1010" y="2505"/>
                  </a:cubicBezTo>
                  <a:cubicBezTo>
                    <a:pt x="1279" y="1830"/>
                    <a:pt x="1391" y="1150"/>
                    <a:pt x="1326" y="434"/>
                  </a:cubicBezTo>
                  <a:cubicBezTo>
                    <a:pt x="1045" y="317"/>
                    <a:pt x="769" y="182"/>
                    <a:pt x="35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4482800" y="3664025"/>
              <a:ext cx="60875" cy="44975"/>
            </a:xfrm>
            <a:custGeom>
              <a:avLst/>
              <a:gdLst/>
              <a:ahLst/>
              <a:cxnLst/>
              <a:rect l="l" t="t" r="r" b="b"/>
              <a:pathLst>
                <a:path w="2435" h="1799" extrusionOk="0">
                  <a:moveTo>
                    <a:pt x="1933" y="901"/>
                  </a:moveTo>
                  <a:cubicBezTo>
                    <a:pt x="1936" y="905"/>
                    <a:pt x="1939" y="909"/>
                    <a:pt x="1942" y="913"/>
                  </a:cubicBezTo>
                  <a:lnTo>
                    <a:pt x="1948" y="907"/>
                  </a:lnTo>
                  <a:cubicBezTo>
                    <a:pt x="1943" y="905"/>
                    <a:pt x="1938" y="903"/>
                    <a:pt x="1933" y="901"/>
                  </a:cubicBezTo>
                  <a:close/>
                  <a:moveTo>
                    <a:pt x="1787" y="0"/>
                  </a:moveTo>
                  <a:cubicBezTo>
                    <a:pt x="1092" y="0"/>
                    <a:pt x="685" y="251"/>
                    <a:pt x="382" y="825"/>
                  </a:cubicBezTo>
                  <a:cubicBezTo>
                    <a:pt x="223" y="1124"/>
                    <a:pt x="124" y="1447"/>
                    <a:pt x="0" y="1763"/>
                  </a:cubicBezTo>
                  <a:lnTo>
                    <a:pt x="36" y="1799"/>
                  </a:lnTo>
                  <a:cubicBezTo>
                    <a:pt x="176" y="1763"/>
                    <a:pt x="311" y="1734"/>
                    <a:pt x="440" y="1675"/>
                  </a:cubicBezTo>
                  <a:cubicBezTo>
                    <a:pt x="892" y="1476"/>
                    <a:pt x="1338" y="1265"/>
                    <a:pt x="1795" y="1059"/>
                  </a:cubicBezTo>
                  <a:cubicBezTo>
                    <a:pt x="1753" y="941"/>
                    <a:pt x="1760" y="878"/>
                    <a:pt x="1832" y="878"/>
                  </a:cubicBezTo>
                  <a:cubicBezTo>
                    <a:pt x="1858" y="878"/>
                    <a:pt x="1891" y="885"/>
                    <a:pt x="1933" y="901"/>
                  </a:cubicBezTo>
                  <a:lnTo>
                    <a:pt x="1933" y="901"/>
                  </a:lnTo>
                  <a:cubicBezTo>
                    <a:pt x="1792" y="715"/>
                    <a:pt x="1929" y="661"/>
                    <a:pt x="2081" y="616"/>
                  </a:cubicBezTo>
                  <a:lnTo>
                    <a:pt x="2081" y="616"/>
                  </a:lnTo>
                  <a:lnTo>
                    <a:pt x="2077" y="619"/>
                  </a:lnTo>
                  <a:lnTo>
                    <a:pt x="2089" y="614"/>
                  </a:lnTo>
                  <a:lnTo>
                    <a:pt x="2089" y="614"/>
                  </a:lnTo>
                  <a:cubicBezTo>
                    <a:pt x="2086" y="614"/>
                    <a:pt x="2083" y="615"/>
                    <a:pt x="2081" y="616"/>
                  </a:cubicBezTo>
                  <a:lnTo>
                    <a:pt x="2081" y="616"/>
                  </a:lnTo>
                  <a:lnTo>
                    <a:pt x="2235" y="467"/>
                  </a:lnTo>
                  <a:lnTo>
                    <a:pt x="2224" y="473"/>
                  </a:lnTo>
                  <a:lnTo>
                    <a:pt x="2224" y="473"/>
                  </a:lnTo>
                  <a:lnTo>
                    <a:pt x="2382" y="320"/>
                  </a:lnTo>
                  <a:lnTo>
                    <a:pt x="2370" y="326"/>
                  </a:lnTo>
                  <a:cubicBezTo>
                    <a:pt x="2388" y="238"/>
                    <a:pt x="2411" y="144"/>
                    <a:pt x="2435" y="56"/>
                  </a:cubicBezTo>
                  <a:cubicBezTo>
                    <a:pt x="2194" y="19"/>
                    <a:pt x="1980" y="0"/>
                    <a:pt x="178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4320875" y="3885850"/>
              <a:ext cx="31575" cy="99750"/>
            </a:xfrm>
            <a:custGeom>
              <a:avLst/>
              <a:gdLst/>
              <a:ahLst/>
              <a:cxnLst/>
              <a:rect l="l" t="t" r="r" b="b"/>
              <a:pathLst>
                <a:path w="1263" h="3990" extrusionOk="0">
                  <a:moveTo>
                    <a:pt x="822" y="1"/>
                  </a:moveTo>
                  <a:lnTo>
                    <a:pt x="822" y="1"/>
                  </a:lnTo>
                  <a:cubicBezTo>
                    <a:pt x="863" y="757"/>
                    <a:pt x="746" y="1485"/>
                    <a:pt x="394" y="2171"/>
                  </a:cubicBezTo>
                  <a:cubicBezTo>
                    <a:pt x="306" y="2341"/>
                    <a:pt x="247" y="2547"/>
                    <a:pt x="259" y="2729"/>
                  </a:cubicBezTo>
                  <a:cubicBezTo>
                    <a:pt x="271" y="3157"/>
                    <a:pt x="1" y="3597"/>
                    <a:pt x="341" y="3990"/>
                  </a:cubicBezTo>
                  <a:lnTo>
                    <a:pt x="353" y="3978"/>
                  </a:lnTo>
                  <a:cubicBezTo>
                    <a:pt x="411" y="3450"/>
                    <a:pt x="857" y="3462"/>
                    <a:pt x="1215" y="3356"/>
                  </a:cubicBezTo>
                  <a:lnTo>
                    <a:pt x="1239" y="3092"/>
                  </a:lnTo>
                  <a:cubicBezTo>
                    <a:pt x="1198" y="2951"/>
                    <a:pt x="1115" y="2805"/>
                    <a:pt x="1121" y="2664"/>
                  </a:cubicBezTo>
                  <a:cubicBezTo>
                    <a:pt x="1139" y="2359"/>
                    <a:pt x="1262" y="2036"/>
                    <a:pt x="1215" y="1743"/>
                  </a:cubicBezTo>
                  <a:cubicBezTo>
                    <a:pt x="1127" y="1156"/>
                    <a:pt x="963" y="581"/>
                    <a:pt x="8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4016700" y="3673200"/>
              <a:ext cx="35825" cy="70425"/>
            </a:xfrm>
            <a:custGeom>
              <a:avLst/>
              <a:gdLst/>
              <a:ahLst/>
              <a:cxnLst/>
              <a:rect l="l" t="t" r="r" b="b"/>
              <a:pathLst>
                <a:path w="1433" h="2817" extrusionOk="0">
                  <a:moveTo>
                    <a:pt x="581" y="0"/>
                  </a:moveTo>
                  <a:lnTo>
                    <a:pt x="581" y="0"/>
                  </a:lnTo>
                  <a:cubicBezTo>
                    <a:pt x="1" y="1256"/>
                    <a:pt x="177" y="2106"/>
                    <a:pt x="1145" y="2816"/>
                  </a:cubicBezTo>
                  <a:cubicBezTo>
                    <a:pt x="1203" y="2312"/>
                    <a:pt x="1250" y="1842"/>
                    <a:pt x="1338" y="1373"/>
                  </a:cubicBezTo>
                  <a:cubicBezTo>
                    <a:pt x="1432" y="763"/>
                    <a:pt x="1151" y="247"/>
                    <a:pt x="58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4564350" y="3653825"/>
              <a:ext cx="61025" cy="44175"/>
            </a:xfrm>
            <a:custGeom>
              <a:avLst/>
              <a:gdLst/>
              <a:ahLst/>
              <a:cxnLst/>
              <a:rect l="l" t="t" r="r" b="b"/>
              <a:pathLst>
                <a:path w="2441" h="1767" extrusionOk="0">
                  <a:moveTo>
                    <a:pt x="733" y="593"/>
                  </a:moveTo>
                  <a:lnTo>
                    <a:pt x="728" y="599"/>
                  </a:lnTo>
                  <a:cubicBezTo>
                    <a:pt x="730" y="599"/>
                    <a:pt x="733" y="599"/>
                    <a:pt x="736" y="599"/>
                  </a:cubicBezTo>
                  <a:lnTo>
                    <a:pt x="736" y="599"/>
                  </a:lnTo>
                  <a:cubicBezTo>
                    <a:pt x="735" y="597"/>
                    <a:pt x="734" y="595"/>
                    <a:pt x="733" y="593"/>
                  </a:cubicBezTo>
                  <a:close/>
                  <a:moveTo>
                    <a:pt x="6" y="1473"/>
                  </a:moveTo>
                  <a:lnTo>
                    <a:pt x="0" y="1479"/>
                  </a:lnTo>
                  <a:lnTo>
                    <a:pt x="6" y="1473"/>
                  </a:lnTo>
                  <a:close/>
                  <a:moveTo>
                    <a:pt x="2329" y="1"/>
                  </a:moveTo>
                  <a:cubicBezTo>
                    <a:pt x="1965" y="227"/>
                    <a:pt x="1672" y="619"/>
                    <a:pt x="1211" y="619"/>
                  </a:cubicBezTo>
                  <a:cubicBezTo>
                    <a:pt x="1146" y="619"/>
                    <a:pt x="1076" y="611"/>
                    <a:pt x="1003" y="593"/>
                  </a:cubicBezTo>
                  <a:cubicBezTo>
                    <a:pt x="912" y="593"/>
                    <a:pt x="826" y="599"/>
                    <a:pt x="736" y="599"/>
                  </a:cubicBezTo>
                  <a:lnTo>
                    <a:pt x="736" y="599"/>
                  </a:lnTo>
                  <a:cubicBezTo>
                    <a:pt x="843" y="883"/>
                    <a:pt x="726" y="1022"/>
                    <a:pt x="440" y="1039"/>
                  </a:cubicBezTo>
                  <a:lnTo>
                    <a:pt x="440" y="1039"/>
                  </a:lnTo>
                  <a:lnTo>
                    <a:pt x="293" y="1186"/>
                  </a:lnTo>
                  <a:lnTo>
                    <a:pt x="147" y="1333"/>
                  </a:lnTo>
                  <a:lnTo>
                    <a:pt x="6" y="1473"/>
                  </a:lnTo>
                  <a:lnTo>
                    <a:pt x="6" y="1473"/>
                  </a:lnTo>
                  <a:cubicBezTo>
                    <a:pt x="87" y="1682"/>
                    <a:pt x="248" y="1767"/>
                    <a:pt x="442" y="1767"/>
                  </a:cubicBezTo>
                  <a:cubicBezTo>
                    <a:pt x="472" y="1767"/>
                    <a:pt x="503" y="1765"/>
                    <a:pt x="534" y="1761"/>
                  </a:cubicBezTo>
                  <a:cubicBezTo>
                    <a:pt x="834" y="1726"/>
                    <a:pt x="1146" y="1669"/>
                    <a:pt x="1452" y="1617"/>
                  </a:cubicBezTo>
                  <a:lnTo>
                    <a:pt x="1452" y="1617"/>
                  </a:lnTo>
                  <a:cubicBezTo>
                    <a:pt x="1451" y="1618"/>
                    <a:pt x="1450" y="1619"/>
                    <a:pt x="1449" y="1620"/>
                  </a:cubicBezTo>
                  <a:lnTo>
                    <a:pt x="1467" y="1614"/>
                  </a:lnTo>
                  <a:lnTo>
                    <a:pt x="1467" y="1614"/>
                  </a:lnTo>
                  <a:cubicBezTo>
                    <a:pt x="1462" y="1615"/>
                    <a:pt x="1457" y="1616"/>
                    <a:pt x="1452" y="1617"/>
                  </a:cubicBezTo>
                  <a:lnTo>
                    <a:pt x="1452" y="1617"/>
                  </a:lnTo>
                  <a:cubicBezTo>
                    <a:pt x="1863" y="1143"/>
                    <a:pt x="2440" y="756"/>
                    <a:pt x="23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4096775" y="3997500"/>
              <a:ext cx="70425" cy="32550"/>
            </a:xfrm>
            <a:custGeom>
              <a:avLst/>
              <a:gdLst/>
              <a:ahLst/>
              <a:cxnLst/>
              <a:rect l="l" t="t" r="r" b="b"/>
              <a:pathLst>
                <a:path w="2817" h="1302" extrusionOk="0">
                  <a:moveTo>
                    <a:pt x="382" y="1"/>
                  </a:moveTo>
                  <a:cubicBezTo>
                    <a:pt x="259" y="1"/>
                    <a:pt x="132" y="11"/>
                    <a:pt x="1" y="34"/>
                  </a:cubicBezTo>
                  <a:cubicBezTo>
                    <a:pt x="758" y="973"/>
                    <a:pt x="1714" y="1278"/>
                    <a:pt x="2817" y="1301"/>
                  </a:cubicBezTo>
                  <a:cubicBezTo>
                    <a:pt x="2435" y="920"/>
                    <a:pt x="2318" y="275"/>
                    <a:pt x="1667" y="187"/>
                  </a:cubicBezTo>
                  <a:cubicBezTo>
                    <a:pt x="1250" y="136"/>
                    <a:pt x="841" y="1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4377200" y="4100700"/>
              <a:ext cx="40075" cy="53125"/>
            </a:xfrm>
            <a:custGeom>
              <a:avLst/>
              <a:gdLst/>
              <a:ahLst/>
              <a:cxnLst/>
              <a:rect l="l" t="t" r="r" b="b"/>
              <a:pathLst>
                <a:path w="1603" h="2125" extrusionOk="0">
                  <a:moveTo>
                    <a:pt x="6" y="1"/>
                  </a:moveTo>
                  <a:cubicBezTo>
                    <a:pt x="0" y="54"/>
                    <a:pt x="0" y="101"/>
                    <a:pt x="6" y="148"/>
                  </a:cubicBezTo>
                  <a:cubicBezTo>
                    <a:pt x="77" y="869"/>
                    <a:pt x="194" y="1573"/>
                    <a:pt x="722" y="2125"/>
                  </a:cubicBezTo>
                  <a:cubicBezTo>
                    <a:pt x="857" y="1802"/>
                    <a:pt x="998" y="1468"/>
                    <a:pt x="1127" y="1139"/>
                  </a:cubicBezTo>
                  <a:cubicBezTo>
                    <a:pt x="1262" y="805"/>
                    <a:pt x="1602" y="511"/>
                    <a:pt x="1385" y="101"/>
                  </a:cubicBezTo>
                  <a:cubicBezTo>
                    <a:pt x="1342" y="86"/>
                    <a:pt x="1319" y="68"/>
                    <a:pt x="1302" y="68"/>
                  </a:cubicBezTo>
                  <a:cubicBezTo>
                    <a:pt x="1298" y="68"/>
                    <a:pt x="1294" y="69"/>
                    <a:pt x="1291" y="71"/>
                  </a:cubicBezTo>
                  <a:cubicBezTo>
                    <a:pt x="1103" y="118"/>
                    <a:pt x="927" y="200"/>
                    <a:pt x="746" y="218"/>
                  </a:cubicBezTo>
                  <a:cubicBezTo>
                    <a:pt x="743" y="218"/>
                    <a:pt x="741" y="218"/>
                    <a:pt x="739" y="218"/>
                  </a:cubicBezTo>
                  <a:cubicBezTo>
                    <a:pt x="647" y="218"/>
                    <a:pt x="544" y="105"/>
                    <a:pt x="446" y="42"/>
                  </a:cubicBezTo>
                  <a:cubicBezTo>
                    <a:pt x="300" y="24"/>
                    <a:pt x="153" y="19"/>
                    <a:pt x="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3990300" y="3636100"/>
              <a:ext cx="34650" cy="77150"/>
            </a:xfrm>
            <a:custGeom>
              <a:avLst/>
              <a:gdLst/>
              <a:ahLst/>
              <a:cxnLst/>
              <a:rect l="l" t="t" r="r" b="b"/>
              <a:pathLst>
                <a:path w="1386" h="3086" extrusionOk="0">
                  <a:moveTo>
                    <a:pt x="89" y="0"/>
                  </a:moveTo>
                  <a:cubicBezTo>
                    <a:pt x="1" y="1144"/>
                    <a:pt x="458" y="2053"/>
                    <a:pt x="1063" y="3086"/>
                  </a:cubicBezTo>
                  <a:cubicBezTo>
                    <a:pt x="1092" y="2746"/>
                    <a:pt x="1074" y="2570"/>
                    <a:pt x="1121" y="2417"/>
                  </a:cubicBezTo>
                  <a:cubicBezTo>
                    <a:pt x="1385" y="1648"/>
                    <a:pt x="1227" y="997"/>
                    <a:pt x="646" y="428"/>
                  </a:cubicBezTo>
                  <a:cubicBezTo>
                    <a:pt x="558" y="329"/>
                    <a:pt x="464" y="223"/>
                    <a:pt x="376" y="123"/>
                  </a:cubicBezTo>
                  <a:cubicBezTo>
                    <a:pt x="294" y="94"/>
                    <a:pt x="212" y="59"/>
                    <a:pt x="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4465200" y="3716750"/>
              <a:ext cx="77300" cy="20500"/>
            </a:xfrm>
            <a:custGeom>
              <a:avLst/>
              <a:gdLst/>
              <a:ahLst/>
              <a:cxnLst/>
              <a:rect l="l" t="t" r="r" b="b"/>
              <a:pathLst>
                <a:path w="3092" h="820" extrusionOk="0">
                  <a:moveTo>
                    <a:pt x="3086" y="411"/>
                  </a:moveTo>
                  <a:cubicBezTo>
                    <a:pt x="3082" y="420"/>
                    <a:pt x="3078" y="429"/>
                    <a:pt x="3074" y="439"/>
                  </a:cubicBezTo>
                  <a:lnTo>
                    <a:pt x="3074" y="439"/>
                  </a:lnTo>
                  <a:cubicBezTo>
                    <a:pt x="3080" y="433"/>
                    <a:pt x="3086" y="428"/>
                    <a:pt x="3092" y="423"/>
                  </a:cubicBezTo>
                  <a:lnTo>
                    <a:pt x="3086" y="411"/>
                  </a:lnTo>
                  <a:close/>
                  <a:moveTo>
                    <a:pt x="924" y="1"/>
                  </a:moveTo>
                  <a:cubicBezTo>
                    <a:pt x="625" y="1"/>
                    <a:pt x="322" y="42"/>
                    <a:pt x="13" y="138"/>
                  </a:cubicBezTo>
                  <a:lnTo>
                    <a:pt x="13" y="138"/>
                  </a:lnTo>
                  <a:cubicBezTo>
                    <a:pt x="12" y="137"/>
                    <a:pt x="12" y="136"/>
                    <a:pt x="12" y="136"/>
                  </a:cubicBezTo>
                  <a:lnTo>
                    <a:pt x="0" y="141"/>
                  </a:lnTo>
                  <a:cubicBezTo>
                    <a:pt x="4" y="140"/>
                    <a:pt x="9" y="139"/>
                    <a:pt x="13" y="138"/>
                  </a:cubicBezTo>
                  <a:lnTo>
                    <a:pt x="13" y="138"/>
                  </a:lnTo>
                  <a:cubicBezTo>
                    <a:pt x="29" y="196"/>
                    <a:pt x="18" y="277"/>
                    <a:pt x="59" y="311"/>
                  </a:cubicBezTo>
                  <a:cubicBezTo>
                    <a:pt x="391" y="625"/>
                    <a:pt x="1249" y="819"/>
                    <a:pt x="1982" y="819"/>
                  </a:cubicBezTo>
                  <a:cubicBezTo>
                    <a:pt x="2388" y="819"/>
                    <a:pt x="2755" y="760"/>
                    <a:pt x="2975" y="628"/>
                  </a:cubicBezTo>
                  <a:cubicBezTo>
                    <a:pt x="3026" y="597"/>
                    <a:pt x="3046" y="508"/>
                    <a:pt x="3074" y="439"/>
                  </a:cubicBezTo>
                  <a:lnTo>
                    <a:pt x="3074" y="439"/>
                  </a:lnTo>
                  <a:cubicBezTo>
                    <a:pt x="3042" y="468"/>
                    <a:pt x="3005" y="506"/>
                    <a:pt x="2984" y="506"/>
                  </a:cubicBezTo>
                  <a:cubicBezTo>
                    <a:pt x="2983" y="506"/>
                    <a:pt x="2982" y="505"/>
                    <a:pt x="2981" y="505"/>
                  </a:cubicBezTo>
                  <a:cubicBezTo>
                    <a:pt x="2311" y="230"/>
                    <a:pt x="1630" y="1"/>
                    <a:pt x="9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4527600" y="3655450"/>
              <a:ext cx="59650" cy="38150"/>
            </a:xfrm>
            <a:custGeom>
              <a:avLst/>
              <a:gdLst/>
              <a:ahLst/>
              <a:cxnLst/>
              <a:rect l="l" t="t" r="r" b="b"/>
              <a:pathLst>
                <a:path w="2386" h="1526" extrusionOk="0">
                  <a:moveTo>
                    <a:pt x="584" y="669"/>
                  </a:moveTo>
                  <a:lnTo>
                    <a:pt x="573" y="675"/>
                  </a:lnTo>
                  <a:cubicBezTo>
                    <a:pt x="576" y="677"/>
                    <a:pt x="580" y="679"/>
                    <a:pt x="584" y="680"/>
                  </a:cubicBezTo>
                  <a:lnTo>
                    <a:pt x="584" y="680"/>
                  </a:lnTo>
                  <a:cubicBezTo>
                    <a:pt x="584" y="677"/>
                    <a:pt x="584" y="673"/>
                    <a:pt x="584" y="669"/>
                  </a:cubicBezTo>
                  <a:close/>
                  <a:moveTo>
                    <a:pt x="438" y="816"/>
                  </a:moveTo>
                  <a:lnTo>
                    <a:pt x="426" y="822"/>
                  </a:lnTo>
                  <a:lnTo>
                    <a:pt x="440" y="822"/>
                  </a:lnTo>
                  <a:cubicBezTo>
                    <a:pt x="439" y="820"/>
                    <a:pt x="438" y="818"/>
                    <a:pt x="438" y="816"/>
                  </a:cubicBezTo>
                  <a:close/>
                  <a:moveTo>
                    <a:pt x="291" y="962"/>
                  </a:moveTo>
                  <a:lnTo>
                    <a:pt x="279" y="968"/>
                  </a:lnTo>
                  <a:cubicBezTo>
                    <a:pt x="288" y="972"/>
                    <a:pt x="296" y="976"/>
                    <a:pt x="304" y="979"/>
                  </a:cubicBezTo>
                  <a:lnTo>
                    <a:pt x="304" y="979"/>
                  </a:lnTo>
                  <a:cubicBezTo>
                    <a:pt x="300" y="974"/>
                    <a:pt x="295" y="968"/>
                    <a:pt x="291" y="962"/>
                  </a:cubicBezTo>
                  <a:close/>
                  <a:moveTo>
                    <a:pt x="1615" y="1264"/>
                  </a:moveTo>
                  <a:lnTo>
                    <a:pt x="1611" y="1267"/>
                  </a:lnTo>
                  <a:lnTo>
                    <a:pt x="1615" y="1264"/>
                  </a:lnTo>
                  <a:close/>
                  <a:moveTo>
                    <a:pt x="2274" y="0"/>
                  </a:moveTo>
                  <a:cubicBezTo>
                    <a:pt x="1998" y="135"/>
                    <a:pt x="1728" y="282"/>
                    <a:pt x="1441" y="399"/>
                  </a:cubicBezTo>
                  <a:cubicBezTo>
                    <a:pt x="1209" y="484"/>
                    <a:pt x="1031" y="722"/>
                    <a:pt x="774" y="722"/>
                  </a:cubicBezTo>
                  <a:cubicBezTo>
                    <a:pt x="715" y="722"/>
                    <a:pt x="653" y="710"/>
                    <a:pt x="584" y="680"/>
                  </a:cubicBezTo>
                  <a:lnTo>
                    <a:pt x="584" y="680"/>
                  </a:lnTo>
                  <a:cubicBezTo>
                    <a:pt x="584" y="729"/>
                    <a:pt x="585" y="773"/>
                    <a:pt x="590" y="822"/>
                  </a:cubicBezTo>
                  <a:lnTo>
                    <a:pt x="440" y="822"/>
                  </a:lnTo>
                  <a:cubicBezTo>
                    <a:pt x="480" y="932"/>
                    <a:pt x="478" y="1004"/>
                    <a:pt x="404" y="1004"/>
                  </a:cubicBezTo>
                  <a:cubicBezTo>
                    <a:pt x="379" y="1004"/>
                    <a:pt x="346" y="996"/>
                    <a:pt x="304" y="979"/>
                  </a:cubicBezTo>
                  <a:lnTo>
                    <a:pt x="304" y="979"/>
                  </a:lnTo>
                  <a:cubicBezTo>
                    <a:pt x="441" y="1165"/>
                    <a:pt x="293" y="1210"/>
                    <a:pt x="144" y="1262"/>
                  </a:cubicBezTo>
                  <a:lnTo>
                    <a:pt x="144" y="1262"/>
                  </a:lnTo>
                  <a:lnTo>
                    <a:pt x="150" y="1256"/>
                  </a:lnTo>
                  <a:lnTo>
                    <a:pt x="144" y="1262"/>
                  </a:lnTo>
                  <a:lnTo>
                    <a:pt x="144" y="1262"/>
                  </a:lnTo>
                  <a:lnTo>
                    <a:pt x="0" y="1406"/>
                  </a:lnTo>
                  <a:lnTo>
                    <a:pt x="0" y="1406"/>
                  </a:lnTo>
                  <a:lnTo>
                    <a:pt x="3" y="1402"/>
                  </a:lnTo>
                  <a:cubicBezTo>
                    <a:pt x="117" y="1442"/>
                    <a:pt x="242" y="1526"/>
                    <a:pt x="356" y="1526"/>
                  </a:cubicBezTo>
                  <a:cubicBezTo>
                    <a:pt x="360" y="1526"/>
                    <a:pt x="363" y="1526"/>
                    <a:pt x="367" y="1526"/>
                  </a:cubicBezTo>
                  <a:cubicBezTo>
                    <a:pt x="737" y="1502"/>
                    <a:pt x="1101" y="1444"/>
                    <a:pt x="1470" y="1402"/>
                  </a:cubicBezTo>
                  <a:lnTo>
                    <a:pt x="1470" y="1402"/>
                  </a:lnTo>
                  <a:cubicBezTo>
                    <a:pt x="1470" y="1402"/>
                    <a:pt x="1453" y="1408"/>
                    <a:pt x="1464" y="1414"/>
                  </a:cubicBezTo>
                  <a:lnTo>
                    <a:pt x="1611" y="1267"/>
                  </a:lnTo>
                  <a:lnTo>
                    <a:pt x="1763" y="1115"/>
                  </a:lnTo>
                  <a:lnTo>
                    <a:pt x="1762" y="1117"/>
                  </a:lnTo>
                  <a:lnTo>
                    <a:pt x="1762" y="1117"/>
                  </a:lnTo>
                  <a:lnTo>
                    <a:pt x="1904" y="974"/>
                  </a:lnTo>
                  <a:lnTo>
                    <a:pt x="1904" y="974"/>
                  </a:lnTo>
                  <a:cubicBezTo>
                    <a:pt x="1998" y="822"/>
                    <a:pt x="2098" y="675"/>
                    <a:pt x="2198" y="528"/>
                  </a:cubicBezTo>
                  <a:lnTo>
                    <a:pt x="2198" y="528"/>
                  </a:lnTo>
                  <a:lnTo>
                    <a:pt x="2186" y="534"/>
                  </a:lnTo>
                  <a:cubicBezTo>
                    <a:pt x="2256" y="405"/>
                    <a:pt x="2321" y="264"/>
                    <a:pt x="2385" y="135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4288900" y="3668500"/>
              <a:ext cx="20850" cy="79225"/>
            </a:xfrm>
            <a:custGeom>
              <a:avLst/>
              <a:gdLst/>
              <a:ahLst/>
              <a:cxnLst/>
              <a:rect l="l" t="t" r="r" b="b"/>
              <a:pathLst>
                <a:path w="834" h="3169" extrusionOk="0">
                  <a:moveTo>
                    <a:pt x="734" y="1"/>
                  </a:moveTo>
                  <a:lnTo>
                    <a:pt x="734" y="1"/>
                  </a:lnTo>
                  <a:cubicBezTo>
                    <a:pt x="735" y="12"/>
                    <a:pt x="736" y="24"/>
                    <a:pt x="736" y="36"/>
                  </a:cubicBezTo>
                  <a:lnTo>
                    <a:pt x="736" y="36"/>
                  </a:lnTo>
                  <a:cubicBezTo>
                    <a:pt x="741" y="26"/>
                    <a:pt x="747" y="16"/>
                    <a:pt x="752" y="6"/>
                  </a:cubicBezTo>
                  <a:lnTo>
                    <a:pt x="734" y="1"/>
                  </a:lnTo>
                  <a:close/>
                  <a:moveTo>
                    <a:pt x="736" y="36"/>
                  </a:moveTo>
                  <a:lnTo>
                    <a:pt x="736" y="36"/>
                  </a:lnTo>
                  <a:cubicBezTo>
                    <a:pt x="605" y="283"/>
                    <a:pt x="455" y="515"/>
                    <a:pt x="365" y="775"/>
                  </a:cubicBezTo>
                  <a:cubicBezTo>
                    <a:pt x="206" y="1215"/>
                    <a:pt x="1" y="1678"/>
                    <a:pt x="13" y="2124"/>
                  </a:cubicBezTo>
                  <a:cubicBezTo>
                    <a:pt x="18" y="2476"/>
                    <a:pt x="324" y="2822"/>
                    <a:pt x="494" y="3168"/>
                  </a:cubicBezTo>
                  <a:cubicBezTo>
                    <a:pt x="546" y="3151"/>
                    <a:pt x="605" y="3139"/>
                    <a:pt x="658" y="3121"/>
                  </a:cubicBezTo>
                  <a:cubicBezTo>
                    <a:pt x="705" y="2611"/>
                    <a:pt x="805" y="2089"/>
                    <a:pt x="816" y="1567"/>
                  </a:cubicBezTo>
                  <a:cubicBezTo>
                    <a:pt x="834" y="1062"/>
                    <a:pt x="767" y="546"/>
                    <a:pt x="736" y="3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4633700" y="3609700"/>
              <a:ext cx="37875" cy="65850"/>
            </a:xfrm>
            <a:custGeom>
              <a:avLst/>
              <a:gdLst/>
              <a:ahLst/>
              <a:cxnLst/>
              <a:rect l="l" t="t" r="r" b="b"/>
              <a:pathLst>
                <a:path w="1515" h="2634" extrusionOk="0">
                  <a:moveTo>
                    <a:pt x="1022" y="0"/>
                  </a:moveTo>
                  <a:cubicBezTo>
                    <a:pt x="1075" y="194"/>
                    <a:pt x="1221" y="446"/>
                    <a:pt x="1145" y="593"/>
                  </a:cubicBezTo>
                  <a:cubicBezTo>
                    <a:pt x="904" y="1097"/>
                    <a:pt x="588" y="1572"/>
                    <a:pt x="294" y="2065"/>
                  </a:cubicBezTo>
                  <a:lnTo>
                    <a:pt x="306" y="2059"/>
                  </a:lnTo>
                  <a:lnTo>
                    <a:pt x="148" y="2212"/>
                  </a:lnTo>
                  <a:lnTo>
                    <a:pt x="148" y="2212"/>
                  </a:lnTo>
                  <a:lnTo>
                    <a:pt x="159" y="2206"/>
                  </a:lnTo>
                  <a:lnTo>
                    <a:pt x="1" y="2358"/>
                  </a:lnTo>
                  <a:lnTo>
                    <a:pt x="13" y="2353"/>
                  </a:lnTo>
                  <a:lnTo>
                    <a:pt x="13" y="2628"/>
                  </a:lnTo>
                  <a:cubicBezTo>
                    <a:pt x="134" y="2628"/>
                    <a:pt x="250" y="2633"/>
                    <a:pt x="362" y="2633"/>
                  </a:cubicBezTo>
                  <a:cubicBezTo>
                    <a:pt x="419" y="2633"/>
                    <a:pt x="474" y="2632"/>
                    <a:pt x="529" y="2628"/>
                  </a:cubicBezTo>
                  <a:cubicBezTo>
                    <a:pt x="1133" y="2593"/>
                    <a:pt x="1262" y="2446"/>
                    <a:pt x="1303" y="1830"/>
                  </a:cubicBezTo>
                  <a:cubicBezTo>
                    <a:pt x="1333" y="1379"/>
                    <a:pt x="1344" y="915"/>
                    <a:pt x="1432" y="469"/>
                  </a:cubicBezTo>
                  <a:cubicBezTo>
                    <a:pt x="1514" y="76"/>
                    <a:pt x="1338" y="0"/>
                    <a:pt x="102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4226425" y="4087800"/>
              <a:ext cx="55025" cy="76000"/>
            </a:xfrm>
            <a:custGeom>
              <a:avLst/>
              <a:gdLst/>
              <a:ahLst/>
              <a:cxnLst/>
              <a:rect l="l" t="t" r="r" b="b"/>
              <a:pathLst>
                <a:path w="2201" h="3040" extrusionOk="0">
                  <a:moveTo>
                    <a:pt x="89" y="1"/>
                  </a:moveTo>
                  <a:cubicBezTo>
                    <a:pt x="59" y="42"/>
                    <a:pt x="30" y="77"/>
                    <a:pt x="1" y="124"/>
                  </a:cubicBezTo>
                  <a:cubicBezTo>
                    <a:pt x="300" y="587"/>
                    <a:pt x="617" y="1039"/>
                    <a:pt x="904" y="1514"/>
                  </a:cubicBezTo>
                  <a:cubicBezTo>
                    <a:pt x="1198" y="2013"/>
                    <a:pt x="1461" y="2535"/>
                    <a:pt x="1737" y="3040"/>
                  </a:cubicBezTo>
                  <a:lnTo>
                    <a:pt x="2201" y="2887"/>
                  </a:lnTo>
                  <a:cubicBezTo>
                    <a:pt x="1737" y="1972"/>
                    <a:pt x="1057" y="1156"/>
                    <a:pt x="816" y="136"/>
                  </a:cubicBezTo>
                  <a:cubicBezTo>
                    <a:pt x="564" y="89"/>
                    <a:pt x="323" y="42"/>
                    <a:pt x="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4238750" y="3713250"/>
              <a:ext cx="50775" cy="29100"/>
            </a:xfrm>
            <a:custGeom>
              <a:avLst/>
              <a:gdLst/>
              <a:ahLst/>
              <a:cxnLst/>
              <a:rect l="l" t="t" r="r" b="b"/>
              <a:pathLst>
                <a:path w="2031" h="1164" extrusionOk="0">
                  <a:moveTo>
                    <a:pt x="753" y="0"/>
                  </a:moveTo>
                  <a:cubicBezTo>
                    <a:pt x="546" y="0"/>
                    <a:pt x="301" y="32"/>
                    <a:pt x="1" y="88"/>
                  </a:cubicBezTo>
                  <a:cubicBezTo>
                    <a:pt x="571" y="536"/>
                    <a:pt x="1011" y="1163"/>
                    <a:pt x="1787" y="1163"/>
                  </a:cubicBezTo>
                  <a:cubicBezTo>
                    <a:pt x="1861" y="1163"/>
                    <a:pt x="1937" y="1158"/>
                    <a:pt x="2017" y="1146"/>
                  </a:cubicBezTo>
                  <a:lnTo>
                    <a:pt x="2017" y="1146"/>
                  </a:lnTo>
                  <a:cubicBezTo>
                    <a:pt x="2018" y="1147"/>
                    <a:pt x="2018" y="1148"/>
                    <a:pt x="2019" y="1150"/>
                  </a:cubicBezTo>
                  <a:lnTo>
                    <a:pt x="2030" y="1144"/>
                  </a:lnTo>
                  <a:lnTo>
                    <a:pt x="2030" y="1144"/>
                  </a:lnTo>
                  <a:cubicBezTo>
                    <a:pt x="2026" y="1144"/>
                    <a:pt x="2021" y="1145"/>
                    <a:pt x="2017" y="1146"/>
                  </a:cubicBezTo>
                  <a:lnTo>
                    <a:pt x="2017" y="1146"/>
                  </a:lnTo>
                  <a:cubicBezTo>
                    <a:pt x="1663" y="305"/>
                    <a:pt x="1395" y="0"/>
                    <a:pt x="7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4267500" y="3936150"/>
              <a:ext cx="54150" cy="29800"/>
            </a:xfrm>
            <a:custGeom>
              <a:avLst/>
              <a:gdLst/>
              <a:ahLst/>
              <a:cxnLst/>
              <a:rect l="l" t="t" r="r" b="b"/>
              <a:pathLst>
                <a:path w="2166" h="1192" extrusionOk="0">
                  <a:moveTo>
                    <a:pt x="0" y="1"/>
                  </a:moveTo>
                  <a:cubicBezTo>
                    <a:pt x="94" y="241"/>
                    <a:pt x="182" y="482"/>
                    <a:pt x="276" y="728"/>
                  </a:cubicBezTo>
                  <a:cubicBezTo>
                    <a:pt x="404" y="728"/>
                    <a:pt x="531" y="718"/>
                    <a:pt x="658" y="718"/>
                  </a:cubicBezTo>
                  <a:cubicBezTo>
                    <a:pt x="746" y="718"/>
                    <a:pt x="834" y="723"/>
                    <a:pt x="921" y="740"/>
                  </a:cubicBezTo>
                  <a:cubicBezTo>
                    <a:pt x="1285" y="803"/>
                    <a:pt x="1682" y="799"/>
                    <a:pt x="1896" y="1171"/>
                  </a:cubicBezTo>
                  <a:lnTo>
                    <a:pt x="1896" y="1171"/>
                  </a:lnTo>
                  <a:cubicBezTo>
                    <a:pt x="1982" y="977"/>
                    <a:pt x="2068" y="782"/>
                    <a:pt x="2165" y="570"/>
                  </a:cubicBezTo>
                  <a:cubicBezTo>
                    <a:pt x="2022" y="525"/>
                    <a:pt x="1874" y="519"/>
                    <a:pt x="1730" y="519"/>
                  </a:cubicBezTo>
                  <a:cubicBezTo>
                    <a:pt x="1680" y="519"/>
                    <a:pt x="1630" y="520"/>
                    <a:pt x="1581" y="520"/>
                  </a:cubicBezTo>
                  <a:cubicBezTo>
                    <a:pt x="1292" y="520"/>
                    <a:pt x="1029" y="495"/>
                    <a:pt x="863" y="159"/>
                  </a:cubicBezTo>
                  <a:lnTo>
                    <a:pt x="880" y="159"/>
                  </a:lnTo>
                  <a:cubicBezTo>
                    <a:pt x="781" y="101"/>
                    <a:pt x="675" y="54"/>
                    <a:pt x="570" y="1"/>
                  </a:cubicBezTo>
                  <a:lnTo>
                    <a:pt x="570" y="1"/>
                  </a:lnTo>
                  <a:lnTo>
                    <a:pt x="581" y="7"/>
                  </a:lnTo>
                  <a:cubicBezTo>
                    <a:pt x="388" y="7"/>
                    <a:pt x="188" y="1"/>
                    <a:pt x="0" y="1"/>
                  </a:cubicBezTo>
                  <a:close/>
                  <a:moveTo>
                    <a:pt x="1896" y="1171"/>
                  </a:moveTo>
                  <a:cubicBezTo>
                    <a:pt x="1894" y="1176"/>
                    <a:pt x="1891" y="1181"/>
                    <a:pt x="1889" y="1186"/>
                  </a:cubicBezTo>
                  <a:lnTo>
                    <a:pt x="1907" y="1192"/>
                  </a:lnTo>
                  <a:cubicBezTo>
                    <a:pt x="1903" y="1185"/>
                    <a:pt x="1900" y="1178"/>
                    <a:pt x="1896" y="117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4212200" y="3534900"/>
              <a:ext cx="22275" cy="63375"/>
            </a:xfrm>
            <a:custGeom>
              <a:avLst/>
              <a:gdLst/>
              <a:ahLst/>
              <a:cxnLst/>
              <a:rect l="l" t="t" r="r" b="b"/>
              <a:pathLst>
                <a:path w="891" h="2535" extrusionOk="0">
                  <a:moveTo>
                    <a:pt x="282" y="0"/>
                  </a:moveTo>
                  <a:cubicBezTo>
                    <a:pt x="1" y="816"/>
                    <a:pt x="130" y="1619"/>
                    <a:pt x="194" y="2534"/>
                  </a:cubicBezTo>
                  <a:cubicBezTo>
                    <a:pt x="420" y="2095"/>
                    <a:pt x="583" y="1786"/>
                    <a:pt x="739" y="1479"/>
                  </a:cubicBezTo>
                  <a:lnTo>
                    <a:pt x="739" y="1479"/>
                  </a:lnTo>
                  <a:cubicBezTo>
                    <a:pt x="740" y="1481"/>
                    <a:pt x="740" y="1483"/>
                    <a:pt x="740" y="1484"/>
                  </a:cubicBezTo>
                  <a:lnTo>
                    <a:pt x="746" y="1467"/>
                  </a:lnTo>
                  <a:lnTo>
                    <a:pt x="746" y="1467"/>
                  </a:lnTo>
                  <a:cubicBezTo>
                    <a:pt x="744" y="1471"/>
                    <a:pt x="742" y="1475"/>
                    <a:pt x="739" y="1479"/>
                  </a:cubicBezTo>
                  <a:lnTo>
                    <a:pt x="739" y="1479"/>
                  </a:lnTo>
                  <a:cubicBezTo>
                    <a:pt x="694" y="970"/>
                    <a:pt x="890" y="392"/>
                    <a:pt x="2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4151350" y="4031625"/>
              <a:ext cx="50750" cy="28475"/>
            </a:xfrm>
            <a:custGeom>
              <a:avLst/>
              <a:gdLst/>
              <a:ahLst/>
              <a:cxnLst/>
              <a:rect l="l" t="t" r="r" b="b"/>
              <a:pathLst>
                <a:path w="2030" h="1139" extrusionOk="0">
                  <a:moveTo>
                    <a:pt x="1971" y="1"/>
                  </a:moveTo>
                  <a:cubicBezTo>
                    <a:pt x="1830" y="54"/>
                    <a:pt x="1701" y="95"/>
                    <a:pt x="1561" y="148"/>
                  </a:cubicBezTo>
                  <a:cubicBezTo>
                    <a:pt x="1486" y="222"/>
                    <a:pt x="1406" y="353"/>
                    <a:pt x="1342" y="353"/>
                  </a:cubicBezTo>
                  <a:cubicBezTo>
                    <a:pt x="1340" y="353"/>
                    <a:pt x="1339" y="353"/>
                    <a:pt x="1338" y="353"/>
                  </a:cubicBezTo>
                  <a:cubicBezTo>
                    <a:pt x="1056" y="318"/>
                    <a:pt x="774" y="230"/>
                    <a:pt x="487" y="183"/>
                  </a:cubicBezTo>
                  <a:cubicBezTo>
                    <a:pt x="428" y="171"/>
                    <a:pt x="369" y="168"/>
                    <a:pt x="308" y="168"/>
                  </a:cubicBezTo>
                  <a:cubicBezTo>
                    <a:pt x="212" y="168"/>
                    <a:pt x="113" y="177"/>
                    <a:pt x="12" y="177"/>
                  </a:cubicBezTo>
                  <a:cubicBezTo>
                    <a:pt x="12" y="212"/>
                    <a:pt x="6" y="241"/>
                    <a:pt x="0" y="282"/>
                  </a:cubicBezTo>
                  <a:cubicBezTo>
                    <a:pt x="657" y="558"/>
                    <a:pt x="1320" y="840"/>
                    <a:pt x="2030" y="1139"/>
                  </a:cubicBezTo>
                  <a:cubicBezTo>
                    <a:pt x="2006" y="722"/>
                    <a:pt x="1983" y="359"/>
                    <a:pt x="19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4139750" y="3778500"/>
              <a:ext cx="24675" cy="62650"/>
            </a:xfrm>
            <a:custGeom>
              <a:avLst/>
              <a:gdLst/>
              <a:ahLst/>
              <a:cxnLst/>
              <a:rect l="l" t="t" r="r" b="b"/>
              <a:pathLst>
                <a:path w="987" h="2506" extrusionOk="0">
                  <a:moveTo>
                    <a:pt x="1" y="0"/>
                  </a:moveTo>
                  <a:lnTo>
                    <a:pt x="1" y="0"/>
                  </a:lnTo>
                  <a:cubicBezTo>
                    <a:pt x="95" y="481"/>
                    <a:pt x="130" y="998"/>
                    <a:pt x="300" y="1461"/>
                  </a:cubicBezTo>
                  <a:cubicBezTo>
                    <a:pt x="447" y="1842"/>
                    <a:pt x="757" y="2165"/>
                    <a:pt x="986" y="2505"/>
                  </a:cubicBezTo>
                  <a:cubicBezTo>
                    <a:pt x="875" y="1942"/>
                    <a:pt x="799" y="1373"/>
                    <a:pt x="628" y="822"/>
                  </a:cubicBezTo>
                  <a:cubicBezTo>
                    <a:pt x="535" y="493"/>
                    <a:pt x="441" y="88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4420925" y="3732450"/>
              <a:ext cx="59400" cy="18400"/>
            </a:xfrm>
            <a:custGeom>
              <a:avLst/>
              <a:gdLst/>
              <a:ahLst/>
              <a:cxnLst/>
              <a:rect l="l" t="t" r="r" b="b"/>
              <a:pathLst>
                <a:path w="2376" h="736" extrusionOk="0">
                  <a:moveTo>
                    <a:pt x="1540" y="1"/>
                  </a:moveTo>
                  <a:cubicBezTo>
                    <a:pt x="1060" y="1"/>
                    <a:pt x="612" y="215"/>
                    <a:pt x="164" y="399"/>
                  </a:cubicBezTo>
                  <a:lnTo>
                    <a:pt x="164" y="382"/>
                  </a:lnTo>
                  <a:lnTo>
                    <a:pt x="164" y="382"/>
                  </a:lnTo>
                  <a:cubicBezTo>
                    <a:pt x="1" y="641"/>
                    <a:pt x="89" y="735"/>
                    <a:pt x="271" y="735"/>
                  </a:cubicBezTo>
                  <a:cubicBezTo>
                    <a:pt x="311" y="735"/>
                    <a:pt x="356" y="730"/>
                    <a:pt x="404" y="722"/>
                  </a:cubicBezTo>
                  <a:cubicBezTo>
                    <a:pt x="1067" y="605"/>
                    <a:pt x="1719" y="464"/>
                    <a:pt x="2376" y="329"/>
                  </a:cubicBezTo>
                  <a:cubicBezTo>
                    <a:pt x="2340" y="270"/>
                    <a:pt x="2329" y="223"/>
                    <a:pt x="2288" y="200"/>
                  </a:cubicBezTo>
                  <a:cubicBezTo>
                    <a:pt x="2211" y="153"/>
                    <a:pt x="2123" y="112"/>
                    <a:pt x="2035" y="82"/>
                  </a:cubicBezTo>
                  <a:cubicBezTo>
                    <a:pt x="1866" y="25"/>
                    <a:pt x="1701" y="1"/>
                    <a:pt x="154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4453900" y="3673050"/>
              <a:ext cx="34200" cy="48275"/>
            </a:xfrm>
            <a:custGeom>
              <a:avLst/>
              <a:gdLst/>
              <a:ahLst/>
              <a:cxnLst/>
              <a:rect l="l" t="t" r="r" b="b"/>
              <a:pathLst>
                <a:path w="1368" h="1931" extrusionOk="0">
                  <a:moveTo>
                    <a:pt x="1368" y="0"/>
                  </a:moveTo>
                  <a:lnTo>
                    <a:pt x="1368" y="0"/>
                  </a:lnTo>
                  <a:cubicBezTo>
                    <a:pt x="576" y="505"/>
                    <a:pt x="247" y="1162"/>
                    <a:pt x="1" y="1872"/>
                  </a:cubicBezTo>
                  <a:cubicBezTo>
                    <a:pt x="24" y="1884"/>
                    <a:pt x="48" y="1907"/>
                    <a:pt x="59" y="1930"/>
                  </a:cubicBezTo>
                  <a:lnTo>
                    <a:pt x="447" y="1885"/>
                  </a:lnTo>
                  <a:lnTo>
                    <a:pt x="447" y="1885"/>
                  </a:lnTo>
                  <a:cubicBezTo>
                    <a:pt x="445" y="1888"/>
                    <a:pt x="443" y="1892"/>
                    <a:pt x="441" y="1895"/>
                  </a:cubicBezTo>
                  <a:lnTo>
                    <a:pt x="458" y="1884"/>
                  </a:lnTo>
                  <a:lnTo>
                    <a:pt x="447" y="1885"/>
                  </a:lnTo>
                  <a:lnTo>
                    <a:pt x="447" y="1885"/>
                  </a:lnTo>
                  <a:cubicBezTo>
                    <a:pt x="769" y="1320"/>
                    <a:pt x="1216" y="823"/>
                    <a:pt x="136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4197400" y="3591800"/>
              <a:ext cx="32000" cy="39475"/>
            </a:xfrm>
            <a:custGeom>
              <a:avLst/>
              <a:gdLst/>
              <a:ahLst/>
              <a:cxnLst/>
              <a:rect l="l" t="t" r="r" b="b"/>
              <a:pathLst>
                <a:path w="1280" h="1579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980"/>
                    <a:pt x="452" y="1514"/>
                    <a:pt x="1279" y="1578"/>
                  </a:cubicBezTo>
                  <a:cubicBezTo>
                    <a:pt x="798" y="1050"/>
                    <a:pt x="745" y="317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4389950" y="3746375"/>
              <a:ext cx="38025" cy="36400"/>
            </a:xfrm>
            <a:custGeom>
              <a:avLst/>
              <a:gdLst/>
              <a:ahLst/>
              <a:cxnLst/>
              <a:rect l="l" t="t" r="r" b="b"/>
              <a:pathLst>
                <a:path w="1521" h="1456" extrusionOk="0">
                  <a:moveTo>
                    <a:pt x="429" y="1"/>
                  </a:moveTo>
                  <a:cubicBezTo>
                    <a:pt x="288" y="458"/>
                    <a:pt x="142" y="910"/>
                    <a:pt x="1" y="1367"/>
                  </a:cubicBezTo>
                  <a:cubicBezTo>
                    <a:pt x="36" y="1397"/>
                    <a:pt x="65" y="1426"/>
                    <a:pt x="106" y="1455"/>
                  </a:cubicBezTo>
                  <a:cubicBezTo>
                    <a:pt x="529" y="1197"/>
                    <a:pt x="945" y="933"/>
                    <a:pt x="1374" y="669"/>
                  </a:cubicBezTo>
                  <a:cubicBezTo>
                    <a:pt x="1426" y="622"/>
                    <a:pt x="1467" y="581"/>
                    <a:pt x="1520" y="534"/>
                  </a:cubicBezTo>
                  <a:cubicBezTo>
                    <a:pt x="1435" y="419"/>
                    <a:pt x="1344" y="381"/>
                    <a:pt x="1249" y="381"/>
                  </a:cubicBezTo>
                  <a:cubicBezTo>
                    <a:pt x="1070" y="381"/>
                    <a:pt x="878" y="514"/>
                    <a:pt x="691" y="514"/>
                  </a:cubicBezTo>
                  <a:cubicBezTo>
                    <a:pt x="635" y="514"/>
                    <a:pt x="578" y="502"/>
                    <a:pt x="523" y="470"/>
                  </a:cubicBezTo>
                  <a:cubicBezTo>
                    <a:pt x="552" y="358"/>
                    <a:pt x="576" y="265"/>
                    <a:pt x="593" y="177"/>
                  </a:cubicBezTo>
                  <a:cubicBezTo>
                    <a:pt x="535" y="118"/>
                    <a:pt x="488" y="59"/>
                    <a:pt x="4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4351250" y="3942600"/>
              <a:ext cx="25525" cy="30400"/>
            </a:xfrm>
            <a:custGeom>
              <a:avLst/>
              <a:gdLst/>
              <a:ahLst/>
              <a:cxnLst/>
              <a:rect l="l" t="t" r="r" b="b"/>
              <a:pathLst>
                <a:path w="1021" h="1216" extrusionOk="0">
                  <a:moveTo>
                    <a:pt x="282" y="1"/>
                  </a:moveTo>
                  <a:cubicBezTo>
                    <a:pt x="188" y="300"/>
                    <a:pt x="106" y="558"/>
                    <a:pt x="24" y="822"/>
                  </a:cubicBezTo>
                  <a:lnTo>
                    <a:pt x="0" y="1086"/>
                  </a:lnTo>
                  <a:lnTo>
                    <a:pt x="839" y="1215"/>
                  </a:lnTo>
                  <a:cubicBezTo>
                    <a:pt x="1021" y="617"/>
                    <a:pt x="704" y="300"/>
                    <a:pt x="282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4179050" y="3897150"/>
              <a:ext cx="27025" cy="38875"/>
            </a:xfrm>
            <a:custGeom>
              <a:avLst/>
              <a:gdLst/>
              <a:ahLst/>
              <a:cxnLst/>
              <a:rect l="l" t="t" r="r" b="b"/>
              <a:pathLst>
                <a:path w="1081" h="1555" extrusionOk="0">
                  <a:moveTo>
                    <a:pt x="13" y="1127"/>
                  </a:moveTo>
                  <a:lnTo>
                    <a:pt x="1" y="1133"/>
                  </a:lnTo>
                  <a:cubicBezTo>
                    <a:pt x="6" y="1133"/>
                    <a:pt x="11" y="1133"/>
                    <a:pt x="15" y="1133"/>
                  </a:cubicBezTo>
                  <a:lnTo>
                    <a:pt x="15" y="1133"/>
                  </a:lnTo>
                  <a:cubicBezTo>
                    <a:pt x="14" y="1131"/>
                    <a:pt x="14" y="1129"/>
                    <a:pt x="13" y="1127"/>
                  </a:cubicBezTo>
                  <a:close/>
                  <a:moveTo>
                    <a:pt x="1080" y="0"/>
                  </a:moveTo>
                  <a:lnTo>
                    <a:pt x="1080" y="0"/>
                  </a:lnTo>
                  <a:cubicBezTo>
                    <a:pt x="793" y="423"/>
                    <a:pt x="617" y="704"/>
                    <a:pt x="423" y="968"/>
                  </a:cubicBezTo>
                  <a:cubicBezTo>
                    <a:pt x="408" y="984"/>
                    <a:pt x="378" y="989"/>
                    <a:pt x="343" y="989"/>
                  </a:cubicBezTo>
                  <a:cubicBezTo>
                    <a:pt x="292" y="989"/>
                    <a:pt x="229" y="979"/>
                    <a:pt x="172" y="979"/>
                  </a:cubicBezTo>
                  <a:cubicBezTo>
                    <a:pt x="164" y="979"/>
                    <a:pt x="156" y="980"/>
                    <a:pt x="148" y="980"/>
                  </a:cubicBezTo>
                  <a:lnTo>
                    <a:pt x="159" y="980"/>
                  </a:lnTo>
                  <a:cubicBezTo>
                    <a:pt x="165" y="1033"/>
                    <a:pt x="165" y="1091"/>
                    <a:pt x="171" y="1138"/>
                  </a:cubicBezTo>
                  <a:cubicBezTo>
                    <a:pt x="122" y="1133"/>
                    <a:pt x="73" y="1133"/>
                    <a:pt x="15" y="1133"/>
                  </a:cubicBezTo>
                  <a:lnTo>
                    <a:pt x="15" y="1133"/>
                  </a:lnTo>
                  <a:cubicBezTo>
                    <a:pt x="192" y="1513"/>
                    <a:pt x="572" y="1421"/>
                    <a:pt x="957" y="1555"/>
                  </a:cubicBezTo>
                  <a:cubicBezTo>
                    <a:pt x="998" y="1056"/>
                    <a:pt x="1028" y="616"/>
                    <a:pt x="10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4627700" y="3626550"/>
              <a:ext cx="25550" cy="42125"/>
            </a:xfrm>
            <a:custGeom>
              <a:avLst/>
              <a:gdLst/>
              <a:ahLst/>
              <a:cxnLst/>
              <a:rect l="l" t="t" r="r" b="b"/>
              <a:pathLst>
                <a:path w="1022" h="1685" extrusionOk="0">
                  <a:moveTo>
                    <a:pt x="910" y="1"/>
                  </a:moveTo>
                  <a:cubicBezTo>
                    <a:pt x="217" y="335"/>
                    <a:pt x="71" y="951"/>
                    <a:pt x="0" y="1620"/>
                  </a:cubicBezTo>
                  <a:cubicBezTo>
                    <a:pt x="118" y="1649"/>
                    <a:pt x="188" y="1661"/>
                    <a:pt x="253" y="1679"/>
                  </a:cubicBezTo>
                  <a:lnTo>
                    <a:pt x="253" y="1684"/>
                  </a:lnTo>
                  <a:lnTo>
                    <a:pt x="399" y="1538"/>
                  </a:lnTo>
                  <a:lnTo>
                    <a:pt x="551" y="1386"/>
                  </a:lnTo>
                  <a:lnTo>
                    <a:pt x="546" y="1391"/>
                  </a:lnTo>
                  <a:cubicBezTo>
                    <a:pt x="704" y="957"/>
                    <a:pt x="863" y="529"/>
                    <a:pt x="1021" y="95"/>
                  </a:cubicBezTo>
                  <a:cubicBezTo>
                    <a:pt x="986" y="65"/>
                    <a:pt x="951" y="36"/>
                    <a:pt x="91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4589275" y="3640500"/>
              <a:ext cx="36100" cy="28725"/>
            </a:xfrm>
            <a:custGeom>
              <a:avLst/>
              <a:gdLst/>
              <a:ahLst/>
              <a:cxnLst/>
              <a:rect l="l" t="t" r="r" b="b"/>
              <a:pathLst>
                <a:path w="1444" h="1149" extrusionOk="0">
                  <a:moveTo>
                    <a:pt x="1273" y="0"/>
                  </a:moveTo>
                  <a:lnTo>
                    <a:pt x="0" y="1121"/>
                  </a:lnTo>
                  <a:cubicBezTo>
                    <a:pt x="77" y="1139"/>
                    <a:pt x="149" y="1148"/>
                    <a:pt x="217" y="1148"/>
                  </a:cubicBezTo>
                  <a:cubicBezTo>
                    <a:pt x="678" y="1148"/>
                    <a:pt x="969" y="759"/>
                    <a:pt x="1332" y="534"/>
                  </a:cubicBezTo>
                  <a:cubicBezTo>
                    <a:pt x="1373" y="417"/>
                    <a:pt x="1408" y="293"/>
                    <a:pt x="1444" y="176"/>
                  </a:cubicBezTo>
                  <a:cubicBezTo>
                    <a:pt x="1385" y="117"/>
                    <a:pt x="1332" y="59"/>
                    <a:pt x="1273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3988250" y="3681850"/>
              <a:ext cx="16900" cy="28475"/>
            </a:xfrm>
            <a:custGeom>
              <a:avLst/>
              <a:gdLst/>
              <a:ahLst/>
              <a:cxnLst/>
              <a:rect l="l" t="t" r="r" b="b"/>
              <a:pathLst>
                <a:path w="676" h="1139" extrusionOk="0">
                  <a:moveTo>
                    <a:pt x="71" y="0"/>
                  </a:moveTo>
                  <a:cubicBezTo>
                    <a:pt x="42" y="382"/>
                    <a:pt x="24" y="640"/>
                    <a:pt x="1" y="927"/>
                  </a:cubicBezTo>
                  <a:cubicBezTo>
                    <a:pt x="206" y="1004"/>
                    <a:pt x="376" y="1074"/>
                    <a:pt x="552" y="1138"/>
                  </a:cubicBezTo>
                  <a:cubicBezTo>
                    <a:pt x="599" y="1092"/>
                    <a:pt x="634" y="1056"/>
                    <a:pt x="675" y="1021"/>
                  </a:cubicBezTo>
                  <a:cubicBezTo>
                    <a:pt x="529" y="698"/>
                    <a:pt x="429" y="346"/>
                    <a:pt x="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4275275" y="4175225"/>
              <a:ext cx="16000" cy="25100"/>
            </a:xfrm>
            <a:custGeom>
              <a:avLst/>
              <a:gdLst/>
              <a:ahLst/>
              <a:cxnLst/>
              <a:rect l="l" t="t" r="r" b="b"/>
              <a:pathLst>
                <a:path w="640" h="1004" extrusionOk="0">
                  <a:moveTo>
                    <a:pt x="229" y="0"/>
                  </a:moveTo>
                  <a:cubicBezTo>
                    <a:pt x="153" y="88"/>
                    <a:pt x="71" y="176"/>
                    <a:pt x="0" y="258"/>
                  </a:cubicBezTo>
                  <a:cubicBezTo>
                    <a:pt x="94" y="505"/>
                    <a:pt x="188" y="757"/>
                    <a:pt x="276" y="1003"/>
                  </a:cubicBezTo>
                  <a:cubicBezTo>
                    <a:pt x="640" y="663"/>
                    <a:pt x="640" y="651"/>
                    <a:pt x="2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4311500" y="4156950"/>
              <a:ext cx="9250" cy="45425"/>
            </a:xfrm>
            <a:custGeom>
              <a:avLst/>
              <a:gdLst/>
              <a:ahLst/>
              <a:cxnLst/>
              <a:rect l="l" t="t" r="r" b="b"/>
              <a:pathLst>
                <a:path w="370" h="1817" extrusionOk="0">
                  <a:moveTo>
                    <a:pt x="266" y="1"/>
                  </a:moveTo>
                  <a:cubicBezTo>
                    <a:pt x="104" y="1"/>
                    <a:pt x="5" y="80"/>
                    <a:pt x="0" y="285"/>
                  </a:cubicBezTo>
                  <a:cubicBezTo>
                    <a:pt x="77" y="802"/>
                    <a:pt x="147" y="1318"/>
                    <a:pt x="229" y="1816"/>
                  </a:cubicBezTo>
                  <a:cubicBezTo>
                    <a:pt x="270" y="1224"/>
                    <a:pt x="317" y="620"/>
                    <a:pt x="370" y="10"/>
                  </a:cubicBezTo>
                  <a:cubicBezTo>
                    <a:pt x="333" y="4"/>
                    <a:pt x="298" y="1"/>
                    <a:pt x="26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4414750" y="3728200"/>
              <a:ext cx="19225" cy="15850"/>
            </a:xfrm>
            <a:custGeom>
              <a:avLst/>
              <a:gdLst/>
              <a:ahLst/>
              <a:cxnLst/>
              <a:rect l="l" t="t" r="r" b="b"/>
              <a:pathLst>
                <a:path w="769" h="634" extrusionOk="0">
                  <a:moveTo>
                    <a:pt x="769" y="0"/>
                  </a:moveTo>
                  <a:cubicBezTo>
                    <a:pt x="100" y="82"/>
                    <a:pt x="30" y="147"/>
                    <a:pt x="0" y="634"/>
                  </a:cubicBezTo>
                  <a:cubicBezTo>
                    <a:pt x="141" y="604"/>
                    <a:pt x="276" y="581"/>
                    <a:pt x="416" y="552"/>
                  </a:cubicBezTo>
                  <a:lnTo>
                    <a:pt x="416" y="552"/>
                  </a:lnTo>
                  <a:cubicBezTo>
                    <a:pt x="412" y="558"/>
                    <a:pt x="409" y="563"/>
                    <a:pt x="405" y="569"/>
                  </a:cubicBezTo>
                  <a:cubicBezTo>
                    <a:pt x="411" y="569"/>
                    <a:pt x="417" y="552"/>
                    <a:pt x="417" y="552"/>
                  </a:cubicBezTo>
                  <a:lnTo>
                    <a:pt x="417" y="552"/>
                  </a:lnTo>
                  <a:cubicBezTo>
                    <a:pt x="417" y="552"/>
                    <a:pt x="416" y="552"/>
                    <a:pt x="416" y="552"/>
                  </a:cubicBezTo>
                  <a:lnTo>
                    <a:pt x="416" y="552"/>
                  </a:lnTo>
                  <a:cubicBezTo>
                    <a:pt x="530" y="370"/>
                    <a:pt x="649" y="193"/>
                    <a:pt x="769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4198575" y="3559225"/>
              <a:ext cx="9850" cy="28625"/>
            </a:xfrm>
            <a:custGeom>
              <a:avLst/>
              <a:gdLst/>
              <a:ahLst/>
              <a:cxnLst/>
              <a:rect l="l" t="t" r="r" b="b"/>
              <a:pathLst>
                <a:path w="394" h="1145" extrusionOk="0">
                  <a:moveTo>
                    <a:pt x="393" y="1"/>
                  </a:moveTo>
                  <a:cubicBezTo>
                    <a:pt x="0" y="834"/>
                    <a:pt x="0" y="834"/>
                    <a:pt x="393" y="1145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4335100" y="3858425"/>
              <a:ext cx="9275" cy="19675"/>
            </a:xfrm>
            <a:custGeom>
              <a:avLst/>
              <a:gdLst/>
              <a:ahLst/>
              <a:cxnLst/>
              <a:rect l="l" t="t" r="r" b="b"/>
              <a:pathLst>
                <a:path w="371" h="787" extrusionOk="0">
                  <a:moveTo>
                    <a:pt x="282" y="1"/>
                  </a:moveTo>
                  <a:cubicBezTo>
                    <a:pt x="224" y="100"/>
                    <a:pt x="165" y="200"/>
                    <a:pt x="106" y="300"/>
                  </a:cubicBezTo>
                  <a:cubicBezTo>
                    <a:pt x="65" y="329"/>
                    <a:pt x="42" y="358"/>
                    <a:pt x="1" y="394"/>
                  </a:cubicBezTo>
                  <a:cubicBezTo>
                    <a:pt x="65" y="529"/>
                    <a:pt x="124" y="652"/>
                    <a:pt x="183" y="787"/>
                  </a:cubicBezTo>
                  <a:cubicBezTo>
                    <a:pt x="224" y="769"/>
                    <a:pt x="265" y="763"/>
                    <a:pt x="312" y="746"/>
                  </a:cubicBezTo>
                  <a:cubicBezTo>
                    <a:pt x="329" y="499"/>
                    <a:pt x="347" y="247"/>
                    <a:pt x="3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4281425" y="4234750"/>
              <a:ext cx="7725" cy="15450"/>
            </a:xfrm>
            <a:custGeom>
              <a:avLst/>
              <a:gdLst/>
              <a:ahLst/>
              <a:cxnLst/>
              <a:rect l="l" t="t" r="r" b="b"/>
              <a:pathLst>
                <a:path w="309" h="618" extrusionOk="0">
                  <a:moveTo>
                    <a:pt x="153" y="1"/>
                  </a:moveTo>
                  <a:cubicBezTo>
                    <a:pt x="112" y="95"/>
                    <a:pt x="65" y="183"/>
                    <a:pt x="30" y="265"/>
                  </a:cubicBezTo>
                  <a:cubicBezTo>
                    <a:pt x="12" y="382"/>
                    <a:pt x="7" y="494"/>
                    <a:pt x="1" y="599"/>
                  </a:cubicBezTo>
                  <a:cubicBezTo>
                    <a:pt x="45" y="612"/>
                    <a:pt x="85" y="618"/>
                    <a:pt x="118" y="618"/>
                  </a:cubicBezTo>
                  <a:cubicBezTo>
                    <a:pt x="262" y="618"/>
                    <a:pt x="309" y="511"/>
                    <a:pt x="271" y="335"/>
                  </a:cubicBezTo>
                  <a:cubicBezTo>
                    <a:pt x="253" y="224"/>
                    <a:pt x="194" y="112"/>
                    <a:pt x="1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4291700" y="3754450"/>
              <a:ext cx="13075" cy="11450"/>
            </a:xfrm>
            <a:custGeom>
              <a:avLst/>
              <a:gdLst/>
              <a:ahLst/>
              <a:cxnLst/>
              <a:rect l="l" t="t" r="r" b="b"/>
              <a:pathLst>
                <a:path w="523" h="458" extrusionOk="0">
                  <a:moveTo>
                    <a:pt x="118" y="0"/>
                  </a:moveTo>
                  <a:cubicBezTo>
                    <a:pt x="82" y="53"/>
                    <a:pt x="36" y="94"/>
                    <a:pt x="0" y="141"/>
                  </a:cubicBezTo>
                  <a:cubicBezTo>
                    <a:pt x="141" y="241"/>
                    <a:pt x="282" y="352"/>
                    <a:pt x="417" y="458"/>
                  </a:cubicBezTo>
                  <a:cubicBezTo>
                    <a:pt x="458" y="417"/>
                    <a:pt x="493" y="382"/>
                    <a:pt x="522" y="346"/>
                  </a:cubicBezTo>
                  <a:cubicBezTo>
                    <a:pt x="388" y="229"/>
                    <a:pt x="253" y="118"/>
                    <a:pt x="1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4437775" y="4029300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53" y="0"/>
                  </a:moveTo>
                  <a:cubicBezTo>
                    <a:pt x="106" y="12"/>
                    <a:pt x="53" y="41"/>
                    <a:pt x="0" y="70"/>
                  </a:cubicBezTo>
                  <a:cubicBezTo>
                    <a:pt x="36" y="100"/>
                    <a:pt x="65" y="123"/>
                    <a:pt x="106" y="153"/>
                  </a:cubicBezTo>
                  <a:cubicBezTo>
                    <a:pt x="141" y="123"/>
                    <a:pt x="176" y="100"/>
                    <a:pt x="223" y="88"/>
                  </a:cubicBezTo>
                  <a:cubicBezTo>
                    <a:pt x="200" y="59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4332900" y="3858775"/>
              <a:ext cx="4725" cy="9350"/>
            </a:xfrm>
            <a:custGeom>
              <a:avLst/>
              <a:gdLst/>
              <a:ahLst/>
              <a:cxnLst/>
              <a:rect l="l" t="t" r="r" b="b"/>
              <a:pathLst>
                <a:path w="189" h="374" extrusionOk="0">
                  <a:moveTo>
                    <a:pt x="72" y="0"/>
                  </a:moveTo>
                  <a:cubicBezTo>
                    <a:pt x="50" y="0"/>
                    <a:pt x="26" y="9"/>
                    <a:pt x="1" y="28"/>
                  </a:cubicBezTo>
                  <a:cubicBezTo>
                    <a:pt x="30" y="145"/>
                    <a:pt x="59" y="256"/>
                    <a:pt x="83" y="374"/>
                  </a:cubicBezTo>
                  <a:cubicBezTo>
                    <a:pt x="118" y="344"/>
                    <a:pt x="147" y="315"/>
                    <a:pt x="189" y="286"/>
                  </a:cubicBezTo>
                  <a:cubicBezTo>
                    <a:pt x="165" y="198"/>
                    <a:pt x="136" y="104"/>
                    <a:pt x="112" y="10"/>
                  </a:cubicBezTo>
                  <a:cubicBezTo>
                    <a:pt x="99" y="3"/>
                    <a:pt x="86" y="0"/>
                    <a:pt x="7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4650275" y="36229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153" y="0"/>
                  </a:moveTo>
                  <a:lnTo>
                    <a:pt x="153" y="0"/>
                  </a:lnTo>
                  <a:cubicBezTo>
                    <a:pt x="106" y="47"/>
                    <a:pt x="54" y="94"/>
                    <a:pt x="1" y="147"/>
                  </a:cubicBezTo>
                  <a:cubicBezTo>
                    <a:pt x="36" y="182"/>
                    <a:pt x="71" y="211"/>
                    <a:pt x="112" y="24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4400675" y="3743300"/>
              <a:ext cx="5150" cy="7650"/>
            </a:xfrm>
            <a:custGeom>
              <a:avLst/>
              <a:gdLst/>
              <a:ahLst/>
              <a:cxnLst/>
              <a:rect l="l" t="t" r="r" b="b"/>
              <a:pathLst>
                <a:path w="206" h="306" extrusionOk="0">
                  <a:moveTo>
                    <a:pt x="205" y="0"/>
                  </a:moveTo>
                  <a:lnTo>
                    <a:pt x="205" y="0"/>
                  </a:lnTo>
                  <a:cubicBezTo>
                    <a:pt x="129" y="41"/>
                    <a:pt x="65" y="88"/>
                    <a:pt x="0" y="129"/>
                  </a:cubicBezTo>
                  <a:cubicBezTo>
                    <a:pt x="47" y="188"/>
                    <a:pt x="106" y="247"/>
                    <a:pt x="176" y="305"/>
                  </a:cubicBezTo>
                  <a:cubicBezTo>
                    <a:pt x="182" y="206"/>
                    <a:pt x="194" y="100"/>
                    <a:pt x="20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4285525" y="3750775"/>
              <a:ext cx="3850" cy="2825"/>
            </a:xfrm>
            <a:custGeom>
              <a:avLst/>
              <a:gdLst/>
              <a:ahLst/>
              <a:cxnLst/>
              <a:rect l="l" t="t" r="r" b="b"/>
              <a:pathLst>
                <a:path w="154" h="113" extrusionOk="0">
                  <a:moveTo>
                    <a:pt x="1" y="1"/>
                  </a:moveTo>
                  <a:cubicBezTo>
                    <a:pt x="42" y="36"/>
                    <a:pt x="77" y="77"/>
                    <a:pt x="118" y="112"/>
                  </a:cubicBezTo>
                  <a:cubicBezTo>
                    <a:pt x="118" y="112"/>
                    <a:pt x="153" y="83"/>
                    <a:pt x="153" y="77"/>
                  </a:cubicBezTo>
                  <a:cubicBezTo>
                    <a:pt x="101" y="53"/>
                    <a:pt x="48" y="24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4263675" y="3932350"/>
              <a:ext cx="3700" cy="3825"/>
            </a:xfrm>
            <a:custGeom>
              <a:avLst/>
              <a:gdLst/>
              <a:ahLst/>
              <a:cxnLst/>
              <a:rect l="l" t="t" r="r" b="b"/>
              <a:pathLst>
                <a:path w="148" h="153" extrusionOk="0">
                  <a:moveTo>
                    <a:pt x="1" y="0"/>
                  </a:moveTo>
                  <a:cubicBezTo>
                    <a:pt x="54" y="47"/>
                    <a:pt x="95" y="100"/>
                    <a:pt x="147" y="153"/>
                  </a:cubicBezTo>
                  <a:cubicBezTo>
                    <a:pt x="101" y="100"/>
                    <a:pt x="54" y="47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4093400" y="3996425"/>
              <a:ext cx="1050" cy="775"/>
            </a:xfrm>
            <a:custGeom>
              <a:avLst/>
              <a:gdLst/>
              <a:ahLst/>
              <a:cxnLst/>
              <a:rect l="l" t="t" r="r" b="b"/>
              <a:pathLst>
                <a:path w="42" h="31" extrusionOk="0">
                  <a:moveTo>
                    <a:pt x="1" y="1"/>
                  </a:moveTo>
                  <a:lnTo>
                    <a:pt x="1" y="30"/>
                  </a:lnTo>
                  <a:lnTo>
                    <a:pt x="42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4288325" y="3752825"/>
              <a:ext cx="6325" cy="5025"/>
            </a:xfrm>
            <a:custGeom>
              <a:avLst/>
              <a:gdLst/>
              <a:ahLst/>
              <a:cxnLst/>
              <a:rect l="l" t="t" r="r" b="b"/>
              <a:pathLst>
                <a:path w="253" h="201" extrusionOk="0">
                  <a:moveTo>
                    <a:pt x="41" y="1"/>
                  </a:moveTo>
                  <a:lnTo>
                    <a:pt x="0" y="30"/>
                  </a:lnTo>
                  <a:cubicBezTo>
                    <a:pt x="47" y="89"/>
                    <a:pt x="94" y="142"/>
                    <a:pt x="135" y="200"/>
                  </a:cubicBezTo>
                  <a:cubicBezTo>
                    <a:pt x="171" y="153"/>
                    <a:pt x="217" y="112"/>
                    <a:pt x="253" y="65"/>
                  </a:cubicBezTo>
                  <a:cubicBezTo>
                    <a:pt x="176" y="42"/>
                    <a:pt x="112" y="24"/>
                    <a:pt x="4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4479425" y="4031050"/>
              <a:ext cx="175" cy="5000"/>
            </a:xfrm>
            <a:custGeom>
              <a:avLst/>
              <a:gdLst/>
              <a:ahLst/>
              <a:cxnLst/>
              <a:rect l="l" t="t" r="r" b="b"/>
              <a:pathLst>
                <a:path w="7" h="200" extrusionOk="0">
                  <a:moveTo>
                    <a:pt x="6" y="0"/>
                  </a:moveTo>
                  <a:lnTo>
                    <a:pt x="6" y="0"/>
                  </a:lnTo>
                  <a:cubicBezTo>
                    <a:pt x="0" y="71"/>
                    <a:pt x="0" y="135"/>
                    <a:pt x="0" y="200"/>
                  </a:cubicBezTo>
                  <a:cubicBezTo>
                    <a:pt x="0" y="135"/>
                    <a:pt x="6" y="71"/>
                    <a:pt x="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4202375" y="4061850"/>
              <a:ext cx="1200" cy="1350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" y="0"/>
                  </a:moveTo>
                  <a:lnTo>
                    <a:pt x="18" y="53"/>
                  </a:lnTo>
                  <a:lnTo>
                    <a:pt x="48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3988550" y="3763825"/>
              <a:ext cx="175" cy="4000"/>
            </a:xfrm>
            <a:custGeom>
              <a:avLst/>
              <a:gdLst/>
              <a:ahLst/>
              <a:cxnLst/>
              <a:rect l="l" t="t" r="r" b="b"/>
              <a:pathLst>
                <a:path w="7" h="160" extrusionOk="0">
                  <a:moveTo>
                    <a:pt x="0" y="1"/>
                  </a:moveTo>
                  <a:lnTo>
                    <a:pt x="0" y="159"/>
                  </a:lnTo>
                  <a:lnTo>
                    <a:pt x="6" y="147"/>
                  </a:lnTo>
                  <a:lnTo>
                    <a:pt x="6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4224075" y="4087650"/>
              <a:ext cx="4425" cy="3250"/>
            </a:xfrm>
            <a:custGeom>
              <a:avLst/>
              <a:gdLst/>
              <a:ahLst/>
              <a:cxnLst/>
              <a:rect l="l" t="t" r="r" b="b"/>
              <a:pathLst>
                <a:path w="177" h="130" extrusionOk="0">
                  <a:moveTo>
                    <a:pt x="177" y="1"/>
                  </a:moveTo>
                  <a:lnTo>
                    <a:pt x="1" y="24"/>
                  </a:lnTo>
                  <a:cubicBezTo>
                    <a:pt x="30" y="60"/>
                    <a:pt x="60" y="95"/>
                    <a:pt x="89" y="130"/>
                  </a:cubicBezTo>
                  <a:cubicBezTo>
                    <a:pt x="118" y="83"/>
                    <a:pt x="148" y="48"/>
                    <a:pt x="17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4302100" y="3763100"/>
              <a:ext cx="5600" cy="5000"/>
            </a:xfrm>
            <a:custGeom>
              <a:avLst/>
              <a:gdLst/>
              <a:ahLst/>
              <a:cxnLst/>
              <a:rect l="l" t="t" r="r" b="b"/>
              <a:pathLst>
                <a:path w="224" h="200" extrusionOk="0">
                  <a:moveTo>
                    <a:pt x="223" y="181"/>
                  </a:moveTo>
                  <a:cubicBezTo>
                    <a:pt x="223" y="182"/>
                    <a:pt x="224" y="182"/>
                    <a:pt x="224" y="182"/>
                  </a:cubicBezTo>
                  <a:cubicBezTo>
                    <a:pt x="224" y="182"/>
                    <a:pt x="224" y="181"/>
                    <a:pt x="223" y="181"/>
                  </a:cubicBezTo>
                  <a:close/>
                  <a:moveTo>
                    <a:pt x="112" y="0"/>
                  </a:moveTo>
                  <a:lnTo>
                    <a:pt x="1" y="112"/>
                  </a:lnTo>
                  <a:lnTo>
                    <a:pt x="200" y="200"/>
                  </a:lnTo>
                  <a:cubicBezTo>
                    <a:pt x="200" y="200"/>
                    <a:pt x="219" y="181"/>
                    <a:pt x="223" y="181"/>
                  </a:cubicBezTo>
                  <a:cubicBezTo>
                    <a:pt x="223" y="181"/>
                    <a:pt x="223" y="181"/>
                    <a:pt x="223" y="181"/>
                  </a:cubicBezTo>
                  <a:lnTo>
                    <a:pt x="223" y="181"/>
                  </a:lnTo>
                  <a:cubicBezTo>
                    <a:pt x="188" y="117"/>
                    <a:pt x="147" y="59"/>
                    <a:pt x="1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4307100" y="3767500"/>
              <a:ext cx="4425" cy="600"/>
            </a:xfrm>
            <a:custGeom>
              <a:avLst/>
              <a:gdLst/>
              <a:ahLst/>
              <a:cxnLst/>
              <a:rect l="l" t="t" r="r" b="b"/>
              <a:pathLst>
                <a:path w="177" h="24" extrusionOk="0">
                  <a:moveTo>
                    <a:pt x="24" y="0"/>
                  </a:moveTo>
                  <a:lnTo>
                    <a:pt x="0" y="24"/>
                  </a:lnTo>
                  <a:cubicBezTo>
                    <a:pt x="38" y="16"/>
                    <a:pt x="74" y="11"/>
                    <a:pt x="110" y="7"/>
                  </a:cubicBezTo>
                  <a:lnTo>
                    <a:pt x="110" y="7"/>
                  </a:lnTo>
                  <a:cubicBezTo>
                    <a:pt x="132" y="8"/>
                    <a:pt x="153" y="10"/>
                    <a:pt x="176" y="12"/>
                  </a:cubicBezTo>
                  <a:lnTo>
                    <a:pt x="170" y="0"/>
                  </a:lnTo>
                  <a:cubicBezTo>
                    <a:pt x="150" y="2"/>
                    <a:pt x="130" y="5"/>
                    <a:pt x="110" y="7"/>
                  </a:cubicBezTo>
                  <a:lnTo>
                    <a:pt x="110" y="7"/>
                  </a:lnTo>
                  <a:cubicBezTo>
                    <a:pt x="82" y="5"/>
                    <a:pt x="54" y="4"/>
                    <a:pt x="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4621100" y="3639550"/>
              <a:ext cx="5875" cy="5075"/>
            </a:xfrm>
            <a:custGeom>
              <a:avLst/>
              <a:gdLst/>
              <a:ahLst/>
              <a:cxnLst/>
              <a:rect l="l" t="t" r="r" b="b"/>
              <a:pathLst>
                <a:path w="235" h="203" extrusionOk="0">
                  <a:moveTo>
                    <a:pt x="146" y="1"/>
                  </a:moveTo>
                  <a:cubicBezTo>
                    <a:pt x="110" y="1"/>
                    <a:pt x="62" y="14"/>
                    <a:pt x="0" y="38"/>
                  </a:cubicBezTo>
                  <a:cubicBezTo>
                    <a:pt x="53" y="97"/>
                    <a:pt x="112" y="155"/>
                    <a:pt x="171" y="202"/>
                  </a:cubicBezTo>
                  <a:cubicBezTo>
                    <a:pt x="235" y="62"/>
                    <a:pt x="222" y="1"/>
                    <a:pt x="14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4584425" y="3654850"/>
              <a:ext cx="5025" cy="3550"/>
            </a:xfrm>
            <a:custGeom>
              <a:avLst/>
              <a:gdLst/>
              <a:ahLst/>
              <a:cxnLst/>
              <a:rect l="l" t="t" r="r" b="b"/>
              <a:pathLst>
                <a:path w="201" h="142" extrusionOk="0">
                  <a:moveTo>
                    <a:pt x="200" y="1"/>
                  </a:moveTo>
                  <a:cubicBezTo>
                    <a:pt x="136" y="13"/>
                    <a:pt x="71" y="13"/>
                    <a:pt x="1" y="19"/>
                  </a:cubicBezTo>
                  <a:cubicBezTo>
                    <a:pt x="42" y="60"/>
                    <a:pt x="77" y="107"/>
                    <a:pt x="112" y="142"/>
                  </a:cubicBezTo>
                  <a:cubicBezTo>
                    <a:pt x="142" y="101"/>
                    <a:pt x="171" y="48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4380325" y="3813550"/>
              <a:ext cx="6000" cy="4650"/>
            </a:xfrm>
            <a:custGeom>
              <a:avLst/>
              <a:gdLst/>
              <a:ahLst/>
              <a:cxnLst/>
              <a:rect l="l" t="t" r="r" b="b"/>
              <a:pathLst>
                <a:path w="240" h="186" extrusionOk="0">
                  <a:moveTo>
                    <a:pt x="57" y="0"/>
                  </a:moveTo>
                  <a:cubicBezTo>
                    <a:pt x="1" y="140"/>
                    <a:pt x="32" y="185"/>
                    <a:pt x="100" y="185"/>
                  </a:cubicBezTo>
                  <a:cubicBezTo>
                    <a:pt x="138" y="185"/>
                    <a:pt x="187" y="172"/>
                    <a:pt x="239" y="153"/>
                  </a:cubicBezTo>
                  <a:cubicBezTo>
                    <a:pt x="181" y="100"/>
                    <a:pt x="122" y="47"/>
                    <a:pt x="5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4002175" y="3707375"/>
              <a:ext cx="2975" cy="4425"/>
            </a:xfrm>
            <a:custGeom>
              <a:avLst/>
              <a:gdLst/>
              <a:ahLst/>
              <a:cxnLst/>
              <a:rect l="l" t="t" r="r" b="b"/>
              <a:pathLst>
                <a:path w="119" h="177" extrusionOk="0">
                  <a:moveTo>
                    <a:pt x="118" y="0"/>
                  </a:moveTo>
                  <a:cubicBezTo>
                    <a:pt x="77" y="35"/>
                    <a:pt x="42" y="71"/>
                    <a:pt x="1" y="117"/>
                  </a:cubicBezTo>
                  <a:cubicBezTo>
                    <a:pt x="42" y="141"/>
                    <a:pt x="83" y="153"/>
                    <a:pt x="118" y="176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4481325" y="3708225"/>
              <a:ext cx="2375" cy="2400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61" y="1"/>
                  </a:moveTo>
                  <a:cubicBezTo>
                    <a:pt x="60" y="1"/>
                    <a:pt x="60" y="1"/>
                    <a:pt x="59" y="1"/>
                  </a:cubicBezTo>
                  <a:cubicBezTo>
                    <a:pt x="36" y="31"/>
                    <a:pt x="18" y="66"/>
                    <a:pt x="1" y="95"/>
                  </a:cubicBezTo>
                  <a:cubicBezTo>
                    <a:pt x="36" y="78"/>
                    <a:pt x="65" y="60"/>
                    <a:pt x="95" y="37"/>
                  </a:cubicBezTo>
                  <a:cubicBezTo>
                    <a:pt x="95" y="37"/>
                    <a:pt x="69" y="1"/>
                    <a:pt x="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4452425" y="3719825"/>
              <a:ext cx="2975" cy="2225"/>
            </a:xfrm>
            <a:custGeom>
              <a:avLst/>
              <a:gdLst/>
              <a:ahLst/>
              <a:cxnLst/>
              <a:rect l="l" t="t" r="r" b="b"/>
              <a:pathLst>
                <a:path w="119" h="89" extrusionOk="0">
                  <a:moveTo>
                    <a:pt x="60" y="1"/>
                  </a:moveTo>
                  <a:cubicBezTo>
                    <a:pt x="42" y="30"/>
                    <a:pt x="24" y="59"/>
                    <a:pt x="1" y="89"/>
                  </a:cubicBezTo>
                  <a:cubicBezTo>
                    <a:pt x="42" y="71"/>
                    <a:pt x="83" y="65"/>
                    <a:pt x="118" y="54"/>
                  </a:cubicBezTo>
                  <a:cubicBezTo>
                    <a:pt x="107" y="36"/>
                    <a:pt x="83" y="13"/>
                    <a:pt x="6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4289050" y="3741825"/>
              <a:ext cx="1925" cy="2375"/>
            </a:xfrm>
            <a:custGeom>
              <a:avLst/>
              <a:gdLst/>
              <a:ahLst/>
              <a:cxnLst/>
              <a:rect l="l" t="t" r="r" b="b"/>
              <a:pathLst>
                <a:path w="77" h="95" extrusionOk="0">
                  <a:moveTo>
                    <a:pt x="12" y="1"/>
                  </a:moveTo>
                  <a:lnTo>
                    <a:pt x="12" y="2"/>
                  </a:lnTo>
                  <a:lnTo>
                    <a:pt x="12" y="2"/>
                  </a:lnTo>
                  <a:cubicBezTo>
                    <a:pt x="14" y="1"/>
                    <a:pt x="14" y="1"/>
                    <a:pt x="12" y="1"/>
                  </a:cubicBezTo>
                  <a:close/>
                  <a:moveTo>
                    <a:pt x="12" y="2"/>
                  </a:moveTo>
                  <a:cubicBezTo>
                    <a:pt x="9" y="4"/>
                    <a:pt x="1" y="7"/>
                    <a:pt x="1" y="7"/>
                  </a:cubicBezTo>
                  <a:cubicBezTo>
                    <a:pt x="5" y="11"/>
                    <a:pt x="8" y="16"/>
                    <a:pt x="12" y="21"/>
                  </a:cubicBezTo>
                  <a:lnTo>
                    <a:pt x="12" y="21"/>
                  </a:lnTo>
                  <a:lnTo>
                    <a:pt x="12" y="2"/>
                  </a:lnTo>
                  <a:close/>
                  <a:moveTo>
                    <a:pt x="12" y="21"/>
                  </a:moveTo>
                  <a:lnTo>
                    <a:pt x="12" y="95"/>
                  </a:lnTo>
                  <a:cubicBezTo>
                    <a:pt x="36" y="89"/>
                    <a:pt x="54" y="89"/>
                    <a:pt x="77" y="89"/>
                  </a:cubicBezTo>
                  <a:cubicBezTo>
                    <a:pt x="57" y="69"/>
                    <a:pt x="33" y="45"/>
                    <a:pt x="12" y="2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5359550" y="2239275"/>
              <a:ext cx="234225" cy="89875"/>
            </a:xfrm>
            <a:custGeom>
              <a:avLst/>
              <a:gdLst/>
              <a:ahLst/>
              <a:cxnLst/>
              <a:rect l="l" t="t" r="r" b="b"/>
              <a:pathLst>
                <a:path w="9369" h="3595" extrusionOk="0">
                  <a:moveTo>
                    <a:pt x="0" y="1"/>
                  </a:moveTo>
                  <a:cubicBezTo>
                    <a:pt x="112" y="218"/>
                    <a:pt x="229" y="447"/>
                    <a:pt x="340" y="675"/>
                  </a:cubicBezTo>
                  <a:cubicBezTo>
                    <a:pt x="428" y="851"/>
                    <a:pt x="510" y="1039"/>
                    <a:pt x="587" y="1227"/>
                  </a:cubicBezTo>
                  <a:cubicBezTo>
                    <a:pt x="1139" y="1448"/>
                    <a:pt x="1712" y="1491"/>
                    <a:pt x="2286" y="1491"/>
                  </a:cubicBezTo>
                  <a:cubicBezTo>
                    <a:pt x="2657" y="1491"/>
                    <a:pt x="3029" y="1473"/>
                    <a:pt x="3397" y="1473"/>
                  </a:cubicBezTo>
                  <a:cubicBezTo>
                    <a:pt x="4535" y="1473"/>
                    <a:pt x="5614" y="1767"/>
                    <a:pt x="6711" y="2001"/>
                  </a:cubicBezTo>
                  <a:cubicBezTo>
                    <a:pt x="6553" y="2083"/>
                    <a:pt x="6380" y="2157"/>
                    <a:pt x="6234" y="2157"/>
                  </a:cubicBezTo>
                  <a:cubicBezTo>
                    <a:pt x="6191" y="2157"/>
                    <a:pt x="6150" y="2151"/>
                    <a:pt x="6113" y="2136"/>
                  </a:cubicBezTo>
                  <a:cubicBezTo>
                    <a:pt x="5204" y="1796"/>
                    <a:pt x="4253" y="1784"/>
                    <a:pt x="3309" y="1767"/>
                  </a:cubicBezTo>
                  <a:cubicBezTo>
                    <a:pt x="2288" y="1755"/>
                    <a:pt x="1261" y="1796"/>
                    <a:pt x="282" y="1444"/>
                  </a:cubicBezTo>
                  <a:cubicBezTo>
                    <a:pt x="254" y="1434"/>
                    <a:pt x="225" y="1431"/>
                    <a:pt x="194" y="1431"/>
                  </a:cubicBezTo>
                  <a:cubicBezTo>
                    <a:pt x="141" y="1431"/>
                    <a:pt x="83" y="1441"/>
                    <a:pt x="26" y="1443"/>
                  </a:cubicBezTo>
                  <a:lnTo>
                    <a:pt x="26" y="1443"/>
                  </a:lnTo>
                  <a:cubicBezTo>
                    <a:pt x="23" y="1442"/>
                    <a:pt x="20" y="1440"/>
                    <a:pt x="18" y="1438"/>
                  </a:cubicBezTo>
                  <a:lnTo>
                    <a:pt x="0" y="1444"/>
                  </a:lnTo>
                  <a:cubicBezTo>
                    <a:pt x="9" y="1444"/>
                    <a:pt x="17" y="1444"/>
                    <a:pt x="26" y="1443"/>
                  </a:cubicBezTo>
                  <a:lnTo>
                    <a:pt x="26" y="1443"/>
                  </a:lnTo>
                  <a:cubicBezTo>
                    <a:pt x="545" y="1794"/>
                    <a:pt x="1029" y="2179"/>
                    <a:pt x="1572" y="2488"/>
                  </a:cubicBezTo>
                  <a:cubicBezTo>
                    <a:pt x="2974" y="3268"/>
                    <a:pt x="3884" y="3485"/>
                    <a:pt x="5468" y="3497"/>
                  </a:cubicBezTo>
                  <a:cubicBezTo>
                    <a:pt x="5754" y="3497"/>
                    <a:pt x="6055" y="3595"/>
                    <a:pt x="6336" y="3595"/>
                  </a:cubicBezTo>
                  <a:cubicBezTo>
                    <a:pt x="6406" y="3595"/>
                    <a:pt x="6474" y="3589"/>
                    <a:pt x="6541" y="3573"/>
                  </a:cubicBezTo>
                  <a:cubicBezTo>
                    <a:pt x="7038" y="3457"/>
                    <a:pt x="7528" y="3401"/>
                    <a:pt x="8020" y="3401"/>
                  </a:cubicBezTo>
                  <a:cubicBezTo>
                    <a:pt x="8370" y="3401"/>
                    <a:pt x="8721" y="3429"/>
                    <a:pt x="9076" y="3485"/>
                  </a:cubicBezTo>
                  <a:cubicBezTo>
                    <a:pt x="9083" y="3486"/>
                    <a:pt x="9091" y="3486"/>
                    <a:pt x="9099" y="3486"/>
                  </a:cubicBezTo>
                  <a:cubicBezTo>
                    <a:pt x="9163" y="3486"/>
                    <a:pt x="9238" y="3467"/>
                    <a:pt x="9369" y="3456"/>
                  </a:cubicBezTo>
                  <a:cubicBezTo>
                    <a:pt x="8976" y="3134"/>
                    <a:pt x="8677" y="2870"/>
                    <a:pt x="8372" y="2611"/>
                  </a:cubicBezTo>
                  <a:lnTo>
                    <a:pt x="8372" y="2611"/>
                  </a:lnTo>
                  <a:lnTo>
                    <a:pt x="8377" y="2617"/>
                  </a:lnTo>
                  <a:cubicBezTo>
                    <a:pt x="7996" y="2471"/>
                    <a:pt x="7609" y="2353"/>
                    <a:pt x="7257" y="2154"/>
                  </a:cubicBezTo>
                  <a:cubicBezTo>
                    <a:pt x="7081" y="2054"/>
                    <a:pt x="6993" y="1814"/>
                    <a:pt x="6864" y="1626"/>
                  </a:cubicBezTo>
                  <a:cubicBezTo>
                    <a:pt x="6676" y="1473"/>
                    <a:pt x="6494" y="1321"/>
                    <a:pt x="6301" y="1168"/>
                  </a:cubicBezTo>
                  <a:cubicBezTo>
                    <a:pt x="5022" y="376"/>
                    <a:pt x="3620" y="121"/>
                    <a:pt x="2158" y="121"/>
                  </a:cubicBezTo>
                  <a:cubicBezTo>
                    <a:pt x="1997" y="121"/>
                    <a:pt x="1835" y="124"/>
                    <a:pt x="1672" y="130"/>
                  </a:cubicBezTo>
                  <a:cubicBezTo>
                    <a:pt x="1615" y="132"/>
                    <a:pt x="1558" y="133"/>
                    <a:pt x="1501" y="133"/>
                  </a:cubicBezTo>
                  <a:cubicBezTo>
                    <a:pt x="1001" y="133"/>
                    <a:pt x="500" y="48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5533200" y="2077050"/>
              <a:ext cx="73200" cy="247900"/>
            </a:xfrm>
            <a:custGeom>
              <a:avLst/>
              <a:gdLst/>
              <a:ahLst/>
              <a:cxnLst/>
              <a:rect l="l" t="t" r="r" b="b"/>
              <a:pathLst>
                <a:path w="2928" h="9916" extrusionOk="0">
                  <a:moveTo>
                    <a:pt x="63" y="0"/>
                  </a:moveTo>
                  <a:cubicBezTo>
                    <a:pt x="42" y="0"/>
                    <a:pt x="21" y="1"/>
                    <a:pt x="0" y="2"/>
                  </a:cubicBezTo>
                  <a:cubicBezTo>
                    <a:pt x="364" y="1392"/>
                    <a:pt x="100" y="2806"/>
                    <a:pt x="111" y="4208"/>
                  </a:cubicBezTo>
                  <a:cubicBezTo>
                    <a:pt x="123" y="5768"/>
                    <a:pt x="352" y="7252"/>
                    <a:pt x="1214" y="8596"/>
                  </a:cubicBezTo>
                  <a:cubicBezTo>
                    <a:pt x="1314" y="8748"/>
                    <a:pt x="1355" y="8930"/>
                    <a:pt x="1431" y="9105"/>
                  </a:cubicBezTo>
                  <a:lnTo>
                    <a:pt x="1431" y="9105"/>
                  </a:lnTo>
                  <a:cubicBezTo>
                    <a:pt x="1427" y="9104"/>
                    <a:pt x="1423" y="9102"/>
                    <a:pt x="1420" y="9100"/>
                  </a:cubicBezTo>
                  <a:lnTo>
                    <a:pt x="1420" y="9100"/>
                  </a:lnTo>
                  <a:lnTo>
                    <a:pt x="1431" y="9106"/>
                  </a:lnTo>
                  <a:cubicBezTo>
                    <a:pt x="1431" y="9106"/>
                    <a:pt x="1431" y="9106"/>
                    <a:pt x="1431" y="9105"/>
                  </a:cubicBezTo>
                  <a:lnTo>
                    <a:pt x="1431" y="9105"/>
                  </a:lnTo>
                  <a:cubicBezTo>
                    <a:pt x="1685" y="9215"/>
                    <a:pt x="1940" y="9308"/>
                    <a:pt x="2182" y="9435"/>
                  </a:cubicBezTo>
                  <a:cubicBezTo>
                    <a:pt x="2405" y="9552"/>
                    <a:pt x="2611" y="9711"/>
                    <a:pt x="2927" y="9916"/>
                  </a:cubicBezTo>
                  <a:cubicBezTo>
                    <a:pt x="2886" y="9664"/>
                    <a:pt x="2898" y="9570"/>
                    <a:pt x="2857" y="9488"/>
                  </a:cubicBezTo>
                  <a:cubicBezTo>
                    <a:pt x="2200" y="8080"/>
                    <a:pt x="2047" y="6578"/>
                    <a:pt x="2112" y="5064"/>
                  </a:cubicBezTo>
                  <a:cubicBezTo>
                    <a:pt x="2165" y="3832"/>
                    <a:pt x="1901" y="2653"/>
                    <a:pt x="1842" y="1445"/>
                  </a:cubicBezTo>
                  <a:cubicBezTo>
                    <a:pt x="1836" y="1216"/>
                    <a:pt x="1690" y="999"/>
                    <a:pt x="1607" y="770"/>
                  </a:cubicBezTo>
                  <a:cubicBezTo>
                    <a:pt x="1414" y="653"/>
                    <a:pt x="1191" y="559"/>
                    <a:pt x="1027" y="412"/>
                  </a:cubicBezTo>
                  <a:cubicBezTo>
                    <a:pt x="743" y="151"/>
                    <a:pt x="438" y="0"/>
                    <a:pt x="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5302200" y="2159775"/>
              <a:ext cx="177925" cy="82025"/>
            </a:xfrm>
            <a:custGeom>
              <a:avLst/>
              <a:gdLst/>
              <a:ahLst/>
              <a:cxnLst/>
              <a:rect l="l" t="t" r="r" b="b"/>
              <a:pathLst>
                <a:path w="7117" h="3281" extrusionOk="0">
                  <a:moveTo>
                    <a:pt x="4659" y="371"/>
                  </a:moveTo>
                  <a:lnTo>
                    <a:pt x="4664" y="377"/>
                  </a:lnTo>
                  <a:lnTo>
                    <a:pt x="4659" y="371"/>
                  </a:lnTo>
                  <a:close/>
                  <a:moveTo>
                    <a:pt x="2763" y="1"/>
                  </a:moveTo>
                  <a:cubicBezTo>
                    <a:pt x="2570" y="1"/>
                    <a:pt x="2374" y="17"/>
                    <a:pt x="2171" y="54"/>
                  </a:cubicBezTo>
                  <a:cubicBezTo>
                    <a:pt x="1924" y="103"/>
                    <a:pt x="1671" y="118"/>
                    <a:pt x="1407" y="118"/>
                  </a:cubicBezTo>
                  <a:cubicBezTo>
                    <a:pt x="975" y="118"/>
                    <a:pt x="514" y="77"/>
                    <a:pt x="0" y="77"/>
                  </a:cubicBezTo>
                  <a:cubicBezTo>
                    <a:pt x="282" y="547"/>
                    <a:pt x="487" y="899"/>
                    <a:pt x="698" y="1257"/>
                  </a:cubicBezTo>
                  <a:lnTo>
                    <a:pt x="698" y="1274"/>
                  </a:lnTo>
                  <a:cubicBezTo>
                    <a:pt x="869" y="1304"/>
                    <a:pt x="1027" y="1333"/>
                    <a:pt x="1197" y="1362"/>
                  </a:cubicBezTo>
                  <a:cubicBezTo>
                    <a:pt x="1309" y="1386"/>
                    <a:pt x="1414" y="1415"/>
                    <a:pt x="1526" y="1433"/>
                  </a:cubicBezTo>
                  <a:cubicBezTo>
                    <a:pt x="1520" y="1480"/>
                    <a:pt x="1502" y="1532"/>
                    <a:pt x="1490" y="1573"/>
                  </a:cubicBezTo>
                  <a:cubicBezTo>
                    <a:pt x="1373" y="1521"/>
                    <a:pt x="1256" y="1480"/>
                    <a:pt x="1138" y="1427"/>
                  </a:cubicBezTo>
                  <a:lnTo>
                    <a:pt x="851" y="1450"/>
                  </a:lnTo>
                  <a:cubicBezTo>
                    <a:pt x="1015" y="1890"/>
                    <a:pt x="1179" y="2336"/>
                    <a:pt x="1344" y="2776"/>
                  </a:cubicBezTo>
                  <a:cubicBezTo>
                    <a:pt x="1443" y="2811"/>
                    <a:pt x="1555" y="2841"/>
                    <a:pt x="1666" y="2882"/>
                  </a:cubicBezTo>
                  <a:lnTo>
                    <a:pt x="1649" y="2870"/>
                  </a:lnTo>
                  <a:lnTo>
                    <a:pt x="1649" y="2870"/>
                  </a:lnTo>
                  <a:cubicBezTo>
                    <a:pt x="2106" y="2917"/>
                    <a:pt x="2570" y="2975"/>
                    <a:pt x="3022" y="2999"/>
                  </a:cubicBezTo>
                  <a:cubicBezTo>
                    <a:pt x="3990" y="3046"/>
                    <a:pt x="4952" y="3075"/>
                    <a:pt x="5920" y="3128"/>
                  </a:cubicBezTo>
                  <a:cubicBezTo>
                    <a:pt x="6295" y="3151"/>
                    <a:pt x="6676" y="3222"/>
                    <a:pt x="7116" y="3281"/>
                  </a:cubicBezTo>
                  <a:cubicBezTo>
                    <a:pt x="6999" y="3122"/>
                    <a:pt x="6917" y="3011"/>
                    <a:pt x="6835" y="2899"/>
                  </a:cubicBezTo>
                  <a:cubicBezTo>
                    <a:pt x="6764" y="2823"/>
                    <a:pt x="6694" y="2747"/>
                    <a:pt x="6624" y="2665"/>
                  </a:cubicBezTo>
                  <a:cubicBezTo>
                    <a:pt x="5972" y="2096"/>
                    <a:pt x="5151" y="2119"/>
                    <a:pt x="4365" y="2031"/>
                  </a:cubicBezTo>
                  <a:cubicBezTo>
                    <a:pt x="3638" y="1949"/>
                    <a:pt x="2910" y="1931"/>
                    <a:pt x="2189" y="1867"/>
                  </a:cubicBezTo>
                  <a:cubicBezTo>
                    <a:pt x="2042" y="1855"/>
                    <a:pt x="1907" y="1744"/>
                    <a:pt x="1795" y="1579"/>
                  </a:cubicBezTo>
                  <a:lnTo>
                    <a:pt x="1795" y="1579"/>
                  </a:lnTo>
                  <a:cubicBezTo>
                    <a:pt x="1936" y="1603"/>
                    <a:pt x="2077" y="1626"/>
                    <a:pt x="2218" y="1638"/>
                  </a:cubicBezTo>
                  <a:cubicBezTo>
                    <a:pt x="2846" y="1691"/>
                    <a:pt x="3467" y="1726"/>
                    <a:pt x="4101" y="1785"/>
                  </a:cubicBezTo>
                  <a:cubicBezTo>
                    <a:pt x="4535" y="1832"/>
                    <a:pt x="4963" y="1867"/>
                    <a:pt x="5392" y="1961"/>
                  </a:cubicBezTo>
                  <a:cubicBezTo>
                    <a:pt x="5461" y="1976"/>
                    <a:pt x="5522" y="1985"/>
                    <a:pt x="5574" y="1985"/>
                  </a:cubicBezTo>
                  <a:cubicBezTo>
                    <a:pt x="5725" y="1985"/>
                    <a:pt x="5808" y="1911"/>
                    <a:pt x="5831" y="1702"/>
                  </a:cubicBezTo>
                  <a:lnTo>
                    <a:pt x="5831" y="1702"/>
                  </a:lnTo>
                  <a:lnTo>
                    <a:pt x="5837" y="1708"/>
                  </a:lnTo>
                  <a:lnTo>
                    <a:pt x="5832" y="1697"/>
                  </a:lnTo>
                  <a:cubicBezTo>
                    <a:pt x="5831" y="1698"/>
                    <a:pt x="5831" y="1700"/>
                    <a:pt x="5831" y="1702"/>
                  </a:cubicBezTo>
                  <a:lnTo>
                    <a:pt x="5831" y="1702"/>
                  </a:lnTo>
                  <a:lnTo>
                    <a:pt x="5685" y="1550"/>
                  </a:lnTo>
                  <a:lnTo>
                    <a:pt x="5691" y="1562"/>
                  </a:lnTo>
                  <a:lnTo>
                    <a:pt x="5538" y="1403"/>
                  </a:lnTo>
                  <a:lnTo>
                    <a:pt x="5544" y="1415"/>
                  </a:lnTo>
                  <a:lnTo>
                    <a:pt x="5392" y="1257"/>
                  </a:lnTo>
                  <a:lnTo>
                    <a:pt x="5397" y="1268"/>
                  </a:lnTo>
                  <a:lnTo>
                    <a:pt x="5245" y="1110"/>
                  </a:lnTo>
                  <a:lnTo>
                    <a:pt x="5251" y="1122"/>
                  </a:lnTo>
                  <a:lnTo>
                    <a:pt x="5099" y="964"/>
                  </a:lnTo>
                  <a:lnTo>
                    <a:pt x="5099" y="964"/>
                  </a:lnTo>
                  <a:lnTo>
                    <a:pt x="4952" y="664"/>
                  </a:lnTo>
                  <a:lnTo>
                    <a:pt x="4811" y="523"/>
                  </a:lnTo>
                  <a:lnTo>
                    <a:pt x="4664" y="377"/>
                  </a:lnTo>
                  <a:lnTo>
                    <a:pt x="4664" y="377"/>
                  </a:lnTo>
                  <a:lnTo>
                    <a:pt x="4664" y="377"/>
                  </a:lnTo>
                  <a:lnTo>
                    <a:pt x="4664" y="377"/>
                  </a:lnTo>
                  <a:cubicBezTo>
                    <a:pt x="4033" y="190"/>
                    <a:pt x="3423" y="1"/>
                    <a:pt x="276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5253500" y="2036600"/>
              <a:ext cx="156950" cy="120125"/>
            </a:xfrm>
            <a:custGeom>
              <a:avLst/>
              <a:gdLst/>
              <a:ahLst/>
              <a:cxnLst/>
              <a:rect l="l" t="t" r="r" b="b"/>
              <a:pathLst>
                <a:path w="6278" h="4805" extrusionOk="0">
                  <a:moveTo>
                    <a:pt x="5257" y="0"/>
                  </a:moveTo>
                  <a:cubicBezTo>
                    <a:pt x="4700" y="53"/>
                    <a:pt x="4137" y="100"/>
                    <a:pt x="3579" y="147"/>
                  </a:cubicBezTo>
                  <a:cubicBezTo>
                    <a:pt x="3614" y="399"/>
                    <a:pt x="3644" y="652"/>
                    <a:pt x="3679" y="898"/>
                  </a:cubicBezTo>
                  <a:lnTo>
                    <a:pt x="3673" y="892"/>
                  </a:lnTo>
                  <a:lnTo>
                    <a:pt x="3673" y="892"/>
                  </a:lnTo>
                  <a:cubicBezTo>
                    <a:pt x="4025" y="1332"/>
                    <a:pt x="4436" y="1754"/>
                    <a:pt x="4412" y="2388"/>
                  </a:cubicBezTo>
                  <a:cubicBezTo>
                    <a:pt x="4318" y="2675"/>
                    <a:pt x="4213" y="2957"/>
                    <a:pt x="4113" y="3245"/>
                  </a:cubicBezTo>
                  <a:cubicBezTo>
                    <a:pt x="4377" y="3303"/>
                    <a:pt x="4641" y="3356"/>
                    <a:pt x="4905" y="3409"/>
                  </a:cubicBezTo>
                  <a:lnTo>
                    <a:pt x="4882" y="3514"/>
                  </a:lnTo>
                  <a:cubicBezTo>
                    <a:pt x="4489" y="3514"/>
                    <a:pt x="4097" y="3518"/>
                    <a:pt x="3706" y="3518"/>
                  </a:cubicBezTo>
                  <a:cubicBezTo>
                    <a:pt x="3413" y="3518"/>
                    <a:pt x="3120" y="3516"/>
                    <a:pt x="2828" y="3509"/>
                  </a:cubicBezTo>
                  <a:cubicBezTo>
                    <a:pt x="2799" y="3509"/>
                    <a:pt x="2764" y="3374"/>
                    <a:pt x="2734" y="3309"/>
                  </a:cubicBezTo>
                  <a:cubicBezTo>
                    <a:pt x="2359" y="3291"/>
                    <a:pt x="1995" y="3256"/>
                    <a:pt x="1620" y="3239"/>
                  </a:cubicBezTo>
                  <a:cubicBezTo>
                    <a:pt x="1571" y="3389"/>
                    <a:pt x="1485" y="3428"/>
                    <a:pt x="1389" y="3428"/>
                  </a:cubicBezTo>
                  <a:cubicBezTo>
                    <a:pt x="1313" y="3428"/>
                    <a:pt x="1231" y="3404"/>
                    <a:pt x="1156" y="3391"/>
                  </a:cubicBezTo>
                  <a:cubicBezTo>
                    <a:pt x="793" y="3333"/>
                    <a:pt x="423" y="3262"/>
                    <a:pt x="59" y="3186"/>
                  </a:cubicBezTo>
                  <a:lnTo>
                    <a:pt x="1" y="3245"/>
                  </a:lnTo>
                  <a:cubicBezTo>
                    <a:pt x="364" y="3550"/>
                    <a:pt x="769" y="3831"/>
                    <a:pt x="1098" y="4177"/>
                  </a:cubicBezTo>
                  <a:cubicBezTo>
                    <a:pt x="1602" y="4705"/>
                    <a:pt x="2230" y="4799"/>
                    <a:pt x="2893" y="4799"/>
                  </a:cubicBezTo>
                  <a:cubicBezTo>
                    <a:pt x="3303" y="4799"/>
                    <a:pt x="3714" y="4735"/>
                    <a:pt x="4125" y="4735"/>
                  </a:cubicBezTo>
                  <a:cubicBezTo>
                    <a:pt x="4190" y="4733"/>
                    <a:pt x="4255" y="4733"/>
                    <a:pt x="4320" y="4733"/>
                  </a:cubicBezTo>
                  <a:cubicBezTo>
                    <a:pt x="4785" y="4733"/>
                    <a:pt x="5257" y="4765"/>
                    <a:pt x="5720" y="4776"/>
                  </a:cubicBezTo>
                  <a:cubicBezTo>
                    <a:pt x="5844" y="4787"/>
                    <a:pt x="5967" y="4793"/>
                    <a:pt x="6278" y="4805"/>
                  </a:cubicBezTo>
                  <a:cubicBezTo>
                    <a:pt x="5873" y="4300"/>
                    <a:pt x="5562" y="3919"/>
                    <a:pt x="5257" y="3538"/>
                  </a:cubicBezTo>
                  <a:cubicBezTo>
                    <a:pt x="5239" y="3444"/>
                    <a:pt x="5222" y="3297"/>
                    <a:pt x="5198" y="3157"/>
                  </a:cubicBezTo>
                  <a:cubicBezTo>
                    <a:pt x="5192" y="3080"/>
                    <a:pt x="5192" y="3010"/>
                    <a:pt x="5181" y="2934"/>
                  </a:cubicBezTo>
                  <a:lnTo>
                    <a:pt x="5181" y="2934"/>
                  </a:lnTo>
                  <a:cubicBezTo>
                    <a:pt x="5234" y="2975"/>
                    <a:pt x="5280" y="3004"/>
                    <a:pt x="5327" y="3039"/>
                  </a:cubicBezTo>
                  <a:lnTo>
                    <a:pt x="5574" y="3239"/>
                  </a:lnTo>
                  <a:lnTo>
                    <a:pt x="5609" y="3203"/>
                  </a:lnTo>
                  <a:cubicBezTo>
                    <a:pt x="5586" y="2558"/>
                    <a:pt x="5591" y="1901"/>
                    <a:pt x="5533" y="1256"/>
                  </a:cubicBezTo>
                  <a:cubicBezTo>
                    <a:pt x="5492" y="839"/>
                    <a:pt x="5351" y="423"/>
                    <a:pt x="525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5385050" y="2009600"/>
              <a:ext cx="69850" cy="192300"/>
            </a:xfrm>
            <a:custGeom>
              <a:avLst/>
              <a:gdLst/>
              <a:ahLst/>
              <a:cxnLst/>
              <a:rect l="l" t="t" r="r" b="b"/>
              <a:pathLst>
                <a:path w="2794" h="7692" extrusionOk="0">
                  <a:moveTo>
                    <a:pt x="1638" y="945"/>
                  </a:moveTo>
                  <a:lnTo>
                    <a:pt x="1638" y="945"/>
                  </a:lnTo>
                  <a:cubicBezTo>
                    <a:pt x="1636" y="949"/>
                    <a:pt x="1635" y="952"/>
                    <a:pt x="1633" y="956"/>
                  </a:cubicBezTo>
                  <a:lnTo>
                    <a:pt x="1633" y="956"/>
                  </a:lnTo>
                  <a:cubicBezTo>
                    <a:pt x="1637" y="954"/>
                    <a:pt x="1640" y="953"/>
                    <a:pt x="1643" y="951"/>
                  </a:cubicBezTo>
                  <a:lnTo>
                    <a:pt x="1638" y="945"/>
                  </a:lnTo>
                  <a:close/>
                  <a:moveTo>
                    <a:pt x="83" y="1"/>
                  </a:moveTo>
                  <a:cubicBezTo>
                    <a:pt x="54" y="36"/>
                    <a:pt x="24" y="65"/>
                    <a:pt x="1" y="77"/>
                  </a:cubicBezTo>
                  <a:cubicBezTo>
                    <a:pt x="171" y="740"/>
                    <a:pt x="447" y="1385"/>
                    <a:pt x="494" y="2054"/>
                  </a:cubicBezTo>
                  <a:cubicBezTo>
                    <a:pt x="593" y="3468"/>
                    <a:pt x="711" y="4858"/>
                    <a:pt x="1356" y="6161"/>
                  </a:cubicBezTo>
                  <a:cubicBezTo>
                    <a:pt x="1385" y="6212"/>
                    <a:pt x="1352" y="6292"/>
                    <a:pt x="1350" y="6366"/>
                  </a:cubicBezTo>
                  <a:lnTo>
                    <a:pt x="1350" y="6366"/>
                  </a:lnTo>
                  <a:lnTo>
                    <a:pt x="1344" y="6360"/>
                  </a:lnTo>
                  <a:lnTo>
                    <a:pt x="1350" y="6372"/>
                  </a:lnTo>
                  <a:cubicBezTo>
                    <a:pt x="1350" y="6370"/>
                    <a:pt x="1350" y="6368"/>
                    <a:pt x="1350" y="6366"/>
                  </a:cubicBezTo>
                  <a:lnTo>
                    <a:pt x="1350" y="6366"/>
                  </a:lnTo>
                  <a:lnTo>
                    <a:pt x="1497" y="6519"/>
                  </a:lnTo>
                  <a:lnTo>
                    <a:pt x="1491" y="6507"/>
                  </a:lnTo>
                  <a:lnTo>
                    <a:pt x="1643" y="6665"/>
                  </a:lnTo>
                  <a:lnTo>
                    <a:pt x="1643" y="6665"/>
                  </a:lnTo>
                  <a:lnTo>
                    <a:pt x="1790" y="6964"/>
                  </a:lnTo>
                  <a:lnTo>
                    <a:pt x="1784" y="6959"/>
                  </a:lnTo>
                  <a:lnTo>
                    <a:pt x="1937" y="7111"/>
                  </a:lnTo>
                  <a:lnTo>
                    <a:pt x="2083" y="7258"/>
                  </a:lnTo>
                  <a:lnTo>
                    <a:pt x="2230" y="7404"/>
                  </a:lnTo>
                  <a:lnTo>
                    <a:pt x="2225" y="7400"/>
                  </a:lnTo>
                  <a:lnTo>
                    <a:pt x="2377" y="7551"/>
                  </a:lnTo>
                  <a:lnTo>
                    <a:pt x="2518" y="7692"/>
                  </a:lnTo>
                  <a:cubicBezTo>
                    <a:pt x="2735" y="7692"/>
                    <a:pt x="2793" y="7616"/>
                    <a:pt x="2735" y="7381"/>
                  </a:cubicBezTo>
                  <a:cubicBezTo>
                    <a:pt x="2565" y="6695"/>
                    <a:pt x="2406" y="6002"/>
                    <a:pt x="2295" y="5310"/>
                  </a:cubicBezTo>
                  <a:cubicBezTo>
                    <a:pt x="2113" y="4178"/>
                    <a:pt x="1972" y="3040"/>
                    <a:pt x="1825" y="1908"/>
                  </a:cubicBezTo>
                  <a:cubicBezTo>
                    <a:pt x="1819" y="1825"/>
                    <a:pt x="1896" y="1737"/>
                    <a:pt x="1931" y="1649"/>
                  </a:cubicBezTo>
                  <a:cubicBezTo>
                    <a:pt x="1937" y="1626"/>
                    <a:pt x="1937" y="1602"/>
                    <a:pt x="1937" y="1573"/>
                  </a:cubicBezTo>
                  <a:cubicBezTo>
                    <a:pt x="1699" y="1440"/>
                    <a:pt x="1501" y="1272"/>
                    <a:pt x="1633" y="956"/>
                  </a:cubicBezTo>
                  <a:lnTo>
                    <a:pt x="1633" y="956"/>
                  </a:lnTo>
                  <a:cubicBezTo>
                    <a:pt x="1595" y="973"/>
                    <a:pt x="1541" y="999"/>
                    <a:pt x="1529" y="999"/>
                  </a:cubicBezTo>
                  <a:cubicBezTo>
                    <a:pt x="1527" y="999"/>
                    <a:pt x="1527" y="999"/>
                    <a:pt x="1526" y="998"/>
                  </a:cubicBezTo>
                  <a:cubicBezTo>
                    <a:pt x="1180" y="470"/>
                    <a:pt x="588" y="294"/>
                    <a:pt x="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5591125" y="2176950"/>
              <a:ext cx="62925" cy="179675"/>
            </a:xfrm>
            <a:custGeom>
              <a:avLst/>
              <a:gdLst/>
              <a:ahLst/>
              <a:cxnLst/>
              <a:rect l="l" t="t" r="r" b="b"/>
              <a:pathLst>
                <a:path w="2517" h="7187" extrusionOk="0">
                  <a:moveTo>
                    <a:pt x="147" y="1"/>
                  </a:moveTo>
                  <a:cubicBezTo>
                    <a:pt x="82" y="1156"/>
                    <a:pt x="0" y="2382"/>
                    <a:pt x="282" y="3585"/>
                  </a:cubicBezTo>
                  <a:cubicBezTo>
                    <a:pt x="505" y="4553"/>
                    <a:pt x="869" y="5486"/>
                    <a:pt x="1168" y="6430"/>
                  </a:cubicBezTo>
                  <a:lnTo>
                    <a:pt x="1167" y="6429"/>
                  </a:lnTo>
                  <a:lnTo>
                    <a:pt x="1167" y="6429"/>
                  </a:lnTo>
                  <a:lnTo>
                    <a:pt x="1308" y="6571"/>
                  </a:lnTo>
                  <a:lnTo>
                    <a:pt x="1308" y="6571"/>
                  </a:lnTo>
                  <a:cubicBezTo>
                    <a:pt x="1461" y="6665"/>
                    <a:pt x="1608" y="6765"/>
                    <a:pt x="1760" y="6870"/>
                  </a:cubicBezTo>
                  <a:lnTo>
                    <a:pt x="1754" y="6864"/>
                  </a:lnTo>
                  <a:lnTo>
                    <a:pt x="1754" y="6864"/>
                  </a:lnTo>
                  <a:cubicBezTo>
                    <a:pt x="1989" y="6958"/>
                    <a:pt x="2218" y="7058"/>
                    <a:pt x="2517" y="7187"/>
                  </a:cubicBezTo>
                  <a:cubicBezTo>
                    <a:pt x="2482" y="7011"/>
                    <a:pt x="2482" y="6905"/>
                    <a:pt x="2435" y="6835"/>
                  </a:cubicBezTo>
                  <a:cubicBezTo>
                    <a:pt x="1995" y="6084"/>
                    <a:pt x="1842" y="5251"/>
                    <a:pt x="1666" y="4412"/>
                  </a:cubicBezTo>
                  <a:cubicBezTo>
                    <a:pt x="1549" y="3872"/>
                    <a:pt x="1414" y="3321"/>
                    <a:pt x="1232" y="2799"/>
                  </a:cubicBezTo>
                  <a:cubicBezTo>
                    <a:pt x="886" y="1849"/>
                    <a:pt x="499" y="910"/>
                    <a:pt x="1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5707725" y="2375375"/>
              <a:ext cx="206650" cy="85800"/>
            </a:xfrm>
            <a:custGeom>
              <a:avLst/>
              <a:gdLst/>
              <a:ahLst/>
              <a:cxnLst/>
              <a:rect l="l" t="t" r="r" b="b"/>
              <a:pathLst>
                <a:path w="8266" h="3432" extrusionOk="0">
                  <a:moveTo>
                    <a:pt x="457" y="1270"/>
                  </a:moveTo>
                  <a:cubicBezTo>
                    <a:pt x="450" y="1270"/>
                    <a:pt x="440" y="1280"/>
                    <a:pt x="440" y="1280"/>
                  </a:cubicBezTo>
                  <a:lnTo>
                    <a:pt x="459" y="1280"/>
                  </a:lnTo>
                  <a:cubicBezTo>
                    <a:pt x="461" y="1278"/>
                    <a:pt x="462" y="1276"/>
                    <a:pt x="464" y="1274"/>
                  </a:cubicBezTo>
                  <a:cubicBezTo>
                    <a:pt x="462" y="1271"/>
                    <a:pt x="460" y="1270"/>
                    <a:pt x="457" y="1270"/>
                  </a:cubicBezTo>
                  <a:close/>
                  <a:moveTo>
                    <a:pt x="2959" y="1434"/>
                  </a:moveTo>
                  <a:lnTo>
                    <a:pt x="2959" y="1434"/>
                  </a:lnTo>
                  <a:cubicBezTo>
                    <a:pt x="2964" y="1472"/>
                    <a:pt x="2969" y="1516"/>
                    <a:pt x="2979" y="1552"/>
                  </a:cubicBezTo>
                  <a:lnTo>
                    <a:pt x="2979" y="1552"/>
                  </a:lnTo>
                  <a:cubicBezTo>
                    <a:pt x="2889" y="1568"/>
                    <a:pt x="2788" y="1574"/>
                    <a:pt x="2699" y="1585"/>
                  </a:cubicBezTo>
                  <a:cubicBezTo>
                    <a:pt x="2693" y="1550"/>
                    <a:pt x="2693" y="1520"/>
                    <a:pt x="2687" y="1485"/>
                  </a:cubicBezTo>
                  <a:cubicBezTo>
                    <a:pt x="2778" y="1468"/>
                    <a:pt x="2868" y="1451"/>
                    <a:pt x="2959" y="1434"/>
                  </a:cubicBezTo>
                  <a:close/>
                  <a:moveTo>
                    <a:pt x="2984" y="1570"/>
                  </a:moveTo>
                  <a:cubicBezTo>
                    <a:pt x="2994" y="1606"/>
                    <a:pt x="3000" y="1642"/>
                    <a:pt x="3015" y="1673"/>
                  </a:cubicBezTo>
                  <a:cubicBezTo>
                    <a:pt x="2992" y="1673"/>
                    <a:pt x="2969" y="1667"/>
                    <a:pt x="2951" y="1661"/>
                  </a:cubicBezTo>
                  <a:lnTo>
                    <a:pt x="2984" y="1570"/>
                  </a:lnTo>
                  <a:close/>
                  <a:moveTo>
                    <a:pt x="692" y="1"/>
                  </a:moveTo>
                  <a:cubicBezTo>
                    <a:pt x="692" y="652"/>
                    <a:pt x="1250" y="869"/>
                    <a:pt x="1584" y="1280"/>
                  </a:cubicBezTo>
                  <a:lnTo>
                    <a:pt x="459" y="1280"/>
                  </a:lnTo>
                  <a:cubicBezTo>
                    <a:pt x="314" y="1472"/>
                    <a:pt x="169" y="1675"/>
                    <a:pt x="0" y="1907"/>
                  </a:cubicBezTo>
                  <a:cubicBezTo>
                    <a:pt x="333" y="1907"/>
                    <a:pt x="631" y="1905"/>
                    <a:pt x="920" y="1905"/>
                  </a:cubicBezTo>
                  <a:cubicBezTo>
                    <a:pt x="1065" y="1905"/>
                    <a:pt x="1207" y="1906"/>
                    <a:pt x="1349" y="1907"/>
                  </a:cubicBezTo>
                  <a:cubicBezTo>
                    <a:pt x="3197" y="1954"/>
                    <a:pt x="5010" y="2136"/>
                    <a:pt x="6576" y="3257"/>
                  </a:cubicBezTo>
                  <a:cubicBezTo>
                    <a:pt x="6740" y="3371"/>
                    <a:pt x="6916" y="3431"/>
                    <a:pt x="7103" y="3431"/>
                  </a:cubicBezTo>
                  <a:cubicBezTo>
                    <a:pt x="7252" y="3431"/>
                    <a:pt x="7407" y="3393"/>
                    <a:pt x="7568" y="3315"/>
                  </a:cubicBezTo>
                  <a:cubicBezTo>
                    <a:pt x="7527" y="3093"/>
                    <a:pt x="7486" y="2864"/>
                    <a:pt x="7451" y="2664"/>
                  </a:cubicBezTo>
                  <a:cubicBezTo>
                    <a:pt x="7280" y="2629"/>
                    <a:pt x="7151" y="2600"/>
                    <a:pt x="7016" y="2570"/>
                  </a:cubicBezTo>
                  <a:cubicBezTo>
                    <a:pt x="7028" y="2535"/>
                    <a:pt x="7028" y="2488"/>
                    <a:pt x="7034" y="2453"/>
                  </a:cubicBezTo>
                  <a:cubicBezTo>
                    <a:pt x="7233" y="2465"/>
                    <a:pt x="7427" y="2482"/>
                    <a:pt x="7679" y="2506"/>
                  </a:cubicBezTo>
                  <a:lnTo>
                    <a:pt x="7679" y="3157"/>
                  </a:lnTo>
                  <a:cubicBezTo>
                    <a:pt x="7720" y="3163"/>
                    <a:pt x="7767" y="3181"/>
                    <a:pt x="7808" y="3186"/>
                  </a:cubicBezTo>
                  <a:cubicBezTo>
                    <a:pt x="7955" y="2887"/>
                    <a:pt x="8102" y="2582"/>
                    <a:pt x="8266" y="2248"/>
                  </a:cubicBezTo>
                  <a:cubicBezTo>
                    <a:pt x="8103" y="2204"/>
                    <a:pt x="8025" y="2171"/>
                    <a:pt x="7964" y="2171"/>
                  </a:cubicBezTo>
                  <a:cubicBezTo>
                    <a:pt x="7959" y="2171"/>
                    <a:pt x="7954" y="2171"/>
                    <a:pt x="7949" y="2171"/>
                  </a:cubicBezTo>
                  <a:cubicBezTo>
                    <a:pt x="7629" y="2217"/>
                    <a:pt x="7310" y="2238"/>
                    <a:pt x="6992" y="2238"/>
                  </a:cubicBezTo>
                  <a:cubicBezTo>
                    <a:pt x="6363" y="2238"/>
                    <a:pt x="5740" y="2155"/>
                    <a:pt x="5127" y="2019"/>
                  </a:cubicBezTo>
                  <a:cubicBezTo>
                    <a:pt x="4397" y="1850"/>
                    <a:pt x="3690" y="1628"/>
                    <a:pt x="2965" y="1423"/>
                  </a:cubicBezTo>
                  <a:lnTo>
                    <a:pt x="2965" y="1423"/>
                  </a:lnTo>
                  <a:cubicBezTo>
                    <a:pt x="2904" y="1248"/>
                    <a:pt x="2834" y="1190"/>
                    <a:pt x="2760" y="1190"/>
                  </a:cubicBezTo>
                  <a:cubicBezTo>
                    <a:pt x="2642" y="1190"/>
                    <a:pt x="2514" y="1338"/>
                    <a:pt x="2400" y="1391"/>
                  </a:cubicBezTo>
                  <a:cubicBezTo>
                    <a:pt x="2353" y="1245"/>
                    <a:pt x="2370" y="1028"/>
                    <a:pt x="2276" y="963"/>
                  </a:cubicBezTo>
                  <a:cubicBezTo>
                    <a:pt x="1784" y="634"/>
                    <a:pt x="1261" y="347"/>
                    <a:pt x="6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5220650" y="2079575"/>
              <a:ext cx="143175" cy="39775"/>
            </a:xfrm>
            <a:custGeom>
              <a:avLst/>
              <a:gdLst/>
              <a:ahLst/>
              <a:cxnLst/>
              <a:rect l="l" t="t" r="r" b="b"/>
              <a:pathLst>
                <a:path w="5727" h="1591" extrusionOk="0">
                  <a:moveTo>
                    <a:pt x="1" y="0"/>
                  </a:moveTo>
                  <a:lnTo>
                    <a:pt x="1" y="0"/>
                  </a:lnTo>
                  <a:cubicBezTo>
                    <a:pt x="265" y="399"/>
                    <a:pt x="411" y="675"/>
                    <a:pt x="611" y="904"/>
                  </a:cubicBezTo>
                  <a:cubicBezTo>
                    <a:pt x="716" y="1033"/>
                    <a:pt x="910" y="1144"/>
                    <a:pt x="1080" y="1179"/>
                  </a:cubicBezTo>
                  <a:cubicBezTo>
                    <a:pt x="1696" y="1314"/>
                    <a:pt x="2318" y="1408"/>
                    <a:pt x="2934" y="1520"/>
                  </a:cubicBezTo>
                  <a:cubicBezTo>
                    <a:pt x="3309" y="1543"/>
                    <a:pt x="3673" y="1572"/>
                    <a:pt x="4048" y="1590"/>
                  </a:cubicBezTo>
                  <a:cubicBezTo>
                    <a:pt x="4512" y="1572"/>
                    <a:pt x="4964" y="1549"/>
                    <a:pt x="5427" y="1531"/>
                  </a:cubicBezTo>
                  <a:cubicBezTo>
                    <a:pt x="5521" y="1250"/>
                    <a:pt x="5621" y="962"/>
                    <a:pt x="5726" y="675"/>
                  </a:cubicBezTo>
                  <a:cubicBezTo>
                    <a:pt x="5632" y="616"/>
                    <a:pt x="5527" y="558"/>
                    <a:pt x="5427" y="499"/>
                  </a:cubicBezTo>
                  <a:cubicBezTo>
                    <a:pt x="5171" y="595"/>
                    <a:pt x="5003" y="650"/>
                    <a:pt x="4875" y="650"/>
                  </a:cubicBezTo>
                  <a:cubicBezTo>
                    <a:pt x="4681" y="650"/>
                    <a:pt x="4575" y="527"/>
                    <a:pt x="4389" y="235"/>
                  </a:cubicBezTo>
                  <a:cubicBezTo>
                    <a:pt x="3908" y="229"/>
                    <a:pt x="3432" y="206"/>
                    <a:pt x="2946" y="206"/>
                  </a:cubicBezTo>
                  <a:cubicBezTo>
                    <a:pt x="2364" y="206"/>
                    <a:pt x="1778" y="226"/>
                    <a:pt x="1198" y="226"/>
                  </a:cubicBezTo>
                  <a:cubicBezTo>
                    <a:pt x="1082" y="226"/>
                    <a:pt x="967" y="225"/>
                    <a:pt x="851" y="223"/>
                  </a:cubicBezTo>
                  <a:cubicBezTo>
                    <a:pt x="622" y="211"/>
                    <a:pt x="405" y="112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5550050" y="2360225"/>
              <a:ext cx="134675" cy="36600"/>
            </a:xfrm>
            <a:custGeom>
              <a:avLst/>
              <a:gdLst/>
              <a:ahLst/>
              <a:cxnLst/>
              <a:rect l="l" t="t" r="r" b="b"/>
              <a:pathLst>
                <a:path w="5387" h="1464" extrusionOk="0">
                  <a:moveTo>
                    <a:pt x="5316" y="548"/>
                  </a:moveTo>
                  <a:lnTo>
                    <a:pt x="5316" y="548"/>
                  </a:lnTo>
                  <a:cubicBezTo>
                    <a:pt x="5316" y="551"/>
                    <a:pt x="5317" y="554"/>
                    <a:pt x="5318" y="556"/>
                  </a:cubicBezTo>
                  <a:lnTo>
                    <a:pt x="5318" y="556"/>
                  </a:lnTo>
                  <a:cubicBezTo>
                    <a:pt x="5323" y="558"/>
                    <a:pt x="5328" y="559"/>
                    <a:pt x="5333" y="560"/>
                  </a:cubicBezTo>
                  <a:lnTo>
                    <a:pt x="5316" y="548"/>
                  </a:lnTo>
                  <a:close/>
                  <a:moveTo>
                    <a:pt x="3085" y="0"/>
                  </a:moveTo>
                  <a:cubicBezTo>
                    <a:pt x="2996" y="0"/>
                    <a:pt x="2907" y="3"/>
                    <a:pt x="2817" y="9"/>
                  </a:cubicBezTo>
                  <a:cubicBezTo>
                    <a:pt x="1901" y="67"/>
                    <a:pt x="986" y="126"/>
                    <a:pt x="1" y="185"/>
                  </a:cubicBezTo>
                  <a:cubicBezTo>
                    <a:pt x="435" y="824"/>
                    <a:pt x="828" y="1358"/>
                    <a:pt x="1673" y="1452"/>
                  </a:cubicBezTo>
                  <a:cubicBezTo>
                    <a:pt x="1751" y="1460"/>
                    <a:pt x="1827" y="1463"/>
                    <a:pt x="1902" y="1463"/>
                  </a:cubicBezTo>
                  <a:cubicBezTo>
                    <a:pt x="2324" y="1463"/>
                    <a:pt x="2707" y="1351"/>
                    <a:pt x="3110" y="1282"/>
                  </a:cubicBezTo>
                  <a:lnTo>
                    <a:pt x="3110" y="1282"/>
                  </a:lnTo>
                  <a:cubicBezTo>
                    <a:pt x="3110" y="1282"/>
                    <a:pt x="3098" y="1299"/>
                    <a:pt x="3104" y="1299"/>
                  </a:cubicBezTo>
                  <a:cubicBezTo>
                    <a:pt x="3574" y="883"/>
                    <a:pt x="4122" y="852"/>
                    <a:pt x="4679" y="852"/>
                  </a:cubicBezTo>
                  <a:cubicBezTo>
                    <a:pt x="4777" y="852"/>
                    <a:pt x="4875" y="853"/>
                    <a:pt x="4973" y="853"/>
                  </a:cubicBezTo>
                  <a:cubicBezTo>
                    <a:pt x="5111" y="853"/>
                    <a:pt x="5249" y="851"/>
                    <a:pt x="5386" y="842"/>
                  </a:cubicBezTo>
                  <a:cubicBezTo>
                    <a:pt x="5358" y="722"/>
                    <a:pt x="5340" y="647"/>
                    <a:pt x="5318" y="556"/>
                  </a:cubicBezTo>
                  <a:lnTo>
                    <a:pt x="5318" y="556"/>
                  </a:lnTo>
                  <a:cubicBezTo>
                    <a:pt x="5041" y="495"/>
                    <a:pt x="4742" y="493"/>
                    <a:pt x="4512" y="355"/>
                  </a:cubicBezTo>
                  <a:cubicBezTo>
                    <a:pt x="4059" y="91"/>
                    <a:pt x="3581" y="0"/>
                    <a:pt x="30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5602275" y="2385100"/>
              <a:ext cx="122050" cy="35475"/>
            </a:xfrm>
            <a:custGeom>
              <a:avLst/>
              <a:gdLst/>
              <a:ahLst/>
              <a:cxnLst/>
              <a:rect l="l" t="t" r="r" b="b"/>
              <a:pathLst>
                <a:path w="4882" h="1419" extrusionOk="0">
                  <a:moveTo>
                    <a:pt x="4394" y="140"/>
                  </a:moveTo>
                  <a:lnTo>
                    <a:pt x="4394" y="140"/>
                  </a:lnTo>
                  <a:cubicBezTo>
                    <a:pt x="4397" y="143"/>
                    <a:pt x="4400" y="147"/>
                    <a:pt x="4404" y="150"/>
                  </a:cubicBezTo>
                  <a:lnTo>
                    <a:pt x="4404" y="150"/>
                  </a:lnTo>
                  <a:cubicBezTo>
                    <a:pt x="4406" y="151"/>
                    <a:pt x="4409" y="151"/>
                    <a:pt x="4412" y="152"/>
                  </a:cubicBezTo>
                  <a:lnTo>
                    <a:pt x="4394" y="140"/>
                  </a:lnTo>
                  <a:close/>
                  <a:moveTo>
                    <a:pt x="1027" y="287"/>
                  </a:moveTo>
                  <a:lnTo>
                    <a:pt x="1015" y="304"/>
                  </a:lnTo>
                  <a:cubicBezTo>
                    <a:pt x="1017" y="304"/>
                    <a:pt x="1019" y="305"/>
                    <a:pt x="1021" y="305"/>
                  </a:cubicBezTo>
                  <a:lnTo>
                    <a:pt x="1021" y="305"/>
                  </a:lnTo>
                  <a:cubicBezTo>
                    <a:pt x="1023" y="299"/>
                    <a:pt x="1025" y="293"/>
                    <a:pt x="1027" y="287"/>
                  </a:cubicBezTo>
                  <a:close/>
                  <a:moveTo>
                    <a:pt x="2817" y="0"/>
                  </a:moveTo>
                  <a:cubicBezTo>
                    <a:pt x="2257" y="0"/>
                    <a:pt x="1702" y="81"/>
                    <a:pt x="1156" y="316"/>
                  </a:cubicBezTo>
                  <a:cubicBezTo>
                    <a:pt x="1144" y="322"/>
                    <a:pt x="1132" y="325"/>
                    <a:pt x="1119" y="325"/>
                  </a:cubicBezTo>
                  <a:cubicBezTo>
                    <a:pt x="1088" y="325"/>
                    <a:pt x="1053" y="310"/>
                    <a:pt x="1021" y="305"/>
                  </a:cubicBezTo>
                  <a:lnTo>
                    <a:pt x="1021" y="305"/>
                  </a:lnTo>
                  <a:cubicBezTo>
                    <a:pt x="867" y="769"/>
                    <a:pt x="353" y="606"/>
                    <a:pt x="0" y="832"/>
                  </a:cubicBezTo>
                  <a:cubicBezTo>
                    <a:pt x="956" y="1266"/>
                    <a:pt x="1930" y="1331"/>
                    <a:pt x="2892" y="1413"/>
                  </a:cubicBezTo>
                  <a:cubicBezTo>
                    <a:pt x="2934" y="1417"/>
                    <a:pt x="2976" y="1418"/>
                    <a:pt x="3017" y="1418"/>
                  </a:cubicBezTo>
                  <a:cubicBezTo>
                    <a:pt x="3617" y="1418"/>
                    <a:pt x="4115" y="1039"/>
                    <a:pt x="4680" y="874"/>
                  </a:cubicBezTo>
                  <a:lnTo>
                    <a:pt x="4680" y="874"/>
                  </a:lnTo>
                  <a:cubicBezTo>
                    <a:pt x="4675" y="879"/>
                    <a:pt x="4669" y="885"/>
                    <a:pt x="4664" y="891"/>
                  </a:cubicBezTo>
                  <a:lnTo>
                    <a:pt x="4682" y="873"/>
                  </a:lnTo>
                  <a:lnTo>
                    <a:pt x="4682" y="873"/>
                  </a:lnTo>
                  <a:cubicBezTo>
                    <a:pt x="4681" y="873"/>
                    <a:pt x="4680" y="874"/>
                    <a:pt x="4680" y="874"/>
                  </a:cubicBezTo>
                  <a:lnTo>
                    <a:pt x="4680" y="874"/>
                  </a:lnTo>
                  <a:cubicBezTo>
                    <a:pt x="4750" y="797"/>
                    <a:pt x="4816" y="722"/>
                    <a:pt x="4881" y="662"/>
                  </a:cubicBezTo>
                  <a:cubicBezTo>
                    <a:pt x="4726" y="495"/>
                    <a:pt x="4565" y="328"/>
                    <a:pt x="4404" y="150"/>
                  </a:cubicBezTo>
                  <a:lnTo>
                    <a:pt x="4404" y="150"/>
                  </a:lnTo>
                  <a:cubicBezTo>
                    <a:pt x="3874" y="71"/>
                    <a:pt x="3343" y="0"/>
                    <a:pt x="28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5496225" y="2330075"/>
              <a:ext cx="138925" cy="29025"/>
            </a:xfrm>
            <a:custGeom>
              <a:avLst/>
              <a:gdLst/>
              <a:ahLst/>
              <a:cxnLst/>
              <a:rect l="l" t="t" r="r" b="b"/>
              <a:pathLst>
                <a:path w="5557" h="1161" extrusionOk="0">
                  <a:moveTo>
                    <a:pt x="5544" y="739"/>
                  </a:moveTo>
                  <a:cubicBezTo>
                    <a:pt x="5540" y="746"/>
                    <a:pt x="5536" y="753"/>
                    <a:pt x="5532" y="760"/>
                  </a:cubicBezTo>
                  <a:lnTo>
                    <a:pt x="5532" y="760"/>
                  </a:lnTo>
                  <a:cubicBezTo>
                    <a:pt x="5540" y="757"/>
                    <a:pt x="5548" y="754"/>
                    <a:pt x="5556" y="751"/>
                  </a:cubicBezTo>
                  <a:lnTo>
                    <a:pt x="5544" y="739"/>
                  </a:lnTo>
                  <a:close/>
                  <a:moveTo>
                    <a:pt x="2832" y="1"/>
                  </a:moveTo>
                  <a:cubicBezTo>
                    <a:pt x="2664" y="1"/>
                    <a:pt x="2495" y="10"/>
                    <a:pt x="2324" y="29"/>
                  </a:cubicBezTo>
                  <a:cubicBezTo>
                    <a:pt x="1766" y="94"/>
                    <a:pt x="1203" y="129"/>
                    <a:pt x="646" y="164"/>
                  </a:cubicBezTo>
                  <a:cubicBezTo>
                    <a:pt x="574" y="170"/>
                    <a:pt x="501" y="172"/>
                    <a:pt x="429" y="172"/>
                  </a:cubicBezTo>
                  <a:cubicBezTo>
                    <a:pt x="285" y="172"/>
                    <a:pt x="141" y="164"/>
                    <a:pt x="1" y="164"/>
                  </a:cubicBezTo>
                  <a:cubicBezTo>
                    <a:pt x="247" y="381"/>
                    <a:pt x="482" y="540"/>
                    <a:pt x="734" y="604"/>
                  </a:cubicBezTo>
                  <a:cubicBezTo>
                    <a:pt x="1502" y="810"/>
                    <a:pt x="2271" y="1062"/>
                    <a:pt x="3057" y="1144"/>
                  </a:cubicBezTo>
                  <a:cubicBezTo>
                    <a:pt x="3185" y="1156"/>
                    <a:pt x="3313" y="1160"/>
                    <a:pt x="3442" y="1160"/>
                  </a:cubicBezTo>
                  <a:cubicBezTo>
                    <a:pt x="4034" y="1160"/>
                    <a:pt x="4637" y="1059"/>
                    <a:pt x="5239" y="1044"/>
                  </a:cubicBezTo>
                  <a:cubicBezTo>
                    <a:pt x="5478" y="1039"/>
                    <a:pt x="5465" y="876"/>
                    <a:pt x="5532" y="760"/>
                  </a:cubicBezTo>
                  <a:lnTo>
                    <a:pt x="5532" y="760"/>
                  </a:lnTo>
                  <a:cubicBezTo>
                    <a:pt x="5481" y="776"/>
                    <a:pt x="5436" y="784"/>
                    <a:pt x="5397" y="784"/>
                  </a:cubicBezTo>
                  <a:cubicBezTo>
                    <a:pt x="5226" y="784"/>
                    <a:pt x="5151" y="641"/>
                    <a:pt x="5104" y="452"/>
                  </a:cubicBezTo>
                  <a:lnTo>
                    <a:pt x="5104" y="452"/>
                  </a:lnTo>
                  <a:lnTo>
                    <a:pt x="5110" y="458"/>
                  </a:lnTo>
                  <a:lnTo>
                    <a:pt x="4964" y="311"/>
                  </a:lnTo>
                  <a:cubicBezTo>
                    <a:pt x="4255" y="164"/>
                    <a:pt x="3554" y="1"/>
                    <a:pt x="283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5182675" y="2000525"/>
              <a:ext cx="97550" cy="80825"/>
            </a:xfrm>
            <a:custGeom>
              <a:avLst/>
              <a:gdLst/>
              <a:ahLst/>
              <a:cxnLst/>
              <a:rect l="l" t="t" r="r" b="b"/>
              <a:pathLst>
                <a:path w="3902" h="3233" extrusionOk="0">
                  <a:moveTo>
                    <a:pt x="1813" y="1308"/>
                  </a:moveTo>
                  <a:cubicBezTo>
                    <a:pt x="1813" y="1310"/>
                    <a:pt x="1814" y="1311"/>
                    <a:pt x="1814" y="1312"/>
                  </a:cubicBezTo>
                  <a:lnTo>
                    <a:pt x="1814" y="1312"/>
                  </a:lnTo>
                  <a:cubicBezTo>
                    <a:pt x="1818" y="1311"/>
                    <a:pt x="1821" y="1310"/>
                    <a:pt x="1825" y="1308"/>
                  </a:cubicBezTo>
                  <a:close/>
                  <a:moveTo>
                    <a:pt x="499" y="0"/>
                  </a:moveTo>
                  <a:cubicBezTo>
                    <a:pt x="352" y="35"/>
                    <a:pt x="211" y="76"/>
                    <a:pt x="0" y="123"/>
                  </a:cubicBezTo>
                  <a:cubicBezTo>
                    <a:pt x="458" y="992"/>
                    <a:pt x="898" y="1848"/>
                    <a:pt x="1355" y="2693"/>
                  </a:cubicBezTo>
                  <a:cubicBezTo>
                    <a:pt x="1414" y="2804"/>
                    <a:pt x="1578" y="2863"/>
                    <a:pt x="1701" y="2928"/>
                  </a:cubicBezTo>
                  <a:cubicBezTo>
                    <a:pt x="2140" y="3151"/>
                    <a:pt x="2593" y="3232"/>
                    <a:pt x="3055" y="3232"/>
                  </a:cubicBezTo>
                  <a:cubicBezTo>
                    <a:pt x="3334" y="3232"/>
                    <a:pt x="3617" y="3203"/>
                    <a:pt x="3901" y="3156"/>
                  </a:cubicBezTo>
                  <a:cubicBezTo>
                    <a:pt x="3837" y="2898"/>
                    <a:pt x="3772" y="2652"/>
                    <a:pt x="3719" y="2394"/>
                  </a:cubicBezTo>
                  <a:cubicBezTo>
                    <a:pt x="3315" y="2235"/>
                    <a:pt x="2922" y="2001"/>
                    <a:pt x="2499" y="1936"/>
                  </a:cubicBezTo>
                  <a:cubicBezTo>
                    <a:pt x="2084" y="1872"/>
                    <a:pt x="1931" y="1644"/>
                    <a:pt x="1814" y="1312"/>
                  </a:cubicBezTo>
                  <a:lnTo>
                    <a:pt x="1814" y="1312"/>
                  </a:lnTo>
                  <a:cubicBezTo>
                    <a:pt x="1753" y="1332"/>
                    <a:pt x="1697" y="1342"/>
                    <a:pt x="1646" y="1342"/>
                  </a:cubicBezTo>
                  <a:cubicBezTo>
                    <a:pt x="1449" y="1342"/>
                    <a:pt x="1323" y="1201"/>
                    <a:pt x="1226" y="1003"/>
                  </a:cubicBezTo>
                  <a:lnTo>
                    <a:pt x="1226" y="1003"/>
                  </a:lnTo>
                  <a:lnTo>
                    <a:pt x="1238" y="1015"/>
                  </a:lnTo>
                  <a:lnTo>
                    <a:pt x="786" y="558"/>
                  </a:lnTo>
                  <a:lnTo>
                    <a:pt x="798" y="575"/>
                  </a:lnTo>
                  <a:cubicBezTo>
                    <a:pt x="751" y="516"/>
                    <a:pt x="692" y="458"/>
                    <a:pt x="640" y="399"/>
                  </a:cubicBezTo>
                  <a:cubicBezTo>
                    <a:pt x="587" y="264"/>
                    <a:pt x="546" y="135"/>
                    <a:pt x="4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5453850" y="2026200"/>
              <a:ext cx="77025" cy="74075"/>
            </a:xfrm>
            <a:custGeom>
              <a:avLst/>
              <a:gdLst/>
              <a:ahLst/>
              <a:cxnLst/>
              <a:rect l="l" t="t" r="r" b="b"/>
              <a:pathLst>
                <a:path w="3081" h="2963" extrusionOk="0">
                  <a:moveTo>
                    <a:pt x="2699" y="1150"/>
                  </a:moveTo>
                  <a:lnTo>
                    <a:pt x="2699" y="1150"/>
                  </a:lnTo>
                  <a:cubicBezTo>
                    <a:pt x="2697" y="1152"/>
                    <a:pt x="2696" y="1155"/>
                    <a:pt x="2694" y="1158"/>
                  </a:cubicBezTo>
                  <a:lnTo>
                    <a:pt x="2694" y="1158"/>
                  </a:lnTo>
                  <a:cubicBezTo>
                    <a:pt x="2698" y="1161"/>
                    <a:pt x="2701" y="1164"/>
                    <a:pt x="2705" y="1167"/>
                  </a:cubicBezTo>
                  <a:lnTo>
                    <a:pt x="2699" y="1150"/>
                  </a:lnTo>
                  <a:close/>
                  <a:moveTo>
                    <a:pt x="254" y="1"/>
                  </a:moveTo>
                  <a:cubicBezTo>
                    <a:pt x="171" y="1"/>
                    <a:pt x="86" y="4"/>
                    <a:pt x="0" y="12"/>
                  </a:cubicBezTo>
                  <a:cubicBezTo>
                    <a:pt x="141" y="229"/>
                    <a:pt x="247" y="405"/>
                    <a:pt x="358" y="581"/>
                  </a:cubicBezTo>
                  <a:lnTo>
                    <a:pt x="341" y="575"/>
                  </a:lnTo>
                  <a:lnTo>
                    <a:pt x="341" y="575"/>
                  </a:lnTo>
                  <a:cubicBezTo>
                    <a:pt x="487" y="809"/>
                    <a:pt x="663" y="1021"/>
                    <a:pt x="780" y="1267"/>
                  </a:cubicBezTo>
                  <a:cubicBezTo>
                    <a:pt x="868" y="1461"/>
                    <a:pt x="886" y="1689"/>
                    <a:pt x="927" y="1901"/>
                  </a:cubicBezTo>
                  <a:cubicBezTo>
                    <a:pt x="1438" y="2141"/>
                    <a:pt x="1948" y="2376"/>
                    <a:pt x="2452" y="2616"/>
                  </a:cubicBezTo>
                  <a:cubicBezTo>
                    <a:pt x="2669" y="2722"/>
                    <a:pt x="2875" y="2845"/>
                    <a:pt x="3080" y="2962"/>
                  </a:cubicBezTo>
                  <a:cubicBezTo>
                    <a:pt x="3027" y="2657"/>
                    <a:pt x="2969" y="2352"/>
                    <a:pt x="2916" y="2053"/>
                  </a:cubicBezTo>
                  <a:cubicBezTo>
                    <a:pt x="2887" y="1854"/>
                    <a:pt x="2870" y="1660"/>
                    <a:pt x="2847" y="1460"/>
                  </a:cubicBezTo>
                  <a:lnTo>
                    <a:pt x="2847" y="1460"/>
                  </a:lnTo>
                  <a:cubicBezTo>
                    <a:pt x="2849" y="1460"/>
                    <a:pt x="2850" y="1460"/>
                    <a:pt x="2851" y="1461"/>
                  </a:cubicBezTo>
                  <a:lnTo>
                    <a:pt x="2845" y="1443"/>
                  </a:lnTo>
                  <a:lnTo>
                    <a:pt x="2845" y="1443"/>
                  </a:lnTo>
                  <a:cubicBezTo>
                    <a:pt x="2846" y="1449"/>
                    <a:pt x="2847" y="1455"/>
                    <a:pt x="2847" y="1460"/>
                  </a:cubicBezTo>
                  <a:lnTo>
                    <a:pt x="2847" y="1460"/>
                  </a:lnTo>
                  <a:cubicBezTo>
                    <a:pt x="2626" y="1442"/>
                    <a:pt x="2600" y="1328"/>
                    <a:pt x="2694" y="1158"/>
                  </a:cubicBezTo>
                  <a:lnTo>
                    <a:pt x="2694" y="1158"/>
                  </a:lnTo>
                  <a:cubicBezTo>
                    <a:pt x="2557" y="1032"/>
                    <a:pt x="2414" y="906"/>
                    <a:pt x="2288" y="774"/>
                  </a:cubicBezTo>
                  <a:cubicBezTo>
                    <a:pt x="2165" y="639"/>
                    <a:pt x="2065" y="416"/>
                    <a:pt x="1913" y="364"/>
                  </a:cubicBezTo>
                  <a:cubicBezTo>
                    <a:pt x="1379" y="169"/>
                    <a:pt x="837" y="1"/>
                    <a:pt x="25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5227550" y="1994050"/>
              <a:ext cx="75400" cy="65750"/>
            </a:xfrm>
            <a:custGeom>
              <a:avLst/>
              <a:gdLst/>
              <a:ahLst/>
              <a:cxnLst/>
              <a:rect l="l" t="t" r="r" b="b"/>
              <a:pathLst>
                <a:path w="3016" h="2630" extrusionOk="0">
                  <a:moveTo>
                    <a:pt x="24" y="390"/>
                  </a:moveTo>
                  <a:cubicBezTo>
                    <a:pt x="17" y="391"/>
                    <a:pt x="9" y="393"/>
                    <a:pt x="0" y="394"/>
                  </a:cubicBezTo>
                  <a:lnTo>
                    <a:pt x="18" y="400"/>
                  </a:lnTo>
                  <a:cubicBezTo>
                    <a:pt x="20" y="397"/>
                    <a:pt x="22" y="393"/>
                    <a:pt x="24" y="390"/>
                  </a:cubicBezTo>
                  <a:close/>
                  <a:moveTo>
                    <a:pt x="1228" y="1"/>
                  </a:moveTo>
                  <a:cubicBezTo>
                    <a:pt x="883" y="1"/>
                    <a:pt x="543" y="101"/>
                    <a:pt x="200" y="136"/>
                  </a:cubicBezTo>
                  <a:cubicBezTo>
                    <a:pt x="138" y="142"/>
                    <a:pt x="81" y="300"/>
                    <a:pt x="24" y="390"/>
                  </a:cubicBezTo>
                  <a:lnTo>
                    <a:pt x="24" y="390"/>
                  </a:lnTo>
                  <a:cubicBezTo>
                    <a:pt x="46" y="387"/>
                    <a:pt x="65" y="385"/>
                    <a:pt x="84" y="385"/>
                  </a:cubicBezTo>
                  <a:cubicBezTo>
                    <a:pt x="256" y="385"/>
                    <a:pt x="305" y="519"/>
                    <a:pt x="305" y="693"/>
                  </a:cubicBezTo>
                  <a:lnTo>
                    <a:pt x="294" y="687"/>
                  </a:lnTo>
                  <a:lnTo>
                    <a:pt x="294" y="687"/>
                  </a:lnTo>
                  <a:cubicBezTo>
                    <a:pt x="487" y="893"/>
                    <a:pt x="704" y="1081"/>
                    <a:pt x="863" y="1309"/>
                  </a:cubicBezTo>
                  <a:cubicBezTo>
                    <a:pt x="1361" y="2048"/>
                    <a:pt x="2018" y="2518"/>
                    <a:pt x="2916" y="2629"/>
                  </a:cubicBezTo>
                  <a:cubicBezTo>
                    <a:pt x="2951" y="2594"/>
                    <a:pt x="2980" y="2559"/>
                    <a:pt x="3016" y="2530"/>
                  </a:cubicBezTo>
                  <a:cubicBezTo>
                    <a:pt x="2799" y="2013"/>
                    <a:pt x="2576" y="1491"/>
                    <a:pt x="2359" y="981"/>
                  </a:cubicBezTo>
                  <a:lnTo>
                    <a:pt x="2359" y="981"/>
                  </a:lnTo>
                  <a:cubicBezTo>
                    <a:pt x="2359" y="981"/>
                    <a:pt x="2364" y="987"/>
                    <a:pt x="2370" y="987"/>
                  </a:cubicBezTo>
                  <a:cubicBezTo>
                    <a:pt x="2095" y="817"/>
                    <a:pt x="1854" y="623"/>
                    <a:pt x="1924" y="247"/>
                  </a:cubicBezTo>
                  <a:lnTo>
                    <a:pt x="1924" y="247"/>
                  </a:lnTo>
                  <a:lnTo>
                    <a:pt x="1772" y="95"/>
                  </a:lnTo>
                  <a:lnTo>
                    <a:pt x="1772" y="107"/>
                  </a:lnTo>
                  <a:cubicBezTo>
                    <a:pt x="1589" y="28"/>
                    <a:pt x="1408" y="1"/>
                    <a:pt x="122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5633200" y="2257750"/>
              <a:ext cx="55150" cy="116625"/>
            </a:xfrm>
            <a:custGeom>
              <a:avLst/>
              <a:gdLst/>
              <a:ahLst/>
              <a:cxnLst/>
              <a:rect l="l" t="t" r="r" b="b"/>
              <a:pathLst>
                <a:path w="2206" h="4665" extrusionOk="0">
                  <a:moveTo>
                    <a:pt x="107" y="1"/>
                  </a:moveTo>
                  <a:cubicBezTo>
                    <a:pt x="54" y="195"/>
                    <a:pt x="1" y="271"/>
                    <a:pt x="24" y="324"/>
                  </a:cubicBezTo>
                  <a:cubicBezTo>
                    <a:pt x="459" y="1456"/>
                    <a:pt x="423" y="2705"/>
                    <a:pt x="1045" y="3802"/>
                  </a:cubicBezTo>
                  <a:cubicBezTo>
                    <a:pt x="1239" y="4143"/>
                    <a:pt x="1415" y="4377"/>
                    <a:pt x="1767" y="4512"/>
                  </a:cubicBezTo>
                  <a:cubicBezTo>
                    <a:pt x="1838" y="4545"/>
                    <a:pt x="1910" y="4604"/>
                    <a:pt x="1986" y="4655"/>
                  </a:cubicBezTo>
                  <a:lnTo>
                    <a:pt x="1986" y="4655"/>
                  </a:lnTo>
                  <a:cubicBezTo>
                    <a:pt x="1985" y="4655"/>
                    <a:pt x="1984" y="4656"/>
                    <a:pt x="1984" y="4659"/>
                  </a:cubicBezTo>
                  <a:cubicBezTo>
                    <a:pt x="1986" y="4658"/>
                    <a:pt x="1988" y="4658"/>
                    <a:pt x="1990" y="4657"/>
                  </a:cubicBezTo>
                  <a:lnTo>
                    <a:pt x="1990" y="4657"/>
                  </a:lnTo>
                  <a:cubicBezTo>
                    <a:pt x="1994" y="4660"/>
                    <a:pt x="1997" y="4662"/>
                    <a:pt x="2001" y="4665"/>
                  </a:cubicBezTo>
                  <a:cubicBezTo>
                    <a:pt x="2001" y="4665"/>
                    <a:pt x="1996" y="4660"/>
                    <a:pt x="1991" y="4657"/>
                  </a:cubicBezTo>
                  <a:lnTo>
                    <a:pt x="1991" y="4657"/>
                  </a:lnTo>
                  <a:cubicBezTo>
                    <a:pt x="2000" y="4655"/>
                    <a:pt x="2010" y="4654"/>
                    <a:pt x="2020" y="4654"/>
                  </a:cubicBezTo>
                  <a:cubicBezTo>
                    <a:pt x="2051" y="4654"/>
                    <a:pt x="2086" y="4661"/>
                    <a:pt x="2116" y="4661"/>
                  </a:cubicBezTo>
                  <a:cubicBezTo>
                    <a:pt x="2171" y="4661"/>
                    <a:pt x="2206" y="4636"/>
                    <a:pt x="2160" y="4495"/>
                  </a:cubicBezTo>
                  <a:cubicBezTo>
                    <a:pt x="1943" y="3808"/>
                    <a:pt x="1696" y="3116"/>
                    <a:pt x="1550" y="2406"/>
                  </a:cubicBezTo>
                  <a:cubicBezTo>
                    <a:pt x="1427" y="1790"/>
                    <a:pt x="1174" y="1239"/>
                    <a:pt x="846" y="734"/>
                  </a:cubicBezTo>
                  <a:cubicBezTo>
                    <a:pt x="681" y="470"/>
                    <a:pt x="394" y="271"/>
                    <a:pt x="1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5323900" y="1985325"/>
              <a:ext cx="61025" cy="55250"/>
            </a:xfrm>
            <a:custGeom>
              <a:avLst/>
              <a:gdLst/>
              <a:ahLst/>
              <a:cxnLst/>
              <a:rect l="l" t="t" r="r" b="b"/>
              <a:pathLst>
                <a:path w="2441" h="2210" extrusionOk="0">
                  <a:moveTo>
                    <a:pt x="644" y="0"/>
                  </a:moveTo>
                  <a:cubicBezTo>
                    <a:pt x="440" y="0"/>
                    <a:pt x="224" y="37"/>
                    <a:pt x="1" y="110"/>
                  </a:cubicBezTo>
                  <a:cubicBezTo>
                    <a:pt x="253" y="808"/>
                    <a:pt x="505" y="1512"/>
                    <a:pt x="763" y="2210"/>
                  </a:cubicBezTo>
                  <a:cubicBezTo>
                    <a:pt x="1321" y="2157"/>
                    <a:pt x="1884" y="2116"/>
                    <a:pt x="2441" y="2063"/>
                  </a:cubicBezTo>
                  <a:cubicBezTo>
                    <a:pt x="2330" y="1717"/>
                    <a:pt x="2242" y="1365"/>
                    <a:pt x="2101" y="1036"/>
                  </a:cubicBezTo>
                  <a:cubicBezTo>
                    <a:pt x="1804" y="349"/>
                    <a:pt x="1278" y="0"/>
                    <a:pt x="64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5670475" y="2287250"/>
              <a:ext cx="49150" cy="102250"/>
            </a:xfrm>
            <a:custGeom>
              <a:avLst/>
              <a:gdLst/>
              <a:ahLst/>
              <a:cxnLst/>
              <a:rect l="l" t="t" r="r" b="b"/>
              <a:pathLst>
                <a:path w="1966" h="4090" extrusionOk="0">
                  <a:moveTo>
                    <a:pt x="1672" y="4066"/>
                  </a:moveTo>
                  <a:lnTo>
                    <a:pt x="1690" y="4071"/>
                  </a:lnTo>
                  <a:cubicBezTo>
                    <a:pt x="1686" y="4070"/>
                    <a:pt x="1683" y="4068"/>
                    <a:pt x="1680" y="4066"/>
                  </a:cubicBezTo>
                  <a:lnTo>
                    <a:pt x="1680" y="4066"/>
                  </a:lnTo>
                  <a:cubicBezTo>
                    <a:pt x="1677" y="4066"/>
                    <a:pt x="1675" y="4066"/>
                    <a:pt x="1672" y="4066"/>
                  </a:cubicBezTo>
                  <a:close/>
                  <a:moveTo>
                    <a:pt x="129" y="0"/>
                  </a:moveTo>
                  <a:cubicBezTo>
                    <a:pt x="82" y="53"/>
                    <a:pt x="41" y="106"/>
                    <a:pt x="0" y="164"/>
                  </a:cubicBezTo>
                  <a:cubicBezTo>
                    <a:pt x="164" y="792"/>
                    <a:pt x="317" y="1420"/>
                    <a:pt x="499" y="2042"/>
                  </a:cubicBezTo>
                  <a:cubicBezTo>
                    <a:pt x="727" y="2807"/>
                    <a:pt x="896" y="3619"/>
                    <a:pt x="1680" y="4066"/>
                  </a:cubicBezTo>
                  <a:lnTo>
                    <a:pt x="1680" y="4066"/>
                  </a:lnTo>
                  <a:cubicBezTo>
                    <a:pt x="1765" y="4072"/>
                    <a:pt x="1846" y="4078"/>
                    <a:pt x="1965" y="4089"/>
                  </a:cubicBezTo>
                  <a:cubicBezTo>
                    <a:pt x="1918" y="3843"/>
                    <a:pt x="1842" y="3661"/>
                    <a:pt x="1860" y="3485"/>
                  </a:cubicBezTo>
                  <a:cubicBezTo>
                    <a:pt x="1924" y="2611"/>
                    <a:pt x="1602" y="1860"/>
                    <a:pt x="1185" y="1127"/>
                  </a:cubicBezTo>
                  <a:cubicBezTo>
                    <a:pt x="1079" y="939"/>
                    <a:pt x="1021" y="733"/>
                    <a:pt x="939" y="546"/>
                  </a:cubicBezTo>
                  <a:cubicBezTo>
                    <a:pt x="669" y="364"/>
                    <a:pt x="399" y="188"/>
                    <a:pt x="1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5271550" y="1988475"/>
              <a:ext cx="63075" cy="52100"/>
            </a:xfrm>
            <a:custGeom>
              <a:avLst/>
              <a:gdLst/>
              <a:ahLst/>
              <a:cxnLst/>
              <a:rect l="l" t="t" r="r" b="b"/>
              <a:pathLst>
                <a:path w="2523" h="2084" extrusionOk="0">
                  <a:moveTo>
                    <a:pt x="1561" y="1"/>
                  </a:moveTo>
                  <a:cubicBezTo>
                    <a:pt x="1559" y="1"/>
                    <a:pt x="1557" y="1"/>
                    <a:pt x="1555" y="1"/>
                  </a:cubicBezTo>
                  <a:cubicBezTo>
                    <a:pt x="1469" y="11"/>
                    <a:pt x="1382" y="14"/>
                    <a:pt x="1293" y="14"/>
                  </a:cubicBezTo>
                  <a:cubicBezTo>
                    <a:pt x="1174" y="14"/>
                    <a:pt x="1053" y="9"/>
                    <a:pt x="933" y="9"/>
                  </a:cubicBezTo>
                  <a:cubicBezTo>
                    <a:pt x="604" y="9"/>
                    <a:pt x="281" y="47"/>
                    <a:pt x="12" y="330"/>
                  </a:cubicBezTo>
                  <a:lnTo>
                    <a:pt x="0" y="324"/>
                  </a:lnTo>
                  <a:lnTo>
                    <a:pt x="164" y="482"/>
                  </a:lnTo>
                  <a:lnTo>
                    <a:pt x="153" y="476"/>
                  </a:lnTo>
                  <a:lnTo>
                    <a:pt x="153" y="476"/>
                  </a:lnTo>
                  <a:cubicBezTo>
                    <a:pt x="404" y="657"/>
                    <a:pt x="719" y="815"/>
                    <a:pt x="606" y="1210"/>
                  </a:cubicBezTo>
                  <a:lnTo>
                    <a:pt x="606" y="1210"/>
                  </a:lnTo>
                  <a:cubicBezTo>
                    <a:pt x="601" y="1210"/>
                    <a:pt x="597" y="1210"/>
                    <a:pt x="593" y="1210"/>
                  </a:cubicBezTo>
                  <a:lnTo>
                    <a:pt x="593" y="1210"/>
                  </a:lnTo>
                  <a:lnTo>
                    <a:pt x="604" y="1216"/>
                  </a:lnTo>
                  <a:cubicBezTo>
                    <a:pt x="605" y="1214"/>
                    <a:pt x="605" y="1212"/>
                    <a:pt x="606" y="1210"/>
                  </a:cubicBezTo>
                  <a:lnTo>
                    <a:pt x="606" y="1210"/>
                  </a:lnTo>
                  <a:cubicBezTo>
                    <a:pt x="680" y="1214"/>
                    <a:pt x="770" y="1206"/>
                    <a:pt x="798" y="1239"/>
                  </a:cubicBezTo>
                  <a:cubicBezTo>
                    <a:pt x="992" y="1509"/>
                    <a:pt x="1168" y="1796"/>
                    <a:pt x="1344" y="2084"/>
                  </a:cubicBezTo>
                  <a:lnTo>
                    <a:pt x="2505" y="2084"/>
                  </a:lnTo>
                  <a:cubicBezTo>
                    <a:pt x="2523" y="1339"/>
                    <a:pt x="2171" y="746"/>
                    <a:pt x="1772" y="165"/>
                  </a:cubicBezTo>
                  <a:cubicBezTo>
                    <a:pt x="1721" y="97"/>
                    <a:pt x="1631" y="1"/>
                    <a:pt x="15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5311600" y="2190750"/>
              <a:ext cx="62475" cy="78925"/>
            </a:xfrm>
            <a:custGeom>
              <a:avLst/>
              <a:gdLst/>
              <a:ahLst/>
              <a:cxnLst/>
              <a:rect l="l" t="t" r="r" b="b"/>
              <a:pathLst>
                <a:path w="2499" h="3157" extrusionOk="0">
                  <a:moveTo>
                    <a:pt x="299" y="0"/>
                  </a:moveTo>
                  <a:cubicBezTo>
                    <a:pt x="301" y="2"/>
                    <a:pt x="302" y="4"/>
                    <a:pt x="304" y="6"/>
                  </a:cubicBezTo>
                  <a:lnTo>
                    <a:pt x="304" y="6"/>
                  </a:lnTo>
                  <a:cubicBezTo>
                    <a:pt x="304" y="6"/>
                    <a:pt x="304" y="6"/>
                    <a:pt x="305" y="6"/>
                  </a:cubicBezTo>
                  <a:lnTo>
                    <a:pt x="299" y="0"/>
                  </a:lnTo>
                  <a:close/>
                  <a:moveTo>
                    <a:pt x="304" y="6"/>
                  </a:moveTo>
                  <a:lnTo>
                    <a:pt x="304" y="6"/>
                  </a:lnTo>
                  <a:cubicBezTo>
                    <a:pt x="151" y="18"/>
                    <a:pt x="0" y="48"/>
                    <a:pt x="82" y="264"/>
                  </a:cubicBezTo>
                  <a:cubicBezTo>
                    <a:pt x="217" y="628"/>
                    <a:pt x="358" y="980"/>
                    <a:pt x="498" y="1338"/>
                  </a:cubicBezTo>
                  <a:cubicBezTo>
                    <a:pt x="850" y="2247"/>
                    <a:pt x="1296" y="3056"/>
                    <a:pt x="2428" y="3139"/>
                  </a:cubicBezTo>
                  <a:cubicBezTo>
                    <a:pt x="2458" y="3144"/>
                    <a:pt x="2475" y="3150"/>
                    <a:pt x="2499" y="3156"/>
                  </a:cubicBezTo>
                  <a:cubicBezTo>
                    <a:pt x="2417" y="2974"/>
                    <a:pt x="2340" y="2792"/>
                    <a:pt x="2252" y="2611"/>
                  </a:cubicBezTo>
                  <a:cubicBezTo>
                    <a:pt x="2141" y="2382"/>
                    <a:pt x="2024" y="2159"/>
                    <a:pt x="1912" y="1936"/>
                  </a:cubicBezTo>
                  <a:cubicBezTo>
                    <a:pt x="1695" y="1830"/>
                    <a:pt x="1472" y="1719"/>
                    <a:pt x="1255" y="1619"/>
                  </a:cubicBezTo>
                  <a:lnTo>
                    <a:pt x="1255" y="1619"/>
                  </a:lnTo>
                  <a:lnTo>
                    <a:pt x="1267" y="1625"/>
                  </a:lnTo>
                  <a:cubicBezTo>
                    <a:pt x="1167" y="1590"/>
                    <a:pt x="1056" y="1561"/>
                    <a:pt x="944" y="1519"/>
                  </a:cubicBezTo>
                  <a:cubicBezTo>
                    <a:pt x="786" y="1079"/>
                    <a:pt x="616" y="634"/>
                    <a:pt x="451" y="194"/>
                  </a:cubicBezTo>
                  <a:cubicBezTo>
                    <a:pt x="412" y="136"/>
                    <a:pt x="360" y="79"/>
                    <a:pt x="304" y="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5424375" y="2022925"/>
              <a:ext cx="44025" cy="47875"/>
            </a:xfrm>
            <a:custGeom>
              <a:avLst/>
              <a:gdLst/>
              <a:ahLst/>
              <a:cxnLst/>
              <a:rect l="l" t="t" r="r" b="b"/>
              <a:pathLst>
                <a:path w="1761" h="1915" extrusionOk="0">
                  <a:moveTo>
                    <a:pt x="65" y="418"/>
                  </a:moveTo>
                  <a:lnTo>
                    <a:pt x="70" y="424"/>
                  </a:lnTo>
                  <a:cubicBezTo>
                    <a:pt x="70" y="423"/>
                    <a:pt x="70" y="422"/>
                    <a:pt x="70" y="421"/>
                  </a:cubicBezTo>
                  <a:lnTo>
                    <a:pt x="70" y="421"/>
                  </a:lnTo>
                  <a:cubicBezTo>
                    <a:pt x="68" y="420"/>
                    <a:pt x="66" y="419"/>
                    <a:pt x="65" y="418"/>
                  </a:cubicBezTo>
                  <a:close/>
                  <a:moveTo>
                    <a:pt x="396" y="0"/>
                  </a:moveTo>
                  <a:cubicBezTo>
                    <a:pt x="269" y="0"/>
                    <a:pt x="135" y="14"/>
                    <a:pt x="0" y="14"/>
                  </a:cubicBezTo>
                  <a:cubicBezTo>
                    <a:pt x="29" y="188"/>
                    <a:pt x="47" y="305"/>
                    <a:pt x="70" y="421"/>
                  </a:cubicBezTo>
                  <a:lnTo>
                    <a:pt x="70" y="421"/>
                  </a:lnTo>
                  <a:cubicBezTo>
                    <a:pt x="324" y="562"/>
                    <a:pt x="410" y="772"/>
                    <a:pt x="364" y="1052"/>
                  </a:cubicBezTo>
                  <a:cubicBezTo>
                    <a:pt x="364" y="1069"/>
                    <a:pt x="364" y="1099"/>
                    <a:pt x="358" y="1122"/>
                  </a:cubicBezTo>
                  <a:cubicBezTo>
                    <a:pt x="446" y="1275"/>
                    <a:pt x="534" y="1439"/>
                    <a:pt x="616" y="1603"/>
                  </a:cubicBezTo>
                  <a:lnTo>
                    <a:pt x="1760" y="1914"/>
                  </a:lnTo>
                  <a:cubicBezTo>
                    <a:pt x="1684" y="1521"/>
                    <a:pt x="1602" y="1116"/>
                    <a:pt x="1525" y="712"/>
                  </a:cubicBezTo>
                  <a:lnTo>
                    <a:pt x="1525" y="712"/>
                  </a:lnTo>
                  <a:lnTo>
                    <a:pt x="1537" y="717"/>
                  </a:lnTo>
                  <a:cubicBezTo>
                    <a:pt x="1379" y="624"/>
                    <a:pt x="1126" y="571"/>
                    <a:pt x="1068" y="436"/>
                  </a:cubicBezTo>
                  <a:cubicBezTo>
                    <a:pt x="912" y="60"/>
                    <a:pt x="669" y="0"/>
                    <a:pt x="39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5518825" y="2045250"/>
              <a:ext cx="54575" cy="51075"/>
            </a:xfrm>
            <a:custGeom>
              <a:avLst/>
              <a:gdLst/>
              <a:ahLst/>
              <a:cxnLst/>
              <a:rect l="l" t="t" r="r" b="b"/>
              <a:pathLst>
                <a:path w="2183" h="2043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132"/>
                    <a:pt x="68" y="258"/>
                    <a:pt x="98" y="389"/>
                  </a:cubicBezTo>
                  <a:lnTo>
                    <a:pt x="98" y="389"/>
                  </a:lnTo>
                  <a:lnTo>
                    <a:pt x="94" y="382"/>
                  </a:lnTo>
                  <a:lnTo>
                    <a:pt x="100" y="399"/>
                  </a:lnTo>
                  <a:cubicBezTo>
                    <a:pt x="99" y="396"/>
                    <a:pt x="98" y="393"/>
                    <a:pt x="98" y="389"/>
                  </a:cubicBezTo>
                  <a:lnTo>
                    <a:pt x="98" y="389"/>
                  </a:lnTo>
                  <a:lnTo>
                    <a:pt x="246" y="693"/>
                  </a:lnTo>
                  <a:lnTo>
                    <a:pt x="241" y="675"/>
                  </a:lnTo>
                  <a:lnTo>
                    <a:pt x="241" y="675"/>
                  </a:lnTo>
                  <a:cubicBezTo>
                    <a:pt x="346" y="875"/>
                    <a:pt x="458" y="1068"/>
                    <a:pt x="569" y="1262"/>
                  </a:cubicBezTo>
                  <a:cubicBezTo>
                    <a:pt x="577" y="1262"/>
                    <a:pt x="585" y="1262"/>
                    <a:pt x="592" y="1262"/>
                  </a:cubicBezTo>
                  <a:cubicBezTo>
                    <a:pt x="987" y="1262"/>
                    <a:pt x="1308" y="1408"/>
                    <a:pt x="1596" y="1672"/>
                  </a:cubicBezTo>
                  <a:cubicBezTo>
                    <a:pt x="1766" y="1831"/>
                    <a:pt x="1983" y="1925"/>
                    <a:pt x="2182" y="2042"/>
                  </a:cubicBezTo>
                  <a:cubicBezTo>
                    <a:pt x="2030" y="1080"/>
                    <a:pt x="1015" y="130"/>
                    <a:pt x="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5305125" y="2040550"/>
              <a:ext cx="41250" cy="35075"/>
            </a:xfrm>
            <a:custGeom>
              <a:avLst/>
              <a:gdLst/>
              <a:ahLst/>
              <a:cxnLst/>
              <a:rect l="l" t="t" r="r" b="b"/>
              <a:pathLst>
                <a:path w="1650" h="1403" extrusionOk="0">
                  <a:moveTo>
                    <a:pt x="1" y="1"/>
                  </a:moveTo>
                  <a:cubicBezTo>
                    <a:pt x="206" y="799"/>
                    <a:pt x="675" y="1321"/>
                    <a:pt x="1544" y="1403"/>
                  </a:cubicBezTo>
                  <a:cubicBezTo>
                    <a:pt x="1579" y="1356"/>
                    <a:pt x="1614" y="1321"/>
                    <a:pt x="1649" y="1274"/>
                  </a:cubicBezTo>
                  <a:cubicBezTo>
                    <a:pt x="1637" y="1099"/>
                    <a:pt x="1620" y="919"/>
                    <a:pt x="1608" y="738"/>
                  </a:cubicBezTo>
                  <a:lnTo>
                    <a:pt x="1608" y="738"/>
                  </a:lnTo>
                  <a:cubicBezTo>
                    <a:pt x="1610" y="739"/>
                    <a:pt x="1612" y="739"/>
                    <a:pt x="1614" y="740"/>
                  </a:cubicBezTo>
                  <a:lnTo>
                    <a:pt x="1608" y="734"/>
                  </a:lnTo>
                  <a:lnTo>
                    <a:pt x="1608" y="734"/>
                  </a:lnTo>
                  <a:cubicBezTo>
                    <a:pt x="1608" y="736"/>
                    <a:pt x="1608" y="737"/>
                    <a:pt x="1608" y="738"/>
                  </a:cubicBezTo>
                  <a:lnTo>
                    <a:pt x="1608" y="738"/>
                  </a:lnTo>
                  <a:cubicBezTo>
                    <a:pt x="1234" y="636"/>
                    <a:pt x="1343" y="228"/>
                    <a:pt x="116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5194975" y="1999325"/>
              <a:ext cx="51375" cy="38625"/>
            </a:xfrm>
            <a:custGeom>
              <a:avLst/>
              <a:gdLst/>
              <a:ahLst/>
              <a:cxnLst/>
              <a:rect l="l" t="t" r="r" b="b"/>
              <a:pathLst>
                <a:path w="2055" h="1545" extrusionOk="0">
                  <a:moveTo>
                    <a:pt x="1597" y="476"/>
                  </a:moveTo>
                  <a:lnTo>
                    <a:pt x="1597" y="476"/>
                  </a:lnTo>
                  <a:cubicBezTo>
                    <a:pt x="1597" y="479"/>
                    <a:pt x="1597" y="482"/>
                    <a:pt x="1598" y="485"/>
                  </a:cubicBezTo>
                  <a:lnTo>
                    <a:pt x="1598" y="485"/>
                  </a:lnTo>
                  <a:cubicBezTo>
                    <a:pt x="1601" y="484"/>
                    <a:pt x="1605" y="483"/>
                    <a:pt x="1608" y="482"/>
                  </a:cubicBezTo>
                  <a:lnTo>
                    <a:pt x="1597" y="476"/>
                  </a:lnTo>
                  <a:close/>
                  <a:moveTo>
                    <a:pt x="719" y="1"/>
                  </a:moveTo>
                  <a:cubicBezTo>
                    <a:pt x="482" y="1"/>
                    <a:pt x="239" y="54"/>
                    <a:pt x="1" y="60"/>
                  </a:cubicBezTo>
                  <a:cubicBezTo>
                    <a:pt x="54" y="189"/>
                    <a:pt x="95" y="324"/>
                    <a:pt x="142" y="453"/>
                  </a:cubicBezTo>
                  <a:cubicBezTo>
                    <a:pt x="185" y="507"/>
                    <a:pt x="233" y="561"/>
                    <a:pt x="286" y="601"/>
                  </a:cubicBezTo>
                  <a:lnTo>
                    <a:pt x="286" y="601"/>
                  </a:lnTo>
                  <a:cubicBezTo>
                    <a:pt x="285" y="601"/>
                    <a:pt x="284" y="600"/>
                    <a:pt x="283" y="600"/>
                  </a:cubicBezTo>
                  <a:lnTo>
                    <a:pt x="283" y="600"/>
                  </a:lnTo>
                  <a:lnTo>
                    <a:pt x="300" y="611"/>
                  </a:lnTo>
                  <a:cubicBezTo>
                    <a:pt x="295" y="608"/>
                    <a:pt x="291" y="605"/>
                    <a:pt x="286" y="601"/>
                  </a:cubicBezTo>
                  <a:lnTo>
                    <a:pt x="286" y="601"/>
                  </a:lnTo>
                  <a:cubicBezTo>
                    <a:pt x="508" y="688"/>
                    <a:pt x="746" y="748"/>
                    <a:pt x="740" y="1051"/>
                  </a:cubicBezTo>
                  <a:lnTo>
                    <a:pt x="723" y="1046"/>
                  </a:lnTo>
                  <a:lnTo>
                    <a:pt x="723" y="1046"/>
                  </a:lnTo>
                  <a:cubicBezTo>
                    <a:pt x="928" y="1151"/>
                    <a:pt x="1127" y="1245"/>
                    <a:pt x="1327" y="1345"/>
                  </a:cubicBezTo>
                  <a:lnTo>
                    <a:pt x="1309" y="1345"/>
                  </a:lnTo>
                  <a:lnTo>
                    <a:pt x="1996" y="1544"/>
                  </a:lnTo>
                  <a:cubicBezTo>
                    <a:pt x="2019" y="1532"/>
                    <a:pt x="2031" y="1509"/>
                    <a:pt x="2054" y="1491"/>
                  </a:cubicBezTo>
                  <a:cubicBezTo>
                    <a:pt x="1913" y="1274"/>
                    <a:pt x="1761" y="1063"/>
                    <a:pt x="1644" y="828"/>
                  </a:cubicBezTo>
                  <a:cubicBezTo>
                    <a:pt x="1592" y="726"/>
                    <a:pt x="1613" y="600"/>
                    <a:pt x="1598" y="485"/>
                  </a:cubicBezTo>
                  <a:lnTo>
                    <a:pt x="1598" y="485"/>
                  </a:lnTo>
                  <a:cubicBezTo>
                    <a:pt x="1557" y="497"/>
                    <a:pt x="1522" y="502"/>
                    <a:pt x="1493" y="502"/>
                  </a:cubicBezTo>
                  <a:cubicBezTo>
                    <a:pt x="1322" y="502"/>
                    <a:pt x="1338" y="322"/>
                    <a:pt x="1303" y="183"/>
                  </a:cubicBezTo>
                  <a:lnTo>
                    <a:pt x="1303" y="183"/>
                  </a:lnTo>
                  <a:lnTo>
                    <a:pt x="1321" y="189"/>
                  </a:lnTo>
                  <a:cubicBezTo>
                    <a:pt x="1129" y="41"/>
                    <a:pt x="926" y="1"/>
                    <a:pt x="71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5275500" y="2060350"/>
              <a:ext cx="40800" cy="19100"/>
            </a:xfrm>
            <a:custGeom>
              <a:avLst/>
              <a:gdLst/>
              <a:ahLst/>
              <a:cxnLst/>
              <a:rect l="l" t="t" r="r" b="b"/>
              <a:pathLst>
                <a:path w="1632" h="764" extrusionOk="0">
                  <a:moveTo>
                    <a:pt x="1" y="1"/>
                  </a:moveTo>
                  <a:lnTo>
                    <a:pt x="1" y="1"/>
                  </a:lnTo>
                  <a:cubicBezTo>
                    <a:pt x="65" y="259"/>
                    <a:pt x="124" y="505"/>
                    <a:pt x="188" y="763"/>
                  </a:cubicBezTo>
                  <a:cubicBezTo>
                    <a:pt x="423" y="740"/>
                    <a:pt x="664" y="728"/>
                    <a:pt x="910" y="711"/>
                  </a:cubicBezTo>
                  <a:cubicBezTo>
                    <a:pt x="1150" y="699"/>
                    <a:pt x="1385" y="687"/>
                    <a:pt x="1626" y="675"/>
                  </a:cubicBezTo>
                  <a:cubicBezTo>
                    <a:pt x="1626" y="628"/>
                    <a:pt x="1632" y="582"/>
                    <a:pt x="1632" y="529"/>
                  </a:cubicBezTo>
                  <a:cubicBezTo>
                    <a:pt x="1092" y="353"/>
                    <a:pt x="540" y="17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5330500" y="2084875"/>
              <a:ext cx="25850" cy="10925"/>
            </a:xfrm>
            <a:custGeom>
              <a:avLst/>
              <a:gdLst/>
              <a:ahLst/>
              <a:cxnLst/>
              <a:rect l="l" t="t" r="r" b="b"/>
              <a:pathLst>
                <a:path w="1034" h="437" extrusionOk="0">
                  <a:moveTo>
                    <a:pt x="320" y="0"/>
                  </a:moveTo>
                  <a:cubicBezTo>
                    <a:pt x="214" y="0"/>
                    <a:pt x="107" y="9"/>
                    <a:pt x="1" y="17"/>
                  </a:cubicBezTo>
                  <a:cubicBezTo>
                    <a:pt x="183" y="312"/>
                    <a:pt x="288" y="436"/>
                    <a:pt x="479" y="436"/>
                  </a:cubicBezTo>
                  <a:cubicBezTo>
                    <a:pt x="608" y="436"/>
                    <a:pt x="776" y="380"/>
                    <a:pt x="1033" y="281"/>
                  </a:cubicBezTo>
                  <a:cubicBezTo>
                    <a:pt x="829" y="52"/>
                    <a:pt x="580" y="0"/>
                    <a:pt x="32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5586125" y="2121075"/>
              <a:ext cx="10000" cy="44750"/>
            </a:xfrm>
            <a:custGeom>
              <a:avLst/>
              <a:gdLst/>
              <a:ahLst/>
              <a:cxnLst/>
              <a:rect l="l" t="t" r="r" b="b"/>
              <a:pathLst>
                <a:path w="400" h="1790" extrusionOk="0">
                  <a:moveTo>
                    <a:pt x="171" y="0"/>
                  </a:moveTo>
                  <a:cubicBezTo>
                    <a:pt x="118" y="6"/>
                    <a:pt x="59" y="12"/>
                    <a:pt x="1" y="18"/>
                  </a:cubicBezTo>
                  <a:cubicBezTo>
                    <a:pt x="71" y="605"/>
                    <a:pt x="130" y="1203"/>
                    <a:pt x="194" y="1790"/>
                  </a:cubicBezTo>
                  <a:cubicBezTo>
                    <a:pt x="259" y="1778"/>
                    <a:pt x="335" y="1766"/>
                    <a:pt x="400" y="1760"/>
                  </a:cubicBezTo>
                  <a:cubicBezTo>
                    <a:pt x="323" y="1174"/>
                    <a:pt x="247" y="587"/>
                    <a:pt x="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5392675" y="2116975"/>
              <a:ext cx="3400" cy="5300"/>
            </a:xfrm>
            <a:custGeom>
              <a:avLst/>
              <a:gdLst/>
              <a:ahLst/>
              <a:cxnLst/>
              <a:rect l="l" t="t" r="r" b="b"/>
              <a:pathLst>
                <a:path w="136" h="212" extrusionOk="0">
                  <a:moveTo>
                    <a:pt x="42" y="0"/>
                  </a:moveTo>
                  <a:lnTo>
                    <a:pt x="1" y="30"/>
                  </a:lnTo>
                  <a:cubicBezTo>
                    <a:pt x="24" y="94"/>
                    <a:pt x="42" y="153"/>
                    <a:pt x="60" y="211"/>
                  </a:cubicBezTo>
                  <a:cubicBezTo>
                    <a:pt x="83" y="194"/>
                    <a:pt x="136" y="164"/>
                    <a:pt x="130" y="153"/>
                  </a:cubicBezTo>
                  <a:cubicBezTo>
                    <a:pt x="107" y="106"/>
                    <a:pt x="71" y="53"/>
                    <a:pt x="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5669000" y="2284750"/>
              <a:ext cx="4425" cy="6475"/>
            </a:xfrm>
            <a:custGeom>
              <a:avLst/>
              <a:gdLst/>
              <a:ahLst/>
              <a:cxnLst/>
              <a:rect l="l" t="t" r="r" b="b"/>
              <a:pathLst>
                <a:path w="177" h="259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88"/>
                    <a:pt x="30" y="171"/>
                    <a:pt x="47" y="259"/>
                  </a:cubicBezTo>
                  <a:cubicBezTo>
                    <a:pt x="100" y="206"/>
                    <a:pt x="141" y="153"/>
                    <a:pt x="176" y="94"/>
                  </a:cubicBezTo>
                  <a:cubicBezTo>
                    <a:pt x="118" y="65"/>
                    <a:pt x="59" y="36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5250875" y="2115950"/>
              <a:ext cx="4275" cy="1925"/>
            </a:xfrm>
            <a:custGeom>
              <a:avLst/>
              <a:gdLst/>
              <a:ahLst/>
              <a:cxnLst/>
              <a:rect l="l" t="t" r="r" b="b"/>
              <a:pathLst>
                <a:path w="171" h="77" extrusionOk="0">
                  <a:moveTo>
                    <a:pt x="0" y="0"/>
                  </a:moveTo>
                  <a:cubicBezTo>
                    <a:pt x="29" y="29"/>
                    <a:pt x="65" y="47"/>
                    <a:pt x="94" y="76"/>
                  </a:cubicBezTo>
                  <a:lnTo>
                    <a:pt x="170" y="6"/>
                  </a:lnTo>
                  <a:cubicBezTo>
                    <a:pt x="112" y="6"/>
                    <a:pt x="59" y="0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5343400" y="2072675"/>
              <a:ext cx="4150" cy="3700"/>
            </a:xfrm>
            <a:custGeom>
              <a:avLst/>
              <a:gdLst/>
              <a:ahLst/>
              <a:cxnLst/>
              <a:rect l="l" t="t" r="r" b="b"/>
              <a:pathLst>
                <a:path w="166" h="148" extrusionOk="0">
                  <a:moveTo>
                    <a:pt x="118" y="1"/>
                  </a:moveTo>
                  <a:cubicBezTo>
                    <a:pt x="83" y="36"/>
                    <a:pt x="48" y="77"/>
                    <a:pt x="1" y="118"/>
                  </a:cubicBezTo>
                  <a:cubicBezTo>
                    <a:pt x="59" y="124"/>
                    <a:pt x="112" y="135"/>
                    <a:pt x="165" y="147"/>
                  </a:cubicBezTo>
                  <a:cubicBezTo>
                    <a:pt x="147" y="94"/>
                    <a:pt x="136" y="47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5300425" y="2057425"/>
              <a:ext cx="2675" cy="3975"/>
            </a:xfrm>
            <a:custGeom>
              <a:avLst/>
              <a:gdLst/>
              <a:ahLst/>
              <a:cxnLst/>
              <a:rect l="l" t="t" r="r" b="b"/>
              <a:pathLst>
                <a:path w="107" h="159" extrusionOk="0">
                  <a:moveTo>
                    <a:pt x="101" y="0"/>
                  </a:moveTo>
                  <a:cubicBezTo>
                    <a:pt x="65" y="30"/>
                    <a:pt x="36" y="65"/>
                    <a:pt x="1" y="100"/>
                  </a:cubicBezTo>
                  <a:cubicBezTo>
                    <a:pt x="36" y="118"/>
                    <a:pt x="71" y="141"/>
                    <a:pt x="107" y="159"/>
                  </a:cubicBezTo>
                  <a:cubicBezTo>
                    <a:pt x="107" y="112"/>
                    <a:pt x="101" y="53"/>
                    <a:pt x="10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5244850" y="2036900"/>
              <a:ext cx="3850" cy="1775"/>
            </a:xfrm>
            <a:custGeom>
              <a:avLst/>
              <a:gdLst/>
              <a:ahLst/>
              <a:cxnLst/>
              <a:rect l="l" t="t" r="r" b="b"/>
              <a:pathLst>
                <a:path w="154" h="71" extrusionOk="0">
                  <a:moveTo>
                    <a:pt x="59" y="0"/>
                  </a:moveTo>
                  <a:cubicBezTo>
                    <a:pt x="42" y="12"/>
                    <a:pt x="24" y="35"/>
                    <a:pt x="1" y="41"/>
                  </a:cubicBezTo>
                  <a:cubicBezTo>
                    <a:pt x="53" y="59"/>
                    <a:pt x="100" y="65"/>
                    <a:pt x="153" y="70"/>
                  </a:cubicBezTo>
                  <a:cubicBezTo>
                    <a:pt x="124" y="53"/>
                    <a:pt x="89" y="24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5724000" y="2368050"/>
              <a:ext cx="2225" cy="2225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53" y="1"/>
                  </a:moveTo>
                  <a:cubicBezTo>
                    <a:pt x="41" y="18"/>
                    <a:pt x="12" y="24"/>
                    <a:pt x="12" y="42"/>
                  </a:cubicBezTo>
                  <a:cubicBezTo>
                    <a:pt x="0" y="53"/>
                    <a:pt x="24" y="77"/>
                    <a:pt x="41" y="89"/>
                  </a:cubicBezTo>
                  <a:cubicBezTo>
                    <a:pt x="59" y="77"/>
                    <a:pt x="77" y="71"/>
                    <a:pt x="88" y="53"/>
                  </a:cubicBezTo>
                  <a:cubicBezTo>
                    <a:pt x="82" y="36"/>
                    <a:pt x="71" y="18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5358375" y="2273300"/>
              <a:ext cx="1625" cy="2225"/>
            </a:xfrm>
            <a:custGeom>
              <a:avLst/>
              <a:gdLst/>
              <a:ahLst/>
              <a:cxnLst/>
              <a:rect l="l" t="t" r="r" b="b"/>
              <a:pathLst>
                <a:path w="65" h="89" extrusionOk="0">
                  <a:moveTo>
                    <a:pt x="6" y="1"/>
                  </a:moveTo>
                  <a:cubicBezTo>
                    <a:pt x="6" y="13"/>
                    <a:pt x="0" y="30"/>
                    <a:pt x="6" y="42"/>
                  </a:cubicBezTo>
                  <a:cubicBezTo>
                    <a:pt x="12" y="48"/>
                    <a:pt x="21" y="52"/>
                    <a:pt x="31" y="57"/>
                  </a:cubicBezTo>
                  <a:lnTo>
                    <a:pt x="31" y="57"/>
                  </a:lnTo>
                  <a:cubicBezTo>
                    <a:pt x="24" y="39"/>
                    <a:pt x="14" y="20"/>
                    <a:pt x="6" y="1"/>
                  </a:cubicBezTo>
                  <a:close/>
                  <a:moveTo>
                    <a:pt x="31" y="57"/>
                  </a:moveTo>
                  <a:cubicBezTo>
                    <a:pt x="36" y="68"/>
                    <a:pt x="39" y="78"/>
                    <a:pt x="41" y="89"/>
                  </a:cubicBezTo>
                  <a:cubicBezTo>
                    <a:pt x="47" y="89"/>
                    <a:pt x="65" y="77"/>
                    <a:pt x="65" y="77"/>
                  </a:cubicBezTo>
                  <a:cubicBezTo>
                    <a:pt x="53" y="68"/>
                    <a:pt x="41" y="63"/>
                    <a:pt x="31" y="5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5383000" y="2009325"/>
              <a:ext cx="4125" cy="2650"/>
            </a:xfrm>
            <a:custGeom>
              <a:avLst/>
              <a:gdLst/>
              <a:ahLst/>
              <a:cxnLst/>
              <a:rect l="l" t="t" r="r" b="b"/>
              <a:pathLst>
                <a:path w="165" h="106" extrusionOk="0">
                  <a:moveTo>
                    <a:pt x="1" y="0"/>
                  </a:moveTo>
                  <a:cubicBezTo>
                    <a:pt x="24" y="41"/>
                    <a:pt x="54" y="71"/>
                    <a:pt x="77" y="106"/>
                  </a:cubicBezTo>
                  <a:cubicBezTo>
                    <a:pt x="106" y="76"/>
                    <a:pt x="136" y="47"/>
                    <a:pt x="165" y="12"/>
                  </a:cubicBezTo>
                  <a:cubicBezTo>
                    <a:pt x="112" y="12"/>
                    <a:pt x="54" y="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4668325" y="3880325"/>
              <a:ext cx="220025" cy="68075"/>
            </a:xfrm>
            <a:custGeom>
              <a:avLst/>
              <a:gdLst/>
              <a:ahLst/>
              <a:cxnLst/>
              <a:rect l="l" t="t" r="r" b="b"/>
              <a:pathLst>
                <a:path w="8801" h="2723" extrusionOk="0">
                  <a:moveTo>
                    <a:pt x="3956" y="1"/>
                  </a:moveTo>
                  <a:cubicBezTo>
                    <a:pt x="3435" y="1"/>
                    <a:pt x="2912" y="60"/>
                    <a:pt x="2388" y="163"/>
                  </a:cubicBezTo>
                  <a:cubicBezTo>
                    <a:pt x="2200" y="198"/>
                    <a:pt x="2013" y="298"/>
                    <a:pt x="1884" y="339"/>
                  </a:cubicBezTo>
                  <a:cubicBezTo>
                    <a:pt x="2717" y="533"/>
                    <a:pt x="3579" y="697"/>
                    <a:pt x="4412" y="920"/>
                  </a:cubicBezTo>
                  <a:cubicBezTo>
                    <a:pt x="4653" y="984"/>
                    <a:pt x="4858" y="1184"/>
                    <a:pt x="5087" y="1325"/>
                  </a:cubicBezTo>
                  <a:cubicBezTo>
                    <a:pt x="5398" y="1424"/>
                    <a:pt x="5697" y="1530"/>
                    <a:pt x="5996" y="1630"/>
                  </a:cubicBezTo>
                  <a:cubicBezTo>
                    <a:pt x="5972" y="1700"/>
                    <a:pt x="5943" y="1753"/>
                    <a:pt x="5926" y="1811"/>
                  </a:cubicBezTo>
                  <a:cubicBezTo>
                    <a:pt x="5615" y="1682"/>
                    <a:pt x="5315" y="1542"/>
                    <a:pt x="5005" y="1413"/>
                  </a:cubicBezTo>
                  <a:cubicBezTo>
                    <a:pt x="4078" y="961"/>
                    <a:pt x="3080" y="744"/>
                    <a:pt x="2065" y="685"/>
                  </a:cubicBezTo>
                  <a:cubicBezTo>
                    <a:pt x="1886" y="676"/>
                    <a:pt x="1704" y="667"/>
                    <a:pt x="1520" y="667"/>
                  </a:cubicBezTo>
                  <a:cubicBezTo>
                    <a:pt x="1020" y="667"/>
                    <a:pt x="507" y="728"/>
                    <a:pt x="0" y="990"/>
                  </a:cubicBezTo>
                  <a:cubicBezTo>
                    <a:pt x="335" y="1049"/>
                    <a:pt x="599" y="1078"/>
                    <a:pt x="857" y="1154"/>
                  </a:cubicBezTo>
                  <a:cubicBezTo>
                    <a:pt x="1683" y="1383"/>
                    <a:pt x="2497" y="1652"/>
                    <a:pt x="3166" y="2231"/>
                  </a:cubicBezTo>
                  <a:lnTo>
                    <a:pt x="3166" y="2231"/>
                  </a:lnTo>
                  <a:cubicBezTo>
                    <a:pt x="3163" y="2230"/>
                    <a:pt x="3160" y="2229"/>
                    <a:pt x="3157" y="2228"/>
                  </a:cubicBezTo>
                  <a:lnTo>
                    <a:pt x="3157" y="2228"/>
                  </a:lnTo>
                  <a:lnTo>
                    <a:pt x="3168" y="2234"/>
                  </a:lnTo>
                  <a:cubicBezTo>
                    <a:pt x="3167" y="2233"/>
                    <a:pt x="3166" y="2232"/>
                    <a:pt x="3166" y="2231"/>
                  </a:cubicBezTo>
                  <a:lnTo>
                    <a:pt x="3166" y="2231"/>
                  </a:lnTo>
                  <a:cubicBezTo>
                    <a:pt x="3391" y="2319"/>
                    <a:pt x="3600" y="2422"/>
                    <a:pt x="3831" y="2474"/>
                  </a:cubicBezTo>
                  <a:cubicBezTo>
                    <a:pt x="4255" y="2570"/>
                    <a:pt x="4695" y="2722"/>
                    <a:pt x="5109" y="2722"/>
                  </a:cubicBezTo>
                  <a:cubicBezTo>
                    <a:pt x="5176" y="2722"/>
                    <a:pt x="5243" y="2718"/>
                    <a:pt x="5310" y="2709"/>
                  </a:cubicBezTo>
                  <a:cubicBezTo>
                    <a:pt x="5826" y="2639"/>
                    <a:pt x="6319" y="2304"/>
                    <a:pt x="6952" y="2034"/>
                  </a:cubicBezTo>
                  <a:cubicBezTo>
                    <a:pt x="6635" y="1946"/>
                    <a:pt x="6483" y="1911"/>
                    <a:pt x="6324" y="1864"/>
                  </a:cubicBezTo>
                  <a:cubicBezTo>
                    <a:pt x="7011" y="1706"/>
                    <a:pt x="7691" y="1600"/>
                    <a:pt x="8260" y="1172"/>
                  </a:cubicBezTo>
                  <a:cubicBezTo>
                    <a:pt x="8372" y="1143"/>
                    <a:pt x="8489" y="1102"/>
                    <a:pt x="8601" y="1072"/>
                  </a:cubicBezTo>
                  <a:cubicBezTo>
                    <a:pt x="8671" y="849"/>
                    <a:pt x="8736" y="626"/>
                    <a:pt x="8800" y="398"/>
                  </a:cubicBezTo>
                  <a:cubicBezTo>
                    <a:pt x="8777" y="368"/>
                    <a:pt x="8747" y="333"/>
                    <a:pt x="8718" y="304"/>
                  </a:cubicBezTo>
                  <a:cubicBezTo>
                    <a:pt x="8304" y="428"/>
                    <a:pt x="7894" y="478"/>
                    <a:pt x="7485" y="478"/>
                  </a:cubicBezTo>
                  <a:cubicBezTo>
                    <a:pt x="6793" y="478"/>
                    <a:pt x="6105" y="335"/>
                    <a:pt x="5415" y="169"/>
                  </a:cubicBezTo>
                  <a:cubicBezTo>
                    <a:pt x="4930" y="53"/>
                    <a:pt x="4444" y="1"/>
                    <a:pt x="39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4746350" y="3853050"/>
              <a:ext cx="158275" cy="37525"/>
            </a:xfrm>
            <a:custGeom>
              <a:avLst/>
              <a:gdLst/>
              <a:ahLst/>
              <a:cxnLst/>
              <a:rect l="l" t="t" r="r" b="b"/>
              <a:pathLst>
                <a:path w="6331" h="1501" extrusionOk="0">
                  <a:moveTo>
                    <a:pt x="59" y="532"/>
                  </a:moveTo>
                  <a:cubicBezTo>
                    <a:pt x="59" y="535"/>
                    <a:pt x="59" y="537"/>
                    <a:pt x="58" y="539"/>
                  </a:cubicBezTo>
                  <a:lnTo>
                    <a:pt x="58" y="539"/>
                  </a:lnTo>
                  <a:cubicBezTo>
                    <a:pt x="59" y="537"/>
                    <a:pt x="59" y="535"/>
                    <a:pt x="59" y="532"/>
                  </a:cubicBezTo>
                  <a:close/>
                  <a:moveTo>
                    <a:pt x="58" y="539"/>
                  </a:moveTo>
                  <a:lnTo>
                    <a:pt x="58" y="539"/>
                  </a:lnTo>
                  <a:cubicBezTo>
                    <a:pt x="57" y="546"/>
                    <a:pt x="53" y="550"/>
                    <a:pt x="53" y="550"/>
                  </a:cubicBezTo>
                  <a:cubicBezTo>
                    <a:pt x="54" y="551"/>
                    <a:pt x="56" y="552"/>
                    <a:pt x="57" y="553"/>
                  </a:cubicBezTo>
                  <a:lnTo>
                    <a:pt x="57" y="553"/>
                  </a:lnTo>
                  <a:cubicBezTo>
                    <a:pt x="57" y="548"/>
                    <a:pt x="58" y="544"/>
                    <a:pt x="58" y="539"/>
                  </a:cubicBezTo>
                  <a:close/>
                  <a:moveTo>
                    <a:pt x="5647" y="1283"/>
                  </a:moveTo>
                  <a:cubicBezTo>
                    <a:pt x="5648" y="1283"/>
                    <a:pt x="5649" y="1283"/>
                    <a:pt x="5650" y="1283"/>
                  </a:cubicBezTo>
                  <a:cubicBezTo>
                    <a:pt x="5649" y="1283"/>
                    <a:pt x="5648" y="1283"/>
                    <a:pt x="5647" y="1283"/>
                  </a:cubicBezTo>
                  <a:close/>
                  <a:moveTo>
                    <a:pt x="2160" y="1"/>
                  </a:moveTo>
                  <a:cubicBezTo>
                    <a:pt x="1603" y="1"/>
                    <a:pt x="1025" y="72"/>
                    <a:pt x="575" y="491"/>
                  </a:cubicBezTo>
                  <a:cubicBezTo>
                    <a:pt x="482" y="578"/>
                    <a:pt x="382" y="630"/>
                    <a:pt x="277" y="630"/>
                  </a:cubicBezTo>
                  <a:cubicBezTo>
                    <a:pt x="206" y="630"/>
                    <a:pt x="132" y="606"/>
                    <a:pt x="57" y="553"/>
                  </a:cubicBezTo>
                  <a:lnTo>
                    <a:pt x="57" y="553"/>
                  </a:lnTo>
                  <a:cubicBezTo>
                    <a:pt x="45" y="663"/>
                    <a:pt x="23" y="776"/>
                    <a:pt x="0" y="931"/>
                  </a:cubicBezTo>
                  <a:cubicBezTo>
                    <a:pt x="90" y="931"/>
                    <a:pt x="172" y="944"/>
                    <a:pt x="247" y="944"/>
                  </a:cubicBezTo>
                  <a:cubicBezTo>
                    <a:pt x="284" y="944"/>
                    <a:pt x="319" y="941"/>
                    <a:pt x="352" y="931"/>
                  </a:cubicBezTo>
                  <a:cubicBezTo>
                    <a:pt x="613" y="869"/>
                    <a:pt x="870" y="843"/>
                    <a:pt x="1124" y="843"/>
                  </a:cubicBezTo>
                  <a:cubicBezTo>
                    <a:pt x="1661" y="843"/>
                    <a:pt x="2187" y="960"/>
                    <a:pt x="2717" y="1107"/>
                  </a:cubicBezTo>
                  <a:cubicBezTo>
                    <a:pt x="3259" y="1267"/>
                    <a:pt x="3806" y="1387"/>
                    <a:pt x="4363" y="1387"/>
                  </a:cubicBezTo>
                  <a:cubicBezTo>
                    <a:pt x="4668" y="1387"/>
                    <a:pt x="4975" y="1351"/>
                    <a:pt x="5286" y="1266"/>
                  </a:cubicBezTo>
                  <a:cubicBezTo>
                    <a:pt x="5315" y="1258"/>
                    <a:pt x="5345" y="1255"/>
                    <a:pt x="5376" y="1255"/>
                  </a:cubicBezTo>
                  <a:cubicBezTo>
                    <a:pt x="5460" y="1255"/>
                    <a:pt x="5549" y="1276"/>
                    <a:pt x="5631" y="1282"/>
                  </a:cubicBezTo>
                  <a:lnTo>
                    <a:pt x="5631" y="1282"/>
                  </a:lnTo>
                  <a:cubicBezTo>
                    <a:pt x="5620" y="1327"/>
                    <a:pt x="5609" y="1361"/>
                    <a:pt x="5609" y="1401"/>
                  </a:cubicBezTo>
                  <a:cubicBezTo>
                    <a:pt x="5632" y="1442"/>
                    <a:pt x="5662" y="1471"/>
                    <a:pt x="5691" y="1500"/>
                  </a:cubicBezTo>
                  <a:cubicBezTo>
                    <a:pt x="5896" y="1119"/>
                    <a:pt x="6107" y="726"/>
                    <a:pt x="6330" y="333"/>
                  </a:cubicBezTo>
                  <a:cubicBezTo>
                    <a:pt x="5944" y="333"/>
                    <a:pt x="5587" y="347"/>
                    <a:pt x="5243" y="347"/>
                  </a:cubicBezTo>
                  <a:cubicBezTo>
                    <a:pt x="4997" y="347"/>
                    <a:pt x="4757" y="340"/>
                    <a:pt x="4518" y="315"/>
                  </a:cubicBezTo>
                  <a:cubicBezTo>
                    <a:pt x="3814" y="251"/>
                    <a:pt x="3110" y="16"/>
                    <a:pt x="2406" y="4"/>
                  </a:cubicBezTo>
                  <a:cubicBezTo>
                    <a:pt x="2324" y="2"/>
                    <a:pt x="2242" y="1"/>
                    <a:pt x="216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4610675" y="3820875"/>
              <a:ext cx="77625" cy="92425"/>
            </a:xfrm>
            <a:custGeom>
              <a:avLst/>
              <a:gdLst/>
              <a:ahLst/>
              <a:cxnLst/>
              <a:rect l="l" t="t" r="r" b="b"/>
              <a:pathLst>
                <a:path w="3105" h="3697" extrusionOk="0">
                  <a:moveTo>
                    <a:pt x="2107" y="2553"/>
                  </a:moveTo>
                  <a:cubicBezTo>
                    <a:pt x="2104" y="2553"/>
                    <a:pt x="2101" y="2553"/>
                    <a:pt x="2098" y="2553"/>
                  </a:cubicBezTo>
                  <a:lnTo>
                    <a:pt x="2098" y="2553"/>
                  </a:lnTo>
                  <a:cubicBezTo>
                    <a:pt x="2097" y="2557"/>
                    <a:pt x="2096" y="2561"/>
                    <a:pt x="2095" y="2564"/>
                  </a:cubicBezTo>
                  <a:lnTo>
                    <a:pt x="2107" y="2553"/>
                  </a:lnTo>
                  <a:close/>
                  <a:moveTo>
                    <a:pt x="3104" y="7"/>
                  </a:moveTo>
                  <a:lnTo>
                    <a:pt x="3104" y="7"/>
                  </a:lnTo>
                  <a:cubicBezTo>
                    <a:pt x="2547" y="77"/>
                    <a:pt x="2001" y="1"/>
                    <a:pt x="1673" y="224"/>
                  </a:cubicBezTo>
                  <a:cubicBezTo>
                    <a:pt x="1168" y="576"/>
                    <a:pt x="822" y="1151"/>
                    <a:pt x="646" y="1778"/>
                  </a:cubicBezTo>
                  <a:cubicBezTo>
                    <a:pt x="588" y="1972"/>
                    <a:pt x="564" y="2171"/>
                    <a:pt x="494" y="2347"/>
                  </a:cubicBezTo>
                  <a:cubicBezTo>
                    <a:pt x="359" y="2676"/>
                    <a:pt x="194" y="2993"/>
                    <a:pt x="36" y="3315"/>
                  </a:cubicBezTo>
                  <a:lnTo>
                    <a:pt x="54" y="3298"/>
                  </a:lnTo>
                  <a:lnTo>
                    <a:pt x="54" y="3298"/>
                  </a:lnTo>
                  <a:cubicBezTo>
                    <a:pt x="36" y="3380"/>
                    <a:pt x="19" y="3462"/>
                    <a:pt x="1" y="3538"/>
                  </a:cubicBezTo>
                  <a:cubicBezTo>
                    <a:pt x="36" y="3591"/>
                    <a:pt x="83" y="3644"/>
                    <a:pt x="118" y="3697"/>
                  </a:cubicBezTo>
                  <a:cubicBezTo>
                    <a:pt x="681" y="3468"/>
                    <a:pt x="1250" y="3233"/>
                    <a:pt x="1814" y="2999"/>
                  </a:cubicBezTo>
                  <a:lnTo>
                    <a:pt x="1802" y="2999"/>
                  </a:lnTo>
                  <a:cubicBezTo>
                    <a:pt x="1767" y="2760"/>
                    <a:pt x="1795" y="2568"/>
                    <a:pt x="2098" y="2553"/>
                  </a:cubicBezTo>
                  <a:lnTo>
                    <a:pt x="2098" y="2553"/>
                  </a:lnTo>
                  <a:cubicBezTo>
                    <a:pt x="2130" y="2386"/>
                    <a:pt x="2132" y="2203"/>
                    <a:pt x="2195" y="2054"/>
                  </a:cubicBezTo>
                  <a:cubicBezTo>
                    <a:pt x="2465" y="1397"/>
                    <a:pt x="2764" y="752"/>
                    <a:pt x="3104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4534850" y="4001775"/>
              <a:ext cx="74100" cy="70200"/>
            </a:xfrm>
            <a:custGeom>
              <a:avLst/>
              <a:gdLst/>
              <a:ahLst/>
              <a:cxnLst/>
              <a:rect l="l" t="t" r="r" b="b"/>
              <a:pathLst>
                <a:path w="2964" h="2808" extrusionOk="0">
                  <a:moveTo>
                    <a:pt x="2183" y="1201"/>
                  </a:moveTo>
                  <a:cubicBezTo>
                    <a:pt x="2242" y="1242"/>
                    <a:pt x="2301" y="1271"/>
                    <a:pt x="2359" y="1300"/>
                  </a:cubicBezTo>
                  <a:cubicBezTo>
                    <a:pt x="2177" y="1553"/>
                    <a:pt x="2001" y="1805"/>
                    <a:pt x="1820" y="2063"/>
                  </a:cubicBezTo>
                  <a:cubicBezTo>
                    <a:pt x="1767" y="2022"/>
                    <a:pt x="1714" y="1993"/>
                    <a:pt x="1661" y="1958"/>
                  </a:cubicBezTo>
                  <a:cubicBezTo>
                    <a:pt x="1837" y="1711"/>
                    <a:pt x="2007" y="1453"/>
                    <a:pt x="2183" y="1201"/>
                  </a:cubicBezTo>
                  <a:close/>
                  <a:moveTo>
                    <a:pt x="1825" y="0"/>
                  </a:moveTo>
                  <a:cubicBezTo>
                    <a:pt x="1331" y="0"/>
                    <a:pt x="955" y="194"/>
                    <a:pt x="740" y="802"/>
                  </a:cubicBezTo>
                  <a:cubicBezTo>
                    <a:pt x="605" y="1166"/>
                    <a:pt x="265" y="1459"/>
                    <a:pt x="1" y="1805"/>
                  </a:cubicBezTo>
                  <a:cubicBezTo>
                    <a:pt x="247" y="2134"/>
                    <a:pt x="488" y="2456"/>
                    <a:pt x="734" y="2779"/>
                  </a:cubicBezTo>
                  <a:cubicBezTo>
                    <a:pt x="866" y="2798"/>
                    <a:pt x="991" y="2807"/>
                    <a:pt x="1110" y="2807"/>
                  </a:cubicBezTo>
                  <a:cubicBezTo>
                    <a:pt x="1764" y="2807"/>
                    <a:pt x="2242" y="2518"/>
                    <a:pt x="2594" y="1893"/>
                  </a:cubicBezTo>
                  <a:cubicBezTo>
                    <a:pt x="2964" y="1242"/>
                    <a:pt x="2893" y="608"/>
                    <a:pt x="2389" y="39"/>
                  </a:cubicBezTo>
                  <a:cubicBezTo>
                    <a:pt x="2318" y="39"/>
                    <a:pt x="2242" y="39"/>
                    <a:pt x="2177" y="27"/>
                  </a:cubicBezTo>
                  <a:cubicBezTo>
                    <a:pt x="2054" y="10"/>
                    <a:pt x="1936" y="0"/>
                    <a:pt x="1825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4656150" y="3799025"/>
              <a:ext cx="93150" cy="98250"/>
            </a:xfrm>
            <a:custGeom>
              <a:avLst/>
              <a:gdLst/>
              <a:ahLst/>
              <a:cxnLst/>
              <a:rect l="l" t="t" r="r" b="b"/>
              <a:pathLst>
                <a:path w="3726" h="3930" extrusionOk="0">
                  <a:moveTo>
                    <a:pt x="3726" y="1"/>
                  </a:moveTo>
                  <a:cubicBezTo>
                    <a:pt x="3163" y="265"/>
                    <a:pt x="2723" y="505"/>
                    <a:pt x="2253" y="681"/>
                  </a:cubicBezTo>
                  <a:cubicBezTo>
                    <a:pt x="1784" y="857"/>
                    <a:pt x="1473" y="1174"/>
                    <a:pt x="1268" y="1608"/>
                  </a:cubicBezTo>
                  <a:cubicBezTo>
                    <a:pt x="1086" y="1978"/>
                    <a:pt x="922" y="2359"/>
                    <a:pt x="734" y="2729"/>
                  </a:cubicBezTo>
                  <a:cubicBezTo>
                    <a:pt x="605" y="2975"/>
                    <a:pt x="435" y="3204"/>
                    <a:pt x="276" y="3444"/>
                  </a:cubicBezTo>
                  <a:cubicBezTo>
                    <a:pt x="276" y="3444"/>
                    <a:pt x="284" y="3437"/>
                    <a:pt x="293" y="3437"/>
                  </a:cubicBezTo>
                  <a:cubicBezTo>
                    <a:pt x="295" y="3437"/>
                    <a:pt x="297" y="3437"/>
                    <a:pt x="300" y="3438"/>
                  </a:cubicBezTo>
                  <a:cubicBezTo>
                    <a:pt x="208" y="3581"/>
                    <a:pt x="111" y="3730"/>
                    <a:pt x="9" y="3873"/>
                  </a:cubicBezTo>
                  <a:lnTo>
                    <a:pt x="9" y="3873"/>
                  </a:lnTo>
                  <a:cubicBezTo>
                    <a:pt x="8" y="3873"/>
                    <a:pt x="7" y="3873"/>
                    <a:pt x="6" y="3873"/>
                  </a:cubicBezTo>
                  <a:lnTo>
                    <a:pt x="1" y="3884"/>
                  </a:lnTo>
                  <a:cubicBezTo>
                    <a:pt x="3" y="3881"/>
                    <a:pt x="6" y="3877"/>
                    <a:pt x="9" y="3873"/>
                  </a:cubicBezTo>
                  <a:lnTo>
                    <a:pt x="9" y="3873"/>
                  </a:lnTo>
                  <a:cubicBezTo>
                    <a:pt x="168" y="3911"/>
                    <a:pt x="324" y="3930"/>
                    <a:pt x="476" y="3930"/>
                  </a:cubicBezTo>
                  <a:cubicBezTo>
                    <a:pt x="955" y="3930"/>
                    <a:pt x="1387" y="3744"/>
                    <a:pt x="1708" y="3397"/>
                  </a:cubicBezTo>
                  <a:cubicBezTo>
                    <a:pt x="2588" y="2441"/>
                    <a:pt x="3198" y="1303"/>
                    <a:pt x="372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4544400" y="3947200"/>
              <a:ext cx="136700" cy="54650"/>
            </a:xfrm>
            <a:custGeom>
              <a:avLst/>
              <a:gdLst/>
              <a:ahLst/>
              <a:cxnLst/>
              <a:rect l="l" t="t" r="r" b="b"/>
              <a:pathLst>
                <a:path w="5468" h="2186" extrusionOk="0">
                  <a:moveTo>
                    <a:pt x="734" y="1"/>
                  </a:moveTo>
                  <a:cubicBezTo>
                    <a:pt x="493" y="1"/>
                    <a:pt x="247" y="71"/>
                    <a:pt x="0" y="321"/>
                  </a:cubicBezTo>
                  <a:cubicBezTo>
                    <a:pt x="716" y="726"/>
                    <a:pt x="1361" y="1090"/>
                    <a:pt x="2007" y="1460"/>
                  </a:cubicBezTo>
                  <a:cubicBezTo>
                    <a:pt x="2241" y="1589"/>
                    <a:pt x="2476" y="1729"/>
                    <a:pt x="2711" y="1870"/>
                  </a:cubicBezTo>
                  <a:cubicBezTo>
                    <a:pt x="2804" y="1829"/>
                    <a:pt x="2892" y="1794"/>
                    <a:pt x="2998" y="1765"/>
                  </a:cubicBezTo>
                  <a:lnTo>
                    <a:pt x="3303" y="1917"/>
                  </a:lnTo>
                  <a:lnTo>
                    <a:pt x="3303" y="1917"/>
                  </a:lnTo>
                  <a:lnTo>
                    <a:pt x="3297" y="1905"/>
                  </a:lnTo>
                  <a:cubicBezTo>
                    <a:pt x="3325" y="1901"/>
                    <a:pt x="3369" y="1889"/>
                    <a:pt x="3402" y="1889"/>
                  </a:cubicBezTo>
                  <a:cubicBezTo>
                    <a:pt x="3418" y="1889"/>
                    <a:pt x="3430" y="1892"/>
                    <a:pt x="3438" y="1900"/>
                  </a:cubicBezTo>
                  <a:cubicBezTo>
                    <a:pt x="3661" y="2104"/>
                    <a:pt x="3872" y="2186"/>
                    <a:pt x="4075" y="2186"/>
                  </a:cubicBezTo>
                  <a:cubicBezTo>
                    <a:pt x="4385" y="2186"/>
                    <a:pt x="4678" y="1994"/>
                    <a:pt x="4969" y="1753"/>
                  </a:cubicBezTo>
                  <a:cubicBezTo>
                    <a:pt x="5072" y="1673"/>
                    <a:pt x="5218" y="1654"/>
                    <a:pt x="5345" y="1616"/>
                  </a:cubicBezTo>
                  <a:lnTo>
                    <a:pt x="5345" y="1616"/>
                  </a:lnTo>
                  <a:cubicBezTo>
                    <a:pt x="5345" y="1616"/>
                    <a:pt x="5345" y="1617"/>
                    <a:pt x="5345" y="1618"/>
                  </a:cubicBezTo>
                  <a:lnTo>
                    <a:pt x="5356" y="1612"/>
                  </a:lnTo>
                  <a:lnTo>
                    <a:pt x="5356" y="1612"/>
                  </a:lnTo>
                  <a:cubicBezTo>
                    <a:pt x="5353" y="1613"/>
                    <a:pt x="5349" y="1614"/>
                    <a:pt x="5345" y="1616"/>
                  </a:cubicBezTo>
                  <a:lnTo>
                    <a:pt x="5345" y="1616"/>
                  </a:lnTo>
                  <a:cubicBezTo>
                    <a:pt x="5380" y="1417"/>
                    <a:pt x="5415" y="1224"/>
                    <a:pt x="5468" y="961"/>
                  </a:cubicBezTo>
                  <a:cubicBezTo>
                    <a:pt x="5088" y="940"/>
                    <a:pt x="4758" y="889"/>
                    <a:pt x="4427" y="889"/>
                  </a:cubicBezTo>
                  <a:cubicBezTo>
                    <a:pt x="4395" y="889"/>
                    <a:pt x="4362" y="889"/>
                    <a:pt x="4330" y="890"/>
                  </a:cubicBezTo>
                  <a:cubicBezTo>
                    <a:pt x="4284" y="892"/>
                    <a:pt x="4238" y="892"/>
                    <a:pt x="4192" y="892"/>
                  </a:cubicBezTo>
                  <a:cubicBezTo>
                    <a:pt x="3418" y="892"/>
                    <a:pt x="2699" y="705"/>
                    <a:pt x="2012" y="351"/>
                  </a:cubicBezTo>
                  <a:cubicBezTo>
                    <a:pt x="1813" y="245"/>
                    <a:pt x="1619" y="140"/>
                    <a:pt x="1408" y="99"/>
                  </a:cubicBezTo>
                  <a:cubicBezTo>
                    <a:pt x="1188" y="64"/>
                    <a:pt x="963" y="1"/>
                    <a:pt x="73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4515800" y="3978700"/>
              <a:ext cx="78775" cy="92550"/>
            </a:xfrm>
            <a:custGeom>
              <a:avLst/>
              <a:gdLst/>
              <a:ahLst/>
              <a:cxnLst/>
              <a:rect l="l" t="t" r="r" b="b"/>
              <a:pathLst>
                <a:path w="3151" h="3702" extrusionOk="0">
                  <a:moveTo>
                    <a:pt x="1573" y="0"/>
                  </a:moveTo>
                  <a:cubicBezTo>
                    <a:pt x="1179" y="147"/>
                    <a:pt x="775" y="299"/>
                    <a:pt x="382" y="452"/>
                  </a:cubicBezTo>
                  <a:cubicBezTo>
                    <a:pt x="77" y="915"/>
                    <a:pt x="0" y="1431"/>
                    <a:pt x="12" y="1965"/>
                  </a:cubicBezTo>
                  <a:cubicBezTo>
                    <a:pt x="41" y="2916"/>
                    <a:pt x="622" y="3602"/>
                    <a:pt x="1485" y="3702"/>
                  </a:cubicBezTo>
                  <a:cubicBezTo>
                    <a:pt x="1244" y="3379"/>
                    <a:pt x="1003" y="3057"/>
                    <a:pt x="751" y="2728"/>
                  </a:cubicBezTo>
                  <a:cubicBezTo>
                    <a:pt x="1015" y="2382"/>
                    <a:pt x="1361" y="2089"/>
                    <a:pt x="1496" y="1725"/>
                  </a:cubicBezTo>
                  <a:cubicBezTo>
                    <a:pt x="1713" y="1114"/>
                    <a:pt x="2090" y="925"/>
                    <a:pt x="2588" y="925"/>
                  </a:cubicBezTo>
                  <a:cubicBezTo>
                    <a:pt x="2697" y="925"/>
                    <a:pt x="2813" y="935"/>
                    <a:pt x="2934" y="950"/>
                  </a:cubicBezTo>
                  <a:cubicBezTo>
                    <a:pt x="3004" y="962"/>
                    <a:pt x="3080" y="962"/>
                    <a:pt x="3151" y="962"/>
                  </a:cubicBezTo>
                  <a:cubicBezTo>
                    <a:pt x="2828" y="305"/>
                    <a:pt x="2276" y="29"/>
                    <a:pt x="1573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4569925" y="3929650"/>
              <a:ext cx="139625" cy="36775"/>
            </a:xfrm>
            <a:custGeom>
              <a:avLst/>
              <a:gdLst/>
              <a:ahLst/>
              <a:cxnLst/>
              <a:rect l="l" t="t" r="r" b="b"/>
              <a:pathLst>
                <a:path w="5585" h="1471" extrusionOk="0">
                  <a:moveTo>
                    <a:pt x="980" y="1"/>
                  </a:moveTo>
                  <a:cubicBezTo>
                    <a:pt x="589" y="1"/>
                    <a:pt x="285" y="179"/>
                    <a:pt x="0" y="431"/>
                  </a:cubicBezTo>
                  <a:cubicBezTo>
                    <a:pt x="516" y="619"/>
                    <a:pt x="986" y="812"/>
                    <a:pt x="1467" y="965"/>
                  </a:cubicBezTo>
                  <a:cubicBezTo>
                    <a:pt x="2000" y="1135"/>
                    <a:pt x="2534" y="1293"/>
                    <a:pt x="3074" y="1399"/>
                  </a:cubicBezTo>
                  <a:cubicBezTo>
                    <a:pt x="3165" y="1416"/>
                    <a:pt x="3259" y="1421"/>
                    <a:pt x="3354" y="1421"/>
                  </a:cubicBezTo>
                  <a:cubicBezTo>
                    <a:pt x="3517" y="1421"/>
                    <a:pt x="3685" y="1405"/>
                    <a:pt x="3849" y="1405"/>
                  </a:cubicBezTo>
                  <a:cubicBezTo>
                    <a:pt x="3956" y="1405"/>
                    <a:pt x="4062" y="1412"/>
                    <a:pt x="4165" y="1434"/>
                  </a:cubicBezTo>
                  <a:cubicBezTo>
                    <a:pt x="4283" y="1459"/>
                    <a:pt x="4395" y="1471"/>
                    <a:pt x="4503" y="1471"/>
                  </a:cubicBezTo>
                  <a:cubicBezTo>
                    <a:pt x="4902" y="1471"/>
                    <a:pt x="5243" y="1312"/>
                    <a:pt x="5585" y="1076"/>
                  </a:cubicBezTo>
                  <a:cubicBezTo>
                    <a:pt x="4963" y="578"/>
                    <a:pt x="4746" y="501"/>
                    <a:pt x="3543" y="361"/>
                  </a:cubicBezTo>
                  <a:cubicBezTo>
                    <a:pt x="3362" y="331"/>
                    <a:pt x="3180" y="296"/>
                    <a:pt x="3004" y="261"/>
                  </a:cubicBezTo>
                  <a:cubicBezTo>
                    <a:pt x="2423" y="185"/>
                    <a:pt x="1842" y="149"/>
                    <a:pt x="1273" y="32"/>
                  </a:cubicBezTo>
                  <a:cubicBezTo>
                    <a:pt x="1170" y="11"/>
                    <a:pt x="1073" y="1"/>
                    <a:pt x="98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4608475" y="3911325"/>
              <a:ext cx="158875" cy="42450"/>
            </a:xfrm>
            <a:custGeom>
              <a:avLst/>
              <a:gdLst/>
              <a:ahLst/>
              <a:cxnLst/>
              <a:rect l="l" t="t" r="r" b="b"/>
              <a:pathLst>
                <a:path w="6355" h="1698" extrusionOk="0">
                  <a:moveTo>
                    <a:pt x="5574" y="994"/>
                  </a:moveTo>
                  <a:lnTo>
                    <a:pt x="5574" y="994"/>
                  </a:lnTo>
                  <a:cubicBezTo>
                    <a:pt x="5575" y="996"/>
                    <a:pt x="5576" y="999"/>
                    <a:pt x="5577" y="1001"/>
                  </a:cubicBezTo>
                  <a:lnTo>
                    <a:pt x="5577" y="1001"/>
                  </a:lnTo>
                  <a:cubicBezTo>
                    <a:pt x="5578" y="1001"/>
                    <a:pt x="5579" y="1000"/>
                    <a:pt x="5580" y="1000"/>
                  </a:cubicBezTo>
                  <a:lnTo>
                    <a:pt x="5574" y="994"/>
                  </a:lnTo>
                  <a:close/>
                  <a:moveTo>
                    <a:pt x="1927" y="1"/>
                  </a:moveTo>
                  <a:cubicBezTo>
                    <a:pt x="1220" y="1"/>
                    <a:pt x="611" y="180"/>
                    <a:pt x="1" y="495"/>
                  </a:cubicBezTo>
                  <a:cubicBezTo>
                    <a:pt x="48" y="607"/>
                    <a:pt x="54" y="648"/>
                    <a:pt x="60" y="648"/>
                  </a:cubicBezTo>
                  <a:cubicBezTo>
                    <a:pt x="294" y="677"/>
                    <a:pt x="541" y="671"/>
                    <a:pt x="769" y="730"/>
                  </a:cubicBezTo>
                  <a:cubicBezTo>
                    <a:pt x="1004" y="788"/>
                    <a:pt x="1233" y="906"/>
                    <a:pt x="1462" y="1000"/>
                  </a:cubicBezTo>
                  <a:cubicBezTo>
                    <a:pt x="1644" y="1029"/>
                    <a:pt x="1820" y="1064"/>
                    <a:pt x="2001" y="1094"/>
                  </a:cubicBezTo>
                  <a:cubicBezTo>
                    <a:pt x="1984" y="1029"/>
                    <a:pt x="1960" y="964"/>
                    <a:pt x="1937" y="853"/>
                  </a:cubicBezTo>
                  <a:lnTo>
                    <a:pt x="1937" y="853"/>
                  </a:lnTo>
                  <a:cubicBezTo>
                    <a:pt x="2723" y="912"/>
                    <a:pt x="3439" y="1058"/>
                    <a:pt x="4102" y="1463"/>
                  </a:cubicBezTo>
                  <a:cubicBezTo>
                    <a:pt x="4278" y="1575"/>
                    <a:pt x="4489" y="1698"/>
                    <a:pt x="4688" y="1698"/>
                  </a:cubicBezTo>
                  <a:cubicBezTo>
                    <a:pt x="5199" y="1698"/>
                    <a:pt x="5721" y="1633"/>
                    <a:pt x="6354" y="1580"/>
                  </a:cubicBezTo>
                  <a:cubicBezTo>
                    <a:pt x="6073" y="1440"/>
                    <a:pt x="5873" y="1358"/>
                    <a:pt x="5703" y="1252"/>
                  </a:cubicBezTo>
                  <a:cubicBezTo>
                    <a:pt x="5635" y="1206"/>
                    <a:pt x="5616" y="1089"/>
                    <a:pt x="5577" y="1001"/>
                  </a:cubicBezTo>
                  <a:lnTo>
                    <a:pt x="5577" y="1001"/>
                  </a:lnTo>
                  <a:cubicBezTo>
                    <a:pt x="5542" y="1022"/>
                    <a:pt x="5500" y="1062"/>
                    <a:pt x="5474" y="1062"/>
                  </a:cubicBezTo>
                  <a:cubicBezTo>
                    <a:pt x="5470" y="1062"/>
                    <a:pt x="5466" y="1061"/>
                    <a:pt x="5463" y="1058"/>
                  </a:cubicBezTo>
                  <a:cubicBezTo>
                    <a:pt x="4412" y="560"/>
                    <a:pt x="3380" y="79"/>
                    <a:pt x="2177" y="8"/>
                  </a:cubicBezTo>
                  <a:cubicBezTo>
                    <a:pt x="2093" y="3"/>
                    <a:pt x="2009" y="1"/>
                    <a:pt x="192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4710275" y="3771125"/>
              <a:ext cx="107075" cy="112550"/>
            </a:xfrm>
            <a:custGeom>
              <a:avLst/>
              <a:gdLst/>
              <a:ahLst/>
              <a:cxnLst/>
              <a:rect l="l" t="t" r="r" b="b"/>
              <a:pathLst>
                <a:path w="4283" h="4502" extrusionOk="0">
                  <a:moveTo>
                    <a:pt x="2916" y="2047"/>
                  </a:moveTo>
                  <a:cubicBezTo>
                    <a:pt x="2926" y="2057"/>
                    <a:pt x="2941" y="2071"/>
                    <a:pt x="2951" y="2085"/>
                  </a:cubicBezTo>
                  <a:lnTo>
                    <a:pt x="2969" y="2055"/>
                  </a:lnTo>
                  <a:cubicBezTo>
                    <a:pt x="2953" y="2054"/>
                    <a:pt x="2934" y="2050"/>
                    <a:pt x="2916" y="2047"/>
                  </a:cubicBezTo>
                  <a:close/>
                  <a:moveTo>
                    <a:pt x="1492" y="3827"/>
                  </a:moveTo>
                  <a:cubicBezTo>
                    <a:pt x="1494" y="3831"/>
                    <a:pt x="1495" y="3835"/>
                    <a:pt x="1496" y="3839"/>
                  </a:cubicBezTo>
                  <a:lnTo>
                    <a:pt x="1502" y="3827"/>
                  </a:lnTo>
                  <a:cubicBezTo>
                    <a:pt x="1499" y="3827"/>
                    <a:pt x="1496" y="3827"/>
                    <a:pt x="1492" y="3827"/>
                  </a:cubicBezTo>
                  <a:close/>
                  <a:moveTo>
                    <a:pt x="3747" y="1"/>
                  </a:moveTo>
                  <a:cubicBezTo>
                    <a:pt x="3447" y="1"/>
                    <a:pt x="3138" y="136"/>
                    <a:pt x="2939" y="389"/>
                  </a:cubicBezTo>
                  <a:cubicBezTo>
                    <a:pt x="2759" y="622"/>
                    <a:pt x="2620" y="906"/>
                    <a:pt x="2264" y="906"/>
                  </a:cubicBezTo>
                  <a:cubicBezTo>
                    <a:pt x="2260" y="906"/>
                    <a:pt x="2257" y="906"/>
                    <a:pt x="2253" y="905"/>
                  </a:cubicBezTo>
                  <a:lnTo>
                    <a:pt x="2229" y="894"/>
                  </a:lnTo>
                  <a:lnTo>
                    <a:pt x="2083" y="1040"/>
                  </a:lnTo>
                  <a:lnTo>
                    <a:pt x="2095" y="1052"/>
                  </a:lnTo>
                  <a:cubicBezTo>
                    <a:pt x="1901" y="1345"/>
                    <a:pt x="1696" y="1621"/>
                    <a:pt x="1508" y="1915"/>
                  </a:cubicBezTo>
                  <a:cubicBezTo>
                    <a:pt x="998" y="2736"/>
                    <a:pt x="499" y="3563"/>
                    <a:pt x="0" y="4396"/>
                  </a:cubicBezTo>
                  <a:cubicBezTo>
                    <a:pt x="30" y="4431"/>
                    <a:pt x="65" y="4466"/>
                    <a:pt x="94" y="4502"/>
                  </a:cubicBezTo>
                  <a:cubicBezTo>
                    <a:pt x="540" y="4378"/>
                    <a:pt x="974" y="4226"/>
                    <a:pt x="1273" y="3839"/>
                  </a:cubicBezTo>
                  <a:cubicBezTo>
                    <a:pt x="1285" y="3822"/>
                    <a:pt x="1314" y="3817"/>
                    <a:pt x="1349" y="3817"/>
                  </a:cubicBezTo>
                  <a:cubicBezTo>
                    <a:pt x="1395" y="3817"/>
                    <a:pt x="1451" y="3825"/>
                    <a:pt x="1492" y="3827"/>
                  </a:cubicBezTo>
                  <a:lnTo>
                    <a:pt x="1492" y="3827"/>
                  </a:lnTo>
                  <a:cubicBezTo>
                    <a:pt x="1473" y="3769"/>
                    <a:pt x="1433" y="3696"/>
                    <a:pt x="1449" y="3669"/>
                  </a:cubicBezTo>
                  <a:cubicBezTo>
                    <a:pt x="1901" y="3117"/>
                    <a:pt x="2353" y="2577"/>
                    <a:pt x="2810" y="2038"/>
                  </a:cubicBezTo>
                  <a:cubicBezTo>
                    <a:pt x="2813" y="2034"/>
                    <a:pt x="2819" y="2032"/>
                    <a:pt x="2829" y="2032"/>
                  </a:cubicBezTo>
                  <a:cubicBezTo>
                    <a:pt x="2849" y="2032"/>
                    <a:pt x="2883" y="2040"/>
                    <a:pt x="2916" y="2047"/>
                  </a:cubicBezTo>
                  <a:lnTo>
                    <a:pt x="2916" y="2047"/>
                  </a:lnTo>
                  <a:cubicBezTo>
                    <a:pt x="2909" y="2040"/>
                    <a:pt x="2904" y="2034"/>
                    <a:pt x="2904" y="2032"/>
                  </a:cubicBezTo>
                  <a:cubicBezTo>
                    <a:pt x="3203" y="1287"/>
                    <a:pt x="3561" y="589"/>
                    <a:pt x="4283" y="155"/>
                  </a:cubicBezTo>
                  <a:lnTo>
                    <a:pt x="4283" y="155"/>
                  </a:lnTo>
                  <a:lnTo>
                    <a:pt x="4265" y="160"/>
                  </a:lnTo>
                  <a:cubicBezTo>
                    <a:pt x="4115" y="53"/>
                    <a:pt x="3932" y="1"/>
                    <a:pt x="37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4459025" y="3847900"/>
              <a:ext cx="105350" cy="70825"/>
            </a:xfrm>
            <a:custGeom>
              <a:avLst/>
              <a:gdLst/>
              <a:ahLst/>
              <a:cxnLst/>
              <a:rect l="l" t="t" r="r" b="b"/>
              <a:pathLst>
                <a:path w="4214" h="2833" extrusionOk="0">
                  <a:moveTo>
                    <a:pt x="2508" y="0"/>
                  </a:moveTo>
                  <a:cubicBezTo>
                    <a:pt x="1841" y="0"/>
                    <a:pt x="1294" y="277"/>
                    <a:pt x="793" y="686"/>
                  </a:cubicBezTo>
                  <a:cubicBezTo>
                    <a:pt x="241" y="1131"/>
                    <a:pt x="1" y="1712"/>
                    <a:pt x="159" y="2381"/>
                  </a:cubicBezTo>
                  <a:cubicBezTo>
                    <a:pt x="517" y="2545"/>
                    <a:pt x="816" y="2686"/>
                    <a:pt x="1121" y="2833"/>
                  </a:cubicBezTo>
                  <a:cubicBezTo>
                    <a:pt x="1556" y="2135"/>
                    <a:pt x="1808" y="1337"/>
                    <a:pt x="2488" y="779"/>
                  </a:cubicBezTo>
                  <a:cubicBezTo>
                    <a:pt x="2745" y="566"/>
                    <a:pt x="2940" y="453"/>
                    <a:pt x="3122" y="453"/>
                  </a:cubicBezTo>
                  <a:cubicBezTo>
                    <a:pt x="3334" y="453"/>
                    <a:pt x="3529" y="607"/>
                    <a:pt x="3785" y="932"/>
                  </a:cubicBezTo>
                  <a:cubicBezTo>
                    <a:pt x="3926" y="926"/>
                    <a:pt x="4072" y="914"/>
                    <a:pt x="4213" y="897"/>
                  </a:cubicBezTo>
                  <a:cubicBezTo>
                    <a:pt x="3873" y="287"/>
                    <a:pt x="3357" y="40"/>
                    <a:pt x="2664" y="5"/>
                  </a:cubicBezTo>
                  <a:cubicBezTo>
                    <a:pt x="2611" y="2"/>
                    <a:pt x="2559" y="0"/>
                    <a:pt x="2508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4788000" y="3827925"/>
              <a:ext cx="123225" cy="28625"/>
            </a:xfrm>
            <a:custGeom>
              <a:avLst/>
              <a:gdLst/>
              <a:ahLst/>
              <a:cxnLst/>
              <a:rect l="l" t="t" r="r" b="b"/>
              <a:pathLst>
                <a:path w="4929" h="1145" extrusionOk="0">
                  <a:moveTo>
                    <a:pt x="4928" y="0"/>
                  </a:moveTo>
                  <a:lnTo>
                    <a:pt x="4928" y="0"/>
                  </a:lnTo>
                  <a:cubicBezTo>
                    <a:pt x="4553" y="41"/>
                    <a:pt x="4172" y="82"/>
                    <a:pt x="3790" y="118"/>
                  </a:cubicBezTo>
                  <a:cubicBezTo>
                    <a:pt x="3480" y="149"/>
                    <a:pt x="3163" y="215"/>
                    <a:pt x="2857" y="215"/>
                  </a:cubicBezTo>
                  <a:cubicBezTo>
                    <a:pt x="2764" y="215"/>
                    <a:pt x="2672" y="209"/>
                    <a:pt x="2582" y="194"/>
                  </a:cubicBezTo>
                  <a:cubicBezTo>
                    <a:pt x="2388" y="162"/>
                    <a:pt x="2198" y="148"/>
                    <a:pt x="2010" y="148"/>
                  </a:cubicBezTo>
                  <a:cubicBezTo>
                    <a:pt x="1470" y="148"/>
                    <a:pt x="950" y="263"/>
                    <a:pt x="423" y="393"/>
                  </a:cubicBezTo>
                  <a:lnTo>
                    <a:pt x="435" y="382"/>
                  </a:lnTo>
                  <a:lnTo>
                    <a:pt x="435" y="382"/>
                  </a:lnTo>
                  <a:cubicBezTo>
                    <a:pt x="276" y="511"/>
                    <a:pt x="130" y="628"/>
                    <a:pt x="0" y="734"/>
                  </a:cubicBezTo>
                  <a:cubicBezTo>
                    <a:pt x="746" y="816"/>
                    <a:pt x="1467" y="904"/>
                    <a:pt x="2195" y="986"/>
                  </a:cubicBezTo>
                  <a:cubicBezTo>
                    <a:pt x="2692" y="1039"/>
                    <a:pt x="3198" y="1142"/>
                    <a:pt x="3702" y="1142"/>
                  </a:cubicBezTo>
                  <a:cubicBezTo>
                    <a:pt x="3751" y="1142"/>
                    <a:pt x="3800" y="1141"/>
                    <a:pt x="3849" y="1138"/>
                  </a:cubicBezTo>
                  <a:cubicBezTo>
                    <a:pt x="4664" y="1103"/>
                    <a:pt x="4881" y="1144"/>
                    <a:pt x="49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4504050" y="3870300"/>
              <a:ext cx="68675" cy="73450"/>
            </a:xfrm>
            <a:custGeom>
              <a:avLst/>
              <a:gdLst/>
              <a:ahLst/>
              <a:cxnLst/>
              <a:rect l="l" t="t" r="r" b="b"/>
              <a:pathLst>
                <a:path w="2747" h="2938" extrusionOk="0">
                  <a:moveTo>
                    <a:pt x="1972" y="2494"/>
                  </a:moveTo>
                  <a:lnTo>
                    <a:pt x="1972" y="2494"/>
                  </a:lnTo>
                  <a:lnTo>
                    <a:pt x="1972" y="2494"/>
                  </a:lnTo>
                  <a:lnTo>
                    <a:pt x="1972" y="2494"/>
                  </a:lnTo>
                  <a:close/>
                  <a:moveTo>
                    <a:pt x="1226" y="2928"/>
                  </a:moveTo>
                  <a:cubicBezTo>
                    <a:pt x="1224" y="2930"/>
                    <a:pt x="1223" y="2932"/>
                    <a:pt x="1221" y="2934"/>
                  </a:cubicBezTo>
                  <a:lnTo>
                    <a:pt x="1233" y="2928"/>
                  </a:lnTo>
                  <a:cubicBezTo>
                    <a:pt x="1230" y="2928"/>
                    <a:pt x="1228" y="2928"/>
                    <a:pt x="1226" y="2928"/>
                  </a:cubicBezTo>
                  <a:close/>
                  <a:moveTo>
                    <a:pt x="2406" y="1"/>
                  </a:moveTo>
                  <a:cubicBezTo>
                    <a:pt x="2265" y="7"/>
                    <a:pt x="2119" y="24"/>
                    <a:pt x="1978" y="36"/>
                  </a:cubicBezTo>
                  <a:cubicBezTo>
                    <a:pt x="1538" y="517"/>
                    <a:pt x="1092" y="992"/>
                    <a:pt x="640" y="1467"/>
                  </a:cubicBezTo>
                  <a:cubicBezTo>
                    <a:pt x="482" y="1643"/>
                    <a:pt x="341" y="1825"/>
                    <a:pt x="189" y="2013"/>
                  </a:cubicBezTo>
                  <a:cubicBezTo>
                    <a:pt x="285" y="2025"/>
                    <a:pt x="378" y="2030"/>
                    <a:pt x="468" y="2030"/>
                  </a:cubicBezTo>
                  <a:cubicBezTo>
                    <a:pt x="1295" y="2030"/>
                    <a:pt x="1889" y="1547"/>
                    <a:pt x="2254" y="611"/>
                  </a:cubicBezTo>
                  <a:lnTo>
                    <a:pt x="2254" y="611"/>
                  </a:lnTo>
                  <a:cubicBezTo>
                    <a:pt x="2242" y="910"/>
                    <a:pt x="2254" y="1256"/>
                    <a:pt x="2095" y="1473"/>
                  </a:cubicBezTo>
                  <a:cubicBezTo>
                    <a:pt x="1603" y="2171"/>
                    <a:pt x="805" y="2306"/>
                    <a:pt x="1" y="2377"/>
                  </a:cubicBezTo>
                  <a:cubicBezTo>
                    <a:pt x="233" y="2841"/>
                    <a:pt x="281" y="2938"/>
                    <a:pt x="544" y="2938"/>
                  </a:cubicBezTo>
                  <a:cubicBezTo>
                    <a:pt x="613" y="2938"/>
                    <a:pt x="698" y="2931"/>
                    <a:pt x="805" y="2922"/>
                  </a:cubicBezTo>
                  <a:cubicBezTo>
                    <a:pt x="849" y="2917"/>
                    <a:pt x="895" y="2915"/>
                    <a:pt x="940" y="2915"/>
                  </a:cubicBezTo>
                  <a:cubicBezTo>
                    <a:pt x="1035" y="2915"/>
                    <a:pt x="1132" y="2924"/>
                    <a:pt x="1226" y="2928"/>
                  </a:cubicBezTo>
                  <a:lnTo>
                    <a:pt x="1226" y="2928"/>
                  </a:lnTo>
                  <a:cubicBezTo>
                    <a:pt x="1381" y="2708"/>
                    <a:pt x="1514" y="2465"/>
                    <a:pt x="1794" y="2465"/>
                  </a:cubicBezTo>
                  <a:cubicBezTo>
                    <a:pt x="1848" y="2465"/>
                    <a:pt x="1907" y="2474"/>
                    <a:pt x="1972" y="2494"/>
                  </a:cubicBezTo>
                  <a:lnTo>
                    <a:pt x="1972" y="2494"/>
                  </a:lnTo>
                  <a:lnTo>
                    <a:pt x="2113" y="2353"/>
                  </a:lnTo>
                  <a:lnTo>
                    <a:pt x="2260" y="2207"/>
                  </a:lnTo>
                  <a:cubicBezTo>
                    <a:pt x="2307" y="2019"/>
                    <a:pt x="2324" y="1814"/>
                    <a:pt x="2412" y="1638"/>
                  </a:cubicBezTo>
                  <a:cubicBezTo>
                    <a:pt x="2688" y="1086"/>
                    <a:pt x="2746" y="546"/>
                    <a:pt x="240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4487200" y="3859225"/>
              <a:ext cx="66300" cy="71100"/>
            </a:xfrm>
            <a:custGeom>
              <a:avLst/>
              <a:gdLst/>
              <a:ahLst/>
              <a:cxnLst/>
              <a:rect l="l" t="t" r="r" b="b"/>
              <a:pathLst>
                <a:path w="2652" h="2844" extrusionOk="0">
                  <a:moveTo>
                    <a:pt x="1991" y="1"/>
                  </a:moveTo>
                  <a:cubicBezTo>
                    <a:pt x="1809" y="1"/>
                    <a:pt x="1614" y="115"/>
                    <a:pt x="1355" y="332"/>
                  </a:cubicBezTo>
                  <a:cubicBezTo>
                    <a:pt x="687" y="884"/>
                    <a:pt x="429" y="1693"/>
                    <a:pt x="0" y="2380"/>
                  </a:cubicBezTo>
                  <a:cubicBezTo>
                    <a:pt x="212" y="2544"/>
                    <a:pt x="429" y="2708"/>
                    <a:pt x="605" y="2843"/>
                  </a:cubicBezTo>
                  <a:cubicBezTo>
                    <a:pt x="734" y="2661"/>
                    <a:pt x="804" y="2556"/>
                    <a:pt x="880" y="2456"/>
                  </a:cubicBezTo>
                  <a:cubicBezTo>
                    <a:pt x="1033" y="2268"/>
                    <a:pt x="1174" y="2086"/>
                    <a:pt x="1332" y="1910"/>
                  </a:cubicBezTo>
                  <a:cubicBezTo>
                    <a:pt x="1766" y="1435"/>
                    <a:pt x="2212" y="960"/>
                    <a:pt x="2652" y="479"/>
                  </a:cubicBezTo>
                  <a:cubicBezTo>
                    <a:pt x="2397" y="154"/>
                    <a:pt x="2203" y="1"/>
                    <a:pt x="1991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4852675" y="3767775"/>
              <a:ext cx="80100" cy="59725"/>
            </a:xfrm>
            <a:custGeom>
              <a:avLst/>
              <a:gdLst/>
              <a:ahLst/>
              <a:cxnLst/>
              <a:rect l="l" t="t" r="r" b="b"/>
              <a:pathLst>
                <a:path w="3204" h="2389" extrusionOk="0">
                  <a:moveTo>
                    <a:pt x="2236" y="130"/>
                  </a:moveTo>
                  <a:cubicBezTo>
                    <a:pt x="2249" y="142"/>
                    <a:pt x="2263" y="153"/>
                    <a:pt x="2275" y="162"/>
                  </a:cubicBezTo>
                  <a:lnTo>
                    <a:pt x="2275" y="162"/>
                  </a:lnTo>
                  <a:cubicBezTo>
                    <a:pt x="2269" y="152"/>
                    <a:pt x="2262" y="141"/>
                    <a:pt x="2253" y="130"/>
                  </a:cubicBezTo>
                  <a:close/>
                  <a:moveTo>
                    <a:pt x="2720" y="1"/>
                  </a:moveTo>
                  <a:cubicBezTo>
                    <a:pt x="2590" y="1"/>
                    <a:pt x="2511" y="198"/>
                    <a:pt x="2377" y="198"/>
                  </a:cubicBezTo>
                  <a:cubicBezTo>
                    <a:pt x="2347" y="198"/>
                    <a:pt x="2313" y="187"/>
                    <a:pt x="2275" y="162"/>
                  </a:cubicBezTo>
                  <a:lnTo>
                    <a:pt x="2275" y="162"/>
                  </a:lnTo>
                  <a:cubicBezTo>
                    <a:pt x="2383" y="330"/>
                    <a:pt x="2239" y="385"/>
                    <a:pt x="2101" y="435"/>
                  </a:cubicBezTo>
                  <a:lnTo>
                    <a:pt x="1954" y="582"/>
                  </a:lnTo>
                  <a:lnTo>
                    <a:pt x="1958" y="578"/>
                  </a:lnTo>
                  <a:lnTo>
                    <a:pt x="1813" y="723"/>
                  </a:lnTo>
                  <a:lnTo>
                    <a:pt x="1813" y="723"/>
                  </a:lnTo>
                  <a:cubicBezTo>
                    <a:pt x="1780" y="990"/>
                    <a:pt x="1916" y="1007"/>
                    <a:pt x="2063" y="1007"/>
                  </a:cubicBezTo>
                  <a:cubicBezTo>
                    <a:pt x="2084" y="1007"/>
                    <a:pt x="2106" y="1006"/>
                    <a:pt x="2127" y="1006"/>
                  </a:cubicBezTo>
                  <a:cubicBezTo>
                    <a:pt x="2220" y="1006"/>
                    <a:pt x="2309" y="1013"/>
                    <a:pt x="2353" y="1086"/>
                  </a:cubicBezTo>
                  <a:cubicBezTo>
                    <a:pt x="710" y="1638"/>
                    <a:pt x="358" y="1831"/>
                    <a:pt x="1" y="2389"/>
                  </a:cubicBezTo>
                  <a:cubicBezTo>
                    <a:pt x="699" y="2330"/>
                    <a:pt x="1350" y="2289"/>
                    <a:pt x="1995" y="2201"/>
                  </a:cubicBezTo>
                  <a:cubicBezTo>
                    <a:pt x="2312" y="2160"/>
                    <a:pt x="2664" y="2066"/>
                    <a:pt x="2687" y="1667"/>
                  </a:cubicBezTo>
                  <a:cubicBezTo>
                    <a:pt x="2705" y="1192"/>
                    <a:pt x="2875" y="781"/>
                    <a:pt x="3133" y="394"/>
                  </a:cubicBezTo>
                  <a:cubicBezTo>
                    <a:pt x="3192" y="306"/>
                    <a:pt x="3174" y="165"/>
                    <a:pt x="3204" y="1"/>
                  </a:cubicBezTo>
                  <a:lnTo>
                    <a:pt x="2811" y="1"/>
                  </a:lnTo>
                  <a:cubicBezTo>
                    <a:pt x="2811" y="1"/>
                    <a:pt x="2777" y="6"/>
                    <a:pt x="2752" y="6"/>
                  </a:cubicBezTo>
                  <a:cubicBezTo>
                    <a:pt x="2740" y="6"/>
                    <a:pt x="2730" y="5"/>
                    <a:pt x="2728" y="1"/>
                  </a:cubicBezTo>
                  <a:cubicBezTo>
                    <a:pt x="2726" y="1"/>
                    <a:pt x="2723" y="1"/>
                    <a:pt x="272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4774950" y="3767050"/>
              <a:ext cx="73500" cy="75425"/>
            </a:xfrm>
            <a:custGeom>
              <a:avLst/>
              <a:gdLst/>
              <a:ahLst/>
              <a:cxnLst/>
              <a:rect l="l" t="t" r="r" b="b"/>
              <a:pathLst>
                <a:path w="2940" h="3017" extrusionOk="0">
                  <a:moveTo>
                    <a:pt x="2939" y="1"/>
                  </a:moveTo>
                  <a:cubicBezTo>
                    <a:pt x="2462" y="129"/>
                    <a:pt x="2083" y="222"/>
                    <a:pt x="1699" y="315"/>
                  </a:cubicBezTo>
                  <a:lnTo>
                    <a:pt x="1699" y="315"/>
                  </a:lnTo>
                  <a:cubicBezTo>
                    <a:pt x="1700" y="314"/>
                    <a:pt x="1701" y="313"/>
                    <a:pt x="1702" y="312"/>
                  </a:cubicBezTo>
                  <a:lnTo>
                    <a:pt x="1702" y="312"/>
                  </a:lnTo>
                  <a:lnTo>
                    <a:pt x="1690" y="318"/>
                  </a:lnTo>
                  <a:cubicBezTo>
                    <a:pt x="1693" y="317"/>
                    <a:pt x="1696" y="316"/>
                    <a:pt x="1699" y="315"/>
                  </a:cubicBezTo>
                  <a:lnTo>
                    <a:pt x="1699" y="315"/>
                  </a:lnTo>
                  <a:cubicBezTo>
                    <a:pt x="1260" y="954"/>
                    <a:pt x="815" y="1598"/>
                    <a:pt x="376" y="2230"/>
                  </a:cubicBezTo>
                  <a:lnTo>
                    <a:pt x="382" y="2218"/>
                  </a:lnTo>
                  <a:lnTo>
                    <a:pt x="382" y="2218"/>
                  </a:lnTo>
                  <a:cubicBezTo>
                    <a:pt x="258" y="2435"/>
                    <a:pt x="124" y="2664"/>
                    <a:pt x="0" y="2887"/>
                  </a:cubicBezTo>
                  <a:cubicBezTo>
                    <a:pt x="47" y="2928"/>
                    <a:pt x="94" y="2975"/>
                    <a:pt x="141" y="3016"/>
                  </a:cubicBezTo>
                  <a:cubicBezTo>
                    <a:pt x="411" y="2952"/>
                    <a:pt x="693" y="2875"/>
                    <a:pt x="962" y="2811"/>
                  </a:cubicBezTo>
                  <a:lnTo>
                    <a:pt x="962" y="2811"/>
                  </a:lnTo>
                  <a:lnTo>
                    <a:pt x="1983" y="1790"/>
                  </a:lnTo>
                  <a:cubicBezTo>
                    <a:pt x="1925" y="1393"/>
                    <a:pt x="2145" y="1136"/>
                    <a:pt x="2424" y="902"/>
                  </a:cubicBezTo>
                  <a:lnTo>
                    <a:pt x="2424" y="902"/>
                  </a:lnTo>
                  <a:cubicBezTo>
                    <a:pt x="2424" y="903"/>
                    <a:pt x="2424" y="904"/>
                    <a:pt x="2423" y="904"/>
                  </a:cubicBezTo>
                  <a:lnTo>
                    <a:pt x="2429" y="898"/>
                  </a:lnTo>
                  <a:lnTo>
                    <a:pt x="2429" y="898"/>
                  </a:lnTo>
                  <a:cubicBezTo>
                    <a:pt x="2427" y="900"/>
                    <a:pt x="2426" y="901"/>
                    <a:pt x="2424" y="902"/>
                  </a:cubicBezTo>
                  <a:lnTo>
                    <a:pt x="2424" y="902"/>
                  </a:lnTo>
                  <a:cubicBezTo>
                    <a:pt x="2576" y="633"/>
                    <a:pt x="2729" y="364"/>
                    <a:pt x="293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4819250" y="3762500"/>
              <a:ext cx="62200" cy="63250"/>
            </a:xfrm>
            <a:custGeom>
              <a:avLst/>
              <a:gdLst/>
              <a:ahLst/>
              <a:cxnLst/>
              <a:rect l="l" t="t" r="r" b="b"/>
              <a:pathLst>
                <a:path w="2488" h="2530" extrusionOk="0">
                  <a:moveTo>
                    <a:pt x="2487" y="1"/>
                  </a:moveTo>
                  <a:lnTo>
                    <a:pt x="2487" y="1"/>
                  </a:lnTo>
                  <a:cubicBezTo>
                    <a:pt x="1895" y="36"/>
                    <a:pt x="1478" y="371"/>
                    <a:pt x="1085" y="793"/>
                  </a:cubicBezTo>
                  <a:cubicBezTo>
                    <a:pt x="1005" y="888"/>
                    <a:pt x="974" y="1132"/>
                    <a:pt x="797" y="1132"/>
                  </a:cubicBezTo>
                  <a:cubicBezTo>
                    <a:pt x="756" y="1132"/>
                    <a:pt x="706" y="1119"/>
                    <a:pt x="645" y="1086"/>
                  </a:cubicBezTo>
                  <a:lnTo>
                    <a:pt x="645" y="1080"/>
                  </a:lnTo>
                  <a:cubicBezTo>
                    <a:pt x="639" y="1462"/>
                    <a:pt x="551" y="1638"/>
                    <a:pt x="199" y="1972"/>
                  </a:cubicBezTo>
                  <a:lnTo>
                    <a:pt x="217" y="1960"/>
                  </a:lnTo>
                  <a:lnTo>
                    <a:pt x="217" y="1960"/>
                  </a:lnTo>
                  <a:cubicBezTo>
                    <a:pt x="147" y="2142"/>
                    <a:pt x="76" y="2324"/>
                    <a:pt x="0" y="2529"/>
                  </a:cubicBezTo>
                  <a:cubicBezTo>
                    <a:pt x="1220" y="2529"/>
                    <a:pt x="2171" y="1532"/>
                    <a:pt x="24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4365475" y="3855350"/>
              <a:ext cx="35500" cy="73950"/>
            </a:xfrm>
            <a:custGeom>
              <a:avLst/>
              <a:gdLst/>
              <a:ahLst/>
              <a:cxnLst/>
              <a:rect l="l" t="t" r="r" b="b"/>
              <a:pathLst>
                <a:path w="1420" h="2958" extrusionOk="0">
                  <a:moveTo>
                    <a:pt x="1197" y="0"/>
                  </a:moveTo>
                  <a:cubicBezTo>
                    <a:pt x="1103" y="18"/>
                    <a:pt x="1003" y="41"/>
                    <a:pt x="898" y="53"/>
                  </a:cubicBezTo>
                  <a:cubicBezTo>
                    <a:pt x="464" y="481"/>
                    <a:pt x="106" y="945"/>
                    <a:pt x="47" y="1578"/>
                  </a:cubicBezTo>
                  <a:cubicBezTo>
                    <a:pt x="47" y="1602"/>
                    <a:pt x="12" y="1620"/>
                    <a:pt x="0" y="1631"/>
                  </a:cubicBezTo>
                  <a:cubicBezTo>
                    <a:pt x="123" y="1925"/>
                    <a:pt x="247" y="2212"/>
                    <a:pt x="370" y="2505"/>
                  </a:cubicBezTo>
                  <a:cubicBezTo>
                    <a:pt x="511" y="2658"/>
                    <a:pt x="645" y="2805"/>
                    <a:pt x="775" y="2957"/>
                  </a:cubicBezTo>
                  <a:lnTo>
                    <a:pt x="1062" y="2652"/>
                  </a:lnTo>
                  <a:cubicBezTo>
                    <a:pt x="1033" y="2535"/>
                    <a:pt x="1009" y="2412"/>
                    <a:pt x="968" y="2300"/>
                  </a:cubicBezTo>
                  <a:cubicBezTo>
                    <a:pt x="728" y="1708"/>
                    <a:pt x="604" y="1138"/>
                    <a:pt x="1197" y="646"/>
                  </a:cubicBezTo>
                  <a:cubicBezTo>
                    <a:pt x="1408" y="476"/>
                    <a:pt x="1420" y="212"/>
                    <a:pt x="1197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4525475" y="3960975"/>
              <a:ext cx="30100" cy="29325"/>
            </a:xfrm>
            <a:custGeom>
              <a:avLst/>
              <a:gdLst/>
              <a:ahLst/>
              <a:cxnLst/>
              <a:rect l="l" t="t" r="r" b="b"/>
              <a:pathLst>
                <a:path w="1204" h="1173" extrusionOk="0">
                  <a:moveTo>
                    <a:pt x="620" y="0"/>
                  </a:moveTo>
                  <a:cubicBezTo>
                    <a:pt x="482" y="0"/>
                    <a:pt x="307" y="68"/>
                    <a:pt x="0" y="187"/>
                  </a:cubicBezTo>
                  <a:lnTo>
                    <a:pt x="0" y="1173"/>
                  </a:lnTo>
                  <a:cubicBezTo>
                    <a:pt x="394" y="1026"/>
                    <a:pt x="798" y="867"/>
                    <a:pt x="1197" y="715"/>
                  </a:cubicBezTo>
                  <a:cubicBezTo>
                    <a:pt x="1062" y="662"/>
                    <a:pt x="933" y="621"/>
                    <a:pt x="763" y="557"/>
                  </a:cubicBezTo>
                  <a:cubicBezTo>
                    <a:pt x="916" y="498"/>
                    <a:pt x="1056" y="445"/>
                    <a:pt x="1203" y="386"/>
                  </a:cubicBezTo>
                  <a:cubicBezTo>
                    <a:pt x="923" y="117"/>
                    <a:pt x="802" y="0"/>
                    <a:pt x="62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4553475" y="3889375"/>
              <a:ext cx="29375" cy="49875"/>
            </a:xfrm>
            <a:custGeom>
              <a:avLst/>
              <a:gdLst/>
              <a:ahLst/>
              <a:cxnLst/>
              <a:rect l="l" t="t" r="r" b="b"/>
              <a:pathLst>
                <a:path w="1175" h="1995" extrusionOk="0">
                  <a:moveTo>
                    <a:pt x="1168" y="0"/>
                  </a:moveTo>
                  <a:cubicBezTo>
                    <a:pt x="793" y="476"/>
                    <a:pt x="840" y="1121"/>
                    <a:pt x="288" y="1444"/>
                  </a:cubicBezTo>
                  <a:lnTo>
                    <a:pt x="288" y="1444"/>
                  </a:lnTo>
                  <a:lnTo>
                    <a:pt x="290" y="1442"/>
                  </a:lnTo>
                  <a:lnTo>
                    <a:pt x="288" y="1444"/>
                  </a:lnTo>
                  <a:lnTo>
                    <a:pt x="288" y="1444"/>
                  </a:lnTo>
                  <a:lnTo>
                    <a:pt x="145" y="1587"/>
                  </a:lnTo>
                  <a:lnTo>
                    <a:pt x="145" y="1587"/>
                  </a:lnTo>
                  <a:lnTo>
                    <a:pt x="1" y="1731"/>
                  </a:lnTo>
                  <a:lnTo>
                    <a:pt x="1" y="1731"/>
                  </a:lnTo>
                  <a:cubicBezTo>
                    <a:pt x="19" y="1819"/>
                    <a:pt x="30" y="1901"/>
                    <a:pt x="48" y="1995"/>
                  </a:cubicBezTo>
                  <a:cubicBezTo>
                    <a:pt x="588" y="1797"/>
                    <a:pt x="899" y="1415"/>
                    <a:pt x="1167" y="998"/>
                  </a:cubicBezTo>
                  <a:lnTo>
                    <a:pt x="1167" y="998"/>
                  </a:lnTo>
                  <a:cubicBezTo>
                    <a:pt x="1167" y="998"/>
                    <a:pt x="1168" y="998"/>
                    <a:pt x="1168" y="998"/>
                  </a:cubicBezTo>
                  <a:lnTo>
                    <a:pt x="1168" y="995"/>
                  </a:lnTo>
                  <a:lnTo>
                    <a:pt x="1168" y="995"/>
                  </a:lnTo>
                  <a:cubicBezTo>
                    <a:pt x="1170" y="992"/>
                    <a:pt x="1172" y="989"/>
                    <a:pt x="1174" y="986"/>
                  </a:cubicBezTo>
                  <a:lnTo>
                    <a:pt x="1174" y="986"/>
                  </a:lnTo>
                  <a:cubicBezTo>
                    <a:pt x="1174" y="986"/>
                    <a:pt x="1171" y="988"/>
                    <a:pt x="1168" y="990"/>
                  </a:cubicBezTo>
                  <a:lnTo>
                    <a:pt x="1168" y="99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4921025" y="3743150"/>
              <a:ext cx="21725" cy="24950"/>
            </a:xfrm>
            <a:custGeom>
              <a:avLst/>
              <a:gdLst/>
              <a:ahLst/>
              <a:cxnLst/>
              <a:rect l="l" t="t" r="r" b="b"/>
              <a:pathLst>
                <a:path w="869" h="998" extrusionOk="0">
                  <a:moveTo>
                    <a:pt x="751" y="1"/>
                  </a:moveTo>
                  <a:cubicBezTo>
                    <a:pt x="452" y="294"/>
                    <a:pt x="47" y="505"/>
                    <a:pt x="0" y="998"/>
                  </a:cubicBezTo>
                  <a:lnTo>
                    <a:pt x="77" y="986"/>
                  </a:lnTo>
                  <a:cubicBezTo>
                    <a:pt x="341" y="705"/>
                    <a:pt x="828" y="622"/>
                    <a:pt x="869" y="130"/>
                  </a:cubicBezTo>
                  <a:cubicBezTo>
                    <a:pt x="822" y="89"/>
                    <a:pt x="786" y="42"/>
                    <a:pt x="75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4517550" y="3943500"/>
              <a:ext cx="23350" cy="16875"/>
            </a:xfrm>
            <a:custGeom>
              <a:avLst/>
              <a:gdLst/>
              <a:ahLst/>
              <a:cxnLst/>
              <a:rect l="l" t="t" r="r" b="b"/>
              <a:pathLst>
                <a:path w="934" h="675" extrusionOk="0">
                  <a:moveTo>
                    <a:pt x="705" y="0"/>
                  </a:moveTo>
                  <a:lnTo>
                    <a:pt x="687" y="6"/>
                  </a:lnTo>
                  <a:cubicBezTo>
                    <a:pt x="688" y="6"/>
                    <a:pt x="689" y="7"/>
                    <a:pt x="690" y="7"/>
                  </a:cubicBezTo>
                  <a:lnTo>
                    <a:pt x="690" y="7"/>
                  </a:lnTo>
                  <a:cubicBezTo>
                    <a:pt x="695" y="5"/>
                    <a:pt x="700" y="2"/>
                    <a:pt x="705" y="0"/>
                  </a:cubicBezTo>
                  <a:close/>
                  <a:moveTo>
                    <a:pt x="690" y="7"/>
                  </a:moveTo>
                  <a:cubicBezTo>
                    <a:pt x="472" y="105"/>
                    <a:pt x="253" y="208"/>
                    <a:pt x="1" y="329"/>
                  </a:cubicBezTo>
                  <a:cubicBezTo>
                    <a:pt x="53" y="423"/>
                    <a:pt x="112" y="522"/>
                    <a:pt x="206" y="675"/>
                  </a:cubicBezTo>
                  <a:cubicBezTo>
                    <a:pt x="458" y="475"/>
                    <a:pt x="669" y="299"/>
                    <a:pt x="933" y="94"/>
                  </a:cubicBezTo>
                  <a:cubicBezTo>
                    <a:pt x="778" y="36"/>
                    <a:pt x="735" y="24"/>
                    <a:pt x="690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4610100" y="3991300"/>
              <a:ext cx="16750" cy="11025"/>
            </a:xfrm>
            <a:custGeom>
              <a:avLst/>
              <a:gdLst/>
              <a:ahLst/>
              <a:cxnLst/>
              <a:rect l="l" t="t" r="r" b="b"/>
              <a:pathLst>
                <a:path w="670" h="441" extrusionOk="0">
                  <a:moveTo>
                    <a:pt x="364" y="1"/>
                  </a:moveTo>
                  <a:cubicBezTo>
                    <a:pt x="264" y="30"/>
                    <a:pt x="176" y="65"/>
                    <a:pt x="83" y="106"/>
                  </a:cubicBezTo>
                  <a:cubicBezTo>
                    <a:pt x="59" y="182"/>
                    <a:pt x="30" y="259"/>
                    <a:pt x="0" y="335"/>
                  </a:cubicBezTo>
                  <a:cubicBezTo>
                    <a:pt x="77" y="376"/>
                    <a:pt x="147" y="405"/>
                    <a:pt x="223" y="441"/>
                  </a:cubicBezTo>
                  <a:cubicBezTo>
                    <a:pt x="368" y="343"/>
                    <a:pt x="512" y="245"/>
                    <a:pt x="656" y="146"/>
                  </a:cubicBezTo>
                  <a:lnTo>
                    <a:pt x="656" y="146"/>
                  </a:lnTo>
                  <a:lnTo>
                    <a:pt x="669" y="153"/>
                  </a:lnTo>
                  <a:lnTo>
                    <a:pt x="663" y="141"/>
                  </a:lnTo>
                  <a:cubicBezTo>
                    <a:pt x="661" y="143"/>
                    <a:pt x="658" y="145"/>
                    <a:pt x="656" y="146"/>
                  </a:cubicBezTo>
                  <a:lnTo>
                    <a:pt x="656" y="14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4754425" y="3791100"/>
              <a:ext cx="12325" cy="6350"/>
            </a:xfrm>
            <a:custGeom>
              <a:avLst/>
              <a:gdLst/>
              <a:ahLst/>
              <a:cxnLst/>
              <a:rect l="l" t="t" r="r" b="b"/>
              <a:pathLst>
                <a:path w="493" h="254" extrusionOk="0">
                  <a:moveTo>
                    <a:pt x="290" y="1"/>
                  </a:moveTo>
                  <a:cubicBezTo>
                    <a:pt x="183" y="1"/>
                    <a:pt x="89" y="81"/>
                    <a:pt x="0" y="177"/>
                  </a:cubicBezTo>
                  <a:cubicBezTo>
                    <a:pt x="0" y="212"/>
                    <a:pt x="24" y="236"/>
                    <a:pt x="53" y="253"/>
                  </a:cubicBezTo>
                  <a:cubicBezTo>
                    <a:pt x="141" y="241"/>
                    <a:pt x="235" y="241"/>
                    <a:pt x="329" y="241"/>
                  </a:cubicBezTo>
                  <a:lnTo>
                    <a:pt x="323" y="236"/>
                  </a:lnTo>
                  <a:lnTo>
                    <a:pt x="469" y="89"/>
                  </a:lnTo>
                  <a:lnTo>
                    <a:pt x="493" y="95"/>
                  </a:lnTo>
                  <a:cubicBezTo>
                    <a:pt x="419" y="28"/>
                    <a:pt x="352" y="1"/>
                    <a:pt x="29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4770700" y="3951550"/>
              <a:ext cx="4700" cy="1950"/>
            </a:xfrm>
            <a:custGeom>
              <a:avLst/>
              <a:gdLst/>
              <a:ahLst/>
              <a:cxnLst/>
              <a:rect l="l" t="t" r="r" b="b"/>
              <a:pathLst>
                <a:path w="188" h="78" extrusionOk="0">
                  <a:moveTo>
                    <a:pt x="53" y="1"/>
                  </a:moveTo>
                  <a:cubicBezTo>
                    <a:pt x="41" y="1"/>
                    <a:pt x="18" y="30"/>
                    <a:pt x="0" y="42"/>
                  </a:cubicBezTo>
                  <a:cubicBezTo>
                    <a:pt x="47" y="59"/>
                    <a:pt x="88" y="71"/>
                    <a:pt x="135" y="77"/>
                  </a:cubicBezTo>
                  <a:cubicBezTo>
                    <a:pt x="147" y="77"/>
                    <a:pt x="170" y="54"/>
                    <a:pt x="188" y="36"/>
                  </a:cubicBezTo>
                  <a:cubicBezTo>
                    <a:pt x="141" y="24"/>
                    <a:pt x="94" y="1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4939800" y="3740650"/>
              <a:ext cx="5150" cy="5750"/>
            </a:xfrm>
            <a:custGeom>
              <a:avLst/>
              <a:gdLst/>
              <a:ahLst/>
              <a:cxnLst/>
              <a:rect l="l" t="t" r="r" b="b"/>
              <a:pathLst>
                <a:path w="206" h="230" extrusionOk="0">
                  <a:moveTo>
                    <a:pt x="206" y="1"/>
                  </a:moveTo>
                  <a:lnTo>
                    <a:pt x="206" y="1"/>
                  </a:lnTo>
                  <a:cubicBezTo>
                    <a:pt x="129" y="30"/>
                    <a:pt x="65" y="59"/>
                    <a:pt x="0" y="89"/>
                  </a:cubicBezTo>
                  <a:cubicBezTo>
                    <a:pt x="35" y="136"/>
                    <a:pt x="77" y="177"/>
                    <a:pt x="118" y="230"/>
                  </a:cubicBezTo>
                  <a:cubicBezTo>
                    <a:pt x="147" y="147"/>
                    <a:pt x="176" y="77"/>
                    <a:pt x="2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4708225" y="3880725"/>
              <a:ext cx="4425" cy="2800"/>
            </a:xfrm>
            <a:custGeom>
              <a:avLst/>
              <a:gdLst/>
              <a:ahLst/>
              <a:cxnLst/>
              <a:rect l="l" t="t" r="r" b="b"/>
              <a:pathLst>
                <a:path w="177" h="112" extrusionOk="0">
                  <a:moveTo>
                    <a:pt x="82" y="0"/>
                  </a:moveTo>
                  <a:cubicBezTo>
                    <a:pt x="53" y="30"/>
                    <a:pt x="29" y="71"/>
                    <a:pt x="0" y="100"/>
                  </a:cubicBezTo>
                  <a:cubicBezTo>
                    <a:pt x="59" y="106"/>
                    <a:pt x="117" y="106"/>
                    <a:pt x="176" y="112"/>
                  </a:cubicBezTo>
                  <a:cubicBezTo>
                    <a:pt x="147" y="77"/>
                    <a:pt x="112" y="41"/>
                    <a:pt x="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4609225" y="3909325"/>
              <a:ext cx="4425" cy="4125"/>
            </a:xfrm>
            <a:custGeom>
              <a:avLst/>
              <a:gdLst/>
              <a:ahLst/>
              <a:cxnLst/>
              <a:rect l="l" t="t" r="r" b="b"/>
              <a:pathLst>
                <a:path w="177" h="165" extrusionOk="0">
                  <a:moveTo>
                    <a:pt x="59" y="0"/>
                  </a:moveTo>
                  <a:cubicBezTo>
                    <a:pt x="35" y="59"/>
                    <a:pt x="24" y="112"/>
                    <a:pt x="0" y="165"/>
                  </a:cubicBezTo>
                  <a:cubicBezTo>
                    <a:pt x="59" y="159"/>
                    <a:pt x="118" y="159"/>
                    <a:pt x="176" y="159"/>
                  </a:cubicBezTo>
                  <a:cubicBezTo>
                    <a:pt x="141" y="106"/>
                    <a:pt x="94" y="53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4602325" y="3999525"/>
              <a:ext cx="2075" cy="2225"/>
            </a:xfrm>
            <a:custGeom>
              <a:avLst/>
              <a:gdLst/>
              <a:ahLst/>
              <a:cxnLst/>
              <a:rect l="l" t="t" r="r" b="b"/>
              <a:pathLst>
                <a:path w="83" h="89" extrusionOk="0">
                  <a:moveTo>
                    <a:pt x="42" y="0"/>
                  </a:moveTo>
                  <a:lnTo>
                    <a:pt x="1" y="71"/>
                  </a:lnTo>
                  <a:lnTo>
                    <a:pt x="42" y="88"/>
                  </a:lnTo>
                  <a:lnTo>
                    <a:pt x="83" y="47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4752075" y="3795500"/>
              <a:ext cx="3675" cy="4425"/>
            </a:xfrm>
            <a:custGeom>
              <a:avLst/>
              <a:gdLst/>
              <a:ahLst/>
              <a:cxnLst/>
              <a:rect l="l" t="t" r="r" b="b"/>
              <a:pathLst>
                <a:path w="147" h="177" extrusionOk="0">
                  <a:moveTo>
                    <a:pt x="88" y="1"/>
                  </a:moveTo>
                  <a:lnTo>
                    <a:pt x="0" y="177"/>
                  </a:lnTo>
                  <a:cubicBezTo>
                    <a:pt x="47" y="142"/>
                    <a:pt x="94" y="112"/>
                    <a:pt x="147" y="77"/>
                  </a:cubicBezTo>
                  <a:cubicBezTo>
                    <a:pt x="118" y="60"/>
                    <a:pt x="94" y="36"/>
                    <a:pt x="8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4637675" y="3827925"/>
              <a:ext cx="1350" cy="2225"/>
            </a:xfrm>
            <a:custGeom>
              <a:avLst/>
              <a:gdLst/>
              <a:ahLst/>
              <a:cxnLst/>
              <a:rect l="l" t="t" r="r" b="b"/>
              <a:pathLst>
                <a:path w="54" h="89" extrusionOk="0">
                  <a:moveTo>
                    <a:pt x="36" y="0"/>
                  </a:moveTo>
                  <a:lnTo>
                    <a:pt x="18" y="64"/>
                  </a:lnTo>
                  <a:lnTo>
                    <a:pt x="41" y="41"/>
                  </a:lnTo>
                  <a:cubicBezTo>
                    <a:pt x="53" y="30"/>
                    <a:pt x="41" y="18"/>
                    <a:pt x="36" y="0"/>
                  </a:cubicBezTo>
                  <a:close/>
                  <a:moveTo>
                    <a:pt x="18" y="64"/>
                  </a:moveTo>
                  <a:lnTo>
                    <a:pt x="0" y="82"/>
                  </a:lnTo>
                  <a:lnTo>
                    <a:pt x="12" y="88"/>
                  </a:lnTo>
                  <a:lnTo>
                    <a:pt x="18" y="64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4772750" y="3838925"/>
              <a:ext cx="5750" cy="4425"/>
            </a:xfrm>
            <a:custGeom>
              <a:avLst/>
              <a:gdLst/>
              <a:ahLst/>
              <a:cxnLst/>
              <a:rect l="l" t="t" r="r" b="b"/>
              <a:pathLst>
                <a:path w="230" h="177" extrusionOk="0">
                  <a:moveTo>
                    <a:pt x="88" y="0"/>
                  </a:moveTo>
                  <a:lnTo>
                    <a:pt x="0" y="176"/>
                  </a:lnTo>
                  <a:cubicBezTo>
                    <a:pt x="77" y="170"/>
                    <a:pt x="153" y="159"/>
                    <a:pt x="229" y="141"/>
                  </a:cubicBezTo>
                  <a:cubicBezTo>
                    <a:pt x="176" y="100"/>
                    <a:pt x="135" y="53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4985700" y="2976250"/>
              <a:ext cx="6175" cy="6200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200" y="1"/>
                  </a:moveTo>
                  <a:cubicBezTo>
                    <a:pt x="135" y="36"/>
                    <a:pt x="77" y="71"/>
                    <a:pt x="12" y="112"/>
                  </a:cubicBezTo>
                  <a:cubicBezTo>
                    <a:pt x="0" y="153"/>
                    <a:pt x="0" y="206"/>
                    <a:pt x="0" y="247"/>
                  </a:cubicBezTo>
                  <a:lnTo>
                    <a:pt x="247" y="71"/>
                  </a:lnTo>
                  <a:cubicBezTo>
                    <a:pt x="229" y="54"/>
                    <a:pt x="218" y="24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5906450" y="1648375"/>
              <a:ext cx="161350" cy="102000"/>
            </a:xfrm>
            <a:custGeom>
              <a:avLst/>
              <a:gdLst/>
              <a:ahLst/>
              <a:cxnLst/>
              <a:rect l="l" t="t" r="r" b="b"/>
              <a:pathLst>
                <a:path w="6454" h="4080" extrusionOk="0">
                  <a:moveTo>
                    <a:pt x="3457" y="2350"/>
                  </a:moveTo>
                  <a:cubicBezTo>
                    <a:pt x="3737" y="2350"/>
                    <a:pt x="4006" y="2422"/>
                    <a:pt x="4248" y="2647"/>
                  </a:cubicBezTo>
                  <a:lnTo>
                    <a:pt x="3085" y="2647"/>
                  </a:lnTo>
                  <a:cubicBezTo>
                    <a:pt x="3112" y="2540"/>
                    <a:pt x="3135" y="2376"/>
                    <a:pt x="3174" y="2371"/>
                  </a:cubicBezTo>
                  <a:cubicBezTo>
                    <a:pt x="3269" y="2358"/>
                    <a:pt x="3364" y="2350"/>
                    <a:pt x="3457" y="2350"/>
                  </a:cubicBezTo>
                  <a:close/>
                  <a:moveTo>
                    <a:pt x="0" y="7"/>
                  </a:moveTo>
                  <a:cubicBezTo>
                    <a:pt x="515" y="549"/>
                    <a:pt x="1100" y="918"/>
                    <a:pt x="1871" y="918"/>
                  </a:cubicBezTo>
                  <a:cubicBezTo>
                    <a:pt x="1900" y="918"/>
                    <a:pt x="1930" y="917"/>
                    <a:pt x="1960" y="916"/>
                  </a:cubicBezTo>
                  <a:cubicBezTo>
                    <a:pt x="2057" y="913"/>
                    <a:pt x="2146" y="911"/>
                    <a:pt x="2228" y="911"/>
                  </a:cubicBezTo>
                  <a:cubicBezTo>
                    <a:pt x="2840" y="911"/>
                    <a:pt x="3072" y="1016"/>
                    <a:pt x="3491" y="1368"/>
                  </a:cubicBezTo>
                  <a:cubicBezTo>
                    <a:pt x="3156" y="1297"/>
                    <a:pt x="2922" y="1221"/>
                    <a:pt x="2687" y="1221"/>
                  </a:cubicBezTo>
                  <a:cubicBezTo>
                    <a:pt x="2500" y="1221"/>
                    <a:pt x="2302" y="1134"/>
                    <a:pt x="2112" y="1134"/>
                  </a:cubicBezTo>
                  <a:cubicBezTo>
                    <a:pt x="1980" y="1134"/>
                    <a:pt x="1852" y="1176"/>
                    <a:pt x="1737" y="1321"/>
                  </a:cubicBezTo>
                  <a:cubicBezTo>
                    <a:pt x="2159" y="1503"/>
                    <a:pt x="2840" y="2177"/>
                    <a:pt x="3080" y="2664"/>
                  </a:cubicBezTo>
                  <a:cubicBezTo>
                    <a:pt x="3081" y="2662"/>
                    <a:pt x="3081" y="2660"/>
                    <a:pt x="3082" y="2658"/>
                  </a:cubicBezTo>
                  <a:lnTo>
                    <a:pt x="3082" y="2658"/>
                  </a:lnTo>
                  <a:cubicBezTo>
                    <a:pt x="3389" y="3107"/>
                    <a:pt x="3613" y="3611"/>
                    <a:pt x="4160" y="3861"/>
                  </a:cubicBezTo>
                  <a:cubicBezTo>
                    <a:pt x="4565" y="4044"/>
                    <a:pt x="4978" y="4080"/>
                    <a:pt x="5393" y="4080"/>
                  </a:cubicBezTo>
                  <a:cubicBezTo>
                    <a:pt x="5662" y="4080"/>
                    <a:pt x="5932" y="4065"/>
                    <a:pt x="6201" y="4065"/>
                  </a:cubicBezTo>
                  <a:cubicBezTo>
                    <a:pt x="6250" y="4065"/>
                    <a:pt x="6299" y="4065"/>
                    <a:pt x="6348" y="4066"/>
                  </a:cubicBezTo>
                  <a:cubicBezTo>
                    <a:pt x="6377" y="4066"/>
                    <a:pt x="6406" y="3996"/>
                    <a:pt x="6436" y="3961"/>
                  </a:cubicBezTo>
                  <a:lnTo>
                    <a:pt x="6453" y="3967"/>
                  </a:lnTo>
                  <a:lnTo>
                    <a:pt x="6299" y="3818"/>
                  </a:lnTo>
                  <a:lnTo>
                    <a:pt x="6299" y="3818"/>
                  </a:lnTo>
                  <a:cubicBezTo>
                    <a:pt x="5842" y="3262"/>
                    <a:pt x="5273" y="2893"/>
                    <a:pt x="4529" y="2758"/>
                  </a:cubicBezTo>
                  <a:cubicBezTo>
                    <a:pt x="4553" y="2705"/>
                    <a:pt x="4582" y="2647"/>
                    <a:pt x="4605" y="2600"/>
                  </a:cubicBezTo>
                  <a:cubicBezTo>
                    <a:pt x="4793" y="2641"/>
                    <a:pt x="4993" y="2682"/>
                    <a:pt x="5192" y="2729"/>
                  </a:cubicBezTo>
                  <a:cubicBezTo>
                    <a:pt x="5227" y="2682"/>
                    <a:pt x="5262" y="2647"/>
                    <a:pt x="5303" y="2606"/>
                  </a:cubicBezTo>
                  <a:cubicBezTo>
                    <a:pt x="5198" y="2095"/>
                    <a:pt x="4781" y="1949"/>
                    <a:pt x="4377" y="1773"/>
                  </a:cubicBezTo>
                  <a:cubicBezTo>
                    <a:pt x="4130" y="1667"/>
                    <a:pt x="3878" y="1555"/>
                    <a:pt x="3637" y="1444"/>
                  </a:cubicBezTo>
                  <a:cubicBezTo>
                    <a:pt x="3667" y="1385"/>
                    <a:pt x="3690" y="1333"/>
                    <a:pt x="3708" y="1280"/>
                  </a:cubicBezTo>
                  <a:lnTo>
                    <a:pt x="4764" y="1673"/>
                  </a:lnTo>
                  <a:cubicBezTo>
                    <a:pt x="4828" y="1638"/>
                    <a:pt x="4875" y="1591"/>
                    <a:pt x="4934" y="1550"/>
                  </a:cubicBezTo>
                  <a:cubicBezTo>
                    <a:pt x="4752" y="1227"/>
                    <a:pt x="4570" y="893"/>
                    <a:pt x="4388" y="570"/>
                  </a:cubicBezTo>
                  <a:cubicBezTo>
                    <a:pt x="4248" y="476"/>
                    <a:pt x="4101" y="376"/>
                    <a:pt x="3954" y="277"/>
                  </a:cubicBezTo>
                  <a:cubicBezTo>
                    <a:pt x="3849" y="253"/>
                    <a:pt x="3749" y="212"/>
                    <a:pt x="3643" y="183"/>
                  </a:cubicBezTo>
                  <a:cubicBezTo>
                    <a:pt x="3233" y="124"/>
                    <a:pt x="2834" y="48"/>
                    <a:pt x="2423" y="30"/>
                  </a:cubicBezTo>
                  <a:cubicBezTo>
                    <a:pt x="1613" y="1"/>
                    <a:pt x="810" y="18"/>
                    <a:pt x="0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5846900" y="1501425"/>
              <a:ext cx="161650" cy="135100"/>
            </a:xfrm>
            <a:custGeom>
              <a:avLst/>
              <a:gdLst/>
              <a:ahLst/>
              <a:cxnLst/>
              <a:rect l="l" t="t" r="r" b="b"/>
              <a:pathLst>
                <a:path w="6466" h="5404" extrusionOk="0">
                  <a:moveTo>
                    <a:pt x="3884" y="1192"/>
                  </a:moveTo>
                  <a:cubicBezTo>
                    <a:pt x="3902" y="1215"/>
                    <a:pt x="3925" y="1233"/>
                    <a:pt x="3943" y="1250"/>
                  </a:cubicBezTo>
                  <a:cubicBezTo>
                    <a:pt x="3909" y="1269"/>
                    <a:pt x="3879" y="1289"/>
                    <a:pt x="3847" y="1305"/>
                  </a:cubicBezTo>
                  <a:lnTo>
                    <a:pt x="3847" y="1305"/>
                  </a:lnTo>
                  <a:cubicBezTo>
                    <a:pt x="3859" y="1265"/>
                    <a:pt x="3874" y="1233"/>
                    <a:pt x="3884" y="1192"/>
                  </a:cubicBezTo>
                  <a:close/>
                  <a:moveTo>
                    <a:pt x="4160" y="1"/>
                  </a:moveTo>
                  <a:lnTo>
                    <a:pt x="4160" y="1"/>
                  </a:lnTo>
                  <a:cubicBezTo>
                    <a:pt x="4042" y="7"/>
                    <a:pt x="3925" y="7"/>
                    <a:pt x="3808" y="12"/>
                  </a:cubicBezTo>
                  <a:cubicBezTo>
                    <a:pt x="3819" y="124"/>
                    <a:pt x="3825" y="241"/>
                    <a:pt x="3849" y="441"/>
                  </a:cubicBezTo>
                  <a:cubicBezTo>
                    <a:pt x="3614" y="312"/>
                    <a:pt x="3438" y="224"/>
                    <a:pt x="3268" y="130"/>
                  </a:cubicBezTo>
                  <a:cubicBezTo>
                    <a:pt x="3168" y="130"/>
                    <a:pt x="3057" y="136"/>
                    <a:pt x="2957" y="136"/>
                  </a:cubicBezTo>
                  <a:cubicBezTo>
                    <a:pt x="3227" y="388"/>
                    <a:pt x="3497" y="634"/>
                    <a:pt x="3843" y="951"/>
                  </a:cubicBezTo>
                  <a:cubicBezTo>
                    <a:pt x="3561" y="980"/>
                    <a:pt x="3403" y="1004"/>
                    <a:pt x="3239" y="1016"/>
                  </a:cubicBezTo>
                  <a:cubicBezTo>
                    <a:pt x="3368" y="1183"/>
                    <a:pt x="3490" y="1347"/>
                    <a:pt x="3693" y="1347"/>
                  </a:cubicBezTo>
                  <a:cubicBezTo>
                    <a:pt x="3735" y="1347"/>
                    <a:pt x="3781" y="1340"/>
                    <a:pt x="3831" y="1324"/>
                  </a:cubicBezTo>
                  <a:lnTo>
                    <a:pt x="3831" y="1324"/>
                  </a:lnTo>
                  <a:cubicBezTo>
                    <a:pt x="3904" y="1446"/>
                    <a:pt x="3945" y="1593"/>
                    <a:pt x="4048" y="1678"/>
                  </a:cubicBezTo>
                  <a:cubicBezTo>
                    <a:pt x="4471" y="2048"/>
                    <a:pt x="4582" y="2511"/>
                    <a:pt x="4541" y="3127"/>
                  </a:cubicBezTo>
                  <a:cubicBezTo>
                    <a:pt x="3843" y="2928"/>
                    <a:pt x="3198" y="2746"/>
                    <a:pt x="2634" y="2365"/>
                  </a:cubicBezTo>
                  <a:cubicBezTo>
                    <a:pt x="2253" y="2107"/>
                    <a:pt x="1860" y="1860"/>
                    <a:pt x="1479" y="1602"/>
                  </a:cubicBezTo>
                  <a:lnTo>
                    <a:pt x="1479" y="1602"/>
                  </a:lnTo>
                  <a:cubicBezTo>
                    <a:pt x="1772" y="2247"/>
                    <a:pt x="2359" y="2553"/>
                    <a:pt x="2940" y="2828"/>
                  </a:cubicBezTo>
                  <a:cubicBezTo>
                    <a:pt x="3462" y="3081"/>
                    <a:pt x="4031" y="3239"/>
                    <a:pt x="4664" y="3468"/>
                  </a:cubicBezTo>
                  <a:cubicBezTo>
                    <a:pt x="4729" y="3726"/>
                    <a:pt x="4811" y="4054"/>
                    <a:pt x="4893" y="4377"/>
                  </a:cubicBezTo>
                  <a:cubicBezTo>
                    <a:pt x="4922" y="4412"/>
                    <a:pt x="4940" y="4447"/>
                    <a:pt x="4969" y="4488"/>
                  </a:cubicBezTo>
                  <a:lnTo>
                    <a:pt x="4793" y="4506"/>
                  </a:lnTo>
                  <a:cubicBezTo>
                    <a:pt x="4224" y="4318"/>
                    <a:pt x="3649" y="4142"/>
                    <a:pt x="3086" y="3931"/>
                  </a:cubicBezTo>
                  <a:cubicBezTo>
                    <a:pt x="1872" y="3468"/>
                    <a:pt x="1027" y="2611"/>
                    <a:pt x="523" y="1414"/>
                  </a:cubicBezTo>
                  <a:cubicBezTo>
                    <a:pt x="405" y="1150"/>
                    <a:pt x="347" y="898"/>
                    <a:pt x="769" y="886"/>
                  </a:cubicBezTo>
                  <a:cubicBezTo>
                    <a:pt x="728" y="599"/>
                    <a:pt x="681" y="306"/>
                    <a:pt x="640" y="18"/>
                  </a:cubicBezTo>
                  <a:cubicBezTo>
                    <a:pt x="523" y="30"/>
                    <a:pt x="405" y="30"/>
                    <a:pt x="288" y="30"/>
                  </a:cubicBezTo>
                  <a:cubicBezTo>
                    <a:pt x="294" y="294"/>
                    <a:pt x="364" y="576"/>
                    <a:pt x="288" y="810"/>
                  </a:cubicBezTo>
                  <a:cubicBezTo>
                    <a:pt x="0" y="1673"/>
                    <a:pt x="94" y="2541"/>
                    <a:pt x="182" y="3409"/>
                  </a:cubicBezTo>
                  <a:cubicBezTo>
                    <a:pt x="259" y="4125"/>
                    <a:pt x="528" y="4758"/>
                    <a:pt x="1174" y="5169"/>
                  </a:cubicBezTo>
                  <a:cubicBezTo>
                    <a:pt x="1285" y="5110"/>
                    <a:pt x="1391" y="5052"/>
                    <a:pt x="1526" y="4964"/>
                  </a:cubicBezTo>
                  <a:cubicBezTo>
                    <a:pt x="1373" y="4782"/>
                    <a:pt x="1238" y="4582"/>
                    <a:pt x="1062" y="4430"/>
                  </a:cubicBezTo>
                  <a:cubicBezTo>
                    <a:pt x="505" y="3937"/>
                    <a:pt x="329" y="3303"/>
                    <a:pt x="335" y="2594"/>
                  </a:cubicBezTo>
                  <a:cubicBezTo>
                    <a:pt x="335" y="2306"/>
                    <a:pt x="335" y="2025"/>
                    <a:pt x="423" y="1702"/>
                  </a:cubicBezTo>
                  <a:cubicBezTo>
                    <a:pt x="523" y="1884"/>
                    <a:pt x="628" y="2060"/>
                    <a:pt x="728" y="2242"/>
                  </a:cubicBezTo>
                  <a:cubicBezTo>
                    <a:pt x="1232" y="3233"/>
                    <a:pt x="2083" y="3796"/>
                    <a:pt x="3104" y="4172"/>
                  </a:cubicBezTo>
                  <a:cubicBezTo>
                    <a:pt x="3954" y="4488"/>
                    <a:pt x="4905" y="4606"/>
                    <a:pt x="5609" y="5269"/>
                  </a:cubicBezTo>
                  <a:cubicBezTo>
                    <a:pt x="5808" y="5316"/>
                    <a:pt x="6014" y="5357"/>
                    <a:pt x="6213" y="5404"/>
                  </a:cubicBezTo>
                  <a:cubicBezTo>
                    <a:pt x="5879" y="4213"/>
                    <a:pt x="6143" y="3028"/>
                    <a:pt x="6260" y="1849"/>
                  </a:cubicBezTo>
                  <a:cubicBezTo>
                    <a:pt x="6313" y="1321"/>
                    <a:pt x="6395" y="798"/>
                    <a:pt x="6465" y="276"/>
                  </a:cubicBezTo>
                  <a:cubicBezTo>
                    <a:pt x="6430" y="276"/>
                    <a:pt x="6389" y="282"/>
                    <a:pt x="6342" y="282"/>
                  </a:cubicBezTo>
                  <a:cubicBezTo>
                    <a:pt x="6184" y="1309"/>
                    <a:pt x="5996" y="2330"/>
                    <a:pt x="5873" y="3362"/>
                  </a:cubicBezTo>
                  <a:cubicBezTo>
                    <a:pt x="5808" y="3908"/>
                    <a:pt x="5861" y="4471"/>
                    <a:pt x="5861" y="5104"/>
                  </a:cubicBezTo>
                  <a:cubicBezTo>
                    <a:pt x="5245" y="4559"/>
                    <a:pt x="5057" y="3943"/>
                    <a:pt x="5046" y="3180"/>
                  </a:cubicBezTo>
                  <a:cubicBezTo>
                    <a:pt x="5022" y="2089"/>
                    <a:pt x="5368" y="1074"/>
                    <a:pt x="5509" y="30"/>
                  </a:cubicBezTo>
                  <a:cubicBezTo>
                    <a:pt x="5380" y="18"/>
                    <a:pt x="5263" y="7"/>
                    <a:pt x="5139" y="1"/>
                  </a:cubicBezTo>
                  <a:lnTo>
                    <a:pt x="5139" y="1"/>
                  </a:lnTo>
                  <a:cubicBezTo>
                    <a:pt x="5310" y="587"/>
                    <a:pt x="4987" y="1121"/>
                    <a:pt x="4952" y="1684"/>
                  </a:cubicBezTo>
                  <a:cubicBezTo>
                    <a:pt x="4934" y="1896"/>
                    <a:pt x="4852" y="2113"/>
                    <a:pt x="4811" y="2306"/>
                  </a:cubicBezTo>
                  <a:cubicBezTo>
                    <a:pt x="4635" y="1919"/>
                    <a:pt x="4453" y="1508"/>
                    <a:pt x="4254" y="1104"/>
                  </a:cubicBezTo>
                  <a:cubicBezTo>
                    <a:pt x="4083" y="746"/>
                    <a:pt x="4001" y="388"/>
                    <a:pt x="416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5854825" y="1544700"/>
              <a:ext cx="131875" cy="94875"/>
            </a:xfrm>
            <a:custGeom>
              <a:avLst/>
              <a:gdLst/>
              <a:ahLst/>
              <a:cxnLst/>
              <a:rect l="l" t="t" r="r" b="b"/>
              <a:pathLst>
                <a:path w="5275" h="3795" extrusionOk="0">
                  <a:moveTo>
                    <a:pt x="94" y="0"/>
                  </a:moveTo>
                  <a:cubicBezTo>
                    <a:pt x="6" y="323"/>
                    <a:pt x="6" y="604"/>
                    <a:pt x="6" y="892"/>
                  </a:cubicBezTo>
                  <a:cubicBezTo>
                    <a:pt x="0" y="1602"/>
                    <a:pt x="176" y="2235"/>
                    <a:pt x="733" y="2728"/>
                  </a:cubicBezTo>
                  <a:cubicBezTo>
                    <a:pt x="909" y="2881"/>
                    <a:pt x="1039" y="3080"/>
                    <a:pt x="1191" y="3262"/>
                  </a:cubicBezTo>
                  <a:cubicBezTo>
                    <a:pt x="1191" y="3262"/>
                    <a:pt x="1189" y="3261"/>
                    <a:pt x="1186" y="3261"/>
                  </a:cubicBezTo>
                  <a:cubicBezTo>
                    <a:pt x="1182" y="3261"/>
                    <a:pt x="1175" y="3263"/>
                    <a:pt x="1168" y="3274"/>
                  </a:cubicBezTo>
                  <a:lnTo>
                    <a:pt x="1314" y="3420"/>
                  </a:lnTo>
                  <a:lnTo>
                    <a:pt x="1314" y="3420"/>
                  </a:lnTo>
                  <a:cubicBezTo>
                    <a:pt x="1420" y="3467"/>
                    <a:pt x="1514" y="3520"/>
                    <a:pt x="1619" y="3567"/>
                  </a:cubicBezTo>
                  <a:cubicBezTo>
                    <a:pt x="1872" y="3643"/>
                    <a:pt x="2124" y="3772"/>
                    <a:pt x="2370" y="3784"/>
                  </a:cubicBezTo>
                  <a:cubicBezTo>
                    <a:pt x="2713" y="3791"/>
                    <a:pt x="3054" y="3794"/>
                    <a:pt x="3396" y="3794"/>
                  </a:cubicBezTo>
                  <a:cubicBezTo>
                    <a:pt x="3920" y="3794"/>
                    <a:pt x="4443" y="3787"/>
                    <a:pt x="4969" y="3772"/>
                  </a:cubicBezTo>
                  <a:cubicBezTo>
                    <a:pt x="5069" y="3767"/>
                    <a:pt x="5174" y="3643"/>
                    <a:pt x="5274" y="3567"/>
                  </a:cubicBezTo>
                  <a:cubicBezTo>
                    <a:pt x="4570" y="2904"/>
                    <a:pt x="3626" y="2787"/>
                    <a:pt x="2769" y="2470"/>
                  </a:cubicBezTo>
                  <a:cubicBezTo>
                    <a:pt x="1748" y="2095"/>
                    <a:pt x="898" y="1537"/>
                    <a:pt x="393" y="540"/>
                  </a:cubicBezTo>
                  <a:cubicBezTo>
                    <a:pt x="305" y="358"/>
                    <a:pt x="194" y="182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5862600" y="1502300"/>
              <a:ext cx="99000" cy="77775"/>
            </a:xfrm>
            <a:custGeom>
              <a:avLst/>
              <a:gdLst/>
              <a:ahLst/>
              <a:cxnLst/>
              <a:rect l="l" t="t" r="r" b="b"/>
              <a:pathLst>
                <a:path w="3960" h="3111" extrusionOk="0">
                  <a:moveTo>
                    <a:pt x="0" y="1"/>
                  </a:moveTo>
                  <a:lnTo>
                    <a:pt x="0" y="1"/>
                  </a:lnTo>
                  <a:cubicBezTo>
                    <a:pt x="47" y="288"/>
                    <a:pt x="88" y="582"/>
                    <a:pt x="135" y="863"/>
                  </a:cubicBezTo>
                  <a:lnTo>
                    <a:pt x="117" y="851"/>
                  </a:lnTo>
                  <a:lnTo>
                    <a:pt x="282" y="1010"/>
                  </a:lnTo>
                  <a:lnTo>
                    <a:pt x="264" y="998"/>
                  </a:lnTo>
                  <a:lnTo>
                    <a:pt x="264" y="998"/>
                  </a:lnTo>
                  <a:cubicBezTo>
                    <a:pt x="469" y="1197"/>
                    <a:pt x="668" y="1402"/>
                    <a:pt x="867" y="1595"/>
                  </a:cubicBezTo>
                  <a:lnTo>
                    <a:pt x="867" y="1595"/>
                  </a:lnTo>
                  <a:cubicBezTo>
                    <a:pt x="862" y="1592"/>
                    <a:pt x="856" y="1588"/>
                    <a:pt x="851" y="1585"/>
                  </a:cubicBezTo>
                  <a:lnTo>
                    <a:pt x="851" y="1585"/>
                  </a:lnTo>
                  <a:lnTo>
                    <a:pt x="868" y="1597"/>
                  </a:lnTo>
                  <a:cubicBezTo>
                    <a:pt x="868" y="1596"/>
                    <a:pt x="868" y="1596"/>
                    <a:pt x="867" y="1595"/>
                  </a:cubicBezTo>
                  <a:lnTo>
                    <a:pt x="867" y="1595"/>
                  </a:lnTo>
                  <a:cubicBezTo>
                    <a:pt x="1243" y="1839"/>
                    <a:pt x="1631" y="2093"/>
                    <a:pt x="2006" y="2347"/>
                  </a:cubicBezTo>
                  <a:cubicBezTo>
                    <a:pt x="2575" y="2729"/>
                    <a:pt x="3215" y="2905"/>
                    <a:pt x="3913" y="3110"/>
                  </a:cubicBezTo>
                  <a:cubicBezTo>
                    <a:pt x="3960" y="2482"/>
                    <a:pt x="3854" y="2025"/>
                    <a:pt x="3420" y="1655"/>
                  </a:cubicBezTo>
                  <a:cubicBezTo>
                    <a:pt x="3315" y="1567"/>
                    <a:pt x="3274" y="1421"/>
                    <a:pt x="3197" y="1297"/>
                  </a:cubicBezTo>
                  <a:cubicBezTo>
                    <a:pt x="3139" y="1320"/>
                    <a:pt x="3086" y="1329"/>
                    <a:pt x="3038" y="1329"/>
                  </a:cubicBezTo>
                  <a:cubicBezTo>
                    <a:pt x="2845" y="1329"/>
                    <a:pt x="2727" y="1172"/>
                    <a:pt x="2605" y="1022"/>
                  </a:cubicBezTo>
                  <a:lnTo>
                    <a:pt x="2611" y="1022"/>
                  </a:lnTo>
                  <a:lnTo>
                    <a:pt x="2458" y="863"/>
                  </a:lnTo>
                  <a:lnTo>
                    <a:pt x="2464" y="875"/>
                  </a:lnTo>
                  <a:cubicBezTo>
                    <a:pt x="2370" y="822"/>
                    <a:pt x="2265" y="769"/>
                    <a:pt x="2165" y="717"/>
                  </a:cubicBezTo>
                  <a:lnTo>
                    <a:pt x="2165" y="717"/>
                  </a:lnTo>
                  <a:lnTo>
                    <a:pt x="2177" y="728"/>
                  </a:lnTo>
                  <a:cubicBezTo>
                    <a:pt x="1613" y="552"/>
                    <a:pt x="1044" y="365"/>
                    <a:pt x="475" y="189"/>
                  </a:cubicBezTo>
                  <a:cubicBezTo>
                    <a:pt x="317" y="124"/>
                    <a:pt x="164" y="65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5993700" y="1502000"/>
              <a:ext cx="40075" cy="135125"/>
            </a:xfrm>
            <a:custGeom>
              <a:avLst/>
              <a:gdLst/>
              <a:ahLst/>
              <a:cxnLst/>
              <a:rect l="l" t="t" r="r" b="b"/>
              <a:pathLst>
                <a:path w="1603" h="5405" extrusionOk="0">
                  <a:moveTo>
                    <a:pt x="1035" y="0"/>
                  </a:moveTo>
                  <a:cubicBezTo>
                    <a:pt x="903" y="0"/>
                    <a:pt x="771" y="93"/>
                    <a:pt x="587" y="277"/>
                  </a:cubicBezTo>
                  <a:cubicBezTo>
                    <a:pt x="523" y="799"/>
                    <a:pt x="435" y="1315"/>
                    <a:pt x="382" y="1843"/>
                  </a:cubicBezTo>
                  <a:cubicBezTo>
                    <a:pt x="265" y="3028"/>
                    <a:pt x="1" y="4213"/>
                    <a:pt x="329" y="5404"/>
                  </a:cubicBezTo>
                  <a:cubicBezTo>
                    <a:pt x="517" y="5404"/>
                    <a:pt x="693" y="5392"/>
                    <a:pt x="869" y="5392"/>
                  </a:cubicBezTo>
                  <a:cubicBezTo>
                    <a:pt x="1022" y="4471"/>
                    <a:pt x="1121" y="3539"/>
                    <a:pt x="1350" y="2629"/>
                  </a:cubicBezTo>
                  <a:cubicBezTo>
                    <a:pt x="1549" y="1843"/>
                    <a:pt x="1602" y="1075"/>
                    <a:pt x="1485" y="283"/>
                  </a:cubicBezTo>
                  <a:cubicBezTo>
                    <a:pt x="1299" y="94"/>
                    <a:pt x="1167" y="0"/>
                    <a:pt x="10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5972300" y="1502075"/>
              <a:ext cx="33025" cy="127425"/>
            </a:xfrm>
            <a:custGeom>
              <a:avLst/>
              <a:gdLst/>
              <a:ahLst/>
              <a:cxnLst/>
              <a:rect l="l" t="t" r="r" b="b"/>
              <a:pathLst>
                <a:path w="1321" h="5097" extrusionOk="0">
                  <a:moveTo>
                    <a:pt x="874" y="0"/>
                  </a:moveTo>
                  <a:cubicBezTo>
                    <a:pt x="745" y="0"/>
                    <a:pt x="612" y="18"/>
                    <a:pt x="481" y="22"/>
                  </a:cubicBezTo>
                  <a:cubicBezTo>
                    <a:pt x="335" y="1078"/>
                    <a:pt x="0" y="2092"/>
                    <a:pt x="24" y="3178"/>
                  </a:cubicBezTo>
                  <a:cubicBezTo>
                    <a:pt x="41" y="3935"/>
                    <a:pt x="217" y="4556"/>
                    <a:pt x="833" y="5096"/>
                  </a:cubicBezTo>
                  <a:cubicBezTo>
                    <a:pt x="833" y="4468"/>
                    <a:pt x="786" y="3905"/>
                    <a:pt x="851" y="3360"/>
                  </a:cubicBezTo>
                  <a:cubicBezTo>
                    <a:pt x="968" y="2333"/>
                    <a:pt x="1156" y="1306"/>
                    <a:pt x="1320" y="280"/>
                  </a:cubicBezTo>
                  <a:cubicBezTo>
                    <a:pt x="1238" y="192"/>
                    <a:pt x="1156" y="45"/>
                    <a:pt x="1056" y="16"/>
                  </a:cubicBezTo>
                  <a:cubicBezTo>
                    <a:pt x="997" y="4"/>
                    <a:pt x="936" y="0"/>
                    <a:pt x="87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015400" y="1508625"/>
              <a:ext cx="64725" cy="128925"/>
            </a:xfrm>
            <a:custGeom>
              <a:avLst/>
              <a:gdLst/>
              <a:ahLst/>
              <a:cxnLst/>
              <a:rect l="l" t="t" r="r" b="b"/>
              <a:pathLst>
                <a:path w="2589" h="5157" extrusionOk="0">
                  <a:moveTo>
                    <a:pt x="840" y="0"/>
                  </a:moveTo>
                  <a:cubicBezTo>
                    <a:pt x="769" y="12"/>
                    <a:pt x="687" y="12"/>
                    <a:pt x="617" y="18"/>
                  </a:cubicBezTo>
                  <a:cubicBezTo>
                    <a:pt x="734" y="810"/>
                    <a:pt x="681" y="1578"/>
                    <a:pt x="482" y="2364"/>
                  </a:cubicBezTo>
                  <a:cubicBezTo>
                    <a:pt x="253" y="3268"/>
                    <a:pt x="154" y="4206"/>
                    <a:pt x="1" y="5127"/>
                  </a:cubicBezTo>
                  <a:cubicBezTo>
                    <a:pt x="101" y="5139"/>
                    <a:pt x="195" y="5151"/>
                    <a:pt x="294" y="5157"/>
                  </a:cubicBezTo>
                  <a:cubicBezTo>
                    <a:pt x="371" y="4441"/>
                    <a:pt x="423" y="3714"/>
                    <a:pt x="547" y="2992"/>
                  </a:cubicBezTo>
                  <a:cubicBezTo>
                    <a:pt x="652" y="2423"/>
                    <a:pt x="828" y="1866"/>
                    <a:pt x="987" y="1244"/>
                  </a:cubicBezTo>
                  <a:cubicBezTo>
                    <a:pt x="1479" y="1807"/>
                    <a:pt x="1567" y="2446"/>
                    <a:pt x="1485" y="3127"/>
                  </a:cubicBezTo>
                  <a:cubicBezTo>
                    <a:pt x="1409" y="3802"/>
                    <a:pt x="1292" y="4476"/>
                    <a:pt x="1192" y="5151"/>
                  </a:cubicBezTo>
                  <a:lnTo>
                    <a:pt x="1268" y="5157"/>
                  </a:lnTo>
                  <a:lnTo>
                    <a:pt x="1339" y="5151"/>
                  </a:lnTo>
                  <a:cubicBezTo>
                    <a:pt x="1473" y="4529"/>
                    <a:pt x="1603" y="3895"/>
                    <a:pt x="1737" y="3268"/>
                  </a:cubicBezTo>
                  <a:lnTo>
                    <a:pt x="1867" y="3244"/>
                  </a:lnTo>
                  <a:cubicBezTo>
                    <a:pt x="1984" y="3643"/>
                    <a:pt x="2101" y="4042"/>
                    <a:pt x="2219" y="4441"/>
                  </a:cubicBezTo>
                  <a:cubicBezTo>
                    <a:pt x="2588" y="4183"/>
                    <a:pt x="2365" y="3866"/>
                    <a:pt x="2265" y="3602"/>
                  </a:cubicBezTo>
                  <a:cubicBezTo>
                    <a:pt x="1808" y="2399"/>
                    <a:pt x="1321" y="1203"/>
                    <a:pt x="84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022900" y="1539700"/>
              <a:ext cx="31850" cy="97850"/>
            </a:xfrm>
            <a:custGeom>
              <a:avLst/>
              <a:gdLst/>
              <a:ahLst/>
              <a:cxnLst/>
              <a:rect l="l" t="t" r="r" b="b"/>
              <a:pathLst>
                <a:path w="1274" h="3914" extrusionOk="0">
                  <a:moveTo>
                    <a:pt x="698" y="1"/>
                  </a:moveTo>
                  <a:cubicBezTo>
                    <a:pt x="534" y="623"/>
                    <a:pt x="352" y="1180"/>
                    <a:pt x="258" y="1755"/>
                  </a:cubicBezTo>
                  <a:cubicBezTo>
                    <a:pt x="141" y="2465"/>
                    <a:pt x="82" y="3192"/>
                    <a:pt x="0" y="3914"/>
                  </a:cubicBezTo>
                  <a:cubicBezTo>
                    <a:pt x="299" y="3914"/>
                    <a:pt x="599" y="3908"/>
                    <a:pt x="904" y="3908"/>
                  </a:cubicBezTo>
                  <a:cubicBezTo>
                    <a:pt x="1003" y="3233"/>
                    <a:pt x="1115" y="2559"/>
                    <a:pt x="1197" y="1884"/>
                  </a:cubicBezTo>
                  <a:cubicBezTo>
                    <a:pt x="1273" y="1209"/>
                    <a:pt x="1185" y="564"/>
                    <a:pt x="6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038575" y="1647800"/>
              <a:ext cx="34350" cy="78475"/>
            </a:xfrm>
            <a:custGeom>
              <a:avLst/>
              <a:gdLst/>
              <a:ahLst/>
              <a:cxnLst/>
              <a:rect l="l" t="t" r="r" b="b"/>
              <a:pathLst>
                <a:path w="1374" h="3139" extrusionOk="0">
                  <a:moveTo>
                    <a:pt x="1321" y="0"/>
                  </a:moveTo>
                  <a:cubicBezTo>
                    <a:pt x="957" y="59"/>
                    <a:pt x="617" y="112"/>
                    <a:pt x="277" y="165"/>
                  </a:cubicBezTo>
                  <a:cubicBezTo>
                    <a:pt x="142" y="904"/>
                    <a:pt x="1" y="1655"/>
                    <a:pt x="288" y="2394"/>
                  </a:cubicBezTo>
                  <a:cubicBezTo>
                    <a:pt x="394" y="2640"/>
                    <a:pt x="552" y="2863"/>
                    <a:pt x="705" y="3139"/>
                  </a:cubicBezTo>
                  <a:cubicBezTo>
                    <a:pt x="945" y="2165"/>
                    <a:pt x="1162" y="1309"/>
                    <a:pt x="1374" y="452"/>
                  </a:cubicBezTo>
                  <a:cubicBezTo>
                    <a:pt x="1362" y="341"/>
                    <a:pt x="1344" y="223"/>
                    <a:pt x="132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5902775" y="1454425"/>
              <a:ext cx="36550" cy="39250"/>
            </a:xfrm>
            <a:custGeom>
              <a:avLst/>
              <a:gdLst/>
              <a:ahLst/>
              <a:cxnLst/>
              <a:rect l="l" t="t" r="r" b="b"/>
              <a:pathLst>
                <a:path w="1462" h="1570" extrusionOk="0">
                  <a:moveTo>
                    <a:pt x="635" y="0"/>
                  </a:moveTo>
                  <a:cubicBezTo>
                    <a:pt x="443" y="0"/>
                    <a:pt x="244" y="34"/>
                    <a:pt x="47" y="68"/>
                  </a:cubicBezTo>
                  <a:cubicBezTo>
                    <a:pt x="24" y="68"/>
                    <a:pt x="18" y="191"/>
                    <a:pt x="1" y="267"/>
                  </a:cubicBezTo>
                  <a:cubicBezTo>
                    <a:pt x="206" y="707"/>
                    <a:pt x="405" y="1136"/>
                    <a:pt x="605" y="1570"/>
                  </a:cubicBezTo>
                  <a:lnTo>
                    <a:pt x="1426" y="1570"/>
                  </a:lnTo>
                  <a:cubicBezTo>
                    <a:pt x="1432" y="1188"/>
                    <a:pt x="1438" y="801"/>
                    <a:pt x="1444" y="408"/>
                  </a:cubicBezTo>
                  <a:lnTo>
                    <a:pt x="1461" y="426"/>
                  </a:lnTo>
                  <a:cubicBezTo>
                    <a:pt x="1239" y="91"/>
                    <a:pt x="948" y="0"/>
                    <a:pt x="6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5938225" y="1454675"/>
              <a:ext cx="36575" cy="39000"/>
            </a:xfrm>
            <a:custGeom>
              <a:avLst/>
              <a:gdLst/>
              <a:ahLst/>
              <a:cxnLst/>
              <a:rect l="l" t="t" r="r" b="b"/>
              <a:pathLst>
                <a:path w="1463" h="1560" extrusionOk="0">
                  <a:moveTo>
                    <a:pt x="289" y="1"/>
                  </a:moveTo>
                  <a:cubicBezTo>
                    <a:pt x="41" y="1"/>
                    <a:pt x="0" y="179"/>
                    <a:pt x="43" y="416"/>
                  </a:cubicBezTo>
                  <a:lnTo>
                    <a:pt x="20" y="398"/>
                  </a:lnTo>
                  <a:lnTo>
                    <a:pt x="20" y="398"/>
                  </a:lnTo>
                  <a:cubicBezTo>
                    <a:pt x="372" y="715"/>
                    <a:pt x="260" y="1161"/>
                    <a:pt x="366" y="1554"/>
                  </a:cubicBezTo>
                  <a:cubicBezTo>
                    <a:pt x="730" y="1560"/>
                    <a:pt x="1099" y="1560"/>
                    <a:pt x="1463" y="1560"/>
                  </a:cubicBezTo>
                  <a:cubicBezTo>
                    <a:pt x="1428" y="1219"/>
                    <a:pt x="1387" y="885"/>
                    <a:pt x="1346" y="545"/>
                  </a:cubicBezTo>
                  <a:lnTo>
                    <a:pt x="1346" y="545"/>
                  </a:lnTo>
                  <a:lnTo>
                    <a:pt x="1357" y="562"/>
                  </a:lnTo>
                  <a:cubicBezTo>
                    <a:pt x="1140" y="169"/>
                    <a:pt x="759" y="58"/>
                    <a:pt x="360" y="5"/>
                  </a:cubicBezTo>
                  <a:cubicBezTo>
                    <a:pt x="335" y="2"/>
                    <a:pt x="311" y="1"/>
                    <a:pt x="2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5946775" y="1502150"/>
              <a:ext cx="32875" cy="57675"/>
            </a:xfrm>
            <a:custGeom>
              <a:avLst/>
              <a:gdLst/>
              <a:ahLst/>
              <a:cxnLst/>
              <a:rect l="l" t="t" r="r" b="b"/>
              <a:pathLst>
                <a:path w="1315" h="2307" extrusionOk="0">
                  <a:moveTo>
                    <a:pt x="165" y="1"/>
                  </a:moveTo>
                  <a:cubicBezTo>
                    <a:pt x="0" y="388"/>
                    <a:pt x="83" y="746"/>
                    <a:pt x="259" y="1104"/>
                  </a:cubicBezTo>
                  <a:cubicBezTo>
                    <a:pt x="446" y="1509"/>
                    <a:pt x="634" y="1919"/>
                    <a:pt x="816" y="2306"/>
                  </a:cubicBezTo>
                  <a:cubicBezTo>
                    <a:pt x="857" y="2113"/>
                    <a:pt x="939" y="1896"/>
                    <a:pt x="957" y="1685"/>
                  </a:cubicBezTo>
                  <a:cubicBezTo>
                    <a:pt x="992" y="1121"/>
                    <a:pt x="1315" y="588"/>
                    <a:pt x="114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5852175" y="1454200"/>
              <a:ext cx="43150" cy="40325"/>
            </a:xfrm>
            <a:custGeom>
              <a:avLst/>
              <a:gdLst/>
              <a:ahLst/>
              <a:cxnLst/>
              <a:rect l="l" t="t" r="r" b="b"/>
              <a:pathLst>
                <a:path w="1726" h="1613" extrusionOk="0">
                  <a:moveTo>
                    <a:pt x="1279" y="881"/>
                  </a:moveTo>
                  <a:lnTo>
                    <a:pt x="1279" y="881"/>
                  </a:lnTo>
                  <a:cubicBezTo>
                    <a:pt x="1279" y="886"/>
                    <a:pt x="1279" y="890"/>
                    <a:pt x="1279" y="895"/>
                  </a:cubicBezTo>
                  <a:lnTo>
                    <a:pt x="1279" y="895"/>
                  </a:lnTo>
                  <a:cubicBezTo>
                    <a:pt x="1281" y="894"/>
                    <a:pt x="1283" y="893"/>
                    <a:pt x="1285" y="892"/>
                  </a:cubicBezTo>
                  <a:lnTo>
                    <a:pt x="1279" y="881"/>
                  </a:lnTo>
                  <a:close/>
                  <a:moveTo>
                    <a:pt x="118" y="1"/>
                  </a:moveTo>
                  <a:lnTo>
                    <a:pt x="118" y="1"/>
                  </a:lnTo>
                  <a:cubicBezTo>
                    <a:pt x="89" y="141"/>
                    <a:pt x="1" y="288"/>
                    <a:pt x="30" y="411"/>
                  </a:cubicBezTo>
                  <a:cubicBezTo>
                    <a:pt x="94" y="752"/>
                    <a:pt x="212" y="1080"/>
                    <a:pt x="317" y="1420"/>
                  </a:cubicBezTo>
                  <a:cubicBezTo>
                    <a:pt x="464" y="1467"/>
                    <a:pt x="611" y="1567"/>
                    <a:pt x="763" y="1590"/>
                  </a:cubicBezTo>
                  <a:cubicBezTo>
                    <a:pt x="919" y="1608"/>
                    <a:pt x="1074" y="1612"/>
                    <a:pt x="1230" y="1612"/>
                  </a:cubicBezTo>
                  <a:cubicBezTo>
                    <a:pt x="1387" y="1612"/>
                    <a:pt x="1543" y="1608"/>
                    <a:pt x="1702" y="1608"/>
                  </a:cubicBezTo>
                  <a:cubicBezTo>
                    <a:pt x="1708" y="1516"/>
                    <a:pt x="1708" y="1429"/>
                    <a:pt x="1719" y="1336"/>
                  </a:cubicBezTo>
                  <a:lnTo>
                    <a:pt x="1719" y="1336"/>
                  </a:lnTo>
                  <a:cubicBezTo>
                    <a:pt x="1721" y="1337"/>
                    <a:pt x="1723" y="1338"/>
                    <a:pt x="1725" y="1338"/>
                  </a:cubicBezTo>
                  <a:lnTo>
                    <a:pt x="1719" y="1332"/>
                  </a:lnTo>
                  <a:cubicBezTo>
                    <a:pt x="1719" y="1334"/>
                    <a:pt x="1719" y="1335"/>
                    <a:pt x="1719" y="1336"/>
                  </a:cubicBezTo>
                  <a:lnTo>
                    <a:pt x="1719" y="1336"/>
                  </a:lnTo>
                  <a:cubicBezTo>
                    <a:pt x="1485" y="1268"/>
                    <a:pt x="1269" y="1191"/>
                    <a:pt x="1279" y="895"/>
                  </a:cubicBezTo>
                  <a:lnTo>
                    <a:pt x="1279" y="895"/>
                  </a:lnTo>
                  <a:cubicBezTo>
                    <a:pt x="1228" y="918"/>
                    <a:pt x="1183" y="927"/>
                    <a:pt x="1143" y="927"/>
                  </a:cubicBezTo>
                  <a:cubicBezTo>
                    <a:pt x="939" y="927"/>
                    <a:pt x="856" y="678"/>
                    <a:pt x="694" y="593"/>
                  </a:cubicBezTo>
                  <a:lnTo>
                    <a:pt x="694" y="593"/>
                  </a:lnTo>
                  <a:cubicBezTo>
                    <a:pt x="601" y="490"/>
                    <a:pt x="498" y="386"/>
                    <a:pt x="400" y="288"/>
                  </a:cubicBezTo>
                  <a:lnTo>
                    <a:pt x="400" y="288"/>
                  </a:lnTo>
                  <a:lnTo>
                    <a:pt x="411" y="294"/>
                  </a:lnTo>
                  <a:lnTo>
                    <a:pt x="258" y="141"/>
                  </a:lnTo>
                  <a:lnTo>
                    <a:pt x="262" y="144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049150" y="1589725"/>
              <a:ext cx="24225" cy="48425"/>
            </a:xfrm>
            <a:custGeom>
              <a:avLst/>
              <a:gdLst/>
              <a:ahLst/>
              <a:cxnLst/>
              <a:rect l="l" t="t" r="r" b="b"/>
              <a:pathLst>
                <a:path w="969" h="1937" extrusionOk="0">
                  <a:moveTo>
                    <a:pt x="528" y="0"/>
                  </a:moveTo>
                  <a:lnTo>
                    <a:pt x="393" y="24"/>
                  </a:lnTo>
                  <a:cubicBezTo>
                    <a:pt x="264" y="646"/>
                    <a:pt x="129" y="1279"/>
                    <a:pt x="0" y="1907"/>
                  </a:cubicBezTo>
                  <a:cubicBezTo>
                    <a:pt x="323" y="1913"/>
                    <a:pt x="646" y="1930"/>
                    <a:pt x="968" y="1936"/>
                  </a:cubicBezTo>
                  <a:lnTo>
                    <a:pt x="880" y="1297"/>
                  </a:lnTo>
                  <a:cubicBezTo>
                    <a:pt x="898" y="1262"/>
                    <a:pt x="898" y="1232"/>
                    <a:pt x="880" y="1197"/>
                  </a:cubicBezTo>
                  <a:cubicBezTo>
                    <a:pt x="763" y="798"/>
                    <a:pt x="646" y="399"/>
                    <a:pt x="5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5971850" y="1461100"/>
              <a:ext cx="34175" cy="32625"/>
            </a:xfrm>
            <a:custGeom>
              <a:avLst/>
              <a:gdLst/>
              <a:ahLst/>
              <a:cxnLst/>
              <a:rect l="l" t="t" r="r" b="b"/>
              <a:pathLst>
                <a:path w="1367" h="1305" extrusionOk="0">
                  <a:moveTo>
                    <a:pt x="1" y="294"/>
                  </a:moveTo>
                  <a:lnTo>
                    <a:pt x="12" y="305"/>
                  </a:lnTo>
                  <a:cubicBezTo>
                    <a:pt x="13" y="304"/>
                    <a:pt x="14" y="302"/>
                    <a:pt x="14" y="301"/>
                  </a:cubicBezTo>
                  <a:lnTo>
                    <a:pt x="14" y="301"/>
                  </a:lnTo>
                  <a:cubicBezTo>
                    <a:pt x="10" y="298"/>
                    <a:pt x="5" y="296"/>
                    <a:pt x="1" y="294"/>
                  </a:cubicBezTo>
                  <a:close/>
                  <a:moveTo>
                    <a:pt x="130" y="0"/>
                  </a:moveTo>
                  <a:cubicBezTo>
                    <a:pt x="84" y="104"/>
                    <a:pt x="49" y="208"/>
                    <a:pt x="14" y="301"/>
                  </a:cubicBezTo>
                  <a:lnTo>
                    <a:pt x="14" y="301"/>
                  </a:lnTo>
                  <a:cubicBezTo>
                    <a:pt x="422" y="515"/>
                    <a:pt x="354" y="954"/>
                    <a:pt x="493" y="1297"/>
                  </a:cubicBezTo>
                  <a:cubicBezTo>
                    <a:pt x="581" y="1297"/>
                    <a:pt x="668" y="1295"/>
                    <a:pt x="754" y="1295"/>
                  </a:cubicBezTo>
                  <a:cubicBezTo>
                    <a:pt x="840" y="1295"/>
                    <a:pt x="925" y="1297"/>
                    <a:pt x="1010" y="1303"/>
                  </a:cubicBezTo>
                  <a:cubicBezTo>
                    <a:pt x="1027" y="1304"/>
                    <a:pt x="1044" y="1305"/>
                    <a:pt x="1059" y="1305"/>
                  </a:cubicBezTo>
                  <a:cubicBezTo>
                    <a:pt x="1336" y="1305"/>
                    <a:pt x="1366" y="1114"/>
                    <a:pt x="1344" y="886"/>
                  </a:cubicBezTo>
                  <a:cubicBezTo>
                    <a:pt x="1192" y="652"/>
                    <a:pt x="1027" y="411"/>
                    <a:pt x="875" y="176"/>
                  </a:cubicBezTo>
                  <a:cubicBezTo>
                    <a:pt x="628" y="124"/>
                    <a:pt x="382" y="65"/>
                    <a:pt x="1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5884450" y="1501725"/>
              <a:ext cx="58400" cy="25700"/>
            </a:xfrm>
            <a:custGeom>
              <a:avLst/>
              <a:gdLst/>
              <a:ahLst/>
              <a:cxnLst/>
              <a:rect l="l" t="t" r="r" b="b"/>
              <a:pathLst>
                <a:path w="2336" h="1028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00"/>
                    <a:pt x="399" y="206"/>
                    <a:pt x="593" y="317"/>
                  </a:cubicBezTo>
                  <a:cubicBezTo>
                    <a:pt x="839" y="458"/>
                    <a:pt x="1074" y="593"/>
                    <a:pt x="1308" y="734"/>
                  </a:cubicBezTo>
                  <a:lnTo>
                    <a:pt x="1291" y="728"/>
                  </a:lnTo>
                  <a:lnTo>
                    <a:pt x="1291" y="728"/>
                  </a:lnTo>
                  <a:cubicBezTo>
                    <a:pt x="1385" y="781"/>
                    <a:pt x="1490" y="828"/>
                    <a:pt x="1590" y="880"/>
                  </a:cubicBezTo>
                  <a:lnTo>
                    <a:pt x="1585" y="875"/>
                  </a:lnTo>
                  <a:lnTo>
                    <a:pt x="1736" y="1027"/>
                  </a:lnTo>
                  <a:lnTo>
                    <a:pt x="1736" y="1027"/>
                  </a:lnTo>
                  <a:cubicBezTo>
                    <a:pt x="1899" y="1015"/>
                    <a:pt x="2057" y="991"/>
                    <a:pt x="2335" y="962"/>
                  </a:cubicBezTo>
                  <a:cubicBezTo>
                    <a:pt x="1989" y="646"/>
                    <a:pt x="1719" y="393"/>
                    <a:pt x="1443" y="147"/>
                  </a:cubicBezTo>
                  <a:cubicBezTo>
                    <a:pt x="968" y="106"/>
                    <a:pt x="493" y="59"/>
                    <a:pt x="0" y="0"/>
                  </a:cubicBezTo>
                  <a:close/>
                  <a:moveTo>
                    <a:pt x="1736" y="1027"/>
                  </a:moveTo>
                  <a:lnTo>
                    <a:pt x="1736" y="1027"/>
                  </a:lnTo>
                  <a:cubicBezTo>
                    <a:pt x="1734" y="1027"/>
                    <a:pt x="1733" y="1027"/>
                    <a:pt x="1731" y="1027"/>
                  </a:cubicBezTo>
                  <a:lnTo>
                    <a:pt x="1737" y="1027"/>
                  </a:lnTo>
                  <a:lnTo>
                    <a:pt x="1736" y="102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023050" y="1648825"/>
              <a:ext cx="14675" cy="27900"/>
            </a:xfrm>
            <a:custGeom>
              <a:avLst/>
              <a:gdLst/>
              <a:ahLst/>
              <a:cxnLst/>
              <a:rect l="l" t="t" r="r" b="b"/>
              <a:pathLst>
                <a:path w="587" h="1116" extrusionOk="0">
                  <a:moveTo>
                    <a:pt x="587" y="0"/>
                  </a:moveTo>
                  <a:lnTo>
                    <a:pt x="587" y="0"/>
                  </a:lnTo>
                  <a:cubicBezTo>
                    <a:pt x="387" y="36"/>
                    <a:pt x="194" y="77"/>
                    <a:pt x="0" y="124"/>
                  </a:cubicBezTo>
                  <a:lnTo>
                    <a:pt x="329" y="1115"/>
                  </a:lnTo>
                  <a:cubicBezTo>
                    <a:pt x="399" y="1115"/>
                    <a:pt x="458" y="1103"/>
                    <a:pt x="522" y="1097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5874775" y="1501875"/>
              <a:ext cx="42550" cy="18350"/>
            </a:xfrm>
            <a:custGeom>
              <a:avLst/>
              <a:gdLst/>
              <a:ahLst/>
              <a:cxnLst/>
              <a:rect l="l" t="t" r="r" b="b"/>
              <a:pathLst>
                <a:path w="1702" h="734" extrusionOk="0">
                  <a:moveTo>
                    <a:pt x="393" y="0"/>
                  </a:moveTo>
                  <a:lnTo>
                    <a:pt x="0" y="200"/>
                  </a:lnTo>
                  <a:cubicBezTo>
                    <a:pt x="563" y="376"/>
                    <a:pt x="1138" y="558"/>
                    <a:pt x="1701" y="734"/>
                  </a:cubicBezTo>
                  <a:cubicBezTo>
                    <a:pt x="1461" y="593"/>
                    <a:pt x="1232" y="446"/>
                    <a:pt x="991" y="317"/>
                  </a:cubicBezTo>
                  <a:cubicBezTo>
                    <a:pt x="798" y="206"/>
                    <a:pt x="593" y="106"/>
                    <a:pt x="39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5900000" y="1461100"/>
              <a:ext cx="17900" cy="32725"/>
            </a:xfrm>
            <a:custGeom>
              <a:avLst/>
              <a:gdLst/>
              <a:ahLst/>
              <a:cxnLst/>
              <a:rect l="l" t="t" r="r" b="b"/>
              <a:pathLst>
                <a:path w="716" h="1309" extrusionOk="0">
                  <a:moveTo>
                    <a:pt x="229" y="1033"/>
                  </a:moveTo>
                  <a:lnTo>
                    <a:pt x="235" y="1045"/>
                  </a:lnTo>
                  <a:cubicBezTo>
                    <a:pt x="234" y="1041"/>
                    <a:pt x="233" y="1037"/>
                    <a:pt x="232" y="1033"/>
                  </a:cubicBezTo>
                  <a:lnTo>
                    <a:pt x="232" y="1033"/>
                  </a:lnTo>
                  <a:cubicBezTo>
                    <a:pt x="231" y="1033"/>
                    <a:pt x="230" y="1033"/>
                    <a:pt x="229" y="1033"/>
                  </a:cubicBezTo>
                  <a:close/>
                  <a:moveTo>
                    <a:pt x="112" y="0"/>
                  </a:moveTo>
                  <a:cubicBezTo>
                    <a:pt x="82" y="30"/>
                    <a:pt x="47" y="47"/>
                    <a:pt x="0" y="71"/>
                  </a:cubicBezTo>
                  <a:cubicBezTo>
                    <a:pt x="81" y="390"/>
                    <a:pt x="151" y="714"/>
                    <a:pt x="232" y="1033"/>
                  </a:cubicBezTo>
                  <a:lnTo>
                    <a:pt x="232" y="1033"/>
                  </a:lnTo>
                  <a:cubicBezTo>
                    <a:pt x="266" y="1033"/>
                    <a:pt x="294" y="1039"/>
                    <a:pt x="323" y="1039"/>
                  </a:cubicBezTo>
                  <a:cubicBezTo>
                    <a:pt x="299" y="1074"/>
                    <a:pt x="276" y="1121"/>
                    <a:pt x="252" y="1162"/>
                  </a:cubicBezTo>
                  <a:lnTo>
                    <a:pt x="205" y="1232"/>
                  </a:lnTo>
                  <a:cubicBezTo>
                    <a:pt x="376" y="1256"/>
                    <a:pt x="546" y="1279"/>
                    <a:pt x="716" y="1309"/>
                  </a:cubicBezTo>
                  <a:cubicBezTo>
                    <a:pt x="516" y="869"/>
                    <a:pt x="311" y="440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5938550" y="1464775"/>
              <a:ext cx="9125" cy="28900"/>
            </a:xfrm>
            <a:custGeom>
              <a:avLst/>
              <a:gdLst/>
              <a:ahLst/>
              <a:cxnLst/>
              <a:rect l="l" t="t" r="r" b="b"/>
              <a:pathLst>
                <a:path w="365" h="1156" extrusionOk="0">
                  <a:moveTo>
                    <a:pt x="24" y="0"/>
                  </a:moveTo>
                  <a:cubicBezTo>
                    <a:pt x="13" y="387"/>
                    <a:pt x="7" y="774"/>
                    <a:pt x="1" y="1156"/>
                  </a:cubicBezTo>
                  <a:cubicBezTo>
                    <a:pt x="124" y="1156"/>
                    <a:pt x="241" y="1150"/>
                    <a:pt x="365" y="1150"/>
                  </a:cubicBezTo>
                  <a:cubicBezTo>
                    <a:pt x="253" y="769"/>
                    <a:pt x="365" y="311"/>
                    <a:pt x="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5972150" y="1468575"/>
              <a:ext cx="12200" cy="25250"/>
            </a:xfrm>
            <a:custGeom>
              <a:avLst/>
              <a:gdLst/>
              <a:ahLst/>
              <a:cxnLst/>
              <a:rect l="l" t="t" r="r" b="b"/>
              <a:pathLst>
                <a:path w="488" h="1010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335"/>
                    <a:pt x="71" y="675"/>
                    <a:pt x="118" y="1010"/>
                  </a:cubicBezTo>
                  <a:cubicBezTo>
                    <a:pt x="241" y="1010"/>
                    <a:pt x="364" y="1004"/>
                    <a:pt x="487" y="1004"/>
                  </a:cubicBezTo>
                  <a:cubicBezTo>
                    <a:pt x="352" y="658"/>
                    <a:pt x="417" y="212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6006250" y="1483325"/>
              <a:ext cx="13300" cy="10975"/>
            </a:xfrm>
            <a:custGeom>
              <a:avLst/>
              <a:gdLst/>
              <a:ahLst/>
              <a:cxnLst/>
              <a:rect l="l" t="t" r="r" b="b"/>
              <a:pathLst>
                <a:path w="532" h="439" extrusionOk="0">
                  <a:moveTo>
                    <a:pt x="188" y="1"/>
                  </a:moveTo>
                  <a:cubicBezTo>
                    <a:pt x="158" y="1"/>
                    <a:pt x="126" y="3"/>
                    <a:pt x="91" y="9"/>
                  </a:cubicBezTo>
                  <a:cubicBezTo>
                    <a:pt x="0" y="373"/>
                    <a:pt x="192" y="439"/>
                    <a:pt x="453" y="439"/>
                  </a:cubicBezTo>
                  <a:cubicBezTo>
                    <a:pt x="479" y="439"/>
                    <a:pt x="505" y="438"/>
                    <a:pt x="531" y="437"/>
                  </a:cubicBezTo>
                  <a:cubicBezTo>
                    <a:pt x="515" y="195"/>
                    <a:pt x="443" y="1"/>
                    <a:pt x="18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5928600" y="1502450"/>
              <a:ext cx="14525" cy="10725"/>
            </a:xfrm>
            <a:custGeom>
              <a:avLst/>
              <a:gdLst/>
              <a:ahLst/>
              <a:cxnLst/>
              <a:rect l="l" t="t" r="r" b="b"/>
              <a:pathLst>
                <a:path w="581" h="429" extrusionOk="0">
                  <a:moveTo>
                    <a:pt x="540" y="1"/>
                  </a:moveTo>
                  <a:cubicBezTo>
                    <a:pt x="352" y="36"/>
                    <a:pt x="176" y="77"/>
                    <a:pt x="0" y="118"/>
                  </a:cubicBezTo>
                  <a:cubicBezTo>
                    <a:pt x="170" y="206"/>
                    <a:pt x="346" y="300"/>
                    <a:pt x="581" y="429"/>
                  </a:cubicBezTo>
                  <a:cubicBezTo>
                    <a:pt x="557" y="229"/>
                    <a:pt x="551" y="112"/>
                    <a:pt x="54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6071150" y="1622125"/>
              <a:ext cx="12700" cy="16025"/>
            </a:xfrm>
            <a:custGeom>
              <a:avLst/>
              <a:gdLst/>
              <a:ahLst/>
              <a:cxnLst/>
              <a:rect l="l" t="t" r="r" b="b"/>
              <a:pathLst>
                <a:path w="508" h="641" extrusionOk="0">
                  <a:moveTo>
                    <a:pt x="21" y="0"/>
                  </a:moveTo>
                  <a:cubicBezTo>
                    <a:pt x="14" y="0"/>
                    <a:pt x="7" y="1"/>
                    <a:pt x="0" y="1"/>
                  </a:cubicBezTo>
                  <a:lnTo>
                    <a:pt x="88" y="640"/>
                  </a:lnTo>
                  <a:cubicBezTo>
                    <a:pt x="159" y="628"/>
                    <a:pt x="235" y="617"/>
                    <a:pt x="305" y="605"/>
                  </a:cubicBezTo>
                  <a:cubicBezTo>
                    <a:pt x="207" y="408"/>
                    <a:pt x="508" y="0"/>
                    <a:pt x="2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5894700" y="1486900"/>
              <a:ext cx="11925" cy="7225"/>
            </a:xfrm>
            <a:custGeom>
              <a:avLst/>
              <a:gdLst/>
              <a:ahLst/>
              <a:cxnLst/>
              <a:rect l="l" t="t" r="r" b="b"/>
              <a:pathLst>
                <a:path w="477" h="289" extrusionOk="0">
                  <a:moveTo>
                    <a:pt x="458" y="1"/>
                  </a:moveTo>
                  <a:lnTo>
                    <a:pt x="458" y="1"/>
                  </a:lnTo>
                  <a:cubicBezTo>
                    <a:pt x="457" y="5"/>
                    <a:pt x="456" y="9"/>
                    <a:pt x="455" y="13"/>
                  </a:cubicBezTo>
                  <a:lnTo>
                    <a:pt x="455" y="13"/>
                  </a:lnTo>
                  <a:cubicBezTo>
                    <a:pt x="458" y="13"/>
                    <a:pt x="461" y="13"/>
                    <a:pt x="464" y="13"/>
                  </a:cubicBezTo>
                  <a:lnTo>
                    <a:pt x="458" y="1"/>
                  </a:lnTo>
                  <a:close/>
                  <a:moveTo>
                    <a:pt x="18" y="7"/>
                  </a:moveTo>
                  <a:cubicBezTo>
                    <a:pt x="7" y="101"/>
                    <a:pt x="7" y="189"/>
                    <a:pt x="1" y="288"/>
                  </a:cubicBezTo>
                  <a:cubicBezTo>
                    <a:pt x="142" y="259"/>
                    <a:pt x="282" y="224"/>
                    <a:pt x="435" y="206"/>
                  </a:cubicBezTo>
                  <a:lnTo>
                    <a:pt x="476" y="142"/>
                  </a:lnTo>
                  <a:cubicBezTo>
                    <a:pt x="449" y="98"/>
                    <a:pt x="442" y="60"/>
                    <a:pt x="455" y="13"/>
                  </a:cubicBezTo>
                  <a:lnTo>
                    <a:pt x="455" y="13"/>
                  </a:lnTo>
                  <a:cubicBezTo>
                    <a:pt x="311" y="12"/>
                    <a:pt x="162" y="7"/>
                    <a:pt x="18" y="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5876225" y="1626100"/>
              <a:ext cx="11750" cy="7800"/>
            </a:xfrm>
            <a:custGeom>
              <a:avLst/>
              <a:gdLst/>
              <a:ahLst/>
              <a:cxnLst/>
              <a:rect l="l" t="t" r="r" b="b"/>
              <a:pathLst>
                <a:path w="470" h="312" extrusionOk="0">
                  <a:moveTo>
                    <a:pt x="323" y="0"/>
                  </a:moveTo>
                  <a:lnTo>
                    <a:pt x="328" y="5"/>
                  </a:lnTo>
                  <a:lnTo>
                    <a:pt x="328" y="5"/>
                  </a:lnTo>
                  <a:cubicBezTo>
                    <a:pt x="330" y="3"/>
                    <a:pt x="333" y="2"/>
                    <a:pt x="335" y="0"/>
                  </a:cubicBezTo>
                  <a:close/>
                  <a:moveTo>
                    <a:pt x="328" y="5"/>
                  </a:moveTo>
                  <a:lnTo>
                    <a:pt x="328" y="5"/>
                  </a:lnTo>
                  <a:cubicBezTo>
                    <a:pt x="231" y="63"/>
                    <a:pt x="125" y="117"/>
                    <a:pt x="22" y="171"/>
                  </a:cubicBezTo>
                  <a:lnTo>
                    <a:pt x="22" y="171"/>
                  </a:lnTo>
                  <a:cubicBezTo>
                    <a:pt x="17" y="167"/>
                    <a:pt x="12" y="163"/>
                    <a:pt x="7" y="159"/>
                  </a:cubicBezTo>
                  <a:lnTo>
                    <a:pt x="7" y="159"/>
                  </a:lnTo>
                  <a:cubicBezTo>
                    <a:pt x="12" y="164"/>
                    <a:pt x="1" y="182"/>
                    <a:pt x="1" y="182"/>
                  </a:cubicBezTo>
                  <a:cubicBezTo>
                    <a:pt x="8" y="178"/>
                    <a:pt x="15" y="174"/>
                    <a:pt x="22" y="171"/>
                  </a:cubicBezTo>
                  <a:lnTo>
                    <a:pt x="22" y="171"/>
                  </a:lnTo>
                  <a:cubicBezTo>
                    <a:pt x="76" y="212"/>
                    <a:pt x="129" y="244"/>
                    <a:pt x="183" y="282"/>
                  </a:cubicBezTo>
                  <a:cubicBezTo>
                    <a:pt x="276" y="299"/>
                    <a:pt x="364" y="305"/>
                    <a:pt x="464" y="311"/>
                  </a:cubicBezTo>
                  <a:cubicBezTo>
                    <a:pt x="470" y="252"/>
                    <a:pt x="470" y="205"/>
                    <a:pt x="470" y="147"/>
                  </a:cubicBezTo>
                  <a:lnTo>
                    <a:pt x="470" y="147"/>
                  </a:lnTo>
                  <a:lnTo>
                    <a:pt x="328" y="5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5997525" y="1649425"/>
              <a:ext cx="7800" cy="5725"/>
            </a:xfrm>
            <a:custGeom>
              <a:avLst/>
              <a:gdLst/>
              <a:ahLst/>
              <a:cxnLst/>
              <a:rect l="l" t="t" r="r" b="b"/>
              <a:pathLst>
                <a:path w="312" h="229" extrusionOk="0">
                  <a:moveTo>
                    <a:pt x="181" y="0"/>
                  </a:moveTo>
                  <a:cubicBezTo>
                    <a:pt x="136" y="0"/>
                    <a:pt x="77" y="40"/>
                    <a:pt x="0" y="135"/>
                  </a:cubicBezTo>
                  <a:cubicBezTo>
                    <a:pt x="106" y="164"/>
                    <a:pt x="206" y="199"/>
                    <a:pt x="311" y="229"/>
                  </a:cubicBezTo>
                  <a:cubicBezTo>
                    <a:pt x="290" y="99"/>
                    <a:pt x="253" y="0"/>
                    <a:pt x="18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5887375" y="1629750"/>
              <a:ext cx="8100" cy="4150"/>
            </a:xfrm>
            <a:custGeom>
              <a:avLst/>
              <a:gdLst/>
              <a:ahLst/>
              <a:cxnLst/>
              <a:rect l="l" t="t" r="r" b="b"/>
              <a:pathLst>
                <a:path w="324" h="166" extrusionOk="0">
                  <a:moveTo>
                    <a:pt x="1" y="153"/>
                  </a:moveTo>
                  <a:lnTo>
                    <a:pt x="18" y="165"/>
                  </a:lnTo>
                  <a:cubicBezTo>
                    <a:pt x="18" y="161"/>
                    <a:pt x="18" y="157"/>
                    <a:pt x="18" y="153"/>
                  </a:cubicBezTo>
                  <a:close/>
                  <a:moveTo>
                    <a:pt x="24" y="1"/>
                  </a:moveTo>
                  <a:cubicBezTo>
                    <a:pt x="19" y="55"/>
                    <a:pt x="18" y="100"/>
                    <a:pt x="18" y="153"/>
                  </a:cubicBezTo>
                  <a:lnTo>
                    <a:pt x="177" y="153"/>
                  </a:lnTo>
                  <a:lnTo>
                    <a:pt x="247" y="165"/>
                  </a:lnTo>
                  <a:lnTo>
                    <a:pt x="323" y="147"/>
                  </a:lnTo>
                  <a:cubicBezTo>
                    <a:pt x="218" y="101"/>
                    <a:pt x="124" y="48"/>
                    <a:pt x="2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6005150" y="1478400"/>
              <a:ext cx="3400" cy="5600"/>
            </a:xfrm>
            <a:custGeom>
              <a:avLst/>
              <a:gdLst/>
              <a:ahLst/>
              <a:cxnLst/>
              <a:rect l="l" t="t" r="r" b="b"/>
              <a:pathLst>
                <a:path w="136" h="224" extrusionOk="0">
                  <a:moveTo>
                    <a:pt x="118" y="1"/>
                  </a:moveTo>
                  <a:cubicBezTo>
                    <a:pt x="71" y="71"/>
                    <a:pt x="36" y="141"/>
                    <a:pt x="0" y="206"/>
                  </a:cubicBezTo>
                  <a:lnTo>
                    <a:pt x="71" y="224"/>
                  </a:lnTo>
                  <a:lnTo>
                    <a:pt x="135" y="206"/>
                  </a:lnTo>
                  <a:cubicBezTo>
                    <a:pt x="129" y="141"/>
                    <a:pt x="124" y="71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5887525" y="1633725"/>
              <a:ext cx="4425" cy="3825"/>
            </a:xfrm>
            <a:custGeom>
              <a:avLst/>
              <a:gdLst/>
              <a:ahLst/>
              <a:cxnLst/>
              <a:rect l="l" t="t" r="r" b="b"/>
              <a:pathLst>
                <a:path w="177" h="153" extrusionOk="0">
                  <a:moveTo>
                    <a:pt x="0" y="0"/>
                  </a:moveTo>
                  <a:lnTo>
                    <a:pt x="47" y="15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5875800" y="1630200"/>
              <a:ext cx="5150" cy="3975"/>
            </a:xfrm>
            <a:custGeom>
              <a:avLst/>
              <a:gdLst/>
              <a:ahLst/>
              <a:cxnLst/>
              <a:rect l="l" t="t" r="r" b="b"/>
              <a:pathLst>
                <a:path w="206" h="159" extrusionOk="0">
                  <a:moveTo>
                    <a:pt x="29" y="0"/>
                  </a:moveTo>
                  <a:cubicBezTo>
                    <a:pt x="24" y="24"/>
                    <a:pt x="0" y="47"/>
                    <a:pt x="0" y="59"/>
                  </a:cubicBezTo>
                  <a:cubicBezTo>
                    <a:pt x="18" y="100"/>
                    <a:pt x="47" y="118"/>
                    <a:pt x="70" y="147"/>
                  </a:cubicBezTo>
                  <a:lnTo>
                    <a:pt x="141" y="159"/>
                  </a:lnTo>
                  <a:lnTo>
                    <a:pt x="205" y="129"/>
                  </a:lnTo>
                  <a:cubicBezTo>
                    <a:pt x="147" y="83"/>
                    <a:pt x="88" y="47"/>
                    <a:pt x="2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4570200" y="1476925"/>
              <a:ext cx="209850" cy="157375"/>
            </a:xfrm>
            <a:custGeom>
              <a:avLst/>
              <a:gdLst/>
              <a:ahLst/>
              <a:cxnLst/>
              <a:rect l="l" t="t" r="r" b="b"/>
              <a:pathLst>
                <a:path w="8394" h="6295" extrusionOk="0">
                  <a:moveTo>
                    <a:pt x="476" y="1292"/>
                  </a:moveTo>
                  <a:lnTo>
                    <a:pt x="494" y="1309"/>
                  </a:lnTo>
                  <a:cubicBezTo>
                    <a:pt x="494" y="1307"/>
                    <a:pt x="494" y="1305"/>
                    <a:pt x="495" y="1303"/>
                  </a:cubicBezTo>
                  <a:lnTo>
                    <a:pt x="495" y="1303"/>
                  </a:lnTo>
                  <a:cubicBezTo>
                    <a:pt x="489" y="1299"/>
                    <a:pt x="482" y="1295"/>
                    <a:pt x="476" y="1292"/>
                  </a:cubicBezTo>
                  <a:close/>
                  <a:moveTo>
                    <a:pt x="1995" y="1579"/>
                  </a:moveTo>
                  <a:cubicBezTo>
                    <a:pt x="2048" y="1732"/>
                    <a:pt x="2089" y="1896"/>
                    <a:pt x="2142" y="2054"/>
                  </a:cubicBezTo>
                  <a:cubicBezTo>
                    <a:pt x="2101" y="2072"/>
                    <a:pt x="2060" y="2084"/>
                    <a:pt x="2019" y="2101"/>
                  </a:cubicBezTo>
                  <a:cubicBezTo>
                    <a:pt x="1954" y="1943"/>
                    <a:pt x="1890" y="1790"/>
                    <a:pt x="1831" y="1638"/>
                  </a:cubicBezTo>
                  <a:cubicBezTo>
                    <a:pt x="1884" y="1614"/>
                    <a:pt x="1943" y="1602"/>
                    <a:pt x="1995" y="1579"/>
                  </a:cubicBezTo>
                  <a:close/>
                  <a:moveTo>
                    <a:pt x="7217" y="3315"/>
                  </a:moveTo>
                  <a:cubicBezTo>
                    <a:pt x="7216" y="3316"/>
                    <a:pt x="7216" y="3316"/>
                    <a:pt x="7216" y="3317"/>
                  </a:cubicBezTo>
                  <a:lnTo>
                    <a:pt x="7216" y="3317"/>
                  </a:lnTo>
                  <a:cubicBezTo>
                    <a:pt x="7220" y="3320"/>
                    <a:pt x="7224" y="3324"/>
                    <a:pt x="7228" y="3327"/>
                  </a:cubicBezTo>
                  <a:lnTo>
                    <a:pt x="7217" y="3315"/>
                  </a:lnTo>
                  <a:close/>
                  <a:moveTo>
                    <a:pt x="3556" y="2524"/>
                  </a:moveTo>
                  <a:cubicBezTo>
                    <a:pt x="3673" y="2776"/>
                    <a:pt x="3785" y="3016"/>
                    <a:pt x="3896" y="3257"/>
                  </a:cubicBezTo>
                  <a:cubicBezTo>
                    <a:pt x="3837" y="3286"/>
                    <a:pt x="3785" y="3310"/>
                    <a:pt x="3726" y="3339"/>
                  </a:cubicBezTo>
                  <a:cubicBezTo>
                    <a:pt x="3609" y="3098"/>
                    <a:pt x="3485" y="2858"/>
                    <a:pt x="3368" y="2612"/>
                  </a:cubicBezTo>
                  <a:cubicBezTo>
                    <a:pt x="3433" y="2582"/>
                    <a:pt x="3491" y="2553"/>
                    <a:pt x="3556" y="2524"/>
                  </a:cubicBezTo>
                  <a:close/>
                  <a:moveTo>
                    <a:pt x="3984" y="3462"/>
                  </a:moveTo>
                  <a:cubicBezTo>
                    <a:pt x="4201" y="3802"/>
                    <a:pt x="4424" y="4137"/>
                    <a:pt x="4676" y="4536"/>
                  </a:cubicBezTo>
                  <a:cubicBezTo>
                    <a:pt x="4142" y="4313"/>
                    <a:pt x="4054" y="4190"/>
                    <a:pt x="3984" y="3462"/>
                  </a:cubicBezTo>
                  <a:close/>
                  <a:moveTo>
                    <a:pt x="6078" y="4489"/>
                  </a:moveTo>
                  <a:lnTo>
                    <a:pt x="6078" y="4489"/>
                  </a:lnTo>
                  <a:cubicBezTo>
                    <a:pt x="6155" y="4506"/>
                    <a:pt x="6219" y="4518"/>
                    <a:pt x="6290" y="4536"/>
                  </a:cubicBezTo>
                  <a:cubicBezTo>
                    <a:pt x="6372" y="4635"/>
                    <a:pt x="6460" y="4741"/>
                    <a:pt x="6548" y="4841"/>
                  </a:cubicBezTo>
                  <a:cubicBezTo>
                    <a:pt x="6518" y="4864"/>
                    <a:pt x="6489" y="4894"/>
                    <a:pt x="6460" y="4923"/>
                  </a:cubicBezTo>
                  <a:cubicBezTo>
                    <a:pt x="6366" y="4841"/>
                    <a:pt x="6278" y="4770"/>
                    <a:pt x="6184" y="4688"/>
                  </a:cubicBezTo>
                  <a:cubicBezTo>
                    <a:pt x="6155" y="4624"/>
                    <a:pt x="6114" y="4559"/>
                    <a:pt x="6078" y="4489"/>
                  </a:cubicBezTo>
                  <a:close/>
                  <a:moveTo>
                    <a:pt x="6744" y="4981"/>
                  </a:moveTo>
                  <a:cubicBezTo>
                    <a:pt x="6916" y="4981"/>
                    <a:pt x="6992" y="5126"/>
                    <a:pt x="7082" y="5234"/>
                  </a:cubicBezTo>
                  <a:cubicBezTo>
                    <a:pt x="7134" y="5275"/>
                    <a:pt x="7187" y="5328"/>
                    <a:pt x="7240" y="5369"/>
                  </a:cubicBezTo>
                  <a:cubicBezTo>
                    <a:pt x="7324" y="5470"/>
                    <a:pt x="7408" y="5576"/>
                    <a:pt x="7492" y="5672"/>
                  </a:cubicBezTo>
                  <a:lnTo>
                    <a:pt x="7492" y="5672"/>
                  </a:lnTo>
                  <a:cubicBezTo>
                    <a:pt x="7377" y="5606"/>
                    <a:pt x="7261" y="5540"/>
                    <a:pt x="7140" y="5474"/>
                  </a:cubicBezTo>
                  <a:cubicBezTo>
                    <a:pt x="7093" y="5427"/>
                    <a:pt x="7041" y="5392"/>
                    <a:pt x="6988" y="5351"/>
                  </a:cubicBezTo>
                  <a:cubicBezTo>
                    <a:pt x="6865" y="5251"/>
                    <a:pt x="6730" y="5158"/>
                    <a:pt x="6554" y="5029"/>
                  </a:cubicBezTo>
                  <a:cubicBezTo>
                    <a:pt x="6629" y="4995"/>
                    <a:pt x="6691" y="4981"/>
                    <a:pt x="6744" y="4981"/>
                  </a:cubicBezTo>
                  <a:close/>
                  <a:moveTo>
                    <a:pt x="118" y="1"/>
                  </a:moveTo>
                  <a:cubicBezTo>
                    <a:pt x="83" y="54"/>
                    <a:pt x="36" y="107"/>
                    <a:pt x="1" y="159"/>
                  </a:cubicBezTo>
                  <a:cubicBezTo>
                    <a:pt x="153" y="545"/>
                    <a:pt x="578" y="814"/>
                    <a:pt x="495" y="1303"/>
                  </a:cubicBezTo>
                  <a:lnTo>
                    <a:pt x="495" y="1303"/>
                  </a:lnTo>
                  <a:cubicBezTo>
                    <a:pt x="975" y="1592"/>
                    <a:pt x="994" y="2113"/>
                    <a:pt x="1110" y="2576"/>
                  </a:cubicBezTo>
                  <a:cubicBezTo>
                    <a:pt x="1203" y="2952"/>
                    <a:pt x="1227" y="3357"/>
                    <a:pt x="1409" y="3679"/>
                  </a:cubicBezTo>
                  <a:cubicBezTo>
                    <a:pt x="1655" y="4107"/>
                    <a:pt x="2025" y="4471"/>
                    <a:pt x="2341" y="4864"/>
                  </a:cubicBezTo>
                  <a:cubicBezTo>
                    <a:pt x="2394" y="4823"/>
                    <a:pt x="2459" y="4776"/>
                    <a:pt x="2494" y="4747"/>
                  </a:cubicBezTo>
                  <a:cubicBezTo>
                    <a:pt x="2330" y="4078"/>
                    <a:pt x="2154" y="3427"/>
                    <a:pt x="2236" y="2729"/>
                  </a:cubicBezTo>
                  <a:lnTo>
                    <a:pt x="2236" y="2729"/>
                  </a:lnTo>
                  <a:cubicBezTo>
                    <a:pt x="2471" y="3063"/>
                    <a:pt x="2441" y="3450"/>
                    <a:pt x="2523" y="3814"/>
                  </a:cubicBezTo>
                  <a:cubicBezTo>
                    <a:pt x="2588" y="4096"/>
                    <a:pt x="2635" y="4395"/>
                    <a:pt x="2764" y="4647"/>
                  </a:cubicBezTo>
                  <a:cubicBezTo>
                    <a:pt x="3339" y="5700"/>
                    <a:pt x="4434" y="6295"/>
                    <a:pt x="5568" y="6295"/>
                  </a:cubicBezTo>
                  <a:cubicBezTo>
                    <a:pt x="5925" y="6295"/>
                    <a:pt x="6286" y="6236"/>
                    <a:pt x="6636" y="6114"/>
                  </a:cubicBezTo>
                  <a:cubicBezTo>
                    <a:pt x="6137" y="5826"/>
                    <a:pt x="5603" y="5510"/>
                    <a:pt x="5058" y="5204"/>
                  </a:cubicBezTo>
                  <a:cubicBezTo>
                    <a:pt x="4934" y="5087"/>
                    <a:pt x="4817" y="4970"/>
                    <a:pt x="4694" y="4853"/>
                  </a:cubicBezTo>
                  <a:cubicBezTo>
                    <a:pt x="4659" y="4782"/>
                    <a:pt x="4629" y="4718"/>
                    <a:pt x="4588" y="4653"/>
                  </a:cubicBezTo>
                  <a:lnTo>
                    <a:pt x="4588" y="4653"/>
                  </a:lnTo>
                  <a:cubicBezTo>
                    <a:pt x="4659" y="4659"/>
                    <a:pt x="4729" y="4677"/>
                    <a:pt x="4794" y="4682"/>
                  </a:cubicBezTo>
                  <a:cubicBezTo>
                    <a:pt x="4934" y="4806"/>
                    <a:pt x="5069" y="4941"/>
                    <a:pt x="5204" y="5064"/>
                  </a:cubicBezTo>
                  <a:cubicBezTo>
                    <a:pt x="5750" y="5439"/>
                    <a:pt x="6331" y="5732"/>
                    <a:pt x="6976" y="5897"/>
                  </a:cubicBezTo>
                  <a:cubicBezTo>
                    <a:pt x="7081" y="5928"/>
                    <a:pt x="7187" y="5965"/>
                    <a:pt x="7277" y="5965"/>
                  </a:cubicBezTo>
                  <a:cubicBezTo>
                    <a:pt x="7392" y="5965"/>
                    <a:pt x="7483" y="5903"/>
                    <a:pt x="7516" y="5686"/>
                  </a:cubicBezTo>
                  <a:cubicBezTo>
                    <a:pt x="7516" y="5685"/>
                    <a:pt x="7515" y="5685"/>
                    <a:pt x="7515" y="5685"/>
                  </a:cubicBezTo>
                  <a:lnTo>
                    <a:pt x="7515" y="5685"/>
                  </a:lnTo>
                  <a:cubicBezTo>
                    <a:pt x="7539" y="5685"/>
                    <a:pt x="7564" y="5685"/>
                    <a:pt x="7589" y="5685"/>
                  </a:cubicBezTo>
                  <a:cubicBezTo>
                    <a:pt x="7674" y="5685"/>
                    <a:pt x="7762" y="5687"/>
                    <a:pt x="7850" y="5687"/>
                  </a:cubicBezTo>
                  <a:cubicBezTo>
                    <a:pt x="7967" y="5687"/>
                    <a:pt x="8085" y="5683"/>
                    <a:pt x="8196" y="5662"/>
                  </a:cubicBezTo>
                  <a:cubicBezTo>
                    <a:pt x="8278" y="5650"/>
                    <a:pt x="8331" y="5474"/>
                    <a:pt x="8390" y="5380"/>
                  </a:cubicBezTo>
                  <a:lnTo>
                    <a:pt x="8390" y="5380"/>
                  </a:lnTo>
                  <a:lnTo>
                    <a:pt x="8394" y="5384"/>
                  </a:lnTo>
                  <a:lnTo>
                    <a:pt x="8394" y="5384"/>
                  </a:lnTo>
                  <a:lnTo>
                    <a:pt x="8390" y="5380"/>
                  </a:lnTo>
                  <a:lnTo>
                    <a:pt x="8390" y="5380"/>
                  </a:lnTo>
                  <a:lnTo>
                    <a:pt x="8243" y="5234"/>
                  </a:lnTo>
                  <a:lnTo>
                    <a:pt x="8249" y="5240"/>
                  </a:lnTo>
                  <a:cubicBezTo>
                    <a:pt x="7875" y="4889"/>
                    <a:pt x="7548" y="4230"/>
                    <a:pt x="7510" y="3773"/>
                  </a:cubicBezTo>
                  <a:lnTo>
                    <a:pt x="7510" y="3773"/>
                  </a:lnTo>
                  <a:cubicBezTo>
                    <a:pt x="7512" y="3773"/>
                    <a:pt x="7514" y="3773"/>
                    <a:pt x="7516" y="3773"/>
                  </a:cubicBezTo>
                  <a:lnTo>
                    <a:pt x="7510" y="3767"/>
                  </a:lnTo>
                  <a:lnTo>
                    <a:pt x="7510" y="3767"/>
                  </a:lnTo>
                  <a:cubicBezTo>
                    <a:pt x="7510" y="3769"/>
                    <a:pt x="7510" y="3771"/>
                    <a:pt x="7510" y="3773"/>
                  </a:cubicBezTo>
                  <a:lnTo>
                    <a:pt x="7510" y="3773"/>
                  </a:lnTo>
                  <a:cubicBezTo>
                    <a:pt x="7222" y="3747"/>
                    <a:pt x="7170" y="3567"/>
                    <a:pt x="7216" y="3317"/>
                  </a:cubicBezTo>
                  <a:lnTo>
                    <a:pt x="7216" y="3317"/>
                  </a:lnTo>
                  <a:cubicBezTo>
                    <a:pt x="6926" y="3063"/>
                    <a:pt x="6609" y="2836"/>
                    <a:pt x="6348" y="2553"/>
                  </a:cubicBezTo>
                  <a:cubicBezTo>
                    <a:pt x="6024" y="2203"/>
                    <a:pt x="5652" y="2063"/>
                    <a:pt x="5190" y="2063"/>
                  </a:cubicBezTo>
                  <a:cubicBezTo>
                    <a:pt x="5025" y="2063"/>
                    <a:pt x="4848" y="2080"/>
                    <a:pt x="4659" y="2113"/>
                  </a:cubicBezTo>
                  <a:cubicBezTo>
                    <a:pt x="5017" y="2752"/>
                    <a:pt x="5339" y="3315"/>
                    <a:pt x="5656" y="3885"/>
                  </a:cubicBezTo>
                  <a:cubicBezTo>
                    <a:pt x="5726" y="3978"/>
                    <a:pt x="5803" y="4066"/>
                    <a:pt x="5873" y="4160"/>
                  </a:cubicBezTo>
                  <a:lnTo>
                    <a:pt x="5785" y="4248"/>
                  </a:lnTo>
                  <a:lnTo>
                    <a:pt x="5521" y="4031"/>
                  </a:lnTo>
                  <a:lnTo>
                    <a:pt x="4577" y="2400"/>
                  </a:lnTo>
                  <a:cubicBezTo>
                    <a:pt x="4500" y="2283"/>
                    <a:pt x="4430" y="2095"/>
                    <a:pt x="4336" y="2078"/>
                  </a:cubicBezTo>
                  <a:cubicBezTo>
                    <a:pt x="3925" y="2007"/>
                    <a:pt x="3497" y="1978"/>
                    <a:pt x="3016" y="1925"/>
                  </a:cubicBezTo>
                  <a:cubicBezTo>
                    <a:pt x="2699" y="1673"/>
                    <a:pt x="2300" y="1368"/>
                    <a:pt x="1913" y="1063"/>
                  </a:cubicBezTo>
                  <a:cubicBezTo>
                    <a:pt x="1831" y="1157"/>
                    <a:pt x="1772" y="1221"/>
                    <a:pt x="1673" y="1333"/>
                  </a:cubicBezTo>
                  <a:cubicBezTo>
                    <a:pt x="1420" y="523"/>
                    <a:pt x="857" y="148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4608925" y="1450950"/>
              <a:ext cx="169425" cy="46950"/>
            </a:xfrm>
            <a:custGeom>
              <a:avLst/>
              <a:gdLst/>
              <a:ahLst/>
              <a:cxnLst/>
              <a:rect l="l" t="t" r="r" b="b"/>
              <a:pathLst>
                <a:path w="6777" h="1878" extrusionOk="0">
                  <a:moveTo>
                    <a:pt x="5171" y="0"/>
                  </a:moveTo>
                  <a:cubicBezTo>
                    <a:pt x="4806" y="0"/>
                    <a:pt x="4437" y="77"/>
                    <a:pt x="4066" y="201"/>
                  </a:cubicBezTo>
                  <a:cubicBezTo>
                    <a:pt x="2802" y="605"/>
                    <a:pt x="1635" y="1338"/>
                    <a:pt x="195" y="1338"/>
                  </a:cubicBezTo>
                  <a:cubicBezTo>
                    <a:pt x="131" y="1338"/>
                    <a:pt x="66" y="1336"/>
                    <a:pt x="1" y="1333"/>
                  </a:cubicBezTo>
                  <a:lnTo>
                    <a:pt x="1" y="1333"/>
                  </a:lnTo>
                  <a:cubicBezTo>
                    <a:pt x="227" y="1694"/>
                    <a:pt x="468" y="1877"/>
                    <a:pt x="797" y="1877"/>
                  </a:cubicBezTo>
                  <a:cubicBezTo>
                    <a:pt x="826" y="1877"/>
                    <a:pt x="856" y="1876"/>
                    <a:pt x="886" y="1873"/>
                  </a:cubicBezTo>
                  <a:cubicBezTo>
                    <a:pt x="1561" y="1803"/>
                    <a:pt x="2247" y="1791"/>
                    <a:pt x="2899" y="1638"/>
                  </a:cubicBezTo>
                  <a:cubicBezTo>
                    <a:pt x="4172" y="1345"/>
                    <a:pt x="5427" y="975"/>
                    <a:pt x="6776" y="612"/>
                  </a:cubicBezTo>
                  <a:cubicBezTo>
                    <a:pt x="6256" y="172"/>
                    <a:pt x="5718" y="0"/>
                    <a:pt x="5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4636500" y="1474700"/>
              <a:ext cx="167225" cy="45250"/>
            </a:xfrm>
            <a:custGeom>
              <a:avLst/>
              <a:gdLst/>
              <a:ahLst/>
              <a:cxnLst/>
              <a:rect l="l" t="t" r="r" b="b"/>
              <a:pathLst>
                <a:path w="6689" h="1810" extrusionOk="0">
                  <a:moveTo>
                    <a:pt x="5345" y="0"/>
                  </a:moveTo>
                  <a:cubicBezTo>
                    <a:pt x="5127" y="0"/>
                    <a:pt x="4910" y="45"/>
                    <a:pt x="4694" y="119"/>
                  </a:cubicBezTo>
                  <a:cubicBezTo>
                    <a:pt x="3198" y="624"/>
                    <a:pt x="1684" y="1064"/>
                    <a:pt x="0" y="1257"/>
                  </a:cubicBezTo>
                  <a:cubicBezTo>
                    <a:pt x="452" y="1601"/>
                    <a:pt x="859" y="1809"/>
                    <a:pt x="1307" y="1809"/>
                  </a:cubicBezTo>
                  <a:cubicBezTo>
                    <a:pt x="1394" y="1809"/>
                    <a:pt x="1482" y="1802"/>
                    <a:pt x="1573" y="1785"/>
                  </a:cubicBezTo>
                  <a:cubicBezTo>
                    <a:pt x="2259" y="1662"/>
                    <a:pt x="2975" y="1580"/>
                    <a:pt x="3608" y="1322"/>
                  </a:cubicBezTo>
                  <a:cubicBezTo>
                    <a:pt x="4266" y="1066"/>
                    <a:pt x="4909" y="867"/>
                    <a:pt x="5570" y="867"/>
                  </a:cubicBezTo>
                  <a:cubicBezTo>
                    <a:pt x="5922" y="867"/>
                    <a:pt x="6280" y="923"/>
                    <a:pt x="6647" y="1058"/>
                  </a:cubicBezTo>
                  <a:cubicBezTo>
                    <a:pt x="6648" y="1060"/>
                    <a:pt x="6650" y="1061"/>
                    <a:pt x="6652" y="1061"/>
                  </a:cubicBezTo>
                  <a:cubicBezTo>
                    <a:pt x="6662" y="1061"/>
                    <a:pt x="6683" y="1038"/>
                    <a:pt x="6688" y="1029"/>
                  </a:cubicBezTo>
                  <a:cubicBezTo>
                    <a:pt x="6624" y="747"/>
                    <a:pt x="6565" y="465"/>
                    <a:pt x="6500" y="190"/>
                  </a:cubicBezTo>
                  <a:cubicBezTo>
                    <a:pt x="6407" y="193"/>
                    <a:pt x="6305" y="213"/>
                    <a:pt x="6213" y="213"/>
                  </a:cubicBezTo>
                  <a:cubicBezTo>
                    <a:pt x="6148" y="213"/>
                    <a:pt x="6088" y="203"/>
                    <a:pt x="6037" y="172"/>
                  </a:cubicBezTo>
                  <a:cubicBezTo>
                    <a:pt x="5807" y="51"/>
                    <a:pt x="5576" y="0"/>
                    <a:pt x="534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4584150" y="1437900"/>
              <a:ext cx="137425" cy="40250"/>
            </a:xfrm>
            <a:custGeom>
              <a:avLst/>
              <a:gdLst/>
              <a:ahLst/>
              <a:cxnLst/>
              <a:rect l="l" t="t" r="r" b="b"/>
              <a:pathLst>
                <a:path w="5497" h="1610" extrusionOk="0">
                  <a:moveTo>
                    <a:pt x="4082" y="1"/>
                  </a:moveTo>
                  <a:cubicBezTo>
                    <a:pt x="3790" y="1"/>
                    <a:pt x="3511" y="50"/>
                    <a:pt x="3227" y="148"/>
                  </a:cubicBezTo>
                  <a:cubicBezTo>
                    <a:pt x="2147" y="524"/>
                    <a:pt x="1074" y="887"/>
                    <a:pt x="0" y="1257"/>
                  </a:cubicBezTo>
                  <a:cubicBezTo>
                    <a:pt x="419" y="1514"/>
                    <a:pt x="841" y="1610"/>
                    <a:pt x="1260" y="1610"/>
                  </a:cubicBezTo>
                  <a:cubicBezTo>
                    <a:pt x="1663" y="1610"/>
                    <a:pt x="2064" y="1521"/>
                    <a:pt x="2458" y="1404"/>
                  </a:cubicBezTo>
                  <a:cubicBezTo>
                    <a:pt x="3367" y="1134"/>
                    <a:pt x="4236" y="764"/>
                    <a:pt x="5127" y="441"/>
                  </a:cubicBezTo>
                  <a:lnTo>
                    <a:pt x="5497" y="318"/>
                  </a:lnTo>
                  <a:cubicBezTo>
                    <a:pt x="4961" y="106"/>
                    <a:pt x="4508" y="1"/>
                    <a:pt x="40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4531625" y="1427725"/>
              <a:ext cx="130425" cy="38225"/>
            </a:xfrm>
            <a:custGeom>
              <a:avLst/>
              <a:gdLst/>
              <a:ahLst/>
              <a:cxnLst/>
              <a:rect l="l" t="t" r="r" b="b"/>
              <a:pathLst>
                <a:path w="5217" h="1529" extrusionOk="0">
                  <a:moveTo>
                    <a:pt x="3596" y="1"/>
                  </a:moveTo>
                  <a:cubicBezTo>
                    <a:pt x="3067" y="1"/>
                    <a:pt x="2556" y="118"/>
                    <a:pt x="1978" y="344"/>
                  </a:cubicBezTo>
                  <a:cubicBezTo>
                    <a:pt x="1333" y="602"/>
                    <a:pt x="693" y="884"/>
                    <a:pt x="1" y="1171"/>
                  </a:cubicBezTo>
                  <a:cubicBezTo>
                    <a:pt x="422" y="1423"/>
                    <a:pt x="848" y="1528"/>
                    <a:pt x="1276" y="1528"/>
                  </a:cubicBezTo>
                  <a:cubicBezTo>
                    <a:pt x="1587" y="1528"/>
                    <a:pt x="1899" y="1473"/>
                    <a:pt x="2213" y="1376"/>
                  </a:cubicBezTo>
                  <a:cubicBezTo>
                    <a:pt x="2811" y="1195"/>
                    <a:pt x="3398" y="942"/>
                    <a:pt x="3990" y="731"/>
                  </a:cubicBezTo>
                  <a:cubicBezTo>
                    <a:pt x="4395" y="584"/>
                    <a:pt x="4806" y="461"/>
                    <a:pt x="5216" y="326"/>
                  </a:cubicBezTo>
                  <a:cubicBezTo>
                    <a:pt x="4614" y="106"/>
                    <a:pt x="4097" y="1"/>
                    <a:pt x="359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8675" y="1504350"/>
              <a:ext cx="61475" cy="66925"/>
            </a:xfrm>
            <a:custGeom>
              <a:avLst/>
              <a:gdLst/>
              <a:ahLst/>
              <a:cxnLst/>
              <a:rect l="l" t="t" r="r" b="b"/>
              <a:pathLst>
                <a:path w="2459" h="2677" extrusionOk="0">
                  <a:moveTo>
                    <a:pt x="281" y="2083"/>
                  </a:moveTo>
                  <a:cubicBezTo>
                    <a:pt x="279" y="2083"/>
                    <a:pt x="278" y="2083"/>
                    <a:pt x="276" y="2084"/>
                  </a:cubicBezTo>
                  <a:lnTo>
                    <a:pt x="282" y="2089"/>
                  </a:lnTo>
                  <a:cubicBezTo>
                    <a:pt x="282" y="2087"/>
                    <a:pt x="281" y="2085"/>
                    <a:pt x="281" y="2083"/>
                  </a:cubicBezTo>
                  <a:close/>
                  <a:moveTo>
                    <a:pt x="1320" y="1"/>
                  </a:moveTo>
                  <a:cubicBezTo>
                    <a:pt x="1267" y="353"/>
                    <a:pt x="1215" y="699"/>
                    <a:pt x="1156" y="1045"/>
                  </a:cubicBezTo>
                  <a:lnTo>
                    <a:pt x="1643" y="1116"/>
                  </a:lnTo>
                  <a:cubicBezTo>
                    <a:pt x="1643" y="1151"/>
                    <a:pt x="1649" y="1186"/>
                    <a:pt x="1649" y="1221"/>
                  </a:cubicBezTo>
                  <a:cubicBezTo>
                    <a:pt x="1115" y="1274"/>
                    <a:pt x="569" y="1333"/>
                    <a:pt x="0" y="1391"/>
                  </a:cubicBezTo>
                  <a:cubicBezTo>
                    <a:pt x="198" y="1676"/>
                    <a:pt x="263" y="1857"/>
                    <a:pt x="281" y="2083"/>
                  </a:cubicBezTo>
                  <a:lnTo>
                    <a:pt x="281" y="2083"/>
                  </a:lnTo>
                  <a:cubicBezTo>
                    <a:pt x="338" y="2072"/>
                    <a:pt x="389" y="2072"/>
                    <a:pt x="440" y="2066"/>
                  </a:cubicBezTo>
                  <a:lnTo>
                    <a:pt x="440" y="2233"/>
                  </a:lnTo>
                  <a:lnTo>
                    <a:pt x="440" y="2233"/>
                  </a:lnTo>
                  <a:cubicBezTo>
                    <a:pt x="436" y="2232"/>
                    <a:pt x="432" y="2231"/>
                    <a:pt x="428" y="2230"/>
                  </a:cubicBezTo>
                  <a:lnTo>
                    <a:pt x="428" y="2230"/>
                  </a:lnTo>
                  <a:lnTo>
                    <a:pt x="440" y="2236"/>
                  </a:lnTo>
                  <a:lnTo>
                    <a:pt x="440" y="2233"/>
                  </a:lnTo>
                  <a:lnTo>
                    <a:pt x="440" y="2233"/>
                  </a:lnTo>
                  <a:cubicBezTo>
                    <a:pt x="1031" y="2384"/>
                    <a:pt x="1611" y="2529"/>
                    <a:pt x="2196" y="2674"/>
                  </a:cubicBezTo>
                  <a:lnTo>
                    <a:pt x="2196" y="2674"/>
                  </a:lnTo>
                  <a:cubicBezTo>
                    <a:pt x="2290" y="2644"/>
                    <a:pt x="2435" y="2599"/>
                    <a:pt x="2435" y="2588"/>
                  </a:cubicBezTo>
                  <a:cubicBezTo>
                    <a:pt x="2341" y="2130"/>
                    <a:pt x="2458" y="1614"/>
                    <a:pt x="2018" y="1280"/>
                  </a:cubicBezTo>
                  <a:cubicBezTo>
                    <a:pt x="2400" y="705"/>
                    <a:pt x="2118" y="206"/>
                    <a:pt x="1320" y="1"/>
                  </a:cubicBezTo>
                  <a:close/>
                  <a:moveTo>
                    <a:pt x="2196" y="2674"/>
                  </a:moveTo>
                  <a:cubicBezTo>
                    <a:pt x="2194" y="2674"/>
                    <a:pt x="2191" y="2675"/>
                    <a:pt x="2188" y="2676"/>
                  </a:cubicBezTo>
                  <a:lnTo>
                    <a:pt x="2206" y="2676"/>
                  </a:lnTo>
                  <a:cubicBezTo>
                    <a:pt x="2203" y="2675"/>
                    <a:pt x="2199" y="2674"/>
                    <a:pt x="2196" y="267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4504950" y="1449800"/>
              <a:ext cx="49000" cy="77325"/>
            </a:xfrm>
            <a:custGeom>
              <a:avLst/>
              <a:gdLst/>
              <a:ahLst/>
              <a:cxnLst/>
              <a:rect l="l" t="t" r="r" b="b"/>
              <a:pathLst>
                <a:path w="1960" h="3093" extrusionOk="0">
                  <a:moveTo>
                    <a:pt x="0" y="1"/>
                  </a:moveTo>
                  <a:lnTo>
                    <a:pt x="0" y="1"/>
                  </a:lnTo>
                  <a:cubicBezTo>
                    <a:pt x="71" y="353"/>
                    <a:pt x="182" y="628"/>
                    <a:pt x="182" y="904"/>
                  </a:cubicBezTo>
                  <a:cubicBezTo>
                    <a:pt x="200" y="2072"/>
                    <a:pt x="821" y="2729"/>
                    <a:pt x="1960" y="3092"/>
                  </a:cubicBezTo>
                  <a:cubicBezTo>
                    <a:pt x="1725" y="1802"/>
                    <a:pt x="1461" y="599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10275" y="1501725"/>
              <a:ext cx="81425" cy="31600"/>
            </a:xfrm>
            <a:custGeom>
              <a:avLst/>
              <a:gdLst/>
              <a:ahLst/>
              <a:cxnLst/>
              <a:rect l="l" t="t" r="r" b="b"/>
              <a:pathLst>
                <a:path w="3257" h="1264" extrusionOk="0">
                  <a:moveTo>
                    <a:pt x="2589" y="0"/>
                  </a:moveTo>
                  <a:cubicBezTo>
                    <a:pt x="1656" y="0"/>
                    <a:pt x="853" y="505"/>
                    <a:pt x="0" y="769"/>
                  </a:cubicBezTo>
                  <a:cubicBezTo>
                    <a:pt x="703" y="1079"/>
                    <a:pt x="1423" y="1264"/>
                    <a:pt x="2163" y="1264"/>
                  </a:cubicBezTo>
                  <a:cubicBezTo>
                    <a:pt x="2473" y="1264"/>
                    <a:pt x="2787" y="1231"/>
                    <a:pt x="3104" y="1162"/>
                  </a:cubicBezTo>
                  <a:lnTo>
                    <a:pt x="3256" y="106"/>
                  </a:lnTo>
                  <a:cubicBezTo>
                    <a:pt x="3168" y="83"/>
                    <a:pt x="3074" y="47"/>
                    <a:pt x="2975" y="30"/>
                  </a:cubicBezTo>
                  <a:cubicBezTo>
                    <a:pt x="2843" y="9"/>
                    <a:pt x="2715" y="0"/>
                    <a:pt x="25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4543075" y="1471225"/>
              <a:ext cx="49875" cy="81850"/>
            </a:xfrm>
            <a:custGeom>
              <a:avLst/>
              <a:gdLst/>
              <a:ahLst/>
              <a:cxnLst/>
              <a:rect l="l" t="t" r="r" b="b"/>
              <a:pathLst>
                <a:path w="1995" h="3274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124" y="833"/>
                    <a:pt x="728" y="1461"/>
                    <a:pt x="646" y="2253"/>
                  </a:cubicBezTo>
                  <a:cubicBezTo>
                    <a:pt x="1064" y="2602"/>
                    <a:pt x="1472" y="2933"/>
                    <a:pt x="1879" y="3265"/>
                  </a:cubicBezTo>
                  <a:lnTo>
                    <a:pt x="1879" y="3265"/>
                  </a:lnTo>
                  <a:cubicBezTo>
                    <a:pt x="1909" y="3148"/>
                    <a:pt x="1995" y="3015"/>
                    <a:pt x="1966" y="2916"/>
                  </a:cubicBezTo>
                  <a:cubicBezTo>
                    <a:pt x="1849" y="2447"/>
                    <a:pt x="1702" y="1984"/>
                    <a:pt x="1561" y="1521"/>
                  </a:cubicBezTo>
                  <a:lnTo>
                    <a:pt x="1561" y="1521"/>
                  </a:lnTo>
                  <a:cubicBezTo>
                    <a:pt x="1565" y="1526"/>
                    <a:pt x="1569" y="1532"/>
                    <a:pt x="1573" y="1537"/>
                  </a:cubicBezTo>
                  <a:lnTo>
                    <a:pt x="1561" y="1520"/>
                  </a:lnTo>
                  <a:lnTo>
                    <a:pt x="1561" y="1520"/>
                  </a:lnTo>
                  <a:cubicBezTo>
                    <a:pt x="1561" y="1520"/>
                    <a:pt x="1561" y="1521"/>
                    <a:pt x="1561" y="1521"/>
                  </a:cubicBezTo>
                  <a:lnTo>
                    <a:pt x="1561" y="1521"/>
                  </a:lnTo>
                  <a:cubicBezTo>
                    <a:pt x="1371" y="1251"/>
                    <a:pt x="1176" y="992"/>
                    <a:pt x="986" y="722"/>
                  </a:cubicBezTo>
                  <a:cubicBezTo>
                    <a:pt x="747" y="372"/>
                    <a:pt x="532" y="0"/>
                    <a:pt x="13" y="0"/>
                  </a:cubicBezTo>
                  <a:close/>
                  <a:moveTo>
                    <a:pt x="1879" y="3265"/>
                  </a:moveTo>
                  <a:cubicBezTo>
                    <a:pt x="1878" y="3266"/>
                    <a:pt x="1878" y="3267"/>
                    <a:pt x="1878" y="3268"/>
                  </a:cubicBezTo>
                  <a:cubicBezTo>
                    <a:pt x="1881" y="3268"/>
                    <a:pt x="1884" y="3269"/>
                    <a:pt x="1886" y="3271"/>
                  </a:cubicBezTo>
                  <a:lnTo>
                    <a:pt x="1886" y="3271"/>
                  </a:lnTo>
                  <a:cubicBezTo>
                    <a:pt x="1884" y="3269"/>
                    <a:pt x="1881" y="3267"/>
                    <a:pt x="1879" y="3265"/>
                  </a:cubicBezTo>
                  <a:close/>
                  <a:moveTo>
                    <a:pt x="1886" y="3271"/>
                  </a:moveTo>
                  <a:cubicBezTo>
                    <a:pt x="1887" y="3272"/>
                    <a:pt x="1888" y="3273"/>
                    <a:pt x="1889" y="3274"/>
                  </a:cubicBezTo>
                  <a:cubicBezTo>
                    <a:pt x="1889" y="3274"/>
                    <a:pt x="1888" y="3272"/>
                    <a:pt x="1886" y="327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4748250" y="1547925"/>
              <a:ext cx="64275" cy="71000"/>
            </a:xfrm>
            <a:custGeom>
              <a:avLst/>
              <a:gdLst/>
              <a:ahLst/>
              <a:cxnLst/>
              <a:rect l="l" t="t" r="r" b="b"/>
              <a:pathLst>
                <a:path w="2571" h="2840" extrusionOk="0">
                  <a:moveTo>
                    <a:pt x="183" y="0"/>
                  </a:moveTo>
                  <a:cubicBezTo>
                    <a:pt x="118" y="47"/>
                    <a:pt x="59" y="94"/>
                    <a:pt x="1" y="141"/>
                  </a:cubicBezTo>
                  <a:cubicBezTo>
                    <a:pt x="42" y="258"/>
                    <a:pt x="77" y="382"/>
                    <a:pt x="124" y="499"/>
                  </a:cubicBezTo>
                  <a:cubicBezTo>
                    <a:pt x="224" y="651"/>
                    <a:pt x="323" y="798"/>
                    <a:pt x="423" y="957"/>
                  </a:cubicBezTo>
                  <a:lnTo>
                    <a:pt x="417" y="945"/>
                  </a:lnTo>
                  <a:lnTo>
                    <a:pt x="417" y="945"/>
                  </a:lnTo>
                  <a:cubicBezTo>
                    <a:pt x="832" y="1348"/>
                    <a:pt x="1096" y="1833"/>
                    <a:pt x="1156" y="2417"/>
                  </a:cubicBezTo>
                  <a:lnTo>
                    <a:pt x="1156" y="2417"/>
                  </a:lnTo>
                  <a:lnTo>
                    <a:pt x="1150" y="2411"/>
                  </a:lnTo>
                  <a:lnTo>
                    <a:pt x="1156" y="2423"/>
                  </a:lnTo>
                  <a:cubicBezTo>
                    <a:pt x="1156" y="2421"/>
                    <a:pt x="1156" y="2419"/>
                    <a:pt x="1156" y="2417"/>
                  </a:cubicBezTo>
                  <a:lnTo>
                    <a:pt x="1156" y="2417"/>
                  </a:lnTo>
                  <a:lnTo>
                    <a:pt x="1303" y="2570"/>
                  </a:lnTo>
                  <a:lnTo>
                    <a:pt x="1297" y="2558"/>
                  </a:lnTo>
                  <a:lnTo>
                    <a:pt x="1297" y="2558"/>
                  </a:lnTo>
                  <a:cubicBezTo>
                    <a:pt x="1632" y="2658"/>
                    <a:pt x="1978" y="2746"/>
                    <a:pt x="2324" y="2840"/>
                  </a:cubicBezTo>
                  <a:cubicBezTo>
                    <a:pt x="2406" y="2699"/>
                    <a:pt x="2494" y="2558"/>
                    <a:pt x="2570" y="2423"/>
                  </a:cubicBezTo>
                  <a:cubicBezTo>
                    <a:pt x="2541" y="2347"/>
                    <a:pt x="2506" y="2282"/>
                    <a:pt x="2476" y="2206"/>
                  </a:cubicBezTo>
                  <a:lnTo>
                    <a:pt x="2470" y="2200"/>
                  </a:lnTo>
                  <a:cubicBezTo>
                    <a:pt x="1866" y="1690"/>
                    <a:pt x="1221" y="1226"/>
                    <a:pt x="851" y="499"/>
                  </a:cubicBezTo>
                  <a:lnTo>
                    <a:pt x="851" y="499"/>
                  </a:lnTo>
                  <a:lnTo>
                    <a:pt x="710" y="358"/>
                  </a:lnTo>
                  <a:cubicBezTo>
                    <a:pt x="535" y="241"/>
                    <a:pt x="359" y="118"/>
                    <a:pt x="1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4507875" y="1426050"/>
              <a:ext cx="74525" cy="22175"/>
            </a:xfrm>
            <a:custGeom>
              <a:avLst/>
              <a:gdLst/>
              <a:ahLst/>
              <a:cxnLst/>
              <a:rect l="l" t="t" r="r" b="b"/>
              <a:pathLst>
                <a:path w="2981" h="887" extrusionOk="0">
                  <a:moveTo>
                    <a:pt x="2548" y="1"/>
                  </a:moveTo>
                  <a:cubicBezTo>
                    <a:pt x="1751" y="1"/>
                    <a:pt x="1084" y="193"/>
                    <a:pt x="1" y="657"/>
                  </a:cubicBezTo>
                  <a:cubicBezTo>
                    <a:pt x="197" y="811"/>
                    <a:pt x="451" y="887"/>
                    <a:pt x="750" y="887"/>
                  </a:cubicBezTo>
                  <a:cubicBezTo>
                    <a:pt x="1341" y="887"/>
                    <a:pt x="2112" y="591"/>
                    <a:pt x="2981" y="18"/>
                  </a:cubicBezTo>
                  <a:cubicBezTo>
                    <a:pt x="2830" y="7"/>
                    <a:pt x="2687" y="1"/>
                    <a:pt x="25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4787275" y="1569775"/>
              <a:ext cx="46500" cy="45050"/>
            </a:xfrm>
            <a:custGeom>
              <a:avLst/>
              <a:gdLst/>
              <a:ahLst/>
              <a:cxnLst/>
              <a:rect l="l" t="t" r="r" b="b"/>
              <a:pathLst>
                <a:path w="1860" h="1802" extrusionOk="0">
                  <a:moveTo>
                    <a:pt x="88" y="0"/>
                  </a:moveTo>
                  <a:lnTo>
                    <a:pt x="0" y="88"/>
                  </a:lnTo>
                  <a:cubicBezTo>
                    <a:pt x="305" y="564"/>
                    <a:pt x="681" y="939"/>
                    <a:pt x="1373" y="939"/>
                  </a:cubicBezTo>
                  <a:cubicBezTo>
                    <a:pt x="1156" y="1115"/>
                    <a:pt x="1027" y="1215"/>
                    <a:pt x="904" y="1320"/>
                  </a:cubicBezTo>
                  <a:lnTo>
                    <a:pt x="909" y="1326"/>
                  </a:lnTo>
                  <a:cubicBezTo>
                    <a:pt x="1191" y="1467"/>
                    <a:pt x="1473" y="1596"/>
                    <a:pt x="1860" y="1801"/>
                  </a:cubicBezTo>
                  <a:cubicBezTo>
                    <a:pt x="1590" y="1133"/>
                    <a:pt x="1549" y="505"/>
                    <a:pt x="1039" y="71"/>
                  </a:cubicBezTo>
                  <a:lnTo>
                    <a:pt x="1056" y="71"/>
                  </a:lnTo>
                  <a:cubicBezTo>
                    <a:pt x="733" y="47"/>
                    <a:pt x="411" y="18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4478825" y="1431175"/>
              <a:ext cx="26150" cy="52375"/>
            </a:xfrm>
            <a:custGeom>
              <a:avLst/>
              <a:gdLst/>
              <a:ahLst/>
              <a:cxnLst/>
              <a:rect l="l" t="t" r="r" b="b"/>
              <a:pathLst>
                <a:path w="1046" h="2095" extrusionOk="0">
                  <a:moveTo>
                    <a:pt x="171" y="626"/>
                  </a:moveTo>
                  <a:lnTo>
                    <a:pt x="171" y="626"/>
                  </a:lnTo>
                  <a:cubicBezTo>
                    <a:pt x="167" y="627"/>
                    <a:pt x="163" y="628"/>
                    <a:pt x="159" y="628"/>
                  </a:cubicBezTo>
                  <a:lnTo>
                    <a:pt x="171" y="628"/>
                  </a:lnTo>
                  <a:cubicBezTo>
                    <a:pt x="171" y="628"/>
                    <a:pt x="171" y="627"/>
                    <a:pt x="171" y="626"/>
                  </a:cubicBezTo>
                  <a:close/>
                  <a:moveTo>
                    <a:pt x="341" y="24"/>
                  </a:moveTo>
                  <a:lnTo>
                    <a:pt x="341" y="30"/>
                  </a:lnTo>
                  <a:cubicBezTo>
                    <a:pt x="183" y="36"/>
                    <a:pt x="1" y="1"/>
                    <a:pt x="142" y="270"/>
                  </a:cubicBezTo>
                  <a:cubicBezTo>
                    <a:pt x="194" y="375"/>
                    <a:pt x="166" y="509"/>
                    <a:pt x="171" y="626"/>
                  </a:cubicBezTo>
                  <a:lnTo>
                    <a:pt x="171" y="626"/>
                  </a:lnTo>
                  <a:cubicBezTo>
                    <a:pt x="197" y="622"/>
                    <a:pt x="220" y="620"/>
                    <a:pt x="242" y="620"/>
                  </a:cubicBezTo>
                  <a:cubicBezTo>
                    <a:pt x="515" y="620"/>
                    <a:pt x="478" y="925"/>
                    <a:pt x="558" y="1086"/>
                  </a:cubicBezTo>
                  <a:cubicBezTo>
                    <a:pt x="723" y="1409"/>
                    <a:pt x="834" y="1761"/>
                    <a:pt x="957" y="2095"/>
                  </a:cubicBezTo>
                  <a:cubicBezTo>
                    <a:pt x="1045" y="1303"/>
                    <a:pt x="822" y="617"/>
                    <a:pt x="341" y="2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4806050" y="1608050"/>
              <a:ext cx="15550" cy="13750"/>
            </a:xfrm>
            <a:custGeom>
              <a:avLst/>
              <a:gdLst/>
              <a:ahLst/>
              <a:cxnLst/>
              <a:rect l="l" t="t" r="r" b="b"/>
              <a:pathLst>
                <a:path w="622" h="550" extrusionOk="0">
                  <a:moveTo>
                    <a:pt x="252" y="1"/>
                  </a:moveTo>
                  <a:cubicBezTo>
                    <a:pt x="170" y="141"/>
                    <a:pt x="82" y="282"/>
                    <a:pt x="0" y="417"/>
                  </a:cubicBezTo>
                  <a:cubicBezTo>
                    <a:pt x="4" y="417"/>
                    <a:pt x="8" y="417"/>
                    <a:pt x="12" y="417"/>
                  </a:cubicBezTo>
                  <a:cubicBezTo>
                    <a:pt x="146" y="417"/>
                    <a:pt x="268" y="549"/>
                    <a:pt x="412" y="549"/>
                  </a:cubicBezTo>
                  <a:cubicBezTo>
                    <a:pt x="477" y="549"/>
                    <a:pt x="546" y="523"/>
                    <a:pt x="622" y="446"/>
                  </a:cubicBezTo>
                  <a:cubicBezTo>
                    <a:pt x="487" y="288"/>
                    <a:pt x="370" y="147"/>
                    <a:pt x="2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4628875" y="1595300"/>
              <a:ext cx="5450" cy="4425"/>
            </a:xfrm>
            <a:custGeom>
              <a:avLst/>
              <a:gdLst/>
              <a:ahLst/>
              <a:cxnLst/>
              <a:rect l="l" t="t" r="r" b="b"/>
              <a:pathLst>
                <a:path w="218" h="177" extrusionOk="0">
                  <a:moveTo>
                    <a:pt x="170" y="0"/>
                  </a:moveTo>
                  <a:cubicBezTo>
                    <a:pt x="112" y="41"/>
                    <a:pt x="47" y="88"/>
                    <a:pt x="0" y="135"/>
                  </a:cubicBezTo>
                  <a:cubicBezTo>
                    <a:pt x="71" y="147"/>
                    <a:pt x="147" y="159"/>
                    <a:pt x="217" y="176"/>
                  </a:cubicBezTo>
                  <a:cubicBezTo>
                    <a:pt x="206" y="118"/>
                    <a:pt x="182" y="53"/>
                    <a:pt x="1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4744875" y="1544250"/>
              <a:ext cx="7650" cy="7075"/>
            </a:xfrm>
            <a:custGeom>
              <a:avLst/>
              <a:gdLst/>
              <a:ahLst/>
              <a:cxnLst/>
              <a:rect l="l" t="t" r="r" b="b"/>
              <a:pathLst>
                <a:path w="306" h="283" extrusionOk="0">
                  <a:moveTo>
                    <a:pt x="153" y="1"/>
                  </a:moveTo>
                  <a:cubicBezTo>
                    <a:pt x="100" y="36"/>
                    <a:pt x="54" y="83"/>
                    <a:pt x="1" y="124"/>
                  </a:cubicBezTo>
                  <a:lnTo>
                    <a:pt x="136" y="282"/>
                  </a:lnTo>
                  <a:cubicBezTo>
                    <a:pt x="200" y="235"/>
                    <a:pt x="259" y="194"/>
                    <a:pt x="306" y="141"/>
                  </a:cubicBezTo>
                  <a:cubicBezTo>
                    <a:pt x="259" y="95"/>
                    <a:pt x="206" y="42"/>
                    <a:pt x="1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4743275" y="1543225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59"/>
                    <a:pt x="53" y="118"/>
                    <a:pt x="71" y="177"/>
                  </a:cubicBezTo>
                  <a:cubicBezTo>
                    <a:pt x="123" y="130"/>
                    <a:pt x="176" y="89"/>
                    <a:pt x="229" y="48"/>
                  </a:cubicBezTo>
                  <a:cubicBezTo>
                    <a:pt x="153" y="30"/>
                    <a:pt x="71" y="12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4737550" y="1539125"/>
              <a:ext cx="2225" cy="2075"/>
            </a:xfrm>
            <a:custGeom>
              <a:avLst/>
              <a:gdLst/>
              <a:ahLst/>
              <a:cxnLst/>
              <a:rect l="l" t="t" r="r" b="b"/>
              <a:pathLst>
                <a:path w="89" h="83" extrusionOk="0">
                  <a:moveTo>
                    <a:pt x="47" y="0"/>
                  </a:moveTo>
                  <a:cubicBezTo>
                    <a:pt x="30" y="6"/>
                    <a:pt x="18" y="24"/>
                    <a:pt x="0" y="36"/>
                  </a:cubicBezTo>
                  <a:cubicBezTo>
                    <a:pt x="18" y="53"/>
                    <a:pt x="30" y="82"/>
                    <a:pt x="47" y="82"/>
                  </a:cubicBezTo>
                  <a:cubicBezTo>
                    <a:pt x="59" y="82"/>
                    <a:pt x="77" y="59"/>
                    <a:pt x="88" y="4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4568300" y="1476925"/>
              <a:ext cx="5000" cy="4000"/>
            </a:xfrm>
            <a:custGeom>
              <a:avLst/>
              <a:gdLst/>
              <a:ahLst/>
              <a:cxnLst/>
              <a:rect l="l" t="t" r="r" b="b"/>
              <a:pathLst>
                <a:path w="200" h="160" extrusionOk="0">
                  <a:moveTo>
                    <a:pt x="0" y="1"/>
                  </a:moveTo>
                  <a:cubicBezTo>
                    <a:pt x="30" y="54"/>
                    <a:pt x="53" y="107"/>
                    <a:pt x="83" y="159"/>
                  </a:cubicBezTo>
                  <a:cubicBezTo>
                    <a:pt x="118" y="107"/>
                    <a:pt x="165" y="60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5428325" y="3242750"/>
              <a:ext cx="171775" cy="233950"/>
            </a:xfrm>
            <a:custGeom>
              <a:avLst/>
              <a:gdLst/>
              <a:ahLst/>
              <a:cxnLst/>
              <a:rect l="l" t="t" r="r" b="b"/>
              <a:pathLst>
                <a:path w="6871" h="9358" extrusionOk="0">
                  <a:moveTo>
                    <a:pt x="1818" y="3407"/>
                  </a:moveTo>
                  <a:cubicBezTo>
                    <a:pt x="1909" y="3441"/>
                    <a:pt x="2004" y="3483"/>
                    <a:pt x="2095" y="3520"/>
                  </a:cubicBezTo>
                  <a:cubicBezTo>
                    <a:pt x="2286" y="3665"/>
                    <a:pt x="2484" y="3810"/>
                    <a:pt x="2670" y="3956"/>
                  </a:cubicBezTo>
                  <a:lnTo>
                    <a:pt x="2670" y="3956"/>
                  </a:lnTo>
                  <a:cubicBezTo>
                    <a:pt x="2623" y="3968"/>
                    <a:pt x="2579" y="3973"/>
                    <a:pt x="2539" y="3973"/>
                  </a:cubicBezTo>
                  <a:cubicBezTo>
                    <a:pt x="2298" y="3973"/>
                    <a:pt x="2171" y="3774"/>
                    <a:pt x="2036" y="3579"/>
                  </a:cubicBezTo>
                  <a:cubicBezTo>
                    <a:pt x="1969" y="3521"/>
                    <a:pt x="1892" y="3464"/>
                    <a:pt x="1818" y="3407"/>
                  </a:cubicBezTo>
                  <a:close/>
                  <a:moveTo>
                    <a:pt x="2679" y="3963"/>
                  </a:moveTo>
                  <a:cubicBezTo>
                    <a:pt x="2818" y="4066"/>
                    <a:pt x="2962" y="4165"/>
                    <a:pt x="3100" y="4268"/>
                  </a:cubicBezTo>
                  <a:lnTo>
                    <a:pt x="3100" y="4268"/>
                  </a:lnTo>
                  <a:cubicBezTo>
                    <a:pt x="3052" y="4285"/>
                    <a:pt x="3010" y="4292"/>
                    <a:pt x="2974" y="4292"/>
                  </a:cubicBezTo>
                  <a:cubicBezTo>
                    <a:pt x="2798" y="4292"/>
                    <a:pt x="2745" y="4120"/>
                    <a:pt x="2679" y="3963"/>
                  </a:cubicBezTo>
                  <a:close/>
                  <a:moveTo>
                    <a:pt x="3416" y="4416"/>
                  </a:moveTo>
                  <a:cubicBezTo>
                    <a:pt x="3655" y="4561"/>
                    <a:pt x="3904" y="4695"/>
                    <a:pt x="4142" y="4840"/>
                  </a:cubicBezTo>
                  <a:cubicBezTo>
                    <a:pt x="4408" y="5025"/>
                    <a:pt x="4679" y="5214"/>
                    <a:pt x="4946" y="5399"/>
                  </a:cubicBezTo>
                  <a:lnTo>
                    <a:pt x="4946" y="5399"/>
                  </a:lnTo>
                  <a:cubicBezTo>
                    <a:pt x="4649" y="5247"/>
                    <a:pt x="4357" y="5091"/>
                    <a:pt x="4060" y="4946"/>
                  </a:cubicBezTo>
                  <a:cubicBezTo>
                    <a:pt x="3840" y="4778"/>
                    <a:pt x="3455" y="4798"/>
                    <a:pt x="3416" y="4416"/>
                  </a:cubicBezTo>
                  <a:close/>
                  <a:moveTo>
                    <a:pt x="5040" y="5464"/>
                  </a:moveTo>
                  <a:cubicBezTo>
                    <a:pt x="5109" y="5509"/>
                    <a:pt x="5185" y="5551"/>
                    <a:pt x="5257" y="5597"/>
                  </a:cubicBezTo>
                  <a:cubicBezTo>
                    <a:pt x="5233" y="5620"/>
                    <a:pt x="5204" y="5650"/>
                    <a:pt x="5175" y="5673"/>
                  </a:cubicBezTo>
                  <a:cubicBezTo>
                    <a:pt x="5133" y="5605"/>
                    <a:pt x="5087" y="5533"/>
                    <a:pt x="5040" y="5464"/>
                  </a:cubicBezTo>
                  <a:close/>
                  <a:moveTo>
                    <a:pt x="5640" y="5902"/>
                  </a:moveTo>
                  <a:cubicBezTo>
                    <a:pt x="5686" y="5945"/>
                    <a:pt x="5725" y="5988"/>
                    <a:pt x="5773" y="6031"/>
                  </a:cubicBezTo>
                  <a:lnTo>
                    <a:pt x="5920" y="6178"/>
                  </a:lnTo>
                  <a:lnTo>
                    <a:pt x="6049" y="6377"/>
                  </a:lnTo>
                  <a:cubicBezTo>
                    <a:pt x="5990" y="6330"/>
                    <a:pt x="5926" y="6295"/>
                    <a:pt x="5867" y="6248"/>
                  </a:cubicBezTo>
                  <a:cubicBezTo>
                    <a:pt x="5826" y="6201"/>
                    <a:pt x="5773" y="6148"/>
                    <a:pt x="5720" y="6095"/>
                  </a:cubicBezTo>
                  <a:cubicBezTo>
                    <a:pt x="5693" y="6031"/>
                    <a:pt x="5667" y="5967"/>
                    <a:pt x="5640" y="5902"/>
                  </a:cubicBezTo>
                  <a:close/>
                  <a:moveTo>
                    <a:pt x="933" y="0"/>
                  </a:moveTo>
                  <a:cubicBezTo>
                    <a:pt x="1027" y="323"/>
                    <a:pt x="1080" y="546"/>
                    <a:pt x="1150" y="751"/>
                  </a:cubicBezTo>
                  <a:cubicBezTo>
                    <a:pt x="1203" y="904"/>
                    <a:pt x="1291" y="1050"/>
                    <a:pt x="1367" y="1197"/>
                  </a:cubicBezTo>
                  <a:cubicBezTo>
                    <a:pt x="1755" y="1449"/>
                    <a:pt x="2148" y="1696"/>
                    <a:pt x="2517" y="1948"/>
                  </a:cubicBezTo>
                  <a:cubicBezTo>
                    <a:pt x="2488" y="1989"/>
                    <a:pt x="2447" y="2036"/>
                    <a:pt x="2417" y="2077"/>
                  </a:cubicBezTo>
                  <a:cubicBezTo>
                    <a:pt x="1989" y="1889"/>
                    <a:pt x="1520" y="1743"/>
                    <a:pt x="1356" y="1185"/>
                  </a:cubicBezTo>
                  <a:cubicBezTo>
                    <a:pt x="1186" y="1127"/>
                    <a:pt x="1027" y="1056"/>
                    <a:pt x="875" y="1009"/>
                  </a:cubicBezTo>
                  <a:lnTo>
                    <a:pt x="875" y="1009"/>
                  </a:lnTo>
                  <a:cubicBezTo>
                    <a:pt x="581" y="1484"/>
                    <a:pt x="640" y="1924"/>
                    <a:pt x="939" y="2341"/>
                  </a:cubicBezTo>
                  <a:cubicBezTo>
                    <a:pt x="1004" y="2429"/>
                    <a:pt x="1062" y="2517"/>
                    <a:pt x="1127" y="2605"/>
                  </a:cubicBezTo>
                  <a:cubicBezTo>
                    <a:pt x="1248" y="2764"/>
                    <a:pt x="1363" y="2913"/>
                    <a:pt x="1474" y="3071"/>
                  </a:cubicBezTo>
                  <a:lnTo>
                    <a:pt x="1474" y="3071"/>
                  </a:lnTo>
                  <a:cubicBezTo>
                    <a:pt x="1329" y="2936"/>
                    <a:pt x="1190" y="2797"/>
                    <a:pt x="1045" y="2664"/>
                  </a:cubicBezTo>
                  <a:cubicBezTo>
                    <a:pt x="968" y="2599"/>
                    <a:pt x="886" y="2523"/>
                    <a:pt x="816" y="2452"/>
                  </a:cubicBezTo>
                  <a:cubicBezTo>
                    <a:pt x="740" y="2370"/>
                    <a:pt x="669" y="2288"/>
                    <a:pt x="505" y="2112"/>
                  </a:cubicBezTo>
                  <a:cubicBezTo>
                    <a:pt x="382" y="2640"/>
                    <a:pt x="288" y="3062"/>
                    <a:pt x="176" y="3473"/>
                  </a:cubicBezTo>
                  <a:cubicBezTo>
                    <a:pt x="65" y="3913"/>
                    <a:pt x="0" y="4341"/>
                    <a:pt x="329" y="4723"/>
                  </a:cubicBezTo>
                  <a:lnTo>
                    <a:pt x="317" y="4711"/>
                  </a:lnTo>
                  <a:lnTo>
                    <a:pt x="317" y="4711"/>
                  </a:lnTo>
                  <a:cubicBezTo>
                    <a:pt x="370" y="4770"/>
                    <a:pt x="429" y="4822"/>
                    <a:pt x="476" y="4869"/>
                  </a:cubicBezTo>
                  <a:lnTo>
                    <a:pt x="470" y="4858"/>
                  </a:lnTo>
                  <a:lnTo>
                    <a:pt x="622" y="5163"/>
                  </a:lnTo>
                  <a:lnTo>
                    <a:pt x="763" y="5444"/>
                  </a:lnTo>
                  <a:lnTo>
                    <a:pt x="927" y="5603"/>
                  </a:lnTo>
                  <a:lnTo>
                    <a:pt x="910" y="5597"/>
                  </a:lnTo>
                  <a:lnTo>
                    <a:pt x="1210" y="5744"/>
                  </a:lnTo>
                  <a:lnTo>
                    <a:pt x="1210" y="5744"/>
                  </a:lnTo>
                  <a:cubicBezTo>
                    <a:pt x="2583" y="6542"/>
                    <a:pt x="3961" y="7333"/>
                    <a:pt x="5327" y="8149"/>
                  </a:cubicBezTo>
                  <a:cubicBezTo>
                    <a:pt x="5550" y="8284"/>
                    <a:pt x="5720" y="8507"/>
                    <a:pt x="5914" y="8694"/>
                  </a:cubicBezTo>
                  <a:lnTo>
                    <a:pt x="5902" y="8677"/>
                  </a:lnTo>
                  <a:lnTo>
                    <a:pt x="5902" y="8677"/>
                  </a:lnTo>
                  <a:cubicBezTo>
                    <a:pt x="6066" y="8753"/>
                    <a:pt x="6242" y="8794"/>
                    <a:pt x="6383" y="8900"/>
                  </a:cubicBezTo>
                  <a:cubicBezTo>
                    <a:pt x="6559" y="9029"/>
                    <a:pt x="6706" y="9205"/>
                    <a:pt x="6858" y="9357"/>
                  </a:cubicBezTo>
                  <a:cubicBezTo>
                    <a:pt x="6870" y="8694"/>
                    <a:pt x="6794" y="8090"/>
                    <a:pt x="6665" y="7503"/>
                  </a:cubicBezTo>
                  <a:cubicBezTo>
                    <a:pt x="6606" y="7228"/>
                    <a:pt x="6471" y="6964"/>
                    <a:pt x="6366" y="6688"/>
                  </a:cubicBezTo>
                  <a:cubicBezTo>
                    <a:pt x="6395" y="6565"/>
                    <a:pt x="6501" y="6359"/>
                    <a:pt x="6448" y="6219"/>
                  </a:cubicBezTo>
                  <a:cubicBezTo>
                    <a:pt x="6242" y="5679"/>
                    <a:pt x="6219" y="5016"/>
                    <a:pt x="5650" y="4658"/>
                  </a:cubicBezTo>
                  <a:cubicBezTo>
                    <a:pt x="5574" y="4066"/>
                    <a:pt x="5005" y="3901"/>
                    <a:pt x="4664" y="3538"/>
                  </a:cubicBezTo>
                  <a:cubicBezTo>
                    <a:pt x="4629" y="3502"/>
                    <a:pt x="4606" y="3456"/>
                    <a:pt x="4576" y="3420"/>
                  </a:cubicBezTo>
                  <a:lnTo>
                    <a:pt x="2640" y="2212"/>
                  </a:lnTo>
                  <a:lnTo>
                    <a:pt x="2640" y="2212"/>
                  </a:lnTo>
                  <a:cubicBezTo>
                    <a:pt x="3520" y="2259"/>
                    <a:pt x="4037" y="2898"/>
                    <a:pt x="4670" y="3338"/>
                  </a:cubicBezTo>
                  <a:cubicBezTo>
                    <a:pt x="4782" y="3362"/>
                    <a:pt x="4893" y="3391"/>
                    <a:pt x="4987" y="3420"/>
                  </a:cubicBezTo>
                  <a:cubicBezTo>
                    <a:pt x="5016" y="3356"/>
                    <a:pt x="5040" y="3332"/>
                    <a:pt x="5040" y="3309"/>
                  </a:cubicBezTo>
                  <a:cubicBezTo>
                    <a:pt x="5040" y="3268"/>
                    <a:pt x="5034" y="3209"/>
                    <a:pt x="5010" y="3168"/>
                  </a:cubicBezTo>
                  <a:cubicBezTo>
                    <a:pt x="4383" y="2112"/>
                    <a:pt x="3755" y="1068"/>
                    <a:pt x="2517" y="610"/>
                  </a:cubicBezTo>
                  <a:cubicBezTo>
                    <a:pt x="2365" y="552"/>
                    <a:pt x="2224" y="440"/>
                    <a:pt x="2077" y="364"/>
                  </a:cubicBezTo>
                  <a:cubicBezTo>
                    <a:pt x="1737" y="252"/>
                    <a:pt x="1408" y="147"/>
                    <a:pt x="93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5638050" y="3442925"/>
              <a:ext cx="133200" cy="178950"/>
            </a:xfrm>
            <a:custGeom>
              <a:avLst/>
              <a:gdLst/>
              <a:ahLst/>
              <a:cxnLst/>
              <a:rect l="l" t="t" r="r" b="b"/>
              <a:pathLst>
                <a:path w="5328" h="7158" extrusionOk="0">
                  <a:moveTo>
                    <a:pt x="4711" y="5515"/>
                  </a:moveTo>
                  <a:cubicBezTo>
                    <a:pt x="4707" y="5516"/>
                    <a:pt x="4702" y="5518"/>
                    <a:pt x="4697" y="5519"/>
                  </a:cubicBezTo>
                  <a:lnTo>
                    <a:pt x="4697" y="5519"/>
                  </a:lnTo>
                  <a:cubicBezTo>
                    <a:pt x="4696" y="5524"/>
                    <a:pt x="4695" y="5528"/>
                    <a:pt x="4694" y="5533"/>
                  </a:cubicBezTo>
                  <a:lnTo>
                    <a:pt x="4711" y="5515"/>
                  </a:lnTo>
                  <a:close/>
                  <a:moveTo>
                    <a:pt x="2030" y="1"/>
                  </a:moveTo>
                  <a:cubicBezTo>
                    <a:pt x="1637" y="934"/>
                    <a:pt x="1250" y="1843"/>
                    <a:pt x="869" y="2758"/>
                  </a:cubicBezTo>
                  <a:cubicBezTo>
                    <a:pt x="781" y="2981"/>
                    <a:pt x="675" y="3204"/>
                    <a:pt x="622" y="3439"/>
                  </a:cubicBezTo>
                  <a:cubicBezTo>
                    <a:pt x="429" y="4313"/>
                    <a:pt x="212" y="5193"/>
                    <a:pt x="59" y="6079"/>
                  </a:cubicBezTo>
                  <a:cubicBezTo>
                    <a:pt x="1" y="6425"/>
                    <a:pt x="77" y="6800"/>
                    <a:pt x="83" y="7158"/>
                  </a:cubicBezTo>
                  <a:cubicBezTo>
                    <a:pt x="534" y="7093"/>
                    <a:pt x="998" y="7035"/>
                    <a:pt x="1455" y="6970"/>
                  </a:cubicBezTo>
                  <a:cubicBezTo>
                    <a:pt x="1502" y="6777"/>
                    <a:pt x="1549" y="6589"/>
                    <a:pt x="1614" y="6401"/>
                  </a:cubicBezTo>
                  <a:cubicBezTo>
                    <a:pt x="2042" y="5163"/>
                    <a:pt x="2464" y="3920"/>
                    <a:pt x="2893" y="2676"/>
                  </a:cubicBezTo>
                  <a:cubicBezTo>
                    <a:pt x="2981" y="2394"/>
                    <a:pt x="3057" y="2101"/>
                    <a:pt x="3174" y="1702"/>
                  </a:cubicBezTo>
                  <a:lnTo>
                    <a:pt x="3174" y="1702"/>
                  </a:lnTo>
                  <a:cubicBezTo>
                    <a:pt x="3344" y="2183"/>
                    <a:pt x="3233" y="2477"/>
                    <a:pt x="2957" y="2729"/>
                  </a:cubicBezTo>
                  <a:cubicBezTo>
                    <a:pt x="2881" y="3063"/>
                    <a:pt x="2834" y="3392"/>
                    <a:pt x="2734" y="3714"/>
                  </a:cubicBezTo>
                  <a:cubicBezTo>
                    <a:pt x="2464" y="4635"/>
                    <a:pt x="2177" y="5556"/>
                    <a:pt x="1895" y="6477"/>
                  </a:cubicBezTo>
                  <a:cubicBezTo>
                    <a:pt x="1907" y="6501"/>
                    <a:pt x="1925" y="6530"/>
                    <a:pt x="1931" y="6542"/>
                  </a:cubicBezTo>
                  <a:cubicBezTo>
                    <a:pt x="1948" y="6541"/>
                    <a:pt x="1965" y="6541"/>
                    <a:pt x="1982" y="6541"/>
                  </a:cubicBezTo>
                  <a:cubicBezTo>
                    <a:pt x="2578" y="6541"/>
                    <a:pt x="3031" y="6929"/>
                    <a:pt x="3550" y="7135"/>
                  </a:cubicBezTo>
                  <a:cubicBezTo>
                    <a:pt x="3597" y="7035"/>
                    <a:pt x="3620" y="6917"/>
                    <a:pt x="3685" y="6824"/>
                  </a:cubicBezTo>
                  <a:cubicBezTo>
                    <a:pt x="3982" y="6357"/>
                    <a:pt x="4019" y="5689"/>
                    <a:pt x="4697" y="5519"/>
                  </a:cubicBezTo>
                  <a:lnTo>
                    <a:pt x="4697" y="5519"/>
                  </a:lnTo>
                  <a:cubicBezTo>
                    <a:pt x="4749" y="5318"/>
                    <a:pt x="4795" y="5118"/>
                    <a:pt x="4858" y="4917"/>
                  </a:cubicBezTo>
                  <a:cubicBezTo>
                    <a:pt x="4958" y="4542"/>
                    <a:pt x="5075" y="4172"/>
                    <a:pt x="5187" y="3802"/>
                  </a:cubicBezTo>
                  <a:cubicBezTo>
                    <a:pt x="5327" y="3310"/>
                    <a:pt x="5151" y="2981"/>
                    <a:pt x="4741" y="2688"/>
                  </a:cubicBezTo>
                  <a:cubicBezTo>
                    <a:pt x="4283" y="2365"/>
                    <a:pt x="3931" y="1855"/>
                    <a:pt x="3450" y="1620"/>
                  </a:cubicBezTo>
                  <a:cubicBezTo>
                    <a:pt x="2869" y="1344"/>
                    <a:pt x="2822" y="705"/>
                    <a:pt x="2371" y="370"/>
                  </a:cubicBezTo>
                  <a:cubicBezTo>
                    <a:pt x="2224" y="265"/>
                    <a:pt x="2118" y="95"/>
                    <a:pt x="20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5505900" y="3425775"/>
              <a:ext cx="124100" cy="192150"/>
            </a:xfrm>
            <a:custGeom>
              <a:avLst/>
              <a:gdLst/>
              <a:ahLst/>
              <a:cxnLst/>
              <a:rect l="l" t="t" r="r" b="b"/>
              <a:pathLst>
                <a:path w="4964" h="7686" extrusionOk="0">
                  <a:moveTo>
                    <a:pt x="1943" y="3403"/>
                  </a:moveTo>
                  <a:cubicBezTo>
                    <a:pt x="2066" y="3468"/>
                    <a:pt x="2195" y="3544"/>
                    <a:pt x="2318" y="3608"/>
                  </a:cubicBezTo>
                  <a:cubicBezTo>
                    <a:pt x="2500" y="3749"/>
                    <a:pt x="2694" y="3884"/>
                    <a:pt x="2881" y="4025"/>
                  </a:cubicBezTo>
                  <a:cubicBezTo>
                    <a:pt x="2852" y="4072"/>
                    <a:pt x="2817" y="4119"/>
                    <a:pt x="2787" y="4166"/>
                  </a:cubicBezTo>
                  <a:cubicBezTo>
                    <a:pt x="2588" y="4019"/>
                    <a:pt x="2400" y="3872"/>
                    <a:pt x="2207" y="3726"/>
                  </a:cubicBezTo>
                  <a:cubicBezTo>
                    <a:pt x="2095" y="3644"/>
                    <a:pt x="1995" y="3573"/>
                    <a:pt x="1884" y="3497"/>
                  </a:cubicBezTo>
                  <a:cubicBezTo>
                    <a:pt x="1907" y="3468"/>
                    <a:pt x="1919" y="3432"/>
                    <a:pt x="1943" y="3403"/>
                  </a:cubicBezTo>
                  <a:close/>
                  <a:moveTo>
                    <a:pt x="2969" y="4160"/>
                  </a:moveTo>
                  <a:cubicBezTo>
                    <a:pt x="3075" y="4207"/>
                    <a:pt x="3175" y="4254"/>
                    <a:pt x="3280" y="4295"/>
                  </a:cubicBezTo>
                  <a:cubicBezTo>
                    <a:pt x="3263" y="4336"/>
                    <a:pt x="3251" y="4365"/>
                    <a:pt x="3233" y="4400"/>
                  </a:cubicBezTo>
                  <a:lnTo>
                    <a:pt x="2928" y="4248"/>
                  </a:lnTo>
                  <a:lnTo>
                    <a:pt x="2969" y="4160"/>
                  </a:lnTo>
                  <a:close/>
                  <a:moveTo>
                    <a:pt x="3441" y="4470"/>
                  </a:moveTo>
                  <a:cubicBezTo>
                    <a:pt x="3443" y="4470"/>
                    <a:pt x="3444" y="4470"/>
                    <a:pt x="3444" y="4471"/>
                  </a:cubicBezTo>
                  <a:cubicBezTo>
                    <a:pt x="3474" y="4500"/>
                    <a:pt x="3491" y="4535"/>
                    <a:pt x="3515" y="4570"/>
                  </a:cubicBezTo>
                  <a:cubicBezTo>
                    <a:pt x="3486" y="4576"/>
                    <a:pt x="3444" y="4582"/>
                    <a:pt x="3415" y="4588"/>
                  </a:cubicBezTo>
                  <a:cubicBezTo>
                    <a:pt x="3409" y="4559"/>
                    <a:pt x="3398" y="4524"/>
                    <a:pt x="3398" y="4488"/>
                  </a:cubicBezTo>
                  <a:cubicBezTo>
                    <a:pt x="3398" y="4488"/>
                    <a:pt x="3430" y="4470"/>
                    <a:pt x="3441" y="4470"/>
                  </a:cubicBezTo>
                  <a:close/>
                  <a:moveTo>
                    <a:pt x="382" y="1"/>
                  </a:moveTo>
                  <a:cubicBezTo>
                    <a:pt x="18" y="270"/>
                    <a:pt x="1" y="622"/>
                    <a:pt x="95" y="1027"/>
                  </a:cubicBezTo>
                  <a:cubicBezTo>
                    <a:pt x="194" y="1467"/>
                    <a:pt x="253" y="1913"/>
                    <a:pt x="329" y="2359"/>
                  </a:cubicBezTo>
                  <a:cubicBezTo>
                    <a:pt x="828" y="2658"/>
                    <a:pt x="1333" y="2969"/>
                    <a:pt x="1837" y="3268"/>
                  </a:cubicBezTo>
                  <a:cubicBezTo>
                    <a:pt x="1808" y="3315"/>
                    <a:pt x="1790" y="3362"/>
                    <a:pt x="1761" y="3409"/>
                  </a:cubicBezTo>
                  <a:cubicBezTo>
                    <a:pt x="1362" y="3209"/>
                    <a:pt x="969" y="3022"/>
                    <a:pt x="570" y="2822"/>
                  </a:cubicBezTo>
                  <a:lnTo>
                    <a:pt x="570" y="2822"/>
                  </a:lnTo>
                  <a:cubicBezTo>
                    <a:pt x="752" y="3567"/>
                    <a:pt x="834" y="4324"/>
                    <a:pt x="711" y="5087"/>
                  </a:cubicBezTo>
                  <a:cubicBezTo>
                    <a:pt x="1538" y="5580"/>
                    <a:pt x="2371" y="6055"/>
                    <a:pt x="3186" y="6553"/>
                  </a:cubicBezTo>
                  <a:cubicBezTo>
                    <a:pt x="3433" y="6700"/>
                    <a:pt x="3638" y="6899"/>
                    <a:pt x="3855" y="7070"/>
                  </a:cubicBezTo>
                  <a:lnTo>
                    <a:pt x="3843" y="7058"/>
                  </a:lnTo>
                  <a:lnTo>
                    <a:pt x="3843" y="7058"/>
                  </a:lnTo>
                  <a:cubicBezTo>
                    <a:pt x="3994" y="7156"/>
                    <a:pt x="4139" y="7255"/>
                    <a:pt x="4290" y="7359"/>
                  </a:cubicBezTo>
                  <a:lnTo>
                    <a:pt x="4290" y="7359"/>
                  </a:lnTo>
                  <a:cubicBezTo>
                    <a:pt x="4335" y="7415"/>
                    <a:pt x="4386" y="7465"/>
                    <a:pt x="4436" y="7515"/>
                  </a:cubicBezTo>
                  <a:lnTo>
                    <a:pt x="4424" y="7498"/>
                  </a:lnTo>
                  <a:lnTo>
                    <a:pt x="4424" y="7498"/>
                  </a:lnTo>
                  <a:cubicBezTo>
                    <a:pt x="4559" y="7545"/>
                    <a:pt x="4706" y="7598"/>
                    <a:pt x="4964" y="7686"/>
                  </a:cubicBezTo>
                  <a:cubicBezTo>
                    <a:pt x="4729" y="6935"/>
                    <a:pt x="4547" y="6289"/>
                    <a:pt x="4319" y="5662"/>
                  </a:cubicBezTo>
                  <a:cubicBezTo>
                    <a:pt x="4207" y="5362"/>
                    <a:pt x="4084" y="5104"/>
                    <a:pt x="4119" y="4735"/>
                  </a:cubicBezTo>
                  <a:cubicBezTo>
                    <a:pt x="4166" y="4295"/>
                    <a:pt x="3961" y="3825"/>
                    <a:pt x="3984" y="3380"/>
                  </a:cubicBezTo>
                  <a:cubicBezTo>
                    <a:pt x="4019" y="2676"/>
                    <a:pt x="3679" y="2195"/>
                    <a:pt x="3198" y="1760"/>
                  </a:cubicBezTo>
                  <a:cubicBezTo>
                    <a:pt x="3057" y="1637"/>
                    <a:pt x="2940" y="1491"/>
                    <a:pt x="2811" y="1350"/>
                  </a:cubicBezTo>
                  <a:lnTo>
                    <a:pt x="2823" y="1350"/>
                  </a:lnTo>
                  <a:cubicBezTo>
                    <a:pt x="2418" y="1144"/>
                    <a:pt x="2013" y="945"/>
                    <a:pt x="1620" y="722"/>
                  </a:cubicBezTo>
                  <a:cubicBezTo>
                    <a:pt x="1203" y="487"/>
                    <a:pt x="793" y="241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5502100" y="3568625"/>
              <a:ext cx="155925" cy="120425"/>
            </a:xfrm>
            <a:custGeom>
              <a:avLst/>
              <a:gdLst/>
              <a:ahLst/>
              <a:cxnLst/>
              <a:rect l="l" t="t" r="r" b="b"/>
              <a:pathLst>
                <a:path w="6237" h="4817" extrusionOk="0">
                  <a:moveTo>
                    <a:pt x="3995" y="1356"/>
                  </a:moveTo>
                  <a:cubicBezTo>
                    <a:pt x="3995" y="1357"/>
                    <a:pt x="3995" y="1358"/>
                    <a:pt x="3996" y="1359"/>
                  </a:cubicBezTo>
                  <a:lnTo>
                    <a:pt x="3996" y="1359"/>
                  </a:lnTo>
                  <a:cubicBezTo>
                    <a:pt x="3999" y="1360"/>
                    <a:pt x="4003" y="1361"/>
                    <a:pt x="4007" y="1361"/>
                  </a:cubicBezTo>
                  <a:lnTo>
                    <a:pt x="3995" y="1356"/>
                  </a:lnTo>
                  <a:close/>
                  <a:moveTo>
                    <a:pt x="32" y="1495"/>
                  </a:moveTo>
                  <a:cubicBezTo>
                    <a:pt x="31" y="1495"/>
                    <a:pt x="30" y="1496"/>
                    <a:pt x="30" y="1496"/>
                  </a:cubicBezTo>
                  <a:lnTo>
                    <a:pt x="36" y="1514"/>
                  </a:lnTo>
                  <a:cubicBezTo>
                    <a:pt x="34" y="1508"/>
                    <a:pt x="33" y="1501"/>
                    <a:pt x="32" y="1495"/>
                  </a:cubicBezTo>
                  <a:close/>
                  <a:moveTo>
                    <a:pt x="4435" y="1649"/>
                  </a:moveTo>
                  <a:lnTo>
                    <a:pt x="4443" y="1656"/>
                  </a:lnTo>
                  <a:lnTo>
                    <a:pt x="4443" y="1656"/>
                  </a:lnTo>
                  <a:cubicBezTo>
                    <a:pt x="4444" y="1656"/>
                    <a:pt x="4446" y="1655"/>
                    <a:pt x="4447" y="1655"/>
                  </a:cubicBezTo>
                  <a:lnTo>
                    <a:pt x="4435" y="1649"/>
                  </a:lnTo>
                  <a:close/>
                  <a:moveTo>
                    <a:pt x="1642" y="2528"/>
                  </a:moveTo>
                  <a:lnTo>
                    <a:pt x="1642" y="2528"/>
                  </a:lnTo>
                  <a:cubicBezTo>
                    <a:pt x="1639" y="2528"/>
                    <a:pt x="1635" y="2529"/>
                    <a:pt x="1631" y="2529"/>
                  </a:cubicBezTo>
                  <a:lnTo>
                    <a:pt x="1649" y="2535"/>
                  </a:lnTo>
                  <a:cubicBezTo>
                    <a:pt x="1647" y="2533"/>
                    <a:pt x="1644" y="2530"/>
                    <a:pt x="1642" y="2528"/>
                  </a:cubicBezTo>
                  <a:close/>
                  <a:moveTo>
                    <a:pt x="3117" y="3412"/>
                  </a:moveTo>
                  <a:cubicBezTo>
                    <a:pt x="3111" y="3413"/>
                    <a:pt x="3104" y="3414"/>
                    <a:pt x="3098" y="3415"/>
                  </a:cubicBezTo>
                  <a:lnTo>
                    <a:pt x="3115" y="3421"/>
                  </a:lnTo>
                  <a:cubicBezTo>
                    <a:pt x="3116" y="3418"/>
                    <a:pt x="3117" y="3415"/>
                    <a:pt x="3117" y="3412"/>
                  </a:cubicBezTo>
                  <a:close/>
                  <a:moveTo>
                    <a:pt x="1221" y="0"/>
                  </a:moveTo>
                  <a:cubicBezTo>
                    <a:pt x="1179" y="769"/>
                    <a:pt x="528" y="939"/>
                    <a:pt x="0" y="1221"/>
                  </a:cubicBezTo>
                  <a:cubicBezTo>
                    <a:pt x="6" y="1319"/>
                    <a:pt x="16" y="1407"/>
                    <a:pt x="32" y="1495"/>
                  </a:cubicBezTo>
                  <a:lnTo>
                    <a:pt x="32" y="1495"/>
                  </a:lnTo>
                  <a:cubicBezTo>
                    <a:pt x="62" y="1474"/>
                    <a:pt x="108" y="1434"/>
                    <a:pt x="128" y="1434"/>
                  </a:cubicBezTo>
                  <a:cubicBezTo>
                    <a:pt x="131" y="1434"/>
                    <a:pt x="134" y="1435"/>
                    <a:pt x="135" y="1438"/>
                  </a:cubicBezTo>
                  <a:cubicBezTo>
                    <a:pt x="599" y="1749"/>
                    <a:pt x="1056" y="2065"/>
                    <a:pt x="1508" y="2382"/>
                  </a:cubicBezTo>
                  <a:lnTo>
                    <a:pt x="1496" y="2376"/>
                  </a:lnTo>
                  <a:lnTo>
                    <a:pt x="1496" y="2376"/>
                  </a:lnTo>
                  <a:cubicBezTo>
                    <a:pt x="1541" y="2421"/>
                    <a:pt x="1592" y="2477"/>
                    <a:pt x="1642" y="2528"/>
                  </a:cubicBezTo>
                  <a:lnTo>
                    <a:pt x="1642" y="2528"/>
                  </a:lnTo>
                  <a:cubicBezTo>
                    <a:pt x="1668" y="2527"/>
                    <a:pt x="1693" y="2526"/>
                    <a:pt x="1718" y="2526"/>
                  </a:cubicBezTo>
                  <a:cubicBezTo>
                    <a:pt x="2185" y="2526"/>
                    <a:pt x="2514" y="2792"/>
                    <a:pt x="2817" y="3116"/>
                  </a:cubicBezTo>
                  <a:lnTo>
                    <a:pt x="2817" y="3116"/>
                  </a:lnTo>
                  <a:cubicBezTo>
                    <a:pt x="2817" y="3116"/>
                    <a:pt x="2816" y="3116"/>
                    <a:pt x="2816" y="3116"/>
                  </a:cubicBezTo>
                  <a:lnTo>
                    <a:pt x="2816" y="3116"/>
                  </a:lnTo>
                  <a:lnTo>
                    <a:pt x="2822" y="3121"/>
                  </a:lnTo>
                  <a:cubicBezTo>
                    <a:pt x="2820" y="3119"/>
                    <a:pt x="2819" y="3118"/>
                    <a:pt x="2817" y="3116"/>
                  </a:cubicBezTo>
                  <a:lnTo>
                    <a:pt x="2817" y="3116"/>
                  </a:lnTo>
                  <a:cubicBezTo>
                    <a:pt x="2991" y="3150"/>
                    <a:pt x="3164" y="3174"/>
                    <a:pt x="3117" y="3412"/>
                  </a:cubicBezTo>
                  <a:lnTo>
                    <a:pt x="3117" y="3412"/>
                  </a:lnTo>
                  <a:cubicBezTo>
                    <a:pt x="3168" y="3403"/>
                    <a:pt x="3220" y="3379"/>
                    <a:pt x="3260" y="3379"/>
                  </a:cubicBezTo>
                  <a:cubicBezTo>
                    <a:pt x="3272" y="3379"/>
                    <a:pt x="3282" y="3381"/>
                    <a:pt x="3291" y="3385"/>
                  </a:cubicBezTo>
                  <a:cubicBezTo>
                    <a:pt x="3943" y="3726"/>
                    <a:pt x="4594" y="4078"/>
                    <a:pt x="5239" y="4430"/>
                  </a:cubicBezTo>
                  <a:cubicBezTo>
                    <a:pt x="5286" y="4447"/>
                    <a:pt x="5292" y="4534"/>
                    <a:pt x="5315" y="4593"/>
                  </a:cubicBezTo>
                  <a:lnTo>
                    <a:pt x="5315" y="4593"/>
                  </a:lnTo>
                  <a:cubicBezTo>
                    <a:pt x="5309" y="4591"/>
                    <a:pt x="5303" y="4590"/>
                    <a:pt x="5298" y="4588"/>
                  </a:cubicBezTo>
                  <a:lnTo>
                    <a:pt x="5298" y="4588"/>
                  </a:lnTo>
                  <a:lnTo>
                    <a:pt x="5315" y="4594"/>
                  </a:lnTo>
                  <a:cubicBezTo>
                    <a:pt x="5315" y="4593"/>
                    <a:pt x="5315" y="4593"/>
                    <a:pt x="5315" y="4593"/>
                  </a:cubicBezTo>
                  <a:lnTo>
                    <a:pt x="5315" y="4593"/>
                  </a:lnTo>
                  <a:cubicBezTo>
                    <a:pt x="5590" y="4667"/>
                    <a:pt x="5855" y="4742"/>
                    <a:pt x="6119" y="4817"/>
                  </a:cubicBezTo>
                  <a:cubicBezTo>
                    <a:pt x="6166" y="4770"/>
                    <a:pt x="6201" y="4735"/>
                    <a:pt x="6236" y="4694"/>
                  </a:cubicBezTo>
                  <a:cubicBezTo>
                    <a:pt x="5873" y="3714"/>
                    <a:pt x="5609" y="2681"/>
                    <a:pt x="4676" y="2036"/>
                  </a:cubicBezTo>
                  <a:cubicBezTo>
                    <a:pt x="4617" y="2001"/>
                    <a:pt x="4611" y="1878"/>
                    <a:pt x="4582" y="1796"/>
                  </a:cubicBezTo>
                  <a:lnTo>
                    <a:pt x="4582" y="1796"/>
                  </a:lnTo>
                  <a:lnTo>
                    <a:pt x="4443" y="1656"/>
                  </a:lnTo>
                  <a:lnTo>
                    <a:pt x="4443" y="1656"/>
                  </a:lnTo>
                  <a:cubicBezTo>
                    <a:pt x="4376" y="1678"/>
                    <a:pt x="4316" y="1690"/>
                    <a:pt x="4264" y="1690"/>
                  </a:cubicBezTo>
                  <a:cubicBezTo>
                    <a:pt x="4100" y="1690"/>
                    <a:pt x="4005" y="1582"/>
                    <a:pt x="3996" y="1359"/>
                  </a:cubicBezTo>
                  <a:lnTo>
                    <a:pt x="3996" y="1359"/>
                  </a:lnTo>
                  <a:cubicBezTo>
                    <a:pt x="3852" y="1332"/>
                    <a:pt x="3699" y="1325"/>
                    <a:pt x="3567" y="1262"/>
                  </a:cubicBezTo>
                  <a:cubicBezTo>
                    <a:pt x="2787" y="851"/>
                    <a:pt x="2001" y="423"/>
                    <a:pt x="122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5612100" y="3374600"/>
              <a:ext cx="71150" cy="216925"/>
            </a:xfrm>
            <a:custGeom>
              <a:avLst/>
              <a:gdLst/>
              <a:ahLst/>
              <a:cxnLst/>
              <a:rect l="l" t="t" r="r" b="b"/>
              <a:pathLst>
                <a:path w="2846" h="8677" extrusionOk="0">
                  <a:moveTo>
                    <a:pt x="1701" y="0"/>
                  </a:moveTo>
                  <a:cubicBezTo>
                    <a:pt x="1420" y="546"/>
                    <a:pt x="1162" y="1050"/>
                    <a:pt x="909" y="1555"/>
                  </a:cubicBezTo>
                  <a:lnTo>
                    <a:pt x="927" y="1578"/>
                  </a:lnTo>
                  <a:cubicBezTo>
                    <a:pt x="704" y="3015"/>
                    <a:pt x="540" y="4464"/>
                    <a:pt x="223" y="5890"/>
                  </a:cubicBezTo>
                  <a:cubicBezTo>
                    <a:pt x="0" y="6917"/>
                    <a:pt x="370" y="7767"/>
                    <a:pt x="710" y="8677"/>
                  </a:cubicBezTo>
                  <a:cubicBezTo>
                    <a:pt x="868" y="8413"/>
                    <a:pt x="968" y="8149"/>
                    <a:pt x="1033" y="7879"/>
                  </a:cubicBezTo>
                  <a:cubicBezTo>
                    <a:pt x="1267" y="6858"/>
                    <a:pt x="1408" y="5826"/>
                    <a:pt x="1942" y="4893"/>
                  </a:cubicBezTo>
                  <a:cubicBezTo>
                    <a:pt x="2229" y="4394"/>
                    <a:pt x="2435" y="3843"/>
                    <a:pt x="2646" y="3303"/>
                  </a:cubicBezTo>
                  <a:cubicBezTo>
                    <a:pt x="2845" y="2804"/>
                    <a:pt x="2787" y="2317"/>
                    <a:pt x="2534" y="1836"/>
                  </a:cubicBezTo>
                  <a:cubicBezTo>
                    <a:pt x="2288" y="1332"/>
                    <a:pt x="2095" y="816"/>
                    <a:pt x="1866" y="299"/>
                  </a:cubicBezTo>
                  <a:cubicBezTo>
                    <a:pt x="1819" y="182"/>
                    <a:pt x="1743" y="82"/>
                    <a:pt x="170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5601375" y="3303900"/>
              <a:ext cx="52250" cy="207700"/>
            </a:xfrm>
            <a:custGeom>
              <a:avLst/>
              <a:gdLst/>
              <a:ahLst/>
              <a:cxnLst/>
              <a:rect l="l" t="t" r="r" b="b"/>
              <a:pathLst>
                <a:path w="2090" h="8308" extrusionOk="0">
                  <a:moveTo>
                    <a:pt x="728" y="0"/>
                  </a:moveTo>
                  <a:cubicBezTo>
                    <a:pt x="699" y="65"/>
                    <a:pt x="646" y="124"/>
                    <a:pt x="640" y="188"/>
                  </a:cubicBezTo>
                  <a:cubicBezTo>
                    <a:pt x="435" y="1614"/>
                    <a:pt x="230" y="3033"/>
                    <a:pt x="36" y="4459"/>
                  </a:cubicBezTo>
                  <a:cubicBezTo>
                    <a:pt x="1" y="4764"/>
                    <a:pt x="19" y="5087"/>
                    <a:pt x="54" y="5403"/>
                  </a:cubicBezTo>
                  <a:cubicBezTo>
                    <a:pt x="142" y="6225"/>
                    <a:pt x="241" y="7046"/>
                    <a:pt x="353" y="7862"/>
                  </a:cubicBezTo>
                  <a:cubicBezTo>
                    <a:pt x="371" y="7985"/>
                    <a:pt x="435" y="8096"/>
                    <a:pt x="517" y="8307"/>
                  </a:cubicBezTo>
                  <a:cubicBezTo>
                    <a:pt x="646" y="7375"/>
                    <a:pt x="734" y="6553"/>
                    <a:pt x="898" y="5750"/>
                  </a:cubicBezTo>
                  <a:cubicBezTo>
                    <a:pt x="992" y="5286"/>
                    <a:pt x="934" y="4758"/>
                    <a:pt x="1350" y="4400"/>
                  </a:cubicBezTo>
                  <a:lnTo>
                    <a:pt x="1338" y="4383"/>
                  </a:lnTo>
                  <a:lnTo>
                    <a:pt x="1755" y="2998"/>
                  </a:lnTo>
                  <a:cubicBezTo>
                    <a:pt x="2089" y="1948"/>
                    <a:pt x="1661" y="663"/>
                    <a:pt x="7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5728825" y="3527275"/>
              <a:ext cx="76600" cy="148000"/>
            </a:xfrm>
            <a:custGeom>
              <a:avLst/>
              <a:gdLst/>
              <a:ahLst/>
              <a:cxnLst/>
              <a:rect l="l" t="t" r="r" b="b"/>
              <a:pathLst>
                <a:path w="3064" h="5920" extrusionOk="0">
                  <a:moveTo>
                    <a:pt x="1872" y="0"/>
                  </a:moveTo>
                  <a:cubicBezTo>
                    <a:pt x="1696" y="816"/>
                    <a:pt x="1626" y="1578"/>
                    <a:pt x="1069" y="2141"/>
                  </a:cubicBezTo>
                  <a:lnTo>
                    <a:pt x="1086" y="2130"/>
                  </a:lnTo>
                  <a:lnTo>
                    <a:pt x="1086" y="2130"/>
                  </a:lnTo>
                  <a:cubicBezTo>
                    <a:pt x="728" y="2904"/>
                    <a:pt x="359" y="3684"/>
                    <a:pt x="1" y="4459"/>
                  </a:cubicBezTo>
                  <a:cubicBezTo>
                    <a:pt x="359" y="4511"/>
                    <a:pt x="429" y="4781"/>
                    <a:pt x="494" y="5086"/>
                  </a:cubicBezTo>
                  <a:cubicBezTo>
                    <a:pt x="541" y="5362"/>
                    <a:pt x="629" y="5644"/>
                    <a:pt x="699" y="5919"/>
                  </a:cubicBezTo>
                  <a:cubicBezTo>
                    <a:pt x="893" y="5573"/>
                    <a:pt x="1080" y="5215"/>
                    <a:pt x="1292" y="4863"/>
                  </a:cubicBezTo>
                  <a:cubicBezTo>
                    <a:pt x="1372" y="4749"/>
                    <a:pt x="1531" y="4690"/>
                    <a:pt x="1664" y="4605"/>
                  </a:cubicBezTo>
                  <a:lnTo>
                    <a:pt x="1664" y="4605"/>
                  </a:lnTo>
                  <a:cubicBezTo>
                    <a:pt x="1661" y="4609"/>
                    <a:pt x="1658" y="4613"/>
                    <a:pt x="1655" y="4617"/>
                  </a:cubicBezTo>
                  <a:lnTo>
                    <a:pt x="1673" y="4599"/>
                  </a:lnTo>
                  <a:lnTo>
                    <a:pt x="1673" y="4599"/>
                  </a:lnTo>
                  <a:cubicBezTo>
                    <a:pt x="1670" y="4601"/>
                    <a:pt x="1667" y="4603"/>
                    <a:pt x="1664" y="4605"/>
                  </a:cubicBezTo>
                  <a:lnTo>
                    <a:pt x="1664" y="4605"/>
                  </a:lnTo>
                  <a:cubicBezTo>
                    <a:pt x="1878" y="4316"/>
                    <a:pt x="2092" y="4032"/>
                    <a:pt x="2283" y="3725"/>
                  </a:cubicBezTo>
                  <a:cubicBezTo>
                    <a:pt x="2670" y="3098"/>
                    <a:pt x="2899" y="2417"/>
                    <a:pt x="2787" y="1660"/>
                  </a:cubicBezTo>
                  <a:cubicBezTo>
                    <a:pt x="2764" y="1490"/>
                    <a:pt x="2699" y="1314"/>
                    <a:pt x="2958" y="1273"/>
                  </a:cubicBezTo>
                  <a:lnTo>
                    <a:pt x="3063" y="1162"/>
                  </a:lnTo>
                  <a:cubicBezTo>
                    <a:pt x="2682" y="792"/>
                    <a:pt x="2312" y="428"/>
                    <a:pt x="187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667375" y="3604850"/>
              <a:ext cx="59575" cy="121175"/>
            </a:xfrm>
            <a:custGeom>
              <a:avLst/>
              <a:gdLst/>
              <a:ahLst/>
              <a:cxnLst/>
              <a:rect l="l" t="t" r="r" b="b"/>
              <a:pathLst>
                <a:path w="2383" h="4847" extrusionOk="0">
                  <a:moveTo>
                    <a:pt x="722" y="0"/>
                  </a:moveTo>
                  <a:cubicBezTo>
                    <a:pt x="488" y="1033"/>
                    <a:pt x="241" y="2071"/>
                    <a:pt x="24" y="3110"/>
                  </a:cubicBezTo>
                  <a:cubicBezTo>
                    <a:pt x="1" y="3221"/>
                    <a:pt x="48" y="3350"/>
                    <a:pt x="95" y="3456"/>
                  </a:cubicBezTo>
                  <a:cubicBezTo>
                    <a:pt x="353" y="3966"/>
                    <a:pt x="670" y="4436"/>
                    <a:pt x="1086" y="4846"/>
                  </a:cubicBezTo>
                  <a:cubicBezTo>
                    <a:pt x="1532" y="3421"/>
                    <a:pt x="1960" y="2030"/>
                    <a:pt x="2383" y="652"/>
                  </a:cubicBezTo>
                  <a:cubicBezTo>
                    <a:pt x="1864" y="446"/>
                    <a:pt x="1411" y="58"/>
                    <a:pt x="815" y="58"/>
                  </a:cubicBezTo>
                  <a:cubicBezTo>
                    <a:pt x="798" y="58"/>
                    <a:pt x="781" y="58"/>
                    <a:pt x="763" y="59"/>
                  </a:cubicBezTo>
                  <a:cubicBezTo>
                    <a:pt x="752" y="59"/>
                    <a:pt x="734" y="24"/>
                    <a:pt x="72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68975" y="3258150"/>
              <a:ext cx="44900" cy="139775"/>
            </a:xfrm>
            <a:custGeom>
              <a:avLst/>
              <a:gdLst/>
              <a:ahLst/>
              <a:cxnLst/>
              <a:rect l="l" t="t" r="r" b="b"/>
              <a:pathLst>
                <a:path w="1796" h="5591" extrusionOk="0">
                  <a:moveTo>
                    <a:pt x="71" y="0"/>
                  </a:moveTo>
                  <a:lnTo>
                    <a:pt x="71" y="0"/>
                  </a:lnTo>
                  <a:cubicBezTo>
                    <a:pt x="100" y="552"/>
                    <a:pt x="124" y="997"/>
                    <a:pt x="153" y="1455"/>
                  </a:cubicBezTo>
                  <a:cubicBezTo>
                    <a:pt x="364" y="1478"/>
                    <a:pt x="569" y="1490"/>
                    <a:pt x="775" y="1508"/>
                  </a:cubicBezTo>
                  <a:cubicBezTo>
                    <a:pt x="910" y="2241"/>
                    <a:pt x="875" y="2288"/>
                    <a:pt x="94" y="2476"/>
                  </a:cubicBezTo>
                  <a:cubicBezTo>
                    <a:pt x="88" y="2710"/>
                    <a:pt x="0" y="2974"/>
                    <a:pt x="83" y="3168"/>
                  </a:cubicBezTo>
                  <a:cubicBezTo>
                    <a:pt x="417" y="3989"/>
                    <a:pt x="804" y="4787"/>
                    <a:pt x="1174" y="5591"/>
                  </a:cubicBezTo>
                  <a:cubicBezTo>
                    <a:pt x="1180" y="5573"/>
                    <a:pt x="1238" y="5556"/>
                    <a:pt x="1244" y="5515"/>
                  </a:cubicBezTo>
                  <a:cubicBezTo>
                    <a:pt x="1432" y="4283"/>
                    <a:pt x="1620" y="3062"/>
                    <a:pt x="1772" y="1830"/>
                  </a:cubicBezTo>
                  <a:cubicBezTo>
                    <a:pt x="1796" y="1637"/>
                    <a:pt x="1713" y="1361"/>
                    <a:pt x="1584" y="1232"/>
                  </a:cubicBezTo>
                  <a:cubicBezTo>
                    <a:pt x="1121" y="810"/>
                    <a:pt x="611" y="434"/>
                    <a:pt x="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640250" y="3617175"/>
              <a:ext cx="34350" cy="57950"/>
            </a:xfrm>
            <a:custGeom>
              <a:avLst/>
              <a:gdLst/>
              <a:ahLst/>
              <a:cxnLst/>
              <a:rect l="l" t="t" r="r" b="b"/>
              <a:pathLst>
                <a:path w="1374" h="2318" extrusionOk="0">
                  <a:moveTo>
                    <a:pt x="1373" y="0"/>
                  </a:moveTo>
                  <a:lnTo>
                    <a:pt x="1373" y="0"/>
                  </a:lnTo>
                  <a:cubicBezTo>
                    <a:pt x="916" y="65"/>
                    <a:pt x="452" y="123"/>
                    <a:pt x="1" y="188"/>
                  </a:cubicBezTo>
                  <a:cubicBezTo>
                    <a:pt x="282" y="904"/>
                    <a:pt x="558" y="1608"/>
                    <a:pt x="834" y="2318"/>
                  </a:cubicBezTo>
                  <a:cubicBezTo>
                    <a:pt x="875" y="2300"/>
                    <a:pt x="910" y="2294"/>
                    <a:pt x="945" y="2282"/>
                  </a:cubicBezTo>
                  <a:cubicBezTo>
                    <a:pt x="1086" y="1520"/>
                    <a:pt x="1232" y="763"/>
                    <a:pt x="137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451050" y="3202850"/>
              <a:ext cx="51950" cy="53700"/>
            </a:xfrm>
            <a:custGeom>
              <a:avLst/>
              <a:gdLst/>
              <a:ahLst/>
              <a:cxnLst/>
              <a:rect l="l" t="t" r="r" b="b"/>
              <a:pathLst>
                <a:path w="2078" h="2148" extrusionOk="0">
                  <a:moveTo>
                    <a:pt x="318" y="0"/>
                  </a:moveTo>
                  <a:lnTo>
                    <a:pt x="318" y="0"/>
                  </a:lnTo>
                  <a:cubicBezTo>
                    <a:pt x="318" y="3"/>
                    <a:pt x="318" y="6"/>
                    <a:pt x="318" y="9"/>
                  </a:cubicBezTo>
                  <a:lnTo>
                    <a:pt x="318" y="9"/>
                  </a:lnTo>
                  <a:cubicBezTo>
                    <a:pt x="320" y="8"/>
                    <a:pt x="322" y="7"/>
                    <a:pt x="323" y="6"/>
                  </a:cubicBezTo>
                  <a:lnTo>
                    <a:pt x="318" y="0"/>
                  </a:lnTo>
                  <a:close/>
                  <a:moveTo>
                    <a:pt x="318" y="9"/>
                  </a:moveTo>
                  <a:cubicBezTo>
                    <a:pt x="228" y="55"/>
                    <a:pt x="59" y="95"/>
                    <a:pt x="59" y="147"/>
                  </a:cubicBezTo>
                  <a:cubicBezTo>
                    <a:pt x="1" y="1062"/>
                    <a:pt x="206" y="1391"/>
                    <a:pt x="1045" y="1766"/>
                  </a:cubicBezTo>
                  <a:cubicBezTo>
                    <a:pt x="1110" y="1790"/>
                    <a:pt x="1151" y="1848"/>
                    <a:pt x="1209" y="1889"/>
                  </a:cubicBezTo>
                  <a:cubicBezTo>
                    <a:pt x="1467" y="1977"/>
                    <a:pt x="1726" y="2060"/>
                    <a:pt x="1990" y="2148"/>
                  </a:cubicBezTo>
                  <a:cubicBezTo>
                    <a:pt x="2018" y="2061"/>
                    <a:pt x="2047" y="1981"/>
                    <a:pt x="2076" y="1906"/>
                  </a:cubicBezTo>
                  <a:lnTo>
                    <a:pt x="2076" y="1906"/>
                  </a:lnTo>
                  <a:cubicBezTo>
                    <a:pt x="2076" y="1906"/>
                    <a:pt x="2077" y="1907"/>
                    <a:pt x="2078" y="1907"/>
                  </a:cubicBezTo>
                  <a:lnTo>
                    <a:pt x="2078" y="1901"/>
                  </a:lnTo>
                  <a:cubicBezTo>
                    <a:pt x="2077" y="1903"/>
                    <a:pt x="2076" y="1904"/>
                    <a:pt x="2076" y="1906"/>
                  </a:cubicBezTo>
                  <a:lnTo>
                    <a:pt x="2076" y="1906"/>
                  </a:lnTo>
                  <a:cubicBezTo>
                    <a:pt x="2025" y="1861"/>
                    <a:pt x="1975" y="1816"/>
                    <a:pt x="1930" y="1766"/>
                  </a:cubicBezTo>
                  <a:lnTo>
                    <a:pt x="1930" y="1766"/>
                  </a:lnTo>
                  <a:cubicBezTo>
                    <a:pt x="1930" y="1766"/>
                    <a:pt x="1930" y="1766"/>
                    <a:pt x="1931" y="1766"/>
                  </a:cubicBezTo>
                  <a:lnTo>
                    <a:pt x="1925" y="1760"/>
                  </a:lnTo>
                  <a:lnTo>
                    <a:pt x="1925" y="1760"/>
                  </a:lnTo>
                  <a:cubicBezTo>
                    <a:pt x="1927" y="1762"/>
                    <a:pt x="1928" y="1764"/>
                    <a:pt x="1930" y="1766"/>
                  </a:cubicBezTo>
                  <a:lnTo>
                    <a:pt x="1930" y="1766"/>
                  </a:lnTo>
                  <a:cubicBezTo>
                    <a:pt x="1637" y="1596"/>
                    <a:pt x="1309" y="1461"/>
                    <a:pt x="1344" y="1027"/>
                  </a:cubicBezTo>
                  <a:cubicBezTo>
                    <a:pt x="1180" y="1021"/>
                    <a:pt x="1016" y="1010"/>
                    <a:pt x="846" y="1004"/>
                  </a:cubicBezTo>
                  <a:cubicBezTo>
                    <a:pt x="857" y="863"/>
                    <a:pt x="881" y="728"/>
                    <a:pt x="904" y="587"/>
                  </a:cubicBezTo>
                  <a:lnTo>
                    <a:pt x="904" y="587"/>
                  </a:lnTo>
                  <a:cubicBezTo>
                    <a:pt x="858" y="605"/>
                    <a:pt x="821" y="614"/>
                    <a:pt x="793" y="614"/>
                  </a:cubicBezTo>
                  <a:cubicBezTo>
                    <a:pt x="720" y="614"/>
                    <a:pt x="707" y="555"/>
                    <a:pt x="758" y="440"/>
                  </a:cubicBezTo>
                  <a:lnTo>
                    <a:pt x="582" y="417"/>
                  </a:lnTo>
                  <a:cubicBezTo>
                    <a:pt x="587" y="382"/>
                    <a:pt x="605" y="335"/>
                    <a:pt x="611" y="294"/>
                  </a:cubicBezTo>
                  <a:lnTo>
                    <a:pt x="611" y="294"/>
                  </a:lnTo>
                  <a:cubicBezTo>
                    <a:pt x="569" y="305"/>
                    <a:pt x="534" y="310"/>
                    <a:pt x="503" y="310"/>
                  </a:cubicBezTo>
                  <a:cubicBezTo>
                    <a:pt x="339" y="310"/>
                    <a:pt x="323" y="165"/>
                    <a:pt x="318" y="9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491525" y="3212375"/>
              <a:ext cx="34950" cy="48725"/>
            </a:xfrm>
            <a:custGeom>
              <a:avLst/>
              <a:gdLst/>
              <a:ahLst/>
              <a:cxnLst/>
              <a:rect l="l" t="t" r="r" b="b"/>
              <a:pathLst>
                <a:path w="1398" h="1949" extrusionOk="0">
                  <a:moveTo>
                    <a:pt x="310" y="1384"/>
                  </a:moveTo>
                  <a:cubicBezTo>
                    <a:pt x="309" y="1384"/>
                    <a:pt x="307" y="1385"/>
                    <a:pt x="306" y="1385"/>
                  </a:cubicBezTo>
                  <a:lnTo>
                    <a:pt x="312" y="1391"/>
                  </a:lnTo>
                  <a:cubicBezTo>
                    <a:pt x="311" y="1389"/>
                    <a:pt x="311" y="1386"/>
                    <a:pt x="310" y="1384"/>
                  </a:cubicBezTo>
                  <a:close/>
                  <a:moveTo>
                    <a:pt x="461" y="1526"/>
                  </a:moveTo>
                  <a:cubicBezTo>
                    <a:pt x="460" y="1526"/>
                    <a:pt x="459" y="1526"/>
                    <a:pt x="459" y="1526"/>
                  </a:cubicBezTo>
                  <a:lnTo>
                    <a:pt x="459" y="1532"/>
                  </a:lnTo>
                  <a:cubicBezTo>
                    <a:pt x="459" y="1530"/>
                    <a:pt x="460" y="1528"/>
                    <a:pt x="461" y="1526"/>
                  </a:cubicBezTo>
                  <a:close/>
                  <a:moveTo>
                    <a:pt x="83" y="1"/>
                  </a:moveTo>
                  <a:cubicBezTo>
                    <a:pt x="54" y="89"/>
                    <a:pt x="42" y="153"/>
                    <a:pt x="19" y="218"/>
                  </a:cubicBezTo>
                  <a:lnTo>
                    <a:pt x="1" y="212"/>
                  </a:lnTo>
                  <a:lnTo>
                    <a:pt x="1" y="212"/>
                  </a:lnTo>
                  <a:cubicBezTo>
                    <a:pt x="106" y="597"/>
                    <a:pt x="205" y="993"/>
                    <a:pt x="310" y="1384"/>
                  </a:cubicBezTo>
                  <a:lnTo>
                    <a:pt x="310" y="1384"/>
                  </a:lnTo>
                  <a:cubicBezTo>
                    <a:pt x="354" y="1365"/>
                    <a:pt x="390" y="1356"/>
                    <a:pt x="417" y="1356"/>
                  </a:cubicBezTo>
                  <a:cubicBezTo>
                    <a:pt x="487" y="1356"/>
                    <a:pt x="500" y="1416"/>
                    <a:pt x="461" y="1526"/>
                  </a:cubicBezTo>
                  <a:lnTo>
                    <a:pt x="461" y="1526"/>
                  </a:lnTo>
                  <a:cubicBezTo>
                    <a:pt x="496" y="1517"/>
                    <a:pt x="528" y="1513"/>
                    <a:pt x="557" y="1513"/>
                  </a:cubicBezTo>
                  <a:cubicBezTo>
                    <a:pt x="830" y="1513"/>
                    <a:pt x="874" y="1843"/>
                    <a:pt x="1080" y="1948"/>
                  </a:cubicBezTo>
                  <a:cubicBezTo>
                    <a:pt x="1162" y="1907"/>
                    <a:pt x="1245" y="1860"/>
                    <a:pt x="1321" y="1831"/>
                  </a:cubicBezTo>
                  <a:cubicBezTo>
                    <a:pt x="1397" y="898"/>
                    <a:pt x="881" y="365"/>
                    <a:pt x="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5447400" y="3178650"/>
              <a:ext cx="44900" cy="52525"/>
            </a:xfrm>
            <a:custGeom>
              <a:avLst/>
              <a:gdLst/>
              <a:ahLst/>
              <a:cxnLst/>
              <a:rect l="l" t="t" r="r" b="b"/>
              <a:pathLst>
                <a:path w="1796" h="2101" extrusionOk="0">
                  <a:moveTo>
                    <a:pt x="76" y="1"/>
                  </a:moveTo>
                  <a:cubicBezTo>
                    <a:pt x="47" y="24"/>
                    <a:pt x="24" y="42"/>
                    <a:pt x="0" y="65"/>
                  </a:cubicBezTo>
                  <a:cubicBezTo>
                    <a:pt x="153" y="364"/>
                    <a:pt x="317" y="669"/>
                    <a:pt x="469" y="968"/>
                  </a:cubicBezTo>
                  <a:lnTo>
                    <a:pt x="469" y="963"/>
                  </a:lnTo>
                  <a:cubicBezTo>
                    <a:pt x="497" y="958"/>
                    <a:pt x="523" y="955"/>
                    <a:pt x="546" y="955"/>
                  </a:cubicBezTo>
                  <a:cubicBezTo>
                    <a:pt x="713" y="955"/>
                    <a:pt x="763" y="1081"/>
                    <a:pt x="763" y="1256"/>
                  </a:cubicBezTo>
                  <a:lnTo>
                    <a:pt x="909" y="1403"/>
                  </a:lnTo>
                  <a:lnTo>
                    <a:pt x="1056" y="1549"/>
                  </a:lnTo>
                  <a:lnTo>
                    <a:pt x="1496" y="1989"/>
                  </a:lnTo>
                  <a:cubicBezTo>
                    <a:pt x="1584" y="2024"/>
                    <a:pt x="1666" y="2054"/>
                    <a:pt x="1784" y="2101"/>
                  </a:cubicBezTo>
                  <a:lnTo>
                    <a:pt x="1784" y="1549"/>
                  </a:lnTo>
                  <a:lnTo>
                    <a:pt x="1795" y="1555"/>
                  </a:lnTo>
                  <a:cubicBezTo>
                    <a:pt x="1514" y="1244"/>
                    <a:pt x="1232" y="939"/>
                    <a:pt x="956" y="628"/>
                  </a:cubicBezTo>
                  <a:cubicBezTo>
                    <a:pt x="663" y="417"/>
                    <a:pt x="370" y="212"/>
                    <a:pt x="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571175" y="3294525"/>
              <a:ext cx="20400" cy="25525"/>
            </a:xfrm>
            <a:custGeom>
              <a:avLst/>
              <a:gdLst/>
              <a:ahLst/>
              <a:cxnLst/>
              <a:rect l="l" t="t" r="r" b="b"/>
              <a:pathLst>
                <a:path w="816" h="1021" extrusionOk="0">
                  <a:moveTo>
                    <a:pt x="65" y="0"/>
                  </a:moveTo>
                  <a:cubicBezTo>
                    <a:pt x="41" y="334"/>
                    <a:pt x="24" y="681"/>
                    <a:pt x="0" y="1021"/>
                  </a:cubicBezTo>
                  <a:cubicBezTo>
                    <a:pt x="775" y="827"/>
                    <a:pt x="816" y="774"/>
                    <a:pt x="681" y="53"/>
                  </a:cubicBezTo>
                  <a:cubicBezTo>
                    <a:pt x="481" y="29"/>
                    <a:pt x="276" y="12"/>
                    <a:pt x="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18525" y="3258000"/>
              <a:ext cx="6325" cy="6775"/>
            </a:xfrm>
            <a:custGeom>
              <a:avLst/>
              <a:gdLst/>
              <a:ahLst/>
              <a:cxnLst/>
              <a:rect l="l" t="t" r="r" b="b"/>
              <a:pathLst>
                <a:path w="253" h="27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70" y="35"/>
                    <a:pt x="82" y="82"/>
                    <a:pt x="0" y="123"/>
                  </a:cubicBezTo>
                  <a:cubicBezTo>
                    <a:pt x="77" y="170"/>
                    <a:pt x="147" y="223"/>
                    <a:pt x="223" y="270"/>
                  </a:cubicBezTo>
                  <a:cubicBezTo>
                    <a:pt x="229" y="182"/>
                    <a:pt x="241" y="88"/>
                    <a:pt x="2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655075" y="3685950"/>
              <a:ext cx="4700" cy="2950"/>
            </a:xfrm>
            <a:custGeom>
              <a:avLst/>
              <a:gdLst/>
              <a:ahLst/>
              <a:cxnLst/>
              <a:rect l="l" t="t" r="r" b="b"/>
              <a:pathLst>
                <a:path w="188" h="118" extrusionOk="0">
                  <a:moveTo>
                    <a:pt x="117" y="1"/>
                  </a:moveTo>
                  <a:cubicBezTo>
                    <a:pt x="76" y="36"/>
                    <a:pt x="41" y="77"/>
                    <a:pt x="0" y="118"/>
                  </a:cubicBezTo>
                  <a:lnTo>
                    <a:pt x="188" y="118"/>
                  </a:lnTo>
                  <a:cubicBezTo>
                    <a:pt x="164" y="77"/>
                    <a:pt x="141" y="36"/>
                    <a:pt x="1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381975" y="3510400"/>
              <a:ext cx="98000" cy="215775"/>
            </a:xfrm>
            <a:custGeom>
              <a:avLst/>
              <a:gdLst/>
              <a:ahLst/>
              <a:cxnLst/>
              <a:rect l="l" t="t" r="r" b="b"/>
              <a:pathLst>
                <a:path w="3920" h="8631" extrusionOk="0">
                  <a:moveTo>
                    <a:pt x="3521" y="0"/>
                  </a:moveTo>
                  <a:cubicBezTo>
                    <a:pt x="3286" y="429"/>
                    <a:pt x="3063" y="863"/>
                    <a:pt x="2817" y="1273"/>
                  </a:cubicBezTo>
                  <a:cubicBezTo>
                    <a:pt x="2758" y="1373"/>
                    <a:pt x="2594" y="1408"/>
                    <a:pt x="2476" y="1479"/>
                  </a:cubicBezTo>
                  <a:lnTo>
                    <a:pt x="2482" y="1461"/>
                  </a:lnTo>
                  <a:lnTo>
                    <a:pt x="2482" y="1461"/>
                  </a:lnTo>
                  <a:cubicBezTo>
                    <a:pt x="2377" y="1631"/>
                    <a:pt x="2318" y="1884"/>
                    <a:pt x="2160" y="1960"/>
                  </a:cubicBezTo>
                  <a:cubicBezTo>
                    <a:pt x="1420" y="2318"/>
                    <a:pt x="898" y="2898"/>
                    <a:pt x="423" y="3544"/>
                  </a:cubicBezTo>
                  <a:cubicBezTo>
                    <a:pt x="417" y="3602"/>
                    <a:pt x="417" y="3661"/>
                    <a:pt x="411" y="3720"/>
                  </a:cubicBezTo>
                  <a:cubicBezTo>
                    <a:pt x="323" y="3849"/>
                    <a:pt x="224" y="3990"/>
                    <a:pt x="130" y="4125"/>
                  </a:cubicBezTo>
                  <a:lnTo>
                    <a:pt x="147" y="4119"/>
                  </a:lnTo>
                  <a:lnTo>
                    <a:pt x="147" y="4119"/>
                  </a:lnTo>
                  <a:cubicBezTo>
                    <a:pt x="18" y="4342"/>
                    <a:pt x="1" y="4565"/>
                    <a:pt x="147" y="4799"/>
                  </a:cubicBezTo>
                  <a:cubicBezTo>
                    <a:pt x="353" y="5128"/>
                    <a:pt x="488" y="5509"/>
                    <a:pt x="746" y="5797"/>
                  </a:cubicBezTo>
                  <a:cubicBezTo>
                    <a:pt x="1538" y="6676"/>
                    <a:pt x="2377" y="7527"/>
                    <a:pt x="3198" y="8378"/>
                  </a:cubicBezTo>
                  <a:cubicBezTo>
                    <a:pt x="3298" y="8483"/>
                    <a:pt x="3444" y="8560"/>
                    <a:pt x="3556" y="8630"/>
                  </a:cubicBezTo>
                  <a:cubicBezTo>
                    <a:pt x="3644" y="8225"/>
                    <a:pt x="3714" y="7862"/>
                    <a:pt x="3796" y="7498"/>
                  </a:cubicBezTo>
                  <a:lnTo>
                    <a:pt x="3796" y="7498"/>
                  </a:lnTo>
                  <a:lnTo>
                    <a:pt x="3790" y="7510"/>
                  </a:lnTo>
                  <a:cubicBezTo>
                    <a:pt x="3790" y="7386"/>
                    <a:pt x="3785" y="7269"/>
                    <a:pt x="3790" y="7146"/>
                  </a:cubicBezTo>
                  <a:cubicBezTo>
                    <a:pt x="3849" y="6131"/>
                    <a:pt x="3919" y="5122"/>
                    <a:pt x="3767" y="4101"/>
                  </a:cubicBezTo>
                  <a:cubicBezTo>
                    <a:pt x="3685" y="3597"/>
                    <a:pt x="3755" y="3057"/>
                    <a:pt x="3755" y="2529"/>
                  </a:cubicBezTo>
                  <a:lnTo>
                    <a:pt x="3755" y="2529"/>
                  </a:lnTo>
                  <a:cubicBezTo>
                    <a:pt x="3556" y="2787"/>
                    <a:pt x="3462" y="3074"/>
                    <a:pt x="3392" y="3368"/>
                  </a:cubicBezTo>
                  <a:cubicBezTo>
                    <a:pt x="3268" y="3931"/>
                    <a:pt x="3063" y="4447"/>
                    <a:pt x="2570" y="4793"/>
                  </a:cubicBezTo>
                  <a:cubicBezTo>
                    <a:pt x="2406" y="5016"/>
                    <a:pt x="2230" y="5239"/>
                    <a:pt x="2060" y="5468"/>
                  </a:cubicBezTo>
                  <a:cubicBezTo>
                    <a:pt x="2001" y="5585"/>
                    <a:pt x="1937" y="5703"/>
                    <a:pt x="1872" y="5820"/>
                  </a:cubicBezTo>
                  <a:cubicBezTo>
                    <a:pt x="1831" y="5797"/>
                    <a:pt x="1802" y="5779"/>
                    <a:pt x="1766" y="5767"/>
                  </a:cubicBezTo>
                  <a:cubicBezTo>
                    <a:pt x="1837" y="5632"/>
                    <a:pt x="1913" y="5509"/>
                    <a:pt x="1984" y="5380"/>
                  </a:cubicBezTo>
                  <a:lnTo>
                    <a:pt x="2470" y="4694"/>
                  </a:lnTo>
                  <a:cubicBezTo>
                    <a:pt x="2688" y="4271"/>
                    <a:pt x="2952" y="3861"/>
                    <a:pt x="3122" y="3415"/>
                  </a:cubicBezTo>
                  <a:cubicBezTo>
                    <a:pt x="3327" y="2869"/>
                    <a:pt x="3403" y="2277"/>
                    <a:pt x="3638" y="1749"/>
                  </a:cubicBezTo>
                  <a:cubicBezTo>
                    <a:pt x="3908" y="1127"/>
                    <a:pt x="3743" y="581"/>
                    <a:pt x="3515" y="24"/>
                  </a:cubicBezTo>
                  <a:lnTo>
                    <a:pt x="352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368200" y="3363725"/>
              <a:ext cx="74525" cy="144950"/>
            </a:xfrm>
            <a:custGeom>
              <a:avLst/>
              <a:gdLst/>
              <a:ahLst/>
              <a:cxnLst/>
              <a:rect l="l" t="t" r="r" b="b"/>
              <a:pathLst>
                <a:path w="2981" h="5798" extrusionOk="0">
                  <a:moveTo>
                    <a:pt x="971" y="2247"/>
                  </a:moveTo>
                  <a:cubicBezTo>
                    <a:pt x="961" y="2261"/>
                    <a:pt x="951" y="2275"/>
                    <a:pt x="939" y="2283"/>
                  </a:cubicBezTo>
                  <a:cubicBezTo>
                    <a:pt x="939" y="2284"/>
                    <a:pt x="938" y="2285"/>
                    <a:pt x="937" y="2285"/>
                  </a:cubicBezTo>
                  <a:cubicBezTo>
                    <a:pt x="930" y="2285"/>
                    <a:pt x="913" y="2276"/>
                    <a:pt x="904" y="2271"/>
                  </a:cubicBezTo>
                  <a:cubicBezTo>
                    <a:pt x="925" y="2259"/>
                    <a:pt x="949" y="2252"/>
                    <a:pt x="971" y="2247"/>
                  </a:cubicBezTo>
                  <a:close/>
                  <a:moveTo>
                    <a:pt x="557" y="5603"/>
                  </a:moveTo>
                  <a:lnTo>
                    <a:pt x="557" y="5603"/>
                  </a:lnTo>
                  <a:cubicBezTo>
                    <a:pt x="555" y="5607"/>
                    <a:pt x="554" y="5611"/>
                    <a:pt x="552" y="5615"/>
                  </a:cubicBezTo>
                  <a:lnTo>
                    <a:pt x="558" y="5603"/>
                  </a:lnTo>
                  <a:cubicBezTo>
                    <a:pt x="557" y="5603"/>
                    <a:pt x="557" y="5603"/>
                    <a:pt x="557" y="5603"/>
                  </a:cubicBezTo>
                  <a:close/>
                  <a:moveTo>
                    <a:pt x="2106" y="1"/>
                  </a:moveTo>
                  <a:cubicBezTo>
                    <a:pt x="1568" y="244"/>
                    <a:pt x="1132" y="436"/>
                    <a:pt x="697" y="633"/>
                  </a:cubicBezTo>
                  <a:lnTo>
                    <a:pt x="697" y="633"/>
                  </a:lnTo>
                  <a:cubicBezTo>
                    <a:pt x="698" y="632"/>
                    <a:pt x="698" y="630"/>
                    <a:pt x="698" y="629"/>
                  </a:cubicBezTo>
                  <a:lnTo>
                    <a:pt x="698" y="629"/>
                  </a:lnTo>
                  <a:lnTo>
                    <a:pt x="681" y="640"/>
                  </a:lnTo>
                  <a:cubicBezTo>
                    <a:pt x="686" y="638"/>
                    <a:pt x="692" y="635"/>
                    <a:pt x="697" y="633"/>
                  </a:cubicBezTo>
                  <a:lnTo>
                    <a:pt x="697" y="633"/>
                  </a:lnTo>
                  <a:cubicBezTo>
                    <a:pt x="587" y="1071"/>
                    <a:pt x="634" y="1498"/>
                    <a:pt x="675" y="1955"/>
                  </a:cubicBezTo>
                  <a:cubicBezTo>
                    <a:pt x="763" y="2776"/>
                    <a:pt x="780" y="3603"/>
                    <a:pt x="446" y="4401"/>
                  </a:cubicBezTo>
                  <a:cubicBezTo>
                    <a:pt x="264" y="4853"/>
                    <a:pt x="147" y="5322"/>
                    <a:pt x="0" y="5797"/>
                  </a:cubicBezTo>
                  <a:cubicBezTo>
                    <a:pt x="87" y="5774"/>
                    <a:pt x="174" y="5762"/>
                    <a:pt x="260" y="5745"/>
                  </a:cubicBezTo>
                  <a:lnTo>
                    <a:pt x="260" y="5745"/>
                  </a:lnTo>
                  <a:cubicBezTo>
                    <a:pt x="260" y="5747"/>
                    <a:pt x="259" y="5748"/>
                    <a:pt x="258" y="5750"/>
                  </a:cubicBezTo>
                  <a:lnTo>
                    <a:pt x="264" y="5744"/>
                  </a:lnTo>
                  <a:lnTo>
                    <a:pt x="264" y="5744"/>
                  </a:lnTo>
                  <a:cubicBezTo>
                    <a:pt x="263" y="5745"/>
                    <a:pt x="262" y="5745"/>
                    <a:pt x="260" y="5745"/>
                  </a:cubicBezTo>
                  <a:lnTo>
                    <a:pt x="260" y="5745"/>
                  </a:lnTo>
                  <a:cubicBezTo>
                    <a:pt x="297" y="5650"/>
                    <a:pt x="333" y="5545"/>
                    <a:pt x="421" y="5545"/>
                  </a:cubicBezTo>
                  <a:cubicBezTo>
                    <a:pt x="457" y="5545"/>
                    <a:pt x="501" y="5562"/>
                    <a:pt x="557" y="5603"/>
                  </a:cubicBezTo>
                  <a:lnTo>
                    <a:pt x="557" y="5603"/>
                  </a:lnTo>
                  <a:cubicBezTo>
                    <a:pt x="606" y="5493"/>
                    <a:pt x="625" y="5355"/>
                    <a:pt x="710" y="5298"/>
                  </a:cubicBezTo>
                  <a:cubicBezTo>
                    <a:pt x="1050" y="5070"/>
                    <a:pt x="1408" y="4864"/>
                    <a:pt x="1766" y="4665"/>
                  </a:cubicBezTo>
                  <a:cubicBezTo>
                    <a:pt x="2235" y="4413"/>
                    <a:pt x="2705" y="4160"/>
                    <a:pt x="2980" y="3656"/>
                  </a:cubicBezTo>
                  <a:cubicBezTo>
                    <a:pt x="2693" y="2934"/>
                    <a:pt x="2400" y="2213"/>
                    <a:pt x="2106" y="1479"/>
                  </a:cubicBezTo>
                  <a:cubicBezTo>
                    <a:pt x="1760" y="1702"/>
                    <a:pt x="1467" y="1908"/>
                    <a:pt x="1168" y="2107"/>
                  </a:cubicBezTo>
                  <a:cubicBezTo>
                    <a:pt x="1109" y="2139"/>
                    <a:pt x="1056" y="2175"/>
                    <a:pt x="1003" y="2217"/>
                  </a:cubicBezTo>
                  <a:lnTo>
                    <a:pt x="1003" y="2217"/>
                  </a:lnTo>
                  <a:cubicBezTo>
                    <a:pt x="1016" y="2148"/>
                    <a:pt x="1022" y="2076"/>
                    <a:pt x="1027" y="2013"/>
                  </a:cubicBezTo>
                  <a:cubicBezTo>
                    <a:pt x="1379" y="1743"/>
                    <a:pt x="1731" y="1468"/>
                    <a:pt x="2165" y="1139"/>
                  </a:cubicBezTo>
                  <a:cubicBezTo>
                    <a:pt x="2147" y="846"/>
                    <a:pt x="2130" y="459"/>
                    <a:pt x="2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5359975" y="3497500"/>
              <a:ext cx="89650" cy="118950"/>
            </a:xfrm>
            <a:custGeom>
              <a:avLst/>
              <a:gdLst/>
              <a:ahLst/>
              <a:cxnLst/>
              <a:rect l="l" t="t" r="r" b="b"/>
              <a:pathLst>
                <a:path w="3586" h="4758" extrusionOk="0">
                  <a:moveTo>
                    <a:pt x="593" y="387"/>
                  </a:moveTo>
                  <a:lnTo>
                    <a:pt x="587" y="393"/>
                  </a:lnTo>
                  <a:cubicBezTo>
                    <a:pt x="589" y="394"/>
                    <a:pt x="590" y="395"/>
                    <a:pt x="591" y="396"/>
                  </a:cubicBezTo>
                  <a:lnTo>
                    <a:pt x="591" y="396"/>
                  </a:lnTo>
                  <a:cubicBezTo>
                    <a:pt x="592" y="393"/>
                    <a:pt x="592" y="390"/>
                    <a:pt x="593" y="387"/>
                  </a:cubicBezTo>
                  <a:close/>
                  <a:moveTo>
                    <a:pt x="1450" y="0"/>
                  </a:moveTo>
                  <a:cubicBezTo>
                    <a:pt x="1264" y="88"/>
                    <a:pt x="1072" y="163"/>
                    <a:pt x="885" y="250"/>
                  </a:cubicBezTo>
                  <a:lnTo>
                    <a:pt x="885" y="250"/>
                  </a:lnTo>
                  <a:cubicBezTo>
                    <a:pt x="886" y="249"/>
                    <a:pt x="886" y="248"/>
                    <a:pt x="887" y="247"/>
                  </a:cubicBezTo>
                  <a:lnTo>
                    <a:pt x="887" y="247"/>
                  </a:lnTo>
                  <a:lnTo>
                    <a:pt x="881" y="252"/>
                  </a:lnTo>
                  <a:cubicBezTo>
                    <a:pt x="882" y="252"/>
                    <a:pt x="884" y="251"/>
                    <a:pt x="885" y="250"/>
                  </a:cubicBezTo>
                  <a:lnTo>
                    <a:pt x="885" y="250"/>
                  </a:lnTo>
                  <a:cubicBezTo>
                    <a:pt x="848" y="353"/>
                    <a:pt x="811" y="454"/>
                    <a:pt x="725" y="454"/>
                  </a:cubicBezTo>
                  <a:cubicBezTo>
                    <a:pt x="689" y="454"/>
                    <a:pt x="646" y="437"/>
                    <a:pt x="591" y="396"/>
                  </a:cubicBezTo>
                  <a:lnTo>
                    <a:pt x="591" y="396"/>
                  </a:lnTo>
                  <a:cubicBezTo>
                    <a:pt x="558" y="513"/>
                    <a:pt x="562" y="676"/>
                    <a:pt x="488" y="722"/>
                  </a:cubicBezTo>
                  <a:cubicBezTo>
                    <a:pt x="177" y="939"/>
                    <a:pt x="77" y="1262"/>
                    <a:pt x="59" y="1596"/>
                  </a:cubicBezTo>
                  <a:cubicBezTo>
                    <a:pt x="36" y="1954"/>
                    <a:pt x="1" y="2329"/>
                    <a:pt x="77" y="2675"/>
                  </a:cubicBezTo>
                  <a:cubicBezTo>
                    <a:pt x="247" y="3379"/>
                    <a:pt x="499" y="4060"/>
                    <a:pt x="716" y="4758"/>
                  </a:cubicBezTo>
                  <a:cubicBezTo>
                    <a:pt x="851" y="4707"/>
                    <a:pt x="937" y="4678"/>
                    <a:pt x="1021" y="4650"/>
                  </a:cubicBezTo>
                  <a:lnTo>
                    <a:pt x="1021" y="4650"/>
                  </a:lnTo>
                  <a:cubicBezTo>
                    <a:pt x="1021" y="4651"/>
                    <a:pt x="1021" y="4652"/>
                    <a:pt x="1021" y="4652"/>
                  </a:cubicBezTo>
                  <a:lnTo>
                    <a:pt x="1033" y="4646"/>
                  </a:lnTo>
                  <a:lnTo>
                    <a:pt x="1033" y="4646"/>
                  </a:lnTo>
                  <a:cubicBezTo>
                    <a:pt x="1029" y="4648"/>
                    <a:pt x="1025" y="4649"/>
                    <a:pt x="1021" y="4650"/>
                  </a:cubicBezTo>
                  <a:lnTo>
                    <a:pt x="1021" y="4650"/>
                  </a:lnTo>
                  <a:cubicBezTo>
                    <a:pt x="1005" y="4456"/>
                    <a:pt x="984" y="4252"/>
                    <a:pt x="1252" y="4252"/>
                  </a:cubicBezTo>
                  <a:cubicBezTo>
                    <a:pt x="1266" y="4252"/>
                    <a:pt x="1281" y="4252"/>
                    <a:pt x="1297" y="4253"/>
                  </a:cubicBezTo>
                  <a:cubicBezTo>
                    <a:pt x="1303" y="4195"/>
                    <a:pt x="1303" y="4136"/>
                    <a:pt x="1315" y="4077"/>
                  </a:cubicBezTo>
                  <a:cubicBezTo>
                    <a:pt x="1291" y="3526"/>
                    <a:pt x="1637" y="3168"/>
                    <a:pt x="2007" y="2875"/>
                  </a:cubicBezTo>
                  <a:cubicBezTo>
                    <a:pt x="2429" y="2529"/>
                    <a:pt x="2915" y="2277"/>
                    <a:pt x="3378" y="1996"/>
                  </a:cubicBezTo>
                  <a:lnTo>
                    <a:pt x="3378" y="1996"/>
                  </a:lnTo>
                  <a:cubicBezTo>
                    <a:pt x="3377" y="1999"/>
                    <a:pt x="3375" y="2003"/>
                    <a:pt x="3374" y="2007"/>
                  </a:cubicBezTo>
                  <a:lnTo>
                    <a:pt x="3380" y="1995"/>
                  </a:lnTo>
                  <a:lnTo>
                    <a:pt x="3380" y="1995"/>
                  </a:lnTo>
                  <a:cubicBezTo>
                    <a:pt x="3379" y="1995"/>
                    <a:pt x="3379" y="1995"/>
                    <a:pt x="3378" y="1996"/>
                  </a:cubicBezTo>
                  <a:lnTo>
                    <a:pt x="3378" y="1996"/>
                  </a:lnTo>
                  <a:cubicBezTo>
                    <a:pt x="3447" y="1829"/>
                    <a:pt x="3516" y="1663"/>
                    <a:pt x="3585" y="1502"/>
                  </a:cubicBezTo>
                  <a:cubicBezTo>
                    <a:pt x="3449" y="1431"/>
                    <a:pt x="3308" y="1300"/>
                    <a:pt x="3181" y="1300"/>
                  </a:cubicBezTo>
                  <a:cubicBezTo>
                    <a:pt x="3171" y="1300"/>
                    <a:pt x="3161" y="1301"/>
                    <a:pt x="3151" y="1303"/>
                  </a:cubicBezTo>
                  <a:cubicBezTo>
                    <a:pt x="2682" y="1367"/>
                    <a:pt x="2224" y="1484"/>
                    <a:pt x="1714" y="1596"/>
                  </a:cubicBezTo>
                  <a:cubicBezTo>
                    <a:pt x="1479" y="1373"/>
                    <a:pt x="1731" y="1091"/>
                    <a:pt x="1696" y="827"/>
                  </a:cubicBezTo>
                  <a:cubicBezTo>
                    <a:pt x="1655" y="540"/>
                    <a:pt x="1538" y="276"/>
                    <a:pt x="145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5428775" y="3358300"/>
              <a:ext cx="86550" cy="126900"/>
            </a:xfrm>
            <a:custGeom>
              <a:avLst/>
              <a:gdLst/>
              <a:ahLst/>
              <a:cxnLst/>
              <a:rect l="l" t="t" r="r" b="b"/>
              <a:pathLst>
                <a:path w="3462" h="5076" extrusionOk="0">
                  <a:moveTo>
                    <a:pt x="53" y="1"/>
                  </a:moveTo>
                  <a:lnTo>
                    <a:pt x="53" y="1"/>
                  </a:lnTo>
                  <a:cubicBezTo>
                    <a:pt x="0" y="1338"/>
                    <a:pt x="76" y="2553"/>
                    <a:pt x="1150" y="3462"/>
                  </a:cubicBezTo>
                  <a:cubicBezTo>
                    <a:pt x="1209" y="3515"/>
                    <a:pt x="1191" y="3650"/>
                    <a:pt x="1214" y="3755"/>
                  </a:cubicBezTo>
                  <a:lnTo>
                    <a:pt x="1209" y="3750"/>
                  </a:lnTo>
                  <a:lnTo>
                    <a:pt x="1209" y="3750"/>
                  </a:lnTo>
                  <a:cubicBezTo>
                    <a:pt x="1256" y="3808"/>
                    <a:pt x="1308" y="3855"/>
                    <a:pt x="1361" y="3908"/>
                  </a:cubicBezTo>
                  <a:lnTo>
                    <a:pt x="1643" y="4049"/>
                  </a:lnTo>
                  <a:lnTo>
                    <a:pt x="1643" y="4049"/>
                  </a:lnTo>
                  <a:cubicBezTo>
                    <a:pt x="2235" y="4395"/>
                    <a:pt x="2822" y="4729"/>
                    <a:pt x="3409" y="5075"/>
                  </a:cubicBezTo>
                  <a:cubicBezTo>
                    <a:pt x="3332" y="4630"/>
                    <a:pt x="3274" y="4178"/>
                    <a:pt x="3174" y="3738"/>
                  </a:cubicBezTo>
                  <a:cubicBezTo>
                    <a:pt x="3080" y="3339"/>
                    <a:pt x="3098" y="2987"/>
                    <a:pt x="3461" y="2711"/>
                  </a:cubicBezTo>
                  <a:cubicBezTo>
                    <a:pt x="2851" y="2371"/>
                    <a:pt x="2218" y="2054"/>
                    <a:pt x="1643" y="1685"/>
                  </a:cubicBezTo>
                  <a:cubicBezTo>
                    <a:pt x="1457" y="1568"/>
                    <a:pt x="1357" y="1308"/>
                    <a:pt x="1218" y="1120"/>
                  </a:cubicBezTo>
                  <a:lnTo>
                    <a:pt x="1218" y="1120"/>
                  </a:lnTo>
                  <a:lnTo>
                    <a:pt x="1220" y="1121"/>
                  </a:lnTo>
                  <a:lnTo>
                    <a:pt x="1214" y="1116"/>
                  </a:lnTo>
                  <a:lnTo>
                    <a:pt x="1214" y="1116"/>
                  </a:lnTo>
                  <a:cubicBezTo>
                    <a:pt x="1216" y="1117"/>
                    <a:pt x="1217" y="1119"/>
                    <a:pt x="1218" y="1120"/>
                  </a:cubicBezTo>
                  <a:lnTo>
                    <a:pt x="1218" y="1120"/>
                  </a:lnTo>
                  <a:lnTo>
                    <a:pt x="927" y="975"/>
                  </a:lnTo>
                  <a:lnTo>
                    <a:pt x="927" y="975"/>
                  </a:lnTo>
                  <a:lnTo>
                    <a:pt x="769" y="811"/>
                  </a:lnTo>
                  <a:lnTo>
                    <a:pt x="774" y="828"/>
                  </a:lnTo>
                  <a:lnTo>
                    <a:pt x="622" y="517"/>
                  </a:lnTo>
                  <a:lnTo>
                    <a:pt x="628" y="535"/>
                  </a:lnTo>
                  <a:lnTo>
                    <a:pt x="475" y="224"/>
                  </a:lnTo>
                  <a:lnTo>
                    <a:pt x="481" y="241"/>
                  </a:lnTo>
                  <a:cubicBezTo>
                    <a:pt x="428" y="183"/>
                    <a:pt x="370" y="130"/>
                    <a:pt x="323" y="77"/>
                  </a:cubicBezTo>
                  <a:lnTo>
                    <a:pt x="323" y="77"/>
                  </a:lnTo>
                  <a:lnTo>
                    <a:pt x="334" y="95"/>
                  </a:lnTo>
                  <a:cubicBezTo>
                    <a:pt x="252" y="65"/>
                    <a:pt x="170" y="42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5476575" y="3661325"/>
              <a:ext cx="59575" cy="120425"/>
            </a:xfrm>
            <a:custGeom>
              <a:avLst/>
              <a:gdLst/>
              <a:ahLst/>
              <a:cxnLst/>
              <a:rect l="l" t="t" r="r" b="b"/>
              <a:pathLst>
                <a:path w="2383" h="4817" extrusionOk="0">
                  <a:moveTo>
                    <a:pt x="353" y="0"/>
                  </a:moveTo>
                  <a:cubicBezTo>
                    <a:pt x="294" y="376"/>
                    <a:pt x="265" y="639"/>
                    <a:pt x="206" y="898"/>
                  </a:cubicBezTo>
                  <a:cubicBezTo>
                    <a:pt x="159" y="1091"/>
                    <a:pt x="83" y="1285"/>
                    <a:pt x="12" y="1484"/>
                  </a:cubicBezTo>
                  <a:lnTo>
                    <a:pt x="24" y="1467"/>
                  </a:lnTo>
                  <a:lnTo>
                    <a:pt x="24" y="1467"/>
                  </a:lnTo>
                  <a:cubicBezTo>
                    <a:pt x="24" y="1813"/>
                    <a:pt x="1" y="2147"/>
                    <a:pt x="24" y="2487"/>
                  </a:cubicBezTo>
                  <a:cubicBezTo>
                    <a:pt x="30" y="2663"/>
                    <a:pt x="65" y="2904"/>
                    <a:pt x="182" y="3010"/>
                  </a:cubicBezTo>
                  <a:cubicBezTo>
                    <a:pt x="851" y="3596"/>
                    <a:pt x="1543" y="4154"/>
                    <a:pt x="2359" y="4816"/>
                  </a:cubicBezTo>
                  <a:cubicBezTo>
                    <a:pt x="2359" y="4171"/>
                    <a:pt x="2347" y="3696"/>
                    <a:pt x="2365" y="3227"/>
                  </a:cubicBezTo>
                  <a:cubicBezTo>
                    <a:pt x="2382" y="2851"/>
                    <a:pt x="2271" y="2570"/>
                    <a:pt x="1983" y="2323"/>
                  </a:cubicBezTo>
                  <a:cubicBezTo>
                    <a:pt x="1356" y="1807"/>
                    <a:pt x="904" y="1150"/>
                    <a:pt x="581" y="399"/>
                  </a:cubicBezTo>
                  <a:cubicBezTo>
                    <a:pt x="534" y="293"/>
                    <a:pt x="470" y="200"/>
                    <a:pt x="3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5395900" y="3464500"/>
              <a:ext cx="73800" cy="72900"/>
            </a:xfrm>
            <a:custGeom>
              <a:avLst/>
              <a:gdLst/>
              <a:ahLst/>
              <a:cxnLst/>
              <a:rect l="l" t="t" r="r" b="b"/>
              <a:pathLst>
                <a:path w="2952" h="2916" extrusionOk="0">
                  <a:moveTo>
                    <a:pt x="2095" y="0"/>
                  </a:moveTo>
                  <a:cubicBezTo>
                    <a:pt x="1638" y="294"/>
                    <a:pt x="1215" y="563"/>
                    <a:pt x="799" y="827"/>
                  </a:cubicBezTo>
                  <a:cubicBezTo>
                    <a:pt x="535" y="998"/>
                    <a:pt x="265" y="1156"/>
                    <a:pt x="1" y="1320"/>
                  </a:cubicBezTo>
                  <a:cubicBezTo>
                    <a:pt x="83" y="1596"/>
                    <a:pt x="206" y="1866"/>
                    <a:pt x="242" y="2147"/>
                  </a:cubicBezTo>
                  <a:cubicBezTo>
                    <a:pt x="277" y="2406"/>
                    <a:pt x="30" y="2687"/>
                    <a:pt x="265" y="2916"/>
                  </a:cubicBezTo>
                  <a:cubicBezTo>
                    <a:pt x="770" y="2804"/>
                    <a:pt x="1233" y="2687"/>
                    <a:pt x="1702" y="2623"/>
                  </a:cubicBezTo>
                  <a:cubicBezTo>
                    <a:pt x="1708" y="2622"/>
                    <a:pt x="1713" y="2622"/>
                    <a:pt x="1718" y="2622"/>
                  </a:cubicBezTo>
                  <a:cubicBezTo>
                    <a:pt x="1844" y="2622"/>
                    <a:pt x="1996" y="2749"/>
                    <a:pt x="2136" y="2822"/>
                  </a:cubicBezTo>
                  <a:cubicBezTo>
                    <a:pt x="2412" y="2499"/>
                    <a:pt x="2694" y="2177"/>
                    <a:pt x="2952" y="1848"/>
                  </a:cubicBezTo>
                  <a:lnTo>
                    <a:pt x="2952" y="1848"/>
                  </a:lnTo>
                  <a:lnTo>
                    <a:pt x="2946" y="1854"/>
                  </a:lnTo>
                  <a:cubicBezTo>
                    <a:pt x="2711" y="1185"/>
                    <a:pt x="2512" y="499"/>
                    <a:pt x="209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5454800" y="3451725"/>
              <a:ext cx="71950" cy="101525"/>
            </a:xfrm>
            <a:custGeom>
              <a:avLst/>
              <a:gdLst/>
              <a:ahLst/>
              <a:cxnLst/>
              <a:rect l="l" t="t" r="r" b="b"/>
              <a:pathLst>
                <a:path w="2878" h="4061" extrusionOk="0">
                  <a:moveTo>
                    <a:pt x="27" y="1"/>
                  </a:moveTo>
                  <a:lnTo>
                    <a:pt x="21" y="18"/>
                  </a:lnTo>
                  <a:lnTo>
                    <a:pt x="27" y="18"/>
                  </a:lnTo>
                  <a:cubicBezTo>
                    <a:pt x="27" y="13"/>
                    <a:pt x="27" y="7"/>
                    <a:pt x="27" y="1"/>
                  </a:cubicBezTo>
                  <a:close/>
                  <a:moveTo>
                    <a:pt x="170" y="15"/>
                  </a:moveTo>
                  <a:cubicBezTo>
                    <a:pt x="171" y="16"/>
                    <a:pt x="172" y="17"/>
                    <a:pt x="173" y="18"/>
                  </a:cubicBezTo>
                  <a:lnTo>
                    <a:pt x="173" y="18"/>
                  </a:lnTo>
                  <a:lnTo>
                    <a:pt x="170" y="15"/>
                  </a:lnTo>
                  <a:close/>
                  <a:moveTo>
                    <a:pt x="27" y="18"/>
                  </a:moveTo>
                  <a:lnTo>
                    <a:pt x="27" y="18"/>
                  </a:lnTo>
                  <a:cubicBezTo>
                    <a:pt x="29" y="127"/>
                    <a:pt x="0" y="258"/>
                    <a:pt x="50" y="341"/>
                  </a:cubicBezTo>
                  <a:cubicBezTo>
                    <a:pt x="461" y="1074"/>
                    <a:pt x="877" y="1802"/>
                    <a:pt x="1288" y="2535"/>
                  </a:cubicBezTo>
                  <a:cubicBezTo>
                    <a:pt x="1335" y="2611"/>
                    <a:pt x="1335" y="2717"/>
                    <a:pt x="1347" y="2805"/>
                  </a:cubicBezTo>
                  <a:lnTo>
                    <a:pt x="1335" y="2799"/>
                  </a:lnTo>
                  <a:lnTo>
                    <a:pt x="1335" y="2799"/>
                  </a:lnTo>
                  <a:cubicBezTo>
                    <a:pt x="1605" y="3010"/>
                    <a:pt x="1892" y="3210"/>
                    <a:pt x="2156" y="3433"/>
                  </a:cubicBezTo>
                  <a:cubicBezTo>
                    <a:pt x="2373" y="3626"/>
                    <a:pt x="2555" y="3855"/>
                    <a:pt x="2755" y="4060"/>
                  </a:cubicBezTo>
                  <a:cubicBezTo>
                    <a:pt x="2878" y="3298"/>
                    <a:pt x="2802" y="2541"/>
                    <a:pt x="2614" y="1790"/>
                  </a:cubicBezTo>
                  <a:cubicBezTo>
                    <a:pt x="2086" y="1479"/>
                    <a:pt x="1552" y="1168"/>
                    <a:pt x="1042" y="822"/>
                  </a:cubicBezTo>
                  <a:cubicBezTo>
                    <a:pt x="866" y="699"/>
                    <a:pt x="748" y="488"/>
                    <a:pt x="602" y="312"/>
                  </a:cubicBezTo>
                  <a:lnTo>
                    <a:pt x="602" y="312"/>
                  </a:lnTo>
                  <a:lnTo>
                    <a:pt x="603" y="313"/>
                  </a:lnTo>
                  <a:lnTo>
                    <a:pt x="603" y="313"/>
                  </a:lnTo>
                  <a:lnTo>
                    <a:pt x="602" y="312"/>
                  </a:lnTo>
                  <a:lnTo>
                    <a:pt x="602" y="312"/>
                  </a:lnTo>
                  <a:lnTo>
                    <a:pt x="320" y="171"/>
                  </a:lnTo>
                  <a:cubicBezTo>
                    <a:pt x="269" y="115"/>
                    <a:pt x="219" y="64"/>
                    <a:pt x="173" y="1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5383450" y="3247150"/>
              <a:ext cx="65575" cy="74675"/>
            </a:xfrm>
            <a:custGeom>
              <a:avLst/>
              <a:gdLst/>
              <a:ahLst/>
              <a:cxnLst/>
              <a:rect l="l" t="t" r="r" b="b"/>
              <a:pathLst>
                <a:path w="2623" h="2987" extrusionOk="0">
                  <a:moveTo>
                    <a:pt x="2265" y="0"/>
                  </a:moveTo>
                  <a:cubicBezTo>
                    <a:pt x="2059" y="141"/>
                    <a:pt x="1872" y="370"/>
                    <a:pt x="1643" y="411"/>
                  </a:cubicBezTo>
                  <a:cubicBezTo>
                    <a:pt x="974" y="540"/>
                    <a:pt x="622" y="956"/>
                    <a:pt x="446" y="1567"/>
                  </a:cubicBezTo>
                  <a:cubicBezTo>
                    <a:pt x="305" y="2036"/>
                    <a:pt x="0" y="2458"/>
                    <a:pt x="88" y="2986"/>
                  </a:cubicBezTo>
                  <a:cubicBezTo>
                    <a:pt x="710" y="2746"/>
                    <a:pt x="1297" y="2517"/>
                    <a:pt x="1901" y="2288"/>
                  </a:cubicBezTo>
                  <a:cubicBezTo>
                    <a:pt x="2065" y="1713"/>
                    <a:pt x="2253" y="1127"/>
                    <a:pt x="2388" y="540"/>
                  </a:cubicBezTo>
                  <a:cubicBezTo>
                    <a:pt x="2429" y="376"/>
                    <a:pt x="2623" y="100"/>
                    <a:pt x="2259" y="12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5480250" y="3521850"/>
              <a:ext cx="52225" cy="77300"/>
            </a:xfrm>
            <a:custGeom>
              <a:avLst/>
              <a:gdLst/>
              <a:ahLst/>
              <a:cxnLst/>
              <a:rect l="l" t="t" r="r" b="b"/>
              <a:pathLst>
                <a:path w="2089" h="3092" extrusionOk="0">
                  <a:moveTo>
                    <a:pt x="299" y="0"/>
                  </a:moveTo>
                  <a:cubicBezTo>
                    <a:pt x="302" y="4"/>
                    <a:pt x="305" y="9"/>
                    <a:pt x="308" y="13"/>
                  </a:cubicBezTo>
                  <a:lnTo>
                    <a:pt x="308" y="13"/>
                  </a:lnTo>
                  <a:cubicBezTo>
                    <a:pt x="311" y="11"/>
                    <a:pt x="314" y="8"/>
                    <a:pt x="317" y="6"/>
                  </a:cubicBezTo>
                  <a:lnTo>
                    <a:pt x="299" y="0"/>
                  </a:lnTo>
                  <a:close/>
                  <a:moveTo>
                    <a:pt x="308" y="13"/>
                  </a:moveTo>
                  <a:cubicBezTo>
                    <a:pt x="230" y="76"/>
                    <a:pt x="100" y="149"/>
                    <a:pt x="112" y="200"/>
                  </a:cubicBezTo>
                  <a:cubicBezTo>
                    <a:pt x="235" y="857"/>
                    <a:pt x="264" y="1519"/>
                    <a:pt x="41" y="2171"/>
                  </a:cubicBezTo>
                  <a:cubicBezTo>
                    <a:pt x="0" y="2294"/>
                    <a:pt x="53" y="2446"/>
                    <a:pt x="59" y="2593"/>
                  </a:cubicBezTo>
                  <a:cubicBezTo>
                    <a:pt x="335" y="2763"/>
                    <a:pt x="599" y="2933"/>
                    <a:pt x="863" y="3092"/>
                  </a:cubicBezTo>
                  <a:cubicBezTo>
                    <a:pt x="1391" y="2810"/>
                    <a:pt x="2048" y="2640"/>
                    <a:pt x="2089" y="1871"/>
                  </a:cubicBezTo>
                  <a:cubicBezTo>
                    <a:pt x="1424" y="1323"/>
                    <a:pt x="800" y="740"/>
                    <a:pt x="308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5377725" y="3314450"/>
              <a:ext cx="49750" cy="65150"/>
            </a:xfrm>
            <a:custGeom>
              <a:avLst/>
              <a:gdLst/>
              <a:ahLst/>
              <a:cxnLst/>
              <a:rect l="l" t="t" r="r" b="b"/>
              <a:pathLst>
                <a:path w="1990" h="2606" extrusionOk="0">
                  <a:moveTo>
                    <a:pt x="1854" y="1"/>
                  </a:moveTo>
                  <a:cubicBezTo>
                    <a:pt x="1367" y="206"/>
                    <a:pt x="875" y="400"/>
                    <a:pt x="405" y="640"/>
                  </a:cubicBezTo>
                  <a:cubicBezTo>
                    <a:pt x="259" y="711"/>
                    <a:pt x="106" y="910"/>
                    <a:pt x="83" y="1063"/>
                  </a:cubicBezTo>
                  <a:cubicBezTo>
                    <a:pt x="18" y="1584"/>
                    <a:pt x="1" y="2118"/>
                    <a:pt x="317" y="2587"/>
                  </a:cubicBezTo>
                  <a:lnTo>
                    <a:pt x="317" y="2587"/>
                  </a:lnTo>
                  <a:cubicBezTo>
                    <a:pt x="450" y="2433"/>
                    <a:pt x="559" y="2199"/>
                    <a:pt x="722" y="2160"/>
                  </a:cubicBezTo>
                  <a:cubicBezTo>
                    <a:pt x="1696" y="1884"/>
                    <a:pt x="1901" y="1145"/>
                    <a:pt x="1966" y="288"/>
                  </a:cubicBezTo>
                  <a:cubicBezTo>
                    <a:pt x="1972" y="236"/>
                    <a:pt x="1983" y="194"/>
                    <a:pt x="1989" y="142"/>
                  </a:cubicBezTo>
                  <a:cubicBezTo>
                    <a:pt x="1942" y="95"/>
                    <a:pt x="1901" y="48"/>
                    <a:pt x="1854" y="1"/>
                  </a:cubicBezTo>
                  <a:close/>
                  <a:moveTo>
                    <a:pt x="317" y="2587"/>
                  </a:moveTo>
                  <a:lnTo>
                    <a:pt x="317" y="2587"/>
                  </a:lnTo>
                  <a:cubicBezTo>
                    <a:pt x="311" y="2593"/>
                    <a:pt x="305" y="2599"/>
                    <a:pt x="300" y="2606"/>
                  </a:cubicBezTo>
                  <a:lnTo>
                    <a:pt x="317" y="2588"/>
                  </a:lnTo>
                  <a:cubicBezTo>
                    <a:pt x="317" y="2588"/>
                    <a:pt x="317" y="2587"/>
                    <a:pt x="317" y="258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5411175" y="3208125"/>
              <a:ext cx="37850" cy="45925"/>
            </a:xfrm>
            <a:custGeom>
              <a:avLst/>
              <a:gdLst/>
              <a:ahLst/>
              <a:cxnLst/>
              <a:rect l="l" t="t" r="r" b="b"/>
              <a:pathLst>
                <a:path w="1514" h="1837" extrusionOk="0">
                  <a:moveTo>
                    <a:pt x="1414" y="1"/>
                  </a:moveTo>
                  <a:cubicBezTo>
                    <a:pt x="411" y="65"/>
                    <a:pt x="0" y="728"/>
                    <a:pt x="12" y="1837"/>
                  </a:cubicBezTo>
                  <a:cubicBezTo>
                    <a:pt x="399" y="1749"/>
                    <a:pt x="780" y="1649"/>
                    <a:pt x="1162" y="1561"/>
                  </a:cubicBezTo>
                  <a:lnTo>
                    <a:pt x="1162" y="1561"/>
                  </a:lnTo>
                  <a:cubicBezTo>
                    <a:pt x="1162" y="1561"/>
                    <a:pt x="1150" y="1573"/>
                    <a:pt x="1150" y="1579"/>
                  </a:cubicBezTo>
                  <a:cubicBezTo>
                    <a:pt x="1308" y="1414"/>
                    <a:pt x="1514" y="1309"/>
                    <a:pt x="1473" y="1004"/>
                  </a:cubicBezTo>
                  <a:cubicBezTo>
                    <a:pt x="1420" y="675"/>
                    <a:pt x="1426" y="341"/>
                    <a:pt x="141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5421150" y="3163850"/>
              <a:ext cx="24500" cy="44900"/>
            </a:xfrm>
            <a:custGeom>
              <a:avLst/>
              <a:gdLst/>
              <a:ahLst/>
              <a:cxnLst/>
              <a:rect l="l" t="t" r="r" b="b"/>
              <a:pathLst>
                <a:path w="980" h="1796" extrusionOk="0">
                  <a:moveTo>
                    <a:pt x="375" y="0"/>
                  </a:moveTo>
                  <a:cubicBezTo>
                    <a:pt x="258" y="563"/>
                    <a:pt x="141" y="1132"/>
                    <a:pt x="0" y="1795"/>
                  </a:cubicBezTo>
                  <a:cubicBezTo>
                    <a:pt x="393" y="1631"/>
                    <a:pt x="657" y="1525"/>
                    <a:pt x="980" y="1390"/>
                  </a:cubicBezTo>
                  <a:cubicBezTo>
                    <a:pt x="815" y="915"/>
                    <a:pt x="669" y="458"/>
                    <a:pt x="522" y="6"/>
                  </a:cubicBezTo>
                  <a:cubicBezTo>
                    <a:pt x="469" y="6"/>
                    <a:pt x="428" y="0"/>
                    <a:pt x="37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5518525" y="3698850"/>
              <a:ext cx="7200" cy="5450"/>
            </a:xfrm>
            <a:custGeom>
              <a:avLst/>
              <a:gdLst/>
              <a:ahLst/>
              <a:cxnLst/>
              <a:rect l="l" t="t" r="r" b="b"/>
              <a:pathLst>
                <a:path w="288" h="218" extrusionOk="0">
                  <a:moveTo>
                    <a:pt x="0" y="1"/>
                  </a:moveTo>
                  <a:lnTo>
                    <a:pt x="0" y="1"/>
                  </a:lnTo>
                  <a:cubicBezTo>
                    <a:pt x="41" y="77"/>
                    <a:pt x="94" y="142"/>
                    <a:pt x="141" y="218"/>
                  </a:cubicBezTo>
                  <a:cubicBezTo>
                    <a:pt x="182" y="171"/>
                    <a:pt x="235" y="130"/>
                    <a:pt x="288" y="83"/>
                  </a:cubicBezTo>
                  <a:cubicBezTo>
                    <a:pt x="188" y="54"/>
                    <a:pt x="94" y="30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5452675" y="3450125"/>
              <a:ext cx="2800" cy="2125"/>
            </a:xfrm>
            <a:custGeom>
              <a:avLst/>
              <a:gdLst/>
              <a:ahLst/>
              <a:cxnLst/>
              <a:rect l="l" t="t" r="r" b="b"/>
              <a:pathLst>
                <a:path w="112" h="85" extrusionOk="0">
                  <a:moveTo>
                    <a:pt x="12" y="0"/>
                  </a:moveTo>
                  <a:cubicBezTo>
                    <a:pt x="12" y="24"/>
                    <a:pt x="0" y="47"/>
                    <a:pt x="0" y="65"/>
                  </a:cubicBezTo>
                  <a:cubicBezTo>
                    <a:pt x="34" y="75"/>
                    <a:pt x="64" y="76"/>
                    <a:pt x="93" y="77"/>
                  </a:cubicBezTo>
                  <a:lnTo>
                    <a:pt x="93" y="77"/>
                  </a:lnTo>
                  <a:cubicBezTo>
                    <a:pt x="66" y="54"/>
                    <a:pt x="39" y="27"/>
                    <a:pt x="12" y="0"/>
                  </a:cubicBezTo>
                  <a:close/>
                  <a:moveTo>
                    <a:pt x="93" y="77"/>
                  </a:moveTo>
                  <a:lnTo>
                    <a:pt x="93" y="77"/>
                  </a:lnTo>
                  <a:cubicBezTo>
                    <a:pt x="95" y="79"/>
                    <a:pt x="98" y="81"/>
                    <a:pt x="100" y="82"/>
                  </a:cubicBezTo>
                  <a:cubicBezTo>
                    <a:pt x="100" y="84"/>
                    <a:pt x="101" y="84"/>
                    <a:pt x="101" y="84"/>
                  </a:cubicBezTo>
                  <a:cubicBezTo>
                    <a:pt x="104" y="84"/>
                    <a:pt x="112" y="77"/>
                    <a:pt x="112" y="77"/>
                  </a:cubicBezTo>
                  <a:cubicBezTo>
                    <a:pt x="105" y="77"/>
                    <a:pt x="99" y="77"/>
                    <a:pt x="93" y="7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5424075" y="3313425"/>
              <a:ext cx="3400" cy="4575"/>
            </a:xfrm>
            <a:custGeom>
              <a:avLst/>
              <a:gdLst/>
              <a:ahLst/>
              <a:cxnLst/>
              <a:rect l="l" t="t" r="r" b="b"/>
              <a:pathLst>
                <a:path w="136" h="183" extrusionOk="0">
                  <a:moveTo>
                    <a:pt x="135" y="1"/>
                  </a:moveTo>
                  <a:lnTo>
                    <a:pt x="0" y="42"/>
                  </a:lnTo>
                  <a:cubicBezTo>
                    <a:pt x="47" y="89"/>
                    <a:pt x="88" y="136"/>
                    <a:pt x="135" y="183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5879175" y="2036950"/>
              <a:ext cx="173800" cy="149975"/>
            </a:xfrm>
            <a:custGeom>
              <a:avLst/>
              <a:gdLst/>
              <a:ahLst/>
              <a:cxnLst/>
              <a:rect l="l" t="t" r="r" b="b"/>
              <a:pathLst>
                <a:path w="6952" h="5999" extrusionOk="0">
                  <a:moveTo>
                    <a:pt x="4365" y="2092"/>
                  </a:moveTo>
                  <a:cubicBezTo>
                    <a:pt x="4230" y="3019"/>
                    <a:pt x="3690" y="3723"/>
                    <a:pt x="3168" y="4433"/>
                  </a:cubicBezTo>
                  <a:cubicBezTo>
                    <a:pt x="3121" y="4486"/>
                    <a:pt x="3068" y="4527"/>
                    <a:pt x="3021" y="4580"/>
                  </a:cubicBezTo>
                  <a:cubicBezTo>
                    <a:pt x="2974" y="4633"/>
                    <a:pt x="2922" y="4674"/>
                    <a:pt x="2875" y="4726"/>
                  </a:cubicBezTo>
                  <a:cubicBezTo>
                    <a:pt x="2822" y="4773"/>
                    <a:pt x="2775" y="4820"/>
                    <a:pt x="2728" y="4873"/>
                  </a:cubicBezTo>
                  <a:cubicBezTo>
                    <a:pt x="2675" y="4902"/>
                    <a:pt x="2622" y="4926"/>
                    <a:pt x="2575" y="4949"/>
                  </a:cubicBezTo>
                  <a:cubicBezTo>
                    <a:pt x="2587" y="4891"/>
                    <a:pt x="2605" y="4820"/>
                    <a:pt x="2616" y="4762"/>
                  </a:cubicBezTo>
                  <a:cubicBezTo>
                    <a:pt x="2675" y="4726"/>
                    <a:pt x="2728" y="4685"/>
                    <a:pt x="2787" y="4644"/>
                  </a:cubicBezTo>
                  <a:cubicBezTo>
                    <a:pt x="2828" y="4586"/>
                    <a:pt x="2875" y="4539"/>
                    <a:pt x="2916" y="4486"/>
                  </a:cubicBezTo>
                  <a:cubicBezTo>
                    <a:pt x="2957" y="4433"/>
                    <a:pt x="2986" y="4380"/>
                    <a:pt x="3015" y="4322"/>
                  </a:cubicBezTo>
                  <a:cubicBezTo>
                    <a:pt x="3461" y="3583"/>
                    <a:pt x="3913" y="2837"/>
                    <a:pt x="4365" y="2092"/>
                  </a:cubicBezTo>
                  <a:close/>
                  <a:moveTo>
                    <a:pt x="6707" y="1"/>
                  </a:moveTo>
                  <a:cubicBezTo>
                    <a:pt x="6671" y="1"/>
                    <a:pt x="6630" y="7"/>
                    <a:pt x="6582" y="22"/>
                  </a:cubicBezTo>
                  <a:cubicBezTo>
                    <a:pt x="6407" y="68"/>
                    <a:pt x="6227" y="109"/>
                    <a:pt x="6052" y="144"/>
                  </a:cubicBezTo>
                  <a:lnTo>
                    <a:pt x="6052" y="144"/>
                  </a:lnTo>
                  <a:cubicBezTo>
                    <a:pt x="6056" y="138"/>
                    <a:pt x="6061" y="133"/>
                    <a:pt x="6066" y="127"/>
                  </a:cubicBezTo>
                  <a:lnTo>
                    <a:pt x="6066" y="127"/>
                  </a:lnTo>
                  <a:lnTo>
                    <a:pt x="6048" y="145"/>
                  </a:lnTo>
                  <a:cubicBezTo>
                    <a:pt x="6049" y="145"/>
                    <a:pt x="6050" y="144"/>
                    <a:pt x="6052" y="144"/>
                  </a:cubicBezTo>
                  <a:lnTo>
                    <a:pt x="6052" y="144"/>
                  </a:lnTo>
                  <a:cubicBezTo>
                    <a:pt x="5947" y="269"/>
                    <a:pt x="5861" y="407"/>
                    <a:pt x="5732" y="497"/>
                  </a:cubicBezTo>
                  <a:cubicBezTo>
                    <a:pt x="5309" y="796"/>
                    <a:pt x="4975" y="1171"/>
                    <a:pt x="4758" y="1647"/>
                  </a:cubicBezTo>
                  <a:cubicBezTo>
                    <a:pt x="4717" y="1740"/>
                    <a:pt x="4635" y="1823"/>
                    <a:pt x="4494" y="2028"/>
                  </a:cubicBezTo>
                  <a:cubicBezTo>
                    <a:pt x="4470" y="1740"/>
                    <a:pt x="4459" y="1594"/>
                    <a:pt x="4441" y="1400"/>
                  </a:cubicBezTo>
                  <a:cubicBezTo>
                    <a:pt x="3854" y="1635"/>
                    <a:pt x="3279" y="1758"/>
                    <a:pt x="2927" y="2309"/>
                  </a:cubicBezTo>
                  <a:cubicBezTo>
                    <a:pt x="2798" y="2503"/>
                    <a:pt x="2575" y="2632"/>
                    <a:pt x="2399" y="2791"/>
                  </a:cubicBezTo>
                  <a:lnTo>
                    <a:pt x="2405" y="2779"/>
                  </a:lnTo>
                  <a:lnTo>
                    <a:pt x="2405" y="2779"/>
                  </a:lnTo>
                  <a:cubicBezTo>
                    <a:pt x="2352" y="2837"/>
                    <a:pt x="2294" y="2884"/>
                    <a:pt x="2241" y="2937"/>
                  </a:cubicBezTo>
                  <a:lnTo>
                    <a:pt x="2259" y="2925"/>
                  </a:lnTo>
                  <a:lnTo>
                    <a:pt x="2259" y="2925"/>
                  </a:lnTo>
                  <a:cubicBezTo>
                    <a:pt x="2206" y="2972"/>
                    <a:pt x="2147" y="3025"/>
                    <a:pt x="2094" y="3078"/>
                  </a:cubicBezTo>
                  <a:lnTo>
                    <a:pt x="2106" y="3072"/>
                  </a:lnTo>
                  <a:lnTo>
                    <a:pt x="2106" y="3072"/>
                  </a:lnTo>
                  <a:cubicBezTo>
                    <a:pt x="2182" y="3354"/>
                    <a:pt x="1989" y="3512"/>
                    <a:pt x="1813" y="3671"/>
                  </a:cubicBezTo>
                  <a:lnTo>
                    <a:pt x="1819" y="3659"/>
                  </a:lnTo>
                  <a:lnTo>
                    <a:pt x="1819" y="3659"/>
                  </a:lnTo>
                  <a:cubicBezTo>
                    <a:pt x="1764" y="3703"/>
                    <a:pt x="1714" y="3752"/>
                    <a:pt x="1665" y="3801"/>
                  </a:cubicBezTo>
                  <a:lnTo>
                    <a:pt x="1665" y="3801"/>
                  </a:lnTo>
                  <a:cubicBezTo>
                    <a:pt x="1665" y="3798"/>
                    <a:pt x="1666" y="3796"/>
                    <a:pt x="1666" y="3794"/>
                  </a:cubicBezTo>
                  <a:lnTo>
                    <a:pt x="1666" y="3794"/>
                  </a:lnTo>
                  <a:lnTo>
                    <a:pt x="1654" y="3811"/>
                  </a:lnTo>
                  <a:cubicBezTo>
                    <a:pt x="1658" y="3808"/>
                    <a:pt x="1661" y="3804"/>
                    <a:pt x="1665" y="3801"/>
                  </a:cubicBezTo>
                  <a:lnTo>
                    <a:pt x="1665" y="3801"/>
                  </a:lnTo>
                  <a:cubicBezTo>
                    <a:pt x="1643" y="3934"/>
                    <a:pt x="1653" y="4083"/>
                    <a:pt x="1590" y="4187"/>
                  </a:cubicBezTo>
                  <a:cubicBezTo>
                    <a:pt x="1273" y="4697"/>
                    <a:pt x="886" y="5143"/>
                    <a:pt x="334" y="5425"/>
                  </a:cubicBezTo>
                  <a:lnTo>
                    <a:pt x="352" y="5419"/>
                  </a:lnTo>
                  <a:lnTo>
                    <a:pt x="352" y="5419"/>
                  </a:lnTo>
                  <a:cubicBezTo>
                    <a:pt x="235" y="5606"/>
                    <a:pt x="117" y="5788"/>
                    <a:pt x="0" y="5982"/>
                  </a:cubicBezTo>
                  <a:cubicBezTo>
                    <a:pt x="83" y="5993"/>
                    <a:pt x="165" y="5998"/>
                    <a:pt x="246" y="5998"/>
                  </a:cubicBezTo>
                  <a:cubicBezTo>
                    <a:pt x="797" y="5998"/>
                    <a:pt x="1293" y="5759"/>
                    <a:pt x="1801" y="5570"/>
                  </a:cubicBezTo>
                  <a:lnTo>
                    <a:pt x="1801" y="5570"/>
                  </a:lnTo>
                  <a:cubicBezTo>
                    <a:pt x="1801" y="5572"/>
                    <a:pt x="1801" y="5575"/>
                    <a:pt x="1801" y="5577"/>
                  </a:cubicBezTo>
                  <a:lnTo>
                    <a:pt x="1813" y="5565"/>
                  </a:lnTo>
                  <a:lnTo>
                    <a:pt x="1813" y="5565"/>
                  </a:lnTo>
                  <a:cubicBezTo>
                    <a:pt x="1809" y="5567"/>
                    <a:pt x="1805" y="5568"/>
                    <a:pt x="1801" y="5570"/>
                  </a:cubicBezTo>
                  <a:lnTo>
                    <a:pt x="1801" y="5570"/>
                  </a:lnTo>
                  <a:cubicBezTo>
                    <a:pt x="1803" y="5537"/>
                    <a:pt x="1813" y="5504"/>
                    <a:pt x="1819" y="5466"/>
                  </a:cubicBezTo>
                  <a:cubicBezTo>
                    <a:pt x="1860" y="5502"/>
                    <a:pt x="1902" y="5534"/>
                    <a:pt x="1948" y="5565"/>
                  </a:cubicBezTo>
                  <a:lnTo>
                    <a:pt x="1948" y="5565"/>
                  </a:lnTo>
                  <a:cubicBezTo>
                    <a:pt x="1948" y="5565"/>
                    <a:pt x="1948" y="5565"/>
                    <a:pt x="1948" y="5565"/>
                  </a:cubicBezTo>
                  <a:lnTo>
                    <a:pt x="1948" y="5565"/>
                  </a:lnTo>
                  <a:lnTo>
                    <a:pt x="1965" y="5577"/>
                  </a:lnTo>
                  <a:cubicBezTo>
                    <a:pt x="1959" y="5573"/>
                    <a:pt x="1954" y="5569"/>
                    <a:pt x="1948" y="5565"/>
                  </a:cubicBezTo>
                  <a:lnTo>
                    <a:pt x="1948" y="5565"/>
                  </a:lnTo>
                  <a:cubicBezTo>
                    <a:pt x="2009" y="5574"/>
                    <a:pt x="2069" y="5579"/>
                    <a:pt x="2127" y="5579"/>
                  </a:cubicBezTo>
                  <a:cubicBezTo>
                    <a:pt x="2558" y="5579"/>
                    <a:pt x="2905" y="5346"/>
                    <a:pt x="3256" y="5114"/>
                  </a:cubicBezTo>
                  <a:cubicBezTo>
                    <a:pt x="3496" y="4961"/>
                    <a:pt x="3737" y="4814"/>
                    <a:pt x="3983" y="4662"/>
                  </a:cubicBezTo>
                  <a:cubicBezTo>
                    <a:pt x="4118" y="4498"/>
                    <a:pt x="4230" y="4304"/>
                    <a:pt x="4394" y="4146"/>
                  </a:cubicBezTo>
                  <a:cubicBezTo>
                    <a:pt x="5022" y="3647"/>
                    <a:pt x="5450" y="3031"/>
                    <a:pt x="5608" y="2233"/>
                  </a:cubicBezTo>
                  <a:cubicBezTo>
                    <a:pt x="5655" y="2022"/>
                    <a:pt x="5702" y="1799"/>
                    <a:pt x="5814" y="1617"/>
                  </a:cubicBezTo>
                  <a:cubicBezTo>
                    <a:pt x="6084" y="1177"/>
                    <a:pt x="6172" y="567"/>
                    <a:pt x="6805" y="415"/>
                  </a:cubicBezTo>
                  <a:lnTo>
                    <a:pt x="6805" y="415"/>
                  </a:lnTo>
                  <a:lnTo>
                    <a:pt x="6799" y="432"/>
                  </a:lnTo>
                  <a:lnTo>
                    <a:pt x="6952" y="274"/>
                  </a:lnTo>
                  <a:lnTo>
                    <a:pt x="6934" y="291"/>
                  </a:lnTo>
                  <a:cubicBezTo>
                    <a:pt x="6920" y="125"/>
                    <a:pt x="6863" y="1"/>
                    <a:pt x="67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5859375" y="2035375"/>
              <a:ext cx="142125" cy="42375"/>
            </a:xfrm>
            <a:custGeom>
              <a:avLst/>
              <a:gdLst/>
              <a:ahLst/>
              <a:cxnLst/>
              <a:rect l="l" t="t" r="r" b="b"/>
              <a:pathLst>
                <a:path w="5685" h="1695" extrusionOk="0">
                  <a:moveTo>
                    <a:pt x="1622" y="1"/>
                  </a:moveTo>
                  <a:cubicBezTo>
                    <a:pt x="1444" y="1"/>
                    <a:pt x="1266" y="13"/>
                    <a:pt x="1085" y="44"/>
                  </a:cubicBezTo>
                  <a:cubicBezTo>
                    <a:pt x="505" y="149"/>
                    <a:pt x="147" y="483"/>
                    <a:pt x="0" y="1176"/>
                  </a:cubicBezTo>
                  <a:cubicBezTo>
                    <a:pt x="393" y="1234"/>
                    <a:pt x="804" y="1258"/>
                    <a:pt x="1185" y="1375"/>
                  </a:cubicBezTo>
                  <a:cubicBezTo>
                    <a:pt x="1830" y="1575"/>
                    <a:pt x="2488" y="1694"/>
                    <a:pt x="3150" y="1694"/>
                  </a:cubicBezTo>
                  <a:cubicBezTo>
                    <a:pt x="3361" y="1694"/>
                    <a:pt x="3572" y="1682"/>
                    <a:pt x="3784" y="1657"/>
                  </a:cubicBezTo>
                  <a:cubicBezTo>
                    <a:pt x="4470" y="1581"/>
                    <a:pt x="5127" y="1328"/>
                    <a:pt x="5685" y="894"/>
                  </a:cubicBezTo>
                  <a:cubicBezTo>
                    <a:pt x="5661" y="835"/>
                    <a:pt x="5644" y="771"/>
                    <a:pt x="5638" y="718"/>
                  </a:cubicBezTo>
                  <a:cubicBezTo>
                    <a:pt x="5479" y="683"/>
                    <a:pt x="5321" y="654"/>
                    <a:pt x="5163" y="618"/>
                  </a:cubicBezTo>
                  <a:cubicBezTo>
                    <a:pt x="4693" y="525"/>
                    <a:pt x="4224" y="395"/>
                    <a:pt x="3749" y="325"/>
                  </a:cubicBezTo>
                  <a:cubicBezTo>
                    <a:pt x="3042" y="212"/>
                    <a:pt x="2343" y="1"/>
                    <a:pt x="16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5885625" y="2007325"/>
              <a:ext cx="147025" cy="40150"/>
            </a:xfrm>
            <a:custGeom>
              <a:avLst/>
              <a:gdLst/>
              <a:ahLst/>
              <a:cxnLst/>
              <a:rect l="l" t="t" r="r" b="b"/>
              <a:pathLst>
                <a:path w="5881" h="1606" extrusionOk="0">
                  <a:moveTo>
                    <a:pt x="1505" y="1"/>
                  </a:moveTo>
                  <a:cubicBezTo>
                    <a:pt x="1426" y="1"/>
                    <a:pt x="1347" y="2"/>
                    <a:pt x="1267" y="4"/>
                  </a:cubicBezTo>
                  <a:cubicBezTo>
                    <a:pt x="681" y="10"/>
                    <a:pt x="247" y="327"/>
                    <a:pt x="0" y="831"/>
                  </a:cubicBezTo>
                  <a:cubicBezTo>
                    <a:pt x="645" y="896"/>
                    <a:pt x="1250" y="931"/>
                    <a:pt x="1848" y="1042"/>
                  </a:cubicBezTo>
                  <a:cubicBezTo>
                    <a:pt x="2435" y="1148"/>
                    <a:pt x="3004" y="1353"/>
                    <a:pt x="3596" y="1459"/>
                  </a:cubicBezTo>
                  <a:cubicBezTo>
                    <a:pt x="4066" y="1547"/>
                    <a:pt x="4553" y="1559"/>
                    <a:pt x="5081" y="1605"/>
                  </a:cubicBezTo>
                  <a:cubicBezTo>
                    <a:pt x="5275" y="1531"/>
                    <a:pt x="5532" y="1428"/>
                    <a:pt x="5790" y="1331"/>
                  </a:cubicBezTo>
                  <a:lnTo>
                    <a:pt x="5790" y="1331"/>
                  </a:lnTo>
                  <a:cubicBezTo>
                    <a:pt x="5790" y="1332"/>
                    <a:pt x="5790" y="1334"/>
                    <a:pt x="5790" y="1336"/>
                  </a:cubicBezTo>
                  <a:cubicBezTo>
                    <a:pt x="5796" y="1336"/>
                    <a:pt x="5808" y="1324"/>
                    <a:pt x="5808" y="1324"/>
                  </a:cubicBezTo>
                  <a:lnTo>
                    <a:pt x="5808" y="1324"/>
                  </a:lnTo>
                  <a:cubicBezTo>
                    <a:pt x="5802" y="1326"/>
                    <a:pt x="5796" y="1328"/>
                    <a:pt x="5790" y="1331"/>
                  </a:cubicBezTo>
                  <a:lnTo>
                    <a:pt x="5790" y="1331"/>
                  </a:lnTo>
                  <a:cubicBezTo>
                    <a:pt x="5782" y="1221"/>
                    <a:pt x="5881" y="1100"/>
                    <a:pt x="5638" y="1042"/>
                  </a:cubicBezTo>
                  <a:cubicBezTo>
                    <a:pt x="5022" y="896"/>
                    <a:pt x="4406" y="720"/>
                    <a:pt x="3831" y="456"/>
                  </a:cubicBezTo>
                  <a:cubicBezTo>
                    <a:pt x="3084" y="114"/>
                    <a:pt x="2303" y="1"/>
                    <a:pt x="1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5931525" y="1992250"/>
              <a:ext cx="145950" cy="38775"/>
            </a:xfrm>
            <a:custGeom>
              <a:avLst/>
              <a:gdLst/>
              <a:ahLst/>
              <a:cxnLst/>
              <a:rect l="l" t="t" r="r" b="b"/>
              <a:pathLst>
                <a:path w="5838" h="1551" extrusionOk="0">
                  <a:moveTo>
                    <a:pt x="1552" y="1"/>
                  </a:moveTo>
                  <a:cubicBezTo>
                    <a:pt x="1037" y="1"/>
                    <a:pt x="521" y="145"/>
                    <a:pt x="0" y="296"/>
                  </a:cubicBezTo>
                  <a:cubicBezTo>
                    <a:pt x="986" y="319"/>
                    <a:pt x="1842" y="724"/>
                    <a:pt x="2728" y="1059"/>
                  </a:cubicBezTo>
                  <a:cubicBezTo>
                    <a:pt x="3274" y="1264"/>
                    <a:pt x="3849" y="1399"/>
                    <a:pt x="4424" y="1475"/>
                  </a:cubicBezTo>
                  <a:cubicBezTo>
                    <a:pt x="4646" y="1509"/>
                    <a:pt x="4873" y="1551"/>
                    <a:pt x="5100" y="1551"/>
                  </a:cubicBezTo>
                  <a:cubicBezTo>
                    <a:pt x="5347" y="1551"/>
                    <a:pt x="5594" y="1502"/>
                    <a:pt x="5837" y="1340"/>
                  </a:cubicBezTo>
                  <a:cubicBezTo>
                    <a:pt x="4930" y="1008"/>
                    <a:pt x="4153" y="345"/>
                    <a:pt x="3137" y="345"/>
                  </a:cubicBezTo>
                  <a:cubicBezTo>
                    <a:pt x="3095" y="345"/>
                    <a:pt x="3053" y="346"/>
                    <a:pt x="3010" y="349"/>
                  </a:cubicBezTo>
                  <a:cubicBezTo>
                    <a:pt x="2893" y="349"/>
                    <a:pt x="2758" y="325"/>
                    <a:pt x="2658" y="273"/>
                  </a:cubicBezTo>
                  <a:cubicBezTo>
                    <a:pt x="2289" y="75"/>
                    <a:pt x="1921" y="1"/>
                    <a:pt x="15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5836475" y="2071350"/>
              <a:ext cx="90375" cy="31300"/>
            </a:xfrm>
            <a:custGeom>
              <a:avLst/>
              <a:gdLst/>
              <a:ahLst/>
              <a:cxnLst/>
              <a:rect l="l" t="t" r="r" b="b"/>
              <a:pathLst>
                <a:path w="3615" h="1252" extrusionOk="0">
                  <a:moveTo>
                    <a:pt x="1143" y="1"/>
                  </a:moveTo>
                  <a:cubicBezTo>
                    <a:pt x="596" y="1"/>
                    <a:pt x="352" y="281"/>
                    <a:pt x="159" y="769"/>
                  </a:cubicBezTo>
                  <a:cubicBezTo>
                    <a:pt x="101" y="916"/>
                    <a:pt x="48" y="1080"/>
                    <a:pt x="1" y="1233"/>
                  </a:cubicBezTo>
                  <a:cubicBezTo>
                    <a:pt x="282" y="1233"/>
                    <a:pt x="546" y="1224"/>
                    <a:pt x="803" y="1224"/>
                  </a:cubicBezTo>
                  <a:cubicBezTo>
                    <a:pt x="964" y="1224"/>
                    <a:pt x="1122" y="1227"/>
                    <a:pt x="1280" y="1239"/>
                  </a:cubicBezTo>
                  <a:cubicBezTo>
                    <a:pt x="1383" y="1247"/>
                    <a:pt x="1485" y="1252"/>
                    <a:pt x="1586" y="1252"/>
                  </a:cubicBezTo>
                  <a:cubicBezTo>
                    <a:pt x="2045" y="1252"/>
                    <a:pt x="2477" y="1155"/>
                    <a:pt x="2881" y="881"/>
                  </a:cubicBezTo>
                  <a:cubicBezTo>
                    <a:pt x="3063" y="757"/>
                    <a:pt x="3333" y="740"/>
                    <a:pt x="3562" y="675"/>
                  </a:cubicBezTo>
                  <a:cubicBezTo>
                    <a:pt x="3562" y="675"/>
                    <a:pt x="3609" y="687"/>
                    <a:pt x="3615" y="687"/>
                  </a:cubicBezTo>
                  <a:cubicBezTo>
                    <a:pt x="3456" y="593"/>
                    <a:pt x="3321" y="464"/>
                    <a:pt x="3157" y="417"/>
                  </a:cubicBezTo>
                  <a:cubicBezTo>
                    <a:pt x="2688" y="288"/>
                    <a:pt x="2213" y="188"/>
                    <a:pt x="1743" y="83"/>
                  </a:cubicBezTo>
                  <a:cubicBezTo>
                    <a:pt x="1509" y="28"/>
                    <a:pt x="1312" y="1"/>
                    <a:pt x="114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5811700" y="2107150"/>
              <a:ext cx="71150" cy="33825"/>
            </a:xfrm>
            <a:custGeom>
              <a:avLst/>
              <a:gdLst/>
              <a:ahLst/>
              <a:cxnLst/>
              <a:rect l="l" t="t" r="r" b="b"/>
              <a:pathLst>
                <a:path w="2846" h="1353" extrusionOk="0">
                  <a:moveTo>
                    <a:pt x="2329" y="593"/>
                  </a:moveTo>
                  <a:cubicBezTo>
                    <a:pt x="2327" y="596"/>
                    <a:pt x="2324" y="600"/>
                    <a:pt x="2321" y="603"/>
                  </a:cubicBezTo>
                  <a:lnTo>
                    <a:pt x="2321" y="603"/>
                  </a:lnTo>
                  <a:cubicBezTo>
                    <a:pt x="2326" y="600"/>
                    <a:pt x="2329" y="593"/>
                    <a:pt x="2329" y="593"/>
                  </a:cubicBezTo>
                  <a:close/>
                  <a:moveTo>
                    <a:pt x="2846" y="0"/>
                  </a:moveTo>
                  <a:cubicBezTo>
                    <a:pt x="2030" y="35"/>
                    <a:pt x="1385" y="65"/>
                    <a:pt x="845" y="88"/>
                  </a:cubicBezTo>
                  <a:cubicBezTo>
                    <a:pt x="511" y="458"/>
                    <a:pt x="259" y="745"/>
                    <a:pt x="0" y="1033"/>
                  </a:cubicBezTo>
                  <a:cubicBezTo>
                    <a:pt x="12" y="1103"/>
                    <a:pt x="12" y="1220"/>
                    <a:pt x="53" y="1238"/>
                  </a:cubicBezTo>
                  <a:cubicBezTo>
                    <a:pt x="256" y="1316"/>
                    <a:pt x="476" y="1353"/>
                    <a:pt x="700" y="1353"/>
                  </a:cubicBezTo>
                  <a:cubicBezTo>
                    <a:pt x="1314" y="1353"/>
                    <a:pt x="1954" y="1075"/>
                    <a:pt x="2321" y="603"/>
                  </a:cubicBezTo>
                  <a:lnTo>
                    <a:pt x="2321" y="603"/>
                  </a:lnTo>
                  <a:cubicBezTo>
                    <a:pt x="2320" y="604"/>
                    <a:pt x="2319" y="604"/>
                    <a:pt x="2318" y="604"/>
                  </a:cubicBezTo>
                  <a:cubicBezTo>
                    <a:pt x="2458" y="446"/>
                    <a:pt x="2588" y="293"/>
                    <a:pt x="28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6023925" y="2035725"/>
              <a:ext cx="58525" cy="71150"/>
            </a:xfrm>
            <a:custGeom>
              <a:avLst/>
              <a:gdLst/>
              <a:ahLst/>
              <a:cxnLst/>
              <a:rect l="l" t="t" r="r" b="b"/>
              <a:pathLst>
                <a:path w="2341" h="2846" extrusionOk="0">
                  <a:moveTo>
                    <a:pt x="2265" y="0"/>
                  </a:moveTo>
                  <a:cubicBezTo>
                    <a:pt x="1899" y="116"/>
                    <a:pt x="1534" y="232"/>
                    <a:pt x="1168" y="348"/>
                  </a:cubicBezTo>
                  <a:lnTo>
                    <a:pt x="1168" y="348"/>
                  </a:lnTo>
                  <a:cubicBezTo>
                    <a:pt x="1167" y="347"/>
                    <a:pt x="1165" y="347"/>
                    <a:pt x="1164" y="347"/>
                  </a:cubicBezTo>
                  <a:cubicBezTo>
                    <a:pt x="1159" y="347"/>
                    <a:pt x="1156" y="352"/>
                    <a:pt x="1156" y="352"/>
                  </a:cubicBezTo>
                  <a:cubicBezTo>
                    <a:pt x="1160" y="351"/>
                    <a:pt x="1164" y="350"/>
                    <a:pt x="1168" y="348"/>
                  </a:cubicBezTo>
                  <a:lnTo>
                    <a:pt x="1168" y="348"/>
                  </a:lnTo>
                  <a:cubicBezTo>
                    <a:pt x="1170" y="349"/>
                    <a:pt x="1172" y="350"/>
                    <a:pt x="1174" y="352"/>
                  </a:cubicBezTo>
                  <a:lnTo>
                    <a:pt x="1021" y="511"/>
                  </a:lnTo>
                  <a:lnTo>
                    <a:pt x="1027" y="493"/>
                  </a:lnTo>
                  <a:lnTo>
                    <a:pt x="1027" y="493"/>
                  </a:lnTo>
                  <a:cubicBezTo>
                    <a:pt x="910" y="669"/>
                    <a:pt x="798" y="851"/>
                    <a:pt x="687" y="1027"/>
                  </a:cubicBezTo>
                  <a:cubicBezTo>
                    <a:pt x="323" y="1555"/>
                    <a:pt x="53" y="2124"/>
                    <a:pt x="0" y="2845"/>
                  </a:cubicBezTo>
                  <a:cubicBezTo>
                    <a:pt x="1132" y="2136"/>
                    <a:pt x="1842" y="1191"/>
                    <a:pt x="2341" y="59"/>
                  </a:cubicBezTo>
                  <a:cubicBezTo>
                    <a:pt x="2312" y="41"/>
                    <a:pt x="2288" y="24"/>
                    <a:pt x="22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5879750" y="2094225"/>
              <a:ext cx="45200" cy="64575"/>
            </a:xfrm>
            <a:custGeom>
              <a:avLst/>
              <a:gdLst/>
              <a:ahLst/>
              <a:cxnLst/>
              <a:rect l="l" t="t" r="r" b="b"/>
              <a:pathLst>
                <a:path w="1808" h="2583" extrusionOk="0">
                  <a:moveTo>
                    <a:pt x="1766" y="1"/>
                  </a:moveTo>
                  <a:lnTo>
                    <a:pt x="1766" y="1"/>
                  </a:lnTo>
                  <a:cubicBezTo>
                    <a:pt x="1631" y="65"/>
                    <a:pt x="1496" y="112"/>
                    <a:pt x="1385" y="200"/>
                  </a:cubicBezTo>
                  <a:cubicBezTo>
                    <a:pt x="1074" y="435"/>
                    <a:pt x="775" y="699"/>
                    <a:pt x="476" y="945"/>
                  </a:cubicBezTo>
                  <a:cubicBezTo>
                    <a:pt x="331" y="1084"/>
                    <a:pt x="186" y="1229"/>
                    <a:pt x="36" y="1357"/>
                  </a:cubicBezTo>
                  <a:lnTo>
                    <a:pt x="36" y="1357"/>
                  </a:lnTo>
                  <a:cubicBezTo>
                    <a:pt x="36" y="1357"/>
                    <a:pt x="36" y="1356"/>
                    <a:pt x="36" y="1356"/>
                  </a:cubicBezTo>
                  <a:lnTo>
                    <a:pt x="36" y="1356"/>
                  </a:lnTo>
                  <a:lnTo>
                    <a:pt x="30" y="1362"/>
                  </a:lnTo>
                  <a:cubicBezTo>
                    <a:pt x="32" y="1360"/>
                    <a:pt x="34" y="1359"/>
                    <a:pt x="36" y="1357"/>
                  </a:cubicBezTo>
                  <a:lnTo>
                    <a:pt x="36" y="1357"/>
                  </a:lnTo>
                  <a:cubicBezTo>
                    <a:pt x="18" y="1480"/>
                    <a:pt x="12" y="1615"/>
                    <a:pt x="0" y="1737"/>
                  </a:cubicBezTo>
                  <a:cubicBezTo>
                    <a:pt x="94" y="1861"/>
                    <a:pt x="182" y="1978"/>
                    <a:pt x="276" y="2107"/>
                  </a:cubicBezTo>
                  <a:cubicBezTo>
                    <a:pt x="394" y="2265"/>
                    <a:pt x="511" y="2418"/>
                    <a:pt x="628" y="2582"/>
                  </a:cubicBezTo>
                  <a:cubicBezTo>
                    <a:pt x="974" y="2224"/>
                    <a:pt x="1309" y="1872"/>
                    <a:pt x="1649" y="1509"/>
                  </a:cubicBezTo>
                  <a:lnTo>
                    <a:pt x="1649" y="1509"/>
                  </a:lnTo>
                  <a:lnTo>
                    <a:pt x="1643" y="1526"/>
                  </a:lnTo>
                  <a:cubicBezTo>
                    <a:pt x="1700" y="1475"/>
                    <a:pt x="1745" y="1424"/>
                    <a:pt x="1796" y="1379"/>
                  </a:cubicBezTo>
                  <a:lnTo>
                    <a:pt x="1796" y="1379"/>
                  </a:lnTo>
                  <a:cubicBezTo>
                    <a:pt x="1796" y="1381"/>
                    <a:pt x="1796" y="1383"/>
                    <a:pt x="1796" y="1385"/>
                  </a:cubicBezTo>
                  <a:lnTo>
                    <a:pt x="1801" y="1374"/>
                  </a:lnTo>
                  <a:lnTo>
                    <a:pt x="1801" y="1374"/>
                  </a:lnTo>
                  <a:cubicBezTo>
                    <a:pt x="1800" y="1375"/>
                    <a:pt x="1798" y="1377"/>
                    <a:pt x="1796" y="1379"/>
                  </a:cubicBezTo>
                  <a:lnTo>
                    <a:pt x="1796" y="1379"/>
                  </a:lnTo>
                  <a:cubicBezTo>
                    <a:pt x="1801" y="1240"/>
                    <a:pt x="1802" y="1113"/>
                    <a:pt x="1807" y="975"/>
                  </a:cubicBezTo>
                  <a:cubicBezTo>
                    <a:pt x="1567" y="658"/>
                    <a:pt x="1766" y="324"/>
                    <a:pt x="176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6085225" y="2006975"/>
              <a:ext cx="69675" cy="45350"/>
            </a:xfrm>
            <a:custGeom>
              <a:avLst/>
              <a:gdLst/>
              <a:ahLst/>
              <a:cxnLst/>
              <a:rect l="l" t="t" r="r" b="b"/>
              <a:pathLst>
                <a:path w="2787" h="1814" extrusionOk="0">
                  <a:moveTo>
                    <a:pt x="2646" y="0"/>
                  </a:moveTo>
                  <a:cubicBezTo>
                    <a:pt x="2552" y="6"/>
                    <a:pt x="2464" y="24"/>
                    <a:pt x="2370" y="30"/>
                  </a:cubicBezTo>
                  <a:lnTo>
                    <a:pt x="2365" y="24"/>
                  </a:lnTo>
                  <a:cubicBezTo>
                    <a:pt x="2101" y="317"/>
                    <a:pt x="1837" y="605"/>
                    <a:pt x="1655" y="810"/>
                  </a:cubicBezTo>
                  <a:cubicBezTo>
                    <a:pt x="1479" y="760"/>
                    <a:pt x="1363" y="692"/>
                    <a:pt x="1279" y="692"/>
                  </a:cubicBezTo>
                  <a:cubicBezTo>
                    <a:pt x="1264" y="692"/>
                    <a:pt x="1251" y="694"/>
                    <a:pt x="1238" y="698"/>
                  </a:cubicBezTo>
                  <a:cubicBezTo>
                    <a:pt x="831" y="850"/>
                    <a:pt x="430" y="1030"/>
                    <a:pt x="35" y="1198"/>
                  </a:cubicBezTo>
                  <a:lnTo>
                    <a:pt x="35" y="1198"/>
                  </a:lnTo>
                  <a:cubicBezTo>
                    <a:pt x="35" y="1194"/>
                    <a:pt x="35" y="1190"/>
                    <a:pt x="36" y="1185"/>
                  </a:cubicBezTo>
                  <a:lnTo>
                    <a:pt x="36" y="1185"/>
                  </a:lnTo>
                  <a:lnTo>
                    <a:pt x="24" y="1203"/>
                  </a:lnTo>
                  <a:cubicBezTo>
                    <a:pt x="27" y="1201"/>
                    <a:pt x="31" y="1200"/>
                    <a:pt x="35" y="1198"/>
                  </a:cubicBezTo>
                  <a:lnTo>
                    <a:pt x="35" y="1198"/>
                  </a:lnTo>
                  <a:cubicBezTo>
                    <a:pt x="23" y="1335"/>
                    <a:pt x="12" y="1465"/>
                    <a:pt x="0" y="1602"/>
                  </a:cubicBezTo>
                  <a:cubicBezTo>
                    <a:pt x="71" y="1666"/>
                    <a:pt x="147" y="1737"/>
                    <a:pt x="217" y="1813"/>
                  </a:cubicBezTo>
                  <a:cubicBezTo>
                    <a:pt x="581" y="1578"/>
                    <a:pt x="939" y="1350"/>
                    <a:pt x="1303" y="1115"/>
                  </a:cubicBezTo>
                  <a:cubicBezTo>
                    <a:pt x="1332" y="1162"/>
                    <a:pt x="1385" y="1232"/>
                    <a:pt x="1438" y="1309"/>
                  </a:cubicBezTo>
                  <a:cubicBezTo>
                    <a:pt x="2458" y="957"/>
                    <a:pt x="2458" y="957"/>
                    <a:pt x="2787" y="112"/>
                  </a:cubicBezTo>
                  <a:cubicBezTo>
                    <a:pt x="2740" y="77"/>
                    <a:pt x="2693" y="36"/>
                    <a:pt x="26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6037125" y="1995500"/>
              <a:ext cx="81275" cy="25675"/>
            </a:xfrm>
            <a:custGeom>
              <a:avLst/>
              <a:gdLst/>
              <a:ahLst/>
              <a:cxnLst/>
              <a:rect l="l" t="t" r="r" b="b"/>
              <a:pathLst>
                <a:path w="3251" h="1027" extrusionOk="0">
                  <a:moveTo>
                    <a:pt x="683" y="1"/>
                  </a:moveTo>
                  <a:cubicBezTo>
                    <a:pt x="465" y="1"/>
                    <a:pt x="238" y="32"/>
                    <a:pt x="0" y="107"/>
                  </a:cubicBezTo>
                  <a:cubicBezTo>
                    <a:pt x="1085" y="736"/>
                    <a:pt x="1786" y="1026"/>
                    <a:pt x="2373" y="1026"/>
                  </a:cubicBezTo>
                  <a:cubicBezTo>
                    <a:pt x="2684" y="1026"/>
                    <a:pt x="2963" y="945"/>
                    <a:pt x="3250" y="788"/>
                  </a:cubicBezTo>
                  <a:cubicBezTo>
                    <a:pt x="2366" y="547"/>
                    <a:pt x="1592" y="1"/>
                    <a:pt x="6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6090950" y="1992350"/>
              <a:ext cx="66450" cy="15550"/>
            </a:xfrm>
            <a:custGeom>
              <a:avLst/>
              <a:gdLst/>
              <a:ahLst/>
              <a:cxnLst/>
              <a:rect l="l" t="t" r="r" b="b"/>
              <a:pathLst>
                <a:path w="2658" h="622" extrusionOk="0">
                  <a:moveTo>
                    <a:pt x="1693" y="1"/>
                  </a:moveTo>
                  <a:cubicBezTo>
                    <a:pt x="1123" y="1"/>
                    <a:pt x="565" y="60"/>
                    <a:pt x="0" y="139"/>
                  </a:cubicBezTo>
                  <a:cubicBezTo>
                    <a:pt x="290" y="446"/>
                    <a:pt x="629" y="621"/>
                    <a:pt x="1034" y="621"/>
                  </a:cubicBezTo>
                  <a:cubicBezTo>
                    <a:pt x="1047" y="621"/>
                    <a:pt x="1061" y="621"/>
                    <a:pt x="1074" y="621"/>
                  </a:cubicBezTo>
                  <a:cubicBezTo>
                    <a:pt x="1437" y="615"/>
                    <a:pt x="1789" y="609"/>
                    <a:pt x="2147" y="609"/>
                  </a:cubicBezTo>
                  <a:cubicBezTo>
                    <a:pt x="2147" y="609"/>
                    <a:pt x="2141" y="615"/>
                    <a:pt x="2147" y="615"/>
                  </a:cubicBezTo>
                  <a:cubicBezTo>
                    <a:pt x="2300" y="445"/>
                    <a:pt x="2464" y="280"/>
                    <a:pt x="2658" y="63"/>
                  </a:cubicBezTo>
                  <a:cubicBezTo>
                    <a:pt x="2330" y="19"/>
                    <a:pt x="2010" y="1"/>
                    <a:pt x="169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5918750" y="2088225"/>
              <a:ext cx="23650" cy="30375"/>
            </a:xfrm>
            <a:custGeom>
              <a:avLst/>
              <a:gdLst/>
              <a:ahLst/>
              <a:cxnLst/>
              <a:rect l="l" t="t" r="r" b="b"/>
              <a:pathLst>
                <a:path w="946" h="1215" extrusionOk="0">
                  <a:moveTo>
                    <a:pt x="271" y="0"/>
                  </a:moveTo>
                  <a:cubicBezTo>
                    <a:pt x="241" y="82"/>
                    <a:pt x="218" y="159"/>
                    <a:pt x="200" y="241"/>
                  </a:cubicBezTo>
                  <a:cubicBezTo>
                    <a:pt x="206" y="564"/>
                    <a:pt x="1" y="904"/>
                    <a:pt x="241" y="1215"/>
                  </a:cubicBezTo>
                  <a:cubicBezTo>
                    <a:pt x="335" y="1150"/>
                    <a:pt x="435" y="1086"/>
                    <a:pt x="523" y="1021"/>
                  </a:cubicBezTo>
                  <a:lnTo>
                    <a:pt x="523" y="1021"/>
                  </a:lnTo>
                  <a:lnTo>
                    <a:pt x="511" y="1027"/>
                  </a:lnTo>
                  <a:cubicBezTo>
                    <a:pt x="564" y="974"/>
                    <a:pt x="623" y="921"/>
                    <a:pt x="676" y="874"/>
                  </a:cubicBezTo>
                  <a:lnTo>
                    <a:pt x="676" y="874"/>
                  </a:lnTo>
                  <a:lnTo>
                    <a:pt x="658" y="886"/>
                  </a:lnTo>
                  <a:cubicBezTo>
                    <a:pt x="709" y="829"/>
                    <a:pt x="766" y="778"/>
                    <a:pt x="818" y="732"/>
                  </a:cubicBezTo>
                  <a:lnTo>
                    <a:pt x="818" y="732"/>
                  </a:lnTo>
                  <a:cubicBezTo>
                    <a:pt x="817" y="734"/>
                    <a:pt x="817" y="737"/>
                    <a:pt x="816" y="740"/>
                  </a:cubicBezTo>
                  <a:lnTo>
                    <a:pt x="822" y="728"/>
                  </a:lnTo>
                  <a:lnTo>
                    <a:pt x="822" y="728"/>
                  </a:lnTo>
                  <a:cubicBezTo>
                    <a:pt x="821" y="729"/>
                    <a:pt x="819" y="730"/>
                    <a:pt x="818" y="732"/>
                  </a:cubicBezTo>
                  <a:lnTo>
                    <a:pt x="818" y="732"/>
                  </a:lnTo>
                  <a:cubicBezTo>
                    <a:pt x="859" y="523"/>
                    <a:pt x="905" y="302"/>
                    <a:pt x="945" y="59"/>
                  </a:cubicBezTo>
                  <a:cubicBezTo>
                    <a:pt x="728" y="41"/>
                    <a:pt x="523" y="30"/>
                    <a:pt x="318" y="12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5865525" y="2121950"/>
              <a:ext cx="15150" cy="21450"/>
            </a:xfrm>
            <a:custGeom>
              <a:avLst/>
              <a:gdLst/>
              <a:ahLst/>
              <a:cxnLst/>
              <a:rect l="l" t="t" r="r" b="b"/>
              <a:pathLst>
                <a:path w="606" h="858" extrusionOk="0">
                  <a:moveTo>
                    <a:pt x="176" y="1"/>
                  </a:moveTo>
                  <a:lnTo>
                    <a:pt x="165" y="12"/>
                  </a:lnTo>
                  <a:cubicBezTo>
                    <a:pt x="167" y="16"/>
                    <a:pt x="170" y="19"/>
                    <a:pt x="173" y="22"/>
                  </a:cubicBezTo>
                  <a:lnTo>
                    <a:pt x="173" y="22"/>
                  </a:lnTo>
                  <a:cubicBezTo>
                    <a:pt x="174" y="15"/>
                    <a:pt x="175" y="8"/>
                    <a:pt x="176" y="1"/>
                  </a:cubicBezTo>
                  <a:close/>
                  <a:moveTo>
                    <a:pt x="173" y="22"/>
                  </a:moveTo>
                  <a:cubicBezTo>
                    <a:pt x="128" y="298"/>
                    <a:pt x="77" y="569"/>
                    <a:pt x="15" y="845"/>
                  </a:cubicBezTo>
                  <a:lnTo>
                    <a:pt x="15" y="845"/>
                  </a:lnTo>
                  <a:cubicBezTo>
                    <a:pt x="120" y="801"/>
                    <a:pt x="220" y="756"/>
                    <a:pt x="314" y="712"/>
                  </a:cubicBezTo>
                  <a:lnTo>
                    <a:pt x="314" y="712"/>
                  </a:lnTo>
                  <a:cubicBezTo>
                    <a:pt x="313" y="713"/>
                    <a:pt x="312" y="715"/>
                    <a:pt x="311" y="716"/>
                  </a:cubicBezTo>
                  <a:lnTo>
                    <a:pt x="317" y="710"/>
                  </a:lnTo>
                  <a:lnTo>
                    <a:pt x="317" y="710"/>
                  </a:lnTo>
                  <a:cubicBezTo>
                    <a:pt x="316" y="711"/>
                    <a:pt x="315" y="711"/>
                    <a:pt x="314" y="712"/>
                  </a:cubicBezTo>
                  <a:lnTo>
                    <a:pt x="314" y="712"/>
                  </a:lnTo>
                  <a:cubicBezTo>
                    <a:pt x="407" y="561"/>
                    <a:pt x="512" y="416"/>
                    <a:pt x="605" y="265"/>
                  </a:cubicBezTo>
                  <a:lnTo>
                    <a:pt x="605" y="265"/>
                  </a:lnTo>
                  <a:lnTo>
                    <a:pt x="599" y="271"/>
                  </a:lnTo>
                  <a:cubicBezTo>
                    <a:pt x="605" y="83"/>
                    <a:pt x="513" y="62"/>
                    <a:pt x="409" y="62"/>
                  </a:cubicBezTo>
                  <a:cubicBezTo>
                    <a:pt x="379" y="62"/>
                    <a:pt x="348" y="64"/>
                    <a:pt x="318" y="64"/>
                  </a:cubicBezTo>
                  <a:cubicBezTo>
                    <a:pt x="261" y="64"/>
                    <a:pt x="208" y="58"/>
                    <a:pt x="173" y="22"/>
                  </a:cubicBezTo>
                  <a:close/>
                  <a:moveTo>
                    <a:pt x="15" y="845"/>
                  </a:moveTo>
                  <a:cubicBezTo>
                    <a:pt x="10" y="847"/>
                    <a:pt x="5" y="849"/>
                    <a:pt x="0" y="851"/>
                  </a:cubicBezTo>
                  <a:lnTo>
                    <a:pt x="12" y="857"/>
                  </a:lnTo>
                  <a:cubicBezTo>
                    <a:pt x="13" y="853"/>
                    <a:pt x="14" y="849"/>
                    <a:pt x="15" y="84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6161775" y="2003300"/>
              <a:ext cx="10875" cy="13375"/>
            </a:xfrm>
            <a:custGeom>
              <a:avLst/>
              <a:gdLst/>
              <a:ahLst/>
              <a:cxnLst/>
              <a:rect l="l" t="t" r="r" b="b"/>
              <a:pathLst>
                <a:path w="435" h="535" extrusionOk="0">
                  <a:moveTo>
                    <a:pt x="294" y="1"/>
                  </a:moveTo>
                  <a:cubicBezTo>
                    <a:pt x="194" y="141"/>
                    <a:pt x="100" y="288"/>
                    <a:pt x="1" y="429"/>
                  </a:cubicBezTo>
                  <a:lnTo>
                    <a:pt x="112" y="535"/>
                  </a:lnTo>
                  <a:cubicBezTo>
                    <a:pt x="282" y="417"/>
                    <a:pt x="435" y="294"/>
                    <a:pt x="2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6180700" y="1985275"/>
              <a:ext cx="6625" cy="9850"/>
            </a:xfrm>
            <a:custGeom>
              <a:avLst/>
              <a:gdLst/>
              <a:ahLst/>
              <a:cxnLst/>
              <a:rect l="l" t="t" r="r" b="b"/>
              <a:pathLst>
                <a:path w="265" h="394" extrusionOk="0">
                  <a:moveTo>
                    <a:pt x="264" y="0"/>
                  </a:moveTo>
                  <a:lnTo>
                    <a:pt x="264" y="0"/>
                  </a:lnTo>
                  <a:cubicBezTo>
                    <a:pt x="194" y="18"/>
                    <a:pt x="124" y="41"/>
                    <a:pt x="59" y="53"/>
                  </a:cubicBezTo>
                  <a:cubicBezTo>
                    <a:pt x="47" y="135"/>
                    <a:pt x="24" y="217"/>
                    <a:pt x="0" y="288"/>
                  </a:cubicBezTo>
                  <a:cubicBezTo>
                    <a:pt x="36" y="323"/>
                    <a:pt x="77" y="352"/>
                    <a:pt x="106" y="393"/>
                  </a:cubicBezTo>
                  <a:cubicBezTo>
                    <a:pt x="165" y="258"/>
                    <a:pt x="212" y="135"/>
                    <a:pt x="2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6173075" y="1992450"/>
              <a:ext cx="10425" cy="13225"/>
            </a:xfrm>
            <a:custGeom>
              <a:avLst/>
              <a:gdLst/>
              <a:ahLst/>
              <a:cxnLst/>
              <a:rect l="l" t="t" r="r" b="b"/>
              <a:pathLst>
                <a:path w="417" h="529" extrusionOk="0">
                  <a:moveTo>
                    <a:pt x="311" y="1"/>
                  </a:moveTo>
                  <a:cubicBezTo>
                    <a:pt x="77" y="24"/>
                    <a:pt x="0" y="135"/>
                    <a:pt x="188" y="529"/>
                  </a:cubicBezTo>
                  <a:cubicBezTo>
                    <a:pt x="294" y="347"/>
                    <a:pt x="352" y="223"/>
                    <a:pt x="417" y="106"/>
                  </a:cubicBezTo>
                  <a:cubicBezTo>
                    <a:pt x="382" y="71"/>
                    <a:pt x="341" y="42"/>
                    <a:pt x="31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6080825" y="2047000"/>
              <a:ext cx="10150" cy="10300"/>
            </a:xfrm>
            <a:custGeom>
              <a:avLst/>
              <a:gdLst/>
              <a:ahLst/>
              <a:cxnLst/>
              <a:rect l="l" t="t" r="r" b="b"/>
              <a:pathLst>
                <a:path w="406" h="412" extrusionOk="0">
                  <a:moveTo>
                    <a:pt x="182" y="1"/>
                  </a:moveTo>
                  <a:cubicBezTo>
                    <a:pt x="118" y="95"/>
                    <a:pt x="59" y="189"/>
                    <a:pt x="0" y="277"/>
                  </a:cubicBezTo>
                  <a:cubicBezTo>
                    <a:pt x="41" y="324"/>
                    <a:pt x="83" y="365"/>
                    <a:pt x="124" y="412"/>
                  </a:cubicBezTo>
                  <a:cubicBezTo>
                    <a:pt x="217" y="341"/>
                    <a:pt x="305" y="277"/>
                    <a:pt x="405" y="212"/>
                  </a:cubicBezTo>
                  <a:cubicBezTo>
                    <a:pt x="329" y="148"/>
                    <a:pt x="259" y="71"/>
                    <a:pt x="1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887075" y="2113300"/>
              <a:ext cx="4575" cy="4425"/>
            </a:xfrm>
            <a:custGeom>
              <a:avLst/>
              <a:gdLst/>
              <a:ahLst/>
              <a:cxnLst/>
              <a:rect l="l" t="t" r="r" b="b"/>
              <a:pathLst>
                <a:path w="183" h="177" extrusionOk="0">
                  <a:moveTo>
                    <a:pt x="48" y="1"/>
                  </a:moveTo>
                  <a:lnTo>
                    <a:pt x="1" y="53"/>
                  </a:lnTo>
                  <a:cubicBezTo>
                    <a:pt x="59" y="94"/>
                    <a:pt x="124" y="135"/>
                    <a:pt x="183" y="177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151375" y="2004775"/>
              <a:ext cx="5300" cy="5000"/>
            </a:xfrm>
            <a:custGeom>
              <a:avLst/>
              <a:gdLst/>
              <a:ahLst/>
              <a:cxnLst/>
              <a:rect l="l" t="t" r="r" b="b"/>
              <a:pathLst>
                <a:path w="212" h="200" extrusionOk="0">
                  <a:moveTo>
                    <a:pt x="211" y="0"/>
                  </a:moveTo>
                  <a:lnTo>
                    <a:pt x="211" y="0"/>
                  </a:lnTo>
                  <a:cubicBezTo>
                    <a:pt x="147" y="30"/>
                    <a:pt x="76" y="59"/>
                    <a:pt x="0" y="88"/>
                  </a:cubicBezTo>
                  <a:cubicBezTo>
                    <a:pt x="47" y="124"/>
                    <a:pt x="88" y="165"/>
                    <a:pt x="141" y="200"/>
                  </a:cubicBezTo>
                  <a:cubicBezTo>
                    <a:pt x="164" y="129"/>
                    <a:pt x="194" y="65"/>
                    <a:pt x="2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47225" y="2085575"/>
              <a:ext cx="2350" cy="2075"/>
            </a:xfrm>
            <a:custGeom>
              <a:avLst/>
              <a:gdLst/>
              <a:ahLst/>
              <a:cxnLst/>
              <a:rect l="l" t="t" r="r" b="b"/>
              <a:pathLst>
                <a:path w="94" h="83" extrusionOk="0">
                  <a:moveTo>
                    <a:pt x="47" y="1"/>
                  </a:moveTo>
                  <a:cubicBezTo>
                    <a:pt x="35" y="1"/>
                    <a:pt x="12" y="24"/>
                    <a:pt x="0" y="42"/>
                  </a:cubicBezTo>
                  <a:lnTo>
                    <a:pt x="65" y="83"/>
                  </a:lnTo>
                  <a:cubicBezTo>
                    <a:pt x="76" y="71"/>
                    <a:pt x="88" y="54"/>
                    <a:pt x="94" y="42"/>
                  </a:cubicBezTo>
                  <a:cubicBezTo>
                    <a:pt x="76" y="24"/>
                    <a:pt x="65" y="1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079650" y="2053900"/>
              <a:ext cx="4275" cy="4425"/>
            </a:xfrm>
            <a:custGeom>
              <a:avLst/>
              <a:gdLst/>
              <a:ahLst/>
              <a:cxnLst/>
              <a:rect l="l" t="t" r="r" b="b"/>
              <a:pathLst>
                <a:path w="171" h="177" extrusionOk="0">
                  <a:moveTo>
                    <a:pt x="47" y="1"/>
                  </a:moveTo>
                  <a:lnTo>
                    <a:pt x="0" y="177"/>
                  </a:lnTo>
                  <a:cubicBezTo>
                    <a:pt x="59" y="165"/>
                    <a:pt x="112" y="147"/>
                    <a:pt x="171" y="136"/>
                  </a:cubicBezTo>
                  <a:cubicBezTo>
                    <a:pt x="130" y="89"/>
                    <a:pt x="88" y="48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080375" y="2035575"/>
              <a:ext cx="5750" cy="1475"/>
            </a:xfrm>
            <a:custGeom>
              <a:avLst/>
              <a:gdLst/>
              <a:ahLst/>
              <a:cxnLst/>
              <a:rect l="l" t="t" r="r" b="b"/>
              <a:pathLst>
                <a:path w="230" h="59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24"/>
                    <a:pt x="54" y="36"/>
                    <a:pt x="77" y="59"/>
                  </a:cubicBezTo>
                  <a:cubicBezTo>
                    <a:pt x="114" y="55"/>
                    <a:pt x="149" y="54"/>
                    <a:pt x="184" y="49"/>
                  </a:cubicBezTo>
                  <a:lnTo>
                    <a:pt x="184" y="49"/>
                  </a:lnTo>
                  <a:cubicBezTo>
                    <a:pt x="195" y="52"/>
                    <a:pt x="206" y="55"/>
                    <a:pt x="218" y="59"/>
                  </a:cubicBezTo>
                  <a:lnTo>
                    <a:pt x="230" y="41"/>
                  </a:lnTo>
                  <a:lnTo>
                    <a:pt x="230" y="41"/>
                  </a:lnTo>
                  <a:cubicBezTo>
                    <a:pt x="214" y="45"/>
                    <a:pt x="199" y="47"/>
                    <a:pt x="184" y="49"/>
                  </a:cubicBezTo>
                  <a:lnTo>
                    <a:pt x="184" y="49"/>
                  </a:lnTo>
                  <a:cubicBezTo>
                    <a:pt x="122" y="32"/>
                    <a:pt x="66" y="2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6160325" y="2014000"/>
              <a:ext cx="4125" cy="4150"/>
            </a:xfrm>
            <a:custGeom>
              <a:avLst/>
              <a:gdLst/>
              <a:ahLst/>
              <a:cxnLst/>
              <a:rect l="l" t="t" r="r" b="b"/>
              <a:pathLst>
                <a:path w="165" h="166" extrusionOk="0">
                  <a:moveTo>
                    <a:pt x="53" y="1"/>
                  </a:moveTo>
                  <a:cubicBezTo>
                    <a:pt x="41" y="60"/>
                    <a:pt x="18" y="107"/>
                    <a:pt x="0" y="165"/>
                  </a:cubicBezTo>
                  <a:cubicBezTo>
                    <a:pt x="53" y="148"/>
                    <a:pt x="112" y="130"/>
                    <a:pt x="164" y="107"/>
                  </a:cubicBezTo>
                  <a:cubicBezTo>
                    <a:pt x="135" y="71"/>
                    <a:pt x="100" y="36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6156500" y="198555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106" y="1"/>
                  </a:moveTo>
                  <a:cubicBezTo>
                    <a:pt x="65" y="24"/>
                    <a:pt x="36" y="42"/>
                    <a:pt x="1" y="71"/>
                  </a:cubicBezTo>
                  <a:cubicBezTo>
                    <a:pt x="36" y="83"/>
                    <a:pt x="83" y="95"/>
                    <a:pt x="118" y="101"/>
                  </a:cubicBezTo>
                  <a:cubicBezTo>
                    <a:pt x="124" y="65"/>
                    <a:pt x="118" y="30"/>
                    <a:pt x="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5805250" y="1863850"/>
              <a:ext cx="133925" cy="30250"/>
            </a:xfrm>
            <a:custGeom>
              <a:avLst/>
              <a:gdLst/>
              <a:ahLst/>
              <a:cxnLst/>
              <a:rect l="l" t="t" r="r" b="b"/>
              <a:pathLst>
                <a:path w="5357" h="1210" extrusionOk="0">
                  <a:moveTo>
                    <a:pt x="3192" y="345"/>
                  </a:moveTo>
                  <a:cubicBezTo>
                    <a:pt x="3547" y="441"/>
                    <a:pt x="3897" y="539"/>
                    <a:pt x="4371" y="674"/>
                  </a:cubicBezTo>
                  <a:cubicBezTo>
                    <a:pt x="4181" y="699"/>
                    <a:pt x="4036" y="714"/>
                    <a:pt x="3917" y="714"/>
                  </a:cubicBezTo>
                  <a:cubicBezTo>
                    <a:pt x="3618" y="714"/>
                    <a:pt x="3480" y="619"/>
                    <a:pt x="3192" y="345"/>
                  </a:cubicBezTo>
                  <a:close/>
                  <a:moveTo>
                    <a:pt x="3663" y="0"/>
                  </a:moveTo>
                  <a:cubicBezTo>
                    <a:pt x="3384" y="0"/>
                    <a:pt x="3101" y="24"/>
                    <a:pt x="2816" y="64"/>
                  </a:cubicBezTo>
                  <a:lnTo>
                    <a:pt x="2828" y="64"/>
                  </a:lnTo>
                  <a:cubicBezTo>
                    <a:pt x="2876" y="91"/>
                    <a:pt x="2885" y="128"/>
                    <a:pt x="2864" y="175"/>
                  </a:cubicBezTo>
                  <a:lnTo>
                    <a:pt x="2864" y="175"/>
                  </a:lnTo>
                  <a:cubicBezTo>
                    <a:pt x="2730" y="146"/>
                    <a:pt x="2592" y="128"/>
                    <a:pt x="2458" y="99"/>
                  </a:cubicBezTo>
                  <a:cubicBezTo>
                    <a:pt x="2246" y="50"/>
                    <a:pt x="2039" y="27"/>
                    <a:pt x="1834" y="27"/>
                  </a:cubicBezTo>
                  <a:cubicBezTo>
                    <a:pt x="1230" y="27"/>
                    <a:pt x="644" y="228"/>
                    <a:pt x="0" y="557"/>
                  </a:cubicBezTo>
                  <a:cubicBezTo>
                    <a:pt x="1109" y="798"/>
                    <a:pt x="2048" y="1009"/>
                    <a:pt x="2992" y="1196"/>
                  </a:cubicBezTo>
                  <a:cubicBezTo>
                    <a:pt x="3040" y="1206"/>
                    <a:pt x="3090" y="1209"/>
                    <a:pt x="3141" y="1209"/>
                  </a:cubicBezTo>
                  <a:cubicBezTo>
                    <a:pt x="3320" y="1209"/>
                    <a:pt x="3512" y="1161"/>
                    <a:pt x="3690" y="1120"/>
                  </a:cubicBezTo>
                  <a:cubicBezTo>
                    <a:pt x="4200" y="1009"/>
                    <a:pt x="4703" y="880"/>
                    <a:pt x="5213" y="757"/>
                  </a:cubicBezTo>
                  <a:lnTo>
                    <a:pt x="5213" y="757"/>
                  </a:lnTo>
                  <a:cubicBezTo>
                    <a:pt x="5212" y="759"/>
                    <a:pt x="5211" y="761"/>
                    <a:pt x="5210" y="762"/>
                  </a:cubicBezTo>
                  <a:lnTo>
                    <a:pt x="5216" y="756"/>
                  </a:lnTo>
                  <a:lnTo>
                    <a:pt x="5216" y="756"/>
                  </a:lnTo>
                  <a:cubicBezTo>
                    <a:pt x="5215" y="757"/>
                    <a:pt x="5214" y="757"/>
                    <a:pt x="5213" y="757"/>
                  </a:cubicBezTo>
                  <a:lnTo>
                    <a:pt x="5213" y="757"/>
                  </a:lnTo>
                  <a:cubicBezTo>
                    <a:pt x="5253" y="683"/>
                    <a:pt x="5305" y="620"/>
                    <a:pt x="5356" y="551"/>
                  </a:cubicBezTo>
                  <a:cubicBezTo>
                    <a:pt x="5345" y="492"/>
                    <a:pt x="5345" y="434"/>
                    <a:pt x="5345" y="375"/>
                  </a:cubicBezTo>
                  <a:cubicBezTo>
                    <a:pt x="4803" y="102"/>
                    <a:pt x="4240" y="0"/>
                    <a:pt x="36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5773575" y="1883425"/>
              <a:ext cx="108400" cy="26825"/>
            </a:xfrm>
            <a:custGeom>
              <a:avLst/>
              <a:gdLst/>
              <a:ahLst/>
              <a:cxnLst/>
              <a:rect l="l" t="t" r="r" b="b"/>
              <a:pathLst>
                <a:path w="4336" h="1073" extrusionOk="0">
                  <a:moveTo>
                    <a:pt x="1256" y="1"/>
                  </a:moveTo>
                  <a:cubicBezTo>
                    <a:pt x="791" y="1"/>
                    <a:pt x="405" y="235"/>
                    <a:pt x="0" y="654"/>
                  </a:cubicBezTo>
                  <a:cubicBezTo>
                    <a:pt x="769" y="771"/>
                    <a:pt x="1437" y="812"/>
                    <a:pt x="2053" y="988"/>
                  </a:cubicBezTo>
                  <a:cubicBezTo>
                    <a:pt x="2276" y="1052"/>
                    <a:pt x="2493" y="1073"/>
                    <a:pt x="2706" y="1073"/>
                  </a:cubicBezTo>
                  <a:cubicBezTo>
                    <a:pt x="3005" y="1073"/>
                    <a:pt x="3296" y="1032"/>
                    <a:pt x="3590" y="1012"/>
                  </a:cubicBezTo>
                  <a:cubicBezTo>
                    <a:pt x="3808" y="994"/>
                    <a:pt x="4001" y="824"/>
                    <a:pt x="4335" y="660"/>
                  </a:cubicBezTo>
                  <a:cubicBezTo>
                    <a:pt x="3326" y="431"/>
                    <a:pt x="2476" y="261"/>
                    <a:pt x="1637" y="50"/>
                  </a:cubicBezTo>
                  <a:cubicBezTo>
                    <a:pt x="1503" y="17"/>
                    <a:pt x="1377" y="1"/>
                    <a:pt x="12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5743650" y="1924200"/>
              <a:ext cx="85675" cy="36325"/>
            </a:xfrm>
            <a:custGeom>
              <a:avLst/>
              <a:gdLst/>
              <a:ahLst/>
              <a:cxnLst/>
              <a:rect l="l" t="t" r="r" b="b"/>
              <a:pathLst>
                <a:path w="3427" h="1453" extrusionOk="0">
                  <a:moveTo>
                    <a:pt x="787" y="554"/>
                  </a:moveTo>
                  <a:lnTo>
                    <a:pt x="781" y="572"/>
                  </a:lnTo>
                  <a:cubicBezTo>
                    <a:pt x="785" y="571"/>
                    <a:pt x="789" y="570"/>
                    <a:pt x="793" y="569"/>
                  </a:cubicBezTo>
                  <a:lnTo>
                    <a:pt x="793" y="569"/>
                  </a:lnTo>
                  <a:cubicBezTo>
                    <a:pt x="791" y="564"/>
                    <a:pt x="789" y="559"/>
                    <a:pt x="787" y="554"/>
                  </a:cubicBezTo>
                  <a:close/>
                  <a:moveTo>
                    <a:pt x="640" y="701"/>
                  </a:moveTo>
                  <a:lnTo>
                    <a:pt x="634" y="707"/>
                  </a:lnTo>
                  <a:cubicBezTo>
                    <a:pt x="636" y="707"/>
                    <a:pt x="638" y="708"/>
                    <a:pt x="640" y="709"/>
                  </a:cubicBezTo>
                  <a:lnTo>
                    <a:pt x="640" y="709"/>
                  </a:lnTo>
                  <a:cubicBezTo>
                    <a:pt x="640" y="706"/>
                    <a:pt x="640" y="703"/>
                    <a:pt x="640" y="701"/>
                  </a:cubicBezTo>
                  <a:close/>
                  <a:moveTo>
                    <a:pt x="3072" y="1"/>
                  </a:moveTo>
                  <a:cubicBezTo>
                    <a:pt x="3063" y="1"/>
                    <a:pt x="3054" y="1"/>
                    <a:pt x="3045" y="3"/>
                  </a:cubicBezTo>
                  <a:cubicBezTo>
                    <a:pt x="2453" y="138"/>
                    <a:pt x="1872" y="296"/>
                    <a:pt x="1285" y="454"/>
                  </a:cubicBezTo>
                  <a:cubicBezTo>
                    <a:pt x="1119" y="494"/>
                    <a:pt x="954" y="529"/>
                    <a:pt x="793" y="569"/>
                  </a:cubicBezTo>
                  <a:lnTo>
                    <a:pt x="793" y="569"/>
                  </a:lnTo>
                  <a:cubicBezTo>
                    <a:pt x="848" y="692"/>
                    <a:pt x="825" y="735"/>
                    <a:pt x="760" y="735"/>
                  </a:cubicBezTo>
                  <a:cubicBezTo>
                    <a:pt x="729" y="735"/>
                    <a:pt x="687" y="725"/>
                    <a:pt x="640" y="709"/>
                  </a:cubicBezTo>
                  <a:lnTo>
                    <a:pt x="640" y="709"/>
                  </a:lnTo>
                  <a:cubicBezTo>
                    <a:pt x="633" y="1116"/>
                    <a:pt x="105" y="996"/>
                    <a:pt x="0" y="1352"/>
                  </a:cubicBezTo>
                  <a:cubicBezTo>
                    <a:pt x="257" y="1419"/>
                    <a:pt x="504" y="1453"/>
                    <a:pt x="743" y="1453"/>
                  </a:cubicBezTo>
                  <a:cubicBezTo>
                    <a:pt x="1382" y="1453"/>
                    <a:pt x="1958" y="1211"/>
                    <a:pt x="2488" y="724"/>
                  </a:cubicBezTo>
                  <a:cubicBezTo>
                    <a:pt x="2751" y="479"/>
                    <a:pt x="3091" y="322"/>
                    <a:pt x="3401" y="124"/>
                  </a:cubicBezTo>
                  <a:lnTo>
                    <a:pt x="3401" y="124"/>
                  </a:lnTo>
                  <a:cubicBezTo>
                    <a:pt x="3408" y="127"/>
                    <a:pt x="3414" y="129"/>
                    <a:pt x="3421" y="132"/>
                  </a:cubicBezTo>
                  <a:lnTo>
                    <a:pt x="3426" y="108"/>
                  </a:lnTo>
                  <a:lnTo>
                    <a:pt x="3426" y="108"/>
                  </a:lnTo>
                  <a:cubicBezTo>
                    <a:pt x="3418" y="114"/>
                    <a:pt x="3410" y="119"/>
                    <a:pt x="3401" y="124"/>
                  </a:cubicBezTo>
                  <a:lnTo>
                    <a:pt x="3401" y="124"/>
                  </a:lnTo>
                  <a:cubicBezTo>
                    <a:pt x="3288" y="79"/>
                    <a:pt x="3172" y="1"/>
                    <a:pt x="307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5843675" y="1895650"/>
              <a:ext cx="66900" cy="60900"/>
            </a:xfrm>
            <a:custGeom>
              <a:avLst/>
              <a:gdLst/>
              <a:ahLst/>
              <a:cxnLst/>
              <a:rect l="l" t="t" r="r" b="b"/>
              <a:pathLst>
                <a:path w="2676" h="2436" extrusionOk="0">
                  <a:moveTo>
                    <a:pt x="2658" y="370"/>
                  </a:moveTo>
                  <a:lnTo>
                    <a:pt x="2658" y="370"/>
                  </a:lnTo>
                  <a:cubicBezTo>
                    <a:pt x="2656" y="370"/>
                    <a:pt x="2654" y="370"/>
                    <a:pt x="2653" y="370"/>
                  </a:cubicBezTo>
                  <a:lnTo>
                    <a:pt x="2653" y="370"/>
                  </a:lnTo>
                  <a:cubicBezTo>
                    <a:pt x="2652" y="374"/>
                    <a:pt x="2652" y="378"/>
                    <a:pt x="2652" y="382"/>
                  </a:cubicBezTo>
                  <a:lnTo>
                    <a:pt x="2658" y="370"/>
                  </a:lnTo>
                  <a:close/>
                  <a:moveTo>
                    <a:pt x="740" y="1109"/>
                  </a:moveTo>
                  <a:cubicBezTo>
                    <a:pt x="744" y="1110"/>
                    <a:pt x="748" y="1110"/>
                    <a:pt x="752" y="1110"/>
                  </a:cubicBezTo>
                  <a:lnTo>
                    <a:pt x="752" y="1110"/>
                  </a:lnTo>
                  <a:cubicBezTo>
                    <a:pt x="752" y="1110"/>
                    <a:pt x="751" y="1110"/>
                    <a:pt x="751" y="1109"/>
                  </a:cubicBezTo>
                  <a:close/>
                  <a:moveTo>
                    <a:pt x="2587" y="1"/>
                  </a:moveTo>
                  <a:cubicBezTo>
                    <a:pt x="2247" y="71"/>
                    <a:pt x="2001" y="229"/>
                    <a:pt x="1737" y="470"/>
                  </a:cubicBezTo>
                  <a:cubicBezTo>
                    <a:pt x="1465" y="719"/>
                    <a:pt x="1237" y="1111"/>
                    <a:pt x="788" y="1111"/>
                  </a:cubicBezTo>
                  <a:cubicBezTo>
                    <a:pt x="776" y="1111"/>
                    <a:pt x="764" y="1111"/>
                    <a:pt x="752" y="1110"/>
                  </a:cubicBezTo>
                  <a:lnTo>
                    <a:pt x="752" y="1110"/>
                  </a:lnTo>
                  <a:cubicBezTo>
                    <a:pt x="898" y="1309"/>
                    <a:pt x="722" y="1350"/>
                    <a:pt x="599" y="1420"/>
                  </a:cubicBezTo>
                  <a:lnTo>
                    <a:pt x="605" y="1403"/>
                  </a:lnTo>
                  <a:lnTo>
                    <a:pt x="605" y="1403"/>
                  </a:lnTo>
                  <a:cubicBezTo>
                    <a:pt x="458" y="1602"/>
                    <a:pt x="306" y="1800"/>
                    <a:pt x="160" y="1993"/>
                  </a:cubicBezTo>
                  <a:lnTo>
                    <a:pt x="160" y="1993"/>
                  </a:lnTo>
                  <a:cubicBezTo>
                    <a:pt x="104" y="2045"/>
                    <a:pt x="53" y="2096"/>
                    <a:pt x="7" y="2141"/>
                  </a:cubicBezTo>
                  <a:lnTo>
                    <a:pt x="7" y="2141"/>
                  </a:lnTo>
                  <a:cubicBezTo>
                    <a:pt x="7" y="2138"/>
                    <a:pt x="6" y="2134"/>
                    <a:pt x="6" y="2130"/>
                  </a:cubicBezTo>
                  <a:lnTo>
                    <a:pt x="6" y="2130"/>
                  </a:lnTo>
                  <a:lnTo>
                    <a:pt x="6" y="2142"/>
                  </a:lnTo>
                  <a:cubicBezTo>
                    <a:pt x="6" y="2142"/>
                    <a:pt x="7" y="2141"/>
                    <a:pt x="7" y="2141"/>
                  </a:cubicBezTo>
                  <a:lnTo>
                    <a:pt x="7" y="2141"/>
                  </a:lnTo>
                  <a:cubicBezTo>
                    <a:pt x="15" y="2272"/>
                    <a:pt x="0" y="2436"/>
                    <a:pt x="164" y="2436"/>
                  </a:cubicBezTo>
                  <a:cubicBezTo>
                    <a:pt x="189" y="2436"/>
                    <a:pt x="218" y="2432"/>
                    <a:pt x="253" y="2424"/>
                  </a:cubicBezTo>
                  <a:cubicBezTo>
                    <a:pt x="1109" y="2224"/>
                    <a:pt x="1813" y="1831"/>
                    <a:pt x="2136" y="939"/>
                  </a:cubicBezTo>
                  <a:cubicBezTo>
                    <a:pt x="2235" y="677"/>
                    <a:pt x="2282" y="379"/>
                    <a:pt x="2653" y="370"/>
                  </a:cubicBezTo>
                  <a:lnTo>
                    <a:pt x="2653" y="370"/>
                  </a:lnTo>
                  <a:cubicBezTo>
                    <a:pt x="2658" y="286"/>
                    <a:pt x="2664" y="196"/>
                    <a:pt x="2675" y="106"/>
                  </a:cubicBezTo>
                  <a:cubicBezTo>
                    <a:pt x="2646" y="77"/>
                    <a:pt x="2617" y="42"/>
                    <a:pt x="25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5790275" y="1914000"/>
              <a:ext cx="75725" cy="49600"/>
            </a:xfrm>
            <a:custGeom>
              <a:avLst/>
              <a:gdLst/>
              <a:ahLst/>
              <a:cxnLst/>
              <a:rect l="l" t="t" r="r" b="b"/>
              <a:pathLst>
                <a:path w="3029" h="1984" extrusionOk="0">
                  <a:moveTo>
                    <a:pt x="3028" y="0"/>
                  </a:moveTo>
                  <a:cubicBezTo>
                    <a:pt x="2471" y="194"/>
                    <a:pt x="2013" y="358"/>
                    <a:pt x="1556" y="522"/>
                  </a:cubicBezTo>
                  <a:cubicBezTo>
                    <a:pt x="1509" y="610"/>
                    <a:pt x="1479" y="727"/>
                    <a:pt x="1409" y="786"/>
                  </a:cubicBezTo>
                  <a:cubicBezTo>
                    <a:pt x="957" y="1167"/>
                    <a:pt x="500" y="1543"/>
                    <a:pt x="1" y="1959"/>
                  </a:cubicBezTo>
                  <a:cubicBezTo>
                    <a:pt x="194" y="1973"/>
                    <a:pt x="382" y="1984"/>
                    <a:pt x="565" y="1984"/>
                  </a:cubicBezTo>
                  <a:cubicBezTo>
                    <a:pt x="1160" y="1984"/>
                    <a:pt x="1695" y="1872"/>
                    <a:pt x="2130" y="1396"/>
                  </a:cubicBezTo>
                  <a:lnTo>
                    <a:pt x="2130" y="1408"/>
                  </a:lnTo>
                  <a:cubicBezTo>
                    <a:pt x="2187" y="1363"/>
                    <a:pt x="2238" y="1312"/>
                    <a:pt x="2289" y="1261"/>
                  </a:cubicBezTo>
                  <a:lnTo>
                    <a:pt x="2289" y="1261"/>
                  </a:lnTo>
                  <a:cubicBezTo>
                    <a:pt x="2289" y="1261"/>
                    <a:pt x="2289" y="1261"/>
                    <a:pt x="2289" y="1261"/>
                  </a:cubicBezTo>
                  <a:lnTo>
                    <a:pt x="2293" y="1257"/>
                  </a:lnTo>
                  <a:lnTo>
                    <a:pt x="2293" y="1257"/>
                  </a:lnTo>
                  <a:cubicBezTo>
                    <a:pt x="2291" y="1259"/>
                    <a:pt x="2290" y="1260"/>
                    <a:pt x="2289" y="1261"/>
                  </a:cubicBezTo>
                  <a:lnTo>
                    <a:pt x="2289" y="1261"/>
                  </a:lnTo>
                  <a:cubicBezTo>
                    <a:pt x="2195" y="892"/>
                    <a:pt x="2383" y="716"/>
                    <a:pt x="2735" y="669"/>
                  </a:cubicBezTo>
                  <a:lnTo>
                    <a:pt x="2735" y="669"/>
                  </a:lnTo>
                  <a:lnTo>
                    <a:pt x="2729" y="686"/>
                  </a:lnTo>
                  <a:lnTo>
                    <a:pt x="2881" y="375"/>
                  </a:lnTo>
                  <a:lnTo>
                    <a:pt x="2864" y="375"/>
                  </a:lnTo>
                  <a:cubicBezTo>
                    <a:pt x="2905" y="287"/>
                    <a:pt x="2940" y="205"/>
                    <a:pt x="30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5750400" y="1904875"/>
              <a:ext cx="76125" cy="20200"/>
            </a:xfrm>
            <a:custGeom>
              <a:avLst/>
              <a:gdLst/>
              <a:ahLst/>
              <a:cxnLst/>
              <a:rect l="l" t="t" r="r" b="b"/>
              <a:pathLst>
                <a:path w="3045" h="808" extrusionOk="0">
                  <a:moveTo>
                    <a:pt x="962" y="1"/>
                  </a:moveTo>
                  <a:cubicBezTo>
                    <a:pt x="614" y="1"/>
                    <a:pt x="418" y="185"/>
                    <a:pt x="0" y="729"/>
                  </a:cubicBezTo>
                  <a:cubicBezTo>
                    <a:pt x="226" y="785"/>
                    <a:pt x="445" y="808"/>
                    <a:pt x="660" y="808"/>
                  </a:cubicBezTo>
                  <a:cubicBezTo>
                    <a:pt x="1496" y="808"/>
                    <a:pt x="2256" y="460"/>
                    <a:pt x="3045" y="394"/>
                  </a:cubicBezTo>
                  <a:cubicBezTo>
                    <a:pt x="2546" y="271"/>
                    <a:pt x="2042" y="212"/>
                    <a:pt x="1549" y="95"/>
                  </a:cubicBezTo>
                  <a:cubicBezTo>
                    <a:pt x="1301" y="37"/>
                    <a:pt x="1116" y="1"/>
                    <a:pt x="96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5709925" y="1929000"/>
              <a:ext cx="53400" cy="28175"/>
            </a:xfrm>
            <a:custGeom>
              <a:avLst/>
              <a:gdLst/>
              <a:ahLst/>
              <a:cxnLst/>
              <a:rect l="l" t="t" r="r" b="b"/>
              <a:pathLst>
                <a:path w="2136" h="1127" extrusionOk="0">
                  <a:moveTo>
                    <a:pt x="1611" y="0"/>
                  </a:moveTo>
                  <a:cubicBezTo>
                    <a:pt x="1544" y="0"/>
                    <a:pt x="1483" y="11"/>
                    <a:pt x="1432" y="39"/>
                  </a:cubicBezTo>
                  <a:cubicBezTo>
                    <a:pt x="956" y="321"/>
                    <a:pt x="528" y="685"/>
                    <a:pt x="0" y="1084"/>
                  </a:cubicBezTo>
                  <a:cubicBezTo>
                    <a:pt x="143" y="1113"/>
                    <a:pt x="271" y="1126"/>
                    <a:pt x="388" y="1126"/>
                  </a:cubicBezTo>
                  <a:cubicBezTo>
                    <a:pt x="695" y="1126"/>
                    <a:pt x="928" y="1034"/>
                    <a:pt x="1162" y="890"/>
                  </a:cubicBezTo>
                  <a:cubicBezTo>
                    <a:pt x="1412" y="733"/>
                    <a:pt x="1704" y="627"/>
                    <a:pt x="1984" y="505"/>
                  </a:cubicBezTo>
                  <a:lnTo>
                    <a:pt x="1984" y="505"/>
                  </a:lnTo>
                  <a:cubicBezTo>
                    <a:pt x="1984" y="505"/>
                    <a:pt x="1984" y="506"/>
                    <a:pt x="1985" y="506"/>
                  </a:cubicBezTo>
                  <a:cubicBezTo>
                    <a:pt x="1986" y="506"/>
                    <a:pt x="1989" y="503"/>
                    <a:pt x="1989" y="503"/>
                  </a:cubicBezTo>
                  <a:lnTo>
                    <a:pt x="1989" y="503"/>
                  </a:lnTo>
                  <a:cubicBezTo>
                    <a:pt x="1987" y="504"/>
                    <a:pt x="1985" y="504"/>
                    <a:pt x="1984" y="505"/>
                  </a:cubicBezTo>
                  <a:lnTo>
                    <a:pt x="1984" y="505"/>
                  </a:lnTo>
                  <a:cubicBezTo>
                    <a:pt x="1983" y="505"/>
                    <a:pt x="1983" y="504"/>
                    <a:pt x="1983" y="503"/>
                  </a:cubicBezTo>
                  <a:lnTo>
                    <a:pt x="2130" y="351"/>
                  </a:lnTo>
                  <a:lnTo>
                    <a:pt x="2130" y="351"/>
                  </a:lnTo>
                  <a:cubicBezTo>
                    <a:pt x="2130" y="355"/>
                    <a:pt x="2130" y="358"/>
                    <a:pt x="2130" y="362"/>
                  </a:cubicBezTo>
                  <a:lnTo>
                    <a:pt x="2136" y="345"/>
                  </a:lnTo>
                  <a:lnTo>
                    <a:pt x="2130" y="351"/>
                  </a:lnTo>
                  <a:lnTo>
                    <a:pt x="2130" y="351"/>
                  </a:lnTo>
                  <a:cubicBezTo>
                    <a:pt x="2130" y="254"/>
                    <a:pt x="2135" y="86"/>
                    <a:pt x="2112" y="86"/>
                  </a:cubicBezTo>
                  <a:cubicBezTo>
                    <a:pt x="1952" y="58"/>
                    <a:pt x="1767" y="0"/>
                    <a:pt x="16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5909525" y="1886550"/>
              <a:ext cx="31125" cy="29650"/>
            </a:xfrm>
            <a:custGeom>
              <a:avLst/>
              <a:gdLst/>
              <a:ahLst/>
              <a:cxnLst/>
              <a:rect l="l" t="t" r="r" b="b"/>
              <a:pathLst>
                <a:path w="1245" h="1186" extrusionOk="0">
                  <a:moveTo>
                    <a:pt x="1021" y="1"/>
                  </a:moveTo>
                  <a:cubicBezTo>
                    <a:pt x="734" y="148"/>
                    <a:pt x="440" y="300"/>
                    <a:pt x="159" y="453"/>
                  </a:cubicBezTo>
                  <a:lnTo>
                    <a:pt x="165" y="441"/>
                  </a:lnTo>
                  <a:lnTo>
                    <a:pt x="12" y="746"/>
                  </a:lnTo>
                  <a:lnTo>
                    <a:pt x="24" y="734"/>
                  </a:lnTo>
                  <a:lnTo>
                    <a:pt x="24" y="734"/>
                  </a:lnTo>
                  <a:cubicBezTo>
                    <a:pt x="18" y="857"/>
                    <a:pt x="12" y="981"/>
                    <a:pt x="0" y="1186"/>
                  </a:cubicBezTo>
                  <a:cubicBezTo>
                    <a:pt x="288" y="992"/>
                    <a:pt x="493" y="846"/>
                    <a:pt x="704" y="699"/>
                  </a:cubicBezTo>
                  <a:cubicBezTo>
                    <a:pt x="892" y="470"/>
                    <a:pt x="1068" y="242"/>
                    <a:pt x="1244" y="13"/>
                  </a:cubicBezTo>
                  <a:cubicBezTo>
                    <a:pt x="1168" y="7"/>
                    <a:pt x="1097" y="1"/>
                    <a:pt x="102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5940475" y="1860575"/>
              <a:ext cx="43000" cy="11500"/>
            </a:xfrm>
            <a:custGeom>
              <a:avLst/>
              <a:gdLst/>
              <a:ahLst/>
              <a:cxnLst/>
              <a:rect l="l" t="t" r="r" b="b"/>
              <a:pathLst>
                <a:path w="1720" h="460" extrusionOk="0">
                  <a:moveTo>
                    <a:pt x="1319" y="0"/>
                  </a:moveTo>
                  <a:cubicBezTo>
                    <a:pt x="889" y="0"/>
                    <a:pt x="457" y="49"/>
                    <a:pt x="0" y="183"/>
                  </a:cubicBezTo>
                  <a:cubicBezTo>
                    <a:pt x="170" y="307"/>
                    <a:pt x="282" y="377"/>
                    <a:pt x="393" y="459"/>
                  </a:cubicBezTo>
                  <a:cubicBezTo>
                    <a:pt x="587" y="453"/>
                    <a:pt x="786" y="453"/>
                    <a:pt x="986" y="447"/>
                  </a:cubicBezTo>
                  <a:lnTo>
                    <a:pt x="986" y="447"/>
                  </a:lnTo>
                  <a:lnTo>
                    <a:pt x="974" y="459"/>
                  </a:lnTo>
                  <a:lnTo>
                    <a:pt x="1431" y="307"/>
                  </a:lnTo>
                  <a:lnTo>
                    <a:pt x="1431" y="307"/>
                  </a:lnTo>
                  <a:cubicBezTo>
                    <a:pt x="1427" y="311"/>
                    <a:pt x="1423" y="315"/>
                    <a:pt x="1420" y="318"/>
                  </a:cubicBezTo>
                  <a:lnTo>
                    <a:pt x="1432" y="307"/>
                  </a:lnTo>
                  <a:lnTo>
                    <a:pt x="1431" y="307"/>
                  </a:lnTo>
                  <a:lnTo>
                    <a:pt x="1431" y="307"/>
                  </a:lnTo>
                  <a:cubicBezTo>
                    <a:pt x="1522" y="211"/>
                    <a:pt x="1623" y="109"/>
                    <a:pt x="1719" y="13"/>
                  </a:cubicBezTo>
                  <a:cubicBezTo>
                    <a:pt x="1586" y="5"/>
                    <a:pt x="1452" y="0"/>
                    <a:pt x="131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5983150" y="1853575"/>
              <a:ext cx="29650" cy="13075"/>
            </a:xfrm>
            <a:custGeom>
              <a:avLst/>
              <a:gdLst/>
              <a:ahLst/>
              <a:cxnLst/>
              <a:rect l="l" t="t" r="r" b="b"/>
              <a:pathLst>
                <a:path w="1186" h="523" extrusionOk="0">
                  <a:moveTo>
                    <a:pt x="1185" y="0"/>
                  </a:moveTo>
                  <a:lnTo>
                    <a:pt x="1185" y="0"/>
                  </a:lnTo>
                  <a:cubicBezTo>
                    <a:pt x="1097" y="21"/>
                    <a:pt x="1004" y="26"/>
                    <a:pt x="911" y="26"/>
                  </a:cubicBezTo>
                  <a:cubicBezTo>
                    <a:pt x="821" y="26"/>
                    <a:pt x="731" y="21"/>
                    <a:pt x="641" y="21"/>
                  </a:cubicBezTo>
                  <a:cubicBezTo>
                    <a:pt x="402" y="21"/>
                    <a:pt x="174" y="55"/>
                    <a:pt x="0" y="305"/>
                  </a:cubicBezTo>
                  <a:cubicBezTo>
                    <a:pt x="94" y="352"/>
                    <a:pt x="194" y="393"/>
                    <a:pt x="294" y="440"/>
                  </a:cubicBezTo>
                  <a:cubicBezTo>
                    <a:pt x="323" y="463"/>
                    <a:pt x="341" y="493"/>
                    <a:pt x="364" y="522"/>
                  </a:cubicBezTo>
                  <a:cubicBezTo>
                    <a:pt x="634" y="352"/>
                    <a:pt x="916" y="176"/>
                    <a:pt x="11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5938850" y="1871900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464" y="0"/>
                  </a:moveTo>
                  <a:lnTo>
                    <a:pt x="464" y="0"/>
                  </a:lnTo>
                  <a:cubicBezTo>
                    <a:pt x="312" y="12"/>
                    <a:pt x="159" y="36"/>
                    <a:pt x="1" y="53"/>
                  </a:cubicBezTo>
                  <a:cubicBezTo>
                    <a:pt x="12" y="112"/>
                    <a:pt x="12" y="170"/>
                    <a:pt x="12" y="229"/>
                  </a:cubicBezTo>
                  <a:cubicBezTo>
                    <a:pt x="57" y="295"/>
                    <a:pt x="106" y="367"/>
                    <a:pt x="160" y="438"/>
                  </a:cubicBezTo>
                  <a:lnTo>
                    <a:pt x="160" y="438"/>
                  </a:lnTo>
                  <a:lnTo>
                    <a:pt x="464" y="0"/>
                  </a:lnTo>
                  <a:close/>
                  <a:moveTo>
                    <a:pt x="160" y="438"/>
                  </a:moveTo>
                  <a:lnTo>
                    <a:pt x="159" y="440"/>
                  </a:lnTo>
                  <a:lnTo>
                    <a:pt x="171" y="452"/>
                  </a:lnTo>
                  <a:cubicBezTo>
                    <a:pt x="167" y="448"/>
                    <a:pt x="164" y="443"/>
                    <a:pt x="160" y="43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6012175" y="1850775"/>
              <a:ext cx="15000" cy="2950"/>
            </a:xfrm>
            <a:custGeom>
              <a:avLst/>
              <a:gdLst/>
              <a:ahLst/>
              <a:cxnLst/>
              <a:rect l="l" t="t" r="r" b="b"/>
              <a:pathLst>
                <a:path w="600" h="118" extrusionOk="0">
                  <a:moveTo>
                    <a:pt x="599" y="1"/>
                  </a:moveTo>
                  <a:cubicBezTo>
                    <a:pt x="400" y="47"/>
                    <a:pt x="200" y="83"/>
                    <a:pt x="1" y="118"/>
                  </a:cubicBezTo>
                  <a:cubicBezTo>
                    <a:pt x="200" y="118"/>
                    <a:pt x="400" y="112"/>
                    <a:pt x="599" y="112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5935050" y="1882750"/>
              <a:ext cx="7925" cy="4125"/>
            </a:xfrm>
            <a:custGeom>
              <a:avLst/>
              <a:gdLst/>
              <a:ahLst/>
              <a:cxnLst/>
              <a:rect l="l" t="t" r="r" b="b"/>
              <a:pathLst>
                <a:path w="317" h="165" extrusionOk="0">
                  <a:moveTo>
                    <a:pt x="18" y="0"/>
                  </a:moveTo>
                  <a:lnTo>
                    <a:pt x="6" y="6"/>
                  </a:lnTo>
                  <a:cubicBezTo>
                    <a:pt x="10" y="6"/>
                    <a:pt x="14" y="6"/>
                    <a:pt x="18" y="6"/>
                  </a:cubicBezTo>
                  <a:lnTo>
                    <a:pt x="18" y="6"/>
                  </a:lnTo>
                  <a:cubicBezTo>
                    <a:pt x="18" y="4"/>
                    <a:pt x="18" y="2"/>
                    <a:pt x="18" y="0"/>
                  </a:cubicBezTo>
                  <a:close/>
                  <a:moveTo>
                    <a:pt x="299" y="0"/>
                  </a:moveTo>
                  <a:cubicBezTo>
                    <a:pt x="298" y="4"/>
                    <a:pt x="297" y="8"/>
                    <a:pt x="296" y="12"/>
                  </a:cubicBezTo>
                  <a:lnTo>
                    <a:pt x="296" y="12"/>
                  </a:lnTo>
                  <a:cubicBezTo>
                    <a:pt x="202" y="11"/>
                    <a:pt x="112" y="7"/>
                    <a:pt x="18" y="6"/>
                  </a:cubicBezTo>
                  <a:lnTo>
                    <a:pt x="18" y="6"/>
                  </a:lnTo>
                  <a:cubicBezTo>
                    <a:pt x="17" y="46"/>
                    <a:pt x="6" y="97"/>
                    <a:pt x="0" y="147"/>
                  </a:cubicBezTo>
                  <a:lnTo>
                    <a:pt x="223" y="165"/>
                  </a:lnTo>
                  <a:cubicBezTo>
                    <a:pt x="250" y="121"/>
                    <a:pt x="278" y="67"/>
                    <a:pt x="296" y="12"/>
                  </a:cubicBezTo>
                  <a:lnTo>
                    <a:pt x="296" y="12"/>
                  </a:lnTo>
                  <a:cubicBezTo>
                    <a:pt x="303" y="12"/>
                    <a:pt x="310" y="12"/>
                    <a:pt x="317" y="12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5903350" y="1916775"/>
              <a:ext cx="3700" cy="6025"/>
            </a:xfrm>
            <a:custGeom>
              <a:avLst/>
              <a:gdLst/>
              <a:ahLst/>
              <a:cxnLst/>
              <a:rect l="l" t="t" r="r" b="b"/>
              <a:pathLst>
                <a:path w="148" h="241" extrusionOk="0">
                  <a:moveTo>
                    <a:pt x="36" y="0"/>
                  </a:moveTo>
                  <a:cubicBezTo>
                    <a:pt x="24" y="83"/>
                    <a:pt x="13" y="165"/>
                    <a:pt x="1" y="241"/>
                  </a:cubicBezTo>
                  <a:cubicBezTo>
                    <a:pt x="48" y="212"/>
                    <a:pt x="95" y="176"/>
                    <a:pt x="148" y="147"/>
                  </a:cubicBezTo>
                  <a:cubicBezTo>
                    <a:pt x="112" y="94"/>
                    <a:pt x="71" y="53"/>
                    <a:pt x="3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904250" y="1915450"/>
              <a:ext cx="5150" cy="5025"/>
            </a:xfrm>
            <a:custGeom>
              <a:avLst/>
              <a:gdLst/>
              <a:ahLst/>
              <a:cxnLst/>
              <a:rect l="l" t="t" r="r" b="b"/>
              <a:pathLst>
                <a:path w="206" h="201" extrusionOk="0">
                  <a:moveTo>
                    <a:pt x="206" y="1"/>
                  </a:moveTo>
                  <a:cubicBezTo>
                    <a:pt x="141" y="18"/>
                    <a:pt x="65" y="42"/>
                    <a:pt x="0" y="53"/>
                  </a:cubicBezTo>
                  <a:cubicBezTo>
                    <a:pt x="35" y="106"/>
                    <a:pt x="76" y="147"/>
                    <a:pt x="112" y="200"/>
                  </a:cubicBezTo>
                  <a:cubicBezTo>
                    <a:pt x="141" y="136"/>
                    <a:pt x="176" y="71"/>
                    <a:pt x="2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908050" y="1895500"/>
              <a:ext cx="5600" cy="2675"/>
            </a:xfrm>
            <a:custGeom>
              <a:avLst/>
              <a:gdLst/>
              <a:ahLst/>
              <a:cxnLst/>
              <a:rect l="l" t="t" r="r" b="b"/>
              <a:pathLst>
                <a:path w="224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30" y="36"/>
                    <a:pt x="59" y="77"/>
                    <a:pt x="89" y="106"/>
                  </a:cubicBezTo>
                  <a:cubicBezTo>
                    <a:pt x="128" y="97"/>
                    <a:pt x="163" y="91"/>
                    <a:pt x="201" y="82"/>
                  </a:cubicBezTo>
                  <a:lnTo>
                    <a:pt x="201" y="82"/>
                  </a:lnTo>
                  <a:cubicBezTo>
                    <a:pt x="207" y="85"/>
                    <a:pt x="212" y="87"/>
                    <a:pt x="218" y="89"/>
                  </a:cubicBezTo>
                  <a:lnTo>
                    <a:pt x="224" y="77"/>
                  </a:lnTo>
                  <a:lnTo>
                    <a:pt x="224" y="77"/>
                  </a:lnTo>
                  <a:cubicBezTo>
                    <a:pt x="216" y="79"/>
                    <a:pt x="209" y="81"/>
                    <a:pt x="201" y="82"/>
                  </a:cubicBezTo>
                  <a:lnTo>
                    <a:pt x="201" y="82"/>
                  </a:lnTo>
                  <a:cubicBezTo>
                    <a:pt x="132" y="55"/>
                    <a:pt x="71" y="2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875675" y="1862650"/>
              <a:ext cx="875" cy="2825"/>
            </a:xfrm>
            <a:custGeom>
              <a:avLst/>
              <a:gdLst/>
              <a:ahLst/>
              <a:cxnLst/>
              <a:rect l="l" t="t" r="r" b="b"/>
              <a:pathLst>
                <a:path w="35" h="113" extrusionOk="0">
                  <a:moveTo>
                    <a:pt x="34" y="1"/>
                  </a:moveTo>
                  <a:cubicBezTo>
                    <a:pt x="29" y="12"/>
                    <a:pt x="5" y="24"/>
                    <a:pt x="5" y="30"/>
                  </a:cubicBezTo>
                  <a:cubicBezTo>
                    <a:pt x="0" y="49"/>
                    <a:pt x="3" y="73"/>
                    <a:pt x="11" y="94"/>
                  </a:cubicBezTo>
                  <a:lnTo>
                    <a:pt x="11" y="94"/>
                  </a:lnTo>
                  <a:cubicBezTo>
                    <a:pt x="21" y="64"/>
                    <a:pt x="30" y="35"/>
                    <a:pt x="34" y="1"/>
                  </a:cubicBezTo>
                  <a:close/>
                  <a:moveTo>
                    <a:pt x="11" y="94"/>
                  </a:moveTo>
                  <a:lnTo>
                    <a:pt x="11" y="94"/>
                  </a:lnTo>
                  <a:cubicBezTo>
                    <a:pt x="9" y="99"/>
                    <a:pt x="8" y="105"/>
                    <a:pt x="6" y="111"/>
                  </a:cubicBezTo>
                  <a:lnTo>
                    <a:pt x="6" y="111"/>
                  </a:lnTo>
                  <a:cubicBezTo>
                    <a:pt x="9" y="109"/>
                    <a:pt x="17" y="106"/>
                    <a:pt x="17" y="106"/>
                  </a:cubicBezTo>
                  <a:cubicBezTo>
                    <a:pt x="15" y="102"/>
                    <a:pt x="13" y="98"/>
                    <a:pt x="11" y="94"/>
                  </a:cubicBezTo>
                  <a:close/>
                  <a:moveTo>
                    <a:pt x="6" y="111"/>
                  </a:moveTo>
                  <a:cubicBezTo>
                    <a:pt x="4" y="112"/>
                    <a:pt x="3" y="112"/>
                    <a:pt x="5" y="112"/>
                  </a:cubicBezTo>
                  <a:cubicBezTo>
                    <a:pt x="5" y="112"/>
                    <a:pt x="5" y="111"/>
                    <a:pt x="6" y="11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239950" y="1838450"/>
              <a:ext cx="94925" cy="93150"/>
            </a:xfrm>
            <a:custGeom>
              <a:avLst/>
              <a:gdLst/>
              <a:ahLst/>
              <a:cxnLst/>
              <a:rect l="l" t="t" r="r" b="b"/>
              <a:pathLst>
                <a:path w="3797" h="3726" extrusionOk="0">
                  <a:moveTo>
                    <a:pt x="1461" y="294"/>
                  </a:moveTo>
                  <a:cubicBezTo>
                    <a:pt x="1461" y="300"/>
                    <a:pt x="1461" y="306"/>
                    <a:pt x="1462" y="311"/>
                  </a:cubicBezTo>
                  <a:lnTo>
                    <a:pt x="1462" y="311"/>
                  </a:lnTo>
                  <a:cubicBezTo>
                    <a:pt x="1463" y="311"/>
                    <a:pt x="1465" y="312"/>
                    <a:pt x="1467" y="312"/>
                  </a:cubicBezTo>
                  <a:lnTo>
                    <a:pt x="1461" y="294"/>
                  </a:lnTo>
                  <a:close/>
                  <a:moveTo>
                    <a:pt x="2793" y="1"/>
                  </a:moveTo>
                  <a:cubicBezTo>
                    <a:pt x="2668" y="52"/>
                    <a:pt x="2543" y="103"/>
                    <a:pt x="2418" y="149"/>
                  </a:cubicBezTo>
                  <a:lnTo>
                    <a:pt x="2418" y="149"/>
                  </a:lnTo>
                  <a:cubicBezTo>
                    <a:pt x="2418" y="148"/>
                    <a:pt x="2418" y="148"/>
                    <a:pt x="2418" y="147"/>
                  </a:cubicBezTo>
                  <a:lnTo>
                    <a:pt x="2418" y="147"/>
                  </a:lnTo>
                  <a:lnTo>
                    <a:pt x="2406" y="153"/>
                  </a:lnTo>
                  <a:cubicBezTo>
                    <a:pt x="2410" y="152"/>
                    <a:pt x="2414" y="150"/>
                    <a:pt x="2418" y="149"/>
                  </a:cubicBezTo>
                  <a:lnTo>
                    <a:pt x="2418" y="149"/>
                  </a:lnTo>
                  <a:cubicBezTo>
                    <a:pt x="2429" y="412"/>
                    <a:pt x="2317" y="576"/>
                    <a:pt x="2036" y="587"/>
                  </a:cubicBezTo>
                  <a:cubicBezTo>
                    <a:pt x="2007" y="705"/>
                    <a:pt x="1978" y="816"/>
                    <a:pt x="1948" y="934"/>
                  </a:cubicBezTo>
                  <a:cubicBezTo>
                    <a:pt x="1884" y="975"/>
                    <a:pt x="1825" y="1016"/>
                    <a:pt x="1760" y="1051"/>
                  </a:cubicBezTo>
                  <a:cubicBezTo>
                    <a:pt x="1743" y="1016"/>
                    <a:pt x="1708" y="945"/>
                    <a:pt x="1714" y="945"/>
                  </a:cubicBezTo>
                  <a:cubicBezTo>
                    <a:pt x="1766" y="916"/>
                    <a:pt x="1825" y="898"/>
                    <a:pt x="1878" y="869"/>
                  </a:cubicBezTo>
                  <a:cubicBezTo>
                    <a:pt x="1890" y="769"/>
                    <a:pt x="1901" y="681"/>
                    <a:pt x="1913" y="587"/>
                  </a:cubicBezTo>
                  <a:lnTo>
                    <a:pt x="1913" y="587"/>
                  </a:lnTo>
                  <a:cubicBezTo>
                    <a:pt x="1861" y="591"/>
                    <a:pt x="1810" y="595"/>
                    <a:pt x="1762" y="595"/>
                  </a:cubicBezTo>
                  <a:cubicBezTo>
                    <a:pt x="1599" y="595"/>
                    <a:pt x="1467" y="551"/>
                    <a:pt x="1462" y="311"/>
                  </a:cubicBezTo>
                  <a:lnTo>
                    <a:pt x="1462" y="311"/>
                  </a:lnTo>
                  <a:cubicBezTo>
                    <a:pt x="1214" y="282"/>
                    <a:pt x="1003" y="54"/>
                    <a:pt x="750" y="54"/>
                  </a:cubicBezTo>
                  <a:cubicBezTo>
                    <a:pt x="657" y="54"/>
                    <a:pt x="560" y="84"/>
                    <a:pt x="452" y="165"/>
                  </a:cubicBezTo>
                  <a:cubicBezTo>
                    <a:pt x="511" y="382"/>
                    <a:pt x="534" y="634"/>
                    <a:pt x="646" y="840"/>
                  </a:cubicBezTo>
                  <a:cubicBezTo>
                    <a:pt x="735" y="1007"/>
                    <a:pt x="951" y="1264"/>
                    <a:pt x="1048" y="1264"/>
                  </a:cubicBezTo>
                  <a:cubicBezTo>
                    <a:pt x="1053" y="1264"/>
                    <a:pt x="1058" y="1264"/>
                    <a:pt x="1062" y="1262"/>
                  </a:cubicBezTo>
                  <a:cubicBezTo>
                    <a:pt x="1127" y="1241"/>
                    <a:pt x="1185" y="1232"/>
                    <a:pt x="1237" y="1232"/>
                  </a:cubicBezTo>
                  <a:cubicBezTo>
                    <a:pt x="1491" y="1232"/>
                    <a:pt x="1611" y="1452"/>
                    <a:pt x="1766" y="1608"/>
                  </a:cubicBezTo>
                  <a:cubicBezTo>
                    <a:pt x="2060" y="1720"/>
                    <a:pt x="2347" y="1819"/>
                    <a:pt x="2640" y="1931"/>
                  </a:cubicBezTo>
                  <a:cubicBezTo>
                    <a:pt x="2547" y="1972"/>
                    <a:pt x="2459" y="2019"/>
                    <a:pt x="2371" y="2060"/>
                  </a:cubicBezTo>
                  <a:cubicBezTo>
                    <a:pt x="2095" y="2013"/>
                    <a:pt x="1766" y="2060"/>
                    <a:pt x="1672" y="1679"/>
                  </a:cubicBezTo>
                  <a:cubicBezTo>
                    <a:pt x="1575" y="1630"/>
                    <a:pt x="1482" y="1560"/>
                    <a:pt x="1376" y="1560"/>
                  </a:cubicBezTo>
                  <a:cubicBezTo>
                    <a:pt x="1316" y="1560"/>
                    <a:pt x="1252" y="1582"/>
                    <a:pt x="1180" y="1643"/>
                  </a:cubicBezTo>
                  <a:cubicBezTo>
                    <a:pt x="1068" y="1737"/>
                    <a:pt x="886" y="1737"/>
                    <a:pt x="740" y="1784"/>
                  </a:cubicBezTo>
                  <a:cubicBezTo>
                    <a:pt x="505" y="1995"/>
                    <a:pt x="276" y="2207"/>
                    <a:pt x="1" y="2459"/>
                  </a:cubicBezTo>
                  <a:cubicBezTo>
                    <a:pt x="370" y="2499"/>
                    <a:pt x="720" y="2630"/>
                    <a:pt x="1060" y="2630"/>
                  </a:cubicBezTo>
                  <a:cubicBezTo>
                    <a:pt x="1315" y="2630"/>
                    <a:pt x="1565" y="2557"/>
                    <a:pt x="1813" y="2318"/>
                  </a:cubicBezTo>
                  <a:cubicBezTo>
                    <a:pt x="2007" y="2840"/>
                    <a:pt x="2183" y="3280"/>
                    <a:pt x="2353" y="3726"/>
                  </a:cubicBezTo>
                  <a:cubicBezTo>
                    <a:pt x="2435" y="3714"/>
                    <a:pt x="2523" y="3708"/>
                    <a:pt x="2611" y="3691"/>
                  </a:cubicBezTo>
                  <a:cubicBezTo>
                    <a:pt x="2669" y="3639"/>
                    <a:pt x="2727" y="3592"/>
                    <a:pt x="2785" y="3523"/>
                  </a:cubicBezTo>
                  <a:lnTo>
                    <a:pt x="2785" y="3523"/>
                  </a:lnTo>
                  <a:cubicBezTo>
                    <a:pt x="2786" y="3528"/>
                    <a:pt x="2786" y="3533"/>
                    <a:pt x="2787" y="3538"/>
                  </a:cubicBezTo>
                  <a:lnTo>
                    <a:pt x="2787" y="3521"/>
                  </a:lnTo>
                  <a:cubicBezTo>
                    <a:pt x="2786" y="3521"/>
                    <a:pt x="2786" y="3522"/>
                    <a:pt x="2785" y="3523"/>
                  </a:cubicBezTo>
                  <a:lnTo>
                    <a:pt x="2785" y="3523"/>
                  </a:lnTo>
                  <a:cubicBezTo>
                    <a:pt x="2756" y="3311"/>
                    <a:pt x="2722" y="3105"/>
                    <a:pt x="2682" y="2899"/>
                  </a:cubicBezTo>
                  <a:cubicBezTo>
                    <a:pt x="2610" y="2457"/>
                    <a:pt x="2735" y="2281"/>
                    <a:pt x="3141" y="2281"/>
                  </a:cubicBezTo>
                  <a:cubicBezTo>
                    <a:pt x="3166" y="2281"/>
                    <a:pt x="3193" y="2281"/>
                    <a:pt x="3221" y="2283"/>
                  </a:cubicBezTo>
                  <a:cubicBezTo>
                    <a:pt x="3385" y="2295"/>
                    <a:pt x="3556" y="2312"/>
                    <a:pt x="3796" y="2324"/>
                  </a:cubicBezTo>
                  <a:cubicBezTo>
                    <a:pt x="3581" y="1773"/>
                    <a:pt x="3217" y="1602"/>
                    <a:pt x="2827" y="1602"/>
                  </a:cubicBezTo>
                  <a:cubicBezTo>
                    <a:pt x="2814" y="1602"/>
                    <a:pt x="2800" y="1602"/>
                    <a:pt x="2787" y="1602"/>
                  </a:cubicBezTo>
                  <a:cubicBezTo>
                    <a:pt x="2875" y="1063"/>
                    <a:pt x="2957" y="558"/>
                    <a:pt x="3045" y="48"/>
                  </a:cubicBezTo>
                  <a:cubicBezTo>
                    <a:pt x="2934" y="30"/>
                    <a:pt x="2869" y="24"/>
                    <a:pt x="2793" y="18"/>
                  </a:cubicBezTo>
                  <a:lnTo>
                    <a:pt x="2793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133475" y="1838925"/>
              <a:ext cx="73650" cy="30800"/>
            </a:xfrm>
            <a:custGeom>
              <a:avLst/>
              <a:gdLst/>
              <a:ahLst/>
              <a:cxnLst/>
              <a:rect l="l" t="t" r="r" b="b"/>
              <a:pathLst>
                <a:path w="2946" h="1232" extrusionOk="0">
                  <a:moveTo>
                    <a:pt x="209" y="1"/>
                  </a:moveTo>
                  <a:cubicBezTo>
                    <a:pt x="188" y="1"/>
                    <a:pt x="168" y="2"/>
                    <a:pt x="147" y="5"/>
                  </a:cubicBezTo>
                  <a:cubicBezTo>
                    <a:pt x="100" y="228"/>
                    <a:pt x="47" y="451"/>
                    <a:pt x="0" y="674"/>
                  </a:cubicBezTo>
                  <a:cubicBezTo>
                    <a:pt x="863" y="862"/>
                    <a:pt x="1731" y="1049"/>
                    <a:pt x="2593" y="1231"/>
                  </a:cubicBezTo>
                  <a:cubicBezTo>
                    <a:pt x="2640" y="1184"/>
                    <a:pt x="2676" y="1143"/>
                    <a:pt x="2717" y="1096"/>
                  </a:cubicBezTo>
                  <a:cubicBezTo>
                    <a:pt x="2406" y="627"/>
                    <a:pt x="2412" y="615"/>
                    <a:pt x="2945" y="563"/>
                  </a:cubicBezTo>
                  <a:lnTo>
                    <a:pt x="2922" y="146"/>
                  </a:lnTo>
                  <a:cubicBezTo>
                    <a:pt x="2912" y="146"/>
                    <a:pt x="2901" y="147"/>
                    <a:pt x="2891" y="147"/>
                  </a:cubicBezTo>
                  <a:cubicBezTo>
                    <a:pt x="2817" y="147"/>
                    <a:pt x="2741" y="137"/>
                    <a:pt x="2670" y="137"/>
                  </a:cubicBezTo>
                  <a:cubicBezTo>
                    <a:pt x="2608" y="137"/>
                    <a:pt x="2550" y="144"/>
                    <a:pt x="2500" y="170"/>
                  </a:cubicBezTo>
                  <a:cubicBezTo>
                    <a:pt x="2247" y="299"/>
                    <a:pt x="2001" y="347"/>
                    <a:pt x="1759" y="347"/>
                  </a:cubicBezTo>
                  <a:cubicBezTo>
                    <a:pt x="1254" y="347"/>
                    <a:pt x="768" y="136"/>
                    <a:pt x="276" y="5"/>
                  </a:cubicBezTo>
                  <a:cubicBezTo>
                    <a:pt x="253" y="2"/>
                    <a:pt x="231" y="1"/>
                    <a:pt x="20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202400" y="1778175"/>
              <a:ext cx="53100" cy="60900"/>
            </a:xfrm>
            <a:custGeom>
              <a:avLst/>
              <a:gdLst/>
              <a:ahLst/>
              <a:cxnLst/>
              <a:rect l="l" t="t" r="r" b="b"/>
              <a:pathLst>
                <a:path w="2124" h="2436" extrusionOk="0">
                  <a:moveTo>
                    <a:pt x="1632" y="1678"/>
                  </a:moveTo>
                  <a:lnTo>
                    <a:pt x="1632" y="1678"/>
                  </a:lnTo>
                  <a:cubicBezTo>
                    <a:pt x="1635" y="1684"/>
                    <a:pt x="1638" y="1690"/>
                    <a:pt x="1642" y="1695"/>
                  </a:cubicBezTo>
                  <a:lnTo>
                    <a:pt x="1642" y="1695"/>
                  </a:lnTo>
                  <a:cubicBezTo>
                    <a:pt x="1644" y="1695"/>
                    <a:pt x="1647" y="1696"/>
                    <a:pt x="1649" y="1696"/>
                  </a:cubicBezTo>
                  <a:lnTo>
                    <a:pt x="1632" y="1678"/>
                  </a:lnTo>
                  <a:close/>
                  <a:moveTo>
                    <a:pt x="147" y="1"/>
                  </a:moveTo>
                  <a:cubicBezTo>
                    <a:pt x="100" y="30"/>
                    <a:pt x="48" y="65"/>
                    <a:pt x="1" y="95"/>
                  </a:cubicBezTo>
                  <a:cubicBezTo>
                    <a:pt x="71" y="359"/>
                    <a:pt x="106" y="646"/>
                    <a:pt x="241" y="886"/>
                  </a:cubicBezTo>
                  <a:cubicBezTo>
                    <a:pt x="382" y="1150"/>
                    <a:pt x="605" y="1368"/>
                    <a:pt x="810" y="1620"/>
                  </a:cubicBezTo>
                  <a:cubicBezTo>
                    <a:pt x="505" y="1766"/>
                    <a:pt x="106" y="1684"/>
                    <a:pt x="89" y="2236"/>
                  </a:cubicBezTo>
                  <a:cubicBezTo>
                    <a:pt x="219" y="2143"/>
                    <a:pt x="360" y="2125"/>
                    <a:pt x="500" y="2125"/>
                  </a:cubicBezTo>
                  <a:cubicBezTo>
                    <a:pt x="586" y="2125"/>
                    <a:pt x="671" y="2132"/>
                    <a:pt x="754" y="2132"/>
                  </a:cubicBezTo>
                  <a:cubicBezTo>
                    <a:pt x="965" y="2132"/>
                    <a:pt x="1162" y="2090"/>
                    <a:pt x="1303" y="1790"/>
                  </a:cubicBezTo>
                  <a:cubicBezTo>
                    <a:pt x="1514" y="2048"/>
                    <a:pt x="1684" y="2236"/>
                    <a:pt x="1860" y="2435"/>
                  </a:cubicBezTo>
                  <a:cubicBezTo>
                    <a:pt x="2124" y="2063"/>
                    <a:pt x="1778" y="1915"/>
                    <a:pt x="1642" y="1695"/>
                  </a:cubicBezTo>
                  <a:lnTo>
                    <a:pt x="1642" y="1695"/>
                  </a:lnTo>
                  <a:cubicBezTo>
                    <a:pt x="1121" y="1637"/>
                    <a:pt x="1093" y="1588"/>
                    <a:pt x="1244" y="1150"/>
                  </a:cubicBezTo>
                  <a:cubicBezTo>
                    <a:pt x="1215" y="1121"/>
                    <a:pt x="1192" y="1092"/>
                    <a:pt x="1162" y="1045"/>
                  </a:cubicBezTo>
                  <a:cubicBezTo>
                    <a:pt x="1027" y="881"/>
                    <a:pt x="892" y="711"/>
                    <a:pt x="746" y="558"/>
                  </a:cubicBezTo>
                  <a:cubicBezTo>
                    <a:pt x="558" y="370"/>
                    <a:pt x="341" y="183"/>
                    <a:pt x="147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249775" y="1783625"/>
              <a:ext cx="54300" cy="34275"/>
            </a:xfrm>
            <a:custGeom>
              <a:avLst/>
              <a:gdLst/>
              <a:ahLst/>
              <a:cxnLst/>
              <a:rect l="l" t="t" r="r" b="b"/>
              <a:pathLst>
                <a:path w="2172" h="1371" extrusionOk="0">
                  <a:moveTo>
                    <a:pt x="1878" y="0"/>
                  </a:moveTo>
                  <a:cubicBezTo>
                    <a:pt x="1813" y="0"/>
                    <a:pt x="1738" y="13"/>
                    <a:pt x="1655" y="35"/>
                  </a:cubicBezTo>
                  <a:cubicBezTo>
                    <a:pt x="1655" y="35"/>
                    <a:pt x="1662" y="20"/>
                    <a:pt x="1659" y="20"/>
                  </a:cubicBezTo>
                  <a:lnTo>
                    <a:pt x="1659" y="20"/>
                  </a:lnTo>
                  <a:cubicBezTo>
                    <a:pt x="1659" y="20"/>
                    <a:pt x="1657" y="21"/>
                    <a:pt x="1655" y="23"/>
                  </a:cubicBezTo>
                  <a:cubicBezTo>
                    <a:pt x="1467" y="358"/>
                    <a:pt x="1279" y="680"/>
                    <a:pt x="1074" y="1038"/>
                  </a:cubicBezTo>
                  <a:cubicBezTo>
                    <a:pt x="875" y="812"/>
                    <a:pt x="666" y="610"/>
                    <a:pt x="348" y="610"/>
                  </a:cubicBezTo>
                  <a:cubicBezTo>
                    <a:pt x="245" y="610"/>
                    <a:pt x="130" y="631"/>
                    <a:pt x="1" y="680"/>
                  </a:cubicBezTo>
                  <a:cubicBezTo>
                    <a:pt x="247" y="927"/>
                    <a:pt x="435" y="1132"/>
                    <a:pt x="634" y="1337"/>
                  </a:cubicBezTo>
                  <a:cubicBezTo>
                    <a:pt x="698" y="1278"/>
                    <a:pt x="761" y="1257"/>
                    <a:pt x="825" y="1257"/>
                  </a:cubicBezTo>
                  <a:cubicBezTo>
                    <a:pt x="973" y="1257"/>
                    <a:pt x="1121" y="1370"/>
                    <a:pt x="1276" y="1370"/>
                  </a:cubicBezTo>
                  <a:cubicBezTo>
                    <a:pt x="1323" y="1370"/>
                    <a:pt x="1371" y="1360"/>
                    <a:pt x="1420" y="1331"/>
                  </a:cubicBezTo>
                  <a:cubicBezTo>
                    <a:pt x="1450" y="1208"/>
                    <a:pt x="1485" y="1073"/>
                    <a:pt x="1520" y="927"/>
                  </a:cubicBezTo>
                  <a:cubicBezTo>
                    <a:pt x="1643" y="956"/>
                    <a:pt x="1749" y="985"/>
                    <a:pt x="1901" y="1020"/>
                  </a:cubicBezTo>
                  <a:cubicBezTo>
                    <a:pt x="1966" y="815"/>
                    <a:pt x="2054" y="610"/>
                    <a:pt x="2101" y="405"/>
                  </a:cubicBezTo>
                  <a:cubicBezTo>
                    <a:pt x="2171" y="110"/>
                    <a:pt x="2070" y="0"/>
                    <a:pt x="187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6205350" y="1833625"/>
              <a:ext cx="39325" cy="35225"/>
            </a:xfrm>
            <a:custGeom>
              <a:avLst/>
              <a:gdLst/>
              <a:ahLst/>
              <a:cxnLst/>
              <a:rect l="l" t="t" r="r" b="b"/>
              <a:pathLst>
                <a:path w="1573" h="1409" extrusionOk="0">
                  <a:moveTo>
                    <a:pt x="1214" y="0"/>
                  </a:moveTo>
                  <a:cubicBezTo>
                    <a:pt x="1044" y="329"/>
                    <a:pt x="915" y="563"/>
                    <a:pt x="792" y="804"/>
                  </a:cubicBezTo>
                  <a:cubicBezTo>
                    <a:pt x="546" y="880"/>
                    <a:pt x="299" y="956"/>
                    <a:pt x="0" y="1056"/>
                  </a:cubicBezTo>
                  <a:cubicBezTo>
                    <a:pt x="299" y="1355"/>
                    <a:pt x="628" y="1367"/>
                    <a:pt x="950" y="1385"/>
                  </a:cubicBezTo>
                  <a:lnTo>
                    <a:pt x="927" y="1408"/>
                  </a:lnTo>
                  <a:cubicBezTo>
                    <a:pt x="1156" y="1238"/>
                    <a:pt x="1250" y="1115"/>
                    <a:pt x="1426" y="769"/>
                  </a:cubicBezTo>
                  <a:cubicBezTo>
                    <a:pt x="1473" y="716"/>
                    <a:pt x="1525" y="663"/>
                    <a:pt x="1572" y="616"/>
                  </a:cubicBezTo>
                  <a:cubicBezTo>
                    <a:pt x="1467" y="423"/>
                    <a:pt x="1355" y="235"/>
                    <a:pt x="1214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6266550" y="1823500"/>
              <a:ext cx="43100" cy="23050"/>
            </a:xfrm>
            <a:custGeom>
              <a:avLst/>
              <a:gdLst/>
              <a:ahLst/>
              <a:cxnLst/>
              <a:rect l="l" t="t" r="r" b="b"/>
              <a:pathLst>
                <a:path w="1724" h="922" extrusionOk="0">
                  <a:moveTo>
                    <a:pt x="474" y="0"/>
                  </a:moveTo>
                  <a:cubicBezTo>
                    <a:pt x="0" y="301"/>
                    <a:pt x="203" y="606"/>
                    <a:pt x="388" y="907"/>
                  </a:cubicBezTo>
                  <a:lnTo>
                    <a:pt x="388" y="907"/>
                  </a:lnTo>
                  <a:cubicBezTo>
                    <a:pt x="493" y="790"/>
                    <a:pt x="574" y="645"/>
                    <a:pt x="702" y="564"/>
                  </a:cubicBezTo>
                  <a:cubicBezTo>
                    <a:pt x="778" y="517"/>
                    <a:pt x="841" y="494"/>
                    <a:pt x="889" y="494"/>
                  </a:cubicBezTo>
                  <a:cubicBezTo>
                    <a:pt x="987" y="494"/>
                    <a:pt x="1023" y="590"/>
                    <a:pt x="972" y="775"/>
                  </a:cubicBezTo>
                  <a:cubicBezTo>
                    <a:pt x="1107" y="769"/>
                    <a:pt x="1230" y="769"/>
                    <a:pt x="1354" y="763"/>
                  </a:cubicBezTo>
                  <a:lnTo>
                    <a:pt x="1354" y="763"/>
                  </a:lnTo>
                  <a:lnTo>
                    <a:pt x="1342" y="769"/>
                  </a:lnTo>
                  <a:cubicBezTo>
                    <a:pt x="1469" y="717"/>
                    <a:pt x="1595" y="671"/>
                    <a:pt x="1717" y="619"/>
                  </a:cubicBezTo>
                  <a:lnTo>
                    <a:pt x="1717" y="619"/>
                  </a:lnTo>
                  <a:cubicBezTo>
                    <a:pt x="1719" y="622"/>
                    <a:pt x="1721" y="625"/>
                    <a:pt x="1723" y="628"/>
                  </a:cubicBezTo>
                  <a:lnTo>
                    <a:pt x="1723" y="616"/>
                  </a:lnTo>
                  <a:cubicBezTo>
                    <a:pt x="1721" y="617"/>
                    <a:pt x="1719" y="618"/>
                    <a:pt x="1717" y="619"/>
                  </a:cubicBezTo>
                  <a:lnTo>
                    <a:pt x="1717" y="619"/>
                  </a:lnTo>
                  <a:cubicBezTo>
                    <a:pt x="1644" y="519"/>
                    <a:pt x="1603" y="363"/>
                    <a:pt x="1506" y="329"/>
                  </a:cubicBezTo>
                  <a:cubicBezTo>
                    <a:pt x="1166" y="200"/>
                    <a:pt x="796" y="100"/>
                    <a:pt x="474" y="0"/>
                  </a:cubicBezTo>
                  <a:close/>
                  <a:moveTo>
                    <a:pt x="388" y="907"/>
                  </a:moveTo>
                  <a:cubicBezTo>
                    <a:pt x="387" y="908"/>
                    <a:pt x="386" y="909"/>
                    <a:pt x="386" y="910"/>
                  </a:cubicBezTo>
                  <a:lnTo>
                    <a:pt x="397" y="921"/>
                  </a:lnTo>
                  <a:cubicBezTo>
                    <a:pt x="394" y="917"/>
                    <a:pt x="391" y="912"/>
                    <a:pt x="388" y="907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6228800" y="1848575"/>
              <a:ext cx="32000" cy="40500"/>
            </a:xfrm>
            <a:custGeom>
              <a:avLst/>
              <a:gdLst/>
              <a:ahLst/>
              <a:cxnLst/>
              <a:rect l="l" t="t" r="r" b="b"/>
              <a:pathLst>
                <a:path w="1280" h="1620" extrusionOk="0">
                  <a:moveTo>
                    <a:pt x="12" y="775"/>
                  </a:moveTo>
                  <a:lnTo>
                    <a:pt x="1" y="793"/>
                  </a:lnTo>
                  <a:cubicBezTo>
                    <a:pt x="5" y="793"/>
                    <a:pt x="9" y="793"/>
                    <a:pt x="12" y="794"/>
                  </a:cubicBezTo>
                  <a:lnTo>
                    <a:pt x="12" y="794"/>
                  </a:lnTo>
                  <a:lnTo>
                    <a:pt x="12" y="775"/>
                  </a:lnTo>
                  <a:close/>
                  <a:moveTo>
                    <a:pt x="646" y="1"/>
                  </a:moveTo>
                  <a:cubicBezTo>
                    <a:pt x="599" y="53"/>
                    <a:pt x="546" y="100"/>
                    <a:pt x="499" y="153"/>
                  </a:cubicBezTo>
                  <a:cubicBezTo>
                    <a:pt x="558" y="382"/>
                    <a:pt x="623" y="605"/>
                    <a:pt x="687" y="851"/>
                  </a:cubicBezTo>
                  <a:cubicBezTo>
                    <a:pt x="457" y="828"/>
                    <a:pt x="232" y="816"/>
                    <a:pt x="12" y="794"/>
                  </a:cubicBezTo>
                  <a:lnTo>
                    <a:pt x="12" y="794"/>
                  </a:lnTo>
                  <a:lnTo>
                    <a:pt x="12" y="1620"/>
                  </a:lnTo>
                  <a:cubicBezTo>
                    <a:pt x="224" y="1397"/>
                    <a:pt x="335" y="1268"/>
                    <a:pt x="400" y="1197"/>
                  </a:cubicBezTo>
                  <a:cubicBezTo>
                    <a:pt x="675" y="1238"/>
                    <a:pt x="898" y="1279"/>
                    <a:pt x="1121" y="1309"/>
                  </a:cubicBezTo>
                  <a:cubicBezTo>
                    <a:pt x="1174" y="1238"/>
                    <a:pt x="1280" y="1139"/>
                    <a:pt x="1274" y="1098"/>
                  </a:cubicBezTo>
                  <a:cubicBezTo>
                    <a:pt x="1074" y="728"/>
                    <a:pt x="857" y="364"/>
                    <a:pt x="64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6292750" y="1809500"/>
              <a:ext cx="34500" cy="17700"/>
            </a:xfrm>
            <a:custGeom>
              <a:avLst/>
              <a:gdLst/>
              <a:ahLst/>
              <a:cxnLst/>
              <a:rect l="l" t="t" r="r" b="b"/>
              <a:pathLst>
                <a:path w="1380" h="708" extrusionOk="0">
                  <a:moveTo>
                    <a:pt x="668" y="1"/>
                  </a:moveTo>
                  <a:cubicBezTo>
                    <a:pt x="485" y="1"/>
                    <a:pt x="320" y="147"/>
                    <a:pt x="0" y="449"/>
                  </a:cubicBezTo>
                  <a:cubicBezTo>
                    <a:pt x="370" y="620"/>
                    <a:pt x="587" y="708"/>
                    <a:pt x="768" y="708"/>
                  </a:cubicBezTo>
                  <a:cubicBezTo>
                    <a:pt x="965" y="708"/>
                    <a:pt x="1118" y="602"/>
                    <a:pt x="1379" y="384"/>
                  </a:cubicBezTo>
                  <a:cubicBezTo>
                    <a:pt x="1029" y="131"/>
                    <a:pt x="840" y="1"/>
                    <a:pt x="668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6206500" y="1837725"/>
              <a:ext cx="18950" cy="16150"/>
            </a:xfrm>
            <a:custGeom>
              <a:avLst/>
              <a:gdLst/>
              <a:ahLst/>
              <a:cxnLst/>
              <a:rect l="l" t="t" r="r" b="b"/>
              <a:pathLst>
                <a:path w="758" h="646" extrusionOk="0">
                  <a:moveTo>
                    <a:pt x="547" y="0"/>
                  </a:moveTo>
                  <a:cubicBezTo>
                    <a:pt x="365" y="65"/>
                    <a:pt x="189" y="130"/>
                    <a:pt x="1" y="194"/>
                  </a:cubicBezTo>
                  <a:lnTo>
                    <a:pt x="24" y="611"/>
                  </a:lnTo>
                  <a:cubicBezTo>
                    <a:pt x="265" y="616"/>
                    <a:pt x="511" y="634"/>
                    <a:pt x="758" y="646"/>
                  </a:cubicBezTo>
                  <a:cubicBezTo>
                    <a:pt x="746" y="470"/>
                    <a:pt x="723" y="305"/>
                    <a:pt x="705" y="130"/>
                  </a:cubicBezTo>
                  <a:cubicBezTo>
                    <a:pt x="646" y="83"/>
                    <a:pt x="599" y="47"/>
                    <a:pt x="54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6234975" y="1802825"/>
              <a:ext cx="23475" cy="18350"/>
            </a:xfrm>
            <a:custGeom>
              <a:avLst/>
              <a:gdLst/>
              <a:ahLst/>
              <a:cxnLst/>
              <a:rect l="l" t="t" r="r" b="b"/>
              <a:pathLst>
                <a:path w="939" h="734" extrusionOk="0">
                  <a:moveTo>
                    <a:pt x="411" y="0"/>
                  </a:moveTo>
                  <a:cubicBezTo>
                    <a:pt x="1" y="243"/>
                    <a:pt x="375" y="479"/>
                    <a:pt x="348" y="705"/>
                  </a:cubicBezTo>
                  <a:lnTo>
                    <a:pt x="348" y="705"/>
                  </a:lnTo>
                  <a:cubicBezTo>
                    <a:pt x="341" y="705"/>
                    <a:pt x="335" y="704"/>
                    <a:pt x="329" y="704"/>
                  </a:cubicBezTo>
                  <a:lnTo>
                    <a:pt x="329" y="704"/>
                  </a:lnTo>
                  <a:lnTo>
                    <a:pt x="346" y="716"/>
                  </a:lnTo>
                  <a:cubicBezTo>
                    <a:pt x="347" y="712"/>
                    <a:pt x="347" y="709"/>
                    <a:pt x="348" y="705"/>
                  </a:cubicBezTo>
                  <a:lnTo>
                    <a:pt x="348" y="705"/>
                  </a:lnTo>
                  <a:cubicBezTo>
                    <a:pt x="506" y="711"/>
                    <a:pt x="674" y="717"/>
                    <a:pt x="939" y="734"/>
                  </a:cubicBezTo>
                  <a:cubicBezTo>
                    <a:pt x="733" y="446"/>
                    <a:pt x="575" y="223"/>
                    <a:pt x="4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6256225" y="1824075"/>
              <a:ext cx="8100" cy="8825"/>
            </a:xfrm>
            <a:custGeom>
              <a:avLst/>
              <a:gdLst/>
              <a:ahLst/>
              <a:cxnLst/>
              <a:rect l="l" t="t" r="r" b="b"/>
              <a:pathLst>
                <a:path w="324" h="353" extrusionOk="0">
                  <a:moveTo>
                    <a:pt x="1" y="1"/>
                  </a:moveTo>
                  <a:cubicBezTo>
                    <a:pt x="106" y="124"/>
                    <a:pt x="183" y="218"/>
                    <a:pt x="288" y="353"/>
                  </a:cubicBezTo>
                  <a:cubicBezTo>
                    <a:pt x="323" y="13"/>
                    <a:pt x="323" y="13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6184800" y="1838900"/>
              <a:ext cx="2375" cy="2075"/>
            </a:xfrm>
            <a:custGeom>
              <a:avLst/>
              <a:gdLst/>
              <a:ahLst/>
              <a:cxnLst/>
              <a:rect l="l" t="t" r="r" b="b"/>
              <a:pathLst>
                <a:path w="95" h="83" extrusionOk="0">
                  <a:moveTo>
                    <a:pt x="12" y="0"/>
                  </a:moveTo>
                  <a:lnTo>
                    <a:pt x="1" y="6"/>
                  </a:lnTo>
                  <a:cubicBezTo>
                    <a:pt x="30" y="30"/>
                    <a:pt x="65" y="59"/>
                    <a:pt x="95" y="8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6220150" y="1834650"/>
              <a:ext cx="3850" cy="6325"/>
            </a:xfrm>
            <a:custGeom>
              <a:avLst/>
              <a:gdLst/>
              <a:ahLst/>
              <a:cxnLst/>
              <a:rect l="l" t="t" r="r" b="b"/>
              <a:pathLst>
                <a:path w="154" h="253" extrusionOk="0">
                  <a:moveTo>
                    <a:pt x="147" y="0"/>
                  </a:moveTo>
                  <a:cubicBezTo>
                    <a:pt x="100" y="35"/>
                    <a:pt x="53" y="82"/>
                    <a:pt x="1" y="118"/>
                  </a:cubicBezTo>
                  <a:cubicBezTo>
                    <a:pt x="53" y="165"/>
                    <a:pt x="112" y="206"/>
                    <a:pt x="153" y="253"/>
                  </a:cubicBezTo>
                  <a:cubicBezTo>
                    <a:pt x="153" y="165"/>
                    <a:pt x="147" y="82"/>
                    <a:pt x="14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6200350" y="1831575"/>
              <a:ext cx="2375" cy="2350"/>
            </a:xfrm>
            <a:custGeom>
              <a:avLst/>
              <a:gdLst/>
              <a:ahLst/>
              <a:cxnLst/>
              <a:rect l="l" t="t" r="r" b="b"/>
              <a:pathLst>
                <a:path w="95" h="94" extrusionOk="0">
                  <a:moveTo>
                    <a:pt x="42" y="0"/>
                  </a:moveTo>
                  <a:cubicBezTo>
                    <a:pt x="30" y="29"/>
                    <a:pt x="12" y="53"/>
                    <a:pt x="1" y="70"/>
                  </a:cubicBezTo>
                  <a:cubicBezTo>
                    <a:pt x="24" y="82"/>
                    <a:pt x="36" y="88"/>
                    <a:pt x="53" y="94"/>
                  </a:cubicBezTo>
                  <a:cubicBezTo>
                    <a:pt x="65" y="82"/>
                    <a:pt x="89" y="65"/>
                    <a:pt x="94" y="41"/>
                  </a:cubicBezTo>
                  <a:cubicBezTo>
                    <a:pt x="71" y="29"/>
                    <a:pt x="59" y="12"/>
                    <a:pt x="42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6063525" y="1669500"/>
              <a:ext cx="18800" cy="78050"/>
            </a:xfrm>
            <a:custGeom>
              <a:avLst/>
              <a:gdLst/>
              <a:ahLst/>
              <a:cxnLst/>
              <a:rect l="l" t="t" r="r" b="b"/>
              <a:pathLst>
                <a:path w="752" h="3122" extrusionOk="0">
                  <a:moveTo>
                    <a:pt x="634" y="1"/>
                  </a:moveTo>
                  <a:cubicBezTo>
                    <a:pt x="393" y="493"/>
                    <a:pt x="223" y="974"/>
                    <a:pt x="141" y="1473"/>
                  </a:cubicBezTo>
                  <a:cubicBezTo>
                    <a:pt x="59" y="1966"/>
                    <a:pt x="53" y="2470"/>
                    <a:pt x="18" y="2975"/>
                  </a:cubicBezTo>
                  <a:cubicBezTo>
                    <a:pt x="18" y="2975"/>
                    <a:pt x="12" y="2963"/>
                    <a:pt x="0" y="2963"/>
                  </a:cubicBezTo>
                  <a:lnTo>
                    <a:pt x="0" y="2963"/>
                  </a:lnTo>
                  <a:lnTo>
                    <a:pt x="154" y="3111"/>
                  </a:lnTo>
                  <a:lnTo>
                    <a:pt x="154" y="3111"/>
                  </a:lnTo>
                  <a:cubicBezTo>
                    <a:pt x="260" y="3049"/>
                    <a:pt x="429" y="3003"/>
                    <a:pt x="452" y="2928"/>
                  </a:cubicBezTo>
                  <a:cubicBezTo>
                    <a:pt x="569" y="2435"/>
                    <a:pt x="692" y="1925"/>
                    <a:pt x="722" y="1420"/>
                  </a:cubicBezTo>
                  <a:cubicBezTo>
                    <a:pt x="751" y="951"/>
                    <a:pt x="669" y="476"/>
                    <a:pt x="634" y="1"/>
                  </a:cubicBezTo>
                  <a:close/>
                  <a:moveTo>
                    <a:pt x="154" y="3111"/>
                  </a:moveTo>
                  <a:cubicBezTo>
                    <a:pt x="152" y="3113"/>
                    <a:pt x="149" y="3114"/>
                    <a:pt x="147" y="3116"/>
                  </a:cubicBezTo>
                  <a:lnTo>
                    <a:pt x="164" y="3122"/>
                  </a:lnTo>
                  <a:lnTo>
                    <a:pt x="154" y="311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6034475" y="1755100"/>
              <a:ext cx="51800" cy="16350"/>
            </a:xfrm>
            <a:custGeom>
              <a:avLst/>
              <a:gdLst/>
              <a:ahLst/>
              <a:cxnLst/>
              <a:rect l="l" t="t" r="r" b="b"/>
              <a:pathLst>
                <a:path w="2072" h="654" extrusionOk="0">
                  <a:moveTo>
                    <a:pt x="692" y="0"/>
                  </a:moveTo>
                  <a:cubicBezTo>
                    <a:pt x="466" y="0"/>
                    <a:pt x="235" y="24"/>
                    <a:pt x="1" y="61"/>
                  </a:cubicBezTo>
                  <a:cubicBezTo>
                    <a:pt x="658" y="255"/>
                    <a:pt x="1326" y="454"/>
                    <a:pt x="1983" y="654"/>
                  </a:cubicBezTo>
                  <a:cubicBezTo>
                    <a:pt x="2007" y="619"/>
                    <a:pt x="2036" y="589"/>
                    <a:pt x="2071" y="554"/>
                  </a:cubicBezTo>
                  <a:cubicBezTo>
                    <a:pt x="2060" y="515"/>
                    <a:pt x="2060" y="466"/>
                    <a:pt x="2060" y="426"/>
                  </a:cubicBezTo>
                  <a:lnTo>
                    <a:pt x="2060" y="426"/>
                  </a:lnTo>
                  <a:cubicBezTo>
                    <a:pt x="2062" y="428"/>
                    <a:pt x="2064" y="429"/>
                    <a:pt x="2066" y="431"/>
                  </a:cubicBezTo>
                  <a:lnTo>
                    <a:pt x="2060" y="419"/>
                  </a:lnTo>
                  <a:lnTo>
                    <a:pt x="2060" y="419"/>
                  </a:lnTo>
                  <a:cubicBezTo>
                    <a:pt x="2060" y="422"/>
                    <a:pt x="2060" y="424"/>
                    <a:pt x="2060" y="426"/>
                  </a:cubicBezTo>
                  <a:lnTo>
                    <a:pt x="2060" y="426"/>
                  </a:lnTo>
                  <a:cubicBezTo>
                    <a:pt x="1641" y="109"/>
                    <a:pt x="1178" y="0"/>
                    <a:pt x="69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6135375" y="1823800"/>
              <a:ext cx="4425" cy="3675"/>
            </a:xfrm>
            <a:custGeom>
              <a:avLst/>
              <a:gdLst/>
              <a:ahLst/>
              <a:cxnLst/>
              <a:rect l="l" t="t" r="r" b="b"/>
              <a:pathLst>
                <a:path w="177" h="147" extrusionOk="0">
                  <a:moveTo>
                    <a:pt x="89" y="0"/>
                  </a:moveTo>
                  <a:cubicBezTo>
                    <a:pt x="71" y="53"/>
                    <a:pt x="42" y="106"/>
                    <a:pt x="1" y="147"/>
                  </a:cubicBezTo>
                  <a:lnTo>
                    <a:pt x="177" y="106"/>
                  </a:lnTo>
                  <a:cubicBezTo>
                    <a:pt x="147" y="71"/>
                    <a:pt x="118" y="41"/>
                    <a:pt x="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6083900" y="1769075"/>
              <a:ext cx="4275" cy="2975"/>
            </a:xfrm>
            <a:custGeom>
              <a:avLst/>
              <a:gdLst/>
              <a:ahLst/>
              <a:cxnLst/>
              <a:rect l="l" t="t" r="r" b="b"/>
              <a:pathLst>
                <a:path w="171" h="119" extrusionOk="0">
                  <a:moveTo>
                    <a:pt x="89" y="1"/>
                  </a:moveTo>
                  <a:cubicBezTo>
                    <a:pt x="59" y="30"/>
                    <a:pt x="30" y="60"/>
                    <a:pt x="1" y="95"/>
                  </a:cubicBezTo>
                  <a:cubicBezTo>
                    <a:pt x="59" y="101"/>
                    <a:pt x="112" y="107"/>
                    <a:pt x="171" y="118"/>
                  </a:cubicBezTo>
                  <a:cubicBezTo>
                    <a:pt x="147" y="77"/>
                    <a:pt x="118" y="36"/>
                    <a:pt x="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6036375" y="1713500"/>
              <a:ext cx="4425" cy="3100"/>
            </a:xfrm>
            <a:custGeom>
              <a:avLst/>
              <a:gdLst/>
              <a:ahLst/>
              <a:cxnLst/>
              <a:rect l="l" t="t" r="r" b="b"/>
              <a:pathLst>
                <a:path w="177" h="124" extrusionOk="0">
                  <a:moveTo>
                    <a:pt x="112" y="1"/>
                  </a:moveTo>
                  <a:cubicBezTo>
                    <a:pt x="77" y="36"/>
                    <a:pt x="42" y="83"/>
                    <a:pt x="1" y="124"/>
                  </a:cubicBezTo>
                  <a:cubicBezTo>
                    <a:pt x="60" y="118"/>
                    <a:pt x="118" y="118"/>
                    <a:pt x="177" y="11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6025525" y="1686950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71" y="1"/>
                  </a:moveTo>
                  <a:cubicBezTo>
                    <a:pt x="124" y="42"/>
                    <a:pt x="65" y="89"/>
                    <a:pt x="1" y="124"/>
                  </a:cubicBezTo>
                  <a:cubicBezTo>
                    <a:pt x="65" y="147"/>
                    <a:pt x="118" y="159"/>
                    <a:pt x="183" y="183"/>
                  </a:cubicBezTo>
                  <a:cubicBezTo>
                    <a:pt x="183" y="124"/>
                    <a:pt x="171" y="54"/>
                    <a:pt x="1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6228800" y="2662700"/>
              <a:ext cx="7375" cy="60150"/>
            </a:xfrm>
            <a:custGeom>
              <a:avLst/>
              <a:gdLst/>
              <a:ahLst/>
              <a:cxnLst/>
              <a:rect l="l" t="t" r="r" b="b"/>
              <a:pathLst>
                <a:path w="295" h="2406" extrusionOk="0">
                  <a:moveTo>
                    <a:pt x="294" y="0"/>
                  </a:moveTo>
                  <a:cubicBezTo>
                    <a:pt x="253" y="24"/>
                    <a:pt x="183" y="47"/>
                    <a:pt x="183" y="77"/>
                  </a:cubicBezTo>
                  <a:cubicBezTo>
                    <a:pt x="118" y="851"/>
                    <a:pt x="59" y="1631"/>
                    <a:pt x="1" y="2406"/>
                  </a:cubicBezTo>
                  <a:cubicBezTo>
                    <a:pt x="53" y="2312"/>
                    <a:pt x="153" y="2218"/>
                    <a:pt x="159" y="2112"/>
                  </a:cubicBezTo>
                  <a:cubicBezTo>
                    <a:pt x="212" y="1408"/>
                    <a:pt x="247" y="704"/>
                    <a:pt x="2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6186575" y="2708900"/>
              <a:ext cx="9250" cy="24225"/>
            </a:xfrm>
            <a:custGeom>
              <a:avLst/>
              <a:gdLst/>
              <a:ahLst/>
              <a:cxnLst/>
              <a:rect l="l" t="t" r="r" b="b"/>
              <a:pathLst>
                <a:path w="370" h="969" extrusionOk="0">
                  <a:moveTo>
                    <a:pt x="258" y="0"/>
                  </a:moveTo>
                  <a:cubicBezTo>
                    <a:pt x="176" y="317"/>
                    <a:pt x="88" y="640"/>
                    <a:pt x="0" y="956"/>
                  </a:cubicBezTo>
                  <a:cubicBezTo>
                    <a:pt x="53" y="956"/>
                    <a:pt x="94" y="962"/>
                    <a:pt x="135" y="968"/>
                  </a:cubicBezTo>
                  <a:cubicBezTo>
                    <a:pt x="211" y="657"/>
                    <a:pt x="288" y="346"/>
                    <a:pt x="370" y="30"/>
                  </a:cubicBezTo>
                  <a:cubicBezTo>
                    <a:pt x="329" y="18"/>
                    <a:pt x="293" y="6"/>
                    <a:pt x="2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6177925" y="2741900"/>
              <a:ext cx="7050" cy="12475"/>
            </a:xfrm>
            <a:custGeom>
              <a:avLst/>
              <a:gdLst/>
              <a:ahLst/>
              <a:cxnLst/>
              <a:rect l="l" t="t" r="r" b="b"/>
              <a:pathLst>
                <a:path w="282" h="499" extrusionOk="0">
                  <a:moveTo>
                    <a:pt x="176" y="0"/>
                  </a:moveTo>
                  <a:cubicBezTo>
                    <a:pt x="117" y="159"/>
                    <a:pt x="59" y="317"/>
                    <a:pt x="0" y="470"/>
                  </a:cubicBezTo>
                  <a:cubicBezTo>
                    <a:pt x="23" y="481"/>
                    <a:pt x="53" y="493"/>
                    <a:pt x="76" y="499"/>
                  </a:cubicBezTo>
                  <a:cubicBezTo>
                    <a:pt x="141" y="364"/>
                    <a:pt x="217" y="229"/>
                    <a:pt x="282" y="88"/>
                  </a:cubicBezTo>
                  <a:cubicBezTo>
                    <a:pt x="252" y="59"/>
                    <a:pt x="217" y="30"/>
                    <a:pt x="17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6226025" y="2722525"/>
              <a:ext cx="3100" cy="3550"/>
            </a:xfrm>
            <a:custGeom>
              <a:avLst/>
              <a:gdLst/>
              <a:ahLst/>
              <a:cxnLst/>
              <a:rect l="l" t="t" r="r" b="b"/>
              <a:pathLst>
                <a:path w="124" h="142" extrusionOk="0">
                  <a:moveTo>
                    <a:pt x="123" y="1"/>
                  </a:moveTo>
                  <a:lnTo>
                    <a:pt x="123" y="1"/>
                  </a:lnTo>
                  <a:cubicBezTo>
                    <a:pt x="82" y="42"/>
                    <a:pt x="35" y="89"/>
                    <a:pt x="0" y="142"/>
                  </a:cubicBezTo>
                  <a:cubicBezTo>
                    <a:pt x="41" y="95"/>
                    <a:pt x="82" y="42"/>
                    <a:pt x="12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245825" y="1907825"/>
              <a:ext cx="38725" cy="39925"/>
            </a:xfrm>
            <a:custGeom>
              <a:avLst/>
              <a:gdLst/>
              <a:ahLst/>
              <a:cxnLst/>
              <a:rect l="l" t="t" r="r" b="b"/>
              <a:pathLst>
                <a:path w="1549" h="1597" extrusionOk="0">
                  <a:moveTo>
                    <a:pt x="1525" y="1"/>
                  </a:moveTo>
                  <a:cubicBezTo>
                    <a:pt x="1257" y="154"/>
                    <a:pt x="1008" y="226"/>
                    <a:pt x="754" y="226"/>
                  </a:cubicBezTo>
                  <a:cubicBezTo>
                    <a:pt x="513" y="226"/>
                    <a:pt x="269" y="162"/>
                    <a:pt x="0" y="42"/>
                  </a:cubicBezTo>
                  <a:lnTo>
                    <a:pt x="0" y="42"/>
                  </a:lnTo>
                  <a:cubicBezTo>
                    <a:pt x="24" y="218"/>
                    <a:pt x="35" y="353"/>
                    <a:pt x="53" y="476"/>
                  </a:cubicBezTo>
                  <a:cubicBezTo>
                    <a:pt x="317" y="534"/>
                    <a:pt x="587" y="599"/>
                    <a:pt x="851" y="658"/>
                  </a:cubicBezTo>
                  <a:cubicBezTo>
                    <a:pt x="822" y="922"/>
                    <a:pt x="798" y="1127"/>
                    <a:pt x="769" y="1391"/>
                  </a:cubicBezTo>
                  <a:cubicBezTo>
                    <a:pt x="980" y="1467"/>
                    <a:pt x="1179" y="1532"/>
                    <a:pt x="1373" y="1596"/>
                  </a:cubicBezTo>
                  <a:cubicBezTo>
                    <a:pt x="1549" y="1291"/>
                    <a:pt x="980" y="945"/>
                    <a:pt x="1525" y="769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48525" y="1868375"/>
              <a:ext cx="32750" cy="19825"/>
            </a:xfrm>
            <a:custGeom>
              <a:avLst/>
              <a:gdLst/>
              <a:ahLst/>
              <a:cxnLst/>
              <a:rect l="l" t="t" r="r" b="b"/>
              <a:pathLst>
                <a:path w="1310" h="793" extrusionOk="0">
                  <a:moveTo>
                    <a:pt x="658" y="141"/>
                  </a:moveTo>
                  <a:lnTo>
                    <a:pt x="640" y="153"/>
                  </a:lnTo>
                  <a:lnTo>
                    <a:pt x="649" y="150"/>
                  </a:lnTo>
                  <a:lnTo>
                    <a:pt x="658" y="141"/>
                  </a:lnTo>
                  <a:close/>
                  <a:moveTo>
                    <a:pt x="1104" y="1"/>
                  </a:moveTo>
                  <a:lnTo>
                    <a:pt x="649" y="150"/>
                  </a:lnTo>
                  <a:lnTo>
                    <a:pt x="1" y="793"/>
                  </a:lnTo>
                  <a:cubicBezTo>
                    <a:pt x="846" y="552"/>
                    <a:pt x="904" y="505"/>
                    <a:pt x="1309" y="6"/>
                  </a:cubicBezTo>
                  <a:lnTo>
                    <a:pt x="1092" y="6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198450" y="1866325"/>
              <a:ext cx="7950" cy="5600"/>
            </a:xfrm>
            <a:custGeom>
              <a:avLst/>
              <a:gdLst/>
              <a:ahLst/>
              <a:cxnLst/>
              <a:rect l="l" t="t" r="r" b="b"/>
              <a:pathLst>
                <a:path w="318" h="224" extrusionOk="0">
                  <a:moveTo>
                    <a:pt x="118" y="0"/>
                  </a:moveTo>
                  <a:cubicBezTo>
                    <a:pt x="77" y="47"/>
                    <a:pt x="41" y="88"/>
                    <a:pt x="0" y="135"/>
                  </a:cubicBezTo>
                  <a:lnTo>
                    <a:pt x="288" y="223"/>
                  </a:lnTo>
                  <a:cubicBezTo>
                    <a:pt x="294" y="200"/>
                    <a:pt x="311" y="176"/>
                    <a:pt x="317" y="15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236575" y="1908700"/>
              <a:ext cx="2075" cy="3400"/>
            </a:xfrm>
            <a:custGeom>
              <a:avLst/>
              <a:gdLst/>
              <a:ahLst/>
              <a:cxnLst/>
              <a:rect l="l" t="t" r="r" b="b"/>
              <a:pathLst>
                <a:path w="83" h="136" extrusionOk="0">
                  <a:moveTo>
                    <a:pt x="48" y="1"/>
                  </a:moveTo>
                  <a:cubicBezTo>
                    <a:pt x="30" y="18"/>
                    <a:pt x="1" y="36"/>
                    <a:pt x="1" y="48"/>
                  </a:cubicBezTo>
                  <a:cubicBezTo>
                    <a:pt x="12" y="77"/>
                    <a:pt x="24" y="106"/>
                    <a:pt x="42" y="136"/>
                  </a:cubicBezTo>
                  <a:cubicBezTo>
                    <a:pt x="53" y="118"/>
                    <a:pt x="83" y="106"/>
                    <a:pt x="83" y="89"/>
                  </a:cubicBezTo>
                  <a:cubicBezTo>
                    <a:pt x="77" y="59"/>
                    <a:pt x="59" y="30"/>
                    <a:pt x="48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5987700" y="1864575"/>
              <a:ext cx="4575" cy="2075"/>
            </a:xfrm>
            <a:custGeom>
              <a:avLst/>
              <a:gdLst/>
              <a:ahLst/>
              <a:cxnLst/>
              <a:rect l="l" t="t" r="r" b="b"/>
              <a:pathLst>
                <a:path w="183" h="83" extrusionOk="0">
                  <a:moveTo>
                    <a:pt x="112" y="0"/>
                  </a:moveTo>
                  <a:cubicBezTo>
                    <a:pt x="71" y="18"/>
                    <a:pt x="35" y="53"/>
                    <a:pt x="0" y="70"/>
                  </a:cubicBezTo>
                  <a:cubicBezTo>
                    <a:pt x="59" y="70"/>
                    <a:pt x="123" y="82"/>
                    <a:pt x="182" y="82"/>
                  </a:cubicBezTo>
                  <a:cubicBezTo>
                    <a:pt x="159" y="53"/>
                    <a:pt x="129" y="23"/>
                    <a:pt x="1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5619425" y="2874175"/>
              <a:ext cx="74375" cy="65000"/>
            </a:xfrm>
            <a:custGeom>
              <a:avLst/>
              <a:gdLst/>
              <a:ahLst/>
              <a:cxnLst/>
              <a:rect l="l" t="t" r="r" b="b"/>
              <a:pathLst>
                <a:path w="2975" h="2600" extrusionOk="0">
                  <a:moveTo>
                    <a:pt x="646" y="1010"/>
                  </a:moveTo>
                  <a:lnTo>
                    <a:pt x="646" y="1010"/>
                  </a:lnTo>
                  <a:cubicBezTo>
                    <a:pt x="687" y="1045"/>
                    <a:pt x="734" y="1074"/>
                    <a:pt x="775" y="1115"/>
                  </a:cubicBezTo>
                  <a:cubicBezTo>
                    <a:pt x="810" y="1151"/>
                    <a:pt x="839" y="1192"/>
                    <a:pt x="869" y="1239"/>
                  </a:cubicBezTo>
                  <a:cubicBezTo>
                    <a:pt x="810" y="1221"/>
                    <a:pt x="763" y="1209"/>
                    <a:pt x="704" y="1192"/>
                  </a:cubicBezTo>
                  <a:cubicBezTo>
                    <a:pt x="681" y="1127"/>
                    <a:pt x="663" y="1068"/>
                    <a:pt x="646" y="1010"/>
                  </a:cubicBezTo>
                  <a:close/>
                  <a:moveTo>
                    <a:pt x="1659" y="1433"/>
                  </a:moveTo>
                  <a:cubicBezTo>
                    <a:pt x="1680" y="1447"/>
                    <a:pt x="1706" y="1458"/>
                    <a:pt x="1731" y="1473"/>
                  </a:cubicBezTo>
                  <a:cubicBezTo>
                    <a:pt x="1719" y="1477"/>
                    <a:pt x="1703" y="1482"/>
                    <a:pt x="1693" y="1482"/>
                  </a:cubicBezTo>
                  <a:cubicBezTo>
                    <a:pt x="1689" y="1482"/>
                    <a:pt x="1686" y="1481"/>
                    <a:pt x="1684" y="1479"/>
                  </a:cubicBezTo>
                  <a:cubicBezTo>
                    <a:pt x="1675" y="1469"/>
                    <a:pt x="1665" y="1452"/>
                    <a:pt x="1659" y="1433"/>
                  </a:cubicBezTo>
                  <a:close/>
                  <a:moveTo>
                    <a:pt x="130" y="1"/>
                  </a:moveTo>
                  <a:cubicBezTo>
                    <a:pt x="88" y="48"/>
                    <a:pt x="42" y="95"/>
                    <a:pt x="0" y="147"/>
                  </a:cubicBezTo>
                  <a:cubicBezTo>
                    <a:pt x="182" y="400"/>
                    <a:pt x="358" y="658"/>
                    <a:pt x="616" y="1016"/>
                  </a:cubicBezTo>
                  <a:cubicBezTo>
                    <a:pt x="399" y="975"/>
                    <a:pt x="311" y="951"/>
                    <a:pt x="223" y="939"/>
                  </a:cubicBezTo>
                  <a:cubicBezTo>
                    <a:pt x="176" y="980"/>
                    <a:pt x="118" y="1016"/>
                    <a:pt x="65" y="1063"/>
                  </a:cubicBezTo>
                  <a:cubicBezTo>
                    <a:pt x="968" y="1708"/>
                    <a:pt x="1954" y="2189"/>
                    <a:pt x="2975" y="2600"/>
                  </a:cubicBezTo>
                  <a:cubicBezTo>
                    <a:pt x="2969" y="2535"/>
                    <a:pt x="2975" y="2447"/>
                    <a:pt x="2945" y="2424"/>
                  </a:cubicBezTo>
                  <a:cubicBezTo>
                    <a:pt x="2359" y="2060"/>
                    <a:pt x="2024" y="1514"/>
                    <a:pt x="1772" y="887"/>
                  </a:cubicBezTo>
                  <a:cubicBezTo>
                    <a:pt x="1690" y="693"/>
                    <a:pt x="1496" y="546"/>
                    <a:pt x="1350" y="388"/>
                  </a:cubicBezTo>
                  <a:lnTo>
                    <a:pt x="1350" y="388"/>
                  </a:lnTo>
                  <a:cubicBezTo>
                    <a:pt x="1442" y="729"/>
                    <a:pt x="1535" y="1075"/>
                    <a:pt x="1644" y="1410"/>
                  </a:cubicBezTo>
                  <a:lnTo>
                    <a:pt x="1644" y="1410"/>
                  </a:lnTo>
                  <a:cubicBezTo>
                    <a:pt x="1137" y="938"/>
                    <a:pt x="630" y="472"/>
                    <a:pt x="13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5711825" y="2967975"/>
              <a:ext cx="11325" cy="7725"/>
            </a:xfrm>
            <a:custGeom>
              <a:avLst/>
              <a:gdLst/>
              <a:ahLst/>
              <a:cxnLst/>
              <a:rect l="l" t="t" r="r" b="b"/>
              <a:pathLst>
                <a:path w="453" h="309" extrusionOk="0">
                  <a:moveTo>
                    <a:pt x="139" y="1"/>
                  </a:moveTo>
                  <a:cubicBezTo>
                    <a:pt x="95" y="1"/>
                    <a:pt x="48" y="4"/>
                    <a:pt x="0" y="9"/>
                  </a:cubicBezTo>
                  <a:cubicBezTo>
                    <a:pt x="153" y="103"/>
                    <a:pt x="300" y="209"/>
                    <a:pt x="452" y="308"/>
                  </a:cubicBezTo>
                  <a:cubicBezTo>
                    <a:pt x="447" y="56"/>
                    <a:pt x="312" y="1"/>
                    <a:pt x="13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5608575" y="2861725"/>
              <a:ext cx="8225" cy="7650"/>
            </a:xfrm>
            <a:custGeom>
              <a:avLst/>
              <a:gdLst/>
              <a:ahLst/>
              <a:cxnLst/>
              <a:rect l="l" t="t" r="r" b="b"/>
              <a:pathLst>
                <a:path w="329" h="306" extrusionOk="0">
                  <a:moveTo>
                    <a:pt x="112" y="0"/>
                  </a:moveTo>
                  <a:lnTo>
                    <a:pt x="0" y="129"/>
                  </a:lnTo>
                  <a:cubicBezTo>
                    <a:pt x="103" y="183"/>
                    <a:pt x="201" y="233"/>
                    <a:pt x="304" y="286"/>
                  </a:cubicBezTo>
                  <a:lnTo>
                    <a:pt x="304" y="286"/>
                  </a:lnTo>
                  <a:cubicBezTo>
                    <a:pt x="238" y="192"/>
                    <a:pt x="172" y="93"/>
                    <a:pt x="112" y="0"/>
                  </a:cubicBezTo>
                  <a:close/>
                  <a:moveTo>
                    <a:pt x="304" y="286"/>
                  </a:moveTo>
                  <a:cubicBezTo>
                    <a:pt x="308" y="292"/>
                    <a:pt x="313" y="299"/>
                    <a:pt x="317" y="305"/>
                  </a:cubicBezTo>
                  <a:lnTo>
                    <a:pt x="329" y="299"/>
                  </a:lnTo>
                  <a:cubicBezTo>
                    <a:pt x="320" y="295"/>
                    <a:pt x="312" y="290"/>
                    <a:pt x="304" y="28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5610625" y="2886950"/>
              <a:ext cx="10575" cy="10875"/>
            </a:xfrm>
            <a:custGeom>
              <a:avLst/>
              <a:gdLst/>
              <a:ahLst/>
              <a:cxnLst/>
              <a:rect l="l" t="t" r="r" b="b"/>
              <a:pathLst>
                <a:path w="423" h="435" extrusionOk="0">
                  <a:moveTo>
                    <a:pt x="118" y="0"/>
                  </a:moveTo>
                  <a:cubicBezTo>
                    <a:pt x="71" y="35"/>
                    <a:pt x="36" y="65"/>
                    <a:pt x="1" y="94"/>
                  </a:cubicBezTo>
                  <a:cubicBezTo>
                    <a:pt x="100" y="205"/>
                    <a:pt x="206" y="323"/>
                    <a:pt x="306" y="434"/>
                  </a:cubicBezTo>
                  <a:cubicBezTo>
                    <a:pt x="352" y="387"/>
                    <a:pt x="388" y="340"/>
                    <a:pt x="423" y="288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5616500" y="2869200"/>
              <a:ext cx="6025" cy="8375"/>
            </a:xfrm>
            <a:custGeom>
              <a:avLst/>
              <a:gdLst/>
              <a:ahLst/>
              <a:cxnLst/>
              <a:rect l="l" t="t" r="r" b="b"/>
              <a:pathLst>
                <a:path w="241" h="335" extrusionOk="0">
                  <a:moveTo>
                    <a:pt x="6" y="0"/>
                  </a:moveTo>
                  <a:cubicBezTo>
                    <a:pt x="6" y="1"/>
                    <a:pt x="6" y="2"/>
                    <a:pt x="7" y="2"/>
                  </a:cubicBezTo>
                  <a:lnTo>
                    <a:pt x="7" y="2"/>
                  </a:lnTo>
                  <a:cubicBezTo>
                    <a:pt x="8" y="1"/>
                    <a:pt x="8" y="0"/>
                    <a:pt x="6" y="0"/>
                  </a:cubicBezTo>
                  <a:close/>
                  <a:moveTo>
                    <a:pt x="7" y="2"/>
                  </a:moveTo>
                  <a:lnTo>
                    <a:pt x="7" y="2"/>
                  </a:lnTo>
                  <a:cubicBezTo>
                    <a:pt x="5" y="4"/>
                    <a:pt x="0" y="6"/>
                    <a:pt x="0" y="6"/>
                  </a:cubicBezTo>
                  <a:cubicBezTo>
                    <a:pt x="3" y="9"/>
                    <a:pt x="7" y="11"/>
                    <a:pt x="10" y="14"/>
                  </a:cubicBezTo>
                  <a:lnTo>
                    <a:pt x="10" y="14"/>
                  </a:lnTo>
                  <a:cubicBezTo>
                    <a:pt x="9" y="10"/>
                    <a:pt x="8" y="6"/>
                    <a:pt x="7" y="2"/>
                  </a:cubicBezTo>
                  <a:close/>
                  <a:moveTo>
                    <a:pt x="10" y="14"/>
                  </a:moveTo>
                  <a:cubicBezTo>
                    <a:pt x="43" y="126"/>
                    <a:pt x="72" y="233"/>
                    <a:pt x="106" y="335"/>
                  </a:cubicBezTo>
                  <a:cubicBezTo>
                    <a:pt x="153" y="288"/>
                    <a:pt x="194" y="241"/>
                    <a:pt x="241" y="188"/>
                  </a:cubicBezTo>
                  <a:cubicBezTo>
                    <a:pt x="162" y="132"/>
                    <a:pt x="84" y="70"/>
                    <a:pt x="10" y="1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5610625" y="2884750"/>
              <a:ext cx="2950" cy="4550"/>
            </a:xfrm>
            <a:custGeom>
              <a:avLst/>
              <a:gdLst/>
              <a:ahLst/>
              <a:cxnLst/>
              <a:rect l="l" t="t" r="r" b="b"/>
              <a:pathLst>
                <a:path w="118" h="182" extrusionOk="0">
                  <a:moveTo>
                    <a:pt x="12" y="0"/>
                  </a:moveTo>
                  <a:cubicBezTo>
                    <a:pt x="6" y="59"/>
                    <a:pt x="6" y="123"/>
                    <a:pt x="1" y="182"/>
                  </a:cubicBezTo>
                  <a:cubicBezTo>
                    <a:pt x="36" y="153"/>
                    <a:pt x="71" y="123"/>
                    <a:pt x="118" y="88"/>
                  </a:cubicBezTo>
                  <a:cubicBezTo>
                    <a:pt x="77" y="59"/>
                    <a:pt x="47" y="29"/>
                    <a:pt x="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5605500" y="2854675"/>
              <a:ext cx="2950" cy="3100"/>
            </a:xfrm>
            <a:custGeom>
              <a:avLst/>
              <a:gdLst/>
              <a:ahLst/>
              <a:cxnLst/>
              <a:rect l="l" t="t" r="r" b="b"/>
              <a:pathLst>
                <a:path w="118" h="124" extrusionOk="0">
                  <a:moveTo>
                    <a:pt x="12" y="1"/>
                  </a:moveTo>
                  <a:lnTo>
                    <a:pt x="0" y="6"/>
                  </a:lnTo>
                  <a:cubicBezTo>
                    <a:pt x="5" y="9"/>
                    <a:pt x="10" y="11"/>
                    <a:pt x="15" y="14"/>
                  </a:cubicBezTo>
                  <a:lnTo>
                    <a:pt x="15" y="14"/>
                  </a:lnTo>
                  <a:cubicBezTo>
                    <a:pt x="14" y="9"/>
                    <a:pt x="13" y="5"/>
                    <a:pt x="12" y="1"/>
                  </a:cubicBezTo>
                  <a:close/>
                  <a:moveTo>
                    <a:pt x="15" y="14"/>
                  </a:moveTo>
                  <a:lnTo>
                    <a:pt x="15" y="14"/>
                  </a:lnTo>
                  <a:cubicBezTo>
                    <a:pt x="27" y="54"/>
                    <a:pt x="42" y="87"/>
                    <a:pt x="53" y="124"/>
                  </a:cubicBezTo>
                  <a:cubicBezTo>
                    <a:pt x="76" y="106"/>
                    <a:pt x="94" y="77"/>
                    <a:pt x="118" y="53"/>
                  </a:cubicBezTo>
                  <a:cubicBezTo>
                    <a:pt x="77" y="38"/>
                    <a:pt x="46" y="27"/>
                    <a:pt x="15" y="1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5604900" y="2853650"/>
              <a:ext cx="775" cy="1200"/>
            </a:xfrm>
            <a:custGeom>
              <a:avLst/>
              <a:gdLst/>
              <a:ahLst/>
              <a:cxnLst/>
              <a:rect l="l" t="t" r="r" b="b"/>
              <a:pathLst>
                <a:path w="31" h="48" extrusionOk="0">
                  <a:moveTo>
                    <a:pt x="1" y="0"/>
                  </a:moveTo>
                  <a:lnTo>
                    <a:pt x="24" y="47"/>
                  </a:lnTo>
                  <a:lnTo>
                    <a:pt x="30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5618100" y="2894125"/>
              <a:ext cx="6775" cy="6475"/>
            </a:xfrm>
            <a:custGeom>
              <a:avLst/>
              <a:gdLst/>
              <a:ahLst/>
              <a:cxnLst/>
              <a:rect l="l" t="t" r="r" b="b"/>
              <a:pathLst>
                <a:path w="271" h="259" extrusionOk="0">
                  <a:moveTo>
                    <a:pt x="118" y="1"/>
                  </a:moveTo>
                  <a:cubicBezTo>
                    <a:pt x="71" y="53"/>
                    <a:pt x="36" y="94"/>
                    <a:pt x="1" y="147"/>
                  </a:cubicBezTo>
                  <a:lnTo>
                    <a:pt x="112" y="259"/>
                  </a:lnTo>
                  <a:cubicBezTo>
                    <a:pt x="171" y="218"/>
                    <a:pt x="218" y="177"/>
                    <a:pt x="271" y="141"/>
                  </a:cubicBezTo>
                  <a:cubicBezTo>
                    <a:pt x="218" y="89"/>
                    <a:pt x="165" y="42"/>
                    <a:pt x="1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4578725" y="3697100"/>
              <a:ext cx="82425" cy="37575"/>
            </a:xfrm>
            <a:custGeom>
              <a:avLst/>
              <a:gdLst/>
              <a:ahLst/>
              <a:cxnLst/>
              <a:rect l="l" t="t" r="r" b="b"/>
              <a:pathLst>
                <a:path w="3297" h="1503" extrusionOk="0">
                  <a:moveTo>
                    <a:pt x="3297" y="0"/>
                  </a:moveTo>
                  <a:lnTo>
                    <a:pt x="3297" y="0"/>
                  </a:lnTo>
                  <a:cubicBezTo>
                    <a:pt x="2994" y="740"/>
                    <a:pt x="2428" y="878"/>
                    <a:pt x="1818" y="878"/>
                  </a:cubicBezTo>
                  <a:cubicBezTo>
                    <a:pt x="1683" y="878"/>
                    <a:pt x="1545" y="871"/>
                    <a:pt x="1408" y="863"/>
                  </a:cubicBezTo>
                  <a:cubicBezTo>
                    <a:pt x="945" y="834"/>
                    <a:pt x="475" y="699"/>
                    <a:pt x="0" y="611"/>
                  </a:cubicBezTo>
                  <a:lnTo>
                    <a:pt x="0" y="611"/>
                  </a:lnTo>
                  <a:cubicBezTo>
                    <a:pt x="182" y="1068"/>
                    <a:pt x="622" y="1039"/>
                    <a:pt x="980" y="1080"/>
                  </a:cubicBezTo>
                  <a:cubicBezTo>
                    <a:pt x="1170" y="1099"/>
                    <a:pt x="1362" y="1104"/>
                    <a:pt x="1552" y="1104"/>
                  </a:cubicBezTo>
                  <a:cubicBezTo>
                    <a:pt x="1837" y="1104"/>
                    <a:pt x="2118" y="1092"/>
                    <a:pt x="2382" y="1092"/>
                  </a:cubicBezTo>
                  <a:cubicBezTo>
                    <a:pt x="2364" y="1273"/>
                    <a:pt x="2358" y="1385"/>
                    <a:pt x="2347" y="1502"/>
                  </a:cubicBezTo>
                  <a:cubicBezTo>
                    <a:pt x="2951" y="1197"/>
                    <a:pt x="3227" y="681"/>
                    <a:pt x="329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4628600" y="3734125"/>
              <a:ext cx="9100" cy="7875"/>
            </a:xfrm>
            <a:custGeom>
              <a:avLst/>
              <a:gdLst/>
              <a:ahLst/>
              <a:cxnLst/>
              <a:rect l="l" t="t" r="r" b="b"/>
              <a:pathLst>
                <a:path w="364" h="315" extrusionOk="0">
                  <a:moveTo>
                    <a:pt x="225" y="1"/>
                  </a:moveTo>
                  <a:cubicBezTo>
                    <a:pt x="49" y="1"/>
                    <a:pt x="1" y="99"/>
                    <a:pt x="58" y="315"/>
                  </a:cubicBezTo>
                  <a:cubicBezTo>
                    <a:pt x="164" y="221"/>
                    <a:pt x="269" y="115"/>
                    <a:pt x="363" y="15"/>
                  </a:cubicBezTo>
                  <a:cubicBezTo>
                    <a:pt x="311" y="6"/>
                    <a:pt x="265" y="1"/>
                    <a:pt x="22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6300075" y="2570300"/>
              <a:ext cx="5450" cy="5125"/>
            </a:xfrm>
            <a:custGeom>
              <a:avLst/>
              <a:gdLst/>
              <a:ahLst/>
              <a:cxnLst/>
              <a:rect l="l" t="t" r="r" b="b"/>
              <a:pathLst>
                <a:path w="218" h="205" extrusionOk="0">
                  <a:moveTo>
                    <a:pt x="118" y="0"/>
                  </a:moveTo>
                  <a:cubicBezTo>
                    <a:pt x="71" y="59"/>
                    <a:pt x="36" y="112"/>
                    <a:pt x="1" y="159"/>
                  </a:cubicBezTo>
                  <a:cubicBezTo>
                    <a:pt x="30" y="173"/>
                    <a:pt x="75" y="204"/>
                    <a:pt x="100" y="204"/>
                  </a:cubicBezTo>
                  <a:cubicBezTo>
                    <a:pt x="105" y="204"/>
                    <a:pt x="109" y="203"/>
                    <a:pt x="112" y="200"/>
                  </a:cubicBezTo>
                  <a:cubicBezTo>
                    <a:pt x="153" y="165"/>
                    <a:pt x="183" y="112"/>
                    <a:pt x="218" y="59"/>
                  </a:cubicBezTo>
                  <a:cubicBezTo>
                    <a:pt x="189" y="41"/>
                    <a:pt x="159" y="24"/>
                    <a:pt x="11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5778550" y="2144825"/>
              <a:ext cx="80975" cy="42050"/>
            </a:xfrm>
            <a:custGeom>
              <a:avLst/>
              <a:gdLst/>
              <a:ahLst/>
              <a:cxnLst/>
              <a:rect l="l" t="t" r="r" b="b"/>
              <a:pathLst>
                <a:path w="3239" h="1682" extrusionOk="0">
                  <a:moveTo>
                    <a:pt x="2394" y="529"/>
                  </a:moveTo>
                  <a:cubicBezTo>
                    <a:pt x="2423" y="552"/>
                    <a:pt x="2447" y="582"/>
                    <a:pt x="2470" y="605"/>
                  </a:cubicBezTo>
                  <a:lnTo>
                    <a:pt x="2247" y="822"/>
                  </a:lnTo>
                  <a:cubicBezTo>
                    <a:pt x="2212" y="793"/>
                    <a:pt x="2183" y="758"/>
                    <a:pt x="2148" y="728"/>
                  </a:cubicBezTo>
                  <a:cubicBezTo>
                    <a:pt x="2236" y="664"/>
                    <a:pt x="2318" y="593"/>
                    <a:pt x="2394" y="529"/>
                  </a:cubicBezTo>
                  <a:close/>
                  <a:moveTo>
                    <a:pt x="2764" y="1268"/>
                  </a:moveTo>
                  <a:lnTo>
                    <a:pt x="2752" y="1274"/>
                  </a:lnTo>
                  <a:lnTo>
                    <a:pt x="2746" y="1280"/>
                  </a:lnTo>
                  <a:lnTo>
                    <a:pt x="2764" y="1268"/>
                  </a:lnTo>
                  <a:close/>
                  <a:moveTo>
                    <a:pt x="2124" y="763"/>
                  </a:moveTo>
                  <a:cubicBezTo>
                    <a:pt x="1860" y="1086"/>
                    <a:pt x="1678" y="1315"/>
                    <a:pt x="1555" y="1467"/>
                  </a:cubicBezTo>
                  <a:cubicBezTo>
                    <a:pt x="1250" y="1368"/>
                    <a:pt x="980" y="1268"/>
                    <a:pt x="664" y="1162"/>
                  </a:cubicBezTo>
                  <a:cubicBezTo>
                    <a:pt x="1133" y="1027"/>
                    <a:pt x="1573" y="910"/>
                    <a:pt x="2124" y="763"/>
                  </a:cubicBezTo>
                  <a:close/>
                  <a:moveTo>
                    <a:pt x="2687" y="1"/>
                  </a:moveTo>
                  <a:cubicBezTo>
                    <a:pt x="2353" y="18"/>
                    <a:pt x="2013" y="18"/>
                    <a:pt x="1678" y="54"/>
                  </a:cubicBezTo>
                  <a:cubicBezTo>
                    <a:pt x="1420" y="83"/>
                    <a:pt x="1104" y="89"/>
                    <a:pt x="939" y="241"/>
                  </a:cubicBezTo>
                  <a:cubicBezTo>
                    <a:pt x="593" y="564"/>
                    <a:pt x="329" y="969"/>
                    <a:pt x="1" y="1385"/>
                  </a:cubicBezTo>
                  <a:cubicBezTo>
                    <a:pt x="494" y="1578"/>
                    <a:pt x="965" y="1682"/>
                    <a:pt x="1431" y="1682"/>
                  </a:cubicBezTo>
                  <a:cubicBezTo>
                    <a:pt x="1731" y="1682"/>
                    <a:pt x="2029" y="1639"/>
                    <a:pt x="2330" y="1550"/>
                  </a:cubicBezTo>
                  <a:lnTo>
                    <a:pt x="2330" y="1550"/>
                  </a:lnTo>
                  <a:lnTo>
                    <a:pt x="2306" y="1573"/>
                  </a:lnTo>
                  <a:cubicBezTo>
                    <a:pt x="2358" y="1526"/>
                    <a:pt x="2406" y="1474"/>
                    <a:pt x="2453" y="1426"/>
                  </a:cubicBezTo>
                  <a:lnTo>
                    <a:pt x="2453" y="1426"/>
                  </a:lnTo>
                  <a:lnTo>
                    <a:pt x="2752" y="1274"/>
                  </a:lnTo>
                  <a:lnTo>
                    <a:pt x="2893" y="1133"/>
                  </a:lnTo>
                  <a:lnTo>
                    <a:pt x="3039" y="986"/>
                  </a:lnTo>
                  <a:cubicBezTo>
                    <a:pt x="3086" y="934"/>
                    <a:pt x="3138" y="887"/>
                    <a:pt x="3186" y="839"/>
                  </a:cubicBezTo>
                  <a:lnTo>
                    <a:pt x="3186" y="839"/>
                  </a:lnTo>
                  <a:cubicBezTo>
                    <a:pt x="3186" y="840"/>
                    <a:pt x="3186" y="840"/>
                    <a:pt x="3186" y="840"/>
                  </a:cubicBezTo>
                  <a:lnTo>
                    <a:pt x="3204" y="822"/>
                  </a:lnTo>
                  <a:lnTo>
                    <a:pt x="3204" y="822"/>
                  </a:lnTo>
                  <a:cubicBezTo>
                    <a:pt x="3198" y="828"/>
                    <a:pt x="3192" y="834"/>
                    <a:pt x="3186" y="839"/>
                  </a:cubicBezTo>
                  <a:lnTo>
                    <a:pt x="3186" y="839"/>
                  </a:lnTo>
                  <a:cubicBezTo>
                    <a:pt x="3210" y="699"/>
                    <a:pt x="3227" y="564"/>
                    <a:pt x="3239" y="429"/>
                  </a:cubicBezTo>
                  <a:cubicBezTo>
                    <a:pt x="3204" y="382"/>
                    <a:pt x="3157" y="329"/>
                    <a:pt x="3122" y="288"/>
                  </a:cubicBezTo>
                  <a:cubicBezTo>
                    <a:pt x="3028" y="347"/>
                    <a:pt x="2922" y="406"/>
                    <a:pt x="2828" y="464"/>
                  </a:cubicBezTo>
                  <a:cubicBezTo>
                    <a:pt x="2758" y="470"/>
                    <a:pt x="2676" y="470"/>
                    <a:pt x="2599" y="476"/>
                  </a:cubicBezTo>
                  <a:lnTo>
                    <a:pt x="2729" y="353"/>
                  </a:lnTo>
                  <a:cubicBezTo>
                    <a:pt x="2758" y="271"/>
                    <a:pt x="2775" y="200"/>
                    <a:pt x="2799" y="124"/>
                  </a:cubicBezTo>
                  <a:cubicBezTo>
                    <a:pt x="2764" y="83"/>
                    <a:pt x="2729" y="48"/>
                    <a:pt x="26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5836475" y="2138075"/>
              <a:ext cx="59150" cy="52725"/>
            </a:xfrm>
            <a:custGeom>
              <a:avLst/>
              <a:gdLst/>
              <a:ahLst/>
              <a:cxnLst/>
              <a:rect l="l" t="t" r="r" b="b"/>
              <a:pathLst>
                <a:path w="2366" h="2109" extrusionOk="0">
                  <a:moveTo>
                    <a:pt x="1485" y="71"/>
                  </a:moveTo>
                  <a:lnTo>
                    <a:pt x="1479" y="83"/>
                  </a:lnTo>
                  <a:cubicBezTo>
                    <a:pt x="1481" y="82"/>
                    <a:pt x="1483" y="82"/>
                    <a:pt x="1485" y="81"/>
                  </a:cubicBezTo>
                  <a:lnTo>
                    <a:pt x="1485" y="81"/>
                  </a:lnTo>
                  <a:cubicBezTo>
                    <a:pt x="1485" y="78"/>
                    <a:pt x="1485" y="75"/>
                    <a:pt x="1485" y="71"/>
                  </a:cubicBezTo>
                  <a:close/>
                  <a:moveTo>
                    <a:pt x="1737" y="1"/>
                  </a:moveTo>
                  <a:cubicBezTo>
                    <a:pt x="1651" y="24"/>
                    <a:pt x="1565" y="52"/>
                    <a:pt x="1485" y="81"/>
                  </a:cubicBezTo>
                  <a:lnTo>
                    <a:pt x="1485" y="81"/>
                  </a:lnTo>
                  <a:cubicBezTo>
                    <a:pt x="1476" y="540"/>
                    <a:pt x="1260" y="877"/>
                    <a:pt x="881" y="1110"/>
                  </a:cubicBezTo>
                  <a:lnTo>
                    <a:pt x="893" y="1092"/>
                  </a:lnTo>
                  <a:lnTo>
                    <a:pt x="893" y="1092"/>
                  </a:lnTo>
                  <a:cubicBezTo>
                    <a:pt x="840" y="1151"/>
                    <a:pt x="781" y="1204"/>
                    <a:pt x="734" y="1256"/>
                  </a:cubicBezTo>
                  <a:lnTo>
                    <a:pt x="746" y="1239"/>
                  </a:lnTo>
                  <a:lnTo>
                    <a:pt x="588" y="1403"/>
                  </a:lnTo>
                  <a:lnTo>
                    <a:pt x="599" y="1385"/>
                  </a:lnTo>
                  <a:lnTo>
                    <a:pt x="452" y="1538"/>
                  </a:lnTo>
                  <a:lnTo>
                    <a:pt x="452" y="1538"/>
                  </a:lnTo>
                  <a:lnTo>
                    <a:pt x="148" y="1696"/>
                  </a:lnTo>
                  <a:lnTo>
                    <a:pt x="159" y="1679"/>
                  </a:lnTo>
                  <a:lnTo>
                    <a:pt x="159" y="1679"/>
                  </a:lnTo>
                  <a:cubicBezTo>
                    <a:pt x="106" y="1727"/>
                    <a:pt x="58" y="1780"/>
                    <a:pt x="14" y="1828"/>
                  </a:cubicBezTo>
                  <a:lnTo>
                    <a:pt x="14" y="1828"/>
                  </a:lnTo>
                  <a:cubicBezTo>
                    <a:pt x="14" y="1827"/>
                    <a:pt x="13" y="1826"/>
                    <a:pt x="13" y="1825"/>
                  </a:cubicBezTo>
                  <a:lnTo>
                    <a:pt x="1" y="1843"/>
                  </a:lnTo>
                  <a:cubicBezTo>
                    <a:pt x="5" y="1838"/>
                    <a:pt x="10" y="1833"/>
                    <a:pt x="14" y="1828"/>
                  </a:cubicBezTo>
                  <a:lnTo>
                    <a:pt x="14" y="1828"/>
                  </a:lnTo>
                  <a:cubicBezTo>
                    <a:pt x="48" y="1905"/>
                    <a:pt x="72" y="2031"/>
                    <a:pt x="124" y="2048"/>
                  </a:cubicBezTo>
                  <a:cubicBezTo>
                    <a:pt x="267" y="2084"/>
                    <a:pt x="409" y="2109"/>
                    <a:pt x="549" y="2109"/>
                  </a:cubicBezTo>
                  <a:cubicBezTo>
                    <a:pt x="731" y="2109"/>
                    <a:pt x="911" y="2067"/>
                    <a:pt x="1086" y="1954"/>
                  </a:cubicBezTo>
                  <a:cubicBezTo>
                    <a:pt x="1397" y="1755"/>
                    <a:pt x="1737" y="1579"/>
                    <a:pt x="2066" y="1385"/>
                  </a:cubicBezTo>
                  <a:lnTo>
                    <a:pt x="2066" y="1385"/>
                  </a:lnTo>
                  <a:lnTo>
                    <a:pt x="2054" y="1391"/>
                  </a:lnTo>
                  <a:cubicBezTo>
                    <a:pt x="2160" y="1209"/>
                    <a:pt x="2265" y="1028"/>
                    <a:pt x="2365" y="846"/>
                  </a:cubicBezTo>
                  <a:cubicBezTo>
                    <a:pt x="2248" y="681"/>
                    <a:pt x="2130" y="523"/>
                    <a:pt x="2013" y="365"/>
                  </a:cubicBezTo>
                  <a:cubicBezTo>
                    <a:pt x="1925" y="241"/>
                    <a:pt x="1831" y="118"/>
                    <a:pt x="173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5924625" y="2176225"/>
              <a:ext cx="4275" cy="1625"/>
            </a:xfrm>
            <a:custGeom>
              <a:avLst/>
              <a:gdLst/>
              <a:ahLst/>
              <a:cxnLst/>
              <a:rect l="l" t="t" r="r" b="b"/>
              <a:pathLst>
                <a:path w="171" h="65" extrusionOk="0">
                  <a:moveTo>
                    <a:pt x="6" y="0"/>
                  </a:moveTo>
                  <a:lnTo>
                    <a:pt x="1" y="12"/>
                  </a:lnTo>
                  <a:lnTo>
                    <a:pt x="34" y="12"/>
                  </a:lnTo>
                  <a:cubicBezTo>
                    <a:pt x="25" y="8"/>
                    <a:pt x="16" y="4"/>
                    <a:pt x="6" y="0"/>
                  </a:cubicBezTo>
                  <a:close/>
                  <a:moveTo>
                    <a:pt x="141" y="0"/>
                  </a:moveTo>
                  <a:lnTo>
                    <a:pt x="141" y="0"/>
                  </a:lnTo>
                  <a:cubicBezTo>
                    <a:pt x="142" y="4"/>
                    <a:pt x="143" y="8"/>
                    <a:pt x="145" y="12"/>
                  </a:cubicBezTo>
                  <a:lnTo>
                    <a:pt x="159" y="12"/>
                  </a:lnTo>
                  <a:cubicBezTo>
                    <a:pt x="153" y="6"/>
                    <a:pt x="141" y="0"/>
                    <a:pt x="141" y="0"/>
                  </a:cubicBezTo>
                  <a:close/>
                  <a:moveTo>
                    <a:pt x="34" y="12"/>
                  </a:moveTo>
                  <a:cubicBezTo>
                    <a:pt x="79" y="30"/>
                    <a:pt x="127" y="45"/>
                    <a:pt x="171" y="65"/>
                  </a:cubicBezTo>
                  <a:cubicBezTo>
                    <a:pt x="156" y="45"/>
                    <a:pt x="150" y="30"/>
                    <a:pt x="14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5856575" y="2149825"/>
              <a:ext cx="4275" cy="5450"/>
            </a:xfrm>
            <a:custGeom>
              <a:avLst/>
              <a:gdLst/>
              <a:ahLst/>
              <a:cxnLst/>
              <a:rect l="l" t="t" r="r" b="b"/>
              <a:pathLst>
                <a:path w="171" h="218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2" y="30"/>
                    <a:pt x="59" y="53"/>
                    <a:pt x="1" y="82"/>
                  </a:cubicBezTo>
                  <a:cubicBezTo>
                    <a:pt x="48" y="129"/>
                    <a:pt x="83" y="176"/>
                    <a:pt x="118" y="217"/>
                  </a:cubicBezTo>
                  <a:cubicBezTo>
                    <a:pt x="136" y="147"/>
                    <a:pt x="153" y="71"/>
                    <a:pt x="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863175" y="2143225"/>
              <a:ext cx="2825" cy="3100"/>
            </a:xfrm>
            <a:custGeom>
              <a:avLst/>
              <a:gdLst/>
              <a:ahLst/>
              <a:cxnLst/>
              <a:rect l="l" t="t" r="r" b="b"/>
              <a:pathLst>
                <a:path w="113" h="124" extrusionOk="0">
                  <a:moveTo>
                    <a:pt x="106" y="0"/>
                  </a:moveTo>
                  <a:cubicBezTo>
                    <a:pt x="104" y="5"/>
                    <a:pt x="103" y="9"/>
                    <a:pt x="101" y="13"/>
                  </a:cubicBezTo>
                  <a:lnTo>
                    <a:pt x="101" y="13"/>
                  </a:lnTo>
                  <a:cubicBezTo>
                    <a:pt x="105" y="11"/>
                    <a:pt x="108" y="9"/>
                    <a:pt x="112" y="6"/>
                  </a:cubicBezTo>
                  <a:lnTo>
                    <a:pt x="106" y="0"/>
                  </a:lnTo>
                  <a:close/>
                  <a:moveTo>
                    <a:pt x="101" y="13"/>
                  </a:moveTo>
                  <a:lnTo>
                    <a:pt x="101" y="13"/>
                  </a:lnTo>
                  <a:cubicBezTo>
                    <a:pt x="69" y="32"/>
                    <a:pt x="32" y="44"/>
                    <a:pt x="1" y="65"/>
                  </a:cubicBezTo>
                  <a:cubicBezTo>
                    <a:pt x="24" y="88"/>
                    <a:pt x="42" y="100"/>
                    <a:pt x="65" y="123"/>
                  </a:cubicBezTo>
                  <a:cubicBezTo>
                    <a:pt x="81" y="87"/>
                    <a:pt x="87" y="50"/>
                    <a:pt x="101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845725" y="2144250"/>
              <a:ext cx="4425" cy="3700"/>
            </a:xfrm>
            <a:custGeom>
              <a:avLst/>
              <a:gdLst/>
              <a:ahLst/>
              <a:cxnLst/>
              <a:rect l="l" t="t" r="r" b="b"/>
              <a:pathLst>
                <a:path w="177" h="148" extrusionOk="0">
                  <a:moveTo>
                    <a:pt x="176" y="0"/>
                  </a:moveTo>
                  <a:lnTo>
                    <a:pt x="0" y="24"/>
                  </a:lnTo>
                  <a:cubicBezTo>
                    <a:pt x="42" y="59"/>
                    <a:pt x="77" y="106"/>
                    <a:pt x="106" y="147"/>
                  </a:cubicBezTo>
                  <a:cubicBezTo>
                    <a:pt x="135" y="100"/>
                    <a:pt x="159" y="53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6316800" y="2663450"/>
              <a:ext cx="25850" cy="11725"/>
            </a:xfrm>
            <a:custGeom>
              <a:avLst/>
              <a:gdLst/>
              <a:ahLst/>
              <a:cxnLst/>
              <a:rect l="l" t="t" r="r" b="b"/>
              <a:pathLst>
                <a:path w="1034" h="469" extrusionOk="0">
                  <a:moveTo>
                    <a:pt x="862" y="1"/>
                  </a:moveTo>
                  <a:cubicBezTo>
                    <a:pt x="510" y="1"/>
                    <a:pt x="244" y="214"/>
                    <a:pt x="1" y="463"/>
                  </a:cubicBezTo>
                  <a:cubicBezTo>
                    <a:pt x="47" y="466"/>
                    <a:pt x="92" y="468"/>
                    <a:pt x="137" y="468"/>
                  </a:cubicBezTo>
                  <a:cubicBezTo>
                    <a:pt x="496" y="468"/>
                    <a:pt x="809" y="356"/>
                    <a:pt x="1033" y="17"/>
                  </a:cubicBezTo>
                  <a:cubicBezTo>
                    <a:pt x="974" y="6"/>
                    <a:pt x="917" y="1"/>
                    <a:pt x="86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6425" y="2648925"/>
              <a:ext cx="9075" cy="11450"/>
            </a:xfrm>
            <a:custGeom>
              <a:avLst/>
              <a:gdLst/>
              <a:ahLst/>
              <a:cxnLst/>
              <a:rect l="l" t="t" r="r" b="b"/>
              <a:pathLst>
                <a:path w="363" h="458" extrusionOk="0">
                  <a:moveTo>
                    <a:pt x="282" y="0"/>
                  </a:moveTo>
                  <a:cubicBezTo>
                    <a:pt x="284" y="6"/>
                    <a:pt x="286" y="12"/>
                    <a:pt x="288" y="17"/>
                  </a:cubicBezTo>
                  <a:lnTo>
                    <a:pt x="288" y="17"/>
                  </a:lnTo>
                  <a:cubicBezTo>
                    <a:pt x="264" y="9"/>
                    <a:pt x="241" y="4"/>
                    <a:pt x="218" y="4"/>
                  </a:cubicBezTo>
                  <a:cubicBezTo>
                    <a:pt x="194" y="4"/>
                    <a:pt x="171" y="9"/>
                    <a:pt x="147" y="17"/>
                  </a:cubicBezTo>
                  <a:cubicBezTo>
                    <a:pt x="94" y="164"/>
                    <a:pt x="48" y="317"/>
                    <a:pt x="1" y="457"/>
                  </a:cubicBezTo>
                  <a:cubicBezTo>
                    <a:pt x="196" y="371"/>
                    <a:pt x="363" y="269"/>
                    <a:pt x="288" y="17"/>
                  </a:cubicBezTo>
                  <a:lnTo>
                    <a:pt x="288" y="17"/>
                  </a:lnTo>
                  <a:cubicBezTo>
                    <a:pt x="288" y="17"/>
                    <a:pt x="288" y="17"/>
                    <a:pt x="288" y="17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342475" y="2660350"/>
              <a:ext cx="3975" cy="4275"/>
            </a:xfrm>
            <a:custGeom>
              <a:avLst/>
              <a:gdLst/>
              <a:ahLst/>
              <a:cxnLst/>
              <a:rect l="l" t="t" r="r" b="b"/>
              <a:pathLst>
                <a:path w="159" h="171" extrusionOk="0">
                  <a:moveTo>
                    <a:pt x="159" y="0"/>
                  </a:moveTo>
                  <a:cubicBezTo>
                    <a:pt x="106" y="53"/>
                    <a:pt x="47" y="94"/>
                    <a:pt x="0" y="147"/>
                  </a:cubicBezTo>
                  <a:cubicBezTo>
                    <a:pt x="47" y="153"/>
                    <a:pt x="106" y="165"/>
                    <a:pt x="159" y="171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418500" y="2080100"/>
              <a:ext cx="4800" cy="4775"/>
            </a:xfrm>
            <a:custGeom>
              <a:avLst/>
              <a:gdLst/>
              <a:ahLst/>
              <a:cxnLst/>
              <a:rect l="l" t="t" r="r" b="b"/>
              <a:pathLst>
                <a:path w="192" h="191" extrusionOk="0">
                  <a:moveTo>
                    <a:pt x="80" y="1"/>
                  </a:moveTo>
                  <a:cubicBezTo>
                    <a:pt x="3" y="1"/>
                    <a:pt x="0" y="78"/>
                    <a:pt x="39" y="190"/>
                  </a:cubicBezTo>
                  <a:cubicBezTo>
                    <a:pt x="86" y="132"/>
                    <a:pt x="139" y="85"/>
                    <a:pt x="192" y="32"/>
                  </a:cubicBezTo>
                  <a:cubicBezTo>
                    <a:pt x="144" y="10"/>
                    <a:pt x="107" y="1"/>
                    <a:pt x="8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305225" y="1926600"/>
              <a:ext cx="4425" cy="4125"/>
            </a:xfrm>
            <a:custGeom>
              <a:avLst/>
              <a:gdLst/>
              <a:ahLst/>
              <a:cxnLst/>
              <a:rect l="l" t="t" r="r" b="b"/>
              <a:pathLst>
                <a:path w="177" h="165" extrusionOk="0">
                  <a:moveTo>
                    <a:pt x="176" y="1"/>
                  </a:moveTo>
                  <a:cubicBezTo>
                    <a:pt x="117" y="53"/>
                    <a:pt x="59" y="112"/>
                    <a:pt x="0" y="165"/>
                  </a:cubicBezTo>
                  <a:cubicBezTo>
                    <a:pt x="59" y="112"/>
                    <a:pt x="117" y="65"/>
                    <a:pt x="17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6346125" y="1871900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6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6254175" y="2612100"/>
              <a:ext cx="4125" cy="4275"/>
            </a:xfrm>
            <a:custGeom>
              <a:avLst/>
              <a:gdLst/>
              <a:ahLst/>
              <a:cxnLst/>
              <a:rect l="l" t="t" r="r" b="b"/>
              <a:pathLst>
                <a:path w="165" h="171" extrusionOk="0">
                  <a:moveTo>
                    <a:pt x="165" y="0"/>
                  </a:moveTo>
                  <a:cubicBezTo>
                    <a:pt x="112" y="59"/>
                    <a:pt x="59" y="118"/>
                    <a:pt x="1" y="170"/>
                  </a:cubicBezTo>
                  <a:cubicBezTo>
                    <a:pt x="59" y="118"/>
                    <a:pt x="112" y="59"/>
                    <a:pt x="1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6377150" y="3000725"/>
              <a:ext cx="5825" cy="4450"/>
            </a:xfrm>
            <a:custGeom>
              <a:avLst/>
              <a:gdLst/>
              <a:ahLst/>
              <a:cxnLst/>
              <a:rect l="l" t="t" r="r" b="b"/>
              <a:pathLst>
                <a:path w="233" h="178" extrusionOk="0">
                  <a:moveTo>
                    <a:pt x="106" y="0"/>
                  </a:moveTo>
                  <a:cubicBezTo>
                    <a:pt x="39" y="0"/>
                    <a:pt x="0" y="34"/>
                    <a:pt x="68" y="177"/>
                  </a:cubicBezTo>
                  <a:lnTo>
                    <a:pt x="232" y="19"/>
                  </a:lnTo>
                  <a:cubicBezTo>
                    <a:pt x="190" y="11"/>
                    <a:pt x="144" y="0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5851300" y="1446725"/>
              <a:ext cx="55025" cy="40500"/>
            </a:xfrm>
            <a:custGeom>
              <a:avLst/>
              <a:gdLst/>
              <a:ahLst/>
              <a:cxnLst/>
              <a:rect l="l" t="t" r="r" b="b"/>
              <a:pathLst>
                <a:path w="2201" h="1620" extrusionOk="0">
                  <a:moveTo>
                    <a:pt x="445" y="586"/>
                  </a:moveTo>
                  <a:lnTo>
                    <a:pt x="445" y="586"/>
                  </a:lnTo>
                  <a:cubicBezTo>
                    <a:pt x="443" y="586"/>
                    <a:pt x="442" y="587"/>
                    <a:pt x="440" y="587"/>
                  </a:cubicBezTo>
                  <a:lnTo>
                    <a:pt x="452" y="593"/>
                  </a:lnTo>
                  <a:lnTo>
                    <a:pt x="445" y="586"/>
                  </a:lnTo>
                  <a:close/>
                  <a:moveTo>
                    <a:pt x="747" y="871"/>
                  </a:moveTo>
                  <a:cubicBezTo>
                    <a:pt x="741" y="876"/>
                    <a:pt x="734" y="881"/>
                    <a:pt x="728" y="886"/>
                  </a:cubicBezTo>
                  <a:lnTo>
                    <a:pt x="740" y="898"/>
                  </a:lnTo>
                  <a:cubicBezTo>
                    <a:pt x="742" y="889"/>
                    <a:pt x="745" y="879"/>
                    <a:pt x="747" y="871"/>
                  </a:cubicBezTo>
                  <a:close/>
                  <a:moveTo>
                    <a:pt x="1754" y="1614"/>
                  </a:moveTo>
                  <a:lnTo>
                    <a:pt x="1760" y="1620"/>
                  </a:lnTo>
                  <a:cubicBezTo>
                    <a:pt x="1761" y="1618"/>
                    <a:pt x="1761" y="1616"/>
                    <a:pt x="1762" y="1614"/>
                  </a:cubicBezTo>
                  <a:lnTo>
                    <a:pt x="1762" y="1614"/>
                  </a:lnTo>
                  <a:cubicBezTo>
                    <a:pt x="1759" y="1614"/>
                    <a:pt x="1757" y="1614"/>
                    <a:pt x="1754" y="1614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53" y="94"/>
                    <a:pt x="112" y="200"/>
                    <a:pt x="159" y="300"/>
                  </a:cubicBezTo>
                  <a:lnTo>
                    <a:pt x="305" y="446"/>
                  </a:lnTo>
                  <a:lnTo>
                    <a:pt x="445" y="586"/>
                  </a:lnTo>
                  <a:lnTo>
                    <a:pt x="445" y="586"/>
                  </a:lnTo>
                  <a:cubicBezTo>
                    <a:pt x="501" y="571"/>
                    <a:pt x="550" y="563"/>
                    <a:pt x="592" y="563"/>
                  </a:cubicBezTo>
                  <a:cubicBezTo>
                    <a:pt x="745" y="563"/>
                    <a:pt x="800" y="666"/>
                    <a:pt x="747" y="871"/>
                  </a:cubicBezTo>
                  <a:lnTo>
                    <a:pt x="747" y="871"/>
                  </a:lnTo>
                  <a:cubicBezTo>
                    <a:pt x="871" y="770"/>
                    <a:pt x="1006" y="662"/>
                    <a:pt x="1174" y="528"/>
                  </a:cubicBezTo>
                  <a:cubicBezTo>
                    <a:pt x="1215" y="710"/>
                    <a:pt x="1267" y="943"/>
                    <a:pt x="1326" y="1177"/>
                  </a:cubicBezTo>
                  <a:lnTo>
                    <a:pt x="1326" y="1177"/>
                  </a:lnTo>
                  <a:cubicBezTo>
                    <a:pt x="1324" y="1176"/>
                    <a:pt x="1322" y="1175"/>
                    <a:pt x="1320" y="1174"/>
                  </a:cubicBezTo>
                  <a:lnTo>
                    <a:pt x="1320" y="1174"/>
                  </a:lnTo>
                  <a:lnTo>
                    <a:pt x="1326" y="1180"/>
                  </a:lnTo>
                  <a:cubicBezTo>
                    <a:pt x="1326" y="1179"/>
                    <a:pt x="1326" y="1178"/>
                    <a:pt x="1326" y="1177"/>
                  </a:cubicBezTo>
                  <a:lnTo>
                    <a:pt x="1326" y="1177"/>
                  </a:lnTo>
                  <a:cubicBezTo>
                    <a:pt x="1482" y="1270"/>
                    <a:pt x="1645" y="1357"/>
                    <a:pt x="1796" y="1467"/>
                  </a:cubicBezTo>
                  <a:cubicBezTo>
                    <a:pt x="1812" y="1473"/>
                    <a:pt x="1775" y="1560"/>
                    <a:pt x="1762" y="1614"/>
                  </a:cubicBezTo>
                  <a:lnTo>
                    <a:pt x="1762" y="1614"/>
                  </a:lnTo>
                  <a:cubicBezTo>
                    <a:pt x="1906" y="1614"/>
                    <a:pt x="2056" y="1620"/>
                    <a:pt x="2200" y="1620"/>
                  </a:cubicBezTo>
                  <a:cubicBezTo>
                    <a:pt x="2118" y="1291"/>
                    <a:pt x="2048" y="968"/>
                    <a:pt x="1977" y="652"/>
                  </a:cubicBezTo>
                  <a:cubicBezTo>
                    <a:pt x="1907" y="558"/>
                    <a:pt x="1842" y="411"/>
                    <a:pt x="1754" y="388"/>
                  </a:cubicBezTo>
                  <a:cubicBezTo>
                    <a:pt x="1174" y="241"/>
                    <a:pt x="587" y="124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6353175" y="2646700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71" y="1"/>
                  </a:moveTo>
                  <a:cubicBezTo>
                    <a:pt x="55" y="37"/>
                    <a:pt x="35" y="65"/>
                    <a:pt x="22" y="95"/>
                  </a:cubicBezTo>
                  <a:lnTo>
                    <a:pt x="22" y="95"/>
                  </a:lnTo>
                  <a:cubicBezTo>
                    <a:pt x="53" y="89"/>
                    <a:pt x="77" y="88"/>
                    <a:pt x="106" y="83"/>
                  </a:cubicBezTo>
                  <a:cubicBezTo>
                    <a:pt x="88" y="54"/>
                    <a:pt x="83" y="36"/>
                    <a:pt x="71" y="1"/>
                  </a:cubicBezTo>
                  <a:close/>
                  <a:moveTo>
                    <a:pt x="22" y="95"/>
                  </a:moveTo>
                  <a:cubicBezTo>
                    <a:pt x="15" y="97"/>
                    <a:pt x="8" y="98"/>
                    <a:pt x="0" y="101"/>
                  </a:cubicBezTo>
                  <a:cubicBezTo>
                    <a:pt x="12" y="101"/>
                    <a:pt x="18" y="106"/>
                    <a:pt x="18" y="106"/>
                  </a:cubicBezTo>
                  <a:cubicBezTo>
                    <a:pt x="19" y="103"/>
                    <a:pt x="21" y="99"/>
                    <a:pt x="22" y="9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6327350" y="1925425"/>
              <a:ext cx="2675" cy="3250"/>
            </a:xfrm>
            <a:custGeom>
              <a:avLst/>
              <a:gdLst/>
              <a:ahLst/>
              <a:cxnLst/>
              <a:rect l="l" t="t" r="r" b="b"/>
              <a:pathLst>
                <a:path w="107" h="130" extrusionOk="0">
                  <a:moveTo>
                    <a:pt x="107" y="1"/>
                  </a:moveTo>
                  <a:lnTo>
                    <a:pt x="107" y="1"/>
                  </a:lnTo>
                  <a:cubicBezTo>
                    <a:pt x="65" y="12"/>
                    <a:pt x="36" y="30"/>
                    <a:pt x="1" y="42"/>
                  </a:cubicBezTo>
                  <a:cubicBezTo>
                    <a:pt x="30" y="71"/>
                    <a:pt x="60" y="100"/>
                    <a:pt x="95" y="130"/>
                  </a:cubicBezTo>
                  <a:cubicBezTo>
                    <a:pt x="95" y="89"/>
                    <a:pt x="107" y="42"/>
                    <a:pt x="1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6181425" y="3540175"/>
              <a:ext cx="91400" cy="20200"/>
            </a:xfrm>
            <a:custGeom>
              <a:avLst/>
              <a:gdLst/>
              <a:ahLst/>
              <a:cxnLst/>
              <a:rect l="l" t="t" r="r" b="b"/>
              <a:pathLst>
                <a:path w="3656" h="808" extrusionOk="0">
                  <a:moveTo>
                    <a:pt x="1174" y="0"/>
                  </a:moveTo>
                  <a:cubicBezTo>
                    <a:pt x="992" y="94"/>
                    <a:pt x="810" y="182"/>
                    <a:pt x="640" y="294"/>
                  </a:cubicBezTo>
                  <a:cubicBezTo>
                    <a:pt x="417" y="440"/>
                    <a:pt x="212" y="599"/>
                    <a:pt x="1" y="757"/>
                  </a:cubicBezTo>
                  <a:cubicBezTo>
                    <a:pt x="31" y="772"/>
                    <a:pt x="77" y="808"/>
                    <a:pt x="105" y="808"/>
                  </a:cubicBezTo>
                  <a:cubicBezTo>
                    <a:pt x="110" y="808"/>
                    <a:pt x="115" y="807"/>
                    <a:pt x="118" y="804"/>
                  </a:cubicBezTo>
                  <a:cubicBezTo>
                    <a:pt x="702" y="487"/>
                    <a:pt x="1297" y="336"/>
                    <a:pt x="1905" y="336"/>
                  </a:cubicBezTo>
                  <a:cubicBezTo>
                    <a:pt x="2341" y="336"/>
                    <a:pt x="2784" y="414"/>
                    <a:pt x="3233" y="564"/>
                  </a:cubicBezTo>
                  <a:cubicBezTo>
                    <a:pt x="3368" y="610"/>
                    <a:pt x="3515" y="593"/>
                    <a:pt x="3656" y="610"/>
                  </a:cubicBezTo>
                  <a:cubicBezTo>
                    <a:pt x="3497" y="470"/>
                    <a:pt x="3351" y="329"/>
                    <a:pt x="3204" y="188"/>
                  </a:cubicBezTo>
                  <a:cubicBezTo>
                    <a:pt x="2529" y="124"/>
                    <a:pt x="1849" y="59"/>
                    <a:pt x="117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5770200" y="3559375"/>
              <a:ext cx="35075" cy="83625"/>
            </a:xfrm>
            <a:custGeom>
              <a:avLst/>
              <a:gdLst/>
              <a:ahLst/>
              <a:cxnLst/>
              <a:rect l="l" t="t" r="r" b="b"/>
              <a:pathLst>
                <a:path w="1403" h="3345" extrusionOk="0">
                  <a:moveTo>
                    <a:pt x="1303" y="1"/>
                  </a:moveTo>
                  <a:lnTo>
                    <a:pt x="1303" y="1"/>
                  </a:lnTo>
                  <a:cubicBezTo>
                    <a:pt x="1044" y="48"/>
                    <a:pt x="1109" y="224"/>
                    <a:pt x="1132" y="388"/>
                  </a:cubicBezTo>
                  <a:cubicBezTo>
                    <a:pt x="1244" y="1145"/>
                    <a:pt x="1015" y="1825"/>
                    <a:pt x="628" y="2459"/>
                  </a:cubicBezTo>
                  <a:cubicBezTo>
                    <a:pt x="434" y="2764"/>
                    <a:pt x="206" y="3051"/>
                    <a:pt x="0" y="3345"/>
                  </a:cubicBezTo>
                  <a:cubicBezTo>
                    <a:pt x="487" y="3245"/>
                    <a:pt x="657" y="2811"/>
                    <a:pt x="892" y="2465"/>
                  </a:cubicBezTo>
                  <a:cubicBezTo>
                    <a:pt x="1396" y="1708"/>
                    <a:pt x="1402" y="857"/>
                    <a:pt x="130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5733825" y="3642825"/>
              <a:ext cx="36825" cy="77025"/>
            </a:xfrm>
            <a:custGeom>
              <a:avLst/>
              <a:gdLst/>
              <a:ahLst/>
              <a:cxnLst/>
              <a:rect l="l" t="t" r="r" b="b"/>
              <a:pathLst>
                <a:path w="1473" h="3081" extrusionOk="0">
                  <a:moveTo>
                    <a:pt x="1473" y="1"/>
                  </a:moveTo>
                  <a:lnTo>
                    <a:pt x="1473" y="1"/>
                  </a:lnTo>
                  <a:cubicBezTo>
                    <a:pt x="1338" y="89"/>
                    <a:pt x="1174" y="148"/>
                    <a:pt x="1092" y="265"/>
                  </a:cubicBezTo>
                  <a:cubicBezTo>
                    <a:pt x="880" y="593"/>
                    <a:pt x="693" y="951"/>
                    <a:pt x="499" y="1297"/>
                  </a:cubicBezTo>
                  <a:cubicBezTo>
                    <a:pt x="217" y="1849"/>
                    <a:pt x="0" y="2412"/>
                    <a:pt x="6" y="3081"/>
                  </a:cubicBezTo>
                  <a:cubicBezTo>
                    <a:pt x="100" y="3028"/>
                    <a:pt x="153" y="2993"/>
                    <a:pt x="212" y="2963"/>
                  </a:cubicBezTo>
                  <a:cubicBezTo>
                    <a:pt x="341" y="2207"/>
                    <a:pt x="610" y="1503"/>
                    <a:pt x="1045" y="857"/>
                  </a:cubicBezTo>
                  <a:cubicBezTo>
                    <a:pt x="1221" y="593"/>
                    <a:pt x="1332" y="288"/>
                    <a:pt x="147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5826375" y="3600450"/>
              <a:ext cx="12475" cy="50475"/>
            </a:xfrm>
            <a:custGeom>
              <a:avLst/>
              <a:gdLst/>
              <a:ahLst/>
              <a:cxnLst/>
              <a:rect l="l" t="t" r="r" b="b"/>
              <a:pathLst>
                <a:path w="499" h="2019" extrusionOk="0">
                  <a:moveTo>
                    <a:pt x="194" y="0"/>
                  </a:moveTo>
                  <a:cubicBezTo>
                    <a:pt x="123" y="710"/>
                    <a:pt x="65" y="1320"/>
                    <a:pt x="0" y="2019"/>
                  </a:cubicBezTo>
                  <a:cubicBezTo>
                    <a:pt x="299" y="1344"/>
                    <a:pt x="499" y="751"/>
                    <a:pt x="1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5781475" y="3272525"/>
              <a:ext cx="3850" cy="3825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53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5957775" y="3412825"/>
              <a:ext cx="29050" cy="33650"/>
            </a:xfrm>
            <a:custGeom>
              <a:avLst/>
              <a:gdLst/>
              <a:ahLst/>
              <a:cxnLst/>
              <a:rect l="l" t="t" r="r" b="b"/>
              <a:pathLst>
                <a:path w="1162" h="1346" extrusionOk="0">
                  <a:moveTo>
                    <a:pt x="714" y="1"/>
                  </a:moveTo>
                  <a:cubicBezTo>
                    <a:pt x="620" y="1"/>
                    <a:pt x="520" y="35"/>
                    <a:pt x="411" y="114"/>
                  </a:cubicBezTo>
                  <a:cubicBezTo>
                    <a:pt x="388" y="131"/>
                    <a:pt x="399" y="190"/>
                    <a:pt x="388" y="208"/>
                  </a:cubicBezTo>
                  <a:lnTo>
                    <a:pt x="939" y="407"/>
                  </a:lnTo>
                  <a:cubicBezTo>
                    <a:pt x="974" y="489"/>
                    <a:pt x="1015" y="560"/>
                    <a:pt x="1051" y="636"/>
                  </a:cubicBezTo>
                  <a:cubicBezTo>
                    <a:pt x="875" y="818"/>
                    <a:pt x="699" y="994"/>
                    <a:pt x="517" y="1187"/>
                  </a:cubicBezTo>
                  <a:cubicBezTo>
                    <a:pt x="288" y="929"/>
                    <a:pt x="194" y="824"/>
                    <a:pt x="106" y="724"/>
                  </a:cubicBezTo>
                  <a:cubicBezTo>
                    <a:pt x="77" y="753"/>
                    <a:pt x="36" y="777"/>
                    <a:pt x="0" y="788"/>
                  </a:cubicBezTo>
                  <a:cubicBezTo>
                    <a:pt x="18" y="876"/>
                    <a:pt x="18" y="970"/>
                    <a:pt x="53" y="1052"/>
                  </a:cubicBezTo>
                  <a:cubicBezTo>
                    <a:pt x="94" y="1158"/>
                    <a:pt x="171" y="1252"/>
                    <a:pt x="223" y="1346"/>
                  </a:cubicBezTo>
                  <a:cubicBezTo>
                    <a:pt x="910" y="1176"/>
                    <a:pt x="1051" y="1011"/>
                    <a:pt x="1162" y="255"/>
                  </a:cubicBezTo>
                  <a:cubicBezTo>
                    <a:pt x="1024" y="105"/>
                    <a:pt x="878" y="1"/>
                    <a:pt x="714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5996775" y="3510700"/>
              <a:ext cx="34200" cy="22475"/>
            </a:xfrm>
            <a:custGeom>
              <a:avLst/>
              <a:gdLst/>
              <a:ahLst/>
              <a:cxnLst/>
              <a:rect l="l" t="t" r="r" b="b"/>
              <a:pathLst>
                <a:path w="1368" h="899" extrusionOk="0">
                  <a:moveTo>
                    <a:pt x="1221" y="0"/>
                  </a:moveTo>
                  <a:cubicBezTo>
                    <a:pt x="951" y="458"/>
                    <a:pt x="552" y="745"/>
                    <a:pt x="1" y="804"/>
                  </a:cubicBezTo>
                  <a:cubicBezTo>
                    <a:pt x="232" y="862"/>
                    <a:pt x="403" y="898"/>
                    <a:pt x="543" y="898"/>
                  </a:cubicBezTo>
                  <a:cubicBezTo>
                    <a:pt x="866" y="898"/>
                    <a:pt x="1024" y="707"/>
                    <a:pt x="1368" y="159"/>
                  </a:cubicBezTo>
                  <a:cubicBezTo>
                    <a:pt x="1315" y="106"/>
                    <a:pt x="1262" y="47"/>
                    <a:pt x="122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6041800" y="3460500"/>
              <a:ext cx="3125" cy="12975"/>
            </a:xfrm>
            <a:custGeom>
              <a:avLst/>
              <a:gdLst/>
              <a:ahLst/>
              <a:cxnLst/>
              <a:rect l="l" t="t" r="r" b="b"/>
              <a:pathLst>
                <a:path w="125" h="519" extrusionOk="0">
                  <a:moveTo>
                    <a:pt x="50" y="1"/>
                  </a:moveTo>
                  <a:cubicBezTo>
                    <a:pt x="47" y="1"/>
                    <a:pt x="44" y="1"/>
                    <a:pt x="42" y="2"/>
                  </a:cubicBezTo>
                  <a:cubicBezTo>
                    <a:pt x="19" y="14"/>
                    <a:pt x="1" y="37"/>
                    <a:pt x="1" y="55"/>
                  </a:cubicBezTo>
                  <a:cubicBezTo>
                    <a:pt x="7" y="207"/>
                    <a:pt x="30" y="360"/>
                    <a:pt x="42" y="518"/>
                  </a:cubicBezTo>
                  <a:cubicBezTo>
                    <a:pt x="71" y="518"/>
                    <a:pt x="95" y="506"/>
                    <a:pt x="124" y="506"/>
                  </a:cubicBezTo>
                  <a:lnTo>
                    <a:pt x="124" y="25"/>
                  </a:lnTo>
                  <a:cubicBezTo>
                    <a:pt x="94" y="15"/>
                    <a:pt x="68" y="1"/>
                    <a:pt x="5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6027150" y="3507475"/>
              <a:ext cx="6325" cy="7050"/>
            </a:xfrm>
            <a:custGeom>
              <a:avLst/>
              <a:gdLst/>
              <a:ahLst/>
              <a:cxnLst/>
              <a:rect l="l" t="t" r="r" b="b"/>
              <a:pathLst>
                <a:path w="253" h="282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65" y="47"/>
                    <a:pt x="82" y="82"/>
                    <a:pt x="0" y="129"/>
                  </a:cubicBezTo>
                  <a:cubicBezTo>
                    <a:pt x="47" y="176"/>
                    <a:pt x="100" y="235"/>
                    <a:pt x="147" y="282"/>
                  </a:cubicBezTo>
                  <a:cubicBezTo>
                    <a:pt x="182" y="188"/>
                    <a:pt x="217" y="94"/>
                    <a:pt x="2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6035200" y="3500575"/>
              <a:ext cx="2375" cy="2525"/>
            </a:xfrm>
            <a:custGeom>
              <a:avLst/>
              <a:gdLst/>
              <a:ahLst/>
              <a:cxnLst/>
              <a:rect l="l" t="t" r="r" b="b"/>
              <a:pathLst>
                <a:path w="95" h="101" extrusionOk="0">
                  <a:moveTo>
                    <a:pt x="48" y="0"/>
                  </a:moveTo>
                  <a:cubicBezTo>
                    <a:pt x="36" y="24"/>
                    <a:pt x="7" y="36"/>
                    <a:pt x="7" y="53"/>
                  </a:cubicBezTo>
                  <a:cubicBezTo>
                    <a:pt x="1" y="65"/>
                    <a:pt x="30" y="88"/>
                    <a:pt x="42" y="100"/>
                  </a:cubicBezTo>
                  <a:cubicBezTo>
                    <a:pt x="65" y="88"/>
                    <a:pt x="77" y="65"/>
                    <a:pt x="95" y="53"/>
                  </a:cubicBezTo>
                  <a:cubicBezTo>
                    <a:pt x="77" y="36"/>
                    <a:pt x="65" y="24"/>
                    <a:pt x="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5579525" y="3652850"/>
              <a:ext cx="55475" cy="30500"/>
            </a:xfrm>
            <a:custGeom>
              <a:avLst/>
              <a:gdLst/>
              <a:ahLst/>
              <a:cxnLst/>
              <a:rect l="l" t="t" r="r" b="b"/>
              <a:pathLst>
                <a:path w="2219" h="1220" extrusionOk="0">
                  <a:moveTo>
                    <a:pt x="154" y="0"/>
                  </a:moveTo>
                  <a:cubicBezTo>
                    <a:pt x="110" y="0"/>
                    <a:pt x="54" y="27"/>
                    <a:pt x="1" y="40"/>
                  </a:cubicBezTo>
                  <a:cubicBezTo>
                    <a:pt x="646" y="609"/>
                    <a:pt x="1397" y="990"/>
                    <a:pt x="2218" y="1219"/>
                  </a:cubicBezTo>
                  <a:cubicBezTo>
                    <a:pt x="2195" y="1160"/>
                    <a:pt x="2189" y="1072"/>
                    <a:pt x="2142" y="1049"/>
                  </a:cubicBezTo>
                  <a:cubicBezTo>
                    <a:pt x="1497" y="697"/>
                    <a:pt x="846" y="357"/>
                    <a:pt x="194" y="11"/>
                  </a:cubicBezTo>
                  <a:cubicBezTo>
                    <a:pt x="183" y="3"/>
                    <a:pt x="169" y="0"/>
                    <a:pt x="15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5502825" y="3604625"/>
              <a:ext cx="36975" cy="23725"/>
            </a:xfrm>
            <a:custGeom>
              <a:avLst/>
              <a:gdLst/>
              <a:ahLst/>
              <a:cxnLst/>
              <a:rect l="l" t="t" r="r" b="b"/>
              <a:pathLst>
                <a:path w="1479" h="949" extrusionOk="0">
                  <a:moveTo>
                    <a:pt x="99" y="0"/>
                  </a:moveTo>
                  <a:cubicBezTo>
                    <a:pt x="79" y="0"/>
                    <a:pt x="31" y="42"/>
                    <a:pt x="1" y="62"/>
                  </a:cubicBezTo>
                  <a:cubicBezTo>
                    <a:pt x="388" y="532"/>
                    <a:pt x="834" y="907"/>
                    <a:pt x="1479" y="948"/>
                  </a:cubicBezTo>
                  <a:cubicBezTo>
                    <a:pt x="1027" y="631"/>
                    <a:pt x="570" y="309"/>
                    <a:pt x="106" y="4"/>
                  </a:cubicBezTo>
                  <a:cubicBezTo>
                    <a:pt x="105" y="1"/>
                    <a:pt x="102" y="0"/>
                    <a:pt x="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542875" y="3631700"/>
              <a:ext cx="29800" cy="15100"/>
            </a:xfrm>
            <a:custGeom>
              <a:avLst/>
              <a:gdLst/>
              <a:ahLst/>
              <a:cxnLst/>
              <a:rect l="l" t="t" r="r" b="b"/>
              <a:pathLst>
                <a:path w="1192" h="604" extrusionOk="0">
                  <a:moveTo>
                    <a:pt x="108" y="1"/>
                  </a:moveTo>
                  <a:cubicBezTo>
                    <a:pt x="73" y="1"/>
                    <a:pt x="37" y="3"/>
                    <a:pt x="0" y="6"/>
                  </a:cubicBezTo>
                  <a:cubicBezTo>
                    <a:pt x="340" y="274"/>
                    <a:pt x="628" y="604"/>
                    <a:pt x="1089" y="604"/>
                  </a:cubicBezTo>
                  <a:cubicBezTo>
                    <a:pt x="1122" y="604"/>
                    <a:pt x="1156" y="602"/>
                    <a:pt x="1191" y="598"/>
                  </a:cubicBezTo>
                  <a:cubicBezTo>
                    <a:pt x="891" y="277"/>
                    <a:pt x="566" y="1"/>
                    <a:pt x="10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35525" y="3705175"/>
              <a:ext cx="22475" cy="11300"/>
            </a:xfrm>
            <a:custGeom>
              <a:avLst/>
              <a:gdLst/>
              <a:ahLst/>
              <a:cxnLst/>
              <a:rect l="l" t="t" r="r" b="b"/>
              <a:pathLst>
                <a:path w="899" h="452" extrusionOk="0">
                  <a:moveTo>
                    <a:pt x="1" y="0"/>
                  </a:moveTo>
                  <a:lnTo>
                    <a:pt x="1" y="0"/>
                  </a:lnTo>
                  <a:cubicBezTo>
                    <a:pt x="294" y="153"/>
                    <a:pt x="599" y="299"/>
                    <a:pt x="898" y="452"/>
                  </a:cubicBezTo>
                  <a:cubicBezTo>
                    <a:pt x="746" y="24"/>
                    <a:pt x="324" y="10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557825" y="3715950"/>
              <a:ext cx="22325" cy="11575"/>
            </a:xfrm>
            <a:custGeom>
              <a:avLst/>
              <a:gdLst/>
              <a:ahLst/>
              <a:cxnLst/>
              <a:rect l="l" t="t" r="r" b="b"/>
              <a:pathLst>
                <a:path w="893" h="463" extrusionOk="0">
                  <a:moveTo>
                    <a:pt x="120" y="0"/>
                  </a:moveTo>
                  <a:cubicBezTo>
                    <a:pt x="82" y="0"/>
                    <a:pt x="42" y="3"/>
                    <a:pt x="1" y="9"/>
                  </a:cubicBezTo>
                  <a:cubicBezTo>
                    <a:pt x="189" y="292"/>
                    <a:pt x="438" y="462"/>
                    <a:pt x="769" y="462"/>
                  </a:cubicBezTo>
                  <a:cubicBezTo>
                    <a:pt x="809" y="462"/>
                    <a:pt x="850" y="460"/>
                    <a:pt x="892" y="455"/>
                  </a:cubicBezTo>
                  <a:cubicBezTo>
                    <a:pt x="677" y="213"/>
                    <a:pt x="448" y="0"/>
                    <a:pt x="12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70300" y="3646500"/>
              <a:ext cx="11025" cy="7650"/>
            </a:xfrm>
            <a:custGeom>
              <a:avLst/>
              <a:gdLst/>
              <a:ahLst/>
              <a:cxnLst/>
              <a:rect l="l" t="t" r="r" b="b"/>
              <a:pathLst>
                <a:path w="441" h="306" extrusionOk="0">
                  <a:moveTo>
                    <a:pt x="88" y="1"/>
                  </a:moveTo>
                  <a:lnTo>
                    <a:pt x="88" y="1"/>
                  </a:lnTo>
                  <a:cubicBezTo>
                    <a:pt x="0" y="288"/>
                    <a:pt x="241" y="247"/>
                    <a:pt x="387" y="306"/>
                  </a:cubicBezTo>
                  <a:cubicBezTo>
                    <a:pt x="440" y="59"/>
                    <a:pt x="252" y="30"/>
                    <a:pt x="8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539500" y="3628175"/>
              <a:ext cx="3825" cy="3975"/>
            </a:xfrm>
            <a:custGeom>
              <a:avLst/>
              <a:gdLst/>
              <a:ahLst/>
              <a:cxnLst/>
              <a:rect l="l" t="t" r="r" b="b"/>
              <a:pathLst>
                <a:path w="153" h="159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53"/>
                    <a:pt x="100" y="112"/>
                    <a:pt x="153" y="159"/>
                  </a:cubicBezTo>
                  <a:cubicBezTo>
                    <a:pt x="100" y="100"/>
                    <a:pt x="47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5531875" y="370150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0"/>
                  </a:moveTo>
                  <a:lnTo>
                    <a:pt x="164" y="159"/>
                  </a:lnTo>
                  <a:cubicBezTo>
                    <a:pt x="112" y="100"/>
                    <a:pt x="59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5541550" y="3732600"/>
              <a:ext cx="38300" cy="20850"/>
            </a:xfrm>
            <a:custGeom>
              <a:avLst/>
              <a:gdLst/>
              <a:ahLst/>
              <a:cxnLst/>
              <a:rect l="l" t="t" r="r" b="b"/>
              <a:pathLst>
                <a:path w="1532" h="834" extrusionOk="0">
                  <a:moveTo>
                    <a:pt x="0" y="0"/>
                  </a:moveTo>
                  <a:lnTo>
                    <a:pt x="0" y="0"/>
                  </a:lnTo>
                  <a:cubicBezTo>
                    <a:pt x="523" y="346"/>
                    <a:pt x="833" y="821"/>
                    <a:pt x="1532" y="833"/>
                  </a:cubicBezTo>
                  <a:cubicBezTo>
                    <a:pt x="833" y="205"/>
                    <a:pt x="505" y="18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6299925" y="3151875"/>
              <a:ext cx="152850" cy="24075"/>
            </a:xfrm>
            <a:custGeom>
              <a:avLst/>
              <a:gdLst/>
              <a:ahLst/>
              <a:cxnLst/>
              <a:rect l="l" t="t" r="r" b="b"/>
              <a:pathLst>
                <a:path w="6114" h="963" extrusionOk="0">
                  <a:moveTo>
                    <a:pt x="472" y="1"/>
                  </a:moveTo>
                  <a:cubicBezTo>
                    <a:pt x="261" y="1"/>
                    <a:pt x="73" y="187"/>
                    <a:pt x="1" y="526"/>
                  </a:cubicBezTo>
                  <a:cubicBezTo>
                    <a:pt x="362" y="451"/>
                    <a:pt x="717" y="419"/>
                    <a:pt x="1068" y="419"/>
                  </a:cubicBezTo>
                  <a:cubicBezTo>
                    <a:pt x="1978" y="419"/>
                    <a:pt x="2862" y="631"/>
                    <a:pt x="3755" y="843"/>
                  </a:cubicBezTo>
                  <a:cubicBezTo>
                    <a:pt x="3996" y="872"/>
                    <a:pt x="4231" y="931"/>
                    <a:pt x="4471" y="931"/>
                  </a:cubicBezTo>
                  <a:cubicBezTo>
                    <a:pt x="4723" y="931"/>
                    <a:pt x="4982" y="962"/>
                    <a:pt x="5237" y="962"/>
                  </a:cubicBezTo>
                  <a:cubicBezTo>
                    <a:pt x="5541" y="962"/>
                    <a:pt x="5839" y="917"/>
                    <a:pt x="6114" y="720"/>
                  </a:cubicBezTo>
                  <a:cubicBezTo>
                    <a:pt x="6034" y="719"/>
                    <a:pt x="5955" y="719"/>
                    <a:pt x="5876" y="719"/>
                  </a:cubicBezTo>
                  <a:cubicBezTo>
                    <a:pt x="5803" y="719"/>
                    <a:pt x="5730" y="719"/>
                    <a:pt x="5657" y="719"/>
                  </a:cubicBezTo>
                  <a:cubicBezTo>
                    <a:pt x="4870" y="719"/>
                    <a:pt x="4083" y="707"/>
                    <a:pt x="3321" y="432"/>
                  </a:cubicBezTo>
                  <a:cubicBezTo>
                    <a:pt x="2660" y="399"/>
                    <a:pt x="2014" y="176"/>
                    <a:pt x="1350" y="176"/>
                  </a:cubicBezTo>
                  <a:cubicBezTo>
                    <a:pt x="1189" y="176"/>
                    <a:pt x="1027" y="189"/>
                    <a:pt x="863" y="221"/>
                  </a:cubicBezTo>
                  <a:cubicBezTo>
                    <a:pt x="862" y="221"/>
                    <a:pt x="861" y="221"/>
                    <a:pt x="860" y="221"/>
                  </a:cubicBezTo>
                  <a:cubicBezTo>
                    <a:pt x="808" y="221"/>
                    <a:pt x="739" y="85"/>
                    <a:pt x="664" y="51"/>
                  </a:cubicBezTo>
                  <a:cubicBezTo>
                    <a:pt x="599" y="17"/>
                    <a:pt x="535" y="1"/>
                    <a:pt x="47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6309625" y="3030525"/>
              <a:ext cx="44150" cy="114275"/>
            </a:xfrm>
            <a:custGeom>
              <a:avLst/>
              <a:gdLst/>
              <a:ahLst/>
              <a:cxnLst/>
              <a:rect l="l" t="t" r="r" b="b"/>
              <a:pathLst>
                <a:path w="1766" h="4571" extrusionOk="0">
                  <a:moveTo>
                    <a:pt x="1766" y="0"/>
                  </a:moveTo>
                  <a:lnTo>
                    <a:pt x="1766" y="0"/>
                  </a:lnTo>
                  <a:cubicBezTo>
                    <a:pt x="1320" y="118"/>
                    <a:pt x="1238" y="511"/>
                    <a:pt x="1126" y="874"/>
                  </a:cubicBezTo>
                  <a:cubicBezTo>
                    <a:pt x="945" y="1414"/>
                    <a:pt x="804" y="1972"/>
                    <a:pt x="645" y="2523"/>
                  </a:cubicBezTo>
                  <a:cubicBezTo>
                    <a:pt x="569" y="2799"/>
                    <a:pt x="522" y="3086"/>
                    <a:pt x="434" y="3356"/>
                  </a:cubicBezTo>
                  <a:cubicBezTo>
                    <a:pt x="308" y="3740"/>
                    <a:pt x="171" y="4114"/>
                    <a:pt x="39" y="4493"/>
                  </a:cubicBezTo>
                  <a:lnTo>
                    <a:pt x="39" y="4493"/>
                  </a:lnTo>
                  <a:cubicBezTo>
                    <a:pt x="222" y="4217"/>
                    <a:pt x="454" y="3962"/>
                    <a:pt x="563" y="3661"/>
                  </a:cubicBezTo>
                  <a:cubicBezTo>
                    <a:pt x="798" y="3027"/>
                    <a:pt x="962" y="2370"/>
                    <a:pt x="1150" y="1725"/>
                  </a:cubicBezTo>
                  <a:cubicBezTo>
                    <a:pt x="1091" y="1209"/>
                    <a:pt x="1285" y="786"/>
                    <a:pt x="1566" y="382"/>
                  </a:cubicBezTo>
                  <a:cubicBezTo>
                    <a:pt x="1649" y="264"/>
                    <a:pt x="1701" y="124"/>
                    <a:pt x="1766" y="0"/>
                  </a:cubicBezTo>
                  <a:close/>
                  <a:moveTo>
                    <a:pt x="39" y="4493"/>
                  </a:moveTo>
                  <a:lnTo>
                    <a:pt x="39" y="4493"/>
                  </a:lnTo>
                  <a:cubicBezTo>
                    <a:pt x="26" y="4513"/>
                    <a:pt x="13" y="4533"/>
                    <a:pt x="0" y="4553"/>
                  </a:cubicBezTo>
                  <a:lnTo>
                    <a:pt x="12" y="4570"/>
                  </a:lnTo>
                  <a:cubicBezTo>
                    <a:pt x="21" y="4544"/>
                    <a:pt x="30" y="4519"/>
                    <a:pt x="39" y="449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6327950" y="3130975"/>
              <a:ext cx="8975" cy="9725"/>
            </a:xfrm>
            <a:custGeom>
              <a:avLst/>
              <a:gdLst/>
              <a:ahLst/>
              <a:cxnLst/>
              <a:rect l="l" t="t" r="r" b="b"/>
              <a:pathLst>
                <a:path w="359" h="38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47" y="171"/>
                    <a:pt x="71" y="277"/>
                    <a:pt x="0" y="388"/>
                  </a:cubicBezTo>
                  <a:cubicBezTo>
                    <a:pt x="176" y="382"/>
                    <a:pt x="358" y="382"/>
                    <a:pt x="2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6243475" y="31735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ubicBezTo>
                    <a:pt x="59" y="100"/>
                    <a:pt x="106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6308150" y="3144175"/>
              <a:ext cx="1625" cy="2975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65" y="7"/>
                  </a:moveTo>
                  <a:lnTo>
                    <a:pt x="64" y="8"/>
                  </a:lnTo>
                  <a:lnTo>
                    <a:pt x="64" y="8"/>
                  </a:lnTo>
                  <a:cubicBezTo>
                    <a:pt x="65" y="8"/>
                    <a:pt x="65" y="8"/>
                    <a:pt x="65" y="7"/>
                  </a:cubicBezTo>
                  <a:close/>
                  <a:moveTo>
                    <a:pt x="53" y="1"/>
                  </a:moveTo>
                  <a:cubicBezTo>
                    <a:pt x="36" y="36"/>
                    <a:pt x="12" y="83"/>
                    <a:pt x="0" y="118"/>
                  </a:cubicBezTo>
                  <a:lnTo>
                    <a:pt x="64" y="8"/>
                  </a:lnTo>
                  <a:lnTo>
                    <a:pt x="64" y="8"/>
                  </a:lnTo>
                  <a:cubicBezTo>
                    <a:pt x="64" y="8"/>
                    <a:pt x="64" y="8"/>
                    <a:pt x="64" y="8"/>
                  </a:cubicBezTo>
                  <a:cubicBezTo>
                    <a:pt x="61" y="8"/>
                    <a:pt x="53" y="1"/>
                    <a:pt x="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6326475" y="3140525"/>
              <a:ext cx="1350" cy="2500"/>
            </a:xfrm>
            <a:custGeom>
              <a:avLst/>
              <a:gdLst/>
              <a:ahLst/>
              <a:cxnLst/>
              <a:rect l="l" t="t" r="r" b="b"/>
              <a:pathLst>
                <a:path w="54" h="100" extrusionOk="0">
                  <a:moveTo>
                    <a:pt x="54" y="0"/>
                  </a:moveTo>
                  <a:lnTo>
                    <a:pt x="54" y="0"/>
                  </a:lnTo>
                  <a:cubicBezTo>
                    <a:pt x="36" y="35"/>
                    <a:pt x="12" y="71"/>
                    <a:pt x="1" y="100"/>
                  </a:cubicBezTo>
                  <a:cubicBezTo>
                    <a:pt x="24" y="71"/>
                    <a:pt x="36" y="41"/>
                    <a:pt x="5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5525700" y="3129675"/>
              <a:ext cx="102850" cy="21275"/>
            </a:xfrm>
            <a:custGeom>
              <a:avLst/>
              <a:gdLst/>
              <a:ahLst/>
              <a:cxnLst/>
              <a:rect l="l" t="t" r="r" b="b"/>
              <a:pathLst>
                <a:path w="4114" h="851" extrusionOk="0">
                  <a:moveTo>
                    <a:pt x="259" y="0"/>
                  </a:moveTo>
                  <a:cubicBezTo>
                    <a:pt x="171" y="29"/>
                    <a:pt x="89" y="65"/>
                    <a:pt x="1" y="106"/>
                  </a:cubicBezTo>
                  <a:cubicBezTo>
                    <a:pt x="476" y="194"/>
                    <a:pt x="945" y="282"/>
                    <a:pt x="1409" y="358"/>
                  </a:cubicBezTo>
                  <a:cubicBezTo>
                    <a:pt x="2312" y="528"/>
                    <a:pt x="3210" y="686"/>
                    <a:pt x="4113" y="851"/>
                  </a:cubicBezTo>
                  <a:cubicBezTo>
                    <a:pt x="3796" y="505"/>
                    <a:pt x="3374" y="516"/>
                    <a:pt x="2975" y="446"/>
                  </a:cubicBezTo>
                  <a:cubicBezTo>
                    <a:pt x="2078" y="293"/>
                    <a:pt x="1168" y="147"/>
                    <a:pt x="2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5685875" y="3202850"/>
              <a:ext cx="7775" cy="3850"/>
            </a:xfrm>
            <a:custGeom>
              <a:avLst/>
              <a:gdLst/>
              <a:ahLst/>
              <a:cxnLst/>
              <a:rect l="l" t="t" r="r" b="b"/>
              <a:pathLst>
                <a:path w="311" h="154" extrusionOk="0">
                  <a:moveTo>
                    <a:pt x="0" y="0"/>
                  </a:moveTo>
                  <a:lnTo>
                    <a:pt x="311" y="153"/>
                  </a:lnTo>
                  <a:cubicBezTo>
                    <a:pt x="217" y="100"/>
                    <a:pt x="111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5994150" y="2966425"/>
              <a:ext cx="25400" cy="28475"/>
            </a:xfrm>
            <a:custGeom>
              <a:avLst/>
              <a:gdLst/>
              <a:ahLst/>
              <a:cxnLst/>
              <a:rect l="l" t="t" r="r" b="b"/>
              <a:pathLst>
                <a:path w="1016" h="1139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933" y="136"/>
                    <a:pt x="863" y="271"/>
                    <a:pt x="781" y="400"/>
                  </a:cubicBezTo>
                  <a:cubicBezTo>
                    <a:pt x="569" y="535"/>
                    <a:pt x="364" y="664"/>
                    <a:pt x="153" y="799"/>
                  </a:cubicBezTo>
                  <a:cubicBezTo>
                    <a:pt x="100" y="916"/>
                    <a:pt x="47" y="1022"/>
                    <a:pt x="0" y="1139"/>
                  </a:cubicBezTo>
                  <a:cubicBezTo>
                    <a:pt x="863" y="875"/>
                    <a:pt x="1009" y="711"/>
                    <a:pt x="101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6006175" y="3053550"/>
              <a:ext cx="51200" cy="10750"/>
            </a:xfrm>
            <a:custGeom>
              <a:avLst/>
              <a:gdLst/>
              <a:ahLst/>
              <a:cxnLst/>
              <a:rect l="l" t="t" r="r" b="b"/>
              <a:pathLst>
                <a:path w="2048" h="430" extrusionOk="0">
                  <a:moveTo>
                    <a:pt x="2048" y="0"/>
                  </a:moveTo>
                  <a:cubicBezTo>
                    <a:pt x="1729" y="193"/>
                    <a:pt x="1406" y="254"/>
                    <a:pt x="1080" y="254"/>
                  </a:cubicBezTo>
                  <a:cubicBezTo>
                    <a:pt x="771" y="254"/>
                    <a:pt x="459" y="199"/>
                    <a:pt x="147" y="147"/>
                  </a:cubicBezTo>
                  <a:cubicBezTo>
                    <a:pt x="140" y="146"/>
                    <a:pt x="132" y="146"/>
                    <a:pt x="125" y="146"/>
                  </a:cubicBezTo>
                  <a:cubicBezTo>
                    <a:pt x="82" y="146"/>
                    <a:pt x="46" y="159"/>
                    <a:pt x="0" y="159"/>
                  </a:cubicBezTo>
                  <a:lnTo>
                    <a:pt x="0" y="206"/>
                  </a:lnTo>
                  <a:cubicBezTo>
                    <a:pt x="435" y="282"/>
                    <a:pt x="857" y="370"/>
                    <a:pt x="1297" y="423"/>
                  </a:cubicBezTo>
                  <a:cubicBezTo>
                    <a:pt x="1335" y="427"/>
                    <a:pt x="1373" y="429"/>
                    <a:pt x="1411" y="429"/>
                  </a:cubicBezTo>
                  <a:cubicBezTo>
                    <a:pt x="1684" y="429"/>
                    <a:pt x="1914" y="310"/>
                    <a:pt x="204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6063950" y="3010125"/>
              <a:ext cx="13075" cy="37300"/>
            </a:xfrm>
            <a:custGeom>
              <a:avLst/>
              <a:gdLst/>
              <a:ahLst/>
              <a:cxnLst/>
              <a:rect l="l" t="t" r="r" b="b"/>
              <a:pathLst>
                <a:path w="523" h="1492" extrusionOk="0">
                  <a:moveTo>
                    <a:pt x="353" y="1"/>
                  </a:moveTo>
                  <a:lnTo>
                    <a:pt x="353" y="1"/>
                  </a:lnTo>
                  <a:cubicBezTo>
                    <a:pt x="235" y="494"/>
                    <a:pt x="118" y="992"/>
                    <a:pt x="1" y="1491"/>
                  </a:cubicBezTo>
                  <a:cubicBezTo>
                    <a:pt x="464" y="1069"/>
                    <a:pt x="523" y="828"/>
                    <a:pt x="3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6323850" y="3360375"/>
              <a:ext cx="55300" cy="95625"/>
            </a:xfrm>
            <a:custGeom>
              <a:avLst/>
              <a:gdLst/>
              <a:ahLst/>
              <a:cxnLst/>
              <a:rect l="l" t="t" r="r" b="b"/>
              <a:pathLst>
                <a:path w="2212" h="3825" extrusionOk="0">
                  <a:moveTo>
                    <a:pt x="2212" y="0"/>
                  </a:moveTo>
                  <a:cubicBezTo>
                    <a:pt x="2141" y="35"/>
                    <a:pt x="2053" y="47"/>
                    <a:pt x="2018" y="100"/>
                  </a:cubicBezTo>
                  <a:cubicBezTo>
                    <a:pt x="1168" y="1244"/>
                    <a:pt x="458" y="2470"/>
                    <a:pt x="0" y="3825"/>
                  </a:cubicBezTo>
                  <a:cubicBezTo>
                    <a:pt x="112" y="3702"/>
                    <a:pt x="247" y="3596"/>
                    <a:pt x="311" y="3461"/>
                  </a:cubicBezTo>
                  <a:cubicBezTo>
                    <a:pt x="951" y="2306"/>
                    <a:pt x="1578" y="1150"/>
                    <a:pt x="22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6397475" y="3389700"/>
              <a:ext cx="11150" cy="18650"/>
            </a:xfrm>
            <a:custGeom>
              <a:avLst/>
              <a:gdLst/>
              <a:ahLst/>
              <a:cxnLst/>
              <a:rect l="l" t="t" r="r" b="b"/>
              <a:pathLst>
                <a:path w="446" h="746" extrusionOk="0">
                  <a:moveTo>
                    <a:pt x="446" y="0"/>
                  </a:moveTo>
                  <a:lnTo>
                    <a:pt x="446" y="0"/>
                  </a:lnTo>
                  <a:cubicBezTo>
                    <a:pt x="299" y="247"/>
                    <a:pt x="147" y="499"/>
                    <a:pt x="0" y="745"/>
                  </a:cubicBezTo>
                  <a:cubicBezTo>
                    <a:pt x="387" y="646"/>
                    <a:pt x="423" y="323"/>
                    <a:pt x="44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6385150" y="3408175"/>
              <a:ext cx="12475" cy="18650"/>
            </a:xfrm>
            <a:custGeom>
              <a:avLst/>
              <a:gdLst/>
              <a:ahLst/>
              <a:cxnLst/>
              <a:rect l="l" t="t" r="r" b="b"/>
              <a:pathLst>
                <a:path w="499" h="746" extrusionOk="0">
                  <a:moveTo>
                    <a:pt x="499" y="1"/>
                  </a:moveTo>
                  <a:cubicBezTo>
                    <a:pt x="241" y="188"/>
                    <a:pt x="0" y="382"/>
                    <a:pt x="53" y="746"/>
                  </a:cubicBezTo>
                  <a:lnTo>
                    <a:pt x="124" y="746"/>
                  </a:lnTo>
                  <a:lnTo>
                    <a:pt x="200" y="734"/>
                  </a:lnTo>
                  <a:cubicBezTo>
                    <a:pt x="294" y="482"/>
                    <a:pt x="393" y="241"/>
                    <a:pt x="49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6415800" y="3364175"/>
              <a:ext cx="11325" cy="14850"/>
            </a:xfrm>
            <a:custGeom>
              <a:avLst/>
              <a:gdLst/>
              <a:ahLst/>
              <a:cxnLst/>
              <a:rect l="l" t="t" r="r" b="b"/>
              <a:pathLst>
                <a:path w="453" h="594" extrusionOk="0">
                  <a:moveTo>
                    <a:pt x="452" y="1"/>
                  </a:moveTo>
                  <a:lnTo>
                    <a:pt x="452" y="1"/>
                  </a:lnTo>
                  <a:cubicBezTo>
                    <a:pt x="106" y="59"/>
                    <a:pt x="88" y="353"/>
                    <a:pt x="0" y="593"/>
                  </a:cubicBezTo>
                  <a:cubicBezTo>
                    <a:pt x="153" y="394"/>
                    <a:pt x="300" y="200"/>
                    <a:pt x="45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6314900" y="3455700"/>
              <a:ext cx="9250" cy="11300"/>
            </a:xfrm>
            <a:custGeom>
              <a:avLst/>
              <a:gdLst/>
              <a:ahLst/>
              <a:cxnLst/>
              <a:rect l="l" t="t" r="r" b="b"/>
              <a:pathLst>
                <a:path w="370" h="452" extrusionOk="0">
                  <a:moveTo>
                    <a:pt x="370" y="0"/>
                  </a:moveTo>
                  <a:lnTo>
                    <a:pt x="370" y="0"/>
                  </a:lnTo>
                  <a:cubicBezTo>
                    <a:pt x="82" y="30"/>
                    <a:pt x="0" y="188"/>
                    <a:pt x="65" y="452"/>
                  </a:cubicBezTo>
                  <a:cubicBezTo>
                    <a:pt x="170" y="299"/>
                    <a:pt x="270" y="153"/>
                    <a:pt x="3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6320025" y="3471375"/>
              <a:ext cx="8525" cy="8825"/>
            </a:xfrm>
            <a:custGeom>
              <a:avLst/>
              <a:gdLst/>
              <a:ahLst/>
              <a:cxnLst/>
              <a:rect l="l" t="t" r="r" b="b"/>
              <a:pathLst>
                <a:path w="341" h="353" extrusionOk="0">
                  <a:moveTo>
                    <a:pt x="224" y="1"/>
                  </a:moveTo>
                  <a:lnTo>
                    <a:pt x="1" y="242"/>
                  </a:lnTo>
                  <a:lnTo>
                    <a:pt x="89" y="353"/>
                  </a:lnTo>
                  <a:cubicBezTo>
                    <a:pt x="177" y="265"/>
                    <a:pt x="259" y="183"/>
                    <a:pt x="341" y="95"/>
                  </a:cubicBezTo>
                  <a:cubicBezTo>
                    <a:pt x="300" y="60"/>
                    <a:pt x="259" y="30"/>
                    <a:pt x="22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6412125" y="3378850"/>
              <a:ext cx="3850" cy="7650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53" y="0"/>
                  </a:moveTo>
                  <a:lnTo>
                    <a:pt x="1" y="305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6408475" y="3386175"/>
              <a:ext cx="3975" cy="3850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9" y="1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6312850" y="346670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59"/>
                    <a:pt x="53" y="106"/>
                    <a:pt x="0" y="159"/>
                  </a:cubicBezTo>
                  <a:cubicBezTo>
                    <a:pt x="53" y="106"/>
                    <a:pt x="112" y="59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02925" y="4083400"/>
              <a:ext cx="46650" cy="17200"/>
            </a:xfrm>
            <a:custGeom>
              <a:avLst/>
              <a:gdLst/>
              <a:ahLst/>
              <a:cxnLst/>
              <a:rect l="l" t="t" r="r" b="b"/>
              <a:pathLst>
                <a:path w="1866" h="688" extrusionOk="0">
                  <a:moveTo>
                    <a:pt x="59" y="1"/>
                  </a:moveTo>
                  <a:cubicBezTo>
                    <a:pt x="41" y="18"/>
                    <a:pt x="24" y="48"/>
                    <a:pt x="0" y="71"/>
                  </a:cubicBezTo>
                  <a:cubicBezTo>
                    <a:pt x="159" y="271"/>
                    <a:pt x="305" y="476"/>
                    <a:pt x="458" y="675"/>
                  </a:cubicBezTo>
                  <a:cubicBezTo>
                    <a:pt x="554" y="683"/>
                    <a:pt x="649" y="688"/>
                    <a:pt x="743" y="688"/>
                  </a:cubicBezTo>
                  <a:cubicBezTo>
                    <a:pt x="1136" y="688"/>
                    <a:pt x="1516" y="611"/>
                    <a:pt x="1866" y="394"/>
                  </a:cubicBezTo>
                  <a:cubicBezTo>
                    <a:pt x="1851" y="241"/>
                    <a:pt x="1804" y="192"/>
                    <a:pt x="1738" y="192"/>
                  </a:cubicBezTo>
                  <a:cubicBezTo>
                    <a:pt x="1678" y="192"/>
                    <a:pt x="1602" y="234"/>
                    <a:pt x="1520" y="276"/>
                  </a:cubicBezTo>
                  <a:cubicBezTo>
                    <a:pt x="1330" y="376"/>
                    <a:pt x="1146" y="429"/>
                    <a:pt x="967" y="429"/>
                  </a:cubicBezTo>
                  <a:cubicBezTo>
                    <a:pt x="726" y="429"/>
                    <a:pt x="495" y="333"/>
                    <a:pt x="276" y="124"/>
                  </a:cubicBezTo>
                  <a:cubicBezTo>
                    <a:pt x="223" y="65"/>
                    <a:pt x="135" y="42"/>
                    <a:pt x="59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964950" y="4046875"/>
              <a:ext cx="7950" cy="19975"/>
            </a:xfrm>
            <a:custGeom>
              <a:avLst/>
              <a:gdLst/>
              <a:ahLst/>
              <a:cxnLst/>
              <a:rect l="l" t="t" r="r" b="b"/>
              <a:pathLst>
                <a:path w="318" h="799" extrusionOk="0">
                  <a:moveTo>
                    <a:pt x="142" y="1"/>
                  </a:moveTo>
                  <a:cubicBezTo>
                    <a:pt x="95" y="259"/>
                    <a:pt x="42" y="511"/>
                    <a:pt x="1" y="769"/>
                  </a:cubicBezTo>
                  <a:cubicBezTo>
                    <a:pt x="60" y="775"/>
                    <a:pt x="118" y="793"/>
                    <a:pt x="177" y="799"/>
                  </a:cubicBezTo>
                  <a:cubicBezTo>
                    <a:pt x="218" y="541"/>
                    <a:pt x="271" y="288"/>
                    <a:pt x="318" y="30"/>
                  </a:cubicBezTo>
                  <a:cubicBezTo>
                    <a:pt x="259" y="24"/>
                    <a:pt x="200" y="7"/>
                    <a:pt x="14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98100" y="3990425"/>
              <a:ext cx="44025" cy="23850"/>
            </a:xfrm>
            <a:custGeom>
              <a:avLst/>
              <a:gdLst/>
              <a:ahLst/>
              <a:cxnLst/>
              <a:rect l="l" t="t" r="r" b="b"/>
              <a:pathLst>
                <a:path w="1761" h="954" extrusionOk="0">
                  <a:moveTo>
                    <a:pt x="1708" y="0"/>
                  </a:moveTo>
                  <a:cubicBezTo>
                    <a:pt x="1549" y="147"/>
                    <a:pt x="1415" y="264"/>
                    <a:pt x="1291" y="376"/>
                  </a:cubicBezTo>
                  <a:cubicBezTo>
                    <a:pt x="1073" y="608"/>
                    <a:pt x="817" y="661"/>
                    <a:pt x="548" y="661"/>
                  </a:cubicBezTo>
                  <a:cubicBezTo>
                    <a:pt x="369" y="661"/>
                    <a:pt x="184" y="637"/>
                    <a:pt x="1" y="628"/>
                  </a:cubicBezTo>
                  <a:lnTo>
                    <a:pt x="1" y="628"/>
                  </a:lnTo>
                  <a:cubicBezTo>
                    <a:pt x="149" y="920"/>
                    <a:pt x="383" y="954"/>
                    <a:pt x="634" y="954"/>
                  </a:cubicBezTo>
                  <a:cubicBezTo>
                    <a:pt x="711" y="954"/>
                    <a:pt x="790" y="951"/>
                    <a:pt x="869" y="951"/>
                  </a:cubicBezTo>
                  <a:cubicBezTo>
                    <a:pt x="1168" y="740"/>
                    <a:pt x="1461" y="534"/>
                    <a:pt x="1761" y="323"/>
                  </a:cubicBezTo>
                  <a:cubicBezTo>
                    <a:pt x="1755" y="235"/>
                    <a:pt x="1737" y="153"/>
                    <a:pt x="170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5546250" y="2925950"/>
              <a:ext cx="8375" cy="93600"/>
            </a:xfrm>
            <a:custGeom>
              <a:avLst/>
              <a:gdLst/>
              <a:ahLst/>
              <a:cxnLst/>
              <a:rect l="l" t="t" r="r" b="b"/>
              <a:pathLst>
                <a:path w="335" h="3744" extrusionOk="0">
                  <a:moveTo>
                    <a:pt x="129" y="1"/>
                  </a:moveTo>
                  <a:cubicBezTo>
                    <a:pt x="88" y="1"/>
                    <a:pt x="41" y="12"/>
                    <a:pt x="0" y="12"/>
                  </a:cubicBezTo>
                  <a:lnTo>
                    <a:pt x="0" y="1103"/>
                  </a:lnTo>
                  <a:cubicBezTo>
                    <a:pt x="71" y="1989"/>
                    <a:pt x="147" y="2869"/>
                    <a:pt x="323" y="3743"/>
                  </a:cubicBezTo>
                  <a:cubicBezTo>
                    <a:pt x="335" y="2951"/>
                    <a:pt x="264" y="2171"/>
                    <a:pt x="217" y="1391"/>
                  </a:cubicBezTo>
                  <a:cubicBezTo>
                    <a:pt x="200" y="1103"/>
                    <a:pt x="235" y="816"/>
                    <a:pt x="247" y="523"/>
                  </a:cubicBezTo>
                  <a:cubicBezTo>
                    <a:pt x="211" y="347"/>
                    <a:pt x="170" y="177"/>
                    <a:pt x="1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177200" y="3807975"/>
              <a:ext cx="10575" cy="55475"/>
            </a:xfrm>
            <a:custGeom>
              <a:avLst/>
              <a:gdLst/>
              <a:ahLst/>
              <a:cxnLst/>
              <a:rect l="l" t="t" r="r" b="b"/>
              <a:pathLst>
                <a:path w="423" h="2219" extrusionOk="0">
                  <a:moveTo>
                    <a:pt x="305" y="1"/>
                  </a:moveTo>
                  <a:lnTo>
                    <a:pt x="305" y="1"/>
                  </a:lnTo>
                  <a:cubicBezTo>
                    <a:pt x="305" y="6"/>
                    <a:pt x="305" y="11"/>
                    <a:pt x="306" y="17"/>
                  </a:cubicBezTo>
                  <a:lnTo>
                    <a:pt x="306" y="17"/>
                  </a:lnTo>
                  <a:cubicBezTo>
                    <a:pt x="307" y="13"/>
                    <a:pt x="309" y="10"/>
                    <a:pt x="311" y="6"/>
                  </a:cubicBezTo>
                  <a:lnTo>
                    <a:pt x="305" y="1"/>
                  </a:lnTo>
                  <a:close/>
                  <a:moveTo>
                    <a:pt x="306" y="17"/>
                  </a:moveTo>
                  <a:lnTo>
                    <a:pt x="306" y="17"/>
                  </a:lnTo>
                  <a:cubicBezTo>
                    <a:pt x="0" y="635"/>
                    <a:pt x="60" y="1734"/>
                    <a:pt x="422" y="2218"/>
                  </a:cubicBezTo>
                  <a:cubicBezTo>
                    <a:pt x="381" y="1490"/>
                    <a:pt x="341" y="750"/>
                    <a:pt x="306" y="1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6184800" y="3806650"/>
              <a:ext cx="1050" cy="1800"/>
            </a:xfrm>
            <a:custGeom>
              <a:avLst/>
              <a:gdLst/>
              <a:ahLst/>
              <a:cxnLst/>
              <a:rect l="l" t="t" r="r" b="b"/>
              <a:pathLst>
                <a:path w="42" h="72" extrusionOk="0">
                  <a:moveTo>
                    <a:pt x="29" y="0"/>
                  </a:moveTo>
                  <a:lnTo>
                    <a:pt x="29" y="0"/>
                  </a:lnTo>
                  <a:cubicBezTo>
                    <a:pt x="27" y="0"/>
                    <a:pt x="24" y="9"/>
                    <a:pt x="18" y="30"/>
                  </a:cubicBezTo>
                  <a:cubicBezTo>
                    <a:pt x="21" y="27"/>
                    <a:pt x="24" y="25"/>
                    <a:pt x="26" y="23"/>
                  </a:cubicBezTo>
                  <a:lnTo>
                    <a:pt x="26" y="23"/>
                  </a:lnTo>
                  <a:cubicBezTo>
                    <a:pt x="25" y="24"/>
                    <a:pt x="25" y="26"/>
                    <a:pt x="24" y="28"/>
                  </a:cubicBezTo>
                  <a:lnTo>
                    <a:pt x="24" y="28"/>
                  </a:lnTo>
                  <a:cubicBezTo>
                    <a:pt x="34" y="16"/>
                    <a:pt x="42" y="8"/>
                    <a:pt x="41" y="8"/>
                  </a:cubicBezTo>
                  <a:lnTo>
                    <a:pt x="41" y="8"/>
                  </a:lnTo>
                  <a:cubicBezTo>
                    <a:pt x="41" y="8"/>
                    <a:pt x="36" y="12"/>
                    <a:pt x="26" y="23"/>
                  </a:cubicBezTo>
                  <a:lnTo>
                    <a:pt x="26" y="23"/>
                  </a:lnTo>
                  <a:cubicBezTo>
                    <a:pt x="29" y="9"/>
                    <a:pt x="30" y="0"/>
                    <a:pt x="29" y="0"/>
                  </a:cubicBezTo>
                  <a:close/>
                  <a:moveTo>
                    <a:pt x="24" y="28"/>
                  </a:moveTo>
                  <a:lnTo>
                    <a:pt x="24" y="28"/>
                  </a:lnTo>
                  <a:cubicBezTo>
                    <a:pt x="18" y="37"/>
                    <a:pt x="9" y="47"/>
                    <a:pt x="2" y="58"/>
                  </a:cubicBezTo>
                  <a:lnTo>
                    <a:pt x="2" y="58"/>
                  </a:lnTo>
                  <a:cubicBezTo>
                    <a:pt x="2" y="58"/>
                    <a:pt x="1" y="58"/>
                    <a:pt x="1" y="58"/>
                  </a:cubicBezTo>
                  <a:cubicBezTo>
                    <a:pt x="1" y="58"/>
                    <a:pt x="1" y="59"/>
                    <a:pt x="1" y="59"/>
                  </a:cubicBezTo>
                  <a:cubicBezTo>
                    <a:pt x="1" y="59"/>
                    <a:pt x="1" y="59"/>
                    <a:pt x="2" y="58"/>
                  </a:cubicBezTo>
                  <a:lnTo>
                    <a:pt x="2" y="58"/>
                  </a:lnTo>
                  <a:cubicBezTo>
                    <a:pt x="4" y="59"/>
                    <a:pt x="12" y="71"/>
                    <a:pt x="12" y="71"/>
                  </a:cubicBezTo>
                  <a:cubicBezTo>
                    <a:pt x="18" y="56"/>
                    <a:pt x="22" y="41"/>
                    <a:pt x="24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5898825" y="3549675"/>
              <a:ext cx="42100" cy="17100"/>
            </a:xfrm>
            <a:custGeom>
              <a:avLst/>
              <a:gdLst/>
              <a:ahLst/>
              <a:cxnLst/>
              <a:rect l="l" t="t" r="r" b="b"/>
              <a:pathLst>
                <a:path w="1684" h="684" extrusionOk="0">
                  <a:moveTo>
                    <a:pt x="164" y="1"/>
                  </a:moveTo>
                  <a:cubicBezTo>
                    <a:pt x="116" y="1"/>
                    <a:pt x="62" y="18"/>
                    <a:pt x="0" y="60"/>
                  </a:cubicBezTo>
                  <a:cubicBezTo>
                    <a:pt x="117" y="189"/>
                    <a:pt x="223" y="324"/>
                    <a:pt x="340" y="453"/>
                  </a:cubicBezTo>
                  <a:cubicBezTo>
                    <a:pt x="399" y="494"/>
                    <a:pt x="469" y="524"/>
                    <a:pt x="528" y="553"/>
                  </a:cubicBezTo>
                  <a:cubicBezTo>
                    <a:pt x="763" y="594"/>
                    <a:pt x="986" y="670"/>
                    <a:pt x="1220" y="682"/>
                  </a:cubicBezTo>
                  <a:cubicBezTo>
                    <a:pt x="1233" y="683"/>
                    <a:pt x="1246" y="683"/>
                    <a:pt x="1259" y="683"/>
                  </a:cubicBezTo>
                  <a:cubicBezTo>
                    <a:pt x="1542" y="683"/>
                    <a:pt x="1661" y="494"/>
                    <a:pt x="1684" y="207"/>
                  </a:cubicBezTo>
                  <a:lnTo>
                    <a:pt x="1684" y="207"/>
                  </a:lnTo>
                  <a:cubicBezTo>
                    <a:pt x="1521" y="373"/>
                    <a:pt x="1359" y="430"/>
                    <a:pt x="1196" y="430"/>
                  </a:cubicBezTo>
                  <a:cubicBezTo>
                    <a:pt x="1000" y="430"/>
                    <a:pt x="803" y="348"/>
                    <a:pt x="599" y="272"/>
                  </a:cubicBezTo>
                  <a:cubicBezTo>
                    <a:pt x="443" y="217"/>
                    <a:pt x="337" y="1"/>
                    <a:pt x="1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5892650" y="3546925"/>
              <a:ext cx="6325" cy="4425"/>
            </a:xfrm>
            <a:custGeom>
              <a:avLst/>
              <a:gdLst/>
              <a:ahLst/>
              <a:cxnLst/>
              <a:rect l="l" t="t" r="r" b="b"/>
              <a:pathLst>
                <a:path w="253" h="177" extrusionOk="0">
                  <a:moveTo>
                    <a:pt x="224" y="0"/>
                  </a:moveTo>
                  <a:lnTo>
                    <a:pt x="1" y="135"/>
                  </a:lnTo>
                  <a:cubicBezTo>
                    <a:pt x="83" y="147"/>
                    <a:pt x="171" y="164"/>
                    <a:pt x="253" y="176"/>
                  </a:cubicBezTo>
                  <a:cubicBezTo>
                    <a:pt x="235" y="118"/>
                    <a:pt x="230" y="59"/>
                    <a:pt x="2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5482000" y="3063075"/>
              <a:ext cx="22750" cy="12300"/>
            </a:xfrm>
            <a:custGeom>
              <a:avLst/>
              <a:gdLst/>
              <a:ahLst/>
              <a:cxnLst/>
              <a:rect l="l" t="t" r="r" b="b"/>
              <a:pathLst>
                <a:path w="910" h="492" extrusionOk="0">
                  <a:moveTo>
                    <a:pt x="118" y="1"/>
                  </a:moveTo>
                  <a:lnTo>
                    <a:pt x="1" y="118"/>
                  </a:lnTo>
                  <a:cubicBezTo>
                    <a:pt x="203" y="277"/>
                    <a:pt x="370" y="492"/>
                    <a:pt x="683" y="492"/>
                  </a:cubicBezTo>
                  <a:cubicBezTo>
                    <a:pt x="751" y="492"/>
                    <a:pt x="826" y="481"/>
                    <a:pt x="910" y="458"/>
                  </a:cubicBezTo>
                  <a:cubicBezTo>
                    <a:pt x="605" y="282"/>
                    <a:pt x="364" y="142"/>
                    <a:pt x="1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5472900" y="3056475"/>
              <a:ext cx="12050" cy="9575"/>
            </a:xfrm>
            <a:custGeom>
              <a:avLst/>
              <a:gdLst/>
              <a:ahLst/>
              <a:cxnLst/>
              <a:rect l="l" t="t" r="r" b="b"/>
              <a:pathLst>
                <a:path w="482" h="383" extrusionOk="0">
                  <a:moveTo>
                    <a:pt x="60" y="1"/>
                  </a:moveTo>
                  <a:cubicBezTo>
                    <a:pt x="36" y="42"/>
                    <a:pt x="24" y="71"/>
                    <a:pt x="1" y="106"/>
                  </a:cubicBezTo>
                  <a:cubicBezTo>
                    <a:pt x="124" y="200"/>
                    <a:pt x="241" y="288"/>
                    <a:pt x="365" y="382"/>
                  </a:cubicBezTo>
                  <a:cubicBezTo>
                    <a:pt x="412" y="341"/>
                    <a:pt x="447" y="306"/>
                    <a:pt x="482" y="259"/>
                  </a:cubicBezTo>
                  <a:cubicBezTo>
                    <a:pt x="335" y="171"/>
                    <a:pt x="200" y="89"/>
                    <a:pt x="6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5499150" y="3118525"/>
              <a:ext cx="11325" cy="3825"/>
            </a:xfrm>
            <a:custGeom>
              <a:avLst/>
              <a:gdLst/>
              <a:ahLst/>
              <a:cxnLst/>
              <a:rect l="l" t="t" r="r" b="b"/>
              <a:pathLst>
                <a:path w="453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148" y="59"/>
                    <a:pt x="300" y="112"/>
                    <a:pt x="453" y="153"/>
                  </a:cubicBezTo>
                  <a:cubicBezTo>
                    <a:pt x="300" y="100"/>
                    <a:pt x="148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5469825" y="3012200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1" y="0"/>
                  </a:moveTo>
                  <a:lnTo>
                    <a:pt x="306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5513825" y="3125700"/>
              <a:ext cx="3400" cy="900"/>
            </a:xfrm>
            <a:custGeom>
              <a:avLst/>
              <a:gdLst/>
              <a:ahLst/>
              <a:cxnLst/>
              <a:rect l="l" t="t" r="r" b="b"/>
              <a:pathLst>
                <a:path w="136" h="36" extrusionOk="0">
                  <a:moveTo>
                    <a:pt x="12" y="1"/>
                  </a:moveTo>
                  <a:lnTo>
                    <a:pt x="1" y="12"/>
                  </a:lnTo>
                  <a:cubicBezTo>
                    <a:pt x="42" y="18"/>
                    <a:pt x="83" y="30"/>
                    <a:pt x="136" y="36"/>
                  </a:cubicBezTo>
                  <a:cubicBezTo>
                    <a:pt x="95" y="18"/>
                    <a:pt x="59" y="12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5465875" y="3008525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0"/>
                  </a:moveTo>
                  <a:lnTo>
                    <a:pt x="165" y="159"/>
                  </a:lnTo>
                  <a:cubicBezTo>
                    <a:pt x="112" y="100"/>
                    <a:pt x="59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5462500" y="3004850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0" y="1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5457375" y="3043575"/>
              <a:ext cx="7350" cy="5900"/>
            </a:xfrm>
            <a:custGeom>
              <a:avLst/>
              <a:gdLst/>
              <a:ahLst/>
              <a:cxnLst/>
              <a:rect l="l" t="t" r="r" b="b"/>
              <a:pathLst>
                <a:path w="294" h="236" extrusionOk="0">
                  <a:moveTo>
                    <a:pt x="211" y="1"/>
                  </a:moveTo>
                  <a:cubicBezTo>
                    <a:pt x="135" y="18"/>
                    <a:pt x="70" y="36"/>
                    <a:pt x="0" y="59"/>
                  </a:cubicBezTo>
                  <a:cubicBezTo>
                    <a:pt x="65" y="118"/>
                    <a:pt x="129" y="176"/>
                    <a:pt x="188" y="235"/>
                  </a:cubicBezTo>
                  <a:cubicBezTo>
                    <a:pt x="223" y="194"/>
                    <a:pt x="252" y="159"/>
                    <a:pt x="293" y="130"/>
                  </a:cubicBezTo>
                  <a:cubicBezTo>
                    <a:pt x="264" y="89"/>
                    <a:pt x="241" y="42"/>
                    <a:pt x="21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5458525" y="3001200"/>
              <a:ext cx="4150" cy="3825"/>
            </a:xfrm>
            <a:custGeom>
              <a:avLst/>
              <a:gdLst/>
              <a:ahLst/>
              <a:cxnLst/>
              <a:rect l="l" t="t" r="r" b="b"/>
              <a:pathLst>
                <a:path w="166" h="153" extrusionOk="0">
                  <a:moveTo>
                    <a:pt x="1" y="0"/>
                  </a:moveTo>
                  <a:cubicBezTo>
                    <a:pt x="1" y="41"/>
                    <a:pt x="13" y="94"/>
                    <a:pt x="19" y="141"/>
                  </a:cubicBezTo>
                  <a:cubicBezTo>
                    <a:pt x="71" y="147"/>
                    <a:pt x="118" y="153"/>
                    <a:pt x="165" y="153"/>
                  </a:cubicBezTo>
                  <a:cubicBezTo>
                    <a:pt x="112" y="100"/>
                    <a:pt x="54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5462050" y="3046800"/>
              <a:ext cx="6050" cy="5900"/>
            </a:xfrm>
            <a:custGeom>
              <a:avLst/>
              <a:gdLst/>
              <a:ahLst/>
              <a:cxnLst/>
              <a:rect l="l" t="t" r="r" b="b"/>
              <a:pathLst>
                <a:path w="242" h="236" extrusionOk="0">
                  <a:moveTo>
                    <a:pt x="106" y="1"/>
                  </a:moveTo>
                  <a:cubicBezTo>
                    <a:pt x="65" y="36"/>
                    <a:pt x="36" y="65"/>
                    <a:pt x="1" y="94"/>
                  </a:cubicBezTo>
                  <a:cubicBezTo>
                    <a:pt x="54" y="147"/>
                    <a:pt x="106" y="188"/>
                    <a:pt x="153" y="235"/>
                  </a:cubicBezTo>
                  <a:cubicBezTo>
                    <a:pt x="183" y="206"/>
                    <a:pt x="212" y="177"/>
                    <a:pt x="241" y="153"/>
                  </a:cubicBezTo>
                  <a:cubicBezTo>
                    <a:pt x="200" y="106"/>
                    <a:pt x="147" y="53"/>
                    <a:pt x="1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5465875" y="3050900"/>
              <a:ext cx="3675" cy="4000"/>
            </a:xfrm>
            <a:custGeom>
              <a:avLst/>
              <a:gdLst/>
              <a:ahLst/>
              <a:cxnLst/>
              <a:rect l="l" t="t" r="r" b="b"/>
              <a:pathLst>
                <a:path w="147" h="160" extrusionOk="0">
                  <a:moveTo>
                    <a:pt x="88" y="1"/>
                  </a:moveTo>
                  <a:cubicBezTo>
                    <a:pt x="59" y="18"/>
                    <a:pt x="30" y="48"/>
                    <a:pt x="0" y="77"/>
                  </a:cubicBezTo>
                  <a:cubicBezTo>
                    <a:pt x="53" y="106"/>
                    <a:pt x="100" y="130"/>
                    <a:pt x="147" y="159"/>
                  </a:cubicBezTo>
                  <a:cubicBezTo>
                    <a:pt x="135" y="106"/>
                    <a:pt x="112" y="48"/>
                    <a:pt x="8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5509875" y="3122325"/>
              <a:ext cx="4125" cy="4575"/>
            </a:xfrm>
            <a:custGeom>
              <a:avLst/>
              <a:gdLst/>
              <a:ahLst/>
              <a:cxnLst/>
              <a:rect l="l" t="t" r="r" b="b"/>
              <a:pathLst>
                <a:path w="165" h="183" extrusionOk="0">
                  <a:moveTo>
                    <a:pt x="0" y="1"/>
                  </a:moveTo>
                  <a:lnTo>
                    <a:pt x="0" y="183"/>
                  </a:lnTo>
                  <a:cubicBezTo>
                    <a:pt x="50" y="173"/>
                    <a:pt x="96" y="158"/>
                    <a:pt x="141" y="147"/>
                  </a:cubicBezTo>
                  <a:lnTo>
                    <a:pt x="141" y="147"/>
                  </a:lnTo>
                  <a:cubicBezTo>
                    <a:pt x="143" y="149"/>
                    <a:pt x="145" y="151"/>
                    <a:pt x="147" y="153"/>
                  </a:cubicBezTo>
                  <a:lnTo>
                    <a:pt x="165" y="142"/>
                  </a:lnTo>
                  <a:lnTo>
                    <a:pt x="165" y="142"/>
                  </a:lnTo>
                  <a:cubicBezTo>
                    <a:pt x="157" y="143"/>
                    <a:pt x="149" y="145"/>
                    <a:pt x="141" y="147"/>
                  </a:cubicBezTo>
                  <a:lnTo>
                    <a:pt x="141" y="147"/>
                  </a:lnTo>
                  <a:cubicBezTo>
                    <a:pt x="96" y="102"/>
                    <a:pt x="51" y="5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5495200" y="31148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" y="1"/>
                  </a:moveTo>
                  <a:lnTo>
                    <a:pt x="83" y="80"/>
                  </a:lnTo>
                  <a:lnTo>
                    <a:pt x="83" y="80"/>
                  </a:lnTo>
                  <a:cubicBezTo>
                    <a:pt x="56" y="53"/>
                    <a:pt x="29" y="26"/>
                    <a:pt x="1" y="1"/>
                  </a:cubicBezTo>
                  <a:close/>
                  <a:moveTo>
                    <a:pt x="83" y="80"/>
                  </a:moveTo>
                  <a:cubicBezTo>
                    <a:pt x="111" y="108"/>
                    <a:pt x="138" y="135"/>
                    <a:pt x="165" y="159"/>
                  </a:cubicBezTo>
                  <a:lnTo>
                    <a:pt x="83" y="8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5843525" y="3914150"/>
              <a:ext cx="9275" cy="11325"/>
            </a:xfrm>
            <a:custGeom>
              <a:avLst/>
              <a:gdLst/>
              <a:ahLst/>
              <a:cxnLst/>
              <a:rect l="l" t="t" r="r" b="b"/>
              <a:pathLst>
                <a:path w="371" h="453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153"/>
                    <a:pt x="206" y="300"/>
                    <a:pt x="311" y="453"/>
                  </a:cubicBezTo>
                  <a:cubicBezTo>
                    <a:pt x="370" y="200"/>
                    <a:pt x="235" y="65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5854825" y="3778500"/>
              <a:ext cx="3975" cy="7650"/>
            </a:xfrm>
            <a:custGeom>
              <a:avLst/>
              <a:gdLst/>
              <a:ahLst/>
              <a:cxnLst/>
              <a:rect l="l" t="t" r="r" b="b"/>
              <a:pathLst>
                <a:path w="159" h="306" extrusionOk="0">
                  <a:moveTo>
                    <a:pt x="0" y="305"/>
                  </a:moveTo>
                  <a:cubicBezTo>
                    <a:pt x="47" y="206"/>
                    <a:pt x="100" y="100"/>
                    <a:pt x="159" y="0"/>
                  </a:cubicBezTo>
                  <a:cubicBezTo>
                    <a:pt x="100" y="100"/>
                    <a:pt x="47" y="206"/>
                    <a:pt x="0" y="30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905700" y="3876125"/>
              <a:ext cx="2375" cy="1250"/>
            </a:xfrm>
            <a:custGeom>
              <a:avLst/>
              <a:gdLst/>
              <a:ahLst/>
              <a:cxnLst/>
              <a:rect l="l" t="t" r="r" b="b"/>
              <a:pathLst>
                <a:path w="95" h="50" extrusionOk="0">
                  <a:moveTo>
                    <a:pt x="64" y="1"/>
                  </a:moveTo>
                  <a:cubicBezTo>
                    <a:pt x="62" y="1"/>
                    <a:pt x="61" y="1"/>
                    <a:pt x="60" y="2"/>
                  </a:cubicBezTo>
                  <a:cubicBezTo>
                    <a:pt x="45" y="6"/>
                    <a:pt x="35" y="17"/>
                    <a:pt x="25" y="28"/>
                  </a:cubicBezTo>
                  <a:lnTo>
                    <a:pt x="25" y="28"/>
                  </a:lnTo>
                  <a:cubicBezTo>
                    <a:pt x="48" y="25"/>
                    <a:pt x="73" y="24"/>
                    <a:pt x="95" y="20"/>
                  </a:cubicBezTo>
                  <a:cubicBezTo>
                    <a:pt x="85" y="10"/>
                    <a:pt x="72" y="1"/>
                    <a:pt x="64" y="1"/>
                  </a:cubicBezTo>
                  <a:close/>
                  <a:moveTo>
                    <a:pt x="25" y="28"/>
                  </a:moveTo>
                  <a:cubicBezTo>
                    <a:pt x="17" y="29"/>
                    <a:pt x="9" y="30"/>
                    <a:pt x="1" y="32"/>
                  </a:cubicBezTo>
                  <a:lnTo>
                    <a:pt x="7" y="49"/>
                  </a:lnTo>
                  <a:cubicBezTo>
                    <a:pt x="13" y="43"/>
                    <a:pt x="19" y="35"/>
                    <a:pt x="25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839850" y="3910500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59"/>
                    <a:pt x="112" y="112"/>
                    <a:pt x="165" y="159"/>
                  </a:cubicBezTo>
                  <a:cubicBezTo>
                    <a:pt x="112" y="100"/>
                    <a:pt x="59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845575" y="3936150"/>
              <a:ext cx="4275" cy="2975"/>
            </a:xfrm>
            <a:custGeom>
              <a:avLst/>
              <a:gdLst/>
              <a:ahLst/>
              <a:cxnLst/>
              <a:rect l="l" t="t" r="r" b="b"/>
              <a:pathLst>
                <a:path w="171" h="119" extrusionOk="0">
                  <a:moveTo>
                    <a:pt x="89" y="1"/>
                  </a:moveTo>
                  <a:cubicBezTo>
                    <a:pt x="59" y="24"/>
                    <a:pt x="30" y="54"/>
                    <a:pt x="1" y="89"/>
                  </a:cubicBezTo>
                  <a:cubicBezTo>
                    <a:pt x="59" y="95"/>
                    <a:pt x="112" y="112"/>
                    <a:pt x="171" y="118"/>
                  </a:cubicBezTo>
                  <a:cubicBezTo>
                    <a:pt x="141" y="71"/>
                    <a:pt x="118" y="36"/>
                    <a:pt x="8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822100" y="3983825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8" y="14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093575" y="3500125"/>
              <a:ext cx="40375" cy="12200"/>
            </a:xfrm>
            <a:custGeom>
              <a:avLst/>
              <a:gdLst/>
              <a:ahLst/>
              <a:cxnLst/>
              <a:rect l="l" t="t" r="r" b="b"/>
              <a:pathLst>
                <a:path w="1615" h="488" extrusionOk="0">
                  <a:moveTo>
                    <a:pt x="1" y="1"/>
                  </a:moveTo>
                  <a:cubicBezTo>
                    <a:pt x="235" y="159"/>
                    <a:pt x="482" y="312"/>
                    <a:pt x="717" y="464"/>
                  </a:cubicBezTo>
                  <a:cubicBezTo>
                    <a:pt x="1051" y="382"/>
                    <a:pt x="1462" y="488"/>
                    <a:pt x="1614" y="130"/>
                  </a:cubicBezTo>
                  <a:cubicBezTo>
                    <a:pt x="1080" y="83"/>
                    <a:pt x="541" y="48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158700" y="3439550"/>
              <a:ext cx="6475" cy="18375"/>
            </a:xfrm>
            <a:custGeom>
              <a:avLst/>
              <a:gdLst/>
              <a:ahLst/>
              <a:cxnLst/>
              <a:rect l="l" t="t" r="r" b="b"/>
              <a:pathLst>
                <a:path w="259" h="735" extrusionOk="0">
                  <a:moveTo>
                    <a:pt x="36" y="1"/>
                  </a:moveTo>
                  <a:cubicBezTo>
                    <a:pt x="24" y="241"/>
                    <a:pt x="18" y="476"/>
                    <a:pt x="1" y="717"/>
                  </a:cubicBezTo>
                  <a:cubicBezTo>
                    <a:pt x="53" y="723"/>
                    <a:pt x="112" y="723"/>
                    <a:pt x="165" y="734"/>
                  </a:cubicBezTo>
                  <a:cubicBezTo>
                    <a:pt x="194" y="500"/>
                    <a:pt x="229" y="265"/>
                    <a:pt x="259" y="30"/>
                  </a:cubicBezTo>
                  <a:cubicBezTo>
                    <a:pt x="182" y="13"/>
                    <a:pt x="112" y="7"/>
                    <a:pt x="3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136550" y="3494850"/>
              <a:ext cx="3700" cy="4125"/>
            </a:xfrm>
            <a:custGeom>
              <a:avLst/>
              <a:gdLst/>
              <a:ahLst/>
              <a:cxnLst/>
              <a:rect l="l" t="t" r="r" b="b"/>
              <a:pathLst>
                <a:path w="148" h="165" extrusionOk="0">
                  <a:moveTo>
                    <a:pt x="100" y="1"/>
                  </a:moveTo>
                  <a:cubicBezTo>
                    <a:pt x="71" y="24"/>
                    <a:pt x="30" y="36"/>
                    <a:pt x="12" y="65"/>
                  </a:cubicBezTo>
                  <a:cubicBezTo>
                    <a:pt x="1" y="89"/>
                    <a:pt x="30" y="136"/>
                    <a:pt x="42" y="165"/>
                  </a:cubicBezTo>
                  <a:cubicBezTo>
                    <a:pt x="83" y="147"/>
                    <a:pt x="112" y="124"/>
                    <a:pt x="147" y="112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5849100" y="2946775"/>
              <a:ext cx="26425" cy="95500"/>
            </a:xfrm>
            <a:custGeom>
              <a:avLst/>
              <a:gdLst/>
              <a:ahLst/>
              <a:cxnLst/>
              <a:rect l="l" t="t" r="r" b="b"/>
              <a:pathLst>
                <a:path w="1057" h="3820" extrusionOk="0">
                  <a:moveTo>
                    <a:pt x="393" y="1"/>
                  </a:moveTo>
                  <a:cubicBezTo>
                    <a:pt x="0" y="1004"/>
                    <a:pt x="229" y="1878"/>
                    <a:pt x="411" y="2734"/>
                  </a:cubicBezTo>
                  <a:cubicBezTo>
                    <a:pt x="493" y="3116"/>
                    <a:pt x="757" y="3456"/>
                    <a:pt x="939" y="3820"/>
                  </a:cubicBezTo>
                  <a:cubicBezTo>
                    <a:pt x="974" y="3790"/>
                    <a:pt x="1009" y="3755"/>
                    <a:pt x="1056" y="3726"/>
                  </a:cubicBezTo>
                  <a:cubicBezTo>
                    <a:pt x="452" y="2594"/>
                    <a:pt x="264" y="1385"/>
                    <a:pt x="3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6127025" y="3944600"/>
              <a:ext cx="15175" cy="14275"/>
            </a:xfrm>
            <a:custGeom>
              <a:avLst/>
              <a:gdLst/>
              <a:ahLst/>
              <a:cxnLst/>
              <a:rect l="l" t="t" r="r" b="b"/>
              <a:pathLst>
                <a:path w="607" h="571" extrusionOk="0">
                  <a:moveTo>
                    <a:pt x="419" y="0"/>
                  </a:moveTo>
                  <a:cubicBezTo>
                    <a:pt x="384" y="0"/>
                    <a:pt x="343" y="7"/>
                    <a:pt x="294" y="21"/>
                  </a:cubicBezTo>
                  <a:cubicBezTo>
                    <a:pt x="200" y="138"/>
                    <a:pt x="100" y="249"/>
                    <a:pt x="0" y="349"/>
                  </a:cubicBezTo>
                  <a:cubicBezTo>
                    <a:pt x="82" y="408"/>
                    <a:pt x="147" y="484"/>
                    <a:pt x="229" y="525"/>
                  </a:cubicBezTo>
                  <a:cubicBezTo>
                    <a:pt x="285" y="556"/>
                    <a:pt x="337" y="570"/>
                    <a:pt x="382" y="570"/>
                  </a:cubicBezTo>
                  <a:cubicBezTo>
                    <a:pt x="494" y="570"/>
                    <a:pt x="570" y="483"/>
                    <a:pt x="587" y="337"/>
                  </a:cubicBezTo>
                  <a:cubicBezTo>
                    <a:pt x="607" y="175"/>
                    <a:pt x="602" y="0"/>
                    <a:pt x="41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6111625" y="3992175"/>
              <a:ext cx="30225" cy="10150"/>
            </a:xfrm>
            <a:custGeom>
              <a:avLst/>
              <a:gdLst/>
              <a:ahLst/>
              <a:cxnLst/>
              <a:rect l="l" t="t" r="r" b="b"/>
              <a:pathLst>
                <a:path w="1209" h="406" extrusionOk="0">
                  <a:moveTo>
                    <a:pt x="1209" y="1"/>
                  </a:moveTo>
                  <a:lnTo>
                    <a:pt x="1209" y="1"/>
                  </a:lnTo>
                  <a:cubicBezTo>
                    <a:pt x="933" y="71"/>
                    <a:pt x="769" y="106"/>
                    <a:pt x="610" y="142"/>
                  </a:cubicBezTo>
                  <a:cubicBezTo>
                    <a:pt x="476" y="171"/>
                    <a:pt x="347" y="189"/>
                    <a:pt x="217" y="235"/>
                  </a:cubicBezTo>
                  <a:cubicBezTo>
                    <a:pt x="141" y="265"/>
                    <a:pt x="71" y="347"/>
                    <a:pt x="0" y="406"/>
                  </a:cubicBezTo>
                  <a:cubicBezTo>
                    <a:pt x="288" y="382"/>
                    <a:pt x="569" y="353"/>
                    <a:pt x="857" y="335"/>
                  </a:cubicBezTo>
                  <a:cubicBezTo>
                    <a:pt x="945" y="253"/>
                    <a:pt x="1039" y="165"/>
                    <a:pt x="120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6069675" y="3125275"/>
              <a:ext cx="8975" cy="49875"/>
            </a:xfrm>
            <a:custGeom>
              <a:avLst/>
              <a:gdLst/>
              <a:ahLst/>
              <a:cxnLst/>
              <a:rect l="l" t="t" r="r" b="b"/>
              <a:pathLst>
                <a:path w="359" h="1995" extrusionOk="0">
                  <a:moveTo>
                    <a:pt x="59" y="0"/>
                  </a:moveTo>
                  <a:lnTo>
                    <a:pt x="59" y="0"/>
                  </a:lnTo>
                  <a:cubicBezTo>
                    <a:pt x="71" y="610"/>
                    <a:pt x="1" y="1238"/>
                    <a:pt x="311" y="1995"/>
                  </a:cubicBezTo>
                  <a:cubicBezTo>
                    <a:pt x="335" y="1572"/>
                    <a:pt x="341" y="1314"/>
                    <a:pt x="358" y="1056"/>
                  </a:cubicBezTo>
                  <a:cubicBezTo>
                    <a:pt x="265" y="704"/>
                    <a:pt x="159" y="352"/>
                    <a:pt x="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6073775" y="3189800"/>
              <a:ext cx="5750" cy="46375"/>
            </a:xfrm>
            <a:custGeom>
              <a:avLst/>
              <a:gdLst/>
              <a:ahLst/>
              <a:cxnLst/>
              <a:rect l="l" t="t" r="r" b="b"/>
              <a:pathLst>
                <a:path w="230" h="1855" extrusionOk="0">
                  <a:moveTo>
                    <a:pt x="1" y="0"/>
                  </a:moveTo>
                  <a:lnTo>
                    <a:pt x="1" y="1854"/>
                  </a:lnTo>
                  <a:cubicBezTo>
                    <a:pt x="59" y="1848"/>
                    <a:pt x="124" y="1848"/>
                    <a:pt x="189" y="1842"/>
                  </a:cubicBezTo>
                  <a:cubicBezTo>
                    <a:pt x="224" y="1226"/>
                    <a:pt x="230" y="610"/>
                    <a:pt x="18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6272225" y="3408025"/>
              <a:ext cx="26550" cy="62800"/>
            </a:xfrm>
            <a:custGeom>
              <a:avLst/>
              <a:gdLst/>
              <a:ahLst/>
              <a:cxnLst/>
              <a:rect l="l" t="t" r="r" b="b"/>
              <a:pathLst>
                <a:path w="1062" h="2512" extrusionOk="0">
                  <a:moveTo>
                    <a:pt x="1062" y="1"/>
                  </a:moveTo>
                  <a:cubicBezTo>
                    <a:pt x="968" y="130"/>
                    <a:pt x="845" y="247"/>
                    <a:pt x="786" y="388"/>
                  </a:cubicBezTo>
                  <a:cubicBezTo>
                    <a:pt x="516" y="1004"/>
                    <a:pt x="270" y="1626"/>
                    <a:pt x="30" y="2248"/>
                  </a:cubicBezTo>
                  <a:cubicBezTo>
                    <a:pt x="0" y="2330"/>
                    <a:pt x="24" y="2424"/>
                    <a:pt x="24" y="2512"/>
                  </a:cubicBezTo>
                  <a:cubicBezTo>
                    <a:pt x="651" y="1796"/>
                    <a:pt x="921" y="922"/>
                    <a:pt x="106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6300225" y="3393500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82" y="1"/>
                  </a:moveTo>
                  <a:cubicBezTo>
                    <a:pt x="95" y="30"/>
                    <a:pt x="1" y="183"/>
                    <a:pt x="77" y="453"/>
                  </a:cubicBezTo>
                  <a:cubicBezTo>
                    <a:pt x="177" y="300"/>
                    <a:pt x="282" y="153"/>
                    <a:pt x="38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6265475" y="3470525"/>
              <a:ext cx="7625" cy="7475"/>
            </a:xfrm>
            <a:custGeom>
              <a:avLst/>
              <a:gdLst/>
              <a:ahLst/>
              <a:cxnLst/>
              <a:rect l="l" t="t" r="r" b="b"/>
              <a:pathLst>
                <a:path w="305" h="299" extrusionOk="0">
                  <a:moveTo>
                    <a:pt x="305" y="0"/>
                  </a:moveTo>
                  <a:cubicBezTo>
                    <a:pt x="205" y="100"/>
                    <a:pt x="100" y="199"/>
                    <a:pt x="0" y="299"/>
                  </a:cubicBezTo>
                  <a:cubicBezTo>
                    <a:pt x="100" y="205"/>
                    <a:pt x="205" y="100"/>
                    <a:pt x="30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6254475" y="3485175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0" y="305"/>
                  </a:moveTo>
                  <a:lnTo>
                    <a:pt x="305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6261800" y="3477850"/>
              <a:ext cx="3850" cy="7650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" y="305"/>
                  </a:move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6298475" y="3404500"/>
              <a:ext cx="3975" cy="3850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9" y="1"/>
                  </a:moveTo>
                  <a:cubicBezTo>
                    <a:pt x="100" y="54"/>
                    <a:pt x="47" y="101"/>
                    <a:pt x="0" y="153"/>
                  </a:cubicBezTo>
                  <a:cubicBezTo>
                    <a:pt x="47" y="101"/>
                    <a:pt x="106" y="54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6250800" y="3492500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59" y="1"/>
                  </a:moveTo>
                  <a:cubicBezTo>
                    <a:pt x="100" y="54"/>
                    <a:pt x="48" y="100"/>
                    <a:pt x="1" y="15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5832825" y="3346000"/>
              <a:ext cx="36975" cy="40350"/>
            </a:xfrm>
            <a:custGeom>
              <a:avLst/>
              <a:gdLst/>
              <a:ahLst/>
              <a:cxnLst/>
              <a:rect l="l" t="t" r="r" b="b"/>
              <a:pathLst>
                <a:path w="1479" h="1614" extrusionOk="0">
                  <a:moveTo>
                    <a:pt x="604" y="1150"/>
                  </a:moveTo>
                  <a:lnTo>
                    <a:pt x="593" y="1168"/>
                  </a:lnTo>
                  <a:cubicBezTo>
                    <a:pt x="598" y="1165"/>
                    <a:pt x="604" y="1163"/>
                    <a:pt x="609" y="1161"/>
                  </a:cubicBezTo>
                  <a:lnTo>
                    <a:pt x="609" y="1161"/>
                  </a:lnTo>
                  <a:cubicBezTo>
                    <a:pt x="607" y="1157"/>
                    <a:pt x="606" y="1154"/>
                    <a:pt x="604" y="115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47" y="205"/>
                    <a:pt x="299" y="405"/>
                    <a:pt x="428" y="616"/>
                  </a:cubicBezTo>
                  <a:cubicBezTo>
                    <a:pt x="470" y="681"/>
                    <a:pt x="440" y="792"/>
                    <a:pt x="446" y="880"/>
                  </a:cubicBezTo>
                  <a:cubicBezTo>
                    <a:pt x="499" y="874"/>
                    <a:pt x="546" y="868"/>
                    <a:pt x="604" y="845"/>
                  </a:cubicBezTo>
                  <a:lnTo>
                    <a:pt x="604" y="845"/>
                  </a:lnTo>
                  <a:cubicBezTo>
                    <a:pt x="604" y="900"/>
                    <a:pt x="599" y="951"/>
                    <a:pt x="599" y="1006"/>
                  </a:cubicBezTo>
                  <a:lnTo>
                    <a:pt x="599" y="1006"/>
                  </a:lnTo>
                  <a:cubicBezTo>
                    <a:pt x="597" y="1005"/>
                    <a:pt x="595" y="1004"/>
                    <a:pt x="593" y="1003"/>
                  </a:cubicBezTo>
                  <a:lnTo>
                    <a:pt x="593" y="1003"/>
                  </a:lnTo>
                  <a:lnTo>
                    <a:pt x="599" y="1015"/>
                  </a:lnTo>
                  <a:cubicBezTo>
                    <a:pt x="599" y="1012"/>
                    <a:pt x="599" y="1009"/>
                    <a:pt x="599" y="1006"/>
                  </a:cubicBezTo>
                  <a:lnTo>
                    <a:pt x="599" y="1006"/>
                  </a:lnTo>
                  <a:cubicBezTo>
                    <a:pt x="668" y="1034"/>
                    <a:pt x="747" y="1057"/>
                    <a:pt x="822" y="1080"/>
                  </a:cubicBezTo>
                  <a:cubicBezTo>
                    <a:pt x="751" y="1107"/>
                    <a:pt x="676" y="1134"/>
                    <a:pt x="609" y="1161"/>
                  </a:cubicBezTo>
                  <a:lnTo>
                    <a:pt x="609" y="1161"/>
                  </a:lnTo>
                  <a:cubicBezTo>
                    <a:pt x="776" y="1554"/>
                    <a:pt x="1176" y="1497"/>
                    <a:pt x="1479" y="1613"/>
                  </a:cubicBezTo>
                  <a:cubicBezTo>
                    <a:pt x="1420" y="1484"/>
                    <a:pt x="1361" y="1344"/>
                    <a:pt x="1308" y="1203"/>
                  </a:cubicBezTo>
                  <a:cubicBezTo>
                    <a:pt x="1250" y="1062"/>
                    <a:pt x="1191" y="915"/>
                    <a:pt x="1144" y="780"/>
                  </a:cubicBezTo>
                  <a:cubicBezTo>
                    <a:pt x="886" y="575"/>
                    <a:pt x="634" y="370"/>
                    <a:pt x="370" y="176"/>
                  </a:cubicBezTo>
                  <a:cubicBezTo>
                    <a:pt x="264" y="94"/>
                    <a:pt x="123" y="59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6250800" y="3866500"/>
              <a:ext cx="3850" cy="3825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" y="153"/>
                  </a:move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5813725" y="4093150"/>
              <a:ext cx="20875" cy="27800"/>
            </a:xfrm>
            <a:custGeom>
              <a:avLst/>
              <a:gdLst/>
              <a:ahLst/>
              <a:cxnLst/>
              <a:rect l="l" t="t" r="r" b="b"/>
              <a:pathLst>
                <a:path w="835" h="1112" extrusionOk="0">
                  <a:moveTo>
                    <a:pt x="158" y="0"/>
                  </a:moveTo>
                  <a:cubicBezTo>
                    <a:pt x="68" y="0"/>
                    <a:pt x="0" y="28"/>
                    <a:pt x="37" y="203"/>
                  </a:cubicBezTo>
                  <a:cubicBezTo>
                    <a:pt x="166" y="344"/>
                    <a:pt x="307" y="479"/>
                    <a:pt x="477" y="649"/>
                  </a:cubicBezTo>
                  <a:cubicBezTo>
                    <a:pt x="266" y="737"/>
                    <a:pt x="154" y="784"/>
                    <a:pt x="19" y="843"/>
                  </a:cubicBezTo>
                  <a:cubicBezTo>
                    <a:pt x="203" y="1023"/>
                    <a:pt x="329" y="1111"/>
                    <a:pt x="428" y="1111"/>
                  </a:cubicBezTo>
                  <a:cubicBezTo>
                    <a:pt x="522" y="1111"/>
                    <a:pt x="590" y="1032"/>
                    <a:pt x="659" y="878"/>
                  </a:cubicBezTo>
                  <a:cubicBezTo>
                    <a:pt x="835" y="473"/>
                    <a:pt x="530" y="262"/>
                    <a:pt x="324" y="4"/>
                  </a:cubicBezTo>
                  <a:cubicBezTo>
                    <a:pt x="312" y="5"/>
                    <a:pt x="298" y="6"/>
                    <a:pt x="285" y="6"/>
                  </a:cubicBezTo>
                  <a:cubicBezTo>
                    <a:pt x="243" y="6"/>
                    <a:pt x="198" y="0"/>
                    <a:pt x="1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6184225" y="3213125"/>
              <a:ext cx="96225" cy="23050"/>
            </a:xfrm>
            <a:custGeom>
              <a:avLst/>
              <a:gdLst/>
              <a:ahLst/>
              <a:cxnLst/>
              <a:rect l="l" t="t" r="r" b="b"/>
              <a:pathLst>
                <a:path w="3849" h="922" extrusionOk="0">
                  <a:moveTo>
                    <a:pt x="323" y="0"/>
                  </a:moveTo>
                  <a:cubicBezTo>
                    <a:pt x="211" y="6"/>
                    <a:pt x="112" y="24"/>
                    <a:pt x="0" y="29"/>
                  </a:cubicBezTo>
                  <a:cubicBezTo>
                    <a:pt x="71" y="82"/>
                    <a:pt x="153" y="176"/>
                    <a:pt x="229" y="182"/>
                  </a:cubicBezTo>
                  <a:cubicBezTo>
                    <a:pt x="303" y="177"/>
                    <a:pt x="376" y="175"/>
                    <a:pt x="449" y="175"/>
                  </a:cubicBezTo>
                  <a:cubicBezTo>
                    <a:pt x="1227" y="175"/>
                    <a:pt x="1952" y="423"/>
                    <a:pt x="2681" y="675"/>
                  </a:cubicBezTo>
                  <a:cubicBezTo>
                    <a:pt x="3057" y="798"/>
                    <a:pt x="3462" y="845"/>
                    <a:pt x="3849" y="921"/>
                  </a:cubicBezTo>
                  <a:cubicBezTo>
                    <a:pt x="3555" y="769"/>
                    <a:pt x="3256" y="622"/>
                    <a:pt x="2963" y="469"/>
                  </a:cubicBezTo>
                  <a:lnTo>
                    <a:pt x="2194" y="205"/>
                  </a:lnTo>
                  <a:cubicBezTo>
                    <a:pt x="1567" y="129"/>
                    <a:pt x="945" y="65"/>
                    <a:pt x="32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6164725" y="3235700"/>
              <a:ext cx="25675" cy="11900"/>
            </a:xfrm>
            <a:custGeom>
              <a:avLst/>
              <a:gdLst/>
              <a:ahLst/>
              <a:cxnLst/>
              <a:rect l="l" t="t" r="r" b="b"/>
              <a:pathLst>
                <a:path w="1027" h="476" extrusionOk="0">
                  <a:moveTo>
                    <a:pt x="59" y="1"/>
                  </a:moveTo>
                  <a:cubicBezTo>
                    <a:pt x="41" y="59"/>
                    <a:pt x="24" y="106"/>
                    <a:pt x="0" y="165"/>
                  </a:cubicBezTo>
                  <a:lnTo>
                    <a:pt x="927" y="476"/>
                  </a:lnTo>
                  <a:cubicBezTo>
                    <a:pt x="962" y="429"/>
                    <a:pt x="991" y="388"/>
                    <a:pt x="1027" y="341"/>
                  </a:cubicBezTo>
                  <a:cubicBezTo>
                    <a:pt x="704" y="235"/>
                    <a:pt x="381" y="112"/>
                    <a:pt x="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6170150" y="3166325"/>
              <a:ext cx="7650" cy="22175"/>
            </a:xfrm>
            <a:custGeom>
              <a:avLst/>
              <a:gdLst/>
              <a:ahLst/>
              <a:cxnLst/>
              <a:rect l="l" t="t" r="r" b="b"/>
              <a:pathLst>
                <a:path w="306" h="887" extrusionOk="0">
                  <a:moveTo>
                    <a:pt x="305" y="1"/>
                  </a:moveTo>
                  <a:cubicBezTo>
                    <a:pt x="264" y="1"/>
                    <a:pt x="211" y="7"/>
                    <a:pt x="158" y="7"/>
                  </a:cubicBezTo>
                  <a:cubicBezTo>
                    <a:pt x="135" y="59"/>
                    <a:pt x="123" y="112"/>
                    <a:pt x="106" y="165"/>
                  </a:cubicBezTo>
                  <a:lnTo>
                    <a:pt x="0" y="887"/>
                  </a:lnTo>
                  <a:cubicBezTo>
                    <a:pt x="100" y="593"/>
                    <a:pt x="205" y="294"/>
                    <a:pt x="30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6157975" y="3188175"/>
              <a:ext cx="12475" cy="18650"/>
            </a:xfrm>
            <a:custGeom>
              <a:avLst/>
              <a:gdLst/>
              <a:ahLst/>
              <a:cxnLst/>
              <a:rect l="l" t="t" r="r" b="b"/>
              <a:pathLst>
                <a:path w="499" h="746" extrusionOk="0">
                  <a:moveTo>
                    <a:pt x="499" y="1"/>
                  </a:moveTo>
                  <a:cubicBezTo>
                    <a:pt x="176" y="148"/>
                    <a:pt x="0" y="382"/>
                    <a:pt x="53" y="746"/>
                  </a:cubicBezTo>
                  <a:cubicBezTo>
                    <a:pt x="200" y="499"/>
                    <a:pt x="352" y="247"/>
                    <a:pt x="49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6115300" y="3246850"/>
              <a:ext cx="3825" cy="7650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0"/>
                  </a:moveTo>
                  <a:lnTo>
                    <a:pt x="153" y="0"/>
                  </a:lnTo>
                  <a:cubicBezTo>
                    <a:pt x="94" y="100"/>
                    <a:pt x="41" y="206"/>
                    <a:pt x="0" y="305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6111175" y="3254175"/>
              <a:ext cx="4275" cy="4000"/>
            </a:xfrm>
            <a:custGeom>
              <a:avLst/>
              <a:gdLst/>
              <a:ahLst/>
              <a:cxnLst/>
              <a:rect l="l" t="t" r="r" b="b"/>
              <a:pathLst>
                <a:path w="171" h="160" extrusionOk="0">
                  <a:moveTo>
                    <a:pt x="1" y="1"/>
                  </a:moveTo>
                  <a:cubicBezTo>
                    <a:pt x="54" y="59"/>
                    <a:pt x="112" y="112"/>
                    <a:pt x="165" y="159"/>
                  </a:cubicBezTo>
                  <a:cubicBezTo>
                    <a:pt x="165" y="112"/>
                    <a:pt x="165" y="59"/>
                    <a:pt x="171" y="7"/>
                  </a:cubicBezTo>
                  <a:cubicBezTo>
                    <a:pt x="112" y="1"/>
                    <a:pt x="59" y="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026850" y="3595025"/>
              <a:ext cx="34350" cy="23500"/>
            </a:xfrm>
            <a:custGeom>
              <a:avLst/>
              <a:gdLst/>
              <a:ahLst/>
              <a:cxnLst/>
              <a:rect l="l" t="t" r="r" b="b"/>
              <a:pathLst>
                <a:path w="1374" h="940" extrusionOk="0">
                  <a:moveTo>
                    <a:pt x="1321" y="0"/>
                  </a:moveTo>
                  <a:cubicBezTo>
                    <a:pt x="933" y="382"/>
                    <a:pt x="605" y="839"/>
                    <a:pt x="1" y="921"/>
                  </a:cubicBezTo>
                  <a:cubicBezTo>
                    <a:pt x="122" y="933"/>
                    <a:pt x="232" y="940"/>
                    <a:pt x="331" y="940"/>
                  </a:cubicBezTo>
                  <a:cubicBezTo>
                    <a:pt x="927" y="940"/>
                    <a:pt x="1152" y="711"/>
                    <a:pt x="1373" y="47"/>
                  </a:cubicBezTo>
                  <a:lnTo>
                    <a:pt x="132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059850" y="3580650"/>
              <a:ext cx="7350" cy="15425"/>
            </a:xfrm>
            <a:custGeom>
              <a:avLst/>
              <a:gdLst/>
              <a:ahLst/>
              <a:cxnLst/>
              <a:rect l="l" t="t" r="r" b="b"/>
              <a:pathLst>
                <a:path w="294" h="617" extrusionOk="0">
                  <a:moveTo>
                    <a:pt x="47" y="0"/>
                  </a:moveTo>
                  <a:cubicBezTo>
                    <a:pt x="24" y="264"/>
                    <a:pt x="18" y="417"/>
                    <a:pt x="1" y="575"/>
                  </a:cubicBezTo>
                  <a:cubicBezTo>
                    <a:pt x="1" y="575"/>
                    <a:pt x="47" y="617"/>
                    <a:pt x="53" y="617"/>
                  </a:cubicBezTo>
                  <a:cubicBezTo>
                    <a:pt x="53" y="617"/>
                    <a:pt x="53" y="617"/>
                    <a:pt x="53" y="616"/>
                  </a:cubicBezTo>
                  <a:cubicBezTo>
                    <a:pt x="188" y="464"/>
                    <a:pt x="294" y="294"/>
                    <a:pt x="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123950" y="3003675"/>
              <a:ext cx="21425" cy="8525"/>
            </a:xfrm>
            <a:custGeom>
              <a:avLst/>
              <a:gdLst/>
              <a:ahLst/>
              <a:cxnLst/>
              <a:rect l="l" t="t" r="r" b="b"/>
              <a:pathLst>
                <a:path w="857" h="341" extrusionOk="0">
                  <a:moveTo>
                    <a:pt x="775" y="1"/>
                  </a:moveTo>
                  <a:cubicBezTo>
                    <a:pt x="516" y="42"/>
                    <a:pt x="252" y="77"/>
                    <a:pt x="0" y="112"/>
                  </a:cubicBezTo>
                  <a:cubicBezTo>
                    <a:pt x="47" y="189"/>
                    <a:pt x="100" y="323"/>
                    <a:pt x="164" y="335"/>
                  </a:cubicBezTo>
                  <a:cubicBezTo>
                    <a:pt x="197" y="339"/>
                    <a:pt x="229" y="340"/>
                    <a:pt x="262" y="340"/>
                  </a:cubicBezTo>
                  <a:cubicBezTo>
                    <a:pt x="395" y="340"/>
                    <a:pt x="530" y="316"/>
                    <a:pt x="657" y="312"/>
                  </a:cubicBezTo>
                  <a:cubicBezTo>
                    <a:pt x="722" y="235"/>
                    <a:pt x="792" y="159"/>
                    <a:pt x="857" y="83"/>
                  </a:cubicBezTo>
                  <a:lnTo>
                    <a:pt x="77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162375" y="2960275"/>
              <a:ext cx="9250" cy="11200"/>
            </a:xfrm>
            <a:custGeom>
              <a:avLst/>
              <a:gdLst/>
              <a:ahLst/>
              <a:cxnLst/>
              <a:rect l="l" t="t" r="r" b="b"/>
              <a:pathLst>
                <a:path w="370" h="448" extrusionOk="0">
                  <a:moveTo>
                    <a:pt x="170" y="0"/>
                  </a:moveTo>
                  <a:cubicBezTo>
                    <a:pt x="118" y="30"/>
                    <a:pt x="59" y="59"/>
                    <a:pt x="0" y="88"/>
                  </a:cubicBezTo>
                  <a:cubicBezTo>
                    <a:pt x="59" y="206"/>
                    <a:pt x="118" y="329"/>
                    <a:pt x="194" y="446"/>
                  </a:cubicBezTo>
                  <a:cubicBezTo>
                    <a:pt x="194" y="447"/>
                    <a:pt x="196" y="448"/>
                    <a:pt x="198" y="448"/>
                  </a:cubicBezTo>
                  <a:cubicBezTo>
                    <a:pt x="219" y="448"/>
                    <a:pt x="316" y="397"/>
                    <a:pt x="370" y="370"/>
                  </a:cubicBezTo>
                  <a:cubicBezTo>
                    <a:pt x="299" y="241"/>
                    <a:pt x="235" y="124"/>
                    <a:pt x="1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6144475" y="2927850"/>
              <a:ext cx="13375" cy="10875"/>
            </a:xfrm>
            <a:custGeom>
              <a:avLst/>
              <a:gdLst/>
              <a:ahLst/>
              <a:cxnLst/>
              <a:rect l="l" t="t" r="r" b="b"/>
              <a:pathLst>
                <a:path w="535" h="435" extrusionOk="0">
                  <a:moveTo>
                    <a:pt x="0" y="1"/>
                  </a:moveTo>
                  <a:cubicBezTo>
                    <a:pt x="18" y="89"/>
                    <a:pt x="36" y="177"/>
                    <a:pt x="47" y="265"/>
                  </a:cubicBezTo>
                  <a:cubicBezTo>
                    <a:pt x="194" y="318"/>
                    <a:pt x="341" y="365"/>
                    <a:pt x="534" y="435"/>
                  </a:cubicBezTo>
                  <a:cubicBezTo>
                    <a:pt x="482" y="300"/>
                    <a:pt x="452" y="236"/>
                    <a:pt x="423" y="171"/>
                  </a:cubicBezTo>
                  <a:cubicBezTo>
                    <a:pt x="282" y="112"/>
                    <a:pt x="135" y="60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6143300" y="3002225"/>
              <a:ext cx="3850" cy="3525"/>
            </a:xfrm>
            <a:custGeom>
              <a:avLst/>
              <a:gdLst/>
              <a:ahLst/>
              <a:cxnLst/>
              <a:rect l="l" t="t" r="r" b="b"/>
              <a:pathLst>
                <a:path w="154" h="141" extrusionOk="0">
                  <a:moveTo>
                    <a:pt x="153" y="0"/>
                  </a:moveTo>
                  <a:cubicBezTo>
                    <a:pt x="106" y="24"/>
                    <a:pt x="53" y="41"/>
                    <a:pt x="1" y="59"/>
                  </a:cubicBezTo>
                  <a:lnTo>
                    <a:pt x="83" y="141"/>
                  </a:lnTo>
                  <a:cubicBezTo>
                    <a:pt x="106" y="100"/>
                    <a:pt x="130" y="47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6276175" y="3507325"/>
              <a:ext cx="81275" cy="29500"/>
            </a:xfrm>
            <a:custGeom>
              <a:avLst/>
              <a:gdLst/>
              <a:ahLst/>
              <a:cxnLst/>
              <a:rect l="l" t="t" r="r" b="b"/>
              <a:pathLst>
                <a:path w="3251" h="1180" extrusionOk="0">
                  <a:moveTo>
                    <a:pt x="1" y="0"/>
                  </a:moveTo>
                  <a:cubicBezTo>
                    <a:pt x="112" y="106"/>
                    <a:pt x="218" y="241"/>
                    <a:pt x="347" y="294"/>
                  </a:cubicBezTo>
                  <a:cubicBezTo>
                    <a:pt x="734" y="434"/>
                    <a:pt x="1139" y="534"/>
                    <a:pt x="1538" y="651"/>
                  </a:cubicBezTo>
                  <a:lnTo>
                    <a:pt x="3251" y="1179"/>
                  </a:lnTo>
                  <a:cubicBezTo>
                    <a:pt x="2253" y="528"/>
                    <a:pt x="1139" y="229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6400550" y="3576975"/>
              <a:ext cx="9400" cy="104600"/>
            </a:xfrm>
            <a:custGeom>
              <a:avLst/>
              <a:gdLst/>
              <a:ahLst/>
              <a:cxnLst/>
              <a:rect l="l" t="t" r="r" b="b"/>
              <a:pathLst>
                <a:path w="376" h="4184" extrusionOk="0">
                  <a:moveTo>
                    <a:pt x="317" y="1"/>
                  </a:moveTo>
                  <a:cubicBezTo>
                    <a:pt x="217" y="54"/>
                    <a:pt x="129" y="95"/>
                    <a:pt x="36" y="142"/>
                  </a:cubicBezTo>
                  <a:cubicBezTo>
                    <a:pt x="30" y="781"/>
                    <a:pt x="12" y="1409"/>
                    <a:pt x="0" y="2048"/>
                  </a:cubicBezTo>
                  <a:cubicBezTo>
                    <a:pt x="12" y="2500"/>
                    <a:pt x="0" y="2958"/>
                    <a:pt x="59" y="3403"/>
                  </a:cubicBezTo>
                  <a:cubicBezTo>
                    <a:pt x="88" y="3667"/>
                    <a:pt x="235" y="3926"/>
                    <a:pt x="329" y="4184"/>
                  </a:cubicBezTo>
                  <a:cubicBezTo>
                    <a:pt x="346" y="4084"/>
                    <a:pt x="376" y="3996"/>
                    <a:pt x="376" y="3902"/>
                  </a:cubicBezTo>
                  <a:cubicBezTo>
                    <a:pt x="352" y="2600"/>
                    <a:pt x="335" y="1297"/>
                    <a:pt x="31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5984175" y="2888125"/>
              <a:ext cx="24075" cy="6900"/>
            </a:xfrm>
            <a:custGeom>
              <a:avLst/>
              <a:gdLst/>
              <a:ahLst/>
              <a:cxnLst/>
              <a:rect l="l" t="t" r="r" b="b"/>
              <a:pathLst>
                <a:path w="963" h="276" extrusionOk="0">
                  <a:moveTo>
                    <a:pt x="0" y="0"/>
                  </a:moveTo>
                  <a:cubicBezTo>
                    <a:pt x="88" y="88"/>
                    <a:pt x="171" y="182"/>
                    <a:pt x="259" y="276"/>
                  </a:cubicBezTo>
                  <a:cubicBezTo>
                    <a:pt x="546" y="241"/>
                    <a:pt x="845" y="246"/>
                    <a:pt x="963" y="0"/>
                  </a:cubicBezTo>
                  <a:close/>
                </a:path>
              </a:pathLst>
            </a:custGeom>
            <a:solidFill>
              <a:srgbClr val="684334">
                <a:alpha val="80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6052800" y="2894725"/>
              <a:ext cx="3850" cy="7650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3" y="0"/>
                  </a:moveTo>
                  <a:lnTo>
                    <a:pt x="1" y="12"/>
                  </a:lnTo>
                  <a:cubicBezTo>
                    <a:pt x="48" y="106"/>
                    <a:pt x="95" y="211"/>
                    <a:pt x="148" y="305"/>
                  </a:cubicBezTo>
                  <a:lnTo>
                    <a:pt x="153" y="299"/>
                  </a:lnTo>
                  <a:cubicBezTo>
                    <a:pt x="107" y="194"/>
                    <a:pt x="54" y="100"/>
                    <a:pt x="1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6056475" y="2902200"/>
              <a:ext cx="3250" cy="7200"/>
            </a:xfrm>
            <a:custGeom>
              <a:avLst/>
              <a:gdLst/>
              <a:ahLst/>
              <a:cxnLst/>
              <a:rect l="l" t="t" r="r" b="b"/>
              <a:pathLst>
                <a:path w="130" h="288" extrusionOk="0">
                  <a:moveTo>
                    <a:pt x="6" y="0"/>
                  </a:moveTo>
                  <a:lnTo>
                    <a:pt x="1" y="6"/>
                  </a:lnTo>
                  <a:cubicBezTo>
                    <a:pt x="3" y="12"/>
                    <a:pt x="6" y="18"/>
                    <a:pt x="8" y="23"/>
                  </a:cubicBezTo>
                  <a:lnTo>
                    <a:pt x="8" y="23"/>
                  </a:lnTo>
                  <a:cubicBezTo>
                    <a:pt x="8" y="16"/>
                    <a:pt x="7" y="8"/>
                    <a:pt x="6" y="0"/>
                  </a:cubicBezTo>
                  <a:close/>
                  <a:moveTo>
                    <a:pt x="8" y="23"/>
                  </a:moveTo>
                  <a:cubicBezTo>
                    <a:pt x="14" y="94"/>
                    <a:pt x="19" y="173"/>
                    <a:pt x="30" y="252"/>
                  </a:cubicBezTo>
                  <a:cubicBezTo>
                    <a:pt x="65" y="264"/>
                    <a:pt x="94" y="270"/>
                    <a:pt x="130" y="288"/>
                  </a:cubicBezTo>
                  <a:cubicBezTo>
                    <a:pt x="91" y="205"/>
                    <a:pt x="47" y="112"/>
                    <a:pt x="8" y="2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6050750" y="2892800"/>
              <a:ext cx="2375" cy="2225"/>
            </a:xfrm>
            <a:custGeom>
              <a:avLst/>
              <a:gdLst/>
              <a:ahLst/>
              <a:cxnLst/>
              <a:rect l="l" t="t" r="r" b="b"/>
              <a:pathLst>
                <a:path w="95" h="89" extrusionOk="0">
                  <a:moveTo>
                    <a:pt x="13" y="1"/>
                  </a:moveTo>
                  <a:cubicBezTo>
                    <a:pt x="13" y="30"/>
                    <a:pt x="7" y="59"/>
                    <a:pt x="1" y="89"/>
                  </a:cubicBezTo>
                  <a:cubicBezTo>
                    <a:pt x="26" y="84"/>
                    <a:pt x="55" y="83"/>
                    <a:pt x="81" y="79"/>
                  </a:cubicBezTo>
                  <a:lnTo>
                    <a:pt x="81" y="79"/>
                  </a:lnTo>
                  <a:cubicBezTo>
                    <a:pt x="83" y="82"/>
                    <a:pt x="85" y="84"/>
                    <a:pt x="87" y="87"/>
                  </a:cubicBezTo>
                  <a:lnTo>
                    <a:pt x="87" y="87"/>
                  </a:lnTo>
                  <a:cubicBezTo>
                    <a:pt x="88" y="84"/>
                    <a:pt x="95" y="77"/>
                    <a:pt x="95" y="77"/>
                  </a:cubicBezTo>
                  <a:lnTo>
                    <a:pt x="95" y="77"/>
                  </a:lnTo>
                  <a:cubicBezTo>
                    <a:pt x="90" y="78"/>
                    <a:pt x="86" y="79"/>
                    <a:pt x="81" y="79"/>
                  </a:cubicBezTo>
                  <a:lnTo>
                    <a:pt x="81" y="79"/>
                  </a:lnTo>
                  <a:cubicBezTo>
                    <a:pt x="59" y="53"/>
                    <a:pt x="33" y="27"/>
                    <a:pt x="13" y="1"/>
                  </a:cubicBezTo>
                  <a:close/>
                  <a:moveTo>
                    <a:pt x="87" y="87"/>
                  </a:moveTo>
                  <a:cubicBezTo>
                    <a:pt x="87" y="88"/>
                    <a:pt x="87" y="89"/>
                    <a:pt x="89" y="89"/>
                  </a:cubicBezTo>
                  <a:cubicBezTo>
                    <a:pt x="88" y="88"/>
                    <a:pt x="88" y="88"/>
                    <a:pt x="87" y="8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5967300" y="4172725"/>
              <a:ext cx="52825" cy="21575"/>
            </a:xfrm>
            <a:custGeom>
              <a:avLst/>
              <a:gdLst/>
              <a:ahLst/>
              <a:cxnLst/>
              <a:rect l="l" t="t" r="r" b="b"/>
              <a:pathLst>
                <a:path w="2113" h="863" extrusionOk="0">
                  <a:moveTo>
                    <a:pt x="2019" y="0"/>
                  </a:moveTo>
                  <a:cubicBezTo>
                    <a:pt x="1608" y="171"/>
                    <a:pt x="1192" y="341"/>
                    <a:pt x="781" y="511"/>
                  </a:cubicBezTo>
                  <a:cubicBezTo>
                    <a:pt x="535" y="505"/>
                    <a:pt x="288" y="505"/>
                    <a:pt x="48" y="505"/>
                  </a:cubicBezTo>
                  <a:cubicBezTo>
                    <a:pt x="1" y="863"/>
                    <a:pt x="288" y="798"/>
                    <a:pt x="476" y="857"/>
                  </a:cubicBezTo>
                  <a:cubicBezTo>
                    <a:pt x="1110" y="787"/>
                    <a:pt x="1731" y="710"/>
                    <a:pt x="2113" y="100"/>
                  </a:cubicBezTo>
                  <a:lnTo>
                    <a:pt x="201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5997800" y="2976025"/>
              <a:ext cx="15725" cy="10375"/>
            </a:xfrm>
            <a:custGeom>
              <a:avLst/>
              <a:gdLst/>
              <a:ahLst/>
              <a:cxnLst/>
              <a:rect l="l" t="t" r="r" b="b"/>
              <a:pathLst>
                <a:path w="629" h="415" extrusionOk="0">
                  <a:moveTo>
                    <a:pt x="460" y="1"/>
                  </a:moveTo>
                  <a:cubicBezTo>
                    <a:pt x="222" y="1"/>
                    <a:pt x="49" y="108"/>
                    <a:pt x="1" y="415"/>
                  </a:cubicBezTo>
                  <a:cubicBezTo>
                    <a:pt x="212" y="280"/>
                    <a:pt x="418" y="151"/>
                    <a:pt x="629" y="16"/>
                  </a:cubicBezTo>
                  <a:cubicBezTo>
                    <a:pt x="570" y="6"/>
                    <a:pt x="513" y="1"/>
                    <a:pt x="46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5838250" y="4115225"/>
              <a:ext cx="33175" cy="19075"/>
            </a:xfrm>
            <a:custGeom>
              <a:avLst/>
              <a:gdLst/>
              <a:ahLst/>
              <a:cxnLst/>
              <a:rect l="l" t="t" r="r" b="b"/>
              <a:pathLst>
                <a:path w="1327" h="763" extrusionOk="0">
                  <a:moveTo>
                    <a:pt x="1221" y="1"/>
                  </a:moveTo>
                  <a:cubicBezTo>
                    <a:pt x="816" y="253"/>
                    <a:pt x="405" y="505"/>
                    <a:pt x="0" y="758"/>
                  </a:cubicBezTo>
                  <a:cubicBezTo>
                    <a:pt x="44" y="761"/>
                    <a:pt x="87" y="762"/>
                    <a:pt x="128" y="762"/>
                  </a:cubicBezTo>
                  <a:cubicBezTo>
                    <a:pt x="645" y="762"/>
                    <a:pt x="1038" y="530"/>
                    <a:pt x="1326" y="106"/>
                  </a:cubicBezTo>
                  <a:cubicBezTo>
                    <a:pt x="1291" y="65"/>
                    <a:pt x="1256" y="36"/>
                    <a:pt x="122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5868750" y="4108775"/>
              <a:ext cx="7350" cy="9125"/>
            </a:xfrm>
            <a:custGeom>
              <a:avLst/>
              <a:gdLst/>
              <a:ahLst/>
              <a:cxnLst/>
              <a:rect l="l" t="t" r="r" b="b"/>
              <a:pathLst>
                <a:path w="294" h="365" extrusionOk="0">
                  <a:moveTo>
                    <a:pt x="206" y="1"/>
                  </a:moveTo>
                  <a:cubicBezTo>
                    <a:pt x="135" y="89"/>
                    <a:pt x="65" y="171"/>
                    <a:pt x="1" y="259"/>
                  </a:cubicBezTo>
                  <a:cubicBezTo>
                    <a:pt x="36" y="294"/>
                    <a:pt x="71" y="323"/>
                    <a:pt x="106" y="364"/>
                  </a:cubicBezTo>
                  <a:cubicBezTo>
                    <a:pt x="165" y="265"/>
                    <a:pt x="235" y="165"/>
                    <a:pt x="294" y="59"/>
                  </a:cubicBezTo>
                  <a:cubicBezTo>
                    <a:pt x="264" y="42"/>
                    <a:pt x="235" y="24"/>
                    <a:pt x="2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6247275" y="3525350"/>
              <a:ext cx="7525" cy="7650"/>
            </a:xfrm>
            <a:custGeom>
              <a:avLst/>
              <a:gdLst/>
              <a:ahLst/>
              <a:cxnLst/>
              <a:rect l="l" t="t" r="r" b="b"/>
              <a:pathLst>
                <a:path w="301" h="306" extrusionOk="0">
                  <a:moveTo>
                    <a:pt x="300" y="306"/>
                  </a:moveTo>
                  <a:cubicBezTo>
                    <a:pt x="200" y="206"/>
                    <a:pt x="95" y="101"/>
                    <a:pt x="1" y="1"/>
                  </a:cubicBezTo>
                  <a:cubicBezTo>
                    <a:pt x="95" y="101"/>
                    <a:pt x="200" y="206"/>
                    <a:pt x="300" y="30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6258125" y="3535400"/>
              <a:ext cx="13225" cy="8600"/>
            </a:xfrm>
            <a:custGeom>
              <a:avLst/>
              <a:gdLst/>
              <a:ahLst/>
              <a:cxnLst/>
              <a:rect l="l" t="t" r="r" b="b"/>
              <a:pathLst>
                <a:path w="529" h="344" extrusionOk="0">
                  <a:moveTo>
                    <a:pt x="156" y="1"/>
                  </a:moveTo>
                  <a:cubicBezTo>
                    <a:pt x="112" y="1"/>
                    <a:pt x="62" y="14"/>
                    <a:pt x="1" y="45"/>
                  </a:cubicBezTo>
                  <a:cubicBezTo>
                    <a:pt x="48" y="144"/>
                    <a:pt x="101" y="244"/>
                    <a:pt x="154" y="344"/>
                  </a:cubicBezTo>
                  <a:lnTo>
                    <a:pt x="529" y="344"/>
                  </a:lnTo>
                  <a:cubicBezTo>
                    <a:pt x="396" y="244"/>
                    <a:pt x="343" y="1"/>
                    <a:pt x="15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6276475" y="3547350"/>
              <a:ext cx="7650" cy="3850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305" y="15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6254475" y="3532275"/>
              <a:ext cx="5750" cy="4400"/>
            </a:xfrm>
            <a:custGeom>
              <a:avLst/>
              <a:gdLst/>
              <a:ahLst/>
              <a:cxnLst/>
              <a:rect l="l" t="t" r="r" b="b"/>
              <a:pathLst>
                <a:path w="230" h="176" extrusionOk="0">
                  <a:moveTo>
                    <a:pt x="122" y="1"/>
                  </a:moveTo>
                  <a:cubicBezTo>
                    <a:pt x="87" y="1"/>
                    <a:pt x="43" y="9"/>
                    <a:pt x="0" y="17"/>
                  </a:cubicBezTo>
                  <a:cubicBezTo>
                    <a:pt x="59" y="64"/>
                    <a:pt x="106" y="123"/>
                    <a:pt x="159" y="176"/>
                  </a:cubicBezTo>
                  <a:cubicBezTo>
                    <a:pt x="229" y="35"/>
                    <a:pt x="193" y="1"/>
                    <a:pt x="12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6270900" y="3543700"/>
              <a:ext cx="5900" cy="3975"/>
            </a:xfrm>
            <a:custGeom>
              <a:avLst/>
              <a:gdLst/>
              <a:ahLst/>
              <a:cxnLst/>
              <a:rect l="l" t="t" r="r" b="b"/>
              <a:pathLst>
                <a:path w="236" h="159" extrusionOk="0">
                  <a:moveTo>
                    <a:pt x="235" y="159"/>
                  </a:moveTo>
                  <a:cubicBezTo>
                    <a:pt x="153" y="106"/>
                    <a:pt x="83" y="47"/>
                    <a:pt x="0" y="0"/>
                  </a:cubicBezTo>
                  <a:cubicBezTo>
                    <a:pt x="83" y="47"/>
                    <a:pt x="153" y="106"/>
                    <a:pt x="235" y="15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5928450" y="3956825"/>
              <a:ext cx="8075" cy="22625"/>
            </a:xfrm>
            <a:custGeom>
              <a:avLst/>
              <a:gdLst/>
              <a:ahLst/>
              <a:cxnLst/>
              <a:rect l="l" t="t" r="r" b="b"/>
              <a:pathLst>
                <a:path w="323" h="905" extrusionOk="0">
                  <a:moveTo>
                    <a:pt x="53" y="1"/>
                  </a:moveTo>
                  <a:lnTo>
                    <a:pt x="53" y="1"/>
                  </a:lnTo>
                  <a:cubicBezTo>
                    <a:pt x="29" y="376"/>
                    <a:pt x="18" y="640"/>
                    <a:pt x="0" y="904"/>
                  </a:cubicBezTo>
                  <a:cubicBezTo>
                    <a:pt x="323" y="652"/>
                    <a:pt x="293" y="382"/>
                    <a:pt x="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6200500" y="4020775"/>
              <a:ext cx="11750" cy="34050"/>
            </a:xfrm>
            <a:custGeom>
              <a:avLst/>
              <a:gdLst/>
              <a:ahLst/>
              <a:cxnLst/>
              <a:rect l="l" t="t" r="r" b="b"/>
              <a:pathLst>
                <a:path w="470" h="1362" extrusionOk="0">
                  <a:moveTo>
                    <a:pt x="135" y="1"/>
                  </a:moveTo>
                  <a:lnTo>
                    <a:pt x="135" y="1"/>
                  </a:lnTo>
                  <a:cubicBezTo>
                    <a:pt x="83" y="488"/>
                    <a:pt x="47" y="928"/>
                    <a:pt x="0" y="1362"/>
                  </a:cubicBezTo>
                  <a:cubicBezTo>
                    <a:pt x="417" y="957"/>
                    <a:pt x="470" y="517"/>
                    <a:pt x="1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6234375" y="3396450"/>
              <a:ext cx="13075" cy="28900"/>
            </a:xfrm>
            <a:custGeom>
              <a:avLst/>
              <a:gdLst/>
              <a:ahLst/>
              <a:cxnLst/>
              <a:rect l="l" t="t" r="r" b="b"/>
              <a:pathLst>
                <a:path w="523" h="1156" extrusionOk="0">
                  <a:moveTo>
                    <a:pt x="1" y="0"/>
                  </a:moveTo>
                  <a:lnTo>
                    <a:pt x="1" y="0"/>
                  </a:lnTo>
                  <a:cubicBezTo>
                    <a:pt x="53" y="376"/>
                    <a:pt x="100" y="757"/>
                    <a:pt x="147" y="1156"/>
                  </a:cubicBezTo>
                  <a:cubicBezTo>
                    <a:pt x="523" y="563"/>
                    <a:pt x="488" y="305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6353475" y="3023200"/>
              <a:ext cx="3825" cy="7650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0"/>
                  </a:moveTo>
                  <a:lnTo>
                    <a:pt x="0" y="305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6098575" y="3577425"/>
              <a:ext cx="30225" cy="8825"/>
            </a:xfrm>
            <a:custGeom>
              <a:avLst/>
              <a:gdLst/>
              <a:ahLst/>
              <a:cxnLst/>
              <a:rect l="l" t="t" r="r" b="b"/>
              <a:pathLst>
                <a:path w="1209" h="353" extrusionOk="0">
                  <a:moveTo>
                    <a:pt x="376" y="0"/>
                  </a:moveTo>
                  <a:cubicBezTo>
                    <a:pt x="258" y="18"/>
                    <a:pt x="129" y="36"/>
                    <a:pt x="12" y="59"/>
                  </a:cubicBezTo>
                  <a:cubicBezTo>
                    <a:pt x="6" y="100"/>
                    <a:pt x="6" y="147"/>
                    <a:pt x="0" y="188"/>
                  </a:cubicBezTo>
                  <a:cubicBezTo>
                    <a:pt x="223" y="241"/>
                    <a:pt x="440" y="300"/>
                    <a:pt x="663" y="352"/>
                  </a:cubicBezTo>
                  <a:cubicBezTo>
                    <a:pt x="845" y="300"/>
                    <a:pt x="1033" y="253"/>
                    <a:pt x="1209" y="206"/>
                  </a:cubicBezTo>
                  <a:lnTo>
                    <a:pt x="1185" y="118"/>
                  </a:lnTo>
                  <a:cubicBezTo>
                    <a:pt x="915" y="77"/>
                    <a:pt x="646" y="36"/>
                    <a:pt x="37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061175" y="3359775"/>
              <a:ext cx="12350" cy="19975"/>
            </a:xfrm>
            <a:custGeom>
              <a:avLst/>
              <a:gdLst/>
              <a:ahLst/>
              <a:cxnLst/>
              <a:rect l="l" t="t" r="r" b="b"/>
              <a:pathLst>
                <a:path w="494" h="799" extrusionOk="0">
                  <a:moveTo>
                    <a:pt x="141" y="1"/>
                  </a:moveTo>
                  <a:cubicBezTo>
                    <a:pt x="88" y="42"/>
                    <a:pt x="47" y="83"/>
                    <a:pt x="0" y="124"/>
                  </a:cubicBezTo>
                  <a:cubicBezTo>
                    <a:pt x="65" y="329"/>
                    <a:pt x="135" y="534"/>
                    <a:pt x="223" y="798"/>
                  </a:cubicBezTo>
                  <a:cubicBezTo>
                    <a:pt x="493" y="435"/>
                    <a:pt x="370" y="212"/>
                    <a:pt x="1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057350" y="3357725"/>
              <a:ext cx="7225" cy="5150"/>
            </a:xfrm>
            <a:custGeom>
              <a:avLst/>
              <a:gdLst/>
              <a:ahLst/>
              <a:cxnLst/>
              <a:rect l="l" t="t" r="r" b="b"/>
              <a:pathLst>
                <a:path w="289" h="206" extrusionOk="0">
                  <a:moveTo>
                    <a:pt x="1" y="0"/>
                  </a:moveTo>
                  <a:cubicBezTo>
                    <a:pt x="48" y="65"/>
                    <a:pt x="95" y="141"/>
                    <a:pt x="147" y="206"/>
                  </a:cubicBezTo>
                  <a:cubicBezTo>
                    <a:pt x="200" y="165"/>
                    <a:pt x="241" y="124"/>
                    <a:pt x="288" y="83"/>
                  </a:cubicBezTo>
                  <a:cubicBezTo>
                    <a:pt x="189" y="53"/>
                    <a:pt x="95" y="3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5832525" y="3367850"/>
              <a:ext cx="15275" cy="7500"/>
            </a:xfrm>
            <a:custGeom>
              <a:avLst/>
              <a:gdLst/>
              <a:ahLst/>
              <a:cxnLst/>
              <a:rect l="l" t="t" r="r" b="b"/>
              <a:pathLst>
                <a:path w="611" h="300" extrusionOk="0">
                  <a:moveTo>
                    <a:pt x="0" y="0"/>
                  </a:moveTo>
                  <a:cubicBezTo>
                    <a:pt x="202" y="92"/>
                    <a:pt x="398" y="184"/>
                    <a:pt x="599" y="282"/>
                  </a:cubicBezTo>
                  <a:lnTo>
                    <a:pt x="599" y="282"/>
                  </a:lnTo>
                  <a:lnTo>
                    <a:pt x="599" y="147"/>
                  </a:lnTo>
                  <a:lnTo>
                    <a:pt x="599" y="147"/>
                  </a:lnTo>
                  <a:lnTo>
                    <a:pt x="458" y="6"/>
                  </a:lnTo>
                  <a:cubicBezTo>
                    <a:pt x="306" y="0"/>
                    <a:pt x="159" y="0"/>
                    <a:pt x="0" y="0"/>
                  </a:cubicBezTo>
                  <a:close/>
                  <a:moveTo>
                    <a:pt x="599" y="282"/>
                  </a:moveTo>
                  <a:lnTo>
                    <a:pt x="599" y="299"/>
                  </a:lnTo>
                  <a:lnTo>
                    <a:pt x="611" y="288"/>
                  </a:lnTo>
                  <a:cubicBezTo>
                    <a:pt x="607" y="286"/>
                    <a:pt x="603" y="284"/>
                    <a:pt x="599" y="282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5825200" y="3364325"/>
              <a:ext cx="7800" cy="3825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0" y="0"/>
                  </a:moveTo>
                  <a:lnTo>
                    <a:pt x="31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6045050" y="3961100"/>
              <a:ext cx="11600" cy="22025"/>
            </a:xfrm>
            <a:custGeom>
              <a:avLst/>
              <a:gdLst/>
              <a:ahLst/>
              <a:cxnLst/>
              <a:rect l="l" t="t" r="r" b="b"/>
              <a:pathLst>
                <a:path w="464" h="881" extrusionOk="0">
                  <a:moveTo>
                    <a:pt x="329" y="0"/>
                  </a:moveTo>
                  <a:cubicBezTo>
                    <a:pt x="223" y="270"/>
                    <a:pt x="111" y="552"/>
                    <a:pt x="0" y="821"/>
                  </a:cubicBezTo>
                  <a:cubicBezTo>
                    <a:pt x="53" y="845"/>
                    <a:pt x="106" y="862"/>
                    <a:pt x="170" y="880"/>
                  </a:cubicBezTo>
                  <a:cubicBezTo>
                    <a:pt x="264" y="598"/>
                    <a:pt x="370" y="323"/>
                    <a:pt x="463" y="41"/>
                  </a:cubicBezTo>
                  <a:lnTo>
                    <a:pt x="329" y="0"/>
                  </a:lnTo>
                  <a:close/>
                </a:path>
              </a:pathLst>
            </a:custGeom>
            <a:solidFill>
              <a:srgbClr val="684334">
                <a:alpha val="80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6017750" y="4141475"/>
              <a:ext cx="19675" cy="33775"/>
            </a:xfrm>
            <a:custGeom>
              <a:avLst/>
              <a:gdLst/>
              <a:ahLst/>
              <a:cxnLst/>
              <a:rect l="l" t="t" r="r" b="b"/>
              <a:pathLst>
                <a:path w="787" h="1351" extrusionOk="0">
                  <a:moveTo>
                    <a:pt x="593" y="1"/>
                  </a:moveTo>
                  <a:cubicBezTo>
                    <a:pt x="411" y="394"/>
                    <a:pt x="206" y="822"/>
                    <a:pt x="1" y="1256"/>
                  </a:cubicBezTo>
                  <a:cubicBezTo>
                    <a:pt x="36" y="1280"/>
                    <a:pt x="65" y="1315"/>
                    <a:pt x="95" y="1350"/>
                  </a:cubicBezTo>
                  <a:cubicBezTo>
                    <a:pt x="681" y="975"/>
                    <a:pt x="787" y="681"/>
                    <a:pt x="5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5942825" y="2987400"/>
              <a:ext cx="5300" cy="13075"/>
            </a:xfrm>
            <a:custGeom>
              <a:avLst/>
              <a:gdLst/>
              <a:ahLst/>
              <a:cxnLst/>
              <a:rect l="l" t="t" r="r" b="b"/>
              <a:pathLst>
                <a:path w="212" h="523" extrusionOk="0">
                  <a:moveTo>
                    <a:pt x="76" y="1"/>
                  </a:moveTo>
                  <a:cubicBezTo>
                    <a:pt x="47" y="171"/>
                    <a:pt x="29" y="329"/>
                    <a:pt x="0" y="499"/>
                  </a:cubicBezTo>
                  <a:cubicBezTo>
                    <a:pt x="41" y="505"/>
                    <a:pt x="94" y="517"/>
                    <a:pt x="135" y="523"/>
                  </a:cubicBezTo>
                  <a:cubicBezTo>
                    <a:pt x="158" y="353"/>
                    <a:pt x="188" y="194"/>
                    <a:pt x="211" y="24"/>
                  </a:cubicBezTo>
                  <a:cubicBezTo>
                    <a:pt x="158" y="18"/>
                    <a:pt x="117" y="7"/>
                    <a:pt x="7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5934750" y="3010575"/>
              <a:ext cx="4850" cy="4425"/>
            </a:xfrm>
            <a:custGeom>
              <a:avLst/>
              <a:gdLst/>
              <a:ahLst/>
              <a:cxnLst/>
              <a:rect l="l" t="t" r="r" b="b"/>
              <a:pathLst>
                <a:path w="194" h="177" extrusionOk="0">
                  <a:moveTo>
                    <a:pt x="94" y="1"/>
                  </a:moveTo>
                  <a:cubicBezTo>
                    <a:pt x="65" y="59"/>
                    <a:pt x="30" y="118"/>
                    <a:pt x="0" y="177"/>
                  </a:cubicBezTo>
                  <a:cubicBezTo>
                    <a:pt x="65" y="147"/>
                    <a:pt x="129" y="106"/>
                    <a:pt x="194" y="77"/>
                  </a:cubicBezTo>
                  <a:cubicBezTo>
                    <a:pt x="159" y="59"/>
                    <a:pt x="129" y="30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5937100" y="3005000"/>
              <a:ext cx="5750" cy="7650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41" y="1"/>
                  </a:moveTo>
                  <a:cubicBezTo>
                    <a:pt x="94" y="77"/>
                    <a:pt x="41" y="147"/>
                    <a:pt x="0" y="224"/>
                  </a:cubicBezTo>
                  <a:cubicBezTo>
                    <a:pt x="35" y="253"/>
                    <a:pt x="65" y="282"/>
                    <a:pt x="94" y="306"/>
                  </a:cubicBezTo>
                  <a:lnTo>
                    <a:pt x="229" y="48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684334">
                <a:alpha val="80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6074075" y="3317600"/>
              <a:ext cx="8100" cy="16675"/>
            </a:xfrm>
            <a:custGeom>
              <a:avLst/>
              <a:gdLst/>
              <a:ahLst/>
              <a:cxnLst/>
              <a:rect l="l" t="t" r="r" b="b"/>
              <a:pathLst>
                <a:path w="324" h="667" extrusionOk="0">
                  <a:moveTo>
                    <a:pt x="165" y="0"/>
                  </a:moveTo>
                  <a:cubicBezTo>
                    <a:pt x="36" y="0"/>
                    <a:pt x="34" y="151"/>
                    <a:pt x="1" y="256"/>
                  </a:cubicBezTo>
                  <a:cubicBezTo>
                    <a:pt x="30" y="397"/>
                    <a:pt x="47" y="526"/>
                    <a:pt x="71" y="667"/>
                  </a:cubicBezTo>
                  <a:cubicBezTo>
                    <a:pt x="323" y="514"/>
                    <a:pt x="300" y="274"/>
                    <a:pt x="276" y="27"/>
                  </a:cubicBezTo>
                  <a:cubicBezTo>
                    <a:pt x="231" y="9"/>
                    <a:pt x="194" y="0"/>
                    <a:pt x="1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5904100" y="4148675"/>
              <a:ext cx="12625" cy="5875"/>
            </a:xfrm>
            <a:custGeom>
              <a:avLst/>
              <a:gdLst/>
              <a:ahLst/>
              <a:cxnLst/>
              <a:rect l="l" t="t" r="r" b="b"/>
              <a:pathLst>
                <a:path w="505" h="235" extrusionOk="0">
                  <a:moveTo>
                    <a:pt x="499" y="0"/>
                  </a:moveTo>
                  <a:cubicBezTo>
                    <a:pt x="329" y="12"/>
                    <a:pt x="170" y="30"/>
                    <a:pt x="0" y="41"/>
                  </a:cubicBezTo>
                  <a:cubicBezTo>
                    <a:pt x="82" y="176"/>
                    <a:pt x="170" y="235"/>
                    <a:pt x="247" y="235"/>
                  </a:cubicBezTo>
                  <a:cubicBezTo>
                    <a:pt x="335" y="235"/>
                    <a:pt x="417" y="165"/>
                    <a:pt x="505" y="129"/>
                  </a:cubicBezTo>
                  <a:cubicBezTo>
                    <a:pt x="505" y="88"/>
                    <a:pt x="499" y="47"/>
                    <a:pt x="4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6144025" y="4154825"/>
              <a:ext cx="14125" cy="20275"/>
            </a:xfrm>
            <a:custGeom>
              <a:avLst/>
              <a:gdLst/>
              <a:ahLst/>
              <a:cxnLst/>
              <a:rect l="l" t="t" r="r" b="b"/>
              <a:pathLst>
                <a:path w="565" h="811" extrusionOk="0">
                  <a:moveTo>
                    <a:pt x="429" y="1"/>
                  </a:moveTo>
                  <a:cubicBezTo>
                    <a:pt x="288" y="259"/>
                    <a:pt x="142" y="523"/>
                    <a:pt x="1" y="781"/>
                  </a:cubicBezTo>
                  <a:lnTo>
                    <a:pt x="30" y="810"/>
                  </a:lnTo>
                  <a:cubicBezTo>
                    <a:pt x="382" y="675"/>
                    <a:pt x="488" y="388"/>
                    <a:pt x="564" y="89"/>
                  </a:cubicBezTo>
                  <a:cubicBezTo>
                    <a:pt x="523" y="59"/>
                    <a:pt x="470" y="30"/>
                    <a:pt x="4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6142575" y="4174325"/>
              <a:ext cx="2225" cy="2225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65" y="1"/>
                  </a:moveTo>
                  <a:lnTo>
                    <a:pt x="65" y="1"/>
                  </a:lnTo>
                  <a:cubicBezTo>
                    <a:pt x="64" y="1"/>
                    <a:pt x="64" y="1"/>
                    <a:pt x="64" y="2"/>
                  </a:cubicBezTo>
                  <a:lnTo>
                    <a:pt x="64" y="2"/>
                  </a:lnTo>
                  <a:lnTo>
                    <a:pt x="65" y="1"/>
                  </a:lnTo>
                  <a:close/>
                  <a:moveTo>
                    <a:pt x="64" y="2"/>
                  </a:moveTo>
                  <a:lnTo>
                    <a:pt x="0" y="89"/>
                  </a:lnTo>
                  <a:lnTo>
                    <a:pt x="88" y="19"/>
                  </a:lnTo>
                  <a:cubicBezTo>
                    <a:pt x="88" y="19"/>
                    <a:pt x="66" y="5"/>
                    <a:pt x="64" y="2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5466175" y="2964525"/>
              <a:ext cx="11300" cy="7950"/>
            </a:xfrm>
            <a:custGeom>
              <a:avLst/>
              <a:gdLst/>
              <a:ahLst/>
              <a:cxnLst/>
              <a:rect l="l" t="t" r="r" b="b"/>
              <a:pathLst>
                <a:path w="452" h="318" extrusionOk="0">
                  <a:moveTo>
                    <a:pt x="0" y="0"/>
                  </a:moveTo>
                  <a:cubicBezTo>
                    <a:pt x="38" y="202"/>
                    <a:pt x="140" y="317"/>
                    <a:pt x="320" y="317"/>
                  </a:cubicBezTo>
                  <a:cubicBezTo>
                    <a:pt x="360" y="317"/>
                    <a:pt x="404" y="311"/>
                    <a:pt x="452" y="300"/>
                  </a:cubicBezTo>
                  <a:cubicBezTo>
                    <a:pt x="299" y="206"/>
                    <a:pt x="153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5451650" y="2990475"/>
              <a:ext cx="3825" cy="7375"/>
            </a:xfrm>
            <a:custGeom>
              <a:avLst/>
              <a:gdLst/>
              <a:ahLst/>
              <a:cxnLst/>
              <a:rect l="l" t="t" r="r" b="b"/>
              <a:pathLst>
                <a:path w="153" h="295" extrusionOk="0">
                  <a:moveTo>
                    <a:pt x="0" y="1"/>
                  </a:moveTo>
                  <a:cubicBezTo>
                    <a:pt x="2" y="15"/>
                    <a:pt x="7" y="26"/>
                    <a:pt x="14" y="34"/>
                  </a:cubicBezTo>
                  <a:lnTo>
                    <a:pt x="14" y="34"/>
                  </a:lnTo>
                  <a:cubicBezTo>
                    <a:pt x="10" y="23"/>
                    <a:pt x="5" y="12"/>
                    <a:pt x="0" y="1"/>
                  </a:cubicBezTo>
                  <a:close/>
                  <a:moveTo>
                    <a:pt x="14" y="34"/>
                  </a:moveTo>
                  <a:cubicBezTo>
                    <a:pt x="53" y="122"/>
                    <a:pt x="101" y="206"/>
                    <a:pt x="153" y="294"/>
                  </a:cubicBezTo>
                  <a:cubicBezTo>
                    <a:pt x="123" y="218"/>
                    <a:pt x="100" y="136"/>
                    <a:pt x="71" y="54"/>
                  </a:cubicBezTo>
                  <a:cubicBezTo>
                    <a:pt x="48" y="54"/>
                    <a:pt x="28" y="49"/>
                    <a:pt x="14" y="3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5458525" y="2960850"/>
              <a:ext cx="7800" cy="3850"/>
            </a:xfrm>
            <a:custGeom>
              <a:avLst/>
              <a:gdLst/>
              <a:ahLst/>
              <a:cxnLst/>
              <a:rect l="l" t="t" r="r" b="b"/>
              <a:pathLst>
                <a:path w="312" h="154" extrusionOk="0">
                  <a:moveTo>
                    <a:pt x="1" y="1"/>
                  </a:moveTo>
                  <a:lnTo>
                    <a:pt x="312" y="153"/>
                  </a:lnTo>
                  <a:cubicBezTo>
                    <a:pt x="218" y="101"/>
                    <a:pt x="112" y="5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5454875" y="2957200"/>
              <a:ext cx="4125" cy="3825"/>
            </a:xfrm>
            <a:custGeom>
              <a:avLst/>
              <a:gdLst/>
              <a:ahLst/>
              <a:cxnLst/>
              <a:rect l="l" t="t" r="r" b="b"/>
              <a:pathLst>
                <a:path w="165" h="153" extrusionOk="0">
                  <a:moveTo>
                    <a:pt x="0" y="0"/>
                  </a:moveTo>
                  <a:cubicBezTo>
                    <a:pt x="0" y="53"/>
                    <a:pt x="12" y="100"/>
                    <a:pt x="12" y="153"/>
                  </a:cubicBezTo>
                  <a:lnTo>
                    <a:pt x="165" y="153"/>
                  </a:lnTo>
                  <a:cubicBezTo>
                    <a:pt x="112" y="100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5454875" y="2997525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0"/>
                  </a:moveTo>
                  <a:lnTo>
                    <a:pt x="82" y="80"/>
                  </a:lnTo>
                  <a:lnTo>
                    <a:pt x="82" y="80"/>
                  </a:lnTo>
                  <a:cubicBezTo>
                    <a:pt x="56" y="53"/>
                    <a:pt x="29" y="26"/>
                    <a:pt x="0" y="0"/>
                  </a:cubicBezTo>
                  <a:close/>
                  <a:moveTo>
                    <a:pt x="82" y="80"/>
                  </a:moveTo>
                  <a:lnTo>
                    <a:pt x="82" y="80"/>
                  </a:lnTo>
                  <a:cubicBezTo>
                    <a:pt x="110" y="108"/>
                    <a:pt x="137" y="135"/>
                    <a:pt x="165" y="159"/>
                  </a:cubicBezTo>
                  <a:lnTo>
                    <a:pt x="82" y="8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5476875" y="2971850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0" y="1"/>
                  </a:moveTo>
                  <a:cubicBezTo>
                    <a:pt x="59" y="54"/>
                    <a:pt x="112" y="106"/>
                    <a:pt x="165" y="159"/>
                  </a:cubicBezTo>
                  <a:cubicBezTo>
                    <a:pt x="165" y="112"/>
                    <a:pt x="159" y="59"/>
                    <a:pt x="159" y="7"/>
                  </a:cubicBezTo>
                  <a:cubicBezTo>
                    <a:pt x="112" y="1"/>
                    <a:pt x="59" y="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6098725" y="4178800"/>
              <a:ext cx="14975" cy="8025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283" y="0"/>
                  </a:moveTo>
                  <a:cubicBezTo>
                    <a:pt x="172" y="0"/>
                    <a:pt x="71" y="73"/>
                    <a:pt x="0" y="321"/>
                  </a:cubicBezTo>
                  <a:cubicBezTo>
                    <a:pt x="258" y="221"/>
                    <a:pt x="428" y="162"/>
                    <a:pt x="599" y="104"/>
                  </a:cubicBezTo>
                  <a:cubicBezTo>
                    <a:pt x="493" y="59"/>
                    <a:pt x="384" y="0"/>
                    <a:pt x="28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5719150" y="2718875"/>
              <a:ext cx="9575" cy="11150"/>
            </a:xfrm>
            <a:custGeom>
              <a:avLst/>
              <a:gdLst/>
              <a:ahLst/>
              <a:cxnLst/>
              <a:rect l="l" t="t" r="r" b="b"/>
              <a:pathLst>
                <a:path w="383" h="446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117"/>
                    <a:pt x="71" y="229"/>
                    <a:pt x="106" y="340"/>
                  </a:cubicBezTo>
                  <a:cubicBezTo>
                    <a:pt x="177" y="376"/>
                    <a:pt x="241" y="411"/>
                    <a:pt x="306" y="446"/>
                  </a:cubicBezTo>
                  <a:cubicBezTo>
                    <a:pt x="382" y="176"/>
                    <a:pt x="276" y="29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5444175" y="2894725"/>
              <a:ext cx="3825" cy="7650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0" y="0"/>
                  </a:moveTo>
                  <a:cubicBezTo>
                    <a:pt x="47" y="106"/>
                    <a:pt x="100" y="211"/>
                    <a:pt x="153" y="3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5440500" y="2887375"/>
              <a:ext cx="3825" cy="7650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0" y="1"/>
                  </a:moveTo>
                  <a:cubicBezTo>
                    <a:pt x="47" y="100"/>
                    <a:pt x="100" y="212"/>
                    <a:pt x="153" y="3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449300" y="2905725"/>
              <a:ext cx="6025" cy="7650"/>
            </a:xfrm>
            <a:custGeom>
              <a:avLst/>
              <a:gdLst/>
              <a:ahLst/>
              <a:cxnLst/>
              <a:rect l="l" t="t" r="r" b="b"/>
              <a:pathLst>
                <a:path w="241" h="306" extrusionOk="0">
                  <a:moveTo>
                    <a:pt x="88" y="0"/>
                  </a:moveTo>
                  <a:cubicBezTo>
                    <a:pt x="36" y="158"/>
                    <a:pt x="0" y="305"/>
                    <a:pt x="241" y="305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451500" y="29536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0"/>
                  </a:moveTo>
                  <a:cubicBezTo>
                    <a:pt x="41" y="53"/>
                    <a:pt x="94" y="106"/>
                    <a:pt x="153" y="1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447825" y="2949850"/>
              <a:ext cx="3850" cy="4000"/>
            </a:xfrm>
            <a:custGeom>
              <a:avLst/>
              <a:gdLst/>
              <a:ahLst/>
              <a:cxnLst/>
              <a:rect l="l" t="t" r="r" b="b"/>
              <a:pathLst>
                <a:path w="154" h="160" extrusionOk="0">
                  <a:moveTo>
                    <a:pt x="1" y="1"/>
                  </a:moveTo>
                  <a:cubicBezTo>
                    <a:pt x="42" y="54"/>
                    <a:pt x="95" y="112"/>
                    <a:pt x="153" y="159"/>
                  </a:cubicBezTo>
                  <a:cubicBezTo>
                    <a:pt x="100" y="112"/>
                    <a:pt x="48" y="5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443875" y="294620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0"/>
                  </a:moveTo>
                  <a:lnTo>
                    <a:pt x="82" y="79"/>
                  </a:lnTo>
                  <a:lnTo>
                    <a:pt x="82" y="79"/>
                  </a:lnTo>
                  <a:cubicBezTo>
                    <a:pt x="56" y="53"/>
                    <a:pt x="29" y="26"/>
                    <a:pt x="0" y="0"/>
                  </a:cubicBezTo>
                  <a:close/>
                  <a:moveTo>
                    <a:pt x="82" y="79"/>
                  </a:moveTo>
                  <a:cubicBezTo>
                    <a:pt x="110" y="107"/>
                    <a:pt x="137" y="134"/>
                    <a:pt x="165" y="159"/>
                  </a:cubicBezTo>
                  <a:lnTo>
                    <a:pt x="82" y="7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447825" y="2902200"/>
              <a:ext cx="4000" cy="3975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0"/>
                  </a:moveTo>
                  <a:cubicBezTo>
                    <a:pt x="24" y="27"/>
                    <a:pt x="51" y="52"/>
                    <a:pt x="78" y="77"/>
                  </a:cubicBezTo>
                  <a:lnTo>
                    <a:pt x="78" y="77"/>
                  </a:lnTo>
                  <a:lnTo>
                    <a:pt x="1" y="0"/>
                  </a:lnTo>
                  <a:close/>
                  <a:moveTo>
                    <a:pt x="78" y="77"/>
                  </a:moveTo>
                  <a:lnTo>
                    <a:pt x="159" y="159"/>
                  </a:lnTo>
                  <a:cubicBezTo>
                    <a:pt x="133" y="129"/>
                    <a:pt x="105" y="103"/>
                    <a:pt x="78" y="7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5869475" y="2832525"/>
              <a:ext cx="29500" cy="7525"/>
            </a:xfrm>
            <a:custGeom>
              <a:avLst/>
              <a:gdLst/>
              <a:ahLst/>
              <a:cxnLst/>
              <a:rect l="l" t="t" r="r" b="b"/>
              <a:pathLst>
                <a:path w="1180" h="301" extrusionOk="0">
                  <a:moveTo>
                    <a:pt x="1180" y="1"/>
                  </a:moveTo>
                  <a:cubicBezTo>
                    <a:pt x="793" y="53"/>
                    <a:pt x="394" y="100"/>
                    <a:pt x="1" y="147"/>
                  </a:cubicBezTo>
                  <a:cubicBezTo>
                    <a:pt x="86" y="204"/>
                    <a:pt x="172" y="300"/>
                    <a:pt x="247" y="300"/>
                  </a:cubicBezTo>
                  <a:cubicBezTo>
                    <a:pt x="249" y="300"/>
                    <a:pt x="251" y="300"/>
                    <a:pt x="253" y="300"/>
                  </a:cubicBezTo>
                  <a:cubicBezTo>
                    <a:pt x="570" y="271"/>
                    <a:pt x="869" y="206"/>
                    <a:pt x="1180" y="153"/>
                  </a:cubicBezTo>
                  <a:lnTo>
                    <a:pt x="118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5959250" y="4297100"/>
              <a:ext cx="5600" cy="19675"/>
            </a:xfrm>
            <a:custGeom>
              <a:avLst/>
              <a:gdLst/>
              <a:ahLst/>
              <a:cxnLst/>
              <a:rect l="l" t="t" r="r" b="b"/>
              <a:pathLst>
                <a:path w="224" h="787" extrusionOk="0">
                  <a:moveTo>
                    <a:pt x="223" y="0"/>
                  </a:moveTo>
                  <a:cubicBezTo>
                    <a:pt x="24" y="264"/>
                    <a:pt x="0" y="528"/>
                    <a:pt x="223" y="786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5921700" y="3051200"/>
              <a:ext cx="2950" cy="5300"/>
            </a:xfrm>
            <a:custGeom>
              <a:avLst/>
              <a:gdLst/>
              <a:ahLst/>
              <a:cxnLst/>
              <a:rect l="l" t="t" r="r" b="b"/>
              <a:pathLst>
                <a:path w="118" h="212" extrusionOk="0">
                  <a:moveTo>
                    <a:pt x="100" y="1"/>
                  </a:moveTo>
                  <a:cubicBezTo>
                    <a:pt x="71" y="6"/>
                    <a:pt x="35" y="24"/>
                    <a:pt x="0" y="30"/>
                  </a:cubicBezTo>
                  <a:cubicBezTo>
                    <a:pt x="30" y="79"/>
                    <a:pt x="68" y="124"/>
                    <a:pt x="100" y="172"/>
                  </a:cubicBezTo>
                  <a:lnTo>
                    <a:pt x="100" y="172"/>
                  </a:lnTo>
                  <a:lnTo>
                    <a:pt x="100" y="1"/>
                  </a:lnTo>
                  <a:close/>
                  <a:moveTo>
                    <a:pt x="100" y="172"/>
                  </a:moveTo>
                  <a:lnTo>
                    <a:pt x="100" y="212"/>
                  </a:lnTo>
                  <a:lnTo>
                    <a:pt x="118" y="200"/>
                  </a:lnTo>
                  <a:cubicBezTo>
                    <a:pt x="112" y="191"/>
                    <a:pt x="106" y="182"/>
                    <a:pt x="100" y="172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5924200" y="3056200"/>
              <a:ext cx="2800" cy="2950"/>
            </a:xfrm>
            <a:custGeom>
              <a:avLst/>
              <a:gdLst/>
              <a:ahLst/>
              <a:cxnLst/>
              <a:rect l="l" t="t" r="r" b="b"/>
              <a:pathLst>
                <a:path w="112" h="118" extrusionOk="0">
                  <a:moveTo>
                    <a:pt x="18" y="0"/>
                  </a:moveTo>
                  <a:lnTo>
                    <a:pt x="0" y="12"/>
                  </a:lnTo>
                  <a:lnTo>
                    <a:pt x="24" y="17"/>
                  </a:lnTo>
                  <a:lnTo>
                    <a:pt x="24" y="17"/>
                  </a:lnTo>
                  <a:cubicBezTo>
                    <a:pt x="21" y="11"/>
                    <a:pt x="19" y="5"/>
                    <a:pt x="18" y="0"/>
                  </a:cubicBezTo>
                  <a:close/>
                  <a:moveTo>
                    <a:pt x="24" y="17"/>
                  </a:moveTo>
                  <a:cubicBezTo>
                    <a:pt x="36" y="49"/>
                    <a:pt x="55" y="87"/>
                    <a:pt x="70" y="117"/>
                  </a:cubicBezTo>
                  <a:cubicBezTo>
                    <a:pt x="82" y="88"/>
                    <a:pt x="100" y="65"/>
                    <a:pt x="111" y="35"/>
                  </a:cubicBezTo>
                  <a:lnTo>
                    <a:pt x="24" y="17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5961150" y="3045200"/>
              <a:ext cx="9125" cy="11150"/>
            </a:xfrm>
            <a:custGeom>
              <a:avLst/>
              <a:gdLst/>
              <a:ahLst/>
              <a:cxnLst/>
              <a:rect l="l" t="t" r="r" b="b"/>
              <a:pathLst>
                <a:path w="365" h="446" extrusionOk="0">
                  <a:moveTo>
                    <a:pt x="0" y="0"/>
                  </a:moveTo>
                  <a:cubicBezTo>
                    <a:pt x="41" y="147"/>
                    <a:pt x="94" y="299"/>
                    <a:pt x="147" y="446"/>
                  </a:cubicBezTo>
                  <a:cubicBezTo>
                    <a:pt x="364" y="211"/>
                    <a:pt x="124" y="12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5957175" y="3041525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" y="0"/>
                  </a:moveTo>
                  <a:lnTo>
                    <a:pt x="83" y="80"/>
                  </a:lnTo>
                  <a:lnTo>
                    <a:pt x="83" y="80"/>
                  </a:lnTo>
                  <a:cubicBezTo>
                    <a:pt x="57" y="53"/>
                    <a:pt x="30" y="26"/>
                    <a:pt x="1" y="0"/>
                  </a:cubicBezTo>
                  <a:close/>
                  <a:moveTo>
                    <a:pt x="83" y="80"/>
                  </a:moveTo>
                  <a:lnTo>
                    <a:pt x="83" y="80"/>
                  </a:lnTo>
                  <a:cubicBezTo>
                    <a:pt x="111" y="107"/>
                    <a:pt x="138" y="135"/>
                    <a:pt x="165" y="159"/>
                  </a:cubicBezTo>
                  <a:lnTo>
                    <a:pt x="83" y="8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5960700" y="3084050"/>
              <a:ext cx="2975" cy="4275"/>
            </a:xfrm>
            <a:custGeom>
              <a:avLst/>
              <a:gdLst/>
              <a:ahLst/>
              <a:cxnLst/>
              <a:rect l="l" t="t" r="r" b="b"/>
              <a:pathLst>
                <a:path w="119" h="171" extrusionOk="0">
                  <a:moveTo>
                    <a:pt x="89" y="1"/>
                  </a:moveTo>
                  <a:cubicBezTo>
                    <a:pt x="59" y="24"/>
                    <a:pt x="30" y="53"/>
                    <a:pt x="1" y="83"/>
                  </a:cubicBezTo>
                  <a:cubicBezTo>
                    <a:pt x="36" y="112"/>
                    <a:pt x="83" y="141"/>
                    <a:pt x="118" y="171"/>
                  </a:cubicBezTo>
                  <a:cubicBezTo>
                    <a:pt x="112" y="118"/>
                    <a:pt x="95" y="59"/>
                    <a:pt x="8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5658425" y="2681900"/>
              <a:ext cx="12800" cy="18800"/>
            </a:xfrm>
            <a:custGeom>
              <a:avLst/>
              <a:gdLst/>
              <a:ahLst/>
              <a:cxnLst/>
              <a:rect l="l" t="t" r="r" b="b"/>
              <a:pathLst>
                <a:path w="512" h="752" extrusionOk="0">
                  <a:moveTo>
                    <a:pt x="95" y="1"/>
                  </a:moveTo>
                  <a:cubicBezTo>
                    <a:pt x="66" y="36"/>
                    <a:pt x="36" y="59"/>
                    <a:pt x="1" y="95"/>
                  </a:cubicBezTo>
                  <a:cubicBezTo>
                    <a:pt x="89" y="253"/>
                    <a:pt x="171" y="411"/>
                    <a:pt x="259" y="576"/>
                  </a:cubicBezTo>
                  <a:cubicBezTo>
                    <a:pt x="347" y="634"/>
                    <a:pt x="423" y="693"/>
                    <a:pt x="511" y="752"/>
                  </a:cubicBezTo>
                  <a:cubicBezTo>
                    <a:pt x="482" y="605"/>
                    <a:pt x="453" y="453"/>
                    <a:pt x="423" y="306"/>
                  </a:cubicBezTo>
                  <a:cubicBezTo>
                    <a:pt x="318" y="200"/>
                    <a:pt x="206" y="106"/>
                    <a:pt x="9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5653450" y="2671925"/>
              <a:ext cx="5300" cy="7225"/>
            </a:xfrm>
            <a:custGeom>
              <a:avLst/>
              <a:gdLst/>
              <a:ahLst/>
              <a:cxnLst/>
              <a:rect l="l" t="t" r="r" b="b"/>
              <a:pathLst>
                <a:path w="212" h="289" extrusionOk="0">
                  <a:moveTo>
                    <a:pt x="65" y="1"/>
                  </a:moveTo>
                  <a:cubicBezTo>
                    <a:pt x="47" y="13"/>
                    <a:pt x="24" y="18"/>
                    <a:pt x="1" y="36"/>
                  </a:cubicBezTo>
                  <a:cubicBezTo>
                    <a:pt x="47" y="118"/>
                    <a:pt x="83" y="206"/>
                    <a:pt x="118" y="288"/>
                  </a:cubicBezTo>
                  <a:cubicBezTo>
                    <a:pt x="147" y="253"/>
                    <a:pt x="182" y="230"/>
                    <a:pt x="212" y="189"/>
                  </a:cubicBezTo>
                  <a:cubicBezTo>
                    <a:pt x="165" y="130"/>
                    <a:pt x="118" y="65"/>
                    <a:pt x="6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5656225" y="2676625"/>
              <a:ext cx="4575" cy="7350"/>
            </a:xfrm>
            <a:custGeom>
              <a:avLst/>
              <a:gdLst/>
              <a:ahLst/>
              <a:cxnLst/>
              <a:rect l="l" t="t" r="r" b="b"/>
              <a:pathLst>
                <a:path w="183" h="294" extrusionOk="0">
                  <a:moveTo>
                    <a:pt x="101" y="1"/>
                  </a:moveTo>
                  <a:cubicBezTo>
                    <a:pt x="71" y="42"/>
                    <a:pt x="36" y="65"/>
                    <a:pt x="1" y="89"/>
                  </a:cubicBezTo>
                  <a:cubicBezTo>
                    <a:pt x="30" y="165"/>
                    <a:pt x="60" y="229"/>
                    <a:pt x="89" y="294"/>
                  </a:cubicBezTo>
                  <a:cubicBezTo>
                    <a:pt x="124" y="265"/>
                    <a:pt x="154" y="235"/>
                    <a:pt x="183" y="206"/>
                  </a:cubicBezTo>
                  <a:cubicBezTo>
                    <a:pt x="154" y="141"/>
                    <a:pt x="130" y="71"/>
                    <a:pt x="1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6159275" y="4002150"/>
              <a:ext cx="11175" cy="13075"/>
            </a:xfrm>
            <a:custGeom>
              <a:avLst/>
              <a:gdLst/>
              <a:ahLst/>
              <a:cxnLst/>
              <a:rect l="l" t="t" r="r" b="b"/>
              <a:pathLst>
                <a:path w="447" h="523" extrusionOk="0">
                  <a:moveTo>
                    <a:pt x="447" y="1"/>
                  </a:moveTo>
                  <a:lnTo>
                    <a:pt x="447" y="1"/>
                  </a:lnTo>
                  <a:cubicBezTo>
                    <a:pt x="60" y="159"/>
                    <a:pt x="1" y="271"/>
                    <a:pt x="148" y="523"/>
                  </a:cubicBezTo>
                  <a:cubicBezTo>
                    <a:pt x="247" y="353"/>
                    <a:pt x="347" y="177"/>
                    <a:pt x="44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6060150" y="282900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53"/>
                  </a:moveTo>
                  <a:lnTo>
                    <a:pt x="1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6039600" y="2850850"/>
              <a:ext cx="6050" cy="6500"/>
            </a:xfrm>
            <a:custGeom>
              <a:avLst/>
              <a:gdLst/>
              <a:ahLst/>
              <a:cxnLst/>
              <a:rect l="l" t="t" r="r" b="b"/>
              <a:pathLst>
                <a:path w="242" h="260" extrusionOk="0">
                  <a:moveTo>
                    <a:pt x="241" y="1"/>
                  </a:moveTo>
                  <a:lnTo>
                    <a:pt x="1" y="177"/>
                  </a:lnTo>
                  <a:cubicBezTo>
                    <a:pt x="65" y="206"/>
                    <a:pt x="136" y="230"/>
                    <a:pt x="206" y="259"/>
                  </a:cubicBezTo>
                  <a:cubicBezTo>
                    <a:pt x="212" y="177"/>
                    <a:pt x="224" y="89"/>
                    <a:pt x="2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569800" y="4314700"/>
              <a:ext cx="4425" cy="3400"/>
            </a:xfrm>
            <a:custGeom>
              <a:avLst/>
              <a:gdLst/>
              <a:ahLst/>
              <a:cxnLst/>
              <a:rect l="l" t="t" r="r" b="b"/>
              <a:pathLst>
                <a:path w="177" h="136" extrusionOk="0">
                  <a:moveTo>
                    <a:pt x="0" y="0"/>
                  </a:moveTo>
                  <a:cubicBezTo>
                    <a:pt x="24" y="47"/>
                    <a:pt x="53" y="88"/>
                    <a:pt x="83" y="135"/>
                  </a:cubicBezTo>
                  <a:cubicBezTo>
                    <a:pt x="112" y="106"/>
                    <a:pt x="147" y="65"/>
                    <a:pt x="176" y="29"/>
                  </a:cubicBezTo>
                  <a:cubicBezTo>
                    <a:pt x="118" y="24"/>
                    <a:pt x="59" y="6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3796700" y="3892150"/>
              <a:ext cx="45650" cy="143325"/>
            </a:xfrm>
            <a:custGeom>
              <a:avLst/>
              <a:gdLst/>
              <a:ahLst/>
              <a:cxnLst/>
              <a:rect l="l" t="t" r="r" b="b"/>
              <a:pathLst>
                <a:path w="1826" h="5733" extrusionOk="0">
                  <a:moveTo>
                    <a:pt x="781" y="1"/>
                  </a:moveTo>
                  <a:lnTo>
                    <a:pt x="781" y="1"/>
                  </a:lnTo>
                  <a:cubicBezTo>
                    <a:pt x="1145" y="728"/>
                    <a:pt x="1145" y="728"/>
                    <a:pt x="711" y="1467"/>
                  </a:cubicBezTo>
                  <a:cubicBezTo>
                    <a:pt x="617" y="1626"/>
                    <a:pt x="523" y="1796"/>
                    <a:pt x="429" y="1966"/>
                  </a:cubicBezTo>
                  <a:cubicBezTo>
                    <a:pt x="353" y="1878"/>
                    <a:pt x="271" y="1796"/>
                    <a:pt x="118" y="1614"/>
                  </a:cubicBezTo>
                  <a:cubicBezTo>
                    <a:pt x="89" y="2142"/>
                    <a:pt x="77" y="2535"/>
                    <a:pt x="54" y="2940"/>
                  </a:cubicBezTo>
                  <a:cubicBezTo>
                    <a:pt x="136" y="3315"/>
                    <a:pt x="230" y="3697"/>
                    <a:pt x="300" y="4078"/>
                  </a:cubicBezTo>
                  <a:cubicBezTo>
                    <a:pt x="330" y="4236"/>
                    <a:pt x="400" y="4471"/>
                    <a:pt x="318" y="4553"/>
                  </a:cubicBezTo>
                  <a:cubicBezTo>
                    <a:pt x="107" y="4776"/>
                    <a:pt x="265" y="4911"/>
                    <a:pt x="376" y="5052"/>
                  </a:cubicBezTo>
                  <a:cubicBezTo>
                    <a:pt x="552" y="5281"/>
                    <a:pt x="758" y="5486"/>
                    <a:pt x="992" y="5732"/>
                  </a:cubicBezTo>
                  <a:cubicBezTo>
                    <a:pt x="1033" y="5603"/>
                    <a:pt x="1057" y="5521"/>
                    <a:pt x="1086" y="5433"/>
                  </a:cubicBezTo>
                  <a:cubicBezTo>
                    <a:pt x="1" y="3838"/>
                    <a:pt x="265" y="2330"/>
                    <a:pt x="1432" y="916"/>
                  </a:cubicBezTo>
                  <a:cubicBezTo>
                    <a:pt x="1556" y="951"/>
                    <a:pt x="1696" y="992"/>
                    <a:pt x="1825" y="1027"/>
                  </a:cubicBezTo>
                  <a:cubicBezTo>
                    <a:pt x="1473" y="687"/>
                    <a:pt x="1133" y="347"/>
                    <a:pt x="7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4263675" y="4251550"/>
              <a:ext cx="17925" cy="91775"/>
            </a:xfrm>
            <a:custGeom>
              <a:avLst/>
              <a:gdLst/>
              <a:ahLst/>
              <a:cxnLst/>
              <a:rect l="l" t="t" r="r" b="b"/>
              <a:pathLst>
                <a:path w="717" h="3671" extrusionOk="0">
                  <a:moveTo>
                    <a:pt x="586" y="1"/>
                  </a:moveTo>
                  <a:cubicBezTo>
                    <a:pt x="491" y="1"/>
                    <a:pt x="442" y="82"/>
                    <a:pt x="429" y="209"/>
                  </a:cubicBezTo>
                  <a:cubicBezTo>
                    <a:pt x="282" y="1370"/>
                    <a:pt x="136" y="2520"/>
                    <a:pt x="1" y="3670"/>
                  </a:cubicBezTo>
                  <a:cubicBezTo>
                    <a:pt x="95" y="3582"/>
                    <a:pt x="265" y="3500"/>
                    <a:pt x="277" y="3406"/>
                  </a:cubicBezTo>
                  <a:cubicBezTo>
                    <a:pt x="441" y="2286"/>
                    <a:pt x="576" y="1165"/>
                    <a:pt x="717" y="39"/>
                  </a:cubicBezTo>
                  <a:cubicBezTo>
                    <a:pt x="666" y="13"/>
                    <a:pt x="623" y="1"/>
                    <a:pt x="58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900250" y="3961825"/>
              <a:ext cx="9800" cy="7650"/>
            </a:xfrm>
            <a:custGeom>
              <a:avLst/>
              <a:gdLst/>
              <a:ahLst/>
              <a:cxnLst/>
              <a:rect l="l" t="t" r="r" b="b"/>
              <a:pathLst>
                <a:path w="392" h="306" extrusionOk="0">
                  <a:moveTo>
                    <a:pt x="27" y="0"/>
                  </a:moveTo>
                  <a:cubicBezTo>
                    <a:pt x="18" y="0"/>
                    <a:pt x="10" y="0"/>
                    <a:pt x="1" y="0"/>
                  </a:cubicBezTo>
                  <a:lnTo>
                    <a:pt x="312" y="305"/>
                  </a:lnTo>
                  <a:cubicBezTo>
                    <a:pt x="391" y="95"/>
                    <a:pt x="311" y="0"/>
                    <a:pt x="2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907600" y="3967625"/>
              <a:ext cx="7925" cy="5375"/>
            </a:xfrm>
            <a:custGeom>
              <a:avLst/>
              <a:gdLst/>
              <a:ahLst/>
              <a:cxnLst/>
              <a:rect l="l" t="t" r="r" b="b"/>
              <a:pathLst>
                <a:path w="317" h="215" extrusionOk="0">
                  <a:moveTo>
                    <a:pt x="141" y="1"/>
                  </a:moveTo>
                  <a:cubicBezTo>
                    <a:pt x="104" y="1"/>
                    <a:pt x="58" y="18"/>
                    <a:pt x="0" y="62"/>
                  </a:cubicBezTo>
                  <a:cubicBezTo>
                    <a:pt x="111" y="115"/>
                    <a:pt x="217" y="161"/>
                    <a:pt x="317" y="214"/>
                  </a:cubicBezTo>
                  <a:cubicBezTo>
                    <a:pt x="271" y="113"/>
                    <a:pt x="233" y="1"/>
                    <a:pt x="1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5308650" y="4238875"/>
              <a:ext cx="135550" cy="71300"/>
            </a:xfrm>
            <a:custGeom>
              <a:avLst/>
              <a:gdLst/>
              <a:ahLst/>
              <a:cxnLst/>
              <a:rect l="l" t="t" r="r" b="b"/>
              <a:pathLst>
                <a:path w="5422" h="2852" extrusionOk="0">
                  <a:moveTo>
                    <a:pt x="1449" y="2411"/>
                  </a:moveTo>
                  <a:lnTo>
                    <a:pt x="1467" y="2417"/>
                  </a:lnTo>
                  <a:cubicBezTo>
                    <a:pt x="1465" y="2416"/>
                    <a:pt x="1463" y="2415"/>
                    <a:pt x="1461" y="2414"/>
                  </a:cubicBezTo>
                  <a:lnTo>
                    <a:pt x="1461" y="2414"/>
                  </a:lnTo>
                  <a:cubicBezTo>
                    <a:pt x="1457" y="2413"/>
                    <a:pt x="1453" y="2412"/>
                    <a:pt x="1449" y="2411"/>
                  </a:cubicBezTo>
                  <a:close/>
                  <a:moveTo>
                    <a:pt x="30" y="0"/>
                  </a:moveTo>
                  <a:lnTo>
                    <a:pt x="30" y="0"/>
                  </a:lnTo>
                  <a:cubicBezTo>
                    <a:pt x="36" y="135"/>
                    <a:pt x="0" y="311"/>
                    <a:pt x="65" y="417"/>
                  </a:cubicBezTo>
                  <a:cubicBezTo>
                    <a:pt x="317" y="780"/>
                    <a:pt x="300" y="1185"/>
                    <a:pt x="276" y="1590"/>
                  </a:cubicBezTo>
                  <a:cubicBezTo>
                    <a:pt x="476" y="1766"/>
                    <a:pt x="681" y="1942"/>
                    <a:pt x="880" y="2118"/>
                  </a:cubicBezTo>
                  <a:lnTo>
                    <a:pt x="863" y="2112"/>
                  </a:lnTo>
                  <a:lnTo>
                    <a:pt x="863" y="2112"/>
                  </a:lnTo>
                  <a:cubicBezTo>
                    <a:pt x="1060" y="2211"/>
                    <a:pt x="1264" y="2315"/>
                    <a:pt x="1461" y="2414"/>
                  </a:cubicBezTo>
                  <a:lnTo>
                    <a:pt x="1461" y="2414"/>
                  </a:lnTo>
                  <a:cubicBezTo>
                    <a:pt x="1856" y="2514"/>
                    <a:pt x="2234" y="2670"/>
                    <a:pt x="2623" y="2705"/>
                  </a:cubicBezTo>
                  <a:cubicBezTo>
                    <a:pt x="3550" y="2787"/>
                    <a:pt x="4488" y="2804"/>
                    <a:pt x="5421" y="2851"/>
                  </a:cubicBezTo>
                  <a:cubicBezTo>
                    <a:pt x="5204" y="2153"/>
                    <a:pt x="4899" y="1508"/>
                    <a:pt x="4254" y="1103"/>
                  </a:cubicBezTo>
                  <a:cubicBezTo>
                    <a:pt x="3990" y="939"/>
                    <a:pt x="3937" y="704"/>
                    <a:pt x="3943" y="428"/>
                  </a:cubicBezTo>
                  <a:cubicBezTo>
                    <a:pt x="2623" y="417"/>
                    <a:pt x="1303" y="370"/>
                    <a:pt x="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5279475" y="4166575"/>
              <a:ext cx="113375" cy="76275"/>
            </a:xfrm>
            <a:custGeom>
              <a:avLst/>
              <a:gdLst/>
              <a:ahLst/>
              <a:cxnLst/>
              <a:rect l="l" t="t" r="r" b="b"/>
              <a:pathLst>
                <a:path w="4535" h="305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681"/>
                    <a:pt x="270" y="1332"/>
                    <a:pt x="622" y="1936"/>
                  </a:cubicBezTo>
                  <a:cubicBezTo>
                    <a:pt x="710" y="2083"/>
                    <a:pt x="692" y="2300"/>
                    <a:pt x="722" y="2487"/>
                  </a:cubicBezTo>
                  <a:cubicBezTo>
                    <a:pt x="1162" y="2605"/>
                    <a:pt x="1584" y="2781"/>
                    <a:pt x="2030" y="2839"/>
                  </a:cubicBezTo>
                  <a:cubicBezTo>
                    <a:pt x="2857" y="2939"/>
                    <a:pt x="3696" y="2986"/>
                    <a:pt x="4535" y="3051"/>
                  </a:cubicBezTo>
                  <a:cubicBezTo>
                    <a:pt x="4447" y="2869"/>
                    <a:pt x="4406" y="2622"/>
                    <a:pt x="4271" y="2493"/>
                  </a:cubicBezTo>
                  <a:cubicBezTo>
                    <a:pt x="3731" y="1977"/>
                    <a:pt x="3514" y="1291"/>
                    <a:pt x="3215" y="645"/>
                  </a:cubicBezTo>
                  <a:cubicBezTo>
                    <a:pt x="2141" y="434"/>
                    <a:pt x="1074" y="211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5694950" y="4150875"/>
              <a:ext cx="57950" cy="192575"/>
            </a:xfrm>
            <a:custGeom>
              <a:avLst/>
              <a:gdLst/>
              <a:ahLst/>
              <a:cxnLst/>
              <a:rect l="l" t="t" r="r" b="b"/>
              <a:pathLst>
                <a:path w="2318" h="7703" extrusionOk="0">
                  <a:moveTo>
                    <a:pt x="1397" y="0"/>
                  </a:moveTo>
                  <a:lnTo>
                    <a:pt x="1397" y="0"/>
                  </a:lnTo>
                  <a:cubicBezTo>
                    <a:pt x="1444" y="452"/>
                    <a:pt x="1508" y="763"/>
                    <a:pt x="1485" y="1062"/>
                  </a:cubicBezTo>
                  <a:cubicBezTo>
                    <a:pt x="1379" y="2447"/>
                    <a:pt x="1151" y="3814"/>
                    <a:pt x="587" y="5104"/>
                  </a:cubicBezTo>
                  <a:cubicBezTo>
                    <a:pt x="224" y="5914"/>
                    <a:pt x="124" y="6805"/>
                    <a:pt x="1" y="7685"/>
                  </a:cubicBezTo>
                  <a:cubicBezTo>
                    <a:pt x="417" y="7685"/>
                    <a:pt x="834" y="7691"/>
                    <a:pt x="1244" y="7703"/>
                  </a:cubicBezTo>
                  <a:cubicBezTo>
                    <a:pt x="1274" y="7556"/>
                    <a:pt x="1291" y="7410"/>
                    <a:pt x="1338" y="7281"/>
                  </a:cubicBezTo>
                  <a:cubicBezTo>
                    <a:pt x="2001" y="5468"/>
                    <a:pt x="2318" y="3620"/>
                    <a:pt x="1972" y="1690"/>
                  </a:cubicBezTo>
                  <a:cubicBezTo>
                    <a:pt x="1878" y="1150"/>
                    <a:pt x="1860" y="587"/>
                    <a:pt x="13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653600" y="4203375"/>
              <a:ext cx="51650" cy="139950"/>
            </a:xfrm>
            <a:custGeom>
              <a:avLst/>
              <a:gdLst/>
              <a:ahLst/>
              <a:cxnLst/>
              <a:rect l="l" t="t" r="r" b="b"/>
              <a:pathLst>
                <a:path w="2066" h="5598" extrusionOk="0">
                  <a:moveTo>
                    <a:pt x="1127" y="1"/>
                  </a:moveTo>
                  <a:cubicBezTo>
                    <a:pt x="957" y="482"/>
                    <a:pt x="757" y="951"/>
                    <a:pt x="616" y="1432"/>
                  </a:cubicBezTo>
                  <a:cubicBezTo>
                    <a:pt x="288" y="2552"/>
                    <a:pt x="0" y="3685"/>
                    <a:pt x="282" y="4870"/>
                  </a:cubicBezTo>
                  <a:cubicBezTo>
                    <a:pt x="341" y="5098"/>
                    <a:pt x="282" y="5357"/>
                    <a:pt x="282" y="5597"/>
                  </a:cubicBezTo>
                  <a:cubicBezTo>
                    <a:pt x="657" y="5591"/>
                    <a:pt x="1021" y="5585"/>
                    <a:pt x="1391" y="5585"/>
                  </a:cubicBezTo>
                  <a:cubicBezTo>
                    <a:pt x="1426" y="5269"/>
                    <a:pt x="1438" y="4952"/>
                    <a:pt x="1514" y="4647"/>
                  </a:cubicBezTo>
                  <a:cubicBezTo>
                    <a:pt x="1684" y="3913"/>
                    <a:pt x="1878" y="3186"/>
                    <a:pt x="2065" y="2459"/>
                  </a:cubicBezTo>
                  <a:cubicBezTo>
                    <a:pt x="1813" y="1760"/>
                    <a:pt x="1567" y="1068"/>
                    <a:pt x="1309" y="376"/>
                  </a:cubicBezTo>
                  <a:cubicBezTo>
                    <a:pt x="1262" y="247"/>
                    <a:pt x="1191" y="124"/>
                    <a:pt x="112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332125" y="4297525"/>
              <a:ext cx="123350" cy="45725"/>
            </a:xfrm>
            <a:custGeom>
              <a:avLst/>
              <a:gdLst/>
              <a:ahLst/>
              <a:cxnLst/>
              <a:rect l="l" t="t" r="r" b="b"/>
              <a:pathLst>
                <a:path w="4934" h="1829" extrusionOk="0">
                  <a:moveTo>
                    <a:pt x="522" y="65"/>
                  </a:moveTo>
                  <a:lnTo>
                    <a:pt x="522" y="65"/>
                  </a:lnTo>
                  <a:cubicBezTo>
                    <a:pt x="524" y="67"/>
                    <a:pt x="526" y="69"/>
                    <a:pt x="528" y="70"/>
                  </a:cubicBezTo>
                  <a:lnTo>
                    <a:pt x="528" y="70"/>
                  </a:lnTo>
                  <a:cubicBezTo>
                    <a:pt x="530" y="71"/>
                    <a:pt x="532" y="71"/>
                    <a:pt x="534" y="71"/>
                  </a:cubicBezTo>
                  <a:lnTo>
                    <a:pt x="522" y="65"/>
                  </a:lnTo>
                  <a:close/>
                  <a:moveTo>
                    <a:pt x="147" y="1"/>
                  </a:moveTo>
                  <a:cubicBezTo>
                    <a:pt x="100" y="48"/>
                    <a:pt x="47" y="101"/>
                    <a:pt x="0" y="153"/>
                  </a:cubicBezTo>
                  <a:cubicBezTo>
                    <a:pt x="235" y="353"/>
                    <a:pt x="458" y="570"/>
                    <a:pt x="716" y="740"/>
                  </a:cubicBezTo>
                  <a:cubicBezTo>
                    <a:pt x="1267" y="1115"/>
                    <a:pt x="1830" y="1456"/>
                    <a:pt x="2388" y="1819"/>
                  </a:cubicBezTo>
                  <a:cubicBezTo>
                    <a:pt x="2780" y="1823"/>
                    <a:pt x="3176" y="1829"/>
                    <a:pt x="3573" y="1829"/>
                  </a:cubicBezTo>
                  <a:cubicBezTo>
                    <a:pt x="3829" y="1829"/>
                    <a:pt x="4086" y="1826"/>
                    <a:pt x="4341" y="1819"/>
                  </a:cubicBezTo>
                  <a:cubicBezTo>
                    <a:pt x="4805" y="1808"/>
                    <a:pt x="4875" y="1720"/>
                    <a:pt x="4922" y="1268"/>
                  </a:cubicBezTo>
                  <a:cubicBezTo>
                    <a:pt x="4934" y="1127"/>
                    <a:pt x="4922" y="980"/>
                    <a:pt x="4922" y="834"/>
                  </a:cubicBezTo>
                  <a:cubicBezTo>
                    <a:pt x="4883" y="834"/>
                    <a:pt x="4844" y="833"/>
                    <a:pt x="4805" y="833"/>
                  </a:cubicBezTo>
                  <a:cubicBezTo>
                    <a:pt x="4442" y="833"/>
                    <a:pt x="4078" y="845"/>
                    <a:pt x="3715" y="845"/>
                  </a:cubicBezTo>
                  <a:cubicBezTo>
                    <a:pt x="3335" y="845"/>
                    <a:pt x="2958" y="832"/>
                    <a:pt x="2587" y="781"/>
                  </a:cubicBezTo>
                  <a:cubicBezTo>
                    <a:pt x="1874" y="682"/>
                    <a:pt x="1126" y="547"/>
                    <a:pt x="528" y="70"/>
                  </a:cubicBezTo>
                  <a:lnTo>
                    <a:pt x="528" y="70"/>
                  </a:lnTo>
                  <a:cubicBezTo>
                    <a:pt x="396" y="47"/>
                    <a:pt x="274" y="18"/>
                    <a:pt x="1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732500" y="4218450"/>
              <a:ext cx="42700" cy="124575"/>
            </a:xfrm>
            <a:custGeom>
              <a:avLst/>
              <a:gdLst/>
              <a:ahLst/>
              <a:cxnLst/>
              <a:rect l="l" t="t" r="r" b="b"/>
              <a:pathLst>
                <a:path w="1708" h="4983" extrusionOk="0">
                  <a:moveTo>
                    <a:pt x="869" y="0"/>
                  </a:moveTo>
                  <a:cubicBezTo>
                    <a:pt x="856" y="0"/>
                    <a:pt x="842" y="1"/>
                    <a:pt x="828" y="2"/>
                  </a:cubicBezTo>
                  <a:cubicBezTo>
                    <a:pt x="892" y="1715"/>
                    <a:pt x="593" y="3375"/>
                    <a:pt x="1" y="4982"/>
                  </a:cubicBezTo>
                  <a:lnTo>
                    <a:pt x="699" y="4982"/>
                  </a:lnTo>
                  <a:cubicBezTo>
                    <a:pt x="886" y="4355"/>
                    <a:pt x="1086" y="3733"/>
                    <a:pt x="1256" y="3105"/>
                  </a:cubicBezTo>
                  <a:cubicBezTo>
                    <a:pt x="1420" y="2472"/>
                    <a:pt x="1561" y="1832"/>
                    <a:pt x="1708" y="1204"/>
                  </a:cubicBezTo>
                  <a:cubicBezTo>
                    <a:pt x="1567" y="952"/>
                    <a:pt x="1420" y="712"/>
                    <a:pt x="1303" y="453"/>
                  </a:cubicBezTo>
                  <a:cubicBezTo>
                    <a:pt x="1208" y="235"/>
                    <a:pt x="1155" y="0"/>
                    <a:pt x="86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345175" y="4299150"/>
              <a:ext cx="286000" cy="22175"/>
            </a:xfrm>
            <a:custGeom>
              <a:avLst/>
              <a:gdLst/>
              <a:ahLst/>
              <a:cxnLst/>
              <a:rect l="l" t="t" r="r" b="b"/>
              <a:pathLst>
                <a:path w="11440" h="887" extrusionOk="0">
                  <a:moveTo>
                    <a:pt x="0" y="0"/>
                  </a:moveTo>
                  <a:lnTo>
                    <a:pt x="0" y="0"/>
                  </a:lnTo>
                  <a:cubicBezTo>
                    <a:pt x="599" y="481"/>
                    <a:pt x="1344" y="622"/>
                    <a:pt x="2065" y="716"/>
                  </a:cubicBezTo>
                  <a:cubicBezTo>
                    <a:pt x="2436" y="767"/>
                    <a:pt x="2813" y="780"/>
                    <a:pt x="3193" y="780"/>
                  </a:cubicBezTo>
                  <a:cubicBezTo>
                    <a:pt x="3556" y="780"/>
                    <a:pt x="3920" y="768"/>
                    <a:pt x="4283" y="768"/>
                  </a:cubicBezTo>
                  <a:cubicBezTo>
                    <a:pt x="4322" y="768"/>
                    <a:pt x="4361" y="769"/>
                    <a:pt x="4400" y="769"/>
                  </a:cubicBezTo>
                  <a:cubicBezTo>
                    <a:pt x="5286" y="657"/>
                    <a:pt x="6178" y="563"/>
                    <a:pt x="7063" y="446"/>
                  </a:cubicBezTo>
                  <a:cubicBezTo>
                    <a:pt x="7477" y="393"/>
                    <a:pt x="7888" y="366"/>
                    <a:pt x="8297" y="366"/>
                  </a:cubicBezTo>
                  <a:cubicBezTo>
                    <a:pt x="9024" y="366"/>
                    <a:pt x="9743" y="452"/>
                    <a:pt x="10460" y="628"/>
                  </a:cubicBezTo>
                  <a:cubicBezTo>
                    <a:pt x="10789" y="710"/>
                    <a:pt x="11117" y="798"/>
                    <a:pt x="11440" y="886"/>
                  </a:cubicBezTo>
                  <a:cubicBezTo>
                    <a:pt x="11381" y="693"/>
                    <a:pt x="11281" y="622"/>
                    <a:pt x="11176" y="587"/>
                  </a:cubicBezTo>
                  <a:cubicBezTo>
                    <a:pt x="10161" y="266"/>
                    <a:pt x="9135" y="123"/>
                    <a:pt x="8095" y="123"/>
                  </a:cubicBezTo>
                  <a:cubicBezTo>
                    <a:pt x="7614" y="123"/>
                    <a:pt x="7129" y="154"/>
                    <a:pt x="6641" y="211"/>
                  </a:cubicBezTo>
                  <a:cubicBezTo>
                    <a:pt x="5755" y="323"/>
                    <a:pt x="4858" y="364"/>
                    <a:pt x="3966" y="440"/>
                  </a:cubicBezTo>
                  <a:cubicBezTo>
                    <a:pt x="3033" y="393"/>
                    <a:pt x="2100" y="370"/>
                    <a:pt x="1173" y="294"/>
                  </a:cubicBezTo>
                  <a:cubicBezTo>
                    <a:pt x="775" y="264"/>
                    <a:pt x="387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271400" y="4159825"/>
              <a:ext cx="270175" cy="33900"/>
            </a:xfrm>
            <a:custGeom>
              <a:avLst/>
              <a:gdLst/>
              <a:ahLst/>
              <a:cxnLst/>
              <a:rect l="l" t="t" r="r" b="b"/>
              <a:pathLst>
                <a:path w="10807" h="1356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88"/>
                    <a:pt x="212" y="182"/>
                    <a:pt x="323" y="270"/>
                  </a:cubicBezTo>
                  <a:cubicBezTo>
                    <a:pt x="1397" y="481"/>
                    <a:pt x="2464" y="704"/>
                    <a:pt x="3538" y="915"/>
                  </a:cubicBezTo>
                  <a:cubicBezTo>
                    <a:pt x="3849" y="886"/>
                    <a:pt x="4166" y="863"/>
                    <a:pt x="4482" y="833"/>
                  </a:cubicBezTo>
                  <a:cubicBezTo>
                    <a:pt x="5229" y="760"/>
                    <a:pt x="5974" y="711"/>
                    <a:pt x="6715" y="711"/>
                  </a:cubicBezTo>
                  <a:cubicBezTo>
                    <a:pt x="8064" y="711"/>
                    <a:pt x="9400" y="874"/>
                    <a:pt x="10707" y="1355"/>
                  </a:cubicBezTo>
                  <a:cubicBezTo>
                    <a:pt x="10742" y="1308"/>
                    <a:pt x="10771" y="1267"/>
                    <a:pt x="10806" y="1220"/>
                  </a:cubicBezTo>
                  <a:cubicBezTo>
                    <a:pt x="10097" y="821"/>
                    <a:pt x="9310" y="675"/>
                    <a:pt x="8513" y="557"/>
                  </a:cubicBezTo>
                  <a:cubicBezTo>
                    <a:pt x="7992" y="478"/>
                    <a:pt x="7472" y="448"/>
                    <a:pt x="6953" y="448"/>
                  </a:cubicBezTo>
                  <a:cubicBezTo>
                    <a:pt x="6162" y="448"/>
                    <a:pt x="5374" y="518"/>
                    <a:pt x="4588" y="593"/>
                  </a:cubicBezTo>
                  <a:cubicBezTo>
                    <a:pt x="4330" y="616"/>
                    <a:pt x="4074" y="627"/>
                    <a:pt x="3820" y="627"/>
                  </a:cubicBezTo>
                  <a:cubicBezTo>
                    <a:pt x="2735" y="627"/>
                    <a:pt x="1686" y="424"/>
                    <a:pt x="640" y="106"/>
                  </a:cubicBezTo>
                  <a:cubicBezTo>
                    <a:pt x="434" y="47"/>
                    <a:pt x="212" y="35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5295300" y="4228750"/>
              <a:ext cx="239975" cy="20850"/>
            </a:xfrm>
            <a:custGeom>
              <a:avLst/>
              <a:gdLst/>
              <a:ahLst/>
              <a:cxnLst/>
              <a:rect l="l" t="t" r="r" b="b"/>
              <a:pathLst>
                <a:path w="9599" h="834" extrusionOk="0">
                  <a:moveTo>
                    <a:pt x="89" y="0"/>
                  </a:moveTo>
                  <a:cubicBezTo>
                    <a:pt x="48" y="53"/>
                    <a:pt x="18" y="112"/>
                    <a:pt x="1" y="159"/>
                  </a:cubicBezTo>
                  <a:cubicBezTo>
                    <a:pt x="194" y="241"/>
                    <a:pt x="388" y="323"/>
                    <a:pt x="576" y="405"/>
                  </a:cubicBezTo>
                  <a:cubicBezTo>
                    <a:pt x="1860" y="775"/>
                    <a:pt x="3174" y="822"/>
                    <a:pt x="4494" y="833"/>
                  </a:cubicBezTo>
                  <a:cubicBezTo>
                    <a:pt x="6196" y="716"/>
                    <a:pt x="7897" y="611"/>
                    <a:pt x="9598" y="493"/>
                  </a:cubicBezTo>
                  <a:cubicBezTo>
                    <a:pt x="9495" y="358"/>
                    <a:pt x="9392" y="322"/>
                    <a:pt x="9299" y="322"/>
                  </a:cubicBezTo>
                  <a:cubicBezTo>
                    <a:pt x="9291" y="322"/>
                    <a:pt x="9283" y="323"/>
                    <a:pt x="9275" y="323"/>
                  </a:cubicBezTo>
                  <a:cubicBezTo>
                    <a:pt x="7938" y="364"/>
                    <a:pt x="6606" y="417"/>
                    <a:pt x="5269" y="470"/>
                  </a:cubicBezTo>
                  <a:cubicBezTo>
                    <a:pt x="5175" y="476"/>
                    <a:pt x="5081" y="505"/>
                    <a:pt x="4987" y="511"/>
                  </a:cubicBezTo>
                  <a:cubicBezTo>
                    <a:pt x="4618" y="528"/>
                    <a:pt x="4260" y="552"/>
                    <a:pt x="3902" y="564"/>
                  </a:cubicBezTo>
                  <a:cubicBezTo>
                    <a:pt x="3069" y="499"/>
                    <a:pt x="2230" y="464"/>
                    <a:pt x="1397" y="352"/>
                  </a:cubicBezTo>
                  <a:cubicBezTo>
                    <a:pt x="951" y="300"/>
                    <a:pt x="529" y="124"/>
                    <a:pt x="8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5561650" y="4189300"/>
              <a:ext cx="38000" cy="46375"/>
            </a:xfrm>
            <a:custGeom>
              <a:avLst/>
              <a:gdLst/>
              <a:ahLst/>
              <a:cxnLst/>
              <a:rect l="l" t="t" r="r" b="b"/>
              <a:pathLst>
                <a:path w="1520" h="1855" extrusionOk="0">
                  <a:moveTo>
                    <a:pt x="147" y="0"/>
                  </a:moveTo>
                  <a:lnTo>
                    <a:pt x="147" y="0"/>
                  </a:lnTo>
                  <a:cubicBezTo>
                    <a:pt x="241" y="229"/>
                    <a:pt x="334" y="446"/>
                    <a:pt x="446" y="704"/>
                  </a:cubicBezTo>
                  <a:cubicBezTo>
                    <a:pt x="275" y="721"/>
                    <a:pt x="138" y="727"/>
                    <a:pt x="12" y="738"/>
                  </a:cubicBezTo>
                  <a:lnTo>
                    <a:pt x="12" y="738"/>
                  </a:lnTo>
                  <a:cubicBezTo>
                    <a:pt x="10" y="737"/>
                    <a:pt x="8" y="735"/>
                    <a:pt x="6" y="734"/>
                  </a:cubicBezTo>
                  <a:lnTo>
                    <a:pt x="0" y="739"/>
                  </a:lnTo>
                  <a:cubicBezTo>
                    <a:pt x="4" y="739"/>
                    <a:pt x="8" y="739"/>
                    <a:pt x="12" y="738"/>
                  </a:cubicBezTo>
                  <a:lnTo>
                    <a:pt x="12" y="738"/>
                  </a:lnTo>
                  <a:cubicBezTo>
                    <a:pt x="244" y="936"/>
                    <a:pt x="471" y="1140"/>
                    <a:pt x="710" y="1338"/>
                  </a:cubicBezTo>
                  <a:cubicBezTo>
                    <a:pt x="921" y="1514"/>
                    <a:pt x="1150" y="1678"/>
                    <a:pt x="1373" y="1854"/>
                  </a:cubicBezTo>
                  <a:cubicBezTo>
                    <a:pt x="1414" y="1813"/>
                    <a:pt x="1467" y="1760"/>
                    <a:pt x="1520" y="1725"/>
                  </a:cubicBezTo>
                  <a:cubicBezTo>
                    <a:pt x="1209" y="1198"/>
                    <a:pt x="893" y="677"/>
                    <a:pt x="588" y="150"/>
                  </a:cubicBezTo>
                  <a:lnTo>
                    <a:pt x="588" y="150"/>
                  </a:lnTo>
                  <a:cubicBezTo>
                    <a:pt x="592" y="151"/>
                    <a:pt x="595" y="152"/>
                    <a:pt x="598" y="153"/>
                  </a:cubicBezTo>
                  <a:lnTo>
                    <a:pt x="587" y="147"/>
                  </a:lnTo>
                  <a:lnTo>
                    <a:pt x="587" y="147"/>
                  </a:lnTo>
                  <a:cubicBezTo>
                    <a:pt x="587" y="148"/>
                    <a:pt x="588" y="149"/>
                    <a:pt x="588" y="150"/>
                  </a:cubicBezTo>
                  <a:lnTo>
                    <a:pt x="588" y="150"/>
                  </a:lnTo>
                  <a:cubicBezTo>
                    <a:pt x="439" y="104"/>
                    <a:pt x="296" y="52"/>
                    <a:pt x="1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5595675" y="4232125"/>
              <a:ext cx="32275" cy="50475"/>
            </a:xfrm>
            <a:custGeom>
              <a:avLst/>
              <a:gdLst/>
              <a:ahLst/>
              <a:cxnLst/>
              <a:rect l="l" t="t" r="r" b="b"/>
              <a:pathLst>
                <a:path w="1291" h="2019" extrusionOk="0">
                  <a:moveTo>
                    <a:pt x="147" y="0"/>
                  </a:moveTo>
                  <a:cubicBezTo>
                    <a:pt x="100" y="47"/>
                    <a:pt x="53" y="100"/>
                    <a:pt x="0" y="141"/>
                  </a:cubicBezTo>
                  <a:cubicBezTo>
                    <a:pt x="170" y="405"/>
                    <a:pt x="346" y="669"/>
                    <a:pt x="487" y="951"/>
                  </a:cubicBezTo>
                  <a:cubicBezTo>
                    <a:pt x="516" y="1009"/>
                    <a:pt x="428" y="1127"/>
                    <a:pt x="399" y="1215"/>
                  </a:cubicBezTo>
                  <a:lnTo>
                    <a:pt x="405" y="1209"/>
                  </a:lnTo>
                  <a:cubicBezTo>
                    <a:pt x="868" y="1279"/>
                    <a:pt x="927" y="1754"/>
                    <a:pt x="1191" y="2018"/>
                  </a:cubicBezTo>
                  <a:cubicBezTo>
                    <a:pt x="1226" y="1989"/>
                    <a:pt x="1261" y="1960"/>
                    <a:pt x="1291" y="1925"/>
                  </a:cubicBezTo>
                  <a:cubicBezTo>
                    <a:pt x="1185" y="1461"/>
                    <a:pt x="1080" y="998"/>
                    <a:pt x="950" y="434"/>
                  </a:cubicBezTo>
                  <a:cubicBezTo>
                    <a:pt x="863" y="610"/>
                    <a:pt x="810" y="698"/>
                    <a:pt x="757" y="798"/>
                  </a:cubicBezTo>
                  <a:cubicBezTo>
                    <a:pt x="552" y="528"/>
                    <a:pt x="352" y="264"/>
                    <a:pt x="1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5544175" y="4239450"/>
              <a:ext cx="43150" cy="12350"/>
            </a:xfrm>
            <a:custGeom>
              <a:avLst/>
              <a:gdLst/>
              <a:ahLst/>
              <a:cxnLst/>
              <a:rect l="l" t="t" r="r" b="b"/>
              <a:pathLst>
                <a:path w="1726" h="494" extrusionOk="0">
                  <a:moveTo>
                    <a:pt x="500" y="1"/>
                  </a:moveTo>
                  <a:cubicBezTo>
                    <a:pt x="350" y="1"/>
                    <a:pt x="185" y="15"/>
                    <a:pt x="1" y="42"/>
                  </a:cubicBezTo>
                  <a:cubicBezTo>
                    <a:pt x="646" y="207"/>
                    <a:pt x="1163" y="334"/>
                    <a:pt x="1683" y="470"/>
                  </a:cubicBezTo>
                  <a:lnTo>
                    <a:pt x="1683" y="470"/>
                  </a:lnTo>
                  <a:cubicBezTo>
                    <a:pt x="1323" y="148"/>
                    <a:pt x="988" y="1"/>
                    <a:pt x="500" y="1"/>
                  </a:cubicBezTo>
                  <a:close/>
                  <a:moveTo>
                    <a:pt x="1683" y="470"/>
                  </a:moveTo>
                  <a:cubicBezTo>
                    <a:pt x="1691" y="478"/>
                    <a:pt x="1700" y="486"/>
                    <a:pt x="1708" y="493"/>
                  </a:cubicBezTo>
                  <a:lnTo>
                    <a:pt x="1726" y="482"/>
                  </a:lnTo>
                  <a:cubicBezTo>
                    <a:pt x="1711" y="478"/>
                    <a:pt x="1697" y="474"/>
                    <a:pt x="1683" y="47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5557100" y="4340500"/>
              <a:ext cx="50325" cy="1925"/>
            </a:xfrm>
            <a:custGeom>
              <a:avLst/>
              <a:gdLst/>
              <a:ahLst/>
              <a:cxnLst/>
              <a:rect l="l" t="t" r="r" b="b"/>
              <a:pathLst>
                <a:path w="2013" h="77" extrusionOk="0">
                  <a:moveTo>
                    <a:pt x="0" y="1"/>
                  </a:moveTo>
                  <a:cubicBezTo>
                    <a:pt x="0" y="30"/>
                    <a:pt x="6" y="53"/>
                    <a:pt x="6" y="77"/>
                  </a:cubicBezTo>
                  <a:lnTo>
                    <a:pt x="2012" y="77"/>
                  </a:lnTo>
                  <a:lnTo>
                    <a:pt x="2012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5586875" y="4251625"/>
              <a:ext cx="18800" cy="11025"/>
            </a:xfrm>
            <a:custGeom>
              <a:avLst/>
              <a:gdLst/>
              <a:ahLst/>
              <a:cxnLst/>
              <a:rect l="l" t="t" r="r" b="b"/>
              <a:pathLst>
                <a:path w="752" h="441" extrusionOk="0">
                  <a:moveTo>
                    <a:pt x="12" y="1"/>
                  </a:moveTo>
                  <a:lnTo>
                    <a:pt x="0" y="6"/>
                  </a:lnTo>
                  <a:cubicBezTo>
                    <a:pt x="6" y="6"/>
                    <a:pt x="13" y="5"/>
                    <a:pt x="19" y="5"/>
                  </a:cubicBezTo>
                  <a:lnTo>
                    <a:pt x="19" y="5"/>
                  </a:lnTo>
                  <a:cubicBezTo>
                    <a:pt x="256" y="146"/>
                    <a:pt x="488" y="282"/>
                    <a:pt x="731" y="423"/>
                  </a:cubicBezTo>
                  <a:lnTo>
                    <a:pt x="731" y="423"/>
                  </a:lnTo>
                  <a:cubicBezTo>
                    <a:pt x="555" y="206"/>
                    <a:pt x="372" y="3"/>
                    <a:pt x="71" y="3"/>
                  </a:cubicBezTo>
                  <a:cubicBezTo>
                    <a:pt x="54" y="3"/>
                    <a:pt x="37" y="3"/>
                    <a:pt x="19" y="5"/>
                  </a:cubicBezTo>
                  <a:lnTo>
                    <a:pt x="19" y="5"/>
                  </a:lnTo>
                  <a:cubicBezTo>
                    <a:pt x="17" y="3"/>
                    <a:pt x="14" y="2"/>
                    <a:pt x="12" y="1"/>
                  </a:cubicBezTo>
                  <a:close/>
                  <a:moveTo>
                    <a:pt x="731" y="423"/>
                  </a:moveTo>
                  <a:cubicBezTo>
                    <a:pt x="736" y="429"/>
                    <a:pt x="740" y="435"/>
                    <a:pt x="745" y="441"/>
                  </a:cubicBezTo>
                  <a:lnTo>
                    <a:pt x="751" y="435"/>
                  </a:lnTo>
                  <a:cubicBezTo>
                    <a:pt x="744" y="431"/>
                    <a:pt x="738" y="427"/>
                    <a:pt x="731" y="42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5538900" y="4190175"/>
              <a:ext cx="15725" cy="12050"/>
            </a:xfrm>
            <a:custGeom>
              <a:avLst/>
              <a:gdLst/>
              <a:ahLst/>
              <a:cxnLst/>
              <a:rect l="l" t="t" r="r" b="b"/>
              <a:pathLst>
                <a:path w="629" h="482" extrusionOk="0">
                  <a:moveTo>
                    <a:pt x="101" y="1"/>
                  </a:moveTo>
                  <a:cubicBezTo>
                    <a:pt x="65" y="47"/>
                    <a:pt x="36" y="89"/>
                    <a:pt x="1" y="135"/>
                  </a:cubicBezTo>
                  <a:cubicBezTo>
                    <a:pt x="177" y="253"/>
                    <a:pt x="359" y="364"/>
                    <a:pt x="535" y="482"/>
                  </a:cubicBezTo>
                  <a:cubicBezTo>
                    <a:pt x="564" y="441"/>
                    <a:pt x="599" y="411"/>
                    <a:pt x="629" y="376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5552250" y="4199700"/>
              <a:ext cx="9425" cy="8100"/>
            </a:xfrm>
            <a:custGeom>
              <a:avLst/>
              <a:gdLst/>
              <a:ahLst/>
              <a:cxnLst/>
              <a:rect l="l" t="t" r="r" b="b"/>
              <a:pathLst>
                <a:path w="377" h="324" extrusionOk="0">
                  <a:moveTo>
                    <a:pt x="95" y="1"/>
                  </a:moveTo>
                  <a:cubicBezTo>
                    <a:pt x="59" y="30"/>
                    <a:pt x="30" y="60"/>
                    <a:pt x="1" y="95"/>
                  </a:cubicBezTo>
                  <a:cubicBezTo>
                    <a:pt x="112" y="158"/>
                    <a:pt x="228" y="222"/>
                    <a:pt x="340" y="290"/>
                  </a:cubicBezTo>
                  <a:lnTo>
                    <a:pt x="340" y="290"/>
                  </a:lnTo>
                  <a:cubicBezTo>
                    <a:pt x="253" y="192"/>
                    <a:pt x="174" y="101"/>
                    <a:pt x="95" y="1"/>
                  </a:cubicBezTo>
                  <a:close/>
                  <a:moveTo>
                    <a:pt x="340" y="290"/>
                  </a:moveTo>
                  <a:lnTo>
                    <a:pt x="340" y="290"/>
                  </a:lnTo>
                  <a:cubicBezTo>
                    <a:pt x="350" y="301"/>
                    <a:pt x="360" y="312"/>
                    <a:pt x="370" y="323"/>
                  </a:cubicBezTo>
                  <a:lnTo>
                    <a:pt x="376" y="312"/>
                  </a:lnTo>
                  <a:cubicBezTo>
                    <a:pt x="364" y="304"/>
                    <a:pt x="352" y="297"/>
                    <a:pt x="340" y="29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4135200" y="1640900"/>
              <a:ext cx="18500" cy="14850"/>
            </a:xfrm>
            <a:custGeom>
              <a:avLst/>
              <a:gdLst/>
              <a:ahLst/>
              <a:cxnLst/>
              <a:rect l="l" t="t" r="r" b="b"/>
              <a:pathLst>
                <a:path w="740" h="594" extrusionOk="0">
                  <a:moveTo>
                    <a:pt x="740" y="1"/>
                  </a:moveTo>
                  <a:lnTo>
                    <a:pt x="740" y="1"/>
                  </a:lnTo>
                  <a:cubicBezTo>
                    <a:pt x="488" y="200"/>
                    <a:pt x="241" y="388"/>
                    <a:pt x="1" y="593"/>
                  </a:cubicBezTo>
                  <a:cubicBezTo>
                    <a:pt x="394" y="540"/>
                    <a:pt x="505" y="447"/>
                    <a:pt x="74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4175400" y="1527250"/>
              <a:ext cx="18650" cy="11225"/>
            </a:xfrm>
            <a:custGeom>
              <a:avLst/>
              <a:gdLst/>
              <a:ahLst/>
              <a:cxnLst/>
              <a:rect l="l" t="t" r="r" b="b"/>
              <a:pathLst>
                <a:path w="746" h="449" extrusionOk="0">
                  <a:moveTo>
                    <a:pt x="745" y="0"/>
                  </a:moveTo>
                  <a:lnTo>
                    <a:pt x="745" y="0"/>
                  </a:lnTo>
                  <a:cubicBezTo>
                    <a:pt x="505" y="147"/>
                    <a:pt x="252" y="299"/>
                    <a:pt x="0" y="446"/>
                  </a:cubicBezTo>
                  <a:cubicBezTo>
                    <a:pt x="45" y="448"/>
                    <a:pt x="87" y="448"/>
                    <a:pt x="126" y="448"/>
                  </a:cubicBezTo>
                  <a:cubicBezTo>
                    <a:pt x="526" y="448"/>
                    <a:pt x="633" y="358"/>
                    <a:pt x="74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4197400" y="1508900"/>
              <a:ext cx="15125" cy="14850"/>
            </a:xfrm>
            <a:custGeom>
              <a:avLst/>
              <a:gdLst/>
              <a:ahLst/>
              <a:cxnLst/>
              <a:rect l="l" t="t" r="r" b="b"/>
              <a:pathLst>
                <a:path w="605" h="594" extrusionOk="0">
                  <a:moveTo>
                    <a:pt x="604" y="1"/>
                  </a:moveTo>
                  <a:cubicBezTo>
                    <a:pt x="399" y="200"/>
                    <a:pt x="200" y="394"/>
                    <a:pt x="0" y="593"/>
                  </a:cubicBezTo>
                  <a:cubicBezTo>
                    <a:pt x="428" y="582"/>
                    <a:pt x="540" y="476"/>
                    <a:pt x="60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4109550" y="1673900"/>
              <a:ext cx="12200" cy="14850"/>
            </a:xfrm>
            <a:custGeom>
              <a:avLst/>
              <a:gdLst/>
              <a:ahLst/>
              <a:cxnLst/>
              <a:rect l="l" t="t" r="r" b="b"/>
              <a:pathLst>
                <a:path w="488" h="594" extrusionOk="0">
                  <a:moveTo>
                    <a:pt x="446" y="1"/>
                  </a:moveTo>
                  <a:lnTo>
                    <a:pt x="446" y="1"/>
                  </a:lnTo>
                  <a:cubicBezTo>
                    <a:pt x="288" y="200"/>
                    <a:pt x="141" y="394"/>
                    <a:pt x="0" y="593"/>
                  </a:cubicBezTo>
                  <a:cubicBezTo>
                    <a:pt x="352" y="552"/>
                    <a:pt x="487" y="347"/>
                    <a:pt x="44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4138425" y="1590300"/>
              <a:ext cx="15575" cy="15275"/>
            </a:xfrm>
            <a:custGeom>
              <a:avLst/>
              <a:gdLst/>
              <a:ahLst/>
              <a:cxnLst/>
              <a:rect l="l" t="t" r="r" b="b"/>
              <a:pathLst>
                <a:path w="623" h="611" extrusionOk="0">
                  <a:moveTo>
                    <a:pt x="529" y="1"/>
                  </a:moveTo>
                  <a:cubicBezTo>
                    <a:pt x="353" y="177"/>
                    <a:pt x="177" y="359"/>
                    <a:pt x="1" y="540"/>
                  </a:cubicBezTo>
                  <a:lnTo>
                    <a:pt x="65" y="611"/>
                  </a:lnTo>
                  <a:cubicBezTo>
                    <a:pt x="253" y="452"/>
                    <a:pt x="441" y="300"/>
                    <a:pt x="623" y="147"/>
                  </a:cubicBezTo>
                  <a:cubicBezTo>
                    <a:pt x="593" y="95"/>
                    <a:pt x="558" y="54"/>
                    <a:pt x="5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4125225" y="1603800"/>
              <a:ext cx="15275" cy="12500"/>
            </a:xfrm>
            <a:custGeom>
              <a:avLst/>
              <a:gdLst/>
              <a:ahLst/>
              <a:cxnLst/>
              <a:rect l="l" t="t" r="r" b="b"/>
              <a:pathLst>
                <a:path w="611" h="500" extrusionOk="0">
                  <a:moveTo>
                    <a:pt x="535" y="0"/>
                  </a:moveTo>
                  <a:cubicBezTo>
                    <a:pt x="353" y="129"/>
                    <a:pt x="177" y="259"/>
                    <a:pt x="1" y="382"/>
                  </a:cubicBezTo>
                  <a:cubicBezTo>
                    <a:pt x="48" y="423"/>
                    <a:pt x="95" y="464"/>
                    <a:pt x="153" y="499"/>
                  </a:cubicBezTo>
                  <a:cubicBezTo>
                    <a:pt x="312" y="352"/>
                    <a:pt x="458" y="217"/>
                    <a:pt x="611" y="71"/>
                  </a:cubicBezTo>
                  <a:cubicBezTo>
                    <a:pt x="582" y="47"/>
                    <a:pt x="558" y="24"/>
                    <a:pt x="53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4107350" y="1629025"/>
              <a:ext cx="9700" cy="15875"/>
            </a:xfrm>
            <a:custGeom>
              <a:avLst/>
              <a:gdLst/>
              <a:ahLst/>
              <a:cxnLst/>
              <a:rect l="l" t="t" r="r" b="b"/>
              <a:pathLst>
                <a:path w="388" h="635" extrusionOk="0">
                  <a:moveTo>
                    <a:pt x="311" y="0"/>
                  </a:moveTo>
                  <a:cubicBezTo>
                    <a:pt x="164" y="124"/>
                    <a:pt x="0" y="235"/>
                    <a:pt x="71" y="634"/>
                  </a:cubicBezTo>
                  <a:cubicBezTo>
                    <a:pt x="223" y="341"/>
                    <a:pt x="305" y="194"/>
                    <a:pt x="387" y="42"/>
                  </a:cubicBezTo>
                  <a:cubicBezTo>
                    <a:pt x="364" y="30"/>
                    <a:pt x="335" y="12"/>
                    <a:pt x="31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4163800" y="1570500"/>
              <a:ext cx="15425" cy="15000"/>
            </a:xfrm>
            <a:custGeom>
              <a:avLst/>
              <a:gdLst/>
              <a:ahLst/>
              <a:cxnLst/>
              <a:rect l="l" t="t" r="r" b="b"/>
              <a:pathLst>
                <a:path w="617" h="600" extrusionOk="0">
                  <a:moveTo>
                    <a:pt x="617" y="1"/>
                  </a:moveTo>
                  <a:lnTo>
                    <a:pt x="617" y="1"/>
                  </a:lnTo>
                  <a:cubicBezTo>
                    <a:pt x="335" y="200"/>
                    <a:pt x="165" y="312"/>
                    <a:pt x="1" y="441"/>
                  </a:cubicBezTo>
                  <a:cubicBezTo>
                    <a:pt x="36" y="494"/>
                    <a:pt x="77" y="540"/>
                    <a:pt x="118" y="599"/>
                  </a:cubicBezTo>
                  <a:cubicBezTo>
                    <a:pt x="306" y="482"/>
                    <a:pt x="546" y="417"/>
                    <a:pt x="61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4115125" y="1616850"/>
              <a:ext cx="9975" cy="13075"/>
            </a:xfrm>
            <a:custGeom>
              <a:avLst/>
              <a:gdLst/>
              <a:ahLst/>
              <a:cxnLst/>
              <a:rect l="l" t="t" r="r" b="b"/>
              <a:pathLst>
                <a:path w="399" h="523" extrusionOk="0">
                  <a:moveTo>
                    <a:pt x="293" y="1"/>
                  </a:moveTo>
                  <a:cubicBezTo>
                    <a:pt x="194" y="165"/>
                    <a:pt x="100" y="323"/>
                    <a:pt x="0" y="487"/>
                  </a:cubicBezTo>
                  <a:cubicBezTo>
                    <a:pt x="24" y="493"/>
                    <a:pt x="53" y="505"/>
                    <a:pt x="76" y="523"/>
                  </a:cubicBezTo>
                  <a:cubicBezTo>
                    <a:pt x="176" y="388"/>
                    <a:pt x="288" y="253"/>
                    <a:pt x="399" y="118"/>
                  </a:cubicBezTo>
                  <a:cubicBezTo>
                    <a:pt x="358" y="83"/>
                    <a:pt x="323" y="47"/>
                    <a:pt x="2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4120250" y="1662900"/>
              <a:ext cx="9700" cy="11175"/>
            </a:xfrm>
            <a:custGeom>
              <a:avLst/>
              <a:gdLst/>
              <a:ahLst/>
              <a:cxnLst/>
              <a:rect l="l" t="t" r="r" b="b"/>
              <a:pathLst>
                <a:path w="388" h="447" extrusionOk="0">
                  <a:moveTo>
                    <a:pt x="300" y="1"/>
                  </a:moveTo>
                  <a:lnTo>
                    <a:pt x="300" y="1"/>
                  </a:lnTo>
                  <a:cubicBezTo>
                    <a:pt x="206" y="147"/>
                    <a:pt x="106" y="300"/>
                    <a:pt x="0" y="446"/>
                  </a:cubicBezTo>
                  <a:cubicBezTo>
                    <a:pt x="282" y="411"/>
                    <a:pt x="388" y="270"/>
                    <a:pt x="3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4155000" y="1581350"/>
              <a:ext cx="11775" cy="8975"/>
            </a:xfrm>
            <a:custGeom>
              <a:avLst/>
              <a:gdLst/>
              <a:ahLst/>
              <a:cxnLst/>
              <a:rect l="l" t="t" r="r" b="b"/>
              <a:pathLst>
                <a:path w="471" h="359" extrusionOk="0">
                  <a:moveTo>
                    <a:pt x="353" y="1"/>
                  </a:moveTo>
                  <a:cubicBezTo>
                    <a:pt x="230" y="89"/>
                    <a:pt x="118" y="165"/>
                    <a:pt x="1" y="247"/>
                  </a:cubicBezTo>
                  <a:cubicBezTo>
                    <a:pt x="42" y="294"/>
                    <a:pt x="77" y="329"/>
                    <a:pt x="124" y="359"/>
                  </a:cubicBezTo>
                  <a:cubicBezTo>
                    <a:pt x="241" y="294"/>
                    <a:pt x="353" y="218"/>
                    <a:pt x="470" y="153"/>
                  </a:cubicBezTo>
                  <a:cubicBezTo>
                    <a:pt x="429" y="101"/>
                    <a:pt x="388" y="48"/>
                    <a:pt x="3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153250" y="1637225"/>
              <a:ext cx="7800" cy="3850"/>
            </a:xfrm>
            <a:custGeom>
              <a:avLst/>
              <a:gdLst/>
              <a:ahLst/>
              <a:cxnLst/>
              <a:rect l="l" t="t" r="r" b="b"/>
              <a:pathLst>
                <a:path w="312" h="154" extrusionOk="0">
                  <a:moveTo>
                    <a:pt x="311" y="1"/>
                  </a:moveTo>
                  <a:lnTo>
                    <a:pt x="0" y="154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127875" y="1659225"/>
              <a:ext cx="5075" cy="4725"/>
            </a:xfrm>
            <a:custGeom>
              <a:avLst/>
              <a:gdLst/>
              <a:ahLst/>
              <a:cxnLst/>
              <a:rect l="l" t="t" r="r" b="b"/>
              <a:pathLst>
                <a:path w="203" h="189" extrusionOk="0">
                  <a:moveTo>
                    <a:pt x="153" y="1"/>
                  </a:moveTo>
                  <a:lnTo>
                    <a:pt x="0" y="153"/>
                  </a:lnTo>
                  <a:cubicBezTo>
                    <a:pt x="54" y="177"/>
                    <a:pt x="95" y="189"/>
                    <a:pt x="124" y="189"/>
                  </a:cubicBezTo>
                  <a:cubicBezTo>
                    <a:pt x="197" y="189"/>
                    <a:pt x="203" y="121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131550" y="1655575"/>
              <a:ext cx="4900" cy="4600"/>
            </a:xfrm>
            <a:custGeom>
              <a:avLst/>
              <a:gdLst/>
              <a:ahLst/>
              <a:cxnLst/>
              <a:rect l="l" t="t" r="r" b="b"/>
              <a:pathLst>
                <a:path w="196" h="184" extrusionOk="0">
                  <a:moveTo>
                    <a:pt x="153" y="0"/>
                  </a:moveTo>
                  <a:lnTo>
                    <a:pt x="0" y="153"/>
                  </a:lnTo>
                  <a:cubicBezTo>
                    <a:pt x="49" y="174"/>
                    <a:pt x="86" y="184"/>
                    <a:pt x="114" y="184"/>
                  </a:cubicBezTo>
                  <a:cubicBezTo>
                    <a:pt x="188" y="184"/>
                    <a:pt x="195" y="115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160875" y="1633575"/>
              <a:ext cx="3825" cy="3975"/>
            </a:xfrm>
            <a:custGeom>
              <a:avLst/>
              <a:gdLst/>
              <a:ahLst/>
              <a:cxnLst/>
              <a:rect l="l" t="t" r="r" b="b"/>
              <a:pathLst>
                <a:path w="153" h="159" extrusionOk="0">
                  <a:moveTo>
                    <a:pt x="153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0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4164250" y="1629900"/>
              <a:ext cx="4125" cy="3850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65" y="1"/>
                  </a:moveTo>
                  <a:cubicBezTo>
                    <a:pt x="112" y="53"/>
                    <a:pt x="59" y="100"/>
                    <a:pt x="0" y="153"/>
                  </a:cubicBezTo>
                  <a:cubicBezTo>
                    <a:pt x="59" y="100"/>
                    <a:pt x="112" y="53"/>
                    <a:pt x="16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4167925" y="16262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0"/>
                  </a:moveTo>
                  <a:lnTo>
                    <a:pt x="0" y="158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4171875" y="16225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4174475" y="1618125"/>
              <a:ext cx="4900" cy="4625"/>
            </a:xfrm>
            <a:custGeom>
              <a:avLst/>
              <a:gdLst/>
              <a:ahLst/>
              <a:cxnLst/>
              <a:rect l="l" t="t" r="r" b="b"/>
              <a:pathLst>
                <a:path w="196" h="185" extrusionOk="0">
                  <a:moveTo>
                    <a:pt x="81" y="1"/>
                  </a:moveTo>
                  <a:cubicBezTo>
                    <a:pt x="7" y="1"/>
                    <a:pt x="1" y="69"/>
                    <a:pt x="43" y="184"/>
                  </a:cubicBezTo>
                  <a:lnTo>
                    <a:pt x="196" y="32"/>
                  </a:lnTo>
                  <a:cubicBezTo>
                    <a:pt x="147" y="11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4122300" y="1613175"/>
              <a:ext cx="6625" cy="6625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12" y="1"/>
                  </a:moveTo>
                  <a:cubicBezTo>
                    <a:pt x="77" y="54"/>
                    <a:pt x="36" y="95"/>
                    <a:pt x="1" y="148"/>
                  </a:cubicBezTo>
                  <a:cubicBezTo>
                    <a:pt x="36" y="194"/>
                    <a:pt x="77" y="230"/>
                    <a:pt x="112" y="265"/>
                  </a:cubicBezTo>
                  <a:cubicBezTo>
                    <a:pt x="165" y="218"/>
                    <a:pt x="212" y="171"/>
                    <a:pt x="265" y="124"/>
                  </a:cubicBezTo>
                  <a:cubicBezTo>
                    <a:pt x="212" y="89"/>
                    <a:pt x="165" y="48"/>
                    <a:pt x="1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4151625" y="1587675"/>
              <a:ext cx="6475" cy="6475"/>
            </a:xfrm>
            <a:custGeom>
              <a:avLst/>
              <a:gdLst/>
              <a:ahLst/>
              <a:cxnLst/>
              <a:rect l="l" t="t" r="r" b="b"/>
              <a:pathLst>
                <a:path w="259" h="259" extrusionOk="0">
                  <a:moveTo>
                    <a:pt x="136" y="0"/>
                  </a:moveTo>
                  <a:cubicBezTo>
                    <a:pt x="89" y="41"/>
                    <a:pt x="42" y="71"/>
                    <a:pt x="1" y="106"/>
                  </a:cubicBezTo>
                  <a:cubicBezTo>
                    <a:pt x="36" y="147"/>
                    <a:pt x="65" y="200"/>
                    <a:pt x="106" y="258"/>
                  </a:cubicBezTo>
                  <a:cubicBezTo>
                    <a:pt x="153" y="205"/>
                    <a:pt x="206" y="164"/>
                    <a:pt x="259" y="117"/>
                  </a:cubicBezTo>
                  <a:cubicBezTo>
                    <a:pt x="212" y="76"/>
                    <a:pt x="177" y="41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4171725" y="1537950"/>
              <a:ext cx="3975" cy="4125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1" y="165"/>
                  </a:moveTo>
                  <a:cubicBezTo>
                    <a:pt x="53" y="112"/>
                    <a:pt x="106" y="65"/>
                    <a:pt x="159" y="0"/>
                  </a:cubicBezTo>
                  <a:cubicBezTo>
                    <a:pt x="106" y="65"/>
                    <a:pt x="53" y="112"/>
                    <a:pt x="1" y="16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4193725" y="1523575"/>
              <a:ext cx="5050" cy="4675"/>
            </a:xfrm>
            <a:custGeom>
              <a:avLst/>
              <a:gdLst/>
              <a:ahLst/>
              <a:cxnLst/>
              <a:rect l="l" t="t" r="r" b="b"/>
              <a:pathLst>
                <a:path w="202" h="187" extrusionOk="0">
                  <a:moveTo>
                    <a:pt x="159" y="0"/>
                  </a:moveTo>
                  <a:lnTo>
                    <a:pt x="1" y="153"/>
                  </a:lnTo>
                  <a:cubicBezTo>
                    <a:pt x="54" y="176"/>
                    <a:pt x="95" y="186"/>
                    <a:pt x="124" y="186"/>
                  </a:cubicBezTo>
                  <a:cubicBezTo>
                    <a:pt x="201" y="186"/>
                    <a:pt x="201" y="115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4108525" y="1725225"/>
              <a:ext cx="8675" cy="13225"/>
            </a:xfrm>
            <a:custGeom>
              <a:avLst/>
              <a:gdLst/>
              <a:ahLst/>
              <a:cxnLst/>
              <a:rect l="l" t="t" r="r" b="b"/>
              <a:pathLst>
                <a:path w="347" h="529" extrusionOk="0">
                  <a:moveTo>
                    <a:pt x="346" y="1"/>
                  </a:moveTo>
                  <a:cubicBezTo>
                    <a:pt x="0" y="36"/>
                    <a:pt x="47" y="294"/>
                    <a:pt x="41" y="529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4153250" y="16812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300" y="1"/>
                  </a:moveTo>
                  <a:lnTo>
                    <a:pt x="0" y="300"/>
                  </a:lnTo>
                  <a:lnTo>
                    <a:pt x="30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4145925" y="1692225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53" y="1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4149875" y="16885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cubicBezTo>
                    <a:pt x="100" y="41"/>
                    <a:pt x="47" y="94"/>
                    <a:pt x="0" y="153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4160875" y="1676325"/>
              <a:ext cx="5900" cy="4925"/>
            </a:xfrm>
            <a:custGeom>
              <a:avLst/>
              <a:gdLst/>
              <a:ahLst/>
              <a:cxnLst/>
              <a:rect l="l" t="t" r="r" b="b"/>
              <a:pathLst>
                <a:path w="236" h="197" extrusionOk="0">
                  <a:moveTo>
                    <a:pt x="107" y="1"/>
                  </a:moveTo>
                  <a:cubicBezTo>
                    <a:pt x="26" y="1"/>
                    <a:pt x="9" y="96"/>
                    <a:pt x="0" y="197"/>
                  </a:cubicBezTo>
                  <a:cubicBezTo>
                    <a:pt x="77" y="150"/>
                    <a:pt x="153" y="103"/>
                    <a:pt x="235" y="50"/>
                  </a:cubicBezTo>
                  <a:cubicBezTo>
                    <a:pt x="180" y="16"/>
                    <a:pt x="139" y="1"/>
                    <a:pt x="10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4450525" y="1410200"/>
              <a:ext cx="37000" cy="36700"/>
            </a:xfrm>
            <a:custGeom>
              <a:avLst/>
              <a:gdLst/>
              <a:ahLst/>
              <a:cxnLst/>
              <a:rect l="l" t="t" r="r" b="b"/>
              <a:pathLst>
                <a:path w="1480" h="1468" extrusionOk="0">
                  <a:moveTo>
                    <a:pt x="1" y="1"/>
                  </a:moveTo>
                  <a:cubicBezTo>
                    <a:pt x="12" y="65"/>
                    <a:pt x="1" y="165"/>
                    <a:pt x="42" y="206"/>
                  </a:cubicBezTo>
                  <a:cubicBezTo>
                    <a:pt x="458" y="634"/>
                    <a:pt x="887" y="1051"/>
                    <a:pt x="1309" y="1467"/>
                  </a:cubicBezTo>
                  <a:cubicBezTo>
                    <a:pt x="1303" y="1344"/>
                    <a:pt x="1332" y="1203"/>
                    <a:pt x="1280" y="1109"/>
                  </a:cubicBezTo>
                  <a:cubicBezTo>
                    <a:pt x="1133" y="840"/>
                    <a:pt x="1327" y="875"/>
                    <a:pt x="1479" y="869"/>
                  </a:cubicBezTo>
                  <a:cubicBezTo>
                    <a:pt x="1473" y="529"/>
                    <a:pt x="1215" y="482"/>
                    <a:pt x="975" y="411"/>
                  </a:cubicBezTo>
                  <a:lnTo>
                    <a:pt x="975" y="413"/>
                  </a:lnTo>
                  <a:lnTo>
                    <a:pt x="975" y="413"/>
                  </a:lnTo>
                  <a:cubicBezTo>
                    <a:pt x="850" y="303"/>
                    <a:pt x="735" y="169"/>
                    <a:pt x="593" y="112"/>
                  </a:cubicBezTo>
                  <a:cubicBezTo>
                    <a:pt x="411" y="42"/>
                    <a:pt x="194" y="42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4427950" y="1388050"/>
              <a:ext cx="15125" cy="18375"/>
            </a:xfrm>
            <a:custGeom>
              <a:avLst/>
              <a:gdLst/>
              <a:ahLst/>
              <a:cxnLst/>
              <a:rect l="l" t="t" r="r" b="b"/>
              <a:pathLst>
                <a:path w="605" h="735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17"/>
                    <a:pt x="323" y="558"/>
                    <a:pt x="599" y="734"/>
                  </a:cubicBezTo>
                  <a:cubicBezTo>
                    <a:pt x="605" y="376"/>
                    <a:pt x="528" y="271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4443050" y="1404825"/>
              <a:ext cx="7350" cy="7125"/>
            </a:xfrm>
            <a:custGeom>
              <a:avLst/>
              <a:gdLst/>
              <a:ahLst/>
              <a:cxnLst/>
              <a:rect l="l" t="t" r="r" b="b"/>
              <a:pathLst>
                <a:path w="294" h="285" extrusionOk="0">
                  <a:moveTo>
                    <a:pt x="159" y="0"/>
                  </a:moveTo>
                  <a:cubicBezTo>
                    <a:pt x="118" y="0"/>
                    <a:pt x="66" y="21"/>
                    <a:pt x="1" y="69"/>
                  </a:cubicBezTo>
                  <a:cubicBezTo>
                    <a:pt x="33" y="183"/>
                    <a:pt x="68" y="285"/>
                    <a:pt x="151" y="285"/>
                  </a:cubicBezTo>
                  <a:cubicBezTo>
                    <a:pt x="188" y="285"/>
                    <a:pt x="234" y="265"/>
                    <a:pt x="294" y="216"/>
                  </a:cubicBezTo>
                  <a:cubicBezTo>
                    <a:pt x="282" y="89"/>
                    <a:pt x="244" y="0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4361650" y="16272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382" y="0"/>
                  </a:moveTo>
                  <a:cubicBezTo>
                    <a:pt x="253" y="129"/>
                    <a:pt x="130" y="241"/>
                    <a:pt x="1" y="370"/>
                  </a:cubicBezTo>
                  <a:cubicBezTo>
                    <a:pt x="42" y="411"/>
                    <a:pt x="71" y="452"/>
                    <a:pt x="106" y="493"/>
                  </a:cubicBezTo>
                  <a:cubicBezTo>
                    <a:pt x="229" y="376"/>
                    <a:pt x="364" y="252"/>
                    <a:pt x="493" y="129"/>
                  </a:cubicBezTo>
                  <a:cubicBezTo>
                    <a:pt x="458" y="88"/>
                    <a:pt x="423" y="47"/>
                    <a:pt x="3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4371475" y="1622425"/>
              <a:ext cx="5900" cy="8100"/>
            </a:xfrm>
            <a:custGeom>
              <a:avLst/>
              <a:gdLst/>
              <a:ahLst/>
              <a:cxnLst/>
              <a:rect l="l" t="t" r="r" b="b"/>
              <a:pathLst>
                <a:path w="236" h="324" extrusionOk="0">
                  <a:moveTo>
                    <a:pt x="218" y="0"/>
                  </a:moveTo>
                  <a:cubicBezTo>
                    <a:pt x="214" y="12"/>
                    <a:pt x="210" y="23"/>
                    <a:pt x="206" y="35"/>
                  </a:cubicBezTo>
                  <a:lnTo>
                    <a:pt x="206" y="35"/>
                  </a:lnTo>
                  <a:cubicBezTo>
                    <a:pt x="216" y="27"/>
                    <a:pt x="226" y="20"/>
                    <a:pt x="235" y="12"/>
                  </a:cubicBezTo>
                  <a:lnTo>
                    <a:pt x="218" y="0"/>
                  </a:lnTo>
                  <a:close/>
                  <a:moveTo>
                    <a:pt x="206" y="35"/>
                  </a:moveTo>
                  <a:lnTo>
                    <a:pt x="206" y="35"/>
                  </a:lnTo>
                  <a:cubicBezTo>
                    <a:pt x="139" y="87"/>
                    <a:pt x="67" y="144"/>
                    <a:pt x="1" y="206"/>
                  </a:cubicBezTo>
                  <a:cubicBezTo>
                    <a:pt x="36" y="241"/>
                    <a:pt x="71" y="282"/>
                    <a:pt x="112" y="323"/>
                  </a:cubicBezTo>
                  <a:cubicBezTo>
                    <a:pt x="144" y="224"/>
                    <a:pt x="175" y="129"/>
                    <a:pt x="206" y="3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4343900" y="1687150"/>
              <a:ext cx="7800" cy="6725"/>
            </a:xfrm>
            <a:custGeom>
              <a:avLst/>
              <a:gdLst/>
              <a:ahLst/>
              <a:cxnLst/>
              <a:rect l="l" t="t" r="r" b="b"/>
              <a:pathLst>
                <a:path w="312" h="269" extrusionOk="0">
                  <a:moveTo>
                    <a:pt x="179" y="1"/>
                  </a:moveTo>
                  <a:cubicBezTo>
                    <a:pt x="87" y="1"/>
                    <a:pt x="52" y="115"/>
                    <a:pt x="1" y="204"/>
                  </a:cubicBezTo>
                  <a:cubicBezTo>
                    <a:pt x="60" y="249"/>
                    <a:pt x="107" y="268"/>
                    <a:pt x="145" y="268"/>
                  </a:cubicBezTo>
                  <a:cubicBezTo>
                    <a:pt x="235" y="268"/>
                    <a:pt x="275" y="164"/>
                    <a:pt x="312" y="57"/>
                  </a:cubicBezTo>
                  <a:cubicBezTo>
                    <a:pt x="257" y="17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4347725" y="1681225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305" y="1"/>
                  </a:moveTo>
                  <a:lnTo>
                    <a:pt x="305" y="1"/>
                  </a:lnTo>
                  <a:cubicBezTo>
                    <a:pt x="182" y="65"/>
                    <a:pt x="0" y="101"/>
                    <a:pt x="153" y="306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4354900" y="1677575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65" y="0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4359600" y="1636650"/>
              <a:ext cx="4725" cy="3400"/>
            </a:xfrm>
            <a:custGeom>
              <a:avLst/>
              <a:gdLst/>
              <a:ahLst/>
              <a:cxnLst/>
              <a:rect l="l" t="t" r="r" b="b"/>
              <a:pathLst>
                <a:path w="189" h="136" extrusionOk="0">
                  <a:moveTo>
                    <a:pt x="83" y="1"/>
                  </a:moveTo>
                  <a:lnTo>
                    <a:pt x="1" y="135"/>
                  </a:lnTo>
                  <a:cubicBezTo>
                    <a:pt x="65" y="135"/>
                    <a:pt x="124" y="124"/>
                    <a:pt x="188" y="124"/>
                  </a:cubicBezTo>
                  <a:cubicBezTo>
                    <a:pt x="159" y="83"/>
                    <a:pt x="124" y="36"/>
                    <a:pt x="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474725" y="1420475"/>
              <a:ext cx="325" cy="2650"/>
            </a:xfrm>
            <a:custGeom>
              <a:avLst/>
              <a:gdLst/>
              <a:ahLst/>
              <a:cxnLst/>
              <a:rect l="l" t="t" r="r" b="b"/>
              <a:pathLst>
                <a:path w="13" h="106" extrusionOk="0">
                  <a:moveTo>
                    <a:pt x="1" y="0"/>
                  </a:moveTo>
                  <a:lnTo>
                    <a:pt x="1" y="106"/>
                  </a:lnTo>
                  <a:cubicBezTo>
                    <a:pt x="7" y="77"/>
                    <a:pt x="7" y="41"/>
                    <a:pt x="12" y="12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395100" y="1618900"/>
              <a:ext cx="11600" cy="22175"/>
            </a:xfrm>
            <a:custGeom>
              <a:avLst/>
              <a:gdLst/>
              <a:ahLst/>
              <a:cxnLst/>
              <a:rect l="l" t="t" r="r" b="b"/>
              <a:pathLst>
                <a:path w="464" h="887" extrusionOk="0">
                  <a:moveTo>
                    <a:pt x="106" y="1"/>
                  </a:moveTo>
                  <a:cubicBezTo>
                    <a:pt x="47" y="177"/>
                    <a:pt x="24" y="241"/>
                    <a:pt x="0" y="300"/>
                  </a:cubicBezTo>
                  <a:cubicBezTo>
                    <a:pt x="182" y="476"/>
                    <a:pt x="106" y="857"/>
                    <a:pt x="464" y="887"/>
                  </a:cubicBezTo>
                  <a:cubicBezTo>
                    <a:pt x="352" y="623"/>
                    <a:pt x="252" y="359"/>
                    <a:pt x="1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406375" y="1640900"/>
              <a:ext cx="4000" cy="7650"/>
            </a:xfrm>
            <a:custGeom>
              <a:avLst/>
              <a:gdLst/>
              <a:ahLst/>
              <a:cxnLst/>
              <a:rect l="l" t="t" r="r" b="b"/>
              <a:pathLst>
                <a:path w="160" h="306" extrusionOk="0">
                  <a:moveTo>
                    <a:pt x="1" y="1"/>
                  </a:moveTo>
                  <a:lnTo>
                    <a:pt x="159" y="306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201050" y="1479725"/>
              <a:ext cx="4000" cy="3825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" y="153"/>
                  </a:move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4131400" y="1721575"/>
              <a:ext cx="3975" cy="11300"/>
            </a:xfrm>
            <a:custGeom>
              <a:avLst/>
              <a:gdLst/>
              <a:ahLst/>
              <a:cxnLst/>
              <a:rect l="l" t="t" r="r" b="b"/>
              <a:pathLst>
                <a:path w="159" h="45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147"/>
                    <a:pt x="53" y="299"/>
                    <a:pt x="0" y="452"/>
                  </a:cubicBezTo>
                  <a:cubicBezTo>
                    <a:pt x="53" y="299"/>
                    <a:pt x="106" y="1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4245050" y="1450100"/>
              <a:ext cx="4150" cy="3825"/>
            </a:xfrm>
            <a:custGeom>
              <a:avLst/>
              <a:gdLst/>
              <a:ahLst/>
              <a:cxnLst/>
              <a:rect l="l" t="t" r="r" b="b"/>
              <a:pathLst>
                <a:path w="166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59"/>
                    <a:pt x="112" y="106"/>
                    <a:pt x="165" y="153"/>
                  </a:cubicBezTo>
                  <a:cubicBezTo>
                    <a:pt x="106" y="100"/>
                    <a:pt x="54" y="47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4360625" y="1287000"/>
              <a:ext cx="2825" cy="2825"/>
            </a:xfrm>
            <a:custGeom>
              <a:avLst/>
              <a:gdLst/>
              <a:ahLst/>
              <a:cxnLst/>
              <a:rect l="l" t="t" r="r" b="b"/>
              <a:pathLst>
                <a:path w="113" h="113" extrusionOk="0">
                  <a:moveTo>
                    <a:pt x="1" y="1"/>
                  </a:moveTo>
                  <a:lnTo>
                    <a:pt x="47" y="112"/>
                  </a:lnTo>
                  <a:cubicBezTo>
                    <a:pt x="65" y="89"/>
                    <a:pt x="89" y="71"/>
                    <a:pt x="112" y="42"/>
                  </a:cubicBezTo>
                  <a:cubicBezTo>
                    <a:pt x="77" y="24"/>
                    <a:pt x="36" y="1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97475" y="1568450"/>
              <a:ext cx="11950" cy="25100"/>
            </a:xfrm>
            <a:custGeom>
              <a:avLst/>
              <a:gdLst/>
              <a:ahLst/>
              <a:cxnLst/>
              <a:rect l="l" t="t" r="r" b="b"/>
              <a:pathLst>
                <a:path w="478" h="1004" extrusionOk="0">
                  <a:moveTo>
                    <a:pt x="276" y="1"/>
                  </a:moveTo>
                  <a:cubicBezTo>
                    <a:pt x="190" y="322"/>
                    <a:pt x="104" y="655"/>
                    <a:pt x="17" y="983"/>
                  </a:cubicBezTo>
                  <a:lnTo>
                    <a:pt x="17" y="983"/>
                  </a:lnTo>
                  <a:cubicBezTo>
                    <a:pt x="306" y="728"/>
                    <a:pt x="477" y="432"/>
                    <a:pt x="276" y="1"/>
                  </a:cubicBezTo>
                  <a:close/>
                  <a:moveTo>
                    <a:pt x="17" y="983"/>
                  </a:moveTo>
                  <a:cubicBezTo>
                    <a:pt x="12" y="988"/>
                    <a:pt x="6" y="993"/>
                    <a:pt x="0" y="998"/>
                  </a:cubicBezTo>
                  <a:lnTo>
                    <a:pt x="12" y="1004"/>
                  </a:lnTo>
                  <a:cubicBezTo>
                    <a:pt x="14" y="997"/>
                    <a:pt x="16" y="990"/>
                    <a:pt x="17" y="98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316800" y="1459325"/>
              <a:ext cx="36850" cy="93900"/>
            </a:xfrm>
            <a:custGeom>
              <a:avLst/>
              <a:gdLst/>
              <a:ahLst/>
              <a:cxnLst/>
              <a:rect l="l" t="t" r="r" b="b"/>
              <a:pathLst>
                <a:path w="1474" h="3756" extrusionOk="0">
                  <a:moveTo>
                    <a:pt x="1473" y="1"/>
                  </a:moveTo>
                  <a:lnTo>
                    <a:pt x="1473" y="1"/>
                  </a:lnTo>
                  <a:cubicBezTo>
                    <a:pt x="822" y="664"/>
                    <a:pt x="476" y="1462"/>
                    <a:pt x="423" y="2406"/>
                  </a:cubicBezTo>
                  <a:cubicBezTo>
                    <a:pt x="270" y="2353"/>
                    <a:pt x="130" y="2318"/>
                    <a:pt x="1" y="2277"/>
                  </a:cubicBezTo>
                  <a:lnTo>
                    <a:pt x="1" y="2277"/>
                  </a:lnTo>
                  <a:cubicBezTo>
                    <a:pt x="6" y="2365"/>
                    <a:pt x="12" y="2459"/>
                    <a:pt x="18" y="2547"/>
                  </a:cubicBezTo>
                  <a:cubicBezTo>
                    <a:pt x="106" y="2694"/>
                    <a:pt x="505" y="2770"/>
                    <a:pt x="136" y="3022"/>
                  </a:cubicBezTo>
                  <a:cubicBezTo>
                    <a:pt x="270" y="3427"/>
                    <a:pt x="540" y="3679"/>
                    <a:pt x="957" y="3756"/>
                  </a:cubicBezTo>
                  <a:cubicBezTo>
                    <a:pt x="798" y="3175"/>
                    <a:pt x="417" y="2641"/>
                    <a:pt x="722" y="1990"/>
                  </a:cubicBezTo>
                  <a:cubicBezTo>
                    <a:pt x="910" y="1603"/>
                    <a:pt x="1039" y="1192"/>
                    <a:pt x="1186" y="793"/>
                  </a:cubicBezTo>
                  <a:lnTo>
                    <a:pt x="147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6346575" y="1498050"/>
              <a:ext cx="21725" cy="48000"/>
            </a:xfrm>
            <a:custGeom>
              <a:avLst/>
              <a:gdLst/>
              <a:ahLst/>
              <a:cxnLst/>
              <a:rect l="l" t="t" r="r" b="b"/>
              <a:pathLst>
                <a:path w="869" h="1920" extrusionOk="0">
                  <a:moveTo>
                    <a:pt x="869" y="1"/>
                  </a:moveTo>
                  <a:lnTo>
                    <a:pt x="869" y="1"/>
                  </a:lnTo>
                  <a:cubicBezTo>
                    <a:pt x="810" y="18"/>
                    <a:pt x="716" y="18"/>
                    <a:pt x="699" y="48"/>
                  </a:cubicBezTo>
                  <a:cubicBezTo>
                    <a:pt x="464" y="652"/>
                    <a:pt x="235" y="1262"/>
                    <a:pt x="0" y="1872"/>
                  </a:cubicBezTo>
                  <a:cubicBezTo>
                    <a:pt x="100" y="1884"/>
                    <a:pt x="194" y="1901"/>
                    <a:pt x="276" y="1919"/>
                  </a:cubicBezTo>
                  <a:cubicBezTo>
                    <a:pt x="347" y="1667"/>
                    <a:pt x="411" y="1415"/>
                    <a:pt x="493" y="1168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6368125" y="1468725"/>
              <a:ext cx="15000" cy="29500"/>
            </a:xfrm>
            <a:custGeom>
              <a:avLst/>
              <a:gdLst/>
              <a:ahLst/>
              <a:cxnLst/>
              <a:rect l="l" t="t" r="r" b="b"/>
              <a:pathLst>
                <a:path w="600" h="1180" extrusionOk="0">
                  <a:moveTo>
                    <a:pt x="599" y="0"/>
                  </a:moveTo>
                  <a:cubicBezTo>
                    <a:pt x="206" y="294"/>
                    <a:pt x="1" y="681"/>
                    <a:pt x="7" y="1180"/>
                  </a:cubicBezTo>
                  <a:cubicBezTo>
                    <a:pt x="365" y="869"/>
                    <a:pt x="517" y="446"/>
                    <a:pt x="5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6342025" y="1544850"/>
              <a:ext cx="11625" cy="19375"/>
            </a:xfrm>
            <a:custGeom>
              <a:avLst/>
              <a:gdLst/>
              <a:ahLst/>
              <a:cxnLst/>
              <a:rect l="l" t="t" r="r" b="b"/>
              <a:pathLst>
                <a:path w="465" h="775" extrusionOk="0">
                  <a:moveTo>
                    <a:pt x="182" y="0"/>
                  </a:moveTo>
                  <a:cubicBezTo>
                    <a:pt x="136" y="129"/>
                    <a:pt x="77" y="270"/>
                    <a:pt x="18" y="411"/>
                  </a:cubicBezTo>
                  <a:cubicBezTo>
                    <a:pt x="6" y="469"/>
                    <a:pt x="6" y="522"/>
                    <a:pt x="1" y="581"/>
                  </a:cubicBezTo>
                  <a:cubicBezTo>
                    <a:pt x="136" y="645"/>
                    <a:pt x="259" y="710"/>
                    <a:pt x="388" y="774"/>
                  </a:cubicBezTo>
                  <a:cubicBezTo>
                    <a:pt x="411" y="528"/>
                    <a:pt x="441" y="288"/>
                    <a:pt x="464" y="41"/>
                  </a:cubicBezTo>
                  <a:cubicBezTo>
                    <a:pt x="370" y="29"/>
                    <a:pt x="282" y="12"/>
                    <a:pt x="1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6342025" y="1559075"/>
              <a:ext cx="9700" cy="15700"/>
            </a:xfrm>
            <a:custGeom>
              <a:avLst/>
              <a:gdLst/>
              <a:ahLst/>
              <a:cxnLst/>
              <a:rect l="l" t="t" r="r" b="b"/>
              <a:pathLst>
                <a:path w="388" h="628" extrusionOk="0">
                  <a:moveTo>
                    <a:pt x="1" y="0"/>
                  </a:moveTo>
                  <a:lnTo>
                    <a:pt x="1" y="0"/>
                  </a:lnTo>
                  <a:cubicBezTo>
                    <a:pt x="59" y="217"/>
                    <a:pt x="118" y="423"/>
                    <a:pt x="171" y="628"/>
                  </a:cubicBezTo>
                  <a:cubicBezTo>
                    <a:pt x="241" y="581"/>
                    <a:pt x="317" y="528"/>
                    <a:pt x="388" y="487"/>
                  </a:cubicBezTo>
                  <a:lnTo>
                    <a:pt x="388" y="200"/>
                  </a:lnTo>
                  <a:cubicBezTo>
                    <a:pt x="259" y="135"/>
                    <a:pt x="136" y="71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6192150" y="1329250"/>
              <a:ext cx="40650" cy="30650"/>
            </a:xfrm>
            <a:custGeom>
              <a:avLst/>
              <a:gdLst/>
              <a:ahLst/>
              <a:cxnLst/>
              <a:rect l="l" t="t" r="r" b="b"/>
              <a:pathLst>
                <a:path w="1626" h="1226" extrusionOk="0">
                  <a:moveTo>
                    <a:pt x="0" y="0"/>
                  </a:moveTo>
                  <a:lnTo>
                    <a:pt x="0" y="0"/>
                  </a:lnTo>
                  <a:cubicBezTo>
                    <a:pt x="323" y="305"/>
                    <a:pt x="628" y="657"/>
                    <a:pt x="997" y="910"/>
                  </a:cubicBezTo>
                  <a:cubicBezTo>
                    <a:pt x="1127" y="1007"/>
                    <a:pt x="1246" y="1226"/>
                    <a:pt x="1447" y="1226"/>
                  </a:cubicBezTo>
                  <a:cubicBezTo>
                    <a:pt x="1500" y="1226"/>
                    <a:pt x="1559" y="1210"/>
                    <a:pt x="1625" y="1174"/>
                  </a:cubicBezTo>
                  <a:cubicBezTo>
                    <a:pt x="1426" y="804"/>
                    <a:pt x="1232" y="435"/>
                    <a:pt x="1009" y="12"/>
                  </a:cubicBezTo>
                  <a:cubicBezTo>
                    <a:pt x="898" y="176"/>
                    <a:pt x="839" y="264"/>
                    <a:pt x="798" y="329"/>
                  </a:cubicBezTo>
                  <a:cubicBezTo>
                    <a:pt x="516" y="217"/>
                    <a:pt x="264" y="112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6173525" y="1318250"/>
              <a:ext cx="15125" cy="8250"/>
            </a:xfrm>
            <a:custGeom>
              <a:avLst/>
              <a:gdLst/>
              <a:ahLst/>
              <a:cxnLst/>
              <a:rect l="l" t="t" r="r" b="b"/>
              <a:pathLst>
                <a:path w="605" h="330" extrusionOk="0">
                  <a:moveTo>
                    <a:pt x="0" y="0"/>
                  </a:moveTo>
                  <a:cubicBezTo>
                    <a:pt x="118" y="175"/>
                    <a:pt x="247" y="330"/>
                    <a:pt x="445" y="330"/>
                  </a:cubicBezTo>
                  <a:cubicBezTo>
                    <a:pt x="493" y="330"/>
                    <a:pt x="546" y="320"/>
                    <a:pt x="604" y="300"/>
                  </a:cubicBezTo>
                  <a:cubicBezTo>
                    <a:pt x="405" y="200"/>
                    <a:pt x="199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6166475" y="1312800"/>
              <a:ext cx="7650" cy="5625"/>
            </a:xfrm>
            <a:custGeom>
              <a:avLst/>
              <a:gdLst/>
              <a:ahLst/>
              <a:cxnLst/>
              <a:rect l="l" t="t" r="r" b="b"/>
              <a:pathLst>
                <a:path w="306" h="225" extrusionOk="0">
                  <a:moveTo>
                    <a:pt x="160" y="0"/>
                  </a:moveTo>
                  <a:cubicBezTo>
                    <a:pt x="118" y="0"/>
                    <a:pt x="65" y="23"/>
                    <a:pt x="0" y="72"/>
                  </a:cubicBezTo>
                  <a:lnTo>
                    <a:pt x="305" y="224"/>
                  </a:lnTo>
                  <a:cubicBezTo>
                    <a:pt x="286" y="88"/>
                    <a:pt x="243" y="0"/>
                    <a:pt x="16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6232025" y="1358575"/>
              <a:ext cx="4275" cy="3850"/>
            </a:xfrm>
            <a:custGeom>
              <a:avLst/>
              <a:gdLst/>
              <a:ahLst/>
              <a:cxnLst/>
              <a:rect l="l" t="t" r="r" b="b"/>
              <a:pathLst>
                <a:path w="171" h="154" extrusionOk="0">
                  <a:moveTo>
                    <a:pt x="18" y="1"/>
                  </a:moveTo>
                  <a:cubicBezTo>
                    <a:pt x="7" y="54"/>
                    <a:pt x="7" y="100"/>
                    <a:pt x="1" y="153"/>
                  </a:cubicBezTo>
                  <a:lnTo>
                    <a:pt x="171" y="153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6188475" y="1325575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0" y="1"/>
                  </a:moveTo>
                  <a:cubicBezTo>
                    <a:pt x="47" y="54"/>
                    <a:pt x="100" y="112"/>
                    <a:pt x="159" y="15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6280125" y="1556425"/>
              <a:ext cx="58850" cy="22325"/>
            </a:xfrm>
            <a:custGeom>
              <a:avLst/>
              <a:gdLst/>
              <a:ahLst/>
              <a:cxnLst/>
              <a:rect l="l" t="t" r="r" b="b"/>
              <a:pathLst>
                <a:path w="2354" h="893" extrusionOk="0">
                  <a:moveTo>
                    <a:pt x="1" y="1"/>
                  </a:moveTo>
                  <a:lnTo>
                    <a:pt x="1" y="1"/>
                  </a:lnTo>
                  <a:cubicBezTo>
                    <a:pt x="65" y="77"/>
                    <a:pt x="118" y="206"/>
                    <a:pt x="195" y="235"/>
                  </a:cubicBezTo>
                  <a:cubicBezTo>
                    <a:pt x="910" y="458"/>
                    <a:pt x="1632" y="675"/>
                    <a:pt x="2353" y="892"/>
                  </a:cubicBezTo>
                  <a:cubicBezTo>
                    <a:pt x="2101" y="722"/>
                    <a:pt x="1878" y="499"/>
                    <a:pt x="1597" y="399"/>
                  </a:cubicBezTo>
                  <a:cubicBezTo>
                    <a:pt x="1075" y="223"/>
                    <a:pt x="535" y="13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6345850" y="1618900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0" y="1"/>
                  </a:moveTo>
                  <a:lnTo>
                    <a:pt x="164" y="159"/>
                  </a:lnTo>
                  <a:cubicBezTo>
                    <a:pt x="112" y="100"/>
                    <a:pt x="59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6342175" y="16152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" y="0"/>
                  </a:moveTo>
                  <a:cubicBezTo>
                    <a:pt x="59" y="53"/>
                    <a:pt x="112" y="112"/>
                    <a:pt x="165" y="158"/>
                  </a:cubicBezTo>
                  <a:cubicBezTo>
                    <a:pt x="112" y="100"/>
                    <a:pt x="59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6342175" y="1582250"/>
              <a:ext cx="3975" cy="587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1" y="0"/>
                  </a:moveTo>
                  <a:lnTo>
                    <a:pt x="1" y="0"/>
                  </a:lnTo>
                  <a:cubicBezTo>
                    <a:pt x="53" y="82"/>
                    <a:pt x="106" y="153"/>
                    <a:pt x="159" y="235"/>
                  </a:cubicBezTo>
                  <a:cubicBezTo>
                    <a:pt x="112" y="153"/>
                    <a:pt x="53" y="8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6338800" y="157857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0"/>
                  </a:moveTo>
                  <a:cubicBezTo>
                    <a:pt x="47" y="53"/>
                    <a:pt x="94" y="112"/>
                    <a:pt x="147" y="159"/>
                  </a:cubicBezTo>
                  <a:cubicBezTo>
                    <a:pt x="153" y="112"/>
                    <a:pt x="153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6312850" y="1531050"/>
              <a:ext cx="7650" cy="5350"/>
            </a:xfrm>
            <a:custGeom>
              <a:avLst/>
              <a:gdLst/>
              <a:ahLst/>
              <a:cxnLst/>
              <a:rect l="l" t="t" r="r" b="b"/>
              <a:pathLst>
                <a:path w="306" h="214" extrusionOk="0">
                  <a:moveTo>
                    <a:pt x="0" y="1"/>
                  </a:moveTo>
                  <a:cubicBezTo>
                    <a:pt x="33" y="122"/>
                    <a:pt x="73" y="213"/>
                    <a:pt x="159" y="213"/>
                  </a:cubicBezTo>
                  <a:cubicBezTo>
                    <a:pt x="198" y="213"/>
                    <a:pt x="245" y="195"/>
                    <a:pt x="305" y="153"/>
                  </a:cubicBezTo>
                  <a:cubicBezTo>
                    <a:pt x="206" y="106"/>
                    <a:pt x="106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6412275" y="1706900"/>
              <a:ext cx="3850" cy="7650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53" y="1"/>
                  </a:moveTo>
                  <a:lnTo>
                    <a:pt x="153" y="1"/>
                  </a:lnTo>
                  <a:cubicBezTo>
                    <a:pt x="95" y="100"/>
                    <a:pt x="42" y="206"/>
                    <a:pt x="1" y="30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1132025" y="2000550"/>
              <a:ext cx="74800" cy="32850"/>
            </a:xfrm>
            <a:custGeom>
              <a:avLst/>
              <a:gdLst/>
              <a:ahLst/>
              <a:cxnLst/>
              <a:rect l="l" t="t" r="r" b="b"/>
              <a:pathLst>
                <a:path w="2992" h="1314" extrusionOk="0">
                  <a:moveTo>
                    <a:pt x="2663" y="1"/>
                  </a:moveTo>
                  <a:cubicBezTo>
                    <a:pt x="2434" y="1"/>
                    <a:pt x="2218" y="42"/>
                    <a:pt x="2018" y="122"/>
                  </a:cubicBezTo>
                  <a:cubicBezTo>
                    <a:pt x="1294" y="414"/>
                    <a:pt x="518" y="625"/>
                    <a:pt x="24" y="1304"/>
                  </a:cubicBezTo>
                  <a:lnTo>
                    <a:pt x="24" y="1304"/>
                  </a:lnTo>
                  <a:cubicBezTo>
                    <a:pt x="117" y="1293"/>
                    <a:pt x="211" y="1310"/>
                    <a:pt x="270" y="1272"/>
                  </a:cubicBezTo>
                  <a:cubicBezTo>
                    <a:pt x="1021" y="779"/>
                    <a:pt x="1819" y="381"/>
                    <a:pt x="2699" y="175"/>
                  </a:cubicBezTo>
                  <a:cubicBezTo>
                    <a:pt x="2804" y="158"/>
                    <a:pt x="2898" y="81"/>
                    <a:pt x="2992" y="29"/>
                  </a:cubicBezTo>
                  <a:cubicBezTo>
                    <a:pt x="2880" y="10"/>
                    <a:pt x="2770" y="1"/>
                    <a:pt x="2663" y="1"/>
                  </a:cubicBezTo>
                  <a:close/>
                  <a:moveTo>
                    <a:pt x="24" y="1304"/>
                  </a:moveTo>
                  <a:cubicBezTo>
                    <a:pt x="16" y="1305"/>
                    <a:pt x="8" y="1306"/>
                    <a:pt x="0" y="1307"/>
                  </a:cubicBezTo>
                  <a:lnTo>
                    <a:pt x="18" y="1313"/>
                  </a:lnTo>
                  <a:cubicBezTo>
                    <a:pt x="20" y="1310"/>
                    <a:pt x="22" y="1307"/>
                    <a:pt x="24" y="130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1216775" y="1979850"/>
              <a:ext cx="29650" cy="17625"/>
            </a:xfrm>
            <a:custGeom>
              <a:avLst/>
              <a:gdLst/>
              <a:ahLst/>
              <a:cxnLst/>
              <a:rect l="l" t="t" r="r" b="b"/>
              <a:pathLst>
                <a:path w="1186" h="705" extrusionOk="0">
                  <a:moveTo>
                    <a:pt x="1092" y="0"/>
                  </a:moveTo>
                  <a:cubicBezTo>
                    <a:pt x="734" y="241"/>
                    <a:pt x="253" y="299"/>
                    <a:pt x="1" y="704"/>
                  </a:cubicBezTo>
                  <a:cubicBezTo>
                    <a:pt x="447" y="593"/>
                    <a:pt x="881" y="475"/>
                    <a:pt x="1186" y="106"/>
                  </a:cubicBezTo>
                  <a:cubicBezTo>
                    <a:pt x="1157" y="65"/>
                    <a:pt x="1121" y="29"/>
                    <a:pt x="109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1205650" y="1938050"/>
              <a:ext cx="12775" cy="11150"/>
            </a:xfrm>
            <a:custGeom>
              <a:avLst/>
              <a:gdLst/>
              <a:ahLst/>
              <a:cxnLst/>
              <a:rect l="l" t="t" r="r" b="b"/>
              <a:pathLst>
                <a:path w="511" h="446" extrusionOk="0">
                  <a:moveTo>
                    <a:pt x="452" y="0"/>
                  </a:moveTo>
                  <a:cubicBezTo>
                    <a:pt x="299" y="147"/>
                    <a:pt x="153" y="299"/>
                    <a:pt x="0" y="446"/>
                  </a:cubicBezTo>
                  <a:cubicBezTo>
                    <a:pt x="164" y="346"/>
                    <a:pt x="334" y="252"/>
                    <a:pt x="505" y="141"/>
                  </a:cubicBezTo>
                  <a:cubicBezTo>
                    <a:pt x="510" y="141"/>
                    <a:pt x="469" y="53"/>
                    <a:pt x="45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1216625" y="1934375"/>
              <a:ext cx="4000" cy="4275"/>
            </a:xfrm>
            <a:custGeom>
              <a:avLst/>
              <a:gdLst/>
              <a:ahLst/>
              <a:cxnLst/>
              <a:rect l="l" t="t" r="r" b="b"/>
              <a:pathLst>
                <a:path w="160" h="171" extrusionOk="0">
                  <a:moveTo>
                    <a:pt x="154" y="0"/>
                  </a:moveTo>
                  <a:lnTo>
                    <a:pt x="1" y="153"/>
                  </a:lnTo>
                  <a:cubicBezTo>
                    <a:pt x="60" y="153"/>
                    <a:pt x="107" y="165"/>
                    <a:pt x="159" y="171"/>
                  </a:cubicBezTo>
                  <a:cubicBezTo>
                    <a:pt x="159" y="112"/>
                    <a:pt x="154" y="59"/>
                    <a:pt x="15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1220300" y="1930550"/>
              <a:ext cx="4875" cy="4750"/>
            </a:xfrm>
            <a:custGeom>
              <a:avLst/>
              <a:gdLst/>
              <a:ahLst/>
              <a:cxnLst/>
              <a:rect l="l" t="t" r="r" b="b"/>
              <a:pathLst>
                <a:path w="195" h="190" extrusionOk="0">
                  <a:moveTo>
                    <a:pt x="153" y="1"/>
                  </a:moveTo>
                  <a:cubicBezTo>
                    <a:pt x="100" y="54"/>
                    <a:pt x="48" y="112"/>
                    <a:pt x="1" y="159"/>
                  </a:cubicBezTo>
                  <a:cubicBezTo>
                    <a:pt x="50" y="181"/>
                    <a:pt x="87" y="190"/>
                    <a:pt x="113" y="190"/>
                  </a:cubicBezTo>
                  <a:cubicBezTo>
                    <a:pt x="194" y="190"/>
                    <a:pt x="175" y="99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1131275" y="2033075"/>
              <a:ext cx="1050" cy="2525"/>
            </a:xfrm>
            <a:custGeom>
              <a:avLst/>
              <a:gdLst/>
              <a:ahLst/>
              <a:cxnLst/>
              <a:rect l="l" t="t" r="r" b="b"/>
              <a:pathLst>
                <a:path w="42" h="101" extrusionOk="0">
                  <a:moveTo>
                    <a:pt x="30" y="1"/>
                  </a:moveTo>
                  <a:cubicBezTo>
                    <a:pt x="24" y="36"/>
                    <a:pt x="18" y="71"/>
                    <a:pt x="1" y="100"/>
                  </a:cubicBezTo>
                  <a:cubicBezTo>
                    <a:pt x="18" y="71"/>
                    <a:pt x="30" y="36"/>
                    <a:pt x="42" y="6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1154300" y="1881250"/>
              <a:ext cx="58850" cy="42300"/>
            </a:xfrm>
            <a:custGeom>
              <a:avLst/>
              <a:gdLst/>
              <a:ahLst/>
              <a:cxnLst/>
              <a:rect l="l" t="t" r="r" b="b"/>
              <a:pathLst>
                <a:path w="2354" h="1692" extrusionOk="0">
                  <a:moveTo>
                    <a:pt x="2254" y="0"/>
                  </a:moveTo>
                  <a:cubicBezTo>
                    <a:pt x="2251" y="0"/>
                    <a:pt x="2249" y="1"/>
                    <a:pt x="2248" y="2"/>
                  </a:cubicBezTo>
                  <a:cubicBezTo>
                    <a:pt x="1538" y="459"/>
                    <a:pt x="822" y="923"/>
                    <a:pt x="118" y="1398"/>
                  </a:cubicBezTo>
                  <a:cubicBezTo>
                    <a:pt x="42" y="1451"/>
                    <a:pt x="36" y="1592"/>
                    <a:pt x="1" y="1691"/>
                  </a:cubicBezTo>
                  <a:cubicBezTo>
                    <a:pt x="429" y="1427"/>
                    <a:pt x="869" y="1187"/>
                    <a:pt x="1280" y="911"/>
                  </a:cubicBezTo>
                  <a:cubicBezTo>
                    <a:pt x="1655" y="653"/>
                    <a:pt x="2001" y="348"/>
                    <a:pt x="2353" y="72"/>
                  </a:cubicBezTo>
                  <a:cubicBezTo>
                    <a:pt x="2316" y="46"/>
                    <a:pt x="2274" y="0"/>
                    <a:pt x="225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1190975" y="1820575"/>
              <a:ext cx="18650" cy="11250"/>
            </a:xfrm>
            <a:custGeom>
              <a:avLst/>
              <a:gdLst/>
              <a:ahLst/>
              <a:cxnLst/>
              <a:rect l="l" t="t" r="r" b="b"/>
              <a:pathLst>
                <a:path w="746" h="450" extrusionOk="0">
                  <a:moveTo>
                    <a:pt x="745" y="0"/>
                  </a:moveTo>
                  <a:lnTo>
                    <a:pt x="745" y="0"/>
                  </a:lnTo>
                  <a:cubicBezTo>
                    <a:pt x="652" y="6"/>
                    <a:pt x="564" y="12"/>
                    <a:pt x="476" y="24"/>
                  </a:cubicBezTo>
                  <a:cubicBezTo>
                    <a:pt x="311" y="158"/>
                    <a:pt x="153" y="305"/>
                    <a:pt x="0" y="446"/>
                  </a:cubicBezTo>
                  <a:cubicBezTo>
                    <a:pt x="27" y="449"/>
                    <a:pt x="53" y="450"/>
                    <a:pt x="79" y="450"/>
                  </a:cubicBezTo>
                  <a:cubicBezTo>
                    <a:pt x="391" y="450"/>
                    <a:pt x="588" y="255"/>
                    <a:pt x="74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1179475" y="1834900"/>
              <a:ext cx="8150" cy="7975"/>
            </a:xfrm>
            <a:custGeom>
              <a:avLst/>
              <a:gdLst/>
              <a:ahLst/>
              <a:cxnLst/>
              <a:rect l="l" t="t" r="r" b="b"/>
              <a:pathLst>
                <a:path w="326" h="319" extrusionOk="0">
                  <a:moveTo>
                    <a:pt x="217" y="0"/>
                  </a:moveTo>
                  <a:cubicBezTo>
                    <a:pt x="44" y="0"/>
                    <a:pt x="1" y="130"/>
                    <a:pt x="20" y="319"/>
                  </a:cubicBezTo>
                  <a:lnTo>
                    <a:pt x="325" y="14"/>
                  </a:lnTo>
                  <a:cubicBezTo>
                    <a:pt x="285" y="5"/>
                    <a:pt x="249" y="0"/>
                    <a:pt x="21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1187300" y="1831575"/>
              <a:ext cx="3850" cy="3975"/>
            </a:xfrm>
            <a:custGeom>
              <a:avLst/>
              <a:gdLst/>
              <a:ahLst/>
              <a:cxnLst/>
              <a:rect l="l" t="t" r="r" b="b"/>
              <a:pathLst>
                <a:path w="154" h="159" extrusionOk="0">
                  <a:moveTo>
                    <a:pt x="153" y="0"/>
                  </a:moveTo>
                  <a:lnTo>
                    <a:pt x="153" y="0"/>
                  </a:lnTo>
                  <a:cubicBezTo>
                    <a:pt x="100" y="53"/>
                    <a:pt x="48" y="100"/>
                    <a:pt x="1" y="158"/>
                  </a:cubicBezTo>
                  <a:cubicBezTo>
                    <a:pt x="48" y="112"/>
                    <a:pt x="100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3779550" y="4174475"/>
              <a:ext cx="55325" cy="29650"/>
            </a:xfrm>
            <a:custGeom>
              <a:avLst/>
              <a:gdLst/>
              <a:ahLst/>
              <a:cxnLst/>
              <a:rect l="l" t="t" r="r" b="b"/>
              <a:pathLst>
                <a:path w="2213" h="1186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65"/>
                    <a:pt x="12" y="159"/>
                    <a:pt x="65" y="183"/>
                  </a:cubicBezTo>
                  <a:cubicBezTo>
                    <a:pt x="775" y="529"/>
                    <a:pt x="1497" y="857"/>
                    <a:pt x="2212" y="1186"/>
                  </a:cubicBezTo>
                  <a:cubicBezTo>
                    <a:pt x="2130" y="1069"/>
                    <a:pt x="2083" y="910"/>
                    <a:pt x="1972" y="857"/>
                  </a:cubicBezTo>
                  <a:cubicBezTo>
                    <a:pt x="1321" y="558"/>
                    <a:pt x="658" y="288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3787025" y="4236675"/>
              <a:ext cx="44325" cy="26425"/>
            </a:xfrm>
            <a:custGeom>
              <a:avLst/>
              <a:gdLst/>
              <a:ahLst/>
              <a:cxnLst/>
              <a:rect l="l" t="t" r="r" b="b"/>
              <a:pathLst>
                <a:path w="1773" h="1057" extrusionOk="0">
                  <a:moveTo>
                    <a:pt x="7" y="0"/>
                  </a:moveTo>
                  <a:lnTo>
                    <a:pt x="1" y="12"/>
                  </a:lnTo>
                  <a:cubicBezTo>
                    <a:pt x="8" y="16"/>
                    <a:pt x="16" y="21"/>
                    <a:pt x="23" y="25"/>
                  </a:cubicBezTo>
                  <a:lnTo>
                    <a:pt x="23" y="25"/>
                  </a:lnTo>
                  <a:cubicBezTo>
                    <a:pt x="18" y="17"/>
                    <a:pt x="12" y="9"/>
                    <a:pt x="7" y="0"/>
                  </a:cubicBezTo>
                  <a:close/>
                  <a:moveTo>
                    <a:pt x="23" y="25"/>
                  </a:moveTo>
                  <a:lnTo>
                    <a:pt x="23" y="25"/>
                  </a:lnTo>
                  <a:cubicBezTo>
                    <a:pt x="434" y="631"/>
                    <a:pt x="1032" y="958"/>
                    <a:pt x="1772" y="1056"/>
                  </a:cubicBezTo>
                  <a:cubicBezTo>
                    <a:pt x="1193" y="714"/>
                    <a:pt x="608" y="367"/>
                    <a:pt x="23" y="2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3834250" y="4203825"/>
              <a:ext cx="36850" cy="29650"/>
            </a:xfrm>
            <a:custGeom>
              <a:avLst/>
              <a:gdLst/>
              <a:ahLst/>
              <a:cxnLst/>
              <a:rect l="l" t="t" r="r" b="b"/>
              <a:pathLst>
                <a:path w="1474" h="1186" extrusionOk="0">
                  <a:moveTo>
                    <a:pt x="1" y="0"/>
                  </a:moveTo>
                  <a:lnTo>
                    <a:pt x="1" y="0"/>
                  </a:lnTo>
                  <a:cubicBezTo>
                    <a:pt x="499" y="393"/>
                    <a:pt x="992" y="792"/>
                    <a:pt x="1473" y="1185"/>
                  </a:cubicBezTo>
                  <a:cubicBezTo>
                    <a:pt x="1250" y="663"/>
                    <a:pt x="611" y="1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3763125" y="4218475"/>
              <a:ext cx="24225" cy="18500"/>
            </a:xfrm>
            <a:custGeom>
              <a:avLst/>
              <a:gdLst/>
              <a:ahLst/>
              <a:cxnLst/>
              <a:rect l="l" t="t" r="r" b="b"/>
              <a:pathLst>
                <a:path w="969" h="740" extrusionOk="0">
                  <a:moveTo>
                    <a:pt x="83" y="1"/>
                  </a:moveTo>
                  <a:cubicBezTo>
                    <a:pt x="59" y="30"/>
                    <a:pt x="30" y="48"/>
                    <a:pt x="1" y="77"/>
                  </a:cubicBezTo>
                  <a:cubicBezTo>
                    <a:pt x="289" y="342"/>
                    <a:pt x="486" y="726"/>
                    <a:pt x="943" y="728"/>
                  </a:cubicBezTo>
                  <a:lnTo>
                    <a:pt x="943" y="728"/>
                  </a:lnTo>
                  <a:cubicBezTo>
                    <a:pt x="660" y="491"/>
                    <a:pt x="371" y="243"/>
                    <a:pt x="83" y="1"/>
                  </a:cubicBezTo>
                  <a:close/>
                  <a:moveTo>
                    <a:pt x="969" y="728"/>
                  </a:moveTo>
                  <a:lnTo>
                    <a:pt x="969" y="728"/>
                  </a:lnTo>
                  <a:cubicBezTo>
                    <a:pt x="962" y="728"/>
                    <a:pt x="955" y="728"/>
                    <a:pt x="948" y="728"/>
                  </a:cubicBezTo>
                  <a:cubicBezTo>
                    <a:pt x="946" y="728"/>
                    <a:pt x="945" y="728"/>
                    <a:pt x="943" y="728"/>
                  </a:cubicBezTo>
                  <a:lnTo>
                    <a:pt x="943" y="728"/>
                  </a:lnTo>
                  <a:cubicBezTo>
                    <a:pt x="948" y="732"/>
                    <a:pt x="952" y="736"/>
                    <a:pt x="957" y="740"/>
                  </a:cubicBezTo>
                  <a:lnTo>
                    <a:pt x="969" y="728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3870925" y="4233075"/>
              <a:ext cx="15125" cy="11400"/>
            </a:xfrm>
            <a:custGeom>
              <a:avLst/>
              <a:gdLst/>
              <a:ahLst/>
              <a:cxnLst/>
              <a:rect l="l" t="t" r="r" b="b"/>
              <a:pathLst>
                <a:path w="605" h="456" extrusionOk="0">
                  <a:moveTo>
                    <a:pt x="102" y="0"/>
                  </a:moveTo>
                  <a:cubicBezTo>
                    <a:pt x="71" y="0"/>
                    <a:pt x="37" y="3"/>
                    <a:pt x="0" y="9"/>
                  </a:cubicBezTo>
                  <a:cubicBezTo>
                    <a:pt x="206" y="156"/>
                    <a:pt x="405" y="303"/>
                    <a:pt x="605" y="455"/>
                  </a:cubicBezTo>
                  <a:cubicBezTo>
                    <a:pt x="499" y="218"/>
                    <a:pt x="380" y="0"/>
                    <a:pt x="10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3753600" y="4156150"/>
              <a:ext cx="15275" cy="11850"/>
            </a:xfrm>
            <a:custGeom>
              <a:avLst/>
              <a:gdLst/>
              <a:ahLst/>
              <a:cxnLst/>
              <a:rect l="l" t="t" r="r" b="b"/>
              <a:pathLst>
                <a:path w="611" h="474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214"/>
                    <a:pt x="174" y="474"/>
                    <a:pt x="443" y="474"/>
                  </a:cubicBezTo>
                  <a:cubicBezTo>
                    <a:pt x="492" y="474"/>
                    <a:pt x="547" y="465"/>
                    <a:pt x="610" y="446"/>
                  </a:cubicBezTo>
                  <a:cubicBezTo>
                    <a:pt x="405" y="300"/>
                    <a:pt x="206" y="147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3768325" y="4167150"/>
              <a:ext cx="11550" cy="8200"/>
            </a:xfrm>
            <a:custGeom>
              <a:avLst/>
              <a:gdLst/>
              <a:ahLst/>
              <a:cxnLst/>
              <a:rect l="l" t="t" r="r" b="b"/>
              <a:pathLst>
                <a:path w="462" h="328" extrusionOk="0">
                  <a:moveTo>
                    <a:pt x="10" y="0"/>
                  </a:moveTo>
                  <a:cubicBezTo>
                    <a:pt x="1" y="246"/>
                    <a:pt x="107" y="327"/>
                    <a:pt x="268" y="327"/>
                  </a:cubicBezTo>
                  <a:cubicBezTo>
                    <a:pt x="326" y="327"/>
                    <a:pt x="391" y="317"/>
                    <a:pt x="461" y="300"/>
                  </a:cubicBezTo>
                  <a:cubicBezTo>
                    <a:pt x="309" y="206"/>
                    <a:pt x="162" y="100"/>
                    <a:pt x="1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3746550" y="4148825"/>
              <a:ext cx="3850" cy="7500"/>
            </a:xfrm>
            <a:custGeom>
              <a:avLst/>
              <a:gdLst/>
              <a:ahLst/>
              <a:cxnLst/>
              <a:rect l="l" t="t" r="r" b="b"/>
              <a:pathLst>
                <a:path w="154" h="300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50"/>
                    <a:pt x="49" y="98"/>
                    <a:pt x="75" y="148"/>
                  </a:cubicBezTo>
                  <a:lnTo>
                    <a:pt x="75" y="148"/>
                  </a:lnTo>
                  <a:cubicBezTo>
                    <a:pt x="49" y="97"/>
                    <a:pt x="24" y="47"/>
                    <a:pt x="1" y="0"/>
                  </a:cubicBezTo>
                  <a:close/>
                  <a:moveTo>
                    <a:pt x="75" y="148"/>
                  </a:moveTo>
                  <a:lnTo>
                    <a:pt x="75" y="148"/>
                  </a:lnTo>
                  <a:cubicBezTo>
                    <a:pt x="100" y="198"/>
                    <a:pt x="127" y="250"/>
                    <a:pt x="153" y="299"/>
                  </a:cubicBezTo>
                  <a:cubicBezTo>
                    <a:pt x="127" y="247"/>
                    <a:pt x="100" y="197"/>
                    <a:pt x="75" y="14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3761225" y="4214675"/>
              <a:ext cx="3975" cy="5600"/>
            </a:xfrm>
            <a:custGeom>
              <a:avLst/>
              <a:gdLst/>
              <a:ahLst/>
              <a:cxnLst/>
              <a:rect l="l" t="t" r="r" b="b"/>
              <a:pathLst>
                <a:path w="159" h="224" extrusionOk="0">
                  <a:moveTo>
                    <a:pt x="12" y="0"/>
                  </a:moveTo>
                  <a:cubicBezTo>
                    <a:pt x="12" y="6"/>
                    <a:pt x="0" y="12"/>
                    <a:pt x="0" y="12"/>
                  </a:cubicBezTo>
                  <a:cubicBezTo>
                    <a:pt x="8" y="19"/>
                    <a:pt x="15" y="26"/>
                    <a:pt x="23" y="33"/>
                  </a:cubicBezTo>
                  <a:lnTo>
                    <a:pt x="23" y="33"/>
                  </a:lnTo>
                  <a:cubicBezTo>
                    <a:pt x="19" y="22"/>
                    <a:pt x="16" y="11"/>
                    <a:pt x="12" y="0"/>
                  </a:cubicBezTo>
                  <a:close/>
                  <a:moveTo>
                    <a:pt x="23" y="33"/>
                  </a:moveTo>
                  <a:cubicBezTo>
                    <a:pt x="43" y="95"/>
                    <a:pt x="62" y="164"/>
                    <a:pt x="77" y="223"/>
                  </a:cubicBezTo>
                  <a:cubicBezTo>
                    <a:pt x="106" y="206"/>
                    <a:pt x="135" y="176"/>
                    <a:pt x="159" y="147"/>
                  </a:cubicBezTo>
                  <a:cubicBezTo>
                    <a:pt x="114" y="107"/>
                    <a:pt x="65" y="72"/>
                    <a:pt x="23" y="3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3753600" y="4082825"/>
              <a:ext cx="40925" cy="36975"/>
            </a:xfrm>
            <a:custGeom>
              <a:avLst/>
              <a:gdLst/>
              <a:ahLst/>
              <a:cxnLst/>
              <a:rect l="l" t="t" r="r" b="b"/>
              <a:pathLst>
                <a:path w="1637" h="1479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94"/>
                    <a:pt x="24" y="194"/>
                    <a:pt x="41" y="294"/>
                  </a:cubicBezTo>
                  <a:cubicBezTo>
                    <a:pt x="200" y="440"/>
                    <a:pt x="352" y="593"/>
                    <a:pt x="516" y="728"/>
                  </a:cubicBezTo>
                  <a:cubicBezTo>
                    <a:pt x="851" y="980"/>
                    <a:pt x="1191" y="1232"/>
                    <a:pt x="1526" y="1479"/>
                  </a:cubicBezTo>
                  <a:cubicBezTo>
                    <a:pt x="1567" y="1438"/>
                    <a:pt x="1602" y="1385"/>
                    <a:pt x="1637" y="1344"/>
                  </a:cubicBezTo>
                  <a:cubicBezTo>
                    <a:pt x="1097" y="892"/>
                    <a:pt x="546" y="446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3801550" y="4064475"/>
              <a:ext cx="33325" cy="25850"/>
            </a:xfrm>
            <a:custGeom>
              <a:avLst/>
              <a:gdLst/>
              <a:ahLst/>
              <a:cxnLst/>
              <a:rect l="l" t="t" r="r" b="b"/>
              <a:pathLst>
                <a:path w="1333" h="1034" extrusionOk="0">
                  <a:moveTo>
                    <a:pt x="1" y="1"/>
                  </a:moveTo>
                  <a:lnTo>
                    <a:pt x="1" y="1"/>
                  </a:lnTo>
                  <a:cubicBezTo>
                    <a:pt x="399" y="394"/>
                    <a:pt x="734" y="887"/>
                    <a:pt x="1332" y="1033"/>
                  </a:cubicBezTo>
                  <a:cubicBezTo>
                    <a:pt x="1010" y="529"/>
                    <a:pt x="628" y="10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3775600" y="4041900"/>
              <a:ext cx="15125" cy="11600"/>
            </a:xfrm>
            <a:custGeom>
              <a:avLst/>
              <a:gdLst/>
              <a:ahLst/>
              <a:cxnLst/>
              <a:rect l="l" t="t" r="r" b="b"/>
              <a:pathLst>
                <a:path w="605" h="464" extrusionOk="0">
                  <a:moveTo>
                    <a:pt x="0" y="1"/>
                  </a:moveTo>
                  <a:cubicBezTo>
                    <a:pt x="71" y="135"/>
                    <a:pt x="141" y="259"/>
                    <a:pt x="206" y="388"/>
                  </a:cubicBezTo>
                  <a:cubicBezTo>
                    <a:pt x="340" y="417"/>
                    <a:pt x="470" y="441"/>
                    <a:pt x="604" y="464"/>
                  </a:cubicBezTo>
                  <a:cubicBezTo>
                    <a:pt x="405" y="311"/>
                    <a:pt x="200" y="1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789975" y="4053475"/>
              <a:ext cx="11750" cy="11325"/>
            </a:xfrm>
            <a:custGeom>
              <a:avLst/>
              <a:gdLst/>
              <a:ahLst/>
              <a:cxnLst/>
              <a:rect l="l" t="t" r="r" b="b"/>
              <a:pathLst>
                <a:path w="470" h="453" extrusionOk="0">
                  <a:moveTo>
                    <a:pt x="24" y="1"/>
                  </a:moveTo>
                  <a:cubicBezTo>
                    <a:pt x="0" y="324"/>
                    <a:pt x="258" y="359"/>
                    <a:pt x="469" y="453"/>
                  </a:cubicBezTo>
                  <a:cubicBezTo>
                    <a:pt x="323" y="300"/>
                    <a:pt x="170" y="154"/>
                    <a:pt x="2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746550" y="4075475"/>
              <a:ext cx="3850" cy="4000"/>
            </a:xfrm>
            <a:custGeom>
              <a:avLst/>
              <a:gdLst/>
              <a:ahLst/>
              <a:cxnLst/>
              <a:rect l="l" t="t" r="r" b="b"/>
              <a:pathLst>
                <a:path w="154" h="160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54"/>
                    <a:pt x="100" y="112"/>
                    <a:pt x="153" y="159"/>
                  </a:cubicBezTo>
                  <a:cubicBezTo>
                    <a:pt x="147" y="112"/>
                    <a:pt x="147" y="60"/>
                    <a:pt x="136" y="13"/>
                  </a:cubicBezTo>
                  <a:cubicBezTo>
                    <a:pt x="95" y="7"/>
                    <a:pt x="42" y="7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749925" y="40791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" y="1"/>
                  </a:moveTo>
                  <a:lnTo>
                    <a:pt x="165" y="159"/>
                  </a:lnTo>
                  <a:cubicBezTo>
                    <a:pt x="112" y="106"/>
                    <a:pt x="59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878100" y="4077550"/>
              <a:ext cx="9275" cy="17750"/>
            </a:xfrm>
            <a:custGeom>
              <a:avLst/>
              <a:gdLst/>
              <a:ahLst/>
              <a:cxnLst/>
              <a:rect l="l" t="t" r="r" b="b"/>
              <a:pathLst>
                <a:path w="371" h="710" extrusionOk="0">
                  <a:moveTo>
                    <a:pt x="370" y="0"/>
                  </a:moveTo>
                  <a:cubicBezTo>
                    <a:pt x="200" y="329"/>
                    <a:pt x="106" y="516"/>
                    <a:pt x="1" y="710"/>
                  </a:cubicBezTo>
                  <a:cubicBezTo>
                    <a:pt x="353" y="458"/>
                    <a:pt x="353" y="458"/>
                    <a:pt x="3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782925" y="3987625"/>
              <a:ext cx="8525" cy="9275"/>
            </a:xfrm>
            <a:custGeom>
              <a:avLst/>
              <a:gdLst/>
              <a:ahLst/>
              <a:cxnLst/>
              <a:rect l="l" t="t" r="r" b="b"/>
              <a:pathLst>
                <a:path w="341" h="371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95"/>
                    <a:pt x="24" y="195"/>
                    <a:pt x="42" y="288"/>
                  </a:cubicBezTo>
                  <a:cubicBezTo>
                    <a:pt x="106" y="318"/>
                    <a:pt x="165" y="347"/>
                    <a:pt x="229" y="371"/>
                  </a:cubicBezTo>
                  <a:lnTo>
                    <a:pt x="341" y="259"/>
                  </a:lnTo>
                  <a:cubicBezTo>
                    <a:pt x="229" y="177"/>
                    <a:pt x="112" y="89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3791575" y="3997900"/>
              <a:ext cx="6475" cy="5750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136" y="1"/>
                  </a:moveTo>
                  <a:cubicBezTo>
                    <a:pt x="89" y="36"/>
                    <a:pt x="48" y="77"/>
                    <a:pt x="1" y="106"/>
                  </a:cubicBezTo>
                  <a:cubicBezTo>
                    <a:pt x="89" y="147"/>
                    <a:pt x="171" y="182"/>
                    <a:pt x="259" y="229"/>
                  </a:cubicBezTo>
                  <a:cubicBezTo>
                    <a:pt x="212" y="147"/>
                    <a:pt x="177" y="77"/>
                    <a:pt x="13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3779250" y="3983975"/>
              <a:ext cx="4000" cy="3825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59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3788650" y="3994100"/>
              <a:ext cx="6325" cy="6475"/>
            </a:xfrm>
            <a:custGeom>
              <a:avLst/>
              <a:gdLst/>
              <a:ahLst/>
              <a:cxnLst/>
              <a:rect l="l" t="t" r="r" b="b"/>
              <a:pathLst>
                <a:path w="253" h="259" extrusionOk="0">
                  <a:moveTo>
                    <a:pt x="112" y="0"/>
                  </a:moveTo>
                  <a:cubicBezTo>
                    <a:pt x="77" y="41"/>
                    <a:pt x="36" y="82"/>
                    <a:pt x="0" y="112"/>
                  </a:cubicBezTo>
                  <a:cubicBezTo>
                    <a:pt x="36" y="158"/>
                    <a:pt x="82" y="205"/>
                    <a:pt x="118" y="258"/>
                  </a:cubicBezTo>
                  <a:cubicBezTo>
                    <a:pt x="165" y="217"/>
                    <a:pt x="206" y="188"/>
                    <a:pt x="253" y="153"/>
                  </a:cubicBezTo>
                  <a:cubicBezTo>
                    <a:pt x="200" y="100"/>
                    <a:pt x="153" y="53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247150" y="2220225"/>
              <a:ext cx="29500" cy="25825"/>
            </a:xfrm>
            <a:custGeom>
              <a:avLst/>
              <a:gdLst/>
              <a:ahLst/>
              <a:cxnLst/>
              <a:rect l="l" t="t" r="r" b="b"/>
              <a:pathLst>
                <a:path w="1180" h="1033" extrusionOk="0">
                  <a:moveTo>
                    <a:pt x="1179" y="6"/>
                  </a:moveTo>
                  <a:lnTo>
                    <a:pt x="1179" y="6"/>
                  </a:lnTo>
                  <a:cubicBezTo>
                    <a:pt x="1091" y="18"/>
                    <a:pt x="962" y="0"/>
                    <a:pt x="915" y="47"/>
                  </a:cubicBezTo>
                  <a:cubicBezTo>
                    <a:pt x="598" y="364"/>
                    <a:pt x="299" y="704"/>
                    <a:pt x="0" y="1033"/>
                  </a:cubicBezTo>
                  <a:cubicBezTo>
                    <a:pt x="634" y="974"/>
                    <a:pt x="892" y="475"/>
                    <a:pt x="1179" y="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321200" y="2209225"/>
              <a:ext cx="6775" cy="7650"/>
            </a:xfrm>
            <a:custGeom>
              <a:avLst/>
              <a:gdLst/>
              <a:ahLst/>
              <a:cxnLst/>
              <a:rect l="l" t="t" r="r" b="b"/>
              <a:pathLst>
                <a:path w="271" h="306" extrusionOk="0">
                  <a:moveTo>
                    <a:pt x="270" y="0"/>
                  </a:moveTo>
                  <a:cubicBezTo>
                    <a:pt x="48" y="12"/>
                    <a:pt x="1" y="118"/>
                    <a:pt x="118" y="305"/>
                  </a:cubicBezTo>
                  <a:lnTo>
                    <a:pt x="27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291125" y="2201875"/>
              <a:ext cx="8825" cy="4000"/>
            </a:xfrm>
            <a:custGeom>
              <a:avLst/>
              <a:gdLst/>
              <a:ahLst/>
              <a:cxnLst/>
              <a:rect l="l" t="t" r="r" b="b"/>
              <a:pathLst>
                <a:path w="353" h="160" extrusionOk="0">
                  <a:moveTo>
                    <a:pt x="1" y="1"/>
                  </a:moveTo>
                  <a:cubicBezTo>
                    <a:pt x="1" y="54"/>
                    <a:pt x="1" y="101"/>
                    <a:pt x="7" y="159"/>
                  </a:cubicBezTo>
                  <a:cubicBezTo>
                    <a:pt x="118" y="124"/>
                    <a:pt x="236" y="89"/>
                    <a:pt x="353" y="54"/>
                  </a:cubicBezTo>
                  <a:cubicBezTo>
                    <a:pt x="283" y="36"/>
                    <a:pt x="224" y="24"/>
                    <a:pt x="165" y="7"/>
                  </a:cubicBezTo>
                  <a:cubicBezTo>
                    <a:pt x="107" y="7"/>
                    <a:pt x="60" y="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276175" y="2216250"/>
              <a:ext cx="4125" cy="4150"/>
            </a:xfrm>
            <a:custGeom>
              <a:avLst/>
              <a:gdLst/>
              <a:ahLst/>
              <a:cxnLst/>
              <a:rect l="l" t="t" r="r" b="b"/>
              <a:pathLst>
                <a:path w="165" h="166" extrusionOk="0">
                  <a:moveTo>
                    <a:pt x="1" y="1"/>
                  </a:moveTo>
                  <a:cubicBezTo>
                    <a:pt x="1" y="54"/>
                    <a:pt x="12" y="112"/>
                    <a:pt x="12" y="165"/>
                  </a:cubicBezTo>
                  <a:lnTo>
                    <a:pt x="165" y="13"/>
                  </a:lnTo>
                  <a:cubicBezTo>
                    <a:pt x="112" y="13"/>
                    <a:pt x="53" y="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6278375" y="2212400"/>
              <a:ext cx="5600" cy="4475"/>
            </a:xfrm>
            <a:custGeom>
              <a:avLst/>
              <a:gdLst/>
              <a:ahLst/>
              <a:cxnLst/>
              <a:rect l="l" t="t" r="r" b="b"/>
              <a:pathLst>
                <a:path w="224" h="179" extrusionOk="0">
                  <a:moveTo>
                    <a:pt x="101" y="1"/>
                  </a:moveTo>
                  <a:cubicBezTo>
                    <a:pt x="32" y="1"/>
                    <a:pt x="1" y="37"/>
                    <a:pt x="71" y="178"/>
                  </a:cubicBezTo>
                  <a:cubicBezTo>
                    <a:pt x="118" y="120"/>
                    <a:pt x="171" y="73"/>
                    <a:pt x="223" y="20"/>
                  </a:cubicBezTo>
                  <a:cubicBezTo>
                    <a:pt x="179" y="10"/>
                    <a:pt x="135" y="1"/>
                    <a:pt x="1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6283800" y="22092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8" y="100"/>
                    <a:pt x="1" y="159"/>
                  </a:cubicBezTo>
                  <a:cubicBezTo>
                    <a:pt x="48" y="112"/>
                    <a:pt x="100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6287475" y="220555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1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12"/>
                    <a:pt x="100" y="53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6320475" y="2216550"/>
              <a:ext cx="3975" cy="3850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9" y="1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6221025" y="2227550"/>
              <a:ext cx="11775" cy="11325"/>
            </a:xfrm>
            <a:custGeom>
              <a:avLst/>
              <a:gdLst/>
              <a:ahLst/>
              <a:cxnLst/>
              <a:rect l="l" t="t" r="r" b="b"/>
              <a:pathLst>
                <a:path w="471" h="453" extrusionOk="0">
                  <a:moveTo>
                    <a:pt x="470" y="1"/>
                  </a:moveTo>
                  <a:cubicBezTo>
                    <a:pt x="59" y="153"/>
                    <a:pt x="1" y="212"/>
                    <a:pt x="24" y="452"/>
                  </a:cubicBezTo>
                  <a:cubicBezTo>
                    <a:pt x="171" y="300"/>
                    <a:pt x="318" y="147"/>
                    <a:pt x="4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6232475" y="2223875"/>
              <a:ext cx="7650" cy="3850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0" y="1"/>
                  </a:moveTo>
                  <a:lnTo>
                    <a:pt x="0" y="15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6216475" y="2237750"/>
              <a:ext cx="5175" cy="4775"/>
            </a:xfrm>
            <a:custGeom>
              <a:avLst/>
              <a:gdLst/>
              <a:ahLst/>
              <a:cxnLst/>
              <a:rect l="l" t="t" r="r" b="b"/>
              <a:pathLst>
                <a:path w="207" h="191" extrusionOk="0">
                  <a:moveTo>
                    <a:pt x="79" y="1"/>
                  </a:moveTo>
                  <a:cubicBezTo>
                    <a:pt x="10" y="1"/>
                    <a:pt x="1" y="65"/>
                    <a:pt x="54" y="191"/>
                  </a:cubicBezTo>
                  <a:cubicBezTo>
                    <a:pt x="101" y="144"/>
                    <a:pt x="159" y="91"/>
                    <a:pt x="206" y="38"/>
                  </a:cubicBezTo>
                  <a:cubicBezTo>
                    <a:pt x="152" y="13"/>
                    <a:pt x="110" y="1"/>
                    <a:pt x="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6239800" y="2220225"/>
              <a:ext cx="4000" cy="3975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159"/>
                  </a:moveTo>
                  <a:cubicBezTo>
                    <a:pt x="48" y="112"/>
                    <a:pt x="100" y="53"/>
                    <a:pt x="159" y="0"/>
                  </a:cubicBezTo>
                  <a:cubicBezTo>
                    <a:pt x="100" y="53"/>
                    <a:pt x="48" y="112"/>
                    <a:pt x="1" y="15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6448500" y="2080900"/>
              <a:ext cx="4000" cy="7650"/>
            </a:xfrm>
            <a:custGeom>
              <a:avLst/>
              <a:gdLst/>
              <a:ahLst/>
              <a:cxnLst/>
              <a:rect l="l" t="t" r="r" b="b"/>
              <a:pathLst>
                <a:path w="160" h="306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94"/>
                    <a:pt x="53" y="199"/>
                    <a:pt x="1" y="305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6444850" y="2088075"/>
              <a:ext cx="4125" cy="3850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1" y="47"/>
                    <a:pt x="59" y="100"/>
                    <a:pt x="0" y="153"/>
                  </a:cubicBezTo>
                  <a:cubicBezTo>
                    <a:pt x="59" y="106"/>
                    <a:pt x="111" y="59"/>
                    <a:pt x="1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3764300" y="4028850"/>
              <a:ext cx="5900" cy="9850"/>
            </a:xfrm>
            <a:custGeom>
              <a:avLst/>
              <a:gdLst/>
              <a:ahLst/>
              <a:cxnLst/>
              <a:rect l="l" t="t" r="r" b="b"/>
              <a:pathLst>
                <a:path w="236" h="394" extrusionOk="0">
                  <a:moveTo>
                    <a:pt x="124" y="0"/>
                  </a:moveTo>
                  <a:cubicBezTo>
                    <a:pt x="83" y="47"/>
                    <a:pt x="36" y="100"/>
                    <a:pt x="0" y="141"/>
                  </a:cubicBezTo>
                  <a:cubicBezTo>
                    <a:pt x="71" y="223"/>
                    <a:pt x="153" y="311"/>
                    <a:pt x="235" y="393"/>
                  </a:cubicBezTo>
                  <a:cubicBezTo>
                    <a:pt x="212" y="270"/>
                    <a:pt x="200" y="165"/>
                    <a:pt x="176" y="47"/>
                  </a:cubicBezTo>
                  <a:cubicBezTo>
                    <a:pt x="165" y="30"/>
                    <a:pt x="141" y="18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3759025" y="4023425"/>
              <a:ext cx="8375" cy="8975"/>
            </a:xfrm>
            <a:custGeom>
              <a:avLst/>
              <a:gdLst/>
              <a:ahLst/>
              <a:cxnLst/>
              <a:rect l="l" t="t" r="r" b="b"/>
              <a:pathLst>
                <a:path w="335" h="359" extrusionOk="0">
                  <a:moveTo>
                    <a:pt x="129" y="0"/>
                  </a:moveTo>
                  <a:cubicBezTo>
                    <a:pt x="88" y="41"/>
                    <a:pt x="41" y="82"/>
                    <a:pt x="0" y="124"/>
                  </a:cubicBezTo>
                  <a:cubicBezTo>
                    <a:pt x="65" y="200"/>
                    <a:pt x="135" y="276"/>
                    <a:pt x="206" y="358"/>
                  </a:cubicBezTo>
                  <a:cubicBezTo>
                    <a:pt x="247" y="317"/>
                    <a:pt x="294" y="264"/>
                    <a:pt x="335" y="217"/>
                  </a:cubicBezTo>
                  <a:cubicBezTo>
                    <a:pt x="270" y="147"/>
                    <a:pt x="194" y="71"/>
                    <a:pt x="12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6360950" y="2397825"/>
              <a:ext cx="47825" cy="15575"/>
            </a:xfrm>
            <a:custGeom>
              <a:avLst/>
              <a:gdLst/>
              <a:ahLst/>
              <a:cxnLst/>
              <a:rect l="l" t="t" r="r" b="b"/>
              <a:pathLst>
                <a:path w="1913" h="623" extrusionOk="0">
                  <a:moveTo>
                    <a:pt x="1825" y="0"/>
                  </a:moveTo>
                  <a:cubicBezTo>
                    <a:pt x="1215" y="206"/>
                    <a:pt x="610" y="417"/>
                    <a:pt x="0" y="622"/>
                  </a:cubicBezTo>
                  <a:cubicBezTo>
                    <a:pt x="687" y="605"/>
                    <a:pt x="1356" y="552"/>
                    <a:pt x="1913" y="106"/>
                  </a:cubicBezTo>
                  <a:cubicBezTo>
                    <a:pt x="1889" y="65"/>
                    <a:pt x="1860" y="30"/>
                    <a:pt x="182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079400" y="3386325"/>
              <a:ext cx="1625" cy="3400"/>
            </a:xfrm>
            <a:custGeom>
              <a:avLst/>
              <a:gdLst/>
              <a:ahLst/>
              <a:cxnLst/>
              <a:rect l="l" t="t" r="r" b="b"/>
              <a:pathLst>
                <a:path w="65" h="136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47"/>
                    <a:pt x="6" y="88"/>
                    <a:pt x="29" y="135"/>
                  </a:cubicBezTo>
                  <a:cubicBezTo>
                    <a:pt x="35" y="118"/>
                    <a:pt x="65" y="106"/>
                    <a:pt x="59" y="88"/>
                  </a:cubicBezTo>
                  <a:cubicBezTo>
                    <a:pt x="53" y="59"/>
                    <a:pt x="29" y="30"/>
                    <a:pt x="12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554625" y="4328475"/>
              <a:ext cx="11475" cy="7500"/>
            </a:xfrm>
            <a:custGeom>
              <a:avLst/>
              <a:gdLst/>
              <a:ahLst/>
              <a:cxnLst/>
              <a:rect l="l" t="t" r="r" b="b"/>
              <a:pathLst>
                <a:path w="459" h="300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" y="206"/>
                    <a:pt x="177" y="241"/>
                    <a:pt x="312" y="300"/>
                  </a:cubicBezTo>
                  <a:cubicBezTo>
                    <a:pt x="458" y="100"/>
                    <a:pt x="318" y="42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2492300" y="4321300"/>
              <a:ext cx="4125" cy="3825"/>
            </a:xfrm>
            <a:custGeom>
              <a:avLst/>
              <a:gdLst/>
              <a:ahLst/>
              <a:cxnLst/>
              <a:rect l="l" t="t" r="r" b="b"/>
              <a:pathLst>
                <a:path w="165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59" y="53"/>
                    <a:pt x="112" y="106"/>
                    <a:pt x="165" y="153"/>
                  </a:cubicBezTo>
                  <a:cubicBezTo>
                    <a:pt x="112" y="100"/>
                    <a:pt x="59" y="47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2495975" y="4324800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0" y="1"/>
                  </a:moveTo>
                  <a:lnTo>
                    <a:pt x="164" y="159"/>
                  </a:lnTo>
                  <a:cubicBezTo>
                    <a:pt x="112" y="107"/>
                    <a:pt x="59" y="5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2499925" y="4328475"/>
              <a:ext cx="3850" cy="3975"/>
            </a:xfrm>
            <a:custGeom>
              <a:avLst/>
              <a:gdLst/>
              <a:ahLst/>
              <a:cxnLst/>
              <a:rect l="l" t="t" r="r" b="b"/>
              <a:pathLst>
                <a:path w="154" h="159" extrusionOk="0">
                  <a:moveTo>
                    <a:pt x="1" y="1"/>
                  </a:moveTo>
                  <a:cubicBezTo>
                    <a:pt x="48" y="59"/>
                    <a:pt x="100" y="112"/>
                    <a:pt x="153" y="159"/>
                  </a:cubicBezTo>
                  <a:cubicBezTo>
                    <a:pt x="100" y="100"/>
                    <a:pt x="48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2561975" y="433580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2378925" y="4299150"/>
              <a:ext cx="22025" cy="36975"/>
            </a:xfrm>
            <a:custGeom>
              <a:avLst/>
              <a:gdLst/>
              <a:ahLst/>
              <a:cxnLst/>
              <a:rect l="l" t="t" r="r" b="b"/>
              <a:pathLst>
                <a:path w="881" h="1479" extrusionOk="0">
                  <a:moveTo>
                    <a:pt x="1" y="0"/>
                  </a:moveTo>
                  <a:lnTo>
                    <a:pt x="1" y="0"/>
                  </a:lnTo>
                  <a:cubicBezTo>
                    <a:pt x="106" y="599"/>
                    <a:pt x="499" y="1039"/>
                    <a:pt x="881" y="1479"/>
                  </a:cubicBezTo>
                  <a:cubicBezTo>
                    <a:pt x="810" y="851"/>
                    <a:pt x="476" y="38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2345650" y="4269825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0"/>
                  </a:moveTo>
                  <a:lnTo>
                    <a:pt x="164" y="158"/>
                  </a:lnTo>
                  <a:cubicBezTo>
                    <a:pt x="112" y="106"/>
                    <a:pt x="59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2375275" y="4295475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0" y="1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1859300" y="3871925"/>
              <a:ext cx="13825" cy="16875"/>
            </a:xfrm>
            <a:custGeom>
              <a:avLst/>
              <a:gdLst/>
              <a:ahLst/>
              <a:cxnLst/>
              <a:rect l="l" t="t" r="r" b="b"/>
              <a:pathLst>
                <a:path w="553" h="675" extrusionOk="0">
                  <a:moveTo>
                    <a:pt x="106" y="0"/>
                  </a:moveTo>
                  <a:lnTo>
                    <a:pt x="106" y="0"/>
                  </a:lnTo>
                  <a:cubicBezTo>
                    <a:pt x="1" y="393"/>
                    <a:pt x="212" y="575"/>
                    <a:pt x="552" y="675"/>
                  </a:cubicBezTo>
                  <a:cubicBezTo>
                    <a:pt x="406" y="452"/>
                    <a:pt x="253" y="229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2078425" y="3697825"/>
              <a:ext cx="3700" cy="7500"/>
            </a:xfrm>
            <a:custGeom>
              <a:avLst/>
              <a:gdLst/>
              <a:ahLst/>
              <a:cxnLst/>
              <a:rect l="l" t="t" r="r" b="b"/>
              <a:pathLst>
                <a:path w="148" h="300" extrusionOk="0">
                  <a:moveTo>
                    <a:pt x="147" y="1"/>
                  </a:moveTo>
                  <a:lnTo>
                    <a:pt x="147" y="1"/>
                  </a:lnTo>
                  <a:cubicBezTo>
                    <a:pt x="94" y="101"/>
                    <a:pt x="53" y="206"/>
                    <a:pt x="0" y="300"/>
                  </a:cubicBezTo>
                  <a:cubicBezTo>
                    <a:pt x="53" y="206"/>
                    <a:pt x="100" y="101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2041325" y="3756500"/>
              <a:ext cx="11600" cy="7500"/>
            </a:xfrm>
            <a:custGeom>
              <a:avLst/>
              <a:gdLst/>
              <a:ahLst/>
              <a:cxnLst/>
              <a:rect l="l" t="t" r="r" b="b"/>
              <a:pathLst>
                <a:path w="464" h="300" extrusionOk="0">
                  <a:moveTo>
                    <a:pt x="305" y="0"/>
                  </a:moveTo>
                  <a:cubicBezTo>
                    <a:pt x="141" y="41"/>
                    <a:pt x="0" y="100"/>
                    <a:pt x="159" y="300"/>
                  </a:cubicBezTo>
                  <a:cubicBezTo>
                    <a:pt x="323" y="259"/>
                    <a:pt x="464" y="206"/>
                    <a:pt x="30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2052900" y="3862825"/>
              <a:ext cx="7225" cy="7650"/>
            </a:xfrm>
            <a:custGeom>
              <a:avLst/>
              <a:gdLst/>
              <a:ahLst/>
              <a:cxnLst/>
              <a:rect l="l" t="t" r="r" b="b"/>
              <a:pathLst>
                <a:path w="289" h="306" extrusionOk="0">
                  <a:moveTo>
                    <a:pt x="288" y="1"/>
                  </a:moveTo>
                  <a:lnTo>
                    <a:pt x="288" y="1"/>
                  </a:lnTo>
                  <a:cubicBezTo>
                    <a:pt x="83" y="24"/>
                    <a:pt x="1" y="112"/>
                    <a:pt x="136" y="306"/>
                  </a:cubicBezTo>
                  <a:lnTo>
                    <a:pt x="288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2008025" y="3738175"/>
              <a:ext cx="14550" cy="18650"/>
            </a:xfrm>
            <a:custGeom>
              <a:avLst/>
              <a:gdLst/>
              <a:ahLst/>
              <a:cxnLst/>
              <a:rect l="l" t="t" r="r" b="b"/>
              <a:pathLst>
                <a:path w="582" h="746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52"/>
                    <a:pt x="188" y="569"/>
                    <a:pt x="470" y="745"/>
                  </a:cubicBezTo>
                  <a:cubicBezTo>
                    <a:pt x="581" y="346"/>
                    <a:pt x="235" y="211"/>
                    <a:pt x="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1674950" y="4210550"/>
              <a:ext cx="73650" cy="93900"/>
            </a:xfrm>
            <a:custGeom>
              <a:avLst/>
              <a:gdLst/>
              <a:ahLst/>
              <a:cxnLst/>
              <a:rect l="l" t="t" r="r" b="b"/>
              <a:pathLst>
                <a:path w="2946" h="3756" extrusionOk="0">
                  <a:moveTo>
                    <a:pt x="2946" y="1"/>
                  </a:moveTo>
                  <a:lnTo>
                    <a:pt x="2946" y="1"/>
                  </a:lnTo>
                  <a:cubicBezTo>
                    <a:pt x="2740" y="83"/>
                    <a:pt x="2617" y="212"/>
                    <a:pt x="2506" y="353"/>
                  </a:cubicBezTo>
                  <a:cubicBezTo>
                    <a:pt x="2136" y="799"/>
                    <a:pt x="1772" y="1256"/>
                    <a:pt x="1415" y="1708"/>
                  </a:cubicBezTo>
                  <a:cubicBezTo>
                    <a:pt x="1156" y="2031"/>
                    <a:pt x="904" y="2365"/>
                    <a:pt x="658" y="2688"/>
                  </a:cubicBezTo>
                  <a:cubicBezTo>
                    <a:pt x="488" y="2917"/>
                    <a:pt x="312" y="3145"/>
                    <a:pt x="153" y="3392"/>
                  </a:cubicBezTo>
                  <a:cubicBezTo>
                    <a:pt x="77" y="3497"/>
                    <a:pt x="48" y="3632"/>
                    <a:pt x="1" y="3755"/>
                  </a:cubicBezTo>
                  <a:cubicBezTo>
                    <a:pt x="136" y="3656"/>
                    <a:pt x="271" y="3550"/>
                    <a:pt x="411" y="3450"/>
                  </a:cubicBezTo>
                  <a:cubicBezTo>
                    <a:pt x="488" y="3374"/>
                    <a:pt x="576" y="3292"/>
                    <a:pt x="658" y="3210"/>
                  </a:cubicBezTo>
                  <a:cubicBezTo>
                    <a:pt x="875" y="2694"/>
                    <a:pt x="1192" y="2242"/>
                    <a:pt x="1591" y="1831"/>
                  </a:cubicBezTo>
                  <a:cubicBezTo>
                    <a:pt x="2013" y="1403"/>
                    <a:pt x="2365" y="893"/>
                    <a:pt x="2734" y="412"/>
                  </a:cubicBezTo>
                  <a:cubicBezTo>
                    <a:pt x="2828" y="294"/>
                    <a:pt x="2869" y="142"/>
                    <a:pt x="294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1659700" y="4210850"/>
              <a:ext cx="22750" cy="31550"/>
            </a:xfrm>
            <a:custGeom>
              <a:avLst/>
              <a:gdLst/>
              <a:ahLst/>
              <a:cxnLst/>
              <a:rect l="l" t="t" r="r" b="b"/>
              <a:pathLst>
                <a:path w="910" h="1262" extrusionOk="0">
                  <a:moveTo>
                    <a:pt x="910" y="1"/>
                  </a:moveTo>
                  <a:lnTo>
                    <a:pt x="910" y="1"/>
                  </a:lnTo>
                  <a:cubicBezTo>
                    <a:pt x="599" y="382"/>
                    <a:pt x="300" y="775"/>
                    <a:pt x="1" y="1162"/>
                  </a:cubicBezTo>
                  <a:cubicBezTo>
                    <a:pt x="36" y="1197"/>
                    <a:pt x="71" y="1227"/>
                    <a:pt x="112" y="1262"/>
                  </a:cubicBezTo>
                  <a:cubicBezTo>
                    <a:pt x="218" y="1139"/>
                    <a:pt x="323" y="1010"/>
                    <a:pt x="435" y="887"/>
                  </a:cubicBezTo>
                  <a:cubicBezTo>
                    <a:pt x="593" y="593"/>
                    <a:pt x="746" y="300"/>
                    <a:pt x="91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1751950" y="4181825"/>
              <a:ext cx="18800" cy="21875"/>
            </a:xfrm>
            <a:custGeom>
              <a:avLst/>
              <a:gdLst/>
              <a:ahLst/>
              <a:cxnLst/>
              <a:rect l="l" t="t" r="r" b="b"/>
              <a:pathLst>
                <a:path w="752" h="875" extrusionOk="0">
                  <a:moveTo>
                    <a:pt x="605" y="0"/>
                  </a:moveTo>
                  <a:cubicBezTo>
                    <a:pt x="400" y="252"/>
                    <a:pt x="200" y="505"/>
                    <a:pt x="1" y="757"/>
                  </a:cubicBezTo>
                  <a:cubicBezTo>
                    <a:pt x="48" y="792"/>
                    <a:pt x="100" y="833"/>
                    <a:pt x="153" y="874"/>
                  </a:cubicBezTo>
                  <a:cubicBezTo>
                    <a:pt x="358" y="616"/>
                    <a:pt x="558" y="364"/>
                    <a:pt x="752" y="106"/>
                  </a:cubicBezTo>
                  <a:cubicBezTo>
                    <a:pt x="705" y="71"/>
                    <a:pt x="658" y="29"/>
                    <a:pt x="60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1682000" y="4192825"/>
              <a:ext cx="18800" cy="18500"/>
            </a:xfrm>
            <a:custGeom>
              <a:avLst/>
              <a:gdLst/>
              <a:ahLst/>
              <a:cxnLst/>
              <a:rect l="l" t="t" r="r" b="b"/>
              <a:pathLst>
                <a:path w="752" h="740" extrusionOk="0">
                  <a:moveTo>
                    <a:pt x="751" y="0"/>
                  </a:moveTo>
                  <a:lnTo>
                    <a:pt x="751" y="0"/>
                  </a:lnTo>
                  <a:cubicBezTo>
                    <a:pt x="346" y="88"/>
                    <a:pt x="118" y="358"/>
                    <a:pt x="0" y="739"/>
                  </a:cubicBezTo>
                  <a:cubicBezTo>
                    <a:pt x="423" y="657"/>
                    <a:pt x="569" y="305"/>
                    <a:pt x="75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817950" y="4185475"/>
              <a:ext cx="12925" cy="26000"/>
            </a:xfrm>
            <a:custGeom>
              <a:avLst/>
              <a:gdLst/>
              <a:ahLst/>
              <a:cxnLst/>
              <a:rect l="l" t="t" r="r" b="b"/>
              <a:pathLst>
                <a:path w="517" h="1040" extrusionOk="0">
                  <a:moveTo>
                    <a:pt x="429" y="1"/>
                  </a:moveTo>
                  <a:cubicBezTo>
                    <a:pt x="358" y="95"/>
                    <a:pt x="294" y="200"/>
                    <a:pt x="218" y="294"/>
                  </a:cubicBezTo>
                  <a:lnTo>
                    <a:pt x="1" y="1039"/>
                  </a:lnTo>
                  <a:cubicBezTo>
                    <a:pt x="382" y="828"/>
                    <a:pt x="411" y="435"/>
                    <a:pt x="517" y="83"/>
                  </a:cubicBezTo>
                  <a:cubicBezTo>
                    <a:pt x="487" y="54"/>
                    <a:pt x="458" y="24"/>
                    <a:pt x="4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785250" y="4229625"/>
              <a:ext cx="14675" cy="18500"/>
            </a:xfrm>
            <a:custGeom>
              <a:avLst/>
              <a:gdLst/>
              <a:ahLst/>
              <a:cxnLst/>
              <a:rect l="l" t="t" r="r" b="b"/>
              <a:pathLst>
                <a:path w="587" h="740" extrusionOk="0">
                  <a:moveTo>
                    <a:pt x="587" y="1"/>
                  </a:moveTo>
                  <a:lnTo>
                    <a:pt x="587" y="1"/>
                  </a:lnTo>
                  <a:cubicBezTo>
                    <a:pt x="182" y="112"/>
                    <a:pt x="36" y="294"/>
                    <a:pt x="0" y="740"/>
                  </a:cubicBezTo>
                  <a:cubicBezTo>
                    <a:pt x="88" y="687"/>
                    <a:pt x="182" y="628"/>
                    <a:pt x="270" y="581"/>
                  </a:cubicBezTo>
                  <a:cubicBezTo>
                    <a:pt x="376" y="382"/>
                    <a:pt x="475" y="194"/>
                    <a:pt x="58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700625" y="4178150"/>
              <a:ext cx="14975" cy="1497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599" y="0"/>
                  </a:moveTo>
                  <a:cubicBezTo>
                    <a:pt x="335" y="130"/>
                    <a:pt x="36" y="241"/>
                    <a:pt x="0" y="599"/>
                  </a:cubicBezTo>
                  <a:cubicBezTo>
                    <a:pt x="323" y="528"/>
                    <a:pt x="511" y="317"/>
                    <a:pt x="5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771900" y="4170825"/>
              <a:ext cx="6925" cy="8075"/>
            </a:xfrm>
            <a:custGeom>
              <a:avLst/>
              <a:gdLst/>
              <a:ahLst/>
              <a:cxnLst/>
              <a:rect l="l" t="t" r="r" b="b"/>
              <a:pathLst>
                <a:path w="277" h="323" extrusionOk="0">
                  <a:moveTo>
                    <a:pt x="218" y="0"/>
                  </a:moveTo>
                  <a:cubicBezTo>
                    <a:pt x="147" y="76"/>
                    <a:pt x="71" y="170"/>
                    <a:pt x="0" y="247"/>
                  </a:cubicBezTo>
                  <a:cubicBezTo>
                    <a:pt x="36" y="270"/>
                    <a:pt x="71" y="299"/>
                    <a:pt x="112" y="323"/>
                  </a:cubicBezTo>
                  <a:cubicBezTo>
                    <a:pt x="171" y="235"/>
                    <a:pt x="218" y="147"/>
                    <a:pt x="276" y="59"/>
                  </a:cubicBezTo>
                  <a:cubicBezTo>
                    <a:pt x="264" y="35"/>
                    <a:pt x="241" y="24"/>
                    <a:pt x="21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801175" y="4218375"/>
              <a:ext cx="9750" cy="7750"/>
            </a:xfrm>
            <a:custGeom>
              <a:avLst/>
              <a:gdLst/>
              <a:ahLst/>
              <a:cxnLst/>
              <a:rect l="l" t="t" r="r" b="b"/>
              <a:pathLst>
                <a:path w="390" h="310" extrusionOk="0">
                  <a:moveTo>
                    <a:pt x="291" y="0"/>
                  </a:moveTo>
                  <a:cubicBezTo>
                    <a:pt x="115" y="0"/>
                    <a:pt x="1" y="55"/>
                    <a:pt x="91" y="310"/>
                  </a:cubicBezTo>
                  <a:cubicBezTo>
                    <a:pt x="190" y="210"/>
                    <a:pt x="290" y="104"/>
                    <a:pt x="390" y="5"/>
                  </a:cubicBezTo>
                  <a:cubicBezTo>
                    <a:pt x="356" y="2"/>
                    <a:pt x="322" y="0"/>
                    <a:pt x="29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792000" y="4152325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147" y="1"/>
                  </a:moveTo>
                  <a:cubicBezTo>
                    <a:pt x="94" y="48"/>
                    <a:pt x="53" y="101"/>
                    <a:pt x="0" y="154"/>
                  </a:cubicBezTo>
                  <a:lnTo>
                    <a:pt x="18" y="159"/>
                  </a:lnTo>
                  <a:cubicBezTo>
                    <a:pt x="71" y="107"/>
                    <a:pt x="112" y="60"/>
                    <a:pt x="164" y="7"/>
                  </a:cubicBezTo>
                  <a:cubicBezTo>
                    <a:pt x="164" y="7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788625" y="415615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47" y="1"/>
                  </a:moveTo>
                  <a:lnTo>
                    <a:pt x="0" y="147"/>
                  </a:lnTo>
                  <a:lnTo>
                    <a:pt x="6" y="153"/>
                  </a:lnTo>
                  <a:lnTo>
                    <a:pt x="153" y="6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784950" y="4159825"/>
              <a:ext cx="3850" cy="3825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47" y="0"/>
                  </a:moveTo>
                  <a:lnTo>
                    <a:pt x="1" y="147"/>
                  </a:lnTo>
                  <a:lnTo>
                    <a:pt x="6" y="153"/>
                  </a:lnTo>
                  <a:lnTo>
                    <a:pt x="153" y="6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1781275" y="4163475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48" y="1"/>
                  </a:moveTo>
                  <a:cubicBezTo>
                    <a:pt x="95" y="48"/>
                    <a:pt x="42" y="95"/>
                    <a:pt x="1" y="147"/>
                  </a:cubicBezTo>
                  <a:lnTo>
                    <a:pt x="13" y="159"/>
                  </a:lnTo>
                  <a:lnTo>
                    <a:pt x="159" y="13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1814275" y="4211150"/>
              <a:ext cx="4000" cy="3825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22" y="34"/>
                    <a:pt x="88" y="70"/>
                    <a:pt x="50" y="107"/>
                  </a:cubicBezTo>
                  <a:lnTo>
                    <a:pt x="50" y="107"/>
                  </a:lnTo>
                  <a:cubicBezTo>
                    <a:pt x="85" y="74"/>
                    <a:pt x="124" y="40"/>
                    <a:pt x="159" y="0"/>
                  </a:cubicBezTo>
                  <a:close/>
                  <a:moveTo>
                    <a:pt x="50" y="107"/>
                  </a:moveTo>
                  <a:cubicBezTo>
                    <a:pt x="33" y="122"/>
                    <a:pt x="16" y="138"/>
                    <a:pt x="1" y="153"/>
                  </a:cubicBezTo>
                  <a:cubicBezTo>
                    <a:pt x="18" y="137"/>
                    <a:pt x="34" y="122"/>
                    <a:pt x="50" y="10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1810625" y="42148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lnTo>
                    <a:pt x="0" y="158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1798575" y="4225225"/>
              <a:ext cx="5025" cy="4425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91" y="1"/>
                  </a:moveTo>
                  <a:cubicBezTo>
                    <a:pt x="13" y="1"/>
                    <a:pt x="1" y="60"/>
                    <a:pt x="48" y="177"/>
                  </a:cubicBezTo>
                  <a:lnTo>
                    <a:pt x="201" y="24"/>
                  </a:lnTo>
                  <a:cubicBezTo>
                    <a:pt x="156" y="9"/>
                    <a:pt x="119" y="1"/>
                    <a:pt x="9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1777625" y="4167000"/>
              <a:ext cx="3825" cy="5300"/>
            </a:xfrm>
            <a:custGeom>
              <a:avLst/>
              <a:gdLst/>
              <a:ahLst/>
              <a:cxnLst/>
              <a:rect l="l" t="t" r="r" b="b"/>
              <a:pathLst>
                <a:path w="153" h="212" extrusionOk="0">
                  <a:moveTo>
                    <a:pt x="135" y="1"/>
                  </a:moveTo>
                  <a:cubicBezTo>
                    <a:pt x="128" y="17"/>
                    <a:pt x="121" y="33"/>
                    <a:pt x="113" y="50"/>
                  </a:cubicBezTo>
                  <a:lnTo>
                    <a:pt x="113" y="50"/>
                  </a:lnTo>
                  <a:cubicBezTo>
                    <a:pt x="126" y="38"/>
                    <a:pt x="140" y="26"/>
                    <a:pt x="153" y="12"/>
                  </a:cubicBezTo>
                  <a:lnTo>
                    <a:pt x="135" y="1"/>
                  </a:lnTo>
                  <a:close/>
                  <a:moveTo>
                    <a:pt x="113" y="50"/>
                  </a:moveTo>
                  <a:cubicBezTo>
                    <a:pt x="74" y="86"/>
                    <a:pt x="35" y="118"/>
                    <a:pt x="0" y="153"/>
                  </a:cubicBezTo>
                  <a:cubicBezTo>
                    <a:pt x="12" y="177"/>
                    <a:pt x="35" y="188"/>
                    <a:pt x="47" y="212"/>
                  </a:cubicBezTo>
                  <a:cubicBezTo>
                    <a:pt x="69" y="155"/>
                    <a:pt x="91" y="101"/>
                    <a:pt x="113" y="5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1693300" y="4067725"/>
              <a:ext cx="66300" cy="74125"/>
            </a:xfrm>
            <a:custGeom>
              <a:avLst/>
              <a:gdLst/>
              <a:ahLst/>
              <a:cxnLst/>
              <a:rect l="l" t="t" r="r" b="b"/>
              <a:pathLst>
                <a:path w="2652" h="2965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53"/>
                    <a:pt x="6" y="111"/>
                    <a:pt x="29" y="141"/>
                  </a:cubicBezTo>
                  <a:cubicBezTo>
                    <a:pt x="663" y="956"/>
                    <a:pt x="1302" y="1766"/>
                    <a:pt x="1954" y="2558"/>
                  </a:cubicBezTo>
                  <a:cubicBezTo>
                    <a:pt x="2103" y="2738"/>
                    <a:pt x="2257" y="2964"/>
                    <a:pt x="2532" y="2964"/>
                  </a:cubicBezTo>
                  <a:cubicBezTo>
                    <a:pt x="2569" y="2964"/>
                    <a:pt x="2609" y="2960"/>
                    <a:pt x="2652" y="2951"/>
                  </a:cubicBezTo>
                  <a:cubicBezTo>
                    <a:pt x="2417" y="2687"/>
                    <a:pt x="2188" y="2417"/>
                    <a:pt x="1965" y="2130"/>
                  </a:cubicBezTo>
                  <a:cubicBezTo>
                    <a:pt x="1396" y="1443"/>
                    <a:pt x="839" y="757"/>
                    <a:pt x="270" y="76"/>
                  </a:cubicBezTo>
                  <a:cubicBezTo>
                    <a:pt x="217" y="18"/>
                    <a:pt x="88" y="2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1752100" y="4071375"/>
              <a:ext cx="27750" cy="45200"/>
            </a:xfrm>
            <a:custGeom>
              <a:avLst/>
              <a:gdLst/>
              <a:ahLst/>
              <a:cxnLst/>
              <a:rect l="l" t="t" r="r" b="b"/>
              <a:pathLst>
                <a:path w="1110" h="1808" extrusionOk="0">
                  <a:moveTo>
                    <a:pt x="0" y="1"/>
                  </a:moveTo>
                  <a:lnTo>
                    <a:pt x="0" y="1"/>
                  </a:lnTo>
                  <a:cubicBezTo>
                    <a:pt x="335" y="605"/>
                    <a:pt x="669" y="1203"/>
                    <a:pt x="998" y="1808"/>
                  </a:cubicBezTo>
                  <a:lnTo>
                    <a:pt x="1109" y="1696"/>
                  </a:lnTo>
                  <a:cubicBezTo>
                    <a:pt x="828" y="1074"/>
                    <a:pt x="652" y="39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1777025" y="4113775"/>
              <a:ext cx="22900" cy="17025"/>
            </a:xfrm>
            <a:custGeom>
              <a:avLst/>
              <a:gdLst/>
              <a:ahLst/>
              <a:cxnLst/>
              <a:rect l="l" t="t" r="r" b="b"/>
              <a:pathLst>
                <a:path w="916" h="681" extrusionOk="0">
                  <a:moveTo>
                    <a:pt x="112" y="0"/>
                  </a:moveTo>
                  <a:lnTo>
                    <a:pt x="1" y="112"/>
                  </a:lnTo>
                  <a:cubicBezTo>
                    <a:pt x="202" y="456"/>
                    <a:pt x="493" y="654"/>
                    <a:pt x="890" y="668"/>
                  </a:cubicBezTo>
                  <a:lnTo>
                    <a:pt x="890" y="668"/>
                  </a:lnTo>
                  <a:lnTo>
                    <a:pt x="112" y="0"/>
                  </a:lnTo>
                  <a:close/>
                  <a:moveTo>
                    <a:pt x="890" y="668"/>
                  </a:moveTo>
                  <a:lnTo>
                    <a:pt x="904" y="681"/>
                  </a:lnTo>
                  <a:lnTo>
                    <a:pt x="916" y="669"/>
                  </a:lnTo>
                  <a:cubicBezTo>
                    <a:pt x="907" y="669"/>
                    <a:pt x="898" y="669"/>
                    <a:pt x="890" y="66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1839950" y="4108475"/>
              <a:ext cx="14975" cy="18525"/>
            </a:xfrm>
            <a:custGeom>
              <a:avLst/>
              <a:gdLst/>
              <a:ahLst/>
              <a:cxnLst/>
              <a:rect l="l" t="t" r="r" b="b"/>
              <a:pathLst>
                <a:path w="599" h="741" extrusionOk="0">
                  <a:moveTo>
                    <a:pt x="1" y="1"/>
                  </a:moveTo>
                  <a:lnTo>
                    <a:pt x="1" y="1"/>
                  </a:lnTo>
                  <a:cubicBezTo>
                    <a:pt x="118" y="318"/>
                    <a:pt x="135" y="705"/>
                    <a:pt x="599" y="740"/>
                  </a:cubicBezTo>
                  <a:cubicBezTo>
                    <a:pt x="417" y="476"/>
                    <a:pt x="411" y="7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1740375" y="4051425"/>
              <a:ext cx="12050" cy="15150"/>
            </a:xfrm>
            <a:custGeom>
              <a:avLst/>
              <a:gdLst/>
              <a:ahLst/>
              <a:cxnLst/>
              <a:rect l="l" t="t" r="r" b="b"/>
              <a:pathLst>
                <a:path w="482" h="606" extrusionOk="0">
                  <a:moveTo>
                    <a:pt x="141" y="1"/>
                  </a:moveTo>
                  <a:cubicBezTo>
                    <a:pt x="88" y="36"/>
                    <a:pt x="41" y="77"/>
                    <a:pt x="0" y="118"/>
                  </a:cubicBezTo>
                  <a:cubicBezTo>
                    <a:pt x="117" y="282"/>
                    <a:pt x="229" y="441"/>
                    <a:pt x="335" y="605"/>
                  </a:cubicBezTo>
                  <a:cubicBezTo>
                    <a:pt x="387" y="576"/>
                    <a:pt x="434" y="535"/>
                    <a:pt x="481" y="505"/>
                  </a:cubicBezTo>
                  <a:cubicBezTo>
                    <a:pt x="364" y="335"/>
                    <a:pt x="258" y="171"/>
                    <a:pt x="1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1854625" y="4126675"/>
              <a:ext cx="3825" cy="7800"/>
            </a:xfrm>
            <a:custGeom>
              <a:avLst/>
              <a:gdLst/>
              <a:ahLst/>
              <a:cxnLst/>
              <a:rect l="l" t="t" r="r" b="b"/>
              <a:pathLst>
                <a:path w="153" h="312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106"/>
                    <a:pt x="100" y="212"/>
                    <a:pt x="153" y="311"/>
                  </a:cubicBezTo>
                  <a:cubicBezTo>
                    <a:pt x="100" y="206"/>
                    <a:pt x="47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1686100" y="4059825"/>
              <a:ext cx="5175" cy="4675"/>
            </a:xfrm>
            <a:custGeom>
              <a:avLst/>
              <a:gdLst/>
              <a:ahLst/>
              <a:cxnLst/>
              <a:rect l="l" t="t" r="r" b="b"/>
              <a:pathLst>
                <a:path w="207" h="187" extrusionOk="0">
                  <a:moveTo>
                    <a:pt x="125" y="0"/>
                  </a:moveTo>
                  <a:cubicBezTo>
                    <a:pt x="94" y="0"/>
                    <a:pt x="53" y="12"/>
                    <a:pt x="1" y="34"/>
                  </a:cubicBezTo>
                  <a:lnTo>
                    <a:pt x="153" y="187"/>
                  </a:lnTo>
                  <a:cubicBezTo>
                    <a:pt x="207" y="63"/>
                    <a:pt x="197" y="0"/>
                    <a:pt x="12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1689775" y="4063500"/>
              <a:ext cx="5175" cy="4675"/>
            </a:xfrm>
            <a:custGeom>
              <a:avLst/>
              <a:gdLst/>
              <a:ahLst/>
              <a:cxnLst/>
              <a:rect l="l" t="t" r="r" b="b"/>
              <a:pathLst>
                <a:path w="207" h="187" extrusionOk="0">
                  <a:moveTo>
                    <a:pt x="124" y="0"/>
                  </a:moveTo>
                  <a:cubicBezTo>
                    <a:pt x="94" y="0"/>
                    <a:pt x="53" y="11"/>
                    <a:pt x="0" y="34"/>
                  </a:cubicBezTo>
                  <a:lnTo>
                    <a:pt x="153" y="187"/>
                  </a:lnTo>
                  <a:cubicBezTo>
                    <a:pt x="206" y="63"/>
                    <a:pt x="196" y="0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1799625" y="4130350"/>
              <a:ext cx="4425" cy="3975"/>
            </a:xfrm>
            <a:custGeom>
              <a:avLst/>
              <a:gdLst/>
              <a:ahLst/>
              <a:cxnLst/>
              <a:rect l="l" t="t" r="r" b="b"/>
              <a:pathLst>
                <a:path w="177" h="159" extrusionOk="0">
                  <a:moveTo>
                    <a:pt x="12" y="0"/>
                  </a:moveTo>
                  <a:cubicBezTo>
                    <a:pt x="12" y="6"/>
                    <a:pt x="0" y="12"/>
                    <a:pt x="0" y="12"/>
                  </a:cubicBezTo>
                  <a:cubicBezTo>
                    <a:pt x="15" y="21"/>
                    <a:pt x="30" y="30"/>
                    <a:pt x="45" y="40"/>
                  </a:cubicBezTo>
                  <a:lnTo>
                    <a:pt x="45" y="40"/>
                  </a:lnTo>
                  <a:cubicBezTo>
                    <a:pt x="34" y="27"/>
                    <a:pt x="23" y="14"/>
                    <a:pt x="12" y="0"/>
                  </a:cubicBezTo>
                  <a:close/>
                  <a:moveTo>
                    <a:pt x="45" y="40"/>
                  </a:moveTo>
                  <a:cubicBezTo>
                    <a:pt x="79" y="81"/>
                    <a:pt x="111" y="118"/>
                    <a:pt x="147" y="158"/>
                  </a:cubicBezTo>
                  <a:lnTo>
                    <a:pt x="176" y="129"/>
                  </a:lnTo>
                  <a:cubicBezTo>
                    <a:pt x="132" y="103"/>
                    <a:pt x="89" y="70"/>
                    <a:pt x="45" y="4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1858000" y="41341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1"/>
                  </a:moveTo>
                  <a:lnTo>
                    <a:pt x="164" y="159"/>
                  </a:lnTo>
                  <a:cubicBezTo>
                    <a:pt x="112" y="100"/>
                    <a:pt x="59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1682425" y="4056275"/>
              <a:ext cx="5175" cy="4725"/>
            </a:xfrm>
            <a:custGeom>
              <a:avLst/>
              <a:gdLst/>
              <a:ahLst/>
              <a:cxnLst/>
              <a:rect l="l" t="t" r="r" b="b"/>
              <a:pathLst>
                <a:path w="207" h="189" extrusionOk="0">
                  <a:moveTo>
                    <a:pt x="127" y="1"/>
                  </a:moveTo>
                  <a:cubicBezTo>
                    <a:pt x="97" y="1"/>
                    <a:pt x="55" y="12"/>
                    <a:pt x="1" y="36"/>
                  </a:cubicBezTo>
                  <a:lnTo>
                    <a:pt x="153" y="188"/>
                  </a:lnTo>
                  <a:cubicBezTo>
                    <a:pt x="206" y="62"/>
                    <a:pt x="197" y="1"/>
                    <a:pt x="12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1608675" y="4090150"/>
              <a:ext cx="73775" cy="80825"/>
            </a:xfrm>
            <a:custGeom>
              <a:avLst/>
              <a:gdLst/>
              <a:ahLst/>
              <a:cxnLst/>
              <a:rect l="l" t="t" r="r" b="b"/>
              <a:pathLst>
                <a:path w="2951" h="3233" extrusionOk="0">
                  <a:moveTo>
                    <a:pt x="0" y="1"/>
                  </a:moveTo>
                  <a:lnTo>
                    <a:pt x="0" y="1"/>
                  </a:lnTo>
                  <a:cubicBezTo>
                    <a:pt x="581" y="828"/>
                    <a:pt x="1144" y="1678"/>
                    <a:pt x="1754" y="2488"/>
                  </a:cubicBezTo>
                  <a:cubicBezTo>
                    <a:pt x="2047" y="2869"/>
                    <a:pt x="2399" y="3227"/>
                    <a:pt x="2951" y="3233"/>
                  </a:cubicBezTo>
                  <a:cubicBezTo>
                    <a:pt x="2505" y="2770"/>
                    <a:pt x="2036" y="2324"/>
                    <a:pt x="1602" y="1843"/>
                  </a:cubicBezTo>
                  <a:cubicBezTo>
                    <a:pt x="1420" y="1626"/>
                    <a:pt x="1332" y="1321"/>
                    <a:pt x="1144" y="1098"/>
                  </a:cubicBezTo>
                  <a:cubicBezTo>
                    <a:pt x="804" y="699"/>
                    <a:pt x="616" y="12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670850" y="4102900"/>
              <a:ext cx="30225" cy="37150"/>
            </a:xfrm>
            <a:custGeom>
              <a:avLst/>
              <a:gdLst/>
              <a:ahLst/>
              <a:cxnLst/>
              <a:rect l="l" t="t" r="r" b="b"/>
              <a:pathLst>
                <a:path w="1209" h="1486" extrusionOk="0">
                  <a:moveTo>
                    <a:pt x="112" y="1"/>
                  </a:moveTo>
                  <a:cubicBezTo>
                    <a:pt x="77" y="30"/>
                    <a:pt x="36" y="71"/>
                    <a:pt x="0" y="101"/>
                  </a:cubicBezTo>
                  <a:cubicBezTo>
                    <a:pt x="376" y="558"/>
                    <a:pt x="740" y="1022"/>
                    <a:pt x="1115" y="1485"/>
                  </a:cubicBezTo>
                  <a:cubicBezTo>
                    <a:pt x="1144" y="1456"/>
                    <a:pt x="1180" y="1421"/>
                    <a:pt x="1209" y="1380"/>
                  </a:cubicBezTo>
                  <a:cubicBezTo>
                    <a:pt x="845" y="928"/>
                    <a:pt x="476" y="464"/>
                    <a:pt x="1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651050" y="4078575"/>
              <a:ext cx="17325" cy="21000"/>
            </a:xfrm>
            <a:custGeom>
              <a:avLst/>
              <a:gdLst/>
              <a:ahLst/>
              <a:cxnLst/>
              <a:rect l="l" t="t" r="r" b="b"/>
              <a:pathLst>
                <a:path w="693" h="840" extrusionOk="0">
                  <a:moveTo>
                    <a:pt x="106" y="0"/>
                  </a:moveTo>
                  <a:cubicBezTo>
                    <a:pt x="77" y="35"/>
                    <a:pt x="36" y="65"/>
                    <a:pt x="0" y="106"/>
                  </a:cubicBezTo>
                  <a:cubicBezTo>
                    <a:pt x="194" y="346"/>
                    <a:pt x="388" y="593"/>
                    <a:pt x="581" y="839"/>
                  </a:cubicBezTo>
                  <a:cubicBezTo>
                    <a:pt x="616" y="810"/>
                    <a:pt x="652" y="769"/>
                    <a:pt x="693" y="739"/>
                  </a:cubicBezTo>
                  <a:cubicBezTo>
                    <a:pt x="493" y="493"/>
                    <a:pt x="300" y="252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665575" y="4097050"/>
              <a:ext cx="8075" cy="8375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12" y="0"/>
                  </a:moveTo>
                  <a:cubicBezTo>
                    <a:pt x="71" y="30"/>
                    <a:pt x="35" y="71"/>
                    <a:pt x="0" y="100"/>
                  </a:cubicBezTo>
                  <a:cubicBezTo>
                    <a:pt x="71" y="176"/>
                    <a:pt x="141" y="253"/>
                    <a:pt x="211" y="335"/>
                  </a:cubicBezTo>
                  <a:cubicBezTo>
                    <a:pt x="247" y="305"/>
                    <a:pt x="288" y="264"/>
                    <a:pt x="323" y="235"/>
                  </a:cubicBezTo>
                  <a:cubicBezTo>
                    <a:pt x="247" y="165"/>
                    <a:pt x="182" y="82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646500" y="4072850"/>
              <a:ext cx="3250" cy="3675"/>
            </a:xfrm>
            <a:custGeom>
              <a:avLst/>
              <a:gdLst/>
              <a:ahLst/>
              <a:cxnLst/>
              <a:rect l="l" t="t" r="r" b="b"/>
              <a:pathLst>
                <a:path w="130" h="147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47"/>
                    <a:pt x="42" y="100"/>
                    <a:pt x="65" y="147"/>
                  </a:cubicBezTo>
                  <a:cubicBezTo>
                    <a:pt x="89" y="135"/>
                    <a:pt x="118" y="112"/>
                    <a:pt x="130" y="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648275" y="4075050"/>
              <a:ext cx="5575" cy="6175"/>
            </a:xfrm>
            <a:custGeom>
              <a:avLst/>
              <a:gdLst/>
              <a:ahLst/>
              <a:cxnLst/>
              <a:rect l="l" t="t" r="r" b="b"/>
              <a:pathLst>
                <a:path w="223" h="247" extrusionOk="0">
                  <a:moveTo>
                    <a:pt x="70" y="0"/>
                  </a:moveTo>
                  <a:cubicBezTo>
                    <a:pt x="47" y="24"/>
                    <a:pt x="18" y="47"/>
                    <a:pt x="0" y="71"/>
                  </a:cubicBezTo>
                  <a:cubicBezTo>
                    <a:pt x="41" y="129"/>
                    <a:pt x="82" y="188"/>
                    <a:pt x="117" y="247"/>
                  </a:cubicBezTo>
                  <a:lnTo>
                    <a:pt x="223" y="141"/>
                  </a:lnTo>
                  <a:cubicBezTo>
                    <a:pt x="170" y="100"/>
                    <a:pt x="117" y="47"/>
                    <a:pt x="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543100" y="4251475"/>
              <a:ext cx="40375" cy="22325"/>
            </a:xfrm>
            <a:custGeom>
              <a:avLst/>
              <a:gdLst/>
              <a:ahLst/>
              <a:cxnLst/>
              <a:rect l="l" t="t" r="r" b="b"/>
              <a:pathLst>
                <a:path w="1615" h="893" extrusionOk="0">
                  <a:moveTo>
                    <a:pt x="1614" y="1"/>
                  </a:moveTo>
                  <a:lnTo>
                    <a:pt x="1614" y="1"/>
                  </a:lnTo>
                  <a:cubicBezTo>
                    <a:pt x="1098" y="224"/>
                    <a:pt x="587" y="452"/>
                    <a:pt x="83" y="687"/>
                  </a:cubicBezTo>
                  <a:cubicBezTo>
                    <a:pt x="30" y="711"/>
                    <a:pt x="30" y="822"/>
                    <a:pt x="1" y="892"/>
                  </a:cubicBezTo>
                  <a:cubicBezTo>
                    <a:pt x="294" y="828"/>
                    <a:pt x="582" y="763"/>
                    <a:pt x="875" y="693"/>
                  </a:cubicBezTo>
                  <a:cubicBezTo>
                    <a:pt x="1139" y="482"/>
                    <a:pt x="1596" y="476"/>
                    <a:pt x="161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592250" y="4275975"/>
              <a:ext cx="31400" cy="19675"/>
            </a:xfrm>
            <a:custGeom>
              <a:avLst/>
              <a:gdLst/>
              <a:ahLst/>
              <a:cxnLst/>
              <a:rect l="l" t="t" r="r" b="b"/>
              <a:pathLst>
                <a:path w="1256" h="787" extrusionOk="0">
                  <a:moveTo>
                    <a:pt x="1179" y="0"/>
                  </a:moveTo>
                  <a:cubicBezTo>
                    <a:pt x="1079" y="41"/>
                    <a:pt x="974" y="83"/>
                    <a:pt x="862" y="129"/>
                  </a:cubicBezTo>
                  <a:cubicBezTo>
                    <a:pt x="581" y="347"/>
                    <a:pt x="287" y="569"/>
                    <a:pt x="0" y="787"/>
                  </a:cubicBezTo>
                  <a:cubicBezTo>
                    <a:pt x="528" y="722"/>
                    <a:pt x="921" y="435"/>
                    <a:pt x="1255" y="53"/>
                  </a:cubicBezTo>
                  <a:cubicBezTo>
                    <a:pt x="1232" y="30"/>
                    <a:pt x="1209" y="18"/>
                    <a:pt x="117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627000" y="4196475"/>
              <a:ext cx="15125" cy="11425"/>
            </a:xfrm>
            <a:custGeom>
              <a:avLst/>
              <a:gdLst/>
              <a:ahLst/>
              <a:cxnLst/>
              <a:rect l="l" t="t" r="r" b="b"/>
              <a:pathLst>
                <a:path w="605" h="457" extrusionOk="0">
                  <a:moveTo>
                    <a:pt x="605" y="1"/>
                  </a:moveTo>
                  <a:cubicBezTo>
                    <a:pt x="405" y="147"/>
                    <a:pt x="200" y="300"/>
                    <a:pt x="0" y="447"/>
                  </a:cubicBezTo>
                  <a:cubicBezTo>
                    <a:pt x="43" y="454"/>
                    <a:pt x="83" y="457"/>
                    <a:pt x="121" y="457"/>
                  </a:cubicBezTo>
                  <a:cubicBezTo>
                    <a:pt x="400" y="457"/>
                    <a:pt x="532" y="270"/>
                    <a:pt x="60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1638300" y="4248850"/>
              <a:ext cx="15125" cy="14975"/>
            </a:xfrm>
            <a:custGeom>
              <a:avLst/>
              <a:gdLst/>
              <a:ahLst/>
              <a:cxnLst/>
              <a:rect l="l" t="t" r="r" b="b"/>
              <a:pathLst>
                <a:path w="605" h="599" extrusionOk="0">
                  <a:moveTo>
                    <a:pt x="516" y="0"/>
                  </a:moveTo>
                  <a:cubicBezTo>
                    <a:pt x="299" y="117"/>
                    <a:pt x="88" y="252"/>
                    <a:pt x="0" y="487"/>
                  </a:cubicBezTo>
                  <a:lnTo>
                    <a:pt x="106" y="598"/>
                  </a:lnTo>
                  <a:cubicBezTo>
                    <a:pt x="276" y="440"/>
                    <a:pt x="440" y="282"/>
                    <a:pt x="604" y="129"/>
                  </a:cubicBezTo>
                  <a:cubicBezTo>
                    <a:pt x="575" y="82"/>
                    <a:pt x="540" y="41"/>
                    <a:pt x="51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1614100" y="4207475"/>
              <a:ext cx="15425" cy="15000"/>
            </a:xfrm>
            <a:custGeom>
              <a:avLst/>
              <a:gdLst/>
              <a:ahLst/>
              <a:cxnLst/>
              <a:rect l="l" t="t" r="r" b="b"/>
              <a:pathLst>
                <a:path w="617" h="600" extrusionOk="0">
                  <a:moveTo>
                    <a:pt x="534" y="1"/>
                  </a:moveTo>
                  <a:lnTo>
                    <a:pt x="534" y="1"/>
                  </a:lnTo>
                  <a:cubicBezTo>
                    <a:pt x="352" y="171"/>
                    <a:pt x="0" y="218"/>
                    <a:pt x="94" y="599"/>
                  </a:cubicBezTo>
                  <a:cubicBezTo>
                    <a:pt x="340" y="476"/>
                    <a:pt x="616" y="364"/>
                    <a:pt x="53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1586950" y="4240625"/>
              <a:ext cx="8300" cy="7625"/>
            </a:xfrm>
            <a:custGeom>
              <a:avLst/>
              <a:gdLst/>
              <a:ahLst/>
              <a:cxnLst/>
              <a:rect l="l" t="t" r="r" b="b"/>
              <a:pathLst>
                <a:path w="332" h="305" extrusionOk="0">
                  <a:moveTo>
                    <a:pt x="300" y="1"/>
                  </a:moveTo>
                  <a:lnTo>
                    <a:pt x="1" y="300"/>
                  </a:lnTo>
                  <a:cubicBezTo>
                    <a:pt x="28" y="303"/>
                    <a:pt x="52" y="305"/>
                    <a:pt x="76" y="305"/>
                  </a:cubicBezTo>
                  <a:cubicBezTo>
                    <a:pt x="256" y="305"/>
                    <a:pt x="331" y="203"/>
                    <a:pt x="3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1621875" y="4269675"/>
              <a:ext cx="8375" cy="7500"/>
            </a:xfrm>
            <a:custGeom>
              <a:avLst/>
              <a:gdLst/>
              <a:ahLst/>
              <a:cxnLst/>
              <a:rect l="l" t="t" r="r" b="b"/>
              <a:pathLst>
                <a:path w="335" h="300" extrusionOk="0">
                  <a:moveTo>
                    <a:pt x="258" y="0"/>
                  </a:moveTo>
                  <a:cubicBezTo>
                    <a:pt x="176" y="82"/>
                    <a:pt x="88" y="164"/>
                    <a:pt x="0" y="252"/>
                  </a:cubicBezTo>
                  <a:cubicBezTo>
                    <a:pt x="24" y="270"/>
                    <a:pt x="53" y="293"/>
                    <a:pt x="76" y="299"/>
                  </a:cubicBezTo>
                  <a:cubicBezTo>
                    <a:pt x="164" y="223"/>
                    <a:pt x="241" y="159"/>
                    <a:pt x="334" y="82"/>
                  </a:cubicBezTo>
                  <a:cubicBezTo>
                    <a:pt x="311" y="59"/>
                    <a:pt x="282" y="29"/>
                    <a:pt x="2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1608950" y="4220825"/>
              <a:ext cx="7650" cy="5150"/>
            </a:xfrm>
            <a:custGeom>
              <a:avLst/>
              <a:gdLst/>
              <a:ahLst/>
              <a:cxnLst/>
              <a:rect l="l" t="t" r="r" b="b"/>
              <a:pathLst>
                <a:path w="306" h="206" extrusionOk="0">
                  <a:moveTo>
                    <a:pt x="173" y="0"/>
                  </a:moveTo>
                  <a:cubicBezTo>
                    <a:pt x="82" y="0"/>
                    <a:pt x="47" y="117"/>
                    <a:pt x="1" y="206"/>
                  </a:cubicBezTo>
                  <a:cubicBezTo>
                    <a:pt x="101" y="153"/>
                    <a:pt x="206" y="112"/>
                    <a:pt x="306" y="59"/>
                  </a:cubicBezTo>
                  <a:cubicBezTo>
                    <a:pt x="251" y="17"/>
                    <a:pt x="208" y="0"/>
                    <a:pt x="17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1656675" y="4240050"/>
              <a:ext cx="5975" cy="8375"/>
            </a:xfrm>
            <a:custGeom>
              <a:avLst/>
              <a:gdLst/>
              <a:ahLst/>
              <a:cxnLst/>
              <a:rect l="l" t="t" r="r" b="b"/>
              <a:pathLst>
                <a:path w="239" h="335" extrusionOk="0">
                  <a:moveTo>
                    <a:pt x="127" y="0"/>
                  </a:moveTo>
                  <a:cubicBezTo>
                    <a:pt x="90" y="101"/>
                    <a:pt x="53" y="202"/>
                    <a:pt x="20" y="303"/>
                  </a:cubicBezTo>
                  <a:lnTo>
                    <a:pt x="20" y="303"/>
                  </a:lnTo>
                  <a:cubicBezTo>
                    <a:pt x="96" y="237"/>
                    <a:pt x="162" y="172"/>
                    <a:pt x="239" y="106"/>
                  </a:cubicBezTo>
                  <a:cubicBezTo>
                    <a:pt x="204" y="71"/>
                    <a:pt x="163" y="41"/>
                    <a:pt x="127" y="0"/>
                  </a:cubicBezTo>
                  <a:close/>
                  <a:moveTo>
                    <a:pt x="20" y="303"/>
                  </a:moveTo>
                  <a:cubicBezTo>
                    <a:pt x="15" y="308"/>
                    <a:pt x="10" y="312"/>
                    <a:pt x="4" y="317"/>
                  </a:cubicBezTo>
                  <a:cubicBezTo>
                    <a:pt x="4" y="316"/>
                    <a:pt x="3" y="316"/>
                    <a:pt x="3" y="316"/>
                  </a:cubicBezTo>
                  <a:cubicBezTo>
                    <a:pt x="1" y="316"/>
                    <a:pt x="10" y="335"/>
                    <a:pt x="10" y="335"/>
                  </a:cubicBezTo>
                  <a:cubicBezTo>
                    <a:pt x="13" y="324"/>
                    <a:pt x="17" y="314"/>
                    <a:pt x="20" y="30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1605300" y="42258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8" y="0"/>
                  </a:moveTo>
                  <a:cubicBezTo>
                    <a:pt x="100" y="53"/>
                    <a:pt x="47" y="100"/>
                    <a:pt x="0" y="158"/>
                  </a:cubicBezTo>
                  <a:cubicBezTo>
                    <a:pt x="47" y="112"/>
                    <a:pt x="100" y="53"/>
                    <a:pt x="1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1601625" y="4229475"/>
              <a:ext cx="3850" cy="4000"/>
            </a:xfrm>
            <a:custGeom>
              <a:avLst/>
              <a:gdLst/>
              <a:ahLst/>
              <a:cxnLst/>
              <a:rect l="l" t="t" r="r" b="b"/>
              <a:pathLst>
                <a:path w="154" h="160" extrusionOk="0">
                  <a:moveTo>
                    <a:pt x="153" y="1"/>
                  </a:moveTo>
                  <a:lnTo>
                    <a:pt x="153" y="1"/>
                  </a:lnTo>
                  <a:cubicBezTo>
                    <a:pt x="100" y="54"/>
                    <a:pt x="47" y="100"/>
                    <a:pt x="0" y="159"/>
                  </a:cubicBezTo>
                  <a:cubicBezTo>
                    <a:pt x="47" y="112"/>
                    <a:pt x="100" y="59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1597950" y="4233300"/>
              <a:ext cx="3850" cy="3825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53" y="0"/>
                  </a:moveTo>
                  <a:lnTo>
                    <a:pt x="153" y="0"/>
                  </a:lnTo>
                  <a:cubicBezTo>
                    <a:pt x="101" y="47"/>
                    <a:pt x="48" y="94"/>
                    <a:pt x="1" y="153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1594300" y="423695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53" y="1"/>
                  </a:moveTo>
                  <a:lnTo>
                    <a:pt x="153" y="1"/>
                  </a:lnTo>
                  <a:cubicBezTo>
                    <a:pt x="100" y="48"/>
                    <a:pt x="47" y="95"/>
                    <a:pt x="0" y="153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1583300" y="424795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53" y="1"/>
                  </a:moveTo>
                  <a:lnTo>
                    <a:pt x="153" y="1"/>
                  </a:lnTo>
                  <a:cubicBezTo>
                    <a:pt x="100" y="48"/>
                    <a:pt x="47" y="95"/>
                    <a:pt x="0" y="153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1651050" y="4247825"/>
              <a:ext cx="5750" cy="3975"/>
            </a:xfrm>
            <a:custGeom>
              <a:avLst/>
              <a:gdLst/>
              <a:ahLst/>
              <a:cxnLst/>
              <a:rect l="l" t="t" r="r" b="b"/>
              <a:pathLst>
                <a:path w="230" h="159" extrusionOk="0">
                  <a:moveTo>
                    <a:pt x="223" y="0"/>
                  </a:moveTo>
                  <a:cubicBezTo>
                    <a:pt x="219" y="5"/>
                    <a:pt x="214" y="10"/>
                    <a:pt x="209" y="15"/>
                  </a:cubicBezTo>
                  <a:lnTo>
                    <a:pt x="209" y="15"/>
                  </a:lnTo>
                  <a:cubicBezTo>
                    <a:pt x="216" y="14"/>
                    <a:pt x="223" y="13"/>
                    <a:pt x="229" y="12"/>
                  </a:cubicBezTo>
                  <a:lnTo>
                    <a:pt x="229" y="12"/>
                  </a:lnTo>
                  <a:cubicBezTo>
                    <a:pt x="229" y="12"/>
                    <a:pt x="229" y="12"/>
                    <a:pt x="229" y="12"/>
                  </a:cubicBezTo>
                  <a:cubicBezTo>
                    <a:pt x="227" y="7"/>
                    <a:pt x="223" y="0"/>
                    <a:pt x="223" y="0"/>
                  </a:cubicBezTo>
                  <a:close/>
                  <a:moveTo>
                    <a:pt x="209" y="15"/>
                  </a:moveTo>
                  <a:cubicBezTo>
                    <a:pt x="140" y="25"/>
                    <a:pt x="70" y="30"/>
                    <a:pt x="0" y="35"/>
                  </a:cubicBezTo>
                  <a:cubicBezTo>
                    <a:pt x="30" y="76"/>
                    <a:pt x="59" y="117"/>
                    <a:pt x="88" y="158"/>
                  </a:cubicBezTo>
                  <a:cubicBezTo>
                    <a:pt x="131" y="111"/>
                    <a:pt x="168" y="59"/>
                    <a:pt x="209" y="1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1377675" y="4108475"/>
              <a:ext cx="121025" cy="49325"/>
            </a:xfrm>
            <a:custGeom>
              <a:avLst/>
              <a:gdLst/>
              <a:ahLst/>
              <a:cxnLst/>
              <a:rect l="l" t="t" r="r" b="b"/>
              <a:pathLst>
                <a:path w="4841" h="1973" extrusionOk="0">
                  <a:moveTo>
                    <a:pt x="4277" y="1"/>
                  </a:moveTo>
                  <a:cubicBezTo>
                    <a:pt x="3642" y="190"/>
                    <a:pt x="2995" y="311"/>
                    <a:pt x="2330" y="311"/>
                  </a:cubicBezTo>
                  <a:cubicBezTo>
                    <a:pt x="2190" y="311"/>
                    <a:pt x="2049" y="305"/>
                    <a:pt x="1907" y="294"/>
                  </a:cubicBezTo>
                  <a:lnTo>
                    <a:pt x="1778" y="294"/>
                  </a:lnTo>
                  <a:cubicBezTo>
                    <a:pt x="1317" y="577"/>
                    <a:pt x="826" y="759"/>
                    <a:pt x="296" y="759"/>
                  </a:cubicBezTo>
                  <a:cubicBezTo>
                    <a:pt x="199" y="759"/>
                    <a:pt x="100" y="753"/>
                    <a:pt x="0" y="740"/>
                  </a:cubicBezTo>
                  <a:lnTo>
                    <a:pt x="0" y="740"/>
                  </a:lnTo>
                  <a:cubicBezTo>
                    <a:pt x="247" y="1157"/>
                    <a:pt x="481" y="1567"/>
                    <a:pt x="716" y="1972"/>
                  </a:cubicBezTo>
                  <a:cubicBezTo>
                    <a:pt x="904" y="1908"/>
                    <a:pt x="1097" y="1802"/>
                    <a:pt x="1291" y="1767"/>
                  </a:cubicBezTo>
                  <a:cubicBezTo>
                    <a:pt x="1643" y="1702"/>
                    <a:pt x="2007" y="1667"/>
                    <a:pt x="2365" y="1614"/>
                  </a:cubicBezTo>
                  <a:cubicBezTo>
                    <a:pt x="2359" y="1509"/>
                    <a:pt x="2359" y="1415"/>
                    <a:pt x="2347" y="1315"/>
                  </a:cubicBezTo>
                  <a:lnTo>
                    <a:pt x="2347" y="1315"/>
                  </a:lnTo>
                  <a:lnTo>
                    <a:pt x="2359" y="1327"/>
                  </a:lnTo>
                  <a:cubicBezTo>
                    <a:pt x="2253" y="1198"/>
                    <a:pt x="2159" y="1057"/>
                    <a:pt x="2054" y="922"/>
                  </a:cubicBezTo>
                  <a:cubicBezTo>
                    <a:pt x="2083" y="904"/>
                    <a:pt x="2106" y="881"/>
                    <a:pt x="2136" y="857"/>
                  </a:cubicBezTo>
                  <a:cubicBezTo>
                    <a:pt x="2212" y="916"/>
                    <a:pt x="2277" y="969"/>
                    <a:pt x="2347" y="1028"/>
                  </a:cubicBezTo>
                  <a:cubicBezTo>
                    <a:pt x="2578" y="1028"/>
                    <a:pt x="2817" y="994"/>
                    <a:pt x="3045" y="994"/>
                  </a:cubicBezTo>
                  <a:cubicBezTo>
                    <a:pt x="3175" y="994"/>
                    <a:pt x="3301" y="1005"/>
                    <a:pt x="3421" y="1039"/>
                  </a:cubicBezTo>
                  <a:cubicBezTo>
                    <a:pt x="3667" y="1113"/>
                    <a:pt x="3903" y="1152"/>
                    <a:pt x="4137" y="1152"/>
                  </a:cubicBezTo>
                  <a:cubicBezTo>
                    <a:pt x="4371" y="1152"/>
                    <a:pt x="4603" y="1113"/>
                    <a:pt x="4840" y="1028"/>
                  </a:cubicBezTo>
                  <a:cubicBezTo>
                    <a:pt x="4658" y="687"/>
                    <a:pt x="4471" y="347"/>
                    <a:pt x="427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1513325" y="4090150"/>
              <a:ext cx="62650" cy="83775"/>
            </a:xfrm>
            <a:custGeom>
              <a:avLst/>
              <a:gdLst/>
              <a:ahLst/>
              <a:cxnLst/>
              <a:rect l="l" t="t" r="r" b="b"/>
              <a:pathLst>
                <a:path w="2506" h="3351" extrusionOk="0">
                  <a:moveTo>
                    <a:pt x="1" y="1"/>
                  </a:moveTo>
                  <a:lnTo>
                    <a:pt x="1" y="1"/>
                  </a:lnTo>
                  <a:cubicBezTo>
                    <a:pt x="165" y="329"/>
                    <a:pt x="318" y="658"/>
                    <a:pt x="470" y="998"/>
                  </a:cubicBezTo>
                  <a:cubicBezTo>
                    <a:pt x="693" y="1362"/>
                    <a:pt x="922" y="1737"/>
                    <a:pt x="1133" y="2113"/>
                  </a:cubicBezTo>
                  <a:cubicBezTo>
                    <a:pt x="1509" y="2787"/>
                    <a:pt x="1949" y="3204"/>
                    <a:pt x="2506" y="3350"/>
                  </a:cubicBezTo>
                  <a:cubicBezTo>
                    <a:pt x="1866" y="2781"/>
                    <a:pt x="1344" y="2124"/>
                    <a:pt x="1057" y="1321"/>
                  </a:cubicBezTo>
                  <a:cubicBezTo>
                    <a:pt x="904" y="1057"/>
                    <a:pt x="764" y="787"/>
                    <a:pt x="576" y="540"/>
                  </a:cubicBezTo>
                  <a:cubicBezTo>
                    <a:pt x="412" y="335"/>
                    <a:pt x="194" y="177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1473000" y="4086625"/>
              <a:ext cx="44325" cy="81875"/>
            </a:xfrm>
            <a:custGeom>
              <a:avLst/>
              <a:gdLst/>
              <a:ahLst/>
              <a:cxnLst/>
              <a:rect l="l" t="t" r="r" b="b"/>
              <a:pathLst>
                <a:path w="1773" h="3275" extrusionOk="0">
                  <a:moveTo>
                    <a:pt x="1" y="1"/>
                  </a:moveTo>
                  <a:cubicBezTo>
                    <a:pt x="165" y="294"/>
                    <a:pt x="317" y="587"/>
                    <a:pt x="470" y="881"/>
                  </a:cubicBezTo>
                  <a:cubicBezTo>
                    <a:pt x="658" y="1221"/>
                    <a:pt x="845" y="1561"/>
                    <a:pt x="1039" y="1907"/>
                  </a:cubicBezTo>
                  <a:cubicBezTo>
                    <a:pt x="1391" y="3087"/>
                    <a:pt x="1450" y="3198"/>
                    <a:pt x="1772" y="3274"/>
                  </a:cubicBezTo>
                  <a:cubicBezTo>
                    <a:pt x="1602" y="2752"/>
                    <a:pt x="1409" y="2177"/>
                    <a:pt x="1221" y="1608"/>
                  </a:cubicBezTo>
                  <a:cubicBezTo>
                    <a:pt x="922" y="1115"/>
                    <a:pt x="628" y="623"/>
                    <a:pt x="312" y="147"/>
                  </a:cubicBezTo>
                  <a:cubicBezTo>
                    <a:pt x="253" y="65"/>
                    <a:pt x="106" y="5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1443675" y="4156150"/>
              <a:ext cx="22450" cy="18500"/>
            </a:xfrm>
            <a:custGeom>
              <a:avLst/>
              <a:gdLst/>
              <a:ahLst/>
              <a:cxnLst/>
              <a:rect l="l" t="t" r="r" b="b"/>
              <a:pathLst>
                <a:path w="898" h="740" extrusionOk="0">
                  <a:moveTo>
                    <a:pt x="0" y="1"/>
                  </a:moveTo>
                  <a:lnTo>
                    <a:pt x="0" y="1"/>
                  </a:lnTo>
                  <a:cubicBezTo>
                    <a:pt x="153" y="417"/>
                    <a:pt x="470" y="646"/>
                    <a:pt x="898" y="740"/>
                  </a:cubicBezTo>
                  <a:cubicBezTo>
                    <a:pt x="704" y="376"/>
                    <a:pt x="458" y="65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575950" y="4112150"/>
              <a:ext cx="11175" cy="18650"/>
            </a:xfrm>
            <a:custGeom>
              <a:avLst/>
              <a:gdLst/>
              <a:ahLst/>
              <a:cxnLst/>
              <a:rect l="l" t="t" r="r" b="b"/>
              <a:pathLst>
                <a:path w="447" h="746" extrusionOk="0">
                  <a:moveTo>
                    <a:pt x="1" y="1"/>
                  </a:moveTo>
                  <a:lnTo>
                    <a:pt x="1" y="1"/>
                  </a:lnTo>
                  <a:cubicBezTo>
                    <a:pt x="77" y="288"/>
                    <a:pt x="106" y="611"/>
                    <a:pt x="447" y="746"/>
                  </a:cubicBezTo>
                  <a:cubicBezTo>
                    <a:pt x="394" y="441"/>
                    <a:pt x="382" y="106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429150" y="4130050"/>
              <a:ext cx="7650" cy="11750"/>
            </a:xfrm>
            <a:custGeom>
              <a:avLst/>
              <a:gdLst/>
              <a:ahLst/>
              <a:cxnLst/>
              <a:rect l="l" t="t" r="r" b="b"/>
              <a:pathLst>
                <a:path w="306" h="470" extrusionOk="0">
                  <a:moveTo>
                    <a:pt x="83" y="0"/>
                  </a:moveTo>
                  <a:cubicBezTo>
                    <a:pt x="53" y="24"/>
                    <a:pt x="30" y="47"/>
                    <a:pt x="1" y="71"/>
                  </a:cubicBezTo>
                  <a:cubicBezTo>
                    <a:pt x="106" y="200"/>
                    <a:pt x="200" y="341"/>
                    <a:pt x="306" y="470"/>
                  </a:cubicBezTo>
                  <a:cubicBezTo>
                    <a:pt x="306" y="370"/>
                    <a:pt x="300" y="264"/>
                    <a:pt x="294" y="170"/>
                  </a:cubicBezTo>
                  <a:cubicBezTo>
                    <a:pt x="223" y="112"/>
                    <a:pt x="159" y="59"/>
                    <a:pt x="8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586950" y="4130350"/>
              <a:ext cx="11175" cy="14825"/>
            </a:xfrm>
            <a:custGeom>
              <a:avLst/>
              <a:gdLst/>
              <a:ahLst/>
              <a:cxnLst/>
              <a:rect l="l" t="t" r="r" b="b"/>
              <a:pathLst>
                <a:path w="447" h="593" extrusionOk="0">
                  <a:moveTo>
                    <a:pt x="1" y="0"/>
                  </a:moveTo>
                  <a:cubicBezTo>
                    <a:pt x="13" y="305"/>
                    <a:pt x="60" y="587"/>
                    <a:pt x="447" y="593"/>
                  </a:cubicBezTo>
                  <a:cubicBezTo>
                    <a:pt x="300" y="393"/>
                    <a:pt x="147" y="194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436475" y="4141475"/>
              <a:ext cx="7650" cy="15000"/>
            </a:xfrm>
            <a:custGeom>
              <a:avLst/>
              <a:gdLst/>
              <a:ahLst/>
              <a:cxnLst/>
              <a:rect l="l" t="t" r="r" b="b"/>
              <a:pathLst>
                <a:path w="306" h="600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101"/>
                    <a:pt x="13" y="200"/>
                    <a:pt x="18" y="300"/>
                  </a:cubicBezTo>
                  <a:cubicBezTo>
                    <a:pt x="112" y="394"/>
                    <a:pt x="212" y="500"/>
                    <a:pt x="306" y="599"/>
                  </a:cubicBezTo>
                  <a:cubicBezTo>
                    <a:pt x="200" y="406"/>
                    <a:pt x="106" y="20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594575" y="4145150"/>
              <a:ext cx="7225" cy="7500"/>
            </a:xfrm>
            <a:custGeom>
              <a:avLst/>
              <a:gdLst/>
              <a:ahLst/>
              <a:cxnLst/>
              <a:rect l="l" t="t" r="r" b="b"/>
              <a:pathLst>
                <a:path w="289" h="300" extrusionOk="0">
                  <a:moveTo>
                    <a:pt x="142" y="1"/>
                  </a:moveTo>
                  <a:lnTo>
                    <a:pt x="142" y="1"/>
                  </a:lnTo>
                  <a:cubicBezTo>
                    <a:pt x="1" y="188"/>
                    <a:pt x="136" y="253"/>
                    <a:pt x="288" y="300"/>
                  </a:cubicBezTo>
                  <a:cubicBezTo>
                    <a:pt x="241" y="194"/>
                    <a:pt x="194" y="100"/>
                    <a:pt x="14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616300" y="4167150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0" y="0"/>
                  </a:moveTo>
                  <a:lnTo>
                    <a:pt x="305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465975" y="4174475"/>
              <a:ext cx="5875" cy="2525"/>
            </a:xfrm>
            <a:custGeom>
              <a:avLst/>
              <a:gdLst/>
              <a:ahLst/>
              <a:cxnLst/>
              <a:rect l="l" t="t" r="r" b="b"/>
              <a:pathLst>
                <a:path w="235" h="101" extrusionOk="0">
                  <a:moveTo>
                    <a:pt x="0" y="1"/>
                  </a:moveTo>
                  <a:cubicBezTo>
                    <a:pt x="70" y="36"/>
                    <a:pt x="153" y="71"/>
                    <a:pt x="235" y="101"/>
                  </a:cubicBezTo>
                  <a:cubicBezTo>
                    <a:pt x="153" y="65"/>
                    <a:pt x="70" y="36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601775" y="4152475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1605300" y="415615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ubicBezTo>
                    <a:pt x="106" y="100"/>
                    <a:pt x="59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1608950" y="4159825"/>
              <a:ext cx="3850" cy="3825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" y="0"/>
                  </a:moveTo>
                  <a:lnTo>
                    <a:pt x="153" y="153"/>
                  </a:lnTo>
                  <a:cubicBezTo>
                    <a:pt x="106" y="100"/>
                    <a:pt x="59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1612625" y="4163475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cubicBezTo>
                    <a:pt x="24" y="27"/>
                    <a:pt x="50" y="52"/>
                    <a:pt x="77" y="77"/>
                  </a:cubicBezTo>
                  <a:lnTo>
                    <a:pt x="0" y="1"/>
                  </a:lnTo>
                  <a:close/>
                  <a:moveTo>
                    <a:pt x="77" y="77"/>
                  </a:moveTo>
                  <a:lnTo>
                    <a:pt x="153" y="153"/>
                  </a:lnTo>
                  <a:cubicBezTo>
                    <a:pt x="130" y="127"/>
                    <a:pt x="103" y="102"/>
                    <a:pt x="77" y="7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1623625" y="4170825"/>
              <a:ext cx="3825" cy="3975"/>
            </a:xfrm>
            <a:custGeom>
              <a:avLst/>
              <a:gdLst/>
              <a:ahLst/>
              <a:cxnLst/>
              <a:rect l="l" t="t" r="r" b="b"/>
              <a:pathLst>
                <a:path w="153" h="159" extrusionOk="0">
                  <a:moveTo>
                    <a:pt x="0" y="0"/>
                  </a:moveTo>
                  <a:cubicBezTo>
                    <a:pt x="24" y="27"/>
                    <a:pt x="49" y="51"/>
                    <a:pt x="75" y="77"/>
                  </a:cubicBezTo>
                  <a:lnTo>
                    <a:pt x="75" y="77"/>
                  </a:lnTo>
                  <a:cubicBezTo>
                    <a:pt x="49" y="50"/>
                    <a:pt x="24" y="24"/>
                    <a:pt x="0" y="0"/>
                  </a:cubicBezTo>
                  <a:close/>
                  <a:moveTo>
                    <a:pt x="75" y="77"/>
                  </a:moveTo>
                  <a:lnTo>
                    <a:pt x="75" y="77"/>
                  </a:lnTo>
                  <a:cubicBezTo>
                    <a:pt x="100" y="104"/>
                    <a:pt x="127" y="132"/>
                    <a:pt x="153" y="159"/>
                  </a:cubicBezTo>
                  <a:cubicBezTo>
                    <a:pt x="127" y="129"/>
                    <a:pt x="100" y="103"/>
                    <a:pt x="75" y="7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1828950" y="4168900"/>
              <a:ext cx="11900" cy="18525"/>
            </a:xfrm>
            <a:custGeom>
              <a:avLst/>
              <a:gdLst/>
              <a:ahLst/>
              <a:cxnLst/>
              <a:rect l="l" t="t" r="r" b="b"/>
              <a:pathLst>
                <a:path w="476" h="741" extrusionOk="0">
                  <a:moveTo>
                    <a:pt x="370" y="1"/>
                  </a:moveTo>
                  <a:lnTo>
                    <a:pt x="1" y="664"/>
                  </a:lnTo>
                  <a:cubicBezTo>
                    <a:pt x="30" y="693"/>
                    <a:pt x="59" y="722"/>
                    <a:pt x="89" y="740"/>
                  </a:cubicBezTo>
                  <a:cubicBezTo>
                    <a:pt x="212" y="529"/>
                    <a:pt x="341" y="324"/>
                    <a:pt x="476" y="112"/>
                  </a:cubicBezTo>
                  <a:cubicBezTo>
                    <a:pt x="441" y="77"/>
                    <a:pt x="399" y="36"/>
                    <a:pt x="3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1841700" y="4164500"/>
              <a:ext cx="5175" cy="3550"/>
            </a:xfrm>
            <a:custGeom>
              <a:avLst/>
              <a:gdLst/>
              <a:ahLst/>
              <a:cxnLst/>
              <a:rect l="l" t="t" r="r" b="b"/>
              <a:pathLst>
                <a:path w="207" h="142" extrusionOk="0">
                  <a:moveTo>
                    <a:pt x="206" y="1"/>
                  </a:moveTo>
                  <a:lnTo>
                    <a:pt x="206" y="1"/>
                  </a:lnTo>
                  <a:cubicBezTo>
                    <a:pt x="142" y="7"/>
                    <a:pt x="65" y="24"/>
                    <a:pt x="1" y="30"/>
                  </a:cubicBezTo>
                  <a:lnTo>
                    <a:pt x="112" y="142"/>
                  </a:lnTo>
                  <a:cubicBezTo>
                    <a:pt x="142" y="101"/>
                    <a:pt x="177" y="48"/>
                    <a:pt x="2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1837900" y="4165250"/>
              <a:ext cx="6475" cy="6475"/>
            </a:xfrm>
            <a:custGeom>
              <a:avLst/>
              <a:gdLst/>
              <a:ahLst/>
              <a:cxnLst/>
              <a:rect l="l" t="t" r="r" b="b"/>
              <a:pathLst>
                <a:path w="259" h="259" extrusionOk="0">
                  <a:moveTo>
                    <a:pt x="141" y="0"/>
                  </a:moveTo>
                  <a:cubicBezTo>
                    <a:pt x="94" y="53"/>
                    <a:pt x="41" y="100"/>
                    <a:pt x="0" y="147"/>
                  </a:cubicBezTo>
                  <a:lnTo>
                    <a:pt x="112" y="258"/>
                  </a:lnTo>
                  <a:lnTo>
                    <a:pt x="258" y="112"/>
                  </a:lnTo>
                  <a:cubicBezTo>
                    <a:pt x="229" y="76"/>
                    <a:pt x="188" y="35"/>
                    <a:pt x="14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1891275" y="4167150"/>
              <a:ext cx="15000" cy="11325"/>
            </a:xfrm>
            <a:custGeom>
              <a:avLst/>
              <a:gdLst/>
              <a:ahLst/>
              <a:cxnLst/>
              <a:rect l="l" t="t" r="r" b="b"/>
              <a:pathLst>
                <a:path w="600" h="453" extrusionOk="0">
                  <a:moveTo>
                    <a:pt x="599" y="0"/>
                  </a:moveTo>
                  <a:cubicBezTo>
                    <a:pt x="282" y="0"/>
                    <a:pt x="30" y="71"/>
                    <a:pt x="1" y="452"/>
                  </a:cubicBezTo>
                  <a:cubicBezTo>
                    <a:pt x="194" y="300"/>
                    <a:pt x="400" y="153"/>
                    <a:pt x="5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1905950" y="4163475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54"/>
                    <a:pt x="47" y="101"/>
                    <a:pt x="0" y="159"/>
                  </a:cubicBezTo>
                  <a:cubicBezTo>
                    <a:pt x="47" y="112"/>
                    <a:pt x="100" y="54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1887625" y="417815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7" y="106"/>
                    <a:pt x="0" y="159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1883950" y="41818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7" y="100"/>
                    <a:pt x="0" y="159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1330150" y="4078400"/>
              <a:ext cx="66025" cy="88925"/>
            </a:xfrm>
            <a:custGeom>
              <a:avLst/>
              <a:gdLst/>
              <a:ahLst/>
              <a:cxnLst/>
              <a:rect l="l" t="t" r="r" b="b"/>
              <a:pathLst>
                <a:path w="2641" h="3557" extrusionOk="0">
                  <a:moveTo>
                    <a:pt x="152" y="0"/>
                  </a:moveTo>
                  <a:cubicBezTo>
                    <a:pt x="105" y="0"/>
                    <a:pt x="55" y="8"/>
                    <a:pt x="1" y="25"/>
                  </a:cubicBezTo>
                  <a:cubicBezTo>
                    <a:pt x="611" y="553"/>
                    <a:pt x="1121" y="1169"/>
                    <a:pt x="1514" y="1861"/>
                  </a:cubicBezTo>
                  <a:cubicBezTo>
                    <a:pt x="1643" y="2090"/>
                    <a:pt x="1772" y="2319"/>
                    <a:pt x="1919" y="2530"/>
                  </a:cubicBezTo>
                  <a:cubicBezTo>
                    <a:pt x="2154" y="2882"/>
                    <a:pt x="2400" y="3222"/>
                    <a:pt x="2641" y="3556"/>
                  </a:cubicBezTo>
                  <a:lnTo>
                    <a:pt x="2623" y="3181"/>
                  </a:lnTo>
                  <a:cubicBezTo>
                    <a:pt x="2382" y="2770"/>
                    <a:pt x="2148" y="2354"/>
                    <a:pt x="1901" y="1943"/>
                  </a:cubicBezTo>
                  <a:cubicBezTo>
                    <a:pt x="1502" y="1421"/>
                    <a:pt x="1109" y="887"/>
                    <a:pt x="687" y="377"/>
                  </a:cubicBezTo>
                  <a:cubicBezTo>
                    <a:pt x="544" y="209"/>
                    <a:pt x="397" y="0"/>
                    <a:pt x="15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1396300" y="4167175"/>
              <a:ext cx="11175" cy="11300"/>
            </a:xfrm>
            <a:custGeom>
              <a:avLst/>
              <a:gdLst/>
              <a:ahLst/>
              <a:cxnLst/>
              <a:rect l="l" t="t" r="r" b="b"/>
              <a:pathLst>
                <a:path w="447" h="452" extrusionOk="0">
                  <a:moveTo>
                    <a:pt x="80" y="0"/>
                  </a:moveTo>
                  <a:cubicBezTo>
                    <a:pt x="55" y="0"/>
                    <a:pt x="29" y="2"/>
                    <a:pt x="0" y="5"/>
                  </a:cubicBezTo>
                  <a:cubicBezTo>
                    <a:pt x="147" y="152"/>
                    <a:pt x="294" y="305"/>
                    <a:pt x="446" y="451"/>
                  </a:cubicBezTo>
                  <a:cubicBezTo>
                    <a:pt x="425" y="199"/>
                    <a:pt x="349" y="0"/>
                    <a:pt x="8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1407000" y="4178300"/>
              <a:ext cx="7800" cy="3825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1" y="0"/>
                  </a:moveTo>
                  <a:lnTo>
                    <a:pt x="312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1278825" y="4110550"/>
              <a:ext cx="22600" cy="20100"/>
            </a:xfrm>
            <a:custGeom>
              <a:avLst/>
              <a:gdLst/>
              <a:ahLst/>
              <a:cxnLst/>
              <a:rect l="l" t="t" r="r" b="b"/>
              <a:pathLst>
                <a:path w="904" h="804" extrusionOk="0">
                  <a:moveTo>
                    <a:pt x="434" y="0"/>
                  </a:moveTo>
                  <a:cubicBezTo>
                    <a:pt x="259" y="18"/>
                    <a:pt x="135" y="41"/>
                    <a:pt x="0" y="59"/>
                  </a:cubicBezTo>
                  <a:cubicBezTo>
                    <a:pt x="135" y="505"/>
                    <a:pt x="534" y="628"/>
                    <a:pt x="892" y="804"/>
                  </a:cubicBezTo>
                  <a:cubicBezTo>
                    <a:pt x="904" y="422"/>
                    <a:pt x="452" y="329"/>
                    <a:pt x="43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1308300" y="4090000"/>
              <a:ext cx="7500" cy="7650"/>
            </a:xfrm>
            <a:custGeom>
              <a:avLst/>
              <a:gdLst/>
              <a:ahLst/>
              <a:cxnLst/>
              <a:rect l="l" t="t" r="r" b="b"/>
              <a:pathLst>
                <a:path w="300" h="306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00"/>
                    <a:pt x="100" y="212"/>
                    <a:pt x="147" y="306"/>
                  </a:cubicBezTo>
                  <a:cubicBezTo>
                    <a:pt x="300" y="106"/>
                    <a:pt x="118" y="65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271350" y="4107125"/>
              <a:ext cx="7800" cy="6650"/>
            </a:xfrm>
            <a:custGeom>
              <a:avLst/>
              <a:gdLst/>
              <a:ahLst/>
              <a:cxnLst/>
              <a:rect l="l" t="t" r="r" b="b"/>
              <a:pathLst>
                <a:path w="312" h="266" extrusionOk="0">
                  <a:moveTo>
                    <a:pt x="143" y="0"/>
                  </a:moveTo>
                  <a:cubicBezTo>
                    <a:pt x="105" y="0"/>
                    <a:pt x="59" y="18"/>
                    <a:pt x="0" y="61"/>
                  </a:cubicBezTo>
                  <a:cubicBezTo>
                    <a:pt x="38" y="165"/>
                    <a:pt x="78" y="266"/>
                    <a:pt x="169" y="266"/>
                  </a:cubicBezTo>
                  <a:cubicBezTo>
                    <a:pt x="207" y="266"/>
                    <a:pt x="253" y="248"/>
                    <a:pt x="311" y="207"/>
                  </a:cubicBezTo>
                  <a:cubicBezTo>
                    <a:pt x="274" y="104"/>
                    <a:pt x="234" y="0"/>
                    <a:pt x="14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2380400" y="3918125"/>
              <a:ext cx="98725" cy="47975"/>
            </a:xfrm>
            <a:custGeom>
              <a:avLst/>
              <a:gdLst/>
              <a:ahLst/>
              <a:cxnLst/>
              <a:rect l="l" t="t" r="r" b="b"/>
              <a:pathLst>
                <a:path w="3949" h="1919" extrusionOk="0">
                  <a:moveTo>
                    <a:pt x="0" y="0"/>
                  </a:moveTo>
                  <a:lnTo>
                    <a:pt x="0" y="0"/>
                  </a:lnTo>
                  <a:cubicBezTo>
                    <a:pt x="534" y="833"/>
                    <a:pt x="2699" y="1889"/>
                    <a:pt x="3949" y="1919"/>
                  </a:cubicBezTo>
                  <a:cubicBezTo>
                    <a:pt x="2541" y="1461"/>
                    <a:pt x="1209" y="851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2426900" y="3906100"/>
              <a:ext cx="58675" cy="23625"/>
            </a:xfrm>
            <a:custGeom>
              <a:avLst/>
              <a:gdLst/>
              <a:ahLst/>
              <a:cxnLst/>
              <a:rect l="l" t="t" r="r" b="b"/>
              <a:pathLst>
                <a:path w="2347" h="945" extrusionOk="0">
                  <a:moveTo>
                    <a:pt x="6" y="0"/>
                  </a:moveTo>
                  <a:lnTo>
                    <a:pt x="0" y="24"/>
                  </a:lnTo>
                  <a:cubicBezTo>
                    <a:pt x="14" y="29"/>
                    <a:pt x="28" y="34"/>
                    <a:pt x="42" y="39"/>
                  </a:cubicBezTo>
                  <a:lnTo>
                    <a:pt x="42" y="39"/>
                  </a:lnTo>
                  <a:cubicBezTo>
                    <a:pt x="30" y="26"/>
                    <a:pt x="18" y="13"/>
                    <a:pt x="6" y="0"/>
                  </a:cubicBezTo>
                  <a:close/>
                  <a:moveTo>
                    <a:pt x="42" y="39"/>
                  </a:moveTo>
                  <a:lnTo>
                    <a:pt x="42" y="39"/>
                  </a:lnTo>
                  <a:cubicBezTo>
                    <a:pt x="202" y="217"/>
                    <a:pt x="344" y="452"/>
                    <a:pt x="546" y="534"/>
                  </a:cubicBezTo>
                  <a:cubicBezTo>
                    <a:pt x="1015" y="722"/>
                    <a:pt x="1514" y="821"/>
                    <a:pt x="2001" y="939"/>
                  </a:cubicBezTo>
                  <a:cubicBezTo>
                    <a:pt x="2019" y="943"/>
                    <a:pt x="2037" y="944"/>
                    <a:pt x="2056" y="944"/>
                  </a:cubicBezTo>
                  <a:cubicBezTo>
                    <a:pt x="2155" y="944"/>
                    <a:pt x="2263" y="900"/>
                    <a:pt x="2347" y="880"/>
                  </a:cubicBezTo>
                  <a:cubicBezTo>
                    <a:pt x="1569" y="592"/>
                    <a:pt x="808" y="315"/>
                    <a:pt x="42" y="3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2405175" y="3893775"/>
              <a:ext cx="22025" cy="12925"/>
            </a:xfrm>
            <a:custGeom>
              <a:avLst/>
              <a:gdLst/>
              <a:ahLst/>
              <a:cxnLst/>
              <a:rect l="l" t="t" r="r" b="b"/>
              <a:pathLst>
                <a:path w="881" h="517" extrusionOk="0">
                  <a:moveTo>
                    <a:pt x="1" y="0"/>
                  </a:moveTo>
                  <a:lnTo>
                    <a:pt x="1" y="0"/>
                  </a:lnTo>
                  <a:cubicBezTo>
                    <a:pt x="177" y="306"/>
                    <a:pt x="398" y="510"/>
                    <a:pt x="738" y="510"/>
                  </a:cubicBezTo>
                  <a:cubicBezTo>
                    <a:pt x="777" y="510"/>
                    <a:pt x="817" y="508"/>
                    <a:pt x="860" y="502"/>
                  </a:cubicBezTo>
                  <a:lnTo>
                    <a:pt x="860" y="502"/>
                  </a:lnTo>
                  <a:cubicBezTo>
                    <a:pt x="863" y="507"/>
                    <a:pt x="866" y="512"/>
                    <a:pt x="869" y="517"/>
                  </a:cubicBezTo>
                  <a:lnTo>
                    <a:pt x="881" y="499"/>
                  </a:lnTo>
                  <a:lnTo>
                    <a:pt x="881" y="499"/>
                  </a:lnTo>
                  <a:cubicBezTo>
                    <a:pt x="874" y="500"/>
                    <a:pt x="867" y="501"/>
                    <a:pt x="860" y="502"/>
                  </a:cubicBezTo>
                  <a:lnTo>
                    <a:pt x="860" y="502"/>
                  </a:lnTo>
                  <a:cubicBezTo>
                    <a:pt x="654" y="197"/>
                    <a:pt x="336" y="9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2257650" y="3969150"/>
              <a:ext cx="33600" cy="18500"/>
            </a:xfrm>
            <a:custGeom>
              <a:avLst/>
              <a:gdLst/>
              <a:ahLst/>
              <a:cxnLst/>
              <a:rect l="l" t="t" r="r" b="b"/>
              <a:pathLst>
                <a:path w="1344" h="740" extrusionOk="0">
                  <a:moveTo>
                    <a:pt x="0" y="1"/>
                  </a:moveTo>
                  <a:cubicBezTo>
                    <a:pt x="346" y="441"/>
                    <a:pt x="792" y="675"/>
                    <a:pt x="1344" y="740"/>
                  </a:cubicBezTo>
                  <a:cubicBezTo>
                    <a:pt x="956" y="388"/>
                    <a:pt x="558" y="5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2382600" y="3789500"/>
              <a:ext cx="11325" cy="26275"/>
            </a:xfrm>
            <a:custGeom>
              <a:avLst/>
              <a:gdLst/>
              <a:ahLst/>
              <a:cxnLst/>
              <a:rect l="l" t="t" r="r" b="b"/>
              <a:pathLst>
                <a:path w="453" h="1051" extrusionOk="0">
                  <a:moveTo>
                    <a:pt x="452" y="0"/>
                  </a:moveTo>
                  <a:lnTo>
                    <a:pt x="452" y="0"/>
                  </a:lnTo>
                  <a:cubicBezTo>
                    <a:pt x="100" y="258"/>
                    <a:pt x="0" y="622"/>
                    <a:pt x="6" y="1050"/>
                  </a:cubicBezTo>
                  <a:cubicBezTo>
                    <a:pt x="153" y="698"/>
                    <a:pt x="306" y="352"/>
                    <a:pt x="45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2392425" y="3774675"/>
              <a:ext cx="11475" cy="15150"/>
            </a:xfrm>
            <a:custGeom>
              <a:avLst/>
              <a:gdLst/>
              <a:ahLst/>
              <a:cxnLst/>
              <a:rect l="l" t="t" r="r" b="b"/>
              <a:pathLst>
                <a:path w="459" h="606" extrusionOk="0">
                  <a:moveTo>
                    <a:pt x="347" y="1"/>
                  </a:moveTo>
                  <a:lnTo>
                    <a:pt x="347" y="1"/>
                  </a:lnTo>
                  <a:cubicBezTo>
                    <a:pt x="83" y="124"/>
                    <a:pt x="1" y="335"/>
                    <a:pt x="47" y="605"/>
                  </a:cubicBezTo>
                  <a:cubicBezTo>
                    <a:pt x="206" y="429"/>
                    <a:pt x="458" y="306"/>
                    <a:pt x="3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641950" y="3727025"/>
              <a:ext cx="123950" cy="36400"/>
            </a:xfrm>
            <a:custGeom>
              <a:avLst/>
              <a:gdLst/>
              <a:ahLst/>
              <a:cxnLst/>
              <a:rect l="l" t="t" r="r" b="b"/>
              <a:pathLst>
                <a:path w="4958" h="1456" extrusionOk="0">
                  <a:moveTo>
                    <a:pt x="1" y="0"/>
                  </a:moveTo>
                  <a:lnTo>
                    <a:pt x="1" y="0"/>
                  </a:lnTo>
                  <a:cubicBezTo>
                    <a:pt x="65" y="88"/>
                    <a:pt x="106" y="194"/>
                    <a:pt x="194" y="247"/>
                  </a:cubicBezTo>
                  <a:cubicBezTo>
                    <a:pt x="810" y="622"/>
                    <a:pt x="1485" y="792"/>
                    <a:pt x="2189" y="910"/>
                  </a:cubicBezTo>
                  <a:cubicBezTo>
                    <a:pt x="2699" y="998"/>
                    <a:pt x="3180" y="1185"/>
                    <a:pt x="3679" y="1326"/>
                  </a:cubicBezTo>
                  <a:lnTo>
                    <a:pt x="4958" y="1455"/>
                  </a:lnTo>
                  <a:cubicBezTo>
                    <a:pt x="4729" y="1068"/>
                    <a:pt x="4289" y="1156"/>
                    <a:pt x="3961" y="992"/>
                  </a:cubicBezTo>
                  <a:cubicBezTo>
                    <a:pt x="3720" y="956"/>
                    <a:pt x="3480" y="921"/>
                    <a:pt x="3245" y="880"/>
                  </a:cubicBezTo>
                  <a:cubicBezTo>
                    <a:pt x="2142" y="687"/>
                    <a:pt x="1033" y="475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1776150" y="3745050"/>
              <a:ext cx="5300" cy="8100"/>
            </a:xfrm>
            <a:custGeom>
              <a:avLst/>
              <a:gdLst/>
              <a:ahLst/>
              <a:cxnLst/>
              <a:rect l="l" t="t" r="r" b="b"/>
              <a:pathLst>
                <a:path w="212" h="324" extrusionOk="0">
                  <a:moveTo>
                    <a:pt x="89" y="1"/>
                  </a:moveTo>
                  <a:cubicBezTo>
                    <a:pt x="59" y="24"/>
                    <a:pt x="30" y="54"/>
                    <a:pt x="1" y="77"/>
                  </a:cubicBezTo>
                  <a:cubicBezTo>
                    <a:pt x="65" y="152"/>
                    <a:pt x="124" y="217"/>
                    <a:pt x="191" y="290"/>
                  </a:cubicBezTo>
                  <a:lnTo>
                    <a:pt x="191" y="290"/>
                  </a:lnTo>
                  <a:cubicBezTo>
                    <a:pt x="151" y="195"/>
                    <a:pt x="120" y="100"/>
                    <a:pt x="89" y="1"/>
                  </a:cubicBezTo>
                  <a:close/>
                  <a:moveTo>
                    <a:pt x="191" y="290"/>
                  </a:moveTo>
                  <a:cubicBezTo>
                    <a:pt x="196" y="301"/>
                    <a:pt x="201" y="312"/>
                    <a:pt x="206" y="323"/>
                  </a:cubicBezTo>
                  <a:lnTo>
                    <a:pt x="212" y="312"/>
                  </a:lnTo>
                  <a:cubicBezTo>
                    <a:pt x="205" y="304"/>
                    <a:pt x="198" y="297"/>
                    <a:pt x="191" y="29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1781275" y="37528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13" y="1"/>
                  </a:moveTo>
                  <a:cubicBezTo>
                    <a:pt x="7" y="1"/>
                    <a:pt x="1" y="12"/>
                    <a:pt x="1" y="12"/>
                  </a:cubicBezTo>
                  <a:cubicBezTo>
                    <a:pt x="8" y="18"/>
                    <a:pt x="14" y="23"/>
                    <a:pt x="21" y="28"/>
                  </a:cubicBezTo>
                  <a:lnTo>
                    <a:pt x="21" y="28"/>
                  </a:lnTo>
                  <a:cubicBezTo>
                    <a:pt x="18" y="19"/>
                    <a:pt x="15" y="9"/>
                    <a:pt x="13" y="1"/>
                  </a:cubicBezTo>
                  <a:close/>
                  <a:moveTo>
                    <a:pt x="21" y="28"/>
                  </a:moveTo>
                  <a:lnTo>
                    <a:pt x="21" y="28"/>
                  </a:lnTo>
                  <a:cubicBezTo>
                    <a:pt x="27" y="43"/>
                    <a:pt x="35" y="58"/>
                    <a:pt x="42" y="65"/>
                  </a:cubicBezTo>
                  <a:cubicBezTo>
                    <a:pt x="48" y="71"/>
                    <a:pt x="71" y="71"/>
                    <a:pt x="89" y="71"/>
                  </a:cubicBezTo>
                  <a:cubicBezTo>
                    <a:pt x="66" y="58"/>
                    <a:pt x="44" y="44"/>
                    <a:pt x="21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1619950" y="3631825"/>
              <a:ext cx="34800" cy="17200"/>
            </a:xfrm>
            <a:custGeom>
              <a:avLst/>
              <a:gdLst/>
              <a:ahLst/>
              <a:cxnLst/>
              <a:rect l="l" t="t" r="r" b="b"/>
              <a:pathLst>
                <a:path w="1392" h="688" extrusionOk="0">
                  <a:moveTo>
                    <a:pt x="13" y="1"/>
                  </a:moveTo>
                  <a:cubicBezTo>
                    <a:pt x="7" y="1"/>
                    <a:pt x="1" y="13"/>
                    <a:pt x="1" y="13"/>
                  </a:cubicBezTo>
                  <a:cubicBezTo>
                    <a:pt x="8" y="14"/>
                    <a:pt x="15" y="15"/>
                    <a:pt x="22" y="16"/>
                  </a:cubicBezTo>
                  <a:lnTo>
                    <a:pt x="22" y="16"/>
                  </a:lnTo>
                  <a:cubicBezTo>
                    <a:pt x="19" y="11"/>
                    <a:pt x="16" y="6"/>
                    <a:pt x="13" y="1"/>
                  </a:cubicBezTo>
                  <a:close/>
                  <a:moveTo>
                    <a:pt x="22" y="16"/>
                  </a:moveTo>
                  <a:cubicBezTo>
                    <a:pt x="346" y="524"/>
                    <a:pt x="897" y="554"/>
                    <a:pt x="1391" y="687"/>
                  </a:cubicBezTo>
                  <a:cubicBezTo>
                    <a:pt x="986" y="352"/>
                    <a:pt x="541" y="107"/>
                    <a:pt x="22" y="1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1624650" y="3572575"/>
              <a:ext cx="9275" cy="8975"/>
            </a:xfrm>
            <a:custGeom>
              <a:avLst/>
              <a:gdLst/>
              <a:ahLst/>
              <a:cxnLst/>
              <a:rect l="l" t="t" r="r" b="b"/>
              <a:pathLst>
                <a:path w="371" h="359" extrusionOk="0">
                  <a:moveTo>
                    <a:pt x="135" y="1"/>
                  </a:moveTo>
                  <a:cubicBezTo>
                    <a:pt x="89" y="30"/>
                    <a:pt x="47" y="65"/>
                    <a:pt x="1" y="112"/>
                  </a:cubicBezTo>
                  <a:cubicBezTo>
                    <a:pt x="77" y="194"/>
                    <a:pt x="147" y="282"/>
                    <a:pt x="223" y="359"/>
                  </a:cubicBezTo>
                  <a:cubicBezTo>
                    <a:pt x="270" y="323"/>
                    <a:pt x="317" y="288"/>
                    <a:pt x="370" y="253"/>
                  </a:cubicBezTo>
                  <a:cubicBezTo>
                    <a:pt x="288" y="165"/>
                    <a:pt x="212" y="83"/>
                    <a:pt x="1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1662625" y="3651200"/>
              <a:ext cx="5900" cy="4425"/>
            </a:xfrm>
            <a:custGeom>
              <a:avLst/>
              <a:gdLst/>
              <a:ahLst/>
              <a:cxnLst/>
              <a:rect l="l" t="t" r="r" b="b"/>
              <a:pathLst>
                <a:path w="236" h="177" extrusionOk="0">
                  <a:moveTo>
                    <a:pt x="1" y="0"/>
                  </a:moveTo>
                  <a:cubicBezTo>
                    <a:pt x="54" y="59"/>
                    <a:pt x="95" y="118"/>
                    <a:pt x="142" y="176"/>
                  </a:cubicBezTo>
                  <a:cubicBezTo>
                    <a:pt x="177" y="141"/>
                    <a:pt x="206" y="106"/>
                    <a:pt x="236" y="71"/>
                  </a:cubicBezTo>
                  <a:cubicBezTo>
                    <a:pt x="153" y="47"/>
                    <a:pt x="83" y="24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1617325" y="356377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0" y="1"/>
                  </a:moveTo>
                  <a:lnTo>
                    <a:pt x="24" y="54"/>
                  </a:lnTo>
                  <a:lnTo>
                    <a:pt x="53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1623775" y="3570525"/>
              <a:ext cx="3975" cy="4725"/>
            </a:xfrm>
            <a:custGeom>
              <a:avLst/>
              <a:gdLst/>
              <a:ahLst/>
              <a:cxnLst/>
              <a:rect l="l" t="t" r="r" b="b"/>
              <a:pathLst>
                <a:path w="159" h="189" extrusionOk="0">
                  <a:moveTo>
                    <a:pt x="0" y="1"/>
                  </a:moveTo>
                  <a:cubicBezTo>
                    <a:pt x="12" y="71"/>
                    <a:pt x="18" y="130"/>
                    <a:pt x="36" y="188"/>
                  </a:cubicBezTo>
                  <a:cubicBezTo>
                    <a:pt x="82" y="147"/>
                    <a:pt x="124" y="112"/>
                    <a:pt x="159" y="83"/>
                  </a:cubicBezTo>
                  <a:cubicBezTo>
                    <a:pt x="112" y="54"/>
                    <a:pt x="53" y="30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1630225" y="3578600"/>
              <a:ext cx="6325" cy="6625"/>
            </a:xfrm>
            <a:custGeom>
              <a:avLst/>
              <a:gdLst/>
              <a:ahLst/>
              <a:cxnLst/>
              <a:rect l="l" t="t" r="r" b="b"/>
              <a:pathLst>
                <a:path w="253" h="265" extrusionOk="0">
                  <a:moveTo>
                    <a:pt x="147" y="0"/>
                  </a:moveTo>
                  <a:cubicBezTo>
                    <a:pt x="94" y="41"/>
                    <a:pt x="47" y="77"/>
                    <a:pt x="0" y="112"/>
                  </a:cubicBezTo>
                  <a:cubicBezTo>
                    <a:pt x="42" y="165"/>
                    <a:pt x="94" y="217"/>
                    <a:pt x="135" y="264"/>
                  </a:cubicBezTo>
                  <a:cubicBezTo>
                    <a:pt x="182" y="223"/>
                    <a:pt x="218" y="188"/>
                    <a:pt x="253" y="141"/>
                  </a:cubicBezTo>
                  <a:cubicBezTo>
                    <a:pt x="218" y="88"/>
                    <a:pt x="182" y="47"/>
                    <a:pt x="1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1616300" y="3627725"/>
              <a:ext cx="3825" cy="4425"/>
            </a:xfrm>
            <a:custGeom>
              <a:avLst/>
              <a:gdLst/>
              <a:ahLst/>
              <a:cxnLst/>
              <a:rect l="l" t="t" r="r" b="b"/>
              <a:pathLst>
                <a:path w="153" h="177" extrusionOk="0">
                  <a:moveTo>
                    <a:pt x="12" y="1"/>
                  </a:moveTo>
                  <a:lnTo>
                    <a:pt x="0" y="18"/>
                  </a:lnTo>
                  <a:cubicBezTo>
                    <a:pt x="41" y="71"/>
                    <a:pt x="94" y="118"/>
                    <a:pt x="135" y="177"/>
                  </a:cubicBezTo>
                  <a:lnTo>
                    <a:pt x="153" y="165"/>
                  </a:lnTo>
                  <a:cubicBezTo>
                    <a:pt x="106" y="112"/>
                    <a:pt x="59" y="59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1627300" y="3716175"/>
              <a:ext cx="14975" cy="11150"/>
            </a:xfrm>
            <a:custGeom>
              <a:avLst/>
              <a:gdLst/>
              <a:ahLst/>
              <a:cxnLst/>
              <a:rect l="l" t="t" r="r" b="b"/>
              <a:pathLst>
                <a:path w="599" h="446" extrusionOk="0">
                  <a:moveTo>
                    <a:pt x="0" y="0"/>
                  </a:moveTo>
                  <a:cubicBezTo>
                    <a:pt x="65" y="129"/>
                    <a:pt x="123" y="258"/>
                    <a:pt x="188" y="381"/>
                  </a:cubicBezTo>
                  <a:cubicBezTo>
                    <a:pt x="323" y="405"/>
                    <a:pt x="458" y="422"/>
                    <a:pt x="598" y="446"/>
                  </a:cubicBezTo>
                  <a:cubicBezTo>
                    <a:pt x="399" y="299"/>
                    <a:pt x="194" y="147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1619675" y="3708825"/>
              <a:ext cx="7775" cy="7650"/>
            </a:xfrm>
            <a:custGeom>
              <a:avLst/>
              <a:gdLst/>
              <a:ahLst/>
              <a:cxnLst/>
              <a:rect l="l" t="t" r="r" b="b"/>
              <a:pathLst>
                <a:path w="311" h="306" extrusionOk="0">
                  <a:moveTo>
                    <a:pt x="311" y="30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1564675" y="3973550"/>
              <a:ext cx="19375" cy="76600"/>
            </a:xfrm>
            <a:custGeom>
              <a:avLst/>
              <a:gdLst/>
              <a:ahLst/>
              <a:cxnLst/>
              <a:rect l="l" t="t" r="r" b="b"/>
              <a:pathLst>
                <a:path w="775" h="3064" extrusionOk="0">
                  <a:moveTo>
                    <a:pt x="757" y="1"/>
                  </a:moveTo>
                  <a:cubicBezTo>
                    <a:pt x="756" y="17"/>
                    <a:pt x="755" y="34"/>
                    <a:pt x="755" y="50"/>
                  </a:cubicBezTo>
                  <a:lnTo>
                    <a:pt x="755" y="50"/>
                  </a:lnTo>
                  <a:cubicBezTo>
                    <a:pt x="761" y="36"/>
                    <a:pt x="768" y="21"/>
                    <a:pt x="775" y="7"/>
                  </a:cubicBezTo>
                  <a:lnTo>
                    <a:pt x="757" y="1"/>
                  </a:lnTo>
                  <a:close/>
                  <a:moveTo>
                    <a:pt x="755" y="50"/>
                  </a:moveTo>
                  <a:lnTo>
                    <a:pt x="755" y="50"/>
                  </a:lnTo>
                  <a:cubicBezTo>
                    <a:pt x="639" y="299"/>
                    <a:pt x="484" y="544"/>
                    <a:pt x="434" y="804"/>
                  </a:cubicBezTo>
                  <a:cubicBezTo>
                    <a:pt x="340" y="1315"/>
                    <a:pt x="311" y="1825"/>
                    <a:pt x="252" y="2341"/>
                  </a:cubicBezTo>
                  <a:cubicBezTo>
                    <a:pt x="147" y="2330"/>
                    <a:pt x="76" y="2324"/>
                    <a:pt x="0" y="2324"/>
                  </a:cubicBezTo>
                  <a:cubicBezTo>
                    <a:pt x="100" y="2652"/>
                    <a:pt x="194" y="2993"/>
                    <a:pt x="604" y="3063"/>
                  </a:cubicBezTo>
                  <a:cubicBezTo>
                    <a:pt x="604" y="2318"/>
                    <a:pt x="434" y="1567"/>
                    <a:pt x="704" y="846"/>
                  </a:cubicBezTo>
                  <a:cubicBezTo>
                    <a:pt x="726" y="576"/>
                    <a:pt x="743" y="306"/>
                    <a:pt x="755" y="5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1579925" y="3916200"/>
              <a:ext cx="13225" cy="57375"/>
            </a:xfrm>
            <a:custGeom>
              <a:avLst/>
              <a:gdLst/>
              <a:ahLst/>
              <a:cxnLst/>
              <a:rect l="l" t="t" r="r" b="b"/>
              <a:pathLst>
                <a:path w="529" h="2295" extrusionOk="0">
                  <a:moveTo>
                    <a:pt x="528" y="1"/>
                  </a:moveTo>
                  <a:cubicBezTo>
                    <a:pt x="267" y="731"/>
                    <a:pt x="1" y="1461"/>
                    <a:pt x="158" y="2265"/>
                  </a:cubicBezTo>
                  <a:lnTo>
                    <a:pt x="158" y="2265"/>
                  </a:lnTo>
                  <a:cubicBezTo>
                    <a:pt x="493" y="1547"/>
                    <a:pt x="458" y="765"/>
                    <a:pt x="528" y="1"/>
                  </a:cubicBezTo>
                  <a:close/>
                  <a:moveTo>
                    <a:pt x="158" y="2265"/>
                  </a:moveTo>
                  <a:cubicBezTo>
                    <a:pt x="157" y="2269"/>
                    <a:pt x="155" y="2273"/>
                    <a:pt x="153" y="2277"/>
                  </a:cubicBezTo>
                  <a:cubicBezTo>
                    <a:pt x="147" y="2277"/>
                    <a:pt x="165" y="2295"/>
                    <a:pt x="165" y="2295"/>
                  </a:cubicBezTo>
                  <a:cubicBezTo>
                    <a:pt x="162" y="2285"/>
                    <a:pt x="160" y="2275"/>
                    <a:pt x="158" y="226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1481350" y="4045950"/>
              <a:ext cx="88925" cy="14900"/>
            </a:xfrm>
            <a:custGeom>
              <a:avLst/>
              <a:gdLst/>
              <a:ahLst/>
              <a:cxnLst/>
              <a:rect l="l" t="t" r="r" b="b"/>
              <a:pathLst>
                <a:path w="3557" h="596" extrusionOk="0">
                  <a:moveTo>
                    <a:pt x="612" y="0"/>
                  </a:moveTo>
                  <a:cubicBezTo>
                    <a:pt x="551" y="0"/>
                    <a:pt x="490" y="1"/>
                    <a:pt x="429" y="3"/>
                  </a:cubicBezTo>
                  <a:cubicBezTo>
                    <a:pt x="294" y="3"/>
                    <a:pt x="148" y="91"/>
                    <a:pt x="1" y="132"/>
                  </a:cubicBezTo>
                  <a:cubicBezTo>
                    <a:pt x="1174" y="284"/>
                    <a:pt x="2353" y="431"/>
                    <a:pt x="3533" y="595"/>
                  </a:cubicBezTo>
                  <a:cubicBezTo>
                    <a:pt x="3538" y="548"/>
                    <a:pt x="3550" y="501"/>
                    <a:pt x="3556" y="455"/>
                  </a:cubicBezTo>
                  <a:cubicBezTo>
                    <a:pt x="3298" y="396"/>
                    <a:pt x="3052" y="331"/>
                    <a:pt x="2793" y="279"/>
                  </a:cubicBezTo>
                  <a:cubicBezTo>
                    <a:pt x="2389" y="191"/>
                    <a:pt x="1984" y="120"/>
                    <a:pt x="1585" y="38"/>
                  </a:cubicBezTo>
                  <a:cubicBezTo>
                    <a:pt x="1264" y="23"/>
                    <a:pt x="935" y="0"/>
                    <a:pt x="6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1451300" y="3826150"/>
              <a:ext cx="18350" cy="18650"/>
            </a:xfrm>
            <a:custGeom>
              <a:avLst/>
              <a:gdLst/>
              <a:ahLst/>
              <a:cxnLst/>
              <a:rect l="l" t="t" r="r" b="b"/>
              <a:pathLst>
                <a:path w="734" h="746" extrusionOk="0">
                  <a:moveTo>
                    <a:pt x="0" y="1"/>
                  </a:moveTo>
                  <a:cubicBezTo>
                    <a:pt x="270" y="541"/>
                    <a:pt x="388" y="658"/>
                    <a:pt x="734" y="746"/>
                  </a:cubicBezTo>
                  <a:cubicBezTo>
                    <a:pt x="710" y="652"/>
                    <a:pt x="681" y="564"/>
                    <a:pt x="657" y="476"/>
                  </a:cubicBezTo>
                  <a:cubicBezTo>
                    <a:pt x="440" y="318"/>
                    <a:pt x="217" y="1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444100" y="3818825"/>
              <a:ext cx="3850" cy="4000"/>
            </a:xfrm>
            <a:custGeom>
              <a:avLst/>
              <a:gdLst/>
              <a:ahLst/>
              <a:cxnLst/>
              <a:rect l="l" t="t" r="r" b="b"/>
              <a:pathLst>
                <a:path w="154" h="160" extrusionOk="0">
                  <a:moveTo>
                    <a:pt x="1" y="1"/>
                  </a:moveTo>
                  <a:cubicBezTo>
                    <a:pt x="54" y="53"/>
                    <a:pt x="101" y="100"/>
                    <a:pt x="153" y="159"/>
                  </a:cubicBezTo>
                  <a:cubicBezTo>
                    <a:pt x="101" y="100"/>
                    <a:pt x="54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447625" y="3822500"/>
              <a:ext cx="4000" cy="3825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" y="0"/>
                  </a:moveTo>
                  <a:cubicBezTo>
                    <a:pt x="48" y="53"/>
                    <a:pt x="100" y="100"/>
                    <a:pt x="159" y="153"/>
                  </a:cubicBezTo>
                  <a:cubicBezTo>
                    <a:pt x="100" y="100"/>
                    <a:pt x="48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403775" y="4085550"/>
              <a:ext cx="21875" cy="30300"/>
            </a:xfrm>
            <a:custGeom>
              <a:avLst/>
              <a:gdLst/>
              <a:ahLst/>
              <a:cxnLst/>
              <a:rect l="l" t="t" r="r" b="b"/>
              <a:pathLst>
                <a:path w="875" h="1212" extrusionOk="0">
                  <a:moveTo>
                    <a:pt x="149" y="1"/>
                  </a:moveTo>
                  <a:cubicBezTo>
                    <a:pt x="114" y="1"/>
                    <a:pt x="45" y="24"/>
                    <a:pt x="1" y="38"/>
                  </a:cubicBezTo>
                  <a:cubicBezTo>
                    <a:pt x="241" y="425"/>
                    <a:pt x="493" y="818"/>
                    <a:pt x="740" y="1211"/>
                  </a:cubicBezTo>
                  <a:lnTo>
                    <a:pt x="875" y="1211"/>
                  </a:lnTo>
                  <a:cubicBezTo>
                    <a:pt x="640" y="806"/>
                    <a:pt x="400" y="402"/>
                    <a:pt x="171" y="9"/>
                  </a:cubicBezTo>
                  <a:cubicBezTo>
                    <a:pt x="168" y="3"/>
                    <a:pt x="160" y="1"/>
                    <a:pt x="14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388825" y="4068150"/>
              <a:ext cx="16600" cy="18650"/>
            </a:xfrm>
            <a:custGeom>
              <a:avLst/>
              <a:gdLst/>
              <a:ahLst/>
              <a:cxnLst/>
              <a:rect l="l" t="t" r="r" b="b"/>
              <a:pathLst>
                <a:path w="664" h="746" extrusionOk="0">
                  <a:moveTo>
                    <a:pt x="0" y="1"/>
                  </a:moveTo>
                  <a:cubicBezTo>
                    <a:pt x="0" y="405"/>
                    <a:pt x="423" y="482"/>
                    <a:pt x="599" y="746"/>
                  </a:cubicBezTo>
                  <a:cubicBezTo>
                    <a:pt x="663" y="288"/>
                    <a:pt x="335" y="14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457600" y="4068075"/>
              <a:ext cx="12200" cy="11400"/>
            </a:xfrm>
            <a:custGeom>
              <a:avLst/>
              <a:gdLst/>
              <a:ahLst/>
              <a:cxnLst/>
              <a:rect l="l" t="t" r="r" b="b"/>
              <a:pathLst>
                <a:path w="488" h="456" extrusionOk="0">
                  <a:moveTo>
                    <a:pt x="59" y="1"/>
                  </a:moveTo>
                  <a:cubicBezTo>
                    <a:pt x="41" y="1"/>
                    <a:pt x="21" y="2"/>
                    <a:pt x="1" y="4"/>
                  </a:cubicBezTo>
                  <a:cubicBezTo>
                    <a:pt x="165" y="150"/>
                    <a:pt x="323" y="303"/>
                    <a:pt x="488" y="455"/>
                  </a:cubicBezTo>
                  <a:cubicBezTo>
                    <a:pt x="432" y="207"/>
                    <a:pt x="346" y="1"/>
                    <a:pt x="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425325" y="4046150"/>
              <a:ext cx="15150" cy="8050"/>
            </a:xfrm>
            <a:custGeom>
              <a:avLst/>
              <a:gdLst/>
              <a:ahLst/>
              <a:cxnLst/>
              <a:rect l="l" t="t" r="r" b="b"/>
              <a:pathLst>
                <a:path w="606" h="322" extrusionOk="0">
                  <a:moveTo>
                    <a:pt x="1" y="1"/>
                  </a:moveTo>
                  <a:lnTo>
                    <a:pt x="1" y="1"/>
                  </a:lnTo>
                  <a:cubicBezTo>
                    <a:pt x="110" y="196"/>
                    <a:pt x="251" y="321"/>
                    <a:pt x="453" y="321"/>
                  </a:cubicBezTo>
                  <a:cubicBezTo>
                    <a:pt x="500" y="321"/>
                    <a:pt x="551" y="314"/>
                    <a:pt x="605" y="300"/>
                  </a:cubicBezTo>
                  <a:cubicBezTo>
                    <a:pt x="406" y="200"/>
                    <a:pt x="200" y="10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377825" y="4060150"/>
              <a:ext cx="11450" cy="8325"/>
            </a:xfrm>
            <a:custGeom>
              <a:avLst/>
              <a:gdLst/>
              <a:ahLst/>
              <a:cxnLst/>
              <a:rect l="l" t="t" r="r" b="b"/>
              <a:pathLst>
                <a:path w="458" h="333" extrusionOk="0">
                  <a:moveTo>
                    <a:pt x="144" y="1"/>
                  </a:moveTo>
                  <a:cubicBezTo>
                    <a:pt x="103" y="1"/>
                    <a:pt x="56" y="11"/>
                    <a:pt x="0" y="33"/>
                  </a:cubicBezTo>
                  <a:cubicBezTo>
                    <a:pt x="147" y="127"/>
                    <a:pt x="305" y="233"/>
                    <a:pt x="458" y="332"/>
                  </a:cubicBezTo>
                  <a:cubicBezTo>
                    <a:pt x="382" y="176"/>
                    <a:pt x="318" y="1"/>
                    <a:pt x="14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469625" y="4079150"/>
              <a:ext cx="7500" cy="7650"/>
            </a:xfrm>
            <a:custGeom>
              <a:avLst/>
              <a:gdLst/>
              <a:ahLst/>
              <a:cxnLst/>
              <a:rect l="l" t="t" r="r" b="b"/>
              <a:pathLst>
                <a:path w="300" h="306" extrusionOk="0">
                  <a:moveTo>
                    <a:pt x="1" y="1"/>
                  </a:moveTo>
                  <a:cubicBezTo>
                    <a:pt x="48" y="100"/>
                    <a:pt x="95" y="206"/>
                    <a:pt x="153" y="306"/>
                  </a:cubicBezTo>
                  <a:cubicBezTo>
                    <a:pt x="300" y="106"/>
                    <a:pt x="153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1440300" y="4053475"/>
              <a:ext cx="3825" cy="4300"/>
            </a:xfrm>
            <a:custGeom>
              <a:avLst/>
              <a:gdLst/>
              <a:ahLst/>
              <a:cxnLst/>
              <a:rect l="l" t="t" r="r" b="b"/>
              <a:pathLst>
                <a:path w="153" h="172" extrusionOk="0">
                  <a:moveTo>
                    <a:pt x="0" y="1"/>
                  </a:moveTo>
                  <a:cubicBezTo>
                    <a:pt x="47" y="60"/>
                    <a:pt x="100" y="112"/>
                    <a:pt x="153" y="171"/>
                  </a:cubicBezTo>
                  <a:cubicBezTo>
                    <a:pt x="100" y="112"/>
                    <a:pt x="47" y="5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1374000" y="4057150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1" y="1"/>
                  </a:moveTo>
                  <a:cubicBezTo>
                    <a:pt x="59" y="53"/>
                    <a:pt x="112" y="112"/>
                    <a:pt x="165" y="159"/>
                  </a:cubicBezTo>
                  <a:cubicBezTo>
                    <a:pt x="112" y="100"/>
                    <a:pt x="59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615675" y="3987350"/>
              <a:ext cx="62500" cy="20025"/>
            </a:xfrm>
            <a:custGeom>
              <a:avLst/>
              <a:gdLst/>
              <a:ahLst/>
              <a:cxnLst/>
              <a:rect l="l" t="t" r="r" b="b"/>
              <a:pathLst>
                <a:path w="2500" h="801" extrusionOk="0">
                  <a:moveTo>
                    <a:pt x="2499" y="0"/>
                  </a:moveTo>
                  <a:lnTo>
                    <a:pt x="2499" y="0"/>
                  </a:lnTo>
                  <a:cubicBezTo>
                    <a:pt x="2370" y="41"/>
                    <a:pt x="2206" y="59"/>
                    <a:pt x="2112" y="135"/>
                  </a:cubicBezTo>
                  <a:cubicBezTo>
                    <a:pt x="1819" y="382"/>
                    <a:pt x="1531" y="574"/>
                    <a:pt x="1223" y="574"/>
                  </a:cubicBezTo>
                  <a:cubicBezTo>
                    <a:pt x="1020" y="574"/>
                    <a:pt x="808" y="490"/>
                    <a:pt x="581" y="282"/>
                  </a:cubicBezTo>
                  <a:cubicBezTo>
                    <a:pt x="576" y="278"/>
                    <a:pt x="568" y="276"/>
                    <a:pt x="559" y="276"/>
                  </a:cubicBezTo>
                  <a:cubicBezTo>
                    <a:pt x="529" y="276"/>
                    <a:pt x="481" y="294"/>
                    <a:pt x="440" y="294"/>
                  </a:cubicBezTo>
                  <a:cubicBezTo>
                    <a:pt x="294" y="393"/>
                    <a:pt x="147" y="487"/>
                    <a:pt x="0" y="593"/>
                  </a:cubicBezTo>
                  <a:cubicBezTo>
                    <a:pt x="282" y="657"/>
                    <a:pt x="564" y="716"/>
                    <a:pt x="851" y="763"/>
                  </a:cubicBezTo>
                  <a:cubicBezTo>
                    <a:pt x="977" y="788"/>
                    <a:pt x="1098" y="800"/>
                    <a:pt x="1213" y="800"/>
                  </a:cubicBezTo>
                  <a:cubicBezTo>
                    <a:pt x="1764" y="800"/>
                    <a:pt x="2184" y="515"/>
                    <a:pt x="24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249550" y="4072250"/>
              <a:ext cx="323250" cy="135400"/>
            </a:xfrm>
            <a:custGeom>
              <a:avLst/>
              <a:gdLst/>
              <a:ahLst/>
              <a:cxnLst/>
              <a:rect l="l" t="t" r="r" b="b"/>
              <a:pathLst>
                <a:path w="12930" h="5416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394"/>
                    <a:pt x="200" y="775"/>
                    <a:pt x="305" y="1157"/>
                  </a:cubicBezTo>
                  <a:cubicBezTo>
                    <a:pt x="898" y="1338"/>
                    <a:pt x="1484" y="1608"/>
                    <a:pt x="2095" y="1690"/>
                  </a:cubicBezTo>
                  <a:cubicBezTo>
                    <a:pt x="3016" y="1814"/>
                    <a:pt x="3960" y="1796"/>
                    <a:pt x="4893" y="1866"/>
                  </a:cubicBezTo>
                  <a:cubicBezTo>
                    <a:pt x="5738" y="1931"/>
                    <a:pt x="6588" y="2048"/>
                    <a:pt x="7433" y="2148"/>
                  </a:cubicBezTo>
                  <a:cubicBezTo>
                    <a:pt x="7539" y="2160"/>
                    <a:pt x="7644" y="2213"/>
                    <a:pt x="7732" y="2242"/>
                  </a:cubicBezTo>
                  <a:cubicBezTo>
                    <a:pt x="7732" y="2312"/>
                    <a:pt x="7732" y="2342"/>
                    <a:pt x="7726" y="2365"/>
                  </a:cubicBezTo>
                  <a:cubicBezTo>
                    <a:pt x="7715" y="2383"/>
                    <a:pt x="7697" y="2400"/>
                    <a:pt x="7674" y="2412"/>
                  </a:cubicBezTo>
                  <a:cubicBezTo>
                    <a:pt x="7631" y="2428"/>
                    <a:pt x="7588" y="2454"/>
                    <a:pt x="7545" y="2454"/>
                  </a:cubicBezTo>
                  <a:cubicBezTo>
                    <a:pt x="7541" y="2454"/>
                    <a:pt x="7537" y="2454"/>
                    <a:pt x="7533" y="2453"/>
                  </a:cubicBezTo>
                  <a:cubicBezTo>
                    <a:pt x="5497" y="2254"/>
                    <a:pt x="3461" y="2072"/>
                    <a:pt x="1426" y="1861"/>
                  </a:cubicBezTo>
                  <a:cubicBezTo>
                    <a:pt x="1086" y="1831"/>
                    <a:pt x="763" y="1708"/>
                    <a:pt x="434" y="1626"/>
                  </a:cubicBezTo>
                  <a:lnTo>
                    <a:pt x="434" y="1626"/>
                  </a:lnTo>
                  <a:lnTo>
                    <a:pt x="810" y="3321"/>
                  </a:lnTo>
                  <a:cubicBezTo>
                    <a:pt x="838" y="3379"/>
                    <a:pt x="862" y="3441"/>
                    <a:pt x="879" y="3499"/>
                  </a:cubicBezTo>
                  <a:lnTo>
                    <a:pt x="879" y="3499"/>
                  </a:lnTo>
                  <a:cubicBezTo>
                    <a:pt x="875" y="3498"/>
                    <a:pt x="872" y="3498"/>
                    <a:pt x="868" y="3497"/>
                  </a:cubicBezTo>
                  <a:lnTo>
                    <a:pt x="868" y="3497"/>
                  </a:lnTo>
                  <a:lnTo>
                    <a:pt x="880" y="3503"/>
                  </a:lnTo>
                  <a:cubicBezTo>
                    <a:pt x="880" y="3502"/>
                    <a:pt x="879" y="3500"/>
                    <a:pt x="879" y="3499"/>
                  </a:cubicBezTo>
                  <a:lnTo>
                    <a:pt x="879" y="3499"/>
                  </a:lnTo>
                  <a:cubicBezTo>
                    <a:pt x="1087" y="3533"/>
                    <a:pt x="1306" y="3545"/>
                    <a:pt x="1508" y="3603"/>
                  </a:cubicBezTo>
                  <a:cubicBezTo>
                    <a:pt x="2550" y="3925"/>
                    <a:pt x="3597" y="4125"/>
                    <a:pt x="4678" y="4125"/>
                  </a:cubicBezTo>
                  <a:cubicBezTo>
                    <a:pt x="4935" y="4125"/>
                    <a:pt x="5194" y="4114"/>
                    <a:pt x="5456" y="4090"/>
                  </a:cubicBezTo>
                  <a:cubicBezTo>
                    <a:pt x="6246" y="4015"/>
                    <a:pt x="7033" y="3945"/>
                    <a:pt x="7823" y="3945"/>
                  </a:cubicBezTo>
                  <a:cubicBezTo>
                    <a:pt x="8341" y="3945"/>
                    <a:pt x="8860" y="3976"/>
                    <a:pt x="9381" y="4055"/>
                  </a:cubicBezTo>
                  <a:cubicBezTo>
                    <a:pt x="10179" y="4172"/>
                    <a:pt x="10965" y="4319"/>
                    <a:pt x="11675" y="4718"/>
                  </a:cubicBezTo>
                  <a:lnTo>
                    <a:pt x="12203" y="5093"/>
                  </a:lnTo>
                  <a:cubicBezTo>
                    <a:pt x="12302" y="5204"/>
                    <a:pt x="12390" y="5304"/>
                    <a:pt x="12478" y="5416"/>
                  </a:cubicBezTo>
                  <a:cubicBezTo>
                    <a:pt x="12607" y="5410"/>
                    <a:pt x="12742" y="5392"/>
                    <a:pt x="12930" y="5363"/>
                  </a:cubicBezTo>
                  <a:cubicBezTo>
                    <a:pt x="12820" y="5119"/>
                    <a:pt x="12727" y="4893"/>
                    <a:pt x="12634" y="4667"/>
                  </a:cubicBezTo>
                  <a:lnTo>
                    <a:pt x="12634" y="4667"/>
                  </a:lnTo>
                  <a:cubicBezTo>
                    <a:pt x="12635" y="4668"/>
                    <a:pt x="12636" y="4669"/>
                    <a:pt x="12637" y="4671"/>
                  </a:cubicBezTo>
                  <a:lnTo>
                    <a:pt x="12631" y="4659"/>
                  </a:lnTo>
                  <a:lnTo>
                    <a:pt x="12631" y="4659"/>
                  </a:lnTo>
                  <a:cubicBezTo>
                    <a:pt x="12632" y="4661"/>
                    <a:pt x="12633" y="4664"/>
                    <a:pt x="12634" y="4667"/>
                  </a:cubicBezTo>
                  <a:lnTo>
                    <a:pt x="12634" y="4667"/>
                  </a:lnTo>
                  <a:cubicBezTo>
                    <a:pt x="12535" y="4521"/>
                    <a:pt x="12436" y="4364"/>
                    <a:pt x="12337" y="4219"/>
                  </a:cubicBezTo>
                  <a:lnTo>
                    <a:pt x="12337" y="4219"/>
                  </a:lnTo>
                  <a:lnTo>
                    <a:pt x="12343" y="4231"/>
                  </a:lnTo>
                  <a:cubicBezTo>
                    <a:pt x="12191" y="4190"/>
                    <a:pt x="11997" y="4195"/>
                    <a:pt x="11892" y="4113"/>
                  </a:cubicBezTo>
                  <a:cubicBezTo>
                    <a:pt x="11012" y="3439"/>
                    <a:pt x="10050" y="2952"/>
                    <a:pt x="8947" y="2741"/>
                  </a:cubicBezTo>
                  <a:cubicBezTo>
                    <a:pt x="8624" y="2682"/>
                    <a:pt x="8260" y="2688"/>
                    <a:pt x="8049" y="2324"/>
                  </a:cubicBezTo>
                  <a:lnTo>
                    <a:pt x="8049" y="2324"/>
                  </a:lnTo>
                  <a:cubicBezTo>
                    <a:pt x="8671" y="2412"/>
                    <a:pt x="9287" y="2512"/>
                    <a:pt x="9874" y="2717"/>
                  </a:cubicBezTo>
                  <a:cubicBezTo>
                    <a:pt x="10454" y="2917"/>
                    <a:pt x="10994" y="3222"/>
                    <a:pt x="11551" y="3486"/>
                  </a:cubicBezTo>
                  <a:cubicBezTo>
                    <a:pt x="11575" y="3456"/>
                    <a:pt x="11598" y="3421"/>
                    <a:pt x="11616" y="3392"/>
                  </a:cubicBezTo>
                  <a:cubicBezTo>
                    <a:pt x="11463" y="3128"/>
                    <a:pt x="11311" y="2870"/>
                    <a:pt x="11158" y="2606"/>
                  </a:cubicBezTo>
                  <a:lnTo>
                    <a:pt x="11158" y="2606"/>
                  </a:lnTo>
                  <a:lnTo>
                    <a:pt x="11164" y="2617"/>
                  </a:lnTo>
                  <a:cubicBezTo>
                    <a:pt x="11012" y="2506"/>
                    <a:pt x="10853" y="2394"/>
                    <a:pt x="10695" y="2295"/>
                  </a:cubicBezTo>
                  <a:cubicBezTo>
                    <a:pt x="10226" y="1990"/>
                    <a:pt x="9780" y="1632"/>
                    <a:pt x="9269" y="1426"/>
                  </a:cubicBezTo>
                  <a:cubicBezTo>
                    <a:pt x="7719" y="812"/>
                    <a:pt x="6097" y="598"/>
                    <a:pt x="4447" y="598"/>
                  </a:cubicBezTo>
                  <a:cubicBezTo>
                    <a:pt x="4381" y="598"/>
                    <a:pt x="4314" y="599"/>
                    <a:pt x="4248" y="599"/>
                  </a:cubicBezTo>
                  <a:cubicBezTo>
                    <a:pt x="4197" y="600"/>
                    <a:pt x="4146" y="600"/>
                    <a:pt x="4095" y="600"/>
                  </a:cubicBezTo>
                  <a:cubicBezTo>
                    <a:pt x="2699" y="600"/>
                    <a:pt x="1330" y="442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326825" y="3764275"/>
              <a:ext cx="137300" cy="252425"/>
            </a:xfrm>
            <a:custGeom>
              <a:avLst/>
              <a:gdLst/>
              <a:ahLst/>
              <a:cxnLst/>
              <a:rect l="l" t="t" r="r" b="b"/>
              <a:pathLst>
                <a:path w="5492" h="10097" extrusionOk="0">
                  <a:moveTo>
                    <a:pt x="3233" y="4060"/>
                  </a:moveTo>
                  <a:cubicBezTo>
                    <a:pt x="3233" y="4359"/>
                    <a:pt x="3263" y="4670"/>
                    <a:pt x="3233" y="4969"/>
                  </a:cubicBezTo>
                  <a:cubicBezTo>
                    <a:pt x="3157" y="5667"/>
                    <a:pt x="3051" y="6354"/>
                    <a:pt x="2969" y="7052"/>
                  </a:cubicBezTo>
                  <a:cubicBezTo>
                    <a:pt x="2948" y="7248"/>
                    <a:pt x="2850" y="7324"/>
                    <a:pt x="2685" y="7324"/>
                  </a:cubicBezTo>
                  <a:cubicBezTo>
                    <a:pt x="2672" y="7324"/>
                    <a:pt x="2658" y="7324"/>
                    <a:pt x="2645" y="7323"/>
                  </a:cubicBezTo>
                  <a:lnTo>
                    <a:pt x="2645" y="7323"/>
                  </a:lnTo>
                  <a:cubicBezTo>
                    <a:pt x="2825" y="6239"/>
                    <a:pt x="3006" y="5161"/>
                    <a:pt x="3186" y="4072"/>
                  </a:cubicBezTo>
                  <a:cubicBezTo>
                    <a:pt x="3204" y="4066"/>
                    <a:pt x="3216" y="4066"/>
                    <a:pt x="3233" y="4060"/>
                  </a:cubicBezTo>
                  <a:close/>
                  <a:moveTo>
                    <a:pt x="348" y="0"/>
                  </a:moveTo>
                  <a:cubicBezTo>
                    <a:pt x="265" y="0"/>
                    <a:pt x="181" y="6"/>
                    <a:pt x="95" y="18"/>
                  </a:cubicBezTo>
                  <a:cubicBezTo>
                    <a:pt x="71" y="962"/>
                    <a:pt x="42" y="1913"/>
                    <a:pt x="30" y="2857"/>
                  </a:cubicBezTo>
                  <a:cubicBezTo>
                    <a:pt x="13" y="3632"/>
                    <a:pt x="1" y="4412"/>
                    <a:pt x="18" y="5186"/>
                  </a:cubicBezTo>
                  <a:cubicBezTo>
                    <a:pt x="30" y="5351"/>
                    <a:pt x="136" y="5568"/>
                    <a:pt x="271" y="5667"/>
                  </a:cubicBezTo>
                  <a:cubicBezTo>
                    <a:pt x="658" y="5943"/>
                    <a:pt x="1074" y="6178"/>
                    <a:pt x="1532" y="6459"/>
                  </a:cubicBezTo>
                  <a:cubicBezTo>
                    <a:pt x="1620" y="5773"/>
                    <a:pt x="1708" y="5139"/>
                    <a:pt x="1790" y="4500"/>
                  </a:cubicBezTo>
                  <a:lnTo>
                    <a:pt x="1984" y="4523"/>
                  </a:lnTo>
                  <a:cubicBezTo>
                    <a:pt x="2025" y="5257"/>
                    <a:pt x="1866" y="5978"/>
                    <a:pt x="1761" y="6723"/>
                  </a:cubicBezTo>
                  <a:cubicBezTo>
                    <a:pt x="2068" y="6894"/>
                    <a:pt x="2134" y="7352"/>
                    <a:pt x="2551" y="7352"/>
                  </a:cubicBezTo>
                  <a:cubicBezTo>
                    <a:pt x="2577" y="7352"/>
                    <a:pt x="2604" y="7350"/>
                    <a:pt x="2633" y="7346"/>
                  </a:cubicBezTo>
                  <a:lnTo>
                    <a:pt x="2633" y="7346"/>
                  </a:lnTo>
                  <a:cubicBezTo>
                    <a:pt x="2650" y="7464"/>
                    <a:pt x="2634" y="7598"/>
                    <a:pt x="2699" y="7691"/>
                  </a:cubicBezTo>
                  <a:cubicBezTo>
                    <a:pt x="3181" y="8395"/>
                    <a:pt x="3679" y="9082"/>
                    <a:pt x="4178" y="9780"/>
                  </a:cubicBezTo>
                  <a:cubicBezTo>
                    <a:pt x="4266" y="9897"/>
                    <a:pt x="4377" y="10008"/>
                    <a:pt x="4448" y="10096"/>
                  </a:cubicBezTo>
                  <a:cubicBezTo>
                    <a:pt x="4665" y="8841"/>
                    <a:pt x="4882" y="7615"/>
                    <a:pt x="5064" y="6389"/>
                  </a:cubicBezTo>
                  <a:cubicBezTo>
                    <a:pt x="5199" y="5480"/>
                    <a:pt x="5492" y="4588"/>
                    <a:pt x="5357" y="3649"/>
                  </a:cubicBezTo>
                  <a:lnTo>
                    <a:pt x="5357" y="3649"/>
                  </a:lnTo>
                  <a:cubicBezTo>
                    <a:pt x="5316" y="3656"/>
                    <a:pt x="5277" y="3659"/>
                    <a:pt x="5239" y="3659"/>
                  </a:cubicBezTo>
                  <a:cubicBezTo>
                    <a:pt x="4917" y="3659"/>
                    <a:pt x="4713" y="3428"/>
                    <a:pt x="4471" y="3244"/>
                  </a:cubicBezTo>
                  <a:cubicBezTo>
                    <a:pt x="4113" y="2939"/>
                    <a:pt x="3890" y="2441"/>
                    <a:pt x="3351" y="2359"/>
                  </a:cubicBezTo>
                  <a:cubicBezTo>
                    <a:pt x="3315" y="2799"/>
                    <a:pt x="3274" y="3244"/>
                    <a:pt x="3239" y="3684"/>
                  </a:cubicBezTo>
                  <a:cubicBezTo>
                    <a:pt x="2911" y="3010"/>
                    <a:pt x="3145" y="2300"/>
                    <a:pt x="3051" y="1619"/>
                  </a:cubicBezTo>
                  <a:cubicBezTo>
                    <a:pt x="2764" y="1514"/>
                    <a:pt x="2482" y="1420"/>
                    <a:pt x="2201" y="1326"/>
                  </a:cubicBezTo>
                  <a:cubicBezTo>
                    <a:pt x="2142" y="1954"/>
                    <a:pt x="2089" y="2587"/>
                    <a:pt x="2031" y="3209"/>
                  </a:cubicBezTo>
                  <a:cubicBezTo>
                    <a:pt x="2001" y="3532"/>
                    <a:pt x="1949" y="3849"/>
                    <a:pt x="1907" y="4171"/>
                  </a:cubicBezTo>
                  <a:cubicBezTo>
                    <a:pt x="1855" y="4160"/>
                    <a:pt x="1796" y="4160"/>
                    <a:pt x="1743" y="4154"/>
                  </a:cubicBezTo>
                  <a:cubicBezTo>
                    <a:pt x="1773" y="3673"/>
                    <a:pt x="1825" y="3192"/>
                    <a:pt x="1831" y="2711"/>
                  </a:cubicBezTo>
                  <a:cubicBezTo>
                    <a:pt x="1849" y="2007"/>
                    <a:pt x="1831" y="1309"/>
                    <a:pt x="1831" y="605"/>
                  </a:cubicBezTo>
                  <a:cubicBezTo>
                    <a:pt x="1679" y="540"/>
                    <a:pt x="1497" y="517"/>
                    <a:pt x="1380" y="405"/>
                  </a:cubicBezTo>
                  <a:cubicBezTo>
                    <a:pt x="1076" y="126"/>
                    <a:pt x="729" y="0"/>
                    <a:pt x="3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76300" y="4045575"/>
              <a:ext cx="100050" cy="272225"/>
            </a:xfrm>
            <a:custGeom>
              <a:avLst/>
              <a:gdLst/>
              <a:ahLst/>
              <a:cxnLst/>
              <a:rect l="l" t="t" r="r" b="b"/>
              <a:pathLst>
                <a:path w="4002" h="10889" extrusionOk="0">
                  <a:moveTo>
                    <a:pt x="1110" y="0"/>
                  </a:moveTo>
                  <a:cubicBezTo>
                    <a:pt x="934" y="880"/>
                    <a:pt x="787" y="1696"/>
                    <a:pt x="599" y="2493"/>
                  </a:cubicBezTo>
                  <a:cubicBezTo>
                    <a:pt x="364" y="3532"/>
                    <a:pt x="71" y="4558"/>
                    <a:pt x="188" y="5644"/>
                  </a:cubicBezTo>
                  <a:cubicBezTo>
                    <a:pt x="200" y="5720"/>
                    <a:pt x="65" y="5814"/>
                    <a:pt x="1" y="5896"/>
                  </a:cubicBezTo>
                  <a:cubicBezTo>
                    <a:pt x="306" y="6424"/>
                    <a:pt x="623" y="6946"/>
                    <a:pt x="934" y="7474"/>
                  </a:cubicBezTo>
                  <a:cubicBezTo>
                    <a:pt x="1127" y="7738"/>
                    <a:pt x="1332" y="8002"/>
                    <a:pt x="1538" y="8266"/>
                  </a:cubicBezTo>
                  <a:cubicBezTo>
                    <a:pt x="1591" y="8166"/>
                    <a:pt x="1638" y="8072"/>
                    <a:pt x="1731" y="7902"/>
                  </a:cubicBezTo>
                  <a:cubicBezTo>
                    <a:pt x="1860" y="8465"/>
                    <a:pt x="1966" y="8929"/>
                    <a:pt x="2077" y="9392"/>
                  </a:cubicBezTo>
                  <a:cubicBezTo>
                    <a:pt x="2383" y="9850"/>
                    <a:pt x="2693" y="10296"/>
                    <a:pt x="3087" y="10888"/>
                  </a:cubicBezTo>
                  <a:cubicBezTo>
                    <a:pt x="2969" y="9832"/>
                    <a:pt x="3057" y="8947"/>
                    <a:pt x="3339" y="8078"/>
                  </a:cubicBezTo>
                  <a:cubicBezTo>
                    <a:pt x="3562" y="7368"/>
                    <a:pt x="3785" y="6653"/>
                    <a:pt x="4002" y="5937"/>
                  </a:cubicBezTo>
                  <a:cubicBezTo>
                    <a:pt x="3902" y="5726"/>
                    <a:pt x="3779" y="5521"/>
                    <a:pt x="3691" y="5303"/>
                  </a:cubicBezTo>
                  <a:cubicBezTo>
                    <a:pt x="3415" y="4611"/>
                    <a:pt x="2993" y="4042"/>
                    <a:pt x="2441" y="3549"/>
                  </a:cubicBezTo>
                  <a:cubicBezTo>
                    <a:pt x="1796" y="4887"/>
                    <a:pt x="1608" y="6301"/>
                    <a:pt x="1684" y="7791"/>
                  </a:cubicBezTo>
                  <a:cubicBezTo>
                    <a:pt x="1567" y="7691"/>
                    <a:pt x="1491" y="7603"/>
                    <a:pt x="1479" y="7503"/>
                  </a:cubicBezTo>
                  <a:cubicBezTo>
                    <a:pt x="1420" y="6723"/>
                    <a:pt x="1391" y="5949"/>
                    <a:pt x="1614" y="5192"/>
                  </a:cubicBezTo>
                  <a:cubicBezTo>
                    <a:pt x="1819" y="4494"/>
                    <a:pt x="2060" y="3808"/>
                    <a:pt x="2289" y="3115"/>
                  </a:cubicBezTo>
                  <a:cubicBezTo>
                    <a:pt x="2465" y="2558"/>
                    <a:pt x="2605" y="1965"/>
                    <a:pt x="2295" y="1461"/>
                  </a:cubicBezTo>
                  <a:cubicBezTo>
                    <a:pt x="1972" y="921"/>
                    <a:pt x="1508" y="475"/>
                    <a:pt x="111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443575" y="3928825"/>
              <a:ext cx="112075" cy="213425"/>
            </a:xfrm>
            <a:custGeom>
              <a:avLst/>
              <a:gdLst/>
              <a:ahLst/>
              <a:cxnLst/>
              <a:rect l="l" t="t" r="r" b="b"/>
              <a:pathLst>
                <a:path w="4483" h="8537" extrusionOk="0">
                  <a:moveTo>
                    <a:pt x="2840" y="0"/>
                  </a:moveTo>
                  <a:cubicBezTo>
                    <a:pt x="2594" y="1086"/>
                    <a:pt x="2359" y="2177"/>
                    <a:pt x="2118" y="3268"/>
                  </a:cubicBezTo>
                  <a:cubicBezTo>
                    <a:pt x="2092" y="3397"/>
                    <a:pt x="2106" y="3584"/>
                    <a:pt x="1972" y="3584"/>
                  </a:cubicBezTo>
                  <a:cubicBezTo>
                    <a:pt x="1930" y="3584"/>
                    <a:pt x="1873" y="3565"/>
                    <a:pt x="1796" y="3520"/>
                  </a:cubicBezTo>
                  <a:cubicBezTo>
                    <a:pt x="1780" y="3520"/>
                    <a:pt x="1762" y="3515"/>
                    <a:pt x="1746" y="3515"/>
                  </a:cubicBezTo>
                  <a:cubicBezTo>
                    <a:pt x="1738" y="3515"/>
                    <a:pt x="1731" y="3516"/>
                    <a:pt x="1725" y="3520"/>
                  </a:cubicBezTo>
                  <a:cubicBezTo>
                    <a:pt x="1568" y="3549"/>
                    <a:pt x="1414" y="3564"/>
                    <a:pt x="1262" y="3564"/>
                  </a:cubicBezTo>
                  <a:cubicBezTo>
                    <a:pt x="881" y="3564"/>
                    <a:pt x="520" y="3466"/>
                    <a:pt x="188" y="3227"/>
                  </a:cubicBezTo>
                  <a:lnTo>
                    <a:pt x="188" y="3227"/>
                  </a:lnTo>
                  <a:cubicBezTo>
                    <a:pt x="1" y="4623"/>
                    <a:pt x="933" y="5491"/>
                    <a:pt x="1702" y="6524"/>
                  </a:cubicBezTo>
                  <a:cubicBezTo>
                    <a:pt x="1849" y="5843"/>
                    <a:pt x="1590" y="5228"/>
                    <a:pt x="1878" y="4664"/>
                  </a:cubicBezTo>
                  <a:cubicBezTo>
                    <a:pt x="1960" y="5052"/>
                    <a:pt x="1995" y="5439"/>
                    <a:pt x="1948" y="5814"/>
                  </a:cubicBezTo>
                  <a:cubicBezTo>
                    <a:pt x="1854" y="6583"/>
                    <a:pt x="2206" y="7111"/>
                    <a:pt x="2793" y="7527"/>
                  </a:cubicBezTo>
                  <a:cubicBezTo>
                    <a:pt x="2875" y="7586"/>
                    <a:pt x="2969" y="7633"/>
                    <a:pt x="3022" y="7715"/>
                  </a:cubicBezTo>
                  <a:cubicBezTo>
                    <a:pt x="3150" y="7925"/>
                    <a:pt x="3278" y="8152"/>
                    <a:pt x="3401" y="8367"/>
                  </a:cubicBezTo>
                  <a:lnTo>
                    <a:pt x="3401" y="8367"/>
                  </a:lnTo>
                  <a:cubicBezTo>
                    <a:pt x="3399" y="8367"/>
                    <a:pt x="3398" y="8366"/>
                    <a:pt x="3397" y="8366"/>
                  </a:cubicBezTo>
                  <a:lnTo>
                    <a:pt x="3397" y="8366"/>
                  </a:lnTo>
                  <a:lnTo>
                    <a:pt x="3403" y="8372"/>
                  </a:lnTo>
                  <a:cubicBezTo>
                    <a:pt x="3402" y="8370"/>
                    <a:pt x="3401" y="8369"/>
                    <a:pt x="3401" y="8367"/>
                  </a:cubicBezTo>
                  <a:lnTo>
                    <a:pt x="3401" y="8367"/>
                  </a:lnTo>
                  <a:cubicBezTo>
                    <a:pt x="3535" y="8420"/>
                    <a:pt x="3680" y="8478"/>
                    <a:pt x="3820" y="8536"/>
                  </a:cubicBezTo>
                  <a:lnTo>
                    <a:pt x="3884" y="8466"/>
                  </a:lnTo>
                  <a:cubicBezTo>
                    <a:pt x="3878" y="7938"/>
                    <a:pt x="3808" y="7404"/>
                    <a:pt x="3872" y="6882"/>
                  </a:cubicBezTo>
                  <a:cubicBezTo>
                    <a:pt x="3990" y="5902"/>
                    <a:pt x="4195" y="4928"/>
                    <a:pt x="4342" y="3943"/>
                  </a:cubicBezTo>
                  <a:cubicBezTo>
                    <a:pt x="4412" y="3421"/>
                    <a:pt x="4436" y="2893"/>
                    <a:pt x="4483" y="2376"/>
                  </a:cubicBezTo>
                  <a:cubicBezTo>
                    <a:pt x="4324" y="2236"/>
                    <a:pt x="4107" y="2130"/>
                    <a:pt x="4025" y="1954"/>
                  </a:cubicBezTo>
                  <a:cubicBezTo>
                    <a:pt x="3837" y="1537"/>
                    <a:pt x="3661" y="1103"/>
                    <a:pt x="3562" y="658"/>
                  </a:cubicBezTo>
                  <a:cubicBezTo>
                    <a:pt x="3474" y="223"/>
                    <a:pt x="3280" y="6"/>
                    <a:pt x="284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5235900" y="4022250"/>
              <a:ext cx="242025" cy="76575"/>
            </a:xfrm>
            <a:custGeom>
              <a:avLst/>
              <a:gdLst/>
              <a:ahLst/>
              <a:cxnLst/>
              <a:rect l="l" t="t" r="r" b="b"/>
              <a:pathLst>
                <a:path w="9681" h="3063" extrusionOk="0">
                  <a:moveTo>
                    <a:pt x="30" y="0"/>
                  </a:moveTo>
                  <a:cubicBezTo>
                    <a:pt x="42" y="171"/>
                    <a:pt x="1" y="376"/>
                    <a:pt x="77" y="493"/>
                  </a:cubicBezTo>
                  <a:cubicBezTo>
                    <a:pt x="306" y="822"/>
                    <a:pt x="276" y="1185"/>
                    <a:pt x="271" y="1549"/>
                  </a:cubicBezTo>
                  <a:cubicBezTo>
                    <a:pt x="1321" y="2112"/>
                    <a:pt x="2453" y="2306"/>
                    <a:pt x="3638" y="2306"/>
                  </a:cubicBezTo>
                  <a:cubicBezTo>
                    <a:pt x="4083" y="2306"/>
                    <a:pt x="4527" y="2292"/>
                    <a:pt x="4972" y="2292"/>
                  </a:cubicBezTo>
                  <a:cubicBezTo>
                    <a:pt x="5231" y="2292"/>
                    <a:pt x="5490" y="2297"/>
                    <a:pt x="5750" y="2312"/>
                  </a:cubicBezTo>
                  <a:cubicBezTo>
                    <a:pt x="7058" y="2394"/>
                    <a:pt x="8343" y="2687"/>
                    <a:pt x="9604" y="3063"/>
                  </a:cubicBezTo>
                  <a:cubicBezTo>
                    <a:pt x="9633" y="3039"/>
                    <a:pt x="9657" y="3010"/>
                    <a:pt x="9680" y="2992"/>
                  </a:cubicBezTo>
                  <a:cubicBezTo>
                    <a:pt x="9223" y="2370"/>
                    <a:pt x="8888" y="1614"/>
                    <a:pt x="8020" y="1420"/>
                  </a:cubicBezTo>
                  <a:cubicBezTo>
                    <a:pt x="7968" y="1403"/>
                    <a:pt x="7939" y="1318"/>
                    <a:pt x="7899" y="1259"/>
                  </a:cubicBezTo>
                  <a:lnTo>
                    <a:pt x="7899" y="1259"/>
                  </a:lnTo>
                  <a:cubicBezTo>
                    <a:pt x="7902" y="1260"/>
                    <a:pt x="7906" y="1261"/>
                    <a:pt x="7909" y="1262"/>
                  </a:cubicBezTo>
                  <a:lnTo>
                    <a:pt x="7897" y="1256"/>
                  </a:lnTo>
                  <a:lnTo>
                    <a:pt x="7897" y="1256"/>
                  </a:lnTo>
                  <a:cubicBezTo>
                    <a:pt x="7898" y="1257"/>
                    <a:pt x="7899" y="1258"/>
                    <a:pt x="7899" y="1259"/>
                  </a:cubicBezTo>
                  <a:lnTo>
                    <a:pt x="7899" y="1259"/>
                  </a:lnTo>
                  <a:cubicBezTo>
                    <a:pt x="7316" y="1107"/>
                    <a:pt x="6750" y="909"/>
                    <a:pt x="6160" y="822"/>
                  </a:cubicBezTo>
                  <a:cubicBezTo>
                    <a:pt x="4119" y="528"/>
                    <a:pt x="2072" y="276"/>
                    <a:pt x="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5311425" y="3702975"/>
              <a:ext cx="151100" cy="152925"/>
            </a:xfrm>
            <a:custGeom>
              <a:avLst/>
              <a:gdLst/>
              <a:ahLst/>
              <a:cxnLst/>
              <a:rect l="l" t="t" r="r" b="b"/>
              <a:pathLst>
                <a:path w="6044" h="6117" extrusionOk="0">
                  <a:moveTo>
                    <a:pt x="1945" y="1416"/>
                  </a:moveTo>
                  <a:lnTo>
                    <a:pt x="1945" y="1416"/>
                  </a:lnTo>
                  <a:cubicBezTo>
                    <a:pt x="1978" y="1423"/>
                    <a:pt x="2010" y="1438"/>
                    <a:pt x="2042" y="1443"/>
                  </a:cubicBezTo>
                  <a:cubicBezTo>
                    <a:pt x="2025" y="1473"/>
                    <a:pt x="2007" y="1496"/>
                    <a:pt x="1996" y="1525"/>
                  </a:cubicBezTo>
                  <a:cubicBezTo>
                    <a:pt x="1979" y="1493"/>
                    <a:pt x="1958" y="1450"/>
                    <a:pt x="1945" y="1416"/>
                  </a:cubicBezTo>
                  <a:close/>
                  <a:moveTo>
                    <a:pt x="1" y="0"/>
                  </a:moveTo>
                  <a:cubicBezTo>
                    <a:pt x="19" y="217"/>
                    <a:pt x="30" y="317"/>
                    <a:pt x="36" y="405"/>
                  </a:cubicBezTo>
                  <a:lnTo>
                    <a:pt x="36" y="387"/>
                  </a:lnTo>
                  <a:lnTo>
                    <a:pt x="189" y="698"/>
                  </a:lnTo>
                  <a:lnTo>
                    <a:pt x="177" y="687"/>
                  </a:lnTo>
                  <a:lnTo>
                    <a:pt x="177" y="687"/>
                  </a:lnTo>
                  <a:cubicBezTo>
                    <a:pt x="605" y="1203"/>
                    <a:pt x="588" y="1848"/>
                    <a:pt x="717" y="2458"/>
                  </a:cubicBezTo>
                  <a:cubicBezTo>
                    <a:pt x="810" y="2445"/>
                    <a:pt x="902" y="2438"/>
                    <a:pt x="991" y="2438"/>
                  </a:cubicBezTo>
                  <a:cubicBezTo>
                    <a:pt x="1366" y="2438"/>
                    <a:pt x="1703" y="2561"/>
                    <a:pt x="2001" y="2845"/>
                  </a:cubicBezTo>
                  <a:cubicBezTo>
                    <a:pt x="2113" y="2957"/>
                    <a:pt x="2301" y="2974"/>
                    <a:pt x="2453" y="3045"/>
                  </a:cubicBezTo>
                  <a:cubicBezTo>
                    <a:pt x="2394" y="2740"/>
                    <a:pt x="2336" y="2435"/>
                    <a:pt x="2277" y="2136"/>
                  </a:cubicBezTo>
                  <a:cubicBezTo>
                    <a:pt x="2330" y="2124"/>
                    <a:pt x="2377" y="2112"/>
                    <a:pt x="2418" y="2106"/>
                  </a:cubicBezTo>
                  <a:cubicBezTo>
                    <a:pt x="2553" y="2652"/>
                    <a:pt x="2688" y="3209"/>
                    <a:pt x="2823" y="3761"/>
                  </a:cubicBezTo>
                  <a:cubicBezTo>
                    <a:pt x="3110" y="3866"/>
                    <a:pt x="3386" y="3960"/>
                    <a:pt x="3673" y="4054"/>
                  </a:cubicBezTo>
                  <a:cubicBezTo>
                    <a:pt x="3650" y="3796"/>
                    <a:pt x="3615" y="3543"/>
                    <a:pt x="3597" y="3285"/>
                  </a:cubicBezTo>
                  <a:cubicBezTo>
                    <a:pt x="3585" y="3057"/>
                    <a:pt x="3591" y="2828"/>
                    <a:pt x="3656" y="2593"/>
                  </a:cubicBezTo>
                  <a:cubicBezTo>
                    <a:pt x="4008" y="3297"/>
                    <a:pt x="3931" y="4054"/>
                    <a:pt x="3973" y="4793"/>
                  </a:cubicBezTo>
                  <a:cubicBezTo>
                    <a:pt x="4518" y="4875"/>
                    <a:pt x="4735" y="5374"/>
                    <a:pt x="5093" y="5685"/>
                  </a:cubicBezTo>
                  <a:cubicBezTo>
                    <a:pt x="5329" y="5884"/>
                    <a:pt x="5533" y="6117"/>
                    <a:pt x="5855" y="6117"/>
                  </a:cubicBezTo>
                  <a:cubicBezTo>
                    <a:pt x="5893" y="6117"/>
                    <a:pt x="5932" y="6114"/>
                    <a:pt x="5973" y="6107"/>
                  </a:cubicBezTo>
                  <a:cubicBezTo>
                    <a:pt x="6043" y="5380"/>
                    <a:pt x="5973" y="4664"/>
                    <a:pt x="5791" y="3960"/>
                  </a:cubicBezTo>
                  <a:cubicBezTo>
                    <a:pt x="5750" y="3807"/>
                    <a:pt x="5762" y="3637"/>
                    <a:pt x="5756" y="3467"/>
                  </a:cubicBezTo>
                  <a:lnTo>
                    <a:pt x="5756" y="3467"/>
                  </a:lnTo>
                  <a:lnTo>
                    <a:pt x="5756" y="3485"/>
                  </a:lnTo>
                  <a:cubicBezTo>
                    <a:pt x="5703" y="3379"/>
                    <a:pt x="5644" y="3279"/>
                    <a:pt x="5592" y="3174"/>
                  </a:cubicBezTo>
                  <a:cubicBezTo>
                    <a:pt x="5644" y="3080"/>
                    <a:pt x="5703" y="2974"/>
                    <a:pt x="5756" y="2881"/>
                  </a:cubicBezTo>
                  <a:cubicBezTo>
                    <a:pt x="4031" y="1590"/>
                    <a:pt x="2095" y="739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5162275" y="3650600"/>
              <a:ext cx="119125" cy="124400"/>
            </a:xfrm>
            <a:custGeom>
              <a:avLst/>
              <a:gdLst/>
              <a:ahLst/>
              <a:cxnLst/>
              <a:rect l="l" t="t" r="r" b="b"/>
              <a:pathLst>
                <a:path w="4765" h="4976" extrusionOk="0">
                  <a:moveTo>
                    <a:pt x="1" y="1"/>
                  </a:moveTo>
                  <a:lnTo>
                    <a:pt x="1" y="1"/>
                  </a:lnTo>
                  <a:cubicBezTo>
                    <a:pt x="159" y="640"/>
                    <a:pt x="218" y="1227"/>
                    <a:pt x="435" y="1755"/>
                  </a:cubicBezTo>
                  <a:cubicBezTo>
                    <a:pt x="687" y="2371"/>
                    <a:pt x="816" y="2999"/>
                    <a:pt x="863" y="3656"/>
                  </a:cubicBezTo>
                  <a:cubicBezTo>
                    <a:pt x="1051" y="3650"/>
                    <a:pt x="1233" y="3650"/>
                    <a:pt x="1426" y="3650"/>
                  </a:cubicBezTo>
                  <a:cubicBezTo>
                    <a:pt x="1714" y="2764"/>
                    <a:pt x="1608" y="1860"/>
                    <a:pt x="1514" y="957"/>
                  </a:cubicBezTo>
                  <a:lnTo>
                    <a:pt x="1514" y="957"/>
                  </a:lnTo>
                  <a:cubicBezTo>
                    <a:pt x="1843" y="1684"/>
                    <a:pt x="1901" y="2447"/>
                    <a:pt x="1808" y="3216"/>
                  </a:cubicBezTo>
                  <a:cubicBezTo>
                    <a:pt x="2253" y="3309"/>
                    <a:pt x="2699" y="3409"/>
                    <a:pt x="3157" y="3503"/>
                  </a:cubicBezTo>
                  <a:cubicBezTo>
                    <a:pt x="3051" y="2787"/>
                    <a:pt x="2952" y="2083"/>
                    <a:pt x="2840" y="1332"/>
                  </a:cubicBezTo>
                  <a:lnTo>
                    <a:pt x="2840" y="1332"/>
                  </a:lnTo>
                  <a:cubicBezTo>
                    <a:pt x="3345" y="2130"/>
                    <a:pt x="3327" y="3010"/>
                    <a:pt x="3444" y="3861"/>
                  </a:cubicBezTo>
                  <a:cubicBezTo>
                    <a:pt x="3456" y="4002"/>
                    <a:pt x="3462" y="4148"/>
                    <a:pt x="3480" y="4283"/>
                  </a:cubicBezTo>
                  <a:cubicBezTo>
                    <a:pt x="3485" y="4512"/>
                    <a:pt x="3485" y="4747"/>
                    <a:pt x="3491" y="4976"/>
                  </a:cubicBezTo>
                  <a:cubicBezTo>
                    <a:pt x="3609" y="4882"/>
                    <a:pt x="3826" y="4805"/>
                    <a:pt x="3843" y="4688"/>
                  </a:cubicBezTo>
                  <a:cubicBezTo>
                    <a:pt x="3955" y="4178"/>
                    <a:pt x="4354" y="4060"/>
                    <a:pt x="4764" y="3943"/>
                  </a:cubicBezTo>
                  <a:cubicBezTo>
                    <a:pt x="4635" y="3357"/>
                    <a:pt x="4507" y="2772"/>
                    <a:pt x="4384" y="2186"/>
                  </a:cubicBezTo>
                  <a:lnTo>
                    <a:pt x="4384" y="2186"/>
                  </a:lnTo>
                  <a:cubicBezTo>
                    <a:pt x="4385" y="2189"/>
                    <a:pt x="4387" y="2192"/>
                    <a:pt x="4389" y="2195"/>
                  </a:cubicBezTo>
                  <a:lnTo>
                    <a:pt x="4383" y="2183"/>
                  </a:lnTo>
                  <a:lnTo>
                    <a:pt x="4383" y="2183"/>
                  </a:lnTo>
                  <a:cubicBezTo>
                    <a:pt x="4383" y="2184"/>
                    <a:pt x="4383" y="2185"/>
                    <a:pt x="4384" y="2186"/>
                  </a:cubicBezTo>
                  <a:lnTo>
                    <a:pt x="4384" y="2186"/>
                  </a:lnTo>
                  <a:cubicBezTo>
                    <a:pt x="4327" y="2089"/>
                    <a:pt x="4276" y="1987"/>
                    <a:pt x="4225" y="1890"/>
                  </a:cubicBezTo>
                  <a:lnTo>
                    <a:pt x="4225" y="1890"/>
                  </a:lnTo>
                  <a:lnTo>
                    <a:pt x="4242" y="1902"/>
                  </a:lnTo>
                  <a:cubicBezTo>
                    <a:pt x="4131" y="1643"/>
                    <a:pt x="4013" y="1426"/>
                    <a:pt x="3697" y="1315"/>
                  </a:cubicBezTo>
                  <a:cubicBezTo>
                    <a:pt x="2611" y="928"/>
                    <a:pt x="1544" y="494"/>
                    <a:pt x="464" y="83"/>
                  </a:cubicBezTo>
                  <a:cubicBezTo>
                    <a:pt x="341" y="42"/>
                    <a:pt x="206" y="42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5544175" y="3970925"/>
              <a:ext cx="55175" cy="222200"/>
            </a:xfrm>
            <a:custGeom>
              <a:avLst/>
              <a:gdLst/>
              <a:ahLst/>
              <a:cxnLst/>
              <a:rect l="l" t="t" r="r" b="b"/>
              <a:pathLst>
                <a:path w="2207" h="8888" extrusionOk="0">
                  <a:moveTo>
                    <a:pt x="535" y="8295"/>
                  </a:moveTo>
                  <a:lnTo>
                    <a:pt x="547" y="8301"/>
                  </a:lnTo>
                  <a:cubicBezTo>
                    <a:pt x="546" y="8299"/>
                    <a:pt x="545" y="8297"/>
                    <a:pt x="545" y="8295"/>
                  </a:cubicBezTo>
                  <a:lnTo>
                    <a:pt x="545" y="8295"/>
                  </a:lnTo>
                  <a:cubicBezTo>
                    <a:pt x="541" y="8295"/>
                    <a:pt x="538" y="8295"/>
                    <a:pt x="535" y="8295"/>
                  </a:cubicBezTo>
                  <a:close/>
                  <a:moveTo>
                    <a:pt x="740" y="0"/>
                  </a:moveTo>
                  <a:cubicBezTo>
                    <a:pt x="699" y="687"/>
                    <a:pt x="699" y="1367"/>
                    <a:pt x="611" y="2036"/>
                  </a:cubicBezTo>
                  <a:cubicBezTo>
                    <a:pt x="494" y="2928"/>
                    <a:pt x="259" y="3802"/>
                    <a:pt x="154" y="4693"/>
                  </a:cubicBezTo>
                  <a:cubicBezTo>
                    <a:pt x="54" y="5591"/>
                    <a:pt x="1" y="6494"/>
                    <a:pt x="253" y="7380"/>
                  </a:cubicBezTo>
                  <a:cubicBezTo>
                    <a:pt x="341" y="7695"/>
                    <a:pt x="446" y="7992"/>
                    <a:pt x="545" y="8295"/>
                  </a:cubicBezTo>
                  <a:lnTo>
                    <a:pt x="545" y="8295"/>
                  </a:lnTo>
                  <a:cubicBezTo>
                    <a:pt x="858" y="8299"/>
                    <a:pt x="904" y="8479"/>
                    <a:pt x="840" y="8739"/>
                  </a:cubicBezTo>
                  <a:lnTo>
                    <a:pt x="840" y="8739"/>
                  </a:lnTo>
                  <a:cubicBezTo>
                    <a:pt x="836" y="8738"/>
                    <a:pt x="832" y="8737"/>
                    <a:pt x="828" y="8735"/>
                  </a:cubicBezTo>
                  <a:lnTo>
                    <a:pt x="828" y="8735"/>
                  </a:lnTo>
                  <a:lnTo>
                    <a:pt x="840" y="8741"/>
                  </a:lnTo>
                  <a:cubicBezTo>
                    <a:pt x="840" y="8741"/>
                    <a:pt x="840" y="8740"/>
                    <a:pt x="840" y="8739"/>
                  </a:cubicBezTo>
                  <a:lnTo>
                    <a:pt x="840" y="8739"/>
                  </a:lnTo>
                  <a:cubicBezTo>
                    <a:pt x="994" y="8791"/>
                    <a:pt x="1137" y="8842"/>
                    <a:pt x="1286" y="8888"/>
                  </a:cubicBezTo>
                  <a:cubicBezTo>
                    <a:pt x="1268" y="8542"/>
                    <a:pt x="1198" y="8201"/>
                    <a:pt x="1239" y="7873"/>
                  </a:cubicBezTo>
                  <a:cubicBezTo>
                    <a:pt x="1385" y="6887"/>
                    <a:pt x="1544" y="5902"/>
                    <a:pt x="1761" y="4940"/>
                  </a:cubicBezTo>
                  <a:cubicBezTo>
                    <a:pt x="1990" y="3948"/>
                    <a:pt x="2207" y="2980"/>
                    <a:pt x="1779" y="2006"/>
                  </a:cubicBezTo>
                  <a:cubicBezTo>
                    <a:pt x="1491" y="1361"/>
                    <a:pt x="1198" y="722"/>
                    <a:pt x="899" y="82"/>
                  </a:cubicBezTo>
                  <a:cubicBezTo>
                    <a:pt x="875" y="41"/>
                    <a:pt x="781" y="24"/>
                    <a:pt x="74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5448125" y="3892450"/>
              <a:ext cx="58100" cy="125675"/>
            </a:xfrm>
            <a:custGeom>
              <a:avLst/>
              <a:gdLst/>
              <a:ahLst/>
              <a:cxnLst/>
              <a:rect l="l" t="t" r="r" b="b"/>
              <a:pathLst>
                <a:path w="2324" h="5027" extrusionOk="0">
                  <a:moveTo>
                    <a:pt x="722" y="1"/>
                  </a:moveTo>
                  <a:cubicBezTo>
                    <a:pt x="646" y="353"/>
                    <a:pt x="558" y="716"/>
                    <a:pt x="505" y="1074"/>
                  </a:cubicBezTo>
                  <a:cubicBezTo>
                    <a:pt x="329" y="2277"/>
                    <a:pt x="171" y="3485"/>
                    <a:pt x="0" y="4688"/>
                  </a:cubicBezTo>
                  <a:cubicBezTo>
                    <a:pt x="338" y="4924"/>
                    <a:pt x="699" y="5027"/>
                    <a:pt x="1078" y="5027"/>
                  </a:cubicBezTo>
                  <a:cubicBezTo>
                    <a:pt x="1227" y="5027"/>
                    <a:pt x="1378" y="5011"/>
                    <a:pt x="1532" y="4981"/>
                  </a:cubicBezTo>
                  <a:cubicBezTo>
                    <a:pt x="1539" y="4979"/>
                    <a:pt x="1548" y="4979"/>
                    <a:pt x="1557" y="4979"/>
                  </a:cubicBezTo>
                  <a:cubicBezTo>
                    <a:pt x="1574" y="4979"/>
                    <a:pt x="1592" y="4981"/>
                    <a:pt x="1608" y="4981"/>
                  </a:cubicBezTo>
                  <a:cubicBezTo>
                    <a:pt x="1637" y="3925"/>
                    <a:pt x="2089" y="2963"/>
                    <a:pt x="2236" y="1954"/>
                  </a:cubicBezTo>
                  <a:cubicBezTo>
                    <a:pt x="2277" y="1696"/>
                    <a:pt x="2294" y="1432"/>
                    <a:pt x="2324" y="1174"/>
                  </a:cubicBezTo>
                  <a:cubicBezTo>
                    <a:pt x="1790" y="1098"/>
                    <a:pt x="1379" y="851"/>
                    <a:pt x="1139" y="341"/>
                  </a:cubicBezTo>
                  <a:cubicBezTo>
                    <a:pt x="1062" y="194"/>
                    <a:pt x="857" y="112"/>
                    <a:pt x="7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5047725" y="3697675"/>
              <a:ext cx="77475" cy="99325"/>
            </a:xfrm>
            <a:custGeom>
              <a:avLst/>
              <a:gdLst/>
              <a:ahLst/>
              <a:cxnLst/>
              <a:rect l="l" t="t" r="r" b="b"/>
              <a:pathLst>
                <a:path w="3099" h="3973" extrusionOk="0">
                  <a:moveTo>
                    <a:pt x="605" y="1"/>
                  </a:moveTo>
                  <a:lnTo>
                    <a:pt x="605" y="1"/>
                  </a:lnTo>
                  <a:cubicBezTo>
                    <a:pt x="607" y="6"/>
                    <a:pt x="609" y="11"/>
                    <a:pt x="611" y="16"/>
                  </a:cubicBezTo>
                  <a:lnTo>
                    <a:pt x="611" y="16"/>
                  </a:lnTo>
                  <a:cubicBezTo>
                    <a:pt x="613" y="15"/>
                    <a:pt x="615" y="14"/>
                    <a:pt x="617" y="13"/>
                  </a:cubicBezTo>
                  <a:lnTo>
                    <a:pt x="605" y="1"/>
                  </a:lnTo>
                  <a:close/>
                  <a:moveTo>
                    <a:pt x="740" y="2940"/>
                  </a:moveTo>
                  <a:lnTo>
                    <a:pt x="758" y="2952"/>
                  </a:lnTo>
                  <a:lnTo>
                    <a:pt x="751" y="2946"/>
                  </a:lnTo>
                  <a:lnTo>
                    <a:pt x="751" y="2946"/>
                  </a:lnTo>
                  <a:lnTo>
                    <a:pt x="740" y="2940"/>
                  </a:lnTo>
                  <a:close/>
                  <a:moveTo>
                    <a:pt x="611" y="16"/>
                  </a:moveTo>
                  <a:cubicBezTo>
                    <a:pt x="517" y="73"/>
                    <a:pt x="353" y="125"/>
                    <a:pt x="347" y="189"/>
                  </a:cubicBezTo>
                  <a:cubicBezTo>
                    <a:pt x="265" y="957"/>
                    <a:pt x="1" y="1714"/>
                    <a:pt x="171" y="2506"/>
                  </a:cubicBezTo>
                  <a:lnTo>
                    <a:pt x="154" y="2506"/>
                  </a:lnTo>
                  <a:lnTo>
                    <a:pt x="453" y="2653"/>
                  </a:lnTo>
                  <a:lnTo>
                    <a:pt x="453" y="2653"/>
                  </a:lnTo>
                  <a:lnTo>
                    <a:pt x="751" y="2946"/>
                  </a:lnTo>
                  <a:lnTo>
                    <a:pt x="751" y="2946"/>
                  </a:lnTo>
                  <a:lnTo>
                    <a:pt x="1051" y="3093"/>
                  </a:lnTo>
                  <a:lnTo>
                    <a:pt x="1045" y="3087"/>
                  </a:lnTo>
                  <a:lnTo>
                    <a:pt x="1045" y="3087"/>
                  </a:lnTo>
                  <a:cubicBezTo>
                    <a:pt x="1151" y="3139"/>
                    <a:pt x="1256" y="3181"/>
                    <a:pt x="1356" y="3233"/>
                  </a:cubicBezTo>
                  <a:cubicBezTo>
                    <a:pt x="1843" y="3474"/>
                    <a:pt x="2318" y="3726"/>
                    <a:pt x="2805" y="3973"/>
                  </a:cubicBezTo>
                  <a:cubicBezTo>
                    <a:pt x="2852" y="3497"/>
                    <a:pt x="2899" y="3028"/>
                    <a:pt x="2940" y="2559"/>
                  </a:cubicBezTo>
                  <a:cubicBezTo>
                    <a:pt x="2154" y="2553"/>
                    <a:pt x="1391" y="2465"/>
                    <a:pt x="793" y="1855"/>
                  </a:cubicBezTo>
                  <a:lnTo>
                    <a:pt x="793" y="1855"/>
                  </a:lnTo>
                  <a:cubicBezTo>
                    <a:pt x="1428" y="2127"/>
                    <a:pt x="2075" y="2317"/>
                    <a:pt x="2758" y="2317"/>
                  </a:cubicBezTo>
                  <a:cubicBezTo>
                    <a:pt x="2870" y="2317"/>
                    <a:pt x="2984" y="2311"/>
                    <a:pt x="3098" y="2301"/>
                  </a:cubicBezTo>
                  <a:cubicBezTo>
                    <a:pt x="3046" y="1943"/>
                    <a:pt x="2999" y="1573"/>
                    <a:pt x="2952" y="1209"/>
                  </a:cubicBezTo>
                  <a:cubicBezTo>
                    <a:pt x="2576" y="1045"/>
                    <a:pt x="2207" y="899"/>
                    <a:pt x="1837" y="740"/>
                  </a:cubicBezTo>
                  <a:cubicBezTo>
                    <a:pt x="1390" y="548"/>
                    <a:pt x="838" y="558"/>
                    <a:pt x="611" y="1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5285925" y="3756500"/>
              <a:ext cx="37550" cy="140975"/>
            </a:xfrm>
            <a:custGeom>
              <a:avLst/>
              <a:gdLst/>
              <a:ahLst/>
              <a:cxnLst/>
              <a:rect l="l" t="t" r="r" b="b"/>
              <a:pathLst>
                <a:path w="1502" h="5639" extrusionOk="0">
                  <a:moveTo>
                    <a:pt x="176" y="0"/>
                  </a:moveTo>
                  <a:cubicBezTo>
                    <a:pt x="141" y="528"/>
                    <a:pt x="71" y="1045"/>
                    <a:pt x="71" y="1573"/>
                  </a:cubicBezTo>
                  <a:cubicBezTo>
                    <a:pt x="82" y="2388"/>
                    <a:pt x="129" y="3209"/>
                    <a:pt x="147" y="4025"/>
                  </a:cubicBezTo>
                  <a:cubicBezTo>
                    <a:pt x="147" y="4177"/>
                    <a:pt x="88" y="4342"/>
                    <a:pt x="59" y="4494"/>
                  </a:cubicBezTo>
                  <a:cubicBezTo>
                    <a:pt x="41" y="4523"/>
                    <a:pt x="24" y="4559"/>
                    <a:pt x="0" y="4588"/>
                  </a:cubicBezTo>
                  <a:cubicBezTo>
                    <a:pt x="405" y="4922"/>
                    <a:pt x="804" y="5257"/>
                    <a:pt x="1273" y="5638"/>
                  </a:cubicBezTo>
                  <a:cubicBezTo>
                    <a:pt x="1355" y="4606"/>
                    <a:pt x="1461" y="3696"/>
                    <a:pt x="1478" y="2787"/>
                  </a:cubicBezTo>
                  <a:cubicBezTo>
                    <a:pt x="1502" y="1866"/>
                    <a:pt x="1443" y="945"/>
                    <a:pt x="1420" y="30"/>
                  </a:cubicBezTo>
                  <a:cubicBezTo>
                    <a:pt x="1003" y="24"/>
                    <a:pt x="587" y="12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5086025" y="3879975"/>
              <a:ext cx="178650" cy="59275"/>
            </a:xfrm>
            <a:custGeom>
              <a:avLst/>
              <a:gdLst/>
              <a:ahLst/>
              <a:cxnLst/>
              <a:rect l="l" t="t" r="r" b="b"/>
              <a:pathLst>
                <a:path w="7146" h="2371" extrusionOk="0">
                  <a:moveTo>
                    <a:pt x="147" y="1"/>
                  </a:moveTo>
                  <a:cubicBezTo>
                    <a:pt x="100" y="48"/>
                    <a:pt x="53" y="83"/>
                    <a:pt x="0" y="118"/>
                  </a:cubicBezTo>
                  <a:cubicBezTo>
                    <a:pt x="205" y="423"/>
                    <a:pt x="428" y="705"/>
                    <a:pt x="616" y="1010"/>
                  </a:cubicBezTo>
                  <a:cubicBezTo>
                    <a:pt x="751" y="1221"/>
                    <a:pt x="863" y="1456"/>
                    <a:pt x="980" y="1673"/>
                  </a:cubicBezTo>
                  <a:cubicBezTo>
                    <a:pt x="1144" y="1773"/>
                    <a:pt x="1314" y="1872"/>
                    <a:pt x="1496" y="1966"/>
                  </a:cubicBezTo>
                  <a:cubicBezTo>
                    <a:pt x="1696" y="1960"/>
                    <a:pt x="1895" y="1949"/>
                    <a:pt x="2089" y="1937"/>
                  </a:cubicBezTo>
                  <a:cubicBezTo>
                    <a:pt x="2282" y="1960"/>
                    <a:pt x="2476" y="1984"/>
                    <a:pt x="2664" y="2013"/>
                  </a:cubicBezTo>
                  <a:cubicBezTo>
                    <a:pt x="3982" y="2243"/>
                    <a:pt x="5318" y="2371"/>
                    <a:pt x="6657" y="2371"/>
                  </a:cubicBezTo>
                  <a:cubicBezTo>
                    <a:pt x="6820" y="2371"/>
                    <a:pt x="6983" y="2369"/>
                    <a:pt x="7146" y="2365"/>
                  </a:cubicBezTo>
                  <a:lnTo>
                    <a:pt x="6553" y="1309"/>
                  </a:lnTo>
                  <a:cubicBezTo>
                    <a:pt x="6489" y="1309"/>
                    <a:pt x="6425" y="1308"/>
                    <a:pt x="6360" y="1308"/>
                  </a:cubicBezTo>
                  <a:cubicBezTo>
                    <a:pt x="6126" y="1308"/>
                    <a:pt x="5892" y="1311"/>
                    <a:pt x="5658" y="1311"/>
                  </a:cubicBezTo>
                  <a:cubicBezTo>
                    <a:pt x="5322" y="1311"/>
                    <a:pt x="4988" y="1305"/>
                    <a:pt x="4658" y="1274"/>
                  </a:cubicBezTo>
                  <a:cubicBezTo>
                    <a:pt x="3901" y="1204"/>
                    <a:pt x="3162" y="1045"/>
                    <a:pt x="2417" y="951"/>
                  </a:cubicBezTo>
                  <a:cubicBezTo>
                    <a:pt x="1566" y="840"/>
                    <a:pt x="810" y="541"/>
                    <a:pt x="1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5451200" y="3774825"/>
              <a:ext cx="60600" cy="146850"/>
            </a:xfrm>
            <a:custGeom>
              <a:avLst/>
              <a:gdLst/>
              <a:ahLst/>
              <a:cxnLst/>
              <a:rect l="l" t="t" r="r" b="b"/>
              <a:pathLst>
                <a:path w="2424" h="5874" extrusionOk="0">
                  <a:moveTo>
                    <a:pt x="1931" y="1896"/>
                  </a:moveTo>
                  <a:cubicBezTo>
                    <a:pt x="1926" y="1900"/>
                    <a:pt x="1921" y="1904"/>
                    <a:pt x="1917" y="1908"/>
                  </a:cubicBezTo>
                  <a:lnTo>
                    <a:pt x="1917" y="1908"/>
                  </a:lnTo>
                  <a:cubicBezTo>
                    <a:pt x="1917" y="1910"/>
                    <a:pt x="1918" y="1911"/>
                    <a:pt x="1919" y="1913"/>
                  </a:cubicBezTo>
                  <a:lnTo>
                    <a:pt x="1931" y="1896"/>
                  </a:lnTo>
                  <a:close/>
                  <a:moveTo>
                    <a:pt x="165" y="1"/>
                  </a:moveTo>
                  <a:cubicBezTo>
                    <a:pt x="112" y="95"/>
                    <a:pt x="53" y="200"/>
                    <a:pt x="1" y="294"/>
                  </a:cubicBezTo>
                  <a:cubicBezTo>
                    <a:pt x="53" y="394"/>
                    <a:pt x="112" y="499"/>
                    <a:pt x="165" y="599"/>
                  </a:cubicBezTo>
                  <a:lnTo>
                    <a:pt x="165" y="587"/>
                  </a:lnTo>
                  <a:cubicBezTo>
                    <a:pt x="540" y="1068"/>
                    <a:pt x="587" y="1655"/>
                    <a:pt x="611" y="2230"/>
                  </a:cubicBezTo>
                  <a:cubicBezTo>
                    <a:pt x="640" y="3051"/>
                    <a:pt x="611" y="3878"/>
                    <a:pt x="605" y="4700"/>
                  </a:cubicBezTo>
                  <a:cubicBezTo>
                    <a:pt x="752" y="4811"/>
                    <a:pt x="957" y="4893"/>
                    <a:pt x="1021" y="5040"/>
                  </a:cubicBezTo>
                  <a:cubicBezTo>
                    <a:pt x="1262" y="5556"/>
                    <a:pt x="1673" y="5791"/>
                    <a:pt x="2212" y="5873"/>
                  </a:cubicBezTo>
                  <a:cubicBezTo>
                    <a:pt x="2424" y="4987"/>
                    <a:pt x="2230" y="4131"/>
                    <a:pt x="2083" y="3268"/>
                  </a:cubicBezTo>
                  <a:cubicBezTo>
                    <a:pt x="2037" y="3013"/>
                    <a:pt x="1979" y="2752"/>
                    <a:pt x="1926" y="2502"/>
                  </a:cubicBezTo>
                  <a:lnTo>
                    <a:pt x="1926" y="2502"/>
                  </a:lnTo>
                  <a:cubicBezTo>
                    <a:pt x="1928" y="2503"/>
                    <a:pt x="1929" y="2504"/>
                    <a:pt x="1931" y="2506"/>
                  </a:cubicBezTo>
                  <a:lnTo>
                    <a:pt x="1925" y="2494"/>
                  </a:lnTo>
                  <a:lnTo>
                    <a:pt x="1925" y="2494"/>
                  </a:lnTo>
                  <a:cubicBezTo>
                    <a:pt x="1925" y="2497"/>
                    <a:pt x="1926" y="2499"/>
                    <a:pt x="1926" y="2502"/>
                  </a:cubicBezTo>
                  <a:lnTo>
                    <a:pt x="1926" y="2502"/>
                  </a:lnTo>
                  <a:cubicBezTo>
                    <a:pt x="1718" y="2302"/>
                    <a:pt x="1698" y="2102"/>
                    <a:pt x="1917" y="1908"/>
                  </a:cubicBezTo>
                  <a:lnTo>
                    <a:pt x="1917" y="1908"/>
                  </a:lnTo>
                  <a:cubicBezTo>
                    <a:pt x="1546" y="1078"/>
                    <a:pt x="850" y="539"/>
                    <a:pt x="16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5681900" y="4118025"/>
              <a:ext cx="44475" cy="146825"/>
            </a:xfrm>
            <a:custGeom>
              <a:avLst/>
              <a:gdLst/>
              <a:ahLst/>
              <a:cxnLst/>
              <a:rect l="l" t="t" r="r" b="b"/>
              <a:pathLst>
                <a:path w="1779" h="5873" extrusionOk="0">
                  <a:moveTo>
                    <a:pt x="89" y="0"/>
                  </a:moveTo>
                  <a:lnTo>
                    <a:pt x="89" y="0"/>
                  </a:lnTo>
                  <a:cubicBezTo>
                    <a:pt x="441" y="1215"/>
                    <a:pt x="470" y="2341"/>
                    <a:pt x="1" y="3415"/>
                  </a:cubicBezTo>
                  <a:cubicBezTo>
                    <a:pt x="59" y="3538"/>
                    <a:pt x="130" y="3655"/>
                    <a:pt x="182" y="3790"/>
                  </a:cubicBezTo>
                  <a:cubicBezTo>
                    <a:pt x="441" y="4482"/>
                    <a:pt x="687" y="5174"/>
                    <a:pt x="939" y="5873"/>
                  </a:cubicBezTo>
                  <a:cubicBezTo>
                    <a:pt x="998" y="5802"/>
                    <a:pt x="1080" y="5726"/>
                    <a:pt x="1115" y="5644"/>
                  </a:cubicBezTo>
                  <a:cubicBezTo>
                    <a:pt x="1614" y="4271"/>
                    <a:pt x="1778" y="2857"/>
                    <a:pt x="1778" y="1414"/>
                  </a:cubicBezTo>
                  <a:cubicBezTo>
                    <a:pt x="1778" y="1297"/>
                    <a:pt x="1778" y="1144"/>
                    <a:pt x="1714" y="1068"/>
                  </a:cubicBezTo>
                  <a:cubicBezTo>
                    <a:pt x="1297" y="640"/>
                    <a:pt x="869" y="206"/>
                    <a:pt x="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5279175" y="3947575"/>
              <a:ext cx="137150" cy="59600"/>
            </a:xfrm>
            <a:custGeom>
              <a:avLst/>
              <a:gdLst/>
              <a:ahLst/>
              <a:cxnLst/>
              <a:rect l="l" t="t" r="r" b="b"/>
              <a:pathLst>
                <a:path w="5486" h="2384" extrusionOk="0">
                  <a:moveTo>
                    <a:pt x="877" y="0"/>
                  </a:moveTo>
                  <a:cubicBezTo>
                    <a:pt x="586" y="0"/>
                    <a:pt x="294" y="13"/>
                    <a:pt x="0" y="37"/>
                  </a:cubicBezTo>
                  <a:lnTo>
                    <a:pt x="704" y="893"/>
                  </a:lnTo>
                  <a:cubicBezTo>
                    <a:pt x="810" y="1034"/>
                    <a:pt x="921" y="1181"/>
                    <a:pt x="1033" y="1315"/>
                  </a:cubicBezTo>
                  <a:cubicBezTo>
                    <a:pt x="1244" y="1362"/>
                    <a:pt x="1455" y="1421"/>
                    <a:pt x="1672" y="1450"/>
                  </a:cubicBezTo>
                  <a:cubicBezTo>
                    <a:pt x="2939" y="1650"/>
                    <a:pt x="4201" y="1867"/>
                    <a:pt x="5386" y="2383"/>
                  </a:cubicBezTo>
                  <a:cubicBezTo>
                    <a:pt x="5415" y="2342"/>
                    <a:pt x="5456" y="2313"/>
                    <a:pt x="5485" y="2278"/>
                  </a:cubicBezTo>
                  <a:cubicBezTo>
                    <a:pt x="5204" y="1855"/>
                    <a:pt x="4934" y="1421"/>
                    <a:pt x="4635" y="1010"/>
                  </a:cubicBezTo>
                  <a:cubicBezTo>
                    <a:pt x="4523" y="864"/>
                    <a:pt x="4377" y="699"/>
                    <a:pt x="4207" y="635"/>
                  </a:cubicBezTo>
                  <a:cubicBezTo>
                    <a:pt x="3132" y="191"/>
                    <a:pt x="2016" y="0"/>
                    <a:pt x="87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5114175" y="3804750"/>
              <a:ext cx="152400" cy="66900"/>
            </a:xfrm>
            <a:custGeom>
              <a:avLst/>
              <a:gdLst/>
              <a:ahLst/>
              <a:cxnLst/>
              <a:rect l="l" t="t" r="r" b="b"/>
              <a:pathLst>
                <a:path w="6096" h="2676" extrusionOk="0">
                  <a:moveTo>
                    <a:pt x="1" y="0"/>
                  </a:moveTo>
                  <a:lnTo>
                    <a:pt x="482" y="1537"/>
                  </a:lnTo>
                  <a:cubicBezTo>
                    <a:pt x="1807" y="1743"/>
                    <a:pt x="3133" y="1919"/>
                    <a:pt x="4447" y="2159"/>
                  </a:cubicBezTo>
                  <a:cubicBezTo>
                    <a:pt x="4969" y="2259"/>
                    <a:pt x="5462" y="2500"/>
                    <a:pt x="5967" y="2676"/>
                  </a:cubicBezTo>
                  <a:cubicBezTo>
                    <a:pt x="6014" y="2629"/>
                    <a:pt x="6055" y="2582"/>
                    <a:pt x="6096" y="2535"/>
                  </a:cubicBezTo>
                  <a:cubicBezTo>
                    <a:pt x="5802" y="2288"/>
                    <a:pt x="5521" y="2024"/>
                    <a:pt x="5216" y="1778"/>
                  </a:cubicBezTo>
                  <a:cubicBezTo>
                    <a:pt x="4946" y="1561"/>
                    <a:pt x="4688" y="1303"/>
                    <a:pt x="4383" y="1156"/>
                  </a:cubicBezTo>
                  <a:cubicBezTo>
                    <a:pt x="4066" y="1004"/>
                    <a:pt x="3702" y="957"/>
                    <a:pt x="3356" y="863"/>
                  </a:cubicBezTo>
                  <a:cubicBezTo>
                    <a:pt x="3033" y="769"/>
                    <a:pt x="2717" y="657"/>
                    <a:pt x="2388" y="575"/>
                  </a:cubicBezTo>
                  <a:cubicBezTo>
                    <a:pt x="1596" y="382"/>
                    <a:pt x="798" y="188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5310400" y="3991900"/>
              <a:ext cx="134075" cy="61900"/>
            </a:xfrm>
            <a:custGeom>
              <a:avLst/>
              <a:gdLst/>
              <a:ahLst/>
              <a:cxnLst/>
              <a:rect l="l" t="t" r="r" b="b"/>
              <a:pathLst>
                <a:path w="5363" h="2476" extrusionOk="0">
                  <a:moveTo>
                    <a:pt x="365" y="0"/>
                  </a:moveTo>
                  <a:lnTo>
                    <a:pt x="365" y="0"/>
                  </a:lnTo>
                  <a:cubicBezTo>
                    <a:pt x="511" y="217"/>
                    <a:pt x="658" y="446"/>
                    <a:pt x="881" y="798"/>
                  </a:cubicBezTo>
                  <a:cubicBezTo>
                    <a:pt x="523" y="774"/>
                    <a:pt x="300" y="763"/>
                    <a:pt x="1" y="739"/>
                  </a:cubicBezTo>
                  <a:lnTo>
                    <a:pt x="1" y="739"/>
                  </a:lnTo>
                  <a:cubicBezTo>
                    <a:pt x="24" y="927"/>
                    <a:pt x="48" y="1097"/>
                    <a:pt x="71" y="1273"/>
                  </a:cubicBezTo>
                  <a:cubicBezTo>
                    <a:pt x="429" y="1332"/>
                    <a:pt x="787" y="1385"/>
                    <a:pt x="1145" y="1449"/>
                  </a:cubicBezTo>
                  <a:cubicBezTo>
                    <a:pt x="2171" y="1637"/>
                    <a:pt x="3204" y="1795"/>
                    <a:pt x="4225" y="2018"/>
                  </a:cubicBezTo>
                  <a:cubicBezTo>
                    <a:pt x="4474" y="2076"/>
                    <a:pt x="4683" y="2311"/>
                    <a:pt x="4914" y="2469"/>
                  </a:cubicBezTo>
                  <a:lnTo>
                    <a:pt x="4914" y="2469"/>
                  </a:lnTo>
                  <a:cubicBezTo>
                    <a:pt x="5048" y="2446"/>
                    <a:pt x="5188" y="2417"/>
                    <a:pt x="5363" y="2382"/>
                  </a:cubicBezTo>
                  <a:cubicBezTo>
                    <a:pt x="5128" y="1760"/>
                    <a:pt x="4841" y="1250"/>
                    <a:pt x="4213" y="950"/>
                  </a:cubicBezTo>
                  <a:cubicBezTo>
                    <a:pt x="2987" y="364"/>
                    <a:pt x="1690" y="129"/>
                    <a:pt x="365" y="0"/>
                  </a:cubicBezTo>
                  <a:close/>
                  <a:moveTo>
                    <a:pt x="4914" y="2469"/>
                  </a:moveTo>
                  <a:cubicBezTo>
                    <a:pt x="4913" y="2470"/>
                    <a:pt x="4912" y="2470"/>
                    <a:pt x="4911" y="2470"/>
                  </a:cubicBezTo>
                  <a:lnTo>
                    <a:pt x="4923" y="2476"/>
                  </a:lnTo>
                  <a:cubicBezTo>
                    <a:pt x="4920" y="2474"/>
                    <a:pt x="4917" y="2472"/>
                    <a:pt x="4914" y="2469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5202175" y="3730975"/>
              <a:ext cx="53550" cy="112375"/>
            </a:xfrm>
            <a:custGeom>
              <a:avLst/>
              <a:gdLst/>
              <a:ahLst/>
              <a:cxnLst/>
              <a:rect l="l" t="t" r="r" b="b"/>
              <a:pathLst>
                <a:path w="2142" h="4495" extrusionOk="0">
                  <a:moveTo>
                    <a:pt x="212" y="1"/>
                  </a:moveTo>
                  <a:cubicBezTo>
                    <a:pt x="6" y="798"/>
                    <a:pt x="0" y="1585"/>
                    <a:pt x="300" y="2377"/>
                  </a:cubicBezTo>
                  <a:cubicBezTo>
                    <a:pt x="341" y="2488"/>
                    <a:pt x="341" y="2611"/>
                    <a:pt x="382" y="2729"/>
                  </a:cubicBezTo>
                  <a:cubicBezTo>
                    <a:pt x="446" y="2922"/>
                    <a:pt x="470" y="3163"/>
                    <a:pt x="599" y="3292"/>
                  </a:cubicBezTo>
                  <a:cubicBezTo>
                    <a:pt x="1039" y="3720"/>
                    <a:pt x="1508" y="4101"/>
                    <a:pt x="1972" y="4494"/>
                  </a:cubicBezTo>
                  <a:cubicBezTo>
                    <a:pt x="2030" y="4447"/>
                    <a:pt x="2083" y="4395"/>
                    <a:pt x="2142" y="4342"/>
                  </a:cubicBezTo>
                  <a:cubicBezTo>
                    <a:pt x="1966" y="3374"/>
                    <a:pt x="1778" y="2412"/>
                    <a:pt x="1620" y="1444"/>
                  </a:cubicBezTo>
                  <a:cubicBezTo>
                    <a:pt x="1593" y="1283"/>
                    <a:pt x="1566" y="1068"/>
                    <a:pt x="1808" y="1068"/>
                  </a:cubicBezTo>
                  <a:cubicBezTo>
                    <a:pt x="1831" y="1068"/>
                    <a:pt x="1856" y="1070"/>
                    <a:pt x="1884" y="1074"/>
                  </a:cubicBezTo>
                  <a:cubicBezTo>
                    <a:pt x="1866" y="933"/>
                    <a:pt x="1860" y="787"/>
                    <a:pt x="1848" y="646"/>
                  </a:cubicBezTo>
                  <a:cubicBezTo>
                    <a:pt x="1796" y="661"/>
                    <a:pt x="1755" y="668"/>
                    <a:pt x="1722" y="668"/>
                  </a:cubicBezTo>
                  <a:cubicBezTo>
                    <a:pt x="1505" y="668"/>
                    <a:pt x="1667" y="370"/>
                    <a:pt x="1555" y="288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5179450" y="3941300"/>
              <a:ext cx="125550" cy="39175"/>
            </a:xfrm>
            <a:custGeom>
              <a:avLst/>
              <a:gdLst/>
              <a:ahLst/>
              <a:cxnLst/>
              <a:rect l="l" t="t" r="r" b="b"/>
              <a:pathLst>
                <a:path w="5022" h="1567" extrusionOk="0">
                  <a:moveTo>
                    <a:pt x="194" y="0"/>
                  </a:moveTo>
                  <a:cubicBezTo>
                    <a:pt x="0" y="411"/>
                    <a:pt x="188" y="769"/>
                    <a:pt x="329" y="1138"/>
                  </a:cubicBezTo>
                  <a:cubicBezTo>
                    <a:pt x="563" y="1244"/>
                    <a:pt x="921" y="1144"/>
                    <a:pt x="1003" y="1525"/>
                  </a:cubicBezTo>
                  <a:cubicBezTo>
                    <a:pt x="1080" y="1531"/>
                    <a:pt x="1156" y="1537"/>
                    <a:pt x="1226" y="1549"/>
                  </a:cubicBezTo>
                  <a:cubicBezTo>
                    <a:pt x="1260" y="1374"/>
                    <a:pt x="1347" y="1334"/>
                    <a:pt x="1450" y="1334"/>
                  </a:cubicBezTo>
                  <a:cubicBezTo>
                    <a:pt x="1527" y="1334"/>
                    <a:pt x="1612" y="1356"/>
                    <a:pt x="1690" y="1361"/>
                  </a:cubicBezTo>
                  <a:cubicBezTo>
                    <a:pt x="2798" y="1432"/>
                    <a:pt x="3913" y="1502"/>
                    <a:pt x="5022" y="1566"/>
                  </a:cubicBezTo>
                  <a:cubicBezTo>
                    <a:pt x="4910" y="1432"/>
                    <a:pt x="4799" y="1285"/>
                    <a:pt x="4693" y="1144"/>
                  </a:cubicBezTo>
                  <a:lnTo>
                    <a:pt x="3989" y="288"/>
                  </a:lnTo>
                  <a:cubicBezTo>
                    <a:pt x="2728" y="188"/>
                    <a:pt x="1455" y="94"/>
                    <a:pt x="1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5217125" y="3983225"/>
              <a:ext cx="115300" cy="40800"/>
            </a:xfrm>
            <a:custGeom>
              <a:avLst/>
              <a:gdLst/>
              <a:ahLst/>
              <a:cxnLst/>
              <a:rect l="l" t="t" r="r" b="b"/>
              <a:pathLst>
                <a:path w="4612" h="1632" extrusionOk="0">
                  <a:moveTo>
                    <a:pt x="1" y="1"/>
                  </a:moveTo>
                  <a:cubicBezTo>
                    <a:pt x="89" y="382"/>
                    <a:pt x="183" y="758"/>
                    <a:pt x="271" y="1139"/>
                  </a:cubicBezTo>
                  <a:cubicBezTo>
                    <a:pt x="1444" y="1297"/>
                    <a:pt x="2629" y="1468"/>
                    <a:pt x="3802" y="1632"/>
                  </a:cubicBezTo>
                  <a:cubicBezTo>
                    <a:pt x="3779" y="1456"/>
                    <a:pt x="3755" y="1286"/>
                    <a:pt x="3732" y="1092"/>
                  </a:cubicBezTo>
                  <a:lnTo>
                    <a:pt x="3732" y="1092"/>
                  </a:lnTo>
                  <a:cubicBezTo>
                    <a:pt x="4025" y="1116"/>
                    <a:pt x="4248" y="1133"/>
                    <a:pt x="4612" y="1151"/>
                  </a:cubicBezTo>
                  <a:cubicBezTo>
                    <a:pt x="4389" y="799"/>
                    <a:pt x="4242" y="570"/>
                    <a:pt x="4096" y="347"/>
                  </a:cubicBezTo>
                  <a:cubicBezTo>
                    <a:pt x="3333" y="241"/>
                    <a:pt x="2570" y="118"/>
                    <a:pt x="1796" y="60"/>
                  </a:cubicBezTo>
                  <a:cubicBezTo>
                    <a:pt x="1203" y="1"/>
                    <a:pt x="605" y="19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5045550" y="3760175"/>
              <a:ext cx="80675" cy="83175"/>
            </a:xfrm>
            <a:custGeom>
              <a:avLst/>
              <a:gdLst/>
              <a:ahLst/>
              <a:cxnLst/>
              <a:rect l="l" t="t" r="r" b="b"/>
              <a:pathLst>
                <a:path w="3227" h="3327" extrusionOk="0">
                  <a:moveTo>
                    <a:pt x="241" y="0"/>
                  </a:moveTo>
                  <a:lnTo>
                    <a:pt x="255" y="7"/>
                  </a:lnTo>
                  <a:lnTo>
                    <a:pt x="255" y="7"/>
                  </a:lnTo>
                  <a:cubicBezTo>
                    <a:pt x="256" y="5"/>
                    <a:pt x="257" y="2"/>
                    <a:pt x="258" y="0"/>
                  </a:cubicBezTo>
                  <a:close/>
                  <a:moveTo>
                    <a:pt x="1132" y="575"/>
                  </a:moveTo>
                  <a:lnTo>
                    <a:pt x="1132" y="575"/>
                  </a:lnTo>
                  <a:cubicBezTo>
                    <a:pt x="1131" y="581"/>
                    <a:pt x="1129" y="588"/>
                    <a:pt x="1128" y="594"/>
                  </a:cubicBezTo>
                  <a:lnTo>
                    <a:pt x="1128" y="594"/>
                  </a:lnTo>
                  <a:cubicBezTo>
                    <a:pt x="1131" y="591"/>
                    <a:pt x="1135" y="589"/>
                    <a:pt x="1138" y="587"/>
                  </a:cubicBezTo>
                  <a:lnTo>
                    <a:pt x="1132" y="575"/>
                  </a:lnTo>
                  <a:close/>
                  <a:moveTo>
                    <a:pt x="255" y="7"/>
                  </a:moveTo>
                  <a:cubicBezTo>
                    <a:pt x="1" y="721"/>
                    <a:pt x="112" y="1452"/>
                    <a:pt x="211" y="2177"/>
                  </a:cubicBezTo>
                  <a:cubicBezTo>
                    <a:pt x="229" y="2306"/>
                    <a:pt x="417" y="2417"/>
                    <a:pt x="534" y="2528"/>
                  </a:cubicBezTo>
                  <a:cubicBezTo>
                    <a:pt x="626" y="2620"/>
                    <a:pt x="734" y="2706"/>
                    <a:pt x="838" y="2792"/>
                  </a:cubicBezTo>
                  <a:lnTo>
                    <a:pt x="838" y="2792"/>
                  </a:lnTo>
                  <a:cubicBezTo>
                    <a:pt x="834" y="2790"/>
                    <a:pt x="831" y="2789"/>
                    <a:pt x="827" y="2787"/>
                  </a:cubicBezTo>
                  <a:lnTo>
                    <a:pt x="827" y="2787"/>
                  </a:lnTo>
                  <a:lnTo>
                    <a:pt x="845" y="2798"/>
                  </a:lnTo>
                  <a:cubicBezTo>
                    <a:pt x="842" y="2796"/>
                    <a:pt x="840" y="2794"/>
                    <a:pt x="838" y="2792"/>
                  </a:cubicBezTo>
                  <a:lnTo>
                    <a:pt x="838" y="2792"/>
                  </a:lnTo>
                  <a:cubicBezTo>
                    <a:pt x="939" y="2848"/>
                    <a:pt x="1036" y="2894"/>
                    <a:pt x="1138" y="2945"/>
                  </a:cubicBezTo>
                  <a:lnTo>
                    <a:pt x="1120" y="2933"/>
                  </a:lnTo>
                  <a:lnTo>
                    <a:pt x="1120" y="2933"/>
                  </a:lnTo>
                  <a:cubicBezTo>
                    <a:pt x="1824" y="3062"/>
                    <a:pt x="2523" y="3197"/>
                    <a:pt x="3227" y="3326"/>
                  </a:cubicBezTo>
                  <a:cubicBezTo>
                    <a:pt x="3068" y="2810"/>
                    <a:pt x="2904" y="2294"/>
                    <a:pt x="2746" y="1783"/>
                  </a:cubicBezTo>
                  <a:cubicBezTo>
                    <a:pt x="2347" y="1555"/>
                    <a:pt x="1936" y="1355"/>
                    <a:pt x="1549" y="1097"/>
                  </a:cubicBezTo>
                  <a:cubicBezTo>
                    <a:pt x="1376" y="976"/>
                    <a:pt x="1062" y="923"/>
                    <a:pt x="1128" y="594"/>
                  </a:cubicBezTo>
                  <a:lnTo>
                    <a:pt x="1128" y="594"/>
                  </a:lnTo>
                  <a:cubicBezTo>
                    <a:pt x="1078" y="628"/>
                    <a:pt x="1038" y="642"/>
                    <a:pt x="1005" y="642"/>
                  </a:cubicBezTo>
                  <a:cubicBezTo>
                    <a:pt x="911" y="642"/>
                    <a:pt x="879" y="523"/>
                    <a:pt x="827" y="428"/>
                  </a:cubicBezTo>
                  <a:lnTo>
                    <a:pt x="827" y="428"/>
                  </a:lnTo>
                  <a:lnTo>
                    <a:pt x="551" y="153"/>
                  </a:lnTo>
                  <a:lnTo>
                    <a:pt x="255" y="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240150" y="4145150"/>
              <a:ext cx="76600" cy="133625"/>
            </a:xfrm>
            <a:custGeom>
              <a:avLst/>
              <a:gdLst/>
              <a:ahLst/>
              <a:cxnLst/>
              <a:rect l="l" t="t" r="r" b="b"/>
              <a:pathLst>
                <a:path w="3064" h="5345" extrusionOk="0">
                  <a:moveTo>
                    <a:pt x="1610" y="3034"/>
                  </a:moveTo>
                  <a:cubicBezTo>
                    <a:pt x="1691" y="3034"/>
                    <a:pt x="1770" y="3127"/>
                    <a:pt x="1851" y="3227"/>
                  </a:cubicBezTo>
                  <a:lnTo>
                    <a:pt x="1426" y="3227"/>
                  </a:lnTo>
                  <a:cubicBezTo>
                    <a:pt x="1489" y="3086"/>
                    <a:pt x="1550" y="3034"/>
                    <a:pt x="1610" y="3034"/>
                  </a:cubicBezTo>
                  <a:close/>
                  <a:moveTo>
                    <a:pt x="1888" y="3255"/>
                  </a:moveTo>
                  <a:lnTo>
                    <a:pt x="1888" y="3255"/>
                  </a:lnTo>
                  <a:cubicBezTo>
                    <a:pt x="1924" y="3275"/>
                    <a:pt x="1964" y="3297"/>
                    <a:pt x="2001" y="3315"/>
                  </a:cubicBezTo>
                  <a:cubicBezTo>
                    <a:pt x="1984" y="3321"/>
                    <a:pt x="1960" y="3339"/>
                    <a:pt x="1948" y="3350"/>
                  </a:cubicBezTo>
                  <a:cubicBezTo>
                    <a:pt x="1930" y="3323"/>
                    <a:pt x="1908" y="3288"/>
                    <a:pt x="1888" y="3255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54" y="1209"/>
                    <a:pt x="675" y="2206"/>
                    <a:pt x="1215" y="3233"/>
                  </a:cubicBezTo>
                  <a:cubicBezTo>
                    <a:pt x="1220" y="3244"/>
                    <a:pt x="1240" y="3248"/>
                    <a:pt x="1267" y="3248"/>
                  </a:cubicBezTo>
                  <a:cubicBezTo>
                    <a:pt x="1307" y="3248"/>
                    <a:pt x="1363" y="3240"/>
                    <a:pt x="1408" y="3239"/>
                  </a:cubicBezTo>
                  <a:lnTo>
                    <a:pt x="1408" y="3239"/>
                  </a:lnTo>
                  <a:cubicBezTo>
                    <a:pt x="1375" y="3291"/>
                    <a:pt x="1316" y="3358"/>
                    <a:pt x="1332" y="3380"/>
                  </a:cubicBezTo>
                  <a:cubicBezTo>
                    <a:pt x="1737" y="3955"/>
                    <a:pt x="2124" y="4529"/>
                    <a:pt x="2547" y="5087"/>
                  </a:cubicBezTo>
                  <a:cubicBezTo>
                    <a:pt x="2647" y="5222"/>
                    <a:pt x="2864" y="5263"/>
                    <a:pt x="3028" y="5345"/>
                  </a:cubicBezTo>
                  <a:cubicBezTo>
                    <a:pt x="3046" y="4934"/>
                    <a:pt x="3063" y="4541"/>
                    <a:pt x="2811" y="4172"/>
                  </a:cubicBezTo>
                  <a:cubicBezTo>
                    <a:pt x="2740" y="4072"/>
                    <a:pt x="2782" y="3896"/>
                    <a:pt x="2776" y="3755"/>
                  </a:cubicBezTo>
                  <a:cubicBezTo>
                    <a:pt x="2576" y="3673"/>
                    <a:pt x="2388" y="3591"/>
                    <a:pt x="2195" y="3515"/>
                  </a:cubicBezTo>
                  <a:cubicBezTo>
                    <a:pt x="2230" y="3456"/>
                    <a:pt x="2265" y="3403"/>
                    <a:pt x="2295" y="3344"/>
                  </a:cubicBezTo>
                  <a:cubicBezTo>
                    <a:pt x="2265" y="3163"/>
                    <a:pt x="2283" y="2940"/>
                    <a:pt x="2195" y="2811"/>
                  </a:cubicBezTo>
                  <a:cubicBezTo>
                    <a:pt x="1837" y="2206"/>
                    <a:pt x="1679" y="1543"/>
                    <a:pt x="1573" y="875"/>
                  </a:cubicBezTo>
                  <a:cubicBezTo>
                    <a:pt x="1467" y="787"/>
                    <a:pt x="1362" y="687"/>
                    <a:pt x="1250" y="599"/>
                  </a:cubicBezTo>
                  <a:lnTo>
                    <a:pt x="1250" y="599"/>
                  </a:lnTo>
                  <a:lnTo>
                    <a:pt x="1262" y="611"/>
                  </a:lnTo>
                  <a:cubicBezTo>
                    <a:pt x="1133" y="564"/>
                    <a:pt x="998" y="528"/>
                    <a:pt x="869" y="482"/>
                  </a:cubicBezTo>
                  <a:cubicBezTo>
                    <a:pt x="664" y="476"/>
                    <a:pt x="488" y="441"/>
                    <a:pt x="546" y="171"/>
                  </a:cubicBezTo>
                  <a:lnTo>
                    <a:pt x="529" y="1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117850" y="3761475"/>
              <a:ext cx="97975" cy="64700"/>
            </a:xfrm>
            <a:custGeom>
              <a:avLst/>
              <a:gdLst/>
              <a:ahLst/>
              <a:cxnLst/>
              <a:rect l="l" t="t" r="r" b="b"/>
              <a:pathLst>
                <a:path w="3919" h="2588" extrusionOk="0">
                  <a:moveTo>
                    <a:pt x="135" y="1"/>
                  </a:moveTo>
                  <a:cubicBezTo>
                    <a:pt x="94" y="476"/>
                    <a:pt x="41" y="945"/>
                    <a:pt x="0" y="1421"/>
                  </a:cubicBezTo>
                  <a:cubicBezTo>
                    <a:pt x="194" y="1509"/>
                    <a:pt x="381" y="1632"/>
                    <a:pt x="575" y="1690"/>
                  </a:cubicBezTo>
                  <a:cubicBezTo>
                    <a:pt x="1396" y="1907"/>
                    <a:pt x="2229" y="2089"/>
                    <a:pt x="3051" y="2301"/>
                  </a:cubicBezTo>
                  <a:cubicBezTo>
                    <a:pt x="3350" y="2377"/>
                    <a:pt x="3626" y="2494"/>
                    <a:pt x="3919" y="2588"/>
                  </a:cubicBezTo>
                  <a:cubicBezTo>
                    <a:pt x="3432" y="1896"/>
                    <a:pt x="2916" y="1262"/>
                    <a:pt x="2229" y="799"/>
                  </a:cubicBezTo>
                  <a:cubicBezTo>
                    <a:pt x="1995" y="646"/>
                    <a:pt x="1807" y="429"/>
                    <a:pt x="1602" y="241"/>
                  </a:cubicBezTo>
                  <a:lnTo>
                    <a:pt x="1602" y="241"/>
                  </a:lnTo>
                  <a:lnTo>
                    <a:pt x="1619" y="247"/>
                  </a:lnTo>
                  <a:lnTo>
                    <a:pt x="1619" y="247"/>
                  </a:lnTo>
                  <a:lnTo>
                    <a:pt x="1319" y="100"/>
                  </a:lnTo>
                  <a:lnTo>
                    <a:pt x="1319" y="100"/>
                  </a:lnTo>
                  <a:cubicBezTo>
                    <a:pt x="1321" y="100"/>
                    <a:pt x="1324" y="100"/>
                    <a:pt x="1326" y="101"/>
                  </a:cubicBezTo>
                  <a:lnTo>
                    <a:pt x="1308" y="95"/>
                  </a:lnTo>
                  <a:lnTo>
                    <a:pt x="1319" y="100"/>
                  </a:lnTo>
                  <a:lnTo>
                    <a:pt x="1319" y="100"/>
                  </a:lnTo>
                  <a:cubicBezTo>
                    <a:pt x="923" y="65"/>
                    <a:pt x="532" y="36"/>
                    <a:pt x="1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249550" y="3911000"/>
              <a:ext cx="125850" cy="38525"/>
            </a:xfrm>
            <a:custGeom>
              <a:avLst/>
              <a:gdLst/>
              <a:ahLst/>
              <a:cxnLst/>
              <a:rect l="l" t="t" r="r" b="b"/>
              <a:pathLst>
                <a:path w="5034" h="1541" extrusionOk="0">
                  <a:moveTo>
                    <a:pt x="967" y="1"/>
                  </a:moveTo>
                  <a:cubicBezTo>
                    <a:pt x="647" y="1"/>
                    <a:pt x="325" y="22"/>
                    <a:pt x="0" y="68"/>
                  </a:cubicBezTo>
                  <a:lnTo>
                    <a:pt x="599" y="1124"/>
                  </a:lnTo>
                  <a:cubicBezTo>
                    <a:pt x="900" y="1192"/>
                    <a:pt x="1200" y="1265"/>
                    <a:pt x="1507" y="1265"/>
                  </a:cubicBezTo>
                  <a:cubicBezTo>
                    <a:pt x="1654" y="1265"/>
                    <a:pt x="1802" y="1248"/>
                    <a:pt x="1954" y="1206"/>
                  </a:cubicBezTo>
                  <a:cubicBezTo>
                    <a:pt x="1986" y="1196"/>
                    <a:pt x="2020" y="1192"/>
                    <a:pt x="2055" y="1192"/>
                  </a:cubicBezTo>
                  <a:cubicBezTo>
                    <a:pt x="2161" y="1192"/>
                    <a:pt x="2278" y="1228"/>
                    <a:pt x="2388" y="1241"/>
                  </a:cubicBezTo>
                  <a:cubicBezTo>
                    <a:pt x="3244" y="1335"/>
                    <a:pt x="4107" y="1429"/>
                    <a:pt x="5034" y="1541"/>
                  </a:cubicBezTo>
                  <a:cubicBezTo>
                    <a:pt x="4605" y="966"/>
                    <a:pt x="4119" y="491"/>
                    <a:pt x="3479" y="338"/>
                  </a:cubicBezTo>
                  <a:cubicBezTo>
                    <a:pt x="2652" y="146"/>
                    <a:pt x="1817" y="1"/>
                    <a:pt x="96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056400" y="3828650"/>
              <a:ext cx="101950" cy="69850"/>
            </a:xfrm>
            <a:custGeom>
              <a:avLst/>
              <a:gdLst/>
              <a:ahLst/>
              <a:cxnLst/>
              <a:rect l="l" t="t" r="r" b="b"/>
              <a:pathLst>
                <a:path w="4078" h="2794" extrusionOk="0">
                  <a:moveTo>
                    <a:pt x="159" y="1"/>
                  </a:moveTo>
                  <a:cubicBezTo>
                    <a:pt x="106" y="42"/>
                    <a:pt x="53" y="83"/>
                    <a:pt x="0" y="112"/>
                  </a:cubicBezTo>
                  <a:cubicBezTo>
                    <a:pt x="335" y="804"/>
                    <a:pt x="622" y="1461"/>
                    <a:pt x="1414" y="1872"/>
                  </a:cubicBezTo>
                  <a:cubicBezTo>
                    <a:pt x="2270" y="2318"/>
                    <a:pt x="3103" y="2723"/>
                    <a:pt x="4071" y="2793"/>
                  </a:cubicBezTo>
                  <a:cubicBezTo>
                    <a:pt x="4077" y="2547"/>
                    <a:pt x="4042" y="2347"/>
                    <a:pt x="3761" y="2206"/>
                  </a:cubicBezTo>
                  <a:cubicBezTo>
                    <a:pt x="3238" y="1948"/>
                    <a:pt x="2986" y="1491"/>
                    <a:pt x="3062" y="881"/>
                  </a:cubicBezTo>
                  <a:cubicBezTo>
                    <a:pt x="2446" y="757"/>
                    <a:pt x="1830" y="646"/>
                    <a:pt x="1226" y="499"/>
                  </a:cubicBezTo>
                  <a:cubicBezTo>
                    <a:pt x="1033" y="458"/>
                    <a:pt x="862" y="294"/>
                    <a:pt x="686" y="194"/>
                  </a:cubicBezTo>
                  <a:lnTo>
                    <a:pt x="686" y="194"/>
                  </a:lnTo>
                  <a:lnTo>
                    <a:pt x="704" y="206"/>
                  </a:lnTo>
                  <a:cubicBezTo>
                    <a:pt x="598" y="147"/>
                    <a:pt x="499" y="100"/>
                    <a:pt x="393" y="48"/>
                  </a:cubicBezTo>
                  <a:lnTo>
                    <a:pt x="393" y="48"/>
                  </a:lnTo>
                  <a:lnTo>
                    <a:pt x="411" y="59"/>
                  </a:lnTo>
                  <a:cubicBezTo>
                    <a:pt x="329" y="42"/>
                    <a:pt x="241" y="24"/>
                    <a:pt x="15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499150" y="3822350"/>
              <a:ext cx="56500" cy="165900"/>
            </a:xfrm>
            <a:custGeom>
              <a:avLst/>
              <a:gdLst/>
              <a:ahLst/>
              <a:cxnLst/>
              <a:rect l="l" t="t" r="r" b="b"/>
              <a:pathLst>
                <a:path w="2260" h="6636" extrusionOk="0">
                  <a:moveTo>
                    <a:pt x="13" y="0"/>
                  </a:moveTo>
                  <a:lnTo>
                    <a:pt x="1" y="12"/>
                  </a:lnTo>
                  <a:cubicBezTo>
                    <a:pt x="5" y="15"/>
                    <a:pt x="9" y="19"/>
                    <a:pt x="13" y="22"/>
                  </a:cubicBezTo>
                  <a:lnTo>
                    <a:pt x="13" y="22"/>
                  </a:lnTo>
                  <a:lnTo>
                    <a:pt x="13" y="0"/>
                  </a:lnTo>
                  <a:close/>
                  <a:moveTo>
                    <a:pt x="7" y="593"/>
                  </a:moveTo>
                  <a:lnTo>
                    <a:pt x="13" y="605"/>
                  </a:lnTo>
                  <a:lnTo>
                    <a:pt x="13" y="600"/>
                  </a:lnTo>
                  <a:lnTo>
                    <a:pt x="13" y="600"/>
                  </a:lnTo>
                  <a:cubicBezTo>
                    <a:pt x="11" y="597"/>
                    <a:pt x="9" y="595"/>
                    <a:pt x="7" y="593"/>
                  </a:cubicBezTo>
                  <a:close/>
                  <a:moveTo>
                    <a:pt x="13" y="22"/>
                  </a:moveTo>
                  <a:lnTo>
                    <a:pt x="13" y="600"/>
                  </a:lnTo>
                  <a:lnTo>
                    <a:pt x="13" y="600"/>
                  </a:lnTo>
                  <a:cubicBezTo>
                    <a:pt x="476" y="1127"/>
                    <a:pt x="506" y="1810"/>
                    <a:pt x="588" y="2453"/>
                  </a:cubicBezTo>
                  <a:cubicBezTo>
                    <a:pt x="652" y="3045"/>
                    <a:pt x="605" y="3655"/>
                    <a:pt x="617" y="4259"/>
                  </a:cubicBezTo>
                  <a:cubicBezTo>
                    <a:pt x="1045" y="4265"/>
                    <a:pt x="1245" y="4482"/>
                    <a:pt x="1339" y="4917"/>
                  </a:cubicBezTo>
                  <a:cubicBezTo>
                    <a:pt x="1438" y="5368"/>
                    <a:pt x="1614" y="5796"/>
                    <a:pt x="1802" y="6219"/>
                  </a:cubicBezTo>
                  <a:cubicBezTo>
                    <a:pt x="1884" y="6395"/>
                    <a:pt x="2101" y="6495"/>
                    <a:pt x="2260" y="6635"/>
                  </a:cubicBezTo>
                  <a:cubicBezTo>
                    <a:pt x="2037" y="4975"/>
                    <a:pt x="1802" y="3321"/>
                    <a:pt x="1086" y="1796"/>
                  </a:cubicBezTo>
                  <a:cubicBezTo>
                    <a:pt x="783" y="1166"/>
                    <a:pt x="579" y="485"/>
                    <a:pt x="13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5249550" y="3749175"/>
              <a:ext cx="36525" cy="119825"/>
            </a:xfrm>
            <a:custGeom>
              <a:avLst/>
              <a:gdLst/>
              <a:ahLst/>
              <a:cxnLst/>
              <a:rect l="l" t="t" r="r" b="b"/>
              <a:pathLst>
                <a:path w="1461" h="4793" extrusionOk="0">
                  <a:moveTo>
                    <a:pt x="1273" y="0"/>
                  </a:moveTo>
                  <a:lnTo>
                    <a:pt x="1273" y="0"/>
                  </a:lnTo>
                  <a:cubicBezTo>
                    <a:pt x="863" y="117"/>
                    <a:pt x="464" y="235"/>
                    <a:pt x="352" y="745"/>
                  </a:cubicBezTo>
                  <a:cubicBezTo>
                    <a:pt x="335" y="862"/>
                    <a:pt x="129" y="939"/>
                    <a:pt x="0" y="1033"/>
                  </a:cubicBezTo>
                  <a:cubicBezTo>
                    <a:pt x="147" y="1883"/>
                    <a:pt x="294" y="2740"/>
                    <a:pt x="458" y="3590"/>
                  </a:cubicBezTo>
                  <a:cubicBezTo>
                    <a:pt x="493" y="3770"/>
                    <a:pt x="527" y="3909"/>
                    <a:pt x="315" y="3969"/>
                  </a:cubicBezTo>
                  <a:lnTo>
                    <a:pt x="315" y="3969"/>
                  </a:lnTo>
                  <a:cubicBezTo>
                    <a:pt x="314" y="3968"/>
                    <a:pt x="312" y="3967"/>
                    <a:pt x="311" y="3966"/>
                  </a:cubicBezTo>
                  <a:lnTo>
                    <a:pt x="305" y="3972"/>
                  </a:lnTo>
                  <a:cubicBezTo>
                    <a:pt x="309" y="3971"/>
                    <a:pt x="312" y="3970"/>
                    <a:pt x="315" y="3969"/>
                  </a:cubicBezTo>
                  <a:lnTo>
                    <a:pt x="315" y="3969"/>
                  </a:lnTo>
                  <a:cubicBezTo>
                    <a:pt x="630" y="4249"/>
                    <a:pt x="940" y="4518"/>
                    <a:pt x="1256" y="4793"/>
                  </a:cubicBezTo>
                  <a:lnTo>
                    <a:pt x="1426" y="4629"/>
                  </a:lnTo>
                  <a:cubicBezTo>
                    <a:pt x="1350" y="3983"/>
                    <a:pt x="1273" y="3344"/>
                    <a:pt x="1203" y="2699"/>
                  </a:cubicBezTo>
                  <a:cubicBezTo>
                    <a:pt x="1191" y="2581"/>
                    <a:pt x="1203" y="2446"/>
                    <a:pt x="1232" y="2341"/>
                  </a:cubicBezTo>
                  <a:cubicBezTo>
                    <a:pt x="1461" y="1561"/>
                    <a:pt x="1344" y="786"/>
                    <a:pt x="127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5132500" y="3638875"/>
              <a:ext cx="45200" cy="122925"/>
            </a:xfrm>
            <a:custGeom>
              <a:avLst/>
              <a:gdLst/>
              <a:ahLst/>
              <a:cxnLst/>
              <a:rect l="l" t="t" r="r" b="b"/>
              <a:pathLst>
                <a:path w="1808" h="4917" extrusionOk="0">
                  <a:moveTo>
                    <a:pt x="323" y="1"/>
                  </a:moveTo>
                  <a:cubicBezTo>
                    <a:pt x="225" y="1"/>
                    <a:pt x="119" y="38"/>
                    <a:pt x="1" y="141"/>
                  </a:cubicBezTo>
                  <a:cubicBezTo>
                    <a:pt x="7" y="259"/>
                    <a:pt x="7" y="376"/>
                    <a:pt x="18" y="505"/>
                  </a:cubicBezTo>
                  <a:cubicBezTo>
                    <a:pt x="71" y="599"/>
                    <a:pt x="159" y="693"/>
                    <a:pt x="177" y="804"/>
                  </a:cubicBezTo>
                  <a:cubicBezTo>
                    <a:pt x="277" y="1450"/>
                    <a:pt x="370" y="2101"/>
                    <a:pt x="470" y="2746"/>
                  </a:cubicBezTo>
                  <a:cubicBezTo>
                    <a:pt x="593" y="3567"/>
                    <a:pt x="816" y="4336"/>
                    <a:pt x="1684" y="4917"/>
                  </a:cubicBezTo>
                  <a:cubicBezTo>
                    <a:pt x="1720" y="4594"/>
                    <a:pt x="1808" y="4359"/>
                    <a:pt x="1772" y="4136"/>
                  </a:cubicBezTo>
                  <a:cubicBezTo>
                    <a:pt x="1661" y="3444"/>
                    <a:pt x="1514" y="2758"/>
                    <a:pt x="1368" y="2077"/>
                  </a:cubicBezTo>
                  <a:cubicBezTo>
                    <a:pt x="1245" y="1502"/>
                    <a:pt x="1098" y="922"/>
                    <a:pt x="951" y="276"/>
                  </a:cubicBezTo>
                  <a:cubicBezTo>
                    <a:pt x="766" y="243"/>
                    <a:pt x="572" y="1"/>
                    <a:pt x="32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5637325" y="4090450"/>
              <a:ext cx="55150" cy="103275"/>
            </a:xfrm>
            <a:custGeom>
              <a:avLst/>
              <a:gdLst/>
              <a:ahLst/>
              <a:cxnLst/>
              <a:rect l="l" t="t" r="r" b="b"/>
              <a:pathLst>
                <a:path w="2206" h="4131" extrusionOk="0">
                  <a:moveTo>
                    <a:pt x="358" y="0"/>
                  </a:moveTo>
                  <a:cubicBezTo>
                    <a:pt x="235" y="628"/>
                    <a:pt x="118" y="1185"/>
                    <a:pt x="0" y="1743"/>
                  </a:cubicBezTo>
                  <a:cubicBezTo>
                    <a:pt x="558" y="2224"/>
                    <a:pt x="974" y="2804"/>
                    <a:pt x="1250" y="3491"/>
                  </a:cubicBezTo>
                  <a:cubicBezTo>
                    <a:pt x="1326" y="3714"/>
                    <a:pt x="1455" y="3919"/>
                    <a:pt x="1561" y="4130"/>
                  </a:cubicBezTo>
                  <a:cubicBezTo>
                    <a:pt x="2206" y="3010"/>
                    <a:pt x="1760" y="1878"/>
                    <a:pt x="1619" y="781"/>
                  </a:cubicBezTo>
                  <a:cubicBezTo>
                    <a:pt x="1174" y="499"/>
                    <a:pt x="757" y="247"/>
                    <a:pt x="35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5131050" y="3850650"/>
              <a:ext cx="104875" cy="55800"/>
            </a:xfrm>
            <a:custGeom>
              <a:avLst/>
              <a:gdLst/>
              <a:ahLst/>
              <a:cxnLst/>
              <a:rect l="l" t="t" r="r" b="b"/>
              <a:pathLst>
                <a:path w="4195" h="2232" extrusionOk="0">
                  <a:moveTo>
                    <a:pt x="76" y="1"/>
                  </a:moveTo>
                  <a:lnTo>
                    <a:pt x="76" y="1"/>
                  </a:lnTo>
                  <a:cubicBezTo>
                    <a:pt x="0" y="611"/>
                    <a:pt x="252" y="1068"/>
                    <a:pt x="775" y="1332"/>
                  </a:cubicBezTo>
                  <a:cubicBezTo>
                    <a:pt x="1056" y="1467"/>
                    <a:pt x="1091" y="1661"/>
                    <a:pt x="1085" y="1919"/>
                  </a:cubicBezTo>
                  <a:cubicBezTo>
                    <a:pt x="1778" y="2111"/>
                    <a:pt x="2480" y="2232"/>
                    <a:pt x="3193" y="2232"/>
                  </a:cubicBezTo>
                  <a:cubicBezTo>
                    <a:pt x="3417" y="2232"/>
                    <a:pt x="3641" y="2220"/>
                    <a:pt x="3866" y="2195"/>
                  </a:cubicBezTo>
                  <a:cubicBezTo>
                    <a:pt x="3878" y="2130"/>
                    <a:pt x="3854" y="2042"/>
                    <a:pt x="3890" y="1989"/>
                  </a:cubicBezTo>
                  <a:cubicBezTo>
                    <a:pt x="4195" y="1526"/>
                    <a:pt x="4148" y="1074"/>
                    <a:pt x="3878" y="617"/>
                  </a:cubicBezTo>
                  <a:cubicBezTo>
                    <a:pt x="3684" y="570"/>
                    <a:pt x="3485" y="517"/>
                    <a:pt x="3291" y="464"/>
                  </a:cubicBezTo>
                  <a:lnTo>
                    <a:pt x="3291" y="1520"/>
                  </a:lnTo>
                  <a:cubicBezTo>
                    <a:pt x="3048" y="1576"/>
                    <a:pt x="2892" y="1613"/>
                    <a:pt x="2781" y="1613"/>
                  </a:cubicBezTo>
                  <a:cubicBezTo>
                    <a:pt x="2590" y="1613"/>
                    <a:pt x="2533" y="1503"/>
                    <a:pt x="2388" y="1192"/>
                  </a:cubicBezTo>
                  <a:cubicBezTo>
                    <a:pt x="2266" y="934"/>
                    <a:pt x="2137" y="805"/>
                    <a:pt x="1886" y="805"/>
                  </a:cubicBezTo>
                  <a:cubicBezTo>
                    <a:pt x="1834" y="805"/>
                    <a:pt x="1777" y="811"/>
                    <a:pt x="1713" y="822"/>
                  </a:cubicBezTo>
                  <a:cubicBezTo>
                    <a:pt x="1629" y="837"/>
                    <a:pt x="1553" y="845"/>
                    <a:pt x="1484" y="845"/>
                  </a:cubicBezTo>
                  <a:cubicBezTo>
                    <a:pt x="1102" y="845"/>
                    <a:pt x="926" y="608"/>
                    <a:pt x="792" y="77"/>
                  </a:cubicBezTo>
                  <a:cubicBezTo>
                    <a:pt x="557" y="53"/>
                    <a:pt x="311" y="24"/>
                    <a:pt x="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5076775" y="3601025"/>
              <a:ext cx="56200" cy="74825"/>
            </a:xfrm>
            <a:custGeom>
              <a:avLst/>
              <a:gdLst/>
              <a:ahLst/>
              <a:cxnLst/>
              <a:rect l="l" t="t" r="r" b="b"/>
              <a:pathLst>
                <a:path w="2248" h="2993" extrusionOk="0">
                  <a:moveTo>
                    <a:pt x="1" y="1"/>
                  </a:moveTo>
                  <a:lnTo>
                    <a:pt x="1" y="1"/>
                  </a:lnTo>
                  <a:cubicBezTo>
                    <a:pt x="89" y="376"/>
                    <a:pt x="153" y="646"/>
                    <a:pt x="212" y="916"/>
                  </a:cubicBezTo>
                  <a:cubicBezTo>
                    <a:pt x="587" y="1561"/>
                    <a:pt x="951" y="2201"/>
                    <a:pt x="1326" y="2846"/>
                  </a:cubicBezTo>
                  <a:cubicBezTo>
                    <a:pt x="1631" y="2887"/>
                    <a:pt x="1942" y="2940"/>
                    <a:pt x="2247" y="2993"/>
                  </a:cubicBezTo>
                  <a:cubicBezTo>
                    <a:pt x="2247" y="2664"/>
                    <a:pt x="2242" y="2342"/>
                    <a:pt x="2242" y="2007"/>
                  </a:cubicBezTo>
                  <a:cubicBezTo>
                    <a:pt x="2236" y="1890"/>
                    <a:pt x="2236" y="1773"/>
                    <a:pt x="2230" y="1655"/>
                  </a:cubicBezTo>
                  <a:cubicBezTo>
                    <a:pt x="2083" y="1268"/>
                    <a:pt x="1825" y="969"/>
                    <a:pt x="1397" y="945"/>
                  </a:cubicBezTo>
                  <a:cubicBezTo>
                    <a:pt x="1068" y="934"/>
                    <a:pt x="1015" y="711"/>
                    <a:pt x="892" y="511"/>
                  </a:cubicBezTo>
                  <a:cubicBezTo>
                    <a:pt x="622" y="359"/>
                    <a:pt x="353" y="20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5267875" y="3689475"/>
              <a:ext cx="53550" cy="67775"/>
            </a:xfrm>
            <a:custGeom>
              <a:avLst/>
              <a:gdLst/>
              <a:ahLst/>
              <a:cxnLst/>
              <a:rect l="l" t="t" r="r" b="b"/>
              <a:pathLst>
                <a:path w="2142" h="2711" extrusionOk="0">
                  <a:moveTo>
                    <a:pt x="18" y="0"/>
                  </a:moveTo>
                  <a:lnTo>
                    <a:pt x="18" y="341"/>
                  </a:lnTo>
                  <a:lnTo>
                    <a:pt x="1" y="323"/>
                  </a:lnTo>
                  <a:lnTo>
                    <a:pt x="1" y="323"/>
                  </a:lnTo>
                  <a:cubicBezTo>
                    <a:pt x="59" y="429"/>
                    <a:pt x="112" y="528"/>
                    <a:pt x="165" y="634"/>
                  </a:cubicBezTo>
                  <a:lnTo>
                    <a:pt x="159" y="616"/>
                  </a:lnTo>
                  <a:lnTo>
                    <a:pt x="159" y="616"/>
                  </a:lnTo>
                  <a:cubicBezTo>
                    <a:pt x="364" y="1144"/>
                    <a:pt x="558" y="1684"/>
                    <a:pt x="757" y="2212"/>
                  </a:cubicBezTo>
                  <a:cubicBezTo>
                    <a:pt x="816" y="2365"/>
                    <a:pt x="851" y="2529"/>
                    <a:pt x="898" y="2681"/>
                  </a:cubicBezTo>
                  <a:cubicBezTo>
                    <a:pt x="1315" y="2693"/>
                    <a:pt x="1725" y="2705"/>
                    <a:pt x="2142" y="2711"/>
                  </a:cubicBezTo>
                  <a:cubicBezTo>
                    <a:pt x="2066" y="2218"/>
                    <a:pt x="1989" y="1719"/>
                    <a:pt x="1907" y="1215"/>
                  </a:cubicBezTo>
                  <a:lnTo>
                    <a:pt x="1907" y="1215"/>
                  </a:lnTo>
                  <a:lnTo>
                    <a:pt x="1925" y="1221"/>
                  </a:lnTo>
                  <a:lnTo>
                    <a:pt x="1772" y="910"/>
                  </a:lnTo>
                  <a:lnTo>
                    <a:pt x="1772" y="927"/>
                  </a:lnTo>
                  <a:cubicBezTo>
                    <a:pt x="1367" y="305"/>
                    <a:pt x="716" y="171"/>
                    <a:pt x="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5227550" y="3866500"/>
              <a:ext cx="93450" cy="41975"/>
            </a:xfrm>
            <a:custGeom>
              <a:avLst/>
              <a:gdLst/>
              <a:ahLst/>
              <a:cxnLst/>
              <a:rect l="l" t="t" r="r" b="b"/>
              <a:pathLst>
                <a:path w="3738" h="1679" extrusionOk="0">
                  <a:moveTo>
                    <a:pt x="18" y="0"/>
                  </a:moveTo>
                  <a:lnTo>
                    <a:pt x="18" y="0"/>
                  </a:lnTo>
                  <a:cubicBezTo>
                    <a:pt x="282" y="452"/>
                    <a:pt x="323" y="910"/>
                    <a:pt x="30" y="1373"/>
                  </a:cubicBezTo>
                  <a:cubicBezTo>
                    <a:pt x="0" y="1420"/>
                    <a:pt x="18" y="1502"/>
                    <a:pt x="12" y="1578"/>
                  </a:cubicBezTo>
                  <a:cubicBezTo>
                    <a:pt x="1232" y="1608"/>
                    <a:pt x="2464" y="1637"/>
                    <a:pt x="3737" y="1678"/>
                  </a:cubicBezTo>
                  <a:cubicBezTo>
                    <a:pt x="3297" y="1361"/>
                    <a:pt x="2875" y="1068"/>
                    <a:pt x="2458" y="769"/>
                  </a:cubicBezTo>
                  <a:cubicBezTo>
                    <a:pt x="2400" y="851"/>
                    <a:pt x="2341" y="915"/>
                    <a:pt x="2224" y="1062"/>
                  </a:cubicBezTo>
                  <a:cubicBezTo>
                    <a:pt x="2020" y="858"/>
                    <a:pt x="1821" y="654"/>
                    <a:pt x="1629" y="450"/>
                  </a:cubicBezTo>
                  <a:lnTo>
                    <a:pt x="1629" y="450"/>
                  </a:lnTo>
                  <a:cubicBezTo>
                    <a:pt x="1632" y="451"/>
                    <a:pt x="1634" y="451"/>
                    <a:pt x="1637" y="452"/>
                  </a:cubicBezTo>
                  <a:lnTo>
                    <a:pt x="1625" y="446"/>
                  </a:lnTo>
                  <a:lnTo>
                    <a:pt x="1625" y="446"/>
                  </a:lnTo>
                  <a:cubicBezTo>
                    <a:pt x="1626" y="447"/>
                    <a:pt x="1628" y="449"/>
                    <a:pt x="1629" y="450"/>
                  </a:cubicBezTo>
                  <a:lnTo>
                    <a:pt x="1629" y="450"/>
                  </a:lnTo>
                  <a:cubicBezTo>
                    <a:pt x="1403" y="392"/>
                    <a:pt x="1189" y="328"/>
                    <a:pt x="968" y="270"/>
                  </a:cubicBezTo>
                  <a:cubicBezTo>
                    <a:pt x="657" y="176"/>
                    <a:pt x="335" y="88"/>
                    <a:pt x="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5123125" y="3928675"/>
              <a:ext cx="64550" cy="41250"/>
            </a:xfrm>
            <a:custGeom>
              <a:avLst/>
              <a:gdLst/>
              <a:ahLst/>
              <a:cxnLst/>
              <a:rect l="l" t="t" r="r" b="b"/>
              <a:pathLst>
                <a:path w="2582" h="1650" extrusionOk="0">
                  <a:moveTo>
                    <a:pt x="593" y="1"/>
                  </a:moveTo>
                  <a:cubicBezTo>
                    <a:pt x="393" y="6"/>
                    <a:pt x="200" y="18"/>
                    <a:pt x="0" y="30"/>
                  </a:cubicBezTo>
                  <a:cubicBezTo>
                    <a:pt x="159" y="235"/>
                    <a:pt x="300" y="470"/>
                    <a:pt x="493" y="652"/>
                  </a:cubicBezTo>
                  <a:cubicBezTo>
                    <a:pt x="728" y="886"/>
                    <a:pt x="974" y="1150"/>
                    <a:pt x="1268" y="1280"/>
                  </a:cubicBezTo>
                  <a:cubicBezTo>
                    <a:pt x="1678" y="1467"/>
                    <a:pt x="2142" y="1532"/>
                    <a:pt x="2582" y="1649"/>
                  </a:cubicBezTo>
                  <a:cubicBezTo>
                    <a:pt x="2441" y="1280"/>
                    <a:pt x="2253" y="922"/>
                    <a:pt x="2447" y="511"/>
                  </a:cubicBezTo>
                  <a:cubicBezTo>
                    <a:pt x="2230" y="488"/>
                    <a:pt x="2001" y="499"/>
                    <a:pt x="1795" y="441"/>
                  </a:cubicBezTo>
                  <a:cubicBezTo>
                    <a:pt x="1385" y="312"/>
                    <a:pt x="892" y="405"/>
                    <a:pt x="59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5161850" y="3968725"/>
              <a:ext cx="62050" cy="42850"/>
            </a:xfrm>
            <a:custGeom>
              <a:avLst/>
              <a:gdLst/>
              <a:ahLst/>
              <a:cxnLst/>
              <a:rect l="l" t="t" r="r" b="b"/>
              <a:pathLst>
                <a:path w="2482" h="1714" extrusionOk="0">
                  <a:moveTo>
                    <a:pt x="0" y="0"/>
                  </a:moveTo>
                  <a:lnTo>
                    <a:pt x="0" y="0"/>
                  </a:lnTo>
                  <a:cubicBezTo>
                    <a:pt x="722" y="880"/>
                    <a:pt x="1396" y="1602"/>
                    <a:pt x="2482" y="1713"/>
                  </a:cubicBezTo>
                  <a:cubicBezTo>
                    <a:pt x="2394" y="1332"/>
                    <a:pt x="2300" y="956"/>
                    <a:pt x="2212" y="575"/>
                  </a:cubicBezTo>
                  <a:cubicBezTo>
                    <a:pt x="2118" y="528"/>
                    <a:pt x="2030" y="493"/>
                    <a:pt x="1936" y="452"/>
                  </a:cubicBezTo>
                  <a:cubicBezTo>
                    <a:pt x="1854" y="440"/>
                    <a:pt x="1778" y="434"/>
                    <a:pt x="1707" y="428"/>
                  </a:cubicBezTo>
                  <a:cubicBezTo>
                    <a:pt x="1179" y="293"/>
                    <a:pt x="645" y="164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5747175" y="4173750"/>
              <a:ext cx="35950" cy="74825"/>
            </a:xfrm>
            <a:custGeom>
              <a:avLst/>
              <a:gdLst/>
              <a:ahLst/>
              <a:cxnLst/>
              <a:rect l="l" t="t" r="r" b="b"/>
              <a:pathLst>
                <a:path w="1438" h="2993" extrusionOk="0">
                  <a:moveTo>
                    <a:pt x="88" y="0"/>
                  </a:moveTo>
                  <a:cubicBezTo>
                    <a:pt x="59" y="30"/>
                    <a:pt x="30" y="53"/>
                    <a:pt x="0" y="83"/>
                  </a:cubicBezTo>
                  <a:cubicBezTo>
                    <a:pt x="82" y="652"/>
                    <a:pt x="159" y="1215"/>
                    <a:pt x="241" y="1790"/>
                  </a:cubicBezTo>
                  <a:cubicBezTo>
                    <a:pt x="255" y="1789"/>
                    <a:pt x="268" y="1788"/>
                    <a:pt x="281" y="1788"/>
                  </a:cubicBezTo>
                  <a:cubicBezTo>
                    <a:pt x="573" y="1788"/>
                    <a:pt x="620" y="2034"/>
                    <a:pt x="716" y="2241"/>
                  </a:cubicBezTo>
                  <a:cubicBezTo>
                    <a:pt x="833" y="2500"/>
                    <a:pt x="992" y="2740"/>
                    <a:pt x="1121" y="2992"/>
                  </a:cubicBezTo>
                  <a:cubicBezTo>
                    <a:pt x="1437" y="1766"/>
                    <a:pt x="804" y="863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5239125" y="4101150"/>
              <a:ext cx="30825" cy="54450"/>
            </a:xfrm>
            <a:custGeom>
              <a:avLst/>
              <a:gdLst/>
              <a:ahLst/>
              <a:cxnLst/>
              <a:rect l="l" t="t" r="r" b="b"/>
              <a:pathLst>
                <a:path w="1233" h="2178" extrusionOk="0">
                  <a:moveTo>
                    <a:pt x="288" y="1"/>
                  </a:moveTo>
                  <a:cubicBezTo>
                    <a:pt x="290" y="2"/>
                    <a:pt x="292" y="4"/>
                    <a:pt x="294" y="6"/>
                  </a:cubicBezTo>
                  <a:lnTo>
                    <a:pt x="294" y="6"/>
                  </a:lnTo>
                  <a:cubicBezTo>
                    <a:pt x="296" y="4"/>
                    <a:pt x="298" y="2"/>
                    <a:pt x="300" y="1"/>
                  </a:cubicBezTo>
                  <a:close/>
                  <a:moveTo>
                    <a:pt x="294" y="6"/>
                  </a:moveTo>
                  <a:lnTo>
                    <a:pt x="294" y="6"/>
                  </a:lnTo>
                  <a:cubicBezTo>
                    <a:pt x="199" y="86"/>
                    <a:pt x="36" y="155"/>
                    <a:pt x="30" y="241"/>
                  </a:cubicBezTo>
                  <a:cubicBezTo>
                    <a:pt x="1" y="652"/>
                    <a:pt x="24" y="1057"/>
                    <a:pt x="24" y="1467"/>
                  </a:cubicBezTo>
                  <a:cubicBezTo>
                    <a:pt x="312" y="1491"/>
                    <a:pt x="593" y="1502"/>
                    <a:pt x="576" y="1907"/>
                  </a:cubicBezTo>
                  <a:lnTo>
                    <a:pt x="587" y="1919"/>
                  </a:lnTo>
                  <a:cubicBezTo>
                    <a:pt x="734" y="1972"/>
                    <a:pt x="887" y="2030"/>
                    <a:pt x="1033" y="2083"/>
                  </a:cubicBezTo>
                  <a:cubicBezTo>
                    <a:pt x="1098" y="2113"/>
                    <a:pt x="1168" y="2148"/>
                    <a:pt x="1233" y="2177"/>
                  </a:cubicBezTo>
                  <a:lnTo>
                    <a:pt x="857" y="482"/>
                  </a:lnTo>
                  <a:cubicBezTo>
                    <a:pt x="666" y="325"/>
                    <a:pt x="474" y="162"/>
                    <a:pt x="294" y="6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5208325" y="4014925"/>
              <a:ext cx="35075" cy="46075"/>
            </a:xfrm>
            <a:custGeom>
              <a:avLst/>
              <a:gdLst/>
              <a:ahLst/>
              <a:cxnLst/>
              <a:rect l="l" t="t" r="r" b="b"/>
              <a:pathLst>
                <a:path w="1403" h="1843" extrusionOk="0">
                  <a:moveTo>
                    <a:pt x="118" y="0"/>
                  </a:moveTo>
                  <a:cubicBezTo>
                    <a:pt x="83" y="47"/>
                    <a:pt x="36" y="82"/>
                    <a:pt x="1" y="129"/>
                  </a:cubicBezTo>
                  <a:cubicBezTo>
                    <a:pt x="282" y="581"/>
                    <a:pt x="535" y="1050"/>
                    <a:pt x="846" y="1484"/>
                  </a:cubicBezTo>
                  <a:cubicBezTo>
                    <a:pt x="963" y="1643"/>
                    <a:pt x="1192" y="1725"/>
                    <a:pt x="1368" y="1842"/>
                  </a:cubicBezTo>
                  <a:cubicBezTo>
                    <a:pt x="1374" y="1484"/>
                    <a:pt x="1403" y="1126"/>
                    <a:pt x="1174" y="786"/>
                  </a:cubicBezTo>
                  <a:cubicBezTo>
                    <a:pt x="1092" y="663"/>
                    <a:pt x="1139" y="464"/>
                    <a:pt x="1121" y="293"/>
                  </a:cubicBezTo>
                  <a:cubicBezTo>
                    <a:pt x="793" y="200"/>
                    <a:pt x="458" y="100"/>
                    <a:pt x="1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5176075" y="3741825"/>
              <a:ext cx="27725" cy="52400"/>
            </a:xfrm>
            <a:custGeom>
              <a:avLst/>
              <a:gdLst/>
              <a:ahLst/>
              <a:cxnLst/>
              <a:rect l="l" t="t" r="r" b="b"/>
              <a:pathLst>
                <a:path w="1109" h="2096" extrusionOk="0">
                  <a:moveTo>
                    <a:pt x="874" y="1"/>
                  </a:moveTo>
                  <a:lnTo>
                    <a:pt x="874" y="1"/>
                  </a:lnTo>
                  <a:cubicBezTo>
                    <a:pt x="681" y="7"/>
                    <a:pt x="499" y="7"/>
                    <a:pt x="311" y="7"/>
                  </a:cubicBezTo>
                  <a:cubicBezTo>
                    <a:pt x="0" y="787"/>
                    <a:pt x="135" y="1450"/>
                    <a:pt x="833" y="1972"/>
                  </a:cubicBezTo>
                  <a:cubicBezTo>
                    <a:pt x="892" y="2019"/>
                    <a:pt x="951" y="2054"/>
                    <a:pt x="1009" y="2095"/>
                  </a:cubicBezTo>
                  <a:cubicBezTo>
                    <a:pt x="1039" y="2066"/>
                    <a:pt x="1068" y="2031"/>
                    <a:pt x="1109" y="2001"/>
                  </a:cubicBezTo>
                  <a:cubicBezTo>
                    <a:pt x="845" y="1356"/>
                    <a:pt x="874" y="675"/>
                    <a:pt x="87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5121500" y="3727900"/>
              <a:ext cx="36850" cy="36250"/>
            </a:xfrm>
            <a:custGeom>
              <a:avLst/>
              <a:gdLst/>
              <a:ahLst/>
              <a:cxnLst/>
              <a:rect l="l" t="t" r="r" b="b"/>
              <a:pathLst>
                <a:path w="1474" h="1450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358"/>
                    <a:pt x="95" y="728"/>
                    <a:pt x="147" y="1092"/>
                  </a:cubicBezTo>
                  <a:cubicBezTo>
                    <a:pt x="488" y="1209"/>
                    <a:pt x="834" y="1326"/>
                    <a:pt x="1186" y="1449"/>
                  </a:cubicBezTo>
                  <a:lnTo>
                    <a:pt x="1174" y="1444"/>
                  </a:lnTo>
                  <a:lnTo>
                    <a:pt x="1465" y="1444"/>
                  </a:lnTo>
                  <a:cubicBezTo>
                    <a:pt x="1207" y="731"/>
                    <a:pt x="814" y="147"/>
                    <a:pt x="1" y="0"/>
                  </a:cubicBezTo>
                  <a:close/>
                  <a:moveTo>
                    <a:pt x="1465" y="1444"/>
                  </a:moveTo>
                  <a:cubicBezTo>
                    <a:pt x="1466" y="1446"/>
                    <a:pt x="1467" y="1447"/>
                    <a:pt x="1467" y="1449"/>
                  </a:cubicBezTo>
                  <a:lnTo>
                    <a:pt x="1473" y="1444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5109925" y="3672175"/>
              <a:ext cx="28175" cy="36675"/>
            </a:xfrm>
            <a:custGeom>
              <a:avLst/>
              <a:gdLst/>
              <a:ahLst/>
              <a:cxnLst/>
              <a:rect l="l" t="t" r="r" b="b"/>
              <a:pathLst>
                <a:path w="1127" h="1467" extrusionOk="0">
                  <a:moveTo>
                    <a:pt x="0" y="0"/>
                  </a:moveTo>
                  <a:cubicBezTo>
                    <a:pt x="352" y="733"/>
                    <a:pt x="704" y="1209"/>
                    <a:pt x="1127" y="1467"/>
                  </a:cubicBezTo>
                  <a:cubicBezTo>
                    <a:pt x="1056" y="992"/>
                    <a:pt x="992" y="569"/>
                    <a:pt x="921" y="147"/>
                  </a:cubicBezTo>
                  <a:cubicBezTo>
                    <a:pt x="616" y="100"/>
                    <a:pt x="305" y="53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235900" y="4068150"/>
              <a:ext cx="21300" cy="33625"/>
            </a:xfrm>
            <a:custGeom>
              <a:avLst/>
              <a:gdLst/>
              <a:ahLst/>
              <a:cxnLst/>
              <a:rect l="l" t="t" r="r" b="b"/>
              <a:pathLst>
                <a:path w="852" h="1345" extrusionOk="0">
                  <a:moveTo>
                    <a:pt x="1" y="1"/>
                  </a:moveTo>
                  <a:cubicBezTo>
                    <a:pt x="153" y="511"/>
                    <a:pt x="1" y="1004"/>
                    <a:pt x="417" y="1326"/>
                  </a:cubicBezTo>
                  <a:lnTo>
                    <a:pt x="400" y="1326"/>
                  </a:lnTo>
                  <a:cubicBezTo>
                    <a:pt x="546" y="1326"/>
                    <a:pt x="705" y="1332"/>
                    <a:pt x="851" y="1344"/>
                  </a:cubicBezTo>
                  <a:cubicBezTo>
                    <a:pt x="746" y="951"/>
                    <a:pt x="652" y="570"/>
                    <a:pt x="546" y="188"/>
                  </a:cubicBezTo>
                  <a:cubicBezTo>
                    <a:pt x="394" y="130"/>
                    <a:pt x="235" y="71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239725" y="4137675"/>
              <a:ext cx="14250" cy="11025"/>
            </a:xfrm>
            <a:custGeom>
              <a:avLst/>
              <a:gdLst/>
              <a:ahLst/>
              <a:cxnLst/>
              <a:rect l="l" t="t" r="r" b="b"/>
              <a:pathLst>
                <a:path w="570" h="441" extrusionOk="0">
                  <a:moveTo>
                    <a:pt x="0" y="0"/>
                  </a:moveTo>
                  <a:cubicBezTo>
                    <a:pt x="0" y="94"/>
                    <a:pt x="6" y="194"/>
                    <a:pt x="24" y="282"/>
                  </a:cubicBezTo>
                  <a:lnTo>
                    <a:pt x="552" y="440"/>
                  </a:lnTo>
                  <a:cubicBezTo>
                    <a:pt x="569" y="36"/>
                    <a:pt x="276" y="18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263325" y="3868100"/>
              <a:ext cx="12925" cy="9425"/>
            </a:xfrm>
            <a:custGeom>
              <a:avLst/>
              <a:gdLst/>
              <a:ahLst/>
              <a:cxnLst/>
              <a:rect l="l" t="t" r="r" b="b"/>
              <a:pathLst>
                <a:path w="517" h="377" extrusionOk="0">
                  <a:moveTo>
                    <a:pt x="136" y="1"/>
                  </a:moveTo>
                  <a:cubicBezTo>
                    <a:pt x="89" y="54"/>
                    <a:pt x="48" y="95"/>
                    <a:pt x="1" y="136"/>
                  </a:cubicBezTo>
                  <a:cubicBezTo>
                    <a:pt x="69" y="210"/>
                    <a:pt x="138" y="290"/>
                    <a:pt x="201" y="370"/>
                  </a:cubicBezTo>
                  <a:lnTo>
                    <a:pt x="201" y="370"/>
                  </a:lnTo>
                  <a:cubicBezTo>
                    <a:pt x="286" y="358"/>
                    <a:pt x="362" y="352"/>
                    <a:pt x="517" y="329"/>
                  </a:cubicBezTo>
                  <a:cubicBezTo>
                    <a:pt x="359" y="200"/>
                    <a:pt x="241" y="95"/>
                    <a:pt x="136" y="1"/>
                  </a:cubicBezTo>
                  <a:close/>
                  <a:moveTo>
                    <a:pt x="201" y="370"/>
                  </a:moveTo>
                  <a:cubicBezTo>
                    <a:pt x="199" y="370"/>
                    <a:pt x="196" y="370"/>
                    <a:pt x="194" y="370"/>
                  </a:cubicBezTo>
                  <a:lnTo>
                    <a:pt x="206" y="376"/>
                  </a:lnTo>
                  <a:cubicBezTo>
                    <a:pt x="204" y="374"/>
                    <a:pt x="203" y="372"/>
                    <a:pt x="201" y="37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322725" y="4291950"/>
              <a:ext cx="12925" cy="9575"/>
            </a:xfrm>
            <a:custGeom>
              <a:avLst/>
              <a:gdLst/>
              <a:ahLst/>
              <a:cxnLst/>
              <a:rect l="l" t="t" r="r" b="b"/>
              <a:pathLst>
                <a:path w="517" h="383" extrusionOk="0">
                  <a:moveTo>
                    <a:pt x="300" y="1"/>
                  </a:moveTo>
                  <a:cubicBezTo>
                    <a:pt x="301" y="2"/>
                    <a:pt x="302" y="3"/>
                    <a:pt x="303" y="4"/>
                  </a:cubicBezTo>
                  <a:lnTo>
                    <a:pt x="303" y="4"/>
                  </a:lnTo>
                  <a:cubicBezTo>
                    <a:pt x="308" y="3"/>
                    <a:pt x="313" y="2"/>
                    <a:pt x="317" y="1"/>
                  </a:cubicBezTo>
                  <a:close/>
                  <a:moveTo>
                    <a:pt x="303" y="4"/>
                  </a:moveTo>
                  <a:cubicBezTo>
                    <a:pt x="225" y="20"/>
                    <a:pt x="139" y="32"/>
                    <a:pt x="1" y="54"/>
                  </a:cubicBezTo>
                  <a:cubicBezTo>
                    <a:pt x="165" y="194"/>
                    <a:pt x="265" y="288"/>
                    <a:pt x="370" y="382"/>
                  </a:cubicBezTo>
                  <a:cubicBezTo>
                    <a:pt x="417" y="329"/>
                    <a:pt x="470" y="282"/>
                    <a:pt x="517" y="230"/>
                  </a:cubicBezTo>
                  <a:cubicBezTo>
                    <a:pt x="442" y="154"/>
                    <a:pt x="378" y="79"/>
                    <a:pt x="303" y="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745250" y="4169350"/>
              <a:ext cx="4300" cy="6475"/>
            </a:xfrm>
            <a:custGeom>
              <a:avLst/>
              <a:gdLst/>
              <a:ahLst/>
              <a:cxnLst/>
              <a:rect l="l" t="t" r="r" b="b"/>
              <a:pathLst>
                <a:path w="172" h="259" extrusionOk="0">
                  <a:moveTo>
                    <a:pt x="60" y="0"/>
                  </a:moveTo>
                  <a:cubicBezTo>
                    <a:pt x="42" y="6"/>
                    <a:pt x="24" y="12"/>
                    <a:pt x="1" y="24"/>
                  </a:cubicBezTo>
                  <a:cubicBezTo>
                    <a:pt x="30" y="100"/>
                    <a:pt x="54" y="176"/>
                    <a:pt x="83" y="259"/>
                  </a:cubicBezTo>
                  <a:cubicBezTo>
                    <a:pt x="112" y="229"/>
                    <a:pt x="142" y="206"/>
                    <a:pt x="171" y="176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5158175" y="3763825"/>
              <a:ext cx="4125" cy="3850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6" y="1"/>
                  </a:moveTo>
                  <a:lnTo>
                    <a:pt x="0" y="12"/>
                  </a:lnTo>
                  <a:cubicBezTo>
                    <a:pt x="3" y="13"/>
                    <a:pt x="5" y="13"/>
                    <a:pt x="8" y="14"/>
                  </a:cubicBezTo>
                  <a:lnTo>
                    <a:pt x="8" y="14"/>
                  </a:lnTo>
                  <a:cubicBezTo>
                    <a:pt x="7" y="10"/>
                    <a:pt x="7" y="5"/>
                    <a:pt x="6" y="1"/>
                  </a:cubicBezTo>
                  <a:close/>
                  <a:moveTo>
                    <a:pt x="8" y="14"/>
                  </a:moveTo>
                  <a:cubicBezTo>
                    <a:pt x="12" y="57"/>
                    <a:pt x="12" y="97"/>
                    <a:pt x="12" y="140"/>
                  </a:cubicBezTo>
                  <a:lnTo>
                    <a:pt x="12" y="140"/>
                  </a:lnTo>
                  <a:cubicBezTo>
                    <a:pt x="66" y="107"/>
                    <a:pt x="110" y="69"/>
                    <a:pt x="165" y="36"/>
                  </a:cubicBezTo>
                  <a:cubicBezTo>
                    <a:pt x="108" y="30"/>
                    <a:pt x="63" y="25"/>
                    <a:pt x="8" y="14"/>
                  </a:cubicBezTo>
                  <a:close/>
                  <a:moveTo>
                    <a:pt x="12" y="140"/>
                  </a:moveTo>
                  <a:cubicBezTo>
                    <a:pt x="8" y="143"/>
                    <a:pt x="4" y="145"/>
                    <a:pt x="0" y="147"/>
                  </a:cubicBezTo>
                  <a:lnTo>
                    <a:pt x="12" y="153"/>
                  </a:lnTo>
                  <a:cubicBezTo>
                    <a:pt x="12" y="149"/>
                    <a:pt x="12" y="144"/>
                    <a:pt x="12" y="14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5251450" y="3839350"/>
              <a:ext cx="5900" cy="9125"/>
            </a:xfrm>
            <a:custGeom>
              <a:avLst/>
              <a:gdLst/>
              <a:ahLst/>
              <a:cxnLst/>
              <a:rect l="l" t="t" r="r" b="b"/>
              <a:pathLst>
                <a:path w="236" h="365" extrusionOk="0">
                  <a:moveTo>
                    <a:pt x="171" y="1"/>
                  </a:moveTo>
                  <a:cubicBezTo>
                    <a:pt x="112" y="54"/>
                    <a:pt x="59" y="101"/>
                    <a:pt x="1" y="153"/>
                  </a:cubicBezTo>
                  <a:cubicBezTo>
                    <a:pt x="69" y="227"/>
                    <a:pt x="148" y="290"/>
                    <a:pt x="228" y="353"/>
                  </a:cubicBezTo>
                  <a:lnTo>
                    <a:pt x="228" y="353"/>
                  </a:lnTo>
                  <a:cubicBezTo>
                    <a:pt x="210" y="234"/>
                    <a:pt x="188" y="120"/>
                    <a:pt x="171" y="1"/>
                  </a:cubicBezTo>
                  <a:close/>
                  <a:moveTo>
                    <a:pt x="228" y="353"/>
                  </a:moveTo>
                  <a:cubicBezTo>
                    <a:pt x="228" y="357"/>
                    <a:pt x="229" y="361"/>
                    <a:pt x="229" y="365"/>
                  </a:cubicBezTo>
                  <a:lnTo>
                    <a:pt x="235" y="359"/>
                  </a:lnTo>
                  <a:cubicBezTo>
                    <a:pt x="233" y="357"/>
                    <a:pt x="230" y="355"/>
                    <a:pt x="228" y="35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5280925" y="3864575"/>
              <a:ext cx="6475" cy="6925"/>
            </a:xfrm>
            <a:custGeom>
              <a:avLst/>
              <a:gdLst/>
              <a:ahLst/>
              <a:cxnLst/>
              <a:rect l="l" t="t" r="r" b="b"/>
              <a:pathLst>
                <a:path w="259" h="277" extrusionOk="0">
                  <a:moveTo>
                    <a:pt x="171" y="1"/>
                  </a:moveTo>
                  <a:cubicBezTo>
                    <a:pt x="112" y="60"/>
                    <a:pt x="59" y="118"/>
                    <a:pt x="1" y="171"/>
                  </a:cubicBezTo>
                  <a:cubicBezTo>
                    <a:pt x="65" y="206"/>
                    <a:pt x="124" y="236"/>
                    <a:pt x="194" y="277"/>
                  </a:cubicBezTo>
                  <a:cubicBezTo>
                    <a:pt x="212" y="236"/>
                    <a:pt x="235" y="206"/>
                    <a:pt x="259" y="171"/>
                  </a:cubicBezTo>
                  <a:cubicBezTo>
                    <a:pt x="229" y="112"/>
                    <a:pt x="200" y="60"/>
                    <a:pt x="1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5085275" y="3878375"/>
              <a:ext cx="4425" cy="4575"/>
            </a:xfrm>
            <a:custGeom>
              <a:avLst/>
              <a:gdLst/>
              <a:ahLst/>
              <a:cxnLst/>
              <a:rect l="l" t="t" r="r" b="b"/>
              <a:pathLst>
                <a:path w="177" h="183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59"/>
                    <a:pt x="24" y="124"/>
                    <a:pt x="30" y="182"/>
                  </a:cubicBezTo>
                  <a:cubicBezTo>
                    <a:pt x="77" y="147"/>
                    <a:pt x="130" y="112"/>
                    <a:pt x="177" y="6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5413800" y="4004500"/>
              <a:ext cx="2825" cy="3850"/>
            </a:xfrm>
            <a:custGeom>
              <a:avLst/>
              <a:gdLst/>
              <a:ahLst/>
              <a:cxnLst/>
              <a:rect l="l" t="t" r="r" b="b"/>
              <a:pathLst>
                <a:path w="113" h="154" extrusionOk="0">
                  <a:moveTo>
                    <a:pt x="100" y="1"/>
                  </a:moveTo>
                  <a:cubicBezTo>
                    <a:pt x="71" y="36"/>
                    <a:pt x="30" y="65"/>
                    <a:pt x="1" y="94"/>
                  </a:cubicBezTo>
                  <a:cubicBezTo>
                    <a:pt x="42" y="118"/>
                    <a:pt x="77" y="136"/>
                    <a:pt x="112" y="153"/>
                  </a:cubicBezTo>
                  <a:cubicBezTo>
                    <a:pt x="106" y="106"/>
                    <a:pt x="106" y="53"/>
                    <a:pt x="1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5207000" y="4014475"/>
              <a:ext cx="4300" cy="3700"/>
            </a:xfrm>
            <a:custGeom>
              <a:avLst/>
              <a:gdLst/>
              <a:ahLst/>
              <a:cxnLst/>
              <a:rect l="l" t="t" r="r" b="b"/>
              <a:pathLst>
                <a:path w="172" h="148" extrusionOk="0">
                  <a:moveTo>
                    <a:pt x="1" y="0"/>
                  </a:moveTo>
                  <a:cubicBezTo>
                    <a:pt x="19" y="47"/>
                    <a:pt x="42" y="94"/>
                    <a:pt x="54" y="147"/>
                  </a:cubicBezTo>
                  <a:cubicBezTo>
                    <a:pt x="89" y="100"/>
                    <a:pt x="136" y="59"/>
                    <a:pt x="171" y="18"/>
                  </a:cubicBezTo>
                  <a:cubicBezTo>
                    <a:pt x="112" y="12"/>
                    <a:pt x="60" y="6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5476000" y="4096900"/>
              <a:ext cx="4125" cy="2225"/>
            </a:xfrm>
            <a:custGeom>
              <a:avLst/>
              <a:gdLst/>
              <a:ahLst/>
              <a:cxnLst/>
              <a:rect l="l" t="t" r="r" b="b"/>
              <a:pathLst>
                <a:path w="165" h="89" extrusionOk="0">
                  <a:moveTo>
                    <a:pt x="76" y="0"/>
                  </a:moveTo>
                  <a:cubicBezTo>
                    <a:pt x="53" y="24"/>
                    <a:pt x="29" y="53"/>
                    <a:pt x="0" y="77"/>
                  </a:cubicBezTo>
                  <a:cubicBezTo>
                    <a:pt x="53" y="83"/>
                    <a:pt x="112" y="83"/>
                    <a:pt x="164" y="88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5538900" y="4140450"/>
              <a:ext cx="2075" cy="4000"/>
            </a:xfrm>
            <a:custGeom>
              <a:avLst/>
              <a:gdLst/>
              <a:ahLst/>
              <a:cxnLst/>
              <a:rect l="l" t="t" r="r" b="b"/>
              <a:pathLst>
                <a:path w="83" h="160" extrusionOk="0">
                  <a:moveTo>
                    <a:pt x="65" y="1"/>
                  </a:moveTo>
                  <a:cubicBezTo>
                    <a:pt x="54" y="24"/>
                    <a:pt x="30" y="48"/>
                    <a:pt x="1" y="71"/>
                  </a:cubicBezTo>
                  <a:cubicBezTo>
                    <a:pt x="30" y="101"/>
                    <a:pt x="54" y="130"/>
                    <a:pt x="83" y="159"/>
                  </a:cubicBezTo>
                  <a:cubicBezTo>
                    <a:pt x="83" y="106"/>
                    <a:pt x="71" y="54"/>
                    <a:pt x="6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5201450" y="3791850"/>
              <a:ext cx="2500" cy="4575"/>
            </a:xfrm>
            <a:custGeom>
              <a:avLst/>
              <a:gdLst/>
              <a:ahLst/>
              <a:cxnLst/>
              <a:rect l="l" t="t" r="r" b="b"/>
              <a:pathLst>
                <a:path w="100" h="183" extrusionOk="0">
                  <a:moveTo>
                    <a:pt x="94" y="0"/>
                  </a:moveTo>
                  <a:cubicBezTo>
                    <a:pt x="65" y="30"/>
                    <a:pt x="29" y="59"/>
                    <a:pt x="0" y="94"/>
                  </a:cubicBezTo>
                  <a:cubicBezTo>
                    <a:pt x="35" y="123"/>
                    <a:pt x="65" y="153"/>
                    <a:pt x="100" y="182"/>
                  </a:cubicBezTo>
                  <a:cubicBezTo>
                    <a:pt x="94" y="118"/>
                    <a:pt x="94" y="59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5056400" y="3827050"/>
              <a:ext cx="4275" cy="4575"/>
            </a:xfrm>
            <a:custGeom>
              <a:avLst/>
              <a:gdLst/>
              <a:ahLst/>
              <a:cxnLst/>
              <a:rect l="l" t="t" r="r" b="b"/>
              <a:pathLst>
                <a:path w="171" h="183" extrusionOk="0">
                  <a:moveTo>
                    <a:pt x="0" y="0"/>
                  </a:moveTo>
                  <a:lnTo>
                    <a:pt x="0" y="182"/>
                  </a:lnTo>
                  <a:cubicBezTo>
                    <a:pt x="53" y="147"/>
                    <a:pt x="106" y="106"/>
                    <a:pt x="170" y="76"/>
                  </a:cubicBezTo>
                  <a:cubicBezTo>
                    <a:pt x="106" y="47"/>
                    <a:pt x="59" y="24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5123425" y="3715725"/>
              <a:ext cx="4425" cy="2675"/>
            </a:xfrm>
            <a:custGeom>
              <a:avLst/>
              <a:gdLst/>
              <a:ahLst/>
              <a:cxnLst/>
              <a:rect l="l" t="t" r="r" b="b"/>
              <a:pathLst>
                <a:path w="177" h="107" extrusionOk="0">
                  <a:moveTo>
                    <a:pt x="88" y="1"/>
                  </a:moveTo>
                  <a:cubicBezTo>
                    <a:pt x="59" y="30"/>
                    <a:pt x="29" y="71"/>
                    <a:pt x="0" y="106"/>
                  </a:cubicBezTo>
                  <a:lnTo>
                    <a:pt x="176" y="106"/>
                  </a:lnTo>
                  <a:cubicBezTo>
                    <a:pt x="147" y="77"/>
                    <a:pt x="117" y="42"/>
                    <a:pt x="8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5068850" y="3662200"/>
              <a:ext cx="5900" cy="4700"/>
            </a:xfrm>
            <a:custGeom>
              <a:avLst/>
              <a:gdLst/>
              <a:ahLst/>
              <a:cxnLst/>
              <a:rect l="l" t="t" r="r" b="b"/>
              <a:pathLst>
                <a:path w="236" h="188" extrusionOk="0">
                  <a:moveTo>
                    <a:pt x="1" y="0"/>
                  </a:moveTo>
                  <a:cubicBezTo>
                    <a:pt x="42" y="59"/>
                    <a:pt x="89" y="129"/>
                    <a:pt x="130" y="188"/>
                  </a:cubicBezTo>
                  <a:cubicBezTo>
                    <a:pt x="159" y="147"/>
                    <a:pt x="200" y="112"/>
                    <a:pt x="235" y="82"/>
                  </a:cubicBezTo>
                  <a:cubicBezTo>
                    <a:pt x="153" y="53"/>
                    <a:pt x="83" y="3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5072075" y="3664250"/>
              <a:ext cx="6200" cy="3100"/>
            </a:xfrm>
            <a:custGeom>
              <a:avLst/>
              <a:gdLst/>
              <a:ahLst/>
              <a:cxnLst/>
              <a:rect l="l" t="t" r="r" b="b"/>
              <a:pathLst>
                <a:path w="248" h="124" extrusionOk="0">
                  <a:moveTo>
                    <a:pt x="106" y="0"/>
                  </a:moveTo>
                  <a:cubicBezTo>
                    <a:pt x="71" y="30"/>
                    <a:pt x="30" y="65"/>
                    <a:pt x="1" y="106"/>
                  </a:cubicBezTo>
                  <a:lnTo>
                    <a:pt x="247" y="124"/>
                  </a:lnTo>
                  <a:cubicBezTo>
                    <a:pt x="200" y="88"/>
                    <a:pt x="147" y="47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4905175" y="3771175"/>
              <a:ext cx="7500" cy="7650"/>
            </a:xfrm>
            <a:custGeom>
              <a:avLst/>
              <a:gdLst/>
              <a:ahLst/>
              <a:cxnLst/>
              <a:rect l="l" t="t" r="r" b="b"/>
              <a:pathLst>
                <a:path w="300" h="306" extrusionOk="0">
                  <a:moveTo>
                    <a:pt x="153" y="0"/>
                  </a:moveTo>
                  <a:lnTo>
                    <a:pt x="1" y="305"/>
                  </a:lnTo>
                  <a:cubicBezTo>
                    <a:pt x="153" y="258"/>
                    <a:pt x="300" y="199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901650" y="3778500"/>
              <a:ext cx="3850" cy="3825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54" y="0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4898000" y="37821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4374275" y="3841125"/>
              <a:ext cx="24800" cy="15850"/>
            </a:xfrm>
            <a:custGeom>
              <a:avLst/>
              <a:gdLst/>
              <a:ahLst/>
              <a:cxnLst/>
              <a:rect l="l" t="t" r="r" b="b"/>
              <a:pathLst>
                <a:path w="992" h="634" extrusionOk="0">
                  <a:moveTo>
                    <a:pt x="417" y="0"/>
                  </a:moveTo>
                  <a:lnTo>
                    <a:pt x="417" y="0"/>
                  </a:lnTo>
                  <a:cubicBezTo>
                    <a:pt x="412" y="12"/>
                    <a:pt x="408" y="24"/>
                    <a:pt x="405" y="35"/>
                  </a:cubicBezTo>
                  <a:lnTo>
                    <a:pt x="405" y="35"/>
                  </a:lnTo>
                  <a:cubicBezTo>
                    <a:pt x="413" y="30"/>
                    <a:pt x="420" y="24"/>
                    <a:pt x="428" y="18"/>
                  </a:cubicBezTo>
                  <a:lnTo>
                    <a:pt x="417" y="0"/>
                  </a:lnTo>
                  <a:close/>
                  <a:moveTo>
                    <a:pt x="405" y="35"/>
                  </a:moveTo>
                  <a:lnTo>
                    <a:pt x="405" y="35"/>
                  </a:lnTo>
                  <a:cubicBezTo>
                    <a:pt x="0" y="335"/>
                    <a:pt x="9" y="357"/>
                    <a:pt x="487" y="610"/>
                  </a:cubicBezTo>
                  <a:lnTo>
                    <a:pt x="552" y="634"/>
                  </a:lnTo>
                  <a:cubicBezTo>
                    <a:pt x="651" y="610"/>
                    <a:pt x="751" y="587"/>
                    <a:pt x="845" y="569"/>
                  </a:cubicBezTo>
                  <a:cubicBezTo>
                    <a:pt x="898" y="470"/>
                    <a:pt x="945" y="376"/>
                    <a:pt x="992" y="288"/>
                  </a:cubicBezTo>
                  <a:lnTo>
                    <a:pt x="992" y="288"/>
                  </a:lnTo>
                  <a:cubicBezTo>
                    <a:pt x="874" y="305"/>
                    <a:pt x="757" y="323"/>
                    <a:pt x="640" y="323"/>
                  </a:cubicBezTo>
                  <a:cubicBezTo>
                    <a:pt x="451" y="317"/>
                    <a:pt x="346" y="233"/>
                    <a:pt x="405" y="3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4359750" y="3896400"/>
              <a:ext cx="15275" cy="21750"/>
            </a:xfrm>
            <a:custGeom>
              <a:avLst/>
              <a:gdLst/>
              <a:ahLst/>
              <a:cxnLst/>
              <a:rect l="l" t="t" r="r" b="b"/>
              <a:pathLst>
                <a:path w="611" h="870" extrusionOk="0">
                  <a:moveTo>
                    <a:pt x="235" y="1"/>
                  </a:moveTo>
                  <a:cubicBezTo>
                    <a:pt x="159" y="30"/>
                    <a:pt x="82" y="48"/>
                    <a:pt x="0" y="77"/>
                  </a:cubicBezTo>
                  <a:cubicBezTo>
                    <a:pt x="170" y="371"/>
                    <a:pt x="124" y="828"/>
                    <a:pt x="610" y="869"/>
                  </a:cubicBezTo>
                  <a:cubicBezTo>
                    <a:pt x="481" y="588"/>
                    <a:pt x="358" y="294"/>
                    <a:pt x="2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4384525" y="3833825"/>
              <a:ext cx="12050" cy="7750"/>
            </a:xfrm>
            <a:custGeom>
              <a:avLst/>
              <a:gdLst/>
              <a:ahLst/>
              <a:cxnLst/>
              <a:rect l="l" t="t" r="r" b="b"/>
              <a:pathLst>
                <a:path w="482" h="310" extrusionOk="0">
                  <a:moveTo>
                    <a:pt x="321" y="0"/>
                  </a:moveTo>
                  <a:cubicBezTo>
                    <a:pt x="92" y="0"/>
                    <a:pt x="0" y="84"/>
                    <a:pt x="16" y="287"/>
                  </a:cubicBezTo>
                  <a:lnTo>
                    <a:pt x="16" y="287"/>
                  </a:lnTo>
                  <a:cubicBezTo>
                    <a:pt x="142" y="218"/>
                    <a:pt x="270" y="137"/>
                    <a:pt x="482" y="11"/>
                  </a:cubicBezTo>
                  <a:cubicBezTo>
                    <a:pt x="422" y="4"/>
                    <a:pt x="369" y="0"/>
                    <a:pt x="321" y="0"/>
                  </a:cubicBezTo>
                  <a:close/>
                  <a:moveTo>
                    <a:pt x="16" y="287"/>
                  </a:moveTo>
                  <a:lnTo>
                    <a:pt x="16" y="287"/>
                  </a:lnTo>
                  <a:cubicBezTo>
                    <a:pt x="13" y="289"/>
                    <a:pt x="10" y="291"/>
                    <a:pt x="7" y="292"/>
                  </a:cubicBezTo>
                  <a:lnTo>
                    <a:pt x="18" y="310"/>
                  </a:lnTo>
                  <a:cubicBezTo>
                    <a:pt x="18" y="302"/>
                    <a:pt x="17" y="295"/>
                    <a:pt x="16" y="28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4010400" y="3778500"/>
              <a:ext cx="17175" cy="7950"/>
            </a:xfrm>
            <a:custGeom>
              <a:avLst/>
              <a:gdLst/>
              <a:ahLst/>
              <a:cxnLst/>
              <a:rect l="l" t="t" r="r" b="b"/>
              <a:pathLst>
                <a:path w="687" h="318" extrusionOk="0">
                  <a:moveTo>
                    <a:pt x="12" y="0"/>
                  </a:moveTo>
                  <a:lnTo>
                    <a:pt x="0" y="12"/>
                  </a:lnTo>
                  <a:cubicBezTo>
                    <a:pt x="21" y="16"/>
                    <a:pt x="41" y="20"/>
                    <a:pt x="61" y="24"/>
                  </a:cubicBezTo>
                  <a:lnTo>
                    <a:pt x="61" y="24"/>
                  </a:lnTo>
                  <a:cubicBezTo>
                    <a:pt x="45" y="16"/>
                    <a:pt x="29" y="8"/>
                    <a:pt x="12" y="0"/>
                  </a:cubicBezTo>
                  <a:close/>
                  <a:moveTo>
                    <a:pt x="61" y="24"/>
                  </a:moveTo>
                  <a:lnTo>
                    <a:pt x="61" y="24"/>
                  </a:lnTo>
                  <a:cubicBezTo>
                    <a:pt x="250" y="118"/>
                    <a:pt x="439" y="220"/>
                    <a:pt x="628" y="317"/>
                  </a:cubicBezTo>
                  <a:cubicBezTo>
                    <a:pt x="652" y="258"/>
                    <a:pt x="663" y="200"/>
                    <a:pt x="687" y="141"/>
                  </a:cubicBezTo>
                  <a:cubicBezTo>
                    <a:pt x="478" y="104"/>
                    <a:pt x="270" y="66"/>
                    <a:pt x="61" y="2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4006300" y="3775850"/>
              <a:ext cx="4575" cy="2975"/>
            </a:xfrm>
            <a:custGeom>
              <a:avLst/>
              <a:gdLst/>
              <a:ahLst/>
              <a:cxnLst/>
              <a:rect l="l" t="t" r="r" b="b"/>
              <a:pathLst>
                <a:path w="183" h="119" extrusionOk="0">
                  <a:moveTo>
                    <a:pt x="65" y="1"/>
                  </a:moveTo>
                  <a:lnTo>
                    <a:pt x="0" y="71"/>
                  </a:lnTo>
                  <a:cubicBezTo>
                    <a:pt x="52" y="81"/>
                    <a:pt x="108" y="87"/>
                    <a:pt x="160" y="100"/>
                  </a:cubicBezTo>
                  <a:lnTo>
                    <a:pt x="160" y="100"/>
                  </a:lnTo>
                  <a:cubicBezTo>
                    <a:pt x="129" y="67"/>
                    <a:pt x="95" y="36"/>
                    <a:pt x="65" y="1"/>
                  </a:cubicBezTo>
                  <a:close/>
                  <a:moveTo>
                    <a:pt x="160" y="100"/>
                  </a:moveTo>
                  <a:lnTo>
                    <a:pt x="160" y="100"/>
                  </a:lnTo>
                  <a:cubicBezTo>
                    <a:pt x="165" y="105"/>
                    <a:pt x="169" y="110"/>
                    <a:pt x="173" y="114"/>
                  </a:cubicBezTo>
                  <a:lnTo>
                    <a:pt x="173" y="114"/>
                  </a:lnTo>
                  <a:cubicBezTo>
                    <a:pt x="175" y="111"/>
                    <a:pt x="182" y="106"/>
                    <a:pt x="182" y="106"/>
                  </a:cubicBezTo>
                  <a:cubicBezTo>
                    <a:pt x="175" y="104"/>
                    <a:pt x="168" y="102"/>
                    <a:pt x="160" y="100"/>
                  </a:cubicBezTo>
                  <a:close/>
                  <a:moveTo>
                    <a:pt x="173" y="114"/>
                  </a:moveTo>
                  <a:lnTo>
                    <a:pt x="173" y="114"/>
                  </a:lnTo>
                  <a:cubicBezTo>
                    <a:pt x="171" y="116"/>
                    <a:pt x="172" y="118"/>
                    <a:pt x="176" y="118"/>
                  </a:cubicBezTo>
                  <a:cubicBezTo>
                    <a:pt x="175" y="117"/>
                    <a:pt x="174" y="116"/>
                    <a:pt x="173" y="11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4033575" y="3786700"/>
              <a:ext cx="3825" cy="2075"/>
            </a:xfrm>
            <a:custGeom>
              <a:avLst/>
              <a:gdLst/>
              <a:ahLst/>
              <a:cxnLst/>
              <a:rect l="l" t="t" r="r" b="b"/>
              <a:pathLst>
                <a:path w="153" h="83" extrusionOk="0">
                  <a:moveTo>
                    <a:pt x="47" y="1"/>
                  </a:moveTo>
                  <a:lnTo>
                    <a:pt x="0" y="48"/>
                  </a:lnTo>
                  <a:cubicBezTo>
                    <a:pt x="36" y="60"/>
                    <a:pt x="77" y="77"/>
                    <a:pt x="112" y="83"/>
                  </a:cubicBezTo>
                  <a:cubicBezTo>
                    <a:pt x="118" y="83"/>
                    <a:pt x="141" y="60"/>
                    <a:pt x="153" y="48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4048375" y="3793750"/>
              <a:ext cx="6475" cy="3700"/>
            </a:xfrm>
            <a:custGeom>
              <a:avLst/>
              <a:gdLst/>
              <a:ahLst/>
              <a:cxnLst/>
              <a:rect l="l" t="t" r="r" b="b"/>
              <a:pathLst>
                <a:path w="259" h="148" extrusionOk="0">
                  <a:moveTo>
                    <a:pt x="42" y="0"/>
                  </a:moveTo>
                  <a:cubicBezTo>
                    <a:pt x="30" y="30"/>
                    <a:pt x="18" y="59"/>
                    <a:pt x="1" y="88"/>
                  </a:cubicBezTo>
                  <a:cubicBezTo>
                    <a:pt x="83" y="106"/>
                    <a:pt x="159" y="124"/>
                    <a:pt x="236" y="147"/>
                  </a:cubicBezTo>
                  <a:lnTo>
                    <a:pt x="259" y="124"/>
                  </a:lnTo>
                  <a:cubicBezTo>
                    <a:pt x="189" y="77"/>
                    <a:pt x="112" y="42"/>
                    <a:pt x="4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4057925" y="3800600"/>
              <a:ext cx="8075" cy="3575"/>
            </a:xfrm>
            <a:custGeom>
              <a:avLst/>
              <a:gdLst/>
              <a:ahLst/>
              <a:cxnLst/>
              <a:rect l="l" t="t" r="r" b="b"/>
              <a:pathLst>
                <a:path w="323" h="143" extrusionOk="0">
                  <a:moveTo>
                    <a:pt x="16" y="1"/>
                  </a:moveTo>
                  <a:cubicBezTo>
                    <a:pt x="11" y="1"/>
                    <a:pt x="0" y="8"/>
                    <a:pt x="0" y="8"/>
                  </a:cubicBezTo>
                  <a:lnTo>
                    <a:pt x="311" y="143"/>
                  </a:lnTo>
                  <a:lnTo>
                    <a:pt x="323" y="137"/>
                  </a:lnTo>
                  <a:lnTo>
                    <a:pt x="18" y="2"/>
                  </a:lnTo>
                  <a:cubicBezTo>
                    <a:pt x="18" y="1"/>
                    <a:pt x="17" y="1"/>
                    <a:pt x="1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3988550" y="3763825"/>
              <a:ext cx="2950" cy="4000"/>
            </a:xfrm>
            <a:custGeom>
              <a:avLst/>
              <a:gdLst/>
              <a:ahLst/>
              <a:cxnLst/>
              <a:rect l="l" t="t" r="r" b="b"/>
              <a:pathLst>
                <a:path w="118" h="160" extrusionOk="0">
                  <a:moveTo>
                    <a:pt x="0" y="1"/>
                  </a:moveTo>
                  <a:lnTo>
                    <a:pt x="0" y="159"/>
                  </a:lnTo>
                  <a:cubicBezTo>
                    <a:pt x="36" y="118"/>
                    <a:pt x="71" y="71"/>
                    <a:pt x="118" y="30"/>
                  </a:cubicBezTo>
                  <a:cubicBezTo>
                    <a:pt x="77" y="24"/>
                    <a:pt x="36" y="7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4054100" y="3796825"/>
              <a:ext cx="4275" cy="4000"/>
            </a:xfrm>
            <a:custGeom>
              <a:avLst/>
              <a:gdLst/>
              <a:ahLst/>
              <a:cxnLst/>
              <a:rect l="l" t="t" r="r" b="b"/>
              <a:pathLst>
                <a:path w="171" h="160" extrusionOk="0">
                  <a:moveTo>
                    <a:pt x="24" y="1"/>
                  </a:moveTo>
                  <a:cubicBezTo>
                    <a:pt x="24" y="1"/>
                    <a:pt x="7" y="24"/>
                    <a:pt x="1" y="24"/>
                  </a:cubicBezTo>
                  <a:cubicBezTo>
                    <a:pt x="32" y="43"/>
                    <a:pt x="62" y="63"/>
                    <a:pt x="92" y="86"/>
                  </a:cubicBezTo>
                  <a:lnTo>
                    <a:pt x="92" y="86"/>
                  </a:lnTo>
                  <a:cubicBezTo>
                    <a:pt x="69" y="57"/>
                    <a:pt x="46" y="28"/>
                    <a:pt x="24" y="1"/>
                  </a:cubicBezTo>
                  <a:close/>
                  <a:moveTo>
                    <a:pt x="92" y="86"/>
                  </a:moveTo>
                  <a:lnTo>
                    <a:pt x="92" y="86"/>
                  </a:lnTo>
                  <a:cubicBezTo>
                    <a:pt x="113" y="112"/>
                    <a:pt x="134" y="137"/>
                    <a:pt x="153" y="159"/>
                  </a:cubicBezTo>
                  <a:lnTo>
                    <a:pt x="171" y="147"/>
                  </a:lnTo>
                  <a:cubicBezTo>
                    <a:pt x="143" y="126"/>
                    <a:pt x="117" y="105"/>
                    <a:pt x="92" y="8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4065700" y="3803725"/>
              <a:ext cx="1475" cy="2525"/>
            </a:xfrm>
            <a:custGeom>
              <a:avLst/>
              <a:gdLst/>
              <a:ahLst/>
              <a:cxnLst/>
              <a:rect l="l" t="t" r="r" b="b"/>
              <a:pathLst>
                <a:path w="59" h="101" extrusionOk="0">
                  <a:moveTo>
                    <a:pt x="6" y="0"/>
                  </a:moveTo>
                  <a:cubicBezTo>
                    <a:pt x="6" y="2"/>
                    <a:pt x="7" y="3"/>
                    <a:pt x="7" y="4"/>
                  </a:cubicBezTo>
                  <a:lnTo>
                    <a:pt x="7" y="4"/>
                  </a:lnTo>
                  <a:cubicBezTo>
                    <a:pt x="8" y="2"/>
                    <a:pt x="8" y="0"/>
                    <a:pt x="6" y="0"/>
                  </a:cubicBezTo>
                  <a:close/>
                  <a:moveTo>
                    <a:pt x="7" y="4"/>
                  </a:moveTo>
                  <a:cubicBezTo>
                    <a:pt x="6" y="9"/>
                    <a:pt x="0" y="18"/>
                    <a:pt x="0" y="18"/>
                  </a:cubicBezTo>
                  <a:cubicBezTo>
                    <a:pt x="5" y="23"/>
                    <a:pt x="13" y="30"/>
                    <a:pt x="21" y="36"/>
                  </a:cubicBezTo>
                  <a:lnTo>
                    <a:pt x="21" y="36"/>
                  </a:lnTo>
                  <a:cubicBezTo>
                    <a:pt x="17" y="26"/>
                    <a:pt x="12" y="15"/>
                    <a:pt x="7" y="4"/>
                  </a:cubicBezTo>
                  <a:close/>
                  <a:moveTo>
                    <a:pt x="21" y="36"/>
                  </a:moveTo>
                  <a:cubicBezTo>
                    <a:pt x="32" y="60"/>
                    <a:pt x="41" y="80"/>
                    <a:pt x="53" y="100"/>
                  </a:cubicBezTo>
                  <a:cubicBezTo>
                    <a:pt x="53" y="88"/>
                    <a:pt x="59" y="71"/>
                    <a:pt x="53" y="59"/>
                  </a:cubicBezTo>
                  <a:cubicBezTo>
                    <a:pt x="43" y="53"/>
                    <a:pt x="32" y="44"/>
                    <a:pt x="21" y="3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4254150" y="4047025"/>
              <a:ext cx="33325" cy="20425"/>
            </a:xfrm>
            <a:custGeom>
              <a:avLst/>
              <a:gdLst/>
              <a:ahLst/>
              <a:cxnLst/>
              <a:rect l="l" t="t" r="r" b="b"/>
              <a:pathLst>
                <a:path w="1333" h="817" extrusionOk="0">
                  <a:moveTo>
                    <a:pt x="1332" y="1"/>
                  </a:moveTo>
                  <a:lnTo>
                    <a:pt x="1332" y="1"/>
                  </a:lnTo>
                  <a:cubicBezTo>
                    <a:pt x="880" y="159"/>
                    <a:pt x="446" y="376"/>
                    <a:pt x="30" y="593"/>
                  </a:cubicBezTo>
                  <a:cubicBezTo>
                    <a:pt x="1" y="617"/>
                    <a:pt x="6" y="728"/>
                    <a:pt x="1" y="793"/>
                  </a:cubicBezTo>
                  <a:lnTo>
                    <a:pt x="53" y="787"/>
                  </a:lnTo>
                  <a:lnTo>
                    <a:pt x="94" y="816"/>
                  </a:lnTo>
                  <a:cubicBezTo>
                    <a:pt x="528" y="576"/>
                    <a:pt x="1092" y="529"/>
                    <a:pt x="133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4288625" y="4017700"/>
              <a:ext cx="11750" cy="24375"/>
            </a:xfrm>
            <a:custGeom>
              <a:avLst/>
              <a:gdLst/>
              <a:ahLst/>
              <a:cxnLst/>
              <a:rect l="l" t="t" r="r" b="b"/>
              <a:pathLst>
                <a:path w="470" h="975" extrusionOk="0">
                  <a:moveTo>
                    <a:pt x="305" y="1"/>
                  </a:moveTo>
                  <a:cubicBezTo>
                    <a:pt x="205" y="329"/>
                    <a:pt x="100" y="652"/>
                    <a:pt x="0" y="974"/>
                  </a:cubicBezTo>
                  <a:cubicBezTo>
                    <a:pt x="452" y="769"/>
                    <a:pt x="446" y="399"/>
                    <a:pt x="469" y="36"/>
                  </a:cubicBezTo>
                  <a:cubicBezTo>
                    <a:pt x="417" y="30"/>
                    <a:pt x="358" y="18"/>
                    <a:pt x="30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4311500" y="3855775"/>
              <a:ext cx="11750" cy="37875"/>
            </a:xfrm>
            <a:custGeom>
              <a:avLst/>
              <a:gdLst/>
              <a:ahLst/>
              <a:cxnLst/>
              <a:rect l="l" t="t" r="r" b="b"/>
              <a:pathLst>
                <a:path w="470" h="1515" extrusionOk="0">
                  <a:moveTo>
                    <a:pt x="0" y="1"/>
                  </a:moveTo>
                  <a:lnTo>
                    <a:pt x="0" y="1"/>
                  </a:lnTo>
                  <a:cubicBezTo>
                    <a:pt x="118" y="500"/>
                    <a:pt x="229" y="1010"/>
                    <a:pt x="341" y="1515"/>
                  </a:cubicBezTo>
                  <a:cubicBezTo>
                    <a:pt x="358" y="1509"/>
                    <a:pt x="382" y="1509"/>
                    <a:pt x="405" y="1509"/>
                  </a:cubicBezTo>
                  <a:cubicBezTo>
                    <a:pt x="429" y="1292"/>
                    <a:pt x="446" y="1086"/>
                    <a:pt x="470" y="875"/>
                  </a:cubicBezTo>
                  <a:cubicBezTo>
                    <a:pt x="317" y="582"/>
                    <a:pt x="153" y="29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4315325" y="3900800"/>
              <a:ext cx="8075" cy="7800"/>
            </a:xfrm>
            <a:custGeom>
              <a:avLst/>
              <a:gdLst/>
              <a:ahLst/>
              <a:cxnLst/>
              <a:rect l="l" t="t" r="r" b="b"/>
              <a:pathLst>
                <a:path w="323" h="312" extrusionOk="0">
                  <a:moveTo>
                    <a:pt x="115" y="0"/>
                  </a:moveTo>
                  <a:cubicBezTo>
                    <a:pt x="95" y="0"/>
                    <a:pt x="0" y="96"/>
                    <a:pt x="12" y="124"/>
                  </a:cubicBezTo>
                  <a:cubicBezTo>
                    <a:pt x="41" y="195"/>
                    <a:pt x="100" y="253"/>
                    <a:pt x="146" y="312"/>
                  </a:cubicBezTo>
                  <a:lnTo>
                    <a:pt x="322" y="165"/>
                  </a:lnTo>
                  <a:cubicBezTo>
                    <a:pt x="246" y="101"/>
                    <a:pt x="188" y="36"/>
                    <a:pt x="117" y="1"/>
                  </a:cubicBezTo>
                  <a:cubicBezTo>
                    <a:pt x="117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4281875" y="3936000"/>
              <a:ext cx="7650" cy="4000"/>
            </a:xfrm>
            <a:custGeom>
              <a:avLst/>
              <a:gdLst/>
              <a:ahLst/>
              <a:cxnLst/>
              <a:rect l="l" t="t" r="r" b="b"/>
              <a:pathLst>
                <a:path w="306" h="160" extrusionOk="0">
                  <a:moveTo>
                    <a:pt x="305" y="159"/>
                  </a:moveTo>
                  <a:cubicBezTo>
                    <a:pt x="206" y="107"/>
                    <a:pt x="100" y="60"/>
                    <a:pt x="0" y="1"/>
                  </a:cubicBezTo>
                  <a:cubicBezTo>
                    <a:pt x="100" y="60"/>
                    <a:pt x="206" y="107"/>
                    <a:pt x="305" y="15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4482075" y="3976625"/>
              <a:ext cx="15700" cy="11000"/>
            </a:xfrm>
            <a:custGeom>
              <a:avLst/>
              <a:gdLst/>
              <a:ahLst/>
              <a:cxnLst/>
              <a:rect l="l" t="t" r="r" b="b"/>
              <a:pathLst>
                <a:path w="628" h="440" extrusionOk="0">
                  <a:moveTo>
                    <a:pt x="459" y="1"/>
                  </a:moveTo>
                  <a:cubicBezTo>
                    <a:pt x="458" y="1"/>
                    <a:pt x="458" y="1"/>
                    <a:pt x="458" y="1"/>
                  </a:cubicBezTo>
                  <a:cubicBezTo>
                    <a:pt x="323" y="77"/>
                    <a:pt x="194" y="171"/>
                    <a:pt x="0" y="300"/>
                  </a:cubicBezTo>
                  <a:cubicBezTo>
                    <a:pt x="172" y="396"/>
                    <a:pt x="298" y="439"/>
                    <a:pt x="391" y="439"/>
                  </a:cubicBezTo>
                  <a:cubicBezTo>
                    <a:pt x="521" y="439"/>
                    <a:pt x="585" y="355"/>
                    <a:pt x="616" y="212"/>
                  </a:cubicBezTo>
                  <a:cubicBezTo>
                    <a:pt x="628" y="155"/>
                    <a:pt x="481" y="1"/>
                    <a:pt x="4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4474875" y="3958300"/>
              <a:ext cx="12500" cy="18350"/>
            </a:xfrm>
            <a:custGeom>
              <a:avLst/>
              <a:gdLst/>
              <a:ahLst/>
              <a:cxnLst/>
              <a:rect l="l" t="t" r="r" b="b"/>
              <a:pathLst>
                <a:path w="500" h="734" extrusionOk="0">
                  <a:moveTo>
                    <a:pt x="499" y="1"/>
                  </a:moveTo>
                  <a:lnTo>
                    <a:pt x="499" y="1"/>
                  </a:lnTo>
                  <a:cubicBezTo>
                    <a:pt x="118" y="83"/>
                    <a:pt x="47" y="358"/>
                    <a:pt x="1" y="652"/>
                  </a:cubicBezTo>
                  <a:cubicBezTo>
                    <a:pt x="42" y="681"/>
                    <a:pt x="89" y="705"/>
                    <a:pt x="130" y="734"/>
                  </a:cubicBezTo>
                  <a:cubicBezTo>
                    <a:pt x="259" y="493"/>
                    <a:pt x="376" y="241"/>
                    <a:pt x="499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4487050" y="3956250"/>
              <a:ext cx="1925" cy="1925"/>
            </a:xfrm>
            <a:custGeom>
              <a:avLst/>
              <a:gdLst/>
              <a:ahLst/>
              <a:cxnLst/>
              <a:rect l="l" t="t" r="r" b="b"/>
              <a:pathLst>
                <a:path w="77" h="77" extrusionOk="0">
                  <a:moveTo>
                    <a:pt x="71" y="1"/>
                  </a:moveTo>
                  <a:cubicBezTo>
                    <a:pt x="47" y="30"/>
                    <a:pt x="24" y="53"/>
                    <a:pt x="0" y="77"/>
                  </a:cubicBezTo>
                  <a:cubicBezTo>
                    <a:pt x="24" y="77"/>
                    <a:pt x="53" y="71"/>
                    <a:pt x="71" y="47"/>
                  </a:cubicBezTo>
                  <a:cubicBezTo>
                    <a:pt x="77" y="42"/>
                    <a:pt x="71" y="18"/>
                    <a:pt x="7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4166100" y="3956100"/>
              <a:ext cx="15775" cy="13825"/>
            </a:xfrm>
            <a:custGeom>
              <a:avLst/>
              <a:gdLst/>
              <a:ahLst/>
              <a:cxnLst/>
              <a:rect l="l" t="t" r="r" b="b"/>
              <a:pathLst>
                <a:path w="631" h="553" extrusionOk="0">
                  <a:moveTo>
                    <a:pt x="362" y="0"/>
                  </a:moveTo>
                  <a:cubicBezTo>
                    <a:pt x="278" y="0"/>
                    <a:pt x="94" y="104"/>
                    <a:pt x="73" y="177"/>
                  </a:cubicBezTo>
                  <a:cubicBezTo>
                    <a:pt x="1" y="444"/>
                    <a:pt x="156" y="553"/>
                    <a:pt x="403" y="553"/>
                  </a:cubicBezTo>
                  <a:cubicBezTo>
                    <a:pt x="416" y="553"/>
                    <a:pt x="429" y="553"/>
                    <a:pt x="443" y="552"/>
                  </a:cubicBezTo>
                  <a:cubicBezTo>
                    <a:pt x="583" y="353"/>
                    <a:pt x="630" y="141"/>
                    <a:pt x="390" y="7"/>
                  </a:cubicBezTo>
                  <a:cubicBezTo>
                    <a:pt x="383" y="2"/>
                    <a:pt x="373" y="0"/>
                    <a:pt x="36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4209575" y="3957725"/>
              <a:ext cx="11025" cy="1102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23" y="0"/>
                  </a:moveTo>
                  <a:cubicBezTo>
                    <a:pt x="82" y="41"/>
                    <a:pt x="47" y="76"/>
                    <a:pt x="0" y="118"/>
                  </a:cubicBezTo>
                  <a:cubicBezTo>
                    <a:pt x="112" y="223"/>
                    <a:pt x="229" y="335"/>
                    <a:pt x="340" y="440"/>
                  </a:cubicBezTo>
                  <a:cubicBezTo>
                    <a:pt x="370" y="399"/>
                    <a:pt x="405" y="364"/>
                    <a:pt x="440" y="317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4206350" y="3954050"/>
              <a:ext cx="6325" cy="6475"/>
            </a:xfrm>
            <a:custGeom>
              <a:avLst/>
              <a:gdLst/>
              <a:ahLst/>
              <a:cxnLst/>
              <a:rect l="l" t="t" r="r" b="b"/>
              <a:pathLst>
                <a:path w="253" h="259" extrusionOk="0">
                  <a:moveTo>
                    <a:pt x="0" y="1"/>
                  </a:moveTo>
                  <a:lnTo>
                    <a:pt x="0" y="1"/>
                  </a:lnTo>
                  <a:cubicBezTo>
                    <a:pt x="41" y="89"/>
                    <a:pt x="88" y="171"/>
                    <a:pt x="129" y="259"/>
                  </a:cubicBezTo>
                  <a:cubicBezTo>
                    <a:pt x="176" y="223"/>
                    <a:pt x="211" y="188"/>
                    <a:pt x="252" y="147"/>
                  </a:cubicBezTo>
                  <a:cubicBezTo>
                    <a:pt x="176" y="100"/>
                    <a:pt x="82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4432500" y="4106875"/>
              <a:ext cx="52950" cy="53250"/>
            </a:xfrm>
            <a:custGeom>
              <a:avLst/>
              <a:gdLst/>
              <a:ahLst/>
              <a:cxnLst/>
              <a:rect l="l" t="t" r="r" b="b"/>
              <a:pathLst>
                <a:path w="2118" h="2130" extrusionOk="0">
                  <a:moveTo>
                    <a:pt x="1965" y="0"/>
                  </a:moveTo>
                  <a:lnTo>
                    <a:pt x="1965" y="0"/>
                  </a:lnTo>
                  <a:cubicBezTo>
                    <a:pt x="1754" y="464"/>
                    <a:pt x="1549" y="939"/>
                    <a:pt x="1344" y="1408"/>
                  </a:cubicBezTo>
                  <a:cubicBezTo>
                    <a:pt x="1056" y="1977"/>
                    <a:pt x="528" y="1983"/>
                    <a:pt x="0" y="1983"/>
                  </a:cubicBezTo>
                  <a:cubicBezTo>
                    <a:pt x="340" y="2036"/>
                    <a:pt x="669" y="2077"/>
                    <a:pt x="1015" y="2130"/>
                  </a:cubicBezTo>
                  <a:cubicBezTo>
                    <a:pt x="1819" y="1426"/>
                    <a:pt x="2118" y="751"/>
                    <a:pt x="1965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4409750" y="4033250"/>
              <a:ext cx="12650" cy="37125"/>
            </a:xfrm>
            <a:custGeom>
              <a:avLst/>
              <a:gdLst/>
              <a:ahLst/>
              <a:cxnLst/>
              <a:rect l="l" t="t" r="r" b="b"/>
              <a:pathLst>
                <a:path w="506" h="1485" extrusionOk="0">
                  <a:moveTo>
                    <a:pt x="13" y="0"/>
                  </a:moveTo>
                  <a:cubicBezTo>
                    <a:pt x="95" y="499"/>
                    <a:pt x="306" y="957"/>
                    <a:pt x="1" y="1379"/>
                  </a:cubicBezTo>
                  <a:cubicBezTo>
                    <a:pt x="30" y="1408"/>
                    <a:pt x="65" y="1449"/>
                    <a:pt x="95" y="1485"/>
                  </a:cubicBezTo>
                  <a:cubicBezTo>
                    <a:pt x="505" y="880"/>
                    <a:pt x="499" y="517"/>
                    <a:pt x="1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4392000" y="4071675"/>
              <a:ext cx="16475" cy="6850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570" y="0"/>
                  </a:moveTo>
                  <a:cubicBezTo>
                    <a:pt x="406" y="18"/>
                    <a:pt x="230" y="41"/>
                    <a:pt x="1" y="71"/>
                  </a:cubicBezTo>
                  <a:cubicBezTo>
                    <a:pt x="155" y="189"/>
                    <a:pt x="287" y="274"/>
                    <a:pt x="404" y="274"/>
                  </a:cubicBezTo>
                  <a:cubicBezTo>
                    <a:pt x="497" y="274"/>
                    <a:pt x="580" y="221"/>
                    <a:pt x="658" y="88"/>
                  </a:cubicBezTo>
                  <a:lnTo>
                    <a:pt x="57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4406100" y="4067575"/>
              <a:ext cx="5875" cy="6025"/>
            </a:xfrm>
            <a:custGeom>
              <a:avLst/>
              <a:gdLst/>
              <a:ahLst/>
              <a:cxnLst/>
              <a:rect l="l" t="t" r="r" b="b"/>
              <a:pathLst>
                <a:path w="235" h="241" extrusionOk="0">
                  <a:moveTo>
                    <a:pt x="141" y="0"/>
                  </a:moveTo>
                  <a:cubicBezTo>
                    <a:pt x="94" y="53"/>
                    <a:pt x="47" y="106"/>
                    <a:pt x="0" y="153"/>
                  </a:cubicBezTo>
                  <a:lnTo>
                    <a:pt x="88" y="241"/>
                  </a:lnTo>
                  <a:cubicBezTo>
                    <a:pt x="141" y="200"/>
                    <a:pt x="182" y="147"/>
                    <a:pt x="235" y="106"/>
                  </a:cubicBezTo>
                  <a:cubicBezTo>
                    <a:pt x="211" y="76"/>
                    <a:pt x="176" y="35"/>
                    <a:pt x="14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4420900" y="3881300"/>
              <a:ext cx="7225" cy="21725"/>
            </a:xfrm>
            <a:custGeom>
              <a:avLst/>
              <a:gdLst/>
              <a:ahLst/>
              <a:cxnLst/>
              <a:rect l="l" t="t" r="r" b="b"/>
              <a:pathLst>
                <a:path w="289" h="869" extrusionOk="0">
                  <a:moveTo>
                    <a:pt x="288" y="1"/>
                  </a:moveTo>
                  <a:cubicBezTo>
                    <a:pt x="1" y="376"/>
                    <a:pt x="1" y="376"/>
                    <a:pt x="7" y="869"/>
                  </a:cubicBezTo>
                  <a:cubicBezTo>
                    <a:pt x="136" y="488"/>
                    <a:pt x="206" y="241"/>
                    <a:pt x="288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4361800" y="3769100"/>
              <a:ext cx="6175" cy="18375"/>
            </a:xfrm>
            <a:custGeom>
              <a:avLst/>
              <a:gdLst/>
              <a:ahLst/>
              <a:cxnLst/>
              <a:rect l="l" t="t" r="r" b="b"/>
              <a:pathLst>
                <a:path w="247" h="735" extrusionOk="0">
                  <a:moveTo>
                    <a:pt x="0" y="1"/>
                  </a:moveTo>
                  <a:cubicBezTo>
                    <a:pt x="12" y="294"/>
                    <a:pt x="30" y="517"/>
                    <a:pt x="42" y="734"/>
                  </a:cubicBezTo>
                  <a:cubicBezTo>
                    <a:pt x="247" y="370"/>
                    <a:pt x="247" y="370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4127875" y="3866500"/>
              <a:ext cx="13225" cy="14975"/>
            </a:xfrm>
            <a:custGeom>
              <a:avLst/>
              <a:gdLst/>
              <a:ahLst/>
              <a:cxnLst/>
              <a:rect l="l" t="t" r="r" b="b"/>
              <a:pathLst>
                <a:path w="529" h="599" extrusionOk="0">
                  <a:moveTo>
                    <a:pt x="446" y="0"/>
                  </a:moveTo>
                  <a:lnTo>
                    <a:pt x="446" y="0"/>
                  </a:lnTo>
                  <a:cubicBezTo>
                    <a:pt x="300" y="200"/>
                    <a:pt x="141" y="393"/>
                    <a:pt x="0" y="599"/>
                  </a:cubicBezTo>
                  <a:cubicBezTo>
                    <a:pt x="358" y="558"/>
                    <a:pt x="528" y="376"/>
                    <a:pt x="44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4179050" y="3921500"/>
              <a:ext cx="4275" cy="3975"/>
            </a:xfrm>
            <a:custGeom>
              <a:avLst/>
              <a:gdLst/>
              <a:ahLst/>
              <a:cxnLst/>
              <a:rect l="l" t="t" r="r" b="b"/>
              <a:pathLst>
                <a:path w="171" h="159" extrusionOk="0">
                  <a:moveTo>
                    <a:pt x="159" y="0"/>
                  </a:moveTo>
                  <a:lnTo>
                    <a:pt x="1" y="153"/>
                  </a:lnTo>
                  <a:cubicBezTo>
                    <a:pt x="54" y="159"/>
                    <a:pt x="112" y="159"/>
                    <a:pt x="171" y="159"/>
                  </a:cubicBezTo>
                  <a:cubicBezTo>
                    <a:pt x="165" y="112"/>
                    <a:pt x="165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4527375" y="3679500"/>
              <a:ext cx="11475" cy="7500"/>
            </a:xfrm>
            <a:custGeom>
              <a:avLst/>
              <a:gdLst/>
              <a:ahLst/>
              <a:cxnLst/>
              <a:rect l="l" t="t" r="r" b="b"/>
              <a:pathLst>
                <a:path w="459" h="300" extrusionOk="0">
                  <a:moveTo>
                    <a:pt x="306" y="0"/>
                  </a:moveTo>
                  <a:lnTo>
                    <a:pt x="306" y="0"/>
                  </a:lnTo>
                  <a:cubicBezTo>
                    <a:pt x="147" y="53"/>
                    <a:pt x="1" y="100"/>
                    <a:pt x="159" y="300"/>
                  </a:cubicBezTo>
                  <a:cubicBezTo>
                    <a:pt x="312" y="259"/>
                    <a:pt x="458" y="206"/>
                    <a:pt x="3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4538525" y="3672175"/>
              <a:ext cx="3975" cy="3825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53" y="0"/>
                  </a:moveTo>
                  <a:lnTo>
                    <a:pt x="1" y="153"/>
                  </a:lnTo>
                  <a:lnTo>
                    <a:pt x="159" y="153"/>
                  </a:lnTo>
                  <a:cubicBezTo>
                    <a:pt x="159" y="100"/>
                    <a:pt x="153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4534850" y="3675825"/>
              <a:ext cx="4900" cy="4750"/>
            </a:xfrm>
            <a:custGeom>
              <a:avLst/>
              <a:gdLst/>
              <a:ahLst/>
              <a:cxnLst/>
              <a:rect l="l" t="t" r="r" b="b"/>
              <a:pathLst>
                <a:path w="196" h="190" extrusionOk="0">
                  <a:moveTo>
                    <a:pt x="153" y="1"/>
                  </a:moveTo>
                  <a:lnTo>
                    <a:pt x="1" y="153"/>
                  </a:lnTo>
                  <a:cubicBezTo>
                    <a:pt x="54" y="178"/>
                    <a:pt x="93" y="189"/>
                    <a:pt x="122" y="189"/>
                  </a:cubicBezTo>
                  <a:cubicBezTo>
                    <a:pt x="195" y="189"/>
                    <a:pt x="196" y="115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4526450" y="3686200"/>
              <a:ext cx="4925" cy="4475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86" y="0"/>
                  </a:moveTo>
                  <a:cubicBezTo>
                    <a:pt x="11" y="0"/>
                    <a:pt x="1" y="63"/>
                    <a:pt x="44" y="178"/>
                  </a:cubicBezTo>
                  <a:lnTo>
                    <a:pt x="196" y="26"/>
                  </a:lnTo>
                  <a:cubicBezTo>
                    <a:pt x="150" y="8"/>
                    <a:pt x="114" y="0"/>
                    <a:pt x="8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4575050" y="3668500"/>
              <a:ext cx="10000" cy="11175"/>
            </a:xfrm>
            <a:custGeom>
              <a:avLst/>
              <a:gdLst/>
              <a:ahLst/>
              <a:cxnLst/>
              <a:rect l="l" t="t" r="r" b="b"/>
              <a:pathLst>
                <a:path w="400" h="447" extrusionOk="0">
                  <a:moveTo>
                    <a:pt x="294" y="1"/>
                  </a:moveTo>
                  <a:cubicBezTo>
                    <a:pt x="200" y="153"/>
                    <a:pt x="100" y="300"/>
                    <a:pt x="0" y="446"/>
                  </a:cubicBezTo>
                  <a:cubicBezTo>
                    <a:pt x="288" y="417"/>
                    <a:pt x="399" y="288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4571375" y="3679350"/>
              <a:ext cx="4000" cy="3850"/>
            </a:xfrm>
            <a:custGeom>
              <a:avLst/>
              <a:gdLst/>
              <a:ahLst/>
              <a:cxnLst/>
              <a:rect l="l" t="t" r="r" b="b"/>
              <a:pathLst>
                <a:path w="160" h="154" extrusionOk="0">
                  <a:moveTo>
                    <a:pt x="1" y="153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4567575" y="36831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153"/>
                  </a:move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4563900" y="3686825"/>
              <a:ext cx="3850" cy="385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53" y="1"/>
                  </a:moveTo>
                  <a:lnTo>
                    <a:pt x="0" y="153"/>
                  </a:lnTo>
                  <a:cubicBezTo>
                    <a:pt x="59" y="101"/>
                    <a:pt x="112" y="54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4637375" y="3661175"/>
              <a:ext cx="3975" cy="3825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" y="153"/>
                  </a:move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4633700" y="3664825"/>
              <a:ext cx="4000" cy="3850"/>
            </a:xfrm>
            <a:custGeom>
              <a:avLst/>
              <a:gdLst/>
              <a:ahLst/>
              <a:cxnLst/>
              <a:rect l="l" t="t" r="r" b="b"/>
              <a:pathLst>
                <a:path w="160" h="154" extrusionOk="0">
                  <a:moveTo>
                    <a:pt x="1" y="153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5343125" y="2040550"/>
              <a:ext cx="176300" cy="227650"/>
            </a:xfrm>
            <a:custGeom>
              <a:avLst/>
              <a:gdLst/>
              <a:ahLst/>
              <a:cxnLst/>
              <a:rect l="l" t="t" r="r" b="b"/>
              <a:pathLst>
                <a:path w="7052" h="9106" extrusionOk="0">
                  <a:moveTo>
                    <a:pt x="4775" y="1"/>
                  </a:moveTo>
                  <a:cubicBezTo>
                    <a:pt x="4852" y="394"/>
                    <a:pt x="4934" y="799"/>
                    <a:pt x="5016" y="1203"/>
                  </a:cubicBezTo>
                  <a:cubicBezTo>
                    <a:pt x="5233" y="2441"/>
                    <a:pt x="5462" y="3673"/>
                    <a:pt x="5691" y="4911"/>
                  </a:cubicBezTo>
                  <a:cubicBezTo>
                    <a:pt x="5720" y="5075"/>
                    <a:pt x="5761" y="5245"/>
                    <a:pt x="5755" y="5410"/>
                  </a:cubicBezTo>
                  <a:cubicBezTo>
                    <a:pt x="5720" y="6272"/>
                    <a:pt x="5867" y="7099"/>
                    <a:pt x="6131" y="7903"/>
                  </a:cubicBezTo>
                  <a:cubicBezTo>
                    <a:pt x="6160" y="7979"/>
                    <a:pt x="6195" y="8044"/>
                    <a:pt x="6224" y="8120"/>
                  </a:cubicBezTo>
                  <a:cubicBezTo>
                    <a:pt x="6201" y="8126"/>
                    <a:pt x="6183" y="8138"/>
                    <a:pt x="6160" y="8149"/>
                  </a:cubicBezTo>
                  <a:cubicBezTo>
                    <a:pt x="6113" y="8091"/>
                    <a:pt x="6072" y="8032"/>
                    <a:pt x="6025" y="7979"/>
                  </a:cubicBezTo>
                  <a:cubicBezTo>
                    <a:pt x="5790" y="7827"/>
                    <a:pt x="5561" y="7662"/>
                    <a:pt x="5333" y="7510"/>
                  </a:cubicBezTo>
                  <a:lnTo>
                    <a:pt x="5186" y="7656"/>
                  </a:lnTo>
                  <a:cubicBezTo>
                    <a:pt x="5262" y="7774"/>
                    <a:pt x="5344" y="7885"/>
                    <a:pt x="5462" y="8038"/>
                  </a:cubicBezTo>
                  <a:cubicBezTo>
                    <a:pt x="5022" y="7979"/>
                    <a:pt x="4640" y="7903"/>
                    <a:pt x="4265" y="7885"/>
                  </a:cubicBezTo>
                  <a:cubicBezTo>
                    <a:pt x="3297" y="7827"/>
                    <a:pt x="2335" y="7803"/>
                    <a:pt x="1373" y="7750"/>
                  </a:cubicBezTo>
                  <a:cubicBezTo>
                    <a:pt x="909" y="7727"/>
                    <a:pt x="452" y="7668"/>
                    <a:pt x="0" y="7627"/>
                  </a:cubicBezTo>
                  <a:lnTo>
                    <a:pt x="0" y="7627"/>
                  </a:lnTo>
                  <a:cubicBezTo>
                    <a:pt x="217" y="7727"/>
                    <a:pt x="440" y="7838"/>
                    <a:pt x="657" y="7944"/>
                  </a:cubicBezTo>
                  <a:cubicBezTo>
                    <a:pt x="1162" y="7981"/>
                    <a:pt x="1667" y="8076"/>
                    <a:pt x="2173" y="8076"/>
                  </a:cubicBezTo>
                  <a:cubicBezTo>
                    <a:pt x="2225" y="8076"/>
                    <a:pt x="2277" y="8075"/>
                    <a:pt x="2329" y="8073"/>
                  </a:cubicBezTo>
                  <a:cubicBezTo>
                    <a:pt x="2485" y="8068"/>
                    <a:pt x="2639" y="8065"/>
                    <a:pt x="2794" y="8065"/>
                  </a:cubicBezTo>
                  <a:cubicBezTo>
                    <a:pt x="4263" y="8065"/>
                    <a:pt x="5673" y="8309"/>
                    <a:pt x="6958" y="9106"/>
                  </a:cubicBezTo>
                  <a:cubicBezTo>
                    <a:pt x="6987" y="9070"/>
                    <a:pt x="7022" y="9035"/>
                    <a:pt x="7052" y="9000"/>
                  </a:cubicBezTo>
                  <a:cubicBezTo>
                    <a:pt x="6406" y="8003"/>
                    <a:pt x="6066" y="6900"/>
                    <a:pt x="6025" y="5703"/>
                  </a:cubicBezTo>
                  <a:cubicBezTo>
                    <a:pt x="5996" y="4805"/>
                    <a:pt x="5896" y="3925"/>
                    <a:pt x="5603" y="3051"/>
                  </a:cubicBezTo>
                  <a:cubicBezTo>
                    <a:pt x="5421" y="2517"/>
                    <a:pt x="5432" y="1907"/>
                    <a:pt x="5362" y="1327"/>
                  </a:cubicBezTo>
                  <a:cubicBezTo>
                    <a:pt x="5315" y="1115"/>
                    <a:pt x="5297" y="887"/>
                    <a:pt x="5215" y="699"/>
                  </a:cubicBezTo>
                  <a:cubicBezTo>
                    <a:pt x="5104" y="447"/>
                    <a:pt x="4922" y="230"/>
                    <a:pt x="477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5524975" y="2062400"/>
              <a:ext cx="44025" cy="242325"/>
            </a:xfrm>
            <a:custGeom>
              <a:avLst/>
              <a:gdLst/>
              <a:ahLst/>
              <a:cxnLst/>
              <a:rect l="l" t="t" r="r" b="b"/>
              <a:pathLst>
                <a:path w="1761" h="9693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06"/>
                    <a:pt x="42" y="400"/>
                    <a:pt x="65" y="599"/>
                  </a:cubicBezTo>
                  <a:cubicBezTo>
                    <a:pt x="112" y="910"/>
                    <a:pt x="165" y="1209"/>
                    <a:pt x="223" y="1509"/>
                  </a:cubicBezTo>
                  <a:cubicBezTo>
                    <a:pt x="218" y="1995"/>
                    <a:pt x="241" y="2477"/>
                    <a:pt x="194" y="2963"/>
                  </a:cubicBezTo>
                  <a:cubicBezTo>
                    <a:pt x="65" y="4448"/>
                    <a:pt x="77" y="5926"/>
                    <a:pt x="440" y="7375"/>
                  </a:cubicBezTo>
                  <a:cubicBezTo>
                    <a:pt x="558" y="7838"/>
                    <a:pt x="769" y="8284"/>
                    <a:pt x="939" y="8742"/>
                  </a:cubicBezTo>
                  <a:cubicBezTo>
                    <a:pt x="939" y="8795"/>
                    <a:pt x="945" y="8847"/>
                    <a:pt x="945" y="8906"/>
                  </a:cubicBezTo>
                  <a:cubicBezTo>
                    <a:pt x="916" y="8889"/>
                    <a:pt x="886" y="8859"/>
                    <a:pt x="857" y="8830"/>
                  </a:cubicBezTo>
                  <a:cubicBezTo>
                    <a:pt x="704" y="8730"/>
                    <a:pt x="540" y="8642"/>
                    <a:pt x="388" y="8554"/>
                  </a:cubicBezTo>
                  <a:cubicBezTo>
                    <a:pt x="335" y="8607"/>
                    <a:pt x="294" y="8648"/>
                    <a:pt x="247" y="8701"/>
                  </a:cubicBezTo>
                  <a:cubicBezTo>
                    <a:pt x="376" y="8889"/>
                    <a:pt x="464" y="9135"/>
                    <a:pt x="640" y="9229"/>
                  </a:cubicBezTo>
                  <a:cubicBezTo>
                    <a:pt x="992" y="9428"/>
                    <a:pt x="1385" y="9540"/>
                    <a:pt x="1760" y="9692"/>
                  </a:cubicBezTo>
                  <a:cubicBezTo>
                    <a:pt x="1696" y="9522"/>
                    <a:pt x="1649" y="9334"/>
                    <a:pt x="1549" y="9182"/>
                  </a:cubicBezTo>
                  <a:cubicBezTo>
                    <a:pt x="681" y="7844"/>
                    <a:pt x="452" y="6354"/>
                    <a:pt x="440" y="4794"/>
                  </a:cubicBezTo>
                  <a:cubicBezTo>
                    <a:pt x="435" y="3392"/>
                    <a:pt x="699" y="1978"/>
                    <a:pt x="329" y="588"/>
                  </a:cubicBezTo>
                  <a:cubicBezTo>
                    <a:pt x="218" y="388"/>
                    <a:pt x="112" y="19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5517050" y="2265675"/>
              <a:ext cx="17475" cy="14250"/>
            </a:xfrm>
            <a:custGeom>
              <a:avLst/>
              <a:gdLst/>
              <a:ahLst/>
              <a:cxnLst/>
              <a:rect l="l" t="t" r="r" b="b"/>
              <a:pathLst>
                <a:path w="699" h="570" extrusionOk="0">
                  <a:moveTo>
                    <a:pt x="95" y="1"/>
                  </a:moveTo>
                  <a:cubicBezTo>
                    <a:pt x="65" y="36"/>
                    <a:pt x="30" y="71"/>
                    <a:pt x="1" y="112"/>
                  </a:cubicBezTo>
                  <a:cubicBezTo>
                    <a:pt x="194" y="265"/>
                    <a:pt x="376" y="417"/>
                    <a:pt x="564" y="570"/>
                  </a:cubicBezTo>
                  <a:cubicBezTo>
                    <a:pt x="617" y="529"/>
                    <a:pt x="664" y="476"/>
                    <a:pt x="699" y="435"/>
                  </a:cubicBezTo>
                  <a:cubicBezTo>
                    <a:pt x="499" y="288"/>
                    <a:pt x="294" y="147"/>
                    <a:pt x="9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5346775" y="2050975"/>
              <a:ext cx="123825" cy="175425"/>
            </a:xfrm>
            <a:custGeom>
              <a:avLst/>
              <a:gdLst/>
              <a:ahLst/>
              <a:cxnLst/>
              <a:rect l="l" t="t" r="r" b="b"/>
              <a:pathLst>
                <a:path w="4953" h="7017" extrusionOk="0">
                  <a:moveTo>
                    <a:pt x="3462" y="0"/>
                  </a:moveTo>
                  <a:cubicBezTo>
                    <a:pt x="3427" y="82"/>
                    <a:pt x="3350" y="176"/>
                    <a:pt x="3345" y="264"/>
                  </a:cubicBezTo>
                  <a:cubicBezTo>
                    <a:pt x="3491" y="1402"/>
                    <a:pt x="3638" y="2540"/>
                    <a:pt x="3814" y="3667"/>
                  </a:cubicBezTo>
                  <a:cubicBezTo>
                    <a:pt x="3925" y="4365"/>
                    <a:pt x="4084" y="5051"/>
                    <a:pt x="4254" y="5744"/>
                  </a:cubicBezTo>
                  <a:cubicBezTo>
                    <a:pt x="4313" y="5984"/>
                    <a:pt x="4254" y="6049"/>
                    <a:pt x="4031" y="6049"/>
                  </a:cubicBezTo>
                  <a:cubicBezTo>
                    <a:pt x="4009" y="6262"/>
                    <a:pt x="3929" y="6337"/>
                    <a:pt x="3776" y="6337"/>
                  </a:cubicBezTo>
                  <a:cubicBezTo>
                    <a:pt x="3723" y="6337"/>
                    <a:pt x="3662" y="6328"/>
                    <a:pt x="3591" y="6313"/>
                  </a:cubicBezTo>
                  <a:cubicBezTo>
                    <a:pt x="3169" y="6219"/>
                    <a:pt x="2735" y="6184"/>
                    <a:pt x="2300" y="6137"/>
                  </a:cubicBezTo>
                  <a:cubicBezTo>
                    <a:pt x="1673" y="6078"/>
                    <a:pt x="1051" y="6043"/>
                    <a:pt x="417" y="5990"/>
                  </a:cubicBezTo>
                  <a:cubicBezTo>
                    <a:pt x="276" y="5978"/>
                    <a:pt x="142" y="5955"/>
                    <a:pt x="1" y="5931"/>
                  </a:cubicBezTo>
                  <a:lnTo>
                    <a:pt x="1" y="5931"/>
                  </a:lnTo>
                  <a:cubicBezTo>
                    <a:pt x="112" y="6096"/>
                    <a:pt x="241" y="6201"/>
                    <a:pt x="388" y="6219"/>
                  </a:cubicBezTo>
                  <a:cubicBezTo>
                    <a:pt x="1115" y="6283"/>
                    <a:pt x="1849" y="6301"/>
                    <a:pt x="2564" y="6377"/>
                  </a:cubicBezTo>
                  <a:cubicBezTo>
                    <a:pt x="3350" y="6465"/>
                    <a:pt x="4172" y="6448"/>
                    <a:pt x="4823" y="7017"/>
                  </a:cubicBezTo>
                  <a:cubicBezTo>
                    <a:pt x="4870" y="6976"/>
                    <a:pt x="4905" y="6940"/>
                    <a:pt x="4952" y="6899"/>
                  </a:cubicBezTo>
                  <a:cubicBezTo>
                    <a:pt x="4700" y="6060"/>
                    <a:pt x="4377" y="5239"/>
                    <a:pt x="4225" y="4377"/>
                  </a:cubicBezTo>
                  <a:cubicBezTo>
                    <a:pt x="3990" y="3086"/>
                    <a:pt x="3878" y="1778"/>
                    <a:pt x="3720" y="475"/>
                  </a:cubicBezTo>
                  <a:cubicBezTo>
                    <a:pt x="3638" y="317"/>
                    <a:pt x="3550" y="165"/>
                    <a:pt x="346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5330200" y="2193225"/>
              <a:ext cx="9850" cy="5300"/>
            </a:xfrm>
            <a:custGeom>
              <a:avLst/>
              <a:gdLst/>
              <a:ahLst/>
              <a:cxnLst/>
              <a:rect l="l" t="t" r="r" b="b"/>
              <a:pathLst>
                <a:path w="394" h="212" extrusionOk="0">
                  <a:moveTo>
                    <a:pt x="59" y="1"/>
                  </a:moveTo>
                  <a:cubicBezTo>
                    <a:pt x="42" y="24"/>
                    <a:pt x="24" y="54"/>
                    <a:pt x="1" y="65"/>
                  </a:cubicBezTo>
                  <a:cubicBezTo>
                    <a:pt x="118" y="118"/>
                    <a:pt x="235" y="165"/>
                    <a:pt x="353" y="212"/>
                  </a:cubicBezTo>
                  <a:cubicBezTo>
                    <a:pt x="365" y="171"/>
                    <a:pt x="376" y="118"/>
                    <a:pt x="394" y="77"/>
                  </a:cubicBezTo>
                  <a:cubicBezTo>
                    <a:pt x="282" y="54"/>
                    <a:pt x="171" y="24"/>
                    <a:pt x="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5319200" y="2191025"/>
              <a:ext cx="12500" cy="4575"/>
            </a:xfrm>
            <a:custGeom>
              <a:avLst/>
              <a:gdLst/>
              <a:ahLst/>
              <a:cxnLst/>
              <a:rect l="l" t="t" r="r" b="b"/>
              <a:pathLst>
                <a:path w="500" h="183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59"/>
                    <a:pt x="101" y="124"/>
                    <a:pt x="147" y="183"/>
                  </a:cubicBezTo>
                  <a:cubicBezTo>
                    <a:pt x="247" y="177"/>
                    <a:pt x="347" y="171"/>
                    <a:pt x="441" y="153"/>
                  </a:cubicBezTo>
                  <a:cubicBezTo>
                    <a:pt x="464" y="136"/>
                    <a:pt x="482" y="112"/>
                    <a:pt x="499" y="89"/>
                  </a:cubicBezTo>
                  <a:cubicBezTo>
                    <a:pt x="335" y="59"/>
                    <a:pt x="165" y="3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425825" y="2176225"/>
              <a:ext cx="3850" cy="7650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" y="0"/>
                  </a:moveTo>
                  <a:lnTo>
                    <a:pt x="153" y="305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5335350" y="2228725"/>
              <a:ext cx="8075" cy="2675"/>
            </a:xfrm>
            <a:custGeom>
              <a:avLst/>
              <a:gdLst/>
              <a:ahLst/>
              <a:cxnLst/>
              <a:rect l="l" t="t" r="r" b="b"/>
              <a:pathLst>
                <a:path w="323" h="107" extrusionOk="0">
                  <a:moveTo>
                    <a:pt x="0" y="0"/>
                  </a:moveTo>
                  <a:cubicBezTo>
                    <a:pt x="28" y="11"/>
                    <a:pt x="55" y="21"/>
                    <a:pt x="83" y="30"/>
                  </a:cubicBezTo>
                  <a:lnTo>
                    <a:pt x="83" y="30"/>
                  </a:lnTo>
                  <a:cubicBezTo>
                    <a:pt x="56" y="21"/>
                    <a:pt x="28" y="11"/>
                    <a:pt x="0" y="0"/>
                  </a:cubicBezTo>
                  <a:close/>
                  <a:moveTo>
                    <a:pt x="83" y="30"/>
                  </a:moveTo>
                  <a:cubicBezTo>
                    <a:pt x="165" y="59"/>
                    <a:pt x="244" y="84"/>
                    <a:pt x="323" y="106"/>
                  </a:cubicBezTo>
                  <a:cubicBezTo>
                    <a:pt x="245" y="80"/>
                    <a:pt x="163" y="57"/>
                    <a:pt x="83" y="3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467625" y="2223300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24" y="0"/>
                  </a:moveTo>
                  <a:cubicBezTo>
                    <a:pt x="77" y="47"/>
                    <a:pt x="42" y="83"/>
                    <a:pt x="1" y="118"/>
                  </a:cubicBezTo>
                  <a:cubicBezTo>
                    <a:pt x="71" y="200"/>
                    <a:pt x="136" y="270"/>
                    <a:pt x="212" y="352"/>
                  </a:cubicBezTo>
                  <a:cubicBezTo>
                    <a:pt x="253" y="300"/>
                    <a:pt x="306" y="253"/>
                    <a:pt x="353" y="206"/>
                  </a:cubicBezTo>
                  <a:cubicBezTo>
                    <a:pt x="276" y="135"/>
                    <a:pt x="194" y="65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5444175" y="21982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0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5440500" y="219455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5436825" y="2190875"/>
              <a:ext cx="3850" cy="385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5433175" y="21872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0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5429500" y="218355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5422175" y="217255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5418500" y="2168875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5321850" y="2117700"/>
              <a:ext cx="54150" cy="6775"/>
            </a:xfrm>
            <a:custGeom>
              <a:avLst/>
              <a:gdLst/>
              <a:ahLst/>
              <a:cxnLst/>
              <a:rect l="l" t="t" r="r" b="b"/>
              <a:pathLst>
                <a:path w="2166" h="271" extrusionOk="0">
                  <a:moveTo>
                    <a:pt x="1373" y="1"/>
                  </a:moveTo>
                  <a:cubicBezTo>
                    <a:pt x="916" y="24"/>
                    <a:pt x="452" y="47"/>
                    <a:pt x="0" y="65"/>
                  </a:cubicBezTo>
                  <a:cubicBezTo>
                    <a:pt x="36" y="135"/>
                    <a:pt x="65" y="265"/>
                    <a:pt x="88" y="265"/>
                  </a:cubicBezTo>
                  <a:cubicBezTo>
                    <a:pt x="775" y="270"/>
                    <a:pt x="1455" y="270"/>
                    <a:pt x="2142" y="270"/>
                  </a:cubicBezTo>
                  <a:lnTo>
                    <a:pt x="2165" y="165"/>
                  </a:lnTo>
                  <a:cubicBezTo>
                    <a:pt x="1895" y="106"/>
                    <a:pt x="1637" y="53"/>
                    <a:pt x="137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382850" y="2110225"/>
              <a:ext cx="3700" cy="5450"/>
            </a:xfrm>
            <a:custGeom>
              <a:avLst/>
              <a:gdLst/>
              <a:ahLst/>
              <a:cxnLst/>
              <a:rect l="l" t="t" r="r" b="b"/>
              <a:pathLst>
                <a:path w="148" h="218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71"/>
                    <a:pt x="7" y="147"/>
                    <a:pt x="18" y="217"/>
                  </a:cubicBezTo>
                  <a:cubicBezTo>
                    <a:pt x="60" y="182"/>
                    <a:pt x="106" y="147"/>
                    <a:pt x="148" y="100"/>
                  </a:cubicBezTo>
                  <a:cubicBezTo>
                    <a:pt x="95" y="65"/>
                    <a:pt x="54" y="36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422450" y="2033225"/>
              <a:ext cx="12200" cy="15725"/>
            </a:xfrm>
            <a:custGeom>
              <a:avLst/>
              <a:gdLst/>
              <a:ahLst/>
              <a:cxnLst/>
              <a:rect l="l" t="t" r="r" b="b"/>
              <a:pathLst>
                <a:path w="488" h="629" extrusionOk="0">
                  <a:moveTo>
                    <a:pt x="142" y="0"/>
                  </a:moveTo>
                  <a:lnTo>
                    <a:pt x="142" y="0"/>
                  </a:lnTo>
                  <a:cubicBezTo>
                    <a:pt x="1" y="323"/>
                    <a:pt x="200" y="481"/>
                    <a:pt x="441" y="628"/>
                  </a:cubicBezTo>
                  <a:cubicBezTo>
                    <a:pt x="488" y="352"/>
                    <a:pt x="388" y="141"/>
                    <a:pt x="14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623525" y="2341350"/>
              <a:ext cx="11475" cy="8250"/>
            </a:xfrm>
            <a:custGeom>
              <a:avLst/>
              <a:gdLst/>
              <a:ahLst/>
              <a:cxnLst/>
              <a:rect l="l" t="t" r="r" b="b"/>
              <a:pathLst>
                <a:path w="459" h="330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88"/>
                    <a:pt x="128" y="330"/>
                    <a:pt x="303" y="330"/>
                  </a:cubicBezTo>
                  <a:cubicBezTo>
                    <a:pt x="348" y="330"/>
                    <a:pt x="400" y="320"/>
                    <a:pt x="458" y="300"/>
                  </a:cubicBezTo>
                  <a:cubicBezTo>
                    <a:pt x="312" y="200"/>
                    <a:pt x="159" y="95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620150" y="2337700"/>
              <a:ext cx="3850" cy="3825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53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774875" y="2410875"/>
              <a:ext cx="7675" cy="4275"/>
            </a:xfrm>
            <a:custGeom>
              <a:avLst/>
              <a:gdLst/>
              <a:ahLst/>
              <a:cxnLst/>
              <a:rect l="l" t="t" r="r" b="b"/>
              <a:pathLst>
                <a:path w="307" h="171" extrusionOk="0">
                  <a:moveTo>
                    <a:pt x="271" y="1"/>
                  </a:moveTo>
                  <a:lnTo>
                    <a:pt x="271" y="1"/>
                  </a:lnTo>
                  <a:cubicBezTo>
                    <a:pt x="271" y="5"/>
                    <a:pt x="272" y="10"/>
                    <a:pt x="273" y="14"/>
                  </a:cubicBezTo>
                  <a:lnTo>
                    <a:pt x="273" y="14"/>
                  </a:lnTo>
                  <a:cubicBezTo>
                    <a:pt x="276" y="14"/>
                    <a:pt x="279" y="13"/>
                    <a:pt x="283" y="12"/>
                  </a:cubicBezTo>
                  <a:lnTo>
                    <a:pt x="271" y="1"/>
                  </a:lnTo>
                  <a:close/>
                  <a:moveTo>
                    <a:pt x="273" y="14"/>
                  </a:moveTo>
                  <a:lnTo>
                    <a:pt x="273" y="14"/>
                  </a:lnTo>
                  <a:cubicBezTo>
                    <a:pt x="182" y="31"/>
                    <a:pt x="92" y="48"/>
                    <a:pt x="1" y="65"/>
                  </a:cubicBezTo>
                  <a:cubicBezTo>
                    <a:pt x="7" y="100"/>
                    <a:pt x="7" y="130"/>
                    <a:pt x="13" y="171"/>
                  </a:cubicBezTo>
                  <a:cubicBezTo>
                    <a:pt x="102" y="154"/>
                    <a:pt x="203" y="148"/>
                    <a:pt x="293" y="132"/>
                  </a:cubicBezTo>
                  <a:lnTo>
                    <a:pt x="293" y="132"/>
                  </a:lnTo>
                  <a:cubicBezTo>
                    <a:pt x="294" y="133"/>
                    <a:pt x="294" y="134"/>
                    <a:pt x="294" y="136"/>
                  </a:cubicBezTo>
                  <a:lnTo>
                    <a:pt x="306" y="130"/>
                  </a:lnTo>
                  <a:lnTo>
                    <a:pt x="306" y="130"/>
                  </a:lnTo>
                  <a:cubicBezTo>
                    <a:pt x="302" y="130"/>
                    <a:pt x="298" y="131"/>
                    <a:pt x="293" y="132"/>
                  </a:cubicBezTo>
                  <a:lnTo>
                    <a:pt x="293" y="132"/>
                  </a:lnTo>
                  <a:cubicBezTo>
                    <a:pt x="283" y="96"/>
                    <a:pt x="278" y="52"/>
                    <a:pt x="273" y="1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5781475" y="2414100"/>
              <a:ext cx="1650" cy="3100"/>
            </a:xfrm>
            <a:custGeom>
              <a:avLst/>
              <a:gdLst/>
              <a:ahLst/>
              <a:cxnLst/>
              <a:rect l="l" t="t" r="r" b="b"/>
              <a:pathLst>
                <a:path w="66" h="124" extrusionOk="0">
                  <a:moveTo>
                    <a:pt x="42" y="1"/>
                  </a:moveTo>
                  <a:lnTo>
                    <a:pt x="30" y="7"/>
                  </a:lnTo>
                  <a:cubicBezTo>
                    <a:pt x="32" y="12"/>
                    <a:pt x="33" y="17"/>
                    <a:pt x="34" y="21"/>
                  </a:cubicBezTo>
                  <a:lnTo>
                    <a:pt x="34" y="21"/>
                  </a:lnTo>
                  <a:lnTo>
                    <a:pt x="42" y="1"/>
                  </a:lnTo>
                  <a:close/>
                  <a:moveTo>
                    <a:pt x="34" y="21"/>
                  </a:moveTo>
                  <a:lnTo>
                    <a:pt x="1" y="112"/>
                  </a:lnTo>
                  <a:cubicBezTo>
                    <a:pt x="19" y="112"/>
                    <a:pt x="42" y="118"/>
                    <a:pt x="65" y="124"/>
                  </a:cubicBezTo>
                  <a:cubicBezTo>
                    <a:pt x="50" y="93"/>
                    <a:pt x="44" y="57"/>
                    <a:pt x="34" y="2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5202175" y="2014900"/>
              <a:ext cx="11325" cy="11300"/>
            </a:xfrm>
            <a:custGeom>
              <a:avLst/>
              <a:gdLst/>
              <a:ahLst/>
              <a:cxnLst/>
              <a:rect l="l" t="t" r="r" b="b"/>
              <a:pathLst>
                <a:path w="453" h="452" extrusionOk="0">
                  <a:moveTo>
                    <a:pt x="0" y="0"/>
                  </a:moveTo>
                  <a:lnTo>
                    <a:pt x="452" y="452"/>
                  </a:lnTo>
                  <a:cubicBezTo>
                    <a:pt x="452" y="147"/>
                    <a:pt x="212" y="88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5213175" y="2025900"/>
              <a:ext cx="14975" cy="8375"/>
            </a:xfrm>
            <a:custGeom>
              <a:avLst/>
              <a:gdLst/>
              <a:ahLst/>
              <a:cxnLst/>
              <a:rect l="l" t="t" r="r" b="b"/>
              <a:pathLst>
                <a:path w="599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193"/>
                    <a:pt x="221" y="335"/>
                    <a:pt x="417" y="335"/>
                  </a:cubicBezTo>
                  <a:cubicBezTo>
                    <a:pt x="472" y="335"/>
                    <a:pt x="532" y="324"/>
                    <a:pt x="599" y="299"/>
                  </a:cubicBezTo>
                  <a:cubicBezTo>
                    <a:pt x="393" y="200"/>
                    <a:pt x="194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5198500" y="2010650"/>
              <a:ext cx="4000" cy="4400"/>
            </a:xfrm>
            <a:custGeom>
              <a:avLst/>
              <a:gdLst/>
              <a:ahLst/>
              <a:cxnLst/>
              <a:rect l="l" t="t" r="r" b="b"/>
              <a:pathLst>
                <a:path w="160" h="176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59"/>
                    <a:pt x="101" y="117"/>
                    <a:pt x="159" y="176"/>
                  </a:cubicBezTo>
                  <a:cubicBezTo>
                    <a:pt x="106" y="117"/>
                    <a:pt x="48" y="59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5477300" y="2073850"/>
              <a:ext cx="71450" cy="209450"/>
            </a:xfrm>
            <a:custGeom>
              <a:avLst/>
              <a:gdLst/>
              <a:ahLst/>
              <a:cxnLst/>
              <a:rect l="l" t="t" r="r" b="b"/>
              <a:pathLst>
                <a:path w="2858" h="8378" extrusionOk="0">
                  <a:moveTo>
                    <a:pt x="1" y="0"/>
                  </a:moveTo>
                  <a:lnTo>
                    <a:pt x="1" y="0"/>
                  </a:lnTo>
                  <a:cubicBezTo>
                    <a:pt x="71" y="575"/>
                    <a:pt x="60" y="1185"/>
                    <a:pt x="241" y="1725"/>
                  </a:cubicBezTo>
                  <a:cubicBezTo>
                    <a:pt x="541" y="2593"/>
                    <a:pt x="646" y="3479"/>
                    <a:pt x="670" y="4383"/>
                  </a:cubicBezTo>
                  <a:cubicBezTo>
                    <a:pt x="699" y="5574"/>
                    <a:pt x="1051" y="6671"/>
                    <a:pt x="1696" y="7674"/>
                  </a:cubicBezTo>
                  <a:cubicBezTo>
                    <a:pt x="1890" y="7820"/>
                    <a:pt x="2095" y="7961"/>
                    <a:pt x="2295" y="8108"/>
                  </a:cubicBezTo>
                  <a:cubicBezTo>
                    <a:pt x="2447" y="8190"/>
                    <a:pt x="2611" y="8284"/>
                    <a:pt x="2782" y="8378"/>
                  </a:cubicBezTo>
                  <a:cubicBezTo>
                    <a:pt x="2799" y="8348"/>
                    <a:pt x="2829" y="8325"/>
                    <a:pt x="2858" y="8296"/>
                  </a:cubicBezTo>
                  <a:cubicBezTo>
                    <a:pt x="2694" y="7844"/>
                    <a:pt x="2477" y="7404"/>
                    <a:pt x="2359" y="6929"/>
                  </a:cubicBezTo>
                  <a:cubicBezTo>
                    <a:pt x="1995" y="5480"/>
                    <a:pt x="1984" y="4001"/>
                    <a:pt x="2119" y="2517"/>
                  </a:cubicBezTo>
                  <a:cubicBezTo>
                    <a:pt x="2166" y="2042"/>
                    <a:pt x="2142" y="1549"/>
                    <a:pt x="2148" y="1068"/>
                  </a:cubicBezTo>
                  <a:cubicBezTo>
                    <a:pt x="1943" y="951"/>
                    <a:pt x="1737" y="822"/>
                    <a:pt x="1526" y="722"/>
                  </a:cubicBezTo>
                  <a:cubicBezTo>
                    <a:pt x="1022" y="481"/>
                    <a:pt x="511" y="247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5518950" y="2055075"/>
              <a:ext cx="6200" cy="7650"/>
            </a:xfrm>
            <a:custGeom>
              <a:avLst/>
              <a:gdLst/>
              <a:ahLst/>
              <a:cxnLst/>
              <a:rect l="l" t="t" r="r" b="b"/>
              <a:pathLst>
                <a:path w="248" h="306" extrusionOk="0">
                  <a:moveTo>
                    <a:pt x="95" y="1"/>
                  </a:moveTo>
                  <a:lnTo>
                    <a:pt x="95" y="1"/>
                  </a:lnTo>
                  <a:cubicBezTo>
                    <a:pt x="1" y="177"/>
                    <a:pt x="19" y="294"/>
                    <a:pt x="247" y="306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5274025" y="2000225"/>
              <a:ext cx="15725" cy="18500"/>
            </a:xfrm>
            <a:custGeom>
              <a:avLst/>
              <a:gdLst/>
              <a:ahLst/>
              <a:cxnLst/>
              <a:rect l="l" t="t" r="r" b="b"/>
              <a:pathLst>
                <a:path w="629" h="740" extrusionOk="0">
                  <a:moveTo>
                    <a:pt x="65" y="0"/>
                  </a:moveTo>
                  <a:cubicBezTo>
                    <a:pt x="1" y="376"/>
                    <a:pt x="236" y="564"/>
                    <a:pt x="511" y="740"/>
                  </a:cubicBezTo>
                  <a:cubicBezTo>
                    <a:pt x="629" y="335"/>
                    <a:pt x="312" y="188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5227550" y="2003875"/>
              <a:ext cx="7650" cy="8175"/>
            </a:xfrm>
            <a:custGeom>
              <a:avLst/>
              <a:gdLst/>
              <a:ahLst/>
              <a:cxnLst/>
              <a:rect l="l" t="t" r="r" b="b"/>
              <a:pathLst>
                <a:path w="306" h="327" extrusionOk="0">
                  <a:moveTo>
                    <a:pt x="79" y="0"/>
                  </a:moveTo>
                  <a:cubicBezTo>
                    <a:pt x="55" y="0"/>
                    <a:pt x="29" y="2"/>
                    <a:pt x="0" y="7"/>
                  </a:cubicBezTo>
                  <a:cubicBezTo>
                    <a:pt x="35" y="150"/>
                    <a:pt x="20" y="326"/>
                    <a:pt x="188" y="326"/>
                  </a:cubicBezTo>
                  <a:cubicBezTo>
                    <a:pt x="220" y="326"/>
                    <a:pt x="259" y="320"/>
                    <a:pt x="305" y="306"/>
                  </a:cubicBezTo>
                  <a:cubicBezTo>
                    <a:pt x="305" y="135"/>
                    <a:pt x="264" y="0"/>
                    <a:pt x="7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5271825" y="1996400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60"/>
                    <a:pt x="107" y="107"/>
                    <a:pt x="159" y="15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5439900" y="2062700"/>
              <a:ext cx="56500" cy="177200"/>
            </a:xfrm>
            <a:custGeom>
              <a:avLst/>
              <a:gdLst/>
              <a:ahLst/>
              <a:cxnLst/>
              <a:rect l="l" t="t" r="r" b="b"/>
              <a:pathLst>
                <a:path w="2260" h="7088" extrusionOk="0">
                  <a:moveTo>
                    <a:pt x="1" y="1"/>
                  </a:moveTo>
                  <a:cubicBezTo>
                    <a:pt x="159" y="1309"/>
                    <a:pt x="271" y="2611"/>
                    <a:pt x="505" y="3902"/>
                  </a:cubicBezTo>
                  <a:cubicBezTo>
                    <a:pt x="658" y="4758"/>
                    <a:pt x="981" y="5591"/>
                    <a:pt x="1233" y="6424"/>
                  </a:cubicBezTo>
                  <a:cubicBezTo>
                    <a:pt x="1303" y="6501"/>
                    <a:pt x="1385" y="6565"/>
                    <a:pt x="1462" y="6630"/>
                  </a:cubicBezTo>
                  <a:cubicBezTo>
                    <a:pt x="1696" y="6782"/>
                    <a:pt x="1919" y="6941"/>
                    <a:pt x="2160" y="7087"/>
                  </a:cubicBezTo>
                  <a:cubicBezTo>
                    <a:pt x="2195" y="7058"/>
                    <a:pt x="2230" y="7034"/>
                    <a:pt x="2260" y="7005"/>
                  </a:cubicBezTo>
                  <a:cubicBezTo>
                    <a:pt x="1996" y="6196"/>
                    <a:pt x="1849" y="5368"/>
                    <a:pt x="1884" y="4512"/>
                  </a:cubicBezTo>
                  <a:cubicBezTo>
                    <a:pt x="1890" y="4348"/>
                    <a:pt x="1849" y="4183"/>
                    <a:pt x="1820" y="4013"/>
                  </a:cubicBezTo>
                  <a:cubicBezTo>
                    <a:pt x="1591" y="2781"/>
                    <a:pt x="1374" y="1543"/>
                    <a:pt x="1145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4793875" y="3913575"/>
              <a:ext cx="24800" cy="12350"/>
            </a:xfrm>
            <a:custGeom>
              <a:avLst/>
              <a:gdLst/>
              <a:ahLst/>
              <a:cxnLst/>
              <a:rect l="l" t="t" r="r" b="b"/>
              <a:pathLst>
                <a:path w="992" h="494" extrusionOk="0">
                  <a:moveTo>
                    <a:pt x="82" y="0"/>
                  </a:moveTo>
                  <a:cubicBezTo>
                    <a:pt x="47" y="30"/>
                    <a:pt x="29" y="59"/>
                    <a:pt x="0" y="88"/>
                  </a:cubicBezTo>
                  <a:cubicBezTo>
                    <a:pt x="305" y="223"/>
                    <a:pt x="610" y="358"/>
                    <a:pt x="915" y="493"/>
                  </a:cubicBezTo>
                  <a:cubicBezTo>
                    <a:pt x="939" y="429"/>
                    <a:pt x="968" y="370"/>
                    <a:pt x="992" y="311"/>
                  </a:cubicBezTo>
                  <a:cubicBezTo>
                    <a:pt x="681" y="206"/>
                    <a:pt x="381" y="106"/>
                    <a:pt x="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4887000" y="3885125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lnTo>
                    <a:pt x="6" y="6"/>
                  </a:lnTo>
                  <a:cubicBezTo>
                    <a:pt x="5" y="3"/>
                    <a:pt x="3" y="0"/>
                    <a:pt x="0" y="0"/>
                  </a:cubicBezTo>
                  <a:close/>
                  <a:moveTo>
                    <a:pt x="6" y="6"/>
                  </a:moveTo>
                  <a:cubicBezTo>
                    <a:pt x="8" y="9"/>
                    <a:pt x="9" y="12"/>
                    <a:pt x="12" y="12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4654825" y="3884825"/>
              <a:ext cx="8525" cy="11175"/>
            </a:xfrm>
            <a:custGeom>
              <a:avLst/>
              <a:gdLst/>
              <a:ahLst/>
              <a:cxnLst/>
              <a:rect l="l" t="t" r="r" b="b"/>
              <a:pathLst>
                <a:path w="341" h="447" extrusionOk="0">
                  <a:moveTo>
                    <a:pt x="341" y="1"/>
                  </a:moveTo>
                  <a:lnTo>
                    <a:pt x="341" y="1"/>
                  </a:lnTo>
                  <a:cubicBezTo>
                    <a:pt x="30" y="12"/>
                    <a:pt x="1" y="212"/>
                    <a:pt x="42" y="446"/>
                  </a:cubicBezTo>
                  <a:cubicBezTo>
                    <a:pt x="136" y="300"/>
                    <a:pt x="235" y="147"/>
                    <a:pt x="3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4576650" y="4032075"/>
              <a:ext cx="17200" cy="21425"/>
            </a:xfrm>
            <a:custGeom>
              <a:avLst/>
              <a:gdLst/>
              <a:ahLst/>
              <a:cxnLst/>
              <a:rect l="l" t="t" r="r" b="b"/>
              <a:pathLst>
                <a:path w="688" h="857" extrusionOk="0">
                  <a:moveTo>
                    <a:pt x="517" y="0"/>
                  </a:moveTo>
                  <a:cubicBezTo>
                    <a:pt x="341" y="247"/>
                    <a:pt x="177" y="505"/>
                    <a:pt x="1" y="751"/>
                  </a:cubicBezTo>
                  <a:cubicBezTo>
                    <a:pt x="48" y="792"/>
                    <a:pt x="101" y="822"/>
                    <a:pt x="153" y="857"/>
                  </a:cubicBezTo>
                  <a:cubicBezTo>
                    <a:pt x="329" y="599"/>
                    <a:pt x="511" y="341"/>
                    <a:pt x="687" y="88"/>
                  </a:cubicBezTo>
                  <a:cubicBezTo>
                    <a:pt x="629" y="47"/>
                    <a:pt x="570" y="18"/>
                    <a:pt x="517" y="0"/>
                  </a:cubicBezTo>
                  <a:close/>
                </a:path>
              </a:pathLst>
            </a:custGeom>
            <a:solidFill>
              <a:srgbClr val="684334">
                <a:alpha val="80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4619200" y="3991150"/>
              <a:ext cx="7650" cy="3850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305" y="15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4782875" y="3774825"/>
              <a:ext cx="34475" cy="48000"/>
            </a:xfrm>
            <a:custGeom>
              <a:avLst/>
              <a:gdLst/>
              <a:ahLst/>
              <a:cxnLst/>
              <a:rect l="l" t="t" r="r" b="b"/>
              <a:pathLst>
                <a:path w="1379" h="1920" extrusionOk="0">
                  <a:moveTo>
                    <a:pt x="1379" y="1"/>
                  </a:moveTo>
                  <a:lnTo>
                    <a:pt x="1379" y="1"/>
                  </a:lnTo>
                  <a:cubicBezTo>
                    <a:pt x="669" y="435"/>
                    <a:pt x="299" y="1121"/>
                    <a:pt x="0" y="1872"/>
                  </a:cubicBezTo>
                  <a:cubicBezTo>
                    <a:pt x="0" y="1884"/>
                    <a:pt x="35" y="1907"/>
                    <a:pt x="53" y="1919"/>
                  </a:cubicBezTo>
                  <a:cubicBezTo>
                    <a:pt x="493" y="1285"/>
                    <a:pt x="939" y="640"/>
                    <a:pt x="13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4762325" y="3793450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147"/>
                  </a:moveTo>
                  <a:lnTo>
                    <a:pt x="147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4557000" y="3925300"/>
              <a:ext cx="3850" cy="385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53" y="1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4553350" y="39289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4823050" y="3789500"/>
              <a:ext cx="12650" cy="22325"/>
            </a:xfrm>
            <a:custGeom>
              <a:avLst/>
              <a:gdLst/>
              <a:ahLst/>
              <a:cxnLst/>
              <a:rect l="l" t="t" r="r" b="b"/>
              <a:pathLst>
                <a:path w="506" h="893" extrusionOk="0">
                  <a:moveTo>
                    <a:pt x="505" y="0"/>
                  </a:moveTo>
                  <a:cubicBezTo>
                    <a:pt x="223" y="235"/>
                    <a:pt x="1" y="493"/>
                    <a:pt x="59" y="892"/>
                  </a:cubicBezTo>
                  <a:cubicBezTo>
                    <a:pt x="417" y="558"/>
                    <a:pt x="505" y="382"/>
                    <a:pt x="50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5983300" y="1707025"/>
              <a:ext cx="29350" cy="7825"/>
            </a:xfrm>
            <a:custGeom>
              <a:avLst/>
              <a:gdLst/>
              <a:ahLst/>
              <a:cxnLst/>
              <a:rect l="l" t="t" r="r" b="b"/>
              <a:pathLst>
                <a:path w="1174" h="313" extrusionOk="0">
                  <a:moveTo>
                    <a:pt x="376" y="0"/>
                  </a:moveTo>
                  <a:cubicBezTo>
                    <a:pt x="284" y="0"/>
                    <a:pt x="192" y="8"/>
                    <a:pt x="100" y="19"/>
                  </a:cubicBezTo>
                  <a:cubicBezTo>
                    <a:pt x="61" y="25"/>
                    <a:pt x="38" y="188"/>
                    <a:pt x="11" y="295"/>
                  </a:cubicBezTo>
                  <a:lnTo>
                    <a:pt x="1174" y="295"/>
                  </a:lnTo>
                  <a:cubicBezTo>
                    <a:pt x="930" y="69"/>
                    <a:pt x="657" y="0"/>
                    <a:pt x="376" y="0"/>
                  </a:cubicBezTo>
                  <a:close/>
                  <a:moveTo>
                    <a:pt x="0" y="295"/>
                  </a:moveTo>
                  <a:lnTo>
                    <a:pt x="6" y="312"/>
                  </a:lnTo>
                  <a:cubicBezTo>
                    <a:pt x="8" y="307"/>
                    <a:pt x="9" y="301"/>
                    <a:pt x="11" y="29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6063800" y="1743575"/>
              <a:ext cx="4000" cy="3975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0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5855275" y="1523425"/>
              <a:ext cx="113975" cy="90950"/>
            </a:xfrm>
            <a:custGeom>
              <a:avLst/>
              <a:gdLst/>
              <a:ahLst/>
              <a:cxnLst/>
              <a:rect l="l" t="t" r="r" b="b"/>
              <a:pathLst>
                <a:path w="4559" h="3638" extrusionOk="0">
                  <a:moveTo>
                    <a:pt x="410" y="1"/>
                  </a:moveTo>
                  <a:lnTo>
                    <a:pt x="423" y="13"/>
                  </a:lnTo>
                  <a:lnTo>
                    <a:pt x="423" y="13"/>
                  </a:lnTo>
                  <a:cubicBezTo>
                    <a:pt x="425" y="12"/>
                    <a:pt x="426" y="12"/>
                    <a:pt x="428" y="12"/>
                  </a:cubicBezTo>
                  <a:lnTo>
                    <a:pt x="410" y="1"/>
                  </a:lnTo>
                  <a:close/>
                  <a:moveTo>
                    <a:pt x="1144" y="734"/>
                  </a:moveTo>
                  <a:lnTo>
                    <a:pt x="1144" y="734"/>
                  </a:lnTo>
                  <a:cubicBezTo>
                    <a:pt x="1145" y="737"/>
                    <a:pt x="1147" y="740"/>
                    <a:pt x="1148" y="744"/>
                  </a:cubicBezTo>
                  <a:lnTo>
                    <a:pt x="1148" y="744"/>
                  </a:lnTo>
                  <a:cubicBezTo>
                    <a:pt x="1152" y="744"/>
                    <a:pt x="1157" y="745"/>
                    <a:pt x="1161" y="746"/>
                  </a:cubicBezTo>
                  <a:lnTo>
                    <a:pt x="1144" y="734"/>
                  </a:lnTo>
                  <a:close/>
                  <a:moveTo>
                    <a:pt x="423" y="13"/>
                  </a:moveTo>
                  <a:cubicBezTo>
                    <a:pt x="0" y="32"/>
                    <a:pt x="65" y="277"/>
                    <a:pt x="176" y="540"/>
                  </a:cubicBezTo>
                  <a:cubicBezTo>
                    <a:pt x="692" y="1731"/>
                    <a:pt x="1525" y="2594"/>
                    <a:pt x="2745" y="3057"/>
                  </a:cubicBezTo>
                  <a:cubicBezTo>
                    <a:pt x="3303" y="3268"/>
                    <a:pt x="3878" y="3444"/>
                    <a:pt x="4452" y="3638"/>
                  </a:cubicBezTo>
                  <a:cubicBezTo>
                    <a:pt x="4488" y="3591"/>
                    <a:pt x="4517" y="3550"/>
                    <a:pt x="4558" y="3503"/>
                  </a:cubicBezTo>
                  <a:cubicBezTo>
                    <a:pt x="4476" y="3174"/>
                    <a:pt x="4394" y="2852"/>
                    <a:pt x="4329" y="2594"/>
                  </a:cubicBezTo>
                  <a:cubicBezTo>
                    <a:pt x="3696" y="2365"/>
                    <a:pt x="3127" y="2206"/>
                    <a:pt x="2605" y="1954"/>
                  </a:cubicBezTo>
                  <a:cubicBezTo>
                    <a:pt x="2027" y="1680"/>
                    <a:pt x="1437" y="1382"/>
                    <a:pt x="1148" y="744"/>
                  </a:cubicBezTo>
                  <a:lnTo>
                    <a:pt x="1148" y="744"/>
                  </a:lnTo>
                  <a:cubicBezTo>
                    <a:pt x="799" y="688"/>
                    <a:pt x="603" y="495"/>
                    <a:pt x="557" y="147"/>
                  </a:cubicBezTo>
                  <a:lnTo>
                    <a:pt x="557" y="147"/>
                  </a:lnTo>
                  <a:lnTo>
                    <a:pt x="575" y="159"/>
                  </a:lnTo>
                  <a:lnTo>
                    <a:pt x="423" y="13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5966725" y="1610975"/>
              <a:ext cx="4425" cy="3400"/>
            </a:xfrm>
            <a:custGeom>
              <a:avLst/>
              <a:gdLst/>
              <a:ahLst/>
              <a:cxnLst/>
              <a:rect l="l" t="t" r="r" b="b"/>
              <a:pathLst>
                <a:path w="177" h="136" extrusionOk="0">
                  <a:moveTo>
                    <a:pt x="100" y="1"/>
                  </a:moveTo>
                  <a:cubicBezTo>
                    <a:pt x="71" y="48"/>
                    <a:pt x="30" y="89"/>
                    <a:pt x="0" y="136"/>
                  </a:cubicBezTo>
                  <a:lnTo>
                    <a:pt x="176" y="112"/>
                  </a:lnTo>
                  <a:cubicBezTo>
                    <a:pt x="147" y="77"/>
                    <a:pt x="129" y="36"/>
                    <a:pt x="1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5942825" y="1531775"/>
              <a:ext cx="2500" cy="3125"/>
            </a:xfrm>
            <a:custGeom>
              <a:avLst/>
              <a:gdLst/>
              <a:ahLst/>
              <a:cxnLst/>
              <a:rect l="l" t="t" r="r" b="b"/>
              <a:pathLst>
                <a:path w="100" h="125" extrusionOk="0">
                  <a:moveTo>
                    <a:pt x="41" y="1"/>
                  </a:moveTo>
                  <a:cubicBezTo>
                    <a:pt x="29" y="48"/>
                    <a:pt x="12" y="83"/>
                    <a:pt x="0" y="124"/>
                  </a:cubicBezTo>
                  <a:cubicBezTo>
                    <a:pt x="29" y="95"/>
                    <a:pt x="65" y="77"/>
                    <a:pt x="100" y="60"/>
                  </a:cubicBezTo>
                  <a:cubicBezTo>
                    <a:pt x="82" y="36"/>
                    <a:pt x="65" y="24"/>
                    <a:pt x="4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5884300" y="1626100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15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5869475" y="1526950"/>
              <a:ext cx="15000" cy="15125"/>
            </a:xfrm>
            <a:custGeom>
              <a:avLst/>
              <a:gdLst/>
              <a:ahLst/>
              <a:cxnLst/>
              <a:rect l="l" t="t" r="r" b="b"/>
              <a:pathLst>
                <a:path w="600" h="605" extrusionOk="0">
                  <a:moveTo>
                    <a:pt x="1" y="0"/>
                  </a:moveTo>
                  <a:lnTo>
                    <a:pt x="1" y="0"/>
                  </a:lnTo>
                  <a:cubicBezTo>
                    <a:pt x="42" y="364"/>
                    <a:pt x="247" y="564"/>
                    <a:pt x="599" y="605"/>
                  </a:cubicBezTo>
                  <a:cubicBezTo>
                    <a:pt x="394" y="405"/>
                    <a:pt x="194" y="21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5916850" y="1520050"/>
              <a:ext cx="7650" cy="3850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1" y="1"/>
                  </a:moveTo>
                  <a:cubicBezTo>
                    <a:pt x="106" y="54"/>
                    <a:pt x="206" y="106"/>
                    <a:pt x="306" y="153"/>
                  </a:cubicBezTo>
                  <a:cubicBezTo>
                    <a:pt x="206" y="100"/>
                    <a:pt x="106" y="5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5924200" y="1523725"/>
              <a:ext cx="3975" cy="3825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0" y="0"/>
                  </a:moveTo>
                  <a:lnTo>
                    <a:pt x="158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5865825" y="1523275"/>
              <a:ext cx="3975" cy="4150"/>
            </a:xfrm>
            <a:custGeom>
              <a:avLst/>
              <a:gdLst/>
              <a:ahLst/>
              <a:cxnLst/>
              <a:rect l="l" t="t" r="r" b="b"/>
              <a:pathLst>
                <a:path w="159" h="166" extrusionOk="0">
                  <a:moveTo>
                    <a:pt x="0" y="1"/>
                  </a:moveTo>
                  <a:cubicBezTo>
                    <a:pt x="47" y="65"/>
                    <a:pt x="100" y="112"/>
                    <a:pt x="159" y="16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5869200" y="1459625"/>
              <a:ext cx="15125" cy="17325"/>
            </a:xfrm>
            <a:custGeom>
              <a:avLst/>
              <a:gdLst/>
              <a:ahLst/>
              <a:cxnLst/>
              <a:rect l="l" t="t" r="r" b="b"/>
              <a:pathLst>
                <a:path w="605" h="693" extrusionOk="0">
                  <a:moveTo>
                    <a:pt x="452" y="1"/>
                  </a:moveTo>
                  <a:cubicBezTo>
                    <a:pt x="264" y="147"/>
                    <a:pt x="135" y="247"/>
                    <a:pt x="0" y="359"/>
                  </a:cubicBezTo>
                  <a:cubicBezTo>
                    <a:pt x="169" y="440"/>
                    <a:pt x="250" y="692"/>
                    <a:pt x="453" y="692"/>
                  </a:cubicBezTo>
                  <a:cubicBezTo>
                    <a:pt x="497" y="692"/>
                    <a:pt x="547" y="680"/>
                    <a:pt x="604" y="652"/>
                  </a:cubicBezTo>
                  <a:cubicBezTo>
                    <a:pt x="552" y="417"/>
                    <a:pt x="493" y="183"/>
                    <a:pt x="45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5883700" y="1475900"/>
              <a:ext cx="12650" cy="11175"/>
            </a:xfrm>
            <a:custGeom>
              <a:avLst/>
              <a:gdLst/>
              <a:ahLst/>
              <a:cxnLst/>
              <a:rect l="l" t="t" r="r" b="b"/>
              <a:pathLst>
                <a:path w="506" h="447" extrusionOk="0">
                  <a:moveTo>
                    <a:pt x="18" y="1"/>
                  </a:moveTo>
                  <a:cubicBezTo>
                    <a:pt x="1" y="306"/>
                    <a:pt x="224" y="388"/>
                    <a:pt x="458" y="447"/>
                  </a:cubicBezTo>
                  <a:cubicBezTo>
                    <a:pt x="470" y="394"/>
                    <a:pt x="505" y="306"/>
                    <a:pt x="494" y="294"/>
                  </a:cubicBezTo>
                  <a:cubicBezTo>
                    <a:pt x="341" y="189"/>
                    <a:pt x="177" y="95"/>
                    <a:pt x="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5862150" y="1460625"/>
              <a:ext cx="9000" cy="8275"/>
            </a:xfrm>
            <a:custGeom>
              <a:avLst/>
              <a:gdLst/>
              <a:ahLst/>
              <a:cxnLst/>
              <a:rect l="l" t="t" r="r" b="b"/>
              <a:pathLst>
                <a:path w="360" h="331" extrusionOk="0">
                  <a:moveTo>
                    <a:pt x="154" y="1"/>
                  </a:moveTo>
                  <a:cubicBezTo>
                    <a:pt x="111" y="1"/>
                    <a:pt x="60" y="9"/>
                    <a:pt x="1" y="25"/>
                  </a:cubicBezTo>
                  <a:cubicBezTo>
                    <a:pt x="94" y="125"/>
                    <a:pt x="194" y="231"/>
                    <a:pt x="300" y="330"/>
                  </a:cubicBezTo>
                  <a:cubicBezTo>
                    <a:pt x="360" y="109"/>
                    <a:pt x="311" y="1"/>
                    <a:pt x="15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5858475" y="1457575"/>
              <a:ext cx="4000" cy="3975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1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5854825" y="1453900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0" y="1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5905700" y="1486900"/>
              <a:ext cx="2675" cy="3550"/>
            </a:xfrm>
            <a:custGeom>
              <a:avLst/>
              <a:gdLst/>
              <a:ahLst/>
              <a:cxnLst/>
              <a:rect l="l" t="t" r="r" b="b"/>
              <a:pathLst>
                <a:path w="107" h="142" extrusionOk="0">
                  <a:moveTo>
                    <a:pt x="7" y="1"/>
                  </a:moveTo>
                  <a:cubicBezTo>
                    <a:pt x="1" y="54"/>
                    <a:pt x="7" y="95"/>
                    <a:pt x="30" y="142"/>
                  </a:cubicBezTo>
                  <a:cubicBezTo>
                    <a:pt x="60" y="95"/>
                    <a:pt x="83" y="54"/>
                    <a:pt x="106" y="7"/>
                  </a:cubicBezTo>
                  <a:cubicBezTo>
                    <a:pt x="65" y="7"/>
                    <a:pt x="36" y="1"/>
                    <a:pt x="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4758375" y="1571250"/>
              <a:ext cx="18650" cy="36825"/>
            </a:xfrm>
            <a:custGeom>
              <a:avLst/>
              <a:gdLst/>
              <a:ahLst/>
              <a:cxnLst/>
              <a:rect l="l" t="t" r="r" b="b"/>
              <a:pathLst>
                <a:path w="746" h="1473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464"/>
                    <a:pt x="370" y="1121"/>
                    <a:pt x="745" y="1473"/>
                  </a:cubicBezTo>
                  <a:cubicBezTo>
                    <a:pt x="675" y="892"/>
                    <a:pt x="411" y="411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4669800" y="1563475"/>
              <a:ext cx="17325" cy="26850"/>
            </a:xfrm>
            <a:custGeom>
              <a:avLst/>
              <a:gdLst/>
              <a:ahLst/>
              <a:cxnLst/>
              <a:rect l="l" t="t" r="r" b="b"/>
              <a:pathLst>
                <a:path w="693" h="1074" extrusionOk="0">
                  <a:moveTo>
                    <a:pt x="0" y="0"/>
                  </a:moveTo>
                  <a:cubicBezTo>
                    <a:pt x="70" y="728"/>
                    <a:pt x="158" y="851"/>
                    <a:pt x="692" y="1074"/>
                  </a:cubicBezTo>
                  <a:cubicBezTo>
                    <a:pt x="440" y="675"/>
                    <a:pt x="217" y="34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4654250" y="1540000"/>
              <a:ext cx="13375" cy="20400"/>
            </a:xfrm>
            <a:custGeom>
              <a:avLst/>
              <a:gdLst/>
              <a:ahLst/>
              <a:cxnLst/>
              <a:rect l="l" t="t" r="r" b="b"/>
              <a:pathLst>
                <a:path w="535" h="816" extrusionOk="0">
                  <a:moveTo>
                    <a:pt x="194" y="1"/>
                  </a:moveTo>
                  <a:cubicBezTo>
                    <a:pt x="135" y="30"/>
                    <a:pt x="71" y="59"/>
                    <a:pt x="0" y="89"/>
                  </a:cubicBezTo>
                  <a:cubicBezTo>
                    <a:pt x="118" y="335"/>
                    <a:pt x="247" y="575"/>
                    <a:pt x="364" y="816"/>
                  </a:cubicBezTo>
                  <a:cubicBezTo>
                    <a:pt x="423" y="787"/>
                    <a:pt x="470" y="763"/>
                    <a:pt x="534" y="734"/>
                  </a:cubicBezTo>
                  <a:cubicBezTo>
                    <a:pt x="423" y="493"/>
                    <a:pt x="305" y="247"/>
                    <a:pt x="1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4615975" y="1516400"/>
              <a:ext cx="7800" cy="13075"/>
            </a:xfrm>
            <a:custGeom>
              <a:avLst/>
              <a:gdLst/>
              <a:ahLst/>
              <a:cxnLst/>
              <a:rect l="l" t="t" r="r" b="b"/>
              <a:pathLst>
                <a:path w="312" h="523" extrusionOk="0">
                  <a:moveTo>
                    <a:pt x="164" y="0"/>
                  </a:moveTo>
                  <a:cubicBezTo>
                    <a:pt x="106" y="18"/>
                    <a:pt x="53" y="35"/>
                    <a:pt x="0" y="59"/>
                  </a:cubicBezTo>
                  <a:cubicBezTo>
                    <a:pt x="59" y="211"/>
                    <a:pt x="123" y="364"/>
                    <a:pt x="188" y="522"/>
                  </a:cubicBezTo>
                  <a:cubicBezTo>
                    <a:pt x="223" y="505"/>
                    <a:pt x="264" y="493"/>
                    <a:pt x="311" y="475"/>
                  </a:cubicBezTo>
                  <a:cubicBezTo>
                    <a:pt x="258" y="317"/>
                    <a:pt x="211" y="164"/>
                    <a:pt x="1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4734625" y="1601450"/>
              <a:ext cx="13225" cy="9275"/>
            </a:xfrm>
            <a:custGeom>
              <a:avLst/>
              <a:gdLst/>
              <a:ahLst/>
              <a:cxnLst/>
              <a:rect l="l" t="t" r="r" b="b"/>
              <a:pathLst>
                <a:path w="529" h="371" extrusionOk="0">
                  <a:moveTo>
                    <a:pt x="191" y="0"/>
                  </a:moveTo>
                  <a:cubicBezTo>
                    <a:pt x="137" y="0"/>
                    <a:pt x="75" y="14"/>
                    <a:pt x="0" y="48"/>
                  </a:cubicBezTo>
                  <a:cubicBezTo>
                    <a:pt x="176" y="177"/>
                    <a:pt x="311" y="270"/>
                    <a:pt x="434" y="370"/>
                  </a:cubicBezTo>
                  <a:cubicBezTo>
                    <a:pt x="464" y="329"/>
                    <a:pt x="499" y="288"/>
                    <a:pt x="528" y="253"/>
                  </a:cubicBezTo>
                  <a:cubicBezTo>
                    <a:pt x="438" y="145"/>
                    <a:pt x="363" y="0"/>
                    <a:pt x="19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4750025" y="1560250"/>
              <a:ext cx="8675" cy="11300"/>
            </a:xfrm>
            <a:custGeom>
              <a:avLst/>
              <a:gdLst/>
              <a:ahLst/>
              <a:cxnLst/>
              <a:rect l="l" t="t" r="r" b="b"/>
              <a:pathLst>
                <a:path w="347" h="452" extrusionOk="0">
                  <a:moveTo>
                    <a:pt x="41" y="0"/>
                  </a:moveTo>
                  <a:lnTo>
                    <a:pt x="41" y="0"/>
                  </a:lnTo>
                  <a:cubicBezTo>
                    <a:pt x="0" y="246"/>
                    <a:pt x="53" y="422"/>
                    <a:pt x="346" y="452"/>
                  </a:cubicBezTo>
                  <a:cubicBezTo>
                    <a:pt x="241" y="299"/>
                    <a:pt x="147" y="153"/>
                    <a:pt x="4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4688125" y="1593975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00" y="0"/>
                  </a:moveTo>
                  <a:cubicBezTo>
                    <a:pt x="65" y="53"/>
                    <a:pt x="36" y="112"/>
                    <a:pt x="0" y="159"/>
                  </a:cubicBezTo>
                  <a:cubicBezTo>
                    <a:pt x="124" y="276"/>
                    <a:pt x="241" y="393"/>
                    <a:pt x="364" y="511"/>
                  </a:cubicBezTo>
                  <a:cubicBezTo>
                    <a:pt x="411" y="470"/>
                    <a:pt x="458" y="423"/>
                    <a:pt x="511" y="382"/>
                  </a:cubicBezTo>
                  <a:cubicBezTo>
                    <a:pt x="370" y="259"/>
                    <a:pt x="241" y="124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4749275" y="1611125"/>
              <a:ext cx="9425" cy="7950"/>
            </a:xfrm>
            <a:custGeom>
              <a:avLst/>
              <a:gdLst/>
              <a:ahLst/>
              <a:cxnLst/>
              <a:rect l="l" t="t" r="r" b="b"/>
              <a:pathLst>
                <a:path w="377" h="318" extrusionOk="0">
                  <a:moveTo>
                    <a:pt x="95" y="1"/>
                  </a:moveTo>
                  <a:cubicBezTo>
                    <a:pt x="65" y="42"/>
                    <a:pt x="36" y="71"/>
                    <a:pt x="1" y="89"/>
                  </a:cubicBezTo>
                  <a:cubicBezTo>
                    <a:pt x="103" y="152"/>
                    <a:pt x="209" y="207"/>
                    <a:pt x="312" y="264"/>
                  </a:cubicBezTo>
                  <a:lnTo>
                    <a:pt x="312" y="264"/>
                  </a:lnTo>
                  <a:cubicBezTo>
                    <a:pt x="240" y="179"/>
                    <a:pt x="167" y="88"/>
                    <a:pt x="95" y="1"/>
                  </a:cubicBezTo>
                  <a:close/>
                  <a:moveTo>
                    <a:pt x="312" y="264"/>
                  </a:moveTo>
                  <a:cubicBezTo>
                    <a:pt x="328" y="282"/>
                    <a:pt x="343" y="300"/>
                    <a:pt x="359" y="318"/>
                  </a:cubicBezTo>
                  <a:lnTo>
                    <a:pt x="376" y="300"/>
                  </a:lnTo>
                  <a:cubicBezTo>
                    <a:pt x="355" y="288"/>
                    <a:pt x="334" y="276"/>
                    <a:pt x="312" y="26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4724925" y="1590300"/>
              <a:ext cx="9125" cy="9700"/>
            </a:xfrm>
            <a:custGeom>
              <a:avLst/>
              <a:gdLst/>
              <a:ahLst/>
              <a:cxnLst/>
              <a:rect l="l" t="t" r="r" b="b"/>
              <a:pathLst>
                <a:path w="365" h="388" extrusionOk="0">
                  <a:moveTo>
                    <a:pt x="101" y="1"/>
                  </a:moveTo>
                  <a:cubicBezTo>
                    <a:pt x="65" y="54"/>
                    <a:pt x="30" y="100"/>
                    <a:pt x="1" y="153"/>
                  </a:cubicBezTo>
                  <a:cubicBezTo>
                    <a:pt x="95" y="235"/>
                    <a:pt x="183" y="306"/>
                    <a:pt x="277" y="388"/>
                  </a:cubicBezTo>
                  <a:cubicBezTo>
                    <a:pt x="306" y="364"/>
                    <a:pt x="335" y="335"/>
                    <a:pt x="365" y="306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4708350" y="1574175"/>
              <a:ext cx="8825" cy="9125"/>
            </a:xfrm>
            <a:custGeom>
              <a:avLst/>
              <a:gdLst/>
              <a:ahLst/>
              <a:cxnLst/>
              <a:rect l="l" t="t" r="r" b="b"/>
              <a:pathLst>
                <a:path w="353" h="365" extrusionOk="0">
                  <a:moveTo>
                    <a:pt x="136" y="0"/>
                  </a:moveTo>
                  <a:cubicBezTo>
                    <a:pt x="89" y="53"/>
                    <a:pt x="48" y="94"/>
                    <a:pt x="1" y="147"/>
                  </a:cubicBezTo>
                  <a:lnTo>
                    <a:pt x="265" y="364"/>
                  </a:lnTo>
                  <a:lnTo>
                    <a:pt x="353" y="276"/>
                  </a:lnTo>
                  <a:cubicBezTo>
                    <a:pt x="283" y="182"/>
                    <a:pt x="206" y="94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4776550" y="1608050"/>
              <a:ext cx="3850" cy="385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1"/>
                  </a:moveTo>
                  <a:lnTo>
                    <a:pt x="153" y="153"/>
                  </a:lnTo>
                  <a:cubicBezTo>
                    <a:pt x="112" y="106"/>
                    <a:pt x="60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4745475" y="1607750"/>
              <a:ext cx="6175" cy="5900"/>
            </a:xfrm>
            <a:custGeom>
              <a:avLst/>
              <a:gdLst/>
              <a:ahLst/>
              <a:cxnLst/>
              <a:rect l="l" t="t" r="r" b="b"/>
              <a:pathLst>
                <a:path w="247" h="236" extrusionOk="0">
                  <a:moveTo>
                    <a:pt x="94" y="1"/>
                  </a:moveTo>
                  <a:cubicBezTo>
                    <a:pt x="65" y="36"/>
                    <a:pt x="30" y="77"/>
                    <a:pt x="0" y="106"/>
                  </a:cubicBezTo>
                  <a:cubicBezTo>
                    <a:pt x="47" y="153"/>
                    <a:pt x="100" y="189"/>
                    <a:pt x="153" y="235"/>
                  </a:cubicBezTo>
                  <a:cubicBezTo>
                    <a:pt x="188" y="206"/>
                    <a:pt x="217" y="165"/>
                    <a:pt x="247" y="136"/>
                  </a:cubicBezTo>
                  <a:cubicBezTo>
                    <a:pt x="200" y="95"/>
                    <a:pt x="147" y="42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4685475" y="1592800"/>
              <a:ext cx="5175" cy="5000"/>
            </a:xfrm>
            <a:custGeom>
              <a:avLst/>
              <a:gdLst/>
              <a:ahLst/>
              <a:cxnLst/>
              <a:rect l="l" t="t" r="r" b="b"/>
              <a:pathLst>
                <a:path w="207" h="200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71"/>
                    <a:pt x="65" y="135"/>
                    <a:pt x="106" y="200"/>
                  </a:cubicBezTo>
                  <a:cubicBezTo>
                    <a:pt x="130" y="147"/>
                    <a:pt x="171" y="88"/>
                    <a:pt x="206" y="30"/>
                  </a:cubicBezTo>
                  <a:cubicBezTo>
                    <a:pt x="142" y="24"/>
                    <a:pt x="65" y="1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4722150" y="1589125"/>
              <a:ext cx="5300" cy="5025"/>
            </a:xfrm>
            <a:custGeom>
              <a:avLst/>
              <a:gdLst/>
              <a:ahLst/>
              <a:cxnLst/>
              <a:rect l="l" t="t" r="r" b="b"/>
              <a:pathLst>
                <a:path w="212" h="201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71"/>
                    <a:pt x="65" y="136"/>
                    <a:pt x="106" y="200"/>
                  </a:cubicBezTo>
                  <a:lnTo>
                    <a:pt x="212" y="48"/>
                  </a:lnTo>
                  <a:cubicBezTo>
                    <a:pt x="141" y="30"/>
                    <a:pt x="77" y="18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4769375" y="1560100"/>
              <a:ext cx="52375" cy="42550"/>
            </a:xfrm>
            <a:custGeom>
              <a:avLst/>
              <a:gdLst/>
              <a:ahLst/>
              <a:cxnLst/>
              <a:rect l="l" t="t" r="r" b="b"/>
              <a:pathLst>
                <a:path w="2095" h="1702" extrusionOk="0">
                  <a:moveTo>
                    <a:pt x="0" y="0"/>
                  </a:moveTo>
                  <a:lnTo>
                    <a:pt x="0" y="0"/>
                  </a:lnTo>
                  <a:cubicBezTo>
                    <a:pt x="376" y="722"/>
                    <a:pt x="1021" y="1191"/>
                    <a:pt x="1625" y="1702"/>
                  </a:cubicBezTo>
                  <a:cubicBezTo>
                    <a:pt x="1755" y="1596"/>
                    <a:pt x="1878" y="1496"/>
                    <a:pt x="2095" y="1320"/>
                  </a:cubicBezTo>
                  <a:cubicBezTo>
                    <a:pt x="1403" y="1320"/>
                    <a:pt x="1027" y="945"/>
                    <a:pt x="722" y="470"/>
                  </a:cubicBezTo>
                  <a:lnTo>
                    <a:pt x="634" y="382"/>
                  </a:lnTo>
                  <a:lnTo>
                    <a:pt x="810" y="382"/>
                  </a:lnTo>
                  <a:cubicBezTo>
                    <a:pt x="1133" y="399"/>
                    <a:pt x="1455" y="428"/>
                    <a:pt x="1778" y="452"/>
                  </a:cubicBezTo>
                  <a:cubicBezTo>
                    <a:pt x="1185" y="305"/>
                    <a:pt x="599" y="1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4765850" y="1556125"/>
              <a:ext cx="4000" cy="4275"/>
            </a:xfrm>
            <a:custGeom>
              <a:avLst/>
              <a:gdLst/>
              <a:ahLst/>
              <a:cxnLst/>
              <a:rect l="l" t="t" r="r" b="b"/>
              <a:pathLst>
                <a:path w="160" h="171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7"/>
                    <a:pt x="48" y="7"/>
                    <a:pt x="1" y="18"/>
                  </a:cubicBezTo>
                  <a:lnTo>
                    <a:pt x="153" y="171"/>
                  </a:lnTo>
                  <a:cubicBezTo>
                    <a:pt x="153" y="118"/>
                    <a:pt x="153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5458975" y="3386175"/>
              <a:ext cx="117500" cy="73650"/>
            </a:xfrm>
            <a:custGeom>
              <a:avLst/>
              <a:gdLst/>
              <a:ahLst/>
              <a:cxnLst/>
              <a:rect l="l" t="t" r="r" b="b"/>
              <a:pathLst>
                <a:path w="4700" h="2946" extrusionOk="0">
                  <a:moveTo>
                    <a:pt x="1" y="1"/>
                  </a:moveTo>
                  <a:cubicBezTo>
                    <a:pt x="141" y="200"/>
                    <a:pt x="235" y="452"/>
                    <a:pt x="423" y="570"/>
                  </a:cubicBezTo>
                  <a:cubicBezTo>
                    <a:pt x="1010" y="945"/>
                    <a:pt x="1643" y="1262"/>
                    <a:pt x="2253" y="1596"/>
                  </a:cubicBezTo>
                  <a:cubicBezTo>
                    <a:pt x="2664" y="1843"/>
                    <a:pt x="3075" y="2089"/>
                    <a:pt x="3497" y="2324"/>
                  </a:cubicBezTo>
                  <a:cubicBezTo>
                    <a:pt x="3890" y="2547"/>
                    <a:pt x="4295" y="2740"/>
                    <a:pt x="4700" y="2946"/>
                  </a:cubicBezTo>
                  <a:cubicBezTo>
                    <a:pt x="4500" y="2764"/>
                    <a:pt x="4330" y="2535"/>
                    <a:pt x="4113" y="2406"/>
                  </a:cubicBezTo>
                  <a:cubicBezTo>
                    <a:pt x="2752" y="1590"/>
                    <a:pt x="1367" y="798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5494475" y="3297600"/>
              <a:ext cx="50775" cy="30225"/>
            </a:xfrm>
            <a:custGeom>
              <a:avLst/>
              <a:gdLst/>
              <a:ahLst/>
              <a:cxnLst/>
              <a:rect l="l" t="t" r="r" b="b"/>
              <a:pathLst>
                <a:path w="2031" h="1209" extrusionOk="0">
                  <a:moveTo>
                    <a:pt x="0" y="0"/>
                  </a:moveTo>
                  <a:lnTo>
                    <a:pt x="1936" y="1209"/>
                  </a:lnTo>
                  <a:cubicBezTo>
                    <a:pt x="1966" y="1191"/>
                    <a:pt x="2007" y="1162"/>
                    <a:pt x="2030" y="1132"/>
                  </a:cubicBezTo>
                  <a:cubicBezTo>
                    <a:pt x="1396" y="692"/>
                    <a:pt x="880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5462500" y="3272375"/>
              <a:ext cx="29350" cy="22300"/>
            </a:xfrm>
            <a:custGeom>
              <a:avLst/>
              <a:gdLst/>
              <a:ahLst/>
              <a:cxnLst/>
              <a:rect l="l" t="t" r="r" b="b"/>
              <a:pathLst>
                <a:path w="1174" h="892" extrusionOk="0">
                  <a:moveTo>
                    <a:pt x="12" y="0"/>
                  </a:moveTo>
                  <a:lnTo>
                    <a:pt x="0" y="12"/>
                  </a:lnTo>
                  <a:cubicBezTo>
                    <a:pt x="7" y="16"/>
                    <a:pt x="13" y="20"/>
                    <a:pt x="19" y="24"/>
                  </a:cubicBezTo>
                  <a:lnTo>
                    <a:pt x="19" y="24"/>
                  </a:lnTo>
                  <a:cubicBezTo>
                    <a:pt x="17" y="16"/>
                    <a:pt x="14" y="8"/>
                    <a:pt x="12" y="0"/>
                  </a:cubicBezTo>
                  <a:close/>
                  <a:moveTo>
                    <a:pt x="19" y="24"/>
                  </a:moveTo>
                  <a:cubicBezTo>
                    <a:pt x="178" y="562"/>
                    <a:pt x="646" y="707"/>
                    <a:pt x="1074" y="892"/>
                  </a:cubicBezTo>
                  <a:cubicBezTo>
                    <a:pt x="1103" y="851"/>
                    <a:pt x="1144" y="804"/>
                    <a:pt x="1174" y="763"/>
                  </a:cubicBezTo>
                  <a:cubicBezTo>
                    <a:pt x="787" y="515"/>
                    <a:pt x="400" y="272"/>
                    <a:pt x="19" y="2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"/>
            <p:cNvSpPr/>
            <p:nvPr/>
          </p:nvSpPr>
          <p:spPr>
            <a:xfrm>
              <a:off x="5530400" y="3364025"/>
              <a:ext cx="24075" cy="15000"/>
            </a:xfrm>
            <a:custGeom>
              <a:avLst/>
              <a:gdLst/>
              <a:ahLst/>
              <a:cxnLst/>
              <a:rect l="l" t="t" r="r" b="b"/>
              <a:pathLst>
                <a:path w="963" h="600" extrusionOk="0">
                  <a:moveTo>
                    <a:pt x="83" y="1"/>
                  </a:moveTo>
                  <a:cubicBezTo>
                    <a:pt x="59" y="36"/>
                    <a:pt x="30" y="71"/>
                    <a:pt x="1" y="100"/>
                  </a:cubicBezTo>
                  <a:cubicBezTo>
                    <a:pt x="298" y="252"/>
                    <a:pt x="590" y="403"/>
                    <a:pt x="887" y="555"/>
                  </a:cubicBezTo>
                  <a:lnTo>
                    <a:pt x="887" y="555"/>
                  </a:lnTo>
                  <a:cubicBezTo>
                    <a:pt x="620" y="369"/>
                    <a:pt x="349" y="180"/>
                    <a:pt x="83" y="1"/>
                  </a:cubicBezTo>
                  <a:close/>
                  <a:moveTo>
                    <a:pt x="887" y="555"/>
                  </a:moveTo>
                  <a:lnTo>
                    <a:pt x="887" y="555"/>
                  </a:lnTo>
                  <a:cubicBezTo>
                    <a:pt x="908" y="569"/>
                    <a:pt x="930" y="584"/>
                    <a:pt x="951" y="599"/>
                  </a:cubicBezTo>
                  <a:lnTo>
                    <a:pt x="963" y="593"/>
                  </a:lnTo>
                  <a:cubicBezTo>
                    <a:pt x="937" y="580"/>
                    <a:pt x="912" y="567"/>
                    <a:pt x="887" y="55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"/>
            <p:cNvSpPr/>
            <p:nvPr/>
          </p:nvSpPr>
          <p:spPr>
            <a:xfrm>
              <a:off x="5514125" y="3353025"/>
              <a:ext cx="18350" cy="13525"/>
            </a:xfrm>
            <a:custGeom>
              <a:avLst/>
              <a:gdLst/>
              <a:ahLst/>
              <a:cxnLst/>
              <a:rect l="l" t="t" r="r" b="b"/>
              <a:pathLst>
                <a:path w="734" h="541" extrusionOk="0">
                  <a:moveTo>
                    <a:pt x="6" y="1"/>
                  </a:moveTo>
                  <a:lnTo>
                    <a:pt x="0" y="7"/>
                  </a:lnTo>
                  <a:cubicBezTo>
                    <a:pt x="3" y="8"/>
                    <a:pt x="5" y="9"/>
                    <a:pt x="7" y="11"/>
                  </a:cubicBezTo>
                  <a:lnTo>
                    <a:pt x="7" y="11"/>
                  </a:lnTo>
                  <a:cubicBezTo>
                    <a:pt x="7" y="7"/>
                    <a:pt x="6" y="4"/>
                    <a:pt x="6" y="1"/>
                  </a:cubicBezTo>
                  <a:close/>
                  <a:moveTo>
                    <a:pt x="7" y="11"/>
                  </a:moveTo>
                  <a:cubicBezTo>
                    <a:pt x="42" y="399"/>
                    <a:pt x="430" y="383"/>
                    <a:pt x="652" y="540"/>
                  </a:cubicBezTo>
                  <a:cubicBezTo>
                    <a:pt x="681" y="505"/>
                    <a:pt x="704" y="476"/>
                    <a:pt x="734" y="441"/>
                  </a:cubicBezTo>
                  <a:cubicBezTo>
                    <a:pt x="495" y="295"/>
                    <a:pt x="246" y="156"/>
                    <a:pt x="7" y="1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"/>
            <p:cNvSpPr/>
            <p:nvPr/>
          </p:nvSpPr>
          <p:spPr>
            <a:xfrm>
              <a:off x="5479800" y="3331025"/>
              <a:ext cx="16025" cy="11175"/>
            </a:xfrm>
            <a:custGeom>
              <a:avLst/>
              <a:gdLst/>
              <a:ahLst/>
              <a:cxnLst/>
              <a:rect l="l" t="t" r="r" b="b"/>
              <a:pathLst>
                <a:path w="641" h="447" extrusionOk="0">
                  <a:moveTo>
                    <a:pt x="48" y="1"/>
                  </a:moveTo>
                  <a:cubicBezTo>
                    <a:pt x="30" y="18"/>
                    <a:pt x="18" y="36"/>
                    <a:pt x="1" y="59"/>
                  </a:cubicBezTo>
                  <a:cubicBezTo>
                    <a:pt x="136" y="251"/>
                    <a:pt x="264" y="446"/>
                    <a:pt x="508" y="446"/>
                  </a:cubicBezTo>
                  <a:cubicBezTo>
                    <a:pt x="543" y="446"/>
                    <a:pt x="580" y="442"/>
                    <a:pt x="619" y="434"/>
                  </a:cubicBezTo>
                  <a:lnTo>
                    <a:pt x="619" y="434"/>
                  </a:lnTo>
                  <a:cubicBezTo>
                    <a:pt x="622" y="436"/>
                    <a:pt x="625" y="438"/>
                    <a:pt x="628" y="441"/>
                  </a:cubicBezTo>
                  <a:cubicBezTo>
                    <a:pt x="629" y="442"/>
                    <a:pt x="630" y="442"/>
                    <a:pt x="631" y="442"/>
                  </a:cubicBezTo>
                  <a:cubicBezTo>
                    <a:pt x="636" y="442"/>
                    <a:pt x="640" y="429"/>
                    <a:pt x="640" y="429"/>
                  </a:cubicBezTo>
                  <a:lnTo>
                    <a:pt x="640" y="429"/>
                  </a:lnTo>
                  <a:cubicBezTo>
                    <a:pt x="633" y="431"/>
                    <a:pt x="626" y="432"/>
                    <a:pt x="619" y="434"/>
                  </a:cubicBezTo>
                  <a:lnTo>
                    <a:pt x="619" y="434"/>
                  </a:lnTo>
                  <a:cubicBezTo>
                    <a:pt x="428" y="289"/>
                    <a:pt x="232" y="145"/>
                    <a:pt x="4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"/>
            <p:cNvSpPr/>
            <p:nvPr/>
          </p:nvSpPr>
          <p:spPr>
            <a:xfrm>
              <a:off x="5454725" y="3308000"/>
              <a:ext cx="11475" cy="12500"/>
            </a:xfrm>
            <a:custGeom>
              <a:avLst/>
              <a:gdLst/>
              <a:ahLst/>
              <a:cxnLst/>
              <a:rect l="l" t="t" r="r" b="b"/>
              <a:pathLst>
                <a:path w="459" h="500" extrusionOk="0">
                  <a:moveTo>
                    <a:pt x="88" y="1"/>
                  </a:moveTo>
                  <a:cubicBezTo>
                    <a:pt x="59" y="18"/>
                    <a:pt x="30" y="42"/>
                    <a:pt x="0" y="71"/>
                  </a:cubicBezTo>
                  <a:cubicBezTo>
                    <a:pt x="138" y="193"/>
                    <a:pt x="272" y="325"/>
                    <a:pt x="413" y="453"/>
                  </a:cubicBezTo>
                  <a:lnTo>
                    <a:pt x="413" y="453"/>
                  </a:lnTo>
                  <a:cubicBezTo>
                    <a:pt x="306" y="304"/>
                    <a:pt x="195" y="155"/>
                    <a:pt x="88" y="1"/>
                  </a:cubicBezTo>
                  <a:close/>
                  <a:moveTo>
                    <a:pt x="413" y="453"/>
                  </a:moveTo>
                  <a:cubicBezTo>
                    <a:pt x="424" y="469"/>
                    <a:pt x="435" y="484"/>
                    <a:pt x="446" y="499"/>
                  </a:cubicBezTo>
                  <a:lnTo>
                    <a:pt x="458" y="494"/>
                  </a:lnTo>
                  <a:cubicBezTo>
                    <a:pt x="443" y="480"/>
                    <a:pt x="428" y="467"/>
                    <a:pt x="413" y="45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"/>
            <p:cNvSpPr/>
            <p:nvPr/>
          </p:nvSpPr>
          <p:spPr>
            <a:xfrm>
              <a:off x="5495650" y="3341750"/>
              <a:ext cx="11025" cy="8525"/>
            </a:xfrm>
            <a:custGeom>
              <a:avLst/>
              <a:gdLst/>
              <a:ahLst/>
              <a:cxnLst/>
              <a:rect l="l" t="t" r="r" b="b"/>
              <a:pathLst>
                <a:path w="441" h="341" extrusionOk="0">
                  <a:moveTo>
                    <a:pt x="6" y="0"/>
                  </a:moveTo>
                  <a:lnTo>
                    <a:pt x="0" y="12"/>
                  </a:lnTo>
                  <a:cubicBezTo>
                    <a:pt x="6" y="16"/>
                    <a:pt x="11" y="19"/>
                    <a:pt x="16" y="23"/>
                  </a:cubicBezTo>
                  <a:lnTo>
                    <a:pt x="16" y="23"/>
                  </a:lnTo>
                  <a:cubicBezTo>
                    <a:pt x="13" y="15"/>
                    <a:pt x="10" y="8"/>
                    <a:pt x="6" y="0"/>
                  </a:cubicBezTo>
                  <a:close/>
                  <a:moveTo>
                    <a:pt x="16" y="23"/>
                  </a:moveTo>
                  <a:cubicBezTo>
                    <a:pt x="83" y="176"/>
                    <a:pt x="135" y="340"/>
                    <a:pt x="302" y="340"/>
                  </a:cubicBezTo>
                  <a:cubicBezTo>
                    <a:pt x="337" y="340"/>
                    <a:pt x="377" y="333"/>
                    <a:pt x="423" y="317"/>
                  </a:cubicBezTo>
                  <a:lnTo>
                    <a:pt x="423" y="317"/>
                  </a:lnTo>
                  <a:cubicBezTo>
                    <a:pt x="423" y="318"/>
                    <a:pt x="423" y="318"/>
                    <a:pt x="424" y="318"/>
                  </a:cubicBezTo>
                  <a:cubicBezTo>
                    <a:pt x="429" y="318"/>
                    <a:pt x="440" y="311"/>
                    <a:pt x="440" y="311"/>
                  </a:cubicBezTo>
                  <a:lnTo>
                    <a:pt x="440" y="311"/>
                  </a:lnTo>
                  <a:cubicBezTo>
                    <a:pt x="434" y="313"/>
                    <a:pt x="428" y="315"/>
                    <a:pt x="423" y="317"/>
                  </a:cubicBezTo>
                  <a:lnTo>
                    <a:pt x="423" y="317"/>
                  </a:lnTo>
                  <a:cubicBezTo>
                    <a:pt x="423" y="317"/>
                    <a:pt x="423" y="317"/>
                    <a:pt x="423" y="317"/>
                  </a:cubicBezTo>
                  <a:cubicBezTo>
                    <a:pt x="293" y="221"/>
                    <a:pt x="152" y="120"/>
                    <a:pt x="16" y="2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5554150" y="3378850"/>
              <a:ext cx="6200" cy="5875"/>
            </a:xfrm>
            <a:custGeom>
              <a:avLst/>
              <a:gdLst/>
              <a:ahLst/>
              <a:cxnLst/>
              <a:rect l="l" t="t" r="r" b="b"/>
              <a:pathLst>
                <a:path w="248" h="235" extrusionOk="0">
                  <a:moveTo>
                    <a:pt x="13" y="0"/>
                  </a:moveTo>
                  <a:lnTo>
                    <a:pt x="1" y="6"/>
                  </a:lnTo>
                  <a:cubicBezTo>
                    <a:pt x="11" y="13"/>
                    <a:pt x="22" y="21"/>
                    <a:pt x="33" y="28"/>
                  </a:cubicBezTo>
                  <a:lnTo>
                    <a:pt x="33" y="28"/>
                  </a:lnTo>
                  <a:cubicBezTo>
                    <a:pt x="26" y="18"/>
                    <a:pt x="19" y="9"/>
                    <a:pt x="13" y="0"/>
                  </a:cubicBezTo>
                  <a:close/>
                  <a:moveTo>
                    <a:pt x="33" y="28"/>
                  </a:moveTo>
                  <a:cubicBezTo>
                    <a:pt x="79" y="92"/>
                    <a:pt x="124" y="163"/>
                    <a:pt x="165" y="235"/>
                  </a:cubicBezTo>
                  <a:cubicBezTo>
                    <a:pt x="189" y="211"/>
                    <a:pt x="218" y="182"/>
                    <a:pt x="247" y="159"/>
                  </a:cubicBezTo>
                  <a:cubicBezTo>
                    <a:pt x="176" y="118"/>
                    <a:pt x="101" y="73"/>
                    <a:pt x="33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5574975" y="3397175"/>
              <a:ext cx="4575" cy="5000"/>
            </a:xfrm>
            <a:custGeom>
              <a:avLst/>
              <a:gdLst/>
              <a:ahLst/>
              <a:cxnLst/>
              <a:rect l="l" t="t" r="r" b="b"/>
              <a:pathLst>
                <a:path w="183" h="200" extrusionOk="0">
                  <a:moveTo>
                    <a:pt x="54" y="1"/>
                  </a:moveTo>
                  <a:cubicBezTo>
                    <a:pt x="36" y="24"/>
                    <a:pt x="19" y="42"/>
                    <a:pt x="1" y="71"/>
                  </a:cubicBezTo>
                  <a:cubicBezTo>
                    <a:pt x="60" y="118"/>
                    <a:pt x="124" y="153"/>
                    <a:pt x="183" y="200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5451200" y="3382500"/>
              <a:ext cx="7800" cy="3850"/>
            </a:xfrm>
            <a:custGeom>
              <a:avLst/>
              <a:gdLst/>
              <a:ahLst/>
              <a:cxnLst/>
              <a:rect l="l" t="t" r="r" b="b"/>
              <a:pathLst>
                <a:path w="312" h="154" extrusionOk="0">
                  <a:moveTo>
                    <a:pt x="312" y="15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5444175" y="3371500"/>
              <a:ext cx="3825" cy="7650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30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5440500" y="3364175"/>
              <a:ext cx="3825" cy="7650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30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5506500" y="3349500"/>
              <a:ext cx="7800" cy="3700"/>
            </a:xfrm>
            <a:custGeom>
              <a:avLst/>
              <a:gdLst/>
              <a:ahLst/>
              <a:cxnLst/>
              <a:rect l="l" t="t" r="r" b="b"/>
              <a:pathLst>
                <a:path w="312" h="148" extrusionOk="0">
                  <a:moveTo>
                    <a:pt x="6" y="1"/>
                  </a:moveTo>
                  <a:lnTo>
                    <a:pt x="0" y="7"/>
                  </a:lnTo>
                  <a:cubicBezTo>
                    <a:pt x="100" y="48"/>
                    <a:pt x="206" y="95"/>
                    <a:pt x="305" y="148"/>
                  </a:cubicBezTo>
                  <a:lnTo>
                    <a:pt x="311" y="142"/>
                  </a:lnTo>
                  <a:cubicBezTo>
                    <a:pt x="212" y="95"/>
                    <a:pt x="106" y="54"/>
                    <a:pt x="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5473200" y="3327500"/>
              <a:ext cx="7800" cy="5025"/>
            </a:xfrm>
            <a:custGeom>
              <a:avLst/>
              <a:gdLst/>
              <a:ahLst/>
              <a:cxnLst/>
              <a:rect l="l" t="t" r="r" b="b"/>
              <a:pathLst>
                <a:path w="312" h="201" extrusionOk="0">
                  <a:moveTo>
                    <a:pt x="18" y="1"/>
                  </a:moveTo>
                  <a:lnTo>
                    <a:pt x="1" y="13"/>
                  </a:lnTo>
                  <a:cubicBezTo>
                    <a:pt x="24" y="23"/>
                    <a:pt x="47" y="33"/>
                    <a:pt x="70" y="43"/>
                  </a:cubicBezTo>
                  <a:lnTo>
                    <a:pt x="70" y="43"/>
                  </a:lnTo>
                  <a:cubicBezTo>
                    <a:pt x="52" y="29"/>
                    <a:pt x="35" y="15"/>
                    <a:pt x="18" y="1"/>
                  </a:cubicBezTo>
                  <a:close/>
                  <a:moveTo>
                    <a:pt x="70" y="43"/>
                  </a:moveTo>
                  <a:cubicBezTo>
                    <a:pt x="134" y="94"/>
                    <a:pt x="205" y="145"/>
                    <a:pt x="265" y="200"/>
                  </a:cubicBezTo>
                  <a:cubicBezTo>
                    <a:pt x="288" y="177"/>
                    <a:pt x="306" y="159"/>
                    <a:pt x="312" y="142"/>
                  </a:cubicBezTo>
                  <a:cubicBezTo>
                    <a:pt x="229" y="110"/>
                    <a:pt x="151" y="78"/>
                    <a:pt x="70" y="4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5449300" y="3301400"/>
              <a:ext cx="7650" cy="8100"/>
            </a:xfrm>
            <a:custGeom>
              <a:avLst/>
              <a:gdLst/>
              <a:ahLst/>
              <a:cxnLst/>
              <a:rect l="l" t="t" r="r" b="b"/>
              <a:pathLst>
                <a:path w="306" h="324" extrusionOk="0">
                  <a:moveTo>
                    <a:pt x="118" y="1"/>
                  </a:moveTo>
                  <a:cubicBezTo>
                    <a:pt x="77" y="42"/>
                    <a:pt x="36" y="77"/>
                    <a:pt x="0" y="112"/>
                  </a:cubicBezTo>
                  <a:cubicBezTo>
                    <a:pt x="71" y="177"/>
                    <a:pt x="153" y="253"/>
                    <a:pt x="223" y="323"/>
                  </a:cubicBezTo>
                  <a:cubicBezTo>
                    <a:pt x="247" y="306"/>
                    <a:pt x="276" y="282"/>
                    <a:pt x="305" y="265"/>
                  </a:cubicBezTo>
                  <a:cubicBezTo>
                    <a:pt x="241" y="177"/>
                    <a:pt x="182" y="89"/>
                    <a:pt x="1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5571325" y="3393500"/>
              <a:ext cx="5000" cy="5450"/>
            </a:xfrm>
            <a:custGeom>
              <a:avLst/>
              <a:gdLst/>
              <a:ahLst/>
              <a:cxnLst/>
              <a:rect l="l" t="t" r="r" b="b"/>
              <a:pathLst>
                <a:path w="200" h="218" extrusionOk="0">
                  <a:moveTo>
                    <a:pt x="53" y="1"/>
                  </a:moveTo>
                  <a:cubicBezTo>
                    <a:pt x="35" y="24"/>
                    <a:pt x="18" y="36"/>
                    <a:pt x="0" y="65"/>
                  </a:cubicBezTo>
                  <a:cubicBezTo>
                    <a:pt x="47" y="118"/>
                    <a:pt x="94" y="171"/>
                    <a:pt x="147" y="218"/>
                  </a:cubicBezTo>
                  <a:cubicBezTo>
                    <a:pt x="165" y="189"/>
                    <a:pt x="182" y="171"/>
                    <a:pt x="200" y="148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5568975" y="3389700"/>
              <a:ext cx="3700" cy="5300"/>
            </a:xfrm>
            <a:custGeom>
              <a:avLst/>
              <a:gdLst/>
              <a:ahLst/>
              <a:cxnLst/>
              <a:rect l="l" t="t" r="r" b="b"/>
              <a:pathLst>
                <a:path w="148" h="212" extrusionOk="0">
                  <a:moveTo>
                    <a:pt x="6" y="0"/>
                  </a:moveTo>
                  <a:lnTo>
                    <a:pt x="0" y="12"/>
                  </a:lnTo>
                  <a:cubicBezTo>
                    <a:pt x="6" y="17"/>
                    <a:pt x="12" y="23"/>
                    <a:pt x="18" y="28"/>
                  </a:cubicBezTo>
                  <a:lnTo>
                    <a:pt x="18" y="28"/>
                  </a:lnTo>
                  <a:cubicBezTo>
                    <a:pt x="14" y="19"/>
                    <a:pt x="10" y="10"/>
                    <a:pt x="6" y="0"/>
                  </a:cubicBezTo>
                  <a:close/>
                  <a:moveTo>
                    <a:pt x="18" y="28"/>
                  </a:moveTo>
                  <a:cubicBezTo>
                    <a:pt x="43" y="88"/>
                    <a:pt x="69" y="145"/>
                    <a:pt x="94" y="212"/>
                  </a:cubicBezTo>
                  <a:cubicBezTo>
                    <a:pt x="112" y="188"/>
                    <a:pt x="129" y="176"/>
                    <a:pt x="147" y="153"/>
                  </a:cubicBezTo>
                  <a:cubicBezTo>
                    <a:pt x="105" y="111"/>
                    <a:pt x="64" y="69"/>
                    <a:pt x="18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5567500" y="3389700"/>
              <a:ext cx="1650" cy="200"/>
            </a:xfrm>
            <a:custGeom>
              <a:avLst/>
              <a:gdLst/>
              <a:ahLst/>
              <a:cxnLst/>
              <a:rect l="l" t="t" r="r" b="b"/>
              <a:pathLst>
                <a:path w="66" h="8" extrusionOk="0">
                  <a:moveTo>
                    <a:pt x="1" y="0"/>
                  </a:moveTo>
                  <a:cubicBezTo>
                    <a:pt x="24" y="0"/>
                    <a:pt x="36" y="6"/>
                    <a:pt x="59" y="6"/>
                  </a:cubicBezTo>
                  <a:cubicBezTo>
                    <a:pt x="59" y="7"/>
                    <a:pt x="60" y="8"/>
                    <a:pt x="60" y="8"/>
                  </a:cubicBezTo>
                  <a:cubicBezTo>
                    <a:pt x="62" y="8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5447525" y="3378850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" y="0"/>
                  </a:moveTo>
                  <a:lnTo>
                    <a:pt x="165" y="159"/>
                  </a:lnTo>
                  <a:cubicBezTo>
                    <a:pt x="112" y="100"/>
                    <a:pt x="60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5436825" y="3360375"/>
              <a:ext cx="4000" cy="3975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0"/>
                  </a:moveTo>
                  <a:cubicBezTo>
                    <a:pt x="48" y="59"/>
                    <a:pt x="101" y="106"/>
                    <a:pt x="159" y="158"/>
                  </a:cubicBezTo>
                  <a:cubicBezTo>
                    <a:pt x="106" y="106"/>
                    <a:pt x="48" y="59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5469825" y="3323850"/>
              <a:ext cx="3850" cy="3875"/>
            </a:xfrm>
            <a:custGeom>
              <a:avLst/>
              <a:gdLst/>
              <a:ahLst/>
              <a:cxnLst/>
              <a:rect l="l" t="t" r="r" b="b"/>
              <a:pathLst>
                <a:path w="154" h="155" extrusionOk="0">
                  <a:moveTo>
                    <a:pt x="7" y="0"/>
                  </a:moveTo>
                  <a:lnTo>
                    <a:pt x="1" y="6"/>
                  </a:lnTo>
                  <a:lnTo>
                    <a:pt x="147" y="153"/>
                  </a:lnTo>
                  <a:cubicBezTo>
                    <a:pt x="147" y="154"/>
                    <a:pt x="148" y="154"/>
                    <a:pt x="148" y="154"/>
                  </a:cubicBezTo>
                  <a:cubicBezTo>
                    <a:pt x="149" y="154"/>
                    <a:pt x="153" y="147"/>
                    <a:pt x="153" y="14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5465875" y="3320325"/>
              <a:ext cx="3975" cy="3850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2" y="1"/>
                  </a:moveTo>
                  <a:lnTo>
                    <a:pt x="0" y="6"/>
                  </a:lnTo>
                  <a:cubicBezTo>
                    <a:pt x="53" y="59"/>
                    <a:pt x="106" y="106"/>
                    <a:pt x="147" y="153"/>
                  </a:cubicBezTo>
                  <a:lnTo>
                    <a:pt x="159" y="147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5710350" y="3485475"/>
              <a:ext cx="11325" cy="25675"/>
            </a:xfrm>
            <a:custGeom>
              <a:avLst/>
              <a:gdLst/>
              <a:ahLst/>
              <a:cxnLst/>
              <a:rect l="l" t="t" r="r" b="b"/>
              <a:pathLst>
                <a:path w="453" h="1027" extrusionOk="0">
                  <a:moveTo>
                    <a:pt x="282" y="0"/>
                  </a:moveTo>
                  <a:lnTo>
                    <a:pt x="282" y="0"/>
                  </a:lnTo>
                  <a:cubicBezTo>
                    <a:pt x="165" y="393"/>
                    <a:pt x="89" y="687"/>
                    <a:pt x="1" y="980"/>
                  </a:cubicBezTo>
                  <a:cubicBezTo>
                    <a:pt x="18" y="992"/>
                    <a:pt x="42" y="1009"/>
                    <a:pt x="65" y="1027"/>
                  </a:cubicBezTo>
                  <a:cubicBezTo>
                    <a:pt x="353" y="775"/>
                    <a:pt x="452" y="481"/>
                    <a:pt x="2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5487875" y="3521850"/>
              <a:ext cx="114275" cy="80975"/>
            </a:xfrm>
            <a:custGeom>
              <a:avLst/>
              <a:gdLst/>
              <a:ahLst/>
              <a:cxnLst/>
              <a:rect l="l" t="t" r="r" b="b"/>
              <a:pathLst>
                <a:path w="4571" h="3239" extrusionOk="0">
                  <a:moveTo>
                    <a:pt x="0" y="0"/>
                  </a:moveTo>
                  <a:cubicBezTo>
                    <a:pt x="487" y="733"/>
                    <a:pt x="1109" y="1320"/>
                    <a:pt x="1784" y="1871"/>
                  </a:cubicBezTo>
                  <a:cubicBezTo>
                    <a:pt x="2570" y="2294"/>
                    <a:pt x="3344" y="2722"/>
                    <a:pt x="4130" y="3139"/>
                  </a:cubicBezTo>
                  <a:cubicBezTo>
                    <a:pt x="4265" y="3203"/>
                    <a:pt x="4424" y="3209"/>
                    <a:pt x="4570" y="3238"/>
                  </a:cubicBezTo>
                  <a:cubicBezTo>
                    <a:pt x="4347" y="3062"/>
                    <a:pt x="4136" y="2875"/>
                    <a:pt x="3901" y="2728"/>
                  </a:cubicBezTo>
                  <a:cubicBezTo>
                    <a:pt x="3080" y="2229"/>
                    <a:pt x="2253" y="1742"/>
                    <a:pt x="1426" y="1261"/>
                  </a:cubicBezTo>
                  <a:cubicBezTo>
                    <a:pt x="1226" y="1050"/>
                    <a:pt x="1039" y="827"/>
                    <a:pt x="822" y="639"/>
                  </a:cubicBezTo>
                  <a:cubicBezTo>
                    <a:pt x="569" y="411"/>
                    <a:pt x="282" y="211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5469975" y="3459350"/>
              <a:ext cx="81875" cy="51800"/>
            </a:xfrm>
            <a:custGeom>
              <a:avLst/>
              <a:gdLst/>
              <a:ahLst/>
              <a:cxnLst/>
              <a:rect l="l" t="t" r="r" b="b"/>
              <a:pathLst>
                <a:path w="3275" h="2072" extrusionOk="0">
                  <a:moveTo>
                    <a:pt x="1" y="1"/>
                  </a:moveTo>
                  <a:lnTo>
                    <a:pt x="1" y="1"/>
                  </a:lnTo>
                  <a:cubicBezTo>
                    <a:pt x="147" y="177"/>
                    <a:pt x="259" y="388"/>
                    <a:pt x="441" y="511"/>
                  </a:cubicBezTo>
                  <a:cubicBezTo>
                    <a:pt x="945" y="857"/>
                    <a:pt x="1479" y="1162"/>
                    <a:pt x="2007" y="1485"/>
                  </a:cubicBezTo>
                  <a:cubicBezTo>
                    <a:pt x="2406" y="1685"/>
                    <a:pt x="2799" y="1884"/>
                    <a:pt x="3198" y="2072"/>
                  </a:cubicBezTo>
                  <a:cubicBezTo>
                    <a:pt x="3227" y="2031"/>
                    <a:pt x="3245" y="1978"/>
                    <a:pt x="3274" y="1937"/>
                  </a:cubicBezTo>
                  <a:cubicBezTo>
                    <a:pt x="2781" y="1632"/>
                    <a:pt x="2271" y="1327"/>
                    <a:pt x="1766" y="1028"/>
                  </a:cubicBezTo>
                  <a:cubicBezTo>
                    <a:pt x="1174" y="681"/>
                    <a:pt x="587" y="34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5561050" y="3515975"/>
              <a:ext cx="16900" cy="13800"/>
            </a:xfrm>
            <a:custGeom>
              <a:avLst/>
              <a:gdLst/>
              <a:ahLst/>
              <a:cxnLst/>
              <a:rect l="l" t="t" r="r" b="b"/>
              <a:pathLst>
                <a:path w="676" h="552" extrusionOk="0">
                  <a:moveTo>
                    <a:pt x="112" y="0"/>
                  </a:moveTo>
                  <a:lnTo>
                    <a:pt x="1" y="112"/>
                  </a:lnTo>
                  <a:cubicBezTo>
                    <a:pt x="200" y="259"/>
                    <a:pt x="388" y="405"/>
                    <a:pt x="581" y="552"/>
                  </a:cubicBezTo>
                  <a:cubicBezTo>
                    <a:pt x="611" y="505"/>
                    <a:pt x="646" y="452"/>
                    <a:pt x="675" y="411"/>
                  </a:cubicBezTo>
                  <a:cubicBezTo>
                    <a:pt x="488" y="270"/>
                    <a:pt x="300" y="141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5601825" y="3602500"/>
              <a:ext cx="11325" cy="8325"/>
            </a:xfrm>
            <a:custGeom>
              <a:avLst/>
              <a:gdLst/>
              <a:ahLst/>
              <a:cxnLst/>
              <a:rect l="l" t="t" r="r" b="b"/>
              <a:pathLst>
                <a:path w="453" h="333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227"/>
                    <a:pt x="108" y="332"/>
                    <a:pt x="272" y="332"/>
                  </a:cubicBezTo>
                  <a:cubicBezTo>
                    <a:pt x="325" y="332"/>
                    <a:pt x="385" y="321"/>
                    <a:pt x="452" y="300"/>
                  </a:cubicBezTo>
                  <a:cubicBezTo>
                    <a:pt x="300" y="200"/>
                    <a:pt x="147" y="9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5552850" y="3510850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59" y="0"/>
                  </a:moveTo>
                  <a:cubicBezTo>
                    <a:pt x="35" y="29"/>
                    <a:pt x="24" y="65"/>
                    <a:pt x="0" y="94"/>
                  </a:cubicBezTo>
                  <a:cubicBezTo>
                    <a:pt x="112" y="176"/>
                    <a:pt x="211" y="246"/>
                    <a:pt x="323" y="323"/>
                  </a:cubicBezTo>
                  <a:cubicBezTo>
                    <a:pt x="358" y="288"/>
                    <a:pt x="393" y="246"/>
                    <a:pt x="434" y="205"/>
                  </a:cubicBezTo>
                  <a:cubicBezTo>
                    <a:pt x="305" y="141"/>
                    <a:pt x="182" y="65"/>
                    <a:pt x="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5579100" y="3529750"/>
              <a:ext cx="8825" cy="6200"/>
            </a:xfrm>
            <a:custGeom>
              <a:avLst/>
              <a:gdLst/>
              <a:ahLst/>
              <a:cxnLst/>
              <a:rect l="l" t="t" r="r" b="b"/>
              <a:pathLst>
                <a:path w="353" h="248" extrusionOk="0">
                  <a:moveTo>
                    <a:pt x="41" y="1"/>
                  </a:moveTo>
                  <a:cubicBezTo>
                    <a:pt x="30" y="30"/>
                    <a:pt x="12" y="60"/>
                    <a:pt x="0" y="95"/>
                  </a:cubicBezTo>
                  <a:lnTo>
                    <a:pt x="305" y="247"/>
                  </a:lnTo>
                  <a:cubicBezTo>
                    <a:pt x="323" y="212"/>
                    <a:pt x="335" y="183"/>
                    <a:pt x="352" y="147"/>
                  </a:cubicBezTo>
                  <a:cubicBezTo>
                    <a:pt x="247" y="95"/>
                    <a:pt x="147" y="48"/>
                    <a:pt x="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5590825" y="3537500"/>
              <a:ext cx="2950" cy="3000"/>
            </a:xfrm>
            <a:custGeom>
              <a:avLst/>
              <a:gdLst/>
              <a:ahLst/>
              <a:cxnLst/>
              <a:rect l="l" t="t" r="r" b="b"/>
              <a:pathLst>
                <a:path w="118" h="120" extrusionOk="0">
                  <a:moveTo>
                    <a:pt x="45" y="1"/>
                  </a:moveTo>
                  <a:cubicBezTo>
                    <a:pt x="35" y="1"/>
                    <a:pt x="1" y="14"/>
                    <a:pt x="1" y="19"/>
                  </a:cubicBezTo>
                  <a:cubicBezTo>
                    <a:pt x="6" y="55"/>
                    <a:pt x="12" y="84"/>
                    <a:pt x="18" y="119"/>
                  </a:cubicBezTo>
                  <a:cubicBezTo>
                    <a:pt x="47" y="113"/>
                    <a:pt x="89" y="107"/>
                    <a:pt x="118" y="101"/>
                  </a:cubicBezTo>
                  <a:cubicBezTo>
                    <a:pt x="94" y="60"/>
                    <a:pt x="77" y="25"/>
                    <a:pt x="47" y="2"/>
                  </a:cubicBezTo>
                  <a:cubicBezTo>
                    <a:pt x="47" y="1"/>
                    <a:pt x="47" y="1"/>
                    <a:pt x="4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5612525" y="3609700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65" y="15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5483775" y="3217525"/>
              <a:ext cx="15700" cy="29500"/>
            </a:xfrm>
            <a:custGeom>
              <a:avLst/>
              <a:gdLst/>
              <a:ahLst/>
              <a:cxnLst/>
              <a:rect l="l" t="t" r="r" b="b"/>
              <a:pathLst>
                <a:path w="628" h="1180" extrusionOk="0">
                  <a:moveTo>
                    <a:pt x="323" y="0"/>
                  </a:moveTo>
                  <a:lnTo>
                    <a:pt x="323" y="557"/>
                  </a:lnTo>
                  <a:cubicBezTo>
                    <a:pt x="205" y="511"/>
                    <a:pt x="117" y="475"/>
                    <a:pt x="35" y="440"/>
                  </a:cubicBezTo>
                  <a:lnTo>
                    <a:pt x="35" y="440"/>
                  </a:lnTo>
                  <a:cubicBezTo>
                    <a:pt x="0" y="874"/>
                    <a:pt x="329" y="1009"/>
                    <a:pt x="628" y="1179"/>
                  </a:cubicBezTo>
                  <a:cubicBezTo>
                    <a:pt x="528" y="792"/>
                    <a:pt x="422" y="393"/>
                    <a:pt x="32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5472325" y="3217525"/>
              <a:ext cx="12500" cy="11025"/>
            </a:xfrm>
            <a:custGeom>
              <a:avLst/>
              <a:gdLst/>
              <a:ahLst/>
              <a:cxnLst/>
              <a:rect l="l" t="t" r="r" b="b"/>
              <a:pathLst>
                <a:path w="500" h="441" extrusionOk="0">
                  <a:moveTo>
                    <a:pt x="59" y="0"/>
                  </a:moveTo>
                  <a:cubicBezTo>
                    <a:pt x="36" y="141"/>
                    <a:pt x="18" y="276"/>
                    <a:pt x="0" y="417"/>
                  </a:cubicBezTo>
                  <a:cubicBezTo>
                    <a:pt x="165" y="423"/>
                    <a:pt x="329" y="434"/>
                    <a:pt x="499" y="440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5458975" y="3202750"/>
              <a:ext cx="7350" cy="7850"/>
            </a:xfrm>
            <a:custGeom>
              <a:avLst/>
              <a:gdLst/>
              <a:ahLst/>
              <a:cxnLst/>
              <a:rect l="l" t="t" r="r" b="b"/>
              <a:pathLst>
                <a:path w="294" h="314" extrusionOk="0">
                  <a:moveTo>
                    <a:pt x="64" y="0"/>
                  </a:moveTo>
                  <a:cubicBezTo>
                    <a:pt x="44" y="0"/>
                    <a:pt x="23" y="2"/>
                    <a:pt x="1" y="4"/>
                  </a:cubicBezTo>
                  <a:cubicBezTo>
                    <a:pt x="6" y="159"/>
                    <a:pt x="19" y="313"/>
                    <a:pt x="188" y="313"/>
                  </a:cubicBezTo>
                  <a:cubicBezTo>
                    <a:pt x="218" y="313"/>
                    <a:pt x="253" y="308"/>
                    <a:pt x="294" y="298"/>
                  </a:cubicBezTo>
                  <a:cubicBezTo>
                    <a:pt x="294" y="118"/>
                    <a:pt x="241" y="0"/>
                    <a:pt x="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5499150" y="3246025"/>
              <a:ext cx="4900" cy="4525"/>
            </a:xfrm>
            <a:custGeom>
              <a:avLst/>
              <a:gdLst/>
              <a:ahLst/>
              <a:cxnLst/>
              <a:rect l="l" t="t" r="r" b="b"/>
              <a:pathLst>
                <a:path w="196" h="181" extrusionOk="0">
                  <a:moveTo>
                    <a:pt x="115" y="0"/>
                  </a:moveTo>
                  <a:cubicBezTo>
                    <a:pt x="87" y="0"/>
                    <a:pt x="49" y="11"/>
                    <a:pt x="1" y="33"/>
                  </a:cubicBezTo>
                  <a:cubicBezTo>
                    <a:pt x="48" y="86"/>
                    <a:pt x="101" y="127"/>
                    <a:pt x="154" y="180"/>
                  </a:cubicBezTo>
                  <a:cubicBezTo>
                    <a:pt x="195" y="64"/>
                    <a:pt x="184" y="0"/>
                    <a:pt x="11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5468925" y="3213850"/>
              <a:ext cx="4750" cy="4350"/>
            </a:xfrm>
            <a:custGeom>
              <a:avLst/>
              <a:gdLst/>
              <a:ahLst/>
              <a:cxnLst/>
              <a:rect l="l" t="t" r="r" b="b"/>
              <a:pathLst>
                <a:path w="190" h="174" extrusionOk="0">
                  <a:moveTo>
                    <a:pt x="43" y="0"/>
                  </a:moveTo>
                  <a:lnTo>
                    <a:pt x="43" y="0"/>
                  </a:lnTo>
                  <a:cubicBezTo>
                    <a:pt x="0" y="115"/>
                    <a:pt x="10" y="174"/>
                    <a:pt x="80" y="174"/>
                  </a:cubicBezTo>
                  <a:cubicBezTo>
                    <a:pt x="107" y="174"/>
                    <a:pt x="143" y="165"/>
                    <a:pt x="189" y="147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5465575" y="3210175"/>
              <a:ext cx="4425" cy="3700"/>
            </a:xfrm>
            <a:custGeom>
              <a:avLst/>
              <a:gdLst/>
              <a:ahLst/>
              <a:cxnLst/>
              <a:rect l="l" t="t" r="r" b="b"/>
              <a:pathLst>
                <a:path w="177" h="148" extrusionOk="0">
                  <a:moveTo>
                    <a:pt x="30" y="1"/>
                  </a:moveTo>
                  <a:cubicBezTo>
                    <a:pt x="24" y="36"/>
                    <a:pt x="12" y="83"/>
                    <a:pt x="1" y="124"/>
                  </a:cubicBezTo>
                  <a:lnTo>
                    <a:pt x="177" y="147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5392250" y="3547350"/>
              <a:ext cx="52075" cy="52100"/>
            </a:xfrm>
            <a:custGeom>
              <a:avLst/>
              <a:gdLst/>
              <a:ahLst/>
              <a:cxnLst/>
              <a:rect l="l" t="t" r="r" b="b"/>
              <a:pathLst>
                <a:path w="2083" h="2084" extrusionOk="0">
                  <a:moveTo>
                    <a:pt x="2083" y="1"/>
                  </a:moveTo>
                  <a:cubicBezTo>
                    <a:pt x="1619" y="294"/>
                    <a:pt x="1127" y="541"/>
                    <a:pt x="710" y="881"/>
                  </a:cubicBezTo>
                  <a:cubicBezTo>
                    <a:pt x="346" y="1174"/>
                    <a:pt x="0" y="1538"/>
                    <a:pt x="24" y="2083"/>
                  </a:cubicBezTo>
                  <a:cubicBezTo>
                    <a:pt x="499" y="1438"/>
                    <a:pt x="1021" y="857"/>
                    <a:pt x="1760" y="499"/>
                  </a:cubicBezTo>
                  <a:cubicBezTo>
                    <a:pt x="1913" y="423"/>
                    <a:pt x="1977" y="165"/>
                    <a:pt x="20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5443875" y="3510850"/>
              <a:ext cx="26125" cy="36825"/>
            </a:xfrm>
            <a:custGeom>
              <a:avLst/>
              <a:gdLst/>
              <a:ahLst/>
              <a:cxnLst/>
              <a:rect l="l" t="t" r="r" b="b"/>
              <a:pathLst>
                <a:path w="1045" h="1473" extrusionOk="0">
                  <a:moveTo>
                    <a:pt x="1045" y="0"/>
                  </a:moveTo>
                  <a:cubicBezTo>
                    <a:pt x="763" y="323"/>
                    <a:pt x="493" y="645"/>
                    <a:pt x="217" y="968"/>
                  </a:cubicBezTo>
                  <a:cubicBezTo>
                    <a:pt x="147" y="1138"/>
                    <a:pt x="77" y="1302"/>
                    <a:pt x="0" y="1473"/>
                  </a:cubicBezTo>
                  <a:cubicBezTo>
                    <a:pt x="118" y="1408"/>
                    <a:pt x="282" y="1373"/>
                    <a:pt x="341" y="1267"/>
                  </a:cubicBezTo>
                  <a:cubicBezTo>
                    <a:pt x="587" y="857"/>
                    <a:pt x="810" y="422"/>
                    <a:pt x="104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5431850" y="3628175"/>
              <a:ext cx="14675" cy="19075"/>
            </a:xfrm>
            <a:custGeom>
              <a:avLst/>
              <a:gdLst/>
              <a:ahLst/>
              <a:cxnLst/>
              <a:rect l="l" t="t" r="r" b="b"/>
              <a:pathLst>
                <a:path w="587" h="763" extrusionOk="0">
                  <a:moveTo>
                    <a:pt x="481" y="0"/>
                  </a:moveTo>
                  <a:lnTo>
                    <a:pt x="0" y="681"/>
                  </a:lnTo>
                  <a:cubicBezTo>
                    <a:pt x="24" y="704"/>
                    <a:pt x="53" y="734"/>
                    <a:pt x="71" y="763"/>
                  </a:cubicBezTo>
                  <a:cubicBezTo>
                    <a:pt x="241" y="534"/>
                    <a:pt x="417" y="317"/>
                    <a:pt x="587" y="88"/>
                  </a:cubicBezTo>
                  <a:cubicBezTo>
                    <a:pt x="552" y="53"/>
                    <a:pt x="522" y="24"/>
                    <a:pt x="48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5426275" y="3644900"/>
              <a:ext cx="7350" cy="11000"/>
            </a:xfrm>
            <a:custGeom>
              <a:avLst/>
              <a:gdLst/>
              <a:ahLst/>
              <a:cxnLst/>
              <a:rect l="l" t="t" r="r" b="b"/>
              <a:pathLst>
                <a:path w="294" h="440" extrusionOk="0">
                  <a:moveTo>
                    <a:pt x="223" y="0"/>
                  </a:moveTo>
                  <a:cubicBezTo>
                    <a:pt x="147" y="129"/>
                    <a:pt x="77" y="252"/>
                    <a:pt x="0" y="387"/>
                  </a:cubicBezTo>
                  <a:cubicBezTo>
                    <a:pt x="41" y="411"/>
                    <a:pt x="71" y="422"/>
                    <a:pt x="106" y="440"/>
                  </a:cubicBezTo>
                  <a:cubicBezTo>
                    <a:pt x="165" y="323"/>
                    <a:pt x="229" y="205"/>
                    <a:pt x="294" y="88"/>
                  </a:cubicBezTo>
                  <a:cubicBezTo>
                    <a:pt x="276" y="59"/>
                    <a:pt x="247" y="29"/>
                    <a:pt x="22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5384525" y="3603775"/>
              <a:ext cx="7900" cy="10050"/>
            </a:xfrm>
            <a:custGeom>
              <a:avLst/>
              <a:gdLst/>
              <a:ahLst/>
              <a:cxnLst/>
              <a:rect l="l" t="t" r="r" b="b"/>
              <a:pathLst>
                <a:path w="316" h="402" extrusionOk="0">
                  <a:moveTo>
                    <a:pt x="270" y="1"/>
                  </a:moveTo>
                  <a:cubicBezTo>
                    <a:pt x="1" y="1"/>
                    <a:pt x="23" y="206"/>
                    <a:pt x="39" y="401"/>
                  </a:cubicBezTo>
                  <a:cubicBezTo>
                    <a:pt x="127" y="266"/>
                    <a:pt x="221" y="131"/>
                    <a:pt x="315" y="2"/>
                  </a:cubicBezTo>
                  <a:cubicBezTo>
                    <a:pt x="299" y="1"/>
                    <a:pt x="284" y="1"/>
                    <a:pt x="2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5374650" y="3502225"/>
              <a:ext cx="7500" cy="6650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62" y="0"/>
                  </a:moveTo>
                  <a:cubicBezTo>
                    <a:pt x="73" y="0"/>
                    <a:pt x="38" y="104"/>
                    <a:pt x="0" y="204"/>
                  </a:cubicBezTo>
                  <a:cubicBezTo>
                    <a:pt x="59" y="247"/>
                    <a:pt x="104" y="265"/>
                    <a:pt x="140" y="265"/>
                  </a:cubicBezTo>
                  <a:cubicBezTo>
                    <a:pt x="228" y="265"/>
                    <a:pt x="262" y="161"/>
                    <a:pt x="300" y="58"/>
                  </a:cubicBezTo>
                  <a:cubicBezTo>
                    <a:pt x="242" y="17"/>
                    <a:pt x="198" y="0"/>
                    <a:pt x="16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5390775" y="3419175"/>
              <a:ext cx="2375" cy="1375"/>
            </a:xfrm>
            <a:custGeom>
              <a:avLst/>
              <a:gdLst/>
              <a:ahLst/>
              <a:cxnLst/>
              <a:rect l="l" t="t" r="r" b="b"/>
              <a:pathLst>
                <a:path w="95" h="55" extrusionOk="0">
                  <a:moveTo>
                    <a:pt x="83" y="1"/>
                  </a:moveTo>
                  <a:cubicBezTo>
                    <a:pt x="78" y="7"/>
                    <a:pt x="74" y="13"/>
                    <a:pt x="70" y="18"/>
                  </a:cubicBezTo>
                  <a:lnTo>
                    <a:pt x="70" y="18"/>
                  </a:lnTo>
                  <a:cubicBezTo>
                    <a:pt x="78" y="15"/>
                    <a:pt x="87" y="11"/>
                    <a:pt x="95" y="6"/>
                  </a:cubicBezTo>
                  <a:lnTo>
                    <a:pt x="83" y="1"/>
                  </a:lnTo>
                  <a:close/>
                  <a:moveTo>
                    <a:pt x="70" y="18"/>
                  </a:moveTo>
                  <a:cubicBezTo>
                    <a:pt x="47" y="27"/>
                    <a:pt x="22" y="31"/>
                    <a:pt x="1" y="36"/>
                  </a:cubicBezTo>
                  <a:cubicBezTo>
                    <a:pt x="11" y="41"/>
                    <a:pt x="25" y="55"/>
                    <a:pt x="33" y="55"/>
                  </a:cubicBezTo>
                  <a:cubicBezTo>
                    <a:pt x="34" y="55"/>
                    <a:pt x="35" y="54"/>
                    <a:pt x="36" y="53"/>
                  </a:cubicBezTo>
                  <a:cubicBezTo>
                    <a:pt x="53" y="41"/>
                    <a:pt x="60" y="31"/>
                    <a:pt x="70" y="1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5392825" y="3413900"/>
              <a:ext cx="4575" cy="5600"/>
            </a:xfrm>
            <a:custGeom>
              <a:avLst/>
              <a:gdLst/>
              <a:ahLst/>
              <a:cxnLst/>
              <a:rect l="l" t="t" r="r" b="b"/>
              <a:pathLst>
                <a:path w="183" h="224" extrusionOk="0">
                  <a:moveTo>
                    <a:pt x="42" y="0"/>
                  </a:moveTo>
                  <a:cubicBezTo>
                    <a:pt x="37" y="64"/>
                    <a:pt x="21" y="138"/>
                    <a:pt x="14" y="204"/>
                  </a:cubicBezTo>
                  <a:lnTo>
                    <a:pt x="14" y="204"/>
                  </a:lnTo>
                  <a:cubicBezTo>
                    <a:pt x="74" y="171"/>
                    <a:pt x="128" y="133"/>
                    <a:pt x="183" y="100"/>
                  </a:cubicBezTo>
                  <a:cubicBezTo>
                    <a:pt x="130" y="71"/>
                    <a:pt x="89" y="36"/>
                    <a:pt x="42" y="0"/>
                  </a:cubicBezTo>
                  <a:close/>
                  <a:moveTo>
                    <a:pt x="14" y="204"/>
                  </a:moveTo>
                  <a:cubicBezTo>
                    <a:pt x="10" y="207"/>
                    <a:pt x="5" y="209"/>
                    <a:pt x="1" y="212"/>
                  </a:cubicBezTo>
                  <a:lnTo>
                    <a:pt x="13" y="223"/>
                  </a:lnTo>
                  <a:cubicBezTo>
                    <a:pt x="13" y="217"/>
                    <a:pt x="14" y="210"/>
                    <a:pt x="14" y="20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5462500" y="3455850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5" y="15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5458975" y="3452025"/>
              <a:ext cx="3850" cy="3975"/>
            </a:xfrm>
            <a:custGeom>
              <a:avLst/>
              <a:gdLst/>
              <a:ahLst/>
              <a:cxnLst/>
              <a:rect l="l" t="t" r="r" b="b"/>
              <a:pathLst>
                <a:path w="154" h="159" extrusionOk="0">
                  <a:moveTo>
                    <a:pt x="1" y="1"/>
                  </a:moveTo>
                  <a:cubicBezTo>
                    <a:pt x="42" y="59"/>
                    <a:pt x="94" y="106"/>
                    <a:pt x="153" y="159"/>
                  </a:cubicBezTo>
                  <a:cubicBezTo>
                    <a:pt x="100" y="106"/>
                    <a:pt x="53" y="59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5954550" y="2089250"/>
              <a:ext cx="33750" cy="58550"/>
            </a:xfrm>
            <a:custGeom>
              <a:avLst/>
              <a:gdLst/>
              <a:ahLst/>
              <a:cxnLst/>
              <a:rect l="l" t="t" r="r" b="b"/>
              <a:pathLst>
                <a:path w="1350" h="2342" extrusionOk="0">
                  <a:moveTo>
                    <a:pt x="1350" y="0"/>
                  </a:moveTo>
                  <a:cubicBezTo>
                    <a:pt x="898" y="745"/>
                    <a:pt x="446" y="1491"/>
                    <a:pt x="0" y="2230"/>
                  </a:cubicBezTo>
                  <a:lnTo>
                    <a:pt x="153" y="2341"/>
                  </a:lnTo>
                  <a:cubicBezTo>
                    <a:pt x="675" y="1631"/>
                    <a:pt x="1215" y="927"/>
                    <a:pt x="135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5887825" y="2132225"/>
              <a:ext cx="33300" cy="40500"/>
            </a:xfrm>
            <a:custGeom>
              <a:avLst/>
              <a:gdLst/>
              <a:ahLst/>
              <a:cxnLst/>
              <a:rect l="l" t="t" r="r" b="b"/>
              <a:pathLst>
                <a:path w="1332" h="1620" extrusionOk="0">
                  <a:moveTo>
                    <a:pt x="1332" y="0"/>
                  </a:moveTo>
                  <a:cubicBezTo>
                    <a:pt x="986" y="358"/>
                    <a:pt x="651" y="710"/>
                    <a:pt x="311" y="1068"/>
                  </a:cubicBezTo>
                  <a:cubicBezTo>
                    <a:pt x="205" y="1256"/>
                    <a:pt x="100" y="1438"/>
                    <a:pt x="0" y="1619"/>
                  </a:cubicBezTo>
                  <a:cubicBezTo>
                    <a:pt x="546" y="1350"/>
                    <a:pt x="939" y="892"/>
                    <a:pt x="1250" y="387"/>
                  </a:cubicBezTo>
                  <a:cubicBezTo>
                    <a:pt x="1320" y="276"/>
                    <a:pt x="1308" y="129"/>
                    <a:pt x="133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"/>
            <p:cNvSpPr/>
            <p:nvPr/>
          </p:nvSpPr>
          <p:spPr>
            <a:xfrm>
              <a:off x="5924475" y="2113875"/>
              <a:ext cx="9275" cy="15000"/>
            </a:xfrm>
            <a:custGeom>
              <a:avLst/>
              <a:gdLst/>
              <a:ahLst/>
              <a:cxnLst/>
              <a:rect l="l" t="t" r="r" b="b"/>
              <a:pathLst>
                <a:path w="371" h="600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6" y="66"/>
                    <a:pt x="106" y="124"/>
                    <a:pt x="12" y="189"/>
                  </a:cubicBezTo>
                  <a:cubicBezTo>
                    <a:pt x="12" y="324"/>
                    <a:pt x="7" y="464"/>
                    <a:pt x="1" y="599"/>
                  </a:cubicBezTo>
                  <a:cubicBezTo>
                    <a:pt x="177" y="441"/>
                    <a:pt x="370" y="283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"/>
            <p:cNvSpPr/>
            <p:nvPr/>
          </p:nvSpPr>
          <p:spPr>
            <a:xfrm>
              <a:off x="5924475" y="2173575"/>
              <a:ext cx="4000" cy="2825"/>
            </a:xfrm>
            <a:custGeom>
              <a:avLst/>
              <a:gdLst/>
              <a:ahLst/>
              <a:cxnLst/>
              <a:rect l="l" t="t" r="r" b="b"/>
              <a:pathLst>
                <a:path w="160" h="113" extrusionOk="0">
                  <a:moveTo>
                    <a:pt x="12" y="1"/>
                  </a:moveTo>
                  <a:cubicBezTo>
                    <a:pt x="12" y="42"/>
                    <a:pt x="7" y="77"/>
                    <a:pt x="1" y="112"/>
                  </a:cubicBezTo>
                  <a:lnTo>
                    <a:pt x="159" y="112"/>
                  </a:lnTo>
                  <a:cubicBezTo>
                    <a:pt x="106" y="77"/>
                    <a:pt x="65" y="42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5943550" y="2155975"/>
              <a:ext cx="3825" cy="4725"/>
            </a:xfrm>
            <a:custGeom>
              <a:avLst/>
              <a:gdLst/>
              <a:ahLst/>
              <a:cxnLst/>
              <a:rect l="l" t="t" r="r" b="b"/>
              <a:pathLst>
                <a:path w="153" h="189" extrusionOk="0">
                  <a:moveTo>
                    <a:pt x="41" y="1"/>
                  </a:moveTo>
                  <a:cubicBezTo>
                    <a:pt x="30" y="59"/>
                    <a:pt x="12" y="130"/>
                    <a:pt x="0" y="188"/>
                  </a:cubicBezTo>
                  <a:cubicBezTo>
                    <a:pt x="47" y="159"/>
                    <a:pt x="100" y="136"/>
                    <a:pt x="153" y="112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944575" y="21530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71" y="0"/>
                  </a:moveTo>
                  <a:cubicBezTo>
                    <a:pt x="112" y="41"/>
                    <a:pt x="59" y="82"/>
                    <a:pt x="0" y="118"/>
                  </a:cubicBezTo>
                  <a:cubicBezTo>
                    <a:pt x="36" y="159"/>
                    <a:pt x="77" y="194"/>
                    <a:pt x="106" y="229"/>
                  </a:cubicBezTo>
                  <a:cubicBezTo>
                    <a:pt x="153" y="188"/>
                    <a:pt x="200" y="135"/>
                    <a:pt x="253" y="82"/>
                  </a:cubicBezTo>
                  <a:cubicBezTo>
                    <a:pt x="229" y="53"/>
                    <a:pt x="200" y="24"/>
                    <a:pt x="17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948825" y="2148950"/>
              <a:ext cx="5750" cy="6025"/>
            </a:xfrm>
            <a:custGeom>
              <a:avLst/>
              <a:gdLst/>
              <a:ahLst/>
              <a:cxnLst/>
              <a:rect l="l" t="t" r="r" b="b"/>
              <a:pathLst>
                <a:path w="230" h="241" extrusionOk="0">
                  <a:moveTo>
                    <a:pt x="130" y="0"/>
                  </a:moveTo>
                  <a:cubicBezTo>
                    <a:pt x="89" y="59"/>
                    <a:pt x="42" y="106"/>
                    <a:pt x="1" y="158"/>
                  </a:cubicBezTo>
                  <a:lnTo>
                    <a:pt x="83" y="241"/>
                  </a:lnTo>
                  <a:cubicBezTo>
                    <a:pt x="124" y="188"/>
                    <a:pt x="177" y="147"/>
                    <a:pt x="229" y="94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52200" y="21452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00" y="0"/>
                  </a:moveTo>
                  <a:cubicBezTo>
                    <a:pt x="71" y="47"/>
                    <a:pt x="36" y="106"/>
                    <a:pt x="1" y="159"/>
                  </a:cubicBezTo>
                  <a:cubicBezTo>
                    <a:pt x="36" y="188"/>
                    <a:pt x="71" y="217"/>
                    <a:pt x="100" y="247"/>
                  </a:cubicBezTo>
                  <a:cubicBezTo>
                    <a:pt x="141" y="194"/>
                    <a:pt x="194" y="153"/>
                    <a:pt x="247" y="100"/>
                  </a:cubicBezTo>
                  <a:cubicBezTo>
                    <a:pt x="194" y="65"/>
                    <a:pt x="141" y="30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920825" y="2128700"/>
              <a:ext cx="3975" cy="3850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8" y="1"/>
                  </a:moveTo>
                  <a:cubicBezTo>
                    <a:pt x="100" y="47"/>
                    <a:pt x="47" y="94"/>
                    <a:pt x="0" y="153"/>
                  </a:cubicBezTo>
                  <a:cubicBezTo>
                    <a:pt x="47" y="106"/>
                    <a:pt x="100" y="53"/>
                    <a:pt x="1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31825" y="2110225"/>
              <a:ext cx="3975" cy="3825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58" y="0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5935475" y="2106550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53"/>
                    <a:pt x="48" y="100"/>
                    <a:pt x="1" y="159"/>
                  </a:cubicBezTo>
                  <a:cubicBezTo>
                    <a:pt x="48" y="112"/>
                    <a:pt x="106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049150" y="20442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5873300" y="2128550"/>
              <a:ext cx="7350" cy="11325"/>
            </a:xfrm>
            <a:custGeom>
              <a:avLst/>
              <a:gdLst/>
              <a:ahLst/>
              <a:cxnLst/>
              <a:rect l="l" t="t" r="r" b="b"/>
              <a:pathLst>
                <a:path w="294" h="453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0" y="153"/>
                    <a:pt x="94" y="300"/>
                    <a:pt x="0" y="452"/>
                  </a:cubicBezTo>
                  <a:cubicBezTo>
                    <a:pt x="88" y="435"/>
                    <a:pt x="176" y="405"/>
                    <a:pt x="264" y="382"/>
                  </a:cubicBezTo>
                  <a:cubicBezTo>
                    <a:pt x="270" y="259"/>
                    <a:pt x="288" y="124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5884150" y="1871750"/>
              <a:ext cx="30375" cy="9650"/>
            </a:xfrm>
            <a:custGeom>
              <a:avLst/>
              <a:gdLst/>
              <a:ahLst/>
              <a:cxnLst/>
              <a:rect l="l" t="t" r="r" b="b"/>
              <a:pathLst>
                <a:path w="1215" h="386" extrusionOk="0">
                  <a:moveTo>
                    <a:pt x="12" y="0"/>
                  </a:moveTo>
                  <a:cubicBezTo>
                    <a:pt x="12" y="6"/>
                    <a:pt x="0" y="12"/>
                    <a:pt x="0" y="12"/>
                  </a:cubicBezTo>
                  <a:cubicBezTo>
                    <a:pt x="12" y="16"/>
                    <a:pt x="24" y="19"/>
                    <a:pt x="36" y="23"/>
                  </a:cubicBezTo>
                  <a:lnTo>
                    <a:pt x="36" y="23"/>
                  </a:lnTo>
                  <a:cubicBezTo>
                    <a:pt x="28" y="15"/>
                    <a:pt x="20" y="8"/>
                    <a:pt x="12" y="0"/>
                  </a:cubicBezTo>
                  <a:close/>
                  <a:moveTo>
                    <a:pt x="36" y="23"/>
                  </a:moveTo>
                  <a:lnTo>
                    <a:pt x="36" y="23"/>
                  </a:lnTo>
                  <a:cubicBezTo>
                    <a:pt x="332" y="296"/>
                    <a:pt x="467" y="386"/>
                    <a:pt x="774" y="386"/>
                  </a:cubicBezTo>
                  <a:cubicBezTo>
                    <a:pt x="890" y="386"/>
                    <a:pt x="1031" y="373"/>
                    <a:pt x="1215" y="352"/>
                  </a:cubicBezTo>
                  <a:cubicBezTo>
                    <a:pt x="733" y="222"/>
                    <a:pt x="382" y="124"/>
                    <a:pt x="36" y="2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5935200" y="1877625"/>
              <a:ext cx="7775" cy="5450"/>
            </a:xfrm>
            <a:custGeom>
              <a:avLst/>
              <a:gdLst/>
              <a:ahLst/>
              <a:cxnLst/>
              <a:rect l="l" t="t" r="r" b="b"/>
              <a:pathLst>
                <a:path w="311" h="218" extrusionOk="0">
                  <a:moveTo>
                    <a:pt x="147" y="0"/>
                  </a:moveTo>
                  <a:cubicBezTo>
                    <a:pt x="106" y="71"/>
                    <a:pt x="53" y="135"/>
                    <a:pt x="0" y="211"/>
                  </a:cubicBezTo>
                  <a:cubicBezTo>
                    <a:pt x="106" y="211"/>
                    <a:pt x="205" y="217"/>
                    <a:pt x="311" y="217"/>
                  </a:cubicBezTo>
                  <a:cubicBezTo>
                    <a:pt x="258" y="147"/>
                    <a:pt x="205" y="71"/>
                    <a:pt x="1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5876825" y="1867925"/>
              <a:ext cx="7500" cy="4150"/>
            </a:xfrm>
            <a:custGeom>
              <a:avLst/>
              <a:gdLst/>
              <a:ahLst/>
              <a:cxnLst/>
              <a:rect l="l" t="t" r="r" b="b"/>
              <a:pathLst>
                <a:path w="300" h="166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3"/>
                    <a:pt x="0" y="19"/>
                    <a:pt x="0" y="19"/>
                  </a:cubicBezTo>
                  <a:cubicBezTo>
                    <a:pt x="94" y="71"/>
                    <a:pt x="194" y="112"/>
                    <a:pt x="293" y="165"/>
                  </a:cubicBezTo>
                  <a:lnTo>
                    <a:pt x="299" y="148"/>
                  </a:lnTo>
                  <a:cubicBezTo>
                    <a:pt x="194" y="101"/>
                    <a:pt x="100" y="5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5759475" y="1937900"/>
              <a:ext cx="5375" cy="4475"/>
            </a:xfrm>
            <a:custGeom>
              <a:avLst/>
              <a:gdLst/>
              <a:ahLst/>
              <a:cxnLst/>
              <a:rect l="l" t="t" r="r" b="b"/>
              <a:pathLst>
                <a:path w="215" h="179" extrusionOk="0">
                  <a:moveTo>
                    <a:pt x="154" y="0"/>
                  </a:moveTo>
                  <a:lnTo>
                    <a:pt x="1" y="153"/>
                  </a:lnTo>
                  <a:cubicBezTo>
                    <a:pt x="48" y="169"/>
                    <a:pt x="89" y="179"/>
                    <a:pt x="120" y="179"/>
                  </a:cubicBezTo>
                  <a:cubicBezTo>
                    <a:pt x="191" y="179"/>
                    <a:pt x="214" y="130"/>
                    <a:pt x="15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5845425" y="1930700"/>
              <a:ext cx="13375" cy="14850"/>
            </a:xfrm>
            <a:custGeom>
              <a:avLst/>
              <a:gdLst/>
              <a:ahLst/>
              <a:cxnLst/>
              <a:rect l="l" t="t" r="r" b="b"/>
              <a:pathLst>
                <a:path w="535" h="594" extrusionOk="0">
                  <a:moveTo>
                    <a:pt x="535" y="1"/>
                  </a:moveTo>
                  <a:lnTo>
                    <a:pt x="535" y="1"/>
                  </a:lnTo>
                  <a:cubicBezTo>
                    <a:pt x="183" y="48"/>
                    <a:pt x="1" y="224"/>
                    <a:pt x="89" y="593"/>
                  </a:cubicBezTo>
                  <a:cubicBezTo>
                    <a:pt x="235" y="400"/>
                    <a:pt x="382" y="194"/>
                    <a:pt x="5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5858475" y="1923225"/>
              <a:ext cx="7525" cy="7650"/>
            </a:xfrm>
            <a:custGeom>
              <a:avLst/>
              <a:gdLst/>
              <a:ahLst/>
              <a:cxnLst/>
              <a:rect l="l" t="t" r="r" b="b"/>
              <a:pathLst>
                <a:path w="301" h="306" extrusionOk="0">
                  <a:moveTo>
                    <a:pt x="153" y="1"/>
                  </a:moveTo>
                  <a:lnTo>
                    <a:pt x="1" y="306"/>
                  </a:lnTo>
                  <a:cubicBezTo>
                    <a:pt x="124" y="241"/>
                    <a:pt x="300" y="200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5909825" y="1897425"/>
              <a:ext cx="3825" cy="7650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0"/>
                  </a:moveTo>
                  <a:cubicBezTo>
                    <a:pt x="106" y="12"/>
                    <a:pt x="65" y="29"/>
                    <a:pt x="18" y="29"/>
                  </a:cubicBezTo>
                  <a:cubicBezTo>
                    <a:pt x="12" y="123"/>
                    <a:pt x="6" y="217"/>
                    <a:pt x="0" y="305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5843825" y="1945375"/>
              <a:ext cx="3975" cy="3825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0" y="153"/>
                  </a:moveTo>
                  <a:cubicBezTo>
                    <a:pt x="47" y="106"/>
                    <a:pt x="100" y="53"/>
                    <a:pt x="159" y="0"/>
                  </a:cubicBezTo>
                  <a:cubicBezTo>
                    <a:pt x="100" y="53"/>
                    <a:pt x="47" y="106"/>
                    <a:pt x="0" y="15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5964525" y="1868225"/>
              <a:ext cx="11600" cy="3850"/>
            </a:xfrm>
            <a:custGeom>
              <a:avLst/>
              <a:gdLst/>
              <a:ahLst/>
              <a:cxnLst/>
              <a:rect l="l" t="t" r="r" b="b"/>
              <a:pathLst>
                <a:path w="464" h="154" extrusionOk="0">
                  <a:moveTo>
                    <a:pt x="464" y="1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6276475" y="1836000"/>
              <a:ext cx="15875" cy="17875"/>
            </a:xfrm>
            <a:custGeom>
              <a:avLst/>
              <a:gdLst/>
              <a:ahLst/>
              <a:cxnLst/>
              <a:rect l="l" t="t" r="r" b="b"/>
              <a:pathLst>
                <a:path w="635" h="715" extrusionOk="0">
                  <a:moveTo>
                    <a:pt x="493" y="1"/>
                  </a:moveTo>
                  <a:cubicBezTo>
                    <a:pt x="445" y="1"/>
                    <a:pt x="383" y="22"/>
                    <a:pt x="311" y="64"/>
                  </a:cubicBezTo>
                  <a:cubicBezTo>
                    <a:pt x="188" y="140"/>
                    <a:pt x="100" y="292"/>
                    <a:pt x="0" y="410"/>
                  </a:cubicBezTo>
                  <a:cubicBezTo>
                    <a:pt x="0" y="667"/>
                    <a:pt x="142" y="708"/>
                    <a:pt x="319" y="708"/>
                  </a:cubicBezTo>
                  <a:cubicBezTo>
                    <a:pt x="361" y="708"/>
                    <a:pt x="405" y="706"/>
                    <a:pt x="450" y="703"/>
                  </a:cubicBezTo>
                  <a:lnTo>
                    <a:pt x="450" y="703"/>
                  </a:lnTo>
                  <a:cubicBezTo>
                    <a:pt x="448" y="707"/>
                    <a:pt x="447" y="711"/>
                    <a:pt x="446" y="715"/>
                  </a:cubicBezTo>
                  <a:lnTo>
                    <a:pt x="458" y="703"/>
                  </a:lnTo>
                  <a:lnTo>
                    <a:pt x="458" y="703"/>
                  </a:lnTo>
                  <a:cubicBezTo>
                    <a:pt x="455" y="703"/>
                    <a:pt x="452" y="703"/>
                    <a:pt x="450" y="703"/>
                  </a:cubicBezTo>
                  <a:lnTo>
                    <a:pt x="450" y="703"/>
                  </a:lnTo>
                  <a:cubicBezTo>
                    <a:pt x="496" y="555"/>
                    <a:pt x="547" y="412"/>
                    <a:pt x="599" y="263"/>
                  </a:cubicBezTo>
                  <a:lnTo>
                    <a:pt x="599" y="263"/>
                  </a:lnTo>
                  <a:lnTo>
                    <a:pt x="587" y="275"/>
                  </a:lnTo>
                  <a:cubicBezTo>
                    <a:pt x="635" y="92"/>
                    <a:pt x="594" y="1"/>
                    <a:pt x="4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6281750" y="1879075"/>
              <a:ext cx="24225" cy="11325"/>
            </a:xfrm>
            <a:custGeom>
              <a:avLst/>
              <a:gdLst/>
              <a:ahLst/>
              <a:cxnLst/>
              <a:rect l="l" t="t" r="r" b="b"/>
              <a:pathLst>
                <a:path w="969" h="453" extrusionOk="0">
                  <a:moveTo>
                    <a:pt x="94" y="1"/>
                  </a:moveTo>
                  <a:cubicBezTo>
                    <a:pt x="65" y="18"/>
                    <a:pt x="30" y="48"/>
                    <a:pt x="0" y="71"/>
                  </a:cubicBezTo>
                  <a:cubicBezTo>
                    <a:pt x="94" y="447"/>
                    <a:pt x="417" y="400"/>
                    <a:pt x="699" y="453"/>
                  </a:cubicBezTo>
                  <a:cubicBezTo>
                    <a:pt x="792" y="411"/>
                    <a:pt x="880" y="365"/>
                    <a:pt x="968" y="323"/>
                  </a:cubicBezTo>
                  <a:cubicBezTo>
                    <a:pt x="675" y="212"/>
                    <a:pt x="388" y="106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6290850" y="1842575"/>
              <a:ext cx="9700" cy="11150"/>
            </a:xfrm>
            <a:custGeom>
              <a:avLst/>
              <a:gdLst/>
              <a:ahLst/>
              <a:cxnLst/>
              <a:rect l="l" t="t" r="r" b="b"/>
              <a:pathLst>
                <a:path w="388" h="446" extrusionOk="0">
                  <a:moveTo>
                    <a:pt x="18" y="0"/>
                  </a:moveTo>
                  <a:lnTo>
                    <a:pt x="0" y="12"/>
                  </a:lnTo>
                  <a:cubicBezTo>
                    <a:pt x="6" y="12"/>
                    <a:pt x="12" y="11"/>
                    <a:pt x="18" y="11"/>
                  </a:cubicBezTo>
                  <a:lnTo>
                    <a:pt x="18" y="11"/>
                  </a:lnTo>
                  <a:lnTo>
                    <a:pt x="18" y="0"/>
                  </a:lnTo>
                  <a:close/>
                  <a:moveTo>
                    <a:pt x="382" y="0"/>
                  </a:moveTo>
                  <a:lnTo>
                    <a:pt x="382" y="0"/>
                  </a:lnTo>
                  <a:cubicBezTo>
                    <a:pt x="258" y="6"/>
                    <a:pt x="141" y="6"/>
                    <a:pt x="18" y="11"/>
                  </a:cubicBezTo>
                  <a:lnTo>
                    <a:pt x="18" y="11"/>
                  </a:lnTo>
                  <a:lnTo>
                    <a:pt x="18" y="439"/>
                  </a:lnTo>
                  <a:lnTo>
                    <a:pt x="18" y="439"/>
                  </a:lnTo>
                  <a:cubicBezTo>
                    <a:pt x="286" y="416"/>
                    <a:pt x="387" y="258"/>
                    <a:pt x="382" y="0"/>
                  </a:cubicBezTo>
                  <a:close/>
                  <a:moveTo>
                    <a:pt x="18" y="439"/>
                  </a:moveTo>
                  <a:cubicBezTo>
                    <a:pt x="12" y="439"/>
                    <a:pt x="6" y="440"/>
                    <a:pt x="0" y="440"/>
                  </a:cubicBezTo>
                  <a:lnTo>
                    <a:pt x="18" y="446"/>
                  </a:lnTo>
                  <a:lnTo>
                    <a:pt x="18" y="43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6299200" y="1887150"/>
              <a:ext cx="6775" cy="3250"/>
            </a:xfrm>
            <a:custGeom>
              <a:avLst/>
              <a:gdLst/>
              <a:ahLst/>
              <a:cxnLst/>
              <a:rect l="l" t="t" r="r" b="b"/>
              <a:pathLst>
                <a:path w="271" h="130" extrusionOk="0">
                  <a:moveTo>
                    <a:pt x="270" y="0"/>
                  </a:moveTo>
                  <a:lnTo>
                    <a:pt x="270" y="0"/>
                  </a:lnTo>
                  <a:cubicBezTo>
                    <a:pt x="177" y="42"/>
                    <a:pt x="89" y="88"/>
                    <a:pt x="1" y="130"/>
                  </a:cubicBezTo>
                  <a:cubicBezTo>
                    <a:pt x="94" y="88"/>
                    <a:pt x="182" y="42"/>
                    <a:pt x="2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6282625" y="1860450"/>
              <a:ext cx="6050" cy="4725"/>
            </a:xfrm>
            <a:custGeom>
              <a:avLst/>
              <a:gdLst/>
              <a:ahLst/>
              <a:cxnLst/>
              <a:rect l="l" t="t" r="r" b="b"/>
              <a:pathLst>
                <a:path w="242" h="189" extrusionOk="0">
                  <a:moveTo>
                    <a:pt x="171" y="1"/>
                  </a:moveTo>
                  <a:cubicBezTo>
                    <a:pt x="118" y="24"/>
                    <a:pt x="59" y="54"/>
                    <a:pt x="7" y="83"/>
                  </a:cubicBezTo>
                  <a:cubicBezTo>
                    <a:pt x="1" y="89"/>
                    <a:pt x="36" y="147"/>
                    <a:pt x="53" y="188"/>
                  </a:cubicBezTo>
                  <a:cubicBezTo>
                    <a:pt x="118" y="142"/>
                    <a:pt x="177" y="106"/>
                    <a:pt x="241" y="71"/>
                  </a:cubicBezTo>
                  <a:cubicBezTo>
                    <a:pt x="224" y="48"/>
                    <a:pt x="194" y="18"/>
                    <a:pt x="17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6286875" y="1853425"/>
              <a:ext cx="4425" cy="8525"/>
            </a:xfrm>
            <a:custGeom>
              <a:avLst/>
              <a:gdLst/>
              <a:ahLst/>
              <a:cxnLst/>
              <a:rect l="l" t="t" r="r" b="b"/>
              <a:pathLst>
                <a:path w="177" h="341" extrusionOk="0">
                  <a:moveTo>
                    <a:pt x="159" y="0"/>
                  </a:moveTo>
                  <a:cubicBezTo>
                    <a:pt x="159" y="3"/>
                    <a:pt x="158" y="5"/>
                    <a:pt x="157" y="8"/>
                  </a:cubicBezTo>
                  <a:lnTo>
                    <a:pt x="157" y="8"/>
                  </a:lnTo>
                  <a:cubicBezTo>
                    <a:pt x="164" y="7"/>
                    <a:pt x="170" y="7"/>
                    <a:pt x="177" y="6"/>
                  </a:cubicBezTo>
                  <a:lnTo>
                    <a:pt x="159" y="0"/>
                  </a:lnTo>
                  <a:close/>
                  <a:moveTo>
                    <a:pt x="36" y="0"/>
                  </a:moveTo>
                  <a:lnTo>
                    <a:pt x="24" y="12"/>
                  </a:lnTo>
                  <a:cubicBezTo>
                    <a:pt x="28" y="12"/>
                    <a:pt x="31" y="12"/>
                    <a:pt x="35" y="12"/>
                  </a:cubicBezTo>
                  <a:lnTo>
                    <a:pt x="35" y="12"/>
                  </a:lnTo>
                  <a:cubicBezTo>
                    <a:pt x="23" y="101"/>
                    <a:pt x="12" y="186"/>
                    <a:pt x="1" y="276"/>
                  </a:cubicBezTo>
                  <a:cubicBezTo>
                    <a:pt x="24" y="299"/>
                    <a:pt x="54" y="329"/>
                    <a:pt x="71" y="340"/>
                  </a:cubicBezTo>
                  <a:cubicBezTo>
                    <a:pt x="100" y="226"/>
                    <a:pt x="129" y="122"/>
                    <a:pt x="157" y="8"/>
                  </a:cubicBezTo>
                  <a:lnTo>
                    <a:pt x="157" y="8"/>
                  </a:lnTo>
                  <a:cubicBezTo>
                    <a:pt x="115" y="12"/>
                    <a:pt x="73" y="12"/>
                    <a:pt x="35" y="12"/>
                  </a:cubicBezTo>
                  <a:lnTo>
                    <a:pt x="35" y="12"/>
                  </a:lnTo>
                  <a:cubicBezTo>
                    <a:pt x="35" y="8"/>
                    <a:pt x="36" y="4"/>
                    <a:pt x="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00075" y="1838900"/>
              <a:ext cx="9700" cy="3825"/>
            </a:xfrm>
            <a:custGeom>
              <a:avLst/>
              <a:gdLst/>
              <a:ahLst/>
              <a:cxnLst/>
              <a:rect l="l" t="t" r="r" b="b"/>
              <a:pathLst>
                <a:path w="388" h="153" extrusionOk="0">
                  <a:moveTo>
                    <a:pt x="1" y="153"/>
                  </a:moveTo>
                  <a:cubicBezTo>
                    <a:pt x="130" y="100"/>
                    <a:pt x="259" y="53"/>
                    <a:pt x="388" y="0"/>
                  </a:cubicBezTo>
                  <a:cubicBezTo>
                    <a:pt x="259" y="53"/>
                    <a:pt x="130" y="100"/>
                    <a:pt x="1" y="15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228500" y="1852400"/>
              <a:ext cx="17350" cy="17475"/>
            </a:xfrm>
            <a:custGeom>
              <a:avLst/>
              <a:gdLst/>
              <a:ahLst/>
              <a:cxnLst/>
              <a:rect l="l" t="t" r="r" b="b"/>
              <a:pathLst>
                <a:path w="694" h="699" extrusionOk="0">
                  <a:moveTo>
                    <a:pt x="500" y="0"/>
                  </a:moveTo>
                  <a:cubicBezTo>
                    <a:pt x="324" y="352"/>
                    <a:pt x="230" y="481"/>
                    <a:pt x="1" y="640"/>
                  </a:cubicBezTo>
                  <a:cubicBezTo>
                    <a:pt x="230" y="663"/>
                    <a:pt x="459" y="675"/>
                    <a:pt x="693" y="698"/>
                  </a:cubicBezTo>
                  <a:cubicBezTo>
                    <a:pt x="629" y="452"/>
                    <a:pt x="558" y="223"/>
                    <a:pt x="5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5660500" y="2909675"/>
              <a:ext cx="1925" cy="1500"/>
            </a:xfrm>
            <a:custGeom>
              <a:avLst/>
              <a:gdLst/>
              <a:ahLst/>
              <a:cxnLst/>
              <a:rect l="l" t="t" r="r" b="b"/>
              <a:pathLst>
                <a:path w="77" h="60" extrusionOk="0">
                  <a:moveTo>
                    <a:pt x="6" y="0"/>
                  </a:moveTo>
                  <a:lnTo>
                    <a:pt x="0" y="6"/>
                  </a:lnTo>
                  <a:cubicBezTo>
                    <a:pt x="3" y="8"/>
                    <a:pt x="6" y="10"/>
                    <a:pt x="9" y="11"/>
                  </a:cubicBezTo>
                  <a:lnTo>
                    <a:pt x="9" y="11"/>
                  </a:lnTo>
                  <a:cubicBezTo>
                    <a:pt x="8" y="8"/>
                    <a:pt x="7" y="4"/>
                    <a:pt x="6" y="0"/>
                  </a:cubicBezTo>
                  <a:close/>
                  <a:moveTo>
                    <a:pt x="9" y="11"/>
                  </a:moveTo>
                  <a:cubicBezTo>
                    <a:pt x="14" y="31"/>
                    <a:pt x="20" y="49"/>
                    <a:pt x="35" y="59"/>
                  </a:cubicBezTo>
                  <a:cubicBezTo>
                    <a:pt x="41" y="59"/>
                    <a:pt x="65" y="53"/>
                    <a:pt x="76" y="53"/>
                  </a:cubicBezTo>
                  <a:cubicBezTo>
                    <a:pt x="61" y="37"/>
                    <a:pt x="35" y="26"/>
                    <a:pt x="9" y="1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637025" y="2902050"/>
              <a:ext cx="4125" cy="3100"/>
            </a:xfrm>
            <a:custGeom>
              <a:avLst/>
              <a:gdLst/>
              <a:ahLst/>
              <a:cxnLst/>
              <a:rect l="l" t="t" r="r" b="b"/>
              <a:pathLst>
                <a:path w="165" h="124" extrusionOk="0">
                  <a:moveTo>
                    <a:pt x="71" y="0"/>
                  </a:moveTo>
                  <a:cubicBezTo>
                    <a:pt x="47" y="18"/>
                    <a:pt x="30" y="47"/>
                    <a:pt x="0" y="77"/>
                  </a:cubicBezTo>
                  <a:cubicBezTo>
                    <a:pt x="59" y="94"/>
                    <a:pt x="106" y="106"/>
                    <a:pt x="165" y="124"/>
                  </a:cubicBezTo>
                  <a:cubicBezTo>
                    <a:pt x="135" y="77"/>
                    <a:pt x="100" y="41"/>
                    <a:pt x="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635550" y="2899250"/>
              <a:ext cx="3250" cy="4575"/>
            </a:xfrm>
            <a:custGeom>
              <a:avLst/>
              <a:gdLst/>
              <a:ahLst/>
              <a:cxnLst/>
              <a:rect l="l" t="t" r="r" b="b"/>
              <a:pathLst>
                <a:path w="130" h="183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5"/>
                    <a:pt x="36" y="124"/>
                    <a:pt x="59" y="183"/>
                  </a:cubicBezTo>
                  <a:cubicBezTo>
                    <a:pt x="89" y="159"/>
                    <a:pt x="106" y="130"/>
                    <a:pt x="130" y="101"/>
                  </a:cubicBezTo>
                  <a:cubicBezTo>
                    <a:pt x="89" y="65"/>
                    <a:pt x="42" y="3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795125" y="2163750"/>
              <a:ext cx="36550" cy="17775"/>
            </a:xfrm>
            <a:custGeom>
              <a:avLst/>
              <a:gdLst/>
              <a:ahLst/>
              <a:cxnLst/>
              <a:rect l="l" t="t" r="r" b="b"/>
              <a:pathLst>
                <a:path w="1462" h="711" extrusionOk="0">
                  <a:moveTo>
                    <a:pt x="1461" y="1"/>
                  </a:moveTo>
                  <a:cubicBezTo>
                    <a:pt x="922" y="147"/>
                    <a:pt x="470" y="270"/>
                    <a:pt x="1" y="394"/>
                  </a:cubicBezTo>
                  <a:cubicBezTo>
                    <a:pt x="317" y="511"/>
                    <a:pt x="587" y="611"/>
                    <a:pt x="892" y="710"/>
                  </a:cubicBezTo>
                  <a:cubicBezTo>
                    <a:pt x="1015" y="558"/>
                    <a:pt x="1197" y="329"/>
                    <a:pt x="146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832225" y="2158025"/>
              <a:ext cx="8100" cy="7375"/>
            </a:xfrm>
            <a:custGeom>
              <a:avLst/>
              <a:gdLst/>
              <a:ahLst/>
              <a:cxnLst/>
              <a:rect l="l" t="t" r="r" b="b"/>
              <a:pathLst>
                <a:path w="324" h="295" extrusionOk="0">
                  <a:moveTo>
                    <a:pt x="247" y="1"/>
                  </a:moveTo>
                  <a:cubicBezTo>
                    <a:pt x="171" y="65"/>
                    <a:pt x="83" y="136"/>
                    <a:pt x="1" y="200"/>
                  </a:cubicBezTo>
                  <a:cubicBezTo>
                    <a:pt x="36" y="235"/>
                    <a:pt x="65" y="265"/>
                    <a:pt x="100" y="294"/>
                  </a:cubicBezTo>
                  <a:lnTo>
                    <a:pt x="323" y="77"/>
                  </a:lnTo>
                  <a:cubicBezTo>
                    <a:pt x="294" y="54"/>
                    <a:pt x="271" y="24"/>
                    <a:pt x="2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840150" y="2176225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6" y="0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5836200" y="2179875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164" y="1"/>
                  </a:moveTo>
                  <a:lnTo>
                    <a:pt x="0" y="159"/>
                  </a:lnTo>
                  <a:cubicBezTo>
                    <a:pt x="59" y="112"/>
                    <a:pt x="112" y="54"/>
                    <a:pt x="1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5847200" y="21725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1"/>
                  </a:moveTo>
                  <a:lnTo>
                    <a:pt x="0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5850850" y="2168875"/>
              <a:ext cx="4150" cy="4000"/>
            </a:xfrm>
            <a:custGeom>
              <a:avLst/>
              <a:gdLst/>
              <a:ahLst/>
              <a:cxnLst/>
              <a:rect l="l" t="t" r="r" b="b"/>
              <a:pathLst>
                <a:path w="166" h="160" extrusionOk="0">
                  <a:moveTo>
                    <a:pt x="165" y="1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5854825" y="21652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6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5843525" y="2153625"/>
              <a:ext cx="5750" cy="3100"/>
            </a:xfrm>
            <a:custGeom>
              <a:avLst/>
              <a:gdLst/>
              <a:ahLst/>
              <a:cxnLst/>
              <a:rect l="l" t="t" r="r" b="b"/>
              <a:pathLst>
                <a:path w="230" h="124" extrusionOk="0">
                  <a:moveTo>
                    <a:pt x="130" y="1"/>
                  </a:moveTo>
                  <a:lnTo>
                    <a:pt x="0" y="124"/>
                  </a:lnTo>
                  <a:cubicBezTo>
                    <a:pt x="77" y="118"/>
                    <a:pt x="159" y="118"/>
                    <a:pt x="229" y="112"/>
                  </a:cubicBezTo>
                  <a:cubicBezTo>
                    <a:pt x="200" y="77"/>
                    <a:pt x="165" y="30"/>
                    <a:pt x="13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5847475" y="3371650"/>
              <a:ext cx="5600" cy="3850"/>
            </a:xfrm>
            <a:custGeom>
              <a:avLst/>
              <a:gdLst/>
              <a:ahLst/>
              <a:cxnLst/>
              <a:rect l="l" t="t" r="r" b="b"/>
              <a:pathLst>
                <a:path w="224" h="154" extrusionOk="0">
                  <a:moveTo>
                    <a:pt x="1" y="1"/>
                  </a:moveTo>
                  <a:lnTo>
                    <a:pt x="1" y="153"/>
                  </a:lnTo>
                  <a:cubicBezTo>
                    <a:pt x="71" y="124"/>
                    <a:pt x="153" y="95"/>
                    <a:pt x="224" y="77"/>
                  </a:cubicBezTo>
                  <a:cubicBezTo>
                    <a:pt x="153" y="48"/>
                    <a:pt x="71" y="24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5843825" y="336785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0"/>
                    <a:pt x="47" y="6"/>
                    <a:pt x="0" y="6"/>
                  </a:cubicBezTo>
                  <a:lnTo>
                    <a:pt x="153" y="159"/>
                  </a:lnTo>
                  <a:cubicBezTo>
                    <a:pt x="153" y="100"/>
                    <a:pt x="159" y="53"/>
                    <a:pt x="1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5330200" y="4291800"/>
              <a:ext cx="15150" cy="7675"/>
            </a:xfrm>
            <a:custGeom>
              <a:avLst/>
              <a:gdLst/>
              <a:ahLst/>
              <a:cxnLst/>
              <a:rect l="l" t="t" r="r" b="b"/>
              <a:pathLst>
                <a:path w="606" h="307" extrusionOk="0">
                  <a:moveTo>
                    <a:pt x="1" y="1"/>
                  </a:moveTo>
                  <a:cubicBezTo>
                    <a:pt x="77" y="71"/>
                    <a:pt x="142" y="154"/>
                    <a:pt x="218" y="230"/>
                  </a:cubicBezTo>
                  <a:cubicBezTo>
                    <a:pt x="347" y="253"/>
                    <a:pt x="482" y="277"/>
                    <a:pt x="605" y="306"/>
                  </a:cubicBezTo>
                  <a:cubicBezTo>
                    <a:pt x="406" y="206"/>
                    <a:pt x="200" y="10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5245875" y="4101150"/>
              <a:ext cx="197000" cy="32875"/>
            </a:xfrm>
            <a:custGeom>
              <a:avLst/>
              <a:gdLst/>
              <a:ahLst/>
              <a:cxnLst/>
              <a:rect l="l" t="t" r="r" b="b"/>
              <a:pathLst>
                <a:path w="7880" h="1315" extrusionOk="0">
                  <a:moveTo>
                    <a:pt x="1" y="1"/>
                  </a:moveTo>
                  <a:cubicBezTo>
                    <a:pt x="200" y="159"/>
                    <a:pt x="394" y="323"/>
                    <a:pt x="581" y="482"/>
                  </a:cubicBezTo>
                  <a:cubicBezTo>
                    <a:pt x="910" y="564"/>
                    <a:pt x="1233" y="681"/>
                    <a:pt x="1573" y="716"/>
                  </a:cubicBezTo>
                  <a:cubicBezTo>
                    <a:pt x="3603" y="933"/>
                    <a:pt x="5638" y="1121"/>
                    <a:pt x="7680" y="1315"/>
                  </a:cubicBezTo>
                  <a:cubicBezTo>
                    <a:pt x="7721" y="1315"/>
                    <a:pt x="7774" y="1279"/>
                    <a:pt x="7821" y="1268"/>
                  </a:cubicBezTo>
                  <a:cubicBezTo>
                    <a:pt x="7838" y="1262"/>
                    <a:pt x="7862" y="1244"/>
                    <a:pt x="7868" y="1227"/>
                  </a:cubicBezTo>
                  <a:cubicBezTo>
                    <a:pt x="7879" y="1203"/>
                    <a:pt x="7868" y="1180"/>
                    <a:pt x="7879" y="1098"/>
                  </a:cubicBezTo>
                  <a:cubicBezTo>
                    <a:pt x="7791" y="1068"/>
                    <a:pt x="7686" y="1021"/>
                    <a:pt x="7574" y="1004"/>
                  </a:cubicBezTo>
                  <a:cubicBezTo>
                    <a:pt x="6735" y="904"/>
                    <a:pt x="5891" y="793"/>
                    <a:pt x="5040" y="728"/>
                  </a:cubicBezTo>
                  <a:cubicBezTo>
                    <a:pt x="4107" y="652"/>
                    <a:pt x="3163" y="675"/>
                    <a:pt x="2242" y="546"/>
                  </a:cubicBezTo>
                  <a:cubicBezTo>
                    <a:pt x="1631" y="470"/>
                    <a:pt x="1045" y="194"/>
                    <a:pt x="452" y="12"/>
                  </a:cubicBezTo>
                  <a:cubicBezTo>
                    <a:pt x="306" y="12"/>
                    <a:pt x="147" y="6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5557825" y="4178150"/>
              <a:ext cx="9125" cy="11175"/>
            </a:xfrm>
            <a:custGeom>
              <a:avLst/>
              <a:gdLst/>
              <a:ahLst/>
              <a:cxnLst/>
              <a:rect l="l" t="t" r="r" b="b"/>
              <a:pathLst>
                <a:path w="365" h="447" extrusionOk="0">
                  <a:moveTo>
                    <a:pt x="1" y="0"/>
                  </a:moveTo>
                  <a:cubicBezTo>
                    <a:pt x="100" y="153"/>
                    <a:pt x="194" y="300"/>
                    <a:pt x="300" y="446"/>
                  </a:cubicBezTo>
                  <a:cubicBezTo>
                    <a:pt x="364" y="188"/>
                    <a:pt x="323" y="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5261875" y="4153075"/>
              <a:ext cx="9975" cy="6925"/>
            </a:xfrm>
            <a:custGeom>
              <a:avLst/>
              <a:gdLst/>
              <a:ahLst/>
              <a:cxnLst/>
              <a:rect l="l" t="t" r="r" b="b"/>
              <a:pathLst>
                <a:path w="399" h="277" extrusionOk="0">
                  <a:moveTo>
                    <a:pt x="123" y="0"/>
                  </a:moveTo>
                  <a:cubicBezTo>
                    <a:pt x="82" y="59"/>
                    <a:pt x="35" y="106"/>
                    <a:pt x="0" y="153"/>
                  </a:cubicBezTo>
                  <a:cubicBezTo>
                    <a:pt x="135" y="194"/>
                    <a:pt x="264" y="235"/>
                    <a:pt x="399" y="276"/>
                  </a:cubicBezTo>
                  <a:cubicBezTo>
                    <a:pt x="370" y="217"/>
                    <a:pt x="346" y="153"/>
                    <a:pt x="323" y="94"/>
                  </a:cubicBezTo>
                  <a:cubicBezTo>
                    <a:pt x="258" y="65"/>
                    <a:pt x="194" y="30"/>
                    <a:pt x="12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5368625" y="3755475"/>
              <a:ext cx="13525" cy="112650"/>
            </a:xfrm>
            <a:custGeom>
              <a:avLst/>
              <a:gdLst/>
              <a:ahLst/>
              <a:cxnLst/>
              <a:rect l="l" t="t" r="r" b="b"/>
              <a:pathLst>
                <a:path w="541" h="4506" extrusionOk="0">
                  <a:moveTo>
                    <a:pt x="136" y="0"/>
                  </a:moveTo>
                  <a:cubicBezTo>
                    <a:pt x="89" y="12"/>
                    <a:pt x="42" y="24"/>
                    <a:pt x="1" y="36"/>
                  </a:cubicBezTo>
                  <a:cubicBezTo>
                    <a:pt x="48" y="341"/>
                    <a:pt x="106" y="640"/>
                    <a:pt x="165" y="945"/>
                  </a:cubicBezTo>
                  <a:cubicBezTo>
                    <a:pt x="165" y="1637"/>
                    <a:pt x="183" y="2341"/>
                    <a:pt x="177" y="3045"/>
                  </a:cubicBezTo>
                  <a:cubicBezTo>
                    <a:pt x="165" y="3532"/>
                    <a:pt x="118" y="4007"/>
                    <a:pt x="89" y="4488"/>
                  </a:cubicBezTo>
                  <a:cubicBezTo>
                    <a:pt x="136" y="4500"/>
                    <a:pt x="194" y="4500"/>
                    <a:pt x="247" y="4506"/>
                  </a:cubicBezTo>
                  <a:cubicBezTo>
                    <a:pt x="282" y="4189"/>
                    <a:pt x="341" y="3866"/>
                    <a:pt x="370" y="3544"/>
                  </a:cubicBezTo>
                  <a:cubicBezTo>
                    <a:pt x="441" y="2916"/>
                    <a:pt x="482" y="2288"/>
                    <a:pt x="541" y="1661"/>
                  </a:cubicBezTo>
                  <a:cubicBezTo>
                    <a:pt x="411" y="1109"/>
                    <a:pt x="271" y="552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5399875" y="3767650"/>
              <a:ext cx="11600" cy="88150"/>
            </a:xfrm>
            <a:custGeom>
              <a:avLst/>
              <a:gdLst/>
              <a:ahLst/>
              <a:cxnLst/>
              <a:rect l="l" t="t" r="r" b="b"/>
              <a:pathLst>
                <a:path w="464" h="3526" extrusionOk="0">
                  <a:moveTo>
                    <a:pt x="118" y="0"/>
                  </a:moveTo>
                  <a:cubicBezTo>
                    <a:pt x="59" y="235"/>
                    <a:pt x="47" y="464"/>
                    <a:pt x="59" y="692"/>
                  </a:cubicBezTo>
                  <a:cubicBezTo>
                    <a:pt x="77" y="945"/>
                    <a:pt x="112" y="1203"/>
                    <a:pt x="135" y="1461"/>
                  </a:cubicBezTo>
                  <a:cubicBezTo>
                    <a:pt x="235" y="2141"/>
                    <a:pt x="0" y="2851"/>
                    <a:pt x="323" y="3526"/>
                  </a:cubicBezTo>
                  <a:cubicBezTo>
                    <a:pt x="364" y="3086"/>
                    <a:pt x="399" y="2640"/>
                    <a:pt x="435" y="2200"/>
                  </a:cubicBezTo>
                  <a:cubicBezTo>
                    <a:pt x="393" y="1461"/>
                    <a:pt x="464" y="704"/>
                    <a:pt x="11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5392550" y="3865175"/>
              <a:ext cx="16000" cy="82150"/>
            </a:xfrm>
            <a:custGeom>
              <a:avLst/>
              <a:gdLst/>
              <a:ahLst/>
              <a:cxnLst/>
              <a:rect l="l" t="t" r="r" b="b"/>
              <a:pathLst>
                <a:path w="640" h="3286" extrusionOk="0">
                  <a:moveTo>
                    <a:pt x="610" y="0"/>
                  </a:moveTo>
                  <a:cubicBezTo>
                    <a:pt x="598" y="6"/>
                    <a:pt x="581" y="6"/>
                    <a:pt x="569" y="18"/>
                  </a:cubicBezTo>
                  <a:cubicBezTo>
                    <a:pt x="383" y="1102"/>
                    <a:pt x="202" y="2179"/>
                    <a:pt x="21" y="3263"/>
                  </a:cubicBezTo>
                  <a:lnTo>
                    <a:pt x="21" y="3263"/>
                  </a:lnTo>
                  <a:cubicBezTo>
                    <a:pt x="18" y="3263"/>
                    <a:pt x="15" y="3262"/>
                    <a:pt x="12" y="3262"/>
                  </a:cubicBezTo>
                  <a:lnTo>
                    <a:pt x="12" y="3262"/>
                  </a:lnTo>
                  <a:cubicBezTo>
                    <a:pt x="0" y="3280"/>
                    <a:pt x="18" y="3286"/>
                    <a:pt x="18" y="3286"/>
                  </a:cubicBezTo>
                  <a:cubicBezTo>
                    <a:pt x="19" y="3278"/>
                    <a:pt x="20" y="3271"/>
                    <a:pt x="21" y="3263"/>
                  </a:cubicBezTo>
                  <a:lnTo>
                    <a:pt x="21" y="3263"/>
                  </a:lnTo>
                  <a:cubicBezTo>
                    <a:pt x="37" y="3264"/>
                    <a:pt x="52" y="3265"/>
                    <a:pt x="67" y="3265"/>
                  </a:cubicBezTo>
                  <a:cubicBezTo>
                    <a:pt x="223" y="3265"/>
                    <a:pt x="320" y="3192"/>
                    <a:pt x="346" y="2992"/>
                  </a:cubicBezTo>
                  <a:cubicBezTo>
                    <a:pt x="428" y="2294"/>
                    <a:pt x="540" y="1608"/>
                    <a:pt x="610" y="910"/>
                  </a:cubicBezTo>
                  <a:cubicBezTo>
                    <a:pt x="640" y="611"/>
                    <a:pt x="610" y="311"/>
                    <a:pt x="61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5488300" y="3837150"/>
              <a:ext cx="27175" cy="181425"/>
            </a:xfrm>
            <a:custGeom>
              <a:avLst/>
              <a:gdLst/>
              <a:ahLst/>
              <a:cxnLst/>
              <a:rect l="l" t="t" r="r" b="b"/>
              <a:pathLst>
                <a:path w="1087" h="7257" extrusionOk="0">
                  <a:moveTo>
                    <a:pt x="435" y="1"/>
                  </a:moveTo>
                  <a:cubicBezTo>
                    <a:pt x="482" y="259"/>
                    <a:pt x="541" y="511"/>
                    <a:pt x="576" y="769"/>
                  </a:cubicBezTo>
                  <a:cubicBezTo>
                    <a:pt x="740" y="1638"/>
                    <a:pt x="928" y="2494"/>
                    <a:pt x="717" y="3374"/>
                  </a:cubicBezTo>
                  <a:cubicBezTo>
                    <a:pt x="687" y="3632"/>
                    <a:pt x="664" y="3896"/>
                    <a:pt x="629" y="4149"/>
                  </a:cubicBezTo>
                  <a:cubicBezTo>
                    <a:pt x="482" y="5175"/>
                    <a:pt x="24" y="6137"/>
                    <a:pt x="1" y="7187"/>
                  </a:cubicBezTo>
                  <a:cubicBezTo>
                    <a:pt x="80" y="7236"/>
                    <a:pt x="137" y="7256"/>
                    <a:pt x="179" y="7256"/>
                  </a:cubicBezTo>
                  <a:cubicBezTo>
                    <a:pt x="311" y="7256"/>
                    <a:pt x="297" y="7064"/>
                    <a:pt x="324" y="6935"/>
                  </a:cubicBezTo>
                  <a:cubicBezTo>
                    <a:pt x="564" y="5850"/>
                    <a:pt x="799" y="4759"/>
                    <a:pt x="1039" y="3667"/>
                  </a:cubicBezTo>
                  <a:cubicBezTo>
                    <a:pt x="1039" y="3063"/>
                    <a:pt x="1086" y="2459"/>
                    <a:pt x="1010" y="1861"/>
                  </a:cubicBezTo>
                  <a:cubicBezTo>
                    <a:pt x="940" y="1215"/>
                    <a:pt x="910" y="535"/>
                    <a:pt x="4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5451200" y="3782175"/>
              <a:ext cx="4125" cy="7650"/>
            </a:xfrm>
            <a:custGeom>
              <a:avLst/>
              <a:gdLst/>
              <a:ahLst/>
              <a:cxnLst/>
              <a:rect l="l" t="t" r="r" b="b"/>
              <a:pathLst>
                <a:path w="165" h="306" extrusionOk="0">
                  <a:moveTo>
                    <a:pt x="1" y="0"/>
                  </a:moveTo>
                  <a:cubicBezTo>
                    <a:pt x="53" y="100"/>
                    <a:pt x="112" y="205"/>
                    <a:pt x="165" y="305"/>
                  </a:cubicBezTo>
                  <a:cubicBezTo>
                    <a:pt x="112" y="205"/>
                    <a:pt x="53" y="10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5312325" y="3712500"/>
              <a:ext cx="3825" cy="7650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0" y="0"/>
                  </a:moveTo>
                  <a:cubicBezTo>
                    <a:pt x="41" y="94"/>
                    <a:pt x="94" y="200"/>
                    <a:pt x="153" y="3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5354125" y="3728775"/>
              <a:ext cx="2500" cy="2075"/>
            </a:xfrm>
            <a:custGeom>
              <a:avLst/>
              <a:gdLst/>
              <a:ahLst/>
              <a:cxnLst/>
              <a:rect l="l" t="t" r="r" b="b"/>
              <a:pathLst>
                <a:path w="100" h="83" extrusionOk="0">
                  <a:moveTo>
                    <a:pt x="0" y="1"/>
                  </a:moveTo>
                  <a:cubicBezTo>
                    <a:pt x="29" y="30"/>
                    <a:pt x="59" y="53"/>
                    <a:pt x="88" y="83"/>
                  </a:cubicBezTo>
                  <a:lnTo>
                    <a:pt x="100" y="65"/>
                  </a:lnTo>
                  <a:cubicBezTo>
                    <a:pt x="65" y="48"/>
                    <a:pt x="35" y="2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5356325" y="3730400"/>
              <a:ext cx="3675" cy="8075"/>
            </a:xfrm>
            <a:custGeom>
              <a:avLst/>
              <a:gdLst/>
              <a:ahLst/>
              <a:cxnLst/>
              <a:rect l="l" t="t" r="r" b="b"/>
              <a:pathLst>
                <a:path w="147" h="323" extrusionOk="0">
                  <a:moveTo>
                    <a:pt x="12" y="0"/>
                  </a:moveTo>
                  <a:lnTo>
                    <a:pt x="0" y="18"/>
                  </a:lnTo>
                  <a:lnTo>
                    <a:pt x="129" y="323"/>
                  </a:lnTo>
                  <a:lnTo>
                    <a:pt x="147" y="3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5359550" y="3738300"/>
              <a:ext cx="2800" cy="2975"/>
            </a:xfrm>
            <a:custGeom>
              <a:avLst/>
              <a:gdLst/>
              <a:ahLst/>
              <a:cxnLst/>
              <a:rect l="l" t="t" r="r" b="b"/>
              <a:pathLst>
                <a:path w="112" h="119" extrusionOk="0">
                  <a:moveTo>
                    <a:pt x="12" y="1"/>
                  </a:moveTo>
                  <a:lnTo>
                    <a:pt x="0" y="7"/>
                  </a:lnTo>
                  <a:cubicBezTo>
                    <a:pt x="5" y="8"/>
                    <a:pt x="10" y="10"/>
                    <a:pt x="15" y="11"/>
                  </a:cubicBezTo>
                  <a:lnTo>
                    <a:pt x="15" y="11"/>
                  </a:lnTo>
                  <a:cubicBezTo>
                    <a:pt x="14" y="8"/>
                    <a:pt x="13" y="4"/>
                    <a:pt x="12" y="1"/>
                  </a:cubicBezTo>
                  <a:close/>
                  <a:moveTo>
                    <a:pt x="15" y="11"/>
                  </a:moveTo>
                  <a:cubicBezTo>
                    <a:pt x="28" y="45"/>
                    <a:pt x="48" y="86"/>
                    <a:pt x="59" y="118"/>
                  </a:cubicBezTo>
                  <a:cubicBezTo>
                    <a:pt x="82" y="89"/>
                    <a:pt x="100" y="65"/>
                    <a:pt x="112" y="36"/>
                  </a:cubicBezTo>
                  <a:cubicBezTo>
                    <a:pt x="81" y="31"/>
                    <a:pt x="50" y="21"/>
                    <a:pt x="15" y="1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5271825" y="3705025"/>
              <a:ext cx="18525" cy="163850"/>
            </a:xfrm>
            <a:custGeom>
              <a:avLst/>
              <a:gdLst/>
              <a:ahLst/>
              <a:cxnLst/>
              <a:rect l="l" t="t" r="r" b="b"/>
              <a:pathLst>
                <a:path w="741" h="6554" extrusionOk="0">
                  <a:moveTo>
                    <a:pt x="1" y="0"/>
                  </a:moveTo>
                  <a:cubicBezTo>
                    <a:pt x="124" y="587"/>
                    <a:pt x="253" y="1174"/>
                    <a:pt x="382" y="1760"/>
                  </a:cubicBezTo>
                  <a:cubicBezTo>
                    <a:pt x="453" y="2535"/>
                    <a:pt x="570" y="3321"/>
                    <a:pt x="341" y="4095"/>
                  </a:cubicBezTo>
                  <a:cubicBezTo>
                    <a:pt x="312" y="4212"/>
                    <a:pt x="300" y="4341"/>
                    <a:pt x="312" y="4459"/>
                  </a:cubicBezTo>
                  <a:cubicBezTo>
                    <a:pt x="382" y="5104"/>
                    <a:pt x="459" y="5738"/>
                    <a:pt x="535" y="6383"/>
                  </a:cubicBezTo>
                  <a:cubicBezTo>
                    <a:pt x="564" y="6442"/>
                    <a:pt x="593" y="6494"/>
                    <a:pt x="623" y="6553"/>
                  </a:cubicBezTo>
                  <a:cubicBezTo>
                    <a:pt x="652" y="6401"/>
                    <a:pt x="711" y="6248"/>
                    <a:pt x="711" y="6084"/>
                  </a:cubicBezTo>
                  <a:cubicBezTo>
                    <a:pt x="687" y="5268"/>
                    <a:pt x="635" y="4447"/>
                    <a:pt x="635" y="3637"/>
                  </a:cubicBezTo>
                  <a:cubicBezTo>
                    <a:pt x="635" y="3109"/>
                    <a:pt x="705" y="2587"/>
                    <a:pt x="740" y="2059"/>
                  </a:cubicBezTo>
                  <a:cubicBezTo>
                    <a:pt x="687" y="1907"/>
                    <a:pt x="658" y="1743"/>
                    <a:pt x="599" y="1590"/>
                  </a:cubicBezTo>
                  <a:cubicBezTo>
                    <a:pt x="400" y="1056"/>
                    <a:pt x="195" y="528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5241275" y="3757425"/>
              <a:ext cx="21350" cy="91050"/>
            </a:xfrm>
            <a:custGeom>
              <a:avLst/>
              <a:gdLst/>
              <a:ahLst/>
              <a:cxnLst/>
              <a:rect l="l" t="t" r="r" b="b"/>
              <a:pathLst>
                <a:path w="854" h="3642" extrusionOk="0">
                  <a:moveTo>
                    <a:pt x="258" y="1"/>
                  </a:moveTo>
                  <a:cubicBezTo>
                    <a:pt x="1" y="1"/>
                    <a:pt x="28" y="216"/>
                    <a:pt x="56" y="380"/>
                  </a:cubicBezTo>
                  <a:cubicBezTo>
                    <a:pt x="220" y="1348"/>
                    <a:pt x="396" y="2316"/>
                    <a:pt x="572" y="3278"/>
                  </a:cubicBezTo>
                  <a:cubicBezTo>
                    <a:pt x="589" y="3401"/>
                    <a:pt x="613" y="3518"/>
                    <a:pt x="636" y="3642"/>
                  </a:cubicBezTo>
                  <a:cubicBezTo>
                    <a:pt x="853" y="3583"/>
                    <a:pt x="824" y="3448"/>
                    <a:pt x="789" y="3249"/>
                  </a:cubicBezTo>
                  <a:cubicBezTo>
                    <a:pt x="625" y="2398"/>
                    <a:pt x="478" y="1547"/>
                    <a:pt x="331" y="697"/>
                  </a:cubicBezTo>
                  <a:cubicBezTo>
                    <a:pt x="325" y="468"/>
                    <a:pt x="325" y="233"/>
                    <a:pt x="320" y="4"/>
                  </a:cubicBezTo>
                  <a:cubicBezTo>
                    <a:pt x="298" y="2"/>
                    <a:pt x="277" y="1"/>
                    <a:pt x="2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5233125" y="3683900"/>
              <a:ext cx="15275" cy="63775"/>
            </a:xfrm>
            <a:custGeom>
              <a:avLst/>
              <a:gdLst/>
              <a:ahLst/>
              <a:cxnLst/>
              <a:rect l="l" t="t" r="r" b="b"/>
              <a:pathLst>
                <a:path w="611" h="2551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757"/>
                    <a:pt x="211" y="1467"/>
                    <a:pt x="317" y="2171"/>
                  </a:cubicBezTo>
                  <a:cubicBezTo>
                    <a:pt x="434" y="2248"/>
                    <a:pt x="272" y="2551"/>
                    <a:pt x="487" y="2551"/>
                  </a:cubicBezTo>
                  <a:cubicBezTo>
                    <a:pt x="519" y="2551"/>
                    <a:pt x="559" y="2544"/>
                    <a:pt x="610" y="2529"/>
                  </a:cubicBezTo>
                  <a:cubicBezTo>
                    <a:pt x="493" y="1684"/>
                    <a:pt x="511" y="798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5268175" y="3697825"/>
              <a:ext cx="3975" cy="7650"/>
            </a:xfrm>
            <a:custGeom>
              <a:avLst/>
              <a:gdLst/>
              <a:ahLst/>
              <a:cxnLst/>
              <a:rect l="l" t="t" r="r" b="b"/>
              <a:pathLst>
                <a:path w="159" h="306" extrusionOk="0">
                  <a:moveTo>
                    <a:pt x="0" y="1"/>
                  </a:moveTo>
                  <a:cubicBezTo>
                    <a:pt x="47" y="101"/>
                    <a:pt x="100" y="206"/>
                    <a:pt x="159" y="306"/>
                  </a:cubicBezTo>
                  <a:cubicBezTo>
                    <a:pt x="100" y="206"/>
                    <a:pt x="47" y="10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5067675" y="3743875"/>
              <a:ext cx="83475" cy="20125"/>
            </a:xfrm>
            <a:custGeom>
              <a:avLst/>
              <a:gdLst/>
              <a:ahLst/>
              <a:cxnLst/>
              <a:rect l="l" t="t" r="r" b="b"/>
              <a:pathLst>
                <a:path w="3339" h="805" extrusionOk="0">
                  <a:moveTo>
                    <a:pt x="1" y="1"/>
                  </a:moveTo>
                  <a:lnTo>
                    <a:pt x="1" y="1"/>
                  </a:lnTo>
                  <a:cubicBezTo>
                    <a:pt x="599" y="605"/>
                    <a:pt x="1356" y="687"/>
                    <a:pt x="2154" y="705"/>
                  </a:cubicBezTo>
                  <a:cubicBezTo>
                    <a:pt x="2547" y="740"/>
                    <a:pt x="2940" y="769"/>
                    <a:pt x="3339" y="805"/>
                  </a:cubicBezTo>
                  <a:cubicBezTo>
                    <a:pt x="2993" y="687"/>
                    <a:pt x="2641" y="570"/>
                    <a:pt x="2300" y="453"/>
                  </a:cubicBezTo>
                  <a:cubicBezTo>
                    <a:pt x="2185" y="463"/>
                    <a:pt x="2071" y="469"/>
                    <a:pt x="1959" y="469"/>
                  </a:cubicBezTo>
                  <a:cubicBezTo>
                    <a:pt x="1273" y="469"/>
                    <a:pt x="631" y="278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5058875" y="3763825"/>
              <a:ext cx="7800" cy="7650"/>
            </a:xfrm>
            <a:custGeom>
              <a:avLst/>
              <a:gdLst/>
              <a:ahLst/>
              <a:cxnLst/>
              <a:rect l="l" t="t" r="r" b="b"/>
              <a:pathLst>
                <a:path w="312" h="306" extrusionOk="0">
                  <a:moveTo>
                    <a:pt x="312" y="306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5066225" y="3771175"/>
              <a:ext cx="7800" cy="5200"/>
            </a:xfrm>
            <a:custGeom>
              <a:avLst/>
              <a:gdLst/>
              <a:ahLst/>
              <a:cxnLst/>
              <a:rect l="l" t="t" r="r" b="b"/>
              <a:pathLst>
                <a:path w="312" h="208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86"/>
                    <a:pt x="85" y="207"/>
                    <a:pt x="180" y="207"/>
                  </a:cubicBezTo>
                  <a:cubicBezTo>
                    <a:pt x="214" y="207"/>
                    <a:pt x="257" y="191"/>
                    <a:pt x="311" y="1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5051850" y="3760175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5"/>
                    <a:pt x="133" y="68"/>
                    <a:pt x="203" y="101"/>
                  </a:cubicBezTo>
                  <a:lnTo>
                    <a:pt x="203" y="101"/>
                  </a:lnTo>
                  <a:lnTo>
                    <a:pt x="0" y="0"/>
                  </a:lnTo>
                  <a:close/>
                  <a:moveTo>
                    <a:pt x="203" y="101"/>
                  </a:moveTo>
                  <a:lnTo>
                    <a:pt x="305" y="153"/>
                  </a:lnTo>
                  <a:cubicBezTo>
                    <a:pt x="272" y="135"/>
                    <a:pt x="238" y="118"/>
                    <a:pt x="203" y="10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493450" y="3822350"/>
              <a:ext cx="5875" cy="15125"/>
            </a:xfrm>
            <a:custGeom>
              <a:avLst/>
              <a:gdLst/>
              <a:ahLst/>
              <a:cxnLst/>
              <a:rect l="l" t="t" r="r" b="b"/>
              <a:pathLst>
                <a:path w="235" h="605" extrusionOk="0">
                  <a:moveTo>
                    <a:pt x="235" y="0"/>
                  </a:moveTo>
                  <a:cubicBezTo>
                    <a:pt x="0" y="206"/>
                    <a:pt x="24" y="399"/>
                    <a:pt x="235" y="605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073850" y="3833500"/>
              <a:ext cx="194650" cy="44175"/>
            </a:xfrm>
            <a:custGeom>
              <a:avLst/>
              <a:gdLst/>
              <a:ahLst/>
              <a:cxnLst/>
              <a:rect l="l" t="t" r="r" b="b"/>
              <a:pathLst>
                <a:path w="7786" h="1767" extrusionOk="0">
                  <a:moveTo>
                    <a:pt x="0" y="0"/>
                  </a:moveTo>
                  <a:lnTo>
                    <a:pt x="0" y="0"/>
                  </a:lnTo>
                  <a:cubicBezTo>
                    <a:pt x="176" y="100"/>
                    <a:pt x="340" y="264"/>
                    <a:pt x="534" y="305"/>
                  </a:cubicBezTo>
                  <a:cubicBezTo>
                    <a:pt x="1144" y="452"/>
                    <a:pt x="1760" y="563"/>
                    <a:pt x="2376" y="687"/>
                  </a:cubicBezTo>
                  <a:cubicBezTo>
                    <a:pt x="2611" y="710"/>
                    <a:pt x="2851" y="739"/>
                    <a:pt x="3086" y="763"/>
                  </a:cubicBezTo>
                  <a:cubicBezTo>
                    <a:pt x="3913" y="892"/>
                    <a:pt x="4752" y="1027"/>
                    <a:pt x="5579" y="1156"/>
                  </a:cubicBezTo>
                  <a:cubicBezTo>
                    <a:pt x="5767" y="1209"/>
                    <a:pt x="5966" y="1262"/>
                    <a:pt x="6166" y="1314"/>
                  </a:cubicBezTo>
                  <a:cubicBezTo>
                    <a:pt x="6483" y="1408"/>
                    <a:pt x="6805" y="1496"/>
                    <a:pt x="7116" y="1584"/>
                  </a:cubicBezTo>
                  <a:cubicBezTo>
                    <a:pt x="7345" y="1643"/>
                    <a:pt x="7568" y="1707"/>
                    <a:pt x="7785" y="1766"/>
                  </a:cubicBezTo>
                  <a:cubicBezTo>
                    <a:pt x="7715" y="1684"/>
                    <a:pt x="7644" y="1608"/>
                    <a:pt x="7580" y="1526"/>
                  </a:cubicBezTo>
                  <a:cubicBezTo>
                    <a:pt x="7075" y="1355"/>
                    <a:pt x="6582" y="1115"/>
                    <a:pt x="6072" y="1021"/>
                  </a:cubicBezTo>
                  <a:cubicBezTo>
                    <a:pt x="4752" y="775"/>
                    <a:pt x="3420" y="599"/>
                    <a:pt x="2100" y="393"/>
                  </a:cubicBezTo>
                  <a:cubicBezTo>
                    <a:pt x="1396" y="264"/>
                    <a:pt x="704" y="129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066500" y="3829825"/>
              <a:ext cx="7650" cy="3975"/>
            </a:xfrm>
            <a:custGeom>
              <a:avLst/>
              <a:gdLst/>
              <a:ahLst/>
              <a:cxnLst/>
              <a:rect l="l" t="t" r="r" b="b"/>
              <a:pathLst>
                <a:path w="306" h="159" extrusionOk="0">
                  <a:moveTo>
                    <a:pt x="1" y="1"/>
                  </a:moveTo>
                  <a:cubicBezTo>
                    <a:pt x="101" y="59"/>
                    <a:pt x="206" y="112"/>
                    <a:pt x="306" y="159"/>
                  </a:cubicBezTo>
                  <a:cubicBezTo>
                    <a:pt x="206" y="100"/>
                    <a:pt x="95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275200" y="4220900"/>
              <a:ext cx="11625" cy="5075"/>
            </a:xfrm>
            <a:custGeom>
              <a:avLst/>
              <a:gdLst/>
              <a:ahLst/>
              <a:cxnLst/>
              <a:rect l="l" t="t" r="r" b="b"/>
              <a:pathLst>
                <a:path w="465" h="203" extrusionOk="0">
                  <a:moveTo>
                    <a:pt x="201" y="0"/>
                  </a:moveTo>
                  <a:cubicBezTo>
                    <a:pt x="140" y="0"/>
                    <a:pt x="79" y="52"/>
                    <a:pt x="18" y="191"/>
                  </a:cubicBezTo>
                  <a:lnTo>
                    <a:pt x="443" y="191"/>
                  </a:lnTo>
                  <a:cubicBezTo>
                    <a:pt x="362" y="91"/>
                    <a:pt x="281" y="0"/>
                    <a:pt x="201" y="0"/>
                  </a:cubicBezTo>
                  <a:close/>
                  <a:moveTo>
                    <a:pt x="1" y="191"/>
                  </a:moveTo>
                  <a:lnTo>
                    <a:pt x="13" y="203"/>
                  </a:lnTo>
                  <a:cubicBezTo>
                    <a:pt x="14" y="199"/>
                    <a:pt x="16" y="195"/>
                    <a:pt x="18" y="191"/>
                  </a:cubicBezTo>
                  <a:close/>
                  <a:moveTo>
                    <a:pt x="443" y="191"/>
                  </a:moveTo>
                  <a:lnTo>
                    <a:pt x="443" y="191"/>
                  </a:lnTo>
                  <a:cubicBezTo>
                    <a:pt x="446" y="195"/>
                    <a:pt x="449" y="199"/>
                    <a:pt x="453" y="203"/>
                  </a:cubicBezTo>
                  <a:lnTo>
                    <a:pt x="464" y="19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252175" y="4148975"/>
              <a:ext cx="12800" cy="7925"/>
            </a:xfrm>
            <a:custGeom>
              <a:avLst/>
              <a:gdLst/>
              <a:ahLst/>
              <a:cxnLst/>
              <a:rect l="l" t="t" r="r" b="b"/>
              <a:pathLst>
                <a:path w="512" h="317" extrusionOk="0">
                  <a:moveTo>
                    <a:pt x="60" y="0"/>
                  </a:moveTo>
                  <a:lnTo>
                    <a:pt x="60" y="0"/>
                  </a:lnTo>
                  <a:cubicBezTo>
                    <a:pt x="1" y="270"/>
                    <a:pt x="183" y="311"/>
                    <a:pt x="382" y="317"/>
                  </a:cubicBezTo>
                  <a:lnTo>
                    <a:pt x="511" y="164"/>
                  </a:lnTo>
                  <a:cubicBezTo>
                    <a:pt x="365" y="112"/>
                    <a:pt x="212" y="59"/>
                    <a:pt x="6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5286500" y="4225675"/>
              <a:ext cx="3400" cy="3100"/>
            </a:xfrm>
            <a:custGeom>
              <a:avLst/>
              <a:gdLst/>
              <a:ahLst/>
              <a:cxnLst/>
              <a:rect l="l" t="t" r="r" b="b"/>
              <a:pathLst>
                <a:path w="136" h="124" extrusionOk="0">
                  <a:moveTo>
                    <a:pt x="12" y="0"/>
                  </a:moveTo>
                  <a:cubicBezTo>
                    <a:pt x="12" y="6"/>
                    <a:pt x="1" y="12"/>
                    <a:pt x="1" y="12"/>
                  </a:cubicBezTo>
                  <a:cubicBezTo>
                    <a:pt x="11" y="18"/>
                    <a:pt x="21" y="24"/>
                    <a:pt x="32" y="30"/>
                  </a:cubicBezTo>
                  <a:lnTo>
                    <a:pt x="32" y="30"/>
                  </a:lnTo>
                  <a:cubicBezTo>
                    <a:pt x="25" y="20"/>
                    <a:pt x="19" y="10"/>
                    <a:pt x="12" y="0"/>
                  </a:cubicBezTo>
                  <a:close/>
                  <a:moveTo>
                    <a:pt x="32" y="30"/>
                  </a:moveTo>
                  <a:cubicBezTo>
                    <a:pt x="51" y="58"/>
                    <a:pt x="71" y="89"/>
                    <a:pt x="89" y="123"/>
                  </a:cubicBezTo>
                  <a:cubicBezTo>
                    <a:pt x="100" y="118"/>
                    <a:pt x="124" y="100"/>
                    <a:pt x="136" y="88"/>
                  </a:cubicBezTo>
                  <a:cubicBezTo>
                    <a:pt x="104" y="70"/>
                    <a:pt x="67" y="49"/>
                    <a:pt x="32" y="3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5150850" y="3763825"/>
              <a:ext cx="7650" cy="3850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0" y="1"/>
                  </a:moveTo>
                  <a:lnTo>
                    <a:pt x="305" y="153"/>
                  </a:lnTo>
                  <a:cubicBezTo>
                    <a:pt x="299" y="100"/>
                    <a:pt x="299" y="54"/>
                    <a:pt x="29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5150850" y="3852550"/>
              <a:ext cx="62350" cy="38475"/>
            </a:xfrm>
            <a:custGeom>
              <a:avLst/>
              <a:gdLst/>
              <a:ahLst/>
              <a:cxnLst/>
              <a:rect l="l" t="t" r="r" b="b"/>
              <a:pathLst>
                <a:path w="2494" h="1539" extrusionOk="0">
                  <a:moveTo>
                    <a:pt x="0" y="1"/>
                  </a:moveTo>
                  <a:lnTo>
                    <a:pt x="0" y="1"/>
                  </a:lnTo>
                  <a:cubicBezTo>
                    <a:pt x="136" y="540"/>
                    <a:pt x="320" y="776"/>
                    <a:pt x="708" y="776"/>
                  </a:cubicBezTo>
                  <a:cubicBezTo>
                    <a:pt x="771" y="776"/>
                    <a:pt x="840" y="770"/>
                    <a:pt x="915" y="758"/>
                  </a:cubicBezTo>
                  <a:cubicBezTo>
                    <a:pt x="980" y="745"/>
                    <a:pt x="1039" y="739"/>
                    <a:pt x="1092" y="739"/>
                  </a:cubicBezTo>
                  <a:cubicBezTo>
                    <a:pt x="1339" y="739"/>
                    <a:pt x="1474" y="871"/>
                    <a:pt x="1590" y="1121"/>
                  </a:cubicBezTo>
                  <a:cubicBezTo>
                    <a:pt x="1735" y="1431"/>
                    <a:pt x="1793" y="1539"/>
                    <a:pt x="1986" y="1539"/>
                  </a:cubicBezTo>
                  <a:cubicBezTo>
                    <a:pt x="2097" y="1539"/>
                    <a:pt x="2252" y="1503"/>
                    <a:pt x="2493" y="1450"/>
                  </a:cubicBezTo>
                  <a:lnTo>
                    <a:pt x="2493" y="394"/>
                  </a:lnTo>
                  <a:cubicBezTo>
                    <a:pt x="1660" y="265"/>
                    <a:pt x="827" y="130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5493600" y="2238100"/>
              <a:ext cx="5000" cy="6200"/>
            </a:xfrm>
            <a:custGeom>
              <a:avLst/>
              <a:gdLst/>
              <a:ahLst/>
              <a:cxnLst/>
              <a:rect l="l" t="t" r="r" b="b"/>
              <a:pathLst>
                <a:path w="200" h="248" extrusionOk="0">
                  <a:moveTo>
                    <a:pt x="106" y="1"/>
                  </a:moveTo>
                  <a:cubicBezTo>
                    <a:pt x="76" y="24"/>
                    <a:pt x="35" y="54"/>
                    <a:pt x="0" y="77"/>
                  </a:cubicBezTo>
                  <a:cubicBezTo>
                    <a:pt x="47" y="136"/>
                    <a:pt x="88" y="189"/>
                    <a:pt x="135" y="247"/>
                  </a:cubicBezTo>
                  <a:cubicBezTo>
                    <a:pt x="153" y="236"/>
                    <a:pt x="176" y="224"/>
                    <a:pt x="200" y="218"/>
                  </a:cubicBezTo>
                  <a:cubicBezTo>
                    <a:pt x="170" y="142"/>
                    <a:pt x="135" y="77"/>
                    <a:pt x="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5546525" y="2281075"/>
              <a:ext cx="2225" cy="4275"/>
            </a:xfrm>
            <a:custGeom>
              <a:avLst/>
              <a:gdLst/>
              <a:ahLst/>
              <a:cxnLst/>
              <a:rect l="l" t="t" r="r" b="b"/>
              <a:pathLst>
                <a:path w="89" h="171" extrusionOk="0">
                  <a:moveTo>
                    <a:pt x="83" y="1"/>
                  </a:moveTo>
                  <a:cubicBezTo>
                    <a:pt x="54" y="30"/>
                    <a:pt x="24" y="48"/>
                    <a:pt x="1" y="89"/>
                  </a:cubicBezTo>
                  <a:cubicBezTo>
                    <a:pt x="30" y="112"/>
                    <a:pt x="60" y="142"/>
                    <a:pt x="89" y="171"/>
                  </a:cubicBezTo>
                  <a:cubicBezTo>
                    <a:pt x="89" y="112"/>
                    <a:pt x="83" y="59"/>
                    <a:pt x="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4785225" y="1569625"/>
              <a:ext cx="4400" cy="2225"/>
            </a:xfrm>
            <a:custGeom>
              <a:avLst/>
              <a:gdLst/>
              <a:ahLst/>
              <a:cxnLst/>
              <a:rect l="l" t="t" r="r" b="b"/>
              <a:pathLst>
                <a:path w="176" h="89" extrusionOk="0">
                  <a:moveTo>
                    <a:pt x="0" y="1"/>
                  </a:moveTo>
                  <a:lnTo>
                    <a:pt x="88" y="8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6287475" y="1842575"/>
              <a:ext cx="3825" cy="11300"/>
            </a:xfrm>
            <a:custGeom>
              <a:avLst/>
              <a:gdLst/>
              <a:ahLst/>
              <a:cxnLst/>
              <a:rect l="l" t="t" r="r" b="b"/>
              <a:pathLst>
                <a:path w="153" h="452" extrusionOk="0">
                  <a:moveTo>
                    <a:pt x="153" y="0"/>
                  </a:moveTo>
                  <a:cubicBezTo>
                    <a:pt x="100" y="153"/>
                    <a:pt x="47" y="299"/>
                    <a:pt x="0" y="452"/>
                  </a:cubicBezTo>
                  <a:cubicBezTo>
                    <a:pt x="47" y="446"/>
                    <a:pt x="100" y="446"/>
                    <a:pt x="153" y="446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EB92-BB87-0365-B11E-63BA3CEA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66C4-154D-1AC1-097D-E287DA951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C812A-55D9-3DDB-9A99-8FDBD5ED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710C6-F2A7-9182-15FE-A3E279CE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B8D92-FDCA-9A17-D133-A686C457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83794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7947-1F6A-87A3-D88C-A8278F48E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9A7D7-3A6C-E5B0-0D35-5FDE53A5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BA09-E030-8C9F-BCDB-6EA388E8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C1CC-0E2A-FEC5-8E60-E4666EB6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6E784-406C-536F-8465-B10DADD5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2097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94BE-9ED9-1FB8-9CB7-C009C5E87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75589-B824-7C3D-C090-DEE230D3B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8A9E1-64FB-1D0E-4DDB-7360E07C0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D7E65-FE16-5E37-0B47-23F999E6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EBBB3-259F-7A96-497C-FAE586EF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4A9D6-132A-B83F-3228-3B31CFDA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2209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B18A1-6513-F438-2B1B-86A81B08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3BAC6-6492-BF65-0D9D-BE9B1A36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874C9-2C91-46CD-AAAD-65382934D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41E54-94C6-2B3D-24FF-3ABB3284D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98C90-9854-1994-C233-DF01EBD6F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54E6A-6F06-464C-363E-C32FB844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E18E7-D7E6-A70B-22AC-F23ED1CB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C05F8-84C1-2F00-0425-53E77413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13794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7C90-6F48-1F0F-A0AA-E93B2CC4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A2F9BA-16CE-0800-DACB-AF83A8E2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F0292-2473-F5BD-4A6D-506B1B46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6C741-84F6-C65F-E065-A1A6D054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25173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21003-B531-A3AA-F5FD-3334DD5A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0D066-3095-72F8-9074-F4549B98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F5E5F-B122-D8A7-2705-A68DB3C0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04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A61D-C9B9-AE86-2B7D-E7A42652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A7C8-A7C6-983A-3281-8F4435A39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F5D6B-74EA-065D-3A07-1FB6A7EF8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F3DF7-A262-33AA-87E0-80F0B344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0AEB7-2402-38AF-20E3-F1EDA036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F0992-447B-3579-E7BC-E9BB08BB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59124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1760-3E34-8BFF-ADF4-FA9C92A1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FE74E-6242-7ADE-D764-DE01B958F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6257F-791A-2DDE-F681-EE017C612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2C73D-73B9-ECF1-32E3-8F4CF93A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9B813-3500-F394-35CC-2ABB6F393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EA6ED-ABA4-09BE-4F2C-9D3BEB49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239566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ED9C-70DA-E505-054F-ECF93AB2D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0139B-D659-B39C-8600-BE2035A6D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EADCC-F4CD-5D66-46BA-3E119B38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A2356-7CAD-9614-BF65-302935B5A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DAA7A-2DEB-DC56-71E7-BD0F1C78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345289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35E3F9-AA8F-19B5-AF18-F137B1B7A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A8C1B-C66B-BE83-97F0-BD979E436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BD2AC-24EA-CAE3-A4E9-EDF4E01DB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14D8E-D075-B561-A27E-A6CD92C0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B28CD-3E4F-ECDA-BC7B-A55B74B0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733211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4"/>
          <p:cNvSpPr/>
          <p:nvPr/>
        </p:nvSpPr>
        <p:spPr>
          <a:xfrm>
            <a:off x="-592926" y="688579"/>
            <a:ext cx="7197925" cy="4817775"/>
          </a:xfrm>
          <a:custGeom>
            <a:avLst/>
            <a:gdLst/>
            <a:ahLst/>
            <a:cxnLst/>
            <a:rect l="l" t="t" r="r" b="b"/>
            <a:pathLst>
              <a:path w="287917" h="192711" extrusionOk="0">
                <a:moveTo>
                  <a:pt x="24691" y="16286"/>
                </a:moveTo>
                <a:cubicBezTo>
                  <a:pt x="28098" y="14014"/>
                  <a:pt x="29179" y="10877"/>
                  <a:pt x="36697" y="8173"/>
                </a:cubicBezTo>
                <a:cubicBezTo>
                  <a:pt x="44215" y="5469"/>
                  <a:pt x="57467" y="-426"/>
                  <a:pt x="69798" y="61"/>
                </a:cubicBezTo>
                <a:cubicBezTo>
                  <a:pt x="82130" y="548"/>
                  <a:pt x="101005" y="2711"/>
                  <a:pt x="110686" y="11094"/>
                </a:cubicBezTo>
                <a:cubicBezTo>
                  <a:pt x="120367" y="19477"/>
                  <a:pt x="117393" y="44573"/>
                  <a:pt x="127885" y="50360"/>
                </a:cubicBezTo>
                <a:cubicBezTo>
                  <a:pt x="138378" y="56147"/>
                  <a:pt x="159254" y="44249"/>
                  <a:pt x="173641" y="45817"/>
                </a:cubicBezTo>
                <a:cubicBezTo>
                  <a:pt x="188028" y="47386"/>
                  <a:pt x="202252" y="49982"/>
                  <a:pt x="214205" y="59771"/>
                </a:cubicBezTo>
                <a:cubicBezTo>
                  <a:pt x="226158" y="69560"/>
                  <a:pt x="238814" y="90166"/>
                  <a:pt x="245358" y="104553"/>
                </a:cubicBezTo>
                <a:cubicBezTo>
                  <a:pt x="251902" y="118940"/>
                  <a:pt x="249469" y="133922"/>
                  <a:pt x="253471" y="146091"/>
                </a:cubicBezTo>
                <a:cubicBezTo>
                  <a:pt x="257473" y="158260"/>
                  <a:pt x="267046" y="171673"/>
                  <a:pt x="269372" y="177568"/>
                </a:cubicBezTo>
                <a:cubicBezTo>
                  <a:pt x="271698" y="183463"/>
                  <a:pt x="309017" y="180975"/>
                  <a:pt x="267425" y="181462"/>
                </a:cubicBezTo>
                <a:cubicBezTo>
                  <a:pt x="225834" y="181949"/>
                  <a:pt x="61685" y="207099"/>
                  <a:pt x="19823" y="180489"/>
                </a:cubicBezTo>
                <a:cubicBezTo>
                  <a:pt x="-22039" y="153879"/>
                  <a:pt x="15442" y="49170"/>
                  <a:pt x="16253" y="21803"/>
                </a:cubicBezTo>
                <a:cubicBezTo>
                  <a:pt x="17064" y="-5564"/>
                  <a:pt x="21284" y="18558"/>
                  <a:pt x="24691" y="162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726" name="Google Shape;27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27" name="Google Shape;272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728" name="Google Shape;2728;p4"/>
          <p:cNvGrpSpPr/>
          <p:nvPr/>
        </p:nvGrpSpPr>
        <p:grpSpPr>
          <a:xfrm>
            <a:off x="7618815" y="-150857"/>
            <a:ext cx="1525189" cy="1032811"/>
            <a:chOff x="2784390" y="-55882"/>
            <a:chExt cx="1525189" cy="1032811"/>
          </a:xfrm>
        </p:grpSpPr>
        <p:sp>
          <p:nvSpPr>
            <p:cNvPr id="2729" name="Google Shape;2729;p4"/>
            <p:cNvSpPr/>
            <p:nvPr/>
          </p:nvSpPr>
          <p:spPr>
            <a:xfrm flipH="1">
              <a:off x="3449300" y="-55882"/>
              <a:ext cx="604027" cy="1032811"/>
            </a:xfrm>
            <a:custGeom>
              <a:avLst/>
              <a:gdLst/>
              <a:ahLst/>
              <a:cxnLst/>
              <a:rect l="l" t="t" r="r" b="b"/>
              <a:pathLst>
                <a:path w="14256" h="24376" extrusionOk="0">
                  <a:moveTo>
                    <a:pt x="11450" y="750"/>
                  </a:moveTo>
                  <a:cubicBezTo>
                    <a:pt x="11602" y="750"/>
                    <a:pt x="11715" y="830"/>
                    <a:pt x="11804" y="998"/>
                  </a:cubicBezTo>
                  <a:cubicBezTo>
                    <a:pt x="11827" y="1080"/>
                    <a:pt x="11851" y="1150"/>
                    <a:pt x="11868" y="1232"/>
                  </a:cubicBezTo>
                  <a:cubicBezTo>
                    <a:pt x="11804" y="1215"/>
                    <a:pt x="11745" y="1179"/>
                    <a:pt x="11681" y="1162"/>
                  </a:cubicBezTo>
                  <a:cubicBezTo>
                    <a:pt x="11499" y="1074"/>
                    <a:pt x="11311" y="992"/>
                    <a:pt x="11065" y="868"/>
                  </a:cubicBezTo>
                  <a:cubicBezTo>
                    <a:pt x="11216" y="790"/>
                    <a:pt x="11343" y="750"/>
                    <a:pt x="11450" y="750"/>
                  </a:cubicBezTo>
                  <a:close/>
                  <a:moveTo>
                    <a:pt x="13430" y="1228"/>
                  </a:moveTo>
                  <a:lnTo>
                    <a:pt x="13430" y="1228"/>
                  </a:lnTo>
                  <a:cubicBezTo>
                    <a:pt x="13394" y="1267"/>
                    <a:pt x="13358" y="1306"/>
                    <a:pt x="13323" y="1344"/>
                  </a:cubicBezTo>
                  <a:cubicBezTo>
                    <a:pt x="13329" y="1352"/>
                    <a:pt x="13336" y="1361"/>
                    <a:pt x="13342" y="1369"/>
                  </a:cubicBezTo>
                  <a:lnTo>
                    <a:pt x="13342" y="1369"/>
                  </a:lnTo>
                  <a:cubicBezTo>
                    <a:pt x="13363" y="1368"/>
                    <a:pt x="13384" y="1368"/>
                    <a:pt x="13405" y="1367"/>
                  </a:cubicBezTo>
                  <a:cubicBezTo>
                    <a:pt x="13414" y="1321"/>
                    <a:pt x="13422" y="1274"/>
                    <a:pt x="13430" y="1228"/>
                  </a:cubicBezTo>
                  <a:close/>
                  <a:moveTo>
                    <a:pt x="8213" y="1203"/>
                  </a:moveTo>
                  <a:cubicBezTo>
                    <a:pt x="8254" y="1203"/>
                    <a:pt x="8307" y="1279"/>
                    <a:pt x="8360" y="1314"/>
                  </a:cubicBezTo>
                  <a:cubicBezTo>
                    <a:pt x="8307" y="1361"/>
                    <a:pt x="8266" y="1402"/>
                    <a:pt x="8190" y="1467"/>
                  </a:cubicBezTo>
                  <a:cubicBezTo>
                    <a:pt x="8131" y="1408"/>
                    <a:pt x="8096" y="1367"/>
                    <a:pt x="8061" y="1308"/>
                  </a:cubicBezTo>
                  <a:cubicBezTo>
                    <a:pt x="8108" y="1267"/>
                    <a:pt x="8161" y="1203"/>
                    <a:pt x="8213" y="1203"/>
                  </a:cubicBezTo>
                  <a:close/>
                  <a:moveTo>
                    <a:pt x="9569" y="634"/>
                  </a:moveTo>
                  <a:lnTo>
                    <a:pt x="9569" y="634"/>
                  </a:lnTo>
                  <a:cubicBezTo>
                    <a:pt x="9991" y="798"/>
                    <a:pt x="10443" y="986"/>
                    <a:pt x="10889" y="1168"/>
                  </a:cubicBezTo>
                  <a:cubicBezTo>
                    <a:pt x="11076" y="1220"/>
                    <a:pt x="11270" y="1262"/>
                    <a:pt x="11505" y="1320"/>
                  </a:cubicBezTo>
                  <a:cubicBezTo>
                    <a:pt x="11243" y="1570"/>
                    <a:pt x="11062" y="1745"/>
                    <a:pt x="10871" y="1919"/>
                  </a:cubicBezTo>
                  <a:lnTo>
                    <a:pt x="10871" y="1919"/>
                  </a:lnTo>
                  <a:lnTo>
                    <a:pt x="10871" y="1907"/>
                  </a:lnTo>
                  <a:lnTo>
                    <a:pt x="10871" y="1907"/>
                  </a:lnTo>
                  <a:cubicBezTo>
                    <a:pt x="10478" y="2048"/>
                    <a:pt x="10889" y="2482"/>
                    <a:pt x="10548" y="2687"/>
                  </a:cubicBezTo>
                  <a:cubicBezTo>
                    <a:pt x="10220" y="2482"/>
                    <a:pt x="10061" y="2212"/>
                    <a:pt x="10237" y="1790"/>
                  </a:cubicBezTo>
                  <a:lnTo>
                    <a:pt x="10237" y="1790"/>
                  </a:lnTo>
                  <a:cubicBezTo>
                    <a:pt x="10155" y="1819"/>
                    <a:pt x="10067" y="1854"/>
                    <a:pt x="9985" y="1895"/>
                  </a:cubicBezTo>
                  <a:cubicBezTo>
                    <a:pt x="9774" y="1919"/>
                    <a:pt x="9569" y="1936"/>
                    <a:pt x="9258" y="1977"/>
                  </a:cubicBezTo>
                  <a:cubicBezTo>
                    <a:pt x="9434" y="1766"/>
                    <a:pt x="9551" y="1614"/>
                    <a:pt x="9692" y="1455"/>
                  </a:cubicBezTo>
                  <a:cubicBezTo>
                    <a:pt x="9621" y="1197"/>
                    <a:pt x="9181" y="998"/>
                    <a:pt x="9569" y="634"/>
                  </a:cubicBezTo>
                  <a:close/>
                  <a:moveTo>
                    <a:pt x="4735" y="5145"/>
                  </a:moveTo>
                  <a:lnTo>
                    <a:pt x="4729" y="5151"/>
                  </a:lnTo>
                  <a:cubicBezTo>
                    <a:pt x="4730" y="5152"/>
                    <a:pt x="4730" y="5152"/>
                    <a:pt x="4731" y="5153"/>
                  </a:cubicBezTo>
                  <a:lnTo>
                    <a:pt x="4731" y="5153"/>
                  </a:lnTo>
                  <a:cubicBezTo>
                    <a:pt x="4732" y="5150"/>
                    <a:pt x="4733" y="5148"/>
                    <a:pt x="4735" y="5145"/>
                  </a:cubicBezTo>
                  <a:close/>
                  <a:moveTo>
                    <a:pt x="14055" y="5565"/>
                  </a:moveTo>
                  <a:cubicBezTo>
                    <a:pt x="14067" y="5578"/>
                    <a:pt x="14079" y="5590"/>
                    <a:pt x="14092" y="5603"/>
                  </a:cubicBezTo>
                  <a:lnTo>
                    <a:pt x="14109" y="5591"/>
                  </a:lnTo>
                  <a:cubicBezTo>
                    <a:pt x="14091" y="5582"/>
                    <a:pt x="14073" y="5573"/>
                    <a:pt x="14055" y="5565"/>
                  </a:cubicBezTo>
                  <a:close/>
                  <a:moveTo>
                    <a:pt x="11117" y="13282"/>
                  </a:moveTo>
                  <a:cubicBezTo>
                    <a:pt x="11117" y="13305"/>
                    <a:pt x="11123" y="13329"/>
                    <a:pt x="11123" y="13346"/>
                  </a:cubicBezTo>
                  <a:cubicBezTo>
                    <a:pt x="11100" y="13346"/>
                    <a:pt x="11073" y="13354"/>
                    <a:pt x="11042" y="13357"/>
                  </a:cubicBezTo>
                  <a:lnTo>
                    <a:pt x="11042" y="13357"/>
                  </a:lnTo>
                  <a:lnTo>
                    <a:pt x="11117" y="13282"/>
                  </a:lnTo>
                  <a:close/>
                  <a:moveTo>
                    <a:pt x="5532" y="5480"/>
                  </a:moveTo>
                  <a:cubicBezTo>
                    <a:pt x="5849" y="6383"/>
                    <a:pt x="5855" y="7198"/>
                    <a:pt x="5955" y="8119"/>
                  </a:cubicBezTo>
                  <a:cubicBezTo>
                    <a:pt x="5708" y="7961"/>
                    <a:pt x="5585" y="7879"/>
                    <a:pt x="5462" y="7791"/>
                  </a:cubicBezTo>
                  <a:lnTo>
                    <a:pt x="5462" y="7791"/>
                  </a:lnTo>
                  <a:cubicBezTo>
                    <a:pt x="5474" y="7902"/>
                    <a:pt x="5444" y="8061"/>
                    <a:pt x="5515" y="8119"/>
                  </a:cubicBezTo>
                  <a:cubicBezTo>
                    <a:pt x="6131" y="8712"/>
                    <a:pt x="5984" y="9533"/>
                    <a:pt x="6137" y="10284"/>
                  </a:cubicBezTo>
                  <a:cubicBezTo>
                    <a:pt x="5761" y="9791"/>
                    <a:pt x="5398" y="9299"/>
                    <a:pt x="5022" y="8812"/>
                  </a:cubicBezTo>
                  <a:lnTo>
                    <a:pt x="5022" y="8812"/>
                  </a:lnTo>
                  <a:cubicBezTo>
                    <a:pt x="4958" y="9263"/>
                    <a:pt x="5280" y="9563"/>
                    <a:pt x="5474" y="9909"/>
                  </a:cubicBezTo>
                  <a:cubicBezTo>
                    <a:pt x="5726" y="10337"/>
                    <a:pt x="6060" y="10707"/>
                    <a:pt x="6090" y="11246"/>
                  </a:cubicBezTo>
                  <a:cubicBezTo>
                    <a:pt x="6101" y="11428"/>
                    <a:pt x="6195" y="11616"/>
                    <a:pt x="6295" y="11780"/>
                  </a:cubicBezTo>
                  <a:cubicBezTo>
                    <a:pt x="6817" y="12596"/>
                    <a:pt x="6788" y="13464"/>
                    <a:pt x="6600" y="14367"/>
                  </a:cubicBezTo>
                  <a:cubicBezTo>
                    <a:pt x="6436" y="13481"/>
                    <a:pt x="6055" y="12713"/>
                    <a:pt x="5579" y="11968"/>
                  </a:cubicBezTo>
                  <a:cubicBezTo>
                    <a:pt x="5046" y="11135"/>
                    <a:pt x="4787" y="10202"/>
                    <a:pt x="4606" y="9240"/>
                  </a:cubicBezTo>
                  <a:cubicBezTo>
                    <a:pt x="4564" y="9082"/>
                    <a:pt x="4611" y="8906"/>
                    <a:pt x="4623" y="8694"/>
                  </a:cubicBezTo>
                  <a:cubicBezTo>
                    <a:pt x="4770" y="8735"/>
                    <a:pt x="4899" y="8771"/>
                    <a:pt x="5022" y="8812"/>
                  </a:cubicBezTo>
                  <a:cubicBezTo>
                    <a:pt x="4993" y="8653"/>
                    <a:pt x="4940" y="8501"/>
                    <a:pt x="4916" y="8342"/>
                  </a:cubicBezTo>
                  <a:cubicBezTo>
                    <a:pt x="4853" y="7916"/>
                    <a:pt x="4795" y="7490"/>
                    <a:pt x="4732" y="7064"/>
                  </a:cubicBezTo>
                  <a:lnTo>
                    <a:pt x="4732" y="7064"/>
                  </a:lnTo>
                  <a:cubicBezTo>
                    <a:pt x="4754" y="7067"/>
                    <a:pt x="4776" y="7067"/>
                    <a:pt x="4798" y="7067"/>
                  </a:cubicBezTo>
                  <a:cubicBezTo>
                    <a:pt x="4810" y="7067"/>
                    <a:pt x="4823" y="7067"/>
                    <a:pt x="4836" y="7067"/>
                  </a:cubicBezTo>
                  <a:cubicBezTo>
                    <a:pt x="4948" y="7067"/>
                    <a:pt x="5053" y="7077"/>
                    <a:pt x="5075" y="7275"/>
                  </a:cubicBezTo>
                  <a:cubicBezTo>
                    <a:pt x="5092" y="7410"/>
                    <a:pt x="5233" y="7527"/>
                    <a:pt x="5321" y="7650"/>
                  </a:cubicBezTo>
                  <a:cubicBezTo>
                    <a:pt x="5268" y="7322"/>
                    <a:pt x="5257" y="6981"/>
                    <a:pt x="5163" y="6670"/>
                  </a:cubicBezTo>
                  <a:cubicBezTo>
                    <a:pt x="5022" y="6230"/>
                    <a:pt x="5204" y="5920"/>
                    <a:pt x="5532" y="5480"/>
                  </a:cubicBezTo>
                  <a:close/>
                  <a:moveTo>
                    <a:pt x="4564" y="10671"/>
                  </a:moveTo>
                  <a:cubicBezTo>
                    <a:pt x="4676" y="10853"/>
                    <a:pt x="4752" y="10988"/>
                    <a:pt x="4823" y="11117"/>
                  </a:cubicBezTo>
                  <a:cubicBezTo>
                    <a:pt x="5075" y="11598"/>
                    <a:pt x="5292" y="12085"/>
                    <a:pt x="5579" y="12543"/>
                  </a:cubicBezTo>
                  <a:cubicBezTo>
                    <a:pt x="6031" y="13258"/>
                    <a:pt x="6254" y="14045"/>
                    <a:pt x="6360" y="14883"/>
                  </a:cubicBezTo>
                  <a:cubicBezTo>
                    <a:pt x="6430" y="15511"/>
                    <a:pt x="6201" y="16004"/>
                    <a:pt x="5656" y="16444"/>
                  </a:cubicBezTo>
                  <a:cubicBezTo>
                    <a:pt x="5603" y="15505"/>
                    <a:pt x="5333" y="14696"/>
                    <a:pt x="4987" y="13898"/>
                  </a:cubicBezTo>
                  <a:cubicBezTo>
                    <a:pt x="4658" y="13129"/>
                    <a:pt x="4459" y="12308"/>
                    <a:pt x="4171" y="11411"/>
                  </a:cubicBezTo>
                  <a:cubicBezTo>
                    <a:pt x="4271" y="11217"/>
                    <a:pt x="4400" y="10982"/>
                    <a:pt x="4564" y="10671"/>
                  </a:cubicBezTo>
                  <a:close/>
                  <a:moveTo>
                    <a:pt x="11024" y="13376"/>
                  </a:moveTo>
                  <a:cubicBezTo>
                    <a:pt x="11203" y="13876"/>
                    <a:pt x="10850" y="14189"/>
                    <a:pt x="10589" y="14537"/>
                  </a:cubicBezTo>
                  <a:lnTo>
                    <a:pt x="10572" y="14531"/>
                  </a:lnTo>
                  <a:lnTo>
                    <a:pt x="10572" y="14531"/>
                  </a:lnTo>
                  <a:cubicBezTo>
                    <a:pt x="10671" y="14602"/>
                    <a:pt x="10853" y="14690"/>
                    <a:pt x="10859" y="14737"/>
                  </a:cubicBezTo>
                  <a:cubicBezTo>
                    <a:pt x="10789" y="15007"/>
                    <a:pt x="10707" y="15277"/>
                    <a:pt x="10572" y="15529"/>
                  </a:cubicBezTo>
                  <a:cubicBezTo>
                    <a:pt x="10355" y="15945"/>
                    <a:pt x="10097" y="16338"/>
                    <a:pt x="9856" y="16749"/>
                  </a:cubicBezTo>
                  <a:cubicBezTo>
                    <a:pt x="10267" y="16937"/>
                    <a:pt x="10355" y="17230"/>
                    <a:pt x="10126" y="17617"/>
                  </a:cubicBezTo>
                  <a:cubicBezTo>
                    <a:pt x="9715" y="18315"/>
                    <a:pt x="9305" y="19002"/>
                    <a:pt x="8859" y="19758"/>
                  </a:cubicBezTo>
                  <a:cubicBezTo>
                    <a:pt x="8806" y="19459"/>
                    <a:pt x="8753" y="19207"/>
                    <a:pt x="8724" y="18961"/>
                  </a:cubicBezTo>
                  <a:cubicBezTo>
                    <a:pt x="8653" y="18403"/>
                    <a:pt x="8718" y="17893"/>
                    <a:pt x="9228" y="17541"/>
                  </a:cubicBezTo>
                  <a:cubicBezTo>
                    <a:pt x="9275" y="17512"/>
                    <a:pt x="9258" y="17394"/>
                    <a:pt x="9275" y="17324"/>
                  </a:cubicBezTo>
                  <a:lnTo>
                    <a:pt x="9275" y="17324"/>
                  </a:lnTo>
                  <a:cubicBezTo>
                    <a:pt x="9146" y="17377"/>
                    <a:pt x="9011" y="17424"/>
                    <a:pt x="8829" y="17500"/>
                  </a:cubicBezTo>
                  <a:cubicBezTo>
                    <a:pt x="8771" y="16954"/>
                    <a:pt x="8835" y="16456"/>
                    <a:pt x="9146" y="16063"/>
                  </a:cubicBezTo>
                  <a:cubicBezTo>
                    <a:pt x="9651" y="15411"/>
                    <a:pt x="9891" y="14602"/>
                    <a:pt x="10449" y="13992"/>
                  </a:cubicBezTo>
                  <a:cubicBezTo>
                    <a:pt x="10640" y="13783"/>
                    <a:pt x="10832" y="13579"/>
                    <a:pt x="11024" y="13376"/>
                  </a:cubicBezTo>
                  <a:close/>
                  <a:moveTo>
                    <a:pt x="10578" y="18087"/>
                  </a:moveTo>
                  <a:lnTo>
                    <a:pt x="10578" y="18087"/>
                  </a:lnTo>
                  <a:cubicBezTo>
                    <a:pt x="10795" y="18714"/>
                    <a:pt x="11029" y="19342"/>
                    <a:pt x="11199" y="19976"/>
                  </a:cubicBezTo>
                  <a:cubicBezTo>
                    <a:pt x="11329" y="20468"/>
                    <a:pt x="11041" y="20797"/>
                    <a:pt x="10619" y="21090"/>
                  </a:cubicBezTo>
                  <a:cubicBezTo>
                    <a:pt x="10261" y="20081"/>
                    <a:pt x="10537" y="19090"/>
                    <a:pt x="10578" y="18087"/>
                  </a:cubicBezTo>
                  <a:close/>
                  <a:moveTo>
                    <a:pt x="10202" y="17975"/>
                  </a:moveTo>
                  <a:lnTo>
                    <a:pt x="10202" y="17975"/>
                  </a:lnTo>
                  <a:cubicBezTo>
                    <a:pt x="10378" y="18972"/>
                    <a:pt x="10120" y="19841"/>
                    <a:pt x="9838" y="20697"/>
                  </a:cubicBezTo>
                  <a:cubicBezTo>
                    <a:pt x="9842" y="20696"/>
                    <a:pt x="9845" y="20695"/>
                    <a:pt x="9848" y="20695"/>
                  </a:cubicBezTo>
                  <a:lnTo>
                    <a:pt x="9848" y="20695"/>
                  </a:lnTo>
                  <a:cubicBezTo>
                    <a:pt x="9673" y="20999"/>
                    <a:pt x="9503" y="21308"/>
                    <a:pt x="9328" y="21606"/>
                  </a:cubicBezTo>
                  <a:cubicBezTo>
                    <a:pt x="8835" y="20668"/>
                    <a:pt x="9011" y="19800"/>
                    <a:pt x="9598" y="18972"/>
                  </a:cubicBezTo>
                  <a:cubicBezTo>
                    <a:pt x="9803" y="18679"/>
                    <a:pt x="9973" y="18356"/>
                    <a:pt x="10202" y="17975"/>
                  </a:cubicBezTo>
                  <a:close/>
                  <a:moveTo>
                    <a:pt x="10114" y="20633"/>
                  </a:moveTo>
                  <a:cubicBezTo>
                    <a:pt x="10179" y="20703"/>
                    <a:pt x="10237" y="20768"/>
                    <a:pt x="10302" y="20844"/>
                  </a:cubicBezTo>
                  <a:cubicBezTo>
                    <a:pt x="10566" y="21178"/>
                    <a:pt x="10431" y="21466"/>
                    <a:pt x="10179" y="21730"/>
                  </a:cubicBezTo>
                  <a:cubicBezTo>
                    <a:pt x="9997" y="22076"/>
                    <a:pt x="9803" y="22428"/>
                    <a:pt x="9574" y="22862"/>
                  </a:cubicBezTo>
                  <a:cubicBezTo>
                    <a:pt x="9246" y="22199"/>
                    <a:pt x="9574" y="21753"/>
                    <a:pt x="9792" y="21290"/>
                  </a:cubicBezTo>
                  <a:cubicBezTo>
                    <a:pt x="9809" y="21091"/>
                    <a:pt x="9827" y="20887"/>
                    <a:pt x="9850" y="20694"/>
                  </a:cubicBezTo>
                  <a:lnTo>
                    <a:pt x="9850" y="20694"/>
                  </a:lnTo>
                  <a:cubicBezTo>
                    <a:pt x="9935" y="20672"/>
                    <a:pt x="10030" y="20649"/>
                    <a:pt x="10114" y="20633"/>
                  </a:cubicBezTo>
                  <a:close/>
                  <a:moveTo>
                    <a:pt x="9686" y="0"/>
                  </a:moveTo>
                  <a:cubicBezTo>
                    <a:pt x="9463" y="226"/>
                    <a:pt x="9244" y="326"/>
                    <a:pt x="9027" y="326"/>
                  </a:cubicBezTo>
                  <a:cubicBezTo>
                    <a:pt x="8798" y="326"/>
                    <a:pt x="8571" y="214"/>
                    <a:pt x="8348" y="18"/>
                  </a:cubicBezTo>
                  <a:cubicBezTo>
                    <a:pt x="8260" y="82"/>
                    <a:pt x="8184" y="141"/>
                    <a:pt x="8108" y="200"/>
                  </a:cubicBezTo>
                  <a:lnTo>
                    <a:pt x="8108" y="1244"/>
                  </a:lnTo>
                  <a:cubicBezTo>
                    <a:pt x="7880" y="1049"/>
                    <a:pt x="7725" y="715"/>
                    <a:pt x="7486" y="715"/>
                  </a:cubicBezTo>
                  <a:cubicBezTo>
                    <a:pt x="7380" y="715"/>
                    <a:pt x="7257" y="780"/>
                    <a:pt x="7105" y="951"/>
                  </a:cubicBezTo>
                  <a:cubicBezTo>
                    <a:pt x="6929" y="692"/>
                    <a:pt x="6782" y="481"/>
                    <a:pt x="6541" y="129"/>
                  </a:cubicBezTo>
                  <a:lnTo>
                    <a:pt x="6541" y="129"/>
                  </a:lnTo>
                  <a:cubicBezTo>
                    <a:pt x="6899" y="194"/>
                    <a:pt x="7111" y="235"/>
                    <a:pt x="7345" y="282"/>
                  </a:cubicBezTo>
                  <a:cubicBezTo>
                    <a:pt x="7380" y="206"/>
                    <a:pt x="7421" y="118"/>
                    <a:pt x="7463" y="30"/>
                  </a:cubicBezTo>
                  <a:cubicBezTo>
                    <a:pt x="7023" y="18"/>
                    <a:pt x="6588" y="12"/>
                    <a:pt x="6148" y="0"/>
                  </a:cubicBezTo>
                  <a:lnTo>
                    <a:pt x="6148" y="0"/>
                  </a:lnTo>
                  <a:cubicBezTo>
                    <a:pt x="6354" y="346"/>
                    <a:pt x="6559" y="692"/>
                    <a:pt x="6776" y="1050"/>
                  </a:cubicBezTo>
                  <a:cubicBezTo>
                    <a:pt x="6577" y="1191"/>
                    <a:pt x="6407" y="1308"/>
                    <a:pt x="6236" y="1426"/>
                  </a:cubicBezTo>
                  <a:cubicBezTo>
                    <a:pt x="6277" y="1461"/>
                    <a:pt x="6307" y="1508"/>
                    <a:pt x="6342" y="1543"/>
                  </a:cubicBezTo>
                  <a:cubicBezTo>
                    <a:pt x="6717" y="1373"/>
                    <a:pt x="7087" y="1197"/>
                    <a:pt x="7527" y="992"/>
                  </a:cubicBezTo>
                  <a:lnTo>
                    <a:pt x="7527" y="992"/>
                  </a:lnTo>
                  <a:cubicBezTo>
                    <a:pt x="7469" y="1351"/>
                    <a:pt x="7609" y="1400"/>
                    <a:pt x="7797" y="1400"/>
                  </a:cubicBezTo>
                  <a:cubicBezTo>
                    <a:pt x="7868" y="1400"/>
                    <a:pt x="7946" y="1393"/>
                    <a:pt x="8022" y="1393"/>
                  </a:cubicBezTo>
                  <a:cubicBezTo>
                    <a:pt x="8051" y="1393"/>
                    <a:pt x="8080" y="1394"/>
                    <a:pt x="8108" y="1396"/>
                  </a:cubicBezTo>
                  <a:cubicBezTo>
                    <a:pt x="7879" y="1895"/>
                    <a:pt x="8653" y="2329"/>
                    <a:pt x="8043" y="2857"/>
                  </a:cubicBezTo>
                  <a:cubicBezTo>
                    <a:pt x="7791" y="2488"/>
                    <a:pt x="7551" y="2130"/>
                    <a:pt x="7304" y="1754"/>
                  </a:cubicBezTo>
                  <a:cubicBezTo>
                    <a:pt x="7157" y="2007"/>
                    <a:pt x="7028" y="2212"/>
                    <a:pt x="6899" y="2429"/>
                  </a:cubicBezTo>
                  <a:cubicBezTo>
                    <a:pt x="6676" y="2130"/>
                    <a:pt x="6166" y="2370"/>
                    <a:pt x="6172" y="1743"/>
                  </a:cubicBezTo>
                  <a:lnTo>
                    <a:pt x="6172" y="1743"/>
                  </a:lnTo>
                  <a:cubicBezTo>
                    <a:pt x="6013" y="2048"/>
                    <a:pt x="5908" y="2229"/>
                    <a:pt x="5796" y="2447"/>
                  </a:cubicBezTo>
                  <a:cubicBezTo>
                    <a:pt x="6013" y="2482"/>
                    <a:pt x="6172" y="2511"/>
                    <a:pt x="6342" y="2540"/>
                  </a:cubicBezTo>
                  <a:cubicBezTo>
                    <a:pt x="6072" y="3356"/>
                    <a:pt x="5356" y="3813"/>
                    <a:pt x="4905" y="4470"/>
                  </a:cubicBezTo>
                  <a:cubicBezTo>
                    <a:pt x="4963" y="4512"/>
                    <a:pt x="5022" y="4564"/>
                    <a:pt x="5081" y="4605"/>
                  </a:cubicBezTo>
                  <a:cubicBezTo>
                    <a:pt x="5351" y="4394"/>
                    <a:pt x="5615" y="4177"/>
                    <a:pt x="5884" y="3954"/>
                  </a:cubicBezTo>
                  <a:cubicBezTo>
                    <a:pt x="5933" y="3603"/>
                    <a:pt x="6111" y="3346"/>
                    <a:pt x="6418" y="3125"/>
                  </a:cubicBezTo>
                  <a:lnTo>
                    <a:pt x="6418" y="3125"/>
                  </a:lnTo>
                  <a:cubicBezTo>
                    <a:pt x="6390" y="2836"/>
                    <a:pt x="6464" y="2620"/>
                    <a:pt x="6741" y="2423"/>
                  </a:cubicBezTo>
                  <a:lnTo>
                    <a:pt x="6741" y="2423"/>
                  </a:lnTo>
                  <a:cubicBezTo>
                    <a:pt x="6779" y="2732"/>
                    <a:pt x="6902" y="3016"/>
                    <a:pt x="6532" y="3178"/>
                  </a:cubicBezTo>
                  <a:lnTo>
                    <a:pt x="6532" y="3178"/>
                  </a:lnTo>
                  <a:cubicBezTo>
                    <a:pt x="6524" y="3143"/>
                    <a:pt x="6514" y="3106"/>
                    <a:pt x="6500" y="3068"/>
                  </a:cubicBezTo>
                  <a:lnTo>
                    <a:pt x="6500" y="3068"/>
                  </a:lnTo>
                  <a:cubicBezTo>
                    <a:pt x="6472" y="3087"/>
                    <a:pt x="6445" y="3106"/>
                    <a:pt x="6418" y="3125"/>
                  </a:cubicBezTo>
                  <a:lnTo>
                    <a:pt x="6418" y="3125"/>
                  </a:lnTo>
                  <a:cubicBezTo>
                    <a:pt x="6421" y="3154"/>
                    <a:pt x="6425" y="3184"/>
                    <a:pt x="6430" y="3215"/>
                  </a:cubicBezTo>
                  <a:cubicBezTo>
                    <a:pt x="6467" y="3203"/>
                    <a:pt x="6501" y="3191"/>
                    <a:pt x="6532" y="3178"/>
                  </a:cubicBezTo>
                  <a:lnTo>
                    <a:pt x="6532" y="3178"/>
                  </a:lnTo>
                  <a:cubicBezTo>
                    <a:pt x="6611" y="3564"/>
                    <a:pt x="6327" y="3805"/>
                    <a:pt x="6231" y="4095"/>
                  </a:cubicBezTo>
                  <a:cubicBezTo>
                    <a:pt x="6119" y="4429"/>
                    <a:pt x="6025" y="4776"/>
                    <a:pt x="5808" y="5133"/>
                  </a:cubicBezTo>
                  <a:cubicBezTo>
                    <a:pt x="5779" y="4910"/>
                    <a:pt x="5755" y="4676"/>
                    <a:pt x="5726" y="4447"/>
                  </a:cubicBezTo>
                  <a:cubicBezTo>
                    <a:pt x="5644" y="4476"/>
                    <a:pt x="5550" y="4482"/>
                    <a:pt x="5491" y="4535"/>
                  </a:cubicBezTo>
                  <a:cubicBezTo>
                    <a:pt x="5327" y="4682"/>
                    <a:pt x="5175" y="4852"/>
                    <a:pt x="5022" y="5004"/>
                  </a:cubicBezTo>
                  <a:cubicBezTo>
                    <a:pt x="4998" y="5115"/>
                    <a:pt x="4962" y="5217"/>
                    <a:pt x="4875" y="5217"/>
                  </a:cubicBezTo>
                  <a:cubicBezTo>
                    <a:pt x="4837" y="5217"/>
                    <a:pt x="4791" y="5198"/>
                    <a:pt x="4731" y="5153"/>
                  </a:cubicBezTo>
                  <a:lnTo>
                    <a:pt x="4731" y="5153"/>
                  </a:lnTo>
                  <a:cubicBezTo>
                    <a:pt x="4674" y="5285"/>
                    <a:pt x="4616" y="5417"/>
                    <a:pt x="4559" y="5544"/>
                  </a:cubicBezTo>
                  <a:cubicBezTo>
                    <a:pt x="4606" y="5597"/>
                    <a:pt x="4647" y="5644"/>
                    <a:pt x="4694" y="5691"/>
                  </a:cubicBezTo>
                  <a:cubicBezTo>
                    <a:pt x="4828" y="5620"/>
                    <a:pt x="4969" y="5538"/>
                    <a:pt x="5110" y="5468"/>
                  </a:cubicBezTo>
                  <a:cubicBezTo>
                    <a:pt x="5139" y="5485"/>
                    <a:pt x="5169" y="5515"/>
                    <a:pt x="5198" y="5538"/>
                  </a:cubicBezTo>
                  <a:cubicBezTo>
                    <a:pt x="5004" y="5890"/>
                    <a:pt x="4817" y="6242"/>
                    <a:pt x="4588" y="6659"/>
                  </a:cubicBezTo>
                  <a:cubicBezTo>
                    <a:pt x="4611" y="6743"/>
                    <a:pt x="4666" y="6893"/>
                    <a:pt x="4717" y="7045"/>
                  </a:cubicBezTo>
                  <a:lnTo>
                    <a:pt x="4717" y="7045"/>
                  </a:lnTo>
                  <a:cubicBezTo>
                    <a:pt x="4695" y="7054"/>
                    <a:pt x="4670" y="7059"/>
                    <a:pt x="4670" y="7069"/>
                  </a:cubicBezTo>
                  <a:cubicBezTo>
                    <a:pt x="4518" y="7744"/>
                    <a:pt x="4201" y="8331"/>
                    <a:pt x="3702" y="8812"/>
                  </a:cubicBezTo>
                  <a:cubicBezTo>
                    <a:pt x="3884" y="8741"/>
                    <a:pt x="4066" y="8683"/>
                    <a:pt x="4254" y="8618"/>
                  </a:cubicBezTo>
                  <a:cubicBezTo>
                    <a:pt x="4289" y="8589"/>
                    <a:pt x="4324" y="8565"/>
                    <a:pt x="4359" y="8536"/>
                  </a:cubicBezTo>
                  <a:lnTo>
                    <a:pt x="4359" y="8536"/>
                  </a:lnTo>
                  <a:cubicBezTo>
                    <a:pt x="4353" y="8595"/>
                    <a:pt x="4353" y="8665"/>
                    <a:pt x="4353" y="8724"/>
                  </a:cubicBezTo>
                  <a:cubicBezTo>
                    <a:pt x="4230" y="9146"/>
                    <a:pt x="4113" y="9574"/>
                    <a:pt x="3990" y="9991"/>
                  </a:cubicBezTo>
                  <a:cubicBezTo>
                    <a:pt x="4119" y="9956"/>
                    <a:pt x="4242" y="9915"/>
                    <a:pt x="4377" y="9879"/>
                  </a:cubicBezTo>
                  <a:lnTo>
                    <a:pt x="4377" y="9879"/>
                  </a:lnTo>
                  <a:cubicBezTo>
                    <a:pt x="4459" y="10724"/>
                    <a:pt x="4142" y="11246"/>
                    <a:pt x="2763" y="12478"/>
                  </a:cubicBezTo>
                  <a:cubicBezTo>
                    <a:pt x="3027" y="12431"/>
                    <a:pt x="3186" y="12402"/>
                    <a:pt x="3403" y="12367"/>
                  </a:cubicBezTo>
                  <a:lnTo>
                    <a:pt x="3403" y="12367"/>
                  </a:lnTo>
                  <a:cubicBezTo>
                    <a:pt x="3327" y="12959"/>
                    <a:pt x="3227" y="13517"/>
                    <a:pt x="2793" y="13980"/>
                  </a:cubicBezTo>
                  <a:cubicBezTo>
                    <a:pt x="2705" y="14074"/>
                    <a:pt x="2711" y="14250"/>
                    <a:pt x="2675" y="14391"/>
                  </a:cubicBezTo>
                  <a:cubicBezTo>
                    <a:pt x="2805" y="14303"/>
                    <a:pt x="2945" y="14221"/>
                    <a:pt x="3092" y="14127"/>
                  </a:cubicBezTo>
                  <a:lnTo>
                    <a:pt x="3092" y="14127"/>
                  </a:lnTo>
                  <a:cubicBezTo>
                    <a:pt x="3004" y="15013"/>
                    <a:pt x="3597" y="15658"/>
                    <a:pt x="3773" y="16426"/>
                  </a:cubicBezTo>
                  <a:cubicBezTo>
                    <a:pt x="3814" y="16567"/>
                    <a:pt x="3913" y="16684"/>
                    <a:pt x="3972" y="16819"/>
                  </a:cubicBezTo>
                  <a:cubicBezTo>
                    <a:pt x="4300" y="17570"/>
                    <a:pt x="4201" y="17952"/>
                    <a:pt x="3550" y="18433"/>
                  </a:cubicBezTo>
                  <a:cubicBezTo>
                    <a:pt x="3391" y="18538"/>
                    <a:pt x="3233" y="18638"/>
                    <a:pt x="3051" y="18755"/>
                  </a:cubicBezTo>
                  <a:cubicBezTo>
                    <a:pt x="2975" y="18122"/>
                    <a:pt x="2828" y="17529"/>
                    <a:pt x="2846" y="16943"/>
                  </a:cubicBezTo>
                  <a:cubicBezTo>
                    <a:pt x="2857" y="16362"/>
                    <a:pt x="3022" y="15775"/>
                    <a:pt x="3145" y="15048"/>
                  </a:cubicBezTo>
                  <a:lnTo>
                    <a:pt x="3145" y="15048"/>
                  </a:lnTo>
                  <a:cubicBezTo>
                    <a:pt x="2763" y="15617"/>
                    <a:pt x="2453" y="16063"/>
                    <a:pt x="2159" y="16508"/>
                  </a:cubicBezTo>
                  <a:cubicBezTo>
                    <a:pt x="2143" y="16536"/>
                    <a:pt x="2198" y="16615"/>
                    <a:pt x="2229" y="16673"/>
                  </a:cubicBezTo>
                  <a:lnTo>
                    <a:pt x="2183" y="16673"/>
                  </a:lnTo>
                  <a:lnTo>
                    <a:pt x="2171" y="16714"/>
                  </a:lnTo>
                  <a:cubicBezTo>
                    <a:pt x="2318" y="16972"/>
                    <a:pt x="2124" y="17066"/>
                    <a:pt x="1954" y="17177"/>
                  </a:cubicBezTo>
                  <a:cubicBezTo>
                    <a:pt x="1948" y="17271"/>
                    <a:pt x="1948" y="17377"/>
                    <a:pt x="1942" y="17471"/>
                  </a:cubicBezTo>
                  <a:cubicBezTo>
                    <a:pt x="2130" y="17347"/>
                    <a:pt x="2323" y="17218"/>
                    <a:pt x="2593" y="17042"/>
                  </a:cubicBezTo>
                  <a:cubicBezTo>
                    <a:pt x="2670" y="17623"/>
                    <a:pt x="2758" y="18169"/>
                    <a:pt x="2805" y="18714"/>
                  </a:cubicBezTo>
                  <a:cubicBezTo>
                    <a:pt x="2816" y="18843"/>
                    <a:pt x="2734" y="19002"/>
                    <a:pt x="2646" y="19096"/>
                  </a:cubicBezTo>
                  <a:cubicBezTo>
                    <a:pt x="2394" y="19354"/>
                    <a:pt x="2118" y="19588"/>
                    <a:pt x="1807" y="19876"/>
                  </a:cubicBezTo>
                  <a:cubicBezTo>
                    <a:pt x="1397" y="19008"/>
                    <a:pt x="1502" y="18227"/>
                    <a:pt x="1942" y="17453"/>
                  </a:cubicBezTo>
                  <a:lnTo>
                    <a:pt x="1942" y="17453"/>
                  </a:lnTo>
                  <a:cubicBezTo>
                    <a:pt x="1702" y="17600"/>
                    <a:pt x="1449" y="17746"/>
                    <a:pt x="1209" y="17893"/>
                  </a:cubicBezTo>
                  <a:cubicBezTo>
                    <a:pt x="1203" y="17934"/>
                    <a:pt x="1180" y="17969"/>
                    <a:pt x="1144" y="17993"/>
                  </a:cubicBezTo>
                  <a:cubicBezTo>
                    <a:pt x="1068" y="17999"/>
                    <a:pt x="998" y="18010"/>
                    <a:pt x="921" y="18028"/>
                  </a:cubicBezTo>
                  <a:cubicBezTo>
                    <a:pt x="957" y="17975"/>
                    <a:pt x="1004" y="17934"/>
                    <a:pt x="1045" y="17881"/>
                  </a:cubicBezTo>
                  <a:cubicBezTo>
                    <a:pt x="1097" y="17846"/>
                    <a:pt x="1156" y="17805"/>
                    <a:pt x="1209" y="17770"/>
                  </a:cubicBezTo>
                  <a:cubicBezTo>
                    <a:pt x="1250" y="17658"/>
                    <a:pt x="1303" y="17559"/>
                    <a:pt x="1350" y="17447"/>
                  </a:cubicBezTo>
                  <a:lnTo>
                    <a:pt x="1350" y="17447"/>
                  </a:lnTo>
                  <a:cubicBezTo>
                    <a:pt x="716" y="17600"/>
                    <a:pt x="323" y="17993"/>
                    <a:pt x="165" y="18626"/>
                  </a:cubicBezTo>
                  <a:cubicBezTo>
                    <a:pt x="382" y="18444"/>
                    <a:pt x="599" y="18263"/>
                    <a:pt x="869" y="18034"/>
                  </a:cubicBezTo>
                  <a:cubicBezTo>
                    <a:pt x="880" y="18263"/>
                    <a:pt x="886" y="18380"/>
                    <a:pt x="892" y="18491"/>
                  </a:cubicBezTo>
                  <a:cubicBezTo>
                    <a:pt x="1027" y="18468"/>
                    <a:pt x="1150" y="18444"/>
                    <a:pt x="1268" y="18433"/>
                  </a:cubicBezTo>
                  <a:cubicBezTo>
                    <a:pt x="1320" y="18820"/>
                    <a:pt x="1361" y="19213"/>
                    <a:pt x="1426" y="19612"/>
                  </a:cubicBezTo>
                  <a:cubicBezTo>
                    <a:pt x="1485" y="19964"/>
                    <a:pt x="1467" y="20263"/>
                    <a:pt x="1156" y="20521"/>
                  </a:cubicBezTo>
                  <a:cubicBezTo>
                    <a:pt x="886" y="20756"/>
                    <a:pt x="663" y="21049"/>
                    <a:pt x="282" y="21466"/>
                  </a:cubicBezTo>
                  <a:cubicBezTo>
                    <a:pt x="194" y="21290"/>
                    <a:pt x="106" y="21137"/>
                    <a:pt x="18" y="20973"/>
                  </a:cubicBezTo>
                  <a:lnTo>
                    <a:pt x="0" y="20996"/>
                  </a:lnTo>
                  <a:cubicBezTo>
                    <a:pt x="59" y="21425"/>
                    <a:pt x="124" y="21847"/>
                    <a:pt x="194" y="22375"/>
                  </a:cubicBezTo>
                  <a:cubicBezTo>
                    <a:pt x="1115" y="20486"/>
                    <a:pt x="2705" y="19412"/>
                    <a:pt x="4183" y="18227"/>
                  </a:cubicBezTo>
                  <a:cubicBezTo>
                    <a:pt x="4406" y="18051"/>
                    <a:pt x="4582" y="17817"/>
                    <a:pt x="4770" y="17611"/>
                  </a:cubicBezTo>
                  <a:cubicBezTo>
                    <a:pt x="4647" y="17600"/>
                    <a:pt x="4529" y="17594"/>
                    <a:pt x="4400" y="17588"/>
                  </a:cubicBezTo>
                  <a:cubicBezTo>
                    <a:pt x="4083" y="16585"/>
                    <a:pt x="3731" y="15576"/>
                    <a:pt x="3473" y="14561"/>
                  </a:cubicBezTo>
                  <a:cubicBezTo>
                    <a:pt x="3239" y="13610"/>
                    <a:pt x="3473" y="12713"/>
                    <a:pt x="3960" y="11757"/>
                  </a:cubicBezTo>
                  <a:cubicBezTo>
                    <a:pt x="4066" y="11927"/>
                    <a:pt x="4136" y="11991"/>
                    <a:pt x="4166" y="12073"/>
                  </a:cubicBezTo>
                  <a:cubicBezTo>
                    <a:pt x="4529" y="13170"/>
                    <a:pt x="4899" y="14273"/>
                    <a:pt x="5251" y="15370"/>
                  </a:cubicBezTo>
                  <a:cubicBezTo>
                    <a:pt x="5315" y="15576"/>
                    <a:pt x="5310" y="15804"/>
                    <a:pt x="5368" y="16016"/>
                  </a:cubicBezTo>
                  <a:cubicBezTo>
                    <a:pt x="5491" y="16479"/>
                    <a:pt x="5468" y="16884"/>
                    <a:pt x="5034" y="17189"/>
                  </a:cubicBezTo>
                  <a:cubicBezTo>
                    <a:pt x="4934" y="17265"/>
                    <a:pt x="4782" y="17388"/>
                    <a:pt x="5016" y="17512"/>
                  </a:cubicBezTo>
                  <a:cubicBezTo>
                    <a:pt x="6365" y="16503"/>
                    <a:pt x="7023" y="15153"/>
                    <a:pt x="6958" y="13452"/>
                  </a:cubicBezTo>
                  <a:cubicBezTo>
                    <a:pt x="6952" y="13135"/>
                    <a:pt x="6952" y="12818"/>
                    <a:pt x="6952" y="12508"/>
                  </a:cubicBezTo>
                  <a:cubicBezTo>
                    <a:pt x="6676" y="11252"/>
                    <a:pt x="6383" y="9997"/>
                    <a:pt x="6166" y="8730"/>
                  </a:cubicBezTo>
                  <a:cubicBezTo>
                    <a:pt x="6031" y="7996"/>
                    <a:pt x="6031" y="7234"/>
                    <a:pt x="5972" y="6483"/>
                  </a:cubicBezTo>
                  <a:cubicBezTo>
                    <a:pt x="5926" y="5814"/>
                    <a:pt x="6113" y="5186"/>
                    <a:pt x="6313" y="4570"/>
                  </a:cubicBezTo>
                  <a:cubicBezTo>
                    <a:pt x="6559" y="3790"/>
                    <a:pt x="6923" y="3057"/>
                    <a:pt x="7281" y="2194"/>
                  </a:cubicBezTo>
                  <a:cubicBezTo>
                    <a:pt x="7515" y="2546"/>
                    <a:pt x="7685" y="2793"/>
                    <a:pt x="7861" y="3057"/>
                  </a:cubicBezTo>
                  <a:cubicBezTo>
                    <a:pt x="8477" y="3027"/>
                    <a:pt x="8337" y="2423"/>
                    <a:pt x="8554" y="2159"/>
                  </a:cubicBezTo>
                  <a:cubicBezTo>
                    <a:pt x="8958" y="2171"/>
                    <a:pt x="9328" y="2194"/>
                    <a:pt x="9698" y="2212"/>
                  </a:cubicBezTo>
                  <a:cubicBezTo>
                    <a:pt x="9762" y="2177"/>
                    <a:pt x="9812" y="2161"/>
                    <a:pt x="9851" y="2161"/>
                  </a:cubicBezTo>
                  <a:cubicBezTo>
                    <a:pt x="9953" y="2161"/>
                    <a:pt x="9974" y="2273"/>
                    <a:pt x="9962" y="2435"/>
                  </a:cubicBezTo>
                  <a:cubicBezTo>
                    <a:pt x="9874" y="2405"/>
                    <a:pt x="9786" y="2388"/>
                    <a:pt x="9698" y="2359"/>
                  </a:cubicBezTo>
                  <a:lnTo>
                    <a:pt x="9698" y="2359"/>
                  </a:lnTo>
                  <a:cubicBezTo>
                    <a:pt x="9868" y="2810"/>
                    <a:pt x="10038" y="3268"/>
                    <a:pt x="10196" y="3720"/>
                  </a:cubicBezTo>
                  <a:cubicBezTo>
                    <a:pt x="10636" y="4957"/>
                    <a:pt x="11094" y="6201"/>
                    <a:pt x="11510" y="7445"/>
                  </a:cubicBezTo>
                  <a:cubicBezTo>
                    <a:pt x="11598" y="7709"/>
                    <a:pt x="11563" y="8020"/>
                    <a:pt x="11563" y="8301"/>
                  </a:cubicBezTo>
                  <a:cubicBezTo>
                    <a:pt x="11569" y="8812"/>
                    <a:pt x="11575" y="9316"/>
                    <a:pt x="11546" y="9821"/>
                  </a:cubicBezTo>
                  <a:cubicBezTo>
                    <a:pt x="11534" y="10085"/>
                    <a:pt x="11452" y="10343"/>
                    <a:pt x="11399" y="10601"/>
                  </a:cubicBezTo>
                  <a:cubicBezTo>
                    <a:pt x="11094" y="11522"/>
                    <a:pt x="10806" y="12455"/>
                    <a:pt x="10472" y="13364"/>
                  </a:cubicBezTo>
                  <a:cubicBezTo>
                    <a:pt x="10343" y="13693"/>
                    <a:pt x="10120" y="13992"/>
                    <a:pt x="9921" y="14303"/>
                  </a:cubicBezTo>
                  <a:cubicBezTo>
                    <a:pt x="9539" y="14895"/>
                    <a:pt x="9076" y="15453"/>
                    <a:pt x="8788" y="16086"/>
                  </a:cubicBezTo>
                  <a:cubicBezTo>
                    <a:pt x="8366" y="17036"/>
                    <a:pt x="8360" y="18087"/>
                    <a:pt x="8466" y="19107"/>
                  </a:cubicBezTo>
                  <a:cubicBezTo>
                    <a:pt x="8565" y="19970"/>
                    <a:pt x="8818" y="20820"/>
                    <a:pt x="8988" y="21677"/>
                  </a:cubicBezTo>
                  <a:cubicBezTo>
                    <a:pt x="9052" y="22011"/>
                    <a:pt x="9064" y="22351"/>
                    <a:pt x="9099" y="22692"/>
                  </a:cubicBezTo>
                  <a:cubicBezTo>
                    <a:pt x="9164" y="23249"/>
                    <a:pt x="9228" y="23806"/>
                    <a:pt x="9393" y="24375"/>
                  </a:cubicBezTo>
                  <a:cubicBezTo>
                    <a:pt x="9428" y="24282"/>
                    <a:pt x="9492" y="24182"/>
                    <a:pt x="9510" y="24076"/>
                  </a:cubicBezTo>
                  <a:cubicBezTo>
                    <a:pt x="9651" y="22997"/>
                    <a:pt x="10196" y="22117"/>
                    <a:pt x="10889" y="21313"/>
                  </a:cubicBezTo>
                  <a:cubicBezTo>
                    <a:pt x="11452" y="20662"/>
                    <a:pt x="11892" y="19940"/>
                    <a:pt x="12250" y="19154"/>
                  </a:cubicBezTo>
                  <a:cubicBezTo>
                    <a:pt x="12748" y="18063"/>
                    <a:pt x="12748" y="16937"/>
                    <a:pt x="12572" y="15793"/>
                  </a:cubicBezTo>
                  <a:cubicBezTo>
                    <a:pt x="12437" y="14854"/>
                    <a:pt x="12261" y="13921"/>
                    <a:pt x="12126" y="12983"/>
                  </a:cubicBezTo>
                  <a:cubicBezTo>
                    <a:pt x="12068" y="12525"/>
                    <a:pt x="12068" y="12068"/>
                    <a:pt x="12044" y="11604"/>
                  </a:cubicBezTo>
                  <a:cubicBezTo>
                    <a:pt x="11997" y="11721"/>
                    <a:pt x="11909" y="11839"/>
                    <a:pt x="11898" y="11956"/>
                  </a:cubicBezTo>
                  <a:cubicBezTo>
                    <a:pt x="11880" y="12361"/>
                    <a:pt x="11892" y="12772"/>
                    <a:pt x="11892" y="13165"/>
                  </a:cubicBezTo>
                  <a:cubicBezTo>
                    <a:pt x="11769" y="13241"/>
                    <a:pt x="11663" y="13305"/>
                    <a:pt x="11557" y="13370"/>
                  </a:cubicBezTo>
                  <a:cubicBezTo>
                    <a:pt x="12115" y="14068"/>
                    <a:pt x="12091" y="14930"/>
                    <a:pt x="12332" y="15804"/>
                  </a:cubicBezTo>
                  <a:cubicBezTo>
                    <a:pt x="12144" y="15693"/>
                    <a:pt x="12015" y="15623"/>
                    <a:pt x="11898" y="15558"/>
                  </a:cubicBezTo>
                  <a:lnTo>
                    <a:pt x="11898" y="15558"/>
                  </a:lnTo>
                  <a:cubicBezTo>
                    <a:pt x="11909" y="15675"/>
                    <a:pt x="11868" y="15840"/>
                    <a:pt x="11939" y="15910"/>
                  </a:cubicBezTo>
                  <a:cubicBezTo>
                    <a:pt x="12707" y="16714"/>
                    <a:pt x="12320" y="17617"/>
                    <a:pt x="12208" y="18538"/>
                  </a:cubicBezTo>
                  <a:cubicBezTo>
                    <a:pt x="12062" y="18462"/>
                    <a:pt x="11968" y="18403"/>
                    <a:pt x="11868" y="18351"/>
                  </a:cubicBezTo>
                  <a:lnTo>
                    <a:pt x="11868" y="18351"/>
                  </a:lnTo>
                  <a:cubicBezTo>
                    <a:pt x="11921" y="18914"/>
                    <a:pt x="11945" y="19471"/>
                    <a:pt x="11469" y="19958"/>
                  </a:cubicBezTo>
                  <a:cubicBezTo>
                    <a:pt x="10982" y="19231"/>
                    <a:pt x="11117" y="18257"/>
                    <a:pt x="10519" y="17564"/>
                  </a:cubicBezTo>
                  <a:cubicBezTo>
                    <a:pt x="10566" y="17054"/>
                    <a:pt x="10607" y="16503"/>
                    <a:pt x="10654" y="15945"/>
                  </a:cubicBezTo>
                  <a:cubicBezTo>
                    <a:pt x="10713" y="15928"/>
                    <a:pt x="10777" y="15922"/>
                    <a:pt x="10836" y="15916"/>
                  </a:cubicBezTo>
                  <a:cubicBezTo>
                    <a:pt x="11088" y="16555"/>
                    <a:pt x="11334" y="17189"/>
                    <a:pt x="11593" y="17823"/>
                  </a:cubicBezTo>
                  <a:cubicBezTo>
                    <a:pt x="11675" y="18010"/>
                    <a:pt x="11792" y="18186"/>
                    <a:pt x="11892" y="18362"/>
                  </a:cubicBezTo>
                  <a:cubicBezTo>
                    <a:pt x="11839" y="18110"/>
                    <a:pt x="11833" y="17834"/>
                    <a:pt x="11745" y="17594"/>
                  </a:cubicBezTo>
                  <a:cubicBezTo>
                    <a:pt x="11569" y="17095"/>
                    <a:pt x="11393" y="16596"/>
                    <a:pt x="11158" y="16127"/>
                  </a:cubicBezTo>
                  <a:cubicBezTo>
                    <a:pt x="10918" y="15629"/>
                    <a:pt x="10947" y="15165"/>
                    <a:pt x="11158" y="14684"/>
                  </a:cubicBezTo>
                  <a:cubicBezTo>
                    <a:pt x="11223" y="14244"/>
                    <a:pt x="11299" y="13810"/>
                    <a:pt x="11364" y="13370"/>
                  </a:cubicBezTo>
                  <a:cubicBezTo>
                    <a:pt x="11381" y="13241"/>
                    <a:pt x="11364" y="13094"/>
                    <a:pt x="11417" y="12965"/>
                  </a:cubicBezTo>
                  <a:cubicBezTo>
                    <a:pt x="11505" y="12742"/>
                    <a:pt x="11587" y="12525"/>
                    <a:pt x="11323" y="12361"/>
                  </a:cubicBezTo>
                  <a:lnTo>
                    <a:pt x="11059" y="12818"/>
                  </a:lnTo>
                  <a:lnTo>
                    <a:pt x="10924" y="12977"/>
                  </a:lnTo>
                  <a:cubicBezTo>
                    <a:pt x="10918" y="12889"/>
                    <a:pt x="10918" y="12801"/>
                    <a:pt x="10912" y="12713"/>
                  </a:cubicBezTo>
                  <a:cubicBezTo>
                    <a:pt x="11035" y="12431"/>
                    <a:pt x="11164" y="12161"/>
                    <a:pt x="11293" y="11880"/>
                  </a:cubicBezTo>
                  <a:lnTo>
                    <a:pt x="11293" y="11880"/>
                  </a:lnTo>
                  <a:lnTo>
                    <a:pt x="11270" y="11892"/>
                  </a:lnTo>
                  <a:cubicBezTo>
                    <a:pt x="11270" y="11839"/>
                    <a:pt x="11282" y="11792"/>
                    <a:pt x="11311" y="11757"/>
                  </a:cubicBezTo>
                  <a:cubicBezTo>
                    <a:pt x="11469" y="11070"/>
                    <a:pt x="11868" y="10437"/>
                    <a:pt x="11774" y="9698"/>
                  </a:cubicBezTo>
                  <a:cubicBezTo>
                    <a:pt x="11739" y="9199"/>
                    <a:pt x="11651" y="8700"/>
                    <a:pt x="11839" y="8202"/>
                  </a:cubicBezTo>
                  <a:cubicBezTo>
                    <a:pt x="11909" y="8026"/>
                    <a:pt x="11851" y="7773"/>
                    <a:pt x="11792" y="7580"/>
                  </a:cubicBezTo>
                  <a:cubicBezTo>
                    <a:pt x="11587" y="6864"/>
                    <a:pt x="11352" y="6160"/>
                    <a:pt x="11129" y="5450"/>
                  </a:cubicBezTo>
                  <a:cubicBezTo>
                    <a:pt x="10824" y="4635"/>
                    <a:pt x="10513" y="3831"/>
                    <a:pt x="10208" y="3016"/>
                  </a:cubicBezTo>
                  <a:cubicBezTo>
                    <a:pt x="10196" y="2957"/>
                    <a:pt x="10185" y="2898"/>
                    <a:pt x="10179" y="2840"/>
                  </a:cubicBezTo>
                  <a:lnTo>
                    <a:pt x="10179" y="2840"/>
                  </a:lnTo>
                  <a:lnTo>
                    <a:pt x="10308" y="2928"/>
                  </a:lnTo>
                  <a:cubicBezTo>
                    <a:pt x="10521" y="3025"/>
                    <a:pt x="10651" y="3082"/>
                    <a:pt x="10732" y="3082"/>
                  </a:cubicBezTo>
                  <a:cubicBezTo>
                    <a:pt x="10850" y="3082"/>
                    <a:pt x="10860" y="2958"/>
                    <a:pt x="10871" y="2658"/>
                  </a:cubicBezTo>
                  <a:lnTo>
                    <a:pt x="10871" y="1924"/>
                  </a:lnTo>
                  <a:lnTo>
                    <a:pt x="10871" y="1924"/>
                  </a:lnTo>
                  <a:cubicBezTo>
                    <a:pt x="11022" y="1907"/>
                    <a:pt x="11184" y="1895"/>
                    <a:pt x="11381" y="1878"/>
                  </a:cubicBezTo>
                  <a:lnTo>
                    <a:pt x="11381" y="1878"/>
                  </a:lnTo>
                  <a:cubicBezTo>
                    <a:pt x="11340" y="2159"/>
                    <a:pt x="11311" y="2400"/>
                    <a:pt x="11282" y="2640"/>
                  </a:cubicBezTo>
                  <a:cubicBezTo>
                    <a:pt x="11076" y="3420"/>
                    <a:pt x="11311" y="4136"/>
                    <a:pt x="11569" y="4858"/>
                  </a:cubicBezTo>
                  <a:cubicBezTo>
                    <a:pt x="11604" y="4946"/>
                    <a:pt x="11598" y="5045"/>
                    <a:pt x="11616" y="5139"/>
                  </a:cubicBezTo>
                  <a:cubicBezTo>
                    <a:pt x="11763" y="5151"/>
                    <a:pt x="11909" y="5151"/>
                    <a:pt x="12056" y="5157"/>
                  </a:cubicBezTo>
                  <a:cubicBezTo>
                    <a:pt x="12150" y="5163"/>
                    <a:pt x="12250" y="5163"/>
                    <a:pt x="12355" y="5174"/>
                  </a:cubicBezTo>
                  <a:cubicBezTo>
                    <a:pt x="12449" y="5174"/>
                    <a:pt x="12537" y="5163"/>
                    <a:pt x="12631" y="5163"/>
                  </a:cubicBezTo>
                  <a:cubicBezTo>
                    <a:pt x="12531" y="4832"/>
                    <a:pt x="12298" y="4745"/>
                    <a:pt x="11987" y="4745"/>
                  </a:cubicBezTo>
                  <a:cubicBezTo>
                    <a:pt x="11934" y="4745"/>
                    <a:pt x="11879" y="4748"/>
                    <a:pt x="11821" y="4752"/>
                  </a:cubicBezTo>
                  <a:cubicBezTo>
                    <a:pt x="11704" y="4347"/>
                    <a:pt x="11587" y="3937"/>
                    <a:pt x="11417" y="3368"/>
                  </a:cubicBezTo>
                  <a:lnTo>
                    <a:pt x="11417" y="3368"/>
                  </a:lnTo>
                  <a:cubicBezTo>
                    <a:pt x="11651" y="3467"/>
                    <a:pt x="11804" y="3491"/>
                    <a:pt x="11886" y="3579"/>
                  </a:cubicBezTo>
                  <a:cubicBezTo>
                    <a:pt x="12379" y="4119"/>
                    <a:pt x="12830" y="4688"/>
                    <a:pt x="13347" y="5204"/>
                  </a:cubicBezTo>
                  <a:cubicBezTo>
                    <a:pt x="13521" y="5384"/>
                    <a:pt x="13808" y="5452"/>
                    <a:pt x="14055" y="5565"/>
                  </a:cubicBezTo>
                  <a:lnTo>
                    <a:pt x="14055" y="5565"/>
                  </a:lnTo>
                  <a:cubicBezTo>
                    <a:pt x="13652" y="5153"/>
                    <a:pt x="13274" y="4706"/>
                    <a:pt x="12830" y="4336"/>
                  </a:cubicBezTo>
                  <a:cubicBezTo>
                    <a:pt x="12431" y="4001"/>
                    <a:pt x="12144" y="3608"/>
                    <a:pt x="11974" y="3127"/>
                  </a:cubicBezTo>
                  <a:cubicBezTo>
                    <a:pt x="12109" y="2869"/>
                    <a:pt x="12214" y="2634"/>
                    <a:pt x="12332" y="2405"/>
                  </a:cubicBezTo>
                  <a:cubicBezTo>
                    <a:pt x="12827" y="2596"/>
                    <a:pt x="13180" y="2684"/>
                    <a:pt x="13548" y="2684"/>
                  </a:cubicBezTo>
                  <a:cubicBezTo>
                    <a:pt x="13767" y="2684"/>
                    <a:pt x="13992" y="2653"/>
                    <a:pt x="14256" y="2593"/>
                  </a:cubicBezTo>
                  <a:cubicBezTo>
                    <a:pt x="13951" y="2179"/>
                    <a:pt x="13658" y="1793"/>
                    <a:pt x="13342" y="1369"/>
                  </a:cubicBezTo>
                  <a:lnTo>
                    <a:pt x="13342" y="1369"/>
                  </a:lnTo>
                  <a:cubicBezTo>
                    <a:pt x="13157" y="1377"/>
                    <a:pt x="12967" y="1392"/>
                    <a:pt x="12772" y="1402"/>
                  </a:cubicBezTo>
                  <a:cubicBezTo>
                    <a:pt x="13118" y="1743"/>
                    <a:pt x="13616" y="1836"/>
                    <a:pt x="13787" y="2347"/>
                  </a:cubicBezTo>
                  <a:cubicBezTo>
                    <a:pt x="13663" y="2377"/>
                    <a:pt x="13545" y="2391"/>
                    <a:pt x="13434" y="2391"/>
                  </a:cubicBezTo>
                  <a:cubicBezTo>
                    <a:pt x="12944" y="2391"/>
                    <a:pt x="12563" y="2123"/>
                    <a:pt x="12185" y="1807"/>
                  </a:cubicBezTo>
                  <a:cubicBezTo>
                    <a:pt x="12050" y="2153"/>
                    <a:pt x="11915" y="2482"/>
                    <a:pt x="11786" y="2804"/>
                  </a:cubicBezTo>
                  <a:cubicBezTo>
                    <a:pt x="11739" y="2787"/>
                    <a:pt x="11704" y="2781"/>
                    <a:pt x="11657" y="2769"/>
                  </a:cubicBezTo>
                  <a:cubicBezTo>
                    <a:pt x="11628" y="2429"/>
                    <a:pt x="11551" y="2095"/>
                    <a:pt x="11593" y="1760"/>
                  </a:cubicBezTo>
                  <a:cubicBezTo>
                    <a:pt x="11609" y="1623"/>
                    <a:pt x="11892" y="1399"/>
                    <a:pt x="11991" y="1399"/>
                  </a:cubicBezTo>
                  <a:cubicBezTo>
                    <a:pt x="11998" y="1399"/>
                    <a:pt x="12004" y="1400"/>
                    <a:pt x="12009" y="1402"/>
                  </a:cubicBezTo>
                  <a:cubicBezTo>
                    <a:pt x="12105" y="1447"/>
                    <a:pt x="12183" y="1466"/>
                    <a:pt x="12247" y="1466"/>
                  </a:cubicBezTo>
                  <a:cubicBezTo>
                    <a:pt x="12472" y="1466"/>
                    <a:pt x="12537" y="1236"/>
                    <a:pt x="12637" y="1044"/>
                  </a:cubicBezTo>
                  <a:lnTo>
                    <a:pt x="12637" y="1044"/>
                  </a:lnTo>
                  <a:cubicBezTo>
                    <a:pt x="12571" y="1052"/>
                    <a:pt x="12507" y="1057"/>
                    <a:pt x="12445" y="1057"/>
                  </a:cubicBezTo>
                  <a:cubicBezTo>
                    <a:pt x="12187" y="1057"/>
                    <a:pt x="11969" y="972"/>
                    <a:pt x="11851" y="669"/>
                  </a:cubicBezTo>
                  <a:cubicBezTo>
                    <a:pt x="11681" y="540"/>
                    <a:pt x="11510" y="411"/>
                    <a:pt x="11317" y="264"/>
                  </a:cubicBezTo>
                  <a:cubicBezTo>
                    <a:pt x="11420" y="191"/>
                    <a:pt x="11502" y="163"/>
                    <a:pt x="11569" y="163"/>
                  </a:cubicBezTo>
                  <a:cubicBezTo>
                    <a:pt x="11771" y="163"/>
                    <a:pt x="11842" y="422"/>
                    <a:pt x="11991" y="493"/>
                  </a:cubicBezTo>
                  <a:cubicBezTo>
                    <a:pt x="12191" y="681"/>
                    <a:pt x="12648" y="599"/>
                    <a:pt x="12637" y="1068"/>
                  </a:cubicBezTo>
                  <a:cubicBezTo>
                    <a:pt x="13006" y="910"/>
                    <a:pt x="13006" y="910"/>
                    <a:pt x="13030" y="352"/>
                  </a:cubicBezTo>
                  <a:cubicBezTo>
                    <a:pt x="13206" y="364"/>
                    <a:pt x="13382" y="370"/>
                    <a:pt x="13581" y="382"/>
                  </a:cubicBezTo>
                  <a:cubicBezTo>
                    <a:pt x="13526" y="679"/>
                    <a:pt x="13479" y="950"/>
                    <a:pt x="13430" y="1228"/>
                  </a:cubicBezTo>
                  <a:lnTo>
                    <a:pt x="13430" y="1228"/>
                  </a:lnTo>
                  <a:cubicBezTo>
                    <a:pt x="13626" y="1015"/>
                    <a:pt x="13829" y="791"/>
                    <a:pt x="14027" y="558"/>
                  </a:cubicBezTo>
                  <a:cubicBezTo>
                    <a:pt x="14115" y="458"/>
                    <a:pt x="14162" y="335"/>
                    <a:pt x="14227" y="217"/>
                  </a:cubicBezTo>
                  <a:cubicBezTo>
                    <a:pt x="13886" y="159"/>
                    <a:pt x="13558" y="82"/>
                    <a:pt x="13212" y="71"/>
                  </a:cubicBezTo>
                  <a:cubicBezTo>
                    <a:pt x="13160" y="64"/>
                    <a:pt x="13103" y="59"/>
                    <a:pt x="13046" y="59"/>
                  </a:cubicBezTo>
                  <a:cubicBezTo>
                    <a:pt x="12910" y="59"/>
                    <a:pt x="12770" y="84"/>
                    <a:pt x="12684" y="159"/>
                  </a:cubicBezTo>
                  <a:cubicBezTo>
                    <a:pt x="12567" y="251"/>
                    <a:pt x="12466" y="285"/>
                    <a:pt x="12364" y="285"/>
                  </a:cubicBezTo>
                  <a:cubicBezTo>
                    <a:pt x="12240" y="285"/>
                    <a:pt x="12116" y="234"/>
                    <a:pt x="11968" y="176"/>
                  </a:cubicBezTo>
                  <a:cubicBezTo>
                    <a:pt x="11760" y="96"/>
                    <a:pt x="11468" y="11"/>
                    <a:pt x="11251" y="11"/>
                  </a:cubicBezTo>
                  <a:cubicBezTo>
                    <a:pt x="11149" y="11"/>
                    <a:pt x="11064" y="30"/>
                    <a:pt x="11012" y="77"/>
                  </a:cubicBezTo>
                  <a:cubicBezTo>
                    <a:pt x="10809" y="263"/>
                    <a:pt x="10625" y="334"/>
                    <a:pt x="10450" y="334"/>
                  </a:cubicBezTo>
                  <a:cubicBezTo>
                    <a:pt x="10188" y="334"/>
                    <a:pt x="9946" y="176"/>
                    <a:pt x="968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 flipH="1">
              <a:off x="4050317" y="-55035"/>
              <a:ext cx="259262" cy="296463"/>
            </a:xfrm>
            <a:custGeom>
              <a:avLst/>
              <a:gdLst/>
              <a:ahLst/>
              <a:cxnLst/>
              <a:rect l="l" t="t" r="r" b="b"/>
              <a:pathLst>
                <a:path w="6119" h="6997" extrusionOk="0">
                  <a:moveTo>
                    <a:pt x="3098" y="1740"/>
                  </a:moveTo>
                  <a:cubicBezTo>
                    <a:pt x="3215" y="2444"/>
                    <a:pt x="3332" y="3154"/>
                    <a:pt x="3467" y="3858"/>
                  </a:cubicBezTo>
                  <a:cubicBezTo>
                    <a:pt x="3560" y="4390"/>
                    <a:pt x="3356" y="4785"/>
                    <a:pt x="2996" y="5128"/>
                  </a:cubicBezTo>
                  <a:lnTo>
                    <a:pt x="2996" y="5128"/>
                  </a:lnTo>
                  <a:cubicBezTo>
                    <a:pt x="2930" y="5106"/>
                    <a:pt x="2821" y="5089"/>
                    <a:pt x="2810" y="5055"/>
                  </a:cubicBezTo>
                  <a:cubicBezTo>
                    <a:pt x="2675" y="4445"/>
                    <a:pt x="2411" y="3858"/>
                    <a:pt x="2646" y="3207"/>
                  </a:cubicBezTo>
                  <a:cubicBezTo>
                    <a:pt x="2810" y="2732"/>
                    <a:pt x="2892" y="2227"/>
                    <a:pt x="3098" y="1740"/>
                  </a:cubicBezTo>
                  <a:close/>
                  <a:moveTo>
                    <a:pt x="2329" y="4409"/>
                  </a:moveTo>
                  <a:cubicBezTo>
                    <a:pt x="2534" y="4890"/>
                    <a:pt x="2763" y="5284"/>
                    <a:pt x="2394" y="5718"/>
                  </a:cubicBezTo>
                  <a:cubicBezTo>
                    <a:pt x="2394" y="5718"/>
                    <a:pt x="2394" y="5718"/>
                    <a:pt x="2394" y="5718"/>
                  </a:cubicBezTo>
                  <a:lnTo>
                    <a:pt x="2394" y="5718"/>
                  </a:lnTo>
                  <a:cubicBezTo>
                    <a:pt x="2288" y="5791"/>
                    <a:pt x="2171" y="5872"/>
                    <a:pt x="1959" y="6017"/>
                  </a:cubicBezTo>
                  <a:cubicBezTo>
                    <a:pt x="2006" y="5430"/>
                    <a:pt x="2159" y="4961"/>
                    <a:pt x="2329" y="4409"/>
                  </a:cubicBezTo>
                  <a:close/>
                  <a:moveTo>
                    <a:pt x="2153" y="3612"/>
                  </a:moveTo>
                  <a:lnTo>
                    <a:pt x="2153" y="3612"/>
                  </a:lnTo>
                  <a:cubicBezTo>
                    <a:pt x="1995" y="4568"/>
                    <a:pt x="1848" y="5377"/>
                    <a:pt x="1684" y="6334"/>
                  </a:cubicBezTo>
                  <a:cubicBezTo>
                    <a:pt x="1068" y="5260"/>
                    <a:pt x="1414" y="4468"/>
                    <a:pt x="2153" y="3612"/>
                  </a:cubicBezTo>
                  <a:close/>
                  <a:moveTo>
                    <a:pt x="893" y="1"/>
                  </a:moveTo>
                  <a:cubicBezTo>
                    <a:pt x="836" y="1"/>
                    <a:pt x="765" y="20"/>
                    <a:pt x="704" y="27"/>
                  </a:cubicBezTo>
                  <a:cubicBezTo>
                    <a:pt x="622" y="203"/>
                    <a:pt x="569" y="408"/>
                    <a:pt x="446" y="543"/>
                  </a:cubicBezTo>
                  <a:cubicBezTo>
                    <a:pt x="35" y="1013"/>
                    <a:pt x="0" y="1541"/>
                    <a:pt x="153" y="2116"/>
                  </a:cubicBezTo>
                  <a:cubicBezTo>
                    <a:pt x="417" y="3095"/>
                    <a:pt x="692" y="4075"/>
                    <a:pt x="968" y="5055"/>
                  </a:cubicBezTo>
                  <a:cubicBezTo>
                    <a:pt x="1121" y="5583"/>
                    <a:pt x="1267" y="6117"/>
                    <a:pt x="1426" y="6656"/>
                  </a:cubicBezTo>
                  <a:cubicBezTo>
                    <a:pt x="1467" y="6774"/>
                    <a:pt x="1531" y="6879"/>
                    <a:pt x="1590" y="6991"/>
                  </a:cubicBezTo>
                  <a:cubicBezTo>
                    <a:pt x="1643" y="6991"/>
                    <a:pt x="1690" y="6997"/>
                    <a:pt x="1742" y="6997"/>
                  </a:cubicBezTo>
                  <a:cubicBezTo>
                    <a:pt x="1819" y="6774"/>
                    <a:pt x="1895" y="6539"/>
                    <a:pt x="1977" y="6310"/>
                  </a:cubicBezTo>
                  <a:cubicBezTo>
                    <a:pt x="1964" y="6306"/>
                    <a:pt x="1951" y="6300"/>
                    <a:pt x="1937" y="6293"/>
                  </a:cubicBezTo>
                  <a:lnTo>
                    <a:pt x="1937" y="6293"/>
                  </a:lnTo>
                  <a:cubicBezTo>
                    <a:pt x="1950" y="6299"/>
                    <a:pt x="1964" y="6304"/>
                    <a:pt x="1977" y="6310"/>
                  </a:cubicBezTo>
                  <a:cubicBezTo>
                    <a:pt x="2244" y="6211"/>
                    <a:pt x="2448" y="6049"/>
                    <a:pt x="2412" y="5715"/>
                  </a:cubicBezTo>
                  <a:lnTo>
                    <a:pt x="2412" y="5715"/>
                  </a:lnTo>
                  <a:cubicBezTo>
                    <a:pt x="2776" y="5666"/>
                    <a:pt x="2925" y="5515"/>
                    <a:pt x="3001" y="5143"/>
                  </a:cubicBezTo>
                  <a:lnTo>
                    <a:pt x="3001" y="5143"/>
                  </a:lnTo>
                  <a:cubicBezTo>
                    <a:pt x="3048" y="5147"/>
                    <a:pt x="3102" y="5158"/>
                    <a:pt x="3146" y="5158"/>
                  </a:cubicBezTo>
                  <a:cubicBezTo>
                    <a:pt x="3171" y="5158"/>
                    <a:pt x="3193" y="5154"/>
                    <a:pt x="3209" y="5143"/>
                  </a:cubicBezTo>
                  <a:cubicBezTo>
                    <a:pt x="3942" y="4533"/>
                    <a:pt x="4676" y="3934"/>
                    <a:pt x="5380" y="3295"/>
                  </a:cubicBezTo>
                  <a:cubicBezTo>
                    <a:pt x="5561" y="3125"/>
                    <a:pt x="5679" y="2855"/>
                    <a:pt x="5773" y="2614"/>
                  </a:cubicBezTo>
                  <a:cubicBezTo>
                    <a:pt x="6119" y="1764"/>
                    <a:pt x="5966" y="890"/>
                    <a:pt x="5872" y="15"/>
                  </a:cubicBezTo>
                  <a:lnTo>
                    <a:pt x="5872" y="15"/>
                  </a:lnTo>
                  <a:cubicBezTo>
                    <a:pt x="5635" y="136"/>
                    <a:pt x="5519" y="194"/>
                    <a:pt x="5400" y="194"/>
                  </a:cubicBezTo>
                  <a:cubicBezTo>
                    <a:pt x="5287" y="194"/>
                    <a:pt x="5171" y="142"/>
                    <a:pt x="4945" y="39"/>
                  </a:cubicBezTo>
                  <a:lnTo>
                    <a:pt x="4945" y="39"/>
                  </a:lnTo>
                  <a:cubicBezTo>
                    <a:pt x="5069" y="391"/>
                    <a:pt x="5174" y="678"/>
                    <a:pt x="5274" y="972"/>
                  </a:cubicBezTo>
                  <a:cubicBezTo>
                    <a:pt x="5380" y="1265"/>
                    <a:pt x="5509" y="1558"/>
                    <a:pt x="5567" y="1863"/>
                  </a:cubicBezTo>
                  <a:cubicBezTo>
                    <a:pt x="5679" y="2415"/>
                    <a:pt x="5468" y="2843"/>
                    <a:pt x="4940" y="3148"/>
                  </a:cubicBezTo>
                  <a:cubicBezTo>
                    <a:pt x="4676" y="2057"/>
                    <a:pt x="4394" y="978"/>
                    <a:pt x="3807" y="15"/>
                  </a:cubicBezTo>
                  <a:lnTo>
                    <a:pt x="3807" y="15"/>
                  </a:lnTo>
                  <a:cubicBezTo>
                    <a:pt x="4089" y="1212"/>
                    <a:pt x="4582" y="2356"/>
                    <a:pt x="4652" y="3623"/>
                  </a:cubicBezTo>
                  <a:cubicBezTo>
                    <a:pt x="4365" y="3864"/>
                    <a:pt x="4083" y="4104"/>
                    <a:pt x="3807" y="4327"/>
                  </a:cubicBezTo>
                  <a:cubicBezTo>
                    <a:pt x="3590" y="3195"/>
                    <a:pt x="3385" y="2110"/>
                    <a:pt x="3180" y="1013"/>
                  </a:cubicBezTo>
                  <a:cubicBezTo>
                    <a:pt x="2968" y="919"/>
                    <a:pt x="2763" y="825"/>
                    <a:pt x="2546" y="731"/>
                  </a:cubicBezTo>
                  <a:cubicBezTo>
                    <a:pt x="2452" y="1030"/>
                    <a:pt x="2352" y="1324"/>
                    <a:pt x="2247" y="1617"/>
                  </a:cubicBezTo>
                  <a:cubicBezTo>
                    <a:pt x="2376" y="1476"/>
                    <a:pt x="2493" y="1335"/>
                    <a:pt x="2611" y="1206"/>
                  </a:cubicBezTo>
                  <a:lnTo>
                    <a:pt x="2611" y="1206"/>
                  </a:lnTo>
                  <a:cubicBezTo>
                    <a:pt x="2728" y="1834"/>
                    <a:pt x="2699" y="2209"/>
                    <a:pt x="2411" y="2679"/>
                  </a:cubicBezTo>
                  <a:cubicBezTo>
                    <a:pt x="2006" y="3342"/>
                    <a:pt x="1590" y="3993"/>
                    <a:pt x="1162" y="4650"/>
                  </a:cubicBezTo>
                  <a:cubicBezTo>
                    <a:pt x="681" y="4192"/>
                    <a:pt x="921" y="3705"/>
                    <a:pt x="1091" y="3224"/>
                  </a:cubicBezTo>
                  <a:lnTo>
                    <a:pt x="1091" y="3224"/>
                  </a:lnTo>
                  <a:cubicBezTo>
                    <a:pt x="980" y="3242"/>
                    <a:pt x="868" y="3265"/>
                    <a:pt x="769" y="3289"/>
                  </a:cubicBezTo>
                  <a:cubicBezTo>
                    <a:pt x="223" y="1969"/>
                    <a:pt x="487" y="1177"/>
                    <a:pt x="1942" y="145"/>
                  </a:cubicBezTo>
                  <a:cubicBezTo>
                    <a:pt x="1853" y="126"/>
                    <a:pt x="1758" y="81"/>
                    <a:pt x="1678" y="81"/>
                  </a:cubicBezTo>
                  <a:cubicBezTo>
                    <a:pt x="1657" y="81"/>
                    <a:pt x="1637" y="84"/>
                    <a:pt x="1619" y="92"/>
                  </a:cubicBezTo>
                  <a:cubicBezTo>
                    <a:pt x="1449" y="156"/>
                    <a:pt x="1308" y="291"/>
                    <a:pt x="1162" y="391"/>
                  </a:cubicBezTo>
                  <a:cubicBezTo>
                    <a:pt x="1085" y="420"/>
                    <a:pt x="1003" y="444"/>
                    <a:pt x="921" y="473"/>
                  </a:cubicBezTo>
                  <a:lnTo>
                    <a:pt x="968" y="233"/>
                  </a:lnTo>
                  <a:cubicBezTo>
                    <a:pt x="1028" y="43"/>
                    <a:pt x="976" y="1"/>
                    <a:pt x="8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 flipH="1">
              <a:off x="3838299" y="134019"/>
              <a:ext cx="254813" cy="700715"/>
            </a:xfrm>
            <a:custGeom>
              <a:avLst/>
              <a:gdLst/>
              <a:ahLst/>
              <a:cxnLst/>
              <a:rect l="l" t="t" r="r" b="b"/>
              <a:pathLst>
                <a:path w="6014" h="16538" extrusionOk="0">
                  <a:moveTo>
                    <a:pt x="5838" y="0"/>
                  </a:moveTo>
                  <a:cubicBezTo>
                    <a:pt x="5163" y="581"/>
                    <a:pt x="4811" y="1338"/>
                    <a:pt x="4635" y="2194"/>
                  </a:cubicBezTo>
                  <a:cubicBezTo>
                    <a:pt x="4541" y="2669"/>
                    <a:pt x="4430" y="3145"/>
                    <a:pt x="4266" y="3608"/>
                  </a:cubicBezTo>
                  <a:cubicBezTo>
                    <a:pt x="3837" y="4869"/>
                    <a:pt x="2998" y="5902"/>
                    <a:pt x="2242" y="6975"/>
                  </a:cubicBezTo>
                  <a:cubicBezTo>
                    <a:pt x="1262" y="8360"/>
                    <a:pt x="130" y="9668"/>
                    <a:pt x="118" y="11522"/>
                  </a:cubicBezTo>
                  <a:cubicBezTo>
                    <a:pt x="100" y="12642"/>
                    <a:pt x="1" y="13757"/>
                    <a:pt x="347" y="14860"/>
                  </a:cubicBezTo>
                  <a:cubicBezTo>
                    <a:pt x="441" y="15159"/>
                    <a:pt x="499" y="15476"/>
                    <a:pt x="570" y="15781"/>
                  </a:cubicBezTo>
                  <a:cubicBezTo>
                    <a:pt x="699" y="16033"/>
                    <a:pt x="816" y="16286"/>
                    <a:pt x="939" y="16538"/>
                  </a:cubicBezTo>
                  <a:cubicBezTo>
                    <a:pt x="939" y="16538"/>
                    <a:pt x="953" y="16519"/>
                    <a:pt x="973" y="16519"/>
                  </a:cubicBezTo>
                  <a:cubicBezTo>
                    <a:pt x="975" y="16519"/>
                    <a:pt x="978" y="16520"/>
                    <a:pt x="980" y="16520"/>
                  </a:cubicBezTo>
                  <a:cubicBezTo>
                    <a:pt x="939" y="16244"/>
                    <a:pt x="892" y="15957"/>
                    <a:pt x="851" y="15670"/>
                  </a:cubicBezTo>
                  <a:cubicBezTo>
                    <a:pt x="998" y="15634"/>
                    <a:pt x="1115" y="15605"/>
                    <a:pt x="1262" y="15564"/>
                  </a:cubicBezTo>
                  <a:cubicBezTo>
                    <a:pt x="1274" y="15799"/>
                    <a:pt x="1297" y="16033"/>
                    <a:pt x="1315" y="16256"/>
                  </a:cubicBezTo>
                  <a:lnTo>
                    <a:pt x="1373" y="16256"/>
                  </a:lnTo>
                  <a:cubicBezTo>
                    <a:pt x="1491" y="15658"/>
                    <a:pt x="1614" y="15065"/>
                    <a:pt x="1731" y="14461"/>
                  </a:cubicBezTo>
                  <a:lnTo>
                    <a:pt x="1731" y="14461"/>
                  </a:lnTo>
                  <a:cubicBezTo>
                    <a:pt x="1596" y="14661"/>
                    <a:pt x="1409" y="14837"/>
                    <a:pt x="1332" y="15054"/>
                  </a:cubicBezTo>
                  <a:cubicBezTo>
                    <a:pt x="1250" y="15296"/>
                    <a:pt x="1115" y="15335"/>
                    <a:pt x="931" y="15335"/>
                  </a:cubicBezTo>
                  <a:cubicBezTo>
                    <a:pt x="879" y="15335"/>
                    <a:pt x="823" y="15332"/>
                    <a:pt x="763" y="15329"/>
                  </a:cubicBezTo>
                  <a:cubicBezTo>
                    <a:pt x="793" y="15083"/>
                    <a:pt x="816" y="14878"/>
                    <a:pt x="845" y="14672"/>
                  </a:cubicBezTo>
                  <a:lnTo>
                    <a:pt x="845" y="14672"/>
                  </a:lnTo>
                  <a:cubicBezTo>
                    <a:pt x="775" y="14696"/>
                    <a:pt x="705" y="14719"/>
                    <a:pt x="640" y="14743"/>
                  </a:cubicBezTo>
                  <a:cubicBezTo>
                    <a:pt x="206" y="14115"/>
                    <a:pt x="511" y="13552"/>
                    <a:pt x="775" y="12989"/>
                  </a:cubicBezTo>
                  <a:cubicBezTo>
                    <a:pt x="822" y="12901"/>
                    <a:pt x="822" y="12789"/>
                    <a:pt x="834" y="12695"/>
                  </a:cubicBezTo>
                  <a:lnTo>
                    <a:pt x="834" y="12695"/>
                  </a:lnTo>
                  <a:cubicBezTo>
                    <a:pt x="716" y="12795"/>
                    <a:pt x="599" y="12901"/>
                    <a:pt x="447" y="13030"/>
                  </a:cubicBezTo>
                  <a:cubicBezTo>
                    <a:pt x="388" y="12490"/>
                    <a:pt x="259" y="11933"/>
                    <a:pt x="593" y="11399"/>
                  </a:cubicBezTo>
                  <a:cubicBezTo>
                    <a:pt x="652" y="11311"/>
                    <a:pt x="705" y="11141"/>
                    <a:pt x="658" y="11064"/>
                  </a:cubicBezTo>
                  <a:cubicBezTo>
                    <a:pt x="323" y="10531"/>
                    <a:pt x="611" y="10067"/>
                    <a:pt x="851" y="9645"/>
                  </a:cubicBezTo>
                  <a:cubicBezTo>
                    <a:pt x="1227" y="8999"/>
                    <a:pt x="1637" y="8366"/>
                    <a:pt x="2077" y="7762"/>
                  </a:cubicBezTo>
                  <a:cubicBezTo>
                    <a:pt x="2236" y="7539"/>
                    <a:pt x="2500" y="7386"/>
                    <a:pt x="2735" y="7216"/>
                  </a:cubicBezTo>
                  <a:cubicBezTo>
                    <a:pt x="2928" y="7075"/>
                    <a:pt x="3133" y="6958"/>
                    <a:pt x="3327" y="6835"/>
                  </a:cubicBezTo>
                  <a:cubicBezTo>
                    <a:pt x="3151" y="6829"/>
                    <a:pt x="2975" y="6811"/>
                    <a:pt x="2752" y="6799"/>
                  </a:cubicBezTo>
                  <a:cubicBezTo>
                    <a:pt x="3257" y="6060"/>
                    <a:pt x="3614" y="5239"/>
                    <a:pt x="4377" y="4723"/>
                  </a:cubicBezTo>
                  <a:cubicBezTo>
                    <a:pt x="4442" y="4682"/>
                    <a:pt x="4459" y="4576"/>
                    <a:pt x="4500" y="4494"/>
                  </a:cubicBezTo>
                  <a:cubicBezTo>
                    <a:pt x="4453" y="4418"/>
                    <a:pt x="4330" y="4306"/>
                    <a:pt x="4354" y="4259"/>
                  </a:cubicBezTo>
                  <a:cubicBezTo>
                    <a:pt x="4559" y="3772"/>
                    <a:pt x="4788" y="3291"/>
                    <a:pt x="5040" y="2775"/>
                  </a:cubicBezTo>
                  <a:cubicBezTo>
                    <a:pt x="4794" y="2218"/>
                    <a:pt x="4987" y="1660"/>
                    <a:pt x="5627" y="1220"/>
                  </a:cubicBezTo>
                  <a:cubicBezTo>
                    <a:pt x="5580" y="1168"/>
                    <a:pt x="5539" y="1121"/>
                    <a:pt x="5492" y="1074"/>
                  </a:cubicBezTo>
                  <a:cubicBezTo>
                    <a:pt x="5312" y="830"/>
                    <a:pt x="5505" y="758"/>
                    <a:pt x="5663" y="672"/>
                  </a:cubicBezTo>
                  <a:lnTo>
                    <a:pt x="5663" y="672"/>
                  </a:lnTo>
                  <a:cubicBezTo>
                    <a:pt x="5662" y="673"/>
                    <a:pt x="5662" y="674"/>
                    <a:pt x="5662" y="675"/>
                  </a:cubicBezTo>
                  <a:lnTo>
                    <a:pt x="5668" y="669"/>
                  </a:lnTo>
                  <a:lnTo>
                    <a:pt x="5668" y="669"/>
                  </a:lnTo>
                  <a:cubicBezTo>
                    <a:pt x="5666" y="670"/>
                    <a:pt x="5664" y="671"/>
                    <a:pt x="5663" y="672"/>
                  </a:cubicBezTo>
                  <a:lnTo>
                    <a:pt x="5663" y="672"/>
                  </a:lnTo>
                  <a:cubicBezTo>
                    <a:pt x="5691" y="569"/>
                    <a:pt x="5724" y="462"/>
                    <a:pt x="5811" y="462"/>
                  </a:cubicBezTo>
                  <a:cubicBezTo>
                    <a:pt x="5848" y="462"/>
                    <a:pt x="5895" y="481"/>
                    <a:pt x="5955" y="528"/>
                  </a:cubicBezTo>
                  <a:cubicBezTo>
                    <a:pt x="5967" y="399"/>
                    <a:pt x="5990" y="270"/>
                    <a:pt x="6014" y="141"/>
                  </a:cubicBezTo>
                  <a:cubicBezTo>
                    <a:pt x="5955" y="94"/>
                    <a:pt x="5897" y="47"/>
                    <a:pt x="583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 flipH="1">
              <a:off x="2784390" y="180245"/>
              <a:ext cx="671141" cy="409930"/>
            </a:xfrm>
            <a:custGeom>
              <a:avLst/>
              <a:gdLst/>
              <a:ahLst/>
              <a:cxnLst/>
              <a:rect l="l" t="t" r="r" b="b"/>
              <a:pathLst>
                <a:path w="15840" h="9675" extrusionOk="0">
                  <a:moveTo>
                    <a:pt x="12" y="0"/>
                  </a:moveTo>
                  <a:lnTo>
                    <a:pt x="0" y="18"/>
                  </a:lnTo>
                  <a:cubicBezTo>
                    <a:pt x="11" y="21"/>
                    <a:pt x="21" y="25"/>
                    <a:pt x="32" y="28"/>
                  </a:cubicBezTo>
                  <a:lnTo>
                    <a:pt x="32" y="28"/>
                  </a:lnTo>
                  <a:cubicBezTo>
                    <a:pt x="26" y="18"/>
                    <a:pt x="19" y="9"/>
                    <a:pt x="12" y="0"/>
                  </a:cubicBezTo>
                  <a:close/>
                  <a:moveTo>
                    <a:pt x="4258" y="1104"/>
                  </a:moveTo>
                  <a:cubicBezTo>
                    <a:pt x="4394" y="1104"/>
                    <a:pt x="4535" y="1110"/>
                    <a:pt x="4682" y="1121"/>
                  </a:cubicBezTo>
                  <a:cubicBezTo>
                    <a:pt x="3813" y="1694"/>
                    <a:pt x="3040" y="1990"/>
                    <a:pt x="2448" y="1990"/>
                  </a:cubicBezTo>
                  <a:cubicBezTo>
                    <a:pt x="2149" y="1990"/>
                    <a:pt x="1897" y="1914"/>
                    <a:pt x="1702" y="1760"/>
                  </a:cubicBezTo>
                  <a:cubicBezTo>
                    <a:pt x="2788" y="1300"/>
                    <a:pt x="3460" y="1104"/>
                    <a:pt x="4258" y="1104"/>
                  </a:cubicBezTo>
                  <a:close/>
                  <a:moveTo>
                    <a:pt x="6245" y="1171"/>
                  </a:moveTo>
                  <a:cubicBezTo>
                    <a:pt x="6745" y="1171"/>
                    <a:pt x="7262" y="1276"/>
                    <a:pt x="7867" y="1496"/>
                  </a:cubicBezTo>
                  <a:cubicBezTo>
                    <a:pt x="7462" y="1631"/>
                    <a:pt x="7052" y="1754"/>
                    <a:pt x="6641" y="1901"/>
                  </a:cubicBezTo>
                  <a:cubicBezTo>
                    <a:pt x="6049" y="2106"/>
                    <a:pt x="5462" y="2365"/>
                    <a:pt x="4864" y="2546"/>
                  </a:cubicBezTo>
                  <a:cubicBezTo>
                    <a:pt x="4550" y="2643"/>
                    <a:pt x="4239" y="2698"/>
                    <a:pt x="3929" y="2698"/>
                  </a:cubicBezTo>
                  <a:cubicBezTo>
                    <a:pt x="3502" y="2698"/>
                    <a:pt x="3077" y="2593"/>
                    <a:pt x="2652" y="2341"/>
                  </a:cubicBezTo>
                  <a:cubicBezTo>
                    <a:pt x="3338" y="2048"/>
                    <a:pt x="3972" y="1772"/>
                    <a:pt x="4629" y="1514"/>
                  </a:cubicBezTo>
                  <a:cubicBezTo>
                    <a:pt x="5207" y="1288"/>
                    <a:pt x="5717" y="1171"/>
                    <a:pt x="6245" y="1171"/>
                  </a:cubicBezTo>
                  <a:close/>
                  <a:moveTo>
                    <a:pt x="8841" y="1578"/>
                  </a:moveTo>
                  <a:cubicBezTo>
                    <a:pt x="9268" y="1578"/>
                    <a:pt x="9722" y="1683"/>
                    <a:pt x="10255" y="1895"/>
                  </a:cubicBezTo>
                  <a:cubicBezTo>
                    <a:pt x="10055" y="1960"/>
                    <a:pt x="9973" y="1989"/>
                    <a:pt x="9885" y="2018"/>
                  </a:cubicBezTo>
                  <a:cubicBezTo>
                    <a:pt x="8999" y="2341"/>
                    <a:pt x="8119" y="2711"/>
                    <a:pt x="7216" y="2981"/>
                  </a:cubicBezTo>
                  <a:cubicBezTo>
                    <a:pt x="6818" y="3099"/>
                    <a:pt x="6413" y="3189"/>
                    <a:pt x="6008" y="3189"/>
                  </a:cubicBezTo>
                  <a:cubicBezTo>
                    <a:pt x="5589" y="3189"/>
                    <a:pt x="5169" y="3093"/>
                    <a:pt x="4752" y="2834"/>
                  </a:cubicBezTo>
                  <a:cubicBezTo>
                    <a:pt x="5832" y="2458"/>
                    <a:pt x="6905" y="2101"/>
                    <a:pt x="7984" y="1725"/>
                  </a:cubicBezTo>
                  <a:cubicBezTo>
                    <a:pt x="8268" y="1627"/>
                    <a:pt x="8548" y="1578"/>
                    <a:pt x="8841" y="1578"/>
                  </a:cubicBezTo>
                  <a:close/>
                  <a:moveTo>
                    <a:pt x="10909" y="2102"/>
                  </a:moveTo>
                  <a:cubicBezTo>
                    <a:pt x="11460" y="2102"/>
                    <a:pt x="11999" y="2272"/>
                    <a:pt x="12519" y="2711"/>
                  </a:cubicBezTo>
                  <a:cubicBezTo>
                    <a:pt x="11170" y="3069"/>
                    <a:pt x="9915" y="3444"/>
                    <a:pt x="8642" y="3731"/>
                  </a:cubicBezTo>
                  <a:cubicBezTo>
                    <a:pt x="7990" y="3890"/>
                    <a:pt x="7304" y="3902"/>
                    <a:pt x="6629" y="3966"/>
                  </a:cubicBezTo>
                  <a:cubicBezTo>
                    <a:pt x="6595" y="3970"/>
                    <a:pt x="6563" y="3972"/>
                    <a:pt x="6530" y="3972"/>
                  </a:cubicBezTo>
                  <a:cubicBezTo>
                    <a:pt x="6207" y="3972"/>
                    <a:pt x="5973" y="3785"/>
                    <a:pt x="5744" y="3432"/>
                  </a:cubicBezTo>
                  <a:lnTo>
                    <a:pt x="5744" y="3432"/>
                  </a:lnTo>
                  <a:cubicBezTo>
                    <a:pt x="5804" y="3435"/>
                    <a:pt x="5864" y="3436"/>
                    <a:pt x="5924" y="3436"/>
                  </a:cubicBezTo>
                  <a:cubicBezTo>
                    <a:pt x="7371" y="3436"/>
                    <a:pt x="8541" y="2705"/>
                    <a:pt x="9809" y="2294"/>
                  </a:cubicBezTo>
                  <a:cubicBezTo>
                    <a:pt x="10179" y="2175"/>
                    <a:pt x="10546" y="2102"/>
                    <a:pt x="10909" y="2102"/>
                  </a:cubicBezTo>
                  <a:close/>
                  <a:moveTo>
                    <a:pt x="1572" y="2054"/>
                  </a:moveTo>
                  <a:cubicBezTo>
                    <a:pt x="3033" y="2652"/>
                    <a:pt x="3309" y="3843"/>
                    <a:pt x="3544" y="5145"/>
                  </a:cubicBezTo>
                  <a:cubicBezTo>
                    <a:pt x="2405" y="4782"/>
                    <a:pt x="1784" y="4130"/>
                    <a:pt x="1760" y="2957"/>
                  </a:cubicBezTo>
                  <a:cubicBezTo>
                    <a:pt x="1760" y="2681"/>
                    <a:pt x="1649" y="2406"/>
                    <a:pt x="1572" y="2054"/>
                  </a:cubicBezTo>
                  <a:close/>
                  <a:moveTo>
                    <a:pt x="10935" y="5626"/>
                  </a:moveTo>
                  <a:lnTo>
                    <a:pt x="10976" y="5673"/>
                  </a:lnTo>
                  <a:cubicBezTo>
                    <a:pt x="10965" y="5685"/>
                    <a:pt x="10947" y="5708"/>
                    <a:pt x="10935" y="5708"/>
                  </a:cubicBezTo>
                  <a:cubicBezTo>
                    <a:pt x="10918" y="5703"/>
                    <a:pt x="10906" y="5679"/>
                    <a:pt x="10888" y="5662"/>
                  </a:cubicBezTo>
                  <a:cubicBezTo>
                    <a:pt x="10906" y="5650"/>
                    <a:pt x="10918" y="5644"/>
                    <a:pt x="10935" y="5626"/>
                  </a:cubicBezTo>
                  <a:close/>
                  <a:moveTo>
                    <a:pt x="11733" y="8812"/>
                  </a:moveTo>
                  <a:lnTo>
                    <a:pt x="11716" y="8824"/>
                  </a:lnTo>
                  <a:cubicBezTo>
                    <a:pt x="11721" y="8824"/>
                    <a:pt x="11726" y="8824"/>
                    <a:pt x="11731" y="8824"/>
                  </a:cubicBezTo>
                  <a:lnTo>
                    <a:pt x="11731" y="8824"/>
                  </a:lnTo>
                  <a:cubicBezTo>
                    <a:pt x="11732" y="8820"/>
                    <a:pt x="11733" y="8816"/>
                    <a:pt x="11733" y="8812"/>
                  </a:cubicBezTo>
                  <a:close/>
                  <a:moveTo>
                    <a:pt x="3133" y="2904"/>
                  </a:moveTo>
                  <a:cubicBezTo>
                    <a:pt x="3653" y="2904"/>
                    <a:pt x="3874" y="3277"/>
                    <a:pt x="4113" y="3626"/>
                  </a:cubicBezTo>
                  <a:cubicBezTo>
                    <a:pt x="4306" y="3902"/>
                    <a:pt x="4500" y="4166"/>
                    <a:pt x="4699" y="4435"/>
                  </a:cubicBezTo>
                  <a:cubicBezTo>
                    <a:pt x="4781" y="3949"/>
                    <a:pt x="4365" y="3673"/>
                    <a:pt x="4206" y="3286"/>
                  </a:cubicBezTo>
                  <a:cubicBezTo>
                    <a:pt x="4177" y="3233"/>
                    <a:pt x="4160" y="3186"/>
                    <a:pt x="4130" y="3133"/>
                  </a:cubicBezTo>
                  <a:lnTo>
                    <a:pt x="4324" y="3133"/>
                  </a:lnTo>
                  <a:cubicBezTo>
                    <a:pt x="5069" y="3280"/>
                    <a:pt x="5626" y="3655"/>
                    <a:pt x="5878" y="4459"/>
                  </a:cubicBezTo>
                  <a:cubicBezTo>
                    <a:pt x="5984" y="4347"/>
                    <a:pt x="6043" y="4283"/>
                    <a:pt x="6125" y="4195"/>
                  </a:cubicBezTo>
                  <a:cubicBezTo>
                    <a:pt x="6506" y="4494"/>
                    <a:pt x="6905" y="4805"/>
                    <a:pt x="7222" y="5051"/>
                  </a:cubicBezTo>
                  <a:cubicBezTo>
                    <a:pt x="7709" y="5104"/>
                    <a:pt x="8125" y="5128"/>
                    <a:pt x="8542" y="5210"/>
                  </a:cubicBezTo>
                  <a:cubicBezTo>
                    <a:pt x="8647" y="5222"/>
                    <a:pt x="8718" y="5415"/>
                    <a:pt x="8782" y="5532"/>
                  </a:cubicBezTo>
                  <a:cubicBezTo>
                    <a:pt x="9105" y="6072"/>
                    <a:pt x="9416" y="6618"/>
                    <a:pt x="9733" y="7157"/>
                  </a:cubicBezTo>
                  <a:cubicBezTo>
                    <a:pt x="9774" y="7105"/>
                    <a:pt x="9821" y="7064"/>
                    <a:pt x="9862" y="7011"/>
                  </a:cubicBezTo>
                  <a:cubicBezTo>
                    <a:pt x="9539" y="6448"/>
                    <a:pt x="9222" y="5884"/>
                    <a:pt x="8864" y="5245"/>
                  </a:cubicBezTo>
                  <a:cubicBezTo>
                    <a:pt x="9056" y="5213"/>
                    <a:pt x="9233" y="5195"/>
                    <a:pt x="9398" y="5195"/>
                  </a:cubicBezTo>
                  <a:cubicBezTo>
                    <a:pt x="9861" y="5195"/>
                    <a:pt x="10231" y="5335"/>
                    <a:pt x="10560" y="5685"/>
                  </a:cubicBezTo>
                  <a:cubicBezTo>
                    <a:pt x="10824" y="5972"/>
                    <a:pt x="11147" y="6195"/>
                    <a:pt x="11440" y="6453"/>
                  </a:cubicBezTo>
                  <a:cubicBezTo>
                    <a:pt x="11393" y="6336"/>
                    <a:pt x="11358" y="6213"/>
                    <a:pt x="11317" y="6096"/>
                  </a:cubicBezTo>
                  <a:lnTo>
                    <a:pt x="11182" y="5943"/>
                  </a:lnTo>
                  <a:cubicBezTo>
                    <a:pt x="11158" y="5884"/>
                    <a:pt x="11129" y="5826"/>
                    <a:pt x="11111" y="5767"/>
                  </a:cubicBezTo>
                  <a:lnTo>
                    <a:pt x="11111" y="5767"/>
                  </a:lnTo>
                  <a:cubicBezTo>
                    <a:pt x="11182" y="5791"/>
                    <a:pt x="11264" y="5802"/>
                    <a:pt x="11334" y="5820"/>
                  </a:cubicBezTo>
                  <a:cubicBezTo>
                    <a:pt x="11387" y="5861"/>
                    <a:pt x="11440" y="5914"/>
                    <a:pt x="11493" y="5955"/>
                  </a:cubicBezTo>
                  <a:cubicBezTo>
                    <a:pt x="11669" y="6072"/>
                    <a:pt x="11845" y="6195"/>
                    <a:pt x="12021" y="6313"/>
                  </a:cubicBezTo>
                  <a:cubicBezTo>
                    <a:pt x="11997" y="6090"/>
                    <a:pt x="11921" y="5902"/>
                    <a:pt x="11733" y="5620"/>
                  </a:cubicBezTo>
                  <a:cubicBezTo>
                    <a:pt x="12302" y="5562"/>
                    <a:pt x="12842" y="5509"/>
                    <a:pt x="13382" y="5450"/>
                  </a:cubicBezTo>
                  <a:cubicBezTo>
                    <a:pt x="13382" y="5415"/>
                    <a:pt x="13376" y="5380"/>
                    <a:pt x="13376" y="5339"/>
                  </a:cubicBezTo>
                  <a:lnTo>
                    <a:pt x="12889" y="5274"/>
                  </a:lnTo>
                  <a:cubicBezTo>
                    <a:pt x="12570" y="5344"/>
                    <a:pt x="12255" y="5377"/>
                    <a:pt x="11943" y="5377"/>
                  </a:cubicBezTo>
                  <a:cubicBezTo>
                    <a:pt x="11210" y="5377"/>
                    <a:pt x="10495" y="5196"/>
                    <a:pt x="9791" y="4887"/>
                  </a:cubicBezTo>
                  <a:cubicBezTo>
                    <a:pt x="10644" y="4624"/>
                    <a:pt x="11442" y="4119"/>
                    <a:pt x="12379" y="4119"/>
                  </a:cubicBezTo>
                  <a:cubicBezTo>
                    <a:pt x="12505" y="4119"/>
                    <a:pt x="12634" y="4128"/>
                    <a:pt x="12766" y="4148"/>
                  </a:cubicBezTo>
                  <a:cubicBezTo>
                    <a:pt x="12860" y="4160"/>
                    <a:pt x="12948" y="4195"/>
                    <a:pt x="13047" y="4224"/>
                  </a:cubicBezTo>
                  <a:cubicBezTo>
                    <a:pt x="13845" y="4430"/>
                    <a:pt x="14121" y="4940"/>
                    <a:pt x="13740" y="5509"/>
                  </a:cubicBezTo>
                  <a:cubicBezTo>
                    <a:pt x="14191" y="5838"/>
                    <a:pt x="14062" y="6360"/>
                    <a:pt x="14162" y="6817"/>
                  </a:cubicBezTo>
                  <a:cubicBezTo>
                    <a:pt x="14162" y="6823"/>
                    <a:pt x="13998" y="6876"/>
                    <a:pt x="13916" y="6905"/>
                  </a:cubicBezTo>
                  <a:cubicBezTo>
                    <a:pt x="14432" y="7333"/>
                    <a:pt x="14467" y="7973"/>
                    <a:pt x="14737" y="8636"/>
                  </a:cubicBezTo>
                  <a:cubicBezTo>
                    <a:pt x="14350" y="8442"/>
                    <a:pt x="14062" y="8313"/>
                    <a:pt x="13786" y="8172"/>
                  </a:cubicBezTo>
                  <a:lnTo>
                    <a:pt x="13786" y="8172"/>
                  </a:lnTo>
                  <a:cubicBezTo>
                    <a:pt x="13816" y="8243"/>
                    <a:pt x="13851" y="8313"/>
                    <a:pt x="13880" y="8384"/>
                  </a:cubicBezTo>
                  <a:cubicBezTo>
                    <a:pt x="13998" y="8524"/>
                    <a:pt x="14115" y="8671"/>
                    <a:pt x="14250" y="8829"/>
                  </a:cubicBezTo>
                  <a:cubicBezTo>
                    <a:pt x="14173" y="8899"/>
                    <a:pt x="14105" y="8923"/>
                    <a:pt x="14041" y="8923"/>
                  </a:cubicBezTo>
                  <a:cubicBezTo>
                    <a:pt x="13894" y="8923"/>
                    <a:pt x="13773" y="8794"/>
                    <a:pt x="13645" y="8794"/>
                  </a:cubicBezTo>
                  <a:cubicBezTo>
                    <a:pt x="13642" y="8794"/>
                    <a:pt x="13638" y="8794"/>
                    <a:pt x="13634" y="8794"/>
                  </a:cubicBezTo>
                  <a:cubicBezTo>
                    <a:pt x="13294" y="8700"/>
                    <a:pt x="12948" y="8612"/>
                    <a:pt x="12607" y="8518"/>
                  </a:cubicBezTo>
                  <a:cubicBezTo>
                    <a:pt x="12537" y="8618"/>
                    <a:pt x="12496" y="8788"/>
                    <a:pt x="12414" y="8800"/>
                  </a:cubicBezTo>
                  <a:cubicBezTo>
                    <a:pt x="12299" y="8824"/>
                    <a:pt x="12183" y="8829"/>
                    <a:pt x="12067" y="8829"/>
                  </a:cubicBezTo>
                  <a:cubicBezTo>
                    <a:pt x="11955" y="8829"/>
                    <a:pt x="11843" y="8824"/>
                    <a:pt x="11731" y="8824"/>
                  </a:cubicBezTo>
                  <a:lnTo>
                    <a:pt x="11731" y="8824"/>
                  </a:lnTo>
                  <a:cubicBezTo>
                    <a:pt x="11697" y="9031"/>
                    <a:pt x="11610" y="9089"/>
                    <a:pt x="11497" y="9089"/>
                  </a:cubicBezTo>
                  <a:cubicBezTo>
                    <a:pt x="11406" y="9089"/>
                    <a:pt x="11299" y="9051"/>
                    <a:pt x="11188" y="9023"/>
                  </a:cubicBezTo>
                  <a:cubicBezTo>
                    <a:pt x="10542" y="8853"/>
                    <a:pt x="9967" y="8554"/>
                    <a:pt x="9422" y="8184"/>
                  </a:cubicBezTo>
                  <a:cubicBezTo>
                    <a:pt x="9369" y="8231"/>
                    <a:pt x="9328" y="8272"/>
                    <a:pt x="9275" y="8319"/>
                  </a:cubicBezTo>
                  <a:cubicBezTo>
                    <a:pt x="9809" y="8624"/>
                    <a:pt x="10355" y="8941"/>
                    <a:pt x="10853" y="9228"/>
                  </a:cubicBezTo>
                  <a:cubicBezTo>
                    <a:pt x="10505" y="9351"/>
                    <a:pt x="10145" y="9410"/>
                    <a:pt x="9789" y="9410"/>
                  </a:cubicBezTo>
                  <a:cubicBezTo>
                    <a:pt x="8657" y="9410"/>
                    <a:pt x="7561" y="8815"/>
                    <a:pt x="6981" y="7762"/>
                  </a:cubicBezTo>
                  <a:cubicBezTo>
                    <a:pt x="6846" y="7521"/>
                    <a:pt x="6805" y="7210"/>
                    <a:pt x="6735" y="6935"/>
                  </a:cubicBezTo>
                  <a:cubicBezTo>
                    <a:pt x="6659" y="6565"/>
                    <a:pt x="6688" y="6178"/>
                    <a:pt x="6453" y="5849"/>
                  </a:cubicBezTo>
                  <a:lnTo>
                    <a:pt x="6453" y="5849"/>
                  </a:lnTo>
                  <a:cubicBezTo>
                    <a:pt x="6377" y="6541"/>
                    <a:pt x="6553" y="7204"/>
                    <a:pt x="6706" y="7861"/>
                  </a:cubicBezTo>
                  <a:cubicBezTo>
                    <a:pt x="6723" y="7920"/>
                    <a:pt x="6747" y="7979"/>
                    <a:pt x="6758" y="8037"/>
                  </a:cubicBezTo>
                  <a:cubicBezTo>
                    <a:pt x="6688" y="8026"/>
                    <a:pt x="6612" y="8020"/>
                    <a:pt x="6541" y="8002"/>
                  </a:cubicBezTo>
                  <a:cubicBezTo>
                    <a:pt x="6225" y="7615"/>
                    <a:pt x="5855" y="7245"/>
                    <a:pt x="5609" y="6817"/>
                  </a:cubicBezTo>
                  <a:cubicBezTo>
                    <a:pt x="5427" y="6495"/>
                    <a:pt x="5403" y="6084"/>
                    <a:pt x="5309" y="5714"/>
                  </a:cubicBezTo>
                  <a:cubicBezTo>
                    <a:pt x="5186" y="5245"/>
                    <a:pt x="5174" y="4717"/>
                    <a:pt x="4676" y="4430"/>
                  </a:cubicBezTo>
                  <a:lnTo>
                    <a:pt x="4676" y="4430"/>
                  </a:lnTo>
                  <a:cubicBezTo>
                    <a:pt x="4817" y="4893"/>
                    <a:pt x="4963" y="5356"/>
                    <a:pt x="5081" y="5826"/>
                  </a:cubicBezTo>
                  <a:cubicBezTo>
                    <a:pt x="5109" y="5921"/>
                    <a:pt x="5030" y="6048"/>
                    <a:pt x="4997" y="6162"/>
                  </a:cubicBezTo>
                  <a:lnTo>
                    <a:pt x="4997" y="6162"/>
                  </a:lnTo>
                  <a:cubicBezTo>
                    <a:pt x="4593" y="5827"/>
                    <a:pt x="4188" y="5498"/>
                    <a:pt x="3767" y="5157"/>
                  </a:cubicBezTo>
                  <a:cubicBezTo>
                    <a:pt x="3849" y="4365"/>
                    <a:pt x="3250" y="3731"/>
                    <a:pt x="3121" y="2904"/>
                  </a:cubicBezTo>
                  <a:cubicBezTo>
                    <a:pt x="3125" y="2904"/>
                    <a:pt x="3129" y="2904"/>
                    <a:pt x="3133" y="2904"/>
                  </a:cubicBezTo>
                  <a:close/>
                  <a:moveTo>
                    <a:pt x="32" y="28"/>
                  </a:moveTo>
                  <a:cubicBezTo>
                    <a:pt x="68" y="81"/>
                    <a:pt x="97" y="141"/>
                    <a:pt x="147" y="171"/>
                  </a:cubicBezTo>
                  <a:cubicBezTo>
                    <a:pt x="833" y="634"/>
                    <a:pt x="1619" y="869"/>
                    <a:pt x="2411" y="1144"/>
                  </a:cubicBezTo>
                  <a:cubicBezTo>
                    <a:pt x="2218" y="1329"/>
                    <a:pt x="1995" y="1424"/>
                    <a:pt x="1737" y="1424"/>
                  </a:cubicBezTo>
                  <a:cubicBezTo>
                    <a:pt x="1635" y="1424"/>
                    <a:pt x="1527" y="1409"/>
                    <a:pt x="1414" y="1379"/>
                  </a:cubicBezTo>
                  <a:cubicBezTo>
                    <a:pt x="1238" y="1338"/>
                    <a:pt x="1062" y="1338"/>
                    <a:pt x="886" y="1314"/>
                  </a:cubicBezTo>
                  <a:lnTo>
                    <a:pt x="886" y="1314"/>
                  </a:lnTo>
                  <a:cubicBezTo>
                    <a:pt x="1361" y="1907"/>
                    <a:pt x="1584" y="2599"/>
                    <a:pt x="1502" y="3391"/>
                  </a:cubicBezTo>
                  <a:cubicBezTo>
                    <a:pt x="1373" y="3051"/>
                    <a:pt x="1267" y="2699"/>
                    <a:pt x="1109" y="2376"/>
                  </a:cubicBezTo>
                  <a:cubicBezTo>
                    <a:pt x="1033" y="2214"/>
                    <a:pt x="1062" y="1918"/>
                    <a:pt x="783" y="1918"/>
                  </a:cubicBezTo>
                  <a:cubicBezTo>
                    <a:pt x="759" y="1918"/>
                    <a:pt x="733" y="1920"/>
                    <a:pt x="704" y="1925"/>
                  </a:cubicBezTo>
                  <a:lnTo>
                    <a:pt x="1432" y="3972"/>
                  </a:lnTo>
                  <a:cubicBezTo>
                    <a:pt x="1737" y="4459"/>
                    <a:pt x="2147" y="4828"/>
                    <a:pt x="2669" y="5069"/>
                  </a:cubicBezTo>
                  <a:cubicBezTo>
                    <a:pt x="3151" y="5298"/>
                    <a:pt x="3620" y="5556"/>
                    <a:pt x="4107" y="5791"/>
                  </a:cubicBezTo>
                  <a:cubicBezTo>
                    <a:pt x="4399" y="5922"/>
                    <a:pt x="4702" y="6037"/>
                    <a:pt x="4995" y="6168"/>
                  </a:cubicBezTo>
                  <a:lnTo>
                    <a:pt x="4995" y="6168"/>
                  </a:lnTo>
                  <a:cubicBezTo>
                    <a:pt x="4994" y="6171"/>
                    <a:pt x="4993" y="6175"/>
                    <a:pt x="4993" y="6178"/>
                  </a:cubicBezTo>
                  <a:cubicBezTo>
                    <a:pt x="5010" y="6295"/>
                    <a:pt x="4987" y="6436"/>
                    <a:pt x="5045" y="6512"/>
                  </a:cubicBezTo>
                  <a:cubicBezTo>
                    <a:pt x="5521" y="7128"/>
                    <a:pt x="5966" y="7785"/>
                    <a:pt x="6518" y="8325"/>
                  </a:cubicBezTo>
                  <a:cubicBezTo>
                    <a:pt x="7193" y="8994"/>
                    <a:pt x="7979" y="9586"/>
                    <a:pt x="8982" y="9639"/>
                  </a:cubicBezTo>
                  <a:cubicBezTo>
                    <a:pt x="9160" y="9647"/>
                    <a:pt x="9339" y="9652"/>
                    <a:pt x="9519" y="9652"/>
                  </a:cubicBezTo>
                  <a:cubicBezTo>
                    <a:pt x="10260" y="9652"/>
                    <a:pt x="11002" y="9565"/>
                    <a:pt x="11692" y="9234"/>
                  </a:cubicBezTo>
                  <a:cubicBezTo>
                    <a:pt x="12068" y="9055"/>
                    <a:pt x="12438" y="8975"/>
                    <a:pt x="12813" y="8975"/>
                  </a:cubicBezTo>
                  <a:cubicBezTo>
                    <a:pt x="13098" y="8975"/>
                    <a:pt x="13386" y="9021"/>
                    <a:pt x="13681" y="9105"/>
                  </a:cubicBezTo>
                  <a:cubicBezTo>
                    <a:pt x="14344" y="9287"/>
                    <a:pt x="15007" y="9457"/>
                    <a:pt x="15840" y="9674"/>
                  </a:cubicBezTo>
                  <a:cubicBezTo>
                    <a:pt x="15570" y="9352"/>
                    <a:pt x="15406" y="9164"/>
                    <a:pt x="15241" y="8970"/>
                  </a:cubicBezTo>
                  <a:cubicBezTo>
                    <a:pt x="15190" y="8970"/>
                    <a:pt x="15136" y="8973"/>
                    <a:pt x="15083" y="8973"/>
                  </a:cubicBezTo>
                  <a:cubicBezTo>
                    <a:pt x="14913" y="8973"/>
                    <a:pt x="14749" y="8942"/>
                    <a:pt x="14696" y="8683"/>
                  </a:cubicBezTo>
                  <a:lnTo>
                    <a:pt x="15089" y="8683"/>
                  </a:lnTo>
                  <a:cubicBezTo>
                    <a:pt x="14942" y="8342"/>
                    <a:pt x="14801" y="7996"/>
                    <a:pt x="14655" y="7650"/>
                  </a:cubicBezTo>
                  <a:cubicBezTo>
                    <a:pt x="14561" y="7275"/>
                    <a:pt x="14461" y="6911"/>
                    <a:pt x="14408" y="6524"/>
                  </a:cubicBezTo>
                  <a:cubicBezTo>
                    <a:pt x="14279" y="5861"/>
                    <a:pt x="14197" y="5186"/>
                    <a:pt x="14033" y="4535"/>
                  </a:cubicBezTo>
                  <a:cubicBezTo>
                    <a:pt x="13916" y="4048"/>
                    <a:pt x="13798" y="3550"/>
                    <a:pt x="13370" y="3221"/>
                  </a:cubicBezTo>
                  <a:lnTo>
                    <a:pt x="13370" y="3221"/>
                  </a:lnTo>
                  <a:cubicBezTo>
                    <a:pt x="13423" y="3503"/>
                    <a:pt x="13493" y="3778"/>
                    <a:pt x="13558" y="4066"/>
                  </a:cubicBezTo>
                  <a:cubicBezTo>
                    <a:pt x="13552" y="4071"/>
                    <a:pt x="13532" y="4096"/>
                    <a:pt x="13520" y="4096"/>
                  </a:cubicBezTo>
                  <a:cubicBezTo>
                    <a:pt x="13519" y="4096"/>
                    <a:pt x="13518" y="4096"/>
                    <a:pt x="13517" y="4095"/>
                  </a:cubicBezTo>
                  <a:cubicBezTo>
                    <a:pt x="13145" y="3960"/>
                    <a:pt x="12784" y="3902"/>
                    <a:pt x="12429" y="3902"/>
                  </a:cubicBezTo>
                  <a:cubicBezTo>
                    <a:pt x="11770" y="3902"/>
                    <a:pt x="11130" y="4100"/>
                    <a:pt x="10478" y="4359"/>
                  </a:cubicBezTo>
                  <a:cubicBezTo>
                    <a:pt x="9838" y="4606"/>
                    <a:pt x="9128" y="4694"/>
                    <a:pt x="8436" y="4823"/>
                  </a:cubicBezTo>
                  <a:cubicBezTo>
                    <a:pt x="8348" y="4837"/>
                    <a:pt x="8262" y="4845"/>
                    <a:pt x="8177" y="4845"/>
                  </a:cubicBezTo>
                  <a:cubicBezTo>
                    <a:pt x="7727" y="4845"/>
                    <a:pt x="7319" y="4640"/>
                    <a:pt x="6870" y="4295"/>
                  </a:cubicBezTo>
                  <a:cubicBezTo>
                    <a:pt x="8548" y="4095"/>
                    <a:pt x="10061" y="3661"/>
                    <a:pt x="11563" y="3157"/>
                  </a:cubicBezTo>
                  <a:cubicBezTo>
                    <a:pt x="11779" y="3083"/>
                    <a:pt x="11995" y="3038"/>
                    <a:pt x="12212" y="3038"/>
                  </a:cubicBezTo>
                  <a:cubicBezTo>
                    <a:pt x="12443" y="3038"/>
                    <a:pt x="12674" y="3088"/>
                    <a:pt x="12906" y="3209"/>
                  </a:cubicBezTo>
                  <a:cubicBezTo>
                    <a:pt x="12953" y="3234"/>
                    <a:pt x="13008" y="3241"/>
                    <a:pt x="13067" y="3241"/>
                  </a:cubicBezTo>
                  <a:cubicBezTo>
                    <a:pt x="13164" y="3241"/>
                    <a:pt x="13272" y="3221"/>
                    <a:pt x="13370" y="3221"/>
                  </a:cubicBezTo>
                  <a:cubicBezTo>
                    <a:pt x="12877" y="2435"/>
                    <a:pt x="12167" y="1983"/>
                    <a:pt x="11264" y="1801"/>
                  </a:cubicBezTo>
                  <a:cubicBezTo>
                    <a:pt x="10712" y="1690"/>
                    <a:pt x="10173" y="1543"/>
                    <a:pt x="9633" y="1379"/>
                  </a:cubicBezTo>
                  <a:cubicBezTo>
                    <a:pt x="8246" y="966"/>
                    <a:pt x="6833" y="836"/>
                    <a:pt x="5409" y="836"/>
                  </a:cubicBezTo>
                  <a:cubicBezTo>
                    <a:pt x="5015" y="836"/>
                    <a:pt x="4620" y="846"/>
                    <a:pt x="4224" y="863"/>
                  </a:cubicBezTo>
                  <a:cubicBezTo>
                    <a:pt x="3976" y="873"/>
                    <a:pt x="3730" y="880"/>
                    <a:pt x="3485" y="880"/>
                  </a:cubicBezTo>
                  <a:cubicBezTo>
                    <a:pt x="2587" y="880"/>
                    <a:pt x="1718" y="777"/>
                    <a:pt x="892" y="311"/>
                  </a:cubicBezTo>
                  <a:cubicBezTo>
                    <a:pt x="632" y="170"/>
                    <a:pt x="322" y="116"/>
                    <a:pt x="32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 flipH="1">
              <a:off x="3865627" y="363410"/>
              <a:ext cx="217528" cy="322690"/>
            </a:xfrm>
            <a:custGeom>
              <a:avLst/>
              <a:gdLst/>
              <a:ahLst/>
              <a:cxnLst/>
              <a:rect l="l" t="t" r="r" b="b"/>
              <a:pathLst>
                <a:path w="5134" h="7616" extrusionOk="0">
                  <a:moveTo>
                    <a:pt x="4682" y="95"/>
                  </a:moveTo>
                  <a:lnTo>
                    <a:pt x="4670" y="107"/>
                  </a:lnTo>
                  <a:cubicBezTo>
                    <a:pt x="4674" y="106"/>
                    <a:pt x="4677" y="105"/>
                    <a:pt x="4681" y="104"/>
                  </a:cubicBezTo>
                  <a:lnTo>
                    <a:pt x="4681" y="104"/>
                  </a:lnTo>
                  <a:cubicBezTo>
                    <a:pt x="4681" y="101"/>
                    <a:pt x="4681" y="98"/>
                    <a:pt x="4682" y="95"/>
                  </a:cubicBezTo>
                  <a:close/>
                  <a:moveTo>
                    <a:pt x="3949" y="828"/>
                  </a:moveTo>
                  <a:lnTo>
                    <a:pt x="3943" y="834"/>
                  </a:lnTo>
                  <a:cubicBezTo>
                    <a:pt x="3944" y="835"/>
                    <a:pt x="3945" y="835"/>
                    <a:pt x="3946" y="836"/>
                  </a:cubicBezTo>
                  <a:lnTo>
                    <a:pt x="3946" y="836"/>
                  </a:lnTo>
                  <a:cubicBezTo>
                    <a:pt x="3947" y="833"/>
                    <a:pt x="3948" y="831"/>
                    <a:pt x="3949" y="828"/>
                  </a:cubicBezTo>
                  <a:close/>
                  <a:moveTo>
                    <a:pt x="3215" y="1268"/>
                  </a:moveTo>
                  <a:lnTo>
                    <a:pt x="3209" y="1274"/>
                  </a:lnTo>
                  <a:cubicBezTo>
                    <a:pt x="3210" y="1274"/>
                    <a:pt x="3210" y="1274"/>
                    <a:pt x="3210" y="1274"/>
                  </a:cubicBezTo>
                  <a:lnTo>
                    <a:pt x="3210" y="1274"/>
                  </a:lnTo>
                  <a:cubicBezTo>
                    <a:pt x="3212" y="1272"/>
                    <a:pt x="3214" y="1270"/>
                    <a:pt x="3215" y="1268"/>
                  </a:cubicBezTo>
                  <a:close/>
                  <a:moveTo>
                    <a:pt x="3358" y="4499"/>
                  </a:moveTo>
                  <a:cubicBezTo>
                    <a:pt x="3357" y="4501"/>
                    <a:pt x="3357" y="4504"/>
                    <a:pt x="3356" y="4506"/>
                  </a:cubicBezTo>
                  <a:lnTo>
                    <a:pt x="3362" y="4501"/>
                  </a:lnTo>
                  <a:cubicBezTo>
                    <a:pt x="3361" y="4500"/>
                    <a:pt x="3359" y="4499"/>
                    <a:pt x="3358" y="4499"/>
                  </a:cubicBezTo>
                  <a:close/>
                  <a:moveTo>
                    <a:pt x="3362" y="2553"/>
                  </a:moveTo>
                  <a:lnTo>
                    <a:pt x="3362" y="2553"/>
                  </a:lnTo>
                  <a:cubicBezTo>
                    <a:pt x="3297" y="2969"/>
                    <a:pt x="3057" y="3034"/>
                    <a:pt x="2863" y="3151"/>
                  </a:cubicBezTo>
                  <a:cubicBezTo>
                    <a:pt x="2746" y="3216"/>
                    <a:pt x="2640" y="3292"/>
                    <a:pt x="2523" y="3357"/>
                  </a:cubicBezTo>
                  <a:cubicBezTo>
                    <a:pt x="2470" y="3404"/>
                    <a:pt x="2417" y="3445"/>
                    <a:pt x="2365" y="3497"/>
                  </a:cubicBezTo>
                  <a:cubicBezTo>
                    <a:pt x="2183" y="3650"/>
                    <a:pt x="1995" y="3802"/>
                    <a:pt x="1807" y="3961"/>
                  </a:cubicBezTo>
                  <a:cubicBezTo>
                    <a:pt x="1655" y="4107"/>
                    <a:pt x="1508" y="4242"/>
                    <a:pt x="1356" y="4389"/>
                  </a:cubicBezTo>
                  <a:cubicBezTo>
                    <a:pt x="1303" y="4436"/>
                    <a:pt x="1250" y="4489"/>
                    <a:pt x="1203" y="4530"/>
                  </a:cubicBezTo>
                  <a:cubicBezTo>
                    <a:pt x="1097" y="4665"/>
                    <a:pt x="986" y="4800"/>
                    <a:pt x="880" y="4935"/>
                  </a:cubicBezTo>
                  <a:cubicBezTo>
                    <a:pt x="798" y="5081"/>
                    <a:pt x="716" y="5234"/>
                    <a:pt x="564" y="5527"/>
                  </a:cubicBezTo>
                  <a:cubicBezTo>
                    <a:pt x="487" y="5122"/>
                    <a:pt x="657" y="5017"/>
                    <a:pt x="804" y="4888"/>
                  </a:cubicBezTo>
                  <a:cubicBezTo>
                    <a:pt x="904" y="4735"/>
                    <a:pt x="1004" y="4577"/>
                    <a:pt x="1097" y="4413"/>
                  </a:cubicBezTo>
                  <a:cubicBezTo>
                    <a:pt x="1133" y="4360"/>
                    <a:pt x="1174" y="4319"/>
                    <a:pt x="1209" y="4266"/>
                  </a:cubicBezTo>
                  <a:cubicBezTo>
                    <a:pt x="1385" y="4143"/>
                    <a:pt x="1561" y="4008"/>
                    <a:pt x="1737" y="3885"/>
                  </a:cubicBezTo>
                  <a:cubicBezTo>
                    <a:pt x="1913" y="3709"/>
                    <a:pt x="2089" y="3527"/>
                    <a:pt x="2265" y="3345"/>
                  </a:cubicBezTo>
                  <a:cubicBezTo>
                    <a:pt x="2306" y="3304"/>
                    <a:pt x="2353" y="3274"/>
                    <a:pt x="2394" y="3239"/>
                  </a:cubicBezTo>
                  <a:cubicBezTo>
                    <a:pt x="2517" y="3151"/>
                    <a:pt x="2629" y="3069"/>
                    <a:pt x="2746" y="2993"/>
                  </a:cubicBezTo>
                  <a:cubicBezTo>
                    <a:pt x="2916" y="2876"/>
                    <a:pt x="3092" y="2746"/>
                    <a:pt x="3362" y="2553"/>
                  </a:cubicBezTo>
                  <a:close/>
                  <a:moveTo>
                    <a:pt x="1455" y="6114"/>
                  </a:moveTo>
                  <a:lnTo>
                    <a:pt x="1453" y="6116"/>
                  </a:lnTo>
                  <a:lnTo>
                    <a:pt x="1455" y="6114"/>
                  </a:lnTo>
                  <a:close/>
                  <a:moveTo>
                    <a:pt x="5057" y="1"/>
                  </a:moveTo>
                  <a:cubicBezTo>
                    <a:pt x="4932" y="35"/>
                    <a:pt x="4806" y="69"/>
                    <a:pt x="4681" y="104"/>
                  </a:cubicBezTo>
                  <a:lnTo>
                    <a:pt x="4681" y="104"/>
                  </a:lnTo>
                  <a:cubicBezTo>
                    <a:pt x="4617" y="566"/>
                    <a:pt x="4506" y="673"/>
                    <a:pt x="4097" y="687"/>
                  </a:cubicBezTo>
                  <a:lnTo>
                    <a:pt x="4097" y="687"/>
                  </a:lnTo>
                  <a:cubicBezTo>
                    <a:pt x="4097" y="685"/>
                    <a:pt x="4096" y="683"/>
                    <a:pt x="4095" y="681"/>
                  </a:cubicBezTo>
                  <a:lnTo>
                    <a:pt x="4095" y="681"/>
                  </a:lnTo>
                  <a:lnTo>
                    <a:pt x="4083" y="687"/>
                  </a:lnTo>
                  <a:cubicBezTo>
                    <a:pt x="4088" y="687"/>
                    <a:pt x="4093" y="687"/>
                    <a:pt x="4097" y="687"/>
                  </a:cubicBezTo>
                  <a:lnTo>
                    <a:pt x="4097" y="687"/>
                  </a:lnTo>
                  <a:cubicBezTo>
                    <a:pt x="4138" y="795"/>
                    <a:pt x="4139" y="866"/>
                    <a:pt x="4063" y="866"/>
                  </a:cubicBezTo>
                  <a:cubicBezTo>
                    <a:pt x="4035" y="866"/>
                    <a:pt x="3997" y="857"/>
                    <a:pt x="3946" y="836"/>
                  </a:cubicBezTo>
                  <a:lnTo>
                    <a:pt x="3946" y="836"/>
                  </a:lnTo>
                  <a:cubicBezTo>
                    <a:pt x="3835" y="1187"/>
                    <a:pt x="3731" y="1276"/>
                    <a:pt x="3335" y="1276"/>
                  </a:cubicBezTo>
                  <a:cubicBezTo>
                    <a:pt x="3297" y="1276"/>
                    <a:pt x="3255" y="1276"/>
                    <a:pt x="3210" y="1274"/>
                  </a:cubicBezTo>
                  <a:lnTo>
                    <a:pt x="3210" y="1274"/>
                  </a:lnTo>
                  <a:cubicBezTo>
                    <a:pt x="3165" y="1330"/>
                    <a:pt x="3114" y="1381"/>
                    <a:pt x="3063" y="1427"/>
                  </a:cubicBezTo>
                  <a:lnTo>
                    <a:pt x="3069" y="1421"/>
                  </a:lnTo>
                  <a:lnTo>
                    <a:pt x="3069" y="1421"/>
                  </a:lnTo>
                  <a:cubicBezTo>
                    <a:pt x="2875" y="1544"/>
                    <a:pt x="2670" y="1661"/>
                    <a:pt x="2476" y="1802"/>
                  </a:cubicBezTo>
                  <a:cubicBezTo>
                    <a:pt x="2247" y="1972"/>
                    <a:pt x="1977" y="2119"/>
                    <a:pt x="1819" y="2348"/>
                  </a:cubicBezTo>
                  <a:cubicBezTo>
                    <a:pt x="1379" y="2952"/>
                    <a:pt x="968" y="3580"/>
                    <a:pt x="593" y="4231"/>
                  </a:cubicBezTo>
                  <a:cubicBezTo>
                    <a:pt x="352" y="4665"/>
                    <a:pt x="65" y="5117"/>
                    <a:pt x="399" y="5650"/>
                  </a:cubicBezTo>
                  <a:cubicBezTo>
                    <a:pt x="446" y="5721"/>
                    <a:pt x="393" y="5885"/>
                    <a:pt x="335" y="5985"/>
                  </a:cubicBezTo>
                  <a:cubicBezTo>
                    <a:pt x="0" y="6519"/>
                    <a:pt x="135" y="7076"/>
                    <a:pt x="188" y="7616"/>
                  </a:cubicBezTo>
                  <a:cubicBezTo>
                    <a:pt x="335" y="7487"/>
                    <a:pt x="464" y="7381"/>
                    <a:pt x="575" y="7281"/>
                  </a:cubicBezTo>
                  <a:cubicBezTo>
                    <a:pt x="722" y="7088"/>
                    <a:pt x="869" y="6894"/>
                    <a:pt x="1015" y="6700"/>
                  </a:cubicBezTo>
                  <a:lnTo>
                    <a:pt x="1015" y="6700"/>
                  </a:lnTo>
                  <a:lnTo>
                    <a:pt x="1009" y="6706"/>
                  </a:lnTo>
                  <a:cubicBezTo>
                    <a:pt x="1115" y="6560"/>
                    <a:pt x="1209" y="6407"/>
                    <a:pt x="1309" y="6260"/>
                  </a:cubicBezTo>
                  <a:lnTo>
                    <a:pt x="1309" y="6260"/>
                  </a:lnTo>
                  <a:lnTo>
                    <a:pt x="1453" y="6116"/>
                  </a:lnTo>
                  <a:lnTo>
                    <a:pt x="1596" y="5973"/>
                  </a:lnTo>
                  <a:lnTo>
                    <a:pt x="1596" y="5973"/>
                  </a:lnTo>
                  <a:cubicBezTo>
                    <a:pt x="1848" y="5779"/>
                    <a:pt x="2089" y="5580"/>
                    <a:pt x="2335" y="5381"/>
                  </a:cubicBezTo>
                  <a:lnTo>
                    <a:pt x="2335" y="5381"/>
                  </a:lnTo>
                  <a:lnTo>
                    <a:pt x="2329" y="5386"/>
                  </a:lnTo>
                  <a:lnTo>
                    <a:pt x="2640" y="5234"/>
                  </a:lnTo>
                  <a:lnTo>
                    <a:pt x="2623" y="5240"/>
                  </a:lnTo>
                  <a:cubicBezTo>
                    <a:pt x="2674" y="5182"/>
                    <a:pt x="2726" y="5136"/>
                    <a:pt x="2773" y="5084"/>
                  </a:cubicBezTo>
                  <a:lnTo>
                    <a:pt x="2773" y="5084"/>
                  </a:lnTo>
                  <a:cubicBezTo>
                    <a:pt x="2830" y="5033"/>
                    <a:pt x="2882" y="4986"/>
                    <a:pt x="2934" y="4935"/>
                  </a:cubicBezTo>
                  <a:lnTo>
                    <a:pt x="2934" y="4935"/>
                  </a:lnTo>
                  <a:lnTo>
                    <a:pt x="2916" y="4946"/>
                  </a:lnTo>
                  <a:lnTo>
                    <a:pt x="2916" y="4946"/>
                  </a:lnTo>
                  <a:lnTo>
                    <a:pt x="3080" y="4788"/>
                  </a:lnTo>
                  <a:lnTo>
                    <a:pt x="3063" y="4800"/>
                  </a:lnTo>
                  <a:lnTo>
                    <a:pt x="3209" y="4653"/>
                  </a:lnTo>
                  <a:lnTo>
                    <a:pt x="3209" y="4653"/>
                  </a:lnTo>
                  <a:lnTo>
                    <a:pt x="3215" y="4647"/>
                  </a:lnTo>
                  <a:lnTo>
                    <a:pt x="3209" y="4653"/>
                  </a:lnTo>
                  <a:cubicBezTo>
                    <a:pt x="3167" y="4538"/>
                    <a:pt x="3174" y="4472"/>
                    <a:pt x="3249" y="4472"/>
                  </a:cubicBezTo>
                  <a:cubicBezTo>
                    <a:pt x="3276" y="4472"/>
                    <a:pt x="3312" y="4481"/>
                    <a:pt x="3358" y="4499"/>
                  </a:cubicBezTo>
                  <a:lnTo>
                    <a:pt x="3358" y="4499"/>
                  </a:lnTo>
                  <a:cubicBezTo>
                    <a:pt x="3391" y="4365"/>
                    <a:pt x="3387" y="4194"/>
                    <a:pt x="3473" y="4096"/>
                  </a:cubicBezTo>
                  <a:cubicBezTo>
                    <a:pt x="3907" y="3638"/>
                    <a:pt x="4007" y="3081"/>
                    <a:pt x="4083" y="2482"/>
                  </a:cubicBezTo>
                  <a:lnTo>
                    <a:pt x="4083" y="2482"/>
                  </a:lnTo>
                  <a:cubicBezTo>
                    <a:pt x="3872" y="2524"/>
                    <a:pt x="3708" y="2553"/>
                    <a:pt x="3444" y="2594"/>
                  </a:cubicBezTo>
                  <a:cubicBezTo>
                    <a:pt x="4823" y="1362"/>
                    <a:pt x="5134" y="852"/>
                    <a:pt x="505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 flipH="1">
              <a:off x="3871601" y="542888"/>
              <a:ext cx="213291" cy="215790"/>
            </a:xfrm>
            <a:custGeom>
              <a:avLst/>
              <a:gdLst/>
              <a:ahLst/>
              <a:cxnLst/>
              <a:rect l="l" t="t" r="r" b="b"/>
              <a:pathLst>
                <a:path w="5034" h="5093" extrusionOk="0">
                  <a:moveTo>
                    <a:pt x="2388" y="1139"/>
                  </a:moveTo>
                  <a:lnTo>
                    <a:pt x="2382" y="1145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387" y="1141"/>
                    <a:pt x="2387" y="1140"/>
                    <a:pt x="2388" y="1139"/>
                  </a:cubicBezTo>
                  <a:close/>
                  <a:moveTo>
                    <a:pt x="1508" y="1872"/>
                  </a:moveTo>
                  <a:lnTo>
                    <a:pt x="1502" y="1878"/>
                  </a:lnTo>
                  <a:cubicBezTo>
                    <a:pt x="1505" y="1879"/>
                    <a:pt x="1508" y="1881"/>
                    <a:pt x="1512" y="1882"/>
                  </a:cubicBezTo>
                  <a:lnTo>
                    <a:pt x="1512" y="1882"/>
                  </a:lnTo>
                  <a:cubicBezTo>
                    <a:pt x="1510" y="1879"/>
                    <a:pt x="1509" y="1875"/>
                    <a:pt x="1508" y="1872"/>
                  </a:cubicBezTo>
                  <a:close/>
                  <a:moveTo>
                    <a:pt x="1361" y="2019"/>
                  </a:moveTo>
                  <a:lnTo>
                    <a:pt x="1355" y="2024"/>
                  </a:lnTo>
                  <a:cubicBezTo>
                    <a:pt x="1359" y="2026"/>
                    <a:pt x="1362" y="2027"/>
                    <a:pt x="1364" y="2028"/>
                  </a:cubicBezTo>
                  <a:lnTo>
                    <a:pt x="1364" y="2028"/>
                  </a:lnTo>
                  <a:cubicBezTo>
                    <a:pt x="1363" y="2025"/>
                    <a:pt x="1362" y="2022"/>
                    <a:pt x="1361" y="2019"/>
                  </a:cubicBezTo>
                  <a:close/>
                  <a:moveTo>
                    <a:pt x="2957" y="2547"/>
                  </a:moveTo>
                  <a:cubicBezTo>
                    <a:pt x="2959" y="2551"/>
                    <a:pt x="2961" y="2555"/>
                    <a:pt x="2963" y="2558"/>
                  </a:cubicBezTo>
                  <a:lnTo>
                    <a:pt x="2963" y="2547"/>
                  </a:lnTo>
                  <a:close/>
                  <a:moveTo>
                    <a:pt x="2095" y="3339"/>
                  </a:moveTo>
                  <a:lnTo>
                    <a:pt x="2095" y="3339"/>
                  </a:lnTo>
                  <a:cubicBezTo>
                    <a:pt x="2092" y="3339"/>
                    <a:pt x="2090" y="3340"/>
                    <a:pt x="2087" y="3340"/>
                  </a:cubicBezTo>
                  <a:lnTo>
                    <a:pt x="2087" y="3340"/>
                  </a:lnTo>
                  <a:lnTo>
                    <a:pt x="2083" y="3344"/>
                  </a:lnTo>
                  <a:lnTo>
                    <a:pt x="2095" y="3339"/>
                  </a:lnTo>
                  <a:close/>
                  <a:moveTo>
                    <a:pt x="3825" y="1"/>
                  </a:moveTo>
                  <a:lnTo>
                    <a:pt x="3825" y="1"/>
                  </a:lnTo>
                  <a:cubicBezTo>
                    <a:pt x="3673" y="94"/>
                    <a:pt x="3538" y="182"/>
                    <a:pt x="3409" y="265"/>
                  </a:cubicBezTo>
                  <a:lnTo>
                    <a:pt x="3415" y="259"/>
                  </a:lnTo>
                  <a:lnTo>
                    <a:pt x="3262" y="411"/>
                  </a:lnTo>
                  <a:lnTo>
                    <a:pt x="3117" y="556"/>
                  </a:lnTo>
                  <a:lnTo>
                    <a:pt x="3122" y="551"/>
                  </a:lnTo>
                  <a:lnTo>
                    <a:pt x="2980" y="693"/>
                  </a:lnTo>
                  <a:lnTo>
                    <a:pt x="2980" y="693"/>
                  </a:lnTo>
                  <a:cubicBezTo>
                    <a:pt x="2922" y="740"/>
                    <a:pt x="2869" y="793"/>
                    <a:pt x="2822" y="845"/>
                  </a:cubicBezTo>
                  <a:lnTo>
                    <a:pt x="2828" y="839"/>
                  </a:lnTo>
                  <a:lnTo>
                    <a:pt x="2828" y="839"/>
                  </a:lnTo>
                  <a:cubicBezTo>
                    <a:pt x="2775" y="898"/>
                    <a:pt x="2722" y="945"/>
                    <a:pt x="2675" y="998"/>
                  </a:cubicBezTo>
                  <a:lnTo>
                    <a:pt x="2675" y="998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154" y="1588"/>
                    <a:pt x="2042" y="1677"/>
                    <a:pt x="1656" y="1730"/>
                  </a:cubicBezTo>
                  <a:lnTo>
                    <a:pt x="1656" y="1730"/>
                  </a:lnTo>
                  <a:cubicBezTo>
                    <a:pt x="1656" y="1729"/>
                    <a:pt x="1655" y="1727"/>
                    <a:pt x="1655" y="1725"/>
                  </a:cubicBezTo>
                  <a:lnTo>
                    <a:pt x="1655" y="1725"/>
                  </a:lnTo>
                  <a:lnTo>
                    <a:pt x="1649" y="1731"/>
                  </a:lnTo>
                  <a:cubicBezTo>
                    <a:pt x="1651" y="1731"/>
                    <a:pt x="1654" y="1730"/>
                    <a:pt x="1656" y="1730"/>
                  </a:cubicBezTo>
                  <a:lnTo>
                    <a:pt x="1656" y="1730"/>
                  </a:lnTo>
                  <a:cubicBezTo>
                    <a:pt x="1697" y="1842"/>
                    <a:pt x="1689" y="1909"/>
                    <a:pt x="1616" y="1909"/>
                  </a:cubicBezTo>
                  <a:cubicBezTo>
                    <a:pt x="1590" y="1909"/>
                    <a:pt x="1555" y="1900"/>
                    <a:pt x="1512" y="1882"/>
                  </a:cubicBezTo>
                  <a:lnTo>
                    <a:pt x="1512" y="1882"/>
                  </a:lnTo>
                  <a:cubicBezTo>
                    <a:pt x="1553" y="1999"/>
                    <a:pt x="1548" y="2061"/>
                    <a:pt x="1481" y="2061"/>
                  </a:cubicBezTo>
                  <a:cubicBezTo>
                    <a:pt x="1453" y="2061"/>
                    <a:pt x="1414" y="2050"/>
                    <a:pt x="1364" y="2028"/>
                  </a:cubicBezTo>
                  <a:lnTo>
                    <a:pt x="1364" y="2028"/>
                  </a:lnTo>
                  <a:cubicBezTo>
                    <a:pt x="1446" y="2290"/>
                    <a:pt x="1331" y="2427"/>
                    <a:pt x="1069" y="2464"/>
                  </a:cubicBezTo>
                  <a:lnTo>
                    <a:pt x="1069" y="2464"/>
                  </a:lnTo>
                  <a:cubicBezTo>
                    <a:pt x="1068" y="2462"/>
                    <a:pt x="1068" y="2460"/>
                    <a:pt x="1068" y="2459"/>
                  </a:cubicBezTo>
                  <a:lnTo>
                    <a:pt x="1068" y="2459"/>
                  </a:lnTo>
                  <a:lnTo>
                    <a:pt x="1062" y="2464"/>
                  </a:lnTo>
                  <a:cubicBezTo>
                    <a:pt x="1064" y="2464"/>
                    <a:pt x="1066" y="2464"/>
                    <a:pt x="1069" y="2464"/>
                  </a:cubicBezTo>
                  <a:lnTo>
                    <a:pt x="1069" y="2464"/>
                  </a:lnTo>
                  <a:cubicBezTo>
                    <a:pt x="1108" y="2805"/>
                    <a:pt x="974" y="3008"/>
                    <a:pt x="627" y="3051"/>
                  </a:cubicBezTo>
                  <a:lnTo>
                    <a:pt x="627" y="3051"/>
                  </a:lnTo>
                  <a:cubicBezTo>
                    <a:pt x="627" y="3049"/>
                    <a:pt x="628" y="3047"/>
                    <a:pt x="628" y="3045"/>
                  </a:cubicBezTo>
                  <a:lnTo>
                    <a:pt x="628" y="3045"/>
                  </a:lnTo>
                  <a:lnTo>
                    <a:pt x="622" y="3051"/>
                  </a:lnTo>
                  <a:cubicBezTo>
                    <a:pt x="624" y="3051"/>
                    <a:pt x="625" y="3051"/>
                    <a:pt x="627" y="3051"/>
                  </a:cubicBezTo>
                  <a:lnTo>
                    <a:pt x="627" y="3051"/>
                  </a:lnTo>
                  <a:cubicBezTo>
                    <a:pt x="605" y="3143"/>
                    <a:pt x="610" y="3252"/>
                    <a:pt x="569" y="3339"/>
                  </a:cubicBezTo>
                  <a:cubicBezTo>
                    <a:pt x="305" y="3908"/>
                    <a:pt x="0" y="4465"/>
                    <a:pt x="429" y="5093"/>
                  </a:cubicBezTo>
                  <a:cubicBezTo>
                    <a:pt x="487" y="5071"/>
                    <a:pt x="556" y="5050"/>
                    <a:pt x="617" y="5028"/>
                  </a:cubicBezTo>
                  <a:lnTo>
                    <a:pt x="617" y="5028"/>
                  </a:lnTo>
                  <a:cubicBezTo>
                    <a:pt x="617" y="5032"/>
                    <a:pt x="616" y="5036"/>
                    <a:pt x="616" y="5040"/>
                  </a:cubicBezTo>
                  <a:lnTo>
                    <a:pt x="634" y="5022"/>
                  </a:lnTo>
                  <a:lnTo>
                    <a:pt x="634" y="5022"/>
                  </a:lnTo>
                  <a:cubicBezTo>
                    <a:pt x="628" y="5024"/>
                    <a:pt x="623" y="5026"/>
                    <a:pt x="617" y="5028"/>
                  </a:cubicBezTo>
                  <a:lnTo>
                    <a:pt x="617" y="5028"/>
                  </a:lnTo>
                  <a:cubicBezTo>
                    <a:pt x="627" y="4801"/>
                    <a:pt x="594" y="4555"/>
                    <a:pt x="911" y="4514"/>
                  </a:cubicBezTo>
                  <a:lnTo>
                    <a:pt x="911" y="4514"/>
                  </a:lnTo>
                  <a:cubicBezTo>
                    <a:pt x="910" y="4515"/>
                    <a:pt x="910" y="4516"/>
                    <a:pt x="910" y="4518"/>
                  </a:cubicBezTo>
                  <a:lnTo>
                    <a:pt x="927" y="4512"/>
                  </a:lnTo>
                  <a:lnTo>
                    <a:pt x="927" y="4512"/>
                  </a:lnTo>
                  <a:cubicBezTo>
                    <a:pt x="922" y="4512"/>
                    <a:pt x="916" y="4513"/>
                    <a:pt x="911" y="4514"/>
                  </a:cubicBezTo>
                  <a:lnTo>
                    <a:pt x="911" y="4514"/>
                  </a:lnTo>
                  <a:cubicBezTo>
                    <a:pt x="1069" y="3891"/>
                    <a:pt x="1459" y="3494"/>
                    <a:pt x="2087" y="3340"/>
                  </a:cubicBezTo>
                  <a:lnTo>
                    <a:pt x="2087" y="3340"/>
                  </a:lnTo>
                  <a:lnTo>
                    <a:pt x="2241" y="3192"/>
                  </a:lnTo>
                  <a:lnTo>
                    <a:pt x="2394" y="3034"/>
                  </a:lnTo>
                  <a:lnTo>
                    <a:pt x="2388" y="3045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82" y="2748"/>
                    <a:pt x="2681" y="2750"/>
                    <a:pt x="2681" y="2752"/>
                  </a:cubicBezTo>
                  <a:lnTo>
                    <a:pt x="2687" y="2740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90" y="2644"/>
                    <a:pt x="2708" y="2552"/>
                    <a:pt x="2786" y="2552"/>
                  </a:cubicBezTo>
                  <a:cubicBezTo>
                    <a:pt x="2818" y="2552"/>
                    <a:pt x="2860" y="2568"/>
                    <a:pt x="2916" y="2605"/>
                  </a:cubicBezTo>
                  <a:lnTo>
                    <a:pt x="2898" y="2588"/>
                  </a:lnTo>
                  <a:lnTo>
                    <a:pt x="2916" y="2547"/>
                  </a:lnTo>
                  <a:lnTo>
                    <a:pt x="2957" y="2547"/>
                  </a:lnTo>
                  <a:cubicBezTo>
                    <a:pt x="2926" y="2489"/>
                    <a:pt x="2871" y="2410"/>
                    <a:pt x="2892" y="2382"/>
                  </a:cubicBezTo>
                  <a:cubicBezTo>
                    <a:pt x="3186" y="1931"/>
                    <a:pt x="3491" y="1491"/>
                    <a:pt x="3872" y="927"/>
                  </a:cubicBezTo>
                  <a:lnTo>
                    <a:pt x="3872" y="927"/>
                  </a:lnTo>
                  <a:cubicBezTo>
                    <a:pt x="3749" y="1649"/>
                    <a:pt x="3591" y="2230"/>
                    <a:pt x="3573" y="2816"/>
                  </a:cubicBezTo>
                  <a:cubicBezTo>
                    <a:pt x="3561" y="3403"/>
                    <a:pt x="3696" y="3996"/>
                    <a:pt x="3778" y="4629"/>
                  </a:cubicBezTo>
                  <a:cubicBezTo>
                    <a:pt x="3960" y="4512"/>
                    <a:pt x="4124" y="4418"/>
                    <a:pt x="4277" y="4307"/>
                  </a:cubicBezTo>
                  <a:cubicBezTo>
                    <a:pt x="4934" y="3837"/>
                    <a:pt x="5034" y="3450"/>
                    <a:pt x="4705" y="2693"/>
                  </a:cubicBezTo>
                  <a:cubicBezTo>
                    <a:pt x="4647" y="2558"/>
                    <a:pt x="4535" y="2441"/>
                    <a:pt x="4506" y="2306"/>
                  </a:cubicBezTo>
                  <a:cubicBezTo>
                    <a:pt x="4336" y="1526"/>
                    <a:pt x="3737" y="881"/>
                    <a:pt x="38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 flipH="1">
              <a:off x="3394857" y="162322"/>
              <a:ext cx="136262" cy="192699"/>
            </a:xfrm>
            <a:custGeom>
              <a:avLst/>
              <a:gdLst/>
              <a:ahLst/>
              <a:cxnLst/>
              <a:rect l="l" t="t" r="r" b="b"/>
              <a:pathLst>
                <a:path w="3216" h="4548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94" y="5"/>
                    <a:pt x="294" y="9"/>
                    <a:pt x="294" y="13"/>
                  </a:cubicBezTo>
                  <a:lnTo>
                    <a:pt x="294" y="13"/>
                  </a:lnTo>
                  <a:cubicBezTo>
                    <a:pt x="296" y="13"/>
                    <a:pt x="298" y="13"/>
                    <a:pt x="300" y="13"/>
                  </a:cubicBezTo>
                  <a:lnTo>
                    <a:pt x="294" y="1"/>
                  </a:lnTo>
                  <a:close/>
                  <a:moveTo>
                    <a:pt x="1168" y="869"/>
                  </a:moveTo>
                  <a:lnTo>
                    <a:pt x="1168" y="869"/>
                  </a:lnTo>
                  <a:cubicBezTo>
                    <a:pt x="1169" y="874"/>
                    <a:pt x="1170" y="879"/>
                    <a:pt x="1170" y="884"/>
                  </a:cubicBezTo>
                  <a:lnTo>
                    <a:pt x="1170" y="884"/>
                  </a:lnTo>
                  <a:cubicBezTo>
                    <a:pt x="1172" y="883"/>
                    <a:pt x="1173" y="882"/>
                    <a:pt x="1174" y="881"/>
                  </a:cubicBezTo>
                  <a:lnTo>
                    <a:pt x="1168" y="869"/>
                  </a:lnTo>
                  <a:close/>
                  <a:moveTo>
                    <a:pt x="294" y="13"/>
                  </a:moveTo>
                  <a:cubicBezTo>
                    <a:pt x="202" y="13"/>
                    <a:pt x="116" y="24"/>
                    <a:pt x="24" y="24"/>
                  </a:cubicBezTo>
                  <a:cubicBezTo>
                    <a:pt x="13" y="306"/>
                    <a:pt x="7" y="599"/>
                    <a:pt x="1" y="893"/>
                  </a:cubicBezTo>
                  <a:cubicBezTo>
                    <a:pt x="224" y="1585"/>
                    <a:pt x="435" y="2277"/>
                    <a:pt x="652" y="2969"/>
                  </a:cubicBezTo>
                  <a:cubicBezTo>
                    <a:pt x="828" y="3497"/>
                    <a:pt x="1016" y="4025"/>
                    <a:pt x="1198" y="4548"/>
                  </a:cubicBezTo>
                  <a:cubicBezTo>
                    <a:pt x="1872" y="4501"/>
                    <a:pt x="2541" y="4454"/>
                    <a:pt x="3216" y="4401"/>
                  </a:cubicBezTo>
                  <a:lnTo>
                    <a:pt x="2488" y="2353"/>
                  </a:lnTo>
                  <a:lnTo>
                    <a:pt x="2482" y="2336"/>
                  </a:lnTo>
                  <a:cubicBezTo>
                    <a:pt x="2054" y="1919"/>
                    <a:pt x="1632" y="1503"/>
                    <a:pt x="1209" y="1075"/>
                  </a:cubicBezTo>
                  <a:cubicBezTo>
                    <a:pt x="1176" y="1042"/>
                    <a:pt x="1179" y="957"/>
                    <a:pt x="1170" y="884"/>
                  </a:cubicBezTo>
                  <a:lnTo>
                    <a:pt x="1170" y="884"/>
                  </a:lnTo>
                  <a:cubicBezTo>
                    <a:pt x="1112" y="928"/>
                    <a:pt x="1066" y="946"/>
                    <a:pt x="1030" y="946"/>
                  </a:cubicBezTo>
                  <a:cubicBezTo>
                    <a:pt x="946" y="946"/>
                    <a:pt x="913" y="845"/>
                    <a:pt x="881" y="734"/>
                  </a:cubicBezTo>
                  <a:cubicBezTo>
                    <a:pt x="608" y="560"/>
                    <a:pt x="289" y="420"/>
                    <a:pt x="294" y="13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 flipH="1">
              <a:off x="3820885" y="443234"/>
              <a:ext cx="95502" cy="251593"/>
            </a:xfrm>
            <a:custGeom>
              <a:avLst/>
              <a:gdLst/>
              <a:ahLst/>
              <a:cxnLst/>
              <a:rect l="l" t="t" r="r" b="b"/>
              <a:pathLst>
                <a:path w="2254" h="5938" extrusionOk="0">
                  <a:moveTo>
                    <a:pt x="728" y="0"/>
                  </a:moveTo>
                  <a:cubicBezTo>
                    <a:pt x="241" y="950"/>
                    <a:pt x="1" y="1854"/>
                    <a:pt x="241" y="2798"/>
                  </a:cubicBezTo>
                  <a:cubicBezTo>
                    <a:pt x="499" y="3825"/>
                    <a:pt x="857" y="4822"/>
                    <a:pt x="1168" y="5831"/>
                  </a:cubicBezTo>
                  <a:cubicBezTo>
                    <a:pt x="1297" y="5837"/>
                    <a:pt x="1426" y="5843"/>
                    <a:pt x="1544" y="5849"/>
                  </a:cubicBezTo>
                  <a:cubicBezTo>
                    <a:pt x="1603" y="5911"/>
                    <a:pt x="1649" y="5938"/>
                    <a:pt x="1685" y="5938"/>
                  </a:cubicBezTo>
                  <a:cubicBezTo>
                    <a:pt x="1745" y="5938"/>
                    <a:pt x="1775" y="5863"/>
                    <a:pt x="1790" y="5749"/>
                  </a:cubicBezTo>
                  <a:cubicBezTo>
                    <a:pt x="1555" y="5626"/>
                    <a:pt x="1708" y="5497"/>
                    <a:pt x="1808" y="5432"/>
                  </a:cubicBezTo>
                  <a:cubicBezTo>
                    <a:pt x="2236" y="5122"/>
                    <a:pt x="2254" y="4723"/>
                    <a:pt x="2136" y="4259"/>
                  </a:cubicBezTo>
                  <a:cubicBezTo>
                    <a:pt x="2083" y="4048"/>
                    <a:pt x="2083" y="3819"/>
                    <a:pt x="2019" y="3614"/>
                  </a:cubicBezTo>
                  <a:cubicBezTo>
                    <a:pt x="1667" y="2517"/>
                    <a:pt x="1297" y="1414"/>
                    <a:pt x="934" y="317"/>
                  </a:cubicBezTo>
                  <a:cubicBezTo>
                    <a:pt x="910" y="235"/>
                    <a:pt x="840" y="158"/>
                    <a:pt x="7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 flipH="1">
              <a:off x="3450361" y="162322"/>
              <a:ext cx="130966" cy="310784"/>
            </a:xfrm>
            <a:custGeom>
              <a:avLst/>
              <a:gdLst/>
              <a:ahLst/>
              <a:cxnLst/>
              <a:rect l="l" t="t" r="r" b="b"/>
              <a:pathLst>
                <a:path w="3091" h="7335" extrusionOk="0">
                  <a:moveTo>
                    <a:pt x="2975" y="7187"/>
                  </a:moveTo>
                  <a:lnTo>
                    <a:pt x="2975" y="7187"/>
                  </a:lnTo>
                  <a:cubicBezTo>
                    <a:pt x="2974" y="7188"/>
                    <a:pt x="2973" y="7188"/>
                    <a:pt x="2972" y="7188"/>
                  </a:cubicBezTo>
                  <a:lnTo>
                    <a:pt x="2972" y="7188"/>
                  </a:lnTo>
                  <a:cubicBezTo>
                    <a:pt x="2971" y="7192"/>
                    <a:pt x="2970" y="7196"/>
                    <a:pt x="2969" y="7199"/>
                  </a:cubicBezTo>
                  <a:lnTo>
                    <a:pt x="2975" y="7187"/>
                  </a:lnTo>
                  <a:close/>
                  <a:moveTo>
                    <a:pt x="476" y="1"/>
                  </a:moveTo>
                  <a:cubicBezTo>
                    <a:pt x="312" y="101"/>
                    <a:pt x="159" y="206"/>
                    <a:pt x="1" y="300"/>
                  </a:cubicBezTo>
                  <a:cubicBezTo>
                    <a:pt x="218" y="1004"/>
                    <a:pt x="453" y="1714"/>
                    <a:pt x="658" y="2430"/>
                  </a:cubicBezTo>
                  <a:cubicBezTo>
                    <a:pt x="717" y="2623"/>
                    <a:pt x="775" y="2876"/>
                    <a:pt x="711" y="3052"/>
                  </a:cubicBezTo>
                  <a:cubicBezTo>
                    <a:pt x="511" y="3556"/>
                    <a:pt x="599" y="4049"/>
                    <a:pt x="646" y="4548"/>
                  </a:cubicBezTo>
                  <a:lnTo>
                    <a:pt x="828" y="4548"/>
                  </a:lnTo>
                  <a:cubicBezTo>
                    <a:pt x="887" y="4295"/>
                    <a:pt x="939" y="4049"/>
                    <a:pt x="1016" y="3650"/>
                  </a:cubicBezTo>
                  <a:cubicBezTo>
                    <a:pt x="2007" y="4782"/>
                    <a:pt x="2189" y="6055"/>
                    <a:pt x="2476" y="7334"/>
                  </a:cubicBezTo>
                  <a:cubicBezTo>
                    <a:pt x="2669" y="7276"/>
                    <a:pt x="2820" y="7229"/>
                    <a:pt x="2972" y="7188"/>
                  </a:cubicBezTo>
                  <a:lnTo>
                    <a:pt x="2972" y="7188"/>
                  </a:lnTo>
                  <a:cubicBezTo>
                    <a:pt x="3052" y="6805"/>
                    <a:pt x="3090" y="6416"/>
                    <a:pt x="2852" y="6055"/>
                  </a:cubicBezTo>
                  <a:lnTo>
                    <a:pt x="2817" y="6014"/>
                  </a:lnTo>
                  <a:cubicBezTo>
                    <a:pt x="2764" y="5967"/>
                    <a:pt x="2717" y="5920"/>
                    <a:pt x="2670" y="5867"/>
                  </a:cubicBezTo>
                  <a:lnTo>
                    <a:pt x="2670" y="5867"/>
                  </a:lnTo>
                  <a:lnTo>
                    <a:pt x="2682" y="5879"/>
                  </a:lnTo>
                  <a:cubicBezTo>
                    <a:pt x="2611" y="5791"/>
                    <a:pt x="2494" y="5727"/>
                    <a:pt x="2453" y="5627"/>
                  </a:cubicBezTo>
                  <a:cubicBezTo>
                    <a:pt x="1855" y="4090"/>
                    <a:pt x="1327" y="2529"/>
                    <a:pt x="1074" y="893"/>
                  </a:cubicBezTo>
                  <a:cubicBezTo>
                    <a:pt x="1027" y="599"/>
                    <a:pt x="969" y="306"/>
                    <a:pt x="916" y="13"/>
                  </a:cubicBezTo>
                  <a:cubicBezTo>
                    <a:pt x="769" y="7"/>
                    <a:pt x="623" y="7"/>
                    <a:pt x="4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 flipH="1">
              <a:off x="3780846" y="396246"/>
              <a:ext cx="95756" cy="244602"/>
            </a:xfrm>
            <a:custGeom>
              <a:avLst/>
              <a:gdLst/>
              <a:ahLst/>
              <a:cxnLst/>
              <a:rect l="l" t="t" r="r" b="b"/>
              <a:pathLst>
                <a:path w="2260" h="5773" extrusionOk="0">
                  <a:moveTo>
                    <a:pt x="399" y="0"/>
                  </a:moveTo>
                  <a:cubicBezTo>
                    <a:pt x="229" y="317"/>
                    <a:pt x="106" y="552"/>
                    <a:pt x="0" y="740"/>
                  </a:cubicBezTo>
                  <a:cubicBezTo>
                    <a:pt x="288" y="1631"/>
                    <a:pt x="487" y="2458"/>
                    <a:pt x="816" y="3227"/>
                  </a:cubicBezTo>
                  <a:cubicBezTo>
                    <a:pt x="1162" y="4025"/>
                    <a:pt x="1426" y="4834"/>
                    <a:pt x="1485" y="5773"/>
                  </a:cubicBezTo>
                  <a:cubicBezTo>
                    <a:pt x="2030" y="5339"/>
                    <a:pt x="2259" y="4840"/>
                    <a:pt x="2189" y="4212"/>
                  </a:cubicBezTo>
                  <a:cubicBezTo>
                    <a:pt x="2083" y="3374"/>
                    <a:pt x="1866" y="2587"/>
                    <a:pt x="1408" y="1872"/>
                  </a:cubicBezTo>
                  <a:cubicBezTo>
                    <a:pt x="1121" y="1414"/>
                    <a:pt x="904" y="927"/>
                    <a:pt x="652" y="446"/>
                  </a:cubicBezTo>
                  <a:cubicBezTo>
                    <a:pt x="581" y="317"/>
                    <a:pt x="505" y="182"/>
                    <a:pt x="3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 flipH="1">
              <a:off x="3765211" y="312227"/>
              <a:ext cx="95248" cy="240662"/>
            </a:xfrm>
            <a:custGeom>
              <a:avLst/>
              <a:gdLst/>
              <a:ahLst/>
              <a:cxnLst/>
              <a:rect l="l" t="t" r="r" b="b"/>
              <a:pathLst>
                <a:path w="2248" h="5680" extrusionOk="0">
                  <a:moveTo>
                    <a:pt x="54" y="0"/>
                  </a:moveTo>
                  <a:cubicBezTo>
                    <a:pt x="42" y="218"/>
                    <a:pt x="1" y="394"/>
                    <a:pt x="30" y="552"/>
                  </a:cubicBezTo>
                  <a:cubicBezTo>
                    <a:pt x="212" y="1514"/>
                    <a:pt x="476" y="2453"/>
                    <a:pt x="1004" y="3280"/>
                  </a:cubicBezTo>
                  <a:cubicBezTo>
                    <a:pt x="1479" y="4031"/>
                    <a:pt x="1872" y="4799"/>
                    <a:pt x="2025" y="5679"/>
                  </a:cubicBezTo>
                  <a:cubicBezTo>
                    <a:pt x="2212" y="4776"/>
                    <a:pt x="2248" y="3908"/>
                    <a:pt x="1725" y="3092"/>
                  </a:cubicBezTo>
                  <a:cubicBezTo>
                    <a:pt x="1620" y="2940"/>
                    <a:pt x="1526" y="2740"/>
                    <a:pt x="1520" y="2558"/>
                  </a:cubicBezTo>
                  <a:cubicBezTo>
                    <a:pt x="1491" y="2019"/>
                    <a:pt x="1151" y="1649"/>
                    <a:pt x="904" y="1221"/>
                  </a:cubicBezTo>
                  <a:cubicBezTo>
                    <a:pt x="699" y="875"/>
                    <a:pt x="382" y="575"/>
                    <a:pt x="447" y="124"/>
                  </a:cubicBezTo>
                  <a:lnTo>
                    <a:pt x="447" y="124"/>
                  </a:lnTo>
                  <a:cubicBezTo>
                    <a:pt x="447" y="124"/>
                    <a:pt x="452" y="128"/>
                    <a:pt x="454" y="128"/>
                  </a:cubicBezTo>
                  <a:cubicBezTo>
                    <a:pt x="455" y="128"/>
                    <a:pt x="454" y="125"/>
                    <a:pt x="447" y="118"/>
                  </a:cubicBezTo>
                  <a:cubicBezTo>
                    <a:pt x="323" y="83"/>
                    <a:pt x="200" y="47"/>
                    <a:pt x="5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 flipH="1">
              <a:off x="3578954" y="509585"/>
              <a:ext cx="103044" cy="175793"/>
            </a:xfrm>
            <a:custGeom>
              <a:avLst/>
              <a:gdLst/>
              <a:ahLst/>
              <a:cxnLst/>
              <a:rect l="l" t="t" r="r" b="b"/>
              <a:pathLst>
                <a:path w="2432" h="4149" extrusionOk="0">
                  <a:moveTo>
                    <a:pt x="2248" y="0"/>
                  </a:moveTo>
                  <a:lnTo>
                    <a:pt x="2248" y="0"/>
                  </a:lnTo>
                  <a:cubicBezTo>
                    <a:pt x="2250" y="8"/>
                    <a:pt x="2253" y="15"/>
                    <a:pt x="2256" y="22"/>
                  </a:cubicBezTo>
                  <a:lnTo>
                    <a:pt x="2256" y="22"/>
                  </a:lnTo>
                  <a:cubicBezTo>
                    <a:pt x="2257" y="21"/>
                    <a:pt x="2258" y="19"/>
                    <a:pt x="2259" y="18"/>
                  </a:cubicBezTo>
                  <a:lnTo>
                    <a:pt x="2248" y="0"/>
                  </a:lnTo>
                  <a:close/>
                  <a:moveTo>
                    <a:pt x="1791" y="1214"/>
                  </a:moveTo>
                  <a:lnTo>
                    <a:pt x="1791" y="1214"/>
                  </a:lnTo>
                  <a:cubicBezTo>
                    <a:pt x="1759" y="1313"/>
                    <a:pt x="1727" y="1407"/>
                    <a:pt x="1690" y="1502"/>
                  </a:cubicBezTo>
                  <a:cubicBezTo>
                    <a:pt x="1567" y="1620"/>
                    <a:pt x="1438" y="1749"/>
                    <a:pt x="1303" y="1872"/>
                  </a:cubicBezTo>
                  <a:cubicBezTo>
                    <a:pt x="1239" y="1872"/>
                    <a:pt x="1180" y="1878"/>
                    <a:pt x="1116" y="1878"/>
                  </a:cubicBezTo>
                  <a:lnTo>
                    <a:pt x="1203" y="1749"/>
                  </a:lnTo>
                  <a:cubicBezTo>
                    <a:pt x="1333" y="1620"/>
                    <a:pt x="1456" y="1508"/>
                    <a:pt x="1585" y="1379"/>
                  </a:cubicBezTo>
                  <a:cubicBezTo>
                    <a:pt x="1647" y="1327"/>
                    <a:pt x="1719" y="1271"/>
                    <a:pt x="1791" y="1214"/>
                  </a:cubicBezTo>
                  <a:close/>
                  <a:moveTo>
                    <a:pt x="760" y="3822"/>
                  </a:moveTo>
                  <a:lnTo>
                    <a:pt x="760" y="3822"/>
                  </a:lnTo>
                  <a:cubicBezTo>
                    <a:pt x="765" y="3829"/>
                    <a:pt x="770" y="3836"/>
                    <a:pt x="775" y="3843"/>
                  </a:cubicBezTo>
                  <a:lnTo>
                    <a:pt x="781" y="3837"/>
                  </a:lnTo>
                  <a:cubicBezTo>
                    <a:pt x="774" y="3832"/>
                    <a:pt x="767" y="3827"/>
                    <a:pt x="760" y="3822"/>
                  </a:cubicBezTo>
                  <a:close/>
                  <a:moveTo>
                    <a:pt x="505" y="3972"/>
                  </a:moveTo>
                  <a:cubicBezTo>
                    <a:pt x="496" y="3975"/>
                    <a:pt x="486" y="3979"/>
                    <a:pt x="477" y="3982"/>
                  </a:cubicBezTo>
                  <a:lnTo>
                    <a:pt x="477" y="3982"/>
                  </a:lnTo>
                  <a:cubicBezTo>
                    <a:pt x="477" y="3983"/>
                    <a:pt x="476" y="3983"/>
                    <a:pt x="476" y="3984"/>
                  </a:cubicBezTo>
                  <a:lnTo>
                    <a:pt x="505" y="3972"/>
                  </a:lnTo>
                  <a:close/>
                  <a:moveTo>
                    <a:pt x="2256" y="22"/>
                  </a:moveTo>
                  <a:cubicBezTo>
                    <a:pt x="2063" y="232"/>
                    <a:pt x="1865" y="436"/>
                    <a:pt x="1679" y="640"/>
                  </a:cubicBezTo>
                  <a:cubicBezTo>
                    <a:pt x="1121" y="1250"/>
                    <a:pt x="881" y="2054"/>
                    <a:pt x="370" y="2711"/>
                  </a:cubicBezTo>
                  <a:cubicBezTo>
                    <a:pt x="71" y="3104"/>
                    <a:pt x="1" y="3602"/>
                    <a:pt x="60" y="4148"/>
                  </a:cubicBezTo>
                  <a:cubicBezTo>
                    <a:pt x="234" y="4077"/>
                    <a:pt x="353" y="4027"/>
                    <a:pt x="477" y="3982"/>
                  </a:cubicBezTo>
                  <a:lnTo>
                    <a:pt x="477" y="3982"/>
                  </a:lnTo>
                  <a:cubicBezTo>
                    <a:pt x="523" y="3893"/>
                    <a:pt x="561" y="3780"/>
                    <a:pt x="651" y="3780"/>
                  </a:cubicBezTo>
                  <a:cubicBezTo>
                    <a:pt x="681" y="3780"/>
                    <a:pt x="717" y="3793"/>
                    <a:pt x="760" y="3822"/>
                  </a:cubicBezTo>
                  <a:lnTo>
                    <a:pt x="760" y="3822"/>
                  </a:lnTo>
                  <a:cubicBezTo>
                    <a:pt x="641" y="3646"/>
                    <a:pt x="809" y="3600"/>
                    <a:pt x="928" y="3538"/>
                  </a:cubicBezTo>
                  <a:lnTo>
                    <a:pt x="928" y="3538"/>
                  </a:lnTo>
                  <a:lnTo>
                    <a:pt x="922" y="3550"/>
                  </a:lnTo>
                  <a:lnTo>
                    <a:pt x="1086" y="3391"/>
                  </a:lnTo>
                  <a:lnTo>
                    <a:pt x="1069" y="3397"/>
                  </a:lnTo>
                  <a:cubicBezTo>
                    <a:pt x="1309" y="2986"/>
                    <a:pt x="1567" y="2593"/>
                    <a:pt x="1790" y="2171"/>
                  </a:cubicBezTo>
                  <a:cubicBezTo>
                    <a:pt x="1919" y="1925"/>
                    <a:pt x="2007" y="1655"/>
                    <a:pt x="2072" y="1379"/>
                  </a:cubicBezTo>
                  <a:cubicBezTo>
                    <a:pt x="2088" y="1340"/>
                    <a:pt x="1917" y="1260"/>
                    <a:pt x="1819" y="1192"/>
                  </a:cubicBezTo>
                  <a:lnTo>
                    <a:pt x="1819" y="1192"/>
                  </a:lnTo>
                  <a:cubicBezTo>
                    <a:pt x="1819" y="1192"/>
                    <a:pt x="1819" y="1191"/>
                    <a:pt x="1819" y="1191"/>
                  </a:cubicBezTo>
                  <a:cubicBezTo>
                    <a:pt x="2080" y="844"/>
                    <a:pt x="2431" y="526"/>
                    <a:pt x="2256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 flipH="1">
              <a:off x="3353842" y="87540"/>
              <a:ext cx="215790" cy="153507"/>
            </a:xfrm>
            <a:custGeom>
              <a:avLst/>
              <a:gdLst/>
              <a:ahLst/>
              <a:cxnLst/>
              <a:rect l="l" t="t" r="r" b="b"/>
              <a:pathLst>
                <a:path w="5093" h="3623" extrusionOk="0">
                  <a:moveTo>
                    <a:pt x="1" y="0"/>
                  </a:moveTo>
                  <a:cubicBezTo>
                    <a:pt x="171" y="569"/>
                    <a:pt x="288" y="980"/>
                    <a:pt x="405" y="1385"/>
                  </a:cubicBezTo>
                  <a:cubicBezTo>
                    <a:pt x="467" y="1379"/>
                    <a:pt x="526" y="1376"/>
                    <a:pt x="583" y="1376"/>
                  </a:cubicBezTo>
                  <a:cubicBezTo>
                    <a:pt x="885" y="1376"/>
                    <a:pt x="1115" y="1466"/>
                    <a:pt x="1217" y="1782"/>
                  </a:cubicBezTo>
                  <a:lnTo>
                    <a:pt x="1217" y="1782"/>
                  </a:lnTo>
                  <a:cubicBezTo>
                    <a:pt x="1214" y="1780"/>
                    <a:pt x="1212" y="1779"/>
                    <a:pt x="1209" y="1778"/>
                  </a:cubicBezTo>
                  <a:lnTo>
                    <a:pt x="1209" y="1778"/>
                  </a:lnTo>
                  <a:lnTo>
                    <a:pt x="1221" y="1795"/>
                  </a:lnTo>
                  <a:cubicBezTo>
                    <a:pt x="1219" y="1791"/>
                    <a:pt x="1218" y="1786"/>
                    <a:pt x="1217" y="1782"/>
                  </a:cubicBezTo>
                  <a:lnTo>
                    <a:pt x="1217" y="1782"/>
                  </a:lnTo>
                  <a:cubicBezTo>
                    <a:pt x="1726" y="2054"/>
                    <a:pt x="1807" y="2155"/>
                    <a:pt x="1796" y="2511"/>
                  </a:cubicBezTo>
                  <a:cubicBezTo>
                    <a:pt x="1861" y="2461"/>
                    <a:pt x="1912" y="2440"/>
                    <a:pt x="1951" y="2440"/>
                  </a:cubicBezTo>
                  <a:cubicBezTo>
                    <a:pt x="2032" y="2440"/>
                    <a:pt x="2068" y="2529"/>
                    <a:pt x="2088" y="2653"/>
                  </a:cubicBezTo>
                  <a:lnTo>
                    <a:pt x="2088" y="2653"/>
                  </a:lnTo>
                  <a:cubicBezTo>
                    <a:pt x="2086" y="2652"/>
                    <a:pt x="2085" y="2652"/>
                    <a:pt x="2083" y="2652"/>
                  </a:cubicBezTo>
                  <a:lnTo>
                    <a:pt x="2083" y="2652"/>
                  </a:lnTo>
                  <a:lnTo>
                    <a:pt x="2089" y="2658"/>
                  </a:lnTo>
                  <a:cubicBezTo>
                    <a:pt x="2089" y="2656"/>
                    <a:pt x="2088" y="2654"/>
                    <a:pt x="2088" y="2653"/>
                  </a:cubicBezTo>
                  <a:lnTo>
                    <a:pt x="2088" y="2653"/>
                  </a:lnTo>
                  <a:cubicBezTo>
                    <a:pt x="2286" y="2681"/>
                    <a:pt x="2495" y="2688"/>
                    <a:pt x="2676" y="2763"/>
                  </a:cubicBezTo>
                  <a:cubicBezTo>
                    <a:pt x="2822" y="2822"/>
                    <a:pt x="2940" y="2969"/>
                    <a:pt x="3075" y="3068"/>
                  </a:cubicBezTo>
                  <a:lnTo>
                    <a:pt x="3057" y="3068"/>
                  </a:lnTo>
                  <a:cubicBezTo>
                    <a:pt x="3308" y="3127"/>
                    <a:pt x="3565" y="3185"/>
                    <a:pt x="3573" y="3521"/>
                  </a:cubicBezTo>
                  <a:lnTo>
                    <a:pt x="3573" y="3521"/>
                  </a:lnTo>
                  <a:cubicBezTo>
                    <a:pt x="3571" y="3520"/>
                    <a:pt x="3569" y="3520"/>
                    <a:pt x="3567" y="3520"/>
                  </a:cubicBezTo>
                  <a:lnTo>
                    <a:pt x="3567" y="3520"/>
                  </a:lnTo>
                  <a:lnTo>
                    <a:pt x="3573" y="3526"/>
                  </a:lnTo>
                  <a:cubicBezTo>
                    <a:pt x="3573" y="3524"/>
                    <a:pt x="3573" y="3522"/>
                    <a:pt x="3573" y="3521"/>
                  </a:cubicBezTo>
                  <a:lnTo>
                    <a:pt x="3573" y="3521"/>
                  </a:lnTo>
                  <a:cubicBezTo>
                    <a:pt x="3747" y="3538"/>
                    <a:pt x="3927" y="3538"/>
                    <a:pt x="4095" y="3585"/>
                  </a:cubicBezTo>
                  <a:cubicBezTo>
                    <a:pt x="4201" y="3610"/>
                    <a:pt x="4302" y="3622"/>
                    <a:pt x="4399" y="3622"/>
                  </a:cubicBezTo>
                  <a:cubicBezTo>
                    <a:pt x="4661" y="3622"/>
                    <a:pt x="4891" y="3530"/>
                    <a:pt x="5093" y="3350"/>
                  </a:cubicBezTo>
                  <a:cubicBezTo>
                    <a:pt x="4301" y="3068"/>
                    <a:pt x="3515" y="2834"/>
                    <a:pt x="2822" y="2376"/>
                  </a:cubicBezTo>
                  <a:cubicBezTo>
                    <a:pt x="2764" y="2335"/>
                    <a:pt x="2734" y="2265"/>
                    <a:pt x="2693" y="2206"/>
                  </a:cubicBezTo>
                  <a:cubicBezTo>
                    <a:pt x="2435" y="2083"/>
                    <a:pt x="2118" y="2007"/>
                    <a:pt x="1931" y="1831"/>
                  </a:cubicBezTo>
                  <a:cubicBezTo>
                    <a:pt x="1414" y="1320"/>
                    <a:pt x="963" y="745"/>
                    <a:pt x="470" y="211"/>
                  </a:cubicBezTo>
                  <a:cubicBezTo>
                    <a:pt x="388" y="123"/>
                    <a:pt x="241" y="10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 flipH="1">
              <a:off x="3546965" y="618433"/>
              <a:ext cx="60208" cy="171302"/>
            </a:xfrm>
            <a:custGeom>
              <a:avLst/>
              <a:gdLst/>
              <a:ahLst/>
              <a:cxnLst/>
              <a:rect l="l" t="t" r="r" b="b"/>
              <a:pathLst>
                <a:path w="1421" h="4043" extrusionOk="0">
                  <a:moveTo>
                    <a:pt x="317" y="1"/>
                  </a:moveTo>
                  <a:cubicBezTo>
                    <a:pt x="259" y="13"/>
                    <a:pt x="188" y="24"/>
                    <a:pt x="130" y="30"/>
                  </a:cubicBezTo>
                  <a:cubicBezTo>
                    <a:pt x="89" y="582"/>
                    <a:pt x="42" y="1139"/>
                    <a:pt x="1" y="1649"/>
                  </a:cubicBezTo>
                  <a:cubicBezTo>
                    <a:pt x="587" y="2342"/>
                    <a:pt x="464" y="3316"/>
                    <a:pt x="945" y="4043"/>
                  </a:cubicBezTo>
                  <a:cubicBezTo>
                    <a:pt x="1420" y="3556"/>
                    <a:pt x="1403" y="2999"/>
                    <a:pt x="1350" y="2436"/>
                  </a:cubicBezTo>
                  <a:lnTo>
                    <a:pt x="1350" y="2436"/>
                  </a:lnTo>
                  <a:lnTo>
                    <a:pt x="1373" y="2447"/>
                  </a:lnTo>
                  <a:cubicBezTo>
                    <a:pt x="1268" y="2265"/>
                    <a:pt x="1151" y="2095"/>
                    <a:pt x="1068" y="1908"/>
                  </a:cubicBezTo>
                  <a:cubicBezTo>
                    <a:pt x="804" y="1274"/>
                    <a:pt x="564" y="640"/>
                    <a:pt x="3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 flipH="1">
              <a:off x="3514170" y="566276"/>
              <a:ext cx="76605" cy="163336"/>
            </a:xfrm>
            <a:custGeom>
              <a:avLst/>
              <a:gdLst/>
              <a:ahLst/>
              <a:cxnLst/>
              <a:rect l="l" t="t" r="r" b="b"/>
              <a:pathLst>
                <a:path w="1808" h="3855" extrusionOk="0">
                  <a:moveTo>
                    <a:pt x="969" y="3667"/>
                  </a:moveTo>
                  <a:lnTo>
                    <a:pt x="969" y="3667"/>
                  </a:lnTo>
                  <a:cubicBezTo>
                    <a:pt x="963" y="3667"/>
                    <a:pt x="975" y="3678"/>
                    <a:pt x="975" y="3678"/>
                  </a:cubicBezTo>
                  <a:cubicBezTo>
                    <a:pt x="974" y="3675"/>
                    <a:pt x="974" y="3672"/>
                    <a:pt x="973" y="3669"/>
                  </a:cubicBezTo>
                  <a:lnTo>
                    <a:pt x="973" y="3669"/>
                  </a:lnTo>
                  <a:cubicBezTo>
                    <a:pt x="972" y="3668"/>
                    <a:pt x="970" y="3667"/>
                    <a:pt x="969" y="3667"/>
                  </a:cubicBezTo>
                  <a:close/>
                  <a:moveTo>
                    <a:pt x="241" y="0"/>
                  </a:moveTo>
                  <a:cubicBezTo>
                    <a:pt x="30" y="481"/>
                    <a:pt x="1" y="950"/>
                    <a:pt x="241" y="1443"/>
                  </a:cubicBezTo>
                  <a:cubicBezTo>
                    <a:pt x="476" y="1912"/>
                    <a:pt x="652" y="2411"/>
                    <a:pt x="828" y="2910"/>
                  </a:cubicBezTo>
                  <a:cubicBezTo>
                    <a:pt x="915" y="3159"/>
                    <a:pt x="933" y="3419"/>
                    <a:pt x="973" y="3669"/>
                  </a:cubicBezTo>
                  <a:lnTo>
                    <a:pt x="973" y="3669"/>
                  </a:lnTo>
                  <a:cubicBezTo>
                    <a:pt x="1066" y="3715"/>
                    <a:pt x="1165" y="3773"/>
                    <a:pt x="1309" y="3854"/>
                  </a:cubicBezTo>
                  <a:cubicBezTo>
                    <a:pt x="1415" y="2933"/>
                    <a:pt x="1808" y="2030"/>
                    <a:pt x="1033" y="1220"/>
                  </a:cubicBezTo>
                  <a:cubicBezTo>
                    <a:pt x="975" y="1156"/>
                    <a:pt x="1004" y="991"/>
                    <a:pt x="998" y="868"/>
                  </a:cubicBezTo>
                  <a:lnTo>
                    <a:pt x="998" y="868"/>
                  </a:lnTo>
                  <a:lnTo>
                    <a:pt x="998" y="886"/>
                  </a:lnTo>
                  <a:lnTo>
                    <a:pt x="846" y="575"/>
                  </a:lnTo>
                  <a:lnTo>
                    <a:pt x="852" y="593"/>
                  </a:lnTo>
                  <a:cubicBezTo>
                    <a:pt x="488" y="557"/>
                    <a:pt x="564" y="176"/>
                    <a:pt x="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 flipH="1">
              <a:off x="3869102" y="310490"/>
              <a:ext cx="108171" cy="113891"/>
            </a:xfrm>
            <a:custGeom>
              <a:avLst/>
              <a:gdLst/>
              <a:ahLst/>
              <a:cxnLst/>
              <a:rect l="l" t="t" r="r" b="b"/>
              <a:pathLst>
                <a:path w="2553" h="2688" extrusionOk="0">
                  <a:moveTo>
                    <a:pt x="2441" y="0"/>
                  </a:moveTo>
                  <a:cubicBezTo>
                    <a:pt x="2259" y="65"/>
                    <a:pt x="2077" y="124"/>
                    <a:pt x="1890" y="194"/>
                  </a:cubicBezTo>
                  <a:lnTo>
                    <a:pt x="1755" y="329"/>
                  </a:lnTo>
                  <a:lnTo>
                    <a:pt x="1755" y="329"/>
                  </a:lnTo>
                  <a:cubicBezTo>
                    <a:pt x="1708" y="405"/>
                    <a:pt x="1696" y="517"/>
                    <a:pt x="1631" y="558"/>
                  </a:cubicBezTo>
                  <a:cubicBezTo>
                    <a:pt x="869" y="1074"/>
                    <a:pt x="505" y="1889"/>
                    <a:pt x="1" y="2634"/>
                  </a:cubicBezTo>
                  <a:cubicBezTo>
                    <a:pt x="229" y="2646"/>
                    <a:pt x="405" y="2652"/>
                    <a:pt x="581" y="2670"/>
                  </a:cubicBezTo>
                  <a:lnTo>
                    <a:pt x="581" y="2687"/>
                  </a:lnTo>
                  <a:cubicBezTo>
                    <a:pt x="626" y="2631"/>
                    <a:pt x="677" y="2580"/>
                    <a:pt x="728" y="2529"/>
                  </a:cubicBezTo>
                  <a:lnTo>
                    <a:pt x="728" y="2529"/>
                  </a:lnTo>
                  <a:cubicBezTo>
                    <a:pt x="968" y="2382"/>
                    <a:pt x="1215" y="2230"/>
                    <a:pt x="1467" y="2083"/>
                  </a:cubicBezTo>
                  <a:lnTo>
                    <a:pt x="1467" y="2083"/>
                  </a:lnTo>
                  <a:lnTo>
                    <a:pt x="1614" y="1936"/>
                  </a:lnTo>
                  <a:lnTo>
                    <a:pt x="1614" y="1936"/>
                  </a:lnTo>
                  <a:lnTo>
                    <a:pt x="1596" y="1942"/>
                  </a:lnTo>
                  <a:cubicBezTo>
                    <a:pt x="1795" y="1749"/>
                    <a:pt x="1989" y="1561"/>
                    <a:pt x="2183" y="1367"/>
                  </a:cubicBezTo>
                  <a:lnTo>
                    <a:pt x="2183" y="1367"/>
                  </a:lnTo>
                  <a:cubicBezTo>
                    <a:pt x="2183" y="1367"/>
                    <a:pt x="2183" y="1367"/>
                    <a:pt x="2183" y="1367"/>
                  </a:cubicBezTo>
                  <a:lnTo>
                    <a:pt x="2200" y="1350"/>
                  </a:lnTo>
                  <a:lnTo>
                    <a:pt x="2200" y="1350"/>
                  </a:lnTo>
                  <a:cubicBezTo>
                    <a:pt x="2194" y="1356"/>
                    <a:pt x="2189" y="1362"/>
                    <a:pt x="2183" y="1367"/>
                  </a:cubicBezTo>
                  <a:lnTo>
                    <a:pt x="2183" y="1367"/>
                  </a:lnTo>
                  <a:cubicBezTo>
                    <a:pt x="2312" y="945"/>
                    <a:pt x="2429" y="523"/>
                    <a:pt x="2552" y="100"/>
                  </a:cubicBezTo>
                  <a:cubicBezTo>
                    <a:pt x="2517" y="65"/>
                    <a:pt x="2476" y="36"/>
                    <a:pt x="24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 flipH="1">
              <a:off x="3934479" y="666693"/>
              <a:ext cx="60123" cy="119822"/>
            </a:xfrm>
            <a:custGeom>
              <a:avLst/>
              <a:gdLst/>
              <a:ahLst/>
              <a:cxnLst/>
              <a:rect l="l" t="t" r="r" b="b"/>
              <a:pathLst>
                <a:path w="1419" h="2828" extrusionOk="0">
                  <a:moveTo>
                    <a:pt x="544" y="411"/>
                  </a:moveTo>
                  <a:lnTo>
                    <a:pt x="544" y="411"/>
                  </a:lnTo>
                  <a:cubicBezTo>
                    <a:pt x="543" y="413"/>
                    <a:pt x="542" y="414"/>
                    <a:pt x="541" y="416"/>
                  </a:cubicBezTo>
                  <a:lnTo>
                    <a:pt x="541" y="416"/>
                  </a:lnTo>
                  <a:cubicBezTo>
                    <a:pt x="545" y="413"/>
                    <a:pt x="547" y="411"/>
                    <a:pt x="544" y="411"/>
                  </a:cubicBezTo>
                  <a:close/>
                  <a:moveTo>
                    <a:pt x="1196" y="0"/>
                  </a:moveTo>
                  <a:cubicBezTo>
                    <a:pt x="929" y="174"/>
                    <a:pt x="732" y="296"/>
                    <a:pt x="541" y="417"/>
                  </a:cubicBezTo>
                  <a:lnTo>
                    <a:pt x="541" y="417"/>
                  </a:lnTo>
                  <a:cubicBezTo>
                    <a:pt x="541" y="417"/>
                    <a:pt x="541" y="417"/>
                    <a:pt x="541" y="416"/>
                  </a:cubicBezTo>
                  <a:lnTo>
                    <a:pt x="541" y="416"/>
                  </a:lnTo>
                  <a:cubicBezTo>
                    <a:pt x="538" y="419"/>
                    <a:pt x="533" y="422"/>
                    <a:pt x="533" y="422"/>
                  </a:cubicBezTo>
                  <a:cubicBezTo>
                    <a:pt x="535" y="421"/>
                    <a:pt x="538" y="419"/>
                    <a:pt x="541" y="417"/>
                  </a:cubicBezTo>
                  <a:lnTo>
                    <a:pt x="541" y="417"/>
                  </a:lnTo>
                  <a:cubicBezTo>
                    <a:pt x="104" y="1184"/>
                    <a:pt x="0" y="1968"/>
                    <a:pt x="410" y="2828"/>
                  </a:cubicBezTo>
                  <a:cubicBezTo>
                    <a:pt x="720" y="2552"/>
                    <a:pt x="996" y="2317"/>
                    <a:pt x="1248" y="2053"/>
                  </a:cubicBezTo>
                  <a:cubicBezTo>
                    <a:pt x="1342" y="1954"/>
                    <a:pt x="1419" y="1795"/>
                    <a:pt x="1407" y="1672"/>
                  </a:cubicBezTo>
                  <a:cubicBezTo>
                    <a:pt x="1354" y="1126"/>
                    <a:pt x="1272" y="575"/>
                    <a:pt x="119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 flipH="1">
              <a:off x="3613316" y="705927"/>
              <a:ext cx="65674" cy="153930"/>
            </a:xfrm>
            <a:custGeom>
              <a:avLst/>
              <a:gdLst/>
              <a:ahLst/>
              <a:cxnLst/>
              <a:rect l="l" t="t" r="r" b="b"/>
              <a:pathLst>
                <a:path w="1550" h="3633" extrusionOk="0">
                  <a:moveTo>
                    <a:pt x="1361" y="1"/>
                  </a:moveTo>
                  <a:cubicBezTo>
                    <a:pt x="1138" y="382"/>
                    <a:pt x="968" y="705"/>
                    <a:pt x="763" y="998"/>
                  </a:cubicBezTo>
                  <a:cubicBezTo>
                    <a:pt x="176" y="1831"/>
                    <a:pt x="0" y="2694"/>
                    <a:pt x="493" y="3632"/>
                  </a:cubicBezTo>
                  <a:cubicBezTo>
                    <a:pt x="657" y="3327"/>
                    <a:pt x="833" y="3022"/>
                    <a:pt x="1009" y="2717"/>
                  </a:cubicBezTo>
                  <a:lnTo>
                    <a:pt x="1009" y="2717"/>
                  </a:lnTo>
                  <a:lnTo>
                    <a:pt x="1003" y="2723"/>
                  </a:lnTo>
                  <a:cubicBezTo>
                    <a:pt x="1291" y="1866"/>
                    <a:pt x="1549" y="1010"/>
                    <a:pt x="13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 flipH="1">
              <a:off x="3989899" y="725841"/>
              <a:ext cx="68173" cy="128805"/>
            </a:xfrm>
            <a:custGeom>
              <a:avLst/>
              <a:gdLst/>
              <a:ahLst/>
              <a:cxnLst/>
              <a:rect l="l" t="t" r="r" b="b"/>
              <a:pathLst>
                <a:path w="1609" h="3040" extrusionOk="0">
                  <a:moveTo>
                    <a:pt x="1385" y="0"/>
                  </a:moveTo>
                  <a:cubicBezTo>
                    <a:pt x="1276" y="23"/>
                    <a:pt x="1150" y="41"/>
                    <a:pt x="1018" y="58"/>
                  </a:cubicBezTo>
                  <a:lnTo>
                    <a:pt x="1018" y="58"/>
                  </a:lnTo>
                  <a:cubicBezTo>
                    <a:pt x="1019" y="54"/>
                    <a:pt x="1020" y="51"/>
                    <a:pt x="1022" y="47"/>
                  </a:cubicBezTo>
                  <a:lnTo>
                    <a:pt x="1022" y="47"/>
                  </a:lnTo>
                  <a:lnTo>
                    <a:pt x="1010" y="59"/>
                  </a:lnTo>
                  <a:cubicBezTo>
                    <a:pt x="1013" y="59"/>
                    <a:pt x="1015" y="58"/>
                    <a:pt x="1018" y="58"/>
                  </a:cubicBezTo>
                  <a:lnTo>
                    <a:pt x="1018" y="58"/>
                  </a:lnTo>
                  <a:cubicBezTo>
                    <a:pt x="966" y="207"/>
                    <a:pt x="915" y="350"/>
                    <a:pt x="863" y="499"/>
                  </a:cubicBezTo>
                  <a:lnTo>
                    <a:pt x="881" y="487"/>
                  </a:lnTo>
                  <a:lnTo>
                    <a:pt x="881" y="487"/>
                  </a:lnTo>
                  <a:cubicBezTo>
                    <a:pt x="764" y="1086"/>
                    <a:pt x="640" y="1678"/>
                    <a:pt x="523" y="2282"/>
                  </a:cubicBezTo>
                  <a:lnTo>
                    <a:pt x="464" y="2282"/>
                  </a:lnTo>
                  <a:cubicBezTo>
                    <a:pt x="447" y="2054"/>
                    <a:pt x="423" y="1819"/>
                    <a:pt x="412" y="1584"/>
                  </a:cubicBezTo>
                  <a:cubicBezTo>
                    <a:pt x="265" y="1625"/>
                    <a:pt x="148" y="1660"/>
                    <a:pt x="1" y="1696"/>
                  </a:cubicBezTo>
                  <a:cubicBezTo>
                    <a:pt x="48" y="1983"/>
                    <a:pt x="89" y="2271"/>
                    <a:pt x="130" y="2546"/>
                  </a:cubicBezTo>
                  <a:cubicBezTo>
                    <a:pt x="224" y="2711"/>
                    <a:pt x="300" y="2863"/>
                    <a:pt x="406" y="3039"/>
                  </a:cubicBezTo>
                  <a:cubicBezTo>
                    <a:pt x="787" y="2623"/>
                    <a:pt x="1004" y="2329"/>
                    <a:pt x="1274" y="2095"/>
                  </a:cubicBezTo>
                  <a:cubicBezTo>
                    <a:pt x="1585" y="1836"/>
                    <a:pt x="1608" y="1537"/>
                    <a:pt x="1550" y="1185"/>
                  </a:cubicBezTo>
                  <a:cubicBezTo>
                    <a:pt x="1485" y="786"/>
                    <a:pt x="1438" y="393"/>
                    <a:pt x="13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 flipH="1">
              <a:off x="3614672" y="653261"/>
              <a:ext cx="72537" cy="127788"/>
            </a:xfrm>
            <a:custGeom>
              <a:avLst/>
              <a:gdLst/>
              <a:ahLst/>
              <a:cxnLst/>
              <a:rect l="l" t="t" r="r" b="b"/>
              <a:pathLst>
                <a:path w="1712" h="3016" extrusionOk="0">
                  <a:moveTo>
                    <a:pt x="1227" y="0"/>
                  </a:moveTo>
                  <a:cubicBezTo>
                    <a:pt x="1215" y="0"/>
                    <a:pt x="1203" y="6"/>
                    <a:pt x="1203" y="6"/>
                  </a:cubicBezTo>
                  <a:cubicBezTo>
                    <a:pt x="1207" y="8"/>
                    <a:pt x="1211" y="10"/>
                    <a:pt x="1215" y="12"/>
                  </a:cubicBezTo>
                  <a:lnTo>
                    <a:pt x="1215" y="12"/>
                  </a:lnTo>
                  <a:lnTo>
                    <a:pt x="1227" y="0"/>
                  </a:lnTo>
                  <a:close/>
                  <a:moveTo>
                    <a:pt x="628" y="581"/>
                  </a:moveTo>
                  <a:lnTo>
                    <a:pt x="617" y="593"/>
                  </a:lnTo>
                  <a:cubicBezTo>
                    <a:pt x="619" y="595"/>
                    <a:pt x="622" y="597"/>
                    <a:pt x="625" y="599"/>
                  </a:cubicBezTo>
                  <a:lnTo>
                    <a:pt x="625" y="599"/>
                  </a:lnTo>
                  <a:cubicBezTo>
                    <a:pt x="626" y="593"/>
                    <a:pt x="627" y="587"/>
                    <a:pt x="628" y="581"/>
                  </a:cubicBezTo>
                  <a:close/>
                  <a:moveTo>
                    <a:pt x="1215" y="12"/>
                  </a:moveTo>
                  <a:lnTo>
                    <a:pt x="1068" y="159"/>
                  </a:lnTo>
                  <a:lnTo>
                    <a:pt x="922" y="452"/>
                  </a:lnTo>
                  <a:lnTo>
                    <a:pt x="928" y="446"/>
                  </a:lnTo>
                  <a:lnTo>
                    <a:pt x="928" y="446"/>
                  </a:lnTo>
                  <a:cubicBezTo>
                    <a:pt x="890" y="553"/>
                    <a:pt x="851" y="655"/>
                    <a:pt x="761" y="655"/>
                  </a:cubicBezTo>
                  <a:cubicBezTo>
                    <a:pt x="725" y="655"/>
                    <a:pt x="680" y="638"/>
                    <a:pt x="625" y="599"/>
                  </a:cubicBezTo>
                  <a:lnTo>
                    <a:pt x="625" y="599"/>
                  </a:lnTo>
                  <a:cubicBezTo>
                    <a:pt x="613" y="670"/>
                    <a:pt x="625" y="771"/>
                    <a:pt x="581" y="798"/>
                  </a:cubicBezTo>
                  <a:cubicBezTo>
                    <a:pt x="71" y="1150"/>
                    <a:pt x="1" y="1655"/>
                    <a:pt x="77" y="2212"/>
                  </a:cubicBezTo>
                  <a:cubicBezTo>
                    <a:pt x="106" y="2464"/>
                    <a:pt x="159" y="2711"/>
                    <a:pt x="206" y="3016"/>
                  </a:cubicBezTo>
                  <a:cubicBezTo>
                    <a:pt x="658" y="2259"/>
                    <a:pt x="1068" y="1561"/>
                    <a:pt x="1479" y="869"/>
                  </a:cubicBezTo>
                  <a:cubicBezTo>
                    <a:pt x="1711" y="497"/>
                    <a:pt x="1616" y="205"/>
                    <a:pt x="121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 flipH="1">
              <a:off x="3834062" y="175499"/>
              <a:ext cx="76097" cy="148719"/>
            </a:xfrm>
            <a:custGeom>
              <a:avLst/>
              <a:gdLst/>
              <a:ahLst/>
              <a:cxnLst/>
              <a:rect l="l" t="t" r="r" b="b"/>
              <a:pathLst>
                <a:path w="1796" h="3510" extrusionOk="0">
                  <a:moveTo>
                    <a:pt x="1708" y="1"/>
                  </a:moveTo>
                  <a:cubicBezTo>
                    <a:pt x="1573" y="77"/>
                    <a:pt x="1432" y="159"/>
                    <a:pt x="1291" y="230"/>
                  </a:cubicBezTo>
                  <a:cubicBezTo>
                    <a:pt x="652" y="670"/>
                    <a:pt x="464" y="1233"/>
                    <a:pt x="704" y="1784"/>
                  </a:cubicBezTo>
                  <a:cubicBezTo>
                    <a:pt x="464" y="2312"/>
                    <a:pt x="229" y="2787"/>
                    <a:pt x="24" y="3274"/>
                  </a:cubicBezTo>
                  <a:cubicBezTo>
                    <a:pt x="0" y="3327"/>
                    <a:pt x="118" y="3427"/>
                    <a:pt x="171" y="3509"/>
                  </a:cubicBezTo>
                  <a:cubicBezTo>
                    <a:pt x="212" y="3468"/>
                    <a:pt x="264" y="3415"/>
                    <a:pt x="305" y="3357"/>
                  </a:cubicBezTo>
                  <a:lnTo>
                    <a:pt x="305" y="3357"/>
                  </a:lnTo>
                  <a:cubicBezTo>
                    <a:pt x="801" y="2871"/>
                    <a:pt x="1116" y="2298"/>
                    <a:pt x="1268" y="1626"/>
                  </a:cubicBezTo>
                  <a:cubicBezTo>
                    <a:pt x="1268" y="1610"/>
                    <a:pt x="1296" y="1604"/>
                    <a:pt x="1319" y="1598"/>
                  </a:cubicBezTo>
                  <a:lnTo>
                    <a:pt x="1319" y="1598"/>
                  </a:lnTo>
                  <a:cubicBezTo>
                    <a:pt x="1320" y="1600"/>
                    <a:pt x="1320" y="1601"/>
                    <a:pt x="1320" y="1602"/>
                  </a:cubicBezTo>
                  <a:lnTo>
                    <a:pt x="1326" y="1597"/>
                  </a:lnTo>
                  <a:lnTo>
                    <a:pt x="1326" y="1597"/>
                  </a:lnTo>
                  <a:cubicBezTo>
                    <a:pt x="1324" y="1597"/>
                    <a:pt x="1322" y="1598"/>
                    <a:pt x="1319" y="1598"/>
                  </a:cubicBezTo>
                  <a:lnTo>
                    <a:pt x="1319" y="1598"/>
                  </a:lnTo>
                  <a:cubicBezTo>
                    <a:pt x="1267" y="1436"/>
                    <a:pt x="1220" y="1285"/>
                    <a:pt x="1185" y="1198"/>
                  </a:cubicBezTo>
                  <a:cubicBezTo>
                    <a:pt x="1414" y="781"/>
                    <a:pt x="1608" y="429"/>
                    <a:pt x="1796" y="77"/>
                  </a:cubicBezTo>
                  <a:cubicBezTo>
                    <a:pt x="1766" y="54"/>
                    <a:pt x="1737" y="24"/>
                    <a:pt x="170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 flipH="1">
              <a:off x="3561159" y="55720"/>
              <a:ext cx="59445" cy="119356"/>
            </a:xfrm>
            <a:custGeom>
              <a:avLst/>
              <a:gdLst/>
              <a:ahLst/>
              <a:cxnLst/>
              <a:rect l="l" t="t" r="r" b="b"/>
              <a:pathLst>
                <a:path w="1403" h="2817" extrusionOk="0">
                  <a:moveTo>
                    <a:pt x="1074" y="0"/>
                  </a:moveTo>
                  <a:lnTo>
                    <a:pt x="1074" y="0"/>
                  </a:lnTo>
                  <a:cubicBezTo>
                    <a:pt x="940" y="6"/>
                    <a:pt x="799" y="6"/>
                    <a:pt x="670" y="18"/>
                  </a:cubicBezTo>
                  <a:cubicBezTo>
                    <a:pt x="656" y="318"/>
                    <a:pt x="646" y="442"/>
                    <a:pt x="529" y="442"/>
                  </a:cubicBezTo>
                  <a:cubicBezTo>
                    <a:pt x="449" y="442"/>
                    <a:pt x="320" y="385"/>
                    <a:pt x="106" y="288"/>
                  </a:cubicBezTo>
                  <a:cubicBezTo>
                    <a:pt x="77" y="323"/>
                    <a:pt x="36" y="352"/>
                    <a:pt x="1" y="382"/>
                  </a:cubicBezTo>
                  <a:cubicBezTo>
                    <a:pt x="312" y="1197"/>
                    <a:pt x="617" y="2001"/>
                    <a:pt x="928" y="2816"/>
                  </a:cubicBezTo>
                  <a:cubicBezTo>
                    <a:pt x="1086" y="2716"/>
                    <a:pt x="1239" y="2617"/>
                    <a:pt x="1403" y="2517"/>
                  </a:cubicBezTo>
                  <a:cubicBezTo>
                    <a:pt x="1385" y="2423"/>
                    <a:pt x="1391" y="2318"/>
                    <a:pt x="1356" y="2218"/>
                  </a:cubicBezTo>
                  <a:cubicBezTo>
                    <a:pt x="1110" y="1496"/>
                    <a:pt x="869" y="781"/>
                    <a:pt x="107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 flipH="1">
              <a:off x="3794023" y="243122"/>
              <a:ext cx="59699" cy="136770"/>
            </a:xfrm>
            <a:custGeom>
              <a:avLst/>
              <a:gdLst/>
              <a:ahLst/>
              <a:cxnLst/>
              <a:rect l="l" t="t" r="r" b="b"/>
              <a:pathLst>
                <a:path w="1409" h="3228" extrusionOk="0">
                  <a:moveTo>
                    <a:pt x="12" y="1"/>
                  </a:moveTo>
                  <a:lnTo>
                    <a:pt x="0" y="6"/>
                  </a:lnTo>
                  <a:cubicBezTo>
                    <a:pt x="4" y="7"/>
                    <a:pt x="9" y="7"/>
                    <a:pt x="13" y="8"/>
                  </a:cubicBezTo>
                  <a:lnTo>
                    <a:pt x="13" y="8"/>
                  </a:lnTo>
                  <a:cubicBezTo>
                    <a:pt x="13" y="5"/>
                    <a:pt x="12" y="3"/>
                    <a:pt x="12" y="1"/>
                  </a:cubicBezTo>
                  <a:close/>
                  <a:moveTo>
                    <a:pt x="13" y="8"/>
                  </a:moveTo>
                  <a:cubicBezTo>
                    <a:pt x="77" y="439"/>
                    <a:pt x="135" y="865"/>
                    <a:pt x="200" y="1297"/>
                  </a:cubicBezTo>
                  <a:cubicBezTo>
                    <a:pt x="223" y="1450"/>
                    <a:pt x="264" y="1614"/>
                    <a:pt x="305" y="1766"/>
                  </a:cubicBezTo>
                  <a:lnTo>
                    <a:pt x="293" y="1755"/>
                  </a:lnTo>
                  <a:lnTo>
                    <a:pt x="293" y="1755"/>
                  </a:lnTo>
                  <a:cubicBezTo>
                    <a:pt x="669" y="2242"/>
                    <a:pt x="1039" y="2734"/>
                    <a:pt x="1408" y="3227"/>
                  </a:cubicBezTo>
                  <a:cubicBezTo>
                    <a:pt x="1256" y="2488"/>
                    <a:pt x="1396" y="1667"/>
                    <a:pt x="786" y="1062"/>
                  </a:cubicBezTo>
                  <a:cubicBezTo>
                    <a:pt x="722" y="998"/>
                    <a:pt x="751" y="845"/>
                    <a:pt x="733" y="734"/>
                  </a:cubicBezTo>
                  <a:lnTo>
                    <a:pt x="757" y="734"/>
                  </a:lnTo>
                  <a:cubicBezTo>
                    <a:pt x="698" y="681"/>
                    <a:pt x="651" y="628"/>
                    <a:pt x="599" y="581"/>
                  </a:cubicBezTo>
                  <a:lnTo>
                    <a:pt x="599" y="581"/>
                  </a:lnTo>
                  <a:lnTo>
                    <a:pt x="604" y="593"/>
                  </a:lnTo>
                  <a:cubicBezTo>
                    <a:pt x="516" y="470"/>
                    <a:pt x="370" y="353"/>
                    <a:pt x="358" y="218"/>
                  </a:cubicBezTo>
                  <a:cubicBezTo>
                    <a:pt x="336" y="20"/>
                    <a:pt x="228" y="10"/>
                    <a:pt x="114" y="10"/>
                  </a:cubicBezTo>
                  <a:cubicBezTo>
                    <a:pt x="101" y="10"/>
                    <a:pt x="88" y="10"/>
                    <a:pt x="76" y="10"/>
                  </a:cubicBezTo>
                  <a:cubicBezTo>
                    <a:pt x="54" y="10"/>
                    <a:pt x="33" y="10"/>
                    <a:pt x="13" y="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 flipH="1">
              <a:off x="3542982" y="354978"/>
              <a:ext cx="32879" cy="155879"/>
            </a:xfrm>
            <a:custGeom>
              <a:avLst/>
              <a:gdLst/>
              <a:ahLst/>
              <a:cxnLst/>
              <a:rect l="l" t="t" r="r" b="b"/>
              <a:pathLst>
                <a:path w="776" h="3679" extrusionOk="0">
                  <a:moveTo>
                    <a:pt x="523" y="1"/>
                  </a:moveTo>
                  <a:cubicBezTo>
                    <a:pt x="617" y="740"/>
                    <a:pt x="212" y="1373"/>
                    <a:pt x="42" y="2066"/>
                  </a:cubicBezTo>
                  <a:cubicBezTo>
                    <a:pt x="54" y="2107"/>
                    <a:pt x="60" y="2142"/>
                    <a:pt x="60" y="2177"/>
                  </a:cubicBezTo>
                  <a:cubicBezTo>
                    <a:pt x="60" y="2181"/>
                    <a:pt x="43" y="2185"/>
                    <a:pt x="24" y="2191"/>
                  </a:cubicBezTo>
                  <a:lnTo>
                    <a:pt x="24" y="2191"/>
                  </a:lnTo>
                  <a:cubicBezTo>
                    <a:pt x="24" y="2190"/>
                    <a:pt x="24" y="2190"/>
                    <a:pt x="24" y="2189"/>
                  </a:cubicBezTo>
                  <a:lnTo>
                    <a:pt x="1" y="2200"/>
                  </a:lnTo>
                  <a:cubicBezTo>
                    <a:pt x="8" y="2197"/>
                    <a:pt x="16" y="2194"/>
                    <a:pt x="24" y="2191"/>
                  </a:cubicBezTo>
                  <a:lnTo>
                    <a:pt x="24" y="2191"/>
                  </a:lnTo>
                  <a:cubicBezTo>
                    <a:pt x="30" y="2354"/>
                    <a:pt x="36" y="2506"/>
                    <a:pt x="42" y="2670"/>
                  </a:cubicBezTo>
                  <a:cubicBezTo>
                    <a:pt x="312" y="2834"/>
                    <a:pt x="236" y="3039"/>
                    <a:pt x="142" y="3274"/>
                  </a:cubicBezTo>
                  <a:cubicBezTo>
                    <a:pt x="95" y="3403"/>
                    <a:pt x="106" y="3550"/>
                    <a:pt x="89" y="3679"/>
                  </a:cubicBezTo>
                  <a:lnTo>
                    <a:pt x="288" y="3679"/>
                  </a:lnTo>
                  <a:cubicBezTo>
                    <a:pt x="400" y="3614"/>
                    <a:pt x="500" y="3550"/>
                    <a:pt x="623" y="3473"/>
                  </a:cubicBezTo>
                  <a:cubicBezTo>
                    <a:pt x="623" y="3080"/>
                    <a:pt x="617" y="2670"/>
                    <a:pt x="629" y="2265"/>
                  </a:cubicBezTo>
                  <a:cubicBezTo>
                    <a:pt x="640" y="2148"/>
                    <a:pt x="728" y="2030"/>
                    <a:pt x="775" y="1913"/>
                  </a:cubicBezTo>
                  <a:cubicBezTo>
                    <a:pt x="775" y="1760"/>
                    <a:pt x="769" y="1596"/>
                    <a:pt x="763" y="1444"/>
                  </a:cubicBezTo>
                  <a:cubicBezTo>
                    <a:pt x="734" y="1291"/>
                    <a:pt x="693" y="1139"/>
                    <a:pt x="693" y="980"/>
                  </a:cubicBezTo>
                  <a:cubicBezTo>
                    <a:pt x="681" y="652"/>
                    <a:pt x="699" y="329"/>
                    <a:pt x="7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 flipH="1">
              <a:off x="3573319" y="710418"/>
              <a:ext cx="45548" cy="127322"/>
            </a:xfrm>
            <a:custGeom>
              <a:avLst/>
              <a:gdLst/>
              <a:ahLst/>
              <a:cxnLst/>
              <a:rect l="l" t="t" r="r" b="b"/>
              <a:pathLst>
                <a:path w="1075" h="3005" extrusionOk="0">
                  <a:moveTo>
                    <a:pt x="335" y="1"/>
                  </a:moveTo>
                  <a:cubicBezTo>
                    <a:pt x="288" y="1004"/>
                    <a:pt x="1" y="1995"/>
                    <a:pt x="365" y="3004"/>
                  </a:cubicBezTo>
                  <a:cubicBezTo>
                    <a:pt x="787" y="2711"/>
                    <a:pt x="1075" y="2382"/>
                    <a:pt x="951" y="1890"/>
                  </a:cubicBezTo>
                  <a:cubicBezTo>
                    <a:pt x="775" y="1256"/>
                    <a:pt x="541" y="628"/>
                    <a:pt x="3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 flipH="1">
              <a:off x="3530568" y="510814"/>
              <a:ext cx="49997" cy="103213"/>
            </a:xfrm>
            <a:custGeom>
              <a:avLst/>
              <a:gdLst/>
              <a:ahLst/>
              <a:cxnLst/>
              <a:rect l="l" t="t" r="r" b="b"/>
              <a:pathLst>
                <a:path w="1180" h="2436" extrusionOk="0">
                  <a:moveTo>
                    <a:pt x="206" y="1"/>
                  </a:moveTo>
                  <a:cubicBezTo>
                    <a:pt x="141" y="435"/>
                    <a:pt x="77" y="875"/>
                    <a:pt x="0" y="1321"/>
                  </a:cubicBezTo>
                  <a:lnTo>
                    <a:pt x="141" y="1321"/>
                  </a:lnTo>
                  <a:cubicBezTo>
                    <a:pt x="165" y="1256"/>
                    <a:pt x="182" y="1198"/>
                    <a:pt x="241" y="1022"/>
                  </a:cubicBezTo>
                  <a:cubicBezTo>
                    <a:pt x="388" y="1374"/>
                    <a:pt x="493" y="1643"/>
                    <a:pt x="605" y="1907"/>
                  </a:cubicBezTo>
                  <a:lnTo>
                    <a:pt x="593" y="1896"/>
                  </a:lnTo>
                  <a:lnTo>
                    <a:pt x="751" y="2201"/>
                  </a:lnTo>
                  <a:lnTo>
                    <a:pt x="751" y="2189"/>
                  </a:lnTo>
                  <a:cubicBezTo>
                    <a:pt x="874" y="2259"/>
                    <a:pt x="992" y="2330"/>
                    <a:pt x="1180" y="2435"/>
                  </a:cubicBezTo>
                  <a:cubicBezTo>
                    <a:pt x="933" y="1567"/>
                    <a:pt x="957" y="699"/>
                    <a:pt x="4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 flipH="1">
              <a:off x="3801734" y="176262"/>
              <a:ext cx="39065" cy="111899"/>
            </a:xfrm>
            <a:custGeom>
              <a:avLst/>
              <a:gdLst/>
              <a:ahLst/>
              <a:cxnLst/>
              <a:rect l="l" t="t" r="r" b="b"/>
              <a:pathLst>
                <a:path w="922" h="2641" extrusionOk="0">
                  <a:moveTo>
                    <a:pt x="505" y="1"/>
                  </a:moveTo>
                  <a:cubicBezTo>
                    <a:pt x="176" y="435"/>
                    <a:pt x="0" y="751"/>
                    <a:pt x="129" y="1191"/>
                  </a:cubicBezTo>
                  <a:cubicBezTo>
                    <a:pt x="229" y="1502"/>
                    <a:pt x="241" y="1842"/>
                    <a:pt x="293" y="2170"/>
                  </a:cubicBezTo>
                  <a:lnTo>
                    <a:pt x="293" y="2170"/>
                  </a:lnTo>
                  <a:cubicBezTo>
                    <a:pt x="292" y="2169"/>
                    <a:pt x="290" y="2167"/>
                    <a:pt x="288" y="2165"/>
                  </a:cubicBezTo>
                  <a:lnTo>
                    <a:pt x="288" y="2165"/>
                  </a:lnTo>
                  <a:lnTo>
                    <a:pt x="294" y="2171"/>
                  </a:lnTo>
                  <a:cubicBezTo>
                    <a:pt x="293" y="2171"/>
                    <a:pt x="293" y="2171"/>
                    <a:pt x="293" y="2170"/>
                  </a:cubicBezTo>
                  <a:lnTo>
                    <a:pt x="293" y="2170"/>
                  </a:lnTo>
                  <a:cubicBezTo>
                    <a:pt x="349" y="2221"/>
                    <a:pt x="395" y="2267"/>
                    <a:pt x="446" y="2318"/>
                  </a:cubicBezTo>
                  <a:lnTo>
                    <a:pt x="434" y="2312"/>
                  </a:lnTo>
                  <a:lnTo>
                    <a:pt x="434" y="2312"/>
                  </a:lnTo>
                  <a:cubicBezTo>
                    <a:pt x="558" y="2388"/>
                    <a:pt x="681" y="2476"/>
                    <a:pt x="921" y="2640"/>
                  </a:cubicBezTo>
                  <a:cubicBezTo>
                    <a:pt x="827" y="1714"/>
                    <a:pt x="822" y="904"/>
                    <a:pt x="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 flipH="1">
              <a:off x="4014770" y="709189"/>
              <a:ext cx="47031" cy="74232"/>
            </a:xfrm>
            <a:custGeom>
              <a:avLst/>
              <a:gdLst/>
              <a:ahLst/>
              <a:cxnLst/>
              <a:rect l="l" t="t" r="r" b="b"/>
              <a:pathLst>
                <a:path w="1110" h="1752" extrusionOk="0">
                  <a:moveTo>
                    <a:pt x="1080" y="0"/>
                  </a:moveTo>
                  <a:cubicBezTo>
                    <a:pt x="810" y="229"/>
                    <a:pt x="593" y="411"/>
                    <a:pt x="376" y="593"/>
                  </a:cubicBezTo>
                  <a:lnTo>
                    <a:pt x="388" y="587"/>
                  </a:lnTo>
                  <a:lnTo>
                    <a:pt x="388" y="587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88" y="1104"/>
                    <a:pt x="88" y="1101"/>
                    <a:pt x="89" y="1097"/>
                  </a:cubicBezTo>
                  <a:lnTo>
                    <a:pt x="89" y="1097"/>
                  </a:lnTo>
                  <a:lnTo>
                    <a:pt x="83" y="1115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59" y="1309"/>
                    <a:pt x="30" y="1512"/>
                    <a:pt x="1" y="1743"/>
                  </a:cubicBezTo>
                  <a:cubicBezTo>
                    <a:pt x="67" y="1747"/>
                    <a:pt x="129" y="1752"/>
                    <a:pt x="186" y="1752"/>
                  </a:cubicBezTo>
                  <a:cubicBezTo>
                    <a:pt x="361" y="1752"/>
                    <a:pt x="492" y="1707"/>
                    <a:pt x="576" y="1473"/>
                  </a:cubicBezTo>
                  <a:cubicBezTo>
                    <a:pt x="646" y="1262"/>
                    <a:pt x="828" y="1080"/>
                    <a:pt x="969" y="880"/>
                  </a:cubicBezTo>
                  <a:lnTo>
                    <a:pt x="969" y="880"/>
                  </a:lnTo>
                  <a:lnTo>
                    <a:pt x="957" y="892"/>
                  </a:lnTo>
                  <a:cubicBezTo>
                    <a:pt x="1004" y="739"/>
                    <a:pt x="1057" y="593"/>
                    <a:pt x="1110" y="440"/>
                  </a:cubicBezTo>
                  <a:lnTo>
                    <a:pt x="1110" y="440"/>
                  </a:lnTo>
                  <a:lnTo>
                    <a:pt x="1104" y="452"/>
                  </a:lnTo>
                  <a:cubicBezTo>
                    <a:pt x="1104" y="335"/>
                    <a:pt x="1092" y="229"/>
                    <a:pt x="10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 flipH="1">
              <a:off x="3621790" y="846383"/>
              <a:ext cx="39065" cy="66648"/>
            </a:xfrm>
            <a:custGeom>
              <a:avLst/>
              <a:gdLst/>
              <a:ahLst/>
              <a:cxnLst/>
              <a:rect l="l" t="t" r="r" b="b"/>
              <a:pathLst>
                <a:path w="922" h="1573" extrusionOk="0">
                  <a:moveTo>
                    <a:pt x="534" y="1"/>
                  </a:moveTo>
                  <a:cubicBezTo>
                    <a:pt x="323" y="464"/>
                    <a:pt x="1" y="910"/>
                    <a:pt x="323" y="1573"/>
                  </a:cubicBezTo>
                  <a:cubicBezTo>
                    <a:pt x="546" y="1139"/>
                    <a:pt x="740" y="792"/>
                    <a:pt x="922" y="440"/>
                  </a:cubicBezTo>
                  <a:cubicBezTo>
                    <a:pt x="792" y="294"/>
                    <a:pt x="658" y="147"/>
                    <a:pt x="53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 flipH="1">
              <a:off x="3770932" y="74363"/>
              <a:ext cx="40040" cy="87791"/>
            </a:xfrm>
            <a:custGeom>
              <a:avLst/>
              <a:gdLst/>
              <a:ahLst/>
              <a:cxnLst/>
              <a:rect l="l" t="t" r="r" b="b"/>
              <a:pathLst>
                <a:path w="945" h="2072" extrusionOk="0">
                  <a:moveTo>
                    <a:pt x="775" y="0"/>
                  </a:moveTo>
                  <a:cubicBezTo>
                    <a:pt x="417" y="235"/>
                    <a:pt x="211" y="505"/>
                    <a:pt x="159" y="886"/>
                  </a:cubicBezTo>
                  <a:cubicBezTo>
                    <a:pt x="100" y="1050"/>
                    <a:pt x="53" y="1220"/>
                    <a:pt x="0" y="1379"/>
                  </a:cubicBezTo>
                  <a:cubicBezTo>
                    <a:pt x="30" y="1608"/>
                    <a:pt x="53" y="1842"/>
                    <a:pt x="82" y="2071"/>
                  </a:cubicBezTo>
                  <a:cubicBezTo>
                    <a:pt x="299" y="1707"/>
                    <a:pt x="393" y="1367"/>
                    <a:pt x="505" y="1027"/>
                  </a:cubicBezTo>
                  <a:cubicBezTo>
                    <a:pt x="616" y="710"/>
                    <a:pt x="945" y="458"/>
                    <a:pt x="775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 flipH="1">
              <a:off x="3605647" y="818546"/>
              <a:ext cx="32583" cy="46522"/>
            </a:xfrm>
            <a:custGeom>
              <a:avLst/>
              <a:gdLst/>
              <a:ahLst/>
              <a:cxnLst/>
              <a:rect l="l" t="t" r="r" b="b"/>
              <a:pathLst>
                <a:path w="769" h="1098" extrusionOk="0">
                  <a:moveTo>
                    <a:pt x="323" y="0"/>
                  </a:moveTo>
                  <a:cubicBezTo>
                    <a:pt x="237" y="23"/>
                    <a:pt x="145" y="41"/>
                    <a:pt x="59" y="64"/>
                  </a:cubicBezTo>
                  <a:lnTo>
                    <a:pt x="59" y="64"/>
                  </a:lnTo>
                  <a:cubicBezTo>
                    <a:pt x="59" y="62"/>
                    <a:pt x="59" y="61"/>
                    <a:pt x="59" y="59"/>
                  </a:cubicBezTo>
                  <a:lnTo>
                    <a:pt x="59" y="59"/>
                  </a:lnTo>
                  <a:lnTo>
                    <a:pt x="53" y="65"/>
                  </a:lnTo>
                  <a:cubicBezTo>
                    <a:pt x="55" y="65"/>
                    <a:pt x="57" y="64"/>
                    <a:pt x="59" y="64"/>
                  </a:cubicBezTo>
                  <a:lnTo>
                    <a:pt x="59" y="64"/>
                  </a:lnTo>
                  <a:cubicBezTo>
                    <a:pt x="35" y="262"/>
                    <a:pt x="24" y="465"/>
                    <a:pt x="0" y="658"/>
                  </a:cubicBezTo>
                  <a:cubicBezTo>
                    <a:pt x="129" y="804"/>
                    <a:pt x="258" y="951"/>
                    <a:pt x="388" y="1097"/>
                  </a:cubicBezTo>
                  <a:cubicBezTo>
                    <a:pt x="634" y="828"/>
                    <a:pt x="769" y="540"/>
                    <a:pt x="511" y="212"/>
                  </a:cubicBezTo>
                  <a:cubicBezTo>
                    <a:pt x="446" y="141"/>
                    <a:pt x="388" y="71"/>
                    <a:pt x="32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 flipH="1">
              <a:off x="3804234" y="111902"/>
              <a:ext cx="36565" cy="44277"/>
            </a:xfrm>
            <a:custGeom>
              <a:avLst/>
              <a:gdLst/>
              <a:ahLst/>
              <a:cxnLst/>
              <a:rect l="l" t="t" r="r" b="b"/>
              <a:pathLst>
                <a:path w="863" h="1045" extrusionOk="0">
                  <a:moveTo>
                    <a:pt x="863" y="0"/>
                  </a:moveTo>
                  <a:lnTo>
                    <a:pt x="863" y="0"/>
                  </a:lnTo>
                  <a:cubicBezTo>
                    <a:pt x="593" y="223"/>
                    <a:pt x="329" y="440"/>
                    <a:pt x="59" y="657"/>
                  </a:cubicBezTo>
                  <a:cubicBezTo>
                    <a:pt x="41" y="786"/>
                    <a:pt x="24" y="909"/>
                    <a:pt x="0" y="1044"/>
                  </a:cubicBezTo>
                  <a:cubicBezTo>
                    <a:pt x="153" y="880"/>
                    <a:pt x="299" y="722"/>
                    <a:pt x="470" y="575"/>
                  </a:cubicBezTo>
                  <a:cubicBezTo>
                    <a:pt x="528" y="522"/>
                    <a:pt x="622" y="516"/>
                    <a:pt x="704" y="487"/>
                  </a:cubicBezTo>
                  <a:cubicBezTo>
                    <a:pt x="757" y="323"/>
                    <a:pt x="816" y="164"/>
                    <a:pt x="8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 flipH="1">
              <a:off x="3529805" y="162577"/>
              <a:ext cx="12753" cy="37582"/>
            </a:xfrm>
            <a:custGeom>
              <a:avLst/>
              <a:gdLst/>
              <a:ahLst/>
              <a:cxnLst/>
              <a:rect l="l" t="t" r="r" b="b"/>
              <a:pathLst>
                <a:path w="301" h="887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294"/>
                    <a:pt x="112" y="588"/>
                    <a:pt x="159" y="881"/>
                  </a:cubicBezTo>
                  <a:cubicBezTo>
                    <a:pt x="200" y="881"/>
                    <a:pt x="236" y="887"/>
                    <a:pt x="277" y="887"/>
                  </a:cubicBezTo>
                  <a:cubicBezTo>
                    <a:pt x="288" y="605"/>
                    <a:pt x="294" y="312"/>
                    <a:pt x="300" y="18"/>
                  </a:cubicBezTo>
                  <a:cubicBezTo>
                    <a:pt x="206" y="7"/>
                    <a:pt x="101" y="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 flipH="1">
              <a:off x="3971002" y="671141"/>
              <a:ext cx="31862" cy="31100"/>
            </a:xfrm>
            <a:custGeom>
              <a:avLst/>
              <a:gdLst/>
              <a:ahLst/>
              <a:cxnLst/>
              <a:rect l="l" t="t" r="r" b="b"/>
              <a:pathLst>
                <a:path w="752" h="734" extrusionOk="0">
                  <a:moveTo>
                    <a:pt x="452" y="1"/>
                  </a:moveTo>
                  <a:lnTo>
                    <a:pt x="299" y="159"/>
                  </a:lnTo>
                  <a:lnTo>
                    <a:pt x="141" y="312"/>
                  </a:lnTo>
                  <a:lnTo>
                    <a:pt x="153" y="306"/>
                  </a:lnTo>
                  <a:lnTo>
                    <a:pt x="153" y="306"/>
                  </a:lnTo>
                  <a:cubicBezTo>
                    <a:pt x="106" y="411"/>
                    <a:pt x="53" y="517"/>
                    <a:pt x="12" y="628"/>
                  </a:cubicBezTo>
                  <a:cubicBezTo>
                    <a:pt x="0" y="669"/>
                    <a:pt x="0" y="705"/>
                    <a:pt x="18" y="734"/>
                  </a:cubicBezTo>
                  <a:cubicBezTo>
                    <a:pt x="255" y="590"/>
                    <a:pt x="503" y="445"/>
                    <a:pt x="740" y="301"/>
                  </a:cubicBezTo>
                  <a:lnTo>
                    <a:pt x="740" y="301"/>
                  </a:lnTo>
                  <a:cubicBezTo>
                    <a:pt x="740" y="304"/>
                    <a:pt x="740" y="308"/>
                    <a:pt x="739" y="312"/>
                  </a:cubicBezTo>
                  <a:lnTo>
                    <a:pt x="751" y="294"/>
                  </a:lnTo>
                  <a:lnTo>
                    <a:pt x="751" y="294"/>
                  </a:lnTo>
                  <a:cubicBezTo>
                    <a:pt x="747" y="296"/>
                    <a:pt x="744" y="298"/>
                    <a:pt x="740" y="301"/>
                  </a:cubicBezTo>
                  <a:lnTo>
                    <a:pt x="740" y="301"/>
                  </a:lnTo>
                  <a:cubicBezTo>
                    <a:pt x="745" y="210"/>
                    <a:pt x="746" y="109"/>
                    <a:pt x="751" y="18"/>
                  </a:cubicBezTo>
                  <a:lnTo>
                    <a:pt x="745" y="12"/>
                  </a:lnTo>
                  <a:lnTo>
                    <a:pt x="446" y="12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 flipH="1">
              <a:off x="3573319" y="447937"/>
              <a:ext cx="17202" cy="39828"/>
            </a:xfrm>
            <a:custGeom>
              <a:avLst/>
              <a:gdLst/>
              <a:ahLst/>
              <a:cxnLst/>
              <a:rect l="l" t="t" r="r" b="b"/>
              <a:pathLst>
                <a:path w="406" h="940" extrusionOk="0">
                  <a:moveTo>
                    <a:pt x="382" y="1"/>
                  </a:moveTo>
                  <a:cubicBezTo>
                    <a:pt x="259" y="270"/>
                    <a:pt x="130" y="546"/>
                    <a:pt x="1" y="834"/>
                  </a:cubicBezTo>
                  <a:cubicBezTo>
                    <a:pt x="48" y="863"/>
                    <a:pt x="100" y="898"/>
                    <a:pt x="142" y="939"/>
                  </a:cubicBezTo>
                  <a:lnTo>
                    <a:pt x="406" y="476"/>
                  </a:lnTo>
                  <a:cubicBezTo>
                    <a:pt x="400" y="311"/>
                    <a:pt x="388" y="159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 flipH="1">
              <a:off x="3853468" y="162322"/>
              <a:ext cx="14914" cy="17202"/>
            </a:xfrm>
            <a:custGeom>
              <a:avLst/>
              <a:gdLst/>
              <a:ahLst/>
              <a:cxnLst/>
              <a:rect l="l" t="t" r="r" b="b"/>
              <a:pathLst>
                <a:path w="352" h="406" extrusionOk="0">
                  <a:moveTo>
                    <a:pt x="352" y="1"/>
                  </a:moveTo>
                  <a:lnTo>
                    <a:pt x="352" y="1"/>
                  </a:lnTo>
                  <a:cubicBezTo>
                    <a:pt x="194" y="95"/>
                    <a:pt x="0" y="159"/>
                    <a:pt x="176" y="406"/>
                  </a:cubicBezTo>
                  <a:cubicBezTo>
                    <a:pt x="235" y="265"/>
                    <a:pt x="299" y="130"/>
                    <a:pt x="3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 flipH="1">
              <a:off x="3956554" y="652499"/>
              <a:ext cx="15507" cy="19702"/>
            </a:xfrm>
            <a:custGeom>
              <a:avLst/>
              <a:gdLst/>
              <a:ahLst/>
              <a:cxnLst/>
              <a:rect l="l" t="t" r="r" b="b"/>
              <a:pathLst>
                <a:path w="366" h="465" extrusionOk="0">
                  <a:moveTo>
                    <a:pt x="229" y="1"/>
                  </a:moveTo>
                  <a:lnTo>
                    <a:pt x="229" y="1"/>
                  </a:lnTo>
                  <a:cubicBezTo>
                    <a:pt x="234" y="8"/>
                    <a:pt x="237" y="15"/>
                    <a:pt x="241" y="22"/>
                  </a:cubicBezTo>
                  <a:lnTo>
                    <a:pt x="241" y="22"/>
                  </a:lnTo>
                  <a:cubicBezTo>
                    <a:pt x="243" y="21"/>
                    <a:pt x="245" y="20"/>
                    <a:pt x="247" y="18"/>
                  </a:cubicBezTo>
                  <a:lnTo>
                    <a:pt x="229" y="1"/>
                  </a:lnTo>
                  <a:close/>
                  <a:moveTo>
                    <a:pt x="241" y="22"/>
                  </a:moveTo>
                  <a:lnTo>
                    <a:pt x="241" y="22"/>
                  </a:lnTo>
                  <a:cubicBezTo>
                    <a:pt x="165" y="71"/>
                    <a:pt x="89" y="115"/>
                    <a:pt x="12" y="158"/>
                  </a:cubicBezTo>
                  <a:lnTo>
                    <a:pt x="12" y="158"/>
                  </a:lnTo>
                  <a:lnTo>
                    <a:pt x="12" y="153"/>
                  </a:lnTo>
                  <a:lnTo>
                    <a:pt x="1" y="165"/>
                  </a:lnTo>
                  <a:cubicBezTo>
                    <a:pt x="5" y="163"/>
                    <a:pt x="9" y="160"/>
                    <a:pt x="12" y="158"/>
                  </a:cubicBezTo>
                  <a:lnTo>
                    <a:pt x="12" y="158"/>
                  </a:lnTo>
                  <a:lnTo>
                    <a:pt x="12" y="458"/>
                  </a:lnTo>
                  <a:lnTo>
                    <a:pt x="18" y="464"/>
                  </a:lnTo>
                  <a:cubicBezTo>
                    <a:pt x="184" y="356"/>
                    <a:pt x="366" y="264"/>
                    <a:pt x="241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 flipH="1">
              <a:off x="3584505" y="482723"/>
              <a:ext cx="6271" cy="11228"/>
            </a:xfrm>
            <a:custGeom>
              <a:avLst/>
              <a:gdLst/>
              <a:ahLst/>
              <a:cxnLst/>
              <a:rect l="l" t="t" r="r" b="b"/>
              <a:pathLst>
                <a:path w="148" h="265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89"/>
                    <a:pt x="18" y="177"/>
                    <a:pt x="18" y="265"/>
                  </a:cubicBezTo>
                  <a:lnTo>
                    <a:pt x="148" y="106"/>
                  </a:lnTo>
                  <a:cubicBezTo>
                    <a:pt x="101" y="71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 flipH="1">
              <a:off x="3616833" y="818292"/>
              <a:ext cx="7966" cy="8982"/>
            </a:xfrm>
            <a:custGeom>
              <a:avLst/>
              <a:gdLst/>
              <a:ahLst/>
              <a:cxnLst/>
              <a:rect l="l" t="t" r="r" b="b"/>
              <a:pathLst>
                <a:path w="188" h="212" extrusionOk="0">
                  <a:moveTo>
                    <a:pt x="0" y="1"/>
                  </a:moveTo>
                  <a:lnTo>
                    <a:pt x="0" y="1"/>
                  </a:lnTo>
                  <a:cubicBezTo>
                    <a:pt x="65" y="71"/>
                    <a:pt x="123" y="147"/>
                    <a:pt x="188" y="212"/>
                  </a:cubicBezTo>
                  <a:cubicBezTo>
                    <a:pt x="123" y="136"/>
                    <a:pt x="65" y="71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 flipH="1">
              <a:off x="3841266" y="153467"/>
              <a:ext cx="12457" cy="11991"/>
            </a:xfrm>
            <a:custGeom>
              <a:avLst/>
              <a:gdLst/>
              <a:ahLst/>
              <a:cxnLst/>
              <a:rect l="l" t="t" r="r" b="b"/>
              <a:pathLst>
                <a:path w="294" h="283" extrusionOk="0">
                  <a:moveTo>
                    <a:pt x="156" y="1"/>
                  </a:moveTo>
                  <a:cubicBezTo>
                    <a:pt x="72" y="1"/>
                    <a:pt x="37" y="113"/>
                    <a:pt x="0" y="216"/>
                  </a:cubicBezTo>
                  <a:cubicBezTo>
                    <a:pt x="62" y="263"/>
                    <a:pt x="110" y="283"/>
                    <a:pt x="148" y="283"/>
                  </a:cubicBezTo>
                  <a:cubicBezTo>
                    <a:pt x="233" y="283"/>
                    <a:pt x="269" y="183"/>
                    <a:pt x="293" y="69"/>
                  </a:cubicBezTo>
                  <a:cubicBezTo>
                    <a:pt x="236" y="21"/>
                    <a:pt x="192" y="1"/>
                    <a:pt x="1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 flipH="1">
              <a:off x="4005576" y="702198"/>
              <a:ext cx="9237" cy="6271"/>
            </a:xfrm>
            <a:custGeom>
              <a:avLst/>
              <a:gdLst/>
              <a:ahLst/>
              <a:cxnLst/>
              <a:rect l="l" t="t" r="r" b="b"/>
              <a:pathLst>
                <a:path w="218" h="148" extrusionOk="0">
                  <a:moveTo>
                    <a:pt x="124" y="1"/>
                  </a:moveTo>
                  <a:cubicBezTo>
                    <a:pt x="89" y="54"/>
                    <a:pt x="42" y="101"/>
                    <a:pt x="1" y="148"/>
                  </a:cubicBezTo>
                  <a:cubicBezTo>
                    <a:pt x="71" y="142"/>
                    <a:pt x="147" y="130"/>
                    <a:pt x="218" y="112"/>
                  </a:cubicBezTo>
                  <a:cubicBezTo>
                    <a:pt x="188" y="77"/>
                    <a:pt x="153" y="48"/>
                    <a:pt x="1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"/>
            <p:cNvSpPr/>
            <p:nvPr/>
          </p:nvSpPr>
          <p:spPr>
            <a:xfrm flipH="1">
              <a:off x="4002356" y="697750"/>
              <a:ext cx="6991" cy="8982"/>
            </a:xfrm>
            <a:custGeom>
              <a:avLst/>
              <a:gdLst/>
              <a:ahLst/>
              <a:cxnLst/>
              <a:rect l="l" t="t" r="r" b="b"/>
              <a:pathLst>
                <a:path w="165" h="212" extrusionOk="0">
                  <a:moveTo>
                    <a:pt x="165" y="0"/>
                  </a:moveTo>
                  <a:lnTo>
                    <a:pt x="165" y="0"/>
                  </a:lnTo>
                  <a:cubicBezTo>
                    <a:pt x="112" y="36"/>
                    <a:pt x="54" y="71"/>
                    <a:pt x="1" y="106"/>
                  </a:cubicBezTo>
                  <a:cubicBezTo>
                    <a:pt x="24" y="147"/>
                    <a:pt x="59" y="182"/>
                    <a:pt x="89" y="212"/>
                  </a:cubicBezTo>
                  <a:cubicBezTo>
                    <a:pt x="130" y="188"/>
                    <a:pt x="147" y="159"/>
                    <a:pt x="159" y="118"/>
                  </a:cubicBezTo>
                  <a:cubicBezTo>
                    <a:pt x="147" y="77"/>
                    <a:pt x="159" y="36"/>
                    <a:pt x="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"/>
            <p:cNvSpPr/>
            <p:nvPr/>
          </p:nvSpPr>
          <p:spPr>
            <a:xfrm flipH="1">
              <a:off x="3957359" y="650507"/>
              <a:ext cx="2246" cy="80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3" y="1"/>
                  </a:moveTo>
                  <a:lnTo>
                    <a:pt x="53" y="1"/>
                  </a:lnTo>
                  <a:cubicBezTo>
                    <a:pt x="41" y="7"/>
                    <a:pt x="18" y="7"/>
                    <a:pt x="0" y="7"/>
                  </a:cubicBezTo>
                  <a:lnTo>
                    <a:pt x="0" y="18"/>
                  </a:lnTo>
                  <a:cubicBezTo>
                    <a:pt x="18" y="12"/>
                    <a:pt x="41" y="7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"/>
            <p:cNvSpPr/>
            <p:nvPr/>
          </p:nvSpPr>
          <p:spPr>
            <a:xfrm flipH="1">
              <a:off x="3582005" y="506831"/>
              <a:ext cx="4534" cy="3771"/>
            </a:xfrm>
            <a:custGeom>
              <a:avLst/>
              <a:gdLst/>
              <a:ahLst/>
              <a:cxnLst/>
              <a:rect l="l" t="t" r="r" b="b"/>
              <a:pathLst>
                <a:path w="107" h="89" extrusionOk="0">
                  <a:moveTo>
                    <a:pt x="100" y="1"/>
                  </a:moveTo>
                  <a:lnTo>
                    <a:pt x="31" y="70"/>
                  </a:lnTo>
                  <a:lnTo>
                    <a:pt x="31" y="70"/>
                  </a:lnTo>
                  <a:cubicBezTo>
                    <a:pt x="56" y="68"/>
                    <a:pt x="81" y="65"/>
                    <a:pt x="106" y="65"/>
                  </a:cubicBezTo>
                  <a:cubicBezTo>
                    <a:pt x="106" y="48"/>
                    <a:pt x="100" y="24"/>
                    <a:pt x="100" y="1"/>
                  </a:cubicBezTo>
                  <a:close/>
                  <a:moveTo>
                    <a:pt x="31" y="70"/>
                  </a:moveTo>
                  <a:cubicBezTo>
                    <a:pt x="21" y="71"/>
                    <a:pt x="11" y="71"/>
                    <a:pt x="1" y="71"/>
                  </a:cubicBezTo>
                  <a:lnTo>
                    <a:pt x="12" y="89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"/>
            <p:cNvSpPr/>
            <p:nvPr/>
          </p:nvSpPr>
          <p:spPr>
            <a:xfrm flipH="1">
              <a:off x="3572556" y="442217"/>
              <a:ext cx="2796" cy="5508"/>
            </a:xfrm>
            <a:custGeom>
              <a:avLst/>
              <a:gdLst/>
              <a:ahLst/>
              <a:cxnLst/>
              <a:rect l="l" t="t" r="r" b="b"/>
              <a:pathLst>
                <a:path w="66" h="130" extrusionOk="0">
                  <a:moveTo>
                    <a:pt x="48" y="1"/>
                  </a:moveTo>
                  <a:cubicBezTo>
                    <a:pt x="18" y="48"/>
                    <a:pt x="6" y="89"/>
                    <a:pt x="1" y="130"/>
                  </a:cubicBezTo>
                  <a:cubicBezTo>
                    <a:pt x="24" y="124"/>
                    <a:pt x="65" y="118"/>
                    <a:pt x="65" y="112"/>
                  </a:cubicBezTo>
                  <a:cubicBezTo>
                    <a:pt x="65" y="77"/>
                    <a:pt x="53" y="36"/>
                    <a:pt x="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"/>
            <p:cNvSpPr/>
            <p:nvPr/>
          </p:nvSpPr>
          <p:spPr>
            <a:xfrm flipH="1">
              <a:off x="3869103" y="306507"/>
              <a:ext cx="4788" cy="7754"/>
            </a:xfrm>
            <a:custGeom>
              <a:avLst/>
              <a:gdLst/>
              <a:ahLst/>
              <a:cxnLst/>
              <a:rect l="l" t="t" r="r" b="b"/>
              <a:pathLst>
                <a:path w="113" h="183" extrusionOk="0">
                  <a:moveTo>
                    <a:pt x="112" y="1"/>
                  </a:moveTo>
                  <a:lnTo>
                    <a:pt x="112" y="1"/>
                  </a:lnTo>
                  <a:cubicBezTo>
                    <a:pt x="77" y="30"/>
                    <a:pt x="36" y="53"/>
                    <a:pt x="1" y="83"/>
                  </a:cubicBezTo>
                  <a:cubicBezTo>
                    <a:pt x="36" y="118"/>
                    <a:pt x="77" y="147"/>
                    <a:pt x="107" y="182"/>
                  </a:cubicBezTo>
                  <a:cubicBezTo>
                    <a:pt x="112" y="124"/>
                    <a:pt x="112" y="59"/>
                    <a:pt x="1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"/>
            <p:cNvSpPr/>
            <p:nvPr/>
          </p:nvSpPr>
          <p:spPr>
            <a:xfrm flipH="1">
              <a:off x="4193740" y="-3937"/>
              <a:ext cx="86774" cy="145922"/>
            </a:xfrm>
            <a:custGeom>
              <a:avLst/>
              <a:gdLst/>
              <a:ahLst/>
              <a:cxnLst/>
              <a:rect l="l" t="t" r="r" b="b"/>
              <a:pathLst>
                <a:path w="2048" h="3444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813" y="135"/>
                    <a:pt x="1696" y="270"/>
                    <a:pt x="1567" y="411"/>
                  </a:cubicBezTo>
                  <a:lnTo>
                    <a:pt x="1584" y="393"/>
                  </a:lnTo>
                  <a:lnTo>
                    <a:pt x="1584" y="393"/>
                  </a:lnTo>
                  <a:cubicBezTo>
                    <a:pt x="1432" y="593"/>
                    <a:pt x="1285" y="792"/>
                    <a:pt x="1133" y="992"/>
                  </a:cubicBezTo>
                  <a:lnTo>
                    <a:pt x="1139" y="980"/>
                  </a:lnTo>
                  <a:lnTo>
                    <a:pt x="1139" y="980"/>
                  </a:lnTo>
                  <a:cubicBezTo>
                    <a:pt x="886" y="1326"/>
                    <a:pt x="646" y="1678"/>
                    <a:pt x="399" y="2024"/>
                  </a:cubicBezTo>
                  <a:lnTo>
                    <a:pt x="411" y="2018"/>
                  </a:lnTo>
                  <a:lnTo>
                    <a:pt x="411" y="2018"/>
                  </a:lnTo>
                  <a:cubicBezTo>
                    <a:pt x="235" y="2499"/>
                    <a:pt x="0" y="2986"/>
                    <a:pt x="487" y="3444"/>
                  </a:cubicBezTo>
                  <a:cubicBezTo>
                    <a:pt x="904" y="2781"/>
                    <a:pt x="1326" y="2136"/>
                    <a:pt x="1731" y="1473"/>
                  </a:cubicBezTo>
                  <a:cubicBezTo>
                    <a:pt x="2018" y="998"/>
                    <a:pt x="2048" y="622"/>
                    <a:pt x="19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"/>
            <p:cNvSpPr/>
            <p:nvPr/>
          </p:nvSpPr>
          <p:spPr>
            <a:xfrm flipH="1">
              <a:off x="4158488" y="18689"/>
              <a:ext cx="48683" cy="144185"/>
            </a:xfrm>
            <a:custGeom>
              <a:avLst/>
              <a:gdLst/>
              <a:ahLst/>
              <a:cxnLst/>
              <a:rect l="l" t="t" r="r" b="b"/>
              <a:pathLst>
                <a:path w="1149" h="3403" extrusionOk="0">
                  <a:moveTo>
                    <a:pt x="681" y="0"/>
                  </a:moveTo>
                  <a:cubicBezTo>
                    <a:pt x="475" y="493"/>
                    <a:pt x="399" y="992"/>
                    <a:pt x="229" y="1467"/>
                  </a:cubicBezTo>
                  <a:cubicBezTo>
                    <a:pt x="0" y="2124"/>
                    <a:pt x="258" y="2710"/>
                    <a:pt x="399" y="3315"/>
                  </a:cubicBezTo>
                  <a:cubicBezTo>
                    <a:pt x="405" y="3354"/>
                    <a:pt x="513" y="3367"/>
                    <a:pt x="579" y="3388"/>
                  </a:cubicBezTo>
                  <a:lnTo>
                    <a:pt x="579" y="3388"/>
                  </a:lnTo>
                  <a:cubicBezTo>
                    <a:pt x="944" y="3040"/>
                    <a:pt x="1148" y="2645"/>
                    <a:pt x="1050" y="2124"/>
                  </a:cubicBezTo>
                  <a:cubicBezTo>
                    <a:pt x="915" y="1414"/>
                    <a:pt x="804" y="704"/>
                    <a:pt x="681" y="0"/>
                  </a:cubicBezTo>
                  <a:close/>
                  <a:moveTo>
                    <a:pt x="579" y="3388"/>
                  </a:moveTo>
                  <a:cubicBezTo>
                    <a:pt x="573" y="3393"/>
                    <a:pt x="568" y="3398"/>
                    <a:pt x="563" y="3403"/>
                  </a:cubicBezTo>
                  <a:cubicBezTo>
                    <a:pt x="569" y="3403"/>
                    <a:pt x="587" y="3391"/>
                    <a:pt x="587" y="3391"/>
                  </a:cubicBezTo>
                  <a:cubicBezTo>
                    <a:pt x="584" y="3390"/>
                    <a:pt x="581" y="3389"/>
                    <a:pt x="579" y="338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"/>
            <p:cNvSpPr/>
            <p:nvPr/>
          </p:nvSpPr>
          <p:spPr>
            <a:xfrm flipH="1">
              <a:off x="4218314" y="97963"/>
              <a:ext cx="46310" cy="115374"/>
            </a:xfrm>
            <a:custGeom>
              <a:avLst/>
              <a:gdLst/>
              <a:ahLst/>
              <a:cxnLst/>
              <a:rect l="l" t="t" r="r" b="b"/>
              <a:pathLst>
                <a:path w="1093" h="2723" extrusionOk="0">
                  <a:moveTo>
                    <a:pt x="1092" y="1"/>
                  </a:moveTo>
                  <a:lnTo>
                    <a:pt x="1092" y="1"/>
                  </a:lnTo>
                  <a:cubicBezTo>
                    <a:pt x="347" y="857"/>
                    <a:pt x="1" y="1649"/>
                    <a:pt x="623" y="2723"/>
                  </a:cubicBezTo>
                  <a:cubicBezTo>
                    <a:pt x="793" y="1778"/>
                    <a:pt x="934" y="957"/>
                    <a:pt x="10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"/>
            <p:cNvSpPr/>
            <p:nvPr/>
          </p:nvSpPr>
          <p:spPr>
            <a:xfrm flipH="1">
              <a:off x="4192469" y="131774"/>
              <a:ext cx="33854" cy="68131"/>
            </a:xfrm>
            <a:custGeom>
              <a:avLst/>
              <a:gdLst/>
              <a:ahLst/>
              <a:cxnLst/>
              <a:rect l="l" t="t" r="r" b="b"/>
              <a:pathLst>
                <a:path w="799" h="1608" extrusionOk="0">
                  <a:moveTo>
                    <a:pt x="364" y="0"/>
                  </a:moveTo>
                  <a:cubicBezTo>
                    <a:pt x="194" y="552"/>
                    <a:pt x="41" y="1021"/>
                    <a:pt x="0" y="1608"/>
                  </a:cubicBezTo>
                  <a:cubicBezTo>
                    <a:pt x="217" y="1455"/>
                    <a:pt x="335" y="1379"/>
                    <a:pt x="446" y="1303"/>
                  </a:cubicBezTo>
                  <a:lnTo>
                    <a:pt x="446" y="1303"/>
                  </a:lnTo>
                  <a:cubicBezTo>
                    <a:pt x="446" y="1303"/>
                    <a:pt x="435" y="1310"/>
                    <a:pt x="430" y="1310"/>
                  </a:cubicBezTo>
                  <a:cubicBezTo>
                    <a:pt x="429" y="1310"/>
                    <a:pt x="429" y="1310"/>
                    <a:pt x="429" y="1309"/>
                  </a:cubicBezTo>
                  <a:cubicBezTo>
                    <a:pt x="798" y="880"/>
                    <a:pt x="569" y="481"/>
                    <a:pt x="3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"/>
            <p:cNvSpPr/>
            <p:nvPr/>
          </p:nvSpPr>
          <p:spPr>
            <a:xfrm flipH="1">
              <a:off x="4225772" y="209819"/>
              <a:ext cx="5042" cy="2542"/>
            </a:xfrm>
            <a:custGeom>
              <a:avLst/>
              <a:gdLst/>
              <a:ahLst/>
              <a:cxnLst/>
              <a:rect l="l" t="t" r="r" b="b"/>
              <a:pathLst>
                <a:path w="119" h="60" extrusionOk="0">
                  <a:moveTo>
                    <a:pt x="1" y="0"/>
                  </a:moveTo>
                  <a:cubicBezTo>
                    <a:pt x="36" y="30"/>
                    <a:pt x="83" y="47"/>
                    <a:pt x="118" y="59"/>
                  </a:cubicBezTo>
                  <a:cubicBezTo>
                    <a:pt x="83" y="36"/>
                    <a:pt x="36" y="24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"/>
            <p:cNvSpPr/>
            <p:nvPr/>
          </p:nvSpPr>
          <p:spPr>
            <a:xfrm flipH="1">
              <a:off x="3455022" y="316718"/>
              <a:ext cx="91985" cy="171768"/>
            </a:xfrm>
            <a:custGeom>
              <a:avLst/>
              <a:gdLst/>
              <a:ahLst/>
              <a:cxnLst/>
              <a:rect l="l" t="t" r="r" b="b"/>
              <a:pathLst>
                <a:path w="2171" h="4054" extrusionOk="0">
                  <a:moveTo>
                    <a:pt x="212" y="0"/>
                  </a:moveTo>
                  <a:cubicBezTo>
                    <a:pt x="129" y="399"/>
                    <a:pt x="77" y="645"/>
                    <a:pt x="24" y="898"/>
                  </a:cubicBezTo>
                  <a:cubicBezTo>
                    <a:pt x="18" y="1226"/>
                    <a:pt x="0" y="1549"/>
                    <a:pt x="12" y="1877"/>
                  </a:cubicBezTo>
                  <a:cubicBezTo>
                    <a:pt x="18" y="2030"/>
                    <a:pt x="59" y="2188"/>
                    <a:pt x="82" y="2341"/>
                  </a:cubicBezTo>
                  <a:cubicBezTo>
                    <a:pt x="165" y="1748"/>
                    <a:pt x="253" y="1150"/>
                    <a:pt x="352" y="446"/>
                  </a:cubicBezTo>
                  <a:cubicBezTo>
                    <a:pt x="1080" y="1613"/>
                    <a:pt x="1174" y="2863"/>
                    <a:pt x="1549" y="4054"/>
                  </a:cubicBezTo>
                  <a:cubicBezTo>
                    <a:pt x="1878" y="3978"/>
                    <a:pt x="2136" y="3895"/>
                    <a:pt x="2171" y="3538"/>
                  </a:cubicBezTo>
                  <a:lnTo>
                    <a:pt x="2171" y="3538"/>
                  </a:lnTo>
                  <a:cubicBezTo>
                    <a:pt x="2018" y="3579"/>
                    <a:pt x="1854" y="3631"/>
                    <a:pt x="1672" y="3684"/>
                  </a:cubicBezTo>
                  <a:cubicBezTo>
                    <a:pt x="1379" y="2405"/>
                    <a:pt x="1203" y="1126"/>
                    <a:pt x="2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"/>
            <p:cNvSpPr/>
            <p:nvPr/>
          </p:nvSpPr>
          <p:spPr>
            <a:xfrm flipH="1">
              <a:off x="3467437" y="199862"/>
              <a:ext cx="68385" cy="211596"/>
            </a:xfrm>
            <a:custGeom>
              <a:avLst/>
              <a:gdLst/>
              <a:ahLst/>
              <a:cxnLst/>
              <a:rect l="l" t="t" r="r" b="b"/>
              <a:pathLst>
                <a:path w="1614" h="4994" extrusionOk="0">
                  <a:moveTo>
                    <a:pt x="0" y="1"/>
                  </a:moveTo>
                  <a:cubicBezTo>
                    <a:pt x="253" y="1643"/>
                    <a:pt x="781" y="3198"/>
                    <a:pt x="1391" y="4741"/>
                  </a:cubicBezTo>
                  <a:cubicBezTo>
                    <a:pt x="1426" y="4841"/>
                    <a:pt x="1537" y="4905"/>
                    <a:pt x="1614" y="4993"/>
                  </a:cubicBezTo>
                  <a:cubicBezTo>
                    <a:pt x="1514" y="4547"/>
                    <a:pt x="1420" y="4107"/>
                    <a:pt x="1314" y="3667"/>
                  </a:cubicBezTo>
                  <a:cubicBezTo>
                    <a:pt x="1133" y="3139"/>
                    <a:pt x="939" y="2617"/>
                    <a:pt x="775" y="2089"/>
                  </a:cubicBezTo>
                  <a:cubicBezTo>
                    <a:pt x="546" y="1403"/>
                    <a:pt x="335" y="705"/>
                    <a:pt x="118" y="18"/>
                  </a:cubicBezTo>
                  <a:cubicBezTo>
                    <a:pt x="82" y="1"/>
                    <a:pt x="41" y="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"/>
            <p:cNvSpPr/>
            <p:nvPr/>
          </p:nvSpPr>
          <p:spPr>
            <a:xfrm flipH="1">
              <a:off x="3434134" y="418872"/>
              <a:ext cx="26397" cy="48514"/>
            </a:xfrm>
            <a:custGeom>
              <a:avLst/>
              <a:gdLst/>
              <a:ahLst/>
              <a:cxnLst/>
              <a:rect l="l" t="t" r="r" b="b"/>
              <a:pathLst>
                <a:path w="623" h="1145" extrusionOk="0">
                  <a:moveTo>
                    <a:pt x="1" y="0"/>
                  </a:moveTo>
                  <a:lnTo>
                    <a:pt x="1" y="0"/>
                  </a:lnTo>
                  <a:cubicBezTo>
                    <a:pt x="241" y="364"/>
                    <a:pt x="200" y="751"/>
                    <a:pt x="118" y="1144"/>
                  </a:cubicBezTo>
                  <a:cubicBezTo>
                    <a:pt x="623" y="628"/>
                    <a:pt x="588" y="264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"/>
            <p:cNvSpPr/>
            <p:nvPr/>
          </p:nvSpPr>
          <p:spPr>
            <a:xfrm flipH="1">
              <a:off x="2809222" y="548099"/>
              <a:ext cx="23431" cy="12372"/>
            </a:xfrm>
            <a:custGeom>
              <a:avLst/>
              <a:gdLst/>
              <a:ahLst/>
              <a:cxnLst/>
              <a:rect l="l" t="t" r="r" b="b"/>
              <a:pathLst>
                <a:path w="553" h="292" extrusionOk="0">
                  <a:moveTo>
                    <a:pt x="1" y="1"/>
                  </a:moveTo>
                  <a:cubicBezTo>
                    <a:pt x="59" y="260"/>
                    <a:pt x="216" y="291"/>
                    <a:pt x="389" y="291"/>
                  </a:cubicBezTo>
                  <a:cubicBezTo>
                    <a:pt x="443" y="291"/>
                    <a:pt x="498" y="288"/>
                    <a:pt x="552" y="288"/>
                  </a:cubicBezTo>
                  <a:cubicBezTo>
                    <a:pt x="493" y="194"/>
                    <a:pt x="441" y="100"/>
                    <a:pt x="4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"/>
            <p:cNvSpPr/>
            <p:nvPr/>
          </p:nvSpPr>
          <p:spPr>
            <a:xfrm flipH="1">
              <a:off x="3462480" y="410906"/>
              <a:ext cx="6228" cy="6271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42"/>
                    <a:pt x="100" y="94"/>
                    <a:pt x="147" y="147"/>
                  </a:cubicBezTo>
                  <a:cubicBezTo>
                    <a:pt x="106" y="94"/>
                    <a:pt x="53" y="42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 flipH="1">
              <a:off x="2922178" y="313201"/>
              <a:ext cx="355654" cy="266719"/>
            </a:xfrm>
            <a:custGeom>
              <a:avLst/>
              <a:gdLst/>
              <a:ahLst/>
              <a:cxnLst/>
              <a:rect l="l" t="t" r="r" b="b"/>
              <a:pathLst>
                <a:path w="8394" h="6295" extrusionOk="0">
                  <a:moveTo>
                    <a:pt x="476" y="1292"/>
                  </a:moveTo>
                  <a:lnTo>
                    <a:pt x="494" y="1309"/>
                  </a:lnTo>
                  <a:cubicBezTo>
                    <a:pt x="494" y="1307"/>
                    <a:pt x="494" y="1305"/>
                    <a:pt x="495" y="1303"/>
                  </a:cubicBezTo>
                  <a:lnTo>
                    <a:pt x="495" y="1303"/>
                  </a:lnTo>
                  <a:cubicBezTo>
                    <a:pt x="489" y="1299"/>
                    <a:pt x="482" y="1295"/>
                    <a:pt x="476" y="1292"/>
                  </a:cubicBezTo>
                  <a:close/>
                  <a:moveTo>
                    <a:pt x="1995" y="1579"/>
                  </a:moveTo>
                  <a:cubicBezTo>
                    <a:pt x="2048" y="1732"/>
                    <a:pt x="2089" y="1896"/>
                    <a:pt x="2142" y="2054"/>
                  </a:cubicBezTo>
                  <a:cubicBezTo>
                    <a:pt x="2101" y="2072"/>
                    <a:pt x="2060" y="2084"/>
                    <a:pt x="2019" y="2101"/>
                  </a:cubicBezTo>
                  <a:cubicBezTo>
                    <a:pt x="1954" y="1943"/>
                    <a:pt x="1890" y="1790"/>
                    <a:pt x="1831" y="1638"/>
                  </a:cubicBezTo>
                  <a:cubicBezTo>
                    <a:pt x="1884" y="1614"/>
                    <a:pt x="1943" y="1602"/>
                    <a:pt x="1995" y="1579"/>
                  </a:cubicBezTo>
                  <a:close/>
                  <a:moveTo>
                    <a:pt x="7217" y="3315"/>
                  </a:moveTo>
                  <a:cubicBezTo>
                    <a:pt x="7216" y="3316"/>
                    <a:pt x="7216" y="3316"/>
                    <a:pt x="7216" y="3317"/>
                  </a:cubicBezTo>
                  <a:lnTo>
                    <a:pt x="7216" y="3317"/>
                  </a:lnTo>
                  <a:cubicBezTo>
                    <a:pt x="7220" y="3320"/>
                    <a:pt x="7224" y="3324"/>
                    <a:pt x="7228" y="3327"/>
                  </a:cubicBezTo>
                  <a:lnTo>
                    <a:pt x="7217" y="3315"/>
                  </a:lnTo>
                  <a:close/>
                  <a:moveTo>
                    <a:pt x="3556" y="2524"/>
                  </a:moveTo>
                  <a:cubicBezTo>
                    <a:pt x="3673" y="2776"/>
                    <a:pt x="3785" y="3016"/>
                    <a:pt x="3896" y="3257"/>
                  </a:cubicBezTo>
                  <a:cubicBezTo>
                    <a:pt x="3837" y="3286"/>
                    <a:pt x="3785" y="3310"/>
                    <a:pt x="3726" y="3339"/>
                  </a:cubicBezTo>
                  <a:cubicBezTo>
                    <a:pt x="3609" y="3098"/>
                    <a:pt x="3485" y="2858"/>
                    <a:pt x="3368" y="2612"/>
                  </a:cubicBezTo>
                  <a:cubicBezTo>
                    <a:pt x="3433" y="2582"/>
                    <a:pt x="3491" y="2553"/>
                    <a:pt x="3556" y="2524"/>
                  </a:cubicBezTo>
                  <a:close/>
                  <a:moveTo>
                    <a:pt x="3984" y="3462"/>
                  </a:moveTo>
                  <a:cubicBezTo>
                    <a:pt x="4201" y="3802"/>
                    <a:pt x="4424" y="4137"/>
                    <a:pt x="4676" y="4536"/>
                  </a:cubicBezTo>
                  <a:cubicBezTo>
                    <a:pt x="4142" y="4313"/>
                    <a:pt x="4054" y="4190"/>
                    <a:pt x="3984" y="3462"/>
                  </a:cubicBezTo>
                  <a:close/>
                  <a:moveTo>
                    <a:pt x="6078" y="4489"/>
                  </a:moveTo>
                  <a:lnTo>
                    <a:pt x="6078" y="4489"/>
                  </a:lnTo>
                  <a:cubicBezTo>
                    <a:pt x="6155" y="4506"/>
                    <a:pt x="6219" y="4518"/>
                    <a:pt x="6290" y="4536"/>
                  </a:cubicBezTo>
                  <a:cubicBezTo>
                    <a:pt x="6372" y="4635"/>
                    <a:pt x="6460" y="4741"/>
                    <a:pt x="6548" y="4841"/>
                  </a:cubicBezTo>
                  <a:cubicBezTo>
                    <a:pt x="6518" y="4864"/>
                    <a:pt x="6489" y="4894"/>
                    <a:pt x="6460" y="4923"/>
                  </a:cubicBezTo>
                  <a:cubicBezTo>
                    <a:pt x="6366" y="4841"/>
                    <a:pt x="6278" y="4770"/>
                    <a:pt x="6184" y="4688"/>
                  </a:cubicBezTo>
                  <a:cubicBezTo>
                    <a:pt x="6155" y="4624"/>
                    <a:pt x="6114" y="4559"/>
                    <a:pt x="6078" y="4489"/>
                  </a:cubicBezTo>
                  <a:close/>
                  <a:moveTo>
                    <a:pt x="6744" y="4981"/>
                  </a:moveTo>
                  <a:cubicBezTo>
                    <a:pt x="6916" y="4981"/>
                    <a:pt x="6992" y="5126"/>
                    <a:pt x="7082" y="5234"/>
                  </a:cubicBezTo>
                  <a:cubicBezTo>
                    <a:pt x="7134" y="5275"/>
                    <a:pt x="7187" y="5328"/>
                    <a:pt x="7240" y="5369"/>
                  </a:cubicBezTo>
                  <a:cubicBezTo>
                    <a:pt x="7324" y="5470"/>
                    <a:pt x="7408" y="5576"/>
                    <a:pt x="7492" y="5672"/>
                  </a:cubicBezTo>
                  <a:lnTo>
                    <a:pt x="7492" y="5672"/>
                  </a:lnTo>
                  <a:cubicBezTo>
                    <a:pt x="7377" y="5606"/>
                    <a:pt x="7261" y="5540"/>
                    <a:pt x="7140" y="5474"/>
                  </a:cubicBezTo>
                  <a:cubicBezTo>
                    <a:pt x="7093" y="5427"/>
                    <a:pt x="7041" y="5392"/>
                    <a:pt x="6988" y="5351"/>
                  </a:cubicBezTo>
                  <a:cubicBezTo>
                    <a:pt x="6865" y="5251"/>
                    <a:pt x="6730" y="5158"/>
                    <a:pt x="6554" y="5029"/>
                  </a:cubicBezTo>
                  <a:cubicBezTo>
                    <a:pt x="6629" y="4995"/>
                    <a:pt x="6691" y="4981"/>
                    <a:pt x="6744" y="4981"/>
                  </a:cubicBezTo>
                  <a:close/>
                  <a:moveTo>
                    <a:pt x="118" y="1"/>
                  </a:moveTo>
                  <a:cubicBezTo>
                    <a:pt x="83" y="54"/>
                    <a:pt x="36" y="107"/>
                    <a:pt x="1" y="159"/>
                  </a:cubicBezTo>
                  <a:cubicBezTo>
                    <a:pt x="153" y="545"/>
                    <a:pt x="578" y="814"/>
                    <a:pt x="495" y="1303"/>
                  </a:cubicBezTo>
                  <a:lnTo>
                    <a:pt x="495" y="1303"/>
                  </a:lnTo>
                  <a:cubicBezTo>
                    <a:pt x="975" y="1592"/>
                    <a:pt x="994" y="2113"/>
                    <a:pt x="1110" y="2576"/>
                  </a:cubicBezTo>
                  <a:cubicBezTo>
                    <a:pt x="1203" y="2952"/>
                    <a:pt x="1227" y="3357"/>
                    <a:pt x="1409" y="3679"/>
                  </a:cubicBezTo>
                  <a:cubicBezTo>
                    <a:pt x="1655" y="4107"/>
                    <a:pt x="2025" y="4471"/>
                    <a:pt x="2341" y="4864"/>
                  </a:cubicBezTo>
                  <a:cubicBezTo>
                    <a:pt x="2394" y="4823"/>
                    <a:pt x="2459" y="4776"/>
                    <a:pt x="2494" y="4747"/>
                  </a:cubicBezTo>
                  <a:cubicBezTo>
                    <a:pt x="2330" y="4078"/>
                    <a:pt x="2154" y="3427"/>
                    <a:pt x="2236" y="2729"/>
                  </a:cubicBezTo>
                  <a:lnTo>
                    <a:pt x="2236" y="2729"/>
                  </a:lnTo>
                  <a:cubicBezTo>
                    <a:pt x="2471" y="3063"/>
                    <a:pt x="2441" y="3450"/>
                    <a:pt x="2523" y="3814"/>
                  </a:cubicBezTo>
                  <a:cubicBezTo>
                    <a:pt x="2588" y="4096"/>
                    <a:pt x="2635" y="4395"/>
                    <a:pt x="2764" y="4647"/>
                  </a:cubicBezTo>
                  <a:cubicBezTo>
                    <a:pt x="3339" y="5700"/>
                    <a:pt x="4434" y="6295"/>
                    <a:pt x="5568" y="6295"/>
                  </a:cubicBezTo>
                  <a:cubicBezTo>
                    <a:pt x="5925" y="6295"/>
                    <a:pt x="6286" y="6236"/>
                    <a:pt x="6636" y="6114"/>
                  </a:cubicBezTo>
                  <a:cubicBezTo>
                    <a:pt x="6137" y="5826"/>
                    <a:pt x="5603" y="5510"/>
                    <a:pt x="5058" y="5204"/>
                  </a:cubicBezTo>
                  <a:cubicBezTo>
                    <a:pt x="4934" y="5087"/>
                    <a:pt x="4817" y="4970"/>
                    <a:pt x="4694" y="4853"/>
                  </a:cubicBezTo>
                  <a:cubicBezTo>
                    <a:pt x="4659" y="4782"/>
                    <a:pt x="4629" y="4718"/>
                    <a:pt x="4588" y="4653"/>
                  </a:cubicBezTo>
                  <a:lnTo>
                    <a:pt x="4588" y="4653"/>
                  </a:lnTo>
                  <a:cubicBezTo>
                    <a:pt x="4659" y="4659"/>
                    <a:pt x="4729" y="4677"/>
                    <a:pt x="4794" y="4682"/>
                  </a:cubicBezTo>
                  <a:cubicBezTo>
                    <a:pt x="4934" y="4806"/>
                    <a:pt x="5069" y="4941"/>
                    <a:pt x="5204" y="5064"/>
                  </a:cubicBezTo>
                  <a:cubicBezTo>
                    <a:pt x="5750" y="5439"/>
                    <a:pt x="6331" y="5732"/>
                    <a:pt x="6976" y="5897"/>
                  </a:cubicBezTo>
                  <a:cubicBezTo>
                    <a:pt x="7081" y="5928"/>
                    <a:pt x="7187" y="5965"/>
                    <a:pt x="7277" y="5965"/>
                  </a:cubicBezTo>
                  <a:cubicBezTo>
                    <a:pt x="7392" y="5965"/>
                    <a:pt x="7483" y="5903"/>
                    <a:pt x="7516" y="5686"/>
                  </a:cubicBezTo>
                  <a:cubicBezTo>
                    <a:pt x="7516" y="5685"/>
                    <a:pt x="7515" y="5685"/>
                    <a:pt x="7515" y="5685"/>
                  </a:cubicBezTo>
                  <a:lnTo>
                    <a:pt x="7515" y="5685"/>
                  </a:lnTo>
                  <a:cubicBezTo>
                    <a:pt x="7539" y="5685"/>
                    <a:pt x="7564" y="5685"/>
                    <a:pt x="7589" y="5685"/>
                  </a:cubicBezTo>
                  <a:cubicBezTo>
                    <a:pt x="7674" y="5685"/>
                    <a:pt x="7762" y="5687"/>
                    <a:pt x="7850" y="5687"/>
                  </a:cubicBezTo>
                  <a:cubicBezTo>
                    <a:pt x="7967" y="5687"/>
                    <a:pt x="8085" y="5683"/>
                    <a:pt x="8196" y="5662"/>
                  </a:cubicBezTo>
                  <a:cubicBezTo>
                    <a:pt x="8278" y="5650"/>
                    <a:pt x="8331" y="5474"/>
                    <a:pt x="8390" y="5380"/>
                  </a:cubicBezTo>
                  <a:lnTo>
                    <a:pt x="8390" y="5380"/>
                  </a:lnTo>
                  <a:lnTo>
                    <a:pt x="8394" y="5384"/>
                  </a:lnTo>
                  <a:lnTo>
                    <a:pt x="8394" y="5384"/>
                  </a:lnTo>
                  <a:lnTo>
                    <a:pt x="8390" y="5380"/>
                  </a:lnTo>
                  <a:lnTo>
                    <a:pt x="8390" y="5380"/>
                  </a:lnTo>
                  <a:lnTo>
                    <a:pt x="8243" y="5234"/>
                  </a:lnTo>
                  <a:lnTo>
                    <a:pt x="8249" y="5240"/>
                  </a:lnTo>
                  <a:cubicBezTo>
                    <a:pt x="7875" y="4889"/>
                    <a:pt x="7548" y="4230"/>
                    <a:pt x="7510" y="3773"/>
                  </a:cubicBezTo>
                  <a:lnTo>
                    <a:pt x="7510" y="3773"/>
                  </a:lnTo>
                  <a:cubicBezTo>
                    <a:pt x="7512" y="3773"/>
                    <a:pt x="7514" y="3773"/>
                    <a:pt x="7516" y="3773"/>
                  </a:cubicBezTo>
                  <a:lnTo>
                    <a:pt x="7510" y="3767"/>
                  </a:lnTo>
                  <a:lnTo>
                    <a:pt x="7510" y="3767"/>
                  </a:lnTo>
                  <a:cubicBezTo>
                    <a:pt x="7510" y="3769"/>
                    <a:pt x="7510" y="3771"/>
                    <a:pt x="7510" y="3773"/>
                  </a:cubicBezTo>
                  <a:lnTo>
                    <a:pt x="7510" y="3773"/>
                  </a:lnTo>
                  <a:cubicBezTo>
                    <a:pt x="7222" y="3747"/>
                    <a:pt x="7170" y="3567"/>
                    <a:pt x="7216" y="3317"/>
                  </a:cubicBezTo>
                  <a:lnTo>
                    <a:pt x="7216" y="3317"/>
                  </a:lnTo>
                  <a:cubicBezTo>
                    <a:pt x="6926" y="3063"/>
                    <a:pt x="6609" y="2836"/>
                    <a:pt x="6348" y="2553"/>
                  </a:cubicBezTo>
                  <a:cubicBezTo>
                    <a:pt x="6024" y="2203"/>
                    <a:pt x="5652" y="2063"/>
                    <a:pt x="5190" y="2063"/>
                  </a:cubicBezTo>
                  <a:cubicBezTo>
                    <a:pt x="5025" y="2063"/>
                    <a:pt x="4848" y="2080"/>
                    <a:pt x="4659" y="2113"/>
                  </a:cubicBezTo>
                  <a:cubicBezTo>
                    <a:pt x="5017" y="2752"/>
                    <a:pt x="5339" y="3315"/>
                    <a:pt x="5656" y="3885"/>
                  </a:cubicBezTo>
                  <a:cubicBezTo>
                    <a:pt x="5726" y="3978"/>
                    <a:pt x="5803" y="4066"/>
                    <a:pt x="5873" y="4160"/>
                  </a:cubicBezTo>
                  <a:lnTo>
                    <a:pt x="5785" y="4248"/>
                  </a:lnTo>
                  <a:lnTo>
                    <a:pt x="5521" y="4031"/>
                  </a:lnTo>
                  <a:lnTo>
                    <a:pt x="4577" y="2400"/>
                  </a:lnTo>
                  <a:cubicBezTo>
                    <a:pt x="4500" y="2283"/>
                    <a:pt x="4430" y="2095"/>
                    <a:pt x="4336" y="2078"/>
                  </a:cubicBezTo>
                  <a:cubicBezTo>
                    <a:pt x="3925" y="2007"/>
                    <a:pt x="3497" y="1978"/>
                    <a:pt x="3016" y="1925"/>
                  </a:cubicBezTo>
                  <a:cubicBezTo>
                    <a:pt x="2699" y="1673"/>
                    <a:pt x="2300" y="1368"/>
                    <a:pt x="1913" y="1063"/>
                  </a:cubicBezTo>
                  <a:cubicBezTo>
                    <a:pt x="1831" y="1157"/>
                    <a:pt x="1772" y="1221"/>
                    <a:pt x="1673" y="1333"/>
                  </a:cubicBezTo>
                  <a:cubicBezTo>
                    <a:pt x="1420" y="523"/>
                    <a:pt x="857" y="148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"/>
            <p:cNvSpPr/>
            <p:nvPr/>
          </p:nvSpPr>
          <p:spPr>
            <a:xfrm flipH="1">
              <a:off x="2925060" y="269179"/>
              <a:ext cx="287141" cy="79571"/>
            </a:xfrm>
            <a:custGeom>
              <a:avLst/>
              <a:gdLst/>
              <a:ahLst/>
              <a:cxnLst/>
              <a:rect l="l" t="t" r="r" b="b"/>
              <a:pathLst>
                <a:path w="6777" h="1878" extrusionOk="0">
                  <a:moveTo>
                    <a:pt x="5171" y="0"/>
                  </a:moveTo>
                  <a:cubicBezTo>
                    <a:pt x="4806" y="0"/>
                    <a:pt x="4437" y="77"/>
                    <a:pt x="4066" y="201"/>
                  </a:cubicBezTo>
                  <a:cubicBezTo>
                    <a:pt x="2802" y="605"/>
                    <a:pt x="1635" y="1338"/>
                    <a:pt x="195" y="1338"/>
                  </a:cubicBezTo>
                  <a:cubicBezTo>
                    <a:pt x="131" y="1338"/>
                    <a:pt x="66" y="1336"/>
                    <a:pt x="1" y="1333"/>
                  </a:cubicBezTo>
                  <a:lnTo>
                    <a:pt x="1" y="1333"/>
                  </a:lnTo>
                  <a:cubicBezTo>
                    <a:pt x="227" y="1694"/>
                    <a:pt x="468" y="1877"/>
                    <a:pt x="797" y="1877"/>
                  </a:cubicBezTo>
                  <a:cubicBezTo>
                    <a:pt x="826" y="1877"/>
                    <a:pt x="856" y="1876"/>
                    <a:pt x="886" y="1873"/>
                  </a:cubicBezTo>
                  <a:cubicBezTo>
                    <a:pt x="1561" y="1803"/>
                    <a:pt x="2247" y="1791"/>
                    <a:pt x="2899" y="1638"/>
                  </a:cubicBezTo>
                  <a:cubicBezTo>
                    <a:pt x="4172" y="1345"/>
                    <a:pt x="5427" y="975"/>
                    <a:pt x="6776" y="612"/>
                  </a:cubicBezTo>
                  <a:cubicBezTo>
                    <a:pt x="6256" y="172"/>
                    <a:pt x="5718" y="0"/>
                    <a:pt x="5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"/>
            <p:cNvSpPr/>
            <p:nvPr/>
          </p:nvSpPr>
          <p:spPr>
            <a:xfrm flipH="1">
              <a:off x="2882054" y="309430"/>
              <a:ext cx="283413" cy="76690"/>
            </a:xfrm>
            <a:custGeom>
              <a:avLst/>
              <a:gdLst/>
              <a:ahLst/>
              <a:cxnLst/>
              <a:rect l="l" t="t" r="r" b="b"/>
              <a:pathLst>
                <a:path w="6689" h="1810" extrusionOk="0">
                  <a:moveTo>
                    <a:pt x="5345" y="0"/>
                  </a:moveTo>
                  <a:cubicBezTo>
                    <a:pt x="5127" y="0"/>
                    <a:pt x="4910" y="45"/>
                    <a:pt x="4694" y="119"/>
                  </a:cubicBezTo>
                  <a:cubicBezTo>
                    <a:pt x="3198" y="624"/>
                    <a:pt x="1684" y="1064"/>
                    <a:pt x="0" y="1257"/>
                  </a:cubicBezTo>
                  <a:cubicBezTo>
                    <a:pt x="452" y="1601"/>
                    <a:pt x="859" y="1809"/>
                    <a:pt x="1307" y="1809"/>
                  </a:cubicBezTo>
                  <a:cubicBezTo>
                    <a:pt x="1394" y="1809"/>
                    <a:pt x="1482" y="1802"/>
                    <a:pt x="1573" y="1785"/>
                  </a:cubicBezTo>
                  <a:cubicBezTo>
                    <a:pt x="2259" y="1662"/>
                    <a:pt x="2975" y="1580"/>
                    <a:pt x="3608" y="1322"/>
                  </a:cubicBezTo>
                  <a:cubicBezTo>
                    <a:pt x="4266" y="1066"/>
                    <a:pt x="4909" y="867"/>
                    <a:pt x="5570" y="867"/>
                  </a:cubicBezTo>
                  <a:cubicBezTo>
                    <a:pt x="5922" y="867"/>
                    <a:pt x="6280" y="923"/>
                    <a:pt x="6647" y="1058"/>
                  </a:cubicBezTo>
                  <a:cubicBezTo>
                    <a:pt x="6648" y="1060"/>
                    <a:pt x="6650" y="1061"/>
                    <a:pt x="6652" y="1061"/>
                  </a:cubicBezTo>
                  <a:cubicBezTo>
                    <a:pt x="6662" y="1061"/>
                    <a:pt x="6683" y="1038"/>
                    <a:pt x="6688" y="1029"/>
                  </a:cubicBezTo>
                  <a:cubicBezTo>
                    <a:pt x="6624" y="747"/>
                    <a:pt x="6565" y="465"/>
                    <a:pt x="6500" y="190"/>
                  </a:cubicBezTo>
                  <a:cubicBezTo>
                    <a:pt x="6407" y="193"/>
                    <a:pt x="6305" y="213"/>
                    <a:pt x="6213" y="213"/>
                  </a:cubicBezTo>
                  <a:cubicBezTo>
                    <a:pt x="6148" y="213"/>
                    <a:pt x="6088" y="203"/>
                    <a:pt x="6037" y="172"/>
                  </a:cubicBezTo>
                  <a:cubicBezTo>
                    <a:pt x="5807" y="51"/>
                    <a:pt x="5576" y="0"/>
                    <a:pt x="534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 flipH="1">
              <a:off x="3021282" y="247062"/>
              <a:ext cx="232908" cy="68216"/>
            </a:xfrm>
            <a:custGeom>
              <a:avLst/>
              <a:gdLst/>
              <a:ahLst/>
              <a:cxnLst/>
              <a:rect l="l" t="t" r="r" b="b"/>
              <a:pathLst>
                <a:path w="5497" h="1610" extrusionOk="0">
                  <a:moveTo>
                    <a:pt x="4082" y="1"/>
                  </a:moveTo>
                  <a:cubicBezTo>
                    <a:pt x="3790" y="1"/>
                    <a:pt x="3511" y="50"/>
                    <a:pt x="3227" y="148"/>
                  </a:cubicBezTo>
                  <a:cubicBezTo>
                    <a:pt x="2147" y="524"/>
                    <a:pt x="1074" y="887"/>
                    <a:pt x="0" y="1257"/>
                  </a:cubicBezTo>
                  <a:cubicBezTo>
                    <a:pt x="419" y="1514"/>
                    <a:pt x="841" y="1610"/>
                    <a:pt x="1260" y="1610"/>
                  </a:cubicBezTo>
                  <a:cubicBezTo>
                    <a:pt x="1663" y="1610"/>
                    <a:pt x="2064" y="1521"/>
                    <a:pt x="2458" y="1404"/>
                  </a:cubicBezTo>
                  <a:cubicBezTo>
                    <a:pt x="3367" y="1134"/>
                    <a:pt x="4236" y="764"/>
                    <a:pt x="5127" y="441"/>
                  </a:cubicBezTo>
                  <a:lnTo>
                    <a:pt x="5497" y="318"/>
                  </a:lnTo>
                  <a:cubicBezTo>
                    <a:pt x="4961" y="106"/>
                    <a:pt x="4508" y="1"/>
                    <a:pt x="40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 flipH="1">
              <a:off x="3122164" y="229818"/>
              <a:ext cx="221044" cy="64784"/>
            </a:xfrm>
            <a:custGeom>
              <a:avLst/>
              <a:gdLst/>
              <a:ahLst/>
              <a:cxnLst/>
              <a:rect l="l" t="t" r="r" b="b"/>
              <a:pathLst>
                <a:path w="5217" h="1529" extrusionOk="0">
                  <a:moveTo>
                    <a:pt x="3596" y="1"/>
                  </a:moveTo>
                  <a:cubicBezTo>
                    <a:pt x="3067" y="1"/>
                    <a:pt x="2556" y="118"/>
                    <a:pt x="1978" y="344"/>
                  </a:cubicBezTo>
                  <a:cubicBezTo>
                    <a:pt x="1333" y="602"/>
                    <a:pt x="693" y="884"/>
                    <a:pt x="1" y="1171"/>
                  </a:cubicBezTo>
                  <a:cubicBezTo>
                    <a:pt x="422" y="1423"/>
                    <a:pt x="848" y="1528"/>
                    <a:pt x="1276" y="1528"/>
                  </a:cubicBezTo>
                  <a:cubicBezTo>
                    <a:pt x="1587" y="1528"/>
                    <a:pt x="1899" y="1473"/>
                    <a:pt x="2213" y="1376"/>
                  </a:cubicBezTo>
                  <a:cubicBezTo>
                    <a:pt x="2811" y="1195"/>
                    <a:pt x="3398" y="942"/>
                    <a:pt x="3990" y="731"/>
                  </a:cubicBezTo>
                  <a:cubicBezTo>
                    <a:pt x="4395" y="584"/>
                    <a:pt x="4806" y="461"/>
                    <a:pt x="5216" y="326"/>
                  </a:cubicBezTo>
                  <a:cubicBezTo>
                    <a:pt x="4614" y="106"/>
                    <a:pt x="4097" y="1"/>
                    <a:pt x="359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 flipH="1">
              <a:off x="2854218" y="359681"/>
              <a:ext cx="104188" cy="113424"/>
            </a:xfrm>
            <a:custGeom>
              <a:avLst/>
              <a:gdLst/>
              <a:ahLst/>
              <a:cxnLst/>
              <a:rect l="l" t="t" r="r" b="b"/>
              <a:pathLst>
                <a:path w="2459" h="2677" extrusionOk="0">
                  <a:moveTo>
                    <a:pt x="281" y="2083"/>
                  </a:moveTo>
                  <a:cubicBezTo>
                    <a:pt x="279" y="2083"/>
                    <a:pt x="278" y="2083"/>
                    <a:pt x="276" y="2084"/>
                  </a:cubicBezTo>
                  <a:lnTo>
                    <a:pt x="282" y="2089"/>
                  </a:lnTo>
                  <a:cubicBezTo>
                    <a:pt x="282" y="2087"/>
                    <a:pt x="281" y="2085"/>
                    <a:pt x="281" y="2083"/>
                  </a:cubicBezTo>
                  <a:close/>
                  <a:moveTo>
                    <a:pt x="1320" y="1"/>
                  </a:moveTo>
                  <a:cubicBezTo>
                    <a:pt x="1267" y="353"/>
                    <a:pt x="1215" y="699"/>
                    <a:pt x="1156" y="1045"/>
                  </a:cubicBezTo>
                  <a:lnTo>
                    <a:pt x="1643" y="1116"/>
                  </a:lnTo>
                  <a:cubicBezTo>
                    <a:pt x="1643" y="1151"/>
                    <a:pt x="1649" y="1186"/>
                    <a:pt x="1649" y="1221"/>
                  </a:cubicBezTo>
                  <a:cubicBezTo>
                    <a:pt x="1115" y="1274"/>
                    <a:pt x="569" y="1333"/>
                    <a:pt x="0" y="1391"/>
                  </a:cubicBezTo>
                  <a:cubicBezTo>
                    <a:pt x="198" y="1676"/>
                    <a:pt x="263" y="1857"/>
                    <a:pt x="281" y="2083"/>
                  </a:cubicBezTo>
                  <a:lnTo>
                    <a:pt x="281" y="2083"/>
                  </a:lnTo>
                  <a:cubicBezTo>
                    <a:pt x="338" y="2072"/>
                    <a:pt x="389" y="2072"/>
                    <a:pt x="440" y="2066"/>
                  </a:cubicBezTo>
                  <a:lnTo>
                    <a:pt x="440" y="2233"/>
                  </a:lnTo>
                  <a:lnTo>
                    <a:pt x="440" y="2233"/>
                  </a:lnTo>
                  <a:cubicBezTo>
                    <a:pt x="436" y="2232"/>
                    <a:pt x="432" y="2231"/>
                    <a:pt x="428" y="2230"/>
                  </a:cubicBezTo>
                  <a:lnTo>
                    <a:pt x="428" y="2230"/>
                  </a:lnTo>
                  <a:lnTo>
                    <a:pt x="440" y="2236"/>
                  </a:lnTo>
                  <a:lnTo>
                    <a:pt x="440" y="2233"/>
                  </a:lnTo>
                  <a:lnTo>
                    <a:pt x="440" y="2233"/>
                  </a:lnTo>
                  <a:cubicBezTo>
                    <a:pt x="1031" y="2384"/>
                    <a:pt x="1611" y="2529"/>
                    <a:pt x="2196" y="2674"/>
                  </a:cubicBezTo>
                  <a:lnTo>
                    <a:pt x="2196" y="2674"/>
                  </a:lnTo>
                  <a:cubicBezTo>
                    <a:pt x="2290" y="2644"/>
                    <a:pt x="2435" y="2599"/>
                    <a:pt x="2435" y="2588"/>
                  </a:cubicBezTo>
                  <a:cubicBezTo>
                    <a:pt x="2341" y="2130"/>
                    <a:pt x="2458" y="1614"/>
                    <a:pt x="2018" y="1280"/>
                  </a:cubicBezTo>
                  <a:cubicBezTo>
                    <a:pt x="2400" y="705"/>
                    <a:pt x="2118" y="206"/>
                    <a:pt x="1320" y="1"/>
                  </a:cubicBezTo>
                  <a:close/>
                  <a:moveTo>
                    <a:pt x="2196" y="2674"/>
                  </a:moveTo>
                  <a:cubicBezTo>
                    <a:pt x="2194" y="2674"/>
                    <a:pt x="2191" y="2675"/>
                    <a:pt x="2188" y="2676"/>
                  </a:cubicBezTo>
                  <a:lnTo>
                    <a:pt x="2206" y="2676"/>
                  </a:lnTo>
                  <a:cubicBezTo>
                    <a:pt x="2203" y="2675"/>
                    <a:pt x="2199" y="2674"/>
                    <a:pt x="2196" y="267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 flipH="1">
              <a:off x="3305372" y="267230"/>
              <a:ext cx="83045" cy="131050"/>
            </a:xfrm>
            <a:custGeom>
              <a:avLst/>
              <a:gdLst/>
              <a:ahLst/>
              <a:cxnLst/>
              <a:rect l="l" t="t" r="r" b="b"/>
              <a:pathLst>
                <a:path w="1960" h="3093" extrusionOk="0">
                  <a:moveTo>
                    <a:pt x="0" y="1"/>
                  </a:moveTo>
                  <a:lnTo>
                    <a:pt x="0" y="1"/>
                  </a:lnTo>
                  <a:cubicBezTo>
                    <a:pt x="71" y="353"/>
                    <a:pt x="182" y="628"/>
                    <a:pt x="182" y="904"/>
                  </a:cubicBezTo>
                  <a:cubicBezTo>
                    <a:pt x="200" y="2072"/>
                    <a:pt x="821" y="2729"/>
                    <a:pt x="1960" y="3092"/>
                  </a:cubicBezTo>
                  <a:cubicBezTo>
                    <a:pt x="1725" y="1802"/>
                    <a:pt x="1461" y="599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 flipH="1">
              <a:off x="2902435" y="355232"/>
              <a:ext cx="137999" cy="53556"/>
            </a:xfrm>
            <a:custGeom>
              <a:avLst/>
              <a:gdLst/>
              <a:ahLst/>
              <a:cxnLst/>
              <a:rect l="l" t="t" r="r" b="b"/>
              <a:pathLst>
                <a:path w="3257" h="1264" extrusionOk="0">
                  <a:moveTo>
                    <a:pt x="2589" y="0"/>
                  </a:moveTo>
                  <a:cubicBezTo>
                    <a:pt x="1656" y="0"/>
                    <a:pt x="853" y="505"/>
                    <a:pt x="0" y="769"/>
                  </a:cubicBezTo>
                  <a:cubicBezTo>
                    <a:pt x="703" y="1079"/>
                    <a:pt x="1423" y="1264"/>
                    <a:pt x="2163" y="1264"/>
                  </a:cubicBezTo>
                  <a:cubicBezTo>
                    <a:pt x="2473" y="1264"/>
                    <a:pt x="2787" y="1231"/>
                    <a:pt x="3104" y="1162"/>
                  </a:cubicBezTo>
                  <a:lnTo>
                    <a:pt x="3256" y="106"/>
                  </a:lnTo>
                  <a:cubicBezTo>
                    <a:pt x="3168" y="83"/>
                    <a:pt x="3074" y="47"/>
                    <a:pt x="2975" y="30"/>
                  </a:cubicBezTo>
                  <a:cubicBezTo>
                    <a:pt x="2843" y="9"/>
                    <a:pt x="2715" y="0"/>
                    <a:pt x="25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 flipH="1">
              <a:off x="3239275" y="303541"/>
              <a:ext cx="84528" cy="138719"/>
            </a:xfrm>
            <a:custGeom>
              <a:avLst/>
              <a:gdLst/>
              <a:ahLst/>
              <a:cxnLst/>
              <a:rect l="l" t="t" r="r" b="b"/>
              <a:pathLst>
                <a:path w="1995" h="3274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124" y="833"/>
                    <a:pt x="728" y="1461"/>
                    <a:pt x="646" y="2253"/>
                  </a:cubicBezTo>
                  <a:cubicBezTo>
                    <a:pt x="1064" y="2602"/>
                    <a:pt x="1472" y="2933"/>
                    <a:pt x="1879" y="3265"/>
                  </a:cubicBezTo>
                  <a:lnTo>
                    <a:pt x="1879" y="3265"/>
                  </a:lnTo>
                  <a:cubicBezTo>
                    <a:pt x="1909" y="3148"/>
                    <a:pt x="1995" y="3015"/>
                    <a:pt x="1966" y="2916"/>
                  </a:cubicBezTo>
                  <a:cubicBezTo>
                    <a:pt x="1849" y="2447"/>
                    <a:pt x="1702" y="1984"/>
                    <a:pt x="1561" y="1521"/>
                  </a:cubicBezTo>
                  <a:lnTo>
                    <a:pt x="1561" y="1521"/>
                  </a:lnTo>
                  <a:cubicBezTo>
                    <a:pt x="1565" y="1526"/>
                    <a:pt x="1569" y="1532"/>
                    <a:pt x="1573" y="1537"/>
                  </a:cubicBezTo>
                  <a:lnTo>
                    <a:pt x="1561" y="1520"/>
                  </a:lnTo>
                  <a:lnTo>
                    <a:pt x="1561" y="1520"/>
                  </a:lnTo>
                  <a:cubicBezTo>
                    <a:pt x="1561" y="1520"/>
                    <a:pt x="1561" y="1521"/>
                    <a:pt x="1561" y="1521"/>
                  </a:cubicBezTo>
                  <a:lnTo>
                    <a:pt x="1561" y="1521"/>
                  </a:lnTo>
                  <a:cubicBezTo>
                    <a:pt x="1371" y="1251"/>
                    <a:pt x="1176" y="992"/>
                    <a:pt x="986" y="722"/>
                  </a:cubicBezTo>
                  <a:cubicBezTo>
                    <a:pt x="747" y="372"/>
                    <a:pt x="532" y="0"/>
                    <a:pt x="13" y="0"/>
                  </a:cubicBezTo>
                  <a:close/>
                  <a:moveTo>
                    <a:pt x="1879" y="3265"/>
                  </a:moveTo>
                  <a:cubicBezTo>
                    <a:pt x="1878" y="3266"/>
                    <a:pt x="1878" y="3267"/>
                    <a:pt x="1878" y="3268"/>
                  </a:cubicBezTo>
                  <a:cubicBezTo>
                    <a:pt x="1881" y="3268"/>
                    <a:pt x="1884" y="3269"/>
                    <a:pt x="1886" y="3271"/>
                  </a:cubicBezTo>
                  <a:lnTo>
                    <a:pt x="1886" y="3271"/>
                  </a:lnTo>
                  <a:cubicBezTo>
                    <a:pt x="1884" y="3269"/>
                    <a:pt x="1881" y="3267"/>
                    <a:pt x="1879" y="3265"/>
                  </a:cubicBezTo>
                  <a:close/>
                  <a:moveTo>
                    <a:pt x="1886" y="3271"/>
                  </a:moveTo>
                  <a:cubicBezTo>
                    <a:pt x="1887" y="3272"/>
                    <a:pt x="1888" y="3273"/>
                    <a:pt x="1889" y="3274"/>
                  </a:cubicBezTo>
                  <a:cubicBezTo>
                    <a:pt x="1889" y="3274"/>
                    <a:pt x="1888" y="3272"/>
                    <a:pt x="1886" y="327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 flipH="1">
              <a:off x="2867141" y="433532"/>
              <a:ext cx="108933" cy="120331"/>
            </a:xfrm>
            <a:custGeom>
              <a:avLst/>
              <a:gdLst/>
              <a:ahLst/>
              <a:cxnLst/>
              <a:rect l="l" t="t" r="r" b="b"/>
              <a:pathLst>
                <a:path w="2571" h="2840" extrusionOk="0">
                  <a:moveTo>
                    <a:pt x="183" y="0"/>
                  </a:moveTo>
                  <a:cubicBezTo>
                    <a:pt x="118" y="47"/>
                    <a:pt x="59" y="94"/>
                    <a:pt x="1" y="141"/>
                  </a:cubicBezTo>
                  <a:cubicBezTo>
                    <a:pt x="42" y="258"/>
                    <a:pt x="77" y="382"/>
                    <a:pt x="124" y="499"/>
                  </a:cubicBezTo>
                  <a:cubicBezTo>
                    <a:pt x="224" y="651"/>
                    <a:pt x="323" y="798"/>
                    <a:pt x="423" y="957"/>
                  </a:cubicBezTo>
                  <a:lnTo>
                    <a:pt x="417" y="945"/>
                  </a:lnTo>
                  <a:lnTo>
                    <a:pt x="417" y="945"/>
                  </a:lnTo>
                  <a:cubicBezTo>
                    <a:pt x="832" y="1348"/>
                    <a:pt x="1096" y="1833"/>
                    <a:pt x="1156" y="2417"/>
                  </a:cubicBezTo>
                  <a:lnTo>
                    <a:pt x="1156" y="2417"/>
                  </a:lnTo>
                  <a:lnTo>
                    <a:pt x="1150" y="2411"/>
                  </a:lnTo>
                  <a:lnTo>
                    <a:pt x="1156" y="2423"/>
                  </a:lnTo>
                  <a:cubicBezTo>
                    <a:pt x="1156" y="2421"/>
                    <a:pt x="1156" y="2419"/>
                    <a:pt x="1156" y="2417"/>
                  </a:cubicBezTo>
                  <a:lnTo>
                    <a:pt x="1156" y="2417"/>
                  </a:lnTo>
                  <a:lnTo>
                    <a:pt x="1303" y="2570"/>
                  </a:lnTo>
                  <a:lnTo>
                    <a:pt x="1297" y="2558"/>
                  </a:lnTo>
                  <a:lnTo>
                    <a:pt x="1297" y="2558"/>
                  </a:lnTo>
                  <a:cubicBezTo>
                    <a:pt x="1632" y="2658"/>
                    <a:pt x="1978" y="2746"/>
                    <a:pt x="2324" y="2840"/>
                  </a:cubicBezTo>
                  <a:cubicBezTo>
                    <a:pt x="2406" y="2699"/>
                    <a:pt x="2494" y="2558"/>
                    <a:pt x="2570" y="2423"/>
                  </a:cubicBezTo>
                  <a:cubicBezTo>
                    <a:pt x="2541" y="2347"/>
                    <a:pt x="2506" y="2282"/>
                    <a:pt x="2476" y="2206"/>
                  </a:cubicBezTo>
                  <a:lnTo>
                    <a:pt x="2470" y="2200"/>
                  </a:lnTo>
                  <a:cubicBezTo>
                    <a:pt x="1866" y="1690"/>
                    <a:pt x="1221" y="1226"/>
                    <a:pt x="851" y="499"/>
                  </a:cubicBezTo>
                  <a:lnTo>
                    <a:pt x="851" y="499"/>
                  </a:lnTo>
                  <a:lnTo>
                    <a:pt x="710" y="358"/>
                  </a:lnTo>
                  <a:cubicBezTo>
                    <a:pt x="535" y="241"/>
                    <a:pt x="359" y="118"/>
                    <a:pt x="1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 flipH="1">
              <a:off x="3257155" y="226979"/>
              <a:ext cx="126305" cy="37582"/>
            </a:xfrm>
            <a:custGeom>
              <a:avLst/>
              <a:gdLst/>
              <a:ahLst/>
              <a:cxnLst/>
              <a:rect l="l" t="t" r="r" b="b"/>
              <a:pathLst>
                <a:path w="2981" h="887" extrusionOk="0">
                  <a:moveTo>
                    <a:pt x="2548" y="1"/>
                  </a:moveTo>
                  <a:cubicBezTo>
                    <a:pt x="1751" y="1"/>
                    <a:pt x="1084" y="193"/>
                    <a:pt x="1" y="657"/>
                  </a:cubicBezTo>
                  <a:cubicBezTo>
                    <a:pt x="197" y="811"/>
                    <a:pt x="451" y="887"/>
                    <a:pt x="750" y="887"/>
                  </a:cubicBezTo>
                  <a:cubicBezTo>
                    <a:pt x="1341" y="887"/>
                    <a:pt x="2112" y="591"/>
                    <a:pt x="2981" y="18"/>
                  </a:cubicBezTo>
                  <a:cubicBezTo>
                    <a:pt x="2830" y="7"/>
                    <a:pt x="2687" y="1"/>
                    <a:pt x="25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 flipH="1">
              <a:off x="2831127" y="470563"/>
              <a:ext cx="78808" cy="76351"/>
            </a:xfrm>
            <a:custGeom>
              <a:avLst/>
              <a:gdLst/>
              <a:ahLst/>
              <a:cxnLst/>
              <a:rect l="l" t="t" r="r" b="b"/>
              <a:pathLst>
                <a:path w="1860" h="1802" extrusionOk="0">
                  <a:moveTo>
                    <a:pt x="88" y="0"/>
                  </a:moveTo>
                  <a:lnTo>
                    <a:pt x="0" y="88"/>
                  </a:lnTo>
                  <a:cubicBezTo>
                    <a:pt x="305" y="564"/>
                    <a:pt x="681" y="939"/>
                    <a:pt x="1373" y="939"/>
                  </a:cubicBezTo>
                  <a:cubicBezTo>
                    <a:pt x="1156" y="1115"/>
                    <a:pt x="1027" y="1215"/>
                    <a:pt x="904" y="1320"/>
                  </a:cubicBezTo>
                  <a:lnTo>
                    <a:pt x="909" y="1326"/>
                  </a:lnTo>
                  <a:cubicBezTo>
                    <a:pt x="1191" y="1467"/>
                    <a:pt x="1473" y="1596"/>
                    <a:pt x="1860" y="1801"/>
                  </a:cubicBezTo>
                  <a:cubicBezTo>
                    <a:pt x="1590" y="1133"/>
                    <a:pt x="1549" y="505"/>
                    <a:pt x="1039" y="71"/>
                  </a:cubicBezTo>
                  <a:lnTo>
                    <a:pt x="1056" y="71"/>
                  </a:lnTo>
                  <a:cubicBezTo>
                    <a:pt x="733" y="47"/>
                    <a:pt x="411" y="18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 flipH="1">
              <a:off x="3388375" y="235665"/>
              <a:ext cx="44319" cy="88765"/>
            </a:xfrm>
            <a:custGeom>
              <a:avLst/>
              <a:gdLst/>
              <a:ahLst/>
              <a:cxnLst/>
              <a:rect l="l" t="t" r="r" b="b"/>
              <a:pathLst>
                <a:path w="1046" h="2095" extrusionOk="0">
                  <a:moveTo>
                    <a:pt x="171" y="626"/>
                  </a:moveTo>
                  <a:lnTo>
                    <a:pt x="171" y="626"/>
                  </a:lnTo>
                  <a:cubicBezTo>
                    <a:pt x="167" y="627"/>
                    <a:pt x="163" y="628"/>
                    <a:pt x="159" y="628"/>
                  </a:cubicBezTo>
                  <a:lnTo>
                    <a:pt x="171" y="628"/>
                  </a:lnTo>
                  <a:cubicBezTo>
                    <a:pt x="171" y="628"/>
                    <a:pt x="171" y="627"/>
                    <a:pt x="171" y="626"/>
                  </a:cubicBezTo>
                  <a:close/>
                  <a:moveTo>
                    <a:pt x="341" y="24"/>
                  </a:moveTo>
                  <a:lnTo>
                    <a:pt x="341" y="30"/>
                  </a:lnTo>
                  <a:cubicBezTo>
                    <a:pt x="183" y="36"/>
                    <a:pt x="1" y="1"/>
                    <a:pt x="142" y="270"/>
                  </a:cubicBezTo>
                  <a:cubicBezTo>
                    <a:pt x="194" y="375"/>
                    <a:pt x="166" y="509"/>
                    <a:pt x="171" y="626"/>
                  </a:cubicBezTo>
                  <a:lnTo>
                    <a:pt x="171" y="626"/>
                  </a:lnTo>
                  <a:cubicBezTo>
                    <a:pt x="197" y="622"/>
                    <a:pt x="220" y="620"/>
                    <a:pt x="242" y="620"/>
                  </a:cubicBezTo>
                  <a:cubicBezTo>
                    <a:pt x="515" y="620"/>
                    <a:pt x="478" y="925"/>
                    <a:pt x="558" y="1086"/>
                  </a:cubicBezTo>
                  <a:cubicBezTo>
                    <a:pt x="723" y="1409"/>
                    <a:pt x="834" y="1761"/>
                    <a:pt x="957" y="2095"/>
                  </a:cubicBezTo>
                  <a:cubicBezTo>
                    <a:pt x="1045" y="1303"/>
                    <a:pt x="822" y="617"/>
                    <a:pt x="341" y="2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 flipH="1">
              <a:off x="2851761" y="535431"/>
              <a:ext cx="26354" cy="23303"/>
            </a:xfrm>
            <a:custGeom>
              <a:avLst/>
              <a:gdLst/>
              <a:ahLst/>
              <a:cxnLst/>
              <a:rect l="l" t="t" r="r" b="b"/>
              <a:pathLst>
                <a:path w="622" h="550" extrusionOk="0">
                  <a:moveTo>
                    <a:pt x="252" y="1"/>
                  </a:moveTo>
                  <a:cubicBezTo>
                    <a:pt x="170" y="141"/>
                    <a:pt x="82" y="282"/>
                    <a:pt x="0" y="417"/>
                  </a:cubicBezTo>
                  <a:cubicBezTo>
                    <a:pt x="4" y="417"/>
                    <a:pt x="8" y="417"/>
                    <a:pt x="12" y="417"/>
                  </a:cubicBezTo>
                  <a:cubicBezTo>
                    <a:pt x="146" y="417"/>
                    <a:pt x="268" y="549"/>
                    <a:pt x="412" y="549"/>
                  </a:cubicBezTo>
                  <a:cubicBezTo>
                    <a:pt x="477" y="549"/>
                    <a:pt x="546" y="523"/>
                    <a:pt x="622" y="446"/>
                  </a:cubicBezTo>
                  <a:cubicBezTo>
                    <a:pt x="487" y="288"/>
                    <a:pt x="370" y="147"/>
                    <a:pt x="2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 flipH="1">
              <a:off x="3169153" y="513822"/>
              <a:ext cx="9237" cy="7499"/>
            </a:xfrm>
            <a:custGeom>
              <a:avLst/>
              <a:gdLst/>
              <a:ahLst/>
              <a:cxnLst/>
              <a:rect l="l" t="t" r="r" b="b"/>
              <a:pathLst>
                <a:path w="218" h="177" extrusionOk="0">
                  <a:moveTo>
                    <a:pt x="170" y="0"/>
                  </a:moveTo>
                  <a:cubicBezTo>
                    <a:pt x="112" y="41"/>
                    <a:pt x="47" y="88"/>
                    <a:pt x="0" y="135"/>
                  </a:cubicBezTo>
                  <a:cubicBezTo>
                    <a:pt x="71" y="147"/>
                    <a:pt x="147" y="159"/>
                    <a:pt x="217" y="176"/>
                  </a:cubicBezTo>
                  <a:cubicBezTo>
                    <a:pt x="206" y="118"/>
                    <a:pt x="182" y="53"/>
                    <a:pt x="1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 flipH="1">
              <a:off x="2968829" y="427303"/>
              <a:ext cx="12965" cy="11991"/>
            </a:xfrm>
            <a:custGeom>
              <a:avLst/>
              <a:gdLst/>
              <a:ahLst/>
              <a:cxnLst/>
              <a:rect l="l" t="t" r="r" b="b"/>
              <a:pathLst>
                <a:path w="306" h="283" extrusionOk="0">
                  <a:moveTo>
                    <a:pt x="153" y="1"/>
                  </a:moveTo>
                  <a:cubicBezTo>
                    <a:pt x="100" y="36"/>
                    <a:pt x="54" y="83"/>
                    <a:pt x="1" y="124"/>
                  </a:cubicBezTo>
                  <a:lnTo>
                    <a:pt x="136" y="282"/>
                  </a:lnTo>
                  <a:cubicBezTo>
                    <a:pt x="200" y="235"/>
                    <a:pt x="259" y="194"/>
                    <a:pt x="306" y="141"/>
                  </a:cubicBezTo>
                  <a:cubicBezTo>
                    <a:pt x="259" y="95"/>
                    <a:pt x="206" y="42"/>
                    <a:pt x="1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 flipH="1">
              <a:off x="2974803" y="425566"/>
              <a:ext cx="9703" cy="7499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59"/>
                    <a:pt x="53" y="118"/>
                    <a:pt x="71" y="177"/>
                  </a:cubicBezTo>
                  <a:cubicBezTo>
                    <a:pt x="123" y="130"/>
                    <a:pt x="176" y="89"/>
                    <a:pt x="229" y="48"/>
                  </a:cubicBezTo>
                  <a:cubicBezTo>
                    <a:pt x="153" y="30"/>
                    <a:pt x="71" y="12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 flipH="1">
              <a:off x="2990438" y="418617"/>
              <a:ext cx="3771" cy="3517"/>
            </a:xfrm>
            <a:custGeom>
              <a:avLst/>
              <a:gdLst/>
              <a:ahLst/>
              <a:cxnLst/>
              <a:rect l="l" t="t" r="r" b="b"/>
              <a:pathLst>
                <a:path w="89" h="83" extrusionOk="0">
                  <a:moveTo>
                    <a:pt x="47" y="0"/>
                  </a:moveTo>
                  <a:cubicBezTo>
                    <a:pt x="30" y="6"/>
                    <a:pt x="18" y="24"/>
                    <a:pt x="0" y="36"/>
                  </a:cubicBezTo>
                  <a:cubicBezTo>
                    <a:pt x="18" y="53"/>
                    <a:pt x="30" y="82"/>
                    <a:pt x="47" y="82"/>
                  </a:cubicBezTo>
                  <a:cubicBezTo>
                    <a:pt x="59" y="82"/>
                    <a:pt x="77" y="59"/>
                    <a:pt x="88" y="4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 flipH="1">
              <a:off x="3272578" y="313201"/>
              <a:ext cx="8474" cy="6779"/>
            </a:xfrm>
            <a:custGeom>
              <a:avLst/>
              <a:gdLst/>
              <a:ahLst/>
              <a:cxnLst/>
              <a:rect l="l" t="t" r="r" b="b"/>
              <a:pathLst>
                <a:path w="200" h="160" extrusionOk="0">
                  <a:moveTo>
                    <a:pt x="0" y="1"/>
                  </a:moveTo>
                  <a:cubicBezTo>
                    <a:pt x="30" y="54"/>
                    <a:pt x="53" y="107"/>
                    <a:pt x="83" y="159"/>
                  </a:cubicBezTo>
                  <a:cubicBezTo>
                    <a:pt x="118" y="107"/>
                    <a:pt x="165" y="60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 flipH="1">
              <a:off x="3983713" y="591105"/>
              <a:ext cx="31354" cy="25168"/>
            </a:xfrm>
            <a:custGeom>
              <a:avLst/>
              <a:gdLst/>
              <a:ahLst/>
              <a:cxnLst/>
              <a:rect l="l" t="t" r="r" b="b"/>
              <a:pathLst>
                <a:path w="740" h="594" extrusionOk="0">
                  <a:moveTo>
                    <a:pt x="740" y="1"/>
                  </a:moveTo>
                  <a:lnTo>
                    <a:pt x="740" y="1"/>
                  </a:lnTo>
                  <a:cubicBezTo>
                    <a:pt x="488" y="200"/>
                    <a:pt x="241" y="388"/>
                    <a:pt x="1" y="593"/>
                  </a:cubicBezTo>
                  <a:cubicBezTo>
                    <a:pt x="394" y="540"/>
                    <a:pt x="505" y="447"/>
                    <a:pt x="74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 flipH="1">
              <a:off x="3915328" y="398492"/>
              <a:ext cx="31608" cy="19024"/>
            </a:xfrm>
            <a:custGeom>
              <a:avLst/>
              <a:gdLst/>
              <a:ahLst/>
              <a:cxnLst/>
              <a:rect l="l" t="t" r="r" b="b"/>
              <a:pathLst>
                <a:path w="746" h="449" extrusionOk="0">
                  <a:moveTo>
                    <a:pt x="745" y="0"/>
                  </a:moveTo>
                  <a:lnTo>
                    <a:pt x="745" y="0"/>
                  </a:lnTo>
                  <a:cubicBezTo>
                    <a:pt x="505" y="147"/>
                    <a:pt x="252" y="299"/>
                    <a:pt x="0" y="446"/>
                  </a:cubicBezTo>
                  <a:cubicBezTo>
                    <a:pt x="45" y="448"/>
                    <a:pt x="87" y="448"/>
                    <a:pt x="126" y="448"/>
                  </a:cubicBezTo>
                  <a:cubicBezTo>
                    <a:pt x="526" y="448"/>
                    <a:pt x="633" y="358"/>
                    <a:pt x="74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 flipH="1">
              <a:off x="3884017" y="367392"/>
              <a:ext cx="25634" cy="25168"/>
            </a:xfrm>
            <a:custGeom>
              <a:avLst/>
              <a:gdLst/>
              <a:ahLst/>
              <a:cxnLst/>
              <a:rect l="l" t="t" r="r" b="b"/>
              <a:pathLst>
                <a:path w="605" h="594" extrusionOk="0">
                  <a:moveTo>
                    <a:pt x="604" y="1"/>
                  </a:moveTo>
                  <a:cubicBezTo>
                    <a:pt x="399" y="200"/>
                    <a:pt x="200" y="394"/>
                    <a:pt x="0" y="593"/>
                  </a:cubicBezTo>
                  <a:cubicBezTo>
                    <a:pt x="428" y="582"/>
                    <a:pt x="540" y="476"/>
                    <a:pt x="60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 flipH="1">
              <a:off x="4037861" y="647033"/>
              <a:ext cx="20677" cy="25168"/>
            </a:xfrm>
            <a:custGeom>
              <a:avLst/>
              <a:gdLst/>
              <a:ahLst/>
              <a:cxnLst/>
              <a:rect l="l" t="t" r="r" b="b"/>
              <a:pathLst>
                <a:path w="488" h="594" extrusionOk="0">
                  <a:moveTo>
                    <a:pt x="446" y="1"/>
                  </a:moveTo>
                  <a:lnTo>
                    <a:pt x="446" y="1"/>
                  </a:lnTo>
                  <a:cubicBezTo>
                    <a:pt x="288" y="200"/>
                    <a:pt x="141" y="394"/>
                    <a:pt x="0" y="593"/>
                  </a:cubicBezTo>
                  <a:cubicBezTo>
                    <a:pt x="352" y="552"/>
                    <a:pt x="487" y="347"/>
                    <a:pt x="44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 flipH="1">
              <a:off x="3983204" y="505348"/>
              <a:ext cx="26397" cy="25888"/>
            </a:xfrm>
            <a:custGeom>
              <a:avLst/>
              <a:gdLst/>
              <a:ahLst/>
              <a:cxnLst/>
              <a:rect l="l" t="t" r="r" b="b"/>
              <a:pathLst>
                <a:path w="623" h="611" extrusionOk="0">
                  <a:moveTo>
                    <a:pt x="529" y="1"/>
                  </a:moveTo>
                  <a:cubicBezTo>
                    <a:pt x="353" y="177"/>
                    <a:pt x="177" y="359"/>
                    <a:pt x="1" y="540"/>
                  </a:cubicBezTo>
                  <a:lnTo>
                    <a:pt x="65" y="611"/>
                  </a:lnTo>
                  <a:cubicBezTo>
                    <a:pt x="253" y="452"/>
                    <a:pt x="441" y="300"/>
                    <a:pt x="623" y="147"/>
                  </a:cubicBezTo>
                  <a:cubicBezTo>
                    <a:pt x="593" y="95"/>
                    <a:pt x="558" y="54"/>
                    <a:pt x="5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 flipH="1">
              <a:off x="4006084" y="528228"/>
              <a:ext cx="25888" cy="21185"/>
            </a:xfrm>
            <a:custGeom>
              <a:avLst/>
              <a:gdLst/>
              <a:ahLst/>
              <a:cxnLst/>
              <a:rect l="l" t="t" r="r" b="b"/>
              <a:pathLst>
                <a:path w="611" h="500" extrusionOk="0">
                  <a:moveTo>
                    <a:pt x="535" y="0"/>
                  </a:moveTo>
                  <a:cubicBezTo>
                    <a:pt x="353" y="129"/>
                    <a:pt x="177" y="259"/>
                    <a:pt x="1" y="382"/>
                  </a:cubicBezTo>
                  <a:cubicBezTo>
                    <a:pt x="48" y="423"/>
                    <a:pt x="95" y="464"/>
                    <a:pt x="153" y="499"/>
                  </a:cubicBezTo>
                  <a:cubicBezTo>
                    <a:pt x="312" y="352"/>
                    <a:pt x="458" y="217"/>
                    <a:pt x="611" y="71"/>
                  </a:cubicBezTo>
                  <a:cubicBezTo>
                    <a:pt x="582" y="47"/>
                    <a:pt x="558" y="24"/>
                    <a:pt x="53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 flipH="1">
              <a:off x="4045827" y="570979"/>
              <a:ext cx="16440" cy="26905"/>
            </a:xfrm>
            <a:custGeom>
              <a:avLst/>
              <a:gdLst/>
              <a:ahLst/>
              <a:cxnLst/>
              <a:rect l="l" t="t" r="r" b="b"/>
              <a:pathLst>
                <a:path w="388" h="635" extrusionOk="0">
                  <a:moveTo>
                    <a:pt x="311" y="0"/>
                  </a:moveTo>
                  <a:cubicBezTo>
                    <a:pt x="164" y="124"/>
                    <a:pt x="0" y="235"/>
                    <a:pt x="71" y="634"/>
                  </a:cubicBezTo>
                  <a:cubicBezTo>
                    <a:pt x="223" y="341"/>
                    <a:pt x="305" y="194"/>
                    <a:pt x="387" y="42"/>
                  </a:cubicBezTo>
                  <a:cubicBezTo>
                    <a:pt x="364" y="30"/>
                    <a:pt x="335" y="12"/>
                    <a:pt x="31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 flipH="1">
              <a:off x="3940453" y="471791"/>
              <a:ext cx="26142" cy="25422"/>
            </a:xfrm>
            <a:custGeom>
              <a:avLst/>
              <a:gdLst/>
              <a:ahLst/>
              <a:cxnLst/>
              <a:rect l="l" t="t" r="r" b="b"/>
              <a:pathLst>
                <a:path w="617" h="600" extrusionOk="0">
                  <a:moveTo>
                    <a:pt x="617" y="1"/>
                  </a:moveTo>
                  <a:lnTo>
                    <a:pt x="617" y="1"/>
                  </a:lnTo>
                  <a:cubicBezTo>
                    <a:pt x="335" y="200"/>
                    <a:pt x="165" y="312"/>
                    <a:pt x="1" y="441"/>
                  </a:cubicBezTo>
                  <a:cubicBezTo>
                    <a:pt x="36" y="494"/>
                    <a:pt x="77" y="540"/>
                    <a:pt x="118" y="599"/>
                  </a:cubicBezTo>
                  <a:cubicBezTo>
                    <a:pt x="306" y="482"/>
                    <a:pt x="546" y="417"/>
                    <a:pt x="61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 flipH="1">
              <a:off x="4032184" y="550345"/>
              <a:ext cx="16906" cy="22160"/>
            </a:xfrm>
            <a:custGeom>
              <a:avLst/>
              <a:gdLst/>
              <a:ahLst/>
              <a:cxnLst/>
              <a:rect l="l" t="t" r="r" b="b"/>
              <a:pathLst>
                <a:path w="399" h="523" extrusionOk="0">
                  <a:moveTo>
                    <a:pt x="293" y="1"/>
                  </a:moveTo>
                  <a:cubicBezTo>
                    <a:pt x="194" y="165"/>
                    <a:pt x="100" y="323"/>
                    <a:pt x="0" y="487"/>
                  </a:cubicBezTo>
                  <a:cubicBezTo>
                    <a:pt x="24" y="493"/>
                    <a:pt x="53" y="505"/>
                    <a:pt x="76" y="523"/>
                  </a:cubicBezTo>
                  <a:cubicBezTo>
                    <a:pt x="176" y="388"/>
                    <a:pt x="288" y="253"/>
                    <a:pt x="399" y="118"/>
                  </a:cubicBezTo>
                  <a:cubicBezTo>
                    <a:pt x="358" y="83"/>
                    <a:pt x="323" y="47"/>
                    <a:pt x="2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 flipH="1">
              <a:off x="4023964" y="628390"/>
              <a:ext cx="16440" cy="18939"/>
            </a:xfrm>
            <a:custGeom>
              <a:avLst/>
              <a:gdLst/>
              <a:ahLst/>
              <a:cxnLst/>
              <a:rect l="l" t="t" r="r" b="b"/>
              <a:pathLst>
                <a:path w="388" h="447" extrusionOk="0">
                  <a:moveTo>
                    <a:pt x="300" y="1"/>
                  </a:moveTo>
                  <a:lnTo>
                    <a:pt x="300" y="1"/>
                  </a:lnTo>
                  <a:cubicBezTo>
                    <a:pt x="206" y="147"/>
                    <a:pt x="106" y="300"/>
                    <a:pt x="0" y="446"/>
                  </a:cubicBezTo>
                  <a:cubicBezTo>
                    <a:pt x="282" y="411"/>
                    <a:pt x="388" y="270"/>
                    <a:pt x="3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 flipH="1">
              <a:off x="3961553" y="490180"/>
              <a:ext cx="19956" cy="15211"/>
            </a:xfrm>
            <a:custGeom>
              <a:avLst/>
              <a:gdLst/>
              <a:ahLst/>
              <a:cxnLst/>
              <a:rect l="l" t="t" r="r" b="b"/>
              <a:pathLst>
                <a:path w="471" h="359" extrusionOk="0">
                  <a:moveTo>
                    <a:pt x="353" y="1"/>
                  </a:moveTo>
                  <a:cubicBezTo>
                    <a:pt x="230" y="89"/>
                    <a:pt x="118" y="165"/>
                    <a:pt x="1" y="247"/>
                  </a:cubicBezTo>
                  <a:cubicBezTo>
                    <a:pt x="42" y="294"/>
                    <a:pt x="77" y="329"/>
                    <a:pt x="124" y="359"/>
                  </a:cubicBezTo>
                  <a:cubicBezTo>
                    <a:pt x="241" y="294"/>
                    <a:pt x="353" y="218"/>
                    <a:pt x="470" y="153"/>
                  </a:cubicBezTo>
                  <a:cubicBezTo>
                    <a:pt x="429" y="101"/>
                    <a:pt x="388" y="48"/>
                    <a:pt x="3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 flipH="1">
              <a:off x="3971256" y="584876"/>
              <a:ext cx="13219" cy="6525"/>
            </a:xfrm>
            <a:custGeom>
              <a:avLst/>
              <a:gdLst/>
              <a:ahLst/>
              <a:cxnLst/>
              <a:rect l="l" t="t" r="r" b="b"/>
              <a:pathLst>
                <a:path w="312" h="154" extrusionOk="0">
                  <a:moveTo>
                    <a:pt x="311" y="1"/>
                  </a:moveTo>
                  <a:lnTo>
                    <a:pt x="0" y="154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 flipH="1">
              <a:off x="4018880" y="622162"/>
              <a:ext cx="8601" cy="8008"/>
            </a:xfrm>
            <a:custGeom>
              <a:avLst/>
              <a:gdLst/>
              <a:ahLst/>
              <a:cxnLst/>
              <a:rect l="l" t="t" r="r" b="b"/>
              <a:pathLst>
                <a:path w="203" h="189" extrusionOk="0">
                  <a:moveTo>
                    <a:pt x="153" y="1"/>
                  </a:moveTo>
                  <a:lnTo>
                    <a:pt x="0" y="153"/>
                  </a:lnTo>
                  <a:cubicBezTo>
                    <a:pt x="54" y="177"/>
                    <a:pt x="95" y="189"/>
                    <a:pt x="124" y="189"/>
                  </a:cubicBezTo>
                  <a:cubicBezTo>
                    <a:pt x="197" y="189"/>
                    <a:pt x="203" y="121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 flipH="1">
              <a:off x="4012948" y="615976"/>
              <a:ext cx="8305" cy="7796"/>
            </a:xfrm>
            <a:custGeom>
              <a:avLst/>
              <a:gdLst/>
              <a:ahLst/>
              <a:cxnLst/>
              <a:rect l="l" t="t" r="r" b="b"/>
              <a:pathLst>
                <a:path w="196" h="184" extrusionOk="0">
                  <a:moveTo>
                    <a:pt x="153" y="0"/>
                  </a:moveTo>
                  <a:lnTo>
                    <a:pt x="0" y="153"/>
                  </a:lnTo>
                  <a:cubicBezTo>
                    <a:pt x="49" y="174"/>
                    <a:pt x="86" y="184"/>
                    <a:pt x="114" y="184"/>
                  </a:cubicBezTo>
                  <a:cubicBezTo>
                    <a:pt x="188" y="184"/>
                    <a:pt x="195" y="115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 flipH="1">
              <a:off x="3965070" y="578690"/>
              <a:ext cx="6483" cy="6737"/>
            </a:xfrm>
            <a:custGeom>
              <a:avLst/>
              <a:gdLst/>
              <a:ahLst/>
              <a:cxnLst/>
              <a:rect l="l" t="t" r="r" b="b"/>
              <a:pathLst>
                <a:path w="153" h="159" extrusionOk="0">
                  <a:moveTo>
                    <a:pt x="153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0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 flipH="1">
              <a:off x="3958842" y="572462"/>
              <a:ext cx="6991" cy="6525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65" y="1"/>
                  </a:moveTo>
                  <a:cubicBezTo>
                    <a:pt x="112" y="53"/>
                    <a:pt x="59" y="100"/>
                    <a:pt x="0" y="153"/>
                  </a:cubicBezTo>
                  <a:cubicBezTo>
                    <a:pt x="59" y="100"/>
                    <a:pt x="112" y="53"/>
                    <a:pt x="16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"/>
            <p:cNvSpPr/>
            <p:nvPr/>
          </p:nvSpPr>
          <p:spPr>
            <a:xfrm flipH="1">
              <a:off x="3952613" y="566276"/>
              <a:ext cx="6991" cy="673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0"/>
                  </a:moveTo>
                  <a:lnTo>
                    <a:pt x="0" y="158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"/>
            <p:cNvSpPr/>
            <p:nvPr/>
          </p:nvSpPr>
          <p:spPr>
            <a:xfrm flipH="1">
              <a:off x="3946427" y="560048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"/>
            <p:cNvSpPr/>
            <p:nvPr/>
          </p:nvSpPr>
          <p:spPr>
            <a:xfrm flipH="1">
              <a:off x="3940199" y="552506"/>
              <a:ext cx="8305" cy="7838"/>
            </a:xfrm>
            <a:custGeom>
              <a:avLst/>
              <a:gdLst/>
              <a:ahLst/>
              <a:cxnLst/>
              <a:rect l="l" t="t" r="r" b="b"/>
              <a:pathLst>
                <a:path w="196" h="185" extrusionOk="0">
                  <a:moveTo>
                    <a:pt x="81" y="1"/>
                  </a:moveTo>
                  <a:cubicBezTo>
                    <a:pt x="7" y="1"/>
                    <a:pt x="1" y="69"/>
                    <a:pt x="43" y="184"/>
                  </a:cubicBezTo>
                  <a:lnTo>
                    <a:pt x="196" y="32"/>
                  </a:lnTo>
                  <a:cubicBezTo>
                    <a:pt x="147" y="11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"/>
            <p:cNvSpPr/>
            <p:nvPr/>
          </p:nvSpPr>
          <p:spPr>
            <a:xfrm flipH="1">
              <a:off x="4025701" y="544117"/>
              <a:ext cx="11228" cy="11228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12" y="1"/>
                  </a:moveTo>
                  <a:cubicBezTo>
                    <a:pt x="77" y="54"/>
                    <a:pt x="36" y="95"/>
                    <a:pt x="1" y="148"/>
                  </a:cubicBezTo>
                  <a:cubicBezTo>
                    <a:pt x="36" y="194"/>
                    <a:pt x="77" y="230"/>
                    <a:pt x="112" y="265"/>
                  </a:cubicBezTo>
                  <a:cubicBezTo>
                    <a:pt x="165" y="218"/>
                    <a:pt x="212" y="171"/>
                    <a:pt x="265" y="124"/>
                  </a:cubicBezTo>
                  <a:cubicBezTo>
                    <a:pt x="212" y="89"/>
                    <a:pt x="165" y="48"/>
                    <a:pt x="1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"/>
            <p:cNvSpPr/>
            <p:nvPr/>
          </p:nvSpPr>
          <p:spPr>
            <a:xfrm flipH="1">
              <a:off x="3976256" y="500900"/>
              <a:ext cx="10974" cy="10974"/>
            </a:xfrm>
            <a:custGeom>
              <a:avLst/>
              <a:gdLst/>
              <a:ahLst/>
              <a:cxnLst/>
              <a:rect l="l" t="t" r="r" b="b"/>
              <a:pathLst>
                <a:path w="259" h="259" extrusionOk="0">
                  <a:moveTo>
                    <a:pt x="136" y="0"/>
                  </a:moveTo>
                  <a:cubicBezTo>
                    <a:pt x="89" y="41"/>
                    <a:pt x="42" y="71"/>
                    <a:pt x="1" y="106"/>
                  </a:cubicBezTo>
                  <a:cubicBezTo>
                    <a:pt x="36" y="147"/>
                    <a:pt x="65" y="200"/>
                    <a:pt x="106" y="258"/>
                  </a:cubicBezTo>
                  <a:cubicBezTo>
                    <a:pt x="153" y="205"/>
                    <a:pt x="206" y="164"/>
                    <a:pt x="259" y="117"/>
                  </a:cubicBezTo>
                  <a:cubicBezTo>
                    <a:pt x="212" y="76"/>
                    <a:pt x="177" y="41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"/>
            <p:cNvSpPr/>
            <p:nvPr/>
          </p:nvSpPr>
          <p:spPr>
            <a:xfrm flipH="1">
              <a:off x="3946427" y="416626"/>
              <a:ext cx="6737" cy="6991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1" y="165"/>
                  </a:moveTo>
                  <a:cubicBezTo>
                    <a:pt x="53" y="112"/>
                    <a:pt x="106" y="65"/>
                    <a:pt x="159" y="0"/>
                  </a:cubicBezTo>
                  <a:cubicBezTo>
                    <a:pt x="106" y="65"/>
                    <a:pt x="53" y="112"/>
                    <a:pt x="1" y="16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"/>
            <p:cNvSpPr/>
            <p:nvPr/>
          </p:nvSpPr>
          <p:spPr>
            <a:xfrm flipH="1">
              <a:off x="3907320" y="392263"/>
              <a:ext cx="8559" cy="7923"/>
            </a:xfrm>
            <a:custGeom>
              <a:avLst/>
              <a:gdLst/>
              <a:ahLst/>
              <a:cxnLst/>
              <a:rect l="l" t="t" r="r" b="b"/>
              <a:pathLst>
                <a:path w="202" h="187" extrusionOk="0">
                  <a:moveTo>
                    <a:pt x="159" y="0"/>
                  </a:moveTo>
                  <a:lnTo>
                    <a:pt x="1" y="153"/>
                  </a:lnTo>
                  <a:cubicBezTo>
                    <a:pt x="54" y="176"/>
                    <a:pt x="95" y="186"/>
                    <a:pt x="124" y="186"/>
                  </a:cubicBezTo>
                  <a:cubicBezTo>
                    <a:pt x="201" y="186"/>
                    <a:pt x="201" y="115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 flipH="1">
              <a:off x="4045573" y="734018"/>
              <a:ext cx="14702" cy="22414"/>
            </a:xfrm>
            <a:custGeom>
              <a:avLst/>
              <a:gdLst/>
              <a:ahLst/>
              <a:cxnLst/>
              <a:rect l="l" t="t" r="r" b="b"/>
              <a:pathLst>
                <a:path w="347" h="529" extrusionOk="0">
                  <a:moveTo>
                    <a:pt x="346" y="1"/>
                  </a:moveTo>
                  <a:cubicBezTo>
                    <a:pt x="0" y="36"/>
                    <a:pt x="47" y="294"/>
                    <a:pt x="41" y="529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 flipH="1">
              <a:off x="3971765" y="659447"/>
              <a:ext cx="12711" cy="12753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300" y="1"/>
                  </a:moveTo>
                  <a:lnTo>
                    <a:pt x="0" y="300"/>
                  </a:lnTo>
                  <a:lnTo>
                    <a:pt x="30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 flipH="1">
              <a:off x="3990407" y="678090"/>
              <a:ext cx="6483" cy="6525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53" y="1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 flipH="1">
              <a:off x="3983713" y="671904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cubicBezTo>
                    <a:pt x="100" y="41"/>
                    <a:pt x="47" y="94"/>
                    <a:pt x="0" y="153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 flipH="1">
              <a:off x="3961553" y="651143"/>
              <a:ext cx="9999" cy="8347"/>
            </a:xfrm>
            <a:custGeom>
              <a:avLst/>
              <a:gdLst/>
              <a:ahLst/>
              <a:cxnLst/>
              <a:rect l="l" t="t" r="r" b="b"/>
              <a:pathLst>
                <a:path w="236" h="197" extrusionOk="0">
                  <a:moveTo>
                    <a:pt x="107" y="1"/>
                  </a:moveTo>
                  <a:cubicBezTo>
                    <a:pt x="26" y="1"/>
                    <a:pt x="9" y="96"/>
                    <a:pt x="0" y="197"/>
                  </a:cubicBezTo>
                  <a:cubicBezTo>
                    <a:pt x="77" y="150"/>
                    <a:pt x="153" y="103"/>
                    <a:pt x="235" y="50"/>
                  </a:cubicBezTo>
                  <a:cubicBezTo>
                    <a:pt x="180" y="16"/>
                    <a:pt x="139" y="1"/>
                    <a:pt x="10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 flipH="1">
              <a:off x="3417949" y="200116"/>
              <a:ext cx="62708" cy="62199"/>
            </a:xfrm>
            <a:custGeom>
              <a:avLst/>
              <a:gdLst/>
              <a:ahLst/>
              <a:cxnLst/>
              <a:rect l="l" t="t" r="r" b="b"/>
              <a:pathLst>
                <a:path w="1480" h="1468" extrusionOk="0">
                  <a:moveTo>
                    <a:pt x="1" y="1"/>
                  </a:moveTo>
                  <a:cubicBezTo>
                    <a:pt x="12" y="65"/>
                    <a:pt x="1" y="165"/>
                    <a:pt x="42" y="206"/>
                  </a:cubicBezTo>
                  <a:cubicBezTo>
                    <a:pt x="458" y="634"/>
                    <a:pt x="887" y="1051"/>
                    <a:pt x="1309" y="1467"/>
                  </a:cubicBezTo>
                  <a:cubicBezTo>
                    <a:pt x="1303" y="1344"/>
                    <a:pt x="1332" y="1203"/>
                    <a:pt x="1280" y="1109"/>
                  </a:cubicBezTo>
                  <a:cubicBezTo>
                    <a:pt x="1133" y="840"/>
                    <a:pt x="1327" y="875"/>
                    <a:pt x="1479" y="869"/>
                  </a:cubicBezTo>
                  <a:cubicBezTo>
                    <a:pt x="1473" y="529"/>
                    <a:pt x="1215" y="482"/>
                    <a:pt x="975" y="411"/>
                  </a:cubicBezTo>
                  <a:lnTo>
                    <a:pt x="975" y="413"/>
                  </a:lnTo>
                  <a:lnTo>
                    <a:pt x="975" y="413"/>
                  </a:lnTo>
                  <a:cubicBezTo>
                    <a:pt x="850" y="303"/>
                    <a:pt x="735" y="169"/>
                    <a:pt x="593" y="112"/>
                  </a:cubicBezTo>
                  <a:cubicBezTo>
                    <a:pt x="411" y="42"/>
                    <a:pt x="194" y="42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 flipH="1">
              <a:off x="3493282" y="162577"/>
              <a:ext cx="25634" cy="31142"/>
            </a:xfrm>
            <a:custGeom>
              <a:avLst/>
              <a:gdLst/>
              <a:ahLst/>
              <a:cxnLst/>
              <a:rect l="l" t="t" r="r" b="b"/>
              <a:pathLst>
                <a:path w="605" h="735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17"/>
                    <a:pt x="323" y="558"/>
                    <a:pt x="599" y="734"/>
                  </a:cubicBezTo>
                  <a:cubicBezTo>
                    <a:pt x="605" y="376"/>
                    <a:pt x="528" y="271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 flipH="1">
              <a:off x="3480868" y="191007"/>
              <a:ext cx="12457" cy="12075"/>
            </a:xfrm>
            <a:custGeom>
              <a:avLst/>
              <a:gdLst/>
              <a:ahLst/>
              <a:cxnLst/>
              <a:rect l="l" t="t" r="r" b="b"/>
              <a:pathLst>
                <a:path w="294" h="285" extrusionOk="0">
                  <a:moveTo>
                    <a:pt x="159" y="0"/>
                  </a:moveTo>
                  <a:cubicBezTo>
                    <a:pt x="118" y="0"/>
                    <a:pt x="66" y="21"/>
                    <a:pt x="1" y="69"/>
                  </a:cubicBezTo>
                  <a:cubicBezTo>
                    <a:pt x="33" y="183"/>
                    <a:pt x="68" y="285"/>
                    <a:pt x="151" y="285"/>
                  </a:cubicBezTo>
                  <a:cubicBezTo>
                    <a:pt x="188" y="285"/>
                    <a:pt x="234" y="265"/>
                    <a:pt x="294" y="216"/>
                  </a:cubicBezTo>
                  <a:cubicBezTo>
                    <a:pt x="282" y="89"/>
                    <a:pt x="244" y="0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 flipH="1">
              <a:off x="3610350" y="568013"/>
              <a:ext cx="20931" cy="20888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382" y="0"/>
                  </a:moveTo>
                  <a:cubicBezTo>
                    <a:pt x="253" y="129"/>
                    <a:pt x="130" y="241"/>
                    <a:pt x="1" y="370"/>
                  </a:cubicBezTo>
                  <a:cubicBezTo>
                    <a:pt x="42" y="411"/>
                    <a:pt x="71" y="452"/>
                    <a:pt x="106" y="493"/>
                  </a:cubicBezTo>
                  <a:cubicBezTo>
                    <a:pt x="229" y="376"/>
                    <a:pt x="364" y="252"/>
                    <a:pt x="493" y="129"/>
                  </a:cubicBezTo>
                  <a:cubicBezTo>
                    <a:pt x="458" y="88"/>
                    <a:pt x="423" y="47"/>
                    <a:pt x="3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 flipH="1">
              <a:off x="3604630" y="559794"/>
              <a:ext cx="9999" cy="13728"/>
            </a:xfrm>
            <a:custGeom>
              <a:avLst/>
              <a:gdLst/>
              <a:ahLst/>
              <a:cxnLst/>
              <a:rect l="l" t="t" r="r" b="b"/>
              <a:pathLst>
                <a:path w="236" h="324" extrusionOk="0">
                  <a:moveTo>
                    <a:pt x="218" y="0"/>
                  </a:moveTo>
                  <a:cubicBezTo>
                    <a:pt x="214" y="12"/>
                    <a:pt x="210" y="23"/>
                    <a:pt x="206" y="35"/>
                  </a:cubicBezTo>
                  <a:lnTo>
                    <a:pt x="206" y="35"/>
                  </a:lnTo>
                  <a:cubicBezTo>
                    <a:pt x="216" y="27"/>
                    <a:pt x="226" y="20"/>
                    <a:pt x="235" y="12"/>
                  </a:cubicBezTo>
                  <a:lnTo>
                    <a:pt x="218" y="0"/>
                  </a:lnTo>
                  <a:close/>
                  <a:moveTo>
                    <a:pt x="206" y="35"/>
                  </a:moveTo>
                  <a:lnTo>
                    <a:pt x="206" y="35"/>
                  </a:lnTo>
                  <a:cubicBezTo>
                    <a:pt x="139" y="87"/>
                    <a:pt x="67" y="144"/>
                    <a:pt x="1" y="206"/>
                  </a:cubicBezTo>
                  <a:cubicBezTo>
                    <a:pt x="36" y="241"/>
                    <a:pt x="71" y="282"/>
                    <a:pt x="112" y="323"/>
                  </a:cubicBezTo>
                  <a:cubicBezTo>
                    <a:pt x="144" y="224"/>
                    <a:pt x="175" y="129"/>
                    <a:pt x="206" y="3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 flipH="1">
              <a:off x="3648144" y="669489"/>
              <a:ext cx="13219" cy="11398"/>
            </a:xfrm>
            <a:custGeom>
              <a:avLst/>
              <a:gdLst/>
              <a:ahLst/>
              <a:cxnLst/>
              <a:rect l="l" t="t" r="r" b="b"/>
              <a:pathLst>
                <a:path w="312" h="269" extrusionOk="0">
                  <a:moveTo>
                    <a:pt x="179" y="1"/>
                  </a:moveTo>
                  <a:cubicBezTo>
                    <a:pt x="87" y="1"/>
                    <a:pt x="52" y="115"/>
                    <a:pt x="1" y="204"/>
                  </a:cubicBezTo>
                  <a:cubicBezTo>
                    <a:pt x="60" y="249"/>
                    <a:pt x="107" y="268"/>
                    <a:pt x="145" y="268"/>
                  </a:cubicBezTo>
                  <a:cubicBezTo>
                    <a:pt x="235" y="268"/>
                    <a:pt x="275" y="164"/>
                    <a:pt x="312" y="57"/>
                  </a:cubicBezTo>
                  <a:cubicBezTo>
                    <a:pt x="257" y="17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 flipH="1">
              <a:off x="3641916" y="659447"/>
              <a:ext cx="12965" cy="12965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305" y="1"/>
                  </a:moveTo>
                  <a:lnTo>
                    <a:pt x="305" y="1"/>
                  </a:lnTo>
                  <a:cubicBezTo>
                    <a:pt x="182" y="65"/>
                    <a:pt x="0" y="101"/>
                    <a:pt x="153" y="306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 flipH="1">
              <a:off x="3635687" y="653261"/>
              <a:ext cx="7033" cy="6737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65" y="0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 flipH="1">
              <a:off x="3626747" y="583902"/>
              <a:ext cx="8008" cy="5762"/>
            </a:xfrm>
            <a:custGeom>
              <a:avLst/>
              <a:gdLst/>
              <a:ahLst/>
              <a:cxnLst/>
              <a:rect l="l" t="t" r="r" b="b"/>
              <a:pathLst>
                <a:path w="189" h="136" extrusionOk="0">
                  <a:moveTo>
                    <a:pt x="83" y="1"/>
                  </a:moveTo>
                  <a:lnTo>
                    <a:pt x="1" y="135"/>
                  </a:lnTo>
                  <a:cubicBezTo>
                    <a:pt x="65" y="135"/>
                    <a:pt x="124" y="124"/>
                    <a:pt x="188" y="124"/>
                  </a:cubicBezTo>
                  <a:cubicBezTo>
                    <a:pt x="159" y="83"/>
                    <a:pt x="124" y="36"/>
                    <a:pt x="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 flipH="1">
              <a:off x="3439091" y="217530"/>
              <a:ext cx="551" cy="4491"/>
            </a:xfrm>
            <a:custGeom>
              <a:avLst/>
              <a:gdLst/>
              <a:ahLst/>
              <a:cxnLst/>
              <a:rect l="l" t="t" r="r" b="b"/>
              <a:pathLst>
                <a:path w="13" h="106" extrusionOk="0">
                  <a:moveTo>
                    <a:pt x="1" y="0"/>
                  </a:moveTo>
                  <a:lnTo>
                    <a:pt x="1" y="106"/>
                  </a:lnTo>
                  <a:cubicBezTo>
                    <a:pt x="7" y="77"/>
                    <a:pt x="7" y="41"/>
                    <a:pt x="12" y="12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 flipH="1">
              <a:off x="3554930" y="553819"/>
              <a:ext cx="19660" cy="37582"/>
            </a:xfrm>
            <a:custGeom>
              <a:avLst/>
              <a:gdLst/>
              <a:ahLst/>
              <a:cxnLst/>
              <a:rect l="l" t="t" r="r" b="b"/>
              <a:pathLst>
                <a:path w="464" h="887" extrusionOk="0">
                  <a:moveTo>
                    <a:pt x="106" y="1"/>
                  </a:moveTo>
                  <a:cubicBezTo>
                    <a:pt x="47" y="177"/>
                    <a:pt x="24" y="241"/>
                    <a:pt x="0" y="300"/>
                  </a:cubicBezTo>
                  <a:cubicBezTo>
                    <a:pt x="182" y="476"/>
                    <a:pt x="106" y="857"/>
                    <a:pt x="464" y="887"/>
                  </a:cubicBezTo>
                  <a:cubicBezTo>
                    <a:pt x="352" y="623"/>
                    <a:pt x="252" y="359"/>
                    <a:pt x="1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 flipH="1">
              <a:off x="3548702" y="591105"/>
              <a:ext cx="6779" cy="12965"/>
            </a:xfrm>
            <a:custGeom>
              <a:avLst/>
              <a:gdLst/>
              <a:ahLst/>
              <a:cxnLst/>
              <a:rect l="l" t="t" r="r" b="b"/>
              <a:pathLst>
                <a:path w="160" h="306" extrusionOk="0">
                  <a:moveTo>
                    <a:pt x="1" y="1"/>
                  </a:moveTo>
                  <a:lnTo>
                    <a:pt x="159" y="306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 flipH="1">
              <a:off x="3896685" y="317947"/>
              <a:ext cx="6779" cy="6483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" y="153"/>
                  </a:move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 flipH="1">
              <a:off x="4014770" y="727832"/>
              <a:ext cx="6737" cy="19151"/>
            </a:xfrm>
            <a:custGeom>
              <a:avLst/>
              <a:gdLst/>
              <a:ahLst/>
              <a:cxnLst/>
              <a:rect l="l" t="t" r="r" b="b"/>
              <a:pathLst>
                <a:path w="159" h="45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147"/>
                    <a:pt x="53" y="299"/>
                    <a:pt x="0" y="452"/>
                  </a:cubicBezTo>
                  <a:cubicBezTo>
                    <a:pt x="53" y="299"/>
                    <a:pt x="106" y="1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 flipH="1">
              <a:off x="3821860" y="267739"/>
              <a:ext cx="7033" cy="6483"/>
            </a:xfrm>
            <a:custGeom>
              <a:avLst/>
              <a:gdLst/>
              <a:ahLst/>
              <a:cxnLst/>
              <a:rect l="l" t="t" r="r" b="b"/>
              <a:pathLst>
                <a:path w="166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59"/>
                    <a:pt x="112" y="106"/>
                    <a:pt x="165" y="153"/>
                  </a:cubicBezTo>
                  <a:cubicBezTo>
                    <a:pt x="106" y="100"/>
                    <a:pt x="54" y="47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 flipH="1">
              <a:off x="2927306" y="473063"/>
              <a:ext cx="31608" cy="62411"/>
            </a:xfrm>
            <a:custGeom>
              <a:avLst/>
              <a:gdLst/>
              <a:ahLst/>
              <a:cxnLst/>
              <a:rect l="l" t="t" r="r" b="b"/>
              <a:pathLst>
                <a:path w="746" h="1473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464"/>
                    <a:pt x="370" y="1121"/>
                    <a:pt x="745" y="1473"/>
                  </a:cubicBezTo>
                  <a:cubicBezTo>
                    <a:pt x="675" y="892"/>
                    <a:pt x="411" y="411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 flipH="1">
              <a:off x="3079668" y="459886"/>
              <a:ext cx="29362" cy="45505"/>
            </a:xfrm>
            <a:custGeom>
              <a:avLst/>
              <a:gdLst/>
              <a:ahLst/>
              <a:cxnLst/>
              <a:rect l="l" t="t" r="r" b="b"/>
              <a:pathLst>
                <a:path w="693" h="1074" extrusionOk="0">
                  <a:moveTo>
                    <a:pt x="0" y="0"/>
                  </a:moveTo>
                  <a:cubicBezTo>
                    <a:pt x="70" y="728"/>
                    <a:pt x="158" y="851"/>
                    <a:pt x="692" y="1074"/>
                  </a:cubicBezTo>
                  <a:cubicBezTo>
                    <a:pt x="440" y="675"/>
                    <a:pt x="217" y="34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 flipH="1">
              <a:off x="3112717" y="420100"/>
              <a:ext cx="22668" cy="34574"/>
            </a:xfrm>
            <a:custGeom>
              <a:avLst/>
              <a:gdLst/>
              <a:ahLst/>
              <a:cxnLst/>
              <a:rect l="l" t="t" r="r" b="b"/>
              <a:pathLst>
                <a:path w="535" h="816" extrusionOk="0">
                  <a:moveTo>
                    <a:pt x="194" y="1"/>
                  </a:moveTo>
                  <a:cubicBezTo>
                    <a:pt x="135" y="30"/>
                    <a:pt x="71" y="59"/>
                    <a:pt x="0" y="89"/>
                  </a:cubicBezTo>
                  <a:cubicBezTo>
                    <a:pt x="118" y="335"/>
                    <a:pt x="247" y="575"/>
                    <a:pt x="364" y="816"/>
                  </a:cubicBezTo>
                  <a:cubicBezTo>
                    <a:pt x="423" y="787"/>
                    <a:pt x="470" y="763"/>
                    <a:pt x="534" y="734"/>
                  </a:cubicBezTo>
                  <a:cubicBezTo>
                    <a:pt x="423" y="493"/>
                    <a:pt x="305" y="247"/>
                    <a:pt x="1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 flipH="1">
              <a:off x="3187033" y="380103"/>
              <a:ext cx="13219" cy="22160"/>
            </a:xfrm>
            <a:custGeom>
              <a:avLst/>
              <a:gdLst/>
              <a:ahLst/>
              <a:cxnLst/>
              <a:rect l="l" t="t" r="r" b="b"/>
              <a:pathLst>
                <a:path w="312" h="523" extrusionOk="0">
                  <a:moveTo>
                    <a:pt x="164" y="0"/>
                  </a:moveTo>
                  <a:cubicBezTo>
                    <a:pt x="106" y="18"/>
                    <a:pt x="53" y="35"/>
                    <a:pt x="0" y="59"/>
                  </a:cubicBezTo>
                  <a:cubicBezTo>
                    <a:pt x="59" y="211"/>
                    <a:pt x="123" y="364"/>
                    <a:pt x="188" y="522"/>
                  </a:cubicBezTo>
                  <a:cubicBezTo>
                    <a:pt x="223" y="505"/>
                    <a:pt x="264" y="493"/>
                    <a:pt x="311" y="475"/>
                  </a:cubicBezTo>
                  <a:cubicBezTo>
                    <a:pt x="258" y="317"/>
                    <a:pt x="211" y="164"/>
                    <a:pt x="1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 flipH="1">
              <a:off x="2976752" y="524245"/>
              <a:ext cx="22414" cy="15719"/>
            </a:xfrm>
            <a:custGeom>
              <a:avLst/>
              <a:gdLst/>
              <a:ahLst/>
              <a:cxnLst/>
              <a:rect l="l" t="t" r="r" b="b"/>
              <a:pathLst>
                <a:path w="529" h="371" extrusionOk="0">
                  <a:moveTo>
                    <a:pt x="191" y="0"/>
                  </a:moveTo>
                  <a:cubicBezTo>
                    <a:pt x="137" y="0"/>
                    <a:pt x="75" y="14"/>
                    <a:pt x="0" y="48"/>
                  </a:cubicBezTo>
                  <a:cubicBezTo>
                    <a:pt x="176" y="177"/>
                    <a:pt x="311" y="270"/>
                    <a:pt x="434" y="370"/>
                  </a:cubicBezTo>
                  <a:cubicBezTo>
                    <a:pt x="464" y="329"/>
                    <a:pt x="499" y="288"/>
                    <a:pt x="528" y="253"/>
                  </a:cubicBezTo>
                  <a:cubicBezTo>
                    <a:pt x="438" y="145"/>
                    <a:pt x="363" y="0"/>
                    <a:pt x="19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 flipH="1">
              <a:off x="2958364" y="454420"/>
              <a:ext cx="14702" cy="19151"/>
            </a:xfrm>
            <a:custGeom>
              <a:avLst/>
              <a:gdLst/>
              <a:ahLst/>
              <a:cxnLst/>
              <a:rect l="l" t="t" r="r" b="b"/>
              <a:pathLst>
                <a:path w="347" h="452" extrusionOk="0">
                  <a:moveTo>
                    <a:pt x="41" y="0"/>
                  </a:moveTo>
                  <a:lnTo>
                    <a:pt x="41" y="0"/>
                  </a:lnTo>
                  <a:cubicBezTo>
                    <a:pt x="0" y="246"/>
                    <a:pt x="53" y="422"/>
                    <a:pt x="346" y="452"/>
                  </a:cubicBezTo>
                  <a:cubicBezTo>
                    <a:pt x="241" y="299"/>
                    <a:pt x="147" y="153"/>
                    <a:pt x="4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 flipH="1">
              <a:off x="3056323" y="511577"/>
              <a:ext cx="21651" cy="21651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00" y="0"/>
                  </a:moveTo>
                  <a:cubicBezTo>
                    <a:pt x="65" y="53"/>
                    <a:pt x="36" y="112"/>
                    <a:pt x="0" y="159"/>
                  </a:cubicBezTo>
                  <a:cubicBezTo>
                    <a:pt x="124" y="276"/>
                    <a:pt x="241" y="393"/>
                    <a:pt x="364" y="511"/>
                  </a:cubicBezTo>
                  <a:cubicBezTo>
                    <a:pt x="411" y="470"/>
                    <a:pt x="458" y="423"/>
                    <a:pt x="511" y="382"/>
                  </a:cubicBezTo>
                  <a:cubicBezTo>
                    <a:pt x="370" y="259"/>
                    <a:pt x="241" y="124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 flipH="1">
              <a:off x="2958364" y="540642"/>
              <a:ext cx="15973" cy="13474"/>
            </a:xfrm>
            <a:custGeom>
              <a:avLst/>
              <a:gdLst/>
              <a:ahLst/>
              <a:cxnLst/>
              <a:rect l="l" t="t" r="r" b="b"/>
              <a:pathLst>
                <a:path w="377" h="318" extrusionOk="0">
                  <a:moveTo>
                    <a:pt x="95" y="1"/>
                  </a:moveTo>
                  <a:cubicBezTo>
                    <a:pt x="65" y="42"/>
                    <a:pt x="36" y="71"/>
                    <a:pt x="1" y="89"/>
                  </a:cubicBezTo>
                  <a:cubicBezTo>
                    <a:pt x="103" y="152"/>
                    <a:pt x="209" y="207"/>
                    <a:pt x="312" y="264"/>
                  </a:cubicBezTo>
                  <a:lnTo>
                    <a:pt x="312" y="264"/>
                  </a:lnTo>
                  <a:cubicBezTo>
                    <a:pt x="240" y="179"/>
                    <a:pt x="167" y="88"/>
                    <a:pt x="95" y="1"/>
                  </a:cubicBezTo>
                  <a:close/>
                  <a:moveTo>
                    <a:pt x="312" y="264"/>
                  </a:moveTo>
                  <a:cubicBezTo>
                    <a:pt x="328" y="282"/>
                    <a:pt x="343" y="300"/>
                    <a:pt x="359" y="318"/>
                  </a:cubicBezTo>
                  <a:lnTo>
                    <a:pt x="376" y="300"/>
                  </a:lnTo>
                  <a:cubicBezTo>
                    <a:pt x="355" y="288"/>
                    <a:pt x="334" y="276"/>
                    <a:pt x="312" y="26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 flipH="1">
              <a:off x="3000140" y="505348"/>
              <a:ext cx="15465" cy="16440"/>
            </a:xfrm>
            <a:custGeom>
              <a:avLst/>
              <a:gdLst/>
              <a:ahLst/>
              <a:cxnLst/>
              <a:rect l="l" t="t" r="r" b="b"/>
              <a:pathLst>
                <a:path w="365" h="388" extrusionOk="0">
                  <a:moveTo>
                    <a:pt x="101" y="1"/>
                  </a:moveTo>
                  <a:cubicBezTo>
                    <a:pt x="65" y="54"/>
                    <a:pt x="30" y="100"/>
                    <a:pt x="1" y="153"/>
                  </a:cubicBezTo>
                  <a:cubicBezTo>
                    <a:pt x="95" y="235"/>
                    <a:pt x="183" y="306"/>
                    <a:pt x="277" y="388"/>
                  </a:cubicBezTo>
                  <a:cubicBezTo>
                    <a:pt x="306" y="364"/>
                    <a:pt x="335" y="335"/>
                    <a:pt x="365" y="306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 flipH="1">
              <a:off x="3028740" y="478020"/>
              <a:ext cx="14957" cy="15465"/>
            </a:xfrm>
            <a:custGeom>
              <a:avLst/>
              <a:gdLst/>
              <a:ahLst/>
              <a:cxnLst/>
              <a:rect l="l" t="t" r="r" b="b"/>
              <a:pathLst>
                <a:path w="353" h="365" extrusionOk="0">
                  <a:moveTo>
                    <a:pt x="136" y="0"/>
                  </a:moveTo>
                  <a:cubicBezTo>
                    <a:pt x="89" y="53"/>
                    <a:pt x="48" y="94"/>
                    <a:pt x="1" y="147"/>
                  </a:cubicBezTo>
                  <a:lnTo>
                    <a:pt x="265" y="364"/>
                  </a:lnTo>
                  <a:lnTo>
                    <a:pt x="353" y="276"/>
                  </a:lnTo>
                  <a:cubicBezTo>
                    <a:pt x="283" y="182"/>
                    <a:pt x="206" y="94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 flipH="1">
              <a:off x="2921587" y="535431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1"/>
                  </a:moveTo>
                  <a:lnTo>
                    <a:pt x="153" y="153"/>
                  </a:lnTo>
                  <a:cubicBezTo>
                    <a:pt x="112" y="106"/>
                    <a:pt x="60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 flipH="1">
              <a:off x="2970312" y="534922"/>
              <a:ext cx="10465" cy="9999"/>
            </a:xfrm>
            <a:custGeom>
              <a:avLst/>
              <a:gdLst/>
              <a:ahLst/>
              <a:cxnLst/>
              <a:rect l="l" t="t" r="r" b="b"/>
              <a:pathLst>
                <a:path w="247" h="236" extrusionOk="0">
                  <a:moveTo>
                    <a:pt x="94" y="1"/>
                  </a:moveTo>
                  <a:cubicBezTo>
                    <a:pt x="65" y="36"/>
                    <a:pt x="30" y="77"/>
                    <a:pt x="0" y="106"/>
                  </a:cubicBezTo>
                  <a:cubicBezTo>
                    <a:pt x="47" y="153"/>
                    <a:pt x="100" y="189"/>
                    <a:pt x="153" y="235"/>
                  </a:cubicBezTo>
                  <a:cubicBezTo>
                    <a:pt x="188" y="206"/>
                    <a:pt x="217" y="165"/>
                    <a:pt x="247" y="136"/>
                  </a:cubicBezTo>
                  <a:cubicBezTo>
                    <a:pt x="200" y="95"/>
                    <a:pt x="147" y="42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 flipH="1">
              <a:off x="3073694" y="509585"/>
              <a:ext cx="8771" cy="8474"/>
            </a:xfrm>
            <a:custGeom>
              <a:avLst/>
              <a:gdLst/>
              <a:ahLst/>
              <a:cxnLst/>
              <a:rect l="l" t="t" r="r" b="b"/>
              <a:pathLst>
                <a:path w="207" h="200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71"/>
                    <a:pt x="65" y="135"/>
                    <a:pt x="106" y="200"/>
                  </a:cubicBezTo>
                  <a:cubicBezTo>
                    <a:pt x="130" y="147"/>
                    <a:pt x="171" y="88"/>
                    <a:pt x="206" y="30"/>
                  </a:cubicBezTo>
                  <a:cubicBezTo>
                    <a:pt x="142" y="24"/>
                    <a:pt x="65" y="1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 flipH="1">
              <a:off x="3011326" y="503357"/>
              <a:ext cx="8982" cy="8516"/>
            </a:xfrm>
            <a:custGeom>
              <a:avLst/>
              <a:gdLst/>
              <a:ahLst/>
              <a:cxnLst/>
              <a:rect l="l" t="t" r="r" b="b"/>
              <a:pathLst>
                <a:path w="212" h="201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71"/>
                    <a:pt x="65" y="136"/>
                    <a:pt x="106" y="200"/>
                  </a:cubicBezTo>
                  <a:lnTo>
                    <a:pt x="212" y="48"/>
                  </a:lnTo>
                  <a:cubicBezTo>
                    <a:pt x="141" y="30"/>
                    <a:pt x="77" y="18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 flipH="1">
              <a:off x="2851507" y="454166"/>
              <a:ext cx="88765" cy="72114"/>
            </a:xfrm>
            <a:custGeom>
              <a:avLst/>
              <a:gdLst/>
              <a:ahLst/>
              <a:cxnLst/>
              <a:rect l="l" t="t" r="r" b="b"/>
              <a:pathLst>
                <a:path w="2095" h="1702" extrusionOk="0">
                  <a:moveTo>
                    <a:pt x="0" y="0"/>
                  </a:moveTo>
                  <a:lnTo>
                    <a:pt x="0" y="0"/>
                  </a:lnTo>
                  <a:cubicBezTo>
                    <a:pt x="376" y="722"/>
                    <a:pt x="1021" y="1191"/>
                    <a:pt x="1625" y="1702"/>
                  </a:cubicBezTo>
                  <a:cubicBezTo>
                    <a:pt x="1755" y="1596"/>
                    <a:pt x="1878" y="1496"/>
                    <a:pt x="2095" y="1320"/>
                  </a:cubicBezTo>
                  <a:cubicBezTo>
                    <a:pt x="1403" y="1320"/>
                    <a:pt x="1027" y="945"/>
                    <a:pt x="722" y="470"/>
                  </a:cubicBezTo>
                  <a:lnTo>
                    <a:pt x="634" y="382"/>
                  </a:lnTo>
                  <a:lnTo>
                    <a:pt x="810" y="382"/>
                  </a:lnTo>
                  <a:cubicBezTo>
                    <a:pt x="1133" y="399"/>
                    <a:pt x="1455" y="428"/>
                    <a:pt x="1778" y="452"/>
                  </a:cubicBezTo>
                  <a:cubicBezTo>
                    <a:pt x="1185" y="305"/>
                    <a:pt x="599" y="1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 flipH="1">
              <a:off x="2939467" y="447429"/>
              <a:ext cx="6779" cy="7245"/>
            </a:xfrm>
            <a:custGeom>
              <a:avLst/>
              <a:gdLst/>
              <a:ahLst/>
              <a:cxnLst/>
              <a:rect l="l" t="t" r="r" b="b"/>
              <a:pathLst>
                <a:path w="160" h="171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7"/>
                    <a:pt x="48" y="7"/>
                    <a:pt x="1" y="18"/>
                  </a:cubicBezTo>
                  <a:lnTo>
                    <a:pt x="153" y="171"/>
                  </a:lnTo>
                  <a:cubicBezTo>
                    <a:pt x="153" y="118"/>
                    <a:pt x="153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 flipH="1">
              <a:off x="2905952" y="470309"/>
              <a:ext cx="7457" cy="3771"/>
            </a:xfrm>
            <a:custGeom>
              <a:avLst/>
              <a:gdLst/>
              <a:ahLst/>
              <a:cxnLst/>
              <a:rect l="l" t="t" r="r" b="b"/>
              <a:pathLst>
                <a:path w="176" h="89" extrusionOk="0">
                  <a:moveTo>
                    <a:pt x="0" y="1"/>
                  </a:moveTo>
                  <a:lnTo>
                    <a:pt x="88" y="8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4" name="Google Shape;2864;p4"/>
          <p:cNvGrpSpPr/>
          <p:nvPr/>
        </p:nvGrpSpPr>
        <p:grpSpPr>
          <a:xfrm rot="10800000">
            <a:off x="175715" y="4340468"/>
            <a:ext cx="1525189" cy="1032811"/>
            <a:chOff x="2784390" y="-55882"/>
            <a:chExt cx="1525189" cy="1032811"/>
          </a:xfrm>
        </p:grpSpPr>
        <p:sp>
          <p:nvSpPr>
            <p:cNvPr id="2865" name="Google Shape;2865;p4"/>
            <p:cNvSpPr/>
            <p:nvPr/>
          </p:nvSpPr>
          <p:spPr>
            <a:xfrm flipH="1">
              <a:off x="3449300" y="-55882"/>
              <a:ext cx="604027" cy="1032811"/>
            </a:xfrm>
            <a:custGeom>
              <a:avLst/>
              <a:gdLst/>
              <a:ahLst/>
              <a:cxnLst/>
              <a:rect l="l" t="t" r="r" b="b"/>
              <a:pathLst>
                <a:path w="14256" h="24376" extrusionOk="0">
                  <a:moveTo>
                    <a:pt x="11450" y="750"/>
                  </a:moveTo>
                  <a:cubicBezTo>
                    <a:pt x="11602" y="750"/>
                    <a:pt x="11715" y="830"/>
                    <a:pt x="11804" y="998"/>
                  </a:cubicBezTo>
                  <a:cubicBezTo>
                    <a:pt x="11827" y="1080"/>
                    <a:pt x="11851" y="1150"/>
                    <a:pt x="11868" y="1232"/>
                  </a:cubicBezTo>
                  <a:cubicBezTo>
                    <a:pt x="11804" y="1215"/>
                    <a:pt x="11745" y="1179"/>
                    <a:pt x="11681" y="1162"/>
                  </a:cubicBezTo>
                  <a:cubicBezTo>
                    <a:pt x="11499" y="1074"/>
                    <a:pt x="11311" y="992"/>
                    <a:pt x="11065" y="868"/>
                  </a:cubicBezTo>
                  <a:cubicBezTo>
                    <a:pt x="11216" y="790"/>
                    <a:pt x="11343" y="750"/>
                    <a:pt x="11450" y="750"/>
                  </a:cubicBezTo>
                  <a:close/>
                  <a:moveTo>
                    <a:pt x="13430" y="1228"/>
                  </a:moveTo>
                  <a:lnTo>
                    <a:pt x="13430" y="1228"/>
                  </a:lnTo>
                  <a:cubicBezTo>
                    <a:pt x="13394" y="1267"/>
                    <a:pt x="13358" y="1306"/>
                    <a:pt x="13323" y="1344"/>
                  </a:cubicBezTo>
                  <a:cubicBezTo>
                    <a:pt x="13329" y="1352"/>
                    <a:pt x="13336" y="1361"/>
                    <a:pt x="13342" y="1369"/>
                  </a:cubicBezTo>
                  <a:lnTo>
                    <a:pt x="13342" y="1369"/>
                  </a:lnTo>
                  <a:cubicBezTo>
                    <a:pt x="13363" y="1368"/>
                    <a:pt x="13384" y="1368"/>
                    <a:pt x="13405" y="1367"/>
                  </a:cubicBezTo>
                  <a:cubicBezTo>
                    <a:pt x="13414" y="1321"/>
                    <a:pt x="13422" y="1274"/>
                    <a:pt x="13430" y="1228"/>
                  </a:cubicBezTo>
                  <a:close/>
                  <a:moveTo>
                    <a:pt x="8213" y="1203"/>
                  </a:moveTo>
                  <a:cubicBezTo>
                    <a:pt x="8254" y="1203"/>
                    <a:pt x="8307" y="1279"/>
                    <a:pt x="8360" y="1314"/>
                  </a:cubicBezTo>
                  <a:cubicBezTo>
                    <a:pt x="8307" y="1361"/>
                    <a:pt x="8266" y="1402"/>
                    <a:pt x="8190" y="1467"/>
                  </a:cubicBezTo>
                  <a:cubicBezTo>
                    <a:pt x="8131" y="1408"/>
                    <a:pt x="8096" y="1367"/>
                    <a:pt x="8061" y="1308"/>
                  </a:cubicBezTo>
                  <a:cubicBezTo>
                    <a:pt x="8108" y="1267"/>
                    <a:pt x="8161" y="1203"/>
                    <a:pt x="8213" y="1203"/>
                  </a:cubicBezTo>
                  <a:close/>
                  <a:moveTo>
                    <a:pt x="9569" y="634"/>
                  </a:moveTo>
                  <a:lnTo>
                    <a:pt x="9569" y="634"/>
                  </a:lnTo>
                  <a:cubicBezTo>
                    <a:pt x="9991" y="798"/>
                    <a:pt x="10443" y="986"/>
                    <a:pt x="10889" y="1168"/>
                  </a:cubicBezTo>
                  <a:cubicBezTo>
                    <a:pt x="11076" y="1220"/>
                    <a:pt x="11270" y="1262"/>
                    <a:pt x="11505" y="1320"/>
                  </a:cubicBezTo>
                  <a:cubicBezTo>
                    <a:pt x="11243" y="1570"/>
                    <a:pt x="11062" y="1745"/>
                    <a:pt x="10871" y="1919"/>
                  </a:cubicBezTo>
                  <a:lnTo>
                    <a:pt x="10871" y="1919"/>
                  </a:lnTo>
                  <a:lnTo>
                    <a:pt x="10871" y="1907"/>
                  </a:lnTo>
                  <a:lnTo>
                    <a:pt x="10871" y="1907"/>
                  </a:lnTo>
                  <a:cubicBezTo>
                    <a:pt x="10478" y="2048"/>
                    <a:pt x="10889" y="2482"/>
                    <a:pt x="10548" y="2687"/>
                  </a:cubicBezTo>
                  <a:cubicBezTo>
                    <a:pt x="10220" y="2482"/>
                    <a:pt x="10061" y="2212"/>
                    <a:pt x="10237" y="1790"/>
                  </a:cubicBezTo>
                  <a:lnTo>
                    <a:pt x="10237" y="1790"/>
                  </a:lnTo>
                  <a:cubicBezTo>
                    <a:pt x="10155" y="1819"/>
                    <a:pt x="10067" y="1854"/>
                    <a:pt x="9985" y="1895"/>
                  </a:cubicBezTo>
                  <a:cubicBezTo>
                    <a:pt x="9774" y="1919"/>
                    <a:pt x="9569" y="1936"/>
                    <a:pt x="9258" y="1977"/>
                  </a:cubicBezTo>
                  <a:cubicBezTo>
                    <a:pt x="9434" y="1766"/>
                    <a:pt x="9551" y="1614"/>
                    <a:pt x="9692" y="1455"/>
                  </a:cubicBezTo>
                  <a:cubicBezTo>
                    <a:pt x="9621" y="1197"/>
                    <a:pt x="9181" y="998"/>
                    <a:pt x="9569" y="634"/>
                  </a:cubicBezTo>
                  <a:close/>
                  <a:moveTo>
                    <a:pt x="4735" y="5145"/>
                  </a:moveTo>
                  <a:lnTo>
                    <a:pt x="4729" y="5151"/>
                  </a:lnTo>
                  <a:cubicBezTo>
                    <a:pt x="4730" y="5152"/>
                    <a:pt x="4730" y="5152"/>
                    <a:pt x="4731" y="5153"/>
                  </a:cubicBezTo>
                  <a:lnTo>
                    <a:pt x="4731" y="5153"/>
                  </a:lnTo>
                  <a:cubicBezTo>
                    <a:pt x="4732" y="5150"/>
                    <a:pt x="4733" y="5148"/>
                    <a:pt x="4735" y="5145"/>
                  </a:cubicBezTo>
                  <a:close/>
                  <a:moveTo>
                    <a:pt x="14055" y="5565"/>
                  </a:moveTo>
                  <a:cubicBezTo>
                    <a:pt x="14067" y="5578"/>
                    <a:pt x="14079" y="5590"/>
                    <a:pt x="14092" y="5603"/>
                  </a:cubicBezTo>
                  <a:lnTo>
                    <a:pt x="14109" y="5591"/>
                  </a:lnTo>
                  <a:cubicBezTo>
                    <a:pt x="14091" y="5582"/>
                    <a:pt x="14073" y="5573"/>
                    <a:pt x="14055" y="5565"/>
                  </a:cubicBezTo>
                  <a:close/>
                  <a:moveTo>
                    <a:pt x="11117" y="13282"/>
                  </a:moveTo>
                  <a:cubicBezTo>
                    <a:pt x="11117" y="13305"/>
                    <a:pt x="11123" y="13329"/>
                    <a:pt x="11123" y="13346"/>
                  </a:cubicBezTo>
                  <a:cubicBezTo>
                    <a:pt x="11100" y="13346"/>
                    <a:pt x="11073" y="13354"/>
                    <a:pt x="11042" y="13357"/>
                  </a:cubicBezTo>
                  <a:lnTo>
                    <a:pt x="11042" y="13357"/>
                  </a:lnTo>
                  <a:lnTo>
                    <a:pt x="11117" y="13282"/>
                  </a:lnTo>
                  <a:close/>
                  <a:moveTo>
                    <a:pt x="5532" y="5480"/>
                  </a:moveTo>
                  <a:cubicBezTo>
                    <a:pt x="5849" y="6383"/>
                    <a:pt x="5855" y="7198"/>
                    <a:pt x="5955" y="8119"/>
                  </a:cubicBezTo>
                  <a:cubicBezTo>
                    <a:pt x="5708" y="7961"/>
                    <a:pt x="5585" y="7879"/>
                    <a:pt x="5462" y="7791"/>
                  </a:cubicBezTo>
                  <a:lnTo>
                    <a:pt x="5462" y="7791"/>
                  </a:lnTo>
                  <a:cubicBezTo>
                    <a:pt x="5474" y="7902"/>
                    <a:pt x="5444" y="8061"/>
                    <a:pt x="5515" y="8119"/>
                  </a:cubicBezTo>
                  <a:cubicBezTo>
                    <a:pt x="6131" y="8712"/>
                    <a:pt x="5984" y="9533"/>
                    <a:pt x="6137" y="10284"/>
                  </a:cubicBezTo>
                  <a:cubicBezTo>
                    <a:pt x="5761" y="9791"/>
                    <a:pt x="5398" y="9299"/>
                    <a:pt x="5022" y="8812"/>
                  </a:cubicBezTo>
                  <a:lnTo>
                    <a:pt x="5022" y="8812"/>
                  </a:lnTo>
                  <a:cubicBezTo>
                    <a:pt x="4958" y="9263"/>
                    <a:pt x="5280" y="9563"/>
                    <a:pt x="5474" y="9909"/>
                  </a:cubicBezTo>
                  <a:cubicBezTo>
                    <a:pt x="5726" y="10337"/>
                    <a:pt x="6060" y="10707"/>
                    <a:pt x="6090" y="11246"/>
                  </a:cubicBezTo>
                  <a:cubicBezTo>
                    <a:pt x="6101" y="11428"/>
                    <a:pt x="6195" y="11616"/>
                    <a:pt x="6295" y="11780"/>
                  </a:cubicBezTo>
                  <a:cubicBezTo>
                    <a:pt x="6817" y="12596"/>
                    <a:pt x="6788" y="13464"/>
                    <a:pt x="6600" y="14367"/>
                  </a:cubicBezTo>
                  <a:cubicBezTo>
                    <a:pt x="6436" y="13481"/>
                    <a:pt x="6055" y="12713"/>
                    <a:pt x="5579" y="11968"/>
                  </a:cubicBezTo>
                  <a:cubicBezTo>
                    <a:pt x="5046" y="11135"/>
                    <a:pt x="4787" y="10202"/>
                    <a:pt x="4606" y="9240"/>
                  </a:cubicBezTo>
                  <a:cubicBezTo>
                    <a:pt x="4564" y="9082"/>
                    <a:pt x="4611" y="8906"/>
                    <a:pt x="4623" y="8694"/>
                  </a:cubicBezTo>
                  <a:cubicBezTo>
                    <a:pt x="4770" y="8735"/>
                    <a:pt x="4899" y="8771"/>
                    <a:pt x="5022" y="8812"/>
                  </a:cubicBezTo>
                  <a:cubicBezTo>
                    <a:pt x="4993" y="8653"/>
                    <a:pt x="4940" y="8501"/>
                    <a:pt x="4916" y="8342"/>
                  </a:cubicBezTo>
                  <a:cubicBezTo>
                    <a:pt x="4853" y="7916"/>
                    <a:pt x="4795" y="7490"/>
                    <a:pt x="4732" y="7064"/>
                  </a:cubicBezTo>
                  <a:lnTo>
                    <a:pt x="4732" y="7064"/>
                  </a:lnTo>
                  <a:cubicBezTo>
                    <a:pt x="4754" y="7067"/>
                    <a:pt x="4776" y="7067"/>
                    <a:pt x="4798" y="7067"/>
                  </a:cubicBezTo>
                  <a:cubicBezTo>
                    <a:pt x="4810" y="7067"/>
                    <a:pt x="4823" y="7067"/>
                    <a:pt x="4836" y="7067"/>
                  </a:cubicBezTo>
                  <a:cubicBezTo>
                    <a:pt x="4948" y="7067"/>
                    <a:pt x="5053" y="7077"/>
                    <a:pt x="5075" y="7275"/>
                  </a:cubicBezTo>
                  <a:cubicBezTo>
                    <a:pt x="5092" y="7410"/>
                    <a:pt x="5233" y="7527"/>
                    <a:pt x="5321" y="7650"/>
                  </a:cubicBezTo>
                  <a:cubicBezTo>
                    <a:pt x="5268" y="7322"/>
                    <a:pt x="5257" y="6981"/>
                    <a:pt x="5163" y="6670"/>
                  </a:cubicBezTo>
                  <a:cubicBezTo>
                    <a:pt x="5022" y="6230"/>
                    <a:pt x="5204" y="5920"/>
                    <a:pt x="5532" y="5480"/>
                  </a:cubicBezTo>
                  <a:close/>
                  <a:moveTo>
                    <a:pt x="4564" y="10671"/>
                  </a:moveTo>
                  <a:cubicBezTo>
                    <a:pt x="4676" y="10853"/>
                    <a:pt x="4752" y="10988"/>
                    <a:pt x="4823" y="11117"/>
                  </a:cubicBezTo>
                  <a:cubicBezTo>
                    <a:pt x="5075" y="11598"/>
                    <a:pt x="5292" y="12085"/>
                    <a:pt x="5579" y="12543"/>
                  </a:cubicBezTo>
                  <a:cubicBezTo>
                    <a:pt x="6031" y="13258"/>
                    <a:pt x="6254" y="14045"/>
                    <a:pt x="6360" y="14883"/>
                  </a:cubicBezTo>
                  <a:cubicBezTo>
                    <a:pt x="6430" y="15511"/>
                    <a:pt x="6201" y="16004"/>
                    <a:pt x="5656" y="16444"/>
                  </a:cubicBezTo>
                  <a:cubicBezTo>
                    <a:pt x="5603" y="15505"/>
                    <a:pt x="5333" y="14696"/>
                    <a:pt x="4987" y="13898"/>
                  </a:cubicBezTo>
                  <a:cubicBezTo>
                    <a:pt x="4658" y="13129"/>
                    <a:pt x="4459" y="12308"/>
                    <a:pt x="4171" y="11411"/>
                  </a:cubicBezTo>
                  <a:cubicBezTo>
                    <a:pt x="4271" y="11217"/>
                    <a:pt x="4400" y="10982"/>
                    <a:pt x="4564" y="10671"/>
                  </a:cubicBezTo>
                  <a:close/>
                  <a:moveTo>
                    <a:pt x="11024" y="13376"/>
                  </a:moveTo>
                  <a:cubicBezTo>
                    <a:pt x="11203" y="13876"/>
                    <a:pt x="10850" y="14189"/>
                    <a:pt x="10589" y="14537"/>
                  </a:cubicBezTo>
                  <a:lnTo>
                    <a:pt x="10572" y="14531"/>
                  </a:lnTo>
                  <a:lnTo>
                    <a:pt x="10572" y="14531"/>
                  </a:lnTo>
                  <a:cubicBezTo>
                    <a:pt x="10671" y="14602"/>
                    <a:pt x="10853" y="14690"/>
                    <a:pt x="10859" y="14737"/>
                  </a:cubicBezTo>
                  <a:cubicBezTo>
                    <a:pt x="10789" y="15007"/>
                    <a:pt x="10707" y="15277"/>
                    <a:pt x="10572" y="15529"/>
                  </a:cubicBezTo>
                  <a:cubicBezTo>
                    <a:pt x="10355" y="15945"/>
                    <a:pt x="10097" y="16338"/>
                    <a:pt x="9856" y="16749"/>
                  </a:cubicBezTo>
                  <a:cubicBezTo>
                    <a:pt x="10267" y="16937"/>
                    <a:pt x="10355" y="17230"/>
                    <a:pt x="10126" y="17617"/>
                  </a:cubicBezTo>
                  <a:cubicBezTo>
                    <a:pt x="9715" y="18315"/>
                    <a:pt x="9305" y="19002"/>
                    <a:pt x="8859" y="19758"/>
                  </a:cubicBezTo>
                  <a:cubicBezTo>
                    <a:pt x="8806" y="19459"/>
                    <a:pt x="8753" y="19207"/>
                    <a:pt x="8724" y="18961"/>
                  </a:cubicBezTo>
                  <a:cubicBezTo>
                    <a:pt x="8653" y="18403"/>
                    <a:pt x="8718" y="17893"/>
                    <a:pt x="9228" y="17541"/>
                  </a:cubicBezTo>
                  <a:cubicBezTo>
                    <a:pt x="9275" y="17512"/>
                    <a:pt x="9258" y="17394"/>
                    <a:pt x="9275" y="17324"/>
                  </a:cubicBezTo>
                  <a:lnTo>
                    <a:pt x="9275" y="17324"/>
                  </a:lnTo>
                  <a:cubicBezTo>
                    <a:pt x="9146" y="17377"/>
                    <a:pt x="9011" y="17424"/>
                    <a:pt x="8829" y="17500"/>
                  </a:cubicBezTo>
                  <a:cubicBezTo>
                    <a:pt x="8771" y="16954"/>
                    <a:pt x="8835" y="16456"/>
                    <a:pt x="9146" y="16063"/>
                  </a:cubicBezTo>
                  <a:cubicBezTo>
                    <a:pt x="9651" y="15411"/>
                    <a:pt x="9891" y="14602"/>
                    <a:pt x="10449" y="13992"/>
                  </a:cubicBezTo>
                  <a:cubicBezTo>
                    <a:pt x="10640" y="13783"/>
                    <a:pt x="10832" y="13579"/>
                    <a:pt x="11024" y="13376"/>
                  </a:cubicBezTo>
                  <a:close/>
                  <a:moveTo>
                    <a:pt x="10578" y="18087"/>
                  </a:moveTo>
                  <a:lnTo>
                    <a:pt x="10578" y="18087"/>
                  </a:lnTo>
                  <a:cubicBezTo>
                    <a:pt x="10795" y="18714"/>
                    <a:pt x="11029" y="19342"/>
                    <a:pt x="11199" y="19976"/>
                  </a:cubicBezTo>
                  <a:cubicBezTo>
                    <a:pt x="11329" y="20468"/>
                    <a:pt x="11041" y="20797"/>
                    <a:pt x="10619" y="21090"/>
                  </a:cubicBezTo>
                  <a:cubicBezTo>
                    <a:pt x="10261" y="20081"/>
                    <a:pt x="10537" y="19090"/>
                    <a:pt x="10578" y="18087"/>
                  </a:cubicBezTo>
                  <a:close/>
                  <a:moveTo>
                    <a:pt x="10202" y="17975"/>
                  </a:moveTo>
                  <a:lnTo>
                    <a:pt x="10202" y="17975"/>
                  </a:lnTo>
                  <a:cubicBezTo>
                    <a:pt x="10378" y="18972"/>
                    <a:pt x="10120" y="19841"/>
                    <a:pt x="9838" y="20697"/>
                  </a:cubicBezTo>
                  <a:cubicBezTo>
                    <a:pt x="9842" y="20696"/>
                    <a:pt x="9845" y="20695"/>
                    <a:pt x="9848" y="20695"/>
                  </a:cubicBezTo>
                  <a:lnTo>
                    <a:pt x="9848" y="20695"/>
                  </a:lnTo>
                  <a:cubicBezTo>
                    <a:pt x="9673" y="20999"/>
                    <a:pt x="9503" y="21308"/>
                    <a:pt x="9328" y="21606"/>
                  </a:cubicBezTo>
                  <a:cubicBezTo>
                    <a:pt x="8835" y="20668"/>
                    <a:pt x="9011" y="19800"/>
                    <a:pt x="9598" y="18972"/>
                  </a:cubicBezTo>
                  <a:cubicBezTo>
                    <a:pt x="9803" y="18679"/>
                    <a:pt x="9973" y="18356"/>
                    <a:pt x="10202" y="17975"/>
                  </a:cubicBezTo>
                  <a:close/>
                  <a:moveTo>
                    <a:pt x="10114" y="20633"/>
                  </a:moveTo>
                  <a:cubicBezTo>
                    <a:pt x="10179" y="20703"/>
                    <a:pt x="10237" y="20768"/>
                    <a:pt x="10302" y="20844"/>
                  </a:cubicBezTo>
                  <a:cubicBezTo>
                    <a:pt x="10566" y="21178"/>
                    <a:pt x="10431" y="21466"/>
                    <a:pt x="10179" y="21730"/>
                  </a:cubicBezTo>
                  <a:cubicBezTo>
                    <a:pt x="9997" y="22076"/>
                    <a:pt x="9803" y="22428"/>
                    <a:pt x="9574" y="22862"/>
                  </a:cubicBezTo>
                  <a:cubicBezTo>
                    <a:pt x="9246" y="22199"/>
                    <a:pt x="9574" y="21753"/>
                    <a:pt x="9792" y="21290"/>
                  </a:cubicBezTo>
                  <a:cubicBezTo>
                    <a:pt x="9809" y="21091"/>
                    <a:pt x="9827" y="20887"/>
                    <a:pt x="9850" y="20694"/>
                  </a:cubicBezTo>
                  <a:lnTo>
                    <a:pt x="9850" y="20694"/>
                  </a:lnTo>
                  <a:cubicBezTo>
                    <a:pt x="9935" y="20672"/>
                    <a:pt x="10030" y="20649"/>
                    <a:pt x="10114" y="20633"/>
                  </a:cubicBezTo>
                  <a:close/>
                  <a:moveTo>
                    <a:pt x="9686" y="0"/>
                  </a:moveTo>
                  <a:cubicBezTo>
                    <a:pt x="9463" y="226"/>
                    <a:pt x="9244" y="326"/>
                    <a:pt x="9027" y="326"/>
                  </a:cubicBezTo>
                  <a:cubicBezTo>
                    <a:pt x="8798" y="326"/>
                    <a:pt x="8571" y="214"/>
                    <a:pt x="8348" y="18"/>
                  </a:cubicBezTo>
                  <a:cubicBezTo>
                    <a:pt x="8260" y="82"/>
                    <a:pt x="8184" y="141"/>
                    <a:pt x="8108" y="200"/>
                  </a:cubicBezTo>
                  <a:lnTo>
                    <a:pt x="8108" y="1244"/>
                  </a:lnTo>
                  <a:cubicBezTo>
                    <a:pt x="7880" y="1049"/>
                    <a:pt x="7725" y="715"/>
                    <a:pt x="7486" y="715"/>
                  </a:cubicBezTo>
                  <a:cubicBezTo>
                    <a:pt x="7380" y="715"/>
                    <a:pt x="7257" y="780"/>
                    <a:pt x="7105" y="951"/>
                  </a:cubicBezTo>
                  <a:cubicBezTo>
                    <a:pt x="6929" y="692"/>
                    <a:pt x="6782" y="481"/>
                    <a:pt x="6541" y="129"/>
                  </a:cubicBezTo>
                  <a:lnTo>
                    <a:pt x="6541" y="129"/>
                  </a:lnTo>
                  <a:cubicBezTo>
                    <a:pt x="6899" y="194"/>
                    <a:pt x="7111" y="235"/>
                    <a:pt x="7345" y="282"/>
                  </a:cubicBezTo>
                  <a:cubicBezTo>
                    <a:pt x="7380" y="206"/>
                    <a:pt x="7421" y="118"/>
                    <a:pt x="7463" y="30"/>
                  </a:cubicBezTo>
                  <a:cubicBezTo>
                    <a:pt x="7023" y="18"/>
                    <a:pt x="6588" y="12"/>
                    <a:pt x="6148" y="0"/>
                  </a:cubicBezTo>
                  <a:lnTo>
                    <a:pt x="6148" y="0"/>
                  </a:lnTo>
                  <a:cubicBezTo>
                    <a:pt x="6354" y="346"/>
                    <a:pt x="6559" y="692"/>
                    <a:pt x="6776" y="1050"/>
                  </a:cubicBezTo>
                  <a:cubicBezTo>
                    <a:pt x="6577" y="1191"/>
                    <a:pt x="6407" y="1308"/>
                    <a:pt x="6236" y="1426"/>
                  </a:cubicBezTo>
                  <a:cubicBezTo>
                    <a:pt x="6277" y="1461"/>
                    <a:pt x="6307" y="1508"/>
                    <a:pt x="6342" y="1543"/>
                  </a:cubicBezTo>
                  <a:cubicBezTo>
                    <a:pt x="6717" y="1373"/>
                    <a:pt x="7087" y="1197"/>
                    <a:pt x="7527" y="992"/>
                  </a:cubicBezTo>
                  <a:lnTo>
                    <a:pt x="7527" y="992"/>
                  </a:lnTo>
                  <a:cubicBezTo>
                    <a:pt x="7469" y="1351"/>
                    <a:pt x="7609" y="1400"/>
                    <a:pt x="7797" y="1400"/>
                  </a:cubicBezTo>
                  <a:cubicBezTo>
                    <a:pt x="7868" y="1400"/>
                    <a:pt x="7946" y="1393"/>
                    <a:pt x="8022" y="1393"/>
                  </a:cubicBezTo>
                  <a:cubicBezTo>
                    <a:pt x="8051" y="1393"/>
                    <a:pt x="8080" y="1394"/>
                    <a:pt x="8108" y="1396"/>
                  </a:cubicBezTo>
                  <a:cubicBezTo>
                    <a:pt x="7879" y="1895"/>
                    <a:pt x="8653" y="2329"/>
                    <a:pt x="8043" y="2857"/>
                  </a:cubicBezTo>
                  <a:cubicBezTo>
                    <a:pt x="7791" y="2488"/>
                    <a:pt x="7551" y="2130"/>
                    <a:pt x="7304" y="1754"/>
                  </a:cubicBezTo>
                  <a:cubicBezTo>
                    <a:pt x="7157" y="2007"/>
                    <a:pt x="7028" y="2212"/>
                    <a:pt x="6899" y="2429"/>
                  </a:cubicBezTo>
                  <a:cubicBezTo>
                    <a:pt x="6676" y="2130"/>
                    <a:pt x="6166" y="2370"/>
                    <a:pt x="6172" y="1743"/>
                  </a:cubicBezTo>
                  <a:lnTo>
                    <a:pt x="6172" y="1743"/>
                  </a:lnTo>
                  <a:cubicBezTo>
                    <a:pt x="6013" y="2048"/>
                    <a:pt x="5908" y="2229"/>
                    <a:pt x="5796" y="2447"/>
                  </a:cubicBezTo>
                  <a:cubicBezTo>
                    <a:pt x="6013" y="2482"/>
                    <a:pt x="6172" y="2511"/>
                    <a:pt x="6342" y="2540"/>
                  </a:cubicBezTo>
                  <a:cubicBezTo>
                    <a:pt x="6072" y="3356"/>
                    <a:pt x="5356" y="3813"/>
                    <a:pt x="4905" y="4470"/>
                  </a:cubicBezTo>
                  <a:cubicBezTo>
                    <a:pt x="4963" y="4512"/>
                    <a:pt x="5022" y="4564"/>
                    <a:pt x="5081" y="4605"/>
                  </a:cubicBezTo>
                  <a:cubicBezTo>
                    <a:pt x="5351" y="4394"/>
                    <a:pt x="5615" y="4177"/>
                    <a:pt x="5884" y="3954"/>
                  </a:cubicBezTo>
                  <a:cubicBezTo>
                    <a:pt x="5933" y="3603"/>
                    <a:pt x="6111" y="3346"/>
                    <a:pt x="6418" y="3125"/>
                  </a:cubicBezTo>
                  <a:lnTo>
                    <a:pt x="6418" y="3125"/>
                  </a:lnTo>
                  <a:cubicBezTo>
                    <a:pt x="6390" y="2836"/>
                    <a:pt x="6464" y="2620"/>
                    <a:pt x="6741" y="2423"/>
                  </a:cubicBezTo>
                  <a:lnTo>
                    <a:pt x="6741" y="2423"/>
                  </a:lnTo>
                  <a:cubicBezTo>
                    <a:pt x="6779" y="2732"/>
                    <a:pt x="6902" y="3016"/>
                    <a:pt x="6532" y="3178"/>
                  </a:cubicBezTo>
                  <a:lnTo>
                    <a:pt x="6532" y="3178"/>
                  </a:lnTo>
                  <a:cubicBezTo>
                    <a:pt x="6524" y="3143"/>
                    <a:pt x="6514" y="3106"/>
                    <a:pt x="6500" y="3068"/>
                  </a:cubicBezTo>
                  <a:lnTo>
                    <a:pt x="6500" y="3068"/>
                  </a:lnTo>
                  <a:cubicBezTo>
                    <a:pt x="6472" y="3087"/>
                    <a:pt x="6445" y="3106"/>
                    <a:pt x="6418" y="3125"/>
                  </a:cubicBezTo>
                  <a:lnTo>
                    <a:pt x="6418" y="3125"/>
                  </a:lnTo>
                  <a:cubicBezTo>
                    <a:pt x="6421" y="3154"/>
                    <a:pt x="6425" y="3184"/>
                    <a:pt x="6430" y="3215"/>
                  </a:cubicBezTo>
                  <a:cubicBezTo>
                    <a:pt x="6467" y="3203"/>
                    <a:pt x="6501" y="3191"/>
                    <a:pt x="6532" y="3178"/>
                  </a:cubicBezTo>
                  <a:lnTo>
                    <a:pt x="6532" y="3178"/>
                  </a:lnTo>
                  <a:cubicBezTo>
                    <a:pt x="6611" y="3564"/>
                    <a:pt x="6327" y="3805"/>
                    <a:pt x="6231" y="4095"/>
                  </a:cubicBezTo>
                  <a:cubicBezTo>
                    <a:pt x="6119" y="4429"/>
                    <a:pt x="6025" y="4776"/>
                    <a:pt x="5808" y="5133"/>
                  </a:cubicBezTo>
                  <a:cubicBezTo>
                    <a:pt x="5779" y="4910"/>
                    <a:pt x="5755" y="4676"/>
                    <a:pt x="5726" y="4447"/>
                  </a:cubicBezTo>
                  <a:cubicBezTo>
                    <a:pt x="5644" y="4476"/>
                    <a:pt x="5550" y="4482"/>
                    <a:pt x="5491" y="4535"/>
                  </a:cubicBezTo>
                  <a:cubicBezTo>
                    <a:pt x="5327" y="4682"/>
                    <a:pt x="5175" y="4852"/>
                    <a:pt x="5022" y="5004"/>
                  </a:cubicBezTo>
                  <a:cubicBezTo>
                    <a:pt x="4998" y="5115"/>
                    <a:pt x="4962" y="5217"/>
                    <a:pt x="4875" y="5217"/>
                  </a:cubicBezTo>
                  <a:cubicBezTo>
                    <a:pt x="4837" y="5217"/>
                    <a:pt x="4791" y="5198"/>
                    <a:pt x="4731" y="5153"/>
                  </a:cubicBezTo>
                  <a:lnTo>
                    <a:pt x="4731" y="5153"/>
                  </a:lnTo>
                  <a:cubicBezTo>
                    <a:pt x="4674" y="5285"/>
                    <a:pt x="4616" y="5417"/>
                    <a:pt x="4559" y="5544"/>
                  </a:cubicBezTo>
                  <a:cubicBezTo>
                    <a:pt x="4606" y="5597"/>
                    <a:pt x="4647" y="5644"/>
                    <a:pt x="4694" y="5691"/>
                  </a:cubicBezTo>
                  <a:cubicBezTo>
                    <a:pt x="4828" y="5620"/>
                    <a:pt x="4969" y="5538"/>
                    <a:pt x="5110" y="5468"/>
                  </a:cubicBezTo>
                  <a:cubicBezTo>
                    <a:pt x="5139" y="5485"/>
                    <a:pt x="5169" y="5515"/>
                    <a:pt x="5198" y="5538"/>
                  </a:cubicBezTo>
                  <a:cubicBezTo>
                    <a:pt x="5004" y="5890"/>
                    <a:pt x="4817" y="6242"/>
                    <a:pt x="4588" y="6659"/>
                  </a:cubicBezTo>
                  <a:cubicBezTo>
                    <a:pt x="4611" y="6743"/>
                    <a:pt x="4666" y="6893"/>
                    <a:pt x="4717" y="7045"/>
                  </a:cubicBezTo>
                  <a:lnTo>
                    <a:pt x="4717" y="7045"/>
                  </a:lnTo>
                  <a:cubicBezTo>
                    <a:pt x="4695" y="7054"/>
                    <a:pt x="4670" y="7059"/>
                    <a:pt x="4670" y="7069"/>
                  </a:cubicBezTo>
                  <a:cubicBezTo>
                    <a:pt x="4518" y="7744"/>
                    <a:pt x="4201" y="8331"/>
                    <a:pt x="3702" y="8812"/>
                  </a:cubicBezTo>
                  <a:cubicBezTo>
                    <a:pt x="3884" y="8741"/>
                    <a:pt x="4066" y="8683"/>
                    <a:pt x="4254" y="8618"/>
                  </a:cubicBezTo>
                  <a:cubicBezTo>
                    <a:pt x="4289" y="8589"/>
                    <a:pt x="4324" y="8565"/>
                    <a:pt x="4359" y="8536"/>
                  </a:cubicBezTo>
                  <a:lnTo>
                    <a:pt x="4359" y="8536"/>
                  </a:lnTo>
                  <a:cubicBezTo>
                    <a:pt x="4353" y="8595"/>
                    <a:pt x="4353" y="8665"/>
                    <a:pt x="4353" y="8724"/>
                  </a:cubicBezTo>
                  <a:cubicBezTo>
                    <a:pt x="4230" y="9146"/>
                    <a:pt x="4113" y="9574"/>
                    <a:pt x="3990" y="9991"/>
                  </a:cubicBezTo>
                  <a:cubicBezTo>
                    <a:pt x="4119" y="9956"/>
                    <a:pt x="4242" y="9915"/>
                    <a:pt x="4377" y="9879"/>
                  </a:cubicBezTo>
                  <a:lnTo>
                    <a:pt x="4377" y="9879"/>
                  </a:lnTo>
                  <a:cubicBezTo>
                    <a:pt x="4459" y="10724"/>
                    <a:pt x="4142" y="11246"/>
                    <a:pt x="2763" y="12478"/>
                  </a:cubicBezTo>
                  <a:cubicBezTo>
                    <a:pt x="3027" y="12431"/>
                    <a:pt x="3186" y="12402"/>
                    <a:pt x="3403" y="12367"/>
                  </a:cubicBezTo>
                  <a:lnTo>
                    <a:pt x="3403" y="12367"/>
                  </a:lnTo>
                  <a:cubicBezTo>
                    <a:pt x="3327" y="12959"/>
                    <a:pt x="3227" y="13517"/>
                    <a:pt x="2793" y="13980"/>
                  </a:cubicBezTo>
                  <a:cubicBezTo>
                    <a:pt x="2705" y="14074"/>
                    <a:pt x="2711" y="14250"/>
                    <a:pt x="2675" y="14391"/>
                  </a:cubicBezTo>
                  <a:cubicBezTo>
                    <a:pt x="2805" y="14303"/>
                    <a:pt x="2945" y="14221"/>
                    <a:pt x="3092" y="14127"/>
                  </a:cubicBezTo>
                  <a:lnTo>
                    <a:pt x="3092" y="14127"/>
                  </a:lnTo>
                  <a:cubicBezTo>
                    <a:pt x="3004" y="15013"/>
                    <a:pt x="3597" y="15658"/>
                    <a:pt x="3773" y="16426"/>
                  </a:cubicBezTo>
                  <a:cubicBezTo>
                    <a:pt x="3814" y="16567"/>
                    <a:pt x="3913" y="16684"/>
                    <a:pt x="3972" y="16819"/>
                  </a:cubicBezTo>
                  <a:cubicBezTo>
                    <a:pt x="4300" y="17570"/>
                    <a:pt x="4201" y="17952"/>
                    <a:pt x="3550" y="18433"/>
                  </a:cubicBezTo>
                  <a:cubicBezTo>
                    <a:pt x="3391" y="18538"/>
                    <a:pt x="3233" y="18638"/>
                    <a:pt x="3051" y="18755"/>
                  </a:cubicBezTo>
                  <a:cubicBezTo>
                    <a:pt x="2975" y="18122"/>
                    <a:pt x="2828" y="17529"/>
                    <a:pt x="2846" y="16943"/>
                  </a:cubicBezTo>
                  <a:cubicBezTo>
                    <a:pt x="2857" y="16362"/>
                    <a:pt x="3022" y="15775"/>
                    <a:pt x="3145" y="15048"/>
                  </a:cubicBezTo>
                  <a:lnTo>
                    <a:pt x="3145" y="15048"/>
                  </a:lnTo>
                  <a:cubicBezTo>
                    <a:pt x="2763" y="15617"/>
                    <a:pt x="2453" y="16063"/>
                    <a:pt x="2159" y="16508"/>
                  </a:cubicBezTo>
                  <a:cubicBezTo>
                    <a:pt x="2143" y="16536"/>
                    <a:pt x="2198" y="16615"/>
                    <a:pt x="2229" y="16673"/>
                  </a:cubicBezTo>
                  <a:lnTo>
                    <a:pt x="2183" y="16673"/>
                  </a:lnTo>
                  <a:lnTo>
                    <a:pt x="2171" y="16714"/>
                  </a:lnTo>
                  <a:cubicBezTo>
                    <a:pt x="2318" y="16972"/>
                    <a:pt x="2124" y="17066"/>
                    <a:pt x="1954" y="17177"/>
                  </a:cubicBezTo>
                  <a:cubicBezTo>
                    <a:pt x="1948" y="17271"/>
                    <a:pt x="1948" y="17377"/>
                    <a:pt x="1942" y="17471"/>
                  </a:cubicBezTo>
                  <a:cubicBezTo>
                    <a:pt x="2130" y="17347"/>
                    <a:pt x="2323" y="17218"/>
                    <a:pt x="2593" y="17042"/>
                  </a:cubicBezTo>
                  <a:cubicBezTo>
                    <a:pt x="2670" y="17623"/>
                    <a:pt x="2758" y="18169"/>
                    <a:pt x="2805" y="18714"/>
                  </a:cubicBezTo>
                  <a:cubicBezTo>
                    <a:pt x="2816" y="18843"/>
                    <a:pt x="2734" y="19002"/>
                    <a:pt x="2646" y="19096"/>
                  </a:cubicBezTo>
                  <a:cubicBezTo>
                    <a:pt x="2394" y="19354"/>
                    <a:pt x="2118" y="19588"/>
                    <a:pt x="1807" y="19876"/>
                  </a:cubicBezTo>
                  <a:cubicBezTo>
                    <a:pt x="1397" y="19008"/>
                    <a:pt x="1502" y="18227"/>
                    <a:pt x="1942" y="17453"/>
                  </a:cubicBezTo>
                  <a:lnTo>
                    <a:pt x="1942" y="17453"/>
                  </a:lnTo>
                  <a:cubicBezTo>
                    <a:pt x="1702" y="17600"/>
                    <a:pt x="1449" y="17746"/>
                    <a:pt x="1209" y="17893"/>
                  </a:cubicBezTo>
                  <a:cubicBezTo>
                    <a:pt x="1203" y="17934"/>
                    <a:pt x="1180" y="17969"/>
                    <a:pt x="1144" y="17993"/>
                  </a:cubicBezTo>
                  <a:cubicBezTo>
                    <a:pt x="1068" y="17999"/>
                    <a:pt x="998" y="18010"/>
                    <a:pt x="921" y="18028"/>
                  </a:cubicBezTo>
                  <a:cubicBezTo>
                    <a:pt x="957" y="17975"/>
                    <a:pt x="1004" y="17934"/>
                    <a:pt x="1045" y="17881"/>
                  </a:cubicBezTo>
                  <a:cubicBezTo>
                    <a:pt x="1097" y="17846"/>
                    <a:pt x="1156" y="17805"/>
                    <a:pt x="1209" y="17770"/>
                  </a:cubicBezTo>
                  <a:cubicBezTo>
                    <a:pt x="1250" y="17658"/>
                    <a:pt x="1303" y="17559"/>
                    <a:pt x="1350" y="17447"/>
                  </a:cubicBezTo>
                  <a:lnTo>
                    <a:pt x="1350" y="17447"/>
                  </a:lnTo>
                  <a:cubicBezTo>
                    <a:pt x="716" y="17600"/>
                    <a:pt x="323" y="17993"/>
                    <a:pt x="165" y="18626"/>
                  </a:cubicBezTo>
                  <a:cubicBezTo>
                    <a:pt x="382" y="18444"/>
                    <a:pt x="599" y="18263"/>
                    <a:pt x="869" y="18034"/>
                  </a:cubicBezTo>
                  <a:cubicBezTo>
                    <a:pt x="880" y="18263"/>
                    <a:pt x="886" y="18380"/>
                    <a:pt x="892" y="18491"/>
                  </a:cubicBezTo>
                  <a:cubicBezTo>
                    <a:pt x="1027" y="18468"/>
                    <a:pt x="1150" y="18444"/>
                    <a:pt x="1268" y="18433"/>
                  </a:cubicBezTo>
                  <a:cubicBezTo>
                    <a:pt x="1320" y="18820"/>
                    <a:pt x="1361" y="19213"/>
                    <a:pt x="1426" y="19612"/>
                  </a:cubicBezTo>
                  <a:cubicBezTo>
                    <a:pt x="1485" y="19964"/>
                    <a:pt x="1467" y="20263"/>
                    <a:pt x="1156" y="20521"/>
                  </a:cubicBezTo>
                  <a:cubicBezTo>
                    <a:pt x="886" y="20756"/>
                    <a:pt x="663" y="21049"/>
                    <a:pt x="282" y="21466"/>
                  </a:cubicBezTo>
                  <a:cubicBezTo>
                    <a:pt x="194" y="21290"/>
                    <a:pt x="106" y="21137"/>
                    <a:pt x="18" y="20973"/>
                  </a:cubicBezTo>
                  <a:lnTo>
                    <a:pt x="0" y="20996"/>
                  </a:lnTo>
                  <a:cubicBezTo>
                    <a:pt x="59" y="21425"/>
                    <a:pt x="124" y="21847"/>
                    <a:pt x="194" y="22375"/>
                  </a:cubicBezTo>
                  <a:cubicBezTo>
                    <a:pt x="1115" y="20486"/>
                    <a:pt x="2705" y="19412"/>
                    <a:pt x="4183" y="18227"/>
                  </a:cubicBezTo>
                  <a:cubicBezTo>
                    <a:pt x="4406" y="18051"/>
                    <a:pt x="4582" y="17817"/>
                    <a:pt x="4770" y="17611"/>
                  </a:cubicBezTo>
                  <a:cubicBezTo>
                    <a:pt x="4647" y="17600"/>
                    <a:pt x="4529" y="17594"/>
                    <a:pt x="4400" y="17588"/>
                  </a:cubicBezTo>
                  <a:cubicBezTo>
                    <a:pt x="4083" y="16585"/>
                    <a:pt x="3731" y="15576"/>
                    <a:pt x="3473" y="14561"/>
                  </a:cubicBezTo>
                  <a:cubicBezTo>
                    <a:pt x="3239" y="13610"/>
                    <a:pt x="3473" y="12713"/>
                    <a:pt x="3960" y="11757"/>
                  </a:cubicBezTo>
                  <a:cubicBezTo>
                    <a:pt x="4066" y="11927"/>
                    <a:pt x="4136" y="11991"/>
                    <a:pt x="4166" y="12073"/>
                  </a:cubicBezTo>
                  <a:cubicBezTo>
                    <a:pt x="4529" y="13170"/>
                    <a:pt x="4899" y="14273"/>
                    <a:pt x="5251" y="15370"/>
                  </a:cubicBezTo>
                  <a:cubicBezTo>
                    <a:pt x="5315" y="15576"/>
                    <a:pt x="5310" y="15804"/>
                    <a:pt x="5368" y="16016"/>
                  </a:cubicBezTo>
                  <a:cubicBezTo>
                    <a:pt x="5491" y="16479"/>
                    <a:pt x="5468" y="16884"/>
                    <a:pt x="5034" y="17189"/>
                  </a:cubicBezTo>
                  <a:cubicBezTo>
                    <a:pt x="4934" y="17265"/>
                    <a:pt x="4782" y="17388"/>
                    <a:pt x="5016" y="17512"/>
                  </a:cubicBezTo>
                  <a:cubicBezTo>
                    <a:pt x="6365" y="16503"/>
                    <a:pt x="7023" y="15153"/>
                    <a:pt x="6958" y="13452"/>
                  </a:cubicBezTo>
                  <a:cubicBezTo>
                    <a:pt x="6952" y="13135"/>
                    <a:pt x="6952" y="12818"/>
                    <a:pt x="6952" y="12508"/>
                  </a:cubicBezTo>
                  <a:cubicBezTo>
                    <a:pt x="6676" y="11252"/>
                    <a:pt x="6383" y="9997"/>
                    <a:pt x="6166" y="8730"/>
                  </a:cubicBezTo>
                  <a:cubicBezTo>
                    <a:pt x="6031" y="7996"/>
                    <a:pt x="6031" y="7234"/>
                    <a:pt x="5972" y="6483"/>
                  </a:cubicBezTo>
                  <a:cubicBezTo>
                    <a:pt x="5926" y="5814"/>
                    <a:pt x="6113" y="5186"/>
                    <a:pt x="6313" y="4570"/>
                  </a:cubicBezTo>
                  <a:cubicBezTo>
                    <a:pt x="6559" y="3790"/>
                    <a:pt x="6923" y="3057"/>
                    <a:pt x="7281" y="2194"/>
                  </a:cubicBezTo>
                  <a:cubicBezTo>
                    <a:pt x="7515" y="2546"/>
                    <a:pt x="7685" y="2793"/>
                    <a:pt x="7861" y="3057"/>
                  </a:cubicBezTo>
                  <a:cubicBezTo>
                    <a:pt x="8477" y="3027"/>
                    <a:pt x="8337" y="2423"/>
                    <a:pt x="8554" y="2159"/>
                  </a:cubicBezTo>
                  <a:cubicBezTo>
                    <a:pt x="8958" y="2171"/>
                    <a:pt x="9328" y="2194"/>
                    <a:pt x="9698" y="2212"/>
                  </a:cubicBezTo>
                  <a:cubicBezTo>
                    <a:pt x="9762" y="2177"/>
                    <a:pt x="9812" y="2161"/>
                    <a:pt x="9851" y="2161"/>
                  </a:cubicBezTo>
                  <a:cubicBezTo>
                    <a:pt x="9953" y="2161"/>
                    <a:pt x="9974" y="2273"/>
                    <a:pt x="9962" y="2435"/>
                  </a:cubicBezTo>
                  <a:cubicBezTo>
                    <a:pt x="9874" y="2405"/>
                    <a:pt x="9786" y="2388"/>
                    <a:pt x="9698" y="2359"/>
                  </a:cubicBezTo>
                  <a:lnTo>
                    <a:pt x="9698" y="2359"/>
                  </a:lnTo>
                  <a:cubicBezTo>
                    <a:pt x="9868" y="2810"/>
                    <a:pt x="10038" y="3268"/>
                    <a:pt x="10196" y="3720"/>
                  </a:cubicBezTo>
                  <a:cubicBezTo>
                    <a:pt x="10636" y="4957"/>
                    <a:pt x="11094" y="6201"/>
                    <a:pt x="11510" y="7445"/>
                  </a:cubicBezTo>
                  <a:cubicBezTo>
                    <a:pt x="11598" y="7709"/>
                    <a:pt x="11563" y="8020"/>
                    <a:pt x="11563" y="8301"/>
                  </a:cubicBezTo>
                  <a:cubicBezTo>
                    <a:pt x="11569" y="8812"/>
                    <a:pt x="11575" y="9316"/>
                    <a:pt x="11546" y="9821"/>
                  </a:cubicBezTo>
                  <a:cubicBezTo>
                    <a:pt x="11534" y="10085"/>
                    <a:pt x="11452" y="10343"/>
                    <a:pt x="11399" y="10601"/>
                  </a:cubicBezTo>
                  <a:cubicBezTo>
                    <a:pt x="11094" y="11522"/>
                    <a:pt x="10806" y="12455"/>
                    <a:pt x="10472" y="13364"/>
                  </a:cubicBezTo>
                  <a:cubicBezTo>
                    <a:pt x="10343" y="13693"/>
                    <a:pt x="10120" y="13992"/>
                    <a:pt x="9921" y="14303"/>
                  </a:cubicBezTo>
                  <a:cubicBezTo>
                    <a:pt x="9539" y="14895"/>
                    <a:pt x="9076" y="15453"/>
                    <a:pt x="8788" y="16086"/>
                  </a:cubicBezTo>
                  <a:cubicBezTo>
                    <a:pt x="8366" y="17036"/>
                    <a:pt x="8360" y="18087"/>
                    <a:pt x="8466" y="19107"/>
                  </a:cubicBezTo>
                  <a:cubicBezTo>
                    <a:pt x="8565" y="19970"/>
                    <a:pt x="8818" y="20820"/>
                    <a:pt x="8988" y="21677"/>
                  </a:cubicBezTo>
                  <a:cubicBezTo>
                    <a:pt x="9052" y="22011"/>
                    <a:pt x="9064" y="22351"/>
                    <a:pt x="9099" y="22692"/>
                  </a:cubicBezTo>
                  <a:cubicBezTo>
                    <a:pt x="9164" y="23249"/>
                    <a:pt x="9228" y="23806"/>
                    <a:pt x="9393" y="24375"/>
                  </a:cubicBezTo>
                  <a:cubicBezTo>
                    <a:pt x="9428" y="24282"/>
                    <a:pt x="9492" y="24182"/>
                    <a:pt x="9510" y="24076"/>
                  </a:cubicBezTo>
                  <a:cubicBezTo>
                    <a:pt x="9651" y="22997"/>
                    <a:pt x="10196" y="22117"/>
                    <a:pt x="10889" y="21313"/>
                  </a:cubicBezTo>
                  <a:cubicBezTo>
                    <a:pt x="11452" y="20662"/>
                    <a:pt x="11892" y="19940"/>
                    <a:pt x="12250" y="19154"/>
                  </a:cubicBezTo>
                  <a:cubicBezTo>
                    <a:pt x="12748" y="18063"/>
                    <a:pt x="12748" y="16937"/>
                    <a:pt x="12572" y="15793"/>
                  </a:cubicBezTo>
                  <a:cubicBezTo>
                    <a:pt x="12437" y="14854"/>
                    <a:pt x="12261" y="13921"/>
                    <a:pt x="12126" y="12983"/>
                  </a:cubicBezTo>
                  <a:cubicBezTo>
                    <a:pt x="12068" y="12525"/>
                    <a:pt x="12068" y="12068"/>
                    <a:pt x="12044" y="11604"/>
                  </a:cubicBezTo>
                  <a:cubicBezTo>
                    <a:pt x="11997" y="11721"/>
                    <a:pt x="11909" y="11839"/>
                    <a:pt x="11898" y="11956"/>
                  </a:cubicBezTo>
                  <a:cubicBezTo>
                    <a:pt x="11880" y="12361"/>
                    <a:pt x="11892" y="12772"/>
                    <a:pt x="11892" y="13165"/>
                  </a:cubicBezTo>
                  <a:cubicBezTo>
                    <a:pt x="11769" y="13241"/>
                    <a:pt x="11663" y="13305"/>
                    <a:pt x="11557" y="13370"/>
                  </a:cubicBezTo>
                  <a:cubicBezTo>
                    <a:pt x="12115" y="14068"/>
                    <a:pt x="12091" y="14930"/>
                    <a:pt x="12332" y="15804"/>
                  </a:cubicBezTo>
                  <a:cubicBezTo>
                    <a:pt x="12144" y="15693"/>
                    <a:pt x="12015" y="15623"/>
                    <a:pt x="11898" y="15558"/>
                  </a:cubicBezTo>
                  <a:lnTo>
                    <a:pt x="11898" y="15558"/>
                  </a:lnTo>
                  <a:cubicBezTo>
                    <a:pt x="11909" y="15675"/>
                    <a:pt x="11868" y="15840"/>
                    <a:pt x="11939" y="15910"/>
                  </a:cubicBezTo>
                  <a:cubicBezTo>
                    <a:pt x="12707" y="16714"/>
                    <a:pt x="12320" y="17617"/>
                    <a:pt x="12208" y="18538"/>
                  </a:cubicBezTo>
                  <a:cubicBezTo>
                    <a:pt x="12062" y="18462"/>
                    <a:pt x="11968" y="18403"/>
                    <a:pt x="11868" y="18351"/>
                  </a:cubicBezTo>
                  <a:lnTo>
                    <a:pt x="11868" y="18351"/>
                  </a:lnTo>
                  <a:cubicBezTo>
                    <a:pt x="11921" y="18914"/>
                    <a:pt x="11945" y="19471"/>
                    <a:pt x="11469" y="19958"/>
                  </a:cubicBezTo>
                  <a:cubicBezTo>
                    <a:pt x="10982" y="19231"/>
                    <a:pt x="11117" y="18257"/>
                    <a:pt x="10519" y="17564"/>
                  </a:cubicBezTo>
                  <a:cubicBezTo>
                    <a:pt x="10566" y="17054"/>
                    <a:pt x="10607" y="16503"/>
                    <a:pt x="10654" y="15945"/>
                  </a:cubicBezTo>
                  <a:cubicBezTo>
                    <a:pt x="10713" y="15928"/>
                    <a:pt x="10777" y="15922"/>
                    <a:pt x="10836" y="15916"/>
                  </a:cubicBezTo>
                  <a:cubicBezTo>
                    <a:pt x="11088" y="16555"/>
                    <a:pt x="11334" y="17189"/>
                    <a:pt x="11593" y="17823"/>
                  </a:cubicBezTo>
                  <a:cubicBezTo>
                    <a:pt x="11675" y="18010"/>
                    <a:pt x="11792" y="18186"/>
                    <a:pt x="11892" y="18362"/>
                  </a:cubicBezTo>
                  <a:cubicBezTo>
                    <a:pt x="11839" y="18110"/>
                    <a:pt x="11833" y="17834"/>
                    <a:pt x="11745" y="17594"/>
                  </a:cubicBezTo>
                  <a:cubicBezTo>
                    <a:pt x="11569" y="17095"/>
                    <a:pt x="11393" y="16596"/>
                    <a:pt x="11158" y="16127"/>
                  </a:cubicBezTo>
                  <a:cubicBezTo>
                    <a:pt x="10918" y="15629"/>
                    <a:pt x="10947" y="15165"/>
                    <a:pt x="11158" y="14684"/>
                  </a:cubicBezTo>
                  <a:cubicBezTo>
                    <a:pt x="11223" y="14244"/>
                    <a:pt x="11299" y="13810"/>
                    <a:pt x="11364" y="13370"/>
                  </a:cubicBezTo>
                  <a:cubicBezTo>
                    <a:pt x="11381" y="13241"/>
                    <a:pt x="11364" y="13094"/>
                    <a:pt x="11417" y="12965"/>
                  </a:cubicBezTo>
                  <a:cubicBezTo>
                    <a:pt x="11505" y="12742"/>
                    <a:pt x="11587" y="12525"/>
                    <a:pt x="11323" y="12361"/>
                  </a:cubicBezTo>
                  <a:lnTo>
                    <a:pt x="11059" y="12818"/>
                  </a:lnTo>
                  <a:lnTo>
                    <a:pt x="10924" y="12977"/>
                  </a:lnTo>
                  <a:cubicBezTo>
                    <a:pt x="10918" y="12889"/>
                    <a:pt x="10918" y="12801"/>
                    <a:pt x="10912" y="12713"/>
                  </a:cubicBezTo>
                  <a:cubicBezTo>
                    <a:pt x="11035" y="12431"/>
                    <a:pt x="11164" y="12161"/>
                    <a:pt x="11293" y="11880"/>
                  </a:cubicBezTo>
                  <a:lnTo>
                    <a:pt x="11293" y="11880"/>
                  </a:lnTo>
                  <a:lnTo>
                    <a:pt x="11270" y="11892"/>
                  </a:lnTo>
                  <a:cubicBezTo>
                    <a:pt x="11270" y="11839"/>
                    <a:pt x="11282" y="11792"/>
                    <a:pt x="11311" y="11757"/>
                  </a:cubicBezTo>
                  <a:cubicBezTo>
                    <a:pt x="11469" y="11070"/>
                    <a:pt x="11868" y="10437"/>
                    <a:pt x="11774" y="9698"/>
                  </a:cubicBezTo>
                  <a:cubicBezTo>
                    <a:pt x="11739" y="9199"/>
                    <a:pt x="11651" y="8700"/>
                    <a:pt x="11839" y="8202"/>
                  </a:cubicBezTo>
                  <a:cubicBezTo>
                    <a:pt x="11909" y="8026"/>
                    <a:pt x="11851" y="7773"/>
                    <a:pt x="11792" y="7580"/>
                  </a:cubicBezTo>
                  <a:cubicBezTo>
                    <a:pt x="11587" y="6864"/>
                    <a:pt x="11352" y="6160"/>
                    <a:pt x="11129" y="5450"/>
                  </a:cubicBezTo>
                  <a:cubicBezTo>
                    <a:pt x="10824" y="4635"/>
                    <a:pt x="10513" y="3831"/>
                    <a:pt x="10208" y="3016"/>
                  </a:cubicBezTo>
                  <a:cubicBezTo>
                    <a:pt x="10196" y="2957"/>
                    <a:pt x="10185" y="2898"/>
                    <a:pt x="10179" y="2840"/>
                  </a:cubicBezTo>
                  <a:lnTo>
                    <a:pt x="10179" y="2840"/>
                  </a:lnTo>
                  <a:lnTo>
                    <a:pt x="10308" y="2928"/>
                  </a:lnTo>
                  <a:cubicBezTo>
                    <a:pt x="10521" y="3025"/>
                    <a:pt x="10651" y="3082"/>
                    <a:pt x="10732" y="3082"/>
                  </a:cubicBezTo>
                  <a:cubicBezTo>
                    <a:pt x="10850" y="3082"/>
                    <a:pt x="10860" y="2958"/>
                    <a:pt x="10871" y="2658"/>
                  </a:cubicBezTo>
                  <a:lnTo>
                    <a:pt x="10871" y="1924"/>
                  </a:lnTo>
                  <a:lnTo>
                    <a:pt x="10871" y="1924"/>
                  </a:lnTo>
                  <a:cubicBezTo>
                    <a:pt x="11022" y="1907"/>
                    <a:pt x="11184" y="1895"/>
                    <a:pt x="11381" y="1878"/>
                  </a:cubicBezTo>
                  <a:lnTo>
                    <a:pt x="11381" y="1878"/>
                  </a:lnTo>
                  <a:cubicBezTo>
                    <a:pt x="11340" y="2159"/>
                    <a:pt x="11311" y="2400"/>
                    <a:pt x="11282" y="2640"/>
                  </a:cubicBezTo>
                  <a:cubicBezTo>
                    <a:pt x="11076" y="3420"/>
                    <a:pt x="11311" y="4136"/>
                    <a:pt x="11569" y="4858"/>
                  </a:cubicBezTo>
                  <a:cubicBezTo>
                    <a:pt x="11604" y="4946"/>
                    <a:pt x="11598" y="5045"/>
                    <a:pt x="11616" y="5139"/>
                  </a:cubicBezTo>
                  <a:cubicBezTo>
                    <a:pt x="11763" y="5151"/>
                    <a:pt x="11909" y="5151"/>
                    <a:pt x="12056" y="5157"/>
                  </a:cubicBezTo>
                  <a:cubicBezTo>
                    <a:pt x="12150" y="5163"/>
                    <a:pt x="12250" y="5163"/>
                    <a:pt x="12355" y="5174"/>
                  </a:cubicBezTo>
                  <a:cubicBezTo>
                    <a:pt x="12449" y="5174"/>
                    <a:pt x="12537" y="5163"/>
                    <a:pt x="12631" y="5163"/>
                  </a:cubicBezTo>
                  <a:cubicBezTo>
                    <a:pt x="12531" y="4832"/>
                    <a:pt x="12298" y="4745"/>
                    <a:pt x="11987" y="4745"/>
                  </a:cubicBezTo>
                  <a:cubicBezTo>
                    <a:pt x="11934" y="4745"/>
                    <a:pt x="11879" y="4748"/>
                    <a:pt x="11821" y="4752"/>
                  </a:cubicBezTo>
                  <a:cubicBezTo>
                    <a:pt x="11704" y="4347"/>
                    <a:pt x="11587" y="3937"/>
                    <a:pt x="11417" y="3368"/>
                  </a:cubicBezTo>
                  <a:lnTo>
                    <a:pt x="11417" y="3368"/>
                  </a:lnTo>
                  <a:cubicBezTo>
                    <a:pt x="11651" y="3467"/>
                    <a:pt x="11804" y="3491"/>
                    <a:pt x="11886" y="3579"/>
                  </a:cubicBezTo>
                  <a:cubicBezTo>
                    <a:pt x="12379" y="4119"/>
                    <a:pt x="12830" y="4688"/>
                    <a:pt x="13347" y="5204"/>
                  </a:cubicBezTo>
                  <a:cubicBezTo>
                    <a:pt x="13521" y="5384"/>
                    <a:pt x="13808" y="5452"/>
                    <a:pt x="14055" y="5565"/>
                  </a:cubicBezTo>
                  <a:lnTo>
                    <a:pt x="14055" y="5565"/>
                  </a:lnTo>
                  <a:cubicBezTo>
                    <a:pt x="13652" y="5153"/>
                    <a:pt x="13274" y="4706"/>
                    <a:pt x="12830" y="4336"/>
                  </a:cubicBezTo>
                  <a:cubicBezTo>
                    <a:pt x="12431" y="4001"/>
                    <a:pt x="12144" y="3608"/>
                    <a:pt x="11974" y="3127"/>
                  </a:cubicBezTo>
                  <a:cubicBezTo>
                    <a:pt x="12109" y="2869"/>
                    <a:pt x="12214" y="2634"/>
                    <a:pt x="12332" y="2405"/>
                  </a:cubicBezTo>
                  <a:cubicBezTo>
                    <a:pt x="12827" y="2596"/>
                    <a:pt x="13180" y="2684"/>
                    <a:pt x="13548" y="2684"/>
                  </a:cubicBezTo>
                  <a:cubicBezTo>
                    <a:pt x="13767" y="2684"/>
                    <a:pt x="13992" y="2653"/>
                    <a:pt x="14256" y="2593"/>
                  </a:cubicBezTo>
                  <a:cubicBezTo>
                    <a:pt x="13951" y="2179"/>
                    <a:pt x="13658" y="1793"/>
                    <a:pt x="13342" y="1369"/>
                  </a:cubicBezTo>
                  <a:lnTo>
                    <a:pt x="13342" y="1369"/>
                  </a:lnTo>
                  <a:cubicBezTo>
                    <a:pt x="13157" y="1377"/>
                    <a:pt x="12967" y="1392"/>
                    <a:pt x="12772" y="1402"/>
                  </a:cubicBezTo>
                  <a:cubicBezTo>
                    <a:pt x="13118" y="1743"/>
                    <a:pt x="13616" y="1836"/>
                    <a:pt x="13787" y="2347"/>
                  </a:cubicBezTo>
                  <a:cubicBezTo>
                    <a:pt x="13663" y="2377"/>
                    <a:pt x="13545" y="2391"/>
                    <a:pt x="13434" y="2391"/>
                  </a:cubicBezTo>
                  <a:cubicBezTo>
                    <a:pt x="12944" y="2391"/>
                    <a:pt x="12563" y="2123"/>
                    <a:pt x="12185" y="1807"/>
                  </a:cubicBezTo>
                  <a:cubicBezTo>
                    <a:pt x="12050" y="2153"/>
                    <a:pt x="11915" y="2482"/>
                    <a:pt x="11786" y="2804"/>
                  </a:cubicBezTo>
                  <a:cubicBezTo>
                    <a:pt x="11739" y="2787"/>
                    <a:pt x="11704" y="2781"/>
                    <a:pt x="11657" y="2769"/>
                  </a:cubicBezTo>
                  <a:cubicBezTo>
                    <a:pt x="11628" y="2429"/>
                    <a:pt x="11551" y="2095"/>
                    <a:pt x="11593" y="1760"/>
                  </a:cubicBezTo>
                  <a:cubicBezTo>
                    <a:pt x="11609" y="1623"/>
                    <a:pt x="11892" y="1399"/>
                    <a:pt x="11991" y="1399"/>
                  </a:cubicBezTo>
                  <a:cubicBezTo>
                    <a:pt x="11998" y="1399"/>
                    <a:pt x="12004" y="1400"/>
                    <a:pt x="12009" y="1402"/>
                  </a:cubicBezTo>
                  <a:cubicBezTo>
                    <a:pt x="12105" y="1447"/>
                    <a:pt x="12183" y="1466"/>
                    <a:pt x="12247" y="1466"/>
                  </a:cubicBezTo>
                  <a:cubicBezTo>
                    <a:pt x="12472" y="1466"/>
                    <a:pt x="12537" y="1236"/>
                    <a:pt x="12637" y="1044"/>
                  </a:cubicBezTo>
                  <a:lnTo>
                    <a:pt x="12637" y="1044"/>
                  </a:lnTo>
                  <a:cubicBezTo>
                    <a:pt x="12571" y="1052"/>
                    <a:pt x="12507" y="1057"/>
                    <a:pt x="12445" y="1057"/>
                  </a:cubicBezTo>
                  <a:cubicBezTo>
                    <a:pt x="12187" y="1057"/>
                    <a:pt x="11969" y="972"/>
                    <a:pt x="11851" y="669"/>
                  </a:cubicBezTo>
                  <a:cubicBezTo>
                    <a:pt x="11681" y="540"/>
                    <a:pt x="11510" y="411"/>
                    <a:pt x="11317" y="264"/>
                  </a:cubicBezTo>
                  <a:cubicBezTo>
                    <a:pt x="11420" y="191"/>
                    <a:pt x="11502" y="163"/>
                    <a:pt x="11569" y="163"/>
                  </a:cubicBezTo>
                  <a:cubicBezTo>
                    <a:pt x="11771" y="163"/>
                    <a:pt x="11842" y="422"/>
                    <a:pt x="11991" y="493"/>
                  </a:cubicBezTo>
                  <a:cubicBezTo>
                    <a:pt x="12191" y="681"/>
                    <a:pt x="12648" y="599"/>
                    <a:pt x="12637" y="1068"/>
                  </a:cubicBezTo>
                  <a:cubicBezTo>
                    <a:pt x="13006" y="910"/>
                    <a:pt x="13006" y="910"/>
                    <a:pt x="13030" y="352"/>
                  </a:cubicBezTo>
                  <a:cubicBezTo>
                    <a:pt x="13206" y="364"/>
                    <a:pt x="13382" y="370"/>
                    <a:pt x="13581" y="382"/>
                  </a:cubicBezTo>
                  <a:cubicBezTo>
                    <a:pt x="13526" y="679"/>
                    <a:pt x="13479" y="950"/>
                    <a:pt x="13430" y="1228"/>
                  </a:cubicBezTo>
                  <a:lnTo>
                    <a:pt x="13430" y="1228"/>
                  </a:lnTo>
                  <a:cubicBezTo>
                    <a:pt x="13626" y="1015"/>
                    <a:pt x="13829" y="791"/>
                    <a:pt x="14027" y="558"/>
                  </a:cubicBezTo>
                  <a:cubicBezTo>
                    <a:pt x="14115" y="458"/>
                    <a:pt x="14162" y="335"/>
                    <a:pt x="14227" y="217"/>
                  </a:cubicBezTo>
                  <a:cubicBezTo>
                    <a:pt x="13886" y="159"/>
                    <a:pt x="13558" y="82"/>
                    <a:pt x="13212" y="71"/>
                  </a:cubicBezTo>
                  <a:cubicBezTo>
                    <a:pt x="13160" y="64"/>
                    <a:pt x="13103" y="59"/>
                    <a:pt x="13046" y="59"/>
                  </a:cubicBezTo>
                  <a:cubicBezTo>
                    <a:pt x="12910" y="59"/>
                    <a:pt x="12770" y="84"/>
                    <a:pt x="12684" y="159"/>
                  </a:cubicBezTo>
                  <a:cubicBezTo>
                    <a:pt x="12567" y="251"/>
                    <a:pt x="12466" y="285"/>
                    <a:pt x="12364" y="285"/>
                  </a:cubicBezTo>
                  <a:cubicBezTo>
                    <a:pt x="12240" y="285"/>
                    <a:pt x="12116" y="234"/>
                    <a:pt x="11968" y="176"/>
                  </a:cubicBezTo>
                  <a:cubicBezTo>
                    <a:pt x="11760" y="96"/>
                    <a:pt x="11468" y="11"/>
                    <a:pt x="11251" y="11"/>
                  </a:cubicBezTo>
                  <a:cubicBezTo>
                    <a:pt x="11149" y="11"/>
                    <a:pt x="11064" y="30"/>
                    <a:pt x="11012" y="77"/>
                  </a:cubicBezTo>
                  <a:cubicBezTo>
                    <a:pt x="10809" y="263"/>
                    <a:pt x="10625" y="334"/>
                    <a:pt x="10450" y="334"/>
                  </a:cubicBezTo>
                  <a:cubicBezTo>
                    <a:pt x="10188" y="334"/>
                    <a:pt x="9946" y="176"/>
                    <a:pt x="968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 flipH="1">
              <a:off x="4050317" y="-55035"/>
              <a:ext cx="259262" cy="296463"/>
            </a:xfrm>
            <a:custGeom>
              <a:avLst/>
              <a:gdLst/>
              <a:ahLst/>
              <a:cxnLst/>
              <a:rect l="l" t="t" r="r" b="b"/>
              <a:pathLst>
                <a:path w="6119" h="6997" extrusionOk="0">
                  <a:moveTo>
                    <a:pt x="3098" y="1740"/>
                  </a:moveTo>
                  <a:cubicBezTo>
                    <a:pt x="3215" y="2444"/>
                    <a:pt x="3332" y="3154"/>
                    <a:pt x="3467" y="3858"/>
                  </a:cubicBezTo>
                  <a:cubicBezTo>
                    <a:pt x="3560" y="4390"/>
                    <a:pt x="3356" y="4785"/>
                    <a:pt x="2996" y="5128"/>
                  </a:cubicBezTo>
                  <a:lnTo>
                    <a:pt x="2996" y="5128"/>
                  </a:lnTo>
                  <a:cubicBezTo>
                    <a:pt x="2930" y="5106"/>
                    <a:pt x="2821" y="5089"/>
                    <a:pt x="2810" y="5055"/>
                  </a:cubicBezTo>
                  <a:cubicBezTo>
                    <a:pt x="2675" y="4445"/>
                    <a:pt x="2411" y="3858"/>
                    <a:pt x="2646" y="3207"/>
                  </a:cubicBezTo>
                  <a:cubicBezTo>
                    <a:pt x="2810" y="2732"/>
                    <a:pt x="2892" y="2227"/>
                    <a:pt x="3098" y="1740"/>
                  </a:cubicBezTo>
                  <a:close/>
                  <a:moveTo>
                    <a:pt x="2329" y="4409"/>
                  </a:moveTo>
                  <a:cubicBezTo>
                    <a:pt x="2534" y="4890"/>
                    <a:pt x="2763" y="5284"/>
                    <a:pt x="2394" y="5718"/>
                  </a:cubicBezTo>
                  <a:cubicBezTo>
                    <a:pt x="2394" y="5718"/>
                    <a:pt x="2394" y="5718"/>
                    <a:pt x="2394" y="5718"/>
                  </a:cubicBezTo>
                  <a:lnTo>
                    <a:pt x="2394" y="5718"/>
                  </a:lnTo>
                  <a:cubicBezTo>
                    <a:pt x="2288" y="5791"/>
                    <a:pt x="2171" y="5872"/>
                    <a:pt x="1959" y="6017"/>
                  </a:cubicBezTo>
                  <a:cubicBezTo>
                    <a:pt x="2006" y="5430"/>
                    <a:pt x="2159" y="4961"/>
                    <a:pt x="2329" y="4409"/>
                  </a:cubicBezTo>
                  <a:close/>
                  <a:moveTo>
                    <a:pt x="2153" y="3612"/>
                  </a:moveTo>
                  <a:lnTo>
                    <a:pt x="2153" y="3612"/>
                  </a:lnTo>
                  <a:cubicBezTo>
                    <a:pt x="1995" y="4568"/>
                    <a:pt x="1848" y="5377"/>
                    <a:pt x="1684" y="6334"/>
                  </a:cubicBezTo>
                  <a:cubicBezTo>
                    <a:pt x="1068" y="5260"/>
                    <a:pt x="1414" y="4468"/>
                    <a:pt x="2153" y="3612"/>
                  </a:cubicBezTo>
                  <a:close/>
                  <a:moveTo>
                    <a:pt x="893" y="1"/>
                  </a:moveTo>
                  <a:cubicBezTo>
                    <a:pt x="836" y="1"/>
                    <a:pt x="765" y="20"/>
                    <a:pt x="704" y="27"/>
                  </a:cubicBezTo>
                  <a:cubicBezTo>
                    <a:pt x="622" y="203"/>
                    <a:pt x="569" y="408"/>
                    <a:pt x="446" y="543"/>
                  </a:cubicBezTo>
                  <a:cubicBezTo>
                    <a:pt x="35" y="1013"/>
                    <a:pt x="0" y="1541"/>
                    <a:pt x="153" y="2116"/>
                  </a:cubicBezTo>
                  <a:cubicBezTo>
                    <a:pt x="417" y="3095"/>
                    <a:pt x="692" y="4075"/>
                    <a:pt x="968" y="5055"/>
                  </a:cubicBezTo>
                  <a:cubicBezTo>
                    <a:pt x="1121" y="5583"/>
                    <a:pt x="1267" y="6117"/>
                    <a:pt x="1426" y="6656"/>
                  </a:cubicBezTo>
                  <a:cubicBezTo>
                    <a:pt x="1467" y="6774"/>
                    <a:pt x="1531" y="6879"/>
                    <a:pt x="1590" y="6991"/>
                  </a:cubicBezTo>
                  <a:cubicBezTo>
                    <a:pt x="1643" y="6991"/>
                    <a:pt x="1690" y="6997"/>
                    <a:pt x="1742" y="6997"/>
                  </a:cubicBezTo>
                  <a:cubicBezTo>
                    <a:pt x="1819" y="6774"/>
                    <a:pt x="1895" y="6539"/>
                    <a:pt x="1977" y="6310"/>
                  </a:cubicBezTo>
                  <a:cubicBezTo>
                    <a:pt x="1964" y="6306"/>
                    <a:pt x="1951" y="6300"/>
                    <a:pt x="1937" y="6293"/>
                  </a:cubicBezTo>
                  <a:lnTo>
                    <a:pt x="1937" y="6293"/>
                  </a:lnTo>
                  <a:cubicBezTo>
                    <a:pt x="1950" y="6299"/>
                    <a:pt x="1964" y="6304"/>
                    <a:pt x="1977" y="6310"/>
                  </a:cubicBezTo>
                  <a:cubicBezTo>
                    <a:pt x="2244" y="6211"/>
                    <a:pt x="2448" y="6049"/>
                    <a:pt x="2412" y="5715"/>
                  </a:cubicBezTo>
                  <a:lnTo>
                    <a:pt x="2412" y="5715"/>
                  </a:lnTo>
                  <a:cubicBezTo>
                    <a:pt x="2776" y="5666"/>
                    <a:pt x="2925" y="5515"/>
                    <a:pt x="3001" y="5143"/>
                  </a:cubicBezTo>
                  <a:lnTo>
                    <a:pt x="3001" y="5143"/>
                  </a:lnTo>
                  <a:cubicBezTo>
                    <a:pt x="3048" y="5147"/>
                    <a:pt x="3102" y="5158"/>
                    <a:pt x="3146" y="5158"/>
                  </a:cubicBezTo>
                  <a:cubicBezTo>
                    <a:pt x="3171" y="5158"/>
                    <a:pt x="3193" y="5154"/>
                    <a:pt x="3209" y="5143"/>
                  </a:cubicBezTo>
                  <a:cubicBezTo>
                    <a:pt x="3942" y="4533"/>
                    <a:pt x="4676" y="3934"/>
                    <a:pt x="5380" y="3295"/>
                  </a:cubicBezTo>
                  <a:cubicBezTo>
                    <a:pt x="5561" y="3125"/>
                    <a:pt x="5679" y="2855"/>
                    <a:pt x="5773" y="2614"/>
                  </a:cubicBezTo>
                  <a:cubicBezTo>
                    <a:pt x="6119" y="1764"/>
                    <a:pt x="5966" y="890"/>
                    <a:pt x="5872" y="15"/>
                  </a:cubicBezTo>
                  <a:lnTo>
                    <a:pt x="5872" y="15"/>
                  </a:lnTo>
                  <a:cubicBezTo>
                    <a:pt x="5635" y="136"/>
                    <a:pt x="5519" y="194"/>
                    <a:pt x="5400" y="194"/>
                  </a:cubicBezTo>
                  <a:cubicBezTo>
                    <a:pt x="5287" y="194"/>
                    <a:pt x="5171" y="142"/>
                    <a:pt x="4945" y="39"/>
                  </a:cubicBezTo>
                  <a:lnTo>
                    <a:pt x="4945" y="39"/>
                  </a:lnTo>
                  <a:cubicBezTo>
                    <a:pt x="5069" y="391"/>
                    <a:pt x="5174" y="678"/>
                    <a:pt x="5274" y="972"/>
                  </a:cubicBezTo>
                  <a:cubicBezTo>
                    <a:pt x="5380" y="1265"/>
                    <a:pt x="5509" y="1558"/>
                    <a:pt x="5567" y="1863"/>
                  </a:cubicBezTo>
                  <a:cubicBezTo>
                    <a:pt x="5679" y="2415"/>
                    <a:pt x="5468" y="2843"/>
                    <a:pt x="4940" y="3148"/>
                  </a:cubicBezTo>
                  <a:cubicBezTo>
                    <a:pt x="4676" y="2057"/>
                    <a:pt x="4394" y="978"/>
                    <a:pt x="3807" y="15"/>
                  </a:cubicBezTo>
                  <a:lnTo>
                    <a:pt x="3807" y="15"/>
                  </a:lnTo>
                  <a:cubicBezTo>
                    <a:pt x="4089" y="1212"/>
                    <a:pt x="4582" y="2356"/>
                    <a:pt x="4652" y="3623"/>
                  </a:cubicBezTo>
                  <a:cubicBezTo>
                    <a:pt x="4365" y="3864"/>
                    <a:pt x="4083" y="4104"/>
                    <a:pt x="3807" y="4327"/>
                  </a:cubicBezTo>
                  <a:cubicBezTo>
                    <a:pt x="3590" y="3195"/>
                    <a:pt x="3385" y="2110"/>
                    <a:pt x="3180" y="1013"/>
                  </a:cubicBezTo>
                  <a:cubicBezTo>
                    <a:pt x="2968" y="919"/>
                    <a:pt x="2763" y="825"/>
                    <a:pt x="2546" y="731"/>
                  </a:cubicBezTo>
                  <a:cubicBezTo>
                    <a:pt x="2452" y="1030"/>
                    <a:pt x="2352" y="1324"/>
                    <a:pt x="2247" y="1617"/>
                  </a:cubicBezTo>
                  <a:cubicBezTo>
                    <a:pt x="2376" y="1476"/>
                    <a:pt x="2493" y="1335"/>
                    <a:pt x="2611" y="1206"/>
                  </a:cubicBezTo>
                  <a:lnTo>
                    <a:pt x="2611" y="1206"/>
                  </a:lnTo>
                  <a:cubicBezTo>
                    <a:pt x="2728" y="1834"/>
                    <a:pt x="2699" y="2209"/>
                    <a:pt x="2411" y="2679"/>
                  </a:cubicBezTo>
                  <a:cubicBezTo>
                    <a:pt x="2006" y="3342"/>
                    <a:pt x="1590" y="3993"/>
                    <a:pt x="1162" y="4650"/>
                  </a:cubicBezTo>
                  <a:cubicBezTo>
                    <a:pt x="681" y="4192"/>
                    <a:pt x="921" y="3705"/>
                    <a:pt x="1091" y="3224"/>
                  </a:cubicBezTo>
                  <a:lnTo>
                    <a:pt x="1091" y="3224"/>
                  </a:lnTo>
                  <a:cubicBezTo>
                    <a:pt x="980" y="3242"/>
                    <a:pt x="868" y="3265"/>
                    <a:pt x="769" y="3289"/>
                  </a:cubicBezTo>
                  <a:cubicBezTo>
                    <a:pt x="223" y="1969"/>
                    <a:pt x="487" y="1177"/>
                    <a:pt x="1942" y="145"/>
                  </a:cubicBezTo>
                  <a:cubicBezTo>
                    <a:pt x="1853" y="126"/>
                    <a:pt x="1758" y="81"/>
                    <a:pt x="1678" y="81"/>
                  </a:cubicBezTo>
                  <a:cubicBezTo>
                    <a:pt x="1657" y="81"/>
                    <a:pt x="1637" y="84"/>
                    <a:pt x="1619" y="92"/>
                  </a:cubicBezTo>
                  <a:cubicBezTo>
                    <a:pt x="1449" y="156"/>
                    <a:pt x="1308" y="291"/>
                    <a:pt x="1162" y="391"/>
                  </a:cubicBezTo>
                  <a:cubicBezTo>
                    <a:pt x="1085" y="420"/>
                    <a:pt x="1003" y="444"/>
                    <a:pt x="921" y="473"/>
                  </a:cubicBezTo>
                  <a:lnTo>
                    <a:pt x="968" y="233"/>
                  </a:lnTo>
                  <a:cubicBezTo>
                    <a:pt x="1028" y="43"/>
                    <a:pt x="976" y="1"/>
                    <a:pt x="8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 flipH="1">
              <a:off x="3838299" y="134019"/>
              <a:ext cx="254813" cy="700715"/>
            </a:xfrm>
            <a:custGeom>
              <a:avLst/>
              <a:gdLst/>
              <a:ahLst/>
              <a:cxnLst/>
              <a:rect l="l" t="t" r="r" b="b"/>
              <a:pathLst>
                <a:path w="6014" h="16538" extrusionOk="0">
                  <a:moveTo>
                    <a:pt x="5838" y="0"/>
                  </a:moveTo>
                  <a:cubicBezTo>
                    <a:pt x="5163" y="581"/>
                    <a:pt x="4811" y="1338"/>
                    <a:pt x="4635" y="2194"/>
                  </a:cubicBezTo>
                  <a:cubicBezTo>
                    <a:pt x="4541" y="2669"/>
                    <a:pt x="4430" y="3145"/>
                    <a:pt x="4266" y="3608"/>
                  </a:cubicBezTo>
                  <a:cubicBezTo>
                    <a:pt x="3837" y="4869"/>
                    <a:pt x="2998" y="5902"/>
                    <a:pt x="2242" y="6975"/>
                  </a:cubicBezTo>
                  <a:cubicBezTo>
                    <a:pt x="1262" y="8360"/>
                    <a:pt x="130" y="9668"/>
                    <a:pt x="118" y="11522"/>
                  </a:cubicBezTo>
                  <a:cubicBezTo>
                    <a:pt x="100" y="12642"/>
                    <a:pt x="1" y="13757"/>
                    <a:pt x="347" y="14860"/>
                  </a:cubicBezTo>
                  <a:cubicBezTo>
                    <a:pt x="441" y="15159"/>
                    <a:pt x="499" y="15476"/>
                    <a:pt x="570" y="15781"/>
                  </a:cubicBezTo>
                  <a:cubicBezTo>
                    <a:pt x="699" y="16033"/>
                    <a:pt x="816" y="16286"/>
                    <a:pt x="939" y="16538"/>
                  </a:cubicBezTo>
                  <a:cubicBezTo>
                    <a:pt x="939" y="16538"/>
                    <a:pt x="953" y="16519"/>
                    <a:pt x="973" y="16519"/>
                  </a:cubicBezTo>
                  <a:cubicBezTo>
                    <a:pt x="975" y="16519"/>
                    <a:pt x="978" y="16520"/>
                    <a:pt x="980" y="16520"/>
                  </a:cubicBezTo>
                  <a:cubicBezTo>
                    <a:pt x="939" y="16244"/>
                    <a:pt x="892" y="15957"/>
                    <a:pt x="851" y="15670"/>
                  </a:cubicBezTo>
                  <a:cubicBezTo>
                    <a:pt x="998" y="15634"/>
                    <a:pt x="1115" y="15605"/>
                    <a:pt x="1262" y="15564"/>
                  </a:cubicBezTo>
                  <a:cubicBezTo>
                    <a:pt x="1274" y="15799"/>
                    <a:pt x="1297" y="16033"/>
                    <a:pt x="1315" y="16256"/>
                  </a:cubicBezTo>
                  <a:lnTo>
                    <a:pt x="1373" y="16256"/>
                  </a:lnTo>
                  <a:cubicBezTo>
                    <a:pt x="1491" y="15658"/>
                    <a:pt x="1614" y="15065"/>
                    <a:pt x="1731" y="14461"/>
                  </a:cubicBezTo>
                  <a:lnTo>
                    <a:pt x="1731" y="14461"/>
                  </a:lnTo>
                  <a:cubicBezTo>
                    <a:pt x="1596" y="14661"/>
                    <a:pt x="1409" y="14837"/>
                    <a:pt x="1332" y="15054"/>
                  </a:cubicBezTo>
                  <a:cubicBezTo>
                    <a:pt x="1250" y="15296"/>
                    <a:pt x="1115" y="15335"/>
                    <a:pt x="931" y="15335"/>
                  </a:cubicBezTo>
                  <a:cubicBezTo>
                    <a:pt x="879" y="15335"/>
                    <a:pt x="823" y="15332"/>
                    <a:pt x="763" y="15329"/>
                  </a:cubicBezTo>
                  <a:cubicBezTo>
                    <a:pt x="793" y="15083"/>
                    <a:pt x="816" y="14878"/>
                    <a:pt x="845" y="14672"/>
                  </a:cubicBezTo>
                  <a:lnTo>
                    <a:pt x="845" y="14672"/>
                  </a:lnTo>
                  <a:cubicBezTo>
                    <a:pt x="775" y="14696"/>
                    <a:pt x="705" y="14719"/>
                    <a:pt x="640" y="14743"/>
                  </a:cubicBezTo>
                  <a:cubicBezTo>
                    <a:pt x="206" y="14115"/>
                    <a:pt x="511" y="13552"/>
                    <a:pt x="775" y="12989"/>
                  </a:cubicBezTo>
                  <a:cubicBezTo>
                    <a:pt x="822" y="12901"/>
                    <a:pt x="822" y="12789"/>
                    <a:pt x="834" y="12695"/>
                  </a:cubicBezTo>
                  <a:lnTo>
                    <a:pt x="834" y="12695"/>
                  </a:lnTo>
                  <a:cubicBezTo>
                    <a:pt x="716" y="12795"/>
                    <a:pt x="599" y="12901"/>
                    <a:pt x="447" y="13030"/>
                  </a:cubicBezTo>
                  <a:cubicBezTo>
                    <a:pt x="388" y="12490"/>
                    <a:pt x="259" y="11933"/>
                    <a:pt x="593" y="11399"/>
                  </a:cubicBezTo>
                  <a:cubicBezTo>
                    <a:pt x="652" y="11311"/>
                    <a:pt x="705" y="11141"/>
                    <a:pt x="658" y="11064"/>
                  </a:cubicBezTo>
                  <a:cubicBezTo>
                    <a:pt x="323" y="10531"/>
                    <a:pt x="611" y="10067"/>
                    <a:pt x="851" y="9645"/>
                  </a:cubicBezTo>
                  <a:cubicBezTo>
                    <a:pt x="1227" y="8999"/>
                    <a:pt x="1637" y="8366"/>
                    <a:pt x="2077" y="7762"/>
                  </a:cubicBezTo>
                  <a:cubicBezTo>
                    <a:pt x="2236" y="7539"/>
                    <a:pt x="2500" y="7386"/>
                    <a:pt x="2735" y="7216"/>
                  </a:cubicBezTo>
                  <a:cubicBezTo>
                    <a:pt x="2928" y="7075"/>
                    <a:pt x="3133" y="6958"/>
                    <a:pt x="3327" y="6835"/>
                  </a:cubicBezTo>
                  <a:cubicBezTo>
                    <a:pt x="3151" y="6829"/>
                    <a:pt x="2975" y="6811"/>
                    <a:pt x="2752" y="6799"/>
                  </a:cubicBezTo>
                  <a:cubicBezTo>
                    <a:pt x="3257" y="6060"/>
                    <a:pt x="3614" y="5239"/>
                    <a:pt x="4377" y="4723"/>
                  </a:cubicBezTo>
                  <a:cubicBezTo>
                    <a:pt x="4442" y="4682"/>
                    <a:pt x="4459" y="4576"/>
                    <a:pt x="4500" y="4494"/>
                  </a:cubicBezTo>
                  <a:cubicBezTo>
                    <a:pt x="4453" y="4418"/>
                    <a:pt x="4330" y="4306"/>
                    <a:pt x="4354" y="4259"/>
                  </a:cubicBezTo>
                  <a:cubicBezTo>
                    <a:pt x="4559" y="3772"/>
                    <a:pt x="4788" y="3291"/>
                    <a:pt x="5040" y="2775"/>
                  </a:cubicBezTo>
                  <a:cubicBezTo>
                    <a:pt x="4794" y="2218"/>
                    <a:pt x="4987" y="1660"/>
                    <a:pt x="5627" y="1220"/>
                  </a:cubicBezTo>
                  <a:cubicBezTo>
                    <a:pt x="5580" y="1168"/>
                    <a:pt x="5539" y="1121"/>
                    <a:pt x="5492" y="1074"/>
                  </a:cubicBezTo>
                  <a:cubicBezTo>
                    <a:pt x="5312" y="830"/>
                    <a:pt x="5505" y="758"/>
                    <a:pt x="5663" y="672"/>
                  </a:cubicBezTo>
                  <a:lnTo>
                    <a:pt x="5663" y="672"/>
                  </a:lnTo>
                  <a:cubicBezTo>
                    <a:pt x="5662" y="673"/>
                    <a:pt x="5662" y="674"/>
                    <a:pt x="5662" y="675"/>
                  </a:cubicBezTo>
                  <a:lnTo>
                    <a:pt x="5668" y="669"/>
                  </a:lnTo>
                  <a:lnTo>
                    <a:pt x="5668" y="669"/>
                  </a:lnTo>
                  <a:cubicBezTo>
                    <a:pt x="5666" y="670"/>
                    <a:pt x="5664" y="671"/>
                    <a:pt x="5663" y="672"/>
                  </a:cubicBezTo>
                  <a:lnTo>
                    <a:pt x="5663" y="672"/>
                  </a:lnTo>
                  <a:cubicBezTo>
                    <a:pt x="5691" y="569"/>
                    <a:pt x="5724" y="462"/>
                    <a:pt x="5811" y="462"/>
                  </a:cubicBezTo>
                  <a:cubicBezTo>
                    <a:pt x="5848" y="462"/>
                    <a:pt x="5895" y="481"/>
                    <a:pt x="5955" y="528"/>
                  </a:cubicBezTo>
                  <a:cubicBezTo>
                    <a:pt x="5967" y="399"/>
                    <a:pt x="5990" y="270"/>
                    <a:pt x="6014" y="141"/>
                  </a:cubicBezTo>
                  <a:cubicBezTo>
                    <a:pt x="5955" y="94"/>
                    <a:pt x="5897" y="47"/>
                    <a:pt x="583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 flipH="1">
              <a:off x="2784390" y="180245"/>
              <a:ext cx="671141" cy="409930"/>
            </a:xfrm>
            <a:custGeom>
              <a:avLst/>
              <a:gdLst/>
              <a:ahLst/>
              <a:cxnLst/>
              <a:rect l="l" t="t" r="r" b="b"/>
              <a:pathLst>
                <a:path w="15840" h="9675" extrusionOk="0">
                  <a:moveTo>
                    <a:pt x="12" y="0"/>
                  </a:moveTo>
                  <a:lnTo>
                    <a:pt x="0" y="18"/>
                  </a:lnTo>
                  <a:cubicBezTo>
                    <a:pt x="11" y="21"/>
                    <a:pt x="21" y="25"/>
                    <a:pt x="32" y="28"/>
                  </a:cubicBezTo>
                  <a:lnTo>
                    <a:pt x="32" y="28"/>
                  </a:lnTo>
                  <a:cubicBezTo>
                    <a:pt x="26" y="18"/>
                    <a:pt x="19" y="9"/>
                    <a:pt x="12" y="0"/>
                  </a:cubicBezTo>
                  <a:close/>
                  <a:moveTo>
                    <a:pt x="4258" y="1104"/>
                  </a:moveTo>
                  <a:cubicBezTo>
                    <a:pt x="4394" y="1104"/>
                    <a:pt x="4535" y="1110"/>
                    <a:pt x="4682" y="1121"/>
                  </a:cubicBezTo>
                  <a:cubicBezTo>
                    <a:pt x="3813" y="1694"/>
                    <a:pt x="3040" y="1990"/>
                    <a:pt x="2448" y="1990"/>
                  </a:cubicBezTo>
                  <a:cubicBezTo>
                    <a:pt x="2149" y="1990"/>
                    <a:pt x="1897" y="1914"/>
                    <a:pt x="1702" y="1760"/>
                  </a:cubicBezTo>
                  <a:cubicBezTo>
                    <a:pt x="2788" y="1300"/>
                    <a:pt x="3460" y="1104"/>
                    <a:pt x="4258" y="1104"/>
                  </a:cubicBezTo>
                  <a:close/>
                  <a:moveTo>
                    <a:pt x="6245" y="1171"/>
                  </a:moveTo>
                  <a:cubicBezTo>
                    <a:pt x="6745" y="1171"/>
                    <a:pt x="7262" y="1276"/>
                    <a:pt x="7867" y="1496"/>
                  </a:cubicBezTo>
                  <a:cubicBezTo>
                    <a:pt x="7462" y="1631"/>
                    <a:pt x="7052" y="1754"/>
                    <a:pt x="6641" y="1901"/>
                  </a:cubicBezTo>
                  <a:cubicBezTo>
                    <a:pt x="6049" y="2106"/>
                    <a:pt x="5462" y="2365"/>
                    <a:pt x="4864" y="2546"/>
                  </a:cubicBezTo>
                  <a:cubicBezTo>
                    <a:pt x="4550" y="2643"/>
                    <a:pt x="4239" y="2698"/>
                    <a:pt x="3929" y="2698"/>
                  </a:cubicBezTo>
                  <a:cubicBezTo>
                    <a:pt x="3502" y="2698"/>
                    <a:pt x="3077" y="2593"/>
                    <a:pt x="2652" y="2341"/>
                  </a:cubicBezTo>
                  <a:cubicBezTo>
                    <a:pt x="3338" y="2048"/>
                    <a:pt x="3972" y="1772"/>
                    <a:pt x="4629" y="1514"/>
                  </a:cubicBezTo>
                  <a:cubicBezTo>
                    <a:pt x="5207" y="1288"/>
                    <a:pt x="5717" y="1171"/>
                    <a:pt x="6245" y="1171"/>
                  </a:cubicBezTo>
                  <a:close/>
                  <a:moveTo>
                    <a:pt x="8841" y="1578"/>
                  </a:moveTo>
                  <a:cubicBezTo>
                    <a:pt x="9268" y="1578"/>
                    <a:pt x="9722" y="1683"/>
                    <a:pt x="10255" y="1895"/>
                  </a:cubicBezTo>
                  <a:cubicBezTo>
                    <a:pt x="10055" y="1960"/>
                    <a:pt x="9973" y="1989"/>
                    <a:pt x="9885" y="2018"/>
                  </a:cubicBezTo>
                  <a:cubicBezTo>
                    <a:pt x="8999" y="2341"/>
                    <a:pt x="8119" y="2711"/>
                    <a:pt x="7216" y="2981"/>
                  </a:cubicBezTo>
                  <a:cubicBezTo>
                    <a:pt x="6818" y="3099"/>
                    <a:pt x="6413" y="3189"/>
                    <a:pt x="6008" y="3189"/>
                  </a:cubicBezTo>
                  <a:cubicBezTo>
                    <a:pt x="5589" y="3189"/>
                    <a:pt x="5169" y="3093"/>
                    <a:pt x="4752" y="2834"/>
                  </a:cubicBezTo>
                  <a:cubicBezTo>
                    <a:pt x="5832" y="2458"/>
                    <a:pt x="6905" y="2101"/>
                    <a:pt x="7984" y="1725"/>
                  </a:cubicBezTo>
                  <a:cubicBezTo>
                    <a:pt x="8268" y="1627"/>
                    <a:pt x="8548" y="1578"/>
                    <a:pt x="8841" y="1578"/>
                  </a:cubicBezTo>
                  <a:close/>
                  <a:moveTo>
                    <a:pt x="10909" y="2102"/>
                  </a:moveTo>
                  <a:cubicBezTo>
                    <a:pt x="11460" y="2102"/>
                    <a:pt x="11999" y="2272"/>
                    <a:pt x="12519" y="2711"/>
                  </a:cubicBezTo>
                  <a:cubicBezTo>
                    <a:pt x="11170" y="3069"/>
                    <a:pt x="9915" y="3444"/>
                    <a:pt x="8642" y="3731"/>
                  </a:cubicBezTo>
                  <a:cubicBezTo>
                    <a:pt x="7990" y="3890"/>
                    <a:pt x="7304" y="3902"/>
                    <a:pt x="6629" y="3966"/>
                  </a:cubicBezTo>
                  <a:cubicBezTo>
                    <a:pt x="6595" y="3970"/>
                    <a:pt x="6563" y="3972"/>
                    <a:pt x="6530" y="3972"/>
                  </a:cubicBezTo>
                  <a:cubicBezTo>
                    <a:pt x="6207" y="3972"/>
                    <a:pt x="5973" y="3785"/>
                    <a:pt x="5744" y="3432"/>
                  </a:cubicBezTo>
                  <a:lnTo>
                    <a:pt x="5744" y="3432"/>
                  </a:lnTo>
                  <a:cubicBezTo>
                    <a:pt x="5804" y="3435"/>
                    <a:pt x="5864" y="3436"/>
                    <a:pt x="5924" y="3436"/>
                  </a:cubicBezTo>
                  <a:cubicBezTo>
                    <a:pt x="7371" y="3436"/>
                    <a:pt x="8541" y="2705"/>
                    <a:pt x="9809" y="2294"/>
                  </a:cubicBezTo>
                  <a:cubicBezTo>
                    <a:pt x="10179" y="2175"/>
                    <a:pt x="10546" y="2102"/>
                    <a:pt x="10909" y="2102"/>
                  </a:cubicBezTo>
                  <a:close/>
                  <a:moveTo>
                    <a:pt x="1572" y="2054"/>
                  </a:moveTo>
                  <a:cubicBezTo>
                    <a:pt x="3033" y="2652"/>
                    <a:pt x="3309" y="3843"/>
                    <a:pt x="3544" y="5145"/>
                  </a:cubicBezTo>
                  <a:cubicBezTo>
                    <a:pt x="2405" y="4782"/>
                    <a:pt x="1784" y="4130"/>
                    <a:pt x="1760" y="2957"/>
                  </a:cubicBezTo>
                  <a:cubicBezTo>
                    <a:pt x="1760" y="2681"/>
                    <a:pt x="1649" y="2406"/>
                    <a:pt x="1572" y="2054"/>
                  </a:cubicBezTo>
                  <a:close/>
                  <a:moveTo>
                    <a:pt x="10935" y="5626"/>
                  </a:moveTo>
                  <a:lnTo>
                    <a:pt x="10976" y="5673"/>
                  </a:lnTo>
                  <a:cubicBezTo>
                    <a:pt x="10965" y="5685"/>
                    <a:pt x="10947" y="5708"/>
                    <a:pt x="10935" y="5708"/>
                  </a:cubicBezTo>
                  <a:cubicBezTo>
                    <a:pt x="10918" y="5703"/>
                    <a:pt x="10906" y="5679"/>
                    <a:pt x="10888" y="5662"/>
                  </a:cubicBezTo>
                  <a:cubicBezTo>
                    <a:pt x="10906" y="5650"/>
                    <a:pt x="10918" y="5644"/>
                    <a:pt x="10935" y="5626"/>
                  </a:cubicBezTo>
                  <a:close/>
                  <a:moveTo>
                    <a:pt x="11733" y="8812"/>
                  </a:moveTo>
                  <a:lnTo>
                    <a:pt x="11716" y="8824"/>
                  </a:lnTo>
                  <a:cubicBezTo>
                    <a:pt x="11721" y="8824"/>
                    <a:pt x="11726" y="8824"/>
                    <a:pt x="11731" y="8824"/>
                  </a:cubicBezTo>
                  <a:lnTo>
                    <a:pt x="11731" y="8824"/>
                  </a:lnTo>
                  <a:cubicBezTo>
                    <a:pt x="11732" y="8820"/>
                    <a:pt x="11733" y="8816"/>
                    <a:pt x="11733" y="8812"/>
                  </a:cubicBezTo>
                  <a:close/>
                  <a:moveTo>
                    <a:pt x="3133" y="2904"/>
                  </a:moveTo>
                  <a:cubicBezTo>
                    <a:pt x="3653" y="2904"/>
                    <a:pt x="3874" y="3277"/>
                    <a:pt x="4113" y="3626"/>
                  </a:cubicBezTo>
                  <a:cubicBezTo>
                    <a:pt x="4306" y="3902"/>
                    <a:pt x="4500" y="4166"/>
                    <a:pt x="4699" y="4435"/>
                  </a:cubicBezTo>
                  <a:cubicBezTo>
                    <a:pt x="4781" y="3949"/>
                    <a:pt x="4365" y="3673"/>
                    <a:pt x="4206" y="3286"/>
                  </a:cubicBezTo>
                  <a:cubicBezTo>
                    <a:pt x="4177" y="3233"/>
                    <a:pt x="4160" y="3186"/>
                    <a:pt x="4130" y="3133"/>
                  </a:cubicBezTo>
                  <a:lnTo>
                    <a:pt x="4324" y="3133"/>
                  </a:lnTo>
                  <a:cubicBezTo>
                    <a:pt x="5069" y="3280"/>
                    <a:pt x="5626" y="3655"/>
                    <a:pt x="5878" y="4459"/>
                  </a:cubicBezTo>
                  <a:cubicBezTo>
                    <a:pt x="5984" y="4347"/>
                    <a:pt x="6043" y="4283"/>
                    <a:pt x="6125" y="4195"/>
                  </a:cubicBezTo>
                  <a:cubicBezTo>
                    <a:pt x="6506" y="4494"/>
                    <a:pt x="6905" y="4805"/>
                    <a:pt x="7222" y="5051"/>
                  </a:cubicBezTo>
                  <a:cubicBezTo>
                    <a:pt x="7709" y="5104"/>
                    <a:pt x="8125" y="5128"/>
                    <a:pt x="8542" y="5210"/>
                  </a:cubicBezTo>
                  <a:cubicBezTo>
                    <a:pt x="8647" y="5222"/>
                    <a:pt x="8718" y="5415"/>
                    <a:pt x="8782" y="5532"/>
                  </a:cubicBezTo>
                  <a:cubicBezTo>
                    <a:pt x="9105" y="6072"/>
                    <a:pt x="9416" y="6618"/>
                    <a:pt x="9733" y="7157"/>
                  </a:cubicBezTo>
                  <a:cubicBezTo>
                    <a:pt x="9774" y="7105"/>
                    <a:pt x="9821" y="7064"/>
                    <a:pt x="9862" y="7011"/>
                  </a:cubicBezTo>
                  <a:cubicBezTo>
                    <a:pt x="9539" y="6448"/>
                    <a:pt x="9222" y="5884"/>
                    <a:pt x="8864" y="5245"/>
                  </a:cubicBezTo>
                  <a:cubicBezTo>
                    <a:pt x="9056" y="5213"/>
                    <a:pt x="9233" y="5195"/>
                    <a:pt x="9398" y="5195"/>
                  </a:cubicBezTo>
                  <a:cubicBezTo>
                    <a:pt x="9861" y="5195"/>
                    <a:pt x="10231" y="5335"/>
                    <a:pt x="10560" y="5685"/>
                  </a:cubicBezTo>
                  <a:cubicBezTo>
                    <a:pt x="10824" y="5972"/>
                    <a:pt x="11147" y="6195"/>
                    <a:pt x="11440" y="6453"/>
                  </a:cubicBezTo>
                  <a:cubicBezTo>
                    <a:pt x="11393" y="6336"/>
                    <a:pt x="11358" y="6213"/>
                    <a:pt x="11317" y="6096"/>
                  </a:cubicBezTo>
                  <a:lnTo>
                    <a:pt x="11182" y="5943"/>
                  </a:lnTo>
                  <a:cubicBezTo>
                    <a:pt x="11158" y="5884"/>
                    <a:pt x="11129" y="5826"/>
                    <a:pt x="11111" y="5767"/>
                  </a:cubicBezTo>
                  <a:lnTo>
                    <a:pt x="11111" y="5767"/>
                  </a:lnTo>
                  <a:cubicBezTo>
                    <a:pt x="11182" y="5791"/>
                    <a:pt x="11264" y="5802"/>
                    <a:pt x="11334" y="5820"/>
                  </a:cubicBezTo>
                  <a:cubicBezTo>
                    <a:pt x="11387" y="5861"/>
                    <a:pt x="11440" y="5914"/>
                    <a:pt x="11493" y="5955"/>
                  </a:cubicBezTo>
                  <a:cubicBezTo>
                    <a:pt x="11669" y="6072"/>
                    <a:pt x="11845" y="6195"/>
                    <a:pt x="12021" y="6313"/>
                  </a:cubicBezTo>
                  <a:cubicBezTo>
                    <a:pt x="11997" y="6090"/>
                    <a:pt x="11921" y="5902"/>
                    <a:pt x="11733" y="5620"/>
                  </a:cubicBezTo>
                  <a:cubicBezTo>
                    <a:pt x="12302" y="5562"/>
                    <a:pt x="12842" y="5509"/>
                    <a:pt x="13382" y="5450"/>
                  </a:cubicBezTo>
                  <a:cubicBezTo>
                    <a:pt x="13382" y="5415"/>
                    <a:pt x="13376" y="5380"/>
                    <a:pt x="13376" y="5339"/>
                  </a:cubicBezTo>
                  <a:lnTo>
                    <a:pt x="12889" y="5274"/>
                  </a:lnTo>
                  <a:cubicBezTo>
                    <a:pt x="12570" y="5344"/>
                    <a:pt x="12255" y="5377"/>
                    <a:pt x="11943" y="5377"/>
                  </a:cubicBezTo>
                  <a:cubicBezTo>
                    <a:pt x="11210" y="5377"/>
                    <a:pt x="10495" y="5196"/>
                    <a:pt x="9791" y="4887"/>
                  </a:cubicBezTo>
                  <a:cubicBezTo>
                    <a:pt x="10644" y="4624"/>
                    <a:pt x="11442" y="4119"/>
                    <a:pt x="12379" y="4119"/>
                  </a:cubicBezTo>
                  <a:cubicBezTo>
                    <a:pt x="12505" y="4119"/>
                    <a:pt x="12634" y="4128"/>
                    <a:pt x="12766" y="4148"/>
                  </a:cubicBezTo>
                  <a:cubicBezTo>
                    <a:pt x="12860" y="4160"/>
                    <a:pt x="12948" y="4195"/>
                    <a:pt x="13047" y="4224"/>
                  </a:cubicBezTo>
                  <a:cubicBezTo>
                    <a:pt x="13845" y="4430"/>
                    <a:pt x="14121" y="4940"/>
                    <a:pt x="13740" y="5509"/>
                  </a:cubicBezTo>
                  <a:cubicBezTo>
                    <a:pt x="14191" y="5838"/>
                    <a:pt x="14062" y="6360"/>
                    <a:pt x="14162" y="6817"/>
                  </a:cubicBezTo>
                  <a:cubicBezTo>
                    <a:pt x="14162" y="6823"/>
                    <a:pt x="13998" y="6876"/>
                    <a:pt x="13916" y="6905"/>
                  </a:cubicBezTo>
                  <a:cubicBezTo>
                    <a:pt x="14432" y="7333"/>
                    <a:pt x="14467" y="7973"/>
                    <a:pt x="14737" y="8636"/>
                  </a:cubicBezTo>
                  <a:cubicBezTo>
                    <a:pt x="14350" y="8442"/>
                    <a:pt x="14062" y="8313"/>
                    <a:pt x="13786" y="8172"/>
                  </a:cubicBezTo>
                  <a:lnTo>
                    <a:pt x="13786" y="8172"/>
                  </a:lnTo>
                  <a:cubicBezTo>
                    <a:pt x="13816" y="8243"/>
                    <a:pt x="13851" y="8313"/>
                    <a:pt x="13880" y="8384"/>
                  </a:cubicBezTo>
                  <a:cubicBezTo>
                    <a:pt x="13998" y="8524"/>
                    <a:pt x="14115" y="8671"/>
                    <a:pt x="14250" y="8829"/>
                  </a:cubicBezTo>
                  <a:cubicBezTo>
                    <a:pt x="14173" y="8899"/>
                    <a:pt x="14105" y="8923"/>
                    <a:pt x="14041" y="8923"/>
                  </a:cubicBezTo>
                  <a:cubicBezTo>
                    <a:pt x="13894" y="8923"/>
                    <a:pt x="13773" y="8794"/>
                    <a:pt x="13645" y="8794"/>
                  </a:cubicBezTo>
                  <a:cubicBezTo>
                    <a:pt x="13642" y="8794"/>
                    <a:pt x="13638" y="8794"/>
                    <a:pt x="13634" y="8794"/>
                  </a:cubicBezTo>
                  <a:cubicBezTo>
                    <a:pt x="13294" y="8700"/>
                    <a:pt x="12948" y="8612"/>
                    <a:pt x="12607" y="8518"/>
                  </a:cubicBezTo>
                  <a:cubicBezTo>
                    <a:pt x="12537" y="8618"/>
                    <a:pt x="12496" y="8788"/>
                    <a:pt x="12414" y="8800"/>
                  </a:cubicBezTo>
                  <a:cubicBezTo>
                    <a:pt x="12299" y="8824"/>
                    <a:pt x="12183" y="8829"/>
                    <a:pt x="12067" y="8829"/>
                  </a:cubicBezTo>
                  <a:cubicBezTo>
                    <a:pt x="11955" y="8829"/>
                    <a:pt x="11843" y="8824"/>
                    <a:pt x="11731" y="8824"/>
                  </a:cubicBezTo>
                  <a:lnTo>
                    <a:pt x="11731" y="8824"/>
                  </a:lnTo>
                  <a:cubicBezTo>
                    <a:pt x="11697" y="9031"/>
                    <a:pt x="11610" y="9089"/>
                    <a:pt x="11497" y="9089"/>
                  </a:cubicBezTo>
                  <a:cubicBezTo>
                    <a:pt x="11406" y="9089"/>
                    <a:pt x="11299" y="9051"/>
                    <a:pt x="11188" y="9023"/>
                  </a:cubicBezTo>
                  <a:cubicBezTo>
                    <a:pt x="10542" y="8853"/>
                    <a:pt x="9967" y="8554"/>
                    <a:pt x="9422" y="8184"/>
                  </a:cubicBezTo>
                  <a:cubicBezTo>
                    <a:pt x="9369" y="8231"/>
                    <a:pt x="9328" y="8272"/>
                    <a:pt x="9275" y="8319"/>
                  </a:cubicBezTo>
                  <a:cubicBezTo>
                    <a:pt x="9809" y="8624"/>
                    <a:pt x="10355" y="8941"/>
                    <a:pt x="10853" y="9228"/>
                  </a:cubicBezTo>
                  <a:cubicBezTo>
                    <a:pt x="10505" y="9351"/>
                    <a:pt x="10145" y="9410"/>
                    <a:pt x="9789" y="9410"/>
                  </a:cubicBezTo>
                  <a:cubicBezTo>
                    <a:pt x="8657" y="9410"/>
                    <a:pt x="7561" y="8815"/>
                    <a:pt x="6981" y="7762"/>
                  </a:cubicBezTo>
                  <a:cubicBezTo>
                    <a:pt x="6846" y="7521"/>
                    <a:pt x="6805" y="7210"/>
                    <a:pt x="6735" y="6935"/>
                  </a:cubicBezTo>
                  <a:cubicBezTo>
                    <a:pt x="6659" y="6565"/>
                    <a:pt x="6688" y="6178"/>
                    <a:pt x="6453" y="5849"/>
                  </a:cubicBezTo>
                  <a:lnTo>
                    <a:pt x="6453" y="5849"/>
                  </a:lnTo>
                  <a:cubicBezTo>
                    <a:pt x="6377" y="6541"/>
                    <a:pt x="6553" y="7204"/>
                    <a:pt x="6706" y="7861"/>
                  </a:cubicBezTo>
                  <a:cubicBezTo>
                    <a:pt x="6723" y="7920"/>
                    <a:pt x="6747" y="7979"/>
                    <a:pt x="6758" y="8037"/>
                  </a:cubicBezTo>
                  <a:cubicBezTo>
                    <a:pt x="6688" y="8026"/>
                    <a:pt x="6612" y="8020"/>
                    <a:pt x="6541" y="8002"/>
                  </a:cubicBezTo>
                  <a:cubicBezTo>
                    <a:pt x="6225" y="7615"/>
                    <a:pt x="5855" y="7245"/>
                    <a:pt x="5609" y="6817"/>
                  </a:cubicBezTo>
                  <a:cubicBezTo>
                    <a:pt x="5427" y="6495"/>
                    <a:pt x="5403" y="6084"/>
                    <a:pt x="5309" y="5714"/>
                  </a:cubicBezTo>
                  <a:cubicBezTo>
                    <a:pt x="5186" y="5245"/>
                    <a:pt x="5174" y="4717"/>
                    <a:pt x="4676" y="4430"/>
                  </a:cubicBezTo>
                  <a:lnTo>
                    <a:pt x="4676" y="4430"/>
                  </a:lnTo>
                  <a:cubicBezTo>
                    <a:pt x="4817" y="4893"/>
                    <a:pt x="4963" y="5356"/>
                    <a:pt x="5081" y="5826"/>
                  </a:cubicBezTo>
                  <a:cubicBezTo>
                    <a:pt x="5109" y="5921"/>
                    <a:pt x="5030" y="6048"/>
                    <a:pt x="4997" y="6162"/>
                  </a:cubicBezTo>
                  <a:lnTo>
                    <a:pt x="4997" y="6162"/>
                  </a:lnTo>
                  <a:cubicBezTo>
                    <a:pt x="4593" y="5827"/>
                    <a:pt x="4188" y="5498"/>
                    <a:pt x="3767" y="5157"/>
                  </a:cubicBezTo>
                  <a:cubicBezTo>
                    <a:pt x="3849" y="4365"/>
                    <a:pt x="3250" y="3731"/>
                    <a:pt x="3121" y="2904"/>
                  </a:cubicBezTo>
                  <a:cubicBezTo>
                    <a:pt x="3125" y="2904"/>
                    <a:pt x="3129" y="2904"/>
                    <a:pt x="3133" y="2904"/>
                  </a:cubicBezTo>
                  <a:close/>
                  <a:moveTo>
                    <a:pt x="32" y="28"/>
                  </a:moveTo>
                  <a:cubicBezTo>
                    <a:pt x="68" y="81"/>
                    <a:pt x="97" y="141"/>
                    <a:pt x="147" y="171"/>
                  </a:cubicBezTo>
                  <a:cubicBezTo>
                    <a:pt x="833" y="634"/>
                    <a:pt x="1619" y="869"/>
                    <a:pt x="2411" y="1144"/>
                  </a:cubicBezTo>
                  <a:cubicBezTo>
                    <a:pt x="2218" y="1329"/>
                    <a:pt x="1995" y="1424"/>
                    <a:pt x="1737" y="1424"/>
                  </a:cubicBezTo>
                  <a:cubicBezTo>
                    <a:pt x="1635" y="1424"/>
                    <a:pt x="1527" y="1409"/>
                    <a:pt x="1414" y="1379"/>
                  </a:cubicBezTo>
                  <a:cubicBezTo>
                    <a:pt x="1238" y="1338"/>
                    <a:pt x="1062" y="1338"/>
                    <a:pt x="886" y="1314"/>
                  </a:cubicBezTo>
                  <a:lnTo>
                    <a:pt x="886" y="1314"/>
                  </a:lnTo>
                  <a:cubicBezTo>
                    <a:pt x="1361" y="1907"/>
                    <a:pt x="1584" y="2599"/>
                    <a:pt x="1502" y="3391"/>
                  </a:cubicBezTo>
                  <a:cubicBezTo>
                    <a:pt x="1373" y="3051"/>
                    <a:pt x="1267" y="2699"/>
                    <a:pt x="1109" y="2376"/>
                  </a:cubicBezTo>
                  <a:cubicBezTo>
                    <a:pt x="1033" y="2214"/>
                    <a:pt x="1062" y="1918"/>
                    <a:pt x="783" y="1918"/>
                  </a:cubicBezTo>
                  <a:cubicBezTo>
                    <a:pt x="759" y="1918"/>
                    <a:pt x="733" y="1920"/>
                    <a:pt x="704" y="1925"/>
                  </a:cubicBezTo>
                  <a:lnTo>
                    <a:pt x="1432" y="3972"/>
                  </a:lnTo>
                  <a:cubicBezTo>
                    <a:pt x="1737" y="4459"/>
                    <a:pt x="2147" y="4828"/>
                    <a:pt x="2669" y="5069"/>
                  </a:cubicBezTo>
                  <a:cubicBezTo>
                    <a:pt x="3151" y="5298"/>
                    <a:pt x="3620" y="5556"/>
                    <a:pt x="4107" y="5791"/>
                  </a:cubicBezTo>
                  <a:cubicBezTo>
                    <a:pt x="4399" y="5922"/>
                    <a:pt x="4702" y="6037"/>
                    <a:pt x="4995" y="6168"/>
                  </a:cubicBezTo>
                  <a:lnTo>
                    <a:pt x="4995" y="6168"/>
                  </a:lnTo>
                  <a:cubicBezTo>
                    <a:pt x="4994" y="6171"/>
                    <a:pt x="4993" y="6175"/>
                    <a:pt x="4993" y="6178"/>
                  </a:cubicBezTo>
                  <a:cubicBezTo>
                    <a:pt x="5010" y="6295"/>
                    <a:pt x="4987" y="6436"/>
                    <a:pt x="5045" y="6512"/>
                  </a:cubicBezTo>
                  <a:cubicBezTo>
                    <a:pt x="5521" y="7128"/>
                    <a:pt x="5966" y="7785"/>
                    <a:pt x="6518" y="8325"/>
                  </a:cubicBezTo>
                  <a:cubicBezTo>
                    <a:pt x="7193" y="8994"/>
                    <a:pt x="7979" y="9586"/>
                    <a:pt x="8982" y="9639"/>
                  </a:cubicBezTo>
                  <a:cubicBezTo>
                    <a:pt x="9160" y="9647"/>
                    <a:pt x="9339" y="9652"/>
                    <a:pt x="9519" y="9652"/>
                  </a:cubicBezTo>
                  <a:cubicBezTo>
                    <a:pt x="10260" y="9652"/>
                    <a:pt x="11002" y="9565"/>
                    <a:pt x="11692" y="9234"/>
                  </a:cubicBezTo>
                  <a:cubicBezTo>
                    <a:pt x="12068" y="9055"/>
                    <a:pt x="12438" y="8975"/>
                    <a:pt x="12813" y="8975"/>
                  </a:cubicBezTo>
                  <a:cubicBezTo>
                    <a:pt x="13098" y="8975"/>
                    <a:pt x="13386" y="9021"/>
                    <a:pt x="13681" y="9105"/>
                  </a:cubicBezTo>
                  <a:cubicBezTo>
                    <a:pt x="14344" y="9287"/>
                    <a:pt x="15007" y="9457"/>
                    <a:pt x="15840" y="9674"/>
                  </a:cubicBezTo>
                  <a:cubicBezTo>
                    <a:pt x="15570" y="9352"/>
                    <a:pt x="15406" y="9164"/>
                    <a:pt x="15241" y="8970"/>
                  </a:cubicBezTo>
                  <a:cubicBezTo>
                    <a:pt x="15190" y="8970"/>
                    <a:pt x="15136" y="8973"/>
                    <a:pt x="15083" y="8973"/>
                  </a:cubicBezTo>
                  <a:cubicBezTo>
                    <a:pt x="14913" y="8973"/>
                    <a:pt x="14749" y="8942"/>
                    <a:pt x="14696" y="8683"/>
                  </a:cubicBezTo>
                  <a:lnTo>
                    <a:pt x="15089" y="8683"/>
                  </a:lnTo>
                  <a:cubicBezTo>
                    <a:pt x="14942" y="8342"/>
                    <a:pt x="14801" y="7996"/>
                    <a:pt x="14655" y="7650"/>
                  </a:cubicBezTo>
                  <a:cubicBezTo>
                    <a:pt x="14561" y="7275"/>
                    <a:pt x="14461" y="6911"/>
                    <a:pt x="14408" y="6524"/>
                  </a:cubicBezTo>
                  <a:cubicBezTo>
                    <a:pt x="14279" y="5861"/>
                    <a:pt x="14197" y="5186"/>
                    <a:pt x="14033" y="4535"/>
                  </a:cubicBezTo>
                  <a:cubicBezTo>
                    <a:pt x="13916" y="4048"/>
                    <a:pt x="13798" y="3550"/>
                    <a:pt x="13370" y="3221"/>
                  </a:cubicBezTo>
                  <a:lnTo>
                    <a:pt x="13370" y="3221"/>
                  </a:lnTo>
                  <a:cubicBezTo>
                    <a:pt x="13423" y="3503"/>
                    <a:pt x="13493" y="3778"/>
                    <a:pt x="13558" y="4066"/>
                  </a:cubicBezTo>
                  <a:cubicBezTo>
                    <a:pt x="13552" y="4071"/>
                    <a:pt x="13532" y="4096"/>
                    <a:pt x="13520" y="4096"/>
                  </a:cubicBezTo>
                  <a:cubicBezTo>
                    <a:pt x="13519" y="4096"/>
                    <a:pt x="13518" y="4096"/>
                    <a:pt x="13517" y="4095"/>
                  </a:cubicBezTo>
                  <a:cubicBezTo>
                    <a:pt x="13145" y="3960"/>
                    <a:pt x="12784" y="3902"/>
                    <a:pt x="12429" y="3902"/>
                  </a:cubicBezTo>
                  <a:cubicBezTo>
                    <a:pt x="11770" y="3902"/>
                    <a:pt x="11130" y="4100"/>
                    <a:pt x="10478" y="4359"/>
                  </a:cubicBezTo>
                  <a:cubicBezTo>
                    <a:pt x="9838" y="4606"/>
                    <a:pt x="9128" y="4694"/>
                    <a:pt x="8436" y="4823"/>
                  </a:cubicBezTo>
                  <a:cubicBezTo>
                    <a:pt x="8348" y="4837"/>
                    <a:pt x="8262" y="4845"/>
                    <a:pt x="8177" y="4845"/>
                  </a:cubicBezTo>
                  <a:cubicBezTo>
                    <a:pt x="7727" y="4845"/>
                    <a:pt x="7319" y="4640"/>
                    <a:pt x="6870" y="4295"/>
                  </a:cubicBezTo>
                  <a:cubicBezTo>
                    <a:pt x="8548" y="4095"/>
                    <a:pt x="10061" y="3661"/>
                    <a:pt x="11563" y="3157"/>
                  </a:cubicBezTo>
                  <a:cubicBezTo>
                    <a:pt x="11779" y="3083"/>
                    <a:pt x="11995" y="3038"/>
                    <a:pt x="12212" y="3038"/>
                  </a:cubicBezTo>
                  <a:cubicBezTo>
                    <a:pt x="12443" y="3038"/>
                    <a:pt x="12674" y="3088"/>
                    <a:pt x="12906" y="3209"/>
                  </a:cubicBezTo>
                  <a:cubicBezTo>
                    <a:pt x="12953" y="3234"/>
                    <a:pt x="13008" y="3241"/>
                    <a:pt x="13067" y="3241"/>
                  </a:cubicBezTo>
                  <a:cubicBezTo>
                    <a:pt x="13164" y="3241"/>
                    <a:pt x="13272" y="3221"/>
                    <a:pt x="13370" y="3221"/>
                  </a:cubicBezTo>
                  <a:cubicBezTo>
                    <a:pt x="12877" y="2435"/>
                    <a:pt x="12167" y="1983"/>
                    <a:pt x="11264" y="1801"/>
                  </a:cubicBezTo>
                  <a:cubicBezTo>
                    <a:pt x="10712" y="1690"/>
                    <a:pt x="10173" y="1543"/>
                    <a:pt x="9633" y="1379"/>
                  </a:cubicBezTo>
                  <a:cubicBezTo>
                    <a:pt x="8246" y="966"/>
                    <a:pt x="6833" y="836"/>
                    <a:pt x="5409" y="836"/>
                  </a:cubicBezTo>
                  <a:cubicBezTo>
                    <a:pt x="5015" y="836"/>
                    <a:pt x="4620" y="846"/>
                    <a:pt x="4224" y="863"/>
                  </a:cubicBezTo>
                  <a:cubicBezTo>
                    <a:pt x="3976" y="873"/>
                    <a:pt x="3730" y="880"/>
                    <a:pt x="3485" y="880"/>
                  </a:cubicBezTo>
                  <a:cubicBezTo>
                    <a:pt x="2587" y="880"/>
                    <a:pt x="1718" y="777"/>
                    <a:pt x="892" y="311"/>
                  </a:cubicBezTo>
                  <a:cubicBezTo>
                    <a:pt x="632" y="170"/>
                    <a:pt x="322" y="116"/>
                    <a:pt x="32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 flipH="1">
              <a:off x="3865627" y="363410"/>
              <a:ext cx="217528" cy="322690"/>
            </a:xfrm>
            <a:custGeom>
              <a:avLst/>
              <a:gdLst/>
              <a:ahLst/>
              <a:cxnLst/>
              <a:rect l="l" t="t" r="r" b="b"/>
              <a:pathLst>
                <a:path w="5134" h="7616" extrusionOk="0">
                  <a:moveTo>
                    <a:pt x="4682" y="95"/>
                  </a:moveTo>
                  <a:lnTo>
                    <a:pt x="4670" y="107"/>
                  </a:lnTo>
                  <a:cubicBezTo>
                    <a:pt x="4674" y="106"/>
                    <a:pt x="4677" y="105"/>
                    <a:pt x="4681" y="104"/>
                  </a:cubicBezTo>
                  <a:lnTo>
                    <a:pt x="4681" y="104"/>
                  </a:lnTo>
                  <a:cubicBezTo>
                    <a:pt x="4681" y="101"/>
                    <a:pt x="4681" y="98"/>
                    <a:pt x="4682" y="95"/>
                  </a:cubicBezTo>
                  <a:close/>
                  <a:moveTo>
                    <a:pt x="3949" y="828"/>
                  </a:moveTo>
                  <a:lnTo>
                    <a:pt x="3943" y="834"/>
                  </a:lnTo>
                  <a:cubicBezTo>
                    <a:pt x="3944" y="835"/>
                    <a:pt x="3945" y="835"/>
                    <a:pt x="3946" y="836"/>
                  </a:cubicBezTo>
                  <a:lnTo>
                    <a:pt x="3946" y="836"/>
                  </a:lnTo>
                  <a:cubicBezTo>
                    <a:pt x="3947" y="833"/>
                    <a:pt x="3948" y="831"/>
                    <a:pt x="3949" y="828"/>
                  </a:cubicBezTo>
                  <a:close/>
                  <a:moveTo>
                    <a:pt x="3215" y="1268"/>
                  </a:moveTo>
                  <a:lnTo>
                    <a:pt x="3209" y="1274"/>
                  </a:lnTo>
                  <a:cubicBezTo>
                    <a:pt x="3210" y="1274"/>
                    <a:pt x="3210" y="1274"/>
                    <a:pt x="3210" y="1274"/>
                  </a:cubicBezTo>
                  <a:lnTo>
                    <a:pt x="3210" y="1274"/>
                  </a:lnTo>
                  <a:cubicBezTo>
                    <a:pt x="3212" y="1272"/>
                    <a:pt x="3214" y="1270"/>
                    <a:pt x="3215" y="1268"/>
                  </a:cubicBezTo>
                  <a:close/>
                  <a:moveTo>
                    <a:pt x="3358" y="4499"/>
                  </a:moveTo>
                  <a:cubicBezTo>
                    <a:pt x="3357" y="4501"/>
                    <a:pt x="3357" y="4504"/>
                    <a:pt x="3356" y="4506"/>
                  </a:cubicBezTo>
                  <a:lnTo>
                    <a:pt x="3362" y="4501"/>
                  </a:lnTo>
                  <a:cubicBezTo>
                    <a:pt x="3361" y="4500"/>
                    <a:pt x="3359" y="4499"/>
                    <a:pt x="3358" y="4499"/>
                  </a:cubicBezTo>
                  <a:close/>
                  <a:moveTo>
                    <a:pt x="3362" y="2553"/>
                  </a:moveTo>
                  <a:lnTo>
                    <a:pt x="3362" y="2553"/>
                  </a:lnTo>
                  <a:cubicBezTo>
                    <a:pt x="3297" y="2969"/>
                    <a:pt x="3057" y="3034"/>
                    <a:pt x="2863" y="3151"/>
                  </a:cubicBezTo>
                  <a:cubicBezTo>
                    <a:pt x="2746" y="3216"/>
                    <a:pt x="2640" y="3292"/>
                    <a:pt x="2523" y="3357"/>
                  </a:cubicBezTo>
                  <a:cubicBezTo>
                    <a:pt x="2470" y="3404"/>
                    <a:pt x="2417" y="3445"/>
                    <a:pt x="2365" y="3497"/>
                  </a:cubicBezTo>
                  <a:cubicBezTo>
                    <a:pt x="2183" y="3650"/>
                    <a:pt x="1995" y="3802"/>
                    <a:pt x="1807" y="3961"/>
                  </a:cubicBezTo>
                  <a:cubicBezTo>
                    <a:pt x="1655" y="4107"/>
                    <a:pt x="1508" y="4242"/>
                    <a:pt x="1356" y="4389"/>
                  </a:cubicBezTo>
                  <a:cubicBezTo>
                    <a:pt x="1303" y="4436"/>
                    <a:pt x="1250" y="4489"/>
                    <a:pt x="1203" y="4530"/>
                  </a:cubicBezTo>
                  <a:cubicBezTo>
                    <a:pt x="1097" y="4665"/>
                    <a:pt x="986" y="4800"/>
                    <a:pt x="880" y="4935"/>
                  </a:cubicBezTo>
                  <a:cubicBezTo>
                    <a:pt x="798" y="5081"/>
                    <a:pt x="716" y="5234"/>
                    <a:pt x="564" y="5527"/>
                  </a:cubicBezTo>
                  <a:cubicBezTo>
                    <a:pt x="487" y="5122"/>
                    <a:pt x="657" y="5017"/>
                    <a:pt x="804" y="4888"/>
                  </a:cubicBezTo>
                  <a:cubicBezTo>
                    <a:pt x="904" y="4735"/>
                    <a:pt x="1004" y="4577"/>
                    <a:pt x="1097" y="4413"/>
                  </a:cubicBezTo>
                  <a:cubicBezTo>
                    <a:pt x="1133" y="4360"/>
                    <a:pt x="1174" y="4319"/>
                    <a:pt x="1209" y="4266"/>
                  </a:cubicBezTo>
                  <a:cubicBezTo>
                    <a:pt x="1385" y="4143"/>
                    <a:pt x="1561" y="4008"/>
                    <a:pt x="1737" y="3885"/>
                  </a:cubicBezTo>
                  <a:cubicBezTo>
                    <a:pt x="1913" y="3709"/>
                    <a:pt x="2089" y="3527"/>
                    <a:pt x="2265" y="3345"/>
                  </a:cubicBezTo>
                  <a:cubicBezTo>
                    <a:pt x="2306" y="3304"/>
                    <a:pt x="2353" y="3274"/>
                    <a:pt x="2394" y="3239"/>
                  </a:cubicBezTo>
                  <a:cubicBezTo>
                    <a:pt x="2517" y="3151"/>
                    <a:pt x="2629" y="3069"/>
                    <a:pt x="2746" y="2993"/>
                  </a:cubicBezTo>
                  <a:cubicBezTo>
                    <a:pt x="2916" y="2876"/>
                    <a:pt x="3092" y="2746"/>
                    <a:pt x="3362" y="2553"/>
                  </a:cubicBezTo>
                  <a:close/>
                  <a:moveTo>
                    <a:pt x="1455" y="6114"/>
                  </a:moveTo>
                  <a:lnTo>
                    <a:pt x="1453" y="6116"/>
                  </a:lnTo>
                  <a:lnTo>
                    <a:pt x="1455" y="6114"/>
                  </a:lnTo>
                  <a:close/>
                  <a:moveTo>
                    <a:pt x="5057" y="1"/>
                  </a:moveTo>
                  <a:cubicBezTo>
                    <a:pt x="4932" y="35"/>
                    <a:pt x="4806" y="69"/>
                    <a:pt x="4681" y="104"/>
                  </a:cubicBezTo>
                  <a:lnTo>
                    <a:pt x="4681" y="104"/>
                  </a:lnTo>
                  <a:cubicBezTo>
                    <a:pt x="4617" y="566"/>
                    <a:pt x="4506" y="673"/>
                    <a:pt x="4097" y="687"/>
                  </a:cubicBezTo>
                  <a:lnTo>
                    <a:pt x="4097" y="687"/>
                  </a:lnTo>
                  <a:cubicBezTo>
                    <a:pt x="4097" y="685"/>
                    <a:pt x="4096" y="683"/>
                    <a:pt x="4095" y="681"/>
                  </a:cubicBezTo>
                  <a:lnTo>
                    <a:pt x="4095" y="681"/>
                  </a:lnTo>
                  <a:lnTo>
                    <a:pt x="4083" y="687"/>
                  </a:lnTo>
                  <a:cubicBezTo>
                    <a:pt x="4088" y="687"/>
                    <a:pt x="4093" y="687"/>
                    <a:pt x="4097" y="687"/>
                  </a:cubicBezTo>
                  <a:lnTo>
                    <a:pt x="4097" y="687"/>
                  </a:lnTo>
                  <a:cubicBezTo>
                    <a:pt x="4138" y="795"/>
                    <a:pt x="4139" y="866"/>
                    <a:pt x="4063" y="866"/>
                  </a:cubicBezTo>
                  <a:cubicBezTo>
                    <a:pt x="4035" y="866"/>
                    <a:pt x="3997" y="857"/>
                    <a:pt x="3946" y="836"/>
                  </a:cubicBezTo>
                  <a:lnTo>
                    <a:pt x="3946" y="836"/>
                  </a:lnTo>
                  <a:cubicBezTo>
                    <a:pt x="3835" y="1187"/>
                    <a:pt x="3731" y="1276"/>
                    <a:pt x="3335" y="1276"/>
                  </a:cubicBezTo>
                  <a:cubicBezTo>
                    <a:pt x="3297" y="1276"/>
                    <a:pt x="3255" y="1276"/>
                    <a:pt x="3210" y="1274"/>
                  </a:cubicBezTo>
                  <a:lnTo>
                    <a:pt x="3210" y="1274"/>
                  </a:lnTo>
                  <a:cubicBezTo>
                    <a:pt x="3165" y="1330"/>
                    <a:pt x="3114" y="1381"/>
                    <a:pt x="3063" y="1427"/>
                  </a:cubicBezTo>
                  <a:lnTo>
                    <a:pt x="3069" y="1421"/>
                  </a:lnTo>
                  <a:lnTo>
                    <a:pt x="3069" y="1421"/>
                  </a:lnTo>
                  <a:cubicBezTo>
                    <a:pt x="2875" y="1544"/>
                    <a:pt x="2670" y="1661"/>
                    <a:pt x="2476" y="1802"/>
                  </a:cubicBezTo>
                  <a:cubicBezTo>
                    <a:pt x="2247" y="1972"/>
                    <a:pt x="1977" y="2119"/>
                    <a:pt x="1819" y="2348"/>
                  </a:cubicBezTo>
                  <a:cubicBezTo>
                    <a:pt x="1379" y="2952"/>
                    <a:pt x="968" y="3580"/>
                    <a:pt x="593" y="4231"/>
                  </a:cubicBezTo>
                  <a:cubicBezTo>
                    <a:pt x="352" y="4665"/>
                    <a:pt x="65" y="5117"/>
                    <a:pt x="399" y="5650"/>
                  </a:cubicBezTo>
                  <a:cubicBezTo>
                    <a:pt x="446" y="5721"/>
                    <a:pt x="393" y="5885"/>
                    <a:pt x="335" y="5985"/>
                  </a:cubicBezTo>
                  <a:cubicBezTo>
                    <a:pt x="0" y="6519"/>
                    <a:pt x="135" y="7076"/>
                    <a:pt x="188" y="7616"/>
                  </a:cubicBezTo>
                  <a:cubicBezTo>
                    <a:pt x="335" y="7487"/>
                    <a:pt x="464" y="7381"/>
                    <a:pt x="575" y="7281"/>
                  </a:cubicBezTo>
                  <a:cubicBezTo>
                    <a:pt x="722" y="7088"/>
                    <a:pt x="869" y="6894"/>
                    <a:pt x="1015" y="6700"/>
                  </a:cubicBezTo>
                  <a:lnTo>
                    <a:pt x="1015" y="6700"/>
                  </a:lnTo>
                  <a:lnTo>
                    <a:pt x="1009" y="6706"/>
                  </a:lnTo>
                  <a:cubicBezTo>
                    <a:pt x="1115" y="6560"/>
                    <a:pt x="1209" y="6407"/>
                    <a:pt x="1309" y="6260"/>
                  </a:cubicBezTo>
                  <a:lnTo>
                    <a:pt x="1309" y="6260"/>
                  </a:lnTo>
                  <a:lnTo>
                    <a:pt x="1453" y="6116"/>
                  </a:lnTo>
                  <a:lnTo>
                    <a:pt x="1596" y="5973"/>
                  </a:lnTo>
                  <a:lnTo>
                    <a:pt x="1596" y="5973"/>
                  </a:lnTo>
                  <a:cubicBezTo>
                    <a:pt x="1848" y="5779"/>
                    <a:pt x="2089" y="5580"/>
                    <a:pt x="2335" y="5381"/>
                  </a:cubicBezTo>
                  <a:lnTo>
                    <a:pt x="2335" y="5381"/>
                  </a:lnTo>
                  <a:lnTo>
                    <a:pt x="2329" y="5386"/>
                  </a:lnTo>
                  <a:lnTo>
                    <a:pt x="2640" y="5234"/>
                  </a:lnTo>
                  <a:lnTo>
                    <a:pt x="2623" y="5240"/>
                  </a:lnTo>
                  <a:cubicBezTo>
                    <a:pt x="2674" y="5182"/>
                    <a:pt x="2726" y="5136"/>
                    <a:pt x="2773" y="5084"/>
                  </a:cubicBezTo>
                  <a:lnTo>
                    <a:pt x="2773" y="5084"/>
                  </a:lnTo>
                  <a:cubicBezTo>
                    <a:pt x="2830" y="5033"/>
                    <a:pt x="2882" y="4986"/>
                    <a:pt x="2934" y="4935"/>
                  </a:cubicBezTo>
                  <a:lnTo>
                    <a:pt x="2934" y="4935"/>
                  </a:lnTo>
                  <a:lnTo>
                    <a:pt x="2916" y="4946"/>
                  </a:lnTo>
                  <a:lnTo>
                    <a:pt x="2916" y="4946"/>
                  </a:lnTo>
                  <a:lnTo>
                    <a:pt x="3080" y="4788"/>
                  </a:lnTo>
                  <a:lnTo>
                    <a:pt x="3063" y="4800"/>
                  </a:lnTo>
                  <a:lnTo>
                    <a:pt x="3209" y="4653"/>
                  </a:lnTo>
                  <a:lnTo>
                    <a:pt x="3209" y="4653"/>
                  </a:lnTo>
                  <a:lnTo>
                    <a:pt x="3215" y="4647"/>
                  </a:lnTo>
                  <a:lnTo>
                    <a:pt x="3209" y="4653"/>
                  </a:lnTo>
                  <a:cubicBezTo>
                    <a:pt x="3167" y="4538"/>
                    <a:pt x="3174" y="4472"/>
                    <a:pt x="3249" y="4472"/>
                  </a:cubicBezTo>
                  <a:cubicBezTo>
                    <a:pt x="3276" y="4472"/>
                    <a:pt x="3312" y="4481"/>
                    <a:pt x="3358" y="4499"/>
                  </a:cubicBezTo>
                  <a:lnTo>
                    <a:pt x="3358" y="4499"/>
                  </a:lnTo>
                  <a:cubicBezTo>
                    <a:pt x="3391" y="4365"/>
                    <a:pt x="3387" y="4194"/>
                    <a:pt x="3473" y="4096"/>
                  </a:cubicBezTo>
                  <a:cubicBezTo>
                    <a:pt x="3907" y="3638"/>
                    <a:pt x="4007" y="3081"/>
                    <a:pt x="4083" y="2482"/>
                  </a:cubicBezTo>
                  <a:lnTo>
                    <a:pt x="4083" y="2482"/>
                  </a:lnTo>
                  <a:cubicBezTo>
                    <a:pt x="3872" y="2524"/>
                    <a:pt x="3708" y="2553"/>
                    <a:pt x="3444" y="2594"/>
                  </a:cubicBezTo>
                  <a:cubicBezTo>
                    <a:pt x="4823" y="1362"/>
                    <a:pt x="5134" y="852"/>
                    <a:pt x="505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 flipH="1">
              <a:off x="3871601" y="542888"/>
              <a:ext cx="213291" cy="215790"/>
            </a:xfrm>
            <a:custGeom>
              <a:avLst/>
              <a:gdLst/>
              <a:ahLst/>
              <a:cxnLst/>
              <a:rect l="l" t="t" r="r" b="b"/>
              <a:pathLst>
                <a:path w="5034" h="5093" extrusionOk="0">
                  <a:moveTo>
                    <a:pt x="2388" y="1139"/>
                  </a:moveTo>
                  <a:lnTo>
                    <a:pt x="2382" y="1145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387" y="1141"/>
                    <a:pt x="2387" y="1140"/>
                    <a:pt x="2388" y="1139"/>
                  </a:cubicBezTo>
                  <a:close/>
                  <a:moveTo>
                    <a:pt x="1508" y="1872"/>
                  </a:moveTo>
                  <a:lnTo>
                    <a:pt x="1502" y="1878"/>
                  </a:lnTo>
                  <a:cubicBezTo>
                    <a:pt x="1505" y="1879"/>
                    <a:pt x="1508" y="1881"/>
                    <a:pt x="1512" y="1882"/>
                  </a:cubicBezTo>
                  <a:lnTo>
                    <a:pt x="1512" y="1882"/>
                  </a:lnTo>
                  <a:cubicBezTo>
                    <a:pt x="1510" y="1879"/>
                    <a:pt x="1509" y="1875"/>
                    <a:pt x="1508" y="1872"/>
                  </a:cubicBezTo>
                  <a:close/>
                  <a:moveTo>
                    <a:pt x="1361" y="2019"/>
                  </a:moveTo>
                  <a:lnTo>
                    <a:pt x="1355" y="2024"/>
                  </a:lnTo>
                  <a:cubicBezTo>
                    <a:pt x="1359" y="2026"/>
                    <a:pt x="1362" y="2027"/>
                    <a:pt x="1364" y="2028"/>
                  </a:cubicBezTo>
                  <a:lnTo>
                    <a:pt x="1364" y="2028"/>
                  </a:lnTo>
                  <a:cubicBezTo>
                    <a:pt x="1363" y="2025"/>
                    <a:pt x="1362" y="2022"/>
                    <a:pt x="1361" y="2019"/>
                  </a:cubicBezTo>
                  <a:close/>
                  <a:moveTo>
                    <a:pt x="2957" y="2547"/>
                  </a:moveTo>
                  <a:cubicBezTo>
                    <a:pt x="2959" y="2551"/>
                    <a:pt x="2961" y="2555"/>
                    <a:pt x="2963" y="2558"/>
                  </a:cubicBezTo>
                  <a:lnTo>
                    <a:pt x="2963" y="2547"/>
                  </a:lnTo>
                  <a:close/>
                  <a:moveTo>
                    <a:pt x="2095" y="3339"/>
                  </a:moveTo>
                  <a:lnTo>
                    <a:pt x="2095" y="3339"/>
                  </a:lnTo>
                  <a:cubicBezTo>
                    <a:pt x="2092" y="3339"/>
                    <a:pt x="2090" y="3340"/>
                    <a:pt x="2087" y="3340"/>
                  </a:cubicBezTo>
                  <a:lnTo>
                    <a:pt x="2087" y="3340"/>
                  </a:lnTo>
                  <a:lnTo>
                    <a:pt x="2083" y="3344"/>
                  </a:lnTo>
                  <a:lnTo>
                    <a:pt x="2095" y="3339"/>
                  </a:lnTo>
                  <a:close/>
                  <a:moveTo>
                    <a:pt x="3825" y="1"/>
                  </a:moveTo>
                  <a:lnTo>
                    <a:pt x="3825" y="1"/>
                  </a:lnTo>
                  <a:cubicBezTo>
                    <a:pt x="3673" y="94"/>
                    <a:pt x="3538" y="182"/>
                    <a:pt x="3409" y="265"/>
                  </a:cubicBezTo>
                  <a:lnTo>
                    <a:pt x="3415" y="259"/>
                  </a:lnTo>
                  <a:lnTo>
                    <a:pt x="3262" y="411"/>
                  </a:lnTo>
                  <a:lnTo>
                    <a:pt x="3117" y="556"/>
                  </a:lnTo>
                  <a:lnTo>
                    <a:pt x="3122" y="551"/>
                  </a:lnTo>
                  <a:lnTo>
                    <a:pt x="2980" y="693"/>
                  </a:lnTo>
                  <a:lnTo>
                    <a:pt x="2980" y="693"/>
                  </a:lnTo>
                  <a:cubicBezTo>
                    <a:pt x="2922" y="740"/>
                    <a:pt x="2869" y="793"/>
                    <a:pt x="2822" y="845"/>
                  </a:cubicBezTo>
                  <a:lnTo>
                    <a:pt x="2828" y="839"/>
                  </a:lnTo>
                  <a:lnTo>
                    <a:pt x="2828" y="839"/>
                  </a:lnTo>
                  <a:cubicBezTo>
                    <a:pt x="2775" y="898"/>
                    <a:pt x="2722" y="945"/>
                    <a:pt x="2675" y="998"/>
                  </a:cubicBezTo>
                  <a:lnTo>
                    <a:pt x="2675" y="998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154" y="1588"/>
                    <a:pt x="2042" y="1677"/>
                    <a:pt x="1656" y="1730"/>
                  </a:cubicBezTo>
                  <a:lnTo>
                    <a:pt x="1656" y="1730"/>
                  </a:lnTo>
                  <a:cubicBezTo>
                    <a:pt x="1656" y="1729"/>
                    <a:pt x="1655" y="1727"/>
                    <a:pt x="1655" y="1725"/>
                  </a:cubicBezTo>
                  <a:lnTo>
                    <a:pt x="1655" y="1725"/>
                  </a:lnTo>
                  <a:lnTo>
                    <a:pt x="1649" y="1731"/>
                  </a:lnTo>
                  <a:cubicBezTo>
                    <a:pt x="1651" y="1731"/>
                    <a:pt x="1654" y="1730"/>
                    <a:pt x="1656" y="1730"/>
                  </a:cubicBezTo>
                  <a:lnTo>
                    <a:pt x="1656" y="1730"/>
                  </a:lnTo>
                  <a:cubicBezTo>
                    <a:pt x="1697" y="1842"/>
                    <a:pt x="1689" y="1909"/>
                    <a:pt x="1616" y="1909"/>
                  </a:cubicBezTo>
                  <a:cubicBezTo>
                    <a:pt x="1590" y="1909"/>
                    <a:pt x="1555" y="1900"/>
                    <a:pt x="1512" y="1882"/>
                  </a:cubicBezTo>
                  <a:lnTo>
                    <a:pt x="1512" y="1882"/>
                  </a:lnTo>
                  <a:cubicBezTo>
                    <a:pt x="1553" y="1999"/>
                    <a:pt x="1548" y="2061"/>
                    <a:pt x="1481" y="2061"/>
                  </a:cubicBezTo>
                  <a:cubicBezTo>
                    <a:pt x="1453" y="2061"/>
                    <a:pt x="1414" y="2050"/>
                    <a:pt x="1364" y="2028"/>
                  </a:cubicBezTo>
                  <a:lnTo>
                    <a:pt x="1364" y="2028"/>
                  </a:lnTo>
                  <a:cubicBezTo>
                    <a:pt x="1446" y="2290"/>
                    <a:pt x="1331" y="2427"/>
                    <a:pt x="1069" y="2464"/>
                  </a:cubicBezTo>
                  <a:lnTo>
                    <a:pt x="1069" y="2464"/>
                  </a:lnTo>
                  <a:cubicBezTo>
                    <a:pt x="1068" y="2462"/>
                    <a:pt x="1068" y="2460"/>
                    <a:pt x="1068" y="2459"/>
                  </a:cubicBezTo>
                  <a:lnTo>
                    <a:pt x="1068" y="2459"/>
                  </a:lnTo>
                  <a:lnTo>
                    <a:pt x="1062" y="2464"/>
                  </a:lnTo>
                  <a:cubicBezTo>
                    <a:pt x="1064" y="2464"/>
                    <a:pt x="1066" y="2464"/>
                    <a:pt x="1069" y="2464"/>
                  </a:cubicBezTo>
                  <a:lnTo>
                    <a:pt x="1069" y="2464"/>
                  </a:lnTo>
                  <a:cubicBezTo>
                    <a:pt x="1108" y="2805"/>
                    <a:pt x="974" y="3008"/>
                    <a:pt x="627" y="3051"/>
                  </a:cubicBezTo>
                  <a:lnTo>
                    <a:pt x="627" y="3051"/>
                  </a:lnTo>
                  <a:cubicBezTo>
                    <a:pt x="627" y="3049"/>
                    <a:pt x="628" y="3047"/>
                    <a:pt x="628" y="3045"/>
                  </a:cubicBezTo>
                  <a:lnTo>
                    <a:pt x="628" y="3045"/>
                  </a:lnTo>
                  <a:lnTo>
                    <a:pt x="622" y="3051"/>
                  </a:lnTo>
                  <a:cubicBezTo>
                    <a:pt x="624" y="3051"/>
                    <a:pt x="625" y="3051"/>
                    <a:pt x="627" y="3051"/>
                  </a:cubicBezTo>
                  <a:lnTo>
                    <a:pt x="627" y="3051"/>
                  </a:lnTo>
                  <a:cubicBezTo>
                    <a:pt x="605" y="3143"/>
                    <a:pt x="610" y="3252"/>
                    <a:pt x="569" y="3339"/>
                  </a:cubicBezTo>
                  <a:cubicBezTo>
                    <a:pt x="305" y="3908"/>
                    <a:pt x="0" y="4465"/>
                    <a:pt x="429" y="5093"/>
                  </a:cubicBezTo>
                  <a:cubicBezTo>
                    <a:pt x="487" y="5071"/>
                    <a:pt x="556" y="5050"/>
                    <a:pt x="617" y="5028"/>
                  </a:cubicBezTo>
                  <a:lnTo>
                    <a:pt x="617" y="5028"/>
                  </a:lnTo>
                  <a:cubicBezTo>
                    <a:pt x="617" y="5032"/>
                    <a:pt x="616" y="5036"/>
                    <a:pt x="616" y="5040"/>
                  </a:cubicBezTo>
                  <a:lnTo>
                    <a:pt x="634" y="5022"/>
                  </a:lnTo>
                  <a:lnTo>
                    <a:pt x="634" y="5022"/>
                  </a:lnTo>
                  <a:cubicBezTo>
                    <a:pt x="628" y="5024"/>
                    <a:pt x="623" y="5026"/>
                    <a:pt x="617" y="5028"/>
                  </a:cubicBezTo>
                  <a:lnTo>
                    <a:pt x="617" y="5028"/>
                  </a:lnTo>
                  <a:cubicBezTo>
                    <a:pt x="627" y="4801"/>
                    <a:pt x="594" y="4555"/>
                    <a:pt x="911" y="4514"/>
                  </a:cubicBezTo>
                  <a:lnTo>
                    <a:pt x="911" y="4514"/>
                  </a:lnTo>
                  <a:cubicBezTo>
                    <a:pt x="910" y="4515"/>
                    <a:pt x="910" y="4516"/>
                    <a:pt x="910" y="4518"/>
                  </a:cubicBezTo>
                  <a:lnTo>
                    <a:pt x="927" y="4512"/>
                  </a:lnTo>
                  <a:lnTo>
                    <a:pt x="927" y="4512"/>
                  </a:lnTo>
                  <a:cubicBezTo>
                    <a:pt x="922" y="4512"/>
                    <a:pt x="916" y="4513"/>
                    <a:pt x="911" y="4514"/>
                  </a:cubicBezTo>
                  <a:lnTo>
                    <a:pt x="911" y="4514"/>
                  </a:lnTo>
                  <a:cubicBezTo>
                    <a:pt x="1069" y="3891"/>
                    <a:pt x="1459" y="3494"/>
                    <a:pt x="2087" y="3340"/>
                  </a:cubicBezTo>
                  <a:lnTo>
                    <a:pt x="2087" y="3340"/>
                  </a:lnTo>
                  <a:lnTo>
                    <a:pt x="2241" y="3192"/>
                  </a:lnTo>
                  <a:lnTo>
                    <a:pt x="2394" y="3034"/>
                  </a:lnTo>
                  <a:lnTo>
                    <a:pt x="2388" y="3045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82" y="2748"/>
                    <a:pt x="2681" y="2750"/>
                    <a:pt x="2681" y="2752"/>
                  </a:cubicBezTo>
                  <a:lnTo>
                    <a:pt x="2687" y="2740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90" y="2644"/>
                    <a:pt x="2708" y="2552"/>
                    <a:pt x="2786" y="2552"/>
                  </a:cubicBezTo>
                  <a:cubicBezTo>
                    <a:pt x="2818" y="2552"/>
                    <a:pt x="2860" y="2568"/>
                    <a:pt x="2916" y="2605"/>
                  </a:cubicBezTo>
                  <a:lnTo>
                    <a:pt x="2898" y="2588"/>
                  </a:lnTo>
                  <a:lnTo>
                    <a:pt x="2916" y="2547"/>
                  </a:lnTo>
                  <a:lnTo>
                    <a:pt x="2957" y="2547"/>
                  </a:lnTo>
                  <a:cubicBezTo>
                    <a:pt x="2926" y="2489"/>
                    <a:pt x="2871" y="2410"/>
                    <a:pt x="2892" y="2382"/>
                  </a:cubicBezTo>
                  <a:cubicBezTo>
                    <a:pt x="3186" y="1931"/>
                    <a:pt x="3491" y="1491"/>
                    <a:pt x="3872" y="927"/>
                  </a:cubicBezTo>
                  <a:lnTo>
                    <a:pt x="3872" y="927"/>
                  </a:lnTo>
                  <a:cubicBezTo>
                    <a:pt x="3749" y="1649"/>
                    <a:pt x="3591" y="2230"/>
                    <a:pt x="3573" y="2816"/>
                  </a:cubicBezTo>
                  <a:cubicBezTo>
                    <a:pt x="3561" y="3403"/>
                    <a:pt x="3696" y="3996"/>
                    <a:pt x="3778" y="4629"/>
                  </a:cubicBezTo>
                  <a:cubicBezTo>
                    <a:pt x="3960" y="4512"/>
                    <a:pt x="4124" y="4418"/>
                    <a:pt x="4277" y="4307"/>
                  </a:cubicBezTo>
                  <a:cubicBezTo>
                    <a:pt x="4934" y="3837"/>
                    <a:pt x="5034" y="3450"/>
                    <a:pt x="4705" y="2693"/>
                  </a:cubicBezTo>
                  <a:cubicBezTo>
                    <a:pt x="4647" y="2558"/>
                    <a:pt x="4535" y="2441"/>
                    <a:pt x="4506" y="2306"/>
                  </a:cubicBezTo>
                  <a:cubicBezTo>
                    <a:pt x="4336" y="1526"/>
                    <a:pt x="3737" y="881"/>
                    <a:pt x="38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 flipH="1">
              <a:off x="3394857" y="162322"/>
              <a:ext cx="136262" cy="192699"/>
            </a:xfrm>
            <a:custGeom>
              <a:avLst/>
              <a:gdLst/>
              <a:ahLst/>
              <a:cxnLst/>
              <a:rect l="l" t="t" r="r" b="b"/>
              <a:pathLst>
                <a:path w="3216" h="4548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94" y="5"/>
                    <a:pt x="294" y="9"/>
                    <a:pt x="294" y="13"/>
                  </a:cubicBezTo>
                  <a:lnTo>
                    <a:pt x="294" y="13"/>
                  </a:lnTo>
                  <a:cubicBezTo>
                    <a:pt x="296" y="13"/>
                    <a:pt x="298" y="13"/>
                    <a:pt x="300" y="13"/>
                  </a:cubicBezTo>
                  <a:lnTo>
                    <a:pt x="294" y="1"/>
                  </a:lnTo>
                  <a:close/>
                  <a:moveTo>
                    <a:pt x="1168" y="869"/>
                  </a:moveTo>
                  <a:lnTo>
                    <a:pt x="1168" y="869"/>
                  </a:lnTo>
                  <a:cubicBezTo>
                    <a:pt x="1169" y="874"/>
                    <a:pt x="1170" y="879"/>
                    <a:pt x="1170" y="884"/>
                  </a:cubicBezTo>
                  <a:lnTo>
                    <a:pt x="1170" y="884"/>
                  </a:lnTo>
                  <a:cubicBezTo>
                    <a:pt x="1172" y="883"/>
                    <a:pt x="1173" y="882"/>
                    <a:pt x="1174" y="881"/>
                  </a:cubicBezTo>
                  <a:lnTo>
                    <a:pt x="1168" y="869"/>
                  </a:lnTo>
                  <a:close/>
                  <a:moveTo>
                    <a:pt x="294" y="13"/>
                  </a:moveTo>
                  <a:cubicBezTo>
                    <a:pt x="202" y="13"/>
                    <a:pt x="116" y="24"/>
                    <a:pt x="24" y="24"/>
                  </a:cubicBezTo>
                  <a:cubicBezTo>
                    <a:pt x="13" y="306"/>
                    <a:pt x="7" y="599"/>
                    <a:pt x="1" y="893"/>
                  </a:cubicBezTo>
                  <a:cubicBezTo>
                    <a:pt x="224" y="1585"/>
                    <a:pt x="435" y="2277"/>
                    <a:pt x="652" y="2969"/>
                  </a:cubicBezTo>
                  <a:cubicBezTo>
                    <a:pt x="828" y="3497"/>
                    <a:pt x="1016" y="4025"/>
                    <a:pt x="1198" y="4548"/>
                  </a:cubicBezTo>
                  <a:cubicBezTo>
                    <a:pt x="1872" y="4501"/>
                    <a:pt x="2541" y="4454"/>
                    <a:pt x="3216" y="4401"/>
                  </a:cubicBezTo>
                  <a:lnTo>
                    <a:pt x="2488" y="2353"/>
                  </a:lnTo>
                  <a:lnTo>
                    <a:pt x="2482" y="2336"/>
                  </a:lnTo>
                  <a:cubicBezTo>
                    <a:pt x="2054" y="1919"/>
                    <a:pt x="1632" y="1503"/>
                    <a:pt x="1209" y="1075"/>
                  </a:cubicBezTo>
                  <a:cubicBezTo>
                    <a:pt x="1176" y="1042"/>
                    <a:pt x="1179" y="957"/>
                    <a:pt x="1170" y="884"/>
                  </a:cubicBezTo>
                  <a:lnTo>
                    <a:pt x="1170" y="884"/>
                  </a:lnTo>
                  <a:cubicBezTo>
                    <a:pt x="1112" y="928"/>
                    <a:pt x="1066" y="946"/>
                    <a:pt x="1030" y="946"/>
                  </a:cubicBezTo>
                  <a:cubicBezTo>
                    <a:pt x="946" y="946"/>
                    <a:pt x="913" y="845"/>
                    <a:pt x="881" y="734"/>
                  </a:cubicBezTo>
                  <a:cubicBezTo>
                    <a:pt x="608" y="560"/>
                    <a:pt x="289" y="420"/>
                    <a:pt x="294" y="13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 flipH="1">
              <a:off x="3820885" y="443234"/>
              <a:ext cx="95502" cy="251593"/>
            </a:xfrm>
            <a:custGeom>
              <a:avLst/>
              <a:gdLst/>
              <a:ahLst/>
              <a:cxnLst/>
              <a:rect l="l" t="t" r="r" b="b"/>
              <a:pathLst>
                <a:path w="2254" h="5938" extrusionOk="0">
                  <a:moveTo>
                    <a:pt x="728" y="0"/>
                  </a:moveTo>
                  <a:cubicBezTo>
                    <a:pt x="241" y="950"/>
                    <a:pt x="1" y="1854"/>
                    <a:pt x="241" y="2798"/>
                  </a:cubicBezTo>
                  <a:cubicBezTo>
                    <a:pt x="499" y="3825"/>
                    <a:pt x="857" y="4822"/>
                    <a:pt x="1168" y="5831"/>
                  </a:cubicBezTo>
                  <a:cubicBezTo>
                    <a:pt x="1297" y="5837"/>
                    <a:pt x="1426" y="5843"/>
                    <a:pt x="1544" y="5849"/>
                  </a:cubicBezTo>
                  <a:cubicBezTo>
                    <a:pt x="1603" y="5911"/>
                    <a:pt x="1649" y="5938"/>
                    <a:pt x="1685" y="5938"/>
                  </a:cubicBezTo>
                  <a:cubicBezTo>
                    <a:pt x="1745" y="5938"/>
                    <a:pt x="1775" y="5863"/>
                    <a:pt x="1790" y="5749"/>
                  </a:cubicBezTo>
                  <a:cubicBezTo>
                    <a:pt x="1555" y="5626"/>
                    <a:pt x="1708" y="5497"/>
                    <a:pt x="1808" y="5432"/>
                  </a:cubicBezTo>
                  <a:cubicBezTo>
                    <a:pt x="2236" y="5122"/>
                    <a:pt x="2254" y="4723"/>
                    <a:pt x="2136" y="4259"/>
                  </a:cubicBezTo>
                  <a:cubicBezTo>
                    <a:pt x="2083" y="4048"/>
                    <a:pt x="2083" y="3819"/>
                    <a:pt x="2019" y="3614"/>
                  </a:cubicBezTo>
                  <a:cubicBezTo>
                    <a:pt x="1667" y="2517"/>
                    <a:pt x="1297" y="1414"/>
                    <a:pt x="934" y="317"/>
                  </a:cubicBezTo>
                  <a:cubicBezTo>
                    <a:pt x="910" y="235"/>
                    <a:pt x="840" y="158"/>
                    <a:pt x="7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 flipH="1">
              <a:off x="3450361" y="162322"/>
              <a:ext cx="130966" cy="310784"/>
            </a:xfrm>
            <a:custGeom>
              <a:avLst/>
              <a:gdLst/>
              <a:ahLst/>
              <a:cxnLst/>
              <a:rect l="l" t="t" r="r" b="b"/>
              <a:pathLst>
                <a:path w="3091" h="7335" extrusionOk="0">
                  <a:moveTo>
                    <a:pt x="2975" y="7187"/>
                  </a:moveTo>
                  <a:lnTo>
                    <a:pt x="2975" y="7187"/>
                  </a:lnTo>
                  <a:cubicBezTo>
                    <a:pt x="2974" y="7188"/>
                    <a:pt x="2973" y="7188"/>
                    <a:pt x="2972" y="7188"/>
                  </a:cubicBezTo>
                  <a:lnTo>
                    <a:pt x="2972" y="7188"/>
                  </a:lnTo>
                  <a:cubicBezTo>
                    <a:pt x="2971" y="7192"/>
                    <a:pt x="2970" y="7196"/>
                    <a:pt x="2969" y="7199"/>
                  </a:cubicBezTo>
                  <a:lnTo>
                    <a:pt x="2975" y="7187"/>
                  </a:lnTo>
                  <a:close/>
                  <a:moveTo>
                    <a:pt x="476" y="1"/>
                  </a:moveTo>
                  <a:cubicBezTo>
                    <a:pt x="312" y="101"/>
                    <a:pt x="159" y="206"/>
                    <a:pt x="1" y="300"/>
                  </a:cubicBezTo>
                  <a:cubicBezTo>
                    <a:pt x="218" y="1004"/>
                    <a:pt x="453" y="1714"/>
                    <a:pt x="658" y="2430"/>
                  </a:cubicBezTo>
                  <a:cubicBezTo>
                    <a:pt x="717" y="2623"/>
                    <a:pt x="775" y="2876"/>
                    <a:pt x="711" y="3052"/>
                  </a:cubicBezTo>
                  <a:cubicBezTo>
                    <a:pt x="511" y="3556"/>
                    <a:pt x="599" y="4049"/>
                    <a:pt x="646" y="4548"/>
                  </a:cubicBezTo>
                  <a:lnTo>
                    <a:pt x="828" y="4548"/>
                  </a:lnTo>
                  <a:cubicBezTo>
                    <a:pt x="887" y="4295"/>
                    <a:pt x="939" y="4049"/>
                    <a:pt x="1016" y="3650"/>
                  </a:cubicBezTo>
                  <a:cubicBezTo>
                    <a:pt x="2007" y="4782"/>
                    <a:pt x="2189" y="6055"/>
                    <a:pt x="2476" y="7334"/>
                  </a:cubicBezTo>
                  <a:cubicBezTo>
                    <a:pt x="2669" y="7276"/>
                    <a:pt x="2820" y="7229"/>
                    <a:pt x="2972" y="7188"/>
                  </a:cubicBezTo>
                  <a:lnTo>
                    <a:pt x="2972" y="7188"/>
                  </a:lnTo>
                  <a:cubicBezTo>
                    <a:pt x="3052" y="6805"/>
                    <a:pt x="3090" y="6416"/>
                    <a:pt x="2852" y="6055"/>
                  </a:cubicBezTo>
                  <a:lnTo>
                    <a:pt x="2817" y="6014"/>
                  </a:lnTo>
                  <a:cubicBezTo>
                    <a:pt x="2764" y="5967"/>
                    <a:pt x="2717" y="5920"/>
                    <a:pt x="2670" y="5867"/>
                  </a:cubicBezTo>
                  <a:lnTo>
                    <a:pt x="2670" y="5867"/>
                  </a:lnTo>
                  <a:lnTo>
                    <a:pt x="2682" y="5879"/>
                  </a:lnTo>
                  <a:cubicBezTo>
                    <a:pt x="2611" y="5791"/>
                    <a:pt x="2494" y="5727"/>
                    <a:pt x="2453" y="5627"/>
                  </a:cubicBezTo>
                  <a:cubicBezTo>
                    <a:pt x="1855" y="4090"/>
                    <a:pt x="1327" y="2529"/>
                    <a:pt x="1074" y="893"/>
                  </a:cubicBezTo>
                  <a:cubicBezTo>
                    <a:pt x="1027" y="599"/>
                    <a:pt x="969" y="306"/>
                    <a:pt x="916" y="13"/>
                  </a:cubicBezTo>
                  <a:cubicBezTo>
                    <a:pt x="769" y="7"/>
                    <a:pt x="623" y="7"/>
                    <a:pt x="4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 flipH="1">
              <a:off x="3780846" y="396246"/>
              <a:ext cx="95756" cy="244602"/>
            </a:xfrm>
            <a:custGeom>
              <a:avLst/>
              <a:gdLst/>
              <a:ahLst/>
              <a:cxnLst/>
              <a:rect l="l" t="t" r="r" b="b"/>
              <a:pathLst>
                <a:path w="2260" h="5773" extrusionOk="0">
                  <a:moveTo>
                    <a:pt x="399" y="0"/>
                  </a:moveTo>
                  <a:cubicBezTo>
                    <a:pt x="229" y="317"/>
                    <a:pt x="106" y="552"/>
                    <a:pt x="0" y="740"/>
                  </a:cubicBezTo>
                  <a:cubicBezTo>
                    <a:pt x="288" y="1631"/>
                    <a:pt x="487" y="2458"/>
                    <a:pt x="816" y="3227"/>
                  </a:cubicBezTo>
                  <a:cubicBezTo>
                    <a:pt x="1162" y="4025"/>
                    <a:pt x="1426" y="4834"/>
                    <a:pt x="1485" y="5773"/>
                  </a:cubicBezTo>
                  <a:cubicBezTo>
                    <a:pt x="2030" y="5339"/>
                    <a:pt x="2259" y="4840"/>
                    <a:pt x="2189" y="4212"/>
                  </a:cubicBezTo>
                  <a:cubicBezTo>
                    <a:pt x="2083" y="3374"/>
                    <a:pt x="1866" y="2587"/>
                    <a:pt x="1408" y="1872"/>
                  </a:cubicBezTo>
                  <a:cubicBezTo>
                    <a:pt x="1121" y="1414"/>
                    <a:pt x="904" y="927"/>
                    <a:pt x="652" y="446"/>
                  </a:cubicBezTo>
                  <a:cubicBezTo>
                    <a:pt x="581" y="317"/>
                    <a:pt x="505" y="182"/>
                    <a:pt x="3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 flipH="1">
              <a:off x="3765211" y="312227"/>
              <a:ext cx="95248" cy="240662"/>
            </a:xfrm>
            <a:custGeom>
              <a:avLst/>
              <a:gdLst/>
              <a:ahLst/>
              <a:cxnLst/>
              <a:rect l="l" t="t" r="r" b="b"/>
              <a:pathLst>
                <a:path w="2248" h="5680" extrusionOk="0">
                  <a:moveTo>
                    <a:pt x="54" y="0"/>
                  </a:moveTo>
                  <a:cubicBezTo>
                    <a:pt x="42" y="218"/>
                    <a:pt x="1" y="394"/>
                    <a:pt x="30" y="552"/>
                  </a:cubicBezTo>
                  <a:cubicBezTo>
                    <a:pt x="212" y="1514"/>
                    <a:pt x="476" y="2453"/>
                    <a:pt x="1004" y="3280"/>
                  </a:cubicBezTo>
                  <a:cubicBezTo>
                    <a:pt x="1479" y="4031"/>
                    <a:pt x="1872" y="4799"/>
                    <a:pt x="2025" y="5679"/>
                  </a:cubicBezTo>
                  <a:cubicBezTo>
                    <a:pt x="2212" y="4776"/>
                    <a:pt x="2248" y="3908"/>
                    <a:pt x="1725" y="3092"/>
                  </a:cubicBezTo>
                  <a:cubicBezTo>
                    <a:pt x="1620" y="2940"/>
                    <a:pt x="1526" y="2740"/>
                    <a:pt x="1520" y="2558"/>
                  </a:cubicBezTo>
                  <a:cubicBezTo>
                    <a:pt x="1491" y="2019"/>
                    <a:pt x="1151" y="1649"/>
                    <a:pt x="904" y="1221"/>
                  </a:cubicBezTo>
                  <a:cubicBezTo>
                    <a:pt x="699" y="875"/>
                    <a:pt x="382" y="575"/>
                    <a:pt x="447" y="124"/>
                  </a:cubicBezTo>
                  <a:lnTo>
                    <a:pt x="447" y="124"/>
                  </a:lnTo>
                  <a:cubicBezTo>
                    <a:pt x="447" y="124"/>
                    <a:pt x="452" y="128"/>
                    <a:pt x="454" y="128"/>
                  </a:cubicBezTo>
                  <a:cubicBezTo>
                    <a:pt x="455" y="128"/>
                    <a:pt x="454" y="125"/>
                    <a:pt x="447" y="118"/>
                  </a:cubicBezTo>
                  <a:cubicBezTo>
                    <a:pt x="323" y="83"/>
                    <a:pt x="200" y="47"/>
                    <a:pt x="5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 flipH="1">
              <a:off x="3578954" y="509585"/>
              <a:ext cx="103044" cy="175793"/>
            </a:xfrm>
            <a:custGeom>
              <a:avLst/>
              <a:gdLst/>
              <a:ahLst/>
              <a:cxnLst/>
              <a:rect l="l" t="t" r="r" b="b"/>
              <a:pathLst>
                <a:path w="2432" h="4149" extrusionOk="0">
                  <a:moveTo>
                    <a:pt x="2248" y="0"/>
                  </a:moveTo>
                  <a:lnTo>
                    <a:pt x="2248" y="0"/>
                  </a:lnTo>
                  <a:cubicBezTo>
                    <a:pt x="2250" y="8"/>
                    <a:pt x="2253" y="15"/>
                    <a:pt x="2256" y="22"/>
                  </a:cubicBezTo>
                  <a:lnTo>
                    <a:pt x="2256" y="22"/>
                  </a:lnTo>
                  <a:cubicBezTo>
                    <a:pt x="2257" y="21"/>
                    <a:pt x="2258" y="19"/>
                    <a:pt x="2259" y="18"/>
                  </a:cubicBezTo>
                  <a:lnTo>
                    <a:pt x="2248" y="0"/>
                  </a:lnTo>
                  <a:close/>
                  <a:moveTo>
                    <a:pt x="1791" y="1214"/>
                  </a:moveTo>
                  <a:lnTo>
                    <a:pt x="1791" y="1214"/>
                  </a:lnTo>
                  <a:cubicBezTo>
                    <a:pt x="1759" y="1313"/>
                    <a:pt x="1727" y="1407"/>
                    <a:pt x="1690" y="1502"/>
                  </a:cubicBezTo>
                  <a:cubicBezTo>
                    <a:pt x="1567" y="1620"/>
                    <a:pt x="1438" y="1749"/>
                    <a:pt x="1303" y="1872"/>
                  </a:cubicBezTo>
                  <a:cubicBezTo>
                    <a:pt x="1239" y="1872"/>
                    <a:pt x="1180" y="1878"/>
                    <a:pt x="1116" y="1878"/>
                  </a:cubicBezTo>
                  <a:lnTo>
                    <a:pt x="1203" y="1749"/>
                  </a:lnTo>
                  <a:cubicBezTo>
                    <a:pt x="1333" y="1620"/>
                    <a:pt x="1456" y="1508"/>
                    <a:pt x="1585" y="1379"/>
                  </a:cubicBezTo>
                  <a:cubicBezTo>
                    <a:pt x="1647" y="1327"/>
                    <a:pt x="1719" y="1271"/>
                    <a:pt x="1791" y="1214"/>
                  </a:cubicBezTo>
                  <a:close/>
                  <a:moveTo>
                    <a:pt x="760" y="3822"/>
                  </a:moveTo>
                  <a:lnTo>
                    <a:pt x="760" y="3822"/>
                  </a:lnTo>
                  <a:cubicBezTo>
                    <a:pt x="765" y="3829"/>
                    <a:pt x="770" y="3836"/>
                    <a:pt x="775" y="3843"/>
                  </a:cubicBezTo>
                  <a:lnTo>
                    <a:pt x="781" y="3837"/>
                  </a:lnTo>
                  <a:cubicBezTo>
                    <a:pt x="774" y="3832"/>
                    <a:pt x="767" y="3827"/>
                    <a:pt x="760" y="3822"/>
                  </a:cubicBezTo>
                  <a:close/>
                  <a:moveTo>
                    <a:pt x="505" y="3972"/>
                  </a:moveTo>
                  <a:cubicBezTo>
                    <a:pt x="496" y="3975"/>
                    <a:pt x="486" y="3979"/>
                    <a:pt x="477" y="3982"/>
                  </a:cubicBezTo>
                  <a:lnTo>
                    <a:pt x="477" y="3982"/>
                  </a:lnTo>
                  <a:cubicBezTo>
                    <a:pt x="477" y="3983"/>
                    <a:pt x="476" y="3983"/>
                    <a:pt x="476" y="3984"/>
                  </a:cubicBezTo>
                  <a:lnTo>
                    <a:pt x="505" y="3972"/>
                  </a:lnTo>
                  <a:close/>
                  <a:moveTo>
                    <a:pt x="2256" y="22"/>
                  </a:moveTo>
                  <a:cubicBezTo>
                    <a:pt x="2063" y="232"/>
                    <a:pt x="1865" y="436"/>
                    <a:pt x="1679" y="640"/>
                  </a:cubicBezTo>
                  <a:cubicBezTo>
                    <a:pt x="1121" y="1250"/>
                    <a:pt x="881" y="2054"/>
                    <a:pt x="370" y="2711"/>
                  </a:cubicBezTo>
                  <a:cubicBezTo>
                    <a:pt x="71" y="3104"/>
                    <a:pt x="1" y="3602"/>
                    <a:pt x="60" y="4148"/>
                  </a:cubicBezTo>
                  <a:cubicBezTo>
                    <a:pt x="234" y="4077"/>
                    <a:pt x="353" y="4027"/>
                    <a:pt x="477" y="3982"/>
                  </a:cubicBezTo>
                  <a:lnTo>
                    <a:pt x="477" y="3982"/>
                  </a:lnTo>
                  <a:cubicBezTo>
                    <a:pt x="523" y="3893"/>
                    <a:pt x="561" y="3780"/>
                    <a:pt x="651" y="3780"/>
                  </a:cubicBezTo>
                  <a:cubicBezTo>
                    <a:pt x="681" y="3780"/>
                    <a:pt x="717" y="3793"/>
                    <a:pt x="760" y="3822"/>
                  </a:cubicBezTo>
                  <a:lnTo>
                    <a:pt x="760" y="3822"/>
                  </a:lnTo>
                  <a:cubicBezTo>
                    <a:pt x="641" y="3646"/>
                    <a:pt x="809" y="3600"/>
                    <a:pt x="928" y="3538"/>
                  </a:cubicBezTo>
                  <a:lnTo>
                    <a:pt x="928" y="3538"/>
                  </a:lnTo>
                  <a:lnTo>
                    <a:pt x="922" y="3550"/>
                  </a:lnTo>
                  <a:lnTo>
                    <a:pt x="1086" y="3391"/>
                  </a:lnTo>
                  <a:lnTo>
                    <a:pt x="1069" y="3397"/>
                  </a:lnTo>
                  <a:cubicBezTo>
                    <a:pt x="1309" y="2986"/>
                    <a:pt x="1567" y="2593"/>
                    <a:pt x="1790" y="2171"/>
                  </a:cubicBezTo>
                  <a:cubicBezTo>
                    <a:pt x="1919" y="1925"/>
                    <a:pt x="2007" y="1655"/>
                    <a:pt x="2072" y="1379"/>
                  </a:cubicBezTo>
                  <a:cubicBezTo>
                    <a:pt x="2088" y="1340"/>
                    <a:pt x="1917" y="1260"/>
                    <a:pt x="1819" y="1192"/>
                  </a:cubicBezTo>
                  <a:lnTo>
                    <a:pt x="1819" y="1192"/>
                  </a:lnTo>
                  <a:cubicBezTo>
                    <a:pt x="1819" y="1192"/>
                    <a:pt x="1819" y="1191"/>
                    <a:pt x="1819" y="1191"/>
                  </a:cubicBezTo>
                  <a:cubicBezTo>
                    <a:pt x="2080" y="844"/>
                    <a:pt x="2431" y="526"/>
                    <a:pt x="2256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 flipH="1">
              <a:off x="3353842" y="87540"/>
              <a:ext cx="215790" cy="153507"/>
            </a:xfrm>
            <a:custGeom>
              <a:avLst/>
              <a:gdLst/>
              <a:ahLst/>
              <a:cxnLst/>
              <a:rect l="l" t="t" r="r" b="b"/>
              <a:pathLst>
                <a:path w="5093" h="3623" extrusionOk="0">
                  <a:moveTo>
                    <a:pt x="1" y="0"/>
                  </a:moveTo>
                  <a:cubicBezTo>
                    <a:pt x="171" y="569"/>
                    <a:pt x="288" y="980"/>
                    <a:pt x="405" y="1385"/>
                  </a:cubicBezTo>
                  <a:cubicBezTo>
                    <a:pt x="467" y="1379"/>
                    <a:pt x="526" y="1376"/>
                    <a:pt x="583" y="1376"/>
                  </a:cubicBezTo>
                  <a:cubicBezTo>
                    <a:pt x="885" y="1376"/>
                    <a:pt x="1115" y="1466"/>
                    <a:pt x="1217" y="1782"/>
                  </a:cubicBezTo>
                  <a:lnTo>
                    <a:pt x="1217" y="1782"/>
                  </a:lnTo>
                  <a:cubicBezTo>
                    <a:pt x="1214" y="1780"/>
                    <a:pt x="1212" y="1779"/>
                    <a:pt x="1209" y="1778"/>
                  </a:cubicBezTo>
                  <a:lnTo>
                    <a:pt x="1209" y="1778"/>
                  </a:lnTo>
                  <a:lnTo>
                    <a:pt x="1221" y="1795"/>
                  </a:lnTo>
                  <a:cubicBezTo>
                    <a:pt x="1219" y="1791"/>
                    <a:pt x="1218" y="1786"/>
                    <a:pt x="1217" y="1782"/>
                  </a:cubicBezTo>
                  <a:lnTo>
                    <a:pt x="1217" y="1782"/>
                  </a:lnTo>
                  <a:cubicBezTo>
                    <a:pt x="1726" y="2054"/>
                    <a:pt x="1807" y="2155"/>
                    <a:pt x="1796" y="2511"/>
                  </a:cubicBezTo>
                  <a:cubicBezTo>
                    <a:pt x="1861" y="2461"/>
                    <a:pt x="1912" y="2440"/>
                    <a:pt x="1951" y="2440"/>
                  </a:cubicBezTo>
                  <a:cubicBezTo>
                    <a:pt x="2032" y="2440"/>
                    <a:pt x="2068" y="2529"/>
                    <a:pt x="2088" y="2653"/>
                  </a:cubicBezTo>
                  <a:lnTo>
                    <a:pt x="2088" y="2653"/>
                  </a:lnTo>
                  <a:cubicBezTo>
                    <a:pt x="2086" y="2652"/>
                    <a:pt x="2085" y="2652"/>
                    <a:pt x="2083" y="2652"/>
                  </a:cubicBezTo>
                  <a:lnTo>
                    <a:pt x="2083" y="2652"/>
                  </a:lnTo>
                  <a:lnTo>
                    <a:pt x="2089" y="2658"/>
                  </a:lnTo>
                  <a:cubicBezTo>
                    <a:pt x="2089" y="2656"/>
                    <a:pt x="2088" y="2654"/>
                    <a:pt x="2088" y="2653"/>
                  </a:cubicBezTo>
                  <a:lnTo>
                    <a:pt x="2088" y="2653"/>
                  </a:lnTo>
                  <a:cubicBezTo>
                    <a:pt x="2286" y="2681"/>
                    <a:pt x="2495" y="2688"/>
                    <a:pt x="2676" y="2763"/>
                  </a:cubicBezTo>
                  <a:cubicBezTo>
                    <a:pt x="2822" y="2822"/>
                    <a:pt x="2940" y="2969"/>
                    <a:pt x="3075" y="3068"/>
                  </a:cubicBezTo>
                  <a:lnTo>
                    <a:pt x="3057" y="3068"/>
                  </a:lnTo>
                  <a:cubicBezTo>
                    <a:pt x="3308" y="3127"/>
                    <a:pt x="3565" y="3185"/>
                    <a:pt x="3573" y="3521"/>
                  </a:cubicBezTo>
                  <a:lnTo>
                    <a:pt x="3573" y="3521"/>
                  </a:lnTo>
                  <a:cubicBezTo>
                    <a:pt x="3571" y="3520"/>
                    <a:pt x="3569" y="3520"/>
                    <a:pt x="3567" y="3520"/>
                  </a:cubicBezTo>
                  <a:lnTo>
                    <a:pt x="3567" y="3520"/>
                  </a:lnTo>
                  <a:lnTo>
                    <a:pt x="3573" y="3526"/>
                  </a:lnTo>
                  <a:cubicBezTo>
                    <a:pt x="3573" y="3524"/>
                    <a:pt x="3573" y="3522"/>
                    <a:pt x="3573" y="3521"/>
                  </a:cubicBezTo>
                  <a:lnTo>
                    <a:pt x="3573" y="3521"/>
                  </a:lnTo>
                  <a:cubicBezTo>
                    <a:pt x="3747" y="3538"/>
                    <a:pt x="3927" y="3538"/>
                    <a:pt x="4095" y="3585"/>
                  </a:cubicBezTo>
                  <a:cubicBezTo>
                    <a:pt x="4201" y="3610"/>
                    <a:pt x="4302" y="3622"/>
                    <a:pt x="4399" y="3622"/>
                  </a:cubicBezTo>
                  <a:cubicBezTo>
                    <a:pt x="4661" y="3622"/>
                    <a:pt x="4891" y="3530"/>
                    <a:pt x="5093" y="3350"/>
                  </a:cubicBezTo>
                  <a:cubicBezTo>
                    <a:pt x="4301" y="3068"/>
                    <a:pt x="3515" y="2834"/>
                    <a:pt x="2822" y="2376"/>
                  </a:cubicBezTo>
                  <a:cubicBezTo>
                    <a:pt x="2764" y="2335"/>
                    <a:pt x="2734" y="2265"/>
                    <a:pt x="2693" y="2206"/>
                  </a:cubicBezTo>
                  <a:cubicBezTo>
                    <a:pt x="2435" y="2083"/>
                    <a:pt x="2118" y="2007"/>
                    <a:pt x="1931" y="1831"/>
                  </a:cubicBezTo>
                  <a:cubicBezTo>
                    <a:pt x="1414" y="1320"/>
                    <a:pt x="963" y="745"/>
                    <a:pt x="470" y="211"/>
                  </a:cubicBezTo>
                  <a:cubicBezTo>
                    <a:pt x="388" y="123"/>
                    <a:pt x="241" y="10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 flipH="1">
              <a:off x="3546965" y="618433"/>
              <a:ext cx="60208" cy="171302"/>
            </a:xfrm>
            <a:custGeom>
              <a:avLst/>
              <a:gdLst/>
              <a:ahLst/>
              <a:cxnLst/>
              <a:rect l="l" t="t" r="r" b="b"/>
              <a:pathLst>
                <a:path w="1421" h="4043" extrusionOk="0">
                  <a:moveTo>
                    <a:pt x="317" y="1"/>
                  </a:moveTo>
                  <a:cubicBezTo>
                    <a:pt x="259" y="13"/>
                    <a:pt x="188" y="24"/>
                    <a:pt x="130" y="30"/>
                  </a:cubicBezTo>
                  <a:cubicBezTo>
                    <a:pt x="89" y="582"/>
                    <a:pt x="42" y="1139"/>
                    <a:pt x="1" y="1649"/>
                  </a:cubicBezTo>
                  <a:cubicBezTo>
                    <a:pt x="587" y="2342"/>
                    <a:pt x="464" y="3316"/>
                    <a:pt x="945" y="4043"/>
                  </a:cubicBezTo>
                  <a:cubicBezTo>
                    <a:pt x="1420" y="3556"/>
                    <a:pt x="1403" y="2999"/>
                    <a:pt x="1350" y="2436"/>
                  </a:cubicBezTo>
                  <a:lnTo>
                    <a:pt x="1350" y="2436"/>
                  </a:lnTo>
                  <a:lnTo>
                    <a:pt x="1373" y="2447"/>
                  </a:lnTo>
                  <a:cubicBezTo>
                    <a:pt x="1268" y="2265"/>
                    <a:pt x="1151" y="2095"/>
                    <a:pt x="1068" y="1908"/>
                  </a:cubicBezTo>
                  <a:cubicBezTo>
                    <a:pt x="804" y="1274"/>
                    <a:pt x="564" y="640"/>
                    <a:pt x="3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 flipH="1">
              <a:off x="3514170" y="566276"/>
              <a:ext cx="76605" cy="163336"/>
            </a:xfrm>
            <a:custGeom>
              <a:avLst/>
              <a:gdLst/>
              <a:ahLst/>
              <a:cxnLst/>
              <a:rect l="l" t="t" r="r" b="b"/>
              <a:pathLst>
                <a:path w="1808" h="3855" extrusionOk="0">
                  <a:moveTo>
                    <a:pt x="969" y="3667"/>
                  </a:moveTo>
                  <a:lnTo>
                    <a:pt x="969" y="3667"/>
                  </a:lnTo>
                  <a:cubicBezTo>
                    <a:pt x="963" y="3667"/>
                    <a:pt x="975" y="3678"/>
                    <a:pt x="975" y="3678"/>
                  </a:cubicBezTo>
                  <a:cubicBezTo>
                    <a:pt x="974" y="3675"/>
                    <a:pt x="974" y="3672"/>
                    <a:pt x="973" y="3669"/>
                  </a:cubicBezTo>
                  <a:lnTo>
                    <a:pt x="973" y="3669"/>
                  </a:lnTo>
                  <a:cubicBezTo>
                    <a:pt x="972" y="3668"/>
                    <a:pt x="970" y="3667"/>
                    <a:pt x="969" y="3667"/>
                  </a:cubicBezTo>
                  <a:close/>
                  <a:moveTo>
                    <a:pt x="241" y="0"/>
                  </a:moveTo>
                  <a:cubicBezTo>
                    <a:pt x="30" y="481"/>
                    <a:pt x="1" y="950"/>
                    <a:pt x="241" y="1443"/>
                  </a:cubicBezTo>
                  <a:cubicBezTo>
                    <a:pt x="476" y="1912"/>
                    <a:pt x="652" y="2411"/>
                    <a:pt x="828" y="2910"/>
                  </a:cubicBezTo>
                  <a:cubicBezTo>
                    <a:pt x="915" y="3159"/>
                    <a:pt x="933" y="3419"/>
                    <a:pt x="973" y="3669"/>
                  </a:cubicBezTo>
                  <a:lnTo>
                    <a:pt x="973" y="3669"/>
                  </a:lnTo>
                  <a:cubicBezTo>
                    <a:pt x="1066" y="3715"/>
                    <a:pt x="1165" y="3773"/>
                    <a:pt x="1309" y="3854"/>
                  </a:cubicBezTo>
                  <a:cubicBezTo>
                    <a:pt x="1415" y="2933"/>
                    <a:pt x="1808" y="2030"/>
                    <a:pt x="1033" y="1220"/>
                  </a:cubicBezTo>
                  <a:cubicBezTo>
                    <a:pt x="975" y="1156"/>
                    <a:pt x="1004" y="991"/>
                    <a:pt x="998" y="868"/>
                  </a:cubicBezTo>
                  <a:lnTo>
                    <a:pt x="998" y="868"/>
                  </a:lnTo>
                  <a:lnTo>
                    <a:pt x="998" y="886"/>
                  </a:lnTo>
                  <a:lnTo>
                    <a:pt x="846" y="575"/>
                  </a:lnTo>
                  <a:lnTo>
                    <a:pt x="852" y="593"/>
                  </a:lnTo>
                  <a:cubicBezTo>
                    <a:pt x="488" y="557"/>
                    <a:pt x="564" y="176"/>
                    <a:pt x="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 flipH="1">
              <a:off x="3869102" y="310490"/>
              <a:ext cx="108171" cy="113891"/>
            </a:xfrm>
            <a:custGeom>
              <a:avLst/>
              <a:gdLst/>
              <a:ahLst/>
              <a:cxnLst/>
              <a:rect l="l" t="t" r="r" b="b"/>
              <a:pathLst>
                <a:path w="2553" h="2688" extrusionOk="0">
                  <a:moveTo>
                    <a:pt x="2441" y="0"/>
                  </a:moveTo>
                  <a:cubicBezTo>
                    <a:pt x="2259" y="65"/>
                    <a:pt x="2077" y="124"/>
                    <a:pt x="1890" y="194"/>
                  </a:cubicBezTo>
                  <a:lnTo>
                    <a:pt x="1755" y="329"/>
                  </a:lnTo>
                  <a:lnTo>
                    <a:pt x="1755" y="329"/>
                  </a:lnTo>
                  <a:cubicBezTo>
                    <a:pt x="1708" y="405"/>
                    <a:pt x="1696" y="517"/>
                    <a:pt x="1631" y="558"/>
                  </a:cubicBezTo>
                  <a:cubicBezTo>
                    <a:pt x="869" y="1074"/>
                    <a:pt x="505" y="1889"/>
                    <a:pt x="1" y="2634"/>
                  </a:cubicBezTo>
                  <a:cubicBezTo>
                    <a:pt x="229" y="2646"/>
                    <a:pt x="405" y="2652"/>
                    <a:pt x="581" y="2670"/>
                  </a:cubicBezTo>
                  <a:lnTo>
                    <a:pt x="581" y="2687"/>
                  </a:lnTo>
                  <a:cubicBezTo>
                    <a:pt x="626" y="2631"/>
                    <a:pt x="677" y="2580"/>
                    <a:pt x="728" y="2529"/>
                  </a:cubicBezTo>
                  <a:lnTo>
                    <a:pt x="728" y="2529"/>
                  </a:lnTo>
                  <a:cubicBezTo>
                    <a:pt x="968" y="2382"/>
                    <a:pt x="1215" y="2230"/>
                    <a:pt x="1467" y="2083"/>
                  </a:cubicBezTo>
                  <a:lnTo>
                    <a:pt x="1467" y="2083"/>
                  </a:lnTo>
                  <a:lnTo>
                    <a:pt x="1614" y="1936"/>
                  </a:lnTo>
                  <a:lnTo>
                    <a:pt x="1614" y="1936"/>
                  </a:lnTo>
                  <a:lnTo>
                    <a:pt x="1596" y="1942"/>
                  </a:lnTo>
                  <a:cubicBezTo>
                    <a:pt x="1795" y="1749"/>
                    <a:pt x="1989" y="1561"/>
                    <a:pt x="2183" y="1367"/>
                  </a:cubicBezTo>
                  <a:lnTo>
                    <a:pt x="2183" y="1367"/>
                  </a:lnTo>
                  <a:cubicBezTo>
                    <a:pt x="2183" y="1367"/>
                    <a:pt x="2183" y="1367"/>
                    <a:pt x="2183" y="1367"/>
                  </a:cubicBezTo>
                  <a:lnTo>
                    <a:pt x="2200" y="1350"/>
                  </a:lnTo>
                  <a:lnTo>
                    <a:pt x="2200" y="1350"/>
                  </a:lnTo>
                  <a:cubicBezTo>
                    <a:pt x="2194" y="1356"/>
                    <a:pt x="2189" y="1362"/>
                    <a:pt x="2183" y="1367"/>
                  </a:cubicBezTo>
                  <a:lnTo>
                    <a:pt x="2183" y="1367"/>
                  </a:lnTo>
                  <a:cubicBezTo>
                    <a:pt x="2312" y="945"/>
                    <a:pt x="2429" y="523"/>
                    <a:pt x="2552" y="100"/>
                  </a:cubicBezTo>
                  <a:cubicBezTo>
                    <a:pt x="2517" y="65"/>
                    <a:pt x="2476" y="36"/>
                    <a:pt x="24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 flipH="1">
              <a:off x="3934479" y="666693"/>
              <a:ext cx="60123" cy="119822"/>
            </a:xfrm>
            <a:custGeom>
              <a:avLst/>
              <a:gdLst/>
              <a:ahLst/>
              <a:cxnLst/>
              <a:rect l="l" t="t" r="r" b="b"/>
              <a:pathLst>
                <a:path w="1419" h="2828" extrusionOk="0">
                  <a:moveTo>
                    <a:pt x="544" y="411"/>
                  </a:moveTo>
                  <a:lnTo>
                    <a:pt x="544" y="411"/>
                  </a:lnTo>
                  <a:cubicBezTo>
                    <a:pt x="543" y="413"/>
                    <a:pt x="542" y="414"/>
                    <a:pt x="541" y="416"/>
                  </a:cubicBezTo>
                  <a:lnTo>
                    <a:pt x="541" y="416"/>
                  </a:lnTo>
                  <a:cubicBezTo>
                    <a:pt x="545" y="413"/>
                    <a:pt x="547" y="411"/>
                    <a:pt x="544" y="411"/>
                  </a:cubicBezTo>
                  <a:close/>
                  <a:moveTo>
                    <a:pt x="1196" y="0"/>
                  </a:moveTo>
                  <a:cubicBezTo>
                    <a:pt x="929" y="174"/>
                    <a:pt x="732" y="296"/>
                    <a:pt x="541" y="417"/>
                  </a:cubicBezTo>
                  <a:lnTo>
                    <a:pt x="541" y="417"/>
                  </a:lnTo>
                  <a:cubicBezTo>
                    <a:pt x="541" y="417"/>
                    <a:pt x="541" y="417"/>
                    <a:pt x="541" y="416"/>
                  </a:cubicBezTo>
                  <a:lnTo>
                    <a:pt x="541" y="416"/>
                  </a:lnTo>
                  <a:cubicBezTo>
                    <a:pt x="538" y="419"/>
                    <a:pt x="533" y="422"/>
                    <a:pt x="533" y="422"/>
                  </a:cubicBezTo>
                  <a:cubicBezTo>
                    <a:pt x="535" y="421"/>
                    <a:pt x="538" y="419"/>
                    <a:pt x="541" y="417"/>
                  </a:cubicBezTo>
                  <a:lnTo>
                    <a:pt x="541" y="417"/>
                  </a:lnTo>
                  <a:cubicBezTo>
                    <a:pt x="104" y="1184"/>
                    <a:pt x="0" y="1968"/>
                    <a:pt x="410" y="2828"/>
                  </a:cubicBezTo>
                  <a:cubicBezTo>
                    <a:pt x="720" y="2552"/>
                    <a:pt x="996" y="2317"/>
                    <a:pt x="1248" y="2053"/>
                  </a:cubicBezTo>
                  <a:cubicBezTo>
                    <a:pt x="1342" y="1954"/>
                    <a:pt x="1419" y="1795"/>
                    <a:pt x="1407" y="1672"/>
                  </a:cubicBezTo>
                  <a:cubicBezTo>
                    <a:pt x="1354" y="1126"/>
                    <a:pt x="1272" y="575"/>
                    <a:pt x="119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 flipH="1">
              <a:off x="3613316" y="705927"/>
              <a:ext cx="65674" cy="153930"/>
            </a:xfrm>
            <a:custGeom>
              <a:avLst/>
              <a:gdLst/>
              <a:ahLst/>
              <a:cxnLst/>
              <a:rect l="l" t="t" r="r" b="b"/>
              <a:pathLst>
                <a:path w="1550" h="3633" extrusionOk="0">
                  <a:moveTo>
                    <a:pt x="1361" y="1"/>
                  </a:moveTo>
                  <a:cubicBezTo>
                    <a:pt x="1138" y="382"/>
                    <a:pt x="968" y="705"/>
                    <a:pt x="763" y="998"/>
                  </a:cubicBezTo>
                  <a:cubicBezTo>
                    <a:pt x="176" y="1831"/>
                    <a:pt x="0" y="2694"/>
                    <a:pt x="493" y="3632"/>
                  </a:cubicBezTo>
                  <a:cubicBezTo>
                    <a:pt x="657" y="3327"/>
                    <a:pt x="833" y="3022"/>
                    <a:pt x="1009" y="2717"/>
                  </a:cubicBezTo>
                  <a:lnTo>
                    <a:pt x="1009" y="2717"/>
                  </a:lnTo>
                  <a:lnTo>
                    <a:pt x="1003" y="2723"/>
                  </a:lnTo>
                  <a:cubicBezTo>
                    <a:pt x="1291" y="1866"/>
                    <a:pt x="1549" y="1010"/>
                    <a:pt x="13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 flipH="1">
              <a:off x="3989899" y="725841"/>
              <a:ext cx="68173" cy="128805"/>
            </a:xfrm>
            <a:custGeom>
              <a:avLst/>
              <a:gdLst/>
              <a:ahLst/>
              <a:cxnLst/>
              <a:rect l="l" t="t" r="r" b="b"/>
              <a:pathLst>
                <a:path w="1609" h="3040" extrusionOk="0">
                  <a:moveTo>
                    <a:pt x="1385" y="0"/>
                  </a:moveTo>
                  <a:cubicBezTo>
                    <a:pt x="1276" y="23"/>
                    <a:pt x="1150" y="41"/>
                    <a:pt x="1018" y="58"/>
                  </a:cubicBezTo>
                  <a:lnTo>
                    <a:pt x="1018" y="58"/>
                  </a:lnTo>
                  <a:cubicBezTo>
                    <a:pt x="1019" y="54"/>
                    <a:pt x="1020" y="51"/>
                    <a:pt x="1022" y="47"/>
                  </a:cubicBezTo>
                  <a:lnTo>
                    <a:pt x="1022" y="47"/>
                  </a:lnTo>
                  <a:lnTo>
                    <a:pt x="1010" y="59"/>
                  </a:lnTo>
                  <a:cubicBezTo>
                    <a:pt x="1013" y="59"/>
                    <a:pt x="1015" y="58"/>
                    <a:pt x="1018" y="58"/>
                  </a:cubicBezTo>
                  <a:lnTo>
                    <a:pt x="1018" y="58"/>
                  </a:lnTo>
                  <a:cubicBezTo>
                    <a:pt x="966" y="207"/>
                    <a:pt x="915" y="350"/>
                    <a:pt x="863" y="499"/>
                  </a:cubicBezTo>
                  <a:lnTo>
                    <a:pt x="881" y="487"/>
                  </a:lnTo>
                  <a:lnTo>
                    <a:pt x="881" y="487"/>
                  </a:lnTo>
                  <a:cubicBezTo>
                    <a:pt x="764" y="1086"/>
                    <a:pt x="640" y="1678"/>
                    <a:pt x="523" y="2282"/>
                  </a:cubicBezTo>
                  <a:lnTo>
                    <a:pt x="464" y="2282"/>
                  </a:lnTo>
                  <a:cubicBezTo>
                    <a:pt x="447" y="2054"/>
                    <a:pt x="423" y="1819"/>
                    <a:pt x="412" y="1584"/>
                  </a:cubicBezTo>
                  <a:cubicBezTo>
                    <a:pt x="265" y="1625"/>
                    <a:pt x="148" y="1660"/>
                    <a:pt x="1" y="1696"/>
                  </a:cubicBezTo>
                  <a:cubicBezTo>
                    <a:pt x="48" y="1983"/>
                    <a:pt x="89" y="2271"/>
                    <a:pt x="130" y="2546"/>
                  </a:cubicBezTo>
                  <a:cubicBezTo>
                    <a:pt x="224" y="2711"/>
                    <a:pt x="300" y="2863"/>
                    <a:pt x="406" y="3039"/>
                  </a:cubicBezTo>
                  <a:cubicBezTo>
                    <a:pt x="787" y="2623"/>
                    <a:pt x="1004" y="2329"/>
                    <a:pt x="1274" y="2095"/>
                  </a:cubicBezTo>
                  <a:cubicBezTo>
                    <a:pt x="1585" y="1836"/>
                    <a:pt x="1608" y="1537"/>
                    <a:pt x="1550" y="1185"/>
                  </a:cubicBezTo>
                  <a:cubicBezTo>
                    <a:pt x="1485" y="786"/>
                    <a:pt x="1438" y="393"/>
                    <a:pt x="13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 flipH="1">
              <a:off x="3614672" y="653261"/>
              <a:ext cx="72537" cy="127788"/>
            </a:xfrm>
            <a:custGeom>
              <a:avLst/>
              <a:gdLst/>
              <a:ahLst/>
              <a:cxnLst/>
              <a:rect l="l" t="t" r="r" b="b"/>
              <a:pathLst>
                <a:path w="1712" h="3016" extrusionOk="0">
                  <a:moveTo>
                    <a:pt x="1227" y="0"/>
                  </a:moveTo>
                  <a:cubicBezTo>
                    <a:pt x="1215" y="0"/>
                    <a:pt x="1203" y="6"/>
                    <a:pt x="1203" y="6"/>
                  </a:cubicBezTo>
                  <a:cubicBezTo>
                    <a:pt x="1207" y="8"/>
                    <a:pt x="1211" y="10"/>
                    <a:pt x="1215" y="12"/>
                  </a:cubicBezTo>
                  <a:lnTo>
                    <a:pt x="1215" y="12"/>
                  </a:lnTo>
                  <a:lnTo>
                    <a:pt x="1227" y="0"/>
                  </a:lnTo>
                  <a:close/>
                  <a:moveTo>
                    <a:pt x="628" y="581"/>
                  </a:moveTo>
                  <a:lnTo>
                    <a:pt x="617" y="593"/>
                  </a:lnTo>
                  <a:cubicBezTo>
                    <a:pt x="619" y="595"/>
                    <a:pt x="622" y="597"/>
                    <a:pt x="625" y="599"/>
                  </a:cubicBezTo>
                  <a:lnTo>
                    <a:pt x="625" y="599"/>
                  </a:lnTo>
                  <a:cubicBezTo>
                    <a:pt x="626" y="593"/>
                    <a:pt x="627" y="587"/>
                    <a:pt x="628" y="581"/>
                  </a:cubicBezTo>
                  <a:close/>
                  <a:moveTo>
                    <a:pt x="1215" y="12"/>
                  </a:moveTo>
                  <a:lnTo>
                    <a:pt x="1068" y="159"/>
                  </a:lnTo>
                  <a:lnTo>
                    <a:pt x="922" y="452"/>
                  </a:lnTo>
                  <a:lnTo>
                    <a:pt x="928" y="446"/>
                  </a:lnTo>
                  <a:lnTo>
                    <a:pt x="928" y="446"/>
                  </a:lnTo>
                  <a:cubicBezTo>
                    <a:pt x="890" y="553"/>
                    <a:pt x="851" y="655"/>
                    <a:pt x="761" y="655"/>
                  </a:cubicBezTo>
                  <a:cubicBezTo>
                    <a:pt x="725" y="655"/>
                    <a:pt x="680" y="638"/>
                    <a:pt x="625" y="599"/>
                  </a:cubicBezTo>
                  <a:lnTo>
                    <a:pt x="625" y="599"/>
                  </a:lnTo>
                  <a:cubicBezTo>
                    <a:pt x="613" y="670"/>
                    <a:pt x="625" y="771"/>
                    <a:pt x="581" y="798"/>
                  </a:cubicBezTo>
                  <a:cubicBezTo>
                    <a:pt x="71" y="1150"/>
                    <a:pt x="1" y="1655"/>
                    <a:pt x="77" y="2212"/>
                  </a:cubicBezTo>
                  <a:cubicBezTo>
                    <a:pt x="106" y="2464"/>
                    <a:pt x="159" y="2711"/>
                    <a:pt x="206" y="3016"/>
                  </a:cubicBezTo>
                  <a:cubicBezTo>
                    <a:pt x="658" y="2259"/>
                    <a:pt x="1068" y="1561"/>
                    <a:pt x="1479" y="869"/>
                  </a:cubicBezTo>
                  <a:cubicBezTo>
                    <a:pt x="1711" y="497"/>
                    <a:pt x="1616" y="205"/>
                    <a:pt x="121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 flipH="1">
              <a:off x="3834062" y="175499"/>
              <a:ext cx="76097" cy="148719"/>
            </a:xfrm>
            <a:custGeom>
              <a:avLst/>
              <a:gdLst/>
              <a:ahLst/>
              <a:cxnLst/>
              <a:rect l="l" t="t" r="r" b="b"/>
              <a:pathLst>
                <a:path w="1796" h="3510" extrusionOk="0">
                  <a:moveTo>
                    <a:pt x="1708" y="1"/>
                  </a:moveTo>
                  <a:cubicBezTo>
                    <a:pt x="1573" y="77"/>
                    <a:pt x="1432" y="159"/>
                    <a:pt x="1291" y="230"/>
                  </a:cubicBezTo>
                  <a:cubicBezTo>
                    <a:pt x="652" y="670"/>
                    <a:pt x="464" y="1233"/>
                    <a:pt x="704" y="1784"/>
                  </a:cubicBezTo>
                  <a:cubicBezTo>
                    <a:pt x="464" y="2312"/>
                    <a:pt x="229" y="2787"/>
                    <a:pt x="24" y="3274"/>
                  </a:cubicBezTo>
                  <a:cubicBezTo>
                    <a:pt x="0" y="3327"/>
                    <a:pt x="118" y="3427"/>
                    <a:pt x="171" y="3509"/>
                  </a:cubicBezTo>
                  <a:cubicBezTo>
                    <a:pt x="212" y="3468"/>
                    <a:pt x="264" y="3415"/>
                    <a:pt x="305" y="3357"/>
                  </a:cubicBezTo>
                  <a:lnTo>
                    <a:pt x="305" y="3357"/>
                  </a:lnTo>
                  <a:cubicBezTo>
                    <a:pt x="801" y="2871"/>
                    <a:pt x="1116" y="2298"/>
                    <a:pt x="1268" y="1626"/>
                  </a:cubicBezTo>
                  <a:cubicBezTo>
                    <a:pt x="1268" y="1610"/>
                    <a:pt x="1296" y="1604"/>
                    <a:pt x="1319" y="1598"/>
                  </a:cubicBezTo>
                  <a:lnTo>
                    <a:pt x="1319" y="1598"/>
                  </a:lnTo>
                  <a:cubicBezTo>
                    <a:pt x="1320" y="1600"/>
                    <a:pt x="1320" y="1601"/>
                    <a:pt x="1320" y="1602"/>
                  </a:cubicBezTo>
                  <a:lnTo>
                    <a:pt x="1326" y="1597"/>
                  </a:lnTo>
                  <a:lnTo>
                    <a:pt x="1326" y="1597"/>
                  </a:lnTo>
                  <a:cubicBezTo>
                    <a:pt x="1324" y="1597"/>
                    <a:pt x="1322" y="1598"/>
                    <a:pt x="1319" y="1598"/>
                  </a:cubicBezTo>
                  <a:lnTo>
                    <a:pt x="1319" y="1598"/>
                  </a:lnTo>
                  <a:cubicBezTo>
                    <a:pt x="1267" y="1436"/>
                    <a:pt x="1220" y="1285"/>
                    <a:pt x="1185" y="1198"/>
                  </a:cubicBezTo>
                  <a:cubicBezTo>
                    <a:pt x="1414" y="781"/>
                    <a:pt x="1608" y="429"/>
                    <a:pt x="1796" y="77"/>
                  </a:cubicBezTo>
                  <a:cubicBezTo>
                    <a:pt x="1766" y="54"/>
                    <a:pt x="1737" y="24"/>
                    <a:pt x="170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 flipH="1">
              <a:off x="3561159" y="55720"/>
              <a:ext cx="59445" cy="119356"/>
            </a:xfrm>
            <a:custGeom>
              <a:avLst/>
              <a:gdLst/>
              <a:ahLst/>
              <a:cxnLst/>
              <a:rect l="l" t="t" r="r" b="b"/>
              <a:pathLst>
                <a:path w="1403" h="2817" extrusionOk="0">
                  <a:moveTo>
                    <a:pt x="1074" y="0"/>
                  </a:moveTo>
                  <a:lnTo>
                    <a:pt x="1074" y="0"/>
                  </a:lnTo>
                  <a:cubicBezTo>
                    <a:pt x="940" y="6"/>
                    <a:pt x="799" y="6"/>
                    <a:pt x="670" y="18"/>
                  </a:cubicBezTo>
                  <a:cubicBezTo>
                    <a:pt x="656" y="318"/>
                    <a:pt x="646" y="442"/>
                    <a:pt x="529" y="442"/>
                  </a:cubicBezTo>
                  <a:cubicBezTo>
                    <a:pt x="449" y="442"/>
                    <a:pt x="320" y="385"/>
                    <a:pt x="106" y="288"/>
                  </a:cubicBezTo>
                  <a:cubicBezTo>
                    <a:pt x="77" y="323"/>
                    <a:pt x="36" y="352"/>
                    <a:pt x="1" y="382"/>
                  </a:cubicBezTo>
                  <a:cubicBezTo>
                    <a:pt x="312" y="1197"/>
                    <a:pt x="617" y="2001"/>
                    <a:pt x="928" y="2816"/>
                  </a:cubicBezTo>
                  <a:cubicBezTo>
                    <a:pt x="1086" y="2716"/>
                    <a:pt x="1239" y="2617"/>
                    <a:pt x="1403" y="2517"/>
                  </a:cubicBezTo>
                  <a:cubicBezTo>
                    <a:pt x="1385" y="2423"/>
                    <a:pt x="1391" y="2318"/>
                    <a:pt x="1356" y="2218"/>
                  </a:cubicBezTo>
                  <a:cubicBezTo>
                    <a:pt x="1110" y="1496"/>
                    <a:pt x="869" y="781"/>
                    <a:pt x="107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 flipH="1">
              <a:off x="3794023" y="243122"/>
              <a:ext cx="59699" cy="136770"/>
            </a:xfrm>
            <a:custGeom>
              <a:avLst/>
              <a:gdLst/>
              <a:ahLst/>
              <a:cxnLst/>
              <a:rect l="l" t="t" r="r" b="b"/>
              <a:pathLst>
                <a:path w="1409" h="3228" extrusionOk="0">
                  <a:moveTo>
                    <a:pt x="12" y="1"/>
                  </a:moveTo>
                  <a:lnTo>
                    <a:pt x="0" y="6"/>
                  </a:lnTo>
                  <a:cubicBezTo>
                    <a:pt x="4" y="7"/>
                    <a:pt x="9" y="7"/>
                    <a:pt x="13" y="8"/>
                  </a:cubicBezTo>
                  <a:lnTo>
                    <a:pt x="13" y="8"/>
                  </a:lnTo>
                  <a:cubicBezTo>
                    <a:pt x="13" y="5"/>
                    <a:pt x="12" y="3"/>
                    <a:pt x="12" y="1"/>
                  </a:cubicBezTo>
                  <a:close/>
                  <a:moveTo>
                    <a:pt x="13" y="8"/>
                  </a:moveTo>
                  <a:cubicBezTo>
                    <a:pt x="77" y="439"/>
                    <a:pt x="135" y="865"/>
                    <a:pt x="200" y="1297"/>
                  </a:cubicBezTo>
                  <a:cubicBezTo>
                    <a:pt x="223" y="1450"/>
                    <a:pt x="264" y="1614"/>
                    <a:pt x="305" y="1766"/>
                  </a:cubicBezTo>
                  <a:lnTo>
                    <a:pt x="293" y="1755"/>
                  </a:lnTo>
                  <a:lnTo>
                    <a:pt x="293" y="1755"/>
                  </a:lnTo>
                  <a:cubicBezTo>
                    <a:pt x="669" y="2242"/>
                    <a:pt x="1039" y="2734"/>
                    <a:pt x="1408" y="3227"/>
                  </a:cubicBezTo>
                  <a:cubicBezTo>
                    <a:pt x="1256" y="2488"/>
                    <a:pt x="1396" y="1667"/>
                    <a:pt x="786" y="1062"/>
                  </a:cubicBezTo>
                  <a:cubicBezTo>
                    <a:pt x="722" y="998"/>
                    <a:pt x="751" y="845"/>
                    <a:pt x="733" y="734"/>
                  </a:cubicBezTo>
                  <a:lnTo>
                    <a:pt x="757" y="734"/>
                  </a:lnTo>
                  <a:cubicBezTo>
                    <a:pt x="698" y="681"/>
                    <a:pt x="651" y="628"/>
                    <a:pt x="599" y="581"/>
                  </a:cubicBezTo>
                  <a:lnTo>
                    <a:pt x="599" y="581"/>
                  </a:lnTo>
                  <a:lnTo>
                    <a:pt x="604" y="593"/>
                  </a:lnTo>
                  <a:cubicBezTo>
                    <a:pt x="516" y="470"/>
                    <a:pt x="370" y="353"/>
                    <a:pt x="358" y="218"/>
                  </a:cubicBezTo>
                  <a:cubicBezTo>
                    <a:pt x="336" y="20"/>
                    <a:pt x="228" y="10"/>
                    <a:pt x="114" y="10"/>
                  </a:cubicBezTo>
                  <a:cubicBezTo>
                    <a:pt x="101" y="10"/>
                    <a:pt x="88" y="10"/>
                    <a:pt x="76" y="10"/>
                  </a:cubicBezTo>
                  <a:cubicBezTo>
                    <a:pt x="54" y="10"/>
                    <a:pt x="33" y="10"/>
                    <a:pt x="13" y="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 flipH="1">
              <a:off x="3542982" y="354978"/>
              <a:ext cx="32879" cy="155879"/>
            </a:xfrm>
            <a:custGeom>
              <a:avLst/>
              <a:gdLst/>
              <a:ahLst/>
              <a:cxnLst/>
              <a:rect l="l" t="t" r="r" b="b"/>
              <a:pathLst>
                <a:path w="776" h="3679" extrusionOk="0">
                  <a:moveTo>
                    <a:pt x="523" y="1"/>
                  </a:moveTo>
                  <a:cubicBezTo>
                    <a:pt x="617" y="740"/>
                    <a:pt x="212" y="1373"/>
                    <a:pt x="42" y="2066"/>
                  </a:cubicBezTo>
                  <a:cubicBezTo>
                    <a:pt x="54" y="2107"/>
                    <a:pt x="60" y="2142"/>
                    <a:pt x="60" y="2177"/>
                  </a:cubicBezTo>
                  <a:cubicBezTo>
                    <a:pt x="60" y="2181"/>
                    <a:pt x="43" y="2185"/>
                    <a:pt x="24" y="2191"/>
                  </a:cubicBezTo>
                  <a:lnTo>
                    <a:pt x="24" y="2191"/>
                  </a:lnTo>
                  <a:cubicBezTo>
                    <a:pt x="24" y="2190"/>
                    <a:pt x="24" y="2190"/>
                    <a:pt x="24" y="2189"/>
                  </a:cubicBezTo>
                  <a:lnTo>
                    <a:pt x="1" y="2200"/>
                  </a:lnTo>
                  <a:cubicBezTo>
                    <a:pt x="8" y="2197"/>
                    <a:pt x="16" y="2194"/>
                    <a:pt x="24" y="2191"/>
                  </a:cubicBezTo>
                  <a:lnTo>
                    <a:pt x="24" y="2191"/>
                  </a:lnTo>
                  <a:cubicBezTo>
                    <a:pt x="30" y="2354"/>
                    <a:pt x="36" y="2506"/>
                    <a:pt x="42" y="2670"/>
                  </a:cubicBezTo>
                  <a:cubicBezTo>
                    <a:pt x="312" y="2834"/>
                    <a:pt x="236" y="3039"/>
                    <a:pt x="142" y="3274"/>
                  </a:cubicBezTo>
                  <a:cubicBezTo>
                    <a:pt x="95" y="3403"/>
                    <a:pt x="106" y="3550"/>
                    <a:pt x="89" y="3679"/>
                  </a:cubicBezTo>
                  <a:lnTo>
                    <a:pt x="288" y="3679"/>
                  </a:lnTo>
                  <a:cubicBezTo>
                    <a:pt x="400" y="3614"/>
                    <a:pt x="500" y="3550"/>
                    <a:pt x="623" y="3473"/>
                  </a:cubicBezTo>
                  <a:cubicBezTo>
                    <a:pt x="623" y="3080"/>
                    <a:pt x="617" y="2670"/>
                    <a:pt x="629" y="2265"/>
                  </a:cubicBezTo>
                  <a:cubicBezTo>
                    <a:pt x="640" y="2148"/>
                    <a:pt x="728" y="2030"/>
                    <a:pt x="775" y="1913"/>
                  </a:cubicBezTo>
                  <a:cubicBezTo>
                    <a:pt x="775" y="1760"/>
                    <a:pt x="769" y="1596"/>
                    <a:pt x="763" y="1444"/>
                  </a:cubicBezTo>
                  <a:cubicBezTo>
                    <a:pt x="734" y="1291"/>
                    <a:pt x="693" y="1139"/>
                    <a:pt x="693" y="980"/>
                  </a:cubicBezTo>
                  <a:cubicBezTo>
                    <a:pt x="681" y="652"/>
                    <a:pt x="699" y="329"/>
                    <a:pt x="7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 flipH="1">
              <a:off x="3573319" y="710418"/>
              <a:ext cx="45548" cy="127322"/>
            </a:xfrm>
            <a:custGeom>
              <a:avLst/>
              <a:gdLst/>
              <a:ahLst/>
              <a:cxnLst/>
              <a:rect l="l" t="t" r="r" b="b"/>
              <a:pathLst>
                <a:path w="1075" h="3005" extrusionOk="0">
                  <a:moveTo>
                    <a:pt x="335" y="1"/>
                  </a:moveTo>
                  <a:cubicBezTo>
                    <a:pt x="288" y="1004"/>
                    <a:pt x="1" y="1995"/>
                    <a:pt x="365" y="3004"/>
                  </a:cubicBezTo>
                  <a:cubicBezTo>
                    <a:pt x="787" y="2711"/>
                    <a:pt x="1075" y="2382"/>
                    <a:pt x="951" y="1890"/>
                  </a:cubicBezTo>
                  <a:cubicBezTo>
                    <a:pt x="775" y="1256"/>
                    <a:pt x="541" y="628"/>
                    <a:pt x="3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 flipH="1">
              <a:off x="3530568" y="510814"/>
              <a:ext cx="49997" cy="103213"/>
            </a:xfrm>
            <a:custGeom>
              <a:avLst/>
              <a:gdLst/>
              <a:ahLst/>
              <a:cxnLst/>
              <a:rect l="l" t="t" r="r" b="b"/>
              <a:pathLst>
                <a:path w="1180" h="2436" extrusionOk="0">
                  <a:moveTo>
                    <a:pt x="206" y="1"/>
                  </a:moveTo>
                  <a:cubicBezTo>
                    <a:pt x="141" y="435"/>
                    <a:pt x="77" y="875"/>
                    <a:pt x="0" y="1321"/>
                  </a:cubicBezTo>
                  <a:lnTo>
                    <a:pt x="141" y="1321"/>
                  </a:lnTo>
                  <a:cubicBezTo>
                    <a:pt x="165" y="1256"/>
                    <a:pt x="182" y="1198"/>
                    <a:pt x="241" y="1022"/>
                  </a:cubicBezTo>
                  <a:cubicBezTo>
                    <a:pt x="388" y="1374"/>
                    <a:pt x="493" y="1643"/>
                    <a:pt x="605" y="1907"/>
                  </a:cubicBezTo>
                  <a:lnTo>
                    <a:pt x="593" y="1896"/>
                  </a:lnTo>
                  <a:lnTo>
                    <a:pt x="751" y="2201"/>
                  </a:lnTo>
                  <a:lnTo>
                    <a:pt x="751" y="2189"/>
                  </a:lnTo>
                  <a:cubicBezTo>
                    <a:pt x="874" y="2259"/>
                    <a:pt x="992" y="2330"/>
                    <a:pt x="1180" y="2435"/>
                  </a:cubicBezTo>
                  <a:cubicBezTo>
                    <a:pt x="933" y="1567"/>
                    <a:pt x="957" y="699"/>
                    <a:pt x="4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 flipH="1">
              <a:off x="3801734" y="176262"/>
              <a:ext cx="39065" cy="111899"/>
            </a:xfrm>
            <a:custGeom>
              <a:avLst/>
              <a:gdLst/>
              <a:ahLst/>
              <a:cxnLst/>
              <a:rect l="l" t="t" r="r" b="b"/>
              <a:pathLst>
                <a:path w="922" h="2641" extrusionOk="0">
                  <a:moveTo>
                    <a:pt x="505" y="1"/>
                  </a:moveTo>
                  <a:cubicBezTo>
                    <a:pt x="176" y="435"/>
                    <a:pt x="0" y="751"/>
                    <a:pt x="129" y="1191"/>
                  </a:cubicBezTo>
                  <a:cubicBezTo>
                    <a:pt x="229" y="1502"/>
                    <a:pt x="241" y="1842"/>
                    <a:pt x="293" y="2170"/>
                  </a:cubicBezTo>
                  <a:lnTo>
                    <a:pt x="293" y="2170"/>
                  </a:lnTo>
                  <a:cubicBezTo>
                    <a:pt x="292" y="2169"/>
                    <a:pt x="290" y="2167"/>
                    <a:pt x="288" y="2165"/>
                  </a:cubicBezTo>
                  <a:lnTo>
                    <a:pt x="288" y="2165"/>
                  </a:lnTo>
                  <a:lnTo>
                    <a:pt x="294" y="2171"/>
                  </a:lnTo>
                  <a:cubicBezTo>
                    <a:pt x="293" y="2171"/>
                    <a:pt x="293" y="2171"/>
                    <a:pt x="293" y="2170"/>
                  </a:cubicBezTo>
                  <a:lnTo>
                    <a:pt x="293" y="2170"/>
                  </a:lnTo>
                  <a:cubicBezTo>
                    <a:pt x="349" y="2221"/>
                    <a:pt x="395" y="2267"/>
                    <a:pt x="446" y="2318"/>
                  </a:cubicBezTo>
                  <a:lnTo>
                    <a:pt x="434" y="2312"/>
                  </a:lnTo>
                  <a:lnTo>
                    <a:pt x="434" y="2312"/>
                  </a:lnTo>
                  <a:cubicBezTo>
                    <a:pt x="558" y="2388"/>
                    <a:pt x="681" y="2476"/>
                    <a:pt x="921" y="2640"/>
                  </a:cubicBezTo>
                  <a:cubicBezTo>
                    <a:pt x="827" y="1714"/>
                    <a:pt x="822" y="904"/>
                    <a:pt x="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 flipH="1">
              <a:off x="4014770" y="709189"/>
              <a:ext cx="47031" cy="74232"/>
            </a:xfrm>
            <a:custGeom>
              <a:avLst/>
              <a:gdLst/>
              <a:ahLst/>
              <a:cxnLst/>
              <a:rect l="l" t="t" r="r" b="b"/>
              <a:pathLst>
                <a:path w="1110" h="1752" extrusionOk="0">
                  <a:moveTo>
                    <a:pt x="1080" y="0"/>
                  </a:moveTo>
                  <a:cubicBezTo>
                    <a:pt x="810" y="229"/>
                    <a:pt x="593" y="411"/>
                    <a:pt x="376" y="593"/>
                  </a:cubicBezTo>
                  <a:lnTo>
                    <a:pt x="388" y="587"/>
                  </a:lnTo>
                  <a:lnTo>
                    <a:pt x="388" y="587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88" y="1104"/>
                    <a:pt x="88" y="1101"/>
                    <a:pt x="89" y="1097"/>
                  </a:cubicBezTo>
                  <a:lnTo>
                    <a:pt x="89" y="1097"/>
                  </a:lnTo>
                  <a:lnTo>
                    <a:pt x="83" y="1115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59" y="1309"/>
                    <a:pt x="30" y="1512"/>
                    <a:pt x="1" y="1743"/>
                  </a:cubicBezTo>
                  <a:cubicBezTo>
                    <a:pt x="67" y="1747"/>
                    <a:pt x="129" y="1752"/>
                    <a:pt x="186" y="1752"/>
                  </a:cubicBezTo>
                  <a:cubicBezTo>
                    <a:pt x="361" y="1752"/>
                    <a:pt x="492" y="1707"/>
                    <a:pt x="576" y="1473"/>
                  </a:cubicBezTo>
                  <a:cubicBezTo>
                    <a:pt x="646" y="1262"/>
                    <a:pt x="828" y="1080"/>
                    <a:pt x="969" y="880"/>
                  </a:cubicBezTo>
                  <a:lnTo>
                    <a:pt x="969" y="880"/>
                  </a:lnTo>
                  <a:lnTo>
                    <a:pt x="957" y="892"/>
                  </a:lnTo>
                  <a:cubicBezTo>
                    <a:pt x="1004" y="739"/>
                    <a:pt x="1057" y="593"/>
                    <a:pt x="1110" y="440"/>
                  </a:cubicBezTo>
                  <a:lnTo>
                    <a:pt x="1110" y="440"/>
                  </a:lnTo>
                  <a:lnTo>
                    <a:pt x="1104" y="452"/>
                  </a:lnTo>
                  <a:cubicBezTo>
                    <a:pt x="1104" y="335"/>
                    <a:pt x="1092" y="229"/>
                    <a:pt x="10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 flipH="1">
              <a:off x="3621790" y="846383"/>
              <a:ext cx="39065" cy="66648"/>
            </a:xfrm>
            <a:custGeom>
              <a:avLst/>
              <a:gdLst/>
              <a:ahLst/>
              <a:cxnLst/>
              <a:rect l="l" t="t" r="r" b="b"/>
              <a:pathLst>
                <a:path w="922" h="1573" extrusionOk="0">
                  <a:moveTo>
                    <a:pt x="534" y="1"/>
                  </a:moveTo>
                  <a:cubicBezTo>
                    <a:pt x="323" y="464"/>
                    <a:pt x="1" y="910"/>
                    <a:pt x="323" y="1573"/>
                  </a:cubicBezTo>
                  <a:cubicBezTo>
                    <a:pt x="546" y="1139"/>
                    <a:pt x="740" y="792"/>
                    <a:pt x="922" y="440"/>
                  </a:cubicBezTo>
                  <a:cubicBezTo>
                    <a:pt x="792" y="294"/>
                    <a:pt x="658" y="147"/>
                    <a:pt x="53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 flipH="1">
              <a:off x="3770932" y="74363"/>
              <a:ext cx="40040" cy="87791"/>
            </a:xfrm>
            <a:custGeom>
              <a:avLst/>
              <a:gdLst/>
              <a:ahLst/>
              <a:cxnLst/>
              <a:rect l="l" t="t" r="r" b="b"/>
              <a:pathLst>
                <a:path w="945" h="2072" extrusionOk="0">
                  <a:moveTo>
                    <a:pt x="775" y="0"/>
                  </a:moveTo>
                  <a:cubicBezTo>
                    <a:pt x="417" y="235"/>
                    <a:pt x="211" y="505"/>
                    <a:pt x="159" y="886"/>
                  </a:cubicBezTo>
                  <a:cubicBezTo>
                    <a:pt x="100" y="1050"/>
                    <a:pt x="53" y="1220"/>
                    <a:pt x="0" y="1379"/>
                  </a:cubicBezTo>
                  <a:cubicBezTo>
                    <a:pt x="30" y="1608"/>
                    <a:pt x="53" y="1842"/>
                    <a:pt x="82" y="2071"/>
                  </a:cubicBezTo>
                  <a:cubicBezTo>
                    <a:pt x="299" y="1707"/>
                    <a:pt x="393" y="1367"/>
                    <a:pt x="505" y="1027"/>
                  </a:cubicBezTo>
                  <a:cubicBezTo>
                    <a:pt x="616" y="710"/>
                    <a:pt x="945" y="458"/>
                    <a:pt x="775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 flipH="1">
              <a:off x="3605647" y="818546"/>
              <a:ext cx="32583" cy="46522"/>
            </a:xfrm>
            <a:custGeom>
              <a:avLst/>
              <a:gdLst/>
              <a:ahLst/>
              <a:cxnLst/>
              <a:rect l="l" t="t" r="r" b="b"/>
              <a:pathLst>
                <a:path w="769" h="1098" extrusionOk="0">
                  <a:moveTo>
                    <a:pt x="323" y="0"/>
                  </a:moveTo>
                  <a:cubicBezTo>
                    <a:pt x="237" y="23"/>
                    <a:pt x="145" y="41"/>
                    <a:pt x="59" y="64"/>
                  </a:cubicBezTo>
                  <a:lnTo>
                    <a:pt x="59" y="64"/>
                  </a:lnTo>
                  <a:cubicBezTo>
                    <a:pt x="59" y="62"/>
                    <a:pt x="59" y="61"/>
                    <a:pt x="59" y="59"/>
                  </a:cubicBezTo>
                  <a:lnTo>
                    <a:pt x="59" y="59"/>
                  </a:lnTo>
                  <a:lnTo>
                    <a:pt x="53" y="65"/>
                  </a:lnTo>
                  <a:cubicBezTo>
                    <a:pt x="55" y="65"/>
                    <a:pt x="57" y="64"/>
                    <a:pt x="59" y="64"/>
                  </a:cubicBezTo>
                  <a:lnTo>
                    <a:pt x="59" y="64"/>
                  </a:lnTo>
                  <a:cubicBezTo>
                    <a:pt x="35" y="262"/>
                    <a:pt x="24" y="465"/>
                    <a:pt x="0" y="658"/>
                  </a:cubicBezTo>
                  <a:cubicBezTo>
                    <a:pt x="129" y="804"/>
                    <a:pt x="258" y="951"/>
                    <a:pt x="388" y="1097"/>
                  </a:cubicBezTo>
                  <a:cubicBezTo>
                    <a:pt x="634" y="828"/>
                    <a:pt x="769" y="540"/>
                    <a:pt x="511" y="212"/>
                  </a:cubicBezTo>
                  <a:cubicBezTo>
                    <a:pt x="446" y="141"/>
                    <a:pt x="388" y="71"/>
                    <a:pt x="32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 flipH="1">
              <a:off x="3804234" y="111902"/>
              <a:ext cx="36565" cy="44277"/>
            </a:xfrm>
            <a:custGeom>
              <a:avLst/>
              <a:gdLst/>
              <a:ahLst/>
              <a:cxnLst/>
              <a:rect l="l" t="t" r="r" b="b"/>
              <a:pathLst>
                <a:path w="863" h="1045" extrusionOk="0">
                  <a:moveTo>
                    <a:pt x="863" y="0"/>
                  </a:moveTo>
                  <a:lnTo>
                    <a:pt x="863" y="0"/>
                  </a:lnTo>
                  <a:cubicBezTo>
                    <a:pt x="593" y="223"/>
                    <a:pt x="329" y="440"/>
                    <a:pt x="59" y="657"/>
                  </a:cubicBezTo>
                  <a:cubicBezTo>
                    <a:pt x="41" y="786"/>
                    <a:pt x="24" y="909"/>
                    <a:pt x="0" y="1044"/>
                  </a:cubicBezTo>
                  <a:cubicBezTo>
                    <a:pt x="153" y="880"/>
                    <a:pt x="299" y="722"/>
                    <a:pt x="470" y="575"/>
                  </a:cubicBezTo>
                  <a:cubicBezTo>
                    <a:pt x="528" y="522"/>
                    <a:pt x="622" y="516"/>
                    <a:pt x="704" y="487"/>
                  </a:cubicBezTo>
                  <a:cubicBezTo>
                    <a:pt x="757" y="323"/>
                    <a:pt x="816" y="164"/>
                    <a:pt x="8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 flipH="1">
              <a:off x="3529805" y="162577"/>
              <a:ext cx="12753" cy="37582"/>
            </a:xfrm>
            <a:custGeom>
              <a:avLst/>
              <a:gdLst/>
              <a:ahLst/>
              <a:cxnLst/>
              <a:rect l="l" t="t" r="r" b="b"/>
              <a:pathLst>
                <a:path w="301" h="887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294"/>
                    <a:pt x="112" y="588"/>
                    <a:pt x="159" y="881"/>
                  </a:cubicBezTo>
                  <a:cubicBezTo>
                    <a:pt x="200" y="881"/>
                    <a:pt x="236" y="887"/>
                    <a:pt x="277" y="887"/>
                  </a:cubicBezTo>
                  <a:cubicBezTo>
                    <a:pt x="288" y="605"/>
                    <a:pt x="294" y="312"/>
                    <a:pt x="300" y="18"/>
                  </a:cubicBezTo>
                  <a:cubicBezTo>
                    <a:pt x="206" y="7"/>
                    <a:pt x="101" y="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 flipH="1">
              <a:off x="3971002" y="671141"/>
              <a:ext cx="31862" cy="31100"/>
            </a:xfrm>
            <a:custGeom>
              <a:avLst/>
              <a:gdLst/>
              <a:ahLst/>
              <a:cxnLst/>
              <a:rect l="l" t="t" r="r" b="b"/>
              <a:pathLst>
                <a:path w="752" h="734" extrusionOk="0">
                  <a:moveTo>
                    <a:pt x="452" y="1"/>
                  </a:moveTo>
                  <a:lnTo>
                    <a:pt x="299" y="159"/>
                  </a:lnTo>
                  <a:lnTo>
                    <a:pt x="141" y="312"/>
                  </a:lnTo>
                  <a:lnTo>
                    <a:pt x="153" y="306"/>
                  </a:lnTo>
                  <a:lnTo>
                    <a:pt x="153" y="306"/>
                  </a:lnTo>
                  <a:cubicBezTo>
                    <a:pt x="106" y="411"/>
                    <a:pt x="53" y="517"/>
                    <a:pt x="12" y="628"/>
                  </a:cubicBezTo>
                  <a:cubicBezTo>
                    <a:pt x="0" y="669"/>
                    <a:pt x="0" y="705"/>
                    <a:pt x="18" y="734"/>
                  </a:cubicBezTo>
                  <a:cubicBezTo>
                    <a:pt x="255" y="590"/>
                    <a:pt x="503" y="445"/>
                    <a:pt x="740" y="301"/>
                  </a:cubicBezTo>
                  <a:lnTo>
                    <a:pt x="740" y="301"/>
                  </a:lnTo>
                  <a:cubicBezTo>
                    <a:pt x="740" y="304"/>
                    <a:pt x="740" y="308"/>
                    <a:pt x="739" y="312"/>
                  </a:cubicBezTo>
                  <a:lnTo>
                    <a:pt x="751" y="294"/>
                  </a:lnTo>
                  <a:lnTo>
                    <a:pt x="751" y="294"/>
                  </a:lnTo>
                  <a:cubicBezTo>
                    <a:pt x="747" y="296"/>
                    <a:pt x="744" y="298"/>
                    <a:pt x="740" y="301"/>
                  </a:cubicBezTo>
                  <a:lnTo>
                    <a:pt x="740" y="301"/>
                  </a:lnTo>
                  <a:cubicBezTo>
                    <a:pt x="745" y="210"/>
                    <a:pt x="746" y="109"/>
                    <a:pt x="751" y="18"/>
                  </a:cubicBezTo>
                  <a:lnTo>
                    <a:pt x="745" y="12"/>
                  </a:lnTo>
                  <a:lnTo>
                    <a:pt x="446" y="12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 flipH="1">
              <a:off x="3573319" y="447937"/>
              <a:ext cx="17202" cy="39828"/>
            </a:xfrm>
            <a:custGeom>
              <a:avLst/>
              <a:gdLst/>
              <a:ahLst/>
              <a:cxnLst/>
              <a:rect l="l" t="t" r="r" b="b"/>
              <a:pathLst>
                <a:path w="406" h="940" extrusionOk="0">
                  <a:moveTo>
                    <a:pt x="382" y="1"/>
                  </a:moveTo>
                  <a:cubicBezTo>
                    <a:pt x="259" y="270"/>
                    <a:pt x="130" y="546"/>
                    <a:pt x="1" y="834"/>
                  </a:cubicBezTo>
                  <a:cubicBezTo>
                    <a:pt x="48" y="863"/>
                    <a:pt x="100" y="898"/>
                    <a:pt x="142" y="939"/>
                  </a:cubicBezTo>
                  <a:lnTo>
                    <a:pt x="406" y="476"/>
                  </a:lnTo>
                  <a:cubicBezTo>
                    <a:pt x="400" y="311"/>
                    <a:pt x="388" y="159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 flipH="1">
              <a:off x="3853468" y="162322"/>
              <a:ext cx="14914" cy="17202"/>
            </a:xfrm>
            <a:custGeom>
              <a:avLst/>
              <a:gdLst/>
              <a:ahLst/>
              <a:cxnLst/>
              <a:rect l="l" t="t" r="r" b="b"/>
              <a:pathLst>
                <a:path w="352" h="406" extrusionOk="0">
                  <a:moveTo>
                    <a:pt x="352" y="1"/>
                  </a:moveTo>
                  <a:lnTo>
                    <a:pt x="352" y="1"/>
                  </a:lnTo>
                  <a:cubicBezTo>
                    <a:pt x="194" y="95"/>
                    <a:pt x="0" y="159"/>
                    <a:pt x="176" y="406"/>
                  </a:cubicBezTo>
                  <a:cubicBezTo>
                    <a:pt x="235" y="265"/>
                    <a:pt x="299" y="130"/>
                    <a:pt x="3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 flipH="1">
              <a:off x="3956554" y="652499"/>
              <a:ext cx="15507" cy="19702"/>
            </a:xfrm>
            <a:custGeom>
              <a:avLst/>
              <a:gdLst/>
              <a:ahLst/>
              <a:cxnLst/>
              <a:rect l="l" t="t" r="r" b="b"/>
              <a:pathLst>
                <a:path w="366" h="465" extrusionOk="0">
                  <a:moveTo>
                    <a:pt x="229" y="1"/>
                  </a:moveTo>
                  <a:lnTo>
                    <a:pt x="229" y="1"/>
                  </a:lnTo>
                  <a:cubicBezTo>
                    <a:pt x="234" y="8"/>
                    <a:pt x="237" y="15"/>
                    <a:pt x="241" y="22"/>
                  </a:cubicBezTo>
                  <a:lnTo>
                    <a:pt x="241" y="22"/>
                  </a:lnTo>
                  <a:cubicBezTo>
                    <a:pt x="243" y="21"/>
                    <a:pt x="245" y="20"/>
                    <a:pt x="247" y="18"/>
                  </a:cubicBezTo>
                  <a:lnTo>
                    <a:pt x="229" y="1"/>
                  </a:lnTo>
                  <a:close/>
                  <a:moveTo>
                    <a:pt x="241" y="22"/>
                  </a:moveTo>
                  <a:lnTo>
                    <a:pt x="241" y="22"/>
                  </a:lnTo>
                  <a:cubicBezTo>
                    <a:pt x="165" y="71"/>
                    <a:pt x="89" y="115"/>
                    <a:pt x="12" y="158"/>
                  </a:cubicBezTo>
                  <a:lnTo>
                    <a:pt x="12" y="158"/>
                  </a:lnTo>
                  <a:lnTo>
                    <a:pt x="12" y="153"/>
                  </a:lnTo>
                  <a:lnTo>
                    <a:pt x="1" y="165"/>
                  </a:lnTo>
                  <a:cubicBezTo>
                    <a:pt x="5" y="163"/>
                    <a:pt x="9" y="160"/>
                    <a:pt x="12" y="158"/>
                  </a:cubicBezTo>
                  <a:lnTo>
                    <a:pt x="12" y="158"/>
                  </a:lnTo>
                  <a:lnTo>
                    <a:pt x="12" y="458"/>
                  </a:lnTo>
                  <a:lnTo>
                    <a:pt x="18" y="464"/>
                  </a:lnTo>
                  <a:cubicBezTo>
                    <a:pt x="184" y="356"/>
                    <a:pt x="366" y="264"/>
                    <a:pt x="241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 flipH="1">
              <a:off x="3584505" y="482723"/>
              <a:ext cx="6271" cy="11228"/>
            </a:xfrm>
            <a:custGeom>
              <a:avLst/>
              <a:gdLst/>
              <a:ahLst/>
              <a:cxnLst/>
              <a:rect l="l" t="t" r="r" b="b"/>
              <a:pathLst>
                <a:path w="148" h="265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89"/>
                    <a:pt x="18" y="177"/>
                    <a:pt x="18" y="265"/>
                  </a:cubicBezTo>
                  <a:lnTo>
                    <a:pt x="148" y="106"/>
                  </a:lnTo>
                  <a:cubicBezTo>
                    <a:pt x="101" y="71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 flipH="1">
              <a:off x="3616833" y="818292"/>
              <a:ext cx="7966" cy="8982"/>
            </a:xfrm>
            <a:custGeom>
              <a:avLst/>
              <a:gdLst/>
              <a:ahLst/>
              <a:cxnLst/>
              <a:rect l="l" t="t" r="r" b="b"/>
              <a:pathLst>
                <a:path w="188" h="212" extrusionOk="0">
                  <a:moveTo>
                    <a:pt x="0" y="1"/>
                  </a:moveTo>
                  <a:lnTo>
                    <a:pt x="0" y="1"/>
                  </a:lnTo>
                  <a:cubicBezTo>
                    <a:pt x="65" y="71"/>
                    <a:pt x="123" y="147"/>
                    <a:pt x="188" y="212"/>
                  </a:cubicBezTo>
                  <a:cubicBezTo>
                    <a:pt x="123" y="136"/>
                    <a:pt x="65" y="71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 flipH="1">
              <a:off x="3841266" y="153467"/>
              <a:ext cx="12457" cy="11991"/>
            </a:xfrm>
            <a:custGeom>
              <a:avLst/>
              <a:gdLst/>
              <a:ahLst/>
              <a:cxnLst/>
              <a:rect l="l" t="t" r="r" b="b"/>
              <a:pathLst>
                <a:path w="294" h="283" extrusionOk="0">
                  <a:moveTo>
                    <a:pt x="156" y="1"/>
                  </a:moveTo>
                  <a:cubicBezTo>
                    <a:pt x="72" y="1"/>
                    <a:pt x="37" y="113"/>
                    <a:pt x="0" y="216"/>
                  </a:cubicBezTo>
                  <a:cubicBezTo>
                    <a:pt x="62" y="263"/>
                    <a:pt x="110" y="283"/>
                    <a:pt x="148" y="283"/>
                  </a:cubicBezTo>
                  <a:cubicBezTo>
                    <a:pt x="233" y="283"/>
                    <a:pt x="269" y="183"/>
                    <a:pt x="293" y="69"/>
                  </a:cubicBezTo>
                  <a:cubicBezTo>
                    <a:pt x="236" y="21"/>
                    <a:pt x="192" y="1"/>
                    <a:pt x="1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 flipH="1">
              <a:off x="4005576" y="702198"/>
              <a:ext cx="9237" cy="6271"/>
            </a:xfrm>
            <a:custGeom>
              <a:avLst/>
              <a:gdLst/>
              <a:ahLst/>
              <a:cxnLst/>
              <a:rect l="l" t="t" r="r" b="b"/>
              <a:pathLst>
                <a:path w="218" h="148" extrusionOk="0">
                  <a:moveTo>
                    <a:pt x="124" y="1"/>
                  </a:moveTo>
                  <a:cubicBezTo>
                    <a:pt x="89" y="54"/>
                    <a:pt x="42" y="101"/>
                    <a:pt x="1" y="148"/>
                  </a:cubicBezTo>
                  <a:cubicBezTo>
                    <a:pt x="71" y="142"/>
                    <a:pt x="147" y="130"/>
                    <a:pt x="218" y="112"/>
                  </a:cubicBezTo>
                  <a:cubicBezTo>
                    <a:pt x="188" y="77"/>
                    <a:pt x="153" y="48"/>
                    <a:pt x="1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 flipH="1">
              <a:off x="4002356" y="697750"/>
              <a:ext cx="6991" cy="8982"/>
            </a:xfrm>
            <a:custGeom>
              <a:avLst/>
              <a:gdLst/>
              <a:ahLst/>
              <a:cxnLst/>
              <a:rect l="l" t="t" r="r" b="b"/>
              <a:pathLst>
                <a:path w="165" h="212" extrusionOk="0">
                  <a:moveTo>
                    <a:pt x="165" y="0"/>
                  </a:moveTo>
                  <a:lnTo>
                    <a:pt x="165" y="0"/>
                  </a:lnTo>
                  <a:cubicBezTo>
                    <a:pt x="112" y="36"/>
                    <a:pt x="54" y="71"/>
                    <a:pt x="1" y="106"/>
                  </a:cubicBezTo>
                  <a:cubicBezTo>
                    <a:pt x="24" y="147"/>
                    <a:pt x="59" y="182"/>
                    <a:pt x="89" y="212"/>
                  </a:cubicBezTo>
                  <a:cubicBezTo>
                    <a:pt x="130" y="188"/>
                    <a:pt x="147" y="159"/>
                    <a:pt x="159" y="118"/>
                  </a:cubicBezTo>
                  <a:cubicBezTo>
                    <a:pt x="147" y="77"/>
                    <a:pt x="159" y="36"/>
                    <a:pt x="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 flipH="1">
              <a:off x="3957359" y="650507"/>
              <a:ext cx="2246" cy="80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3" y="1"/>
                  </a:moveTo>
                  <a:lnTo>
                    <a:pt x="53" y="1"/>
                  </a:lnTo>
                  <a:cubicBezTo>
                    <a:pt x="41" y="7"/>
                    <a:pt x="18" y="7"/>
                    <a:pt x="0" y="7"/>
                  </a:cubicBezTo>
                  <a:lnTo>
                    <a:pt x="0" y="18"/>
                  </a:lnTo>
                  <a:cubicBezTo>
                    <a:pt x="18" y="12"/>
                    <a:pt x="41" y="7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 flipH="1">
              <a:off x="3582005" y="506831"/>
              <a:ext cx="4534" cy="3771"/>
            </a:xfrm>
            <a:custGeom>
              <a:avLst/>
              <a:gdLst/>
              <a:ahLst/>
              <a:cxnLst/>
              <a:rect l="l" t="t" r="r" b="b"/>
              <a:pathLst>
                <a:path w="107" h="89" extrusionOk="0">
                  <a:moveTo>
                    <a:pt x="100" y="1"/>
                  </a:moveTo>
                  <a:lnTo>
                    <a:pt x="31" y="70"/>
                  </a:lnTo>
                  <a:lnTo>
                    <a:pt x="31" y="70"/>
                  </a:lnTo>
                  <a:cubicBezTo>
                    <a:pt x="56" y="68"/>
                    <a:pt x="81" y="65"/>
                    <a:pt x="106" y="65"/>
                  </a:cubicBezTo>
                  <a:cubicBezTo>
                    <a:pt x="106" y="48"/>
                    <a:pt x="100" y="24"/>
                    <a:pt x="100" y="1"/>
                  </a:cubicBezTo>
                  <a:close/>
                  <a:moveTo>
                    <a:pt x="31" y="70"/>
                  </a:moveTo>
                  <a:cubicBezTo>
                    <a:pt x="21" y="71"/>
                    <a:pt x="11" y="71"/>
                    <a:pt x="1" y="71"/>
                  </a:cubicBezTo>
                  <a:lnTo>
                    <a:pt x="12" y="89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 flipH="1">
              <a:off x="3572556" y="442217"/>
              <a:ext cx="2796" cy="5508"/>
            </a:xfrm>
            <a:custGeom>
              <a:avLst/>
              <a:gdLst/>
              <a:ahLst/>
              <a:cxnLst/>
              <a:rect l="l" t="t" r="r" b="b"/>
              <a:pathLst>
                <a:path w="66" h="130" extrusionOk="0">
                  <a:moveTo>
                    <a:pt x="48" y="1"/>
                  </a:moveTo>
                  <a:cubicBezTo>
                    <a:pt x="18" y="48"/>
                    <a:pt x="6" y="89"/>
                    <a:pt x="1" y="130"/>
                  </a:cubicBezTo>
                  <a:cubicBezTo>
                    <a:pt x="24" y="124"/>
                    <a:pt x="65" y="118"/>
                    <a:pt x="65" y="112"/>
                  </a:cubicBezTo>
                  <a:cubicBezTo>
                    <a:pt x="65" y="77"/>
                    <a:pt x="53" y="36"/>
                    <a:pt x="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 flipH="1">
              <a:off x="3869103" y="306507"/>
              <a:ext cx="4788" cy="7754"/>
            </a:xfrm>
            <a:custGeom>
              <a:avLst/>
              <a:gdLst/>
              <a:ahLst/>
              <a:cxnLst/>
              <a:rect l="l" t="t" r="r" b="b"/>
              <a:pathLst>
                <a:path w="113" h="183" extrusionOk="0">
                  <a:moveTo>
                    <a:pt x="112" y="1"/>
                  </a:moveTo>
                  <a:lnTo>
                    <a:pt x="112" y="1"/>
                  </a:lnTo>
                  <a:cubicBezTo>
                    <a:pt x="77" y="30"/>
                    <a:pt x="36" y="53"/>
                    <a:pt x="1" y="83"/>
                  </a:cubicBezTo>
                  <a:cubicBezTo>
                    <a:pt x="36" y="118"/>
                    <a:pt x="77" y="147"/>
                    <a:pt x="107" y="182"/>
                  </a:cubicBezTo>
                  <a:cubicBezTo>
                    <a:pt x="112" y="124"/>
                    <a:pt x="112" y="59"/>
                    <a:pt x="1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 flipH="1">
              <a:off x="4193740" y="-3937"/>
              <a:ext cx="86774" cy="145922"/>
            </a:xfrm>
            <a:custGeom>
              <a:avLst/>
              <a:gdLst/>
              <a:ahLst/>
              <a:cxnLst/>
              <a:rect l="l" t="t" r="r" b="b"/>
              <a:pathLst>
                <a:path w="2048" h="3444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813" y="135"/>
                    <a:pt x="1696" y="270"/>
                    <a:pt x="1567" y="411"/>
                  </a:cubicBezTo>
                  <a:lnTo>
                    <a:pt x="1584" y="393"/>
                  </a:lnTo>
                  <a:lnTo>
                    <a:pt x="1584" y="393"/>
                  </a:lnTo>
                  <a:cubicBezTo>
                    <a:pt x="1432" y="593"/>
                    <a:pt x="1285" y="792"/>
                    <a:pt x="1133" y="992"/>
                  </a:cubicBezTo>
                  <a:lnTo>
                    <a:pt x="1139" y="980"/>
                  </a:lnTo>
                  <a:lnTo>
                    <a:pt x="1139" y="980"/>
                  </a:lnTo>
                  <a:cubicBezTo>
                    <a:pt x="886" y="1326"/>
                    <a:pt x="646" y="1678"/>
                    <a:pt x="399" y="2024"/>
                  </a:cubicBezTo>
                  <a:lnTo>
                    <a:pt x="411" y="2018"/>
                  </a:lnTo>
                  <a:lnTo>
                    <a:pt x="411" y="2018"/>
                  </a:lnTo>
                  <a:cubicBezTo>
                    <a:pt x="235" y="2499"/>
                    <a:pt x="0" y="2986"/>
                    <a:pt x="487" y="3444"/>
                  </a:cubicBezTo>
                  <a:cubicBezTo>
                    <a:pt x="904" y="2781"/>
                    <a:pt x="1326" y="2136"/>
                    <a:pt x="1731" y="1473"/>
                  </a:cubicBezTo>
                  <a:cubicBezTo>
                    <a:pt x="2018" y="998"/>
                    <a:pt x="2048" y="622"/>
                    <a:pt x="19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 flipH="1">
              <a:off x="4158488" y="18689"/>
              <a:ext cx="48683" cy="144185"/>
            </a:xfrm>
            <a:custGeom>
              <a:avLst/>
              <a:gdLst/>
              <a:ahLst/>
              <a:cxnLst/>
              <a:rect l="l" t="t" r="r" b="b"/>
              <a:pathLst>
                <a:path w="1149" h="3403" extrusionOk="0">
                  <a:moveTo>
                    <a:pt x="681" y="0"/>
                  </a:moveTo>
                  <a:cubicBezTo>
                    <a:pt x="475" y="493"/>
                    <a:pt x="399" y="992"/>
                    <a:pt x="229" y="1467"/>
                  </a:cubicBezTo>
                  <a:cubicBezTo>
                    <a:pt x="0" y="2124"/>
                    <a:pt x="258" y="2710"/>
                    <a:pt x="399" y="3315"/>
                  </a:cubicBezTo>
                  <a:cubicBezTo>
                    <a:pt x="405" y="3354"/>
                    <a:pt x="513" y="3367"/>
                    <a:pt x="579" y="3388"/>
                  </a:cubicBezTo>
                  <a:lnTo>
                    <a:pt x="579" y="3388"/>
                  </a:lnTo>
                  <a:cubicBezTo>
                    <a:pt x="944" y="3040"/>
                    <a:pt x="1148" y="2645"/>
                    <a:pt x="1050" y="2124"/>
                  </a:cubicBezTo>
                  <a:cubicBezTo>
                    <a:pt x="915" y="1414"/>
                    <a:pt x="804" y="704"/>
                    <a:pt x="681" y="0"/>
                  </a:cubicBezTo>
                  <a:close/>
                  <a:moveTo>
                    <a:pt x="579" y="3388"/>
                  </a:moveTo>
                  <a:cubicBezTo>
                    <a:pt x="573" y="3393"/>
                    <a:pt x="568" y="3398"/>
                    <a:pt x="563" y="3403"/>
                  </a:cubicBezTo>
                  <a:cubicBezTo>
                    <a:pt x="569" y="3403"/>
                    <a:pt x="587" y="3391"/>
                    <a:pt x="587" y="3391"/>
                  </a:cubicBezTo>
                  <a:cubicBezTo>
                    <a:pt x="584" y="3390"/>
                    <a:pt x="581" y="3389"/>
                    <a:pt x="579" y="338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 flipH="1">
              <a:off x="4218314" y="97963"/>
              <a:ext cx="46310" cy="115374"/>
            </a:xfrm>
            <a:custGeom>
              <a:avLst/>
              <a:gdLst/>
              <a:ahLst/>
              <a:cxnLst/>
              <a:rect l="l" t="t" r="r" b="b"/>
              <a:pathLst>
                <a:path w="1093" h="2723" extrusionOk="0">
                  <a:moveTo>
                    <a:pt x="1092" y="1"/>
                  </a:moveTo>
                  <a:lnTo>
                    <a:pt x="1092" y="1"/>
                  </a:lnTo>
                  <a:cubicBezTo>
                    <a:pt x="347" y="857"/>
                    <a:pt x="1" y="1649"/>
                    <a:pt x="623" y="2723"/>
                  </a:cubicBezTo>
                  <a:cubicBezTo>
                    <a:pt x="793" y="1778"/>
                    <a:pt x="934" y="957"/>
                    <a:pt x="10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 flipH="1">
              <a:off x="4192469" y="131774"/>
              <a:ext cx="33854" cy="68131"/>
            </a:xfrm>
            <a:custGeom>
              <a:avLst/>
              <a:gdLst/>
              <a:ahLst/>
              <a:cxnLst/>
              <a:rect l="l" t="t" r="r" b="b"/>
              <a:pathLst>
                <a:path w="799" h="1608" extrusionOk="0">
                  <a:moveTo>
                    <a:pt x="364" y="0"/>
                  </a:moveTo>
                  <a:cubicBezTo>
                    <a:pt x="194" y="552"/>
                    <a:pt x="41" y="1021"/>
                    <a:pt x="0" y="1608"/>
                  </a:cubicBezTo>
                  <a:cubicBezTo>
                    <a:pt x="217" y="1455"/>
                    <a:pt x="335" y="1379"/>
                    <a:pt x="446" y="1303"/>
                  </a:cubicBezTo>
                  <a:lnTo>
                    <a:pt x="446" y="1303"/>
                  </a:lnTo>
                  <a:cubicBezTo>
                    <a:pt x="446" y="1303"/>
                    <a:pt x="435" y="1310"/>
                    <a:pt x="430" y="1310"/>
                  </a:cubicBezTo>
                  <a:cubicBezTo>
                    <a:pt x="429" y="1310"/>
                    <a:pt x="429" y="1310"/>
                    <a:pt x="429" y="1309"/>
                  </a:cubicBezTo>
                  <a:cubicBezTo>
                    <a:pt x="798" y="880"/>
                    <a:pt x="569" y="481"/>
                    <a:pt x="3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 flipH="1">
              <a:off x="4225772" y="209819"/>
              <a:ext cx="5042" cy="2542"/>
            </a:xfrm>
            <a:custGeom>
              <a:avLst/>
              <a:gdLst/>
              <a:ahLst/>
              <a:cxnLst/>
              <a:rect l="l" t="t" r="r" b="b"/>
              <a:pathLst>
                <a:path w="119" h="60" extrusionOk="0">
                  <a:moveTo>
                    <a:pt x="1" y="0"/>
                  </a:moveTo>
                  <a:cubicBezTo>
                    <a:pt x="36" y="30"/>
                    <a:pt x="83" y="47"/>
                    <a:pt x="118" y="59"/>
                  </a:cubicBezTo>
                  <a:cubicBezTo>
                    <a:pt x="83" y="36"/>
                    <a:pt x="36" y="24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 flipH="1">
              <a:off x="3455022" y="316718"/>
              <a:ext cx="91985" cy="171768"/>
            </a:xfrm>
            <a:custGeom>
              <a:avLst/>
              <a:gdLst/>
              <a:ahLst/>
              <a:cxnLst/>
              <a:rect l="l" t="t" r="r" b="b"/>
              <a:pathLst>
                <a:path w="2171" h="4054" extrusionOk="0">
                  <a:moveTo>
                    <a:pt x="212" y="0"/>
                  </a:moveTo>
                  <a:cubicBezTo>
                    <a:pt x="129" y="399"/>
                    <a:pt x="77" y="645"/>
                    <a:pt x="24" y="898"/>
                  </a:cubicBezTo>
                  <a:cubicBezTo>
                    <a:pt x="18" y="1226"/>
                    <a:pt x="0" y="1549"/>
                    <a:pt x="12" y="1877"/>
                  </a:cubicBezTo>
                  <a:cubicBezTo>
                    <a:pt x="18" y="2030"/>
                    <a:pt x="59" y="2188"/>
                    <a:pt x="82" y="2341"/>
                  </a:cubicBezTo>
                  <a:cubicBezTo>
                    <a:pt x="165" y="1748"/>
                    <a:pt x="253" y="1150"/>
                    <a:pt x="352" y="446"/>
                  </a:cubicBezTo>
                  <a:cubicBezTo>
                    <a:pt x="1080" y="1613"/>
                    <a:pt x="1174" y="2863"/>
                    <a:pt x="1549" y="4054"/>
                  </a:cubicBezTo>
                  <a:cubicBezTo>
                    <a:pt x="1878" y="3978"/>
                    <a:pt x="2136" y="3895"/>
                    <a:pt x="2171" y="3538"/>
                  </a:cubicBezTo>
                  <a:lnTo>
                    <a:pt x="2171" y="3538"/>
                  </a:lnTo>
                  <a:cubicBezTo>
                    <a:pt x="2018" y="3579"/>
                    <a:pt x="1854" y="3631"/>
                    <a:pt x="1672" y="3684"/>
                  </a:cubicBezTo>
                  <a:cubicBezTo>
                    <a:pt x="1379" y="2405"/>
                    <a:pt x="1203" y="1126"/>
                    <a:pt x="2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 flipH="1">
              <a:off x="3467437" y="199862"/>
              <a:ext cx="68385" cy="211596"/>
            </a:xfrm>
            <a:custGeom>
              <a:avLst/>
              <a:gdLst/>
              <a:ahLst/>
              <a:cxnLst/>
              <a:rect l="l" t="t" r="r" b="b"/>
              <a:pathLst>
                <a:path w="1614" h="4994" extrusionOk="0">
                  <a:moveTo>
                    <a:pt x="0" y="1"/>
                  </a:moveTo>
                  <a:cubicBezTo>
                    <a:pt x="253" y="1643"/>
                    <a:pt x="781" y="3198"/>
                    <a:pt x="1391" y="4741"/>
                  </a:cubicBezTo>
                  <a:cubicBezTo>
                    <a:pt x="1426" y="4841"/>
                    <a:pt x="1537" y="4905"/>
                    <a:pt x="1614" y="4993"/>
                  </a:cubicBezTo>
                  <a:cubicBezTo>
                    <a:pt x="1514" y="4547"/>
                    <a:pt x="1420" y="4107"/>
                    <a:pt x="1314" y="3667"/>
                  </a:cubicBezTo>
                  <a:cubicBezTo>
                    <a:pt x="1133" y="3139"/>
                    <a:pt x="939" y="2617"/>
                    <a:pt x="775" y="2089"/>
                  </a:cubicBezTo>
                  <a:cubicBezTo>
                    <a:pt x="546" y="1403"/>
                    <a:pt x="335" y="705"/>
                    <a:pt x="118" y="18"/>
                  </a:cubicBezTo>
                  <a:cubicBezTo>
                    <a:pt x="82" y="1"/>
                    <a:pt x="41" y="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 flipH="1">
              <a:off x="3434134" y="418872"/>
              <a:ext cx="26397" cy="48514"/>
            </a:xfrm>
            <a:custGeom>
              <a:avLst/>
              <a:gdLst/>
              <a:ahLst/>
              <a:cxnLst/>
              <a:rect l="l" t="t" r="r" b="b"/>
              <a:pathLst>
                <a:path w="623" h="1145" extrusionOk="0">
                  <a:moveTo>
                    <a:pt x="1" y="0"/>
                  </a:moveTo>
                  <a:lnTo>
                    <a:pt x="1" y="0"/>
                  </a:lnTo>
                  <a:cubicBezTo>
                    <a:pt x="241" y="364"/>
                    <a:pt x="200" y="751"/>
                    <a:pt x="118" y="1144"/>
                  </a:cubicBezTo>
                  <a:cubicBezTo>
                    <a:pt x="623" y="628"/>
                    <a:pt x="588" y="264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 flipH="1">
              <a:off x="2809222" y="548099"/>
              <a:ext cx="23431" cy="12372"/>
            </a:xfrm>
            <a:custGeom>
              <a:avLst/>
              <a:gdLst/>
              <a:ahLst/>
              <a:cxnLst/>
              <a:rect l="l" t="t" r="r" b="b"/>
              <a:pathLst>
                <a:path w="553" h="292" extrusionOk="0">
                  <a:moveTo>
                    <a:pt x="1" y="1"/>
                  </a:moveTo>
                  <a:cubicBezTo>
                    <a:pt x="59" y="260"/>
                    <a:pt x="216" y="291"/>
                    <a:pt x="389" y="291"/>
                  </a:cubicBezTo>
                  <a:cubicBezTo>
                    <a:pt x="443" y="291"/>
                    <a:pt x="498" y="288"/>
                    <a:pt x="552" y="288"/>
                  </a:cubicBezTo>
                  <a:cubicBezTo>
                    <a:pt x="493" y="194"/>
                    <a:pt x="441" y="100"/>
                    <a:pt x="4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 flipH="1">
              <a:off x="3462480" y="410906"/>
              <a:ext cx="6228" cy="6271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42"/>
                    <a:pt x="100" y="94"/>
                    <a:pt x="147" y="147"/>
                  </a:cubicBezTo>
                  <a:cubicBezTo>
                    <a:pt x="106" y="94"/>
                    <a:pt x="53" y="42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 flipH="1">
              <a:off x="2922178" y="313201"/>
              <a:ext cx="355654" cy="266719"/>
            </a:xfrm>
            <a:custGeom>
              <a:avLst/>
              <a:gdLst/>
              <a:ahLst/>
              <a:cxnLst/>
              <a:rect l="l" t="t" r="r" b="b"/>
              <a:pathLst>
                <a:path w="8394" h="6295" extrusionOk="0">
                  <a:moveTo>
                    <a:pt x="476" y="1292"/>
                  </a:moveTo>
                  <a:lnTo>
                    <a:pt x="494" y="1309"/>
                  </a:lnTo>
                  <a:cubicBezTo>
                    <a:pt x="494" y="1307"/>
                    <a:pt x="494" y="1305"/>
                    <a:pt x="495" y="1303"/>
                  </a:cubicBezTo>
                  <a:lnTo>
                    <a:pt x="495" y="1303"/>
                  </a:lnTo>
                  <a:cubicBezTo>
                    <a:pt x="489" y="1299"/>
                    <a:pt x="482" y="1295"/>
                    <a:pt x="476" y="1292"/>
                  </a:cubicBezTo>
                  <a:close/>
                  <a:moveTo>
                    <a:pt x="1995" y="1579"/>
                  </a:moveTo>
                  <a:cubicBezTo>
                    <a:pt x="2048" y="1732"/>
                    <a:pt x="2089" y="1896"/>
                    <a:pt x="2142" y="2054"/>
                  </a:cubicBezTo>
                  <a:cubicBezTo>
                    <a:pt x="2101" y="2072"/>
                    <a:pt x="2060" y="2084"/>
                    <a:pt x="2019" y="2101"/>
                  </a:cubicBezTo>
                  <a:cubicBezTo>
                    <a:pt x="1954" y="1943"/>
                    <a:pt x="1890" y="1790"/>
                    <a:pt x="1831" y="1638"/>
                  </a:cubicBezTo>
                  <a:cubicBezTo>
                    <a:pt x="1884" y="1614"/>
                    <a:pt x="1943" y="1602"/>
                    <a:pt x="1995" y="1579"/>
                  </a:cubicBezTo>
                  <a:close/>
                  <a:moveTo>
                    <a:pt x="7217" y="3315"/>
                  </a:moveTo>
                  <a:cubicBezTo>
                    <a:pt x="7216" y="3316"/>
                    <a:pt x="7216" y="3316"/>
                    <a:pt x="7216" y="3317"/>
                  </a:cubicBezTo>
                  <a:lnTo>
                    <a:pt x="7216" y="3317"/>
                  </a:lnTo>
                  <a:cubicBezTo>
                    <a:pt x="7220" y="3320"/>
                    <a:pt x="7224" y="3324"/>
                    <a:pt x="7228" y="3327"/>
                  </a:cubicBezTo>
                  <a:lnTo>
                    <a:pt x="7217" y="3315"/>
                  </a:lnTo>
                  <a:close/>
                  <a:moveTo>
                    <a:pt x="3556" y="2524"/>
                  </a:moveTo>
                  <a:cubicBezTo>
                    <a:pt x="3673" y="2776"/>
                    <a:pt x="3785" y="3016"/>
                    <a:pt x="3896" y="3257"/>
                  </a:cubicBezTo>
                  <a:cubicBezTo>
                    <a:pt x="3837" y="3286"/>
                    <a:pt x="3785" y="3310"/>
                    <a:pt x="3726" y="3339"/>
                  </a:cubicBezTo>
                  <a:cubicBezTo>
                    <a:pt x="3609" y="3098"/>
                    <a:pt x="3485" y="2858"/>
                    <a:pt x="3368" y="2612"/>
                  </a:cubicBezTo>
                  <a:cubicBezTo>
                    <a:pt x="3433" y="2582"/>
                    <a:pt x="3491" y="2553"/>
                    <a:pt x="3556" y="2524"/>
                  </a:cubicBezTo>
                  <a:close/>
                  <a:moveTo>
                    <a:pt x="3984" y="3462"/>
                  </a:moveTo>
                  <a:cubicBezTo>
                    <a:pt x="4201" y="3802"/>
                    <a:pt x="4424" y="4137"/>
                    <a:pt x="4676" y="4536"/>
                  </a:cubicBezTo>
                  <a:cubicBezTo>
                    <a:pt x="4142" y="4313"/>
                    <a:pt x="4054" y="4190"/>
                    <a:pt x="3984" y="3462"/>
                  </a:cubicBezTo>
                  <a:close/>
                  <a:moveTo>
                    <a:pt x="6078" y="4489"/>
                  </a:moveTo>
                  <a:lnTo>
                    <a:pt x="6078" y="4489"/>
                  </a:lnTo>
                  <a:cubicBezTo>
                    <a:pt x="6155" y="4506"/>
                    <a:pt x="6219" y="4518"/>
                    <a:pt x="6290" y="4536"/>
                  </a:cubicBezTo>
                  <a:cubicBezTo>
                    <a:pt x="6372" y="4635"/>
                    <a:pt x="6460" y="4741"/>
                    <a:pt x="6548" y="4841"/>
                  </a:cubicBezTo>
                  <a:cubicBezTo>
                    <a:pt x="6518" y="4864"/>
                    <a:pt x="6489" y="4894"/>
                    <a:pt x="6460" y="4923"/>
                  </a:cubicBezTo>
                  <a:cubicBezTo>
                    <a:pt x="6366" y="4841"/>
                    <a:pt x="6278" y="4770"/>
                    <a:pt x="6184" y="4688"/>
                  </a:cubicBezTo>
                  <a:cubicBezTo>
                    <a:pt x="6155" y="4624"/>
                    <a:pt x="6114" y="4559"/>
                    <a:pt x="6078" y="4489"/>
                  </a:cubicBezTo>
                  <a:close/>
                  <a:moveTo>
                    <a:pt x="6744" y="4981"/>
                  </a:moveTo>
                  <a:cubicBezTo>
                    <a:pt x="6916" y="4981"/>
                    <a:pt x="6992" y="5126"/>
                    <a:pt x="7082" y="5234"/>
                  </a:cubicBezTo>
                  <a:cubicBezTo>
                    <a:pt x="7134" y="5275"/>
                    <a:pt x="7187" y="5328"/>
                    <a:pt x="7240" y="5369"/>
                  </a:cubicBezTo>
                  <a:cubicBezTo>
                    <a:pt x="7324" y="5470"/>
                    <a:pt x="7408" y="5576"/>
                    <a:pt x="7492" y="5672"/>
                  </a:cubicBezTo>
                  <a:lnTo>
                    <a:pt x="7492" y="5672"/>
                  </a:lnTo>
                  <a:cubicBezTo>
                    <a:pt x="7377" y="5606"/>
                    <a:pt x="7261" y="5540"/>
                    <a:pt x="7140" y="5474"/>
                  </a:cubicBezTo>
                  <a:cubicBezTo>
                    <a:pt x="7093" y="5427"/>
                    <a:pt x="7041" y="5392"/>
                    <a:pt x="6988" y="5351"/>
                  </a:cubicBezTo>
                  <a:cubicBezTo>
                    <a:pt x="6865" y="5251"/>
                    <a:pt x="6730" y="5158"/>
                    <a:pt x="6554" y="5029"/>
                  </a:cubicBezTo>
                  <a:cubicBezTo>
                    <a:pt x="6629" y="4995"/>
                    <a:pt x="6691" y="4981"/>
                    <a:pt x="6744" y="4981"/>
                  </a:cubicBezTo>
                  <a:close/>
                  <a:moveTo>
                    <a:pt x="118" y="1"/>
                  </a:moveTo>
                  <a:cubicBezTo>
                    <a:pt x="83" y="54"/>
                    <a:pt x="36" y="107"/>
                    <a:pt x="1" y="159"/>
                  </a:cubicBezTo>
                  <a:cubicBezTo>
                    <a:pt x="153" y="545"/>
                    <a:pt x="578" y="814"/>
                    <a:pt x="495" y="1303"/>
                  </a:cubicBezTo>
                  <a:lnTo>
                    <a:pt x="495" y="1303"/>
                  </a:lnTo>
                  <a:cubicBezTo>
                    <a:pt x="975" y="1592"/>
                    <a:pt x="994" y="2113"/>
                    <a:pt x="1110" y="2576"/>
                  </a:cubicBezTo>
                  <a:cubicBezTo>
                    <a:pt x="1203" y="2952"/>
                    <a:pt x="1227" y="3357"/>
                    <a:pt x="1409" y="3679"/>
                  </a:cubicBezTo>
                  <a:cubicBezTo>
                    <a:pt x="1655" y="4107"/>
                    <a:pt x="2025" y="4471"/>
                    <a:pt x="2341" y="4864"/>
                  </a:cubicBezTo>
                  <a:cubicBezTo>
                    <a:pt x="2394" y="4823"/>
                    <a:pt x="2459" y="4776"/>
                    <a:pt x="2494" y="4747"/>
                  </a:cubicBezTo>
                  <a:cubicBezTo>
                    <a:pt x="2330" y="4078"/>
                    <a:pt x="2154" y="3427"/>
                    <a:pt x="2236" y="2729"/>
                  </a:cubicBezTo>
                  <a:lnTo>
                    <a:pt x="2236" y="2729"/>
                  </a:lnTo>
                  <a:cubicBezTo>
                    <a:pt x="2471" y="3063"/>
                    <a:pt x="2441" y="3450"/>
                    <a:pt x="2523" y="3814"/>
                  </a:cubicBezTo>
                  <a:cubicBezTo>
                    <a:pt x="2588" y="4096"/>
                    <a:pt x="2635" y="4395"/>
                    <a:pt x="2764" y="4647"/>
                  </a:cubicBezTo>
                  <a:cubicBezTo>
                    <a:pt x="3339" y="5700"/>
                    <a:pt x="4434" y="6295"/>
                    <a:pt x="5568" y="6295"/>
                  </a:cubicBezTo>
                  <a:cubicBezTo>
                    <a:pt x="5925" y="6295"/>
                    <a:pt x="6286" y="6236"/>
                    <a:pt x="6636" y="6114"/>
                  </a:cubicBezTo>
                  <a:cubicBezTo>
                    <a:pt x="6137" y="5826"/>
                    <a:pt x="5603" y="5510"/>
                    <a:pt x="5058" y="5204"/>
                  </a:cubicBezTo>
                  <a:cubicBezTo>
                    <a:pt x="4934" y="5087"/>
                    <a:pt x="4817" y="4970"/>
                    <a:pt x="4694" y="4853"/>
                  </a:cubicBezTo>
                  <a:cubicBezTo>
                    <a:pt x="4659" y="4782"/>
                    <a:pt x="4629" y="4718"/>
                    <a:pt x="4588" y="4653"/>
                  </a:cubicBezTo>
                  <a:lnTo>
                    <a:pt x="4588" y="4653"/>
                  </a:lnTo>
                  <a:cubicBezTo>
                    <a:pt x="4659" y="4659"/>
                    <a:pt x="4729" y="4677"/>
                    <a:pt x="4794" y="4682"/>
                  </a:cubicBezTo>
                  <a:cubicBezTo>
                    <a:pt x="4934" y="4806"/>
                    <a:pt x="5069" y="4941"/>
                    <a:pt x="5204" y="5064"/>
                  </a:cubicBezTo>
                  <a:cubicBezTo>
                    <a:pt x="5750" y="5439"/>
                    <a:pt x="6331" y="5732"/>
                    <a:pt x="6976" y="5897"/>
                  </a:cubicBezTo>
                  <a:cubicBezTo>
                    <a:pt x="7081" y="5928"/>
                    <a:pt x="7187" y="5965"/>
                    <a:pt x="7277" y="5965"/>
                  </a:cubicBezTo>
                  <a:cubicBezTo>
                    <a:pt x="7392" y="5965"/>
                    <a:pt x="7483" y="5903"/>
                    <a:pt x="7516" y="5686"/>
                  </a:cubicBezTo>
                  <a:cubicBezTo>
                    <a:pt x="7516" y="5685"/>
                    <a:pt x="7515" y="5685"/>
                    <a:pt x="7515" y="5685"/>
                  </a:cubicBezTo>
                  <a:lnTo>
                    <a:pt x="7515" y="5685"/>
                  </a:lnTo>
                  <a:cubicBezTo>
                    <a:pt x="7539" y="5685"/>
                    <a:pt x="7564" y="5685"/>
                    <a:pt x="7589" y="5685"/>
                  </a:cubicBezTo>
                  <a:cubicBezTo>
                    <a:pt x="7674" y="5685"/>
                    <a:pt x="7762" y="5687"/>
                    <a:pt x="7850" y="5687"/>
                  </a:cubicBezTo>
                  <a:cubicBezTo>
                    <a:pt x="7967" y="5687"/>
                    <a:pt x="8085" y="5683"/>
                    <a:pt x="8196" y="5662"/>
                  </a:cubicBezTo>
                  <a:cubicBezTo>
                    <a:pt x="8278" y="5650"/>
                    <a:pt x="8331" y="5474"/>
                    <a:pt x="8390" y="5380"/>
                  </a:cubicBezTo>
                  <a:lnTo>
                    <a:pt x="8390" y="5380"/>
                  </a:lnTo>
                  <a:lnTo>
                    <a:pt x="8394" y="5384"/>
                  </a:lnTo>
                  <a:lnTo>
                    <a:pt x="8394" y="5384"/>
                  </a:lnTo>
                  <a:lnTo>
                    <a:pt x="8390" y="5380"/>
                  </a:lnTo>
                  <a:lnTo>
                    <a:pt x="8390" y="5380"/>
                  </a:lnTo>
                  <a:lnTo>
                    <a:pt x="8243" y="5234"/>
                  </a:lnTo>
                  <a:lnTo>
                    <a:pt x="8249" y="5240"/>
                  </a:lnTo>
                  <a:cubicBezTo>
                    <a:pt x="7875" y="4889"/>
                    <a:pt x="7548" y="4230"/>
                    <a:pt x="7510" y="3773"/>
                  </a:cubicBezTo>
                  <a:lnTo>
                    <a:pt x="7510" y="3773"/>
                  </a:lnTo>
                  <a:cubicBezTo>
                    <a:pt x="7512" y="3773"/>
                    <a:pt x="7514" y="3773"/>
                    <a:pt x="7516" y="3773"/>
                  </a:cubicBezTo>
                  <a:lnTo>
                    <a:pt x="7510" y="3767"/>
                  </a:lnTo>
                  <a:lnTo>
                    <a:pt x="7510" y="3767"/>
                  </a:lnTo>
                  <a:cubicBezTo>
                    <a:pt x="7510" y="3769"/>
                    <a:pt x="7510" y="3771"/>
                    <a:pt x="7510" y="3773"/>
                  </a:cubicBezTo>
                  <a:lnTo>
                    <a:pt x="7510" y="3773"/>
                  </a:lnTo>
                  <a:cubicBezTo>
                    <a:pt x="7222" y="3747"/>
                    <a:pt x="7170" y="3567"/>
                    <a:pt x="7216" y="3317"/>
                  </a:cubicBezTo>
                  <a:lnTo>
                    <a:pt x="7216" y="3317"/>
                  </a:lnTo>
                  <a:cubicBezTo>
                    <a:pt x="6926" y="3063"/>
                    <a:pt x="6609" y="2836"/>
                    <a:pt x="6348" y="2553"/>
                  </a:cubicBezTo>
                  <a:cubicBezTo>
                    <a:pt x="6024" y="2203"/>
                    <a:pt x="5652" y="2063"/>
                    <a:pt x="5190" y="2063"/>
                  </a:cubicBezTo>
                  <a:cubicBezTo>
                    <a:pt x="5025" y="2063"/>
                    <a:pt x="4848" y="2080"/>
                    <a:pt x="4659" y="2113"/>
                  </a:cubicBezTo>
                  <a:cubicBezTo>
                    <a:pt x="5017" y="2752"/>
                    <a:pt x="5339" y="3315"/>
                    <a:pt x="5656" y="3885"/>
                  </a:cubicBezTo>
                  <a:cubicBezTo>
                    <a:pt x="5726" y="3978"/>
                    <a:pt x="5803" y="4066"/>
                    <a:pt x="5873" y="4160"/>
                  </a:cubicBezTo>
                  <a:lnTo>
                    <a:pt x="5785" y="4248"/>
                  </a:lnTo>
                  <a:lnTo>
                    <a:pt x="5521" y="4031"/>
                  </a:lnTo>
                  <a:lnTo>
                    <a:pt x="4577" y="2400"/>
                  </a:lnTo>
                  <a:cubicBezTo>
                    <a:pt x="4500" y="2283"/>
                    <a:pt x="4430" y="2095"/>
                    <a:pt x="4336" y="2078"/>
                  </a:cubicBezTo>
                  <a:cubicBezTo>
                    <a:pt x="3925" y="2007"/>
                    <a:pt x="3497" y="1978"/>
                    <a:pt x="3016" y="1925"/>
                  </a:cubicBezTo>
                  <a:cubicBezTo>
                    <a:pt x="2699" y="1673"/>
                    <a:pt x="2300" y="1368"/>
                    <a:pt x="1913" y="1063"/>
                  </a:cubicBezTo>
                  <a:cubicBezTo>
                    <a:pt x="1831" y="1157"/>
                    <a:pt x="1772" y="1221"/>
                    <a:pt x="1673" y="1333"/>
                  </a:cubicBezTo>
                  <a:cubicBezTo>
                    <a:pt x="1420" y="523"/>
                    <a:pt x="857" y="148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 flipH="1">
              <a:off x="2925060" y="269179"/>
              <a:ext cx="287141" cy="79571"/>
            </a:xfrm>
            <a:custGeom>
              <a:avLst/>
              <a:gdLst/>
              <a:ahLst/>
              <a:cxnLst/>
              <a:rect l="l" t="t" r="r" b="b"/>
              <a:pathLst>
                <a:path w="6777" h="1878" extrusionOk="0">
                  <a:moveTo>
                    <a:pt x="5171" y="0"/>
                  </a:moveTo>
                  <a:cubicBezTo>
                    <a:pt x="4806" y="0"/>
                    <a:pt x="4437" y="77"/>
                    <a:pt x="4066" y="201"/>
                  </a:cubicBezTo>
                  <a:cubicBezTo>
                    <a:pt x="2802" y="605"/>
                    <a:pt x="1635" y="1338"/>
                    <a:pt x="195" y="1338"/>
                  </a:cubicBezTo>
                  <a:cubicBezTo>
                    <a:pt x="131" y="1338"/>
                    <a:pt x="66" y="1336"/>
                    <a:pt x="1" y="1333"/>
                  </a:cubicBezTo>
                  <a:lnTo>
                    <a:pt x="1" y="1333"/>
                  </a:lnTo>
                  <a:cubicBezTo>
                    <a:pt x="227" y="1694"/>
                    <a:pt x="468" y="1877"/>
                    <a:pt x="797" y="1877"/>
                  </a:cubicBezTo>
                  <a:cubicBezTo>
                    <a:pt x="826" y="1877"/>
                    <a:pt x="856" y="1876"/>
                    <a:pt x="886" y="1873"/>
                  </a:cubicBezTo>
                  <a:cubicBezTo>
                    <a:pt x="1561" y="1803"/>
                    <a:pt x="2247" y="1791"/>
                    <a:pt x="2899" y="1638"/>
                  </a:cubicBezTo>
                  <a:cubicBezTo>
                    <a:pt x="4172" y="1345"/>
                    <a:pt x="5427" y="975"/>
                    <a:pt x="6776" y="612"/>
                  </a:cubicBezTo>
                  <a:cubicBezTo>
                    <a:pt x="6256" y="172"/>
                    <a:pt x="5718" y="0"/>
                    <a:pt x="5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 flipH="1">
              <a:off x="2882054" y="309430"/>
              <a:ext cx="283413" cy="76690"/>
            </a:xfrm>
            <a:custGeom>
              <a:avLst/>
              <a:gdLst/>
              <a:ahLst/>
              <a:cxnLst/>
              <a:rect l="l" t="t" r="r" b="b"/>
              <a:pathLst>
                <a:path w="6689" h="1810" extrusionOk="0">
                  <a:moveTo>
                    <a:pt x="5345" y="0"/>
                  </a:moveTo>
                  <a:cubicBezTo>
                    <a:pt x="5127" y="0"/>
                    <a:pt x="4910" y="45"/>
                    <a:pt x="4694" y="119"/>
                  </a:cubicBezTo>
                  <a:cubicBezTo>
                    <a:pt x="3198" y="624"/>
                    <a:pt x="1684" y="1064"/>
                    <a:pt x="0" y="1257"/>
                  </a:cubicBezTo>
                  <a:cubicBezTo>
                    <a:pt x="452" y="1601"/>
                    <a:pt x="859" y="1809"/>
                    <a:pt x="1307" y="1809"/>
                  </a:cubicBezTo>
                  <a:cubicBezTo>
                    <a:pt x="1394" y="1809"/>
                    <a:pt x="1482" y="1802"/>
                    <a:pt x="1573" y="1785"/>
                  </a:cubicBezTo>
                  <a:cubicBezTo>
                    <a:pt x="2259" y="1662"/>
                    <a:pt x="2975" y="1580"/>
                    <a:pt x="3608" y="1322"/>
                  </a:cubicBezTo>
                  <a:cubicBezTo>
                    <a:pt x="4266" y="1066"/>
                    <a:pt x="4909" y="867"/>
                    <a:pt x="5570" y="867"/>
                  </a:cubicBezTo>
                  <a:cubicBezTo>
                    <a:pt x="5922" y="867"/>
                    <a:pt x="6280" y="923"/>
                    <a:pt x="6647" y="1058"/>
                  </a:cubicBezTo>
                  <a:cubicBezTo>
                    <a:pt x="6648" y="1060"/>
                    <a:pt x="6650" y="1061"/>
                    <a:pt x="6652" y="1061"/>
                  </a:cubicBezTo>
                  <a:cubicBezTo>
                    <a:pt x="6662" y="1061"/>
                    <a:pt x="6683" y="1038"/>
                    <a:pt x="6688" y="1029"/>
                  </a:cubicBezTo>
                  <a:cubicBezTo>
                    <a:pt x="6624" y="747"/>
                    <a:pt x="6565" y="465"/>
                    <a:pt x="6500" y="190"/>
                  </a:cubicBezTo>
                  <a:cubicBezTo>
                    <a:pt x="6407" y="193"/>
                    <a:pt x="6305" y="213"/>
                    <a:pt x="6213" y="213"/>
                  </a:cubicBezTo>
                  <a:cubicBezTo>
                    <a:pt x="6148" y="213"/>
                    <a:pt x="6088" y="203"/>
                    <a:pt x="6037" y="172"/>
                  </a:cubicBezTo>
                  <a:cubicBezTo>
                    <a:pt x="5807" y="51"/>
                    <a:pt x="5576" y="0"/>
                    <a:pt x="534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 flipH="1">
              <a:off x="3021282" y="247062"/>
              <a:ext cx="232908" cy="68216"/>
            </a:xfrm>
            <a:custGeom>
              <a:avLst/>
              <a:gdLst/>
              <a:ahLst/>
              <a:cxnLst/>
              <a:rect l="l" t="t" r="r" b="b"/>
              <a:pathLst>
                <a:path w="5497" h="1610" extrusionOk="0">
                  <a:moveTo>
                    <a:pt x="4082" y="1"/>
                  </a:moveTo>
                  <a:cubicBezTo>
                    <a:pt x="3790" y="1"/>
                    <a:pt x="3511" y="50"/>
                    <a:pt x="3227" y="148"/>
                  </a:cubicBezTo>
                  <a:cubicBezTo>
                    <a:pt x="2147" y="524"/>
                    <a:pt x="1074" y="887"/>
                    <a:pt x="0" y="1257"/>
                  </a:cubicBezTo>
                  <a:cubicBezTo>
                    <a:pt x="419" y="1514"/>
                    <a:pt x="841" y="1610"/>
                    <a:pt x="1260" y="1610"/>
                  </a:cubicBezTo>
                  <a:cubicBezTo>
                    <a:pt x="1663" y="1610"/>
                    <a:pt x="2064" y="1521"/>
                    <a:pt x="2458" y="1404"/>
                  </a:cubicBezTo>
                  <a:cubicBezTo>
                    <a:pt x="3367" y="1134"/>
                    <a:pt x="4236" y="764"/>
                    <a:pt x="5127" y="441"/>
                  </a:cubicBezTo>
                  <a:lnTo>
                    <a:pt x="5497" y="318"/>
                  </a:lnTo>
                  <a:cubicBezTo>
                    <a:pt x="4961" y="106"/>
                    <a:pt x="4508" y="1"/>
                    <a:pt x="40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 flipH="1">
              <a:off x="3122164" y="229818"/>
              <a:ext cx="221044" cy="64784"/>
            </a:xfrm>
            <a:custGeom>
              <a:avLst/>
              <a:gdLst/>
              <a:ahLst/>
              <a:cxnLst/>
              <a:rect l="l" t="t" r="r" b="b"/>
              <a:pathLst>
                <a:path w="5217" h="1529" extrusionOk="0">
                  <a:moveTo>
                    <a:pt x="3596" y="1"/>
                  </a:moveTo>
                  <a:cubicBezTo>
                    <a:pt x="3067" y="1"/>
                    <a:pt x="2556" y="118"/>
                    <a:pt x="1978" y="344"/>
                  </a:cubicBezTo>
                  <a:cubicBezTo>
                    <a:pt x="1333" y="602"/>
                    <a:pt x="693" y="884"/>
                    <a:pt x="1" y="1171"/>
                  </a:cubicBezTo>
                  <a:cubicBezTo>
                    <a:pt x="422" y="1423"/>
                    <a:pt x="848" y="1528"/>
                    <a:pt x="1276" y="1528"/>
                  </a:cubicBezTo>
                  <a:cubicBezTo>
                    <a:pt x="1587" y="1528"/>
                    <a:pt x="1899" y="1473"/>
                    <a:pt x="2213" y="1376"/>
                  </a:cubicBezTo>
                  <a:cubicBezTo>
                    <a:pt x="2811" y="1195"/>
                    <a:pt x="3398" y="942"/>
                    <a:pt x="3990" y="731"/>
                  </a:cubicBezTo>
                  <a:cubicBezTo>
                    <a:pt x="4395" y="584"/>
                    <a:pt x="4806" y="461"/>
                    <a:pt x="5216" y="326"/>
                  </a:cubicBezTo>
                  <a:cubicBezTo>
                    <a:pt x="4614" y="106"/>
                    <a:pt x="4097" y="1"/>
                    <a:pt x="359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 flipH="1">
              <a:off x="2854218" y="359681"/>
              <a:ext cx="104188" cy="113424"/>
            </a:xfrm>
            <a:custGeom>
              <a:avLst/>
              <a:gdLst/>
              <a:ahLst/>
              <a:cxnLst/>
              <a:rect l="l" t="t" r="r" b="b"/>
              <a:pathLst>
                <a:path w="2459" h="2677" extrusionOk="0">
                  <a:moveTo>
                    <a:pt x="281" y="2083"/>
                  </a:moveTo>
                  <a:cubicBezTo>
                    <a:pt x="279" y="2083"/>
                    <a:pt x="278" y="2083"/>
                    <a:pt x="276" y="2084"/>
                  </a:cubicBezTo>
                  <a:lnTo>
                    <a:pt x="282" y="2089"/>
                  </a:lnTo>
                  <a:cubicBezTo>
                    <a:pt x="282" y="2087"/>
                    <a:pt x="281" y="2085"/>
                    <a:pt x="281" y="2083"/>
                  </a:cubicBezTo>
                  <a:close/>
                  <a:moveTo>
                    <a:pt x="1320" y="1"/>
                  </a:moveTo>
                  <a:cubicBezTo>
                    <a:pt x="1267" y="353"/>
                    <a:pt x="1215" y="699"/>
                    <a:pt x="1156" y="1045"/>
                  </a:cubicBezTo>
                  <a:lnTo>
                    <a:pt x="1643" y="1116"/>
                  </a:lnTo>
                  <a:cubicBezTo>
                    <a:pt x="1643" y="1151"/>
                    <a:pt x="1649" y="1186"/>
                    <a:pt x="1649" y="1221"/>
                  </a:cubicBezTo>
                  <a:cubicBezTo>
                    <a:pt x="1115" y="1274"/>
                    <a:pt x="569" y="1333"/>
                    <a:pt x="0" y="1391"/>
                  </a:cubicBezTo>
                  <a:cubicBezTo>
                    <a:pt x="198" y="1676"/>
                    <a:pt x="263" y="1857"/>
                    <a:pt x="281" y="2083"/>
                  </a:cubicBezTo>
                  <a:lnTo>
                    <a:pt x="281" y="2083"/>
                  </a:lnTo>
                  <a:cubicBezTo>
                    <a:pt x="338" y="2072"/>
                    <a:pt x="389" y="2072"/>
                    <a:pt x="440" y="2066"/>
                  </a:cubicBezTo>
                  <a:lnTo>
                    <a:pt x="440" y="2233"/>
                  </a:lnTo>
                  <a:lnTo>
                    <a:pt x="440" y="2233"/>
                  </a:lnTo>
                  <a:cubicBezTo>
                    <a:pt x="436" y="2232"/>
                    <a:pt x="432" y="2231"/>
                    <a:pt x="428" y="2230"/>
                  </a:cubicBezTo>
                  <a:lnTo>
                    <a:pt x="428" y="2230"/>
                  </a:lnTo>
                  <a:lnTo>
                    <a:pt x="440" y="2236"/>
                  </a:lnTo>
                  <a:lnTo>
                    <a:pt x="440" y="2233"/>
                  </a:lnTo>
                  <a:lnTo>
                    <a:pt x="440" y="2233"/>
                  </a:lnTo>
                  <a:cubicBezTo>
                    <a:pt x="1031" y="2384"/>
                    <a:pt x="1611" y="2529"/>
                    <a:pt x="2196" y="2674"/>
                  </a:cubicBezTo>
                  <a:lnTo>
                    <a:pt x="2196" y="2674"/>
                  </a:lnTo>
                  <a:cubicBezTo>
                    <a:pt x="2290" y="2644"/>
                    <a:pt x="2435" y="2599"/>
                    <a:pt x="2435" y="2588"/>
                  </a:cubicBezTo>
                  <a:cubicBezTo>
                    <a:pt x="2341" y="2130"/>
                    <a:pt x="2458" y="1614"/>
                    <a:pt x="2018" y="1280"/>
                  </a:cubicBezTo>
                  <a:cubicBezTo>
                    <a:pt x="2400" y="705"/>
                    <a:pt x="2118" y="206"/>
                    <a:pt x="1320" y="1"/>
                  </a:cubicBezTo>
                  <a:close/>
                  <a:moveTo>
                    <a:pt x="2196" y="2674"/>
                  </a:moveTo>
                  <a:cubicBezTo>
                    <a:pt x="2194" y="2674"/>
                    <a:pt x="2191" y="2675"/>
                    <a:pt x="2188" y="2676"/>
                  </a:cubicBezTo>
                  <a:lnTo>
                    <a:pt x="2206" y="2676"/>
                  </a:lnTo>
                  <a:cubicBezTo>
                    <a:pt x="2203" y="2675"/>
                    <a:pt x="2199" y="2674"/>
                    <a:pt x="2196" y="267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 flipH="1">
              <a:off x="3305372" y="267230"/>
              <a:ext cx="83045" cy="131050"/>
            </a:xfrm>
            <a:custGeom>
              <a:avLst/>
              <a:gdLst/>
              <a:ahLst/>
              <a:cxnLst/>
              <a:rect l="l" t="t" r="r" b="b"/>
              <a:pathLst>
                <a:path w="1960" h="3093" extrusionOk="0">
                  <a:moveTo>
                    <a:pt x="0" y="1"/>
                  </a:moveTo>
                  <a:lnTo>
                    <a:pt x="0" y="1"/>
                  </a:lnTo>
                  <a:cubicBezTo>
                    <a:pt x="71" y="353"/>
                    <a:pt x="182" y="628"/>
                    <a:pt x="182" y="904"/>
                  </a:cubicBezTo>
                  <a:cubicBezTo>
                    <a:pt x="200" y="2072"/>
                    <a:pt x="821" y="2729"/>
                    <a:pt x="1960" y="3092"/>
                  </a:cubicBezTo>
                  <a:cubicBezTo>
                    <a:pt x="1725" y="1802"/>
                    <a:pt x="1461" y="599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 flipH="1">
              <a:off x="2902435" y="355232"/>
              <a:ext cx="137999" cy="53556"/>
            </a:xfrm>
            <a:custGeom>
              <a:avLst/>
              <a:gdLst/>
              <a:ahLst/>
              <a:cxnLst/>
              <a:rect l="l" t="t" r="r" b="b"/>
              <a:pathLst>
                <a:path w="3257" h="1264" extrusionOk="0">
                  <a:moveTo>
                    <a:pt x="2589" y="0"/>
                  </a:moveTo>
                  <a:cubicBezTo>
                    <a:pt x="1656" y="0"/>
                    <a:pt x="853" y="505"/>
                    <a:pt x="0" y="769"/>
                  </a:cubicBezTo>
                  <a:cubicBezTo>
                    <a:pt x="703" y="1079"/>
                    <a:pt x="1423" y="1264"/>
                    <a:pt x="2163" y="1264"/>
                  </a:cubicBezTo>
                  <a:cubicBezTo>
                    <a:pt x="2473" y="1264"/>
                    <a:pt x="2787" y="1231"/>
                    <a:pt x="3104" y="1162"/>
                  </a:cubicBezTo>
                  <a:lnTo>
                    <a:pt x="3256" y="106"/>
                  </a:lnTo>
                  <a:cubicBezTo>
                    <a:pt x="3168" y="83"/>
                    <a:pt x="3074" y="47"/>
                    <a:pt x="2975" y="30"/>
                  </a:cubicBezTo>
                  <a:cubicBezTo>
                    <a:pt x="2843" y="9"/>
                    <a:pt x="2715" y="0"/>
                    <a:pt x="25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 flipH="1">
              <a:off x="3239275" y="303541"/>
              <a:ext cx="84528" cy="138719"/>
            </a:xfrm>
            <a:custGeom>
              <a:avLst/>
              <a:gdLst/>
              <a:ahLst/>
              <a:cxnLst/>
              <a:rect l="l" t="t" r="r" b="b"/>
              <a:pathLst>
                <a:path w="1995" h="3274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124" y="833"/>
                    <a:pt x="728" y="1461"/>
                    <a:pt x="646" y="2253"/>
                  </a:cubicBezTo>
                  <a:cubicBezTo>
                    <a:pt x="1064" y="2602"/>
                    <a:pt x="1472" y="2933"/>
                    <a:pt x="1879" y="3265"/>
                  </a:cubicBezTo>
                  <a:lnTo>
                    <a:pt x="1879" y="3265"/>
                  </a:lnTo>
                  <a:cubicBezTo>
                    <a:pt x="1909" y="3148"/>
                    <a:pt x="1995" y="3015"/>
                    <a:pt x="1966" y="2916"/>
                  </a:cubicBezTo>
                  <a:cubicBezTo>
                    <a:pt x="1849" y="2447"/>
                    <a:pt x="1702" y="1984"/>
                    <a:pt x="1561" y="1521"/>
                  </a:cubicBezTo>
                  <a:lnTo>
                    <a:pt x="1561" y="1521"/>
                  </a:lnTo>
                  <a:cubicBezTo>
                    <a:pt x="1565" y="1526"/>
                    <a:pt x="1569" y="1532"/>
                    <a:pt x="1573" y="1537"/>
                  </a:cubicBezTo>
                  <a:lnTo>
                    <a:pt x="1561" y="1520"/>
                  </a:lnTo>
                  <a:lnTo>
                    <a:pt x="1561" y="1520"/>
                  </a:lnTo>
                  <a:cubicBezTo>
                    <a:pt x="1561" y="1520"/>
                    <a:pt x="1561" y="1521"/>
                    <a:pt x="1561" y="1521"/>
                  </a:cubicBezTo>
                  <a:lnTo>
                    <a:pt x="1561" y="1521"/>
                  </a:lnTo>
                  <a:cubicBezTo>
                    <a:pt x="1371" y="1251"/>
                    <a:pt x="1176" y="992"/>
                    <a:pt x="986" y="722"/>
                  </a:cubicBezTo>
                  <a:cubicBezTo>
                    <a:pt x="747" y="372"/>
                    <a:pt x="532" y="0"/>
                    <a:pt x="13" y="0"/>
                  </a:cubicBezTo>
                  <a:close/>
                  <a:moveTo>
                    <a:pt x="1879" y="3265"/>
                  </a:moveTo>
                  <a:cubicBezTo>
                    <a:pt x="1878" y="3266"/>
                    <a:pt x="1878" y="3267"/>
                    <a:pt x="1878" y="3268"/>
                  </a:cubicBezTo>
                  <a:cubicBezTo>
                    <a:pt x="1881" y="3268"/>
                    <a:pt x="1884" y="3269"/>
                    <a:pt x="1886" y="3271"/>
                  </a:cubicBezTo>
                  <a:lnTo>
                    <a:pt x="1886" y="3271"/>
                  </a:lnTo>
                  <a:cubicBezTo>
                    <a:pt x="1884" y="3269"/>
                    <a:pt x="1881" y="3267"/>
                    <a:pt x="1879" y="3265"/>
                  </a:cubicBezTo>
                  <a:close/>
                  <a:moveTo>
                    <a:pt x="1886" y="3271"/>
                  </a:moveTo>
                  <a:cubicBezTo>
                    <a:pt x="1887" y="3272"/>
                    <a:pt x="1888" y="3273"/>
                    <a:pt x="1889" y="3274"/>
                  </a:cubicBezTo>
                  <a:cubicBezTo>
                    <a:pt x="1889" y="3274"/>
                    <a:pt x="1888" y="3272"/>
                    <a:pt x="1886" y="327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 flipH="1">
              <a:off x="2867141" y="433532"/>
              <a:ext cx="108933" cy="120331"/>
            </a:xfrm>
            <a:custGeom>
              <a:avLst/>
              <a:gdLst/>
              <a:ahLst/>
              <a:cxnLst/>
              <a:rect l="l" t="t" r="r" b="b"/>
              <a:pathLst>
                <a:path w="2571" h="2840" extrusionOk="0">
                  <a:moveTo>
                    <a:pt x="183" y="0"/>
                  </a:moveTo>
                  <a:cubicBezTo>
                    <a:pt x="118" y="47"/>
                    <a:pt x="59" y="94"/>
                    <a:pt x="1" y="141"/>
                  </a:cubicBezTo>
                  <a:cubicBezTo>
                    <a:pt x="42" y="258"/>
                    <a:pt x="77" y="382"/>
                    <a:pt x="124" y="499"/>
                  </a:cubicBezTo>
                  <a:cubicBezTo>
                    <a:pt x="224" y="651"/>
                    <a:pt x="323" y="798"/>
                    <a:pt x="423" y="957"/>
                  </a:cubicBezTo>
                  <a:lnTo>
                    <a:pt x="417" y="945"/>
                  </a:lnTo>
                  <a:lnTo>
                    <a:pt x="417" y="945"/>
                  </a:lnTo>
                  <a:cubicBezTo>
                    <a:pt x="832" y="1348"/>
                    <a:pt x="1096" y="1833"/>
                    <a:pt x="1156" y="2417"/>
                  </a:cubicBezTo>
                  <a:lnTo>
                    <a:pt x="1156" y="2417"/>
                  </a:lnTo>
                  <a:lnTo>
                    <a:pt x="1150" y="2411"/>
                  </a:lnTo>
                  <a:lnTo>
                    <a:pt x="1156" y="2423"/>
                  </a:lnTo>
                  <a:cubicBezTo>
                    <a:pt x="1156" y="2421"/>
                    <a:pt x="1156" y="2419"/>
                    <a:pt x="1156" y="2417"/>
                  </a:cubicBezTo>
                  <a:lnTo>
                    <a:pt x="1156" y="2417"/>
                  </a:lnTo>
                  <a:lnTo>
                    <a:pt x="1303" y="2570"/>
                  </a:lnTo>
                  <a:lnTo>
                    <a:pt x="1297" y="2558"/>
                  </a:lnTo>
                  <a:lnTo>
                    <a:pt x="1297" y="2558"/>
                  </a:lnTo>
                  <a:cubicBezTo>
                    <a:pt x="1632" y="2658"/>
                    <a:pt x="1978" y="2746"/>
                    <a:pt x="2324" y="2840"/>
                  </a:cubicBezTo>
                  <a:cubicBezTo>
                    <a:pt x="2406" y="2699"/>
                    <a:pt x="2494" y="2558"/>
                    <a:pt x="2570" y="2423"/>
                  </a:cubicBezTo>
                  <a:cubicBezTo>
                    <a:pt x="2541" y="2347"/>
                    <a:pt x="2506" y="2282"/>
                    <a:pt x="2476" y="2206"/>
                  </a:cubicBezTo>
                  <a:lnTo>
                    <a:pt x="2470" y="2200"/>
                  </a:lnTo>
                  <a:cubicBezTo>
                    <a:pt x="1866" y="1690"/>
                    <a:pt x="1221" y="1226"/>
                    <a:pt x="851" y="499"/>
                  </a:cubicBezTo>
                  <a:lnTo>
                    <a:pt x="851" y="499"/>
                  </a:lnTo>
                  <a:lnTo>
                    <a:pt x="710" y="358"/>
                  </a:lnTo>
                  <a:cubicBezTo>
                    <a:pt x="535" y="241"/>
                    <a:pt x="359" y="118"/>
                    <a:pt x="1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 flipH="1">
              <a:off x="3257155" y="226979"/>
              <a:ext cx="126305" cy="37582"/>
            </a:xfrm>
            <a:custGeom>
              <a:avLst/>
              <a:gdLst/>
              <a:ahLst/>
              <a:cxnLst/>
              <a:rect l="l" t="t" r="r" b="b"/>
              <a:pathLst>
                <a:path w="2981" h="887" extrusionOk="0">
                  <a:moveTo>
                    <a:pt x="2548" y="1"/>
                  </a:moveTo>
                  <a:cubicBezTo>
                    <a:pt x="1751" y="1"/>
                    <a:pt x="1084" y="193"/>
                    <a:pt x="1" y="657"/>
                  </a:cubicBezTo>
                  <a:cubicBezTo>
                    <a:pt x="197" y="811"/>
                    <a:pt x="451" y="887"/>
                    <a:pt x="750" y="887"/>
                  </a:cubicBezTo>
                  <a:cubicBezTo>
                    <a:pt x="1341" y="887"/>
                    <a:pt x="2112" y="591"/>
                    <a:pt x="2981" y="18"/>
                  </a:cubicBezTo>
                  <a:cubicBezTo>
                    <a:pt x="2830" y="7"/>
                    <a:pt x="2687" y="1"/>
                    <a:pt x="25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 flipH="1">
              <a:off x="2831127" y="470563"/>
              <a:ext cx="78808" cy="76351"/>
            </a:xfrm>
            <a:custGeom>
              <a:avLst/>
              <a:gdLst/>
              <a:ahLst/>
              <a:cxnLst/>
              <a:rect l="l" t="t" r="r" b="b"/>
              <a:pathLst>
                <a:path w="1860" h="1802" extrusionOk="0">
                  <a:moveTo>
                    <a:pt x="88" y="0"/>
                  </a:moveTo>
                  <a:lnTo>
                    <a:pt x="0" y="88"/>
                  </a:lnTo>
                  <a:cubicBezTo>
                    <a:pt x="305" y="564"/>
                    <a:pt x="681" y="939"/>
                    <a:pt x="1373" y="939"/>
                  </a:cubicBezTo>
                  <a:cubicBezTo>
                    <a:pt x="1156" y="1115"/>
                    <a:pt x="1027" y="1215"/>
                    <a:pt x="904" y="1320"/>
                  </a:cubicBezTo>
                  <a:lnTo>
                    <a:pt x="909" y="1326"/>
                  </a:lnTo>
                  <a:cubicBezTo>
                    <a:pt x="1191" y="1467"/>
                    <a:pt x="1473" y="1596"/>
                    <a:pt x="1860" y="1801"/>
                  </a:cubicBezTo>
                  <a:cubicBezTo>
                    <a:pt x="1590" y="1133"/>
                    <a:pt x="1549" y="505"/>
                    <a:pt x="1039" y="71"/>
                  </a:cubicBezTo>
                  <a:lnTo>
                    <a:pt x="1056" y="71"/>
                  </a:lnTo>
                  <a:cubicBezTo>
                    <a:pt x="733" y="47"/>
                    <a:pt x="411" y="18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 flipH="1">
              <a:off x="3388375" y="235665"/>
              <a:ext cx="44319" cy="88765"/>
            </a:xfrm>
            <a:custGeom>
              <a:avLst/>
              <a:gdLst/>
              <a:ahLst/>
              <a:cxnLst/>
              <a:rect l="l" t="t" r="r" b="b"/>
              <a:pathLst>
                <a:path w="1046" h="2095" extrusionOk="0">
                  <a:moveTo>
                    <a:pt x="171" y="626"/>
                  </a:moveTo>
                  <a:lnTo>
                    <a:pt x="171" y="626"/>
                  </a:lnTo>
                  <a:cubicBezTo>
                    <a:pt x="167" y="627"/>
                    <a:pt x="163" y="628"/>
                    <a:pt x="159" y="628"/>
                  </a:cubicBezTo>
                  <a:lnTo>
                    <a:pt x="171" y="628"/>
                  </a:lnTo>
                  <a:cubicBezTo>
                    <a:pt x="171" y="628"/>
                    <a:pt x="171" y="627"/>
                    <a:pt x="171" y="626"/>
                  </a:cubicBezTo>
                  <a:close/>
                  <a:moveTo>
                    <a:pt x="341" y="24"/>
                  </a:moveTo>
                  <a:lnTo>
                    <a:pt x="341" y="30"/>
                  </a:lnTo>
                  <a:cubicBezTo>
                    <a:pt x="183" y="36"/>
                    <a:pt x="1" y="1"/>
                    <a:pt x="142" y="270"/>
                  </a:cubicBezTo>
                  <a:cubicBezTo>
                    <a:pt x="194" y="375"/>
                    <a:pt x="166" y="509"/>
                    <a:pt x="171" y="626"/>
                  </a:cubicBezTo>
                  <a:lnTo>
                    <a:pt x="171" y="626"/>
                  </a:lnTo>
                  <a:cubicBezTo>
                    <a:pt x="197" y="622"/>
                    <a:pt x="220" y="620"/>
                    <a:pt x="242" y="620"/>
                  </a:cubicBezTo>
                  <a:cubicBezTo>
                    <a:pt x="515" y="620"/>
                    <a:pt x="478" y="925"/>
                    <a:pt x="558" y="1086"/>
                  </a:cubicBezTo>
                  <a:cubicBezTo>
                    <a:pt x="723" y="1409"/>
                    <a:pt x="834" y="1761"/>
                    <a:pt x="957" y="2095"/>
                  </a:cubicBezTo>
                  <a:cubicBezTo>
                    <a:pt x="1045" y="1303"/>
                    <a:pt x="822" y="617"/>
                    <a:pt x="341" y="2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 flipH="1">
              <a:off x="2851761" y="535431"/>
              <a:ext cx="26354" cy="23303"/>
            </a:xfrm>
            <a:custGeom>
              <a:avLst/>
              <a:gdLst/>
              <a:ahLst/>
              <a:cxnLst/>
              <a:rect l="l" t="t" r="r" b="b"/>
              <a:pathLst>
                <a:path w="622" h="550" extrusionOk="0">
                  <a:moveTo>
                    <a:pt x="252" y="1"/>
                  </a:moveTo>
                  <a:cubicBezTo>
                    <a:pt x="170" y="141"/>
                    <a:pt x="82" y="282"/>
                    <a:pt x="0" y="417"/>
                  </a:cubicBezTo>
                  <a:cubicBezTo>
                    <a:pt x="4" y="417"/>
                    <a:pt x="8" y="417"/>
                    <a:pt x="12" y="417"/>
                  </a:cubicBezTo>
                  <a:cubicBezTo>
                    <a:pt x="146" y="417"/>
                    <a:pt x="268" y="549"/>
                    <a:pt x="412" y="549"/>
                  </a:cubicBezTo>
                  <a:cubicBezTo>
                    <a:pt x="477" y="549"/>
                    <a:pt x="546" y="523"/>
                    <a:pt x="622" y="446"/>
                  </a:cubicBezTo>
                  <a:cubicBezTo>
                    <a:pt x="487" y="288"/>
                    <a:pt x="370" y="147"/>
                    <a:pt x="2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 flipH="1">
              <a:off x="3169153" y="513822"/>
              <a:ext cx="9237" cy="7499"/>
            </a:xfrm>
            <a:custGeom>
              <a:avLst/>
              <a:gdLst/>
              <a:ahLst/>
              <a:cxnLst/>
              <a:rect l="l" t="t" r="r" b="b"/>
              <a:pathLst>
                <a:path w="218" h="177" extrusionOk="0">
                  <a:moveTo>
                    <a:pt x="170" y="0"/>
                  </a:moveTo>
                  <a:cubicBezTo>
                    <a:pt x="112" y="41"/>
                    <a:pt x="47" y="88"/>
                    <a:pt x="0" y="135"/>
                  </a:cubicBezTo>
                  <a:cubicBezTo>
                    <a:pt x="71" y="147"/>
                    <a:pt x="147" y="159"/>
                    <a:pt x="217" y="176"/>
                  </a:cubicBezTo>
                  <a:cubicBezTo>
                    <a:pt x="206" y="118"/>
                    <a:pt x="182" y="53"/>
                    <a:pt x="1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 flipH="1">
              <a:off x="2968829" y="427303"/>
              <a:ext cx="12965" cy="11991"/>
            </a:xfrm>
            <a:custGeom>
              <a:avLst/>
              <a:gdLst/>
              <a:ahLst/>
              <a:cxnLst/>
              <a:rect l="l" t="t" r="r" b="b"/>
              <a:pathLst>
                <a:path w="306" h="283" extrusionOk="0">
                  <a:moveTo>
                    <a:pt x="153" y="1"/>
                  </a:moveTo>
                  <a:cubicBezTo>
                    <a:pt x="100" y="36"/>
                    <a:pt x="54" y="83"/>
                    <a:pt x="1" y="124"/>
                  </a:cubicBezTo>
                  <a:lnTo>
                    <a:pt x="136" y="282"/>
                  </a:lnTo>
                  <a:cubicBezTo>
                    <a:pt x="200" y="235"/>
                    <a:pt x="259" y="194"/>
                    <a:pt x="306" y="141"/>
                  </a:cubicBezTo>
                  <a:cubicBezTo>
                    <a:pt x="259" y="95"/>
                    <a:pt x="206" y="42"/>
                    <a:pt x="1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 flipH="1">
              <a:off x="2974803" y="425566"/>
              <a:ext cx="9703" cy="7499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59"/>
                    <a:pt x="53" y="118"/>
                    <a:pt x="71" y="177"/>
                  </a:cubicBezTo>
                  <a:cubicBezTo>
                    <a:pt x="123" y="130"/>
                    <a:pt x="176" y="89"/>
                    <a:pt x="229" y="48"/>
                  </a:cubicBezTo>
                  <a:cubicBezTo>
                    <a:pt x="153" y="30"/>
                    <a:pt x="71" y="12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 flipH="1">
              <a:off x="2990438" y="418617"/>
              <a:ext cx="3771" cy="3517"/>
            </a:xfrm>
            <a:custGeom>
              <a:avLst/>
              <a:gdLst/>
              <a:ahLst/>
              <a:cxnLst/>
              <a:rect l="l" t="t" r="r" b="b"/>
              <a:pathLst>
                <a:path w="89" h="83" extrusionOk="0">
                  <a:moveTo>
                    <a:pt x="47" y="0"/>
                  </a:moveTo>
                  <a:cubicBezTo>
                    <a:pt x="30" y="6"/>
                    <a:pt x="18" y="24"/>
                    <a:pt x="0" y="36"/>
                  </a:cubicBezTo>
                  <a:cubicBezTo>
                    <a:pt x="18" y="53"/>
                    <a:pt x="30" y="82"/>
                    <a:pt x="47" y="82"/>
                  </a:cubicBezTo>
                  <a:cubicBezTo>
                    <a:pt x="59" y="82"/>
                    <a:pt x="77" y="59"/>
                    <a:pt x="88" y="4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 flipH="1">
              <a:off x="3272578" y="313201"/>
              <a:ext cx="8474" cy="6779"/>
            </a:xfrm>
            <a:custGeom>
              <a:avLst/>
              <a:gdLst/>
              <a:ahLst/>
              <a:cxnLst/>
              <a:rect l="l" t="t" r="r" b="b"/>
              <a:pathLst>
                <a:path w="200" h="160" extrusionOk="0">
                  <a:moveTo>
                    <a:pt x="0" y="1"/>
                  </a:moveTo>
                  <a:cubicBezTo>
                    <a:pt x="30" y="54"/>
                    <a:pt x="53" y="107"/>
                    <a:pt x="83" y="159"/>
                  </a:cubicBezTo>
                  <a:cubicBezTo>
                    <a:pt x="118" y="107"/>
                    <a:pt x="165" y="60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 flipH="1">
              <a:off x="3983713" y="591105"/>
              <a:ext cx="31354" cy="25168"/>
            </a:xfrm>
            <a:custGeom>
              <a:avLst/>
              <a:gdLst/>
              <a:ahLst/>
              <a:cxnLst/>
              <a:rect l="l" t="t" r="r" b="b"/>
              <a:pathLst>
                <a:path w="740" h="594" extrusionOk="0">
                  <a:moveTo>
                    <a:pt x="740" y="1"/>
                  </a:moveTo>
                  <a:lnTo>
                    <a:pt x="740" y="1"/>
                  </a:lnTo>
                  <a:cubicBezTo>
                    <a:pt x="488" y="200"/>
                    <a:pt x="241" y="388"/>
                    <a:pt x="1" y="593"/>
                  </a:cubicBezTo>
                  <a:cubicBezTo>
                    <a:pt x="394" y="540"/>
                    <a:pt x="505" y="447"/>
                    <a:pt x="74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 flipH="1">
              <a:off x="3915328" y="398492"/>
              <a:ext cx="31608" cy="19024"/>
            </a:xfrm>
            <a:custGeom>
              <a:avLst/>
              <a:gdLst/>
              <a:ahLst/>
              <a:cxnLst/>
              <a:rect l="l" t="t" r="r" b="b"/>
              <a:pathLst>
                <a:path w="746" h="449" extrusionOk="0">
                  <a:moveTo>
                    <a:pt x="745" y="0"/>
                  </a:moveTo>
                  <a:lnTo>
                    <a:pt x="745" y="0"/>
                  </a:lnTo>
                  <a:cubicBezTo>
                    <a:pt x="505" y="147"/>
                    <a:pt x="252" y="299"/>
                    <a:pt x="0" y="446"/>
                  </a:cubicBezTo>
                  <a:cubicBezTo>
                    <a:pt x="45" y="448"/>
                    <a:pt x="87" y="448"/>
                    <a:pt x="126" y="448"/>
                  </a:cubicBezTo>
                  <a:cubicBezTo>
                    <a:pt x="526" y="448"/>
                    <a:pt x="633" y="358"/>
                    <a:pt x="74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 flipH="1">
              <a:off x="3884017" y="367392"/>
              <a:ext cx="25634" cy="25168"/>
            </a:xfrm>
            <a:custGeom>
              <a:avLst/>
              <a:gdLst/>
              <a:ahLst/>
              <a:cxnLst/>
              <a:rect l="l" t="t" r="r" b="b"/>
              <a:pathLst>
                <a:path w="605" h="594" extrusionOk="0">
                  <a:moveTo>
                    <a:pt x="604" y="1"/>
                  </a:moveTo>
                  <a:cubicBezTo>
                    <a:pt x="399" y="200"/>
                    <a:pt x="200" y="394"/>
                    <a:pt x="0" y="593"/>
                  </a:cubicBezTo>
                  <a:cubicBezTo>
                    <a:pt x="428" y="582"/>
                    <a:pt x="540" y="476"/>
                    <a:pt x="60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 flipH="1">
              <a:off x="4037861" y="647033"/>
              <a:ext cx="20677" cy="25168"/>
            </a:xfrm>
            <a:custGeom>
              <a:avLst/>
              <a:gdLst/>
              <a:ahLst/>
              <a:cxnLst/>
              <a:rect l="l" t="t" r="r" b="b"/>
              <a:pathLst>
                <a:path w="488" h="594" extrusionOk="0">
                  <a:moveTo>
                    <a:pt x="446" y="1"/>
                  </a:moveTo>
                  <a:lnTo>
                    <a:pt x="446" y="1"/>
                  </a:lnTo>
                  <a:cubicBezTo>
                    <a:pt x="288" y="200"/>
                    <a:pt x="141" y="394"/>
                    <a:pt x="0" y="593"/>
                  </a:cubicBezTo>
                  <a:cubicBezTo>
                    <a:pt x="352" y="552"/>
                    <a:pt x="487" y="347"/>
                    <a:pt x="44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 flipH="1">
              <a:off x="3983204" y="505348"/>
              <a:ext cx="26397" cy="25888"/>
            </a:xfrm>
            <a:custGeom>
              <a:avLst/>
              <a:gdLst/>
              <a:ahLst/>
              <a:cxnLst/>
              <a:rect l="l" t="t" r="r" b="b"/>
              <a:pathLst>
                <a:path w="623" h="611" extrusionOk="0">
                  <a:moveTo>
                    <a:pt x="529" y="1"/>
                  </a:moveTo>
                  <a:cubicBezTo>
                    <a:pt x="353" y="177"/>
                    <a:pt x="177" y="359"/>
                    <a:pt x="1" y="540"/>
                  </a:cubicBezTo>
                  <a:lnTo>
                    <a:pt x="65" y="611"/>
                  </a:lnTo>
                  <a:cubicBezTo>
                    <a:pt x="253" y="452"/>
                    <a:pt x="441" y="300"/>
                    <a:pt x="623" y="147"/>
                  </a:cubicBezTo>
                  <a:cubicBezTo>
                    <a:pt x="593" y="95"/>
                    <a:pt x="558" y="54"/>
                    <a:pt x="5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 flipH="1">
              <a:off x="4006084" y="528228"/>
              <a:ext cx="25888" cy="21185"/>
            </a:xfrm>
            <a:custGeom>
              <a:avLst/>
              <a:gdLst/>
              <a:ahLst/>
              <a:cxnLst/>
              <a:rect l="l" t="t" r="r" b="b"/>
              <a:pathLst>
                <a:path w="611" h="500" extrusionOk="0">
                  <a:moveTo>
                    <a:pt x="535" y="0"/>
                  </a:moveTo>
                  <a:cubicBezTo>
                    <a:pt x="353" y="129"/>
                    <a:pt x="177" y="259"/>
                    <a:pt x="1" y="382"/>
                  </a:cubicBezTo>
                  <a:cubicBezTo>
                    <a:pt x="48" y="423"/>
                    <a:pt x="95" y="464"/>
                    <a:pt x="153" y="499"/>
                  </a:cubicBezTo>
                  <a:cubicBezTo>
                    <a:pt x="312" y="352"/>
                    <a:pt x="458" y="217"/>
                    <a:pt x="611" y="71"/>
                  </a:cubicBezTo>
                  <a:cubicBezTo>
                    <a:pt x="582" y="47"/>
                    <a:pt x="558" y="24"/>
                    <a:pt x="53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 flipH="1">
              <a:off x="4045827" y="570979"/>
              <a:ext cx="16440" cy="26905"/>
            </a:xfrm>
            <a:custGeom>
              <a:avLst/>
              <a:gdLst/>
              <a:ahLst/>
              <a:cxnLst/>
              <a:rect l="l" t="t" r="r" b="b"/>
              <a:pathLst>
                <a:path w="388" h="635" extrusionOk="0">
                  <a:moveTo>
                    <a:pt x="311" y="0"/>
                  </a:moveTo>
                  <a:cubicBezTo>
                    <a:pt x="164" y="124"/>
                    <a:pt x="0" y="235"/>
                    <a:pt x="71" y="634"/>
                  </a:cubicBezTo>
                  <a:cubicBezTo>
                    <a:pt x="223" y="341"/>
                    <a:pt x="305" y="194"/>
                    <a:pt x="387" y="42"/>
                  </a:cubicBezTo>
                  <a:cubicBezTo>
                    <a:pt x="364" y="30"/>
                    <a:pt x="335" y="12"/>
                    <a:pt x="31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 flipH="1">
              <a:off x="3940453" y="471791"/>
              <a:ext cx="26142" cy="25422"/>
            </a:xfrm>
            <a:custGeom>
              <a:avLst/>
              <a:gdLst/>
              <a:ahLst/>
              <a:cxnLst/>
              <a:rect l="l" t="t" r="r" b="b"/>
              <a:pathLst>
                <a:path w="617" h="600" extrusionOk="0">
                  <a:moveTo>
                    <a:pt x="617" y="1"/>
                  </a:moveTo>
                  <a:lnTo>
                    <a:pt x="617" y="1"/>
                  </a:lnTo>
                  <a:cubicBezTo>
                    <a:pt x="335" y="200"/>
                    <a:pt x="165" y="312"/>
                    <a:pt x="1" y="441"/>
                  </a:cubicBezTo>
                  <a:cubicBezTo>
                    <a:pt x="36" y="494"/>
                    <a:pt x="77" y="540"/>
                    <a:pt x="118" y="599"/>
                  </a:cubicBezTo>
                  <a:cubicBezTo>
                    <a:pt x="306" y="482"/>
                    <a:pt x="546" y="417"/>
                    <a:pt x="61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 flipH="1">
              <a:off x="4032184" y="550345"/>
              <a:ext cx="16906" cy="22160"/>
            </a:xfrm>
            <a:custGeom>
              <a:avLst/>
              <a:gdLst/>
              <a:ahLst/>
              <a:cxnLst/>
              <a:rect l="l" t="t" r="r" b="b"/>
              <a:pathLst>
                <a:path w="399" h="523" extrusionOk="0">
                  <a:moveTo>
                    <a:pt x="293" y="1"/>
                  </a:moveTo>
                  <a:cubicBezTo>
                    <a:pt x="194" y="165"/>
                    <a:pt x="100" y="323"/>
                    <a:pt x="0" y="487"/>
                  </a:cubicBezTo>
                  <a:cubicBezTo>
                    <a:pt x="24" y="493"/>
                    <a:pt x="53" y="505"/>
                    <a:pt x="76" y="523"/>
                  </a:cubicBezTo>
                  <a:cubicBezTo>
                    <a:pt x="176" y="388"/>
                    <a:pt x="288" y="253"/>
                    <a:pt x="399" y="118"/>
                  </a:cubicBezTo>
                  <a:cubicBezTo>
                    <a:pt x="358" y="83"/>
                    <a:pt x="323" y="47"/>
                    <a:pt x="2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 flipH="1">
              <a:off x="4023964" y="628390"/>
              <a:ext cx="16440" cy="18939"/>
            </a:xfrm>
            <a:custGeom>
              <a:avLst/>
              <a:gdLst/>
              <a:ahLst/>
              <a:cxnLst/>
              <a:rect l="l" t="t" r="r" b="b"/>
              <a:pathLst>
                <a:path w="388" h="447" extrusionOk="0">
                  <a:moveTo>
                    <a:pt x="300" y="1"/>
                  </a:moveTo>
                  <a:lnTo>
                    <a:pt x="300" y="1"/>
                  </a:lnTo>
                  <a:cubicBezTo>
                    <a:pt x="206" y="147"/>
                    <a:pt x="106" y="300"/>
                    <a:pt x="0" y="446"/>
                  </a:cubicBezTo>
                  <a:cubicBezTo>
                    <a:pt x="282" y="411"/>
                    <a:pt x="388" y="270"/>
                    <a:pt x="3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 flipH="1">
              <a:off x="3961553" y="490180"/>
              <a:ext cx="19956" cy="15211"/>
            </a:xfrm>
            <a:custGeom>
              <a:avLst/>
              <a:gdLst/>
              <a:ahLst/>
              <a:cxnLst/>
              <a:rect l="l" t="t" r="r" b="b"/>
              <a:pathLst>
                <a:path w="471" h="359" extrusionOk="0">
                  <a:moveTo>
                    <a:pt x="353" y="1"/>
                  </a:moveTo>
                  <a:cubicBezTo>
                    <a:pt x="230" y="89"/>
                    <a:pt x="118" y="165"/>
                    <a:pt x="1" y="247"/>
                  </a:cubicBezTo>
                  <a:cubicBezTo>
                    <a:pt x="42" y="294"/>
                    <a:pt x="77" y="329"/>
                    <a:pt x="124" y="359"/>
                  </a:cubicBezTo>
                  <a:cubicBezTo>
                    <a:pt x="241" y="294"/>
                    <a:pt x="353" y="218"/>
                    <a:pt x="470" y="153"/>
                  </a:cubicBezTo>
                  <a:cubicBezTo>
                    <a:pt x="429" y="101"/>
                    <a:pt x="388" y="48"/>
                    <a:pt x="3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 flipH="1">
              <a:off x="3971256" y="584876"/>
              <a:ext cx="13219" cy="6525"/>
            </a:xfrm>
            <a:custGeom>
              <a:avLst/>
              <a:gdLst/>
              <a:ahLst/>
              <a:cxnLst/>
              <a:rect l="l" t="t" r="r" b="b"/>
              <a:pathLst>
                <a:path w="312" h="154" extrusionOk="0">
                  <a:moveTo>
                    <a:pt x="311" y="1"/>
                  </a:moveTo>
                  <a:lnTo>
                    <a:pt x="0" y="154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 flipH="1">
              <a:off x="4018880" y="622162"/>
              <a:ext cx="8601" cy="8008"/>
            </a:xfrm>
            <a:custGeom>
              <a:avLst/>
              <a:gdLst/>
              <a:ahLst/>
              <a:cxnLst/>
              <a:rect l="l" t="t" r="r" b="b"/>
              <a:pathLst>
                <a:path w="203" h="189" extrusionOk="0">
                  <a:moveTo>
                    <a:pt x="153" y="1"/>
                  </a:moveTo>
                  <a:lnTo>
                    <a:pt x="0" y="153"/>
                  </a:lnTo>
                  <a:cubicBezTo>
                    <a:pt x="54" y="177"/>
                    <a:pt x="95" y="189"/>
                    <a:pt x="124" y="189"/>
                  </a:cubicBezTo>
                  <a:cubicBezTo>
                    <a:pt x="197" y="189"/>
                    <a:pt x="203" y="121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 flipH="1">
              <a:off x="4012948" y="615976"/>
              <a:ext cx="8305" cy="7796"/>
            </a:xfrm>
            <a:custGeom>
              <a:avLst/>
              <a:gdLst/>
              <a:ahLst/>
              <a:cxnLst/>
              <a:rect l="l" t="t" r="r" b="b"/>
              <a:pathLst>
                <a:path w="196" h="184" extrusionOk="0">
                  <a:moveTo>
                    <a:pt x="153" y="0"/>
                  </a:moveTo>
                  <a:lnTo>
                    <a:pt x="0" y="153"/>
                  </a:lnTo>
                  <a:cubicBezTo>
                    <a:pt x="49" y="174"/>
                    <a:pt x="86" y="184"/>
                    <a:pt x="114" y="184"/>
                  </a:cubicBezTo>
                  <a:cubicBezTo>
                    <a:pt x="188" y="184"/>
                    <a:pt x="195" y="115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 flipH="1">
              <a:off x="3965070" y="578690"/>
              <a:ext cx="6483" cy="6737"/>
            </a:xfrm>
            <a:custGeom>
              <a:avLst/>
              <a:gdLst/>
              <a:ahLst/>
              <a:cxnLst/>
              <a:rect l="l" t="t" r="r" b="b"/>
              <a:pathLst>
                <a:path w="153" h="159" extrusionOk="0">
                  <a:moveTo>
                    <a:pt x="153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0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 flipH="1">
              <a:off x="3958842" y="572462"/>
              <a:ext cx="6991" cy="6525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65" y="1"/>
                  </a:moveTo>
                  <a:cubicBezTo>
                    <a:pt x="112" y="53"/>
                    <a:pt x="59" y="100"/>
                    <a:pt x="0" y="153"/>
                  </a:cubicBezTo>
                  <a:cubicBezTo>
                    <a:pt x="59" y="100"/>
                    <a:pt x="112" y="53"/>
                    <a:pt x="16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 flipH="1">
              <a:off x="3952613" y="566276"/>
              <a:ext cx="6991" cy="673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0"/>
                  </a:moveTo>
                  <a:lnTo>
                    <a:pt x="0" y="158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 flipH="1">
              <a:off x="3946427" y="560048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 flipH="1">
              <a:off x="3940199" y="552506"/>
              <a:ext cx="8305" cy="7838"/>
            </a:xfrm>
            <a:custGeom>
              <a:avLst/>
              <a:gdLst/>
              <a:ahLst/>
              <a:cxnLst/>
              <a:rect l="l" t="t" r="r" b="b"/>
              <a:pathLst>
                <a:path w="196" h="185" extrusionOk="0">
                  <a:moveTo>
                    <a:pt x="81" y="1"/>
                  </a:moveTo>
                  <a:cubicBezTo>
                    <a:pt x="7" y="1"/>
                    <a:pt x="1" y="69"/>
                    <a:pt x="43" y="184"/>
                  </a:cubicBezTo>
                  <a:lnTo>
                    <a:pt x="196" y="32"/>
                  </a:lnTo>
                  <a:cubicBezTo>
                    <a:pt x="147" y="11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 flipH="1">
              <a:off x="4025701" y="544117"/>
              <a:ext cx="11228" cy="11228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12" y="1"/>
                  </a:moveTo>
                  <a:cubicBezTo>
                    <a:pt x="77" y="54"/>
                    <a:pt x="36" y="95"/>
                    <a:pt x="1" y="148"/>
                  </a:cubicBezTo>
                  <a:cubicBezTo>
                    <a:pt x="36" y="194"/>
                    <a:pt x="77" y="230"/>
                    <a:pt x="112" y="265"/>
                  </a:cubicBezTo>
                  <a:cubicBezTo>
                    <a:pt x="165" y="218"/>
                    <a:pt x="212" y="171"/>
                    <a:pt x="265" y="124"/>
                  </a:cubicBezTo>
                  <a:cubicBezTo>
                    <a:pt x="212" y="89"/>
                    <a:pt x="165" y="48"/>
                    <a:pt x="1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 flipH="1">
              <a:off x="3976256" y="500900"/>
              <a:ext cx="10974" cy="10974"/>
            </a:xfrm>
            <a:custGeom>
              <a:avLst/>
              <a:gdLst/>
              <a:ahLst/>
              <a:cxnLst/>
              <a:rect l="l" t="t" r="r" b="b"/>
              <a:pathLst>
                <a:path w="259" h="259" extrusionOk="0">
                  <a:moveTo>
                    <a:pt x="136" y="0"/>
                  </a:moveTo>
                  <a:cubicBezTo>
                    <a:pt x="89" y="41"/>
                    <a:pt x="42" y="71"/>
                    <a:pt x="1" y="106"/>
                  </a:cubicBezTo>
                  <a:cubicBezTo>
                    <a:pt x="36" y="147"/>
                    <a:pt x="65" y="200"/>
                    <a:pt x="106" y="258"/>
                  </a:cubicBezTo>
                  <a:cubicBezTo>
                    <a:pt x="153" y="205"/>
                    <a:pt x="206" y="164"/>
                    <a:pt x="259" y="117"/>
                  </a:cubicBezTo>
                  <a:cubicBezTo>
                    <a:pt x="212" y="76"/>
                    <a:pt x="177" y="41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 flipH="1">
              <a:off x="3946427" y="416626"/>
              <a:ext cx="6737" cy="6991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1" y="165"/>
                  </a:moveTo>
                  <a:cubicBezTo>
                    <a:pt x="53" y="112"/>
                    <a:pt x="106" y="65"/>
                    <a:pt x="159" y="0"/>
                  </a:cubicBezTo>
                  <a:cubicBezTo>
                    <a:pt x="106" y="65"/>
                    <a:pt x="53" y="112"/>
                    <a:pt x="1" y="16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 flipH="1">
              <a:off x="3907320" y="392263"/>
              <a:ext cx="8559" cy="7923"/>
            </a:xfrm>
            <a:custGeom>
              <a:avLst/>
              <a:gdLst/>
              <a:ahLst/>
              <a:cxnLst/>
              <a:rect l="l" t="t" r="r" b="b"/>
              <a:pathLst>
                <a:path w="202" h="187" extrusionOk="0">
                  <a:moveTo>
                    <a:pt x="159" y="0"/>
                  </a:moveTo>
                  <a:lnTo>
                    <a:pt x="1" y="153"/>
                  </a:lnTo>
                  <a:cubicBezTo>
                    <a:pt x="54" y="176"/>
                    <a:pt x="95" y="186"/>
                    <a:pt x="124" y="186"/>
                  </a:cubicBezTo>
                  <a:cubicBezTo>
                    <a:pt x="201" y="186"/>
                    <a:pt x="201" y="115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 flipH="1">
              <a:off x="4045573" y="734018"/>
              <a:ext cx="14702" cy="22414"/>
            </a:xfrm>
            <a:custGeom>
              <a:avLst/>
              <a:gdLst/>
              <a:ahLst/>
              <a:cxnLst/>
              <a:rect l="l" t="t" r="r" b="b"/>
              <a:pathLst>
                <a:path w="347" h="529" extrusionOk="0">
                  <a:moveTo>
                    <a:pt x="346" y="1"/>
                  </a:moveTo>
                  <a:cubicBezTo>
                    <a:pt x="0" y="36"/>
                    <a:pt x="47" y="294"/>
                    <a:pt x="41" y="529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 flipH="1">
              <a:off x="3971765" y="659447"/>
              <a:ext cx="12711" cy="12753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300" y="1"/>
                  </a:moveTo>
                  <a:lnTo>
                    <a:pt x="0" y="300"/>
                  </a:lnTo>
                  <a:lnTo>
                    <a:pt x="30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 flipH="1">
              <a:off x="3990407" y="678090"/>
              <a:ext cx="6483" cy="6525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53" y="1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 flipH="1">
              <a:off x="3983713" y="671904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cubicBezTo>
                    <a:pt x="100" y="41"/>
                    <a:pt x="47" y="94"/>
                    <a:pt x="0" y="153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 flipH="1">
              <a:off x="3961553" y="651143"/>
              <a:ext cx="9999" cy="8347"/>
            </a:xfrm>
            <a:custGeom>
              <a:avLst/>
              <a:gdLst/>
              <a:ahLst/>
              <a:cxnLst/>
              <a:rect l="l" t="t" r="r" b="b"/>
              <a:pathLst>
                <a:path w="236" h="197" extrusionOk="0">
                  <a:moveTo>
                    <a:pt x="107" y="1"/>
                  </a:moveTo>
                  <a:cubicBezTo>
                    <a:pt x="26" y="1"/>
                    <a:pt x="9" y="96"/>
                    <a:pt x="0" y="197"/>
                  </a:cubicBezTo>
                  <a:cubicBezTo>
                    <a:pt x="77" y="150"/>
                    <a:pt x="153" y="103"/>
                    <a:pt x="235" y="50"/>
                  </a:cubicBezTo>
                  <a:cubicBezTo>
                    <a:pt x="180" y="16"/>
                    <a:pt x="139" y="1"/>
                    <a:pt x="10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 flipH="1">
              <a:off x="3417949" y="200116"/>
              <a:ext cx="62708" cy="62199"/>
            </a:xfrm>
            <a:custGeom>
              <a:avLst/>
              <a:gdLst/>
              <a:ahLst/>
              <a:cxnLst/>
              <a:rect l="l" t="t" r="r" b="b"/>
              <a:pathLst>
                <a:path w="1480" h="1468" extrusionOk="0">
                  <a:moveTo>
                    <a:pt x="1" y="1"/>
                  </a:moveTo>
                  <a:cubicBezTo>
                    <a:pt x="12" y="65"/>
                    <a:pt x="1" y="165"/>
                    <a:pt x="42" y="206"/>
                  </a:cubicBezTo>
                  <a:cubicBezTo>
                    <a:pt x="458" y="634"/>
                    <a:pt x="887" y="1051"/>
                    <a:pt x="1309" y="1467"/>
                  </a:cubicBezTo>
                  <a:cubicBezTo>
                    <a:pt x="1303" y="1344"/>
                    <a:pt x="1332" y="1203"/>
                    <a:pt x="1280" y="1109"/>
                  </a:cubicBezTo>
                  <a:cubicBezTo>
                    <a:pt x="1133" y="840"/>
                    <a:pt x="1327" y="875"/>
                    <a:pt x="1479" y="869"/>
                  </a:cubicBezTo>
                  <a:cubicBezTo>
                    <a:pt x="1473" y="529"/>
                    <a:pt x="1215" y="482"/>
                    <a:pt x="975" y="411"/>
                  </a:cubicBezTo>
                  <a:lnTo>
                    <a:pt x="975" y="413"/>
                  </a:lnTo>
                  <a:lnTo>
                    <a:pt x="975" y="413"/>
                  </a:lnTo>
                  <a:cubicBezTo>
                    <a:pt x="850" y="303"/>
                    <a:pt x="735" y="169"/>
                    <a:pt x="593" y="112"/>
                  </a:cubicBezTo>
                  <a:cubicBezTo>
                    <a:pt x="411" y="42"/>
                    <a:pt x="194" y="42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 flipH="1">
              <a:off x="3493282" y="162577"/>
              <a:ext cx="25634" cy="31142"/>
            </a:xfrm>
            <a:custGeom>
              <a:avLst/>
              <a:gdLst/>
              <a:ahLst/>
              <a:cxnLst/>
              <a:rect l="l" t="t" r="r" b="b"/>
              <a:pathLst>
                <a:path w="605" h="735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17"/>
                    <a:pt x="323" y="558"/>
                    <a:pt x="599" y="734"/>
                  </a:cubicBezTo>
                  <a:cubicBezTo>
                    <a:pt x="605" y="376"/>
                    <a:pt x="528" y="271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 flipH="1">
              <a:off x="3480868" y="191007"/>
              <a:ext cx="12457" cy="12075"/>
            </a:xfrm>
            <a:custGeom>
              <a:avLst/>
              <a:gdLst/>
              <a:ahLst/>
              <a:cxnLst/>
              <a:rect l="l" t="t" r="r" b="b"/>
              <a:pathLst>
                <a:path w="294" h="285" extrusionOk="0">
                  <a:moveTo>
                    <a:pt x="159" y="0"/>
                  </a:moveTo>
                  <a:cubicBezTo>
                    <a:pt x="118" y="0"/>
                    <a:pt x="66" y="21"/>
                    <a:pt x="1" y="69"/>
                  </a:cubicBezTo>
                  <a:cubicBezTo>
                    <a:pt x="33" y="183"/>
                    <a:pt x="68" y="285"/>
                    <a:pt x="151" y="285"/>
                  </a:cubicBezTo>
                  <a:cubicBezTo>
                    <a:pt x="188" y="285"/>
                    <a:pt x="234" y="265"/>
                    <a:pt x="294" y="216"/>
                  </a:cubicBezTo>
                  <a:cubicBezTo>
                    <a:pt x="282" y="89"/>
                    <a:pt x="244" y="0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 flipH="1">
              <a:off x="3610350" y="568013"/>
              <a:ext cx="20931" cy="20888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382" y="0"/>
                  </a:moveTo>
                  <a:cubicBezTo>
                    <a:pt x="253" y="129"/>
                    <a:pt x="130" y="241"/>
                    <a:pt x="1" y="370"/>
                  </a:cubicBezTo>
                  <a:cubicBezTo>
                    <a:pt x="42" y="411"/>
                    <a:pt x="71" y="452"/>
                    <a:pt x="106" y="493"/>
                  </a:cubicBezTo>
                  <a:cubicBezTo>
                    <a:pt x="229" y="376"/>
                    <a:pt x="364" y="252"/>
                    <a:pt x="493" y="129"/>
                  </a:cubicBezTo>
                  <a:cubicBezTo>
                    <a:pt x="458" y="88"/>
                    <a:pt x="423" y="47"/>
                    <a:pt x="3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 flipH="1">
              <a:off x="3604630" y="559794"/>
              <a:ext cx="9999" cy="13728"/>
            </a:xfrm>
            <a:custGeom>
              <a:avLst/>
              <a:gdLst/>
              <a:ahLst/>
              <a:cxnLst/>
              <a:rect l="l" t="t" r="r" b="b"/>
              <a:pathLst>
                <a:path w="236" h="324" extrusionOk="0">
                  <a:moveTo>
                    <a:pt x="218" y="0"/>
                  </a:moveTo>
                  <a:cubicBezTo>
                    <a:pt x="214" y="12"/>
                    <a:pt x="210" y="23"/>
                    <a:pt x="206" y="35"/>
                  </a:cubicBezTo>
                  <a:lnTo>
                    <a:pt x="206" y="35"/>
                  </a:lnTo>
                  <a:cubicBezTo>
                    <a:pt x="216" y="27"/>
                    <a:pt x="226" y="20"/>
                    <a:pt x="235" y="12"/>
                  </a:cubicBezTo>
                  <a:lnTo>
                    <a:pt x="218" y="0"/>
                  </a:lnTo>
                  <a:close/>
                  <a:moveTo>
                    <a:pt x="206" y="35"/>
                  </a:moveTo>
                  <a:lnTo>
                    <a:pt x="206" y="35"/>
                  </a:lnTo>
                  <a:cubicBezTo>
                    <a:pt x="139" y="87"/>
                    <a:pt x="67" y="144"/>
                    <a:pt x="1" y="206"/>
                  </a:cubicBezTo>
                  <a:cubicBezTo>
                    <a:pt x="36" y="241"/>
                    <a:pt x="71" y="282"/>
                    <a:pt x="112" y="323"/>
                  </a:cubicBezTo>
                  <a:cubicBezTo>
                    <a:pt x="144" y="224"/>
                    <a:pt x="175" y="129"/>
                    <a:pt x="206" y="3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 flipH="1">
              <a:off x="3648144" y="669489"/>
              <a:ext cx="13219" cy="11398"/>
            </a:xfrm>
            <a:custGeom>
              <a:avLst/>
              <a:gdLst/>
              <a:ahLst/>
              <a:cxnLst/>
              <a:rect l="l" t="t" r="r" b="b"/>
              <a:pathLst>
                <a:path w="312" h="269" extrusionOk="0">
                  <a:moveTo>
                    <a:pt x="179" y="1"/>
                  </a:moveTo>
                  <a:cubicBezTo>
                    <a:pt x="87" y="1"/>
                    <a:pt x="52" y="115"/>
                    <a:pt x="1" y="204"/>
                  </a:cubicBezTo>
                  <a:cubicBezTo>
                    <a:pt x="60" y="249"/>
                    <a:pt x="107" y="268"/>
                    <a:pt x="145" y="268"/>
                  </a:cubicBezTo>
                  <a:cubicBezTo>
                    <a:pt x="235" y="268"/>
                    <a:pt x="275" y="164"/>
                    <a:pt x="312" y="57"/>
                  </a:cubicBezTo>
                  <a:cubicBezTo>
                    <a:pt x="257" y="17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 flipH="1">
              <a:off x="3641916" y="659447"/>
              <a:ext cx="12965" cy="12965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305" y="1"/>
                  </a:moveTo>
                  <a:lnTo>
                    <a:pt x="305" y="1"/>
                  </a:lnTo>
                  <a:cubicBezTo>
                    <a:pt x="182" y="65"/>
                    <a:pt x="0" y="101"/>
                    <a:pt x="153" y="306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 flipH="1">
              <a:off x="3635687" y="653261"/>
              <a:ext cx="7033" cy="6737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65" y="0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 flipH="1">
              <a:off x="3626747" y="583902"/>
              <a:ext cx="8008" cy="5762"/>
            </a:xfrm>
            <a:custGeom>
              <a:avLst/>
              <a:gdLst/>
              <a:ahLst/>
              <a:cxnLst/>
              <a:rect l="l" t="t" r="r" b="b"/>
              <a:pathLst>
                <a:path w="189" h="136" extrusionOk="0">
                  <a:moveTo>
                    <a:pt x="83" y="1"/>
                  </a:moveTo>
                  <a:lnTo>
                    <a:pt x="1" y="135"/>
                  </a:lnTo>
                  <a:cubicBezTo>
                    <a:pt x="65" y="135"/>
                    <a:pt x="124" y="124"/>
                    <a:pt x="188" y="124"/>
                  </a:cubicBezTo>
                  <a:cubicBezTo>
                    <a:pt x="159" y="83"/>
                    <a:pt x="124" y="36"/>
                    <a:pt x="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 flipH="1">
              <a:off x="3439091" y="217530"/>
              <a:ext cx="551" cy="4491"/>
            </a:xfrm>
            <a:custGeom>
              <a:avLst/>
              <a:gdLst/>
              <a:ahLst/>
              <a:cxnLst/>
              <a:rect l="l" t="t" r="r" b="b"/>
              <a:pathLst>
                <a:path w="13" h="106" extrusionOk="0">
                  <a:moveTo>
                    <a:pt x="1" y="0"/>
                  </a:moveTo>
                  <a:lnTo>
                    <a:pt x="1" y="106"/>
                  </a:lnTo>
                  <a:cubicBezTo>
                    <a:pt x="7" y="77"/>
                    <a:pt x="7" y="41"/>
                    <a:pt x="12" y="12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 flipH="1">
              <a:off x="3554930" y="553819"/>
              <a:ext cx="19660" cy="37582"/>
            </a:xfrm>
            <a:custGeom>
              <a:avLst/>
              <a:gdLst/>
              <a:ahLst/>
              <a:cxnLst/>
              <a:rect l="l" t="t" r="r" b="b"/>
              <a:pathLst>
                <a:path w="464" h="887" extrusionOk="0">
                  <a:moveTo>
                    <a:pt x="106" y="1"/>
                  </a:moveTo>
                  <a:cubicBezTo>
                    <a:pt x="47" y="177"/>
                    <a:pt x="24" y="241"/>
                    <a:pt x="0" y="300"/>
                  </a:cubicBezTo>
                  <a:cubicBezTo>
                    <a:pt x="182" y="476"/>
                    <a:pt x="106" y="857"/>
                    <a:pt x="464" y="887"/>
                  </a:cubicBezTo>
                  <a:cubicBezTo>
                    <a:pt x="352" y="623"/>
                    <a:pt x="252" y="359"/>
                    <a:pt x="1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 flipH="1">
              <a:off x="3548702" y="591105"/>
              <a:ext cx="6779" cy="12965"/>
            </a:xfrm>
            <a:custGeom>
              <a:avLst/>
              <a:gdLst/>
              <a:ahLst/>
              <a:cxnLst/>
              <a:rect l="l" t="t" r="r" b="b"/>
              <a:pathLst>
                <a:path w="160" h="306" extrusionOk="0">
                  <a:moveTo>
                    <a:pt x="1" y="1"/>
                  </a:moveTo>
                  <a:lnTo>
                    <a:pt x="159" y="306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 flipH="1">
              <a:off x="3896685" y="317947"/>
              <a:ext cx="6779" cy="6483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" y="153"/>
                  </a:move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 flipH="1">
              <a:off x="4014770" y="727832"/>
              <a:ext cx="6737" cy="19151"/>
            </a:xfrm>
            <a:custGeom>
              <a:avLst/>
              <a:gdLst/>
              <a:ahLst/>
              <a:cxnLst/>
              <a:rect l="l" t="t" r="r" b="b"/>
              <a:pathLst>
                <a:path w="159" h="45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147"/>
                    <a:pt x="53" y="299"/>
                    <a:pt x="0" y="452"/>
                  </a:cubicBezTo>
                  <a:cubicBezTo>
                    <a:pt x="53" y="299"/>
                    <a:pt x="106" y="1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 flipH="1">
              <a:off x="3821860" y="267739"/>
              <a:ext cx="7033" cy="6483"/>
            </a:xfrm>
            <a:custGeom>
              <a:avLst/>
              <a:gdLst/>
              <a:ahLst/>
              <a:cxnLst/>
              <a:rect l="l" t="t" r="r" b="b"/>
              <a:pathLst>
                <a:path w="166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59"/>
                    <a:pt x="112" y="106"/>
                    <a:pt x="165" y="153"/>
                  </a:cubicBezTo>
                  <a:cubicBezTo>
                    <a:pt x="106" y="100"/>
                    <a:pt x="54" y="47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 flipH="1">
              <a:off x="2927306" y="473063"/>
              <a:ext cx="31608" cy="62411"/>
            </a:xfrm>
            <a:custGeom>
              <a:avLst/>
              <a:gdLst/>
              <a:ahLst/>
              <a:cxnLst/>
              <a:rect l="l" t="t" r="r" b="b"/>
              <a:pathLst>
                <a:path w="746" h="1473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464"/>
                    <a:pt x="370" y="1121"/>
                    <a:pt x="745" y="1473"/>
                  </a:cubicBezTo>
                  <a:cubicBezTo>
                    <a:pt x="675" y="892"/>
                    <a:pt x="411" y="411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 flipH="1">
              <a:off x="3079668" y="459886"/>
              <a:ext cx="29362" cy="45505"/>
            </a:xfrm>
            <a:custGeom>
              <a:avLst/>
              <a:gdLst/>
              <a:ahLst/>
              <a:cxnLst/>
              <a:rect l="l" t="t" r="r" b="b"/>
              <a:pathLst>
                <a:path w="693" h="1074" extrusionOk="0">
                  <a:moveTo>
                    <a:pt x="0" y="0"/>
                  </a:moveTo>
                  <a:cubicBezTo>
                    <a:pt x="70" y="728"/>
                    <a:pt x="158" y="851"/>
                    <a:pt x="692" y="1074"/>
                  </a:cubicBezTo>
                  <a:cubicBezTo>
                    <a:pt x="440" y="675"/>
                    <a:pt x="217" y="34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 flipH="1">
              <a:off x="3112717" y="420100"/>
              <a:ext cx="22668" cy="34574"/>
            </a:xfrm>
            <a:custGeom>
              <a:avLst/>
              <a:gdLst/>
              <a:ahLst/>
              <a:cxnLst/>
              <a:rect l="l" t="t" r="r" b="b"/>
              <a:pathLst>
                <a:path w="535" h="816" extrusionOk="0">
                  <a:moveTo>
                    <a:pt x="194" y="1"/>
                  </a:moveTo>
                  <a:cubicBezTo>
                    <a:pt x="135" y="30"/>
                    <a:pt x="71" y="59"/>
                    <a:pt x="0" y="89"/>
                  </a:cubicBezTo>
                  <a:cubicBezTo>
                    <a:pt x="118" y="335"/>
                    <a:pt x="247" y="575"/>
                    <a:pt x="364" y="816"/>
                  </a:cubicBezTo>
                  <a:cubicBezTo>
                    <a:pt x="423" y="787"/>
                    <a:pt x="470" y="763"/>
                    <a:pt x="534" y="734"/>
                  </a:cubicBezTo>
                  <a:cubicBezTo>
                    <a:pt x="423" y="493"/>
                    <a:pt x="305" y="247"/>
                    <a:pt x="1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 flipH="1">
              <a:off x="3187033" y="380103"/>
              <a:ext cx="13219" cy="22160"/>
            </a:xfrm>
            <a:custGeom>
              <a:avLst/>
              <a:gdLst/>
              <a:ahLst/>
              <a:cxnLst/>
              <a:rect l="l" t="t" r="r" b="b"/>
              <a:pathLst>
                <a:path w="312" h="523" extrusionOk="0">
                  <a:moveTo>
                    <a:pt x="164" y="0"/>
                  </a:moveTo>
                  <a:cubicBezTo>
                    <a:pt x="106" y="18"/>
                    <a:pt x="53" y="35"/>
                    <a:pt x="0" y="59"/>
                  </a:cubicBezTo>
                  <a:cubicBezTo>
                    <a:pt x="59" y="211"/>
                    <a:pt x="123" y="364"/>
                    <a:pt x="188" y="522"/>
                  </a:cubicBezTo>
                  <a:cubicBezTo>
                    <a:pt x="223" y="505"/>
                    <a:pt x="264" y="493"/>
                    <a:pt x="311" y="475"/>
                  </a:cubicBezTo>
                  <a:cubicBezTo>
                    <a:pt x="258" y="317"/>
                    <a:pt x="211" y="164"/>
                    <a:pt x="1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 flipH="1">
              <a:off x="2976752" y="524245"/>
              <a:ext cx="22414" cy="15719"/>
            </a:xfrm>
            <a:custGeom>
              <a:avLst/>
              <a:gdLst/>
              <a:ahLst/>
              <a:cxnLst/>
              <a:rect l="l" t="t" r="r" b="b"/>
              <a:pathLst>
                <a:path w="529" h="371" extrusionOk="0">
                  <a:moveTo>
                    <a:pt x="191" y="0"/>
                  </a:moveTo>
                  <a:cubicBezTo>
                    <a:pt x="137" y="0"/>
                    <a:pt x="75" y="14"/>
                    <a:pt x="0" y="48"/>
                  </a:cubicBezTo>
                  <a:cubicBezTo>
                    <a:pt x="176" y="177"/>
                    <a:pt x="311" y="270"/>
                    <a:pt x="434" y="370"/>
                  </a:cubicBezTo>
                  <a:cubicBezTo>
                    <a:pt x="464" y="329"/>
                    <a:pt x="499" y="288"/>
                    <a:pt x="528" y="253"/>
                  </a:cubicBezTo>
                  <a:cubicBezTo>
                    <a:pt x="438" y="145"/>
                    <a:pt x="363" y="0"/>
                    <a:pt x="19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 flipH="1">
              <a:off x="2958364" y="454420"/>
              <a:ext cx="14702" cy="19151"/>
            </a:xfrm>
            <a:custGeom>
              <a:avLst/>
              <a:gdLst/>
              <a:ahLst/>
              <a:cxnLst/>
              <a:rect l="l" t="t" r="r" b="b"/>
              <a:pathLst>
                <a:path w="347" h="452" extrusionOk="0">
                  <a:moveTo>
                    <a:pt x="41" y="0"/>
                  </a:moveTo>
                  <a:lnTo>
                    <a:pt x="41" y="0"/>
                  </a:lnTo>
                  <a:cubicBezTo>
                    <a:pt x="0" y="246"/>
                    <a:pt x="53" y="422"/>
                    <a:pt x="346" y="452"/>
                  </a:cubicBezTo>
                  <a:cubicBezTo>
                    <a:pt x="241" y="299"/>
                    <a:pt x="147" y="153"/>
                    <a:pt x="4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 flipH="1">
              <a:off x="3056323" y="511577"/>
              <a:ext cx="21651" cy="21651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00" y="0"/>
                  </a:moveTo>
                  <a:cubicBezTo>
                    <a:pt x="65" y="53"/>
                    <a:pt x="36" y="112"/>
                    <a:pt x="0" y="159"/>
                  </a:cubicBezTo>
                  <a:cubicBezTo>
                    <a:pt x="124" y="276"/>
                    <a:pt x="241" y="393"/>
                    <a:pt x="364" y="511"/>
                  </a:cubicBezTo>
                  <a:cubicBezTo>
                    <a:pt x="411" y="470"/>
                    <a:pt x="458" y="423"/>
                    <a:pt x="511" y="382"/>
                  </a:cubicBezTo>
                  <a:cubicBezTo>
                    <a:pt x="370" y="259"/>
                    <a:pt x="241" y="124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 flipH="1">
              <a:off x="2958364" y="540642"/>
              <a:ext cx="15973" cy="13474"/>
            </a:xfrm>
            <a:custGeom>
              <a:avLst/>
              <a:gdLst/>
              <a:ahLst/>
              <a:cxnLst/>
              <a:rect l="l" t="t" r="r" b="b"/>
              <a:pathLst>
                <a:path w="377" h="318" extrusionOk="0">
                  <a:moveTo>
                    <a:pt x="95" y="1"/>
                  </a:moveTo>
                  <a:cubicBezTo>
                    <a:pt x="65" y="42"/>
                    <a:pt x="36" y="71"/>
                    <a:pt x="1" y="89"/>
                  </a:cubicBezTo>
                  <a:cubicBezTo>
                    <a:pt x="103" y="152"/>
                    <a:pt x="209" y="207"/>
                    <a:pt x="312" y="264"/>
                  </a:cubicBezTo>
                  <a:lnTo>
                    <a:pt x="312" y="264"/>
                  </a:lnTo>
                  <a:cubicBezTo>
                    <a:pt x="240" y="179"/>
                    <a:pt x="167" y="88"/>
                    <a:pt x="95" y="1"/>
                  </a:cubicBezTo>
                  <a:close/>
                  <a:moveTo>
                    <a:pt x="312" y="264"/>
                  </a:moveTo>
                  <a:cubicBezTo>
                    <a:pt x="328" y="282"/>
                    <a:pt x="343" y="300"/>
                    <a:pt x="359" y="318"/>
                  </a:cubicBezTo>
                  <a:lnTo>
                    <a:pt x="376" y="300"/>
                  </a:lnTo>
                  <a:cubicBezTo>
                    <a:pt x="355" y="288"/>
                    <a:pt x="334" y="276"/>
                    <a:pt x="312" y="26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 flipH="1">
              <a:off x="3000140" y="505348"/>
              <a:ext cx="15465" cy="16440"/>
            </a:xfrm>
            <a:custGeom>
              <a:avLst/>
              <a:gdLst/>
              <a:ahLst/>
              <a:cxnLst/>
              <a:rect l="l" t="t" r="r" b="b"/>
              <a:pathLst>
                <a:path w="365" h="388" extrusionOk="0">
                  <a:moveTo>
                    <a:pt x="101" y="1"/>
                  </a:moveTo>
                  <a:cubicBezTo>
                    <a:pt x="65" y="54"/>
                    <a:pt x="30" y="100"/>
                    <a:pt x="1" y="153"/>
                  </a:cubicBezTo>
                  <a:cubicBezTo>
                    <a:pt x="95" y="235"/>
                    <a:pt x="183" y="306"/>
                    <a:pt x="277" y="388"/>
                  </a:cubicBezTo>
                  <a:cubicBezTo>
                    <a:pt x="306" y="364"/>
                    <a:pt x="335" y="335"/>
                    <a:pt x="365" y="306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 flipH="1">
              <a:off x="3028740" y="478020"/>
              <a:ext cx="14957" cy="15465"/>
            </a:xfrm>
            <a:custGeom>
              <a:avLst/>
              <a:gdLst/>
              <a:ahLst/>
              <a:cxnLst/>
              <a:rect l="l" t="t" r="r" b="b"/>
              <a:pathLst>
                <a:path w="353" h="365" extrusionOk="0">
                  <a:moveTo>
                    <a:pt x="136" y="0"/>
                  </a:moveTo>
                  <a:cubicBezTo>
                    <a:pt x="89" y="53"/>
                    <a:pt x="48" y="94"/>
                    <a:pt x="1" y="147"/>
                  </a:cubicBezTo>
                  <a:lnTo>
                    <a:pt x="265" y="364"/>
                  </a:lnTo>
                  <a:lnTo>
                    <a:pt x="353" y="276"/>
                  </a:lnTo>
                  <a:cubicBezTo>
                    <a:pt x="283" y="182"/>
                    <a:pt x="206" y="94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 flipH="1">
              <a:off x="2921587" y="535431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1"/>
                  </a:moveTo>
                  <a:lnTo>
                    <a:pt x="153" y="153"/>
                  </a:lnTo>
                  <a:cubicBezTo>
                    <a:pt x="112" y="106"/>
                    <a:pt x="60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 flipH="1">
              <a:off x="2970312" y="534922"/>
              <a:ext cx="10465" cy="9999"/>
            </a:xfrm>
            <a:custGeom>
              <a:avLst/>
              <a:gdLst/>
              <a:ahLst/>
              <a:cxnLst/>
              <a:rect l="l" t="t" r="r" b="b"/>
              <a:pathLst>
                <a:path w="247" h="236" extrusionOk="0">
                  <a:moveTo>
                    <a:pt x="94" y="1"/>
                  </a:moveTo>
                  <a:cubicBezTo>
                    <a:pt x="65" y="36"/>
                    <a:pt x="30" y="77"/>
                    <a:pt x="0" y="106"/>
                  </a:cubicBezTo>
                  <a:cubicBezTo>
                    <a:pt x="47" y="153"/>
                    <a:pt x="100" y="189"/>
                    <a:pt x="153" y="235"/>
                  </a:cubicBezTo>
                  <a:cubicBezTo>
                    <a:pt x="188" y="206"/>
                    <a:pt x="217" y="165"/>
                    <a:pt x="247" y="136"/>
                  </a:cubicBezTo>
                  <a:cubicBezTo>
                    <a:pt x="200" y="95"/>
                    <a:pt x="147" y="42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 flipH="1">
              <a:off x="3073694" y="509585"/>
              <a:ext cx="8771" cy="8474"/>
            </a:xfrm>
            <a:custGeom>
              <a:avLst/>
              <a:gdLst/>
              <a:ahLst/>
              <a:cxnLst/>
              <a:rect l="l" t="t" r="r" b="b"/>
              <a:pathLst>
                <a:path w="207" h="200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71"/>
                    <a:pt x="65" y="135"/>
                    <a:pt x="106" y="200"/>
                  </a:cubicBezTo>
                  <a:cubicBezTo>
                    <a:pt x="130" y="147"/>
                    <a:pt x="171" y="88"/>
                    <a:pt x="206" y="30"/>
                  </a:cubicBezTo>
                  <a:cubicBezTo>
                    <a:pt x="142" y="24"/>
                    <a:pt x="65" y="1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 flipH="1">
              <a:off x="3011326" y="503357"/>
              <a:ext cx="8982" cy="8516"/>
            </a:xfrm>
            <a:custGeom>
              <a:avLst/>
              <a:gdLst/>
              <a:ahLst/>
              <a:cxnLst/>
              <a:rect l="l" t="t" r="r" b="b"/>
              <a:pathLst>
                <a:path w="212" h="201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71"/>
                    <a:pt x="65" y="136"/>
                    <a:pt x="106" y="200"/>
                  </a:cubicBezTo>
                  <a:lnTo>
                    <a:pt x="212" y="48"/>
                  </a:lnTo>
                  <a:cubicBezTo>
                    <a:pt x="141" y="30"/>
                    <a:pt x="77" y="18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 flipH="1">
              <a:off x="2851507" y="454166"/>
              <a:ext cx="88765" cy="72114"/>
            </a:xfrm>
            <a:custGeom>
              <a:avLst/>
              <a:gdLst/>
              <a:ahLst/>
              <a:cxnLst/>
              <a:rect l="l" t="t" r="r" b="b"/>
              <a:pathLst>
                <a:path w="2095" h="1702" extrusionOk="0">
                  <a:moveTo>
                    <a:pt x="0" y="0"/>
                  </a:moveTo>
                  <a:lnTo>
                    <a:pt x="0" y="0"/>
                  </a:lnTo>
                  <a:cubicBezTo>
                    <a:pt x="376" y="722"/>
                    <a:pt x="1021" y="1191"/>
                    <a:pt x="1625" y="1702"/>
                  </a:cubicBezTo>
                  <a:cubicBezTo>
                    <a:pt x="1755" y="1596"/>
                    <a:pt x="1878" y="1496"/>
                    <a:pt x="2095" y="1320"/>
                  </a:cubicBezTo>
                  <a:cubicBezTo>
                    <a:pt x="1403" y="1320"/>
                    <a:pt x="1027" y="945"/>
                    <a:pt x="722" y="470"/>
                  </a:cubicBezTo>
                  <a:lnTo>
                    <a:pt x="634" y="382"/>
                  </a:lnTo>
                  <a:lnTo>
                    <a:pt x="810" y="382"/>
                  </a:lnTo>
                  <a:cubicBezTo>
                    <a:pt x="1133" y="399"/>
                    <a:pt x="1455" y="428"/>
                    <a:pt x="1778" y="452"/>
                  </a:cubicBezTo>
                  <a:cubicBezTo>
                    <a:pt x="1185" y="305"/>
                    <a:pt x="599" y="1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 flipH="1">
              <a:off x="2939467" y="447429"/>
              <a:ext cx="6779" cy="7245"/>
            </a:xfrm>
            <a:custGeom>
              <a:avLst/>
              <a:gdLst/>
              <a:ahLst/>
              <a:cxnLst/>
              <a:rect l="l" t="t" r="r" b="b"/>
              <a:pathLst>
                <a:path w="160" h="171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7"/>
                    <a:pt x="48" y="7"/>
                    <a:pt x="1" y="18"/>
                  </a:cubicBezTo>
                  <a:lnTo>
                    <a:pt x="153" y="171"/>
                  </a:lnTo>
                  <a:cubicBezTo>
                    <a:pt x="153" y="118"/>
                    <a:pt x="153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 flipH="1">
              <a:off x="2905952" y="470309"/>
              <a:ext cx="7457" cy="3771"/>
            </a:xfrm>
            <a:custGeom>
              <a:avLst/>
              <a:gdLst/>
              <a:ahLst/>
              <a:cxnLst/>
              <a:rect l="l" t="t" r="r" b="b"/>
              <a:pathLst>
                <a:path w="176" h="89" extrusionOk="0">
                  <a:moveTo>
                    <a:pt x="0" y="1"/>
                  </a:moveTo>
                  <a:lnTo>
                    <a:pt x="88" y="8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p7"/>
          <p:cNvSpPr txBox="1">
            <a:spLocks noGrp="1"/>
          </p:cNvSpPr>
          <p:nvPr>
            <p:ph type="subTitle" idx="1"/>
          </p:nvPr>
        </p:nvSpPr>
        <p:spPr>
          <a:xfrm>
            <a:off x="982925" y="2008625"/>
            <a:ext cx="392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604" name="Google Shape;3604;p7"/>
          <p:cNvSpPr txBox="1">
            <a:spLocks noGrp="1"/>
          </p:cNvSpPr>
          <p:nvPr>
            <p:ph type="title"/>
          </p:nvPr>
        </p:nvSpPr>
        <p:spPr>
          <a:xfrm>
            <a:off x="720000" y="466752"/>
            <a:ext cx="7704000" cy="58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401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7"/>
          <p:cNvSpPr/>
          <p:nvPr/>
        </p:nvSpPr>
        <p:spPr>
          <a:xfrm>
            <a:off x="-592926" y="688579"/>
            <a:ext cx="7197925" cy="4817775"/>
          </a:xfrm>
          <a:custGeom>
            <a:avLst/>
            <a:gdLst/>
            <a:ahLst/>
            <a:cxnLst/>
            <a:rect l="l" t="t" r="r" b="b"/>
            <a:pathLst>
              <a:path w="287917" h="192711" extrusionOk="0">
                <a:moveTo>
                  <a:pt x="24691" y="16286"/>
                </a:moveTo>
                <a:cubicBezTo>
                  <a:pt x="28098" y="14014"/>
                  <a:pt x="29179" y="10877"/>
                  <a:pt x="36697" y="8173"/>
                </a:cubicBezTo>
                <a:cubicBezTo>
                  <a:pt x="44215" y="5469"/>
                  <a:pt x="57467" y="-426"/>
                  <a:pt x="69798" y="61"/>
                </a:cubicBezTo>
                <a:cubicBezTo>
                  <a:pt x="82130" y="548"/>
                  <a:pt x="101005" y="2711"/>
                  <a:pt x="110686" y="11094"/>
                </a:cubicBezTo>
                <a:cubicBezTo>
                  <a:pt x="120367" y="19477"/>
                  <a:pt x="117393" y="44573"/>
                  <a:pt x="127885" y="50360"/>
                </a:cubicBezTo>
                <a:cubicBezTo>
                  <a:pt x="138378" y="56147"/>
                  <a:pt x="159254" y="44249"/>
                  <a:pt x="173641" y="45817"/>
                </a:cubicBezTo>
                <a:cubicBezTo>
                  <a:pt x="188028" y="47386"/>
                  <a:pt x="202252" y="49982"/>
                  <a:pt x="214205" y="59771"/>
                </a:cubicBezTo>
                <a:cubicBezTo>
                  <a:pt x="226158" y="69560"/>
                  <a:pt x="238814" y="90166"/>
                  <a:pt x="245358" y="104553"/>
                </a:cubicBezTo>
                <a:cubicBezTo>
                  <a:pt x="251902" y="118940"/>
                  <a:pt x="249469" y="133922"/>
                  <a:pt x="253471" y="146091"/>
                </a:cubicBezTo>
                <a:cubicBezTo>
                  <a:pt x="257473" y="158260"/>
                  <a:pt x="267046" y="171673"/>
                  <a:pt x="269372" y="177568"/>
                </a:cubicBezTo>
                <a:cubicBezTo>
                  <a:pt x="271698" y="183463"/>
                  <a:pt x="309017" y="180975"/>
                  <a:pt x="267425" y="181462"/>
                </a:cubicBezTo>
                <a:cubicBezTo>
                  <a:pt x="225834" y="181949"/>
                  <a:pt x="61685" y="207099"/>
                  <a:pt x="19823" y="180489"/>
                </a:cubicBezTo>
                <a:cubicBezTo>
                  <a:pt x="-22039" y="153879"/>
                  <a:pt x="15442" y="49170"/>
                  <a:pt x="16253" y="21803"/>
                </a:cubicBezTo>
                <a:cubicBezTo>
                  <a:pt x="17064" y="-5564"/>
                  <a:pt x="21284" y="18558"/>
                  <a:pt x="24691" y="162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3285" name="Google Shape;3285;p7"/>
          <p:cNvGrpSpPr/>
          <p:nvPr/>
        </p:nvGrpSpPr>
        <p:grpSpPr>
          <a:xfrm rot="-8100000">
            <a:off x="-323940" y="-577322"/>
            <a:ext cx="1863652" cy="2551560"/>
            <a:chOff x="5669725" y="1292700"/>
            <a:chExt cx="832050" cy="1139175"/>
          </a:xfrm>
        </p:grpSpPr>
        <p:sp>
          <p:nvSpPr>
            <p:cNvPr id="3286" name="Google Shape;3286;p7"/>
            <p:cNvSpPr/>
            <p:nvPr/>
          </p:nvSpPr>
          <p:spPr>
            <a:xfrm>
              <a:off x="5848335" y="1461833"/>
              <a:ext cx="227950" cy="240000"/>
            </a:xfrm>
            <a:custGeom>
              <a:avLst/>
              <a:gdLst/>
              <a:ahLst/>
              <a:cxnLst/>
              <a:rect l="l" t="t" r="r" b="b"/>
              <a:pathLst>
                <a:path w="9118" h="9600" extrusionOk="0">
                  <a:moveTo>
                    <a:pt x="352" y="279"/>
                  </a:moveTo>
                  <a:cubicBezTo>
                    <a:pt x="-579" y="645"/>
                    <a:pt x="668" y="2058"/>
                    <a:pt x="851" y="3072"/>
                  </a:cubicBezTo>
                  <a:cubicBezTo>
                    <a:pt x="1034" y="4086"/>
                    <a:pt x="901" y="5549"/>
                    <a:pt x="1450" y="6363"/>
                  </a:cubicBezTo>
                  <a:cubicBezTo>
                    <a:pt x="1999" y="7178"/>
                    <a:pt x="3046" y="7427"/>
                    <a:pt x="4143" y="7959"/>
                  </a:cubicBezTo>
                  <a:cubicBezTo>
                    <a:pt x="5240" y="8491"/>
                    <a:pt x="7218" y="9738"/>
                    <a:pt x="8032" y="9555"/>
                  </a:cubicBezTo>
                  <a:cubicBezTo>
                    <a:pt x="8847" y="9372"/>
                    <a:pt x="9296" y="8308"/>
                    <a:pt x="9030" y="6862"/>
                  </a:cubicBezTo>
                  <a:cubicBezTo>
                    <a:pt x="8764" y="5416"/>
                    <a:pt x="7882" y="1974"/>
                    <a:pt x="6436" y="877"/>
                  </a:cubicBezTo>
                  <a:cubicBezTo>
                    <a:pt x="4990" y="-220"/>
                    <a:pt x="1283" y="-87"/>
                    <a:pt x="352" y="279"/>
                  </a:cubicBezTo>
                  <a:close/>
                </a:path>
              </a:pathLst>
            </a:custGeom>
            <a:solidFill>
              <a:srgbClr val="C6C7B2"/>
            </a:solidFill>
            <a:ln w="9525" cap="flat" cmpd="sng">
              <a:solidFill>
                <a:srgbClr val="C6C7B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87" name="Google Shape;3287;p7"/>
            <p:cNvSpPr/>
            <p:nvPr/>
          </p:nvSpPr>
          <p:spPr>
            <a:xfrm>
              <a:off x="6127025" y="1292700"/>
              <a:ext cx="369325" cy="582750"/>
            </a:xfrm>
            <a:custGeom>
              <a:avLst/>
              <a:gdLst/>
              <a:ahLst/>
              <a:cxnLst/>
              <a:rect l="l" t="t" r="r" b="b"/>
              <a:pathLst>
                <a:path w="14773" h="23310" extrusionOk="0">
                  <a:moveTo>
                    <a:pt x="4881" y="2952"/>
                  </a:moveTo>
                  <a:cubicBezTo>
                    <a:pt x="4899" y="2964"/>
                    <a:pt x="4922" y="2982"/>
                    <a:pt x="4911" y="2994"/>
                  </a:cubicBezTo>
                  <a:cubicBezTo>
                    <a:pt x="4905" y="3011"/>
                    <a:pt x="4881" y="3017"/>
                    <a:pt x="4870" y="3029"/>
                  </a:cubicBezTo>
                  <a:cubicBezTo>
                    <a:pt x="4864" y="3017"/>
                    <a:pt x="4840" y="2999"/>
                    <a:pt x="4840" y="2988"/>
                  </a:cubicBezTo>
                  <a:cubicBezTo>
                    <a:pt x="4846" y="2970"/>
                    <a:pt x="4870" y="2964"/>
                    <a:pt x="4881" y="2952"/>
                  </a:cubicBezTo>
                  <a:close/>
                  <a:moveTo>
                    <a:pt x="1784" y="3715"/>
                  </a:moveTo>
                  <a:lnTo>
                    <a:pt x="1784" y="3715"/>
                  </a:lnTo>
                  <a:cubicBezTo>
                    <a:pt x="2382" y="3756"/>
                    <a:pt x="2975" y="3791"/>
                    <a:pt x="3567" y="3838"/>
                  </a:cubicBezTo>
                  <a:cubicBezTo>
                    <a:pt x="3860" y="3868"/>
                    <a:pt x="4148" y="3903"/>
                    <a:pt x="4435" y="3967"/>
                  </a:cubicBezTo>
                  <a:cubicBezTo>
                    <a:pt x="4905" y="4079"/>
                    <a:pt x="5292" y="4343"/>
                    <a:pt x="5462" y="4812"/>
                  </a:cubicBezTo>
                  <a:cubicBezTo>
                    <a:pt x="5632" y="5264"/>
                    <a:pt x="5732" y="5733"/>
                    <a:pt x="5902" y="6337"/>
                  </a:cubicBezTo>
                  <a:cubicBezTo>
                    <a:pt x="5028" y="6126"/>
                    <a:pt x="4248" y="5933"/>
                    <a:pt x="3467" y="5727"/>
                  </a:cubicBezTo>
                  <a:cubicBezTo>
                    <a:pt x="3233" y="5663"/>
                    <a:pt x="3016" y="5551"/>
                    <a:pt x="2787" y="5463"/>
                  </a:cubicBezTo>
                  <a:cubicBezTo>
                    <a:pt x="2036" y="5170"/>
                    <a:pt x="1708" y="4601"/>
                    <a:pt x="1784" y="3715"/>
                  </a:cubicBezTo>
                  <a:close/>
                  <a:moveTo>
                    <a:pt x="5418" y="249"/>
                  </a:moveTo>
                  <a:cubicBezTo>
                    <a:pt x="5804" y="249"/>
                    <a:pt x="6157" y="339"/>
                    <a:pt x="6442" y="741"/>
                  </a:cubicBezTo>
                  <a:cubicBezTo>
                    <a:pt x="6436" y="647"/>
                    <a:pt x="6430" y="553"/>
                    <a:pt x="6424" y="418"/>
                  </a:cubicBezTo>
                  <a:cubicBezTo>
                    <a:pt x="6542" y="405"/>
                    <a:pt x="6658" y="398"/>
                    <a:pt x="6774" y="398"/>
                  </a:cubicBezTo>
                  <a:cubicBezTo>
                    <a:pt x="7267" y="398"/>
                    <a:pt x="7737" y="515"/>
                    <a:pt x="8184" y="706"/>
                  </a:cubicBezTo>
                  <a:cubicBezTo>
                    <a:pt x="8360" y="776"/>
                    <a:pt x="8524" y="981"/>
                    <a:pt x="8583" y="1169"/>
                  </a:cubicBezTo>
                  <a:cubicBezTo>
                    <a:pt x="8782" y="1785"/>
                    <a:pt x="8953" y="2419"/>
                    <a:pt x="8777" y="3082"/>
                  </a:cubicBezTo>
                  <a:cubicBezTo>
                    <a:pt x="8783" y="3081"/>
                    <a:pt x="8790" y="3080"/>
                    <a:pt x="8796" y="3080"/>
                  </a:cubicBezTo>
                  <a:lnTo>
                    <a:pt x="8796" y="3080"/>
                  </a:lnTo>
                  <a:cubicBezTo>
                    <a:pt x="8183" y="3719"/>
                    <a:pt x="7984" y="4544"/>
                    <a:pt x="7785" y="5364"/>
                  </a:cubicBezTo>
                  <a:cubicBezTo>
                    <a:pt x="7574" y="6249"/>
                    <a:pt x="7375" y="7135"/>
                    <a:pt x="7140" y="8133"/>
                  </a:cubicBezTo>
                  <a:cubicBezTo>
                    <a:pt x="6729" y="7511"/>
                    <a:pt x="6401" y="7024"/>
                    <a:pt x="6307" y="6320"/>
                  </a:cubicBezTo>
                  <a:cubicBezTo>
                    <a:pt x="6131" y="5053"/>
                    <a:pt x="6301" y="3874"/>
                    <a:pt x="6712" y="2677"/>
                  </a:cubicBezTo>
                  <a:cubicBezTo>
                    <a:pt x="6935" y="2026"/>
                    <a:pt x="6858" y="1345"/>
                    <a:pt x="6448" y="735"/>
                  </a:cubicBezTo>
                  <a:lnTo>
                    <a:pt x="6448" y="735"/>
                  </a:lnTo>
                  <a:cubicBezTo>
                    <a:pt x="6465" y="952"/>
                    <a:pt x="6518" y="1169"/>
                    <a:pt x="6518" y="1386"/>
                  </a:cubicBezTo>
                  <a:cubicBezTo>
                    <a:pt x="6512" y="1797"/>
                    <a:pt x="6547" y="2225"/>
                    <a:pt x="6453" y="2612"/>
                  </a:cubicBezTo>
                  <a:cubicBezTo>
                    <a:pt x="6260" y="3410"/>
                    <a:pt x="5937" y="4179"/>
                    <a:pt x="6049" y="5029"/>
                  </a:cubicBezTo>
                  <a:cubicBezTo>
                    <a:pt x="6055" y="5059"/>
                    <a:pt x="5996" y="5100"/>
                    <a:pt x="5925" y="5176"/>
                  </a:cubicBezTo>
                  <a:cubicBezTo>
                    <a:pt x="5579" y="4325"/>
                    <a:pt x="5227" y="3516"/>
                    <a:pt x="5134" y="2612"/>
                  </a:cubicBezTo>
                  <a:cubicBezTo>
                    <a:pt x="5051" y="1832"/>
                    <a:pt x="4975" y="1058"/>
                    <a:pt x="4559" y="307"/>
                  </a:cubicBezTo>
                  <a:cubicBezTo>
                    <a:pt x="4853" y="295"/>
                    <a:pt x="5144" y="249"/>
                    <a:pt x="5418" y="249"/>
                  </a:cubicBezTo>
                  <a:close/>
                  <a:moveTo>
                    <a:pt x="10818" y="12028"/>
                  </a:moveTo>
                  <a:cubicBezTo>
                    <a:pt x="10809" y="12042"/>
                    <a:pt x="10799" y="12057"/>
                    <a:pt x="10790" y="12071"/>
                  </a:cubicBezTo>
                  <a:lnTo>
                    <a:pt x="10790" y="12071"/>
                  </a:lnTo>
                  <a:cubicBezTo>
                    <a:pt x="10803" y="12059"/>
                    <a:pt x="10817" y="12046"/>
                    <a:pt x="10830" y="12034"/>
                  </a:cubicBezTo>
                  <a:lnTo>
                    <a:pt x="10818" y="12028"/>
                  </a:lnTo>
                  <a:close/>
                  <a:moveTo>
                    <a:pt x="8829" y="1116"/>
                  </a:moveTo>
                  <a:cubicBezTo>
                    <a:pt x="8894" y="1146"/>
                    <a:pt x="8958" y="1181"/>
                    <a:pt x="9023" y="1210"/>
                  </a:cubicBezTo>
                  <a:cubicBezTo>
                    <a:pt x="10513" y="2518"/>
                    <a:pt x="10443" y="2606"/>
                    <a:pt x="9815" y="4560"/>
                  </a:cubicBezTo>
                  <a:cubicBezTo>
                    <a:pt x="9627" y="5158"/>
                    <a:pt x="9334" y="5727"/>
                    <a:pt x="9105" y="6314"/>
                  </a:cubicBezTo>
                  <a:cubicBezTo>
                    <a:pt x="9064" y="6420"/>
                    <a:pt x="9076" y="6549"/>
                    <a:pt x="9070" y="6666"/>
                  </a:cubicBezTo>
                  <a:cubicBezTo>
                    <a:pt x="9205" y="6484"/>
                    <a:pt x="9387" y="6314"/>
                    <a:pt x="9469" y="6103"/>
                  </a:cubicBezTo>
                  <a:cubicBezTo>
                    <a:pt x="9780" y="5264"/>
                    <a:pt x="10067" y="4413"/>
                    <a:pt x="10361" y="3563"/>
                  </a:cubicBezTo>
                  <a:cubicBezTo>
                    <a:pt x="10396" y="3475"/>
                    <a:pt x="10425" y="3381"/>
                    <a:pt x="10501" y="3199"/>
                  </a:cubicBezTo>
                  <a:cubicBezTo>
                    <a:pt x="10859" y="4343"/>
                    <a:pt x="11106" y="5393"/>
                    <a:pt x="10513" y="6449"/>
                  </a:cubicBezTo>
                  <a:cubicBezTo>
                    <a:pt x="10413" y="6631"/>
                    <a:pt x="10343" y="6836"/>
                    <a:pt x="10255" y="7036"/>
                  </a:cubicBezTo>
                  <a:cubicBezTo>
                    <a:pt x="10355" y="6989"/>
                    <a:pt x="10507" y="6965"/>
                    <a:pt x="10548" y="6889"/>
                  </a:cubicBezTo>
                  <a:cubicBezTo>
                    <a:pt x="10718" y="6596"/>
                    <a:pt x="10853" y="6285"/>
                    <a:pt x="11035" y="5909"/>
                  </a:cubicBezTo>
                  <a:cubicBezTo>
                    <a:pt x="11563" y="6654"/>
                    <a:pt x="11886" y="7288"/>
                    <a:pt x="11440" y="8156"/>
                  </a:cubicBezTo>
                  <a:cubicBezTo>
                    <a:pt x="11117" y="8772"/>
                    <a:pt x="10924" y="9429"/>
                    <a:pt x="10413" y="9969"/>
                  </a:cubicBezTo>
                  <a:cubicBezTo>
                    <a:pt x="9944" y="10456"/>
                    <a:pt x="9627" y="11095"/>
                    <a:pt x="9240" y="11670"/>
                  </a:cubicBezTo>
                  <a:cubicBezTo>
                    <a:pt x="9082" y="11717"/>
                    <a:pt x="8935" y="11770"/>
                    <a:pt x="8782" y="11823"/>
                  </a:cubicBezTo>
                  <a:cubicBezTo>
                    <a:pt x="9105" y="12116"/>
                    <a:pt x="9181" y="12503"/>
                    <a:pt x="9222" y="12914"/>
                  </a:cubicBezTo>
                  <a:cubicBezTo>
                    <a:pt x="9252" y="13172"/>
                    <a:pt x="9076" y="13166"/>
                    <a:pt x="8917" y="13184"/>
                  </a:cubicBezTo>
                  <a:cubicBezTo>
                    <a:pt x="9240" y="13547"/>
                    <a:pt x="9539" y="13917"/>
                    <a:pt x="9422" y="14457"/>
                  </a:cubicBezTo>
                  <a:cubicBezTo>
                    <a:pt x="9434" y="14492"/>
                    <a:pt x="9445" y="14527"/>
                    <a:pt x="9457" y="14562"/>
                  </a:cubicBezTo>
                  <a:cubicBezTo>
                    <a:pt x="9398" y="14574"/>
                    <a:pt x="9352" y="14574"/>
                    <a:pt x="9299" y="14580"/>
                  </a:cubicBezTo>
                  <a:cubicBezTo>
                    <a:pt x="8794" y="14504"/>
                    <a:pt x="8296" y="14380"/>
                    <a:pt x="7785" y="14375"/>
                  </a:cubicBezTo>
                  <a:cubicBezTo>
                    <a:pt x="7304" y="14375"/>
                    <a:pt x="7011" y="14163"/>
                    <a:pt x="6782" y="13788"/>
                  </a:cubicBezTo>
                  <a:cubicBezTo>
                    <a:pt x="6536" y="13371"/>
                    <a:pt x="6307" y="12943"/>
                    <a:pt x="6066" y="12521"/>
                  </a:cubicBezTo>
                  <a:cubicBezTo>
                    <a:pt x="6049" y="12462"/>
                    <a:pt x="6037" y="12398"/>
                    <a:pt x="6019" y="12327"/>
                  </a:cubicBezTo>
                  <a:cubicBezTo>
                    <a:pt x="6078" y="12327"/>
                    <a:pt x="6143" y="12339"/>
                    <a:pt x="6201" y="12345"/>
                  </a:cubicBezTo>
                  <a:cubicBezTo>
                    <a:pt x="6712" y="12456"/>
                    <a:pt x="7222" y="12562"/>
                    <a:pt x="7738" y="12679"/>
                  </a:cubicBezTo>
                  <a:cubicBezTo>
                    <a:pt x="8037" y="12749"/>
                    <a:pt x="8331" y="12820"/>
                    <a:pt x="8630" y="12896"/>
                  </a:cubicBezTo>
                  <a:cubicBezTo>
                    <a:pt x="8137" y="12398"/>
                    <a:pt x="7463" y="12351"/>
                    <a:pt x="6847" y="12204"/>
                  </a:cubicBezTo>
                  <a:cubicBezTo>
                    <a:pt x="5720" y="11940"/>
                    <a:pt x="5450" y="11635"/>
                    <a:pt x="5427" y="10415"/>
                  </a:cubicBezTo>
                  <a:lnTo>
                    <a:pt x="5427" y="10415"/>
                  </a:lnTo>
                  <a:cubicBezTo>
                    <a:pt x="5662" y="10462"/>
                    <a:pt x="5890" y="10508"/>
                    <a:pt x="6125" y="10555"/>
                  </a:cubicBezTo>
                  <a:cubicBezTo>
                    <a:pt x="6019" y="10462"/>
                    <a:pt x="5931" y="10333"/>
                    <a:pt x="5814" y="10268"/>
                  </a:cubicBezTo>
                  <a:cubicBezTo>
                    <a:pt x="5310" y="9998"/>
                    <a:pt x="5040" y="9564"/>
                    <a:pt x="4928" y="8895"/>
                  </a:cubicBezTo>
                  <a:lnTo>
                    <a:pt x="4928" y="8895"/>
                  </a:lnTo>
                  <a:cubicBezTo>
                    <a:pt x="5615" y="9071"/>
                    <a:pt x="6254" y="9241"/>
                    <a:pt x="6899" y="9406"/>
                  </a:cubicBezTo>
                  <a:cubicBezTo>
                    <a:pt x="7081" y="9453"/>
                    <a:pt x="7257" y="9499"/>
                    <a:pt x="7445" y="9552"/>
                  </a:cubicBezTo>
                  <a:cubicBezTo>
                    <a:pt x="7445" y="9494"/>
                    <a:pt x="7451" y="9441"/>
                    <a:pt x="7451" y="9382"/>
                  </a:cubicBezTo>
                  <a:cubicBezTo>
                    <a:pt x="6729" y="9183"/>
                    <a:pt x="6013" y="8971"/>
                    <a:pt x="5327" y="8766"/>
                  </a:cubicBezTo>
                  <a:cubicBezTo>
                    <a:pt x="4993" y="8666"/>
                    <a:pt x="4694" y="8543"/>
                    <a:pt x="4512" y="8215"/>
                  </a:cubicBezTo>
                  <a:cubicBezTo>
                    <a:pt x="4347" y="7921"/>
                    <a:pt x="4136" y="7657"/>
                    <a:pt x="3843" y="7217"/>
                  </a:cubicBezTo>
                  <a:lnTo>
                    <a:pt x="3843" y="7217"/>
                  </a:lnTo>
                  <a:cubicBezTo>
                    <a:pt x="4834" y="7429"/>
                    <a:pt x="5662" y="7552"/>
                    <a:pt x="6453" y="7810"/>
                  </a:cubicBezTo>
                  <a:cubicBezTo>
                    <a:pt x="6747" y="7904"/>
                    <a:pt x="6929" y="8338"/>
                    <a:pt x="7181" y="8596"/>
                  </a:cubicBezTo>
                  <a:cubicBezTo>
                    <a:pt x="7310" y="8725"/>
                    <a:pt x="7486" y="8825"/>
                    <a:pt x="7639" y="8942"/>
                  </a:cubicBezTo>
                  <a:cubicBezTo>
                    <a:pt x="7316" y="8338"/>
                    <a:pt x="7392" y="7716"/>
                    <a:pt x="7603" y="7112"/>
                  </a:cubicBezTo>
                  <a:cubicBezTo>
                    <a:pt x="8073" y="5815"/>
                    <a:pt x="8149" y="4396"/>
                    <a:pt x="8870" y="3175"/>
                  </a:cubicBezTo>
                  <a:cubicBezTo>
                    <a:pt x="8882" y="3164"/>
                    <a:pt x="8832" y="3114"/>
                    <a:pt x="8803" y="3079"/>
                  </a:cubicBezTo>
                  <a:lnTo>
                    <a:pt x="8803" y="3079"/>
                  </a:lnTo>
                  <a:cubicBezTo>
                    <a:pt x="9132" y="3038"/>
                    <a:pt x="9081" y="2765"/>
                    <a:pt x="9064" y="2559"/>
                  </a:cubicBezTo>
                  <a:cubicBezTo>
                    <a:pt x="9023" y="2166"/>
                    <a:pt x="8947" y="1762"/>
                    <a:pt x="8876" y="1363"/>
                  </a:cubicBezTo>
                  <a:cubicBezTo>
                    <a:pt x="8865" y="1275"/>
                    <a:pt x="8841" y="1198"/>
                    <a:pt x="8829" y="1116"/>
                  </a:cubicBezTo>
                  <a:close/>
                  <a:moveTo>
                    <a:pt x="11815" y="7869"/>
                  </a:moveTo>
                  <a:cubicBezTo>
                    <a:pt x="12185" y="8966"/>
                    <a:pt x="11827" y="9810"/>
                    <a:pt x="11276" y="10708"/>
                  </a:cubicBezTo>
                  <a:cubicBezTo>
                    <a:pt x="11440" y="10679"/>
                    <a:pt x="11522" y="10667"/>
                    <a:pt x="11657" y="10643"/>
                  </a:cubicBezTo>
                  <a:lnTo>
                    <a:pt x="11657" y="10643"/>
                  </a:lnTo>
                  <a:cubicBezTo>
                    <a:pt x="11862" y="12550"/>
                    <a:pt x="11141" y="14222"/>
                    <a:pt x="10237" y="15917"/>
                  </a:cubicBezTo>
                  <a:cubicBezTo>
                    <a:pt x="10055" y="15378"/>
                    <a:pt x="9768" y="14873"/>
                    <a:pt x="9739" y="14345"/>
                  </a:cubicBezTo>
                  <a:cubicBezTo>
                    <a:pt x="9709" y="13929"/>
                    <a:pt x="9967" y="13471"/>
                    <a:pt x="10155" y="13060"/>
                  </a:cubicBezTo>
                  <a:cubicBezTo>
                    <a:pt x="10324" y="12712"/>
                    <a:pt x="10573" y="12401"/>
                    <a:pt x="10790" y="12071"/>
                  </a:cubicBezTo>
                  <a:lnTo>
                    <a:pt x="10790" y="12071"/>
                  </a:lnTo>
                  <a:cubicBezTo>
                    <a:pt x="10566" y="12279"/>
                    <a:pt x="10325" y="12470"/>
                    <a:pt x="10132" y="12703"/>
                  </a:cubicBezTo>
                  <a:cubicBezTo>
                    <a:pt x="9944" y="12925"/>
                    <a:pt x="9809" y="13178"/>
                    <a:pt x="9557" y="13571"/>
                  </a:cubicBezTo>
                  <a:cubicBezTo>
                    <a:pt x="9422" y="12491"/>
                    <a:pt x="9334" y="11611"/>
                    <a:pt x="10055" y="10802"/>
                  </a:cubicBezTo>
                  <a:cubicBezTo>
                    <a:pt x="10730" y="10045"/>
                    <a:pt x="11422" y="9277"/>
                    <a:pt x="11628" y="8221"/>
                  </a:cubicBezTo>
                  <a:cubicBezTo>
                    <a:pt x="11645" y="8133"/>
                    <a:pt x="11716" y="8050"/>
                    <a:pt x="11815" y="7869"/>
                  </a:cubicBezTo>
                  <a:close/>
                  <a:moveTo>
                    <a:pt x="8390" y="14608"/>
                  </a:moveTo>
                  <a:cubicBezTo>
                    <a:pt x="9162" y="14608"/>
                    <a:pt x="9719" y="15105"/>
                    <a:pt x="9915" y="16017"/>
                  </a:cubicBezTo>
                  <a:cubicBezTo>
                    <a:pt x="9679" y="16111"/>
                    <a:pt x="9474" y="16152"/>
                    <a:pt x="9293" y="16152"/>
                  </a:cubicBezTo>
                  <a:cubicBezTo>
                    <a:pt x="8468" y="16152"/>
                    <a:pt x="8130" y="15305"/>
                    <a:pt x="7592" y="14762"/>
                  </a:cubicBezTo>
                  <a:cubicBezTo>
                    <a:pt x="7876" y="14658"/>
                    <a:pt x="8144" y="14608"/>
                    <a:pt x="8390" y="14608"/>
                  </a:cubicBezTo>
                  <a:close/>
                  <a:moveTo>
                    <a:pt x="9854" y="16296"/>
                  </a:moveTo>
                  <a:cubicBezTo>
                    <a:pt x="10204" y="16296"/>
                    <a:pt x="10367" y="16586"/>
                    <a:pt x="10572" y="17284"/>
                  </a:cubicBezTo>
                  <a:cubicBezTo>
                    <a:pt x="10445" y="17320"/>
                    <a:pt x="10331" y="17336"/>
                    <a:pt x="10227" y="17336"/>
                  </a:cubicBezTo>
                  <a:cubicBezTo>
                    <a:pt x="9691" y="17336"/>
                    <a:pt x="9417" y="16913"/>
                    <a:pt x="9123" y="16516"/>
                  </a:cubicBezTo>
                  <a:cubicBezTo>
                    <a:pt x="9438" y="16375"/>
                    <a:pt x="9671" y="16296"/>
                    <a:pt x="9854" y="16296"/>
                  </a:cubicBezTo>
                  <a:close/>
                  <a:moveTo>
                    <a:pt x="10461" y="17624"/>
                  </a:moveTo>
                  <a:cubicBezTo>
                    <a:pt x="10795" y="17624"/>
                    <a:pt x="10876" y="17805"/>
                    <a:pt x="11235" y="18604"/>
                  </a:cubicBezTo>
                  <a:cubicBezTo>
                    <a:pt x="10419" y="18592"/>
                    <a:pt x="10419" y="18592"/>
                    <a:pt x="10091" y="17660"/>
                  </a:cubicBezTo>
                  <a:cubicBezTo>
                    <a:pt x="10244" y="17640"/>
                    <a:pt x="10363" y="17624"/>
                    <a:pt x="10461" y="17624"/>
                  </a:cubicBezTo>
                  <a:close/>
                  <a:moveTo>
                    <a:pt x="12869" y="18603"/>
                  </a:moveTo>
                  <a:cubicBezTo>
                    <a:pt x="12870" y="18611"/>
                    <a:pt x="12871" y="18619"/>
                    <a:pt x="12871" y="18628"/>
                  </a:cubicBezTo>
                  <a:lnTo>
                    <a:pt x="12883" y="18622"/>
                  </a:lnTo>
                  <a:cubicBezTo>
                    <a:pt x="12879" y="18615"/>
                    <a:pt x="12874" y="18609"/>
                    <a:pt x="12869" y="18603"/>
                  </a:cubicBezTo>
                  <a:close/>
                  <a:moveTo>
                    <a:pt x="11675" y="13407"/>
                  </a:moveTo>
                  <a:cubicBezTo>
                    <a:pt x="11909" y="13970"/>
                    <a:pt x="11933" y="14873"/>
                    <a:pt x="11763" y="15513"/>
                  </a:cubicBezTo>
                  <a:cubicBezTo>
                    <a:pt x="11669" y="15859"/>
                    <a:pt x="11622" y="16222"/>
                    <a:pt x="11557" y="16574"/>
                  </a:cubicBezTo>
                  <a:cubicBezTo>
                    <a:pt x="11722" y="16217"/>
                    <a:pt x="11892" y="15847"/>
                    <a:pt x="12085" y="15430"/>
                  </a:cubicBezTo>
                  <a:cubicBezTo>
                    <a:pt x="12308" y="16217"/>
                    <a:pt x="12508" y="16956"/>
                    <a:pt x="12443" y="17742"/>
                  </a:cubicBezTo>
                  <a:cubicBezTo>
                    <a:pt x="12444" y="17743"/>
                    <a:pt x="12445" y="17745"/>
                    <a:pt x="12445" y="17747"/>
                  </a:cubicBezTo>
                  <a:lnTo>
                    <a:pt x="12445" y="17747"/>
                  </a:lnTo>
                  <a:cubicBezTo>
                    <a:pt x="12346" y="17874"/>
                    <a:pt x="12202" y="17990"/>
                    <a:pt x="12144" y="18135"/>
                  </a:cubicBezTo>
                  <a:cubicBezTo>
                    <a:pt x="12038" y="18411"/>
                    <a:pt x="11997" y="18692"/>
                    <a:pt x="11915" y="19009"/>
                  </a:cubicBezTo>
                  <a:cubicBezTo>
                    <a:pt x="11522" y="18804"/>
                    <a:pt x="11422" y="18440"/>
                    <a:pt x="11411" y="18041"/>
                  </a:cubicBezTo>
                  <a:cubicBezTo>
                    <a:pt x="11393" y="17648"/>
                    <a:pt x="11417" y="17255"/>
                    <a:pt x="11417" y="16868"/>
                  </a:cubicBezTo>
                  <a:lnTo>
                    <a:pt x="11417" y="16868"/>
                  </a:lnTo>
                  <a:cubicBezTo>
                    <a:pt x="11287" y="17073"/>
                    <a:pt x="11158" y="17284"/>
                    <a:pt x="11059" y="17454"/>
                  </a:cubicBezTo>
                  <a:cubicBezTo>
                    <a:pt x="10308" y="16580"/>
                    <a:pt x="10507" y="15718"/>
                    <a:pt x="11094" y="14809"/>
                  </a:cubicBezTo>
                  <a:cubicBezTo>
                    <a:pt x="11364" y="14386"/>
                    <a:pt x="11481" y="13876"/>
                    <a:pt x="11675" y="13407"/>
                  </a:cubicBezTo>
                  <a:close/>
                  <a:moveTo>
                    <a:pt x="5366" y="0"/>
                  </a:moveTo>
                  <a:cubicBezTo>
                    <a:pt x="5047" y="0"/>
                    <a:pt x="4726" y="13"/>
                    <a:pt x="4406" y="37"/>
                  </a:cubicBezTo>
                  <a:cubicBezTo>
                    <a:pt x="3423" y="107"/>
                    <a:pt x="2446" y="223"/>
                    <a:pt x="1466" y="223"/>
                  </a:cubicBezTo>
                  <a:cubicBezTo>
                    <a:pt x="1136" y="223"/>
                    <a:pt x="806" y="210"/>
                    <a:pt x="476" y="178"/>
                  </a:cubicBezTo>
                  <a:cubicBezTo>
                    <a:pt x="459" y="175"/>
                    <a:pt x="441" y="174"/>
                    <a:pt x="424" y="174"/>
                  </a:cubicBezTo>
                  <a:cubicBezTo>
                    <a:pt x="314" y="174"/>
                    <a:pt x="188" y="217"/>
                    <a:pt x="0" y="242"/>
                  </a:cubicBezTo>
                  <a:cubicBezTo>
                    <a:pt x="300" y="524"/>
                    <a:pt x="528" y="741"/>
                    <a:pt x="751" y="952"/>
                  </a:cubicBezTo>
                  <a:cubicBezTo>
                    <a:pt x="792" y="917"/>
                    <a:pt x="828" y="887"/>
                    <a:pt x="863" y="858"/>
                  </a:cubicBezTo>
                  <a:cubicBezTo>
                    <a:pt x="833" y="788"/>
                    <a:pt x="810" y="712"/>
                    <a:pt x="781" y="641"/>
                  </a:cubicBezTo>
                  <a:cubicBezTo>
                    <a:pt x="769" y="588"/>
                    <a:pt x="745" y="536"/>
                    <a:pt x="722" y="483"/>
                  </a:cubicBezTo>
                  <a:lnTo>
                    <a:pt x="910" y="483"/>
                  </a:lnTo>
                  <a:cubicBezTo>
                    <a:pt x="1127" y="618"/>
                    <a:pt x="1356" y="758"/>
                    <a:pt x="1573" y="887"/>
                  </a:cubicBezTo>
                  <a:cubicBezTo>
                    <a:pt x="1561" y="770"/>
                    <a:pt x="1543" y="653"/>
                    <a:pt x="1526" y="483"/>
                  </a:cubicBezTo>
                  <a:cubicBezTo>
                    <a:pt x="2394" y="442"/>
                    <a:pt x="3291" y="395"/>
                    <a:pt x="4201" y="354"/>
                  </a:cubicBezTo>
                  <a:cubicBezTo>
                    <a:pt x="4870" y="1063"/>
                    <a:pt x="4782" y="1961"/>
                    <a:pt x="4858" y="2876"/>
                  </a:cubicBezTo>
                  <a:cubicBezTo>
                    <a:pt x="4652" y="2829"/>
                    <a:pt x="4506" y="2800"/>
                    <a:pt x="4353" y="2771"/>
                  </a:cubicBezTo>
                  <a:lnTo>
                    <a:pt x="4353" y="2771"/>
                  </a:lnTo>
                  <a:cubicBezTo>
                    <a:pt x="4529" y="3093"/>
                    <a:pt x="4705" y="3410"/>
                    <a:pt x="4934" y="3821"/>
                  </a:cubicBezTo>
                  <a:cubicBezTo>
                    <a:pt x="4641" y="3762"/>
                    <a:pt x="4406" y="3692"/>
                    <a:pt x="4166" y="3668"/>
                  </a:cubicBezTo>
                  <a:cubicBezTo>
                    <a:pt x="3585" y="3610"/>
                    <a:pt x="2998" y="3574"/>
                    <a:pt x="2417" y="3527"/>
                  </a:cubicBezTo>
                  <a:cubicBezTo>
                    <a:pt x="1766" y="3475"/>
                    <a:pt x="1719" y="3445"/>
                    <a:pt x="1602" y="2829"/>
                  </a:cubicBezTo>
                  <a:cubicBezTo>
                    <a:pt x="1567" y="2642"/>
                    <a:pt x="1543" y="2442"/>
                    <a:pt x="1514" y="2254"/>
                  </a:cubicBezTo>
                  <a:lnTo>
                    <a:pt x="1473" y="2096"/>
                  </a:lnTo>
                  <a:lnTo>
                    <a:pt x="1473" y="2096"/>
                  </a:lnTo>
                  <a:cubicBezTo>
                    <a:pt x="1526" y="2108"/>
                    <a:pt x="1584" y="2108"/>
                    <a:pt x="1643" y="2114"/>
                  </a:cubicBezTo>
                  <a:cubicBezTo>
                    <a:pt x="2089" y="2213"/>
                    <a:pt x="2529" y="2313"/>
                    <a:pt x="2975" y="2413"/>
                  </a:cubicBezTo>
                  <a:cubicBezTo>
                    <a:pt x="2734" y="2137"/>
                    <a:pt x="2734" y="2119"/>
                    <a:pt x="2288" y="2049"/>
                  </a:cubicBezTo>
                  <a:cubicBezTo>
                    <a:pt x="1796" y="1967"/>
                    <a:pt x="1361" y="1803"/>
                    <a:pt x="1127" y="1322"/>
                  </a:cubicBezTo>
                  <a:lnTo>
                    <a:pt x="1074" y="1374"/>
                  </a:lnTo>
                  <a:cubicBezTo>
                    <a:pt x="1238" y="2301"/>
                    <a:pt x="1385" y="3240"/>
                    <a:pt x="1543" y="4173"/>
                  </a:cubicBezTo>
                  <a:cubicBezTo>
                    <a:pt x="1661" y="4871"/>
                    <a:pt x="1925" y="5493"/>
                    <a:pt x="2587" y="5868"/>
                  </a:cubicBezTo>
                  <a:cubicBezTo>
                    <a:pt x="2705" y="5845"/>
                    <a:pt x="2828" y="5815"/>
                    <a:pt x="2945" y="5792"/>
                  </a:cubicBezTo>
                  <a:cubicBezTo>
                    <a:pt x="3685" y="5991"/>
                    <a:pt x="4418" y="6232"/>
                    <a:pt x="5169" y="6390"/>
                  </a:cubicBezTo>
                  <a:cubicBezTo>
                    <a:pt x="5779" y="6519"/>
                    <a:pt x="6148" y="6830"/>
                    <a:pt x="6313" y="7423"/>
                  </a:cubicBezTo>
                  <a:cubicBezTo>
                    <a:pt x="6324" y="7481"/>
                    <a:pt x="6342" y="7534"/>
                    <a:pt x="6354" y="7593"/>
                  </a:cubicBezTo>
                  <a:cubicBezTo>
                    <a:pt x="6295" y="7587"/>
                    <a:pt x="6248" y="7575"/>
                    <a:pt x="6189" y="7569"/>
                  </a:cubicBezTo>
                  <a:cubicBezTo>
                    <a:pt x="5726" y="7440"/>
                    <a:pt x="5263" y="7241"/>
                    <a:pt x="4793" y="7206"/>
                  </a:cubicBezTo>
                  <a:cubicBezTo>
                    <a:pt x="3884" y="7129"/>
                    <a:pt x="3262" y="6684"/>
                    <a:pt x="2793" y="5950"/>
                  </a:cubicBezTo>
                  <a:cubicBezTo>
                    <a:pt x="2728" y="5927"/>
                    <a:pt x="2652" y="5897"/>
                    <a:pt x="2582" y="5868"/>
                  </a:cubicBezTo>
                  <a:lnTo>
                    <a:pt x="2582" y="5868"/>
                  </a:lnTo>
                  <a:cubicBezTo>
                    <a:pt x="2699" y="6103"/>
                    <a:pt x="2793" y="6373"/>
                    <a:pt x="2951" y="6578"/>
                  </a:cubicBezTo>
                  <a:cubicBezTo>
                    <a:pt x="3990" y="7874"/>
                    <a:pt x="4934" y="9218"/>
                    <a:pt x="5198" y="10931"/>
                  </a:cubicBezTo>
                  <a:cubicBezTo>
                    <a:pt x="5268" y="11406"/>
                    <a:pt x="5415" y="11875"/>
                    <a:pt x="5609" y="12315"/>
                  </a:cubicBezTo>
                  <a:cubicBezTo>
                    <a:pt x="6084" y="13424"/>
                    <a:pt x="6794" y="14357"/>
                    <a:pt x="7609" y="15249"/>
                  </a:cubicBezTo>
                  <a:cubicBezTo>
                    <a:pt x="8378" y="16093"/>
                    <a:pt x="9158" y="16950"/>
                    <a:pt x="9768" y="17900"/>
                  </a:cubicBezTo>
                  <a:cubicBezTo>
                    <a:pt x="10284" y="18733"/>
                    <a:pt x="10871" y="19426"/>
                    <a:pt x="11704" y="19924"/>
                  </a:cubicBezTo>
                  <a:cubicBezTo>
                    <a:pt x="11710" y="19836"/>
                    <a:pt x="11722" y="19742"/>
                    <a:pt x="11733" y="19654"/>
                  </a:cubicBezTo>
                  <a:cubicBezTo>
                    <a:pt x="11686" y="19631"/>
                    <a:pt x="11657" y="19596"/>
                    <a:pt x="11645" y="19555"/>
                  </a:cubicBezTo>
                  <a:cubicBezTo>
                    <a:pt x="11411" y="19390"/>
                    <a:pt x="11176" y="19238"/>
                    <a:pt x="10889" y="19038"/>
                  </a:cubicBezTo>
                  <a:cubicBezTo>
                    <a:pt x="11032" y="19014"/>
                    <a:pt x="11134" y="18997"/>
                    <a:pt x="11215" y="18997"/>
                  </a:cubicBezTo>
                  <a:cubicBezTo>
                    <a:pt x="11415" y="18997"/>
                    <a:pt x="11496" y="19098"/>
                    <a:pt x="11774" y="19443"/>
                  </a:cubicBezTo>
                  <a:cubicBezTo>
                    <a:pt x="11798" y="19514"/>
                    <a:pt x="11810" y="19590"/>
                    <a:pt x="11833" y="19660"/>
                  </a:cubicBezTo>
                  <a:cubicBezTo>
                    <a:pt x="11927" y="19748"/>
                    <a:pt x="12015" y="19836"/>
                    <a:pt x="12115" y="19924"/>
                  </a:cubicBezTo>
                  <a:cubicBezTo>
                    <a:pt x="12032" y="19977"/>
                    <a:pt x="11944" y="20030"/>
                    <a:pt x="11862" y="20083"/>
                  </a:cubicBezTo>
                  <a:cubicBezTo>
                    <a:pt x="12514" y="20910"/>
                    <a:pt x="13153" y="21755"/>
                    <a:pt x="13834" y="22558"/>
                  </a:cubicBezTo>
                  <a:cubicBezTo>
                    <a:pt x="14092" y="22857"/>
                    <a:pt x="14461" y="23057"/>
                    <a:pt x="14772" y="23309"/>
                  </a:cubicBezTo>
                  <a:cubicBezTo>
                    <a:pt x="14772" y="23221"/>
                    <a:pt x="14766" y="23139"/>
                    <a:pt x="14766" y="23051"/>
                  </a:cubicBezTo>
                  <a:cubicBezTo>
                    <a:pt x="14127" y="22529"/>
                    <a:pt x="13581" y="21936"/>
                    <a:pt x="13323" y="21127"/>
                  </a:cubicBezTo>
                  <a:cubicBezTo>
                    <a:pt x="13213" y="21005"/>
                    <a:pt x="13004" y="20917"/>
                    <a:pt x="13160" y="20693"/>
                  </a:cubicBezTo>
                  <a:lnTo>
                    <a:pt x="13160" y="20693"/>
                  </a:lnTo>
                  <a:cubicBezTo>
                    <a:pt x="13164" y="20695"/>
                    <a:pt x="13167" y="20697"/>
                    <a:pt x="13171" y="20699"/>
                  </a:cubicBezTo>
                  <a:lnTo>
                    <a:pt x="13165" y="20687"/>
                  </a:lnTo>
                  <a:lnTo>
                    <a:pt x="13165" y="20687"/>
                  </a:lnTo>
                  <a:cubicBezTo>
                    <a:pt x="13163" y="20689"/>
                    <a:pt x="13162" y="20691"/>
                    <a:pt x="13160" y="20693"/>
                  </a:cubicBezTo>
                  <a:lnTo>
                    <a:pt x="13160" y="20693"/>
                  </a:lnTo>
                  <a:cubicBezTo>
                    <a:pt x="12620" y="20402"/>
                    <a:pt x="12209" y="19685"/>
                    <a:pt x="12244" y="19027"/>
                  </a:cubicBezTo>
                  <a:cubicBezTo>
                    <a:pt x="12267" y="18596"/>
                    <a:pt x="12377" y="18171"/>
                    <a:pt x="12447" y="17752"/>
                  </a:cubicBezTo>
                  <a:lnTo>
                    <a:pt x="12447" y="17752"/>
                  </a:lnTo>
                  <a:cubicBezTo>
                    <a:pt x="12534" y="17954"/>
                    <a:pt x="12615" y="18168"/>
                    <a:pt x="12707" y="18370"/>
                  </a:cubicBezTo>
                  <a:cubicBezTo>
                    <a:pt x="12745" y="18451"/>
                    <a:pt x="12813" y="18527"/>
                    <a:pt x="12869" y="18603"/>
                  </a:cubicBezTo>
                  <a:lnTo>
                    <a:pt x="12869" y="18603"/>
                  </a:lnTo>
                  <a:cubicBezTo>
                    <a:pt x="12809" y="17883"/>
                    <a:pt x="12881" y="17124"/>
                    <a:pt x="12660" y="16463"/>
                  </a:cubicBezTo>
                  <a:cubicBezTo>
                    <a:pt x="12338" y="15483"/>
                    <a:pt x="12138" y="14492"/>
                    <a:pt x="12074" y="13471"/>
                  </a:cubicBezTo>
                  <a:cubicBezTo>
                    <a:pt x="12021" y="12456"/>
                    <a:pt x="11892" y="11412"/>
                    <a:pt x="12062" y="10421"/>
                  </a:cubicBezTo>
                  <a:cubicBezTo>
                    <a:pt x="12302" y="8983"/>
                    <a:pt x="12267" y="7634"/>
                    <a:pt x="11657" y="6314"/>
                  </a:cubicBezTo>
                  <a:cubicBezTo>
                    <a:pt x="11534" y="6009"/>
                    <a:pt x="11364" y="5710"/>
                    <a:pt x="11282" y="5399"/>
                  </a:cubicBezTo>
                  <a:cubicBezTo>
                    <a:pt x="11070" y="4531"/>
                    <a:pt x="10889" y="3662"/>
                    <a:pt x="10695" y="2788"/>
                  </a:cubicBezTo>
                  <a:cubicBezTo>
                    <a:pt x="10138" y="1715"/>
                    <a:pt x="9369" y="846"/>
                    <a:pt x="8213" y="442"/>
                  </a:cubicBezTo>
                  <a:cubicBezTo>
                    <a:pt x="7288" y="120"/>
                    <a:pt x="6330" y="0"/>
                    <a:pt x="536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6152250" y="2025000"/>
              <a:ext cx="349525" cy="239250"/>
            </a:xfrm>
            <a:custGeom>
              <a:avLst/>
              <a:gdLst/>
              <a:ahLst/>
              <a:cxnLst/>
              <a:rect l="l" t="t" r="r" b="b"/>
              <a:pathLst>
                <a:path w="13981" h="9570" extrusionOk="0">
                  <a:moveTo>
                    <a:pt x="13112" y="922"/>
                  </a:moveTo>
                  <a:cubicBezTo>
                    <a:pt x="13130" y="951"/>
                    <a:pt x="13153" y="981"/>
                    <a:pt x="13159" y="1016"/>
                  </a:cubicBezTo>
                  <a:cubicBezTo>
                    <a:pt x="13165" y="1033"/>
                    <a:pt x="13130" y="1051"/>
                    <a:pt x="13112" y="1069"/>
                  </a:cubicBezTo>
                  <a:cubicBezTo>
                    <a:pt x="13100" y="1039"/>
                    <a:pt x="13077" y="1010"/>
                    <a:pt x="13071" y="975"/>
                  </a:cubicBezTo>
                  <a:cubicBezTo>
                    <a:pt x="13065" y="957"/>
                    <a:pt x="13100" y="940"/>
                    <a:pt x="13112" y="922"/>
                  </a:cubicBezTo>
                  <a:close/>
                  <a:moveTo>
                    <a:pt x="11178" y="3524"/>
                  </a:moveTo>
                  <a:cubicBezTo>
                    <a:pt x="11186" y="3524"/>
                    <a:pt x="11197" y="3528"/>
                    <a:pt x="11205" y="3533"/>
                  </a:cubicBezTo>
                  <a:cubicBezTo>
                    <a:pt x="11184" y="3545"/>
                    <a:pt x="11163" y="3552"/>
                    <a:pt x="11142" y="3557"/>
                  </a:cubicBezTo>
                  <a:lnTo>
                    <a:pt x="11142" y="3557"/>
                  </a:lnTo>
                  <a:cubicBezTo>
                    <a:pt x="11151" y="3545"/>
                    <a:pt x="11160" y="3534"/>
                    <a:pt x="11170" y="3527"/>
                  </a:cubicBezTo>
                  <a:cubicBezTo>
                    <a:pt x="11172" y="3525"/>
                    <a:pt x="11175" y="3524"/>
                    <a:pt x="11178" y="3524"/>
                  </a:cubicBezTo>
                  <a:close/>
                  <a:moveTo>
                    <a:pt x="10616" y="2994"/>
                  </a:moveTo>
                  <a:cubicBezTo>
                    <a:pt x="10804" y="2994"/>
                    <a:pt x="10998" y="3012"/>
                    <a:pt x="11205" y="3034"/>
                  </a:cubicBezTo>
                  <a:cubicBezTo>
                    <a:pt x="11008" y="3290"/>
                    <a:pt x="10850" y="3500"/>
                    <a:pt x="10682" y="3709"/>
                  </a:cubicBezTo>
                  <a:lnTo>
                    <a:pt x="10682" y="3709"/>
                  </a:lnTo>
                  <a:cubicBezTo>
                    <a:pt x="10182" y="3853"/>
                    <a:pt x="9677" y="3918"/>
                    <a:pt x="9143" y="3918"/>
                  </a:cubicBezTo>
                  <a:cubicBezTo>
                    <a:pt x="8849" y="3918"/>
                    <a:pt x="8547" y="3898"/>
                    <a:pt x="8231" y="3861"/>
                  </a:cubicBezTo>
                  <a:cubicBezTo>
                    <a:pt x="8689" y="3433"/>
                    <a:pt x="9269" y="3480"/>
                    <a:pt x="9704" y="3227"/>
                  </a:cubicBezTo>
                  <a:cubicBezTo>
                    <a:pt x="10002" y="3047"/>
                    <a:pt x="10299" y="2994"/>
                    <a:pt x="10616" y="2994"/>
                  </a:cubicBezTo>
                  <a:close/>
                  <a:moveTo>
                    <a:pt x="3087" y="4904"/>
                  </a:moveTo>
                  <a:cubicBezTo>
                    <a:pt x="3087" y="4904"/>
                    <a:pt x="3087" y="4905"/>
                    <a:pt x="3086" y="4905"/>
                  </a:cubicBezTo>
                  <a:cubicBezTo>
                    <a:pt x="3087" y="4905"/>
                    <a:pt x="3087" y="4904"/>
                    <a:pt x="3087" y="4904"/>
                  </a:cubicBezTo>
                  <a:close/>
                  <a:moveTo>
                    <a:pt x="11119" y="3581"/>
                  </a:moveTo>
                  <a:cubicBezTo>
                    <a:pt x="11199" y="4503"/>
                    <a:pt x="10726" y="5126"/>
                    <a:pt x="10050" y="5662"/>
                  </a:cubicBezTo>
                  <a:cubicBezTo>
                    <a:pt x="9903" y="5533"/>
                    <a:pt x="9786" y="5439"/>
                    <a:pt x="9668" y="5345"/>
                  </a:cubicBezTo>
                  <a:cubicBezTo>
                    <a:pt x="9651" y="6049"/>
                    <a:pt x="9000" y="6079"/>
                    <a:pt x="8542" y="6436"/>
                  </a:cubicBezTo>
                  <a:cubicBezTo>
                    <a:pt x="8420" y="5728"/>
                    <a:pt x="8838" y="5267"/>
                    <a:pt x="9074" y="4757"/>
                  </a:cubicBezTo>
                  <a:lnTo>
                    <a:pt x="9074" y="4757"/>
                  </a:lnTo>
                  <a:cubicBezTo>
                    <a:pt x="9280" y="4660"/>
                    <a:pt x="9483" y="4561"/>
                    <a:pt x="9792" y="4412"/>
                  </a:cubicBezTo>
                  <a:lnTo>
                    <a:pt x="9792" y="4412"/>
                  </a:lnTo>
                  <a:cubicBezTo>
                    <a:pt x="9739" y="4723"/>
                    <a:pt x="9698" y="4940"/>
                    <a:pt x="9657" y="5169"/>
                  </a:cubicBezTo>
                  <a:cubicBezTo>
                    <a:pt x="9739" y="5146"/>
                    <a:pt x="9891" y="5122"/>
                    <a:pt x="9891" y="5111"/>
                  </a:cubicBezTo>
                  <a:cubicBezTo>
                    <a:pt x="9862" y="4473"/>
                    <a:pt x="10264" y="4092"/>
                    <a:pt x="10679" y="3713"/>
                  </a:cubicBezTo>
                  <a:lnTo>
                    <a:pt x="10679" y="3713"/>
                  </a:lnTo>
                  <a:cubicBezTo>
                    <a:pt x="10678" y="3713"/>
                    <a:pt x="10678" y="3714"/>
                    <a:pt x="10677" y="3714"/>
                  </a:cubicBezTo>
                  <a:cubicBezTo>
                    <a:pt x="10823" y="3674"/>
                    <a:pt x="10974" y="3622"/>
                    <a:pt x="11119" y="3581"/>
                  </a:cubicBezTo>
                  <a:close/>
                  <a:moveTo>
                    <a:pt x="1420" y="7651"/>
                  </a:moveTo>
                  <a:cubicBezTo>
                    <a:pt x="1719" y="7668"/>
                    <a:pt x="2036" y="7692"/>
                    <a:pt x="2476" y="7721"/>
                  </a:cubicBezTo>
                  <a:cubicBezTo>
                    <a:pt x="1930" y="8085"/>
                    <a:pt x="1455" y="8290"/>
                    <a:pt x="869" y="8366"/>
                  </a:cubicBezTo>
                  <a:cubicBezTo>
                    <a:pt x="1068" y="8108"/>
                    <a:pt x="1226" y="7897"/>
                    <a:pt x="1420" y="7651"/>
                  </a:cubicBezTo>
                  <a:close/>
                  <a:moveTo>
                    <a:pt x="6536" y="8607"/>
                  </a:moveTo>
                  <a:cubicBezTo>
                    <a:pt x="6565" y="8642"/>
                    <a:pt x="6588" y="8672"/>
                    <a:pt x="6618" y="8701"/>
                  </a:cubicBezTo>
                  <a:cubicBezTo>
                    <a:pt x="6536" y="8783"/>
                    <a:pt x="6448" y="8859"/>
                    <a:pt x="6366" y="8936"/>
                  </a:cubicBezTo>
                  <a:cubicBezTo>
                    <a:pt x="6307" y="8953"/>
                    <a:pt x="6248" y="8959"/>
                    <a:pt x="6190" y="8965"/>
                  </a:cubicBezTo>
                  <a:cubicBezTo>
                    <a:pt x="6231" y="8918"/>
                    <a:pt x="6260" y="8871"/>
                    <a:pt x="6289" y="8818"/>
                  </a:cubicBezTo>
                  <a:cubicBezTo>
                    <a:pt x="6366" y="8754"/>
                    <a:pt x="6454" y="8677"/>
                    <a:pt x="6536" y="8607"/>
                  </a:cubicBezTo>
                  <a:close/>
                  <a:moveTo>
                    <a:pt x="13781" y="1"/>
                  </a:moveTo>
                  <a:cubicBezTo>
                    <a:pt x="13511" y="218"/>
                    <a:pt x="13229" y="447"/>
                    <a:pt x="12959" y="676"/>
                  </a:cubicBezTo>
                  <a:cubicBezTo>
                    <a:pt x="12514" y="945"/>
                    <a:pt x="12056" y="1204"/>
                    <a:pt x="11622" y="1485"/>
                  </a:cubicBezTo>
                  <a:cubicBezTo>
                    <a:pt x="11323" y="1685"/>
                    <a:pt x="10906" y="1778"/>
                    <a:pt x="10824" y="2230"/>
                  </a:cubicBezTo>
                  <a:cubicBezTo>
                    <a:pt x="11111" y="2066"/>
                    <a:pt x="11393" y="1890"/>
                    <a:pt x="11692" y="1743"/>
                  </a:cubicBezTo>
                  <a:cubicBezTo>
                    <a:pt x="11956" y="1620"/>
                    <a:pt x="12238" y="1532"/>
                    <a:pt x="12519" y="1421"/>
                  </a:cubicBezTo>
                  <a:cubicBezTo>
                    <a:pt x="12549" y="1473"/>
                    <a:pt x="12572" y="1514"/>
                    <a:pt x="12602" y="1561"/>
                  </a:cubicBezTo>
                  <a:cubicBezTo>
                    <a:pt x="12402" y="1790"/>
                    <a:pt x="12197" y="2007"/>
                    <a:pt x="11997" y="2236"/>
                  </a:cubicBezTo>
                  <a:cubicBezTo>
                    <a:pt x="12132" y="2242"/>
                    <a:pt x="12261" y="2248"/>
                    <a:pt x="12496" y="2265"/>
                  </a:cubicBezTo>
                  <a:cubicBezTo>
                    <a:pt x="12156" y="2793"/>
                    <a:pt x="11833" y="3274"/>
                    <a:pt x="11493" y="3791"/>
                  </a:cubicBezTo>
                  <a:cubicBezTo>
                    <a:pt x="11229" y="3304"/>
                    <a:pt x="11686" y="3040"/>
                    <a:pt x="11716" y="2670"/>
                  </a:cubicBezTo>
                  <a:lnTo>
                    <a:pt x="11716" y="2670"/>
                  </a:lnTo>
                  <a:cubicBezTo>
                    <a:pt x="11352" y="2682"/>
                    <a:pt x="10994" y="2699"/>
                    <a:pt x="10584" y="2717"/>
                  </a:cubicBezTo>
                  <a:cubicBezTo>
                    <a:pt x="10642" y="2559"/>
                    <a:pt x="10672" y="2471"/>
                    <a:pt x="10701" y="2389"/>
                  </a:cubicBezTo>
                  <a:lnTo>
                    <a:pt x="10701" y="2389"/>
                  </a:lnTo>
                  <a:cubicBezTo>
                    <a:pt x="10693" y="2389"/>
                    <a:pt x="10684" y="2389"/>
                    <a:pt x="10675" y="2389"/>
                  </a:cubicBezTo>
                  <a:cubicBezTo>
                    <a:pt x="10637" y="2389"/>
                    <a:pt x="10593" y="2385"/>
                    <a:pt x="10554" y="2385"/>
                  </a:cubicBezTo>
                  <a:cubicBezTo>
                    <a:pt x="10512" y="2385"/>
                    <a:pt x="10477" y="2390"/>
                    <a:pt x="10460" y="2412"/>
                  </a:cubicBezTo>
                  <a:cubicBezTo>
                    <a:pt x="9973" y="2975"/>
                    <a:pt x="9287" y="3063"/>
                    <a:pt x="8636" y="3233"/>
                  </a:cubicBezTo>
                  <a:cubicBezTo>
                    <a:pt x="8184" y="3351"/>
                    <a:pt x="7756" y="3509"/>
                    <a:pt x="7298" y="3568"/>
                  </a:cubicBezTo>
                  <a:cubicBezTo>
                    <a:pt x="6624" y="3650"/>
                    <a:pt x="5943" y="3667"/>
                    <a:pt x="5263" y="3703"/>
                  </a:cubicBezTo>
                  <a:cubicBezTo>
                    <a:pt x="4617" y="3732"/>
                    <a:pt x="4007" y="3902"/>
                    <a:pt x="3485" y="4283"/>
                  </a:cubicBezTo>
                  <a:cubicBezTo>
                    <a:pt x="3303" y="4418"/>
                    <a:pt x="3192" y="4676"/>
                    <a:pt x="3051" y="4876"/>
                  </a:cubicBezTo>
                  <a:cubicBezTo>
                    <a:pt x="3074" y="4876"/>
                    <a:pt x="3108" y="4882"/>
                    <a:pt x="3087" y="4904"/>
                  </a:cubicBezTo>
                  <a:lnTo>
                    <a:pt x="3087" y="4904"/>
                  </a:lnTo>
                  <a:cubicBezTo>
                    <a:pt x="3526" y="4452"/>
                    <a:pt x="4010" y="4272"/>
                    <a:pt x="4531" y="4272"/>
                  </a:cubicBezTo>
                  <a:cubicBezTo>
                    <a:pt x="4839" y="4272"/>
                    <a:pt x="5160" y="4335"/>
                    <a:pt x="5491" y="4442"/>
                  </a:cubicBezTo>
                  <a:cubicBezTo>
                    <a:pt x="6066" y="4624"/>
                    <a:pt x="6659" y="4759"/>
                    <a:pt x="7251" y="4876"/>
                  </a:cubicBezTo>
                  <a:cubicBezTo>
                    <a:pt x="7416" y="4907"/>
                    <a:pt x="7582" y="4913"/>
                    <a:pt x="7749" y="4913"/>
                  </a:cubicBezTo>
                  <a:cubicBezTo>
                    <a:pt x="7865" y="4913"/>
                    <a:pt x="7980" y="4910"/>
                    <a:pt x="8095" y="4910"/>
                  </a:cubicBezTo>
                  <a:cubicBezTo>
                    <a:pt x="8127" y="4910"/>
                    <a:pt x="8158" y="4911"/>
                    <a:pt x="8190" y="4911"/>
                  </a:cubicBezTo>
                  <a:cubicBezTo>
                    <a:pt x="7715" y="4764"/>
                    <a:pt x="7240" y="4594"/>
                    <a:pt x="6753" y="4477"/>
                  </a:cubicBezTo>
                  <a:cubicBezTo>
                    <a:pt x="6219" y="4348"/>
                    <a:pt x="5667" y="4254"/>
                    <a:pt x="5122" y="4031"/>
                  </a:cubicBezTo>
                  <a:cubicBezTo>
                    <a:pt x="5574" y="3996"/>
                    <a:pt x="6019" y="3937"/>
                    <a:pt x="6477" y="3931"/>
                  </a:cubicBezTo>
                  <a:cubicBezTo>
                    <a:pt x="6570" y="3929"/>
                    <a:pt x="6663" y="3928"/>
                    <a:pt x="6756" y="3928"/>
                  </a:cubicBezTo>
                  <a:cubicBezTo>
                    <a:pt x="7147" y="3928"/>
                    <a:pt x="7542" y="3949"/>
                    <a:pt x="7926" y="3996"/>
                  </a:cubicBezTo>
                  <a:cubicBezTo>
                    <a:pt x="8407" y="4055"/>
                    <a:pt x="8865" y="4166"/>
                    <a:pt x="9316" y="4254"/>
                  </a:cubicBezTo>
                  <a:cubicBezTo>
                    <a:pt x="9244" y="4399"/>
                    <a:pt x="9155" y="4566"/>
                    <a:pt x="9071" y="4739"/>
                  </a:cubicBezTo>
                  <a:lnTo>
                    <a:pt x="9071" y="4739"/>
                  </a:lnTo>
                  <a:cubicBezTo>
                    <a:pt x="9025" y="4727"/>
                    <a:pt x="8966" y="4699"/>
                    <a:pt x="8932" y="4699"/>
                  </a:cubicBezTo>
                  <a:cubicBezTo>
                    <a:pt x="8923" y="4699"/>
                    <a:pt x="8916" y="4701"/>
                    <a:pt x="8912" y="4706"/>
                  </a:cubicBezTo>
                  <a:cubicBezTo>
                    <a:pt x="8775" y="4858"/>
                    <a:pt x="8617" y="4909"/>
                    <a:pt x="8445" y="4909"/>
                  </a:cubicBezTo>
                  <a:cubicBezTo>
                    <a:pt x="8367" y="4909"/>
                    <a:pt x="8285" y="4898"/>
                    <a:pt x="8202" y="4882"/>
                  </a:cubicBezTo>
                  <a:lnTo>
                    <a:pt x="8202" y="4882"/>
                  </a:lnTo>
                  <a:cubicBezTo>
                    <a:pt x="8237" y="5017"/>
                    <a:pt x="8354" y="5204"/>
                    <a:pt x="8301" y="5263"/>
                  </a:cubicBezTo>
                  <a:cubicBezTo>
                    <a:pt x="8172" y="5416"/>
                    <a:pt x="7979" y="5592"/>
                    <a:pt x="7797" y="5621"/>
                  </a:cubicBezTo>
                  <a:cubicBezTo>
                    <a:pt x="7618" y="5647"/>
                    <a:pt x="7433" y="5662"/>
                    <a:pt x="7249" y="5662"/>
                  </a:cubicBezTo>
                  <a:cubicBezTo>
                    <a:pt x="7065" y="5662"/>
                    <a:pt x="6882" y="5647"/>
                    <a:pt x="6706" y="5615"/>
                  </a:cubicBezTo>
                  <a:cubicBezTo>
                    <a:pt x="5684" y="5429"/>
                    <a:pt x="4686" y="5136"/>
                    <a:pt x="3638" y="5136"/>
                  </a:cubicBezTo>
                  <a:cubicBezTo>
                    <a:pt x="3531" y="5136"/>
                    <a:pt x="3423" y="5139"/>
                    <a:pt x="3315" y="5146"/>
                  </a:cubicBezTo>
                  <a:cubicBezTo>
                    <a:pt x="3233" y="5146"/>
                    <a:pt x="3139" y="4976"/>
                    <a:pt x="3051" y="4882"/>
                  </a:cubicBezTo>
                  <a:cubicBezTo>
                    <a:pt x="2981" y="4929"/>
                    <a:pt x="2875" y="4946"/>
                    <a:pt x="2834" y="5017"/>
                  </a:cubicBezTo>
                  <a:cubicBezTo>
                    <a:pt x="2470" y="5562"/>
                    <a:pt x="2112" y="6114"/>
                    <a:pt x="1778" y="6677"/>
                  </a:cubicBezTo>
                  <a:cubicBezTo>
                    <a:pt x="1320" y="7434"/>
                    <a:pt x="851" y="8167"/>
                    <a:pt x="94" y="8666"/>
                  </a:cubicBezTo>
                  <a:cubicBezTo>
                    <a:pt x="53" y="8695"/>
                    <a:pt x="47" y="8783"/>
                    <a:pt x="0" y="8889"/>
                  </a:cubicBezTo>
                  <a:cubicBezTo>
                    <a:pt x="135" y="8930"/>
                    <a:pt x="235" y="8988"/>
                    <a:pt x="347" y="9006"/>
                  </a:cubicBezTo>
                  <a:cubicBezTo>
                    <a:pt x="898" y="9082"/>
                    <a:pt x="1444" y="9170"/>
                    <a:pt x="1995" y="9246"/>
                  </a:cubicBezTo>
                  <a:cubicBezTo>
                    <a:pt x="2840" y="9358"/>
                    <a:pt x="3685" y="9458"/>
                    <a:pt x="4523" y="9569"/>
                  </a:cubicBezTo>
                  <a:cubicBezTo>
                    <a:pt x="4523" y="9487"/>
                    <a:pt x="4535" y="9411"/>
                    <a:pt x="4535" y="9334"/>
                  </a:cubicBezTo>
                  <a:cubicBezTo>
                    <a:pt x="4271" y="9305"/>
                    <a:pt x="4007" y="9270"/>
                    <a:pt x="3720" y="9241"/>
                  </a:cubicBezTo>
                  <a:cubicBezTo>
                    <a:pt x="3749" y="9106"/>
                    <a:pt x="3773" y="8965"/>
                    <a:pt x="3802" y="8836"/>
                  </a:cubicBezTo>
                  <a:lnTo>
                    <a:pt x="3802" y="8836"/>
                  </a:lnTo>
                  <a:cubicBezTo>
                    <a:pt x="3507" y="8993"/>
                    <a:pt x="3218" y="9179"/>
                    <a:pt x="2891" y="9179"/>
                  </a:cubicBezTo>
                  <a:cubicBezTo>
                    <a:pt x="2730" y="9179"/>
                    <a:pt x="2560" y="9134"/>
                    <a:pt x="2376" y="9018"/>
                  </a:cubicBezTo>
                  <a:cubicBezTo>
                    <a:pt x="2464" y="8918"/>
                    <a:pt x="2546" y="8806"/>
                    <a:pt x="2629" y="8701"/>
                  </a:cubicBezTo>
                  <a:cubicBezTo>
                    <a:pt x="2586" y="8685"/>
                    <a:pt x="2530" y="8641"/>
                    <a:pt x="2506" y="8641"/>
                  </a:cubicBezTo>
                  <a:cubicBezTo>
                    <a:pt x="2503" y="8641"/>
                    <a:pt x="2501" y="8641"/>
                    <a:pt x="2500" y="8642"/>
                  </a:cubicBezTo>
                  <a:cubicBezTo>
                    <a:pt x="2244" y="8830"/>
                    <a:pt x="1978" y="8891"/>
                    <a:pt x="1705" y="8891"/>
                  </a:cubicBezTo>
                  <a:cubicBezTo>
                    <a:pt x="1363" y="8891"/>
                    <a:pt x="1010" y="8795"/>
                    <a:pt x="652" y="8730"/>
                  </a:cubicBezTo>
                  <a:cubicBezTo>
                    <a:pt x="822" y="8672"/>
                    <a:pt x="986" y="8607"/>
                    <a:pt x="1150" y="8548"/>
                  </a:cubicBezTo>
                  <a:cubicBezTo>
                    <a:pt x="1702" y="8361"/>
                    <a:pt x="2253" y="8167"/>
                    <a:pt x="2805" y="7991"/>
                  </a:cubicBezTo>
                  <a:cubicBezTo>
                    <a:pt x="2858" y="7974"/>
                    <a:pt x="2914" y="7969"/>
                    <a:pt x="2971" y="7969"/>
                  </a:cubicBezTo>
                  <a:cubicBezTo>
                    <a:pt x="3053" y="7969"/>
                    <a:pt x="3138" y="7979"/>
                    <a:pt x="3221" y="7979"/>
                  </a:cubicBezTo>
                  <a:cubicBezTo>
                    <a:pt x="3227" y="7756"/>
                    <a:pt x="3284" y="7680"/>
                    <a:pt x="3369" y="7680"/>
                  </a:cubicBezTo>
                  <a:cubicBezTo>
                    <a:pt x="3447" y="7680"/>
                    <a:pt x="3548" y="7745"/>
                    <a:pt x="3655" y="7821"/>
                  </a:cubicBezTo>
                  <a:cubicBezTo>
                    <a:pt x="3790" y="7745"/>
                    <a:pt x="3949" y="7686"/>
                    <a:pt x="4072" y="7586"/>
                  </a:cubicBezTo>
                  <a:cubicBezTo>
                    <a:pt x="4437" y="7304"/>
                    <a:pt x="4810" y="7054"/>
                    <a:pt x="5271" y="7054"/>
                  </a:cubicBezTo>
                  <a:cubicBezTo>
                    <a:pt x="5366" y="7054"/>
                    <a:pt x="5465" y="7065"/>
                    <a:pt x="5568" y="7088"/>
                  </a:cubicBezTo>
                  <a:cubicBezTo>
                    <a:pt x="5609" y="7041"/>
                    <a:pt x="5662" y="6982"/>
                    <a:pt x="5708" y="6929"/>
                  </a:cubicBezTo>
                  <a:cubicBezTo>
                    <a:pt x="5685" y="6708"/>
                    <a:pt x="5579" y="6617"/>
                    <a:pt x="5414" y="6617"/>
                  </a:cubicBezTo>
                  <a:cubicBezTo>
                    <a:pt x="5370" y="6617"/>
                    <a:pt x="5321" y="6623"/>
                    <a:pt x="5268" y="6636"/>
                  </a:cubicBezTo>
                  <a:cubicBezTo>
                    <a:pt x="4600" y="6912"/>
                    <a:pt x="3954" y="7264"/>
                    <a:pt x="3262" y="7457"/>
                  </a:cubicBezTo>
                  <a:cubicBezTo>
                    <a:pt x="3083" y="7504"/>
                    <a:pt x="2895" y="7519"/>
                    <a:pt x="2703" y="7519"/>
                  </a:cubicBezTo>
                  <a:cubicBezTo>
                    <a:pt x="2391" y="7519"/>
                    <a:pt x="2068" y="7481"/>
                    <a:pt x="1749" y="7481"/>
                  </a:cubicBezTo>
                  <a:cubicBezTo>
                    <a:pt x="1936" y="6689"/>
                    <a:pt x="2001" y="6618"/>
                    <a:pt x="2722" y="6607"/>
                  </a:cubicBezTo>
                  <a:cubicBezTo>
                    <a:pt x="2814" y="6603"/>
                    <a:pt x="2907" y="6602"/>
                    <a:pt x="2999" y="6602"/>
                  </a:cubicBezTo>
                  <a:cubicBezTo>
                    <a:pt x="3437" y="6602"/>
                    <a:pt x="3877" y="6631"/>
                    <a:pt x="4318" y="6636"/>
                  </a:cubicBezTo>
                  <a:cubicBezTo>
                    <a:pt x="4367" y="6637"/>
                    <a:pt x="4415" y="6637"/>
                    <a:pt x="4464" y="6637"/>
                  </a:cubicBezTo>
                  <a:cubicBezTo>
                    <a:pt x="4683" y="6637"/>
                    <a:pt x="4906" y="6628"/>
                    <a:pt x="5122" y="6618"/>
                  </a:cubicBezTo>
                  <a:cubicBezTo>
                    <a:pt x="5128" y="6583"/>
                    <a:pt x="5128" y="6548"/>
                    <a:pt x="5122" y="6513"/>
                  </a:cubicBezTo>
                  <a:cubicBezTo>
                    <a:pt x="4207" y="6436"/>
                    <a:pt x="3291" y="6366"/>
                    <a:pt x="2312" y="6290"/>
                  </a:cubicBezTo>
                  <a:cubicBezTo>
                    <a:pt x="2488" y="5991"/>
                    <a:pt x="2670" y="5691"/>
                    <a:pt x="2869" y="5369"/>
                  </a:cubicBezTo>
                  <a:cubicBezTo>
                    <a:pt x="3063" y="5347"/>
                    <a:pt x="3255" y="5338"/>
                    <a:pt x="3446" y="5338"/>
                  </a:cubicBezTo>
                  <a:cubicBezTo>
                    <a:pt x="4820" y="5338"/>
                    <a:pt x="6145" y="5832"/>
                    <a:pt x="7592" y="5955"/>
                  </a:cubicBezTo>
                  <a:cubicBezTo>
                    <a:pt x="7304" y="6143"/>
                    <a:pt x="7075" y="6290"/>
                    <a:pt x="6852" y="6436"/>
                  </a:cubicBezTo>
                  <a:cubicBezTo>
                    <a:pt x="6852" y="6501"/>
                    <a:pt x="6858" y="6560"/>
                    <a:pt x="6864" y="6630"/>
                  </a:cubicBezTo>
                  <a:cubicBezTo>
                    <a:pt x="6952" y="6642"/>
                    <a:pt x="7046" y="6648"/>
                    <a:pt x="7152" y="6665"/>
                  </a:cubicBezTo>
                  <a:cubicBezTo>
                    <a:pt x="7105" y="6912"/>
                    <a:pt x="7058" y="7140"/>
                    <a:pt x="7011" y="7375"/>
                  </a:cubicBezTo>
                  <a:cubicBezTo>
                    <a:pt x="7386" y="6923"/>
                    <a:pt x="7750" y="6460"/>
                    <a:pt x="8178" y="5932"/>
                  </a:cubicBezTo>
                  <a:lnTo>
                    <a:pt x="8178" y="5932"/>
                  </a:lnTo>
                  <a:cubicBezTo>
                    <a:pt x="8331" y="7305"/>
                    <a:pt x="7292" y="7839"/>
                    <a:pt x="6577" y="8584"/>
                  </a:cubicBezTo>
                  <a:cubicBezTo>
                    <a:pt x="6630" y="8320"/>
                    <a:pt x="6682" y="8067"/>
                    <a:pt x="6735" y="7803"/>
                  </a:cubicBezTo>
                  <a:lnTo>
                    <a:pt x="6735" y="7803"/>
                  </a:lnTo>
                  <a:cubicBezTo>
                    <a:pt x="6283" y="8273"/>
                    <a:pt x="5843" y="8730"/>
                    <a:pt x="5398" y="9194"/>
                  </a:cubicBezTo>
                  <a:cubicBezTo>
                    <a:pt x="5503" y="9317"/>
                    <a:pt x="5597" y="9446"/>
                    <a:pt x="5697" y="9569"/>
                  </a:cubicBezTo>
                  <a:cubicBezTo>
                    <a:pt x="5914" y="9481"/>
                    <a:pt x="6148" y="9417"/>
                    <a:pt x="6336" y="9288"/>
                  </a:cubicBezTo>
                  <a:cubicBezTo>
                    <a:pt x="7204" y="8713"/>
                    <a:pt x="7768" y="7839"/>
                    <a:pt x="8419" y="7052"/>
                  </a:cubicBezTo>
                  <a:cubicBezTo>
                    <a:pt x="8765" y="6642"/>
                    <a:pt x="9129" y="6325"/>
                    <a:pt x="9627" y="6161"/>
                  </a:cubicBezTo>
                  <a:cubicBezTo>
                    <a:pt x="10284" y="5932"/>
                    <a:pt x="10760" y="5486"/>
                    <a:pt x="11123" y="4917"/>
                  </a:cubicBezTo>
                  <a:cubicBezTo>
                    <a:pt x="11323" y="4612"/>
                    <a:pt x="11493" y="4278"/>
                    <a:pt x="11710" y="3984"/>
                  </a:cubicBezTo>
                  <a:cubicBezTo>
                    <a:pt x="12373" y="3116"/>
                    <a:pt x="13047" y="2260"/>
                    <a:pt x="13722" y="1397"/>
                  </a:cubicBezTo>
                  <a:cubicBezTo>
                    <a:pt x="13980" y="922"/>
                    <a:pt x="13429" y="1010"/>
                    <a:pt x="13288" y="834"/>
                  </a:cubicBezTo>
                  <a:cubicBezTo>
                    <a:pt x="13464" y="535"/>
                    <a:pt x="13616" y="271"/>
                    <a:pt x="137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6372825" y="2204825"/>
              <a:ext cx="125425" cy="177325"/>
            </a:xfrm>
            <a:custGeom>
              <a:avLst/>
              <a:gdLst/>
              <a:ahLst/>
              <a:cxnLst/>
              <a:rect l="l" t="t" r="r" b="b"/>
              <a:pathLst>
                <a:path w="5017" h="7093" extrusionOk="0">
                  <a:moveTo>
                    <a:pt x="4952" y="0"/>
                  </a:moveTo>
                  <a:cubicBezTo>
                    <a:pt x="4864" y="41"/>
                    <a:pt x="4758" y="71"/>
                    <a:pt x="4700" y="141"/>
                  </a:cubicBezTo>
                  <a:cubicBezTo>
                    <a:pt x="4054" y="857"/>
                    <a:pt x="3380" y="1567"/>
                    <a:pt x="2781" y="2323"/>
                  </a:cubicBezTo>
                  <a:cubicBezTo>
                    <a:pt x="2341" y="2869"/>
                    <a:pt x="1901" y="3444"/>
                    <a:pt x="1637" y="4083"/>
                  </a:cubicBezTo>
                  <a:cubicBezTo>
                    <a:pt x="1209" y="5133"/>
                    <a:pt x="705" y="6107"/>
                    <a:pt x="1" y="6981"/>
                  </a:cubicBezTo>
                  <a:cubicBezTo>
                    <a:pt x="47" y="7022"/>
                    <a:pt x="94" y="7058"/>
                    <a:pt x="141" y="7093"/>
                  </a:cubicBezTo>
                  <a:cubicBezTo>
                    <a:pt x="787" y="6189"/>
                    <a:pt x="1737" y="5902"/>
                    <a:pt x="2758" y="5702"/>
                  </a:cubicBezTo>
                  <a:cubicBezTo>
                    <a:pt x="3145" y="5632"/>
                    <a:pt x="3526" y="5462"/>
                    <a:pt x="3955" y="5321"/>
                  </a:cubicBezTo>
                  <a:lnTo>
                    <a:pt x="3955" y="5321"/>
                  </a:lnTo>
                  <a:cubicBezTo>
                    <a:pt x="3937" y="5509"/>
                    <a:pt x="3931" y="5702"/>
                    <a:pt x="3919" y="5896"/>
                  </a:cubicBezTo>
                  <a:cubicBezTo>
                    <a:pt x="4084" y="5732"/>
                    <a:pt x="4254" y="5579"/>
                    <a:pt x="4424" y="5427"/>
                  </a:cubicBezTo>
                  <a:cubicBezTo>
                    <a:pt x="4565" y="5098"/>
                    <a:pt x="4981" y="4893"/>
                    <a:pt x="4887" y="4371"/>
                  </a:cubicBezTo>
                  <a:lnTo>
                    <a:pt x="4887" y="4371"/>
                  </a:lnTo>
                  <a:cubicBezTo>
                    <a:pt x="4541" y="4758"/>
                    <a:pt x="4307" y="5157"/>
                    <a:pt x="3790" y="5233"/>
                  </a:cubicBezTo>
                  <a:cubicBezTo>
                    <a:pt x="3080" y="5345"/>
                    <a:pt x="2371" y="5497"/>
                    <a:pt x="1661" y="5632"/>
                  </a:cubicBezTo>
                  <a:cubicBezTo>
                    <a:pt x="1656" y="5633"/>
                    <a:pt x="1651" y="5634"/>
                    <a:pt x="1646" y="5634"/>
                  </a:cubicBezTo>
                  <a:cubicBezTo>
                    <a:pt x="1594" y="5634"/>
                    <a:pt x="1526" y="5583"/>
                    <a:pt x="1473" y="5567"/>
                  </a:cubicBezTo>
                  <a:cubicBezTo>
                    <a:pt x="1643" y="4934"/>
                    <a:pt x="1725" y="4793"/>
                    <a:pt x="2247" y="4600"/>
                  </a:cubicBezTo>
                  <a:cubicBezTo>
                    <a:pt x="2646" y="4441"/>
                    <a:pt x="3080" y="4347"/>
                    <a:pt x="3509" y="4253"/>
                  </a:cubicBezTo>
                  <a:cubicBezTo>
                    <a:pt x="3978" y="4142"/>
                    <a:pt x="4459" y="4072"/>
                    <a:pt x="4858" y="3761"/>
                  </a:cubicBezTo>
                  <a:lnTo>
                    <a:pt x="4858" y="3761"/>
                  </a:lnTo>
                  <a:cubicBezTo>
                    <a:pt x="4395" y="3813"/>
                    <a:pt x="3937" y="3890"/>
                    <a:pt x="3491" y="3978"/>
                  </a:cubicBezTo>
                  <a:cubicBezTo>
                    <a:pt x="3028" y="4077"/>
                    <a:pt x="2570" y="4165"/>
                    <a:pt x="2030" y="4271"/>
                  </a:cubicBezTo>
                  <a:cubicBezTo>
                    <a:pt x="2189" y="3538"/>
                    <a:pt x="2429" y="3033"/>
                    <a:pt x="3139" y="2904"/>
                  </a:cubicBezTo>
                  <a:cubicBezTo>
                    <a:pt x="3661" y="2804"/>
                    <a:pt x="4189" y="2705"/>
                    <a:pt x="4711" y="2605"/>
                  </a:cubicBezTo>
                  <a:cubicBezTo>
                    <a:pt x="4782" y="2587"/>
                    <a:pt x="4840" y="2517"/>
                    <a:pt x="5005" y="2411"/>
                  </a:cubicBezTo>
                  <a:lnTo>
                    <a:pt x="3368" y="2411"/>
                  </a:lnTo>
                  <a:cubicBezTo>
                    <a:pt x="3333" y="1948"/>
                    <a:pt x="3714" y="1731"/>
                    <a:pt x="3978" y="1496"/>
                  </a:cubicBezTo>
                  <a:cubicBezTo>
                    <a:pt x="4224" y="1273"/>
                    <a:pt x="4606" y="1197"/>
                    <a:pt x="5016" y="1021"/>
                  </a:cubicBezTo>
                  <a:cubicBezTo>
                    <a:pt x="4776" y="933"/>
                    <a:pt x="4664" y="892"/>
                    <a:pt x="4629" y="880"/>
                  </a:cubicBezTo>
                  <a:cubicBezTo>
                    <a:pt x="4747" y="558"/>
                    <a:pt x="4846" y="276"/>
                    <a:pt x="495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6401125" y="2340625"/>
              <a:ext cx="91100" cy="85200"/>
            </a:xfrm>
            <a:custGeom>
              <a:avLst/>
              <a:gdLst/>
              <a:ahLst/>
              <a:cxnLst/>
              <a:rect l="l" t="t" r="r" b="b"/>
              <a:pathLst>
                <a:path w="3644" h="3408" extrusionOk="0">
                  <a:moveTo>
                    <a:pt x="3298" y="1"/>
                  </a:moveTo>
                  <a:cubicBezTo>
                    <a:pt x="3128" y="159"/>
                    <a:pt x="2963" y="317"/>
                    <a:pt x="2793" y="470"/>
                  </a:cubicBezTo>
                  <a:cubicBezTo>
                    <a:pt x="2748" y="520"/>
                    <a:pt x="2692" y="571"/>
                    <a:pt x="2647" y="617"/>
                  </a:cubicBezTo>
                  <a:lnTo>
                    <a:pt x="2647" y="617"/>
                  </a:lnTo>
                  <a:cubicBezTo>
                    <a:pt x="2647" y="617"/>
                    <a:pt x="2647" y="617"/>
                    <a:pt x="2647" y="617"/>
                  </a:cubicBezTo>
                  <a:lnTo>
                    <a:pt x="2647" y="617"/>
                  </a:lnTo>
                  <a:lnTo>
                    <a:pt x="2641" y="622"/>
                  </a:lnTo>
                  <a:cubicBezTo>
                    <a:pt x="2643" y="620"/>
                    <a:pt x="2645" y="619"/>
                    <a:pt x="2647" y="617"/>
                  </a:cubicBezTo>
                  <a:lnTo>
                    <a:pt x="2647" y="617"/>
                  </a:lnTo>
                  <a:cubicBezTo>
                    <a:pt x="2559" y="933"/>
                    <a:pt x="2377" y="1139"/>
                    <a:pt x="2054" y="1209"/>
                  </a:cubicBezTo>
                  <a:lnTo>
                    <a:pt x="1913" y="1350"/>
                  </a:lnTo>
                  <a:lnTo>
                    <a:pt x="1913" y="1350"/>
                  </a:lnTo>
                  <a:cubicBezTo>
                    <a:pt x="1385" y="1890"/>
                    <a:pt x="851" y="2441"/>
                    <a:pt x="323" y="2987"/>
                  </a:cubicBezTo>
                  <a:cubicBezTo>
                    <a:pt x="265" y="3022"/>
                    <a:pt x="206" y="3063"/>
                    <a:pt x="147" y="3104"/>
                  </a:cubicBezTo>
                  <a:cubicBezTo>
                    <a:pt x="101" y="3151"/>
                    <a:pt x="48" y="3198"/>
                    <a:pt x="1" y="3251"/>
                  </a:cubicBezTo>
                  <a:cubicBezTo>
                    <a:pt x="264" y="3335"/>
                    <a:pt x="992" y="3408"/>
                    <a:pt x="1585" y="3408"/>
                  </a:cubicBezTo>
                  <a:cubicBezTo>
                    <a:pt x="1941" y="3408"/>
                    <a:pt x="2249" y="3381"/>
                    <a:pt x="2377" y="3315"/>
                  </a:cubicBezTo>
                  <a:cubicBezTo>
                    <a:pt x="2793" y="3104"/>
                    <a:pt x="3169" y="2793"/>
                    <a:pt x="3556" y="2529"/>
                  </a:cubicBezTo>
                  <a:cubicBezTo>
                    <a:pt x="3128" y="2476"/>
                    <a:pt x="2963" y="2183"/>
                    <a:pt x="2864" y="1819"/>
                  </a:cubicBezTo>
                  <a:cubicBezTo>
                    <a:pt x="2793" y="1860"/>
                    <a:pt x="2729" y="1901"/>
                    <a:pt x="2652" y="1942"/>
                  </a:cubicBezTo>
                  <a:cubicBezTo>
                    <a:pt x="2600" y="1989"/>
                    <a:pt x="2553" y="2036"/>
                    <a:pt x="2500" y="2083"/>
                  </a:cubicBezTo>
                  <a:cubicBezTo>
                    <a:pt x="2453" y="2142"/>
                    <a:pt x="2412" y="2195"/>
                    <a:pt x="2365" y="2242"/>
                  </a:cubicBezTo>
                  <a:cubicBezTo>
                    <a:pt x="2324" y="2294"/>
                    <a:pt x="2277" y="2353"/>
                    <a:pt x="2236" y="2406"/>
                  </a:cubicBezTo>
                  <a:lnTo>
                    <a:pt x="1909" y="2669"/>
                  </a:lnTo>
                  <a:lnTo>
                    <a:pt x="1909" y="2669"/>
                  </a:lnTo>
                  <a:cubicBezTo>
                    <a:pt x="1910" y="2667"/>
                    <a:pt x="1912" y="2666"/>
                    <a:pt x="1913" y="2664"/>
                  </a:cubicBezTo>
                  <a:lnTo>
                    <a:pt x="1913" y="2664"/>
                  </a:lnTo>
                  <a:lnTo>
                    <a:pt x="1907" y="2670"/>
                  </a:lnTo>
                  <a:lnTo>
                    <a:pt x="1907" y="2670"/>
                  </a:lnTo>
                  <a:lnTo>
                    <a:pt x="1909" y="2669"/>
                  </a:lnTo>
                  <a:lnTo>
                    <a:pt x="1909" y="2669"/>
                  </a:lnTo>
                  <a:cubicBezTo>
                    <a:pt x="1811" y="2773"/>
                    <a:pt x="1730" y="2877"/>
                    <a:pt x="1632" y="2987"/>
                  </a:cubicBezTo>
                  <a:lnTo>
                    <a:pt x="1438" y="3075"/>
                  </a:lnTo>
                  <a:cubicBezTo>
                    <a:pt x="1473" y="3004"/>
                    <a:pt x="1508" y="2946"/>
                    <a:pt x="1544" y="2881"/>
                  </a:cubicBezTo>
                  <a:cubicBezTo>
                    <a:pt x="1585" y="2828"/>
                    <a:pt x="1614" y="2781"/>
                    <a:pt x="1643" y="2728"/>
                  </a:cubicBezTo>
                  <a:cubicBezTo>
                    <a:pt x="1614" y="2605"/>
                    <a:pt x="1585" y="2470"/>
                    <a:pt x="1555" y="2347"/>
                  </a:cubicBezTo>
                  <a:lnTo>
                    <a:pt x="1555" y="2347"/>
                  </a:lnTo>
                  <a:cubicBezTo>
                    <a:pt x="1679" y="2353"/>
                    <a:pt x="1796" y="2371"/>
                    <a:pt x="1919" y="2376"/>
                  </a:cubicBezTo>
                  <a:cubicBezTo>
                    <a:pt x="1984" y="2341"/>
                    <a:pt x="2060" y="2300"/>
                    <a:pt x="2124" y="2265"/>
                  </a:cubicBezTo>
                  <a:cubicBezTo>
                    <a:pt x="2177" y="2230"/>
                    <a:pt x="2218" y="2183"/>
                    <a:pt x="2271" y="2148"/>
                  </a:cubicBezTo>
                  <a:cubicBezTo>
                    <a:pt x="2318" y="2107"/>
                    <a:pt x="2365" y="2060"/>
                    <a:pt x="2418" y="2019"/>
                  </a:cubicBezTo>
                  <a:cubicBezTo>
                    <a:pt x="2465" y="1960"/>
                    <a:pt x="2500" y="1907"/>
                    <a:pt x="2541" y="1848"/>
                  </a:cubicBezTo>
                  <a:cubicBezTo>
                    <a:pt x="2911" y="1262"/>
                    <a:pt x="3274" y="669"/>
                    <a:pt x="3644" y="83"/>
                  </a:cubicBezTo>
                  <a:cubicBezTo>
                    <a:pt x="3527" y="53"/>
                    <a:pt x="3415" y="30"/>
                    <a:pt x="32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6331750" y="1839050"/>
              <a:ext cx="166350" cy="91675"/>
            </a:xfrm>
            <a:custGeom>
              <a:avLst/>
              <a:gdLst/>
              <a:ahLst/>
              <a:cxnLst/>
              <a:rect l="l" t="t" r="r" b="b"/>
              <a:pathLst>
                <a:path w="6654" h="3667" extrusionOk="0">
                  <a:moveTo>
                    <a:pt x="1016" y="0"/>
                  </a:moveTo>
                  <a:cubicBezTo>
                    <a:pt x="699" y="182"/>
                    <a:pt x="371" y="299"/>
                    <a:pt x="1" y="399"/>
                  </a:cubicBezTo>
                  <a:cubicBezTo>
                    <a:pt x="148" y="405"/>
                    <a:pt x="294" y="399"/>
                    <a:pt x="435" y="428"/>
                  </a:cubicBezTo>
                  <a:cubicBezTo>
                    <a:pt x="881" y="528"/>
                    <a:pt x="1139" y="933"/>
                    <a:pt x="1063" y="1402"/>
                  </a:cubicBezTo>
                  <a:cubicBezTo>
                    <a:pt x="1057" y="1426"/>
                    <a:pt x="934" y="1438"/>
                    <a:pt x="863" y="1455"/>
                  </a:cubicBezTo>
                  <a:cubicBezTo>
                    <a:pt x="998" y="1602"/>
                    <a:pt x="1098" y="1813"/>
                    <a:pt x="1262" y="1872"/>
                  </a:cubicBezTo>
                  <a:cubicBezTo>
                    <a:pt x="1702" y="2024"/>
                    <a:pt x="2166" y="2118"/>
                    <a:pt x="2617" y="2235"/>
                  </a:cubicBezTo>
                  <a:cubicBezTo>
                    <a:pt x="3591" y="2552"/>
                    <a:pt x="4571" y="2869"/>
                    <a:pt x="5691" y="3233"/>
                  </a:cubicBezTo>
                  <a:cubicBezTo>
                    <a:pt x="5398" y="3332"/>
                    <a:pt x="5281" y="3368"/>
                    <a:pt x="5163" y="3403"/>
                  </a:cubicBezTo>
                  <a:lnTo>
                    <a:pt x="5163" y="3497"/>
                  </a:lnTo>
                  <a:cubicBezTo>
                    <a:pt x="5639" y="3549"/>
                    <a:pt x="6120" y="3608"/>
                    <a:pt x="6595" y="3667"/>
                  </a:cubicBezTo>
                  <a:cubicBezTo>
                    <a:pt x="6654" y="3432"/>
                    <a:pt x="6595" y="3250"/>
                    <a:pt x="6360" y="3139"/>
                  </a:cubicBezTo>
                  <a:cubicBezTo>
                    <a:pt x="4723" y="2623"/>
                    <a:pt x="3145" y="1919"/>
                    <a:pt x="1432" y="1754"/>
                  </a:cubicBezTo>
                  <a:cubicBezTo>
                    <a:pt x="1344" y="1443"/>
                    <a:pt x="1256" y="1168"/>
                    <a:pt x="1192" y="886"/>
                  </a:cubicBezTo>
                  <a:cubicBezTo>
                    <a:pt x="1121" y="593"/>
                    <a:pt x="1075" y="299"/>
                    <a:pt x="101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6396450" y="1894925"/>
              <a:ext cx="100175" cy="51200"/>
            </a:xfrm>
            <a:custGeom>
              <a:avLst/>
              <a:gdLst/>
              <a:ahLst/>
              <a:cxnLst/>
              <a:rect l="l" t="t" r="r" b="b"/>
              <a:pathLst>
                <a:path w="4007" h="2048" extrusionOk="0">
                  <a:moveTo>
                    <a:pt x="862" y="590"/>
                  </a:moveTo>
                  <a:cubicBezTo>
                    <a:pt x="1402" y="590"/>
                    <a:pt x="1879" y="828"/>
                    <a:pt x="2347" y="1080"/>
                  </a:cubicBezTo>
                  <a:cubicBezTo>
                    <a:pt x="2280" y="1088"/>
                    <a:pt x="2214" y="1091"/>
                    <a:pt x="2150" y="1091"/>
                  </a:cubicBezTo>
                  <a:cubicBezTo>
                    <a:pt x="1590" y="1091"/>
                    <a:pt x="1107" y="816"/>
                    <a:pt x="587" y="610"/>
                  </a:cubicBezTo>
                  <a:cubicBezTo>
                    <a:pt x="680" y="596"/>
                    <a:pt x="772" y="590"/>
                    <a:pt x="862" y="590"/>
                  </a:cubicBezTo>
                  <a:close/>
                  <a:moveTo>
                    <a:pt x="29" y="0"/>
                  </a:moveTo>
                  <a:cubicBezTo>
                    <a:pt x="24" y="82"/>
                    <a:pt x="12" y="159"/>
                    <a:pt x="0" y="223"/>
                  </a:cubicBezTo>
                  <a:cubicBezTo>
                    <a:pt x="12" y="282"/>
                    <a:pt x="24" y="329"/>
                    <a:pt x="41" y="388"/>
                  </a:cubicBezTo>
                  <a:cubicBezTo>
                    <a:pt x="88" y="552"/>
                    <a:pt x="135" y="704"/>
                    <a:pt x="188" y="857"/>
                  </a:cubicBezTo>
                  <a:lnTo>
                    <a:pt x="3837" y="2048"/>
                  </a:lnTo>
                  <a:cubicBezTo>
                    <a:pt x="3890" y="1842"/>
                    <a:pt x="3948" y="1637"/>
                    <a:pt x="4007" y="1432"/>
                  </a:cubicBezTo>
                  <a:cubicBezTo>
                    <a:pt x="3532" y="1379"/>
                    <a:pt x="3051" y="1320"/>
                    <a:pt x="2575" y="1262"/>
                  </a:cubicBezTo>
                  <a:lnTo>
                    <a:pt x="2575" y="1168"/>
                  </a:lnTo>
                  <a:cubicBezTo>
                    <a:pt x="2693" y="1133"/>
                    <a:pt x="2810" y="1097"/>
                    <a:pt x="3103" y="998"/>
                  </a:cubicBezTo>
                  <a:cubicBezTo>
                    <a:pt x="1989" y="634"/>
                    <a:pt x="1009" y="317"/>
                    <a:pt x="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6343500" y="2400750"/>
              <a:ext cx="154750" cy="31125"/>
            </a:xfrm>
            <a:custGeom>
              <a:avLst/>
              <a:gdLst/>
              <a:ahLst/>
              <a:cxnLst/>
              <a:rect l="l" t="t" r="r" b="b"/>
              <a:pathLst>
                <a:path w="6190" h="1245" extrusionOk="0">
                  <a:moveTo>
                    <a:pt x="6189" y="1"/>
                  </a:moveTo>
                  <a:cubicBezTo>
                    <a:pt x="5984" y="77"/>
                    <a:pt x="5925" y="106"/>
                    <a:pt x="5861" y="124"/>
                  </a:cubicBezTo>
                  <a:cubicBezTo>
                    <a:pt x="5474" y="388"/>
                    <a:pt x="5098" y="699"/>
                    <a:pt x="4682" y="910"/>
                  </a:cubicBezTo>
                  <a:cubicBezTo>
                    <a:pt x="4552" y="977"/>
                    <a:pt x="4238" y="1004"/>
                    <a:pt x="3875" y="1004"/>
                  </a:cubicBezTo>
                  <a:cubicBezTo>
                    <a:pt x="3285" y="1004"/>
                    <a:pt x="2567" y="933"/>
                    <a:pt x="2306" y="846"/>
                  </a:cubicBezTo>
                  <a:lnTo>
                    <a:pt x="2306" y="846"/>
                  </a:lnTo>
                  <a:lnTo>
                    <a:pt x="2312" y="857"/>
                  </a:lnTo>
                  <a:cubicBezTo>
                    <a:pt x="1678" y="840"/>
                    <a:pt x="1039" y="810"/>
                    <a:pt x="411" y="787"/>
                  </a:cubicBezTo>
                  <a:cubicBezTo>
                    <a:pt x="270" y="851"/>
                    <a:pt x="141" y="910"/>
                    <a:pt x="0" y="975"/>
                  </a:cubicBezTo>
                  <a:cubicBezTo>
                    <a:pt x="78" y="977"/>
                    <a:pt x="156" y="978"/>
                    <a:pt x="234" y="978"/>
                  </a:cubicBezTo>
                  <a:cubicBezTo>
                    <a:pt x="308" y="978"/>
                    <a:pt x="381" y="977"/>
                    <a:pt x="455" y="977"/>
                  </a:cubicBezTo>
                  <a:cubicBezTo>
                    <a:pt x="665" y="977"/>
                    <a:pt x="875" y="982"/>
                    <a:pt x="1080" y="1016"/>
                  </a:cubicBezTo>
                  <a:cubicBezTo>
                    <a:pt x="1933" y="1153"/>
                    <a:pt x="2784" y="1245"/>
                    <a:pt x="3634" y="1245"/>
                  </a:cubicBezTo>
                  <a:cubicBezTo>
                    <a:pt x="4457" y="1245"/>
                    <a:pt x="5279" y="1159"/>
                    <a:pt x="6101" y="945"/>
                  </a:cubicBezTo>
                  <a:cubicBezTo>
                    <a:pt x="6160" y="617"/>
                    <a:pt x="5832" y="781"/>
                    <a:pt x="5720" y="652"/>
                  </a:cubicBezTo>
                  <a:cubicBezTo>
                    <a:pt x="5855" y="470"/>
                    <a:pt x="5984" y="288"/>
                    <a:pt x="618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6339675" y="1907250"/>
              <a:ext cx="157100" cy="46650"/>
            </a:xfrm>
            <a:custGeom>
              <a:avLst/>
              <a:gdLst/>
              <a:ahLst/>
              <a:cxnLst/>
              <a:rect l="l" t="t" r="r" b="b"/>
              <a:pathLst>
                <a:path w="6284" h="1866" extrusionOk="0">
                  <a:moveTo>
                    <a:pt x="271" y="0"/>
                  </a:moveTo>
                  <a:cubicBezTo>
                    <a:pt x="183" y="35"/>
                    <a:pt x="89" y="82"/>
                    <a:pt x="1" y="117"/>
                  </a:cubicBezTo>
                  <a:cubicBezTo>
                    <a:pt x="59" y="182"/>
                    <a:pt x="112" y="241"/>
                    <a:pt x="171" y="311"/>
                  </a:cubicBezTo>
                  <a:cubicBezTo>
                    <a:pt x="1233" y="528"/>
                    <a:pt x="2312" y="710"/>
                    <a:pt x="3368" y="974"/>
                  </a:cubicBezTo>
                  <a:cubicBezTo>
                    <a:pt x="4348" y="1226"/>
                    <a:pt x="5310" y="1561"/>
                    <a:pt x="6284" y="1866"/>
                  </a:cubicBezTo>
                  <a:cubicBezTo>
                    <a:pt x="6225" y="1760"/>
                    <a:pt x="6166" y="1666"/>
                    <a:pt x="6108" y="1561"/>
                  </a:cubicBezTo>
                  <a:lnTo>
                    <a:pt x="2459" y="376"/>
                  </a:lnTo>
                  <a:cubicBezTo>
                    <a:pt x="1725" y="252"/>
                    <a:pt x="998" y="123"/>
                    <a:pt x="27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6460225" y="1820275"/>
              <a:ext cx="36400" cy="48275"/>
            </a:xfrm>
            <a:custGeom>
              <a:avLst/>
              <a:gdLst/>
              <a:ahLst/>
              <a:cxnLst/>
              <a:rect l="l" t="t" r="r" b="b"/>
              <a:pathLst>
                <a:path w="1456" h="1931" extrusionOk="0">
                  <a:moveTo>
                    <a:pt x="77" y="0"/>
                  </a:moveTo>
                  <a:lnTo>
                    <a:pt x="1" y="12"/>
                  </a:lnTo>
                  <a:cubicBezTo>
                    <a:pt x="259" y="816"/>
                    <a:pt x="811" y="1414"/>
                    <a:pt x="1450" y="1930"/>
                  </a:cubicBezTo>
                  <a:cubicBezTo>
                    <a:pt x="1450" y="1737"/>
                    <a:pt x="1450" y="1531"/>
                    <a:pt x="1456" y="1320"/>
                  </a:cubicBezTo>
                  <a:cubicBezTo>
                    <a:pt x="1028" y="1086"/>
                    <a:pt x="752" y="734"/>
                    <a:pt x="582" y="288"/>
                  </a:cubicBezTo>
                  <a:lnTo>
                    <a:pt x="582" y="288"/>
                  </a:lnTo>
                  <a:lnTo>
                    <a:pt x="588" y="305"/>
                  </a:lnTo>
                  <a:cubicBezTo>
                    <a:pt x="441" y="212"/>
                    <a:pt x="288" y="106"/>
                    <a:pt x="142" y="12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6464625" y="2341000"/>
              <a:ext cx="32625" cy="48200"/>
            </a:xfrm>
            <a:custGeom>
              <a:avLst/>
              <a:gdLst/>
              <a:ahLst/>
              <a:cxnLst/>
              <a:rect l="l" t="t" r="r" b="b"/>
              <a:pathLst>
                <a:path w="1305" h="1928" extrusionOk="0">
                  <a:moveTo>
                    <a:pt x="1230" y="0"/>
                  </a:moveTo>
                  <a:cubicBezTo>
                    <a:pt x="1200" y="0"/>
                    <a:pt x="1159" y="19"/>
                    <a:pt x="1104" y="68"/>
                  </a:cubicBezTo>
                  <a:cubicBezTo>
                    <a:pt x="734" y="654"/>
                    <a:pt x="371" y="1247"/>
                    <a:pt x="1" y="1833"/>
                  </a:cubicBezTo>
                  <a:cubicBezTo>
                    <a:pt x="42" y="1863"/>
                    <a:pt x="77" y="1892"/>
                    <a:pt x="112" y="1927"/>
                  </a:cubicBezTo>
                  <a:cubicBezTo>
                    <a:pt x="189" y="1886"/>
                    <a:pt x="253" y="1851"/>
                    <a:pt x="324" y="1804"/>
                  </a:cubicBezTo>
                  <a:cubicBezTo>
                    <a:pt x="482" y="1593"/>
                    <a:pt x="646" y="1382"/>
                    <a:pt x="787" y="1147"/>
                  </a:cubicBezTo>
                  <a:cubicBezTo>
                    <a:pt x="963" y="830"/>
                    <a:pt x="1133" y="508"/>
                    <a:pt x="1280" y="179"/>
                  </a:cubicBezTo>
                  <a:cubicBezTo>
                    <a:pt x="1305" y="109"/>
                    <a:pt x="1300" y="0"/>
                    <a:pt x="123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6474600" y="1827450"/>
              <a:ext cx="21875" cy="26000"/>
            </a:xfrm>
            <a:custGeom>
              <a:avLst/>
              <a:gdLst/>
              <a:ahLst/>
              <a:cxnLst/>
              <a:rect l="l" t="t" r="r" b="b"/>
              <a:pathLst>
                <a:path w="875" h="1040" extrusionOk="0">
                  <a:moveTo>
                    <a:pt x="1" y="1"/>
                  </a:moveTo>
                  <a:lnTo>
                    <a:pt x="1" y="1"/>
                  </a:lnTo>
                  <a:cubicBezTo>
                    <a:pt x="177" y="453"/>
                    <a:pt x="447" y="804"/>
                    <a:pt x="875" y="1039"/>
                  </a:cubicBezTo>
                  <a:cubicBezTo>
                    <a:pt x="857" y="928"/>
                    <a:pt x="852" y="816"/>
                    <a:pt x="834" y="699"/>
                  </a:cubicBezTo>
                  <a:cubicBezTo>
                    <a:pt x="558" y="464"/>
                    <a:pt x="277" y="235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6478875" y="1977925"/>
              <a:ext cx="17750" cy="11625"/>
            </a:xfrm>
            <a:custGeom>
              <a:avLst/>
              <a:gdLst/>
              <a:ahLst/>
              <a:cxnLst/>
              <a:rect l="l" t="t" r="r" b="b"/>
              <a:pathLst>
                <a:path w="710" h="465" extrusionOk="0">
                  <a:moveTo>
                    <a:pt x="557" y="1"/>
                  </a:moveTo>
                  <a:lnTo>
                    <a:pt x="0" y="388"/>
                  </a:lnTo>
                  <a:cubicBezTo>
                    <a:pt x="358" y="429"/>
                    <a:pt x="534" y="447"/>
                    <a:pt x="710" y="464"/>
                  </a:cubicBezTo>
                  <a:cubicBezTo>
                    <a:pt x="657" y="312"/>
                    <a:pt x="604" y="165"/>
                    <a:pt x="55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809050" y="1952700"/>
              <a:ext cx="403350" cy="204025"/>
            </a:xfrm>
            <a:custGeom>
              <a:avLst/>
              <a:gdLst/>
              <a:ahLst/>
              <a:cxnLst/>
              <a:rect l="l" t="t" r="r" b="b"/>
              <a:pathLst>
                <a:path w="16134" h="8161" extrusionOk="0">
                  <a:moveTo>
                    <a:pt x="14397" y="2025"/>
                  </a:moveTo>
                  <a:cubicBezTo>
                    <a:pt x="14538" y="2312"/>
                    <a:pt x="14385" y="2441"/>
                    <a:pt x="14215" y="2559"/>
                  </a:cubicBezTo>
                  <a:cubicBezTo>
                    <a:pt x="14163" y="2582"/>
                    <a:pt x="14110" y="2605"/>
                    <a:pt x="14051" y="2617"/>
                  </a:cubicBezTo>
                  <a:cubicBezTo>
                    <a:pt x="14069" y="2559"/>
                    <a:pt x="14092" y="2512"/>
                    <a:pt x="14104" y="2453"/>
                  </a:cubicBezTo>
                  <a:cubicBezTo>
                    <a:pt x="14209" y="2312"/>
                    <a:pt x="14303" y="2165"/>
                    <a:pt x="14397" y="2025"/>
                  </a:cubicBezTo>
                  <a:close/>
                  <a:moveTo>
                    <a:pt x="9806" y="1713"/>
                  </a:moveTo>
                  <a:cubicBezTo>
                    <a:pt x="10715" y="1713"/>
                    <a:pt x="11489" y="2259"/>
                    <a:pt x="12373" y="2500"/>
                  </a:cubicBezTo>
                  <a:cubicBezTo>
                    <a:pt x="12086" y="2657"/>
                    <a:pt x="11807" y="2738"/>
                    <a:pt x="11496" y="2738"/>
                  </a:cubicBezTo>
                  <a:cubicBezTo>
                    <a:pt x="10909" y="2738"/>
                    <a:pt x="10208" y="2448"/>
                    <a:pt x="9123" y="1819"/>
                  </a:cubicBezTo>
                  <a:cubicBezTo>
                    <a:pt x="9361" y="1744"/>
                    <a:pt x="9588" y="1713"/>
                    <a:pt x="9806" y="1713"/>
                  </a:cubicBezTo>
                  <a:close/>
                  <a:moveTo>
                    <a:pt x="6454" y="1575"/>
                  </a:moveTo>
                  <a:cubicBezTo>
                    <a:pt x="6823" y="1575"/>
                    <a:pt x="7192" y="1650"/>
                    <a:pt x="7563" y="1849"/>
                  </a:cubicBezTo>
                  <a:cubicBezTo>
                    <a:pt x="7647" y="1902"/>
                    <a:pt x="7770" y="1926"/>
                    <a:pt x="7879" y="1926"/>
                  </a:cubicBezTo>
                  <a:cubicBezTo>
                    <a:pt x="7891" y="1926"/>
                    <a:pt x="7903" y="1926"/>
                    <a:pt x="7915" y="1925"/>
                  </a:cubicBezTo>
                  <a:cubicBezTo>
                    <a:pt x="7949" y="1923"/>
                    <a:pt x="7984" y="1923"/>
                    <a:pt x="8018" y="1923"/>
                  </a:cubicBezTo>
                  <a:cubicBezTo>
                    <a:pt x="9040" y="1923"/>
                    <a:pt x="9822" y="2587"/>
                    <a:pt x="10736" y="2922"/>
                  </a:cubicBezTo>
                  <a:cubicBezTo>
                    <a:pt x="10495" y="3083"/>
                    <a:pt x="10250" y="3132"/>
                    <a:pt x="10006" y="3132"/>
                  </a:cubicBezTo>
                  <a:cubicBezTo>
                    <a:pt x="9778" y="3132"/>
                    <a:pt x="9550" y="3088"/>
                    <a:pt x="9329" y="3051"/>
                  </a:cubicBezTo>
                  <a:cubicBezTo>
                    <a:pt x="8759" y="2969"/>
                    <a:pt x="8179" y="2840"/>
                    <a:pt x="7633" y="2635"/>
                  </a:cubicBezTo>
                  <a:cubicBezTo>
                    <a:pt x="6747" y="2295"/>
                    <a:pt x="5891" y="1901"/>
                    <a:pt x="4911" y="1872"/>
                  </a:cubicBezTo>
                  <a:cubicBezTo>
                    <a:pt x="5429" y="1719"/>
                    <a:pt x="5942" y="1575"/>
                    <a:pt x="6454" y="1575"/>
                  </a:cubicBezTo>
                  <a:close/>
                  <a:moveTo>
                    <a:pt x="4527" y="2181"/>
                  </a:moveTo>
                  <a:cubicBezTo>
                    <a:pt x="5338" y="2181"/>
                    <a:pt x="6128" y="2288"/>
                    <a:pt x="6894" y="2641"/>
                  </a:cubicBezTo>
                  <a:cubicBezTo>
                    <a:pt x="7469" y="2899"/>
                    <a:pt x="8085" y="3081"/>
                    <a:pt x="8701" y="3227"/>
                  </a:cubicBezTo>
                  <a:cubicBezTo>
                    <a:pt x="8940" y="3284"/>
                    <a:pt x="8836" y="3402"/>
                    <a:pt x="8852" y="3511"/>
                  </a:cubicBezTo>
                  <a:lnTo>
                    <a:pt x="8852" y="3511"/>
                  </a:lnTo>
                  <a:cubicBezTo>
                    <a:pt x="8594" y="3613"/>
                    <a:pt x="8338" y="3710"/>
                    <a:pt x="8144" y="3790"/>
                  </a:cubicBezTo>
                  <a:cubicBezTo>
                    <a:pt x="7616" y="3738"/>
                    <a:pt x="7129" y="3732"/>
                    <a:pt x="6659" y="3644"/>
                  </a:cubicBezTo>
                  <a:cubicBezTo>
                    <a:pt x="6073" y="3532"/>
                    <a:pt x="5504" y="3327"/>
                    <a:pt x="4911" y="3227"/>
                  </a:cubicBezTo>
                  <a:cubicBezTo>
                    <a:pt x="4307" y="3122"/>
                    <a:pt x="3697" y="3087"/>
                    <a:pt x="3063" y="3016"/>
                  </a:cubicBezTo>
                  <a:cubicBezTo>
                    <a:pt x="3310" y="2506"/>
                    <a:pt x="3744" y="2201"/>
                    <a:pt x="4330" y="2183"/>
                  </a:cubicBezTo>
                  <a:cubicBezTo>
                    <a:pt x="4396" y="2182"/>
                    <a:pt x="4461" y="2181"/>
                    <a:pt x="4527" y="2181"/>
                  </a:cubicBezTo>
                  <a:close/>
                  <a:moveTo>
                    <a:pt x="12929" y="1581"/>
                  </a:moveTo>
                  <a:cubicBezTo>
                    <a:pt x="13257" y="1581"/>
                    <a:pt x="13589" y="1602"/>
                    <a:pt x="13928" y="1649"/>
                  </a:cubicBezTo>
                  <a:cubicBezTo>
                    <a:pt x="13728" y="1860"/>
                    <a:pt x="13570" y="2031"/>
                    <a:pt x="13417" y="2201"/>
                  </a:cubicBezTo>
                  <a:cubicBezTo>
                    <a:pt x="13511" y="2195"/>
                    <a:pt x="13599" y="2177"/>
                    <a:pt x="13693" y="2171"/>
                  </a:cubicBezTo>
                  <a:cubicBezTo>
                    <a:pt x="13758" y="2142"/>
                    <a:pt x="13834" y="2113"/>
                    <a:pt x="13904" y="2083"/>
                  </a:cubicBezTo>
                  <a:lnTo>
                    <a:pt x="13904" y="2083"/>
                  </a:lnTo>
                  <a:cubicBezTo>
                    <a:pt x="13887" y="2148"/>
                    <a:pt x="13857" y="2212"/>
                    <a:pt x="13834" y="2283"/>
                  </a:cubicBezTo>
                  <a:cubicBezTo>
                    <a:pt x="13494" y="3116"/>
                    <a:pt x="13494" y="3116"/>
                    <a:pt x="12485" y="3474"/>
                  </a:cubicBezTo>
                  <a:cubicBezTo>
                    <a:pt x="12432" y="3403"/>
                    <a:pt x="12379" y="3327"/>
                    <a:pt x="12350" y="3286"/>
                  </a:cubicBezTo>
                  <a:cubicBezTo>
                    <a:pt x="11986" y="3521"/>
                    <a:pt x="11628" y="3755"/>
                    <a:pt x="11264" y="3984"/>
                  </a:cubicBezTo>
                  <a:cubicBezTo>
                    <a:pt x="11171" y="4049"/>
                    <a:pt x="11083" y="4113"/>
                    <a:pt x="10989" y="4178"/>
                  </a:cubicBezTo>
                  <a:cubicBezTo>
                    <a:pt x="10930" y="4195"/>
                    <a:pt x="10877" y="4207"/>
                    <a:pt x="10819" y="4225"/>
                  </a:cubicBezTo>
                  <a:lnTo>
                    <a:pt x="10866" y="4049"/>
                  </a:lnTo>
                  <a:cubicBezTo>
                    <a:pt x="10924" y="3955"/>
                    <a:pt x="10989" y="3867"/>
                    <a:pt x="11047" y="3767"/>
                  </a:cubicBezTo>
                  <a:cubicBezTo>
                    <a:pt x="11059" y="3636"/>
                    <a:pt x="11070" y="3505"/>
                    <a:pt x="11082" y="3369"/>
                  </a:cubicBezTo>
                  <a:lnTo>
                    <a:pt x="11082" y="3369"/>
                  </a:lnTo>
                  <a:cubicBezTo>
                    <a:pt x="11477" y="3195"/>
                    <a:pt x="11878" y="3021"/>
                    <a:pt x="12285" y="2869"/>
                  </a:cubicBezTo>
                  <a:cubicBezTo>
                    <a:pt x="12299" y="2865"/>
                    <a:pt x="12313" y="2863"/>
                    <a:pt x="12328" y="2863"/>
                  </a:cubicBezTo>
                  <a:cubicBezTo>
                    <a:pt x="12413" y="2863"/>
                    <a:pt x="12528" y="2925"/>
                    <a:pt x="12702" y="2975"/>
                  </a:cubicBezTo>
                  <a:cubicBezTo>
                    <a:pt x="12889" y="2770"/>
                    <a:pt x="13153" y="2476"/>
                    <a:pt x="13417" y="2195"/>
                  </a:cubicBezTo>
                  <a:lnTo>
                    <a:pt x="13417" y="2195"/>
                  </a:lnTo>
                  <a:cubicBezTo>
                    <a:pt x="13054" y="2201"/>
                    <a:pt x="12702" y="2201"/>
                    <a:pt x="12344" y="2207"/>
                  </a:cubicBezTo>
                  <a:cubicBezTo>
                    <a:pt x="12337" y="2207"/>
                    <a:pt x="12330" y="2207"/>
                    <a:pt x="12323" y="2207"/>
                  </a:cubicBezTo>
                  <a:cubicBezTo>
                    <a:pt x="11910" y="2207"/>
                    <a:pt x="11570" y="2031"/>
                    <a:pt x="11264" y="1725"/>
                  </a:cubicBezTo>
                  <a:cubicBezTo>
                    <a:pt x="11819" y="1640"/>
                    <a:pt x="12369" y="1581"/>
                    <a:pt x="12929" y="1581"/>
                  </a:cubicBezTo>
                  <a:close/>
                  <a:moveTo>
                    <a:pt x="3610" y="3305"/>
                  </a:moveTo>
                  <a:cubicBezTo>
                    <a:pt x="4339" y="3305"/>
                    <a:pt x="5039" y="3517"/>
                    <a:pt x="5750" y="3626"/>
                  </a:cubicBezTo>
                  <a:cubicBezTo>
                    <a:pt x="6231" y="3697"/>
                    <a:pt x="6700" y="3814"/>
                    <a:pt x="7170" y="3920"/>
                  </a:cubicBezTo>
                  <a:cubicBezTo>
                    <a:pt x="7328" y="3955"/>
                    <a:pt x="7481" y="3984"/>
                    <a:pt x="7645" y="4019"/>
                  </a:cubicBezTo>
                  <a:cubicBezTo>
                    <a:pt x="7657" y="4078"/>
                    <a:pt x="7680" y="4142"/>
                    <a:pt x="7698" y="4201"/>
                  </a:cubicBezTo>
                  <a:cubicBezTo>
                    <a:pt x="7140" y="4635"/>
                    <a:pt x="6483" y="4888"/>
                    <a:pt x="5785" y="4958"/>
                  </a:cubicBezTo>
                  <a:cubicBezTo>
                    <a:pt x="5579" y="4983"/>
                    <a:pt x="5373" y="4995"/>
                    <a:pt x="5167" y="4995"/>
                  </a:cubicBezTo>
                  <a:cubicBezTo>
                    <a:pt x="4504" y="4995"/>
                    <a:pt x="3841" y="4872"/>
                    <a:pt x="3192" y="4670"/>
                  </a:cubicBezTo>
                  <a:cubicBezTo>
                    <a:pt x="2817" y="4553"/>
                    <a:pt x="2400" y="4541"/>
                    <a:pt x="2001" y="4477"/>
                  </a:cubicBezTo>
                  <a:cubicBezTo>
                    <a:pt x="2142" y="3785"/>
                    <a:pt x="2500" y="3438"/>
                    <a:pt x="3087" y="3345"/>
                  </a:cubicBezTo>
                  <a:cubicBezTo>
                    <a:pt x="3263" y="3317"/>
                    <a:pt x="3437" y="3305"/>
                    <a:pt x="3610" y="3305"/>
                  </a:cubicBezTo>
                  <a:close/>
                  <a:moveTo>
                    <a:pt x="5574" y="5310"/>
                  </a:moveTo>
                  <a:cubicBezTo>
                    <a:pt x="5592" y="5310"/>
                    <a:pt x="5603" y="5339"/>
                    <a:pt x="5621" y="5357"/>
                  </a:cubicBezTo>
                  <a:cubicBezTo>
                    <a:pt x="5615" y="5369"/>
                    <a:pt x="5597" y="5386"/>
                    <a:pt x="5592" y="5398"/>
                  </a:cubicBezTo>
                  <a:cubicBezTo>
                    <a:pt x="5568" y="5374"/>
                    <a:pt x="5545" y="5363"/>
                    <a:pt x="5527" y="5345"/>
                  </a:cubicBezTo>
                  <a:cubicBezTo>
                    <a:pt x="5545" y="5333"/>
                    <a:pt x="5562" y="5310"/>
                    <a:pt x="5574" y="5310"/>
                  </a:cubicBezTo>
                  <a:close/>
                  <a:moveTo>
                    <a:pt x="3163" y="6436"/>
                  </a:moveTo>
                  <a:cubicBezTo>
                    <a:pt x="3195" y="6490"/>
                    <a:pt x="3237" y="6544"/>
                    <a:pt x="3275" y="6597"/>
                  </a:cubicBezTo>
                  <a:lnTo>
                    <a:pt x="3275" y="6597"/>
                  </a:lnTo>
                  <a:cubicBezTo>
                    <a:pt x="3222" y="6562"/>
                    <a:pt x="3161" y="6530"/>
                    <a:pt x="3110" y="6489"/>
                  </a:cubicBezTo>
                  <a:lnTo>
                    <a:pt x="3163" y="6436"/>
                  </a:lnTo>
                  <a:close/>
                  <a:moveTo>
                    <a:pt x="16134" y="1"/>
                  </a:moveTo>
                  <a:lnTo>
                    <a:pt x="16134" y="1"/>
                  </a:lnTo>
                  <a:cubicBezTo>
                    <a:pt x="15834" y="142"/>
                    <a:pt x="15512" y="253"/>
                    <a:pt x="15236" y="435"/>
                  </a:cubicBezTo>
                  <a:cubicBezTo>
                    <a:pt x="14473" y="928"/>
                    <a:pt x="13635" y="1268"/>
                    <a:pt x="12743" y="1379"/>
                  </a:cubicBezTo>
                  <a:cubicBezTo>
                    <a:pt x="12083" y="1464"/>
                    <a:pt x="11415" y="1504"/>
                    <a:pt x="10752" y="1504"/>
                  </a:cubicBezTo>
                  <a:cubicBezTo>
                    <a:pt x="10590" y="1504"/>
                    <a:pt x="10428" y="1501"/>
                    <a:pt x="10267" y="1497"/>
                  </a:cubicBezTo>
                  <a:cubicBezTo>
                    <a:pt x="9106" y="1473"/>
                    <a:pt x="7938" y="1350"/>
                    <a:pt x="6771" y="1309"/>
                  </a:cubicBezTo>
                  <a:cubicBezTo>
                    <a:pt x="6671" y="1305"/>
                    <a:pt x="6573" y="1303"/>
                    <a:pt x="6475" y="1303"/>
                  </a:cubicBezTo>
                  <a:cubicBezTo>
                    <a:pt x="4639" y="1303"/>
                    <a:pt x="3137" y="2039"/>
                    <a:pt x="2101" y="3626"/>
                  </a:cubicBezTo>
                  <a:cubicBezTo>
                    <a:pt x="1362" y="4770"/>
                    <a:pt x="699" y="5961"/>
                    <a:pt x="1" y="7129"/>
                  </a:cubicBezTo>
                  <a:lnTo>
                    <a:pt x="101" y="7222"/>
                  </a:lnTo>
                  <a:cubicBezTo>
                    <a:pt x="353" y="6941"/>
                    <a:pt x="611" y="6653"/>
                    <a:pt x="939" y="6278"/>
                  </a:cubicBezTo>
                  <a:cubicBezTo>
                    <a:pt x="1485" y="6254"/>
                    <a:pt x="2130" y="6225"/>
                    <a:pt x="2946" y="6190"/>
                  </a:cubicBezTo>
                  <a:lnTo>
                    <a:pt x="2946" y="6190"/>
                  </a:lnTo>
                  <a:cubicBezTo>
                    <a:pt x="2688" y="6483"/>
                    <a:pt x="2553" y="6642"/>
                    <a:pt x="2418" y="6800"/>
                  </a:cubicBezTo>
                  <a:cubicBezTo>
                    <a:pt x="2451" y="6836"/>
                    <a:pt x="2501" y="6844"/>
                    <a:pt x="2556" y="6844"/>
                  </a:cubicBezTo>
                  <a:cubicBezTo>
                    <a:pt x="2594" y="6844"/>
                    <a:pt x="2634" y="6840"/>
                    <a:pt x="2673" y="6840"/>
                  </a:cubicBezTo>
                  <a:cubicBezTo>
                    <a:pt x="2773" y="6840"/>
                    <a:pt x="2858" y="6866"/>
                    <a:pt x="2846" y="7052"/>
                  </a:cubicBezTo>
                  <a:cubicBezTo>
                    <a:pt x="2993" y="6906"/>
                    <a:pt x="3151" y="6759"/>
                    <a:pt x="3298" y="6612"/>
                  </a:cubicBezTo>
                  <a:cubicBezTo>
                    <a:pt x="3296" y="6611"/>
                    <a:pt x="3294" y="6609"/>
                    <a:pt x="3291" y="6608"/>
                  </a:cubicBezTo>
                  <a:lnTo>
                    <a:pt x="3291" y="6608"/>
                  </a:lnTo>
                  <a:cubicBezTo>
                    <a:pt x="3595" y="6363"/>
                    <a:pt x="3892" y="6106"/>
                    <a:pt x="4195" y="5867"/>
                  </a:cubicBezTo>
                  <a:cubicBezTo>
                    <a:pt x="4307" y="5779"/>
                    <a:pt x="4454" y="5732"/>
                    <a:pt x="4577" y="5668"/>
                  </a:cubicBezTo>
                  <a:cubicBezTo>
                    <a:pt x="4606" y="5586"/>
                    <a:pt x="4629" y="5509"/>
                    <a:pt x="4653" y="5427"/>
                  </a:cubicBezTo>
                  <a:lnTo>
                    <a:pt x="4653" y="5427"/>
                  </a:lnTo>
                  <a:cubicBezTo>
                    <a:pt x="4424" y="5492"/>
                    <a:pt x="4160" y="5509"/>
                    <a:pt x="3972" y="5633"/>
                  </a:cubicBezTo>
                  <a:cubicBezTo>
                    <a:pt x="3560" y="5913"/>
                    <a:pt x="3118" y="5999"/>
                    <a:pt x="2647" y="5999"/>
                  </a:cubicBezTo>
                  <a:cubicBezTo>
                    <a:pt x="2556" y="5999"/>
                    <a:pt x="2464" y="5996"/>
                    <a:pt x="2371" y="5990"/>
                  </a:cubicBezTo>
                  <a:cubicBezTo>
                    <a:pt x="2213" y="5979"/>
                    <a:pt x="2055" y="5976"/>
                    <a:pt x="1894" y="5976"/>
                  </a:cubicBezTo>
                  <a:cubicBezTo>
                    <a:pt x="1637" y="5976"/>
                    <a:pt x="1371" y="5985"/>
                    <a:pt x="1086" y="5985"/>
                  </a:cubicBezTo>
                  <a:cubicBezTo>
                    <a:pt x="1139" y="5820"/>
                    <a:pt x="1192" y="5668"/>
                    <a:pt x="1250" y="5521"/>
                  </a:cubicBezTo>
                  <a:cubicBezTo>
                    <a:pt x="1448" y="5032"/>
                    <a:pt x="1689" y="4753"/>
                    <a:pt x="2235" y="4753"/>
                  </a:cubicBezTo>
                  <a:cubicBezTo>
                    <a:pt x="2403" y="4753"/>
                    <a:pt x="2601" y="4779"/>
                    <a:pt x="2834" y="4835"/>
                  </a:cubicBezTo>
                  <a:cubicBezTo>
                    <a:pt x="3304" y="4940"/>
                    <a:pt x="3779" y="5040"/>
                    <a:pt x="4248" y="5169"/>
                  </a:cubicBezTo>
                  <a:cubicBezTo>
                    <a:pt x="4418" y="5216"/>
                    <a:pt x="4559" y="5345"/>
                    <a:pt x="4706" y="5439"/>
                  </a:cubicBezTo>
                  <a:cubicBezTo>
                    <a:pt x="4911" y="5457"/>
                    <a:pt x="5116" y="5468"/>
                    <a:pt x="5333" y="5486"/>
                  </a:cubicBezTo>
                  <a:cubicBezTo>
                    <a:pt x="5281" y="5726"/>
                    <a:pt x="5245" y="5949"/>
                    <a:pt x="5204" y="6166"/>
                  </a:cubicBezTo>
                  <a:cubicBezTo>
                    <a:pt x="5386" y="6008"/>
                    <a:pt x="5603" y="5873"/>
                    <a:pt x="5732" y="5685"/>
                  </a:cubicBezTo>
                  <a:cubicBezTo>
                    <a:pt x="6084" y="5128"/>
                    <a:pt x="6659" y="4999"/>
                    <a:pt x="7246" y="4776"/>
                  </a:cubicBezTo>
                  <a:cubicBezTo>
                    <a:pt x="7264" y="4981"/>
                    <a:pt x="7275" y="5116"/>
                    <a:pt x="7299" y="5404"/>
                  </a:cubicBezTo>
                  <a:cubicBezTo>
                    <a:pt x="7440" y="5204"/>
                    <a:pt x="7522" y="5116"/>
                    <a:pt x="7563" y="5022"/>
                  </a:cubicBezTo>
                  <a:cubicBezTo>
                    <a:pt x="7786" y="4547"/>
                    <a:pt x="8114" y="4172"/>
                    <a:pt x="8537" y="3873"/>
                  </a:cubicBezTo>
                  <a:cubicBezTo>
                    <a:pt x="8666" y="3783"/>
                    <a:pt x="8752" y="3645"/>
                    <a:pt x="8857" y="3520"/>
                  </a:cubicBezTo>
                  <a:lnTo>
                    <a:pt x="8857" y="3520"/>
                  </a:lnTo>
                  <a:cubicBezTo>
                    <a:pt x="9037" y="3473"/>
                    <a:pt x="9212" y="3444"/>
                    <a:pt x="9387" y="3397"/>
                  </a:cubicBezTo>
                  <a:cubicBezTo>
                    <a:pt x="9435" y="3383"/>
                    <a:pt x="9476" y="3376"/>
                    <a:pt x="9511" y="3376"/>
                  </a:cubicBezTo>
                  <a:cubicBezTo>
                    <a:pt x="9664" y="3376"/>
                    <a:pt x="9715" y="3501"/>
                    <a:pt x="9739" y="3667"/>
                  </a:cubicBezTo>
                  <a:cubicBezTo>
                    <a:pt x="10115" y="3550"/>
                    <a:pt x="10484" y="3433"/>
                    <a:pt x="10854" y="3315"/>
                  </a:cubicBezTo>
                  <a:cubicBezTo>
                    <a:pt x="10919" y="3335"/>
                    <a:pt x="10975" y="3347"/>
                    <a:pt x="11037" y="3364"/>
                  </a:cubicBezTo>
                  <a:lnTo>
                    <a:pt x="11037" y="3364"/>
                  </a:lnTo>
                  <a:cubicBezTo>
                    <a:pt x="11002" y="3369"/>
                    <a:pt x="10967" y="3370"/>
                    <a:pt x="10930" y="3374"/>
                  </a:cubicBezTo>
                  <a:cubicBezTo>
                    <a:pt x="10431" y="4494"/>
                    <a:pt x="9722" y="5451"/>
                    <a:pt x="8589" y="6161"/>
                  </a:cubicBezTo>
                  <a:cubicBezTo>
                    <a:pt x="8642" y="5439"/>
                    <a:pt x="8912" y="4876"/>
                    <a:pt x="9270" y="4342"/>
                  </a:cubicBezTo>
                  <a:cubicBezTo>
                    <a:pt x="9399" y="4166"/>
                    <a:pt x="9505" y="3984"/>
                    <a:pt x="9616" y="3808"/>
                  </a:cubicBezTo>
                  <a:lnTo>
                    <a:pt x="9616" y="3808"/>
                  </a:lnTo>
                  <a:cubicBezTo>
                    <a:pt x="8988" y="3955"/>
                    <a:pt x="8900" y="4559"/>
                    <a:pt x="8625" y="5011"/>
                  </a:cubicBezTo>
                  <a:cubicBezTo>
                    <a:pt x="8507" y="5187"/>
                    <a:pt x="8466" y="5410"/>
                    <a:pt x="8419" y="5627"/>
                  </a:cubicBezTo>
                  <a:cubicBezTo>
                    <a:pt x="8267" y="6425"/>
                    <a:pt x="7833" y="7041"/>
                    <a:pt x="7205" y="7539"/>
                  </a:cubicBezTo>
                  <a:cubicBezTo>
                    <a:pt x="7041" y="7674"/>
                    <a:pt x="6935" y="7868"/>
                    <a:pt x="6794" y="8032"/>
                  </a:cubicBezTo>
                  <a:cubicBezTo>
                    <a:pt x="6829" y="8073"/>
                    <a:pt x="6876" y="8120"/>
                    <a:pt x="6912" y="8161"/>
                  </a:cubicBezTo>
                  <a:cubicBezTo>
                    <a:pt x="7915" y="7246"/>
                    <a:pt x="8918" y="6337"/>
                    <a:pt x="9915" y="5410"/>
                  </a:cubicBezTo>
                  <a:cubicBezTo>
                    <a:pt x="10672" y="4717"/>
                    <a:pt x="11523" y="4184"/>
                    <a:pt x="12496" y="3814"/>
                  </a:cubicBezTo>
                  <a:cubicBezTo>
                    <a:pt x="13142" y="3573"/>
                    <a:pt x="13863" y="3397"/>
                    <a:pt x="14344" y="2840"/>
                  </a:cubicBezTo>
                  <a:cubicBezTo>
                    <a:pt x="14949" y="2148"/>
                    <a:pt x="15529" y="1432"/>
                    <a:pt x="16122" y="728"/>
                  </a:cubicBezTo>
                  <a:lnTo>
                    <a:pt x="16122" y="728"/>
                  </a:lnTo>
                  <a:cubicBezTo>
                    <a:pt x="15793" y="916"/>
                    <a:pt x="15459" y="1115"/>
                    <a:pt x="15130" y="1321"/>
                  </a:cubicBezTo>
                  <a:cubicBezTo>
                    <a:pt x="15072" y="1456"/>
                    <a:pt x="15019" y="1579"/>
                    <a:pt x="14972" y="1708"/>
                  </a:cubicBezTo>
                  <a:cubicBezTo>
                    <a:pt x="14902" y="1825"/>
                    <a:pt x="14843" y="1943"/>
                    <a:pt x="14743" y="2136"/>
                  </a:cubicBezTo>
                  <a:cubicBezTo>
                    <a:pt x="14550" y="1737"/>
                    <a:pt x="14632" y="1632"/>
                    <a:pt x="14866" y="1608"/>
                  </a:cubicBezTo>
                  <a:cubicBezTo>
                    <a:pt x="14890" y="1526"/>
                    <a:pt x="14902" y="1444"/>
                    <a:pt x="14925" y="1368"/>
                  </a:cubicBezTo>
                  <a:lnTo>
                    <a:pt x="14925" y="1368"/>
                  </a:lnTo>
                  <a:cubicBezTo>
                    <a:pt x="14626" y="1385"/>
                    <a:pt x="14315" y="1403"/>
                    <a:pt x="14016" y="1426"/>
                  </a:cubicBezTo>
                  <a:cubicBezTo>
                    <a:pt x="13981" y="1415"/>
                    <a:pt x="13934" y="1403"/>
                    <a:pt x="13899" y="1397"/>
                  </a:cubicBezTo>
                  <a:cubicBezTo>
                    <a:pt x="13934" y="1374"/>
                    <a:pt x="13963" y="1350"/>
                    <a:pt x="14004" y="1327"/>
                  </a:cubicBezTo>
                  <a:cubicBezTo>
                    <a:pt x="14591" y="1004"/>
                    <a:pt x="15183" y="681"/>
                    <a:pt x="15770" y="347"/>
                  </a:cubicBezTo>
                  <a:cubicBezTo>
                    <a:pt x="15911" y="265"/>
                    <a:pt x="16016" y="118"/>
                    <a:pt x="1613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5669725" y="1805600"/>
              <a:ext cx="380325" cy="163700"/>
            </a:xfrm>
            <a:custGeom>
              <a:avLst/>
              <a:gdLst/>
              <a:ahLst/>
              <a:cxnLst/>
              <a:rect l="l" t="t" r="r" b="b"/>
              <a:pathLst>
                <a:path w="15213" h="6548" extrusionOk="0">
                  <a:moveTo>
                    <a:pt x="12530" y="2212"/>
                  </a:moveTo>
                  <a:cubicBezTo>
                    <a:pt x="12529" y="2214"/>
                    <a:pt x="12527" y="2216"/>
                    <a:pt x="12526" y="2218"/>
                  </a:cubicBezTo>
                  <a:lnTo>
                    <a:pt x="12543" y="2212"/>
                  </a:lnTo>
                  <a:cubicBezTo>
                    <a:pt x="12539" y="2212"/>
                    <a:pt x="12535" y="2212"/>
                    <a:pt x="12530" y="2212"/>
                  </a:cubicBezTo>
                  <a:close/>
                  <a:moveTo>
                    <a:pt x="8261" y="2289"/>
                  </a:moveTo>
                  <a:lnTo>
                    <a:pt x="8261" y="2289"/>
                  </a:lnTo>
                  <a:cubicBezTo>
                    <a:pt x="8256" y="2323"/>
                    <a:pt x="8247" y="2353"/>
                    <a:pt x="8237" y="2383"/>
                  </a:cubicBezTo>
                  <a:lnTo>
                    <a:pt x="8237" y="2383"/>
                  </a:lnTo>
                  <a:cubicBezTo>
                    <a:pt x="8236" y="2359"/>
                    <a:pt x="8231" y="2338"/>
                    <a:pt x="8231" y="2318"/>
                  </a:cubicBezTo>
                  <a:cubicBezTo>
                    <a:pt x="8231" y="2312"/>
                    <a:pt x="8255" y="2300"/>
                    <a:pt x="8261" y="2289"/>
                  </a:cubicBezTo>
                  <a:close/>
                  <a:moveTo>
                    <a:pt x="8270" y="2511"/>
                  </a:moveTo>
                  <a:lnTo>
                    <a:pt x="8270" y="2511"/>
                  </a:lnTo>
                  <a:cubicBezTo>
                    <a:pt x="8269" y="2513"/>
                    <a:pt x="8268" y="2515"/>
                    <a:pt x="8267" y="2517"/>
                  </a:cubicBezTo>
                  <a:lnTo>
                    <a:pt x="8272" y="2512"/>
                  </a:lnTo>
                  <a:cubicBezTo>
                    <a:pt x="8272" y="2511"/>
                    <a:pt x="8271" y="2511"/>
                    <a:pt x="8270" y="2511"/>
                  </a:cubicBezTo>
                  <a:close/>
                  <a:moveTo>
                    <a:pt x="5410" y="3114"/>
                  </a:moveTo>
                  <a:cubicBezTo>
                    <a:pt x="5531" y="3114"/>
                    <a:pt x="5657" y="3130"/>
                    <a:pt x="5791" y="3163"/>
                  </a:cubicBezTo>
                  <a:cubicBezTo>
                    <a:pt x="6630" y="3380"/>
                    <a:pt x="7475" y="3544"/>
                    <a:pt x="8489" y="3773"/>
                  </a:cubicBezTo>
                  <a:cubicBezTo>
                    <a:pt x="8155" y="3937"/>
                    <a:pt x="7962" y="4107"/>
                    <a:pt x="7744" y="4125"/>
                  </a:cubicBezTo>
                  <a:cubicBezTo>
                    <a:pt x="7442" y="4142"/>
                    <a:pt x="7143" y="4186"/>
                    <a:pt x="6839" y="4186"/>
                  </a:cubicBezTo>
                  <a:cubicBezTo>
                    <a:pt x="6632" y="4186"/>
                    <a:pt x="6422" y="4166"/>
                    <a:pt x="6207" y="4101"/>
                  </a:cubicBezTo>
                  <a:cubicBezTo>
                    <a:pt x="5586" y="3925"/>
                    <a:pt x="4923" y="3884"/>
                    <a:pt x="4154" y="3767"/>
                  </a:cubicBezTo>
                  <a:cubicBezTo>
                    <a:pt x="4559" y="3348"/>
                    <a:pt x="4945" y="3114"/>
                    <a:pt x="5410" y="3114"/>
                  </a:cubicBezTo>
                  <a:close/>
                  <a:moveTo>
                    <a:pt x="9587" y="4395"/>
                  </a:moveTo>
                  <a:lnTo>
                    <a:pt x="9587" y="4395"/>
                  </a:lnTo>
                  <a:cubicBezTo>
                    <a:pt x="9557" y="4465"/>
                    <a:pt x="9522" y="4530"/>
                    <a:pt x="9493" y="4594"/>
                  </a:cubicBezTo>
                  <a:cubicBezTo>
                    <a:pt x="9440" y="4623"/>
                    <a:pt x="9393" y="4659"/>
                    <a:pt x="9346" y="4688"/>
                  </a:cubicBezTo>
                  <a:cubicBezTo>
                    <a:pt x="9358" y="4612"/>
                    <a:pt x="9369" y="4530"/>
                    <a:pt x="9381" y="4447"/>
                  </a:cubicBezTo>
                  <a:cubicBezTo>
                    <a:pt x="9446" y="4436"/>
                    <a:pt x="9522" y="4418"/>
                    <a:pt x="9587" y="4395"/>
                  </a:cubicBezTo>
                  <a:close/>
                  <a:moveTo>
                    <a:pt x="4194" y="3968"/>
                  </a:moveTo>
                  <a:cubicBezTo>
                    <a:pt x="4348" y="3968"/>
                    <a:pt x="4531" y="4004"/>
                    <a:pt x="4776" y="4060"/>
                  </a:cubicBezTo>
                  <a:cubicBezTo>
                    <a:pt x="5269" y="4178"/>
                    <a:pt x="5773" y="4236"/>
                    <a:pt x="6272" y="4359"/>
                  </a:cubicBezTo>
                  <a:cubicBezTo>
                    <a:pt x="5479" y="4429"/>
                    <a:pt x="4724" y="4781"/>
                    <a:pt x="3890" y="4781"/>
                  </a:cubicBezTo>
                  <a:cubicBezTo>
                    <a:pt x="3675" y="4781"/>
                    <a:pt x="3455" y="4758"/>
                    <a:pt x="3227" y="4700"/>
                  </a:cubicBezTo>
                  <a:cubicBezTo>
                    <a:pt x="3650" y="4151"/>
                    <a:pt x="3847" y="3968"/>
                    <a:pt x="4194" y="3968"/>
                  </a:cubicBezTo>
                  <a:close/>
                  <a:moveTo>
                    <a:pt x="6034" y="4730"/>
                  </a:moveTo>
                  <a:cubicBezTo>
                    <a:pt x="6132" y="4730"/>
                    <a:pt x="6253" y="4819"/>
                    <a:pt x="6362" y="4857"/>
                  </a:cubicBezTo>
                  <a:lnTo>
                    <a:pt x="6362" y="4857"/>
                  </a:lnTo>
                  <a:cubicBezTo>
                    <a:pt x="6049" y="5057"/>
                    <a:pt x="5704" y="5214"/>
                    <a:pt x="5439" y="5462"/>
                  </a:cubicBezTo>
                  <a:cubicBezTo>
                    <a:pt x="4908" y="5946"/>
                    <a:pt x="4334" y="6192"/>
                    <a:pt x="3693" y="6192"/>
                  </a:cubicBezTo>
                  <a:cubicBezTo>
                    <a:pt x="3456" y="6192"/>
                    <a:pt x="3209" y="6158"/>
                    <a:pt x="2952" y="6090"/>
                  </a:cubicBezTo>
                  <a:cubicBezTo>
                    <a:pt x="3051" y="5732"/>
                    <a:pt x="3591" y="5855"/>
                    <a:pt x="3591" y="5439"/>
                  </a:cubicBezTo>
                  <a:lnTo>
                    <a:pt x="3591" y="5439"/>
                  </a:lnTo>
                  <a:cubicBezTo>
                    <a:pt x="3309" y="5568"/>
                    <a:pt x="3016" y="5668"/>
                    <a:pt x="2758" y="5826"/>
                  </a:cubicBezTo>
                  <a:cubicBezTo>
                    <a:pt x="2525" y="5970"/>
                    <a:pt x="2291" y="6062"/>
                    <a:pt x="1987" y="6062"/>
                  </a:cubicBezTo>
                  <a:cubicBezTo>
                    <a:pt x="1870" y="6062"/>
                    <a:pt x="1744" y="6049"/>
                    <a:pt x="1602" y="6020"/>
                  </a:cubicBezTo>
                  <a:cubicBezTo>
                    <a:pt x="2130" y="5621"/>
                    <a:pt x="2553" y="5257"/>
                    <a:pt x="3034" y="4975"/>
                  </a:cubicBezTo>
                  <a:cubicBezTo>
                    <a:pt x="3081" y="4947"/>
                    <a:pt x="3142" y="4936"/>
                    <a:pt x="3208" y="4936"/>
                  </a:cubicBezTo>
                  <a:cubicBezTo>
                    <a:pt x="3363" y="4936"/>
                    <a:pt x="3554" y="4994"/>
                    <a:pt x="3714" y="5022"/>
                  </a:cubicBezTo>
                  <a:cubicBezTo>
                    <a:pt x="3726" y="5022"/>
                    <a:pt x="3720" y="5204"/>
                    <a:pt x="3726" y="5298"/>
                  </a:cubicBezTo>
                  <a:cubicBezTo>
                    <a:pt x="3896" y="5263"/>
                    <a:pt x="4066" y="5228"/>
                    <a:pt x="4236" y="5181"/>
                  </a:cubicBezTo>
                  <a:cubicBezTo>
                    <a:pt x="4823" y="5034"/>
                    <a:pt x="5410" y="4864"/>
                    <a:pt x="5996" y="4735"/>
                  </a:cubicBezTo>
                  <a:cubicBezTo>
                    <a:pt x="6008" y="4732"/>
                    <a:pt x="6021" y="4730"/>
                    <a:pt x="6034" y="4730"/>
                  </a:cubicBezTo>
                  <a:close/>
                  <a:moveTo>
                    <a:pt x="11364" y="1"/>
                  </a:moveTo>
                  <a:cubicBezTo>
                    <a:pt x="11223" y="206"/>
                    <a:pt x="11082" y="405"/>
                    <a:pt x="10906" y="658"/>
                  </a:cubicBezTo>
                  <a:cubicBezTo>
                    <a:pt x="12168" y="1004"/>
                    <a:pt x="13453" y="722"/>
                    <a:pt x="14567" y="1444"/>
                  </a:cubicBezTo>
                  <a:cubicBezTo>
                    <a:pt x="13934" y="1626"/>
                    <a:pt x="13359" y="1843"/>
                    <a:pt x="12754" y="1948"/>
                  </a:cubicBezTo>
                  <a:cubicBezTo>
                    <a:pt x="12162" y="2048"/>
                    <a:pt x="11552" y="2066"/>
                    <a:pt x="10942" y="2072"/>
                  </a:cubicBezTo>
                  <a:cubicBezTo>
                    <a:pt x="10844" y="2072"/>
                    <a:pt x="10747" y="2072"/>
                    <a:pt x="10650" y="2072"/>
                  </a:cubicBezTo>
                  <a:cubicBezTo>
                    <a:pt x="9825" y="2072"/>
                    <a:pt x="8996" y="2051"/>
                    <a:pt x="8173" y="2030"/>
                  </a:cubicBezTo>
                  <a:cubicBezTo>
                    <a:pt x="8084" y="2028"/>
                    <a:pt x="7995" y="2026"/>
                    <a:pt x="7907" y="2026"/>
                  </a:cubicBezTo>
                  <a:cubicBezTo>
                    <a:pt x="6671" y="2026"/>
                    <a:pt x="5521" y="2304"/>
                    <a:pt x="4535" y="3098"/>
                  </a:cubicBezTo>
                  <a:cubicBezTo>
                    <a:pt x="3955" y="3567"/>
                    <a:pt x="3421" y="4101"/>
                    <a:pt x="2858" y="4600"/>
                  </a:cubicBezTo>
                  <a:cubicBezTo>
                    <a:pt x="2424" y="4981"/>
                    <a:pt x="1995" y="5386"/>
                    <a:pt x="1514" y="5709"/>
                  </a:cubicBezTo>
                  <a:cubicBezTo>
                    <a:pt x="1086" y="5990"/>
                    <a:pt x="599" y="6172"/>
                    <a:pt x="1" y="6460"/>
                  </a:cubicBezTo>
                  <a:cubicBezTo>
                    <a:pt x="450" y="6460"/>
                    <a:pt x="840" y="6462"/>
                    <a:pt x="1208" y="6462"/>
                  </a:cubicBezTo>
                  <a:cubicBezTo>
                    <a:pt x="1392" y="6462"/>
                    <a:pt x="1571" y="6462"/>
                    <a:pt x="1749" y="6460"/>
                  </a:cubicBezTo>
                  <a:cubicBezTo>
                    <a:pt x="2151" y="6451"/>
                    <a:pt x="2554" y="6418"/>
                    <a:pt x="2954" y="6418"/>
                  </a:cubicBezTo>
                  <a:cubicBezTo>
                    <a:pt x="3108" y="6418"/>
                    <a:pt x="3262" y="6423"/>
                    <a:pt x="3415" y="6436"/>
                  </a:cubicBezTo>
                  <a:cubicBezTo>
                    <a:pt x="4034" y="6484"/>
                    <a:pt x="4652" y="6547"/>
                    <a:pt x="5277" y="6547"/>
                  </a:cubicBezTo>
                  <a:cubicBezTo>
                    <a:pt x="5576" y="6547"/>
                    <a:pt x="5876" y="6533"/>
                    <a:pt x="6178" y="6495"/>
                  </a:cubicBezTo>
                  <a:cubicBezTo>
                    <a:pt x="7639" y="6319"/>
                    <a:pt x="8900" y="5791"/>
                    <a:pt x="9868" y="4647"/>
                  </a:cubicBezTo>
                  <a:cubicBezTo>
                    <a:pt x="10044" y="4442"/>
                    <a:pt x="10232" y="4260"/>
                    <a:pt x="10414" y="4060"/>
                  </a:cubicBezTo>
                  <a:cubicBezTo>
                    <a:pt x="10378" y="4013"/>
                    <a:pt x="10343" y="3978"/>
                    <a:pt x="10290" y="3919"/>
                  </a:cubicBezTo>
                  <a:cubicBezTo>
                    <a:pt x="10085" y="4066"/>
                    <a:pt x="9874" y="4213"/>
                    <a:pt x="9587" y="4412"/>
                  </a:cubicBezTo>
                  <a:cubicBezTo>
                    <a:pt x="9592" y="4207"/>
                    <a:pt x="9604" y="4084"/>
                    <a:pt x="9610" y="3955"/>
                  </a:cubicBezTo>
                  <a:lnTo>
                    <a:pt x="9610" y="3955"/>
                  </a:lnTo>
                  <a:cubicBezTo>
                    <a:pt x="9235" y="3961"/>
                    <a:pt x="9182" y="4266"/>
                    <a:pt x="9088" y="4530"/>
                  </a:cubicBezTo>
                  <a:cubicBezTo>
                    <a:pt x="8765" y="5410"/>
                    <a:pt x="8061" y="5803"/>
                    <a:pt x="7205" y="6008"/>
                  </a:cubicBezTo>
                  <a:cubicBezTo>
                    <a:pt x="7168" y="6018"/>
                    <a:pt x="7137" y="6022"/>
                    <a:pt x="7111" y="6022"/>
                  </a:cubicBezTo>
                  <a:cubicBezTo>
                    <a:pt x="6948" y="6022"/>
                    <a:pt x="6968" y="5851"/>
                    <a:pt x="6952" y="5715"/>
                  </a:cubicBezTo>
                  <a:lnTo>
                    <a:pt x="6952" y="5715"/>
                  </a:lnTo>
                  <a:cubicBezTo>
                    <a:pt x="6517" y="6195"/>
                    <a:pt x="5984" y="6308"/>
                    <a:pt x="5388" y="6308"/>
                  </a:cubicBezTo>
                  <a:cubicBezTo>
                    <a:pt x="5205" y="6308"/>
                    <a:pt x="5017" y="6297"/>
                    <a:pt x="4823" y="6284"/>
                  </a:cubicBezTo>
                  <a:cubicBezTo>
                    <a:pt x="5322" y="5873"/>
                    <a:pt x="5779" y="5498"/>
                    <a:pt x="6231" y="5110"/>
                  </a:cubicBezTo>
                  <a:cubicBezTo>
                    <a:pt x="6293" y="5043"/>
                    <a:pt x="6323" y="4942"/>
                    <a:pt x="6372" y="4856"/>
                  </a:cubicBezTo>
                  <a:lnTo>
                    <a:pt x="6372" y="4856"/>
                  </a:lnTo>
                  <a:cubicBezTo>
                    <a:pt x="6833" y="4692"/>
                    <a:pt x="7295" y="4535"/>
                    <a:pt x="7844" y="4336"/>
                  </a:cubicBezTo>
                  <a:lnTo>
                    <a:pt x="7844" y="4336"/>
                  </a:lnTo>
                  <a:cubicBezTo>
                    <a:pt x="7756" y="4541"/>
                    <a:pt x="7715" y="4623"/>
                    <a:pt x="7680" y="4711"/>
                  </a:cubicBezTo>
                  <a:cubicBezTo>
                    <a:pt x="7697" y="4712"/>
                    <a:pt x="7713" y="4713"/>
                    <a:pt x="7729" y="4713"/>
                  </a:cubicBezTo>
                  <a:cubicBezTo>
                    <a:pt x="8183" y="4713"/>
                    <a:pt x="8411" y="4321"/>
                    <a:pt x="8677" y="4072"/>
                  </a:cubicBezTo>
                  <a:cubicBezTo>
                    <a:pt x="8935" y="3831"/>
                    <a:pt x="9193" y="3661"/>
                    <a:pt x="9528" y="3603"/>
                  </a:cubicBezTo>
                  <a:cubicBezTo>
                    <a:pt x="9604" y="3632"/>
                    <a:pt x="9669" y="3661"/>
                    <a:pt x="9739" y="3691"/>
                  </a:cubicBezTo>
                  <a:cubicBezTo>
                    <a:pt x="10027" y="3544"/>
                    <a:pt x="10320" y="3392"/>
                    <a:pt x="10607" y="3239"/>
                  </a:cubicBezTo>
                  <a:cubicBezTo>
                    <a:pt x="10607" y="3192"/>
                    <a:pt x="10613" y="3145"/>
                    <a:pt x="10619" y="3092"/>
                  </a:cubicBezTo>
                  <a:lnTo>
                    <a:pt x="10619" y="3092"/>
                  </a:lnTo>
                  <a:cubicBezTo>
                    <a:pt x="10109" y="3216"/>
                    <a:pt x="9610" y="3350"/>
                    <a:pt x="9094" y="3456"/>
                  </a:cubicBezTo>
                  <a:cubicBezTo>
                    <a:pt x="8920" y="3497"/>
                    <a:pt x="8729" y="3545"/>
                    <a:pt x="8550" y="3545"/>
                  </a:cubicBezTo>
                  <a:cubicBezTo>
                    <a:pt x="8499" y="3545"/>
                    <a:pt x="8450" y="3541"/>
                    <a:pt x="8401" y="3532"/>
                  </a:cubicBezTo>
                  <a:cubicBezTo>
                    <a:pt x="7451" y="3356"/>
                    <a:pt x="6512" y="3133"/>
                    <a:pt x="5404" y="2893"/>
                  </a:cubicBezTo>
                  <a:cubicBezTo>
                    <a:pt x="6054" y="2561"/>
                    <a:pt x="6637" y="2362"/>
                    <a:pt x="7236" y="2362"/>
                  </a:cubicBezTo>
                  <a:cubicBezTo>
                    <a:pt x="7441" y="2362"/>
                    <a:pt x="7649" y="2386"/>
                    <a:pt x="7862" y="2435"/>
                  </a:cubicBezTo>
                  <a:cubicBezTo>
                    <a:pt x="7996" y="2476"/>
                    <a:pt x="8130" y="2488"/>
                    <a:pt x="8270" y="2511"/>
                  </a:cubicBezTo>
                  <a:lnTo>
                    <a:pt x="8270" y="2511"/>
                  </a:lnTo>
                  <a:cubicBezTo>
                    <a:pt x="8294" y="2464"/>
                    <a:pt x="8289" y="2426"/>
                    <a:pt x="8244" y="2398"/>
                  </a:cubicBezTo>
                  <a:lnTo>
                    <a:pt x="8244" y="2398"/>
                  </a:lnTo>
                  <a:cubicBezTo>
                    <a:pt x="8523" y="2359"/>
                    <a:pt x="8800" y="2336"/>
                    <a:pt x="9074" y="2336"/>
                  </a:cubicBezTo>
                  <a:cubicBezTo>
                    <a:pt x="9650" y="2336"/>
                    <a:pt x="10214" y="2438"/>
                    <a:pt x="10760" y="2711"/>
                  </a:cubicBezTo>
                  <a:cubicBezTo>
                    <a:pt x="10908" y="2694"/>
                    <a:pt x="11062" y="2671"/>
                    <a:pt x="11210" y="2659"/>
                  </a:cubicBezTo>
                  <a:lnTo>
                    <a:pt x="11210" y="2659"/>
                  </a:lnTo>
                  <a:cubicBezTo>
                    <a:pt x="11213" y="2661"/>
                    <a:pt x="11215" y="2662"/>
                    <a:pt x="11217" y="2664"/>
                  </a:cubicBezTo>
                  <a:lnTo>
                    <a:pt x="11223" y="2658"/>
                  </a:lnTo>
                  <a:lnTo>
                    <a:pt x="11223" y="2658"/>
                  </a:lnTo>
                  <a:cubicBezTo>
                    <a:pt x="11219" y="2659"/>
                    <a:pt x="11215" y="2659"/>
                    <a:pt x="11210" y="2659"/>
                  </a:cubicBezTo>
                  <a:lnTo>
                    <a:pt x="11210" y="2659"/>
                  </a:lnTo>
                  <a:cubicBezTo>
                    <a:pt x="11101" y="2585"/>
                    <a:pt x="10991" y="2509"/>
                    <a:pt x="10824" y="2388"/>
                  </a:cubicBezTo>
                  <a:cubicBezTo>
                    <a:pt x="11271" y="2247"/>
                    <a:pt x="11702" y="2199"/>
                    <a:pt x="12128" y="2199"/>
                  </a:cubicBezTo>
                  <a:cubicBezTo>
                    <a:pt x="12262" y="2199"/>
                    <a:pt x="12396" y="2203"/>
                    <a:pt x="12530" y="2212"/>
                  </a:cubicBezTo>
                  <a:lnTo>
                    <a:pt x="12530" y="2212"/>
                  </a:lnTo>
                  <a:cubicBezTo>
                    <a:pt x="12708" y="1973"/>
                    <a:pt x="12939" y="1941"/>
                    <a:pt x="13179" y="1941"/>
                  </a:cubicBezTo>
                  <a:cubicBezTo>
                    <a:pt x="13264" y="1941"/>
                    <a:pt x="13350" y="1945"/>
                    <a:pt x="13436" y="1945"/>
                  </a:cubicBezTo>
                  <a:cubicBezTo>
                    <a:pt x="13532" y="1945"/>
                    <a:pt x="13626" y="1940"/>
                    <a:pt x="13717" y="1919"/>
                  </a:cubicBezTo>
                  <a:lnTo>
                    <a:pt x="13717" y="1919"/>
                  </a:lnTo>
                  <a:lnTo>
                    <a:pt x="13699" y="1925"/>
                  </a:lnTo>
                  <a:cubicBezTo>
                    <a:pt x="13898" y="1890"/>
                    <a:pt x="14098" y="1843"/>
                    <a:pt x="14297" y="1808"/>
                  </a:cubicBezTo>
                  <a:cubicBezTo>
                    <a:pt x="14561" y="1714"/>
                    <a:pt x="14814" y="1614"/>
                    <a:pt x="15212" y="1461"/>
                  </a:cubicBezTo>
                  <a:cubicBezTo>
                    <a:pt x="13951" y="664"/>
                    <a:pt x="12696" y="611"/>
                    <a:pt x="11399" y="552"/>
                  </a:cubicBezTo>
                  <a:cubicBezTo>
                    <a:pt x="11382" y="364"/>
                    <a:pt x="11376" y="177"/>
                    <a:pt x="113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6126725" y="1760575"/>
              <a:ext cx="243050" cy="166500"/>
            </a:xfrm>
            <a:custGeom>
              <a:avLst/>
              <a:gdLst/>
              <a:ahLst/>
              <a:cxnLst/>
              <a:rect l="l" t="t" r="r" b="b"/>
              <a:pathLst>
                <a:path w="9722" h="6660" extrusionOk="0">
                  <a:moveTo>
                    <a:pt x="4776" y="1673"/>
                  </a:moveTo>
                  <a:cubicBezTo>
                    <a:pt x="4940" y="1901"/>
                    <a:pt x="5099" y="2118"/>
                    <a:pt x="5304" y="2406"/>
                  </a:cubicBezTo>
                  <a:cubicBezTo>
                    <a:pt x="5039" y="2389"/>
                    <a:pt x="4877" y="2383"/>
                    <a:pt x="4713" y="2377"/>
                  </a:cubicBezTo>
                  <a:lnTo>
                    <a:pt x="4713" y="2377"/>
                  </a:lnTo>
                  <a:cubicBezTo>
                    <a:pt x="4740" y="2157"/>
                    <a:pt x="4366" y="1915"/>
                    <a:pt x="4776" y="1673"/>
                  </a:cubicBezTo>
                  <a:close/>
                  <a:moveTo>
                    <a:pt x="7308" y="1955"/>
                  </a:moveTo>
                  <a:cubicBezTo>
                    <a:pt x="7479" y="1955"/>
                    <a:pt x="7668" y="2086"/>
                    <a:pt x="8020" y="2341"/>
                  </a:cubicBezTo>
                  <a:cubicBezTo>
                    <a:pt x="7762" y="2559"/>
                    <a:pt x="7609" y="2665"/>
                    <a:pt x="7411" y="2665"/>
                  </a:cubicBezTo>
                  <a:cubicBezTo>
                    <a:pt x="7230" y="2665"/>
                    <a:pt x="7011" y="2577"/>
                    <a:pt x="6641" y="2406"/>
                  </a:cubicBezTo>
                  <a:cubicBezTo>
                    <a:pt x="6962" y="2103"/>
                    <a:pt x="7125" y="1955"/>
                    <a:pt x="7308" y="1955"/>
                  </a:cubicBezTo>
                  <a:close/>
                  <a:moveTo>
                    <a:pt x="5181" y="2541"/>
                  </a:moveTo>
                  <a:lnTo>
                    <a:pt x="5181" y="2541"/>
                  </a:lnTo>
                  <a:cubicBezTo>
                    <a:pt x="5503" y="2547"/>
                    <a:pt x="5503" y="2547"/>
                    <a:pt x="5468" y="2893"/>
                  </a:cubicBezTo>
                  <a:cubicBezTo>
                    <a:pt x="5363" y="2758"/>
                    <a:pt x="5286" y="2664"/>
                    <a:pt x="5181" y="2541"/>
                  </a:cubicBezTo>
                  <a:close/>
                  <a:moveTo>
                    <a:pt x="2987" y="2846"/>
                  </a:moveTo>
                  <a:cubicBezTo>
                    <a:pt x="3010" y="2864"/>
                    <a:pt x="3028" y="2875"/>
                    <a:pt x="3039" y="2893"/>
                  </a:cubicBezTo>
                  <a:lnTo>
                    <a:pt x="2998" y="2934"/>
                  </a:lnTo>
                  <a:cubicBezTo>
                    <a:pt x="2981" y="2928"/>
                    <a:pt x="2969" y="2922"/>
                    <a:pt x="2946" y="2922"/>
                  </a:cubicBezTo>
                  <a:cubicBezTo>
                    <a:pt x="2957" y="2893"/>
                    <a:pt x="2975" y="2869"/>
                    <a:pt x="2987" y="2846"/>
                  </a:cubicBezTo>
                  <a:close/>
                  <a:moveTo>
                    <a:pt x="3968" y="3677"/>
                  </a:moveTo>
                  <a:cubicBezTo>
                    <a:pt x="3963" y="3685"/>
                    <a:pt x="3959" y="3694"/>
                    <a:pt x="3955" y="3702"/>
                  </a:cubicBezTo>
                  <a:lnTo>
                    <a:pt x="3972" y="3720"/>
                  </a:lnTo>
                  <a:cubicBezTo>
                    <a:pt x="3971" y="3706"/>
                    <a:pt x="3969" y="3691"/>
                    <a:pt x="3968" y="3677"/>
                  </a:cubicBezTo>
                  <a:close/>
                  <a:moveTo>
                    <a:pt x="5022" y="1"/>
                  </a:moveTo>
                  <a:cubicBezTo>
                    <a:pt x="4805" y="288"/>
                    <a:pt x="4594" y="576"/>
                    <a:pt x="4307" y="957"/>
                  </a:cubicBezTo>
                  <a:cubicBezTo>
                    <a:pt x="4623" y="845"/>
                    <a:pt x="4817" y="769"/>
                    <a:pt x="5058" y="693"/>
                  </a:cubicBezTo>
                  <a:cubicBezTo>
                    <a:pt x="5110" y="869"/>
                    <a:pt x="5146" y="1021"/>
                    <a:pt x="5204" y="1239"/>
                  </a:cubicBezTo>
                  <a:cubicBezTo>
                    <a:pt x="5157" y="1233"/>
                    <a:pt x="5113" y="1230"/>
                    <a:pt x="5071" y="1230"/>
                  </a:cubicBezTo>
                  <a:cubicBezTo>
                    <a:pt x="4623" y="1230"/>
                    <a:pt x="4459" y="1559"/>
                    <a:pt x="4271" y="1854"/>
                  </a:cubicBezTo>
                  <a:cubicBezTo>
                    <a:pt x="4120" y="2303"/>
                    <a:pt x="4148" y="2341"/>
                    <a:pt x="4700" y="2387"/>
                  </a:cubicBezTo>
                  <a:lnTo>
                    <a:pt x="4700" y="2387"/>
                  </a:lnTo>
                  <a:cubicBezTo>
                    <a:pt x="4834" y="2610"/>
                    <a:pt x="5188" y="2758"/>
                    <a:pt x="4923" y="3133"/>
                  </a:cubicBezTo>
                  <a:cubicBezTo>
                    <a:pt x="4752" y="2934"/>
                    <a:pt x="4588" y="2734"/>
                    <a:pt x="4365" y="2488"/>
                  </a:cubicBezTo>
                  <a:cubicBezTo>
                    <a:pt x="4223" y="2787"/>
                    <a:pt x="4024" y="2828"/>
                    <a:pt x="3810" y="2828"/>
                  </a:cubicBezTo>
                  <a:cubicBezTo>
                    <a:pt x="3732" y="2828"/>
                    <a:pt x="3651" y="2822"/>
                    <a:pt x="3570" y="2822"/>
                  </a:cubicBezTo>
                  <a:cubicBezTo>
                    <a:pt x="3427" y="2822"/>
                    <a:pt x="3283" y="2839"/>
                    <a:pt x="3151" y="2934"/>
                  </a:cubicBezTo>
                  <a:cubicBezTo>
                    <a:pt x="3169" y="2377"/>
                    <a:pt x="3567" y="2459"/>
                    <a:pt x="3872" y="2318"/>
                  </a:cubicBezTo>
                  <a:cubicBezTo>
                    <a:pt x="3667" y="2060"/>
                    <a:pt x="3444" y="1849"/>
                    <a:pt x="3303" y="1585"/>
                  </a:cubicBezTo>
                  <a:cubicBezTo>
                    <a:pt x="3180" y="1350"/>
                    <a:pt x="3139" y="1057"/>
                    <a:pt x="3063" y="793"/>
                  </a:cubicBezTo>
                  <a:cubicBezTo>
                    <a:pt x="3104" y="763"/>
                    <a:pt x="3157" y="728"/>
                    <a:pt x="3210" y="699"/>
                  </a:cubicBezTo>
                  <a:cubicBezTo>
                    <a:pt x="3403" y="881"/>
                    <a:pt x="3620" y="1057"/>
                    <a:pt x="3808" y="1256"/>
                  </a:cubicBezTo>
                  <a:cubicBezTo>
                    <a:pt x="3960" y="1409"/>
                    <a:pt x="4090" y="1579"/>
                    <a:pt x="4224" y="1737"/>
                  </a:cubicBezTo>
                  <a:cubicBezTo>
                    <a:pt x="4219" y="799"/>
                    <a:pt x="3474" y="640"/>
                    <a:pt x="2799" y="323"/>
                  </a:cubicBezTo>
                  <a:lnTo>
                    <a:pt x="2799" y="323"/>
                  </a:lnTo>
                  <a:cubicBezTo>
                    <a:pt x="2682" y="1033"/>
                    <a:pt x="2951" y="1590"/>
                    <a:pt x="3274" y="2171"/>
                  </a:cubicBezTo>
                  <a:cubicBezTo>
                    <a:pt x="3022" y="2336"/>
                    <a:pt x="2787" y="2488"/>
                    <a:pt x="2459" y="2699"/>
                  </a:cubicBezTo>
                  <a:cubicBezTo>
                    <a:pt x="2066" y="2435"/>
                    <a:pt x="1643" y="2154"/>
                    <a:pt x="1233" y="1878"/>
                  </a:cubicBezTo>
                  <a:cubicBezTo>
                    <a:pt x="822" y="1608"/>
                    <a:pt x="411" y="1327"/>
                    <a:pt x="1" y="1057"/>
                  </a:cubicBezTo>
                  <a:lnTo>
                    <a:pt x="1" y="1057"/>
                  </a:lnTo>
                  <a:cubicBezTo>
                    <a:pt x="83" y="1197"/>
                    <a:pt x="130" y="1385"/>
                    <a:pt x="253" y="1473"/>
                  </a:cubicBezTo>
                  <a:cubicBezTo>
                    <a:pt x="892" y="1942"/>
                    <a:pt x="1549" y="2377"/>
                    <a:pt x="2195" y="2840"/>
                  </a:cubicBezTo>
                  <a:cubicBezTo>
                    <a:pt x="2275" y="2897"/>
                    <a:pt x="2299" y="3021"/>
                    <a:pt x="2344" y="3115"/>
                  </a:cubicBezTo>
                  <a:lnTo>
                    <a:pt x="2344" y="3115"/>
                  </a:lnTo>
                  <a:cubicBezTo>
                    <a:pt x="2005" y="3097"/>
                    <a:pt x="1666" y="3057"/>
                    <a:pt x="1332" y="3057"/>
                  </a:cubicBezTo>
                  <a:cubicBezTo>
                    <a:pt x="1074" y="3057"/>
                    <a:pt x="822" y="3098"/>
                    <a:pt x="576" y="3116"/>
                  </a:cubicBezTo>
                  <a:cubicBezTo>
                    <a:pt x="1071" y="3247"/>
                    <a:pt x="1556" y="3463"/>
                    <a:pt x="2059" y="3463"/>
                  </a:cubicBezTo>
                  <a:cubicBezTo>
                    <a:pt x="2300" y="3463"/>
                    <a:pt x="2546" y="3413"/>
                    <a:pt x="2799" y="3280"/>
                  </a:cubicBezTo>
                  <a:cubicBezTo>
                    <a:pt x="2848" y="3253"/>
                    <a:pt x="2904" y="3246"/>
                    <a:pt x="2964" y="3246"/>
                  </a:cubicBezTo>
                  <a:cubicBezTo>
                    <a:pt x="3038" y="3246"/>
                    <a:pt x="3117" y="3257"/>
                    <a:pt x="3194" y="3257"/>
                  </a:cubicBezTo>
                  <a:cubicBezTo>
                    <a:pt x="3203" y="3257"/>
                    <a:pt x="3212" y="3257"/>
                    <a:pt x="3221" y="3257"/>
                  </a:cubicBezTo>
                  <a:cubicBezTo>
                    <a:pt x="3403" y="3192"/>
                    <a:pt x="3579" y="3133"/>
                    <a:pt x="3767" y="3069"/>
                  </a:cubicBezTo>
                  <a:cubicBezTo>
                    <a:pt x="3808" y="3028"/>
                    <a:pt x="3861" y="2987"/>
                    <a:pt x="3914" y="2952"/>
                  </a:cubicBezTo>
                  <a:cubicBezTo>
                    <a:pt x="3914" y="3034"/>
                    <a:pt x="3919" y="3116"/>
                    <a:pt x="3919" y="3198"/>
                  </a:cubicBezTo>
                  <a:cubicBezTo>
                    <a:pt x="3930" y="3359"/>
                    <a:pt x="3951" y="3516"/>
                    <a:pt x="3968" y="3677"/>
                  </a:cubicBezTo>
                  <a:lnTo>
                    <a:pt x="3968" y="3677"/>
                  </a:lnTo>
                  <a:cubicBezTo>
                    <a:pt x="4087" y="3445"/>
                    <a:pt x="4213" y="3216"/>
                    <a:pt x="4383" y="2899"/>
                  </a:cubicBezTo>
                  <a:cubicBezTo>
                    <a:pt x="4512" y="3133"/>
                    <a:pt x="4629" y="3321"/>
                    <a:pt x="4741" y="3515"/>
                  </a:cubicBezTo>
                  <a:cubicBezTo>
                    <a:pt x="4952" y="3878"/>
                    <a:pt x="5175" y="4236"/>
                    <a:pt x="5368" y="4612"/>
                  </a:cubicBezTo>
                  <a:cubicBezTo>
                    <a:pt x="5386" y="4647"/>
                    <a:pt x="5269" y="4753"/>
                    <a:pt x="5216" y="4817"/>
                  </a:cubicBezTo>
                  <a:cubicBezTo>
                    <a:pt x="5239" y="4846"/>
                    <a:pt x="5263" y="4870"/>
                    <a:pt x="5280" y="4899"/>
                  </a:cubicBezTo>
                  <a:cubicBezTo>
                    <a:pt x="5427" y="4852"/>
                    <a:pt x="5615" y="4846"/>
                    <a:pt x="5720" y="4758"/>
                  </a:cubicBezTo>
                  <a:cubicBezTo>
                    <a:pt x="5792" y="4695"/>
                    <a:pt x="5856" y="4672"/>
                    <a:pt x="5916" y="4672"/>
                  </a:cubicBezTo>
                  <a:cubicBezTo>
                    <a:pt x="6023" y="4672"/>
                    <a:pt x="6116" y="4745"/>
                    <a:pt x="6213" y="4794"/>
                  </a:cubicBezTo>
                  <a:cubicBezTo>
                    <a:pt x="6243" y="4776"/>
                    <a:pt x="6278" y="4753"/>
                    <a:pt x="6307" y="4729"/>
                  </a:cubicBezTo>
                  <a:cubicBezTo>
                    <a:pt x="6151" y="4573"/>
                    <a:pt x="6032" y="4353"/>
                    <a:pt x="5778" y="4353"/>
                  </a:cubicBezTo>
                  <a:cubicBezTo>
                    <a:pt x="5726" y="4353"/>
                    <a:pt x="5668" y="4362"/>
                    <a:pt x="5603" y="4383"/>
                  </a:cubicBezTo>
                  <a:cubicBezTo>
                    <a:pt x="5598" y="4385"/>
                    <a:pt x="5593" y="4386"/>
                    <a:pt x="5587" y="4386"/>
                  </a:cubicBezTo>
                  <a:cubicBezTo>
                    <a:pt x="5494" y="4386"/>
                    <a:pt x="5281" y="4126"/>
                    <a:pt x="5187" y="3961"/>
                  </a:cubicBezTo>
                  <a:cubicBezTo>
                    <a:pt x="5081" y="3761"/>
                    <a:pt x="5058" y="3515"/>
                    <a:pt x="4999" y="3286"/>
                  </a:cubicBezTo>
                  <a:cubicBezTo>
                    <a:pt x="5106" y="3207"/>
                    <a:pt x="5204" y="3177"/>
                    <a:pt x="5296" y="3177"/>
                  </a:cubicBezTo>
                  <a:cubicBezTo>
                    <a:pt x="5553" y="3177"/>
                    <a:pt x="5766" y="3407"/>
                    <a:pt x="6008" y="3433"/>
                  </a:cubicBezTo>
                  <a:cubicBezTo>
                    <a:pt x="5826" y="3133"/>
                    <a:pt x="5609" y="2822"/>
                    <a:pt x="6090" y="2506"/>
                  </a:cubicBezTo>
                  <a:cubicBezTo>
                    <a:pt x="6413" y="2605"/>
                    <a:pt x="6782" y="2699"/>
                    <a:pt x="7123" y="2840"/>
                  </a:cubicBezTo>
                  <a:cubicBezTo>
                    <a:pt x="7222" y="2875"/>
                    <a:pt x="7269" y="3034"/>
                    <a:pt x="7340" y="3139"/>
                  </a:cubicBezTo>
                  <a:cubicBezTo>
                    <a:pt x="7410" y="3145"/>
                    <a:pt x="7475" y="3151"/>
                    <a:pt x="7586" y="3169"/>
                  </a:cubicBezTo>
                  <a:cubicBezTo>
                    <a:pt x="7498" y="3679"/>
                    <a:pt x="7416" y="4189"/>
                    <a:pt x="7328" y="4723"/>
                  </a:cubicBezTo>
                  <a:cubicBezTo>
                    <a:pt x="7335" y="4723"/>
                    <a:pt x="7342" y="4723"/>
                    <a:pt x="7349" y="4723"/>
                  </a:cubicBezTo>
                  <a:cubicBezTo>
                    <a:pt x="7746" y="4723"/>
                    <a:pt x="8118" y="4891"/>
                    <a:pt x="8343" y="5451"/>
                  </a:cubicBezTo>
                  <a:cubicBezTo>
                    <a:pt x="8108" y="5427"/>
                    <a:pt x="7932" y="5410"/>
                    <a:pt x="7762" y="5404"/>
                  </a:cubicBezTo>
                  <a:cubicBezTo>
                    <a:pt x="7734" y="5402"/>
                    <a:pt x="7707" y="5402"/>
                    <a:pt x="7681" y="5402"/>
                  </a:cubicBezTo>
                  <a:cubicBezTo>
                    <a:pt x="7276" y="5402"/>
                    <a:pt x="7151" y="5578"/>
                    <a:pt x="7228" y="6020"/>
                  </a:cubicBezTo>
                  <a:cubicBezTo>
                    <a:pt x="7263" y="6231"/>
                    <a:pt x="7293" y="6448"/>
                    <a:pt x="7328" y="6659"/>
                  </a:cubicBezTo>
                  <a:cubicBezTo>
                    <a:pt x="7387" y="6342"/>
                    <a:pt x="7445" y="6026"/>
                    <a:pt x="7504" y="5674"/>
                  </a:cubicBezTo>
                  <a:cubicBezTo>
                    <a:pt x="7873" y="5632"/>
                    <a:pt x="8313" y="5591"/>
                    <a:pt x="8759" y="5544"/>
                  </a:cubicBezTo>
                  <a:cubicBezTo>
                    <a:pt x="8912" y="5380"/>
                    <a:pt x="8789" y="5339"/>
                    <a:pt x="8665" y="5245"/>
                  </a:cubicBezTo>
                  <a:cubicBezTo>
                    <a:pt x="8525" y="5140"/>
                    <a:pt x="8337" y="4987"/>
                    <a:pt x="8325" y="4858"/>
                  </a:cubicBezTo>
                  <a:cubicBezTo>
                    <a:pt x="8319" y="4609"/>
                    <a:pt x="8505" y="4453"/>
                    <a:pt x="8766" y="4453"/>
                  </a:cubicBezTo>
                  <a:cubicBezTo>
                    <a:pt x="8775" y="4453"/>
                    <a:pt x="8785" y="4453"/>
                    <a:pt x="8794" y="4453"/>
                  </a:cubicBezTo>
                  <a:cubicBezTo>
                    <a:pt x="8701" y="4295"/>
                    <a:pt x="8613" y="4148"/>
                    <a:pt x="8460" y="3896"/>
                  </a:cubicBezTo>
                  <a:cubicBezTo>
                    <a:pt x="8325" y="4201"/>
                    <a:pt x="8237" y="4406"/>
                    <a:pt x="8143" y="4635"/>
                  </a:cubicBezTo>
                  <a:cubicBezTo>
                    <a:pt x="7973" y="4606"/>
                    <a:pt x="7838" y="4588"/>
                    <a:pt x="7621" y="4553"/>
                  </a:cubicBezTo>
                  <a:cubicBezTo>
                    <a:pt x="7639" y="4342"/>
                    <a:pt x="7574" y="4049"/>
                    <a:pt x="7680" y="3955"/>
                  </a:cubicBezTo>
                  <a:cubicBezTo>
                    <a:pt x="8079" y="3609"/>
                    <a:pt x="7914" y="3221"/>
                    <a:pt x="7850" y="2793"/>
                  </a:cubicBezTo>
                  <a:cubicBezTo>
                    <a:pt x="8044" y="2693"/>
                    <a:pt x="8220" y="2600"/>
                    <a:pt x="8454" y="2470"/>
                  </a:cubicBezTo>
                  <a:lnTo>
                    <a:pt x="8454" y="2470"/>
                  </a:lnTo>
                  <a:cubicBezTo>
                    <a:pt x="8442" y="2629"/>
                    <a:pt x="8437" y="2705"/>
                    <a:pt x="8425" y="2852"/>
                  </a:cubicBezTo>
                  <a:cubicBezTo>
                    <a:pt x="8730" y="2764"/>
                    <a:pt x="9017" y="2676"/>
                    <a:pt x="9334" y="2582"/>
                  </a:cubicBezTo>
                  <a:cubicBezTo>
                    <a:pt x="9346" y="2699"/>
                    <a:pt x="9364" y="2793"/>
                    <a:pt x="9375" y="2881"/>
                  </a:cubicBezTo>
                  <a:cubicBezTo>
                    <a:pt x="9481" y="2705"/>
                    <a:pt x="9575" y="2523"/>
                    <a:pt x="9721" y="2253"/>
                  </a:cubicBezTo>
                  <a:lnTo>
                    <a:pt x="9721" y="2253"/>
                  </a:lnTo>
                  <a:cubicBezTo>
                    <a:pt x="9287" y="2341"/>
                    <a:pt x="9017" y="2400"/>
                    <a:pt x="8894" y="2429"/>
                  </a:cubicBezTo>
                  <a:cubicBezTo>
                    <a:pt x="8313" y="2113"/>
                    <a:pt x="7844" y="1849"/>
                    <a:pt x="7357" y="1585"/>
                  </a:cubicBezTo>
                  <a:cubicBezTo>
                    <a:pt x="7304" y="1356"/>
                    <a:pt x="7293" y="1086"/>
                    <a:pt x="7187" y="857"/>
                  </a:cubicBezTo>
                  <a:cubicBezTo>
                    <a:pt x="7140" y="740"/>
                    <a:pt x="6935" y="669"/>
                    <a:pt x="6788" y="628"/>
                  </a:cubicBezTo>
                  <a:cubicBezTo>
                    <a:pt x="6787" y="628"/>
                    <a:pt x="6787" y="628"/>
                    <a:pt x="6786" y="628"/>
                  </a:cubicBezTo>
                  <a:cubicBezTo>
                    <a:pt x="6739" y="628"/>
                    <a:pt x="6652" y="829"/>
                    <a:pt x="6589" y="939"/>
                  </a:cubicBezTo>
                  <a:cubicBezTo>
                    <a:pt x="6670" y="917"/>
                    <a:pt x="6744" y="905"/>
                    <a:pt x="6808" y="905"/>
                  </a:cubicBezTo>
                  <a:cubicBezTo>
                    <a:pt x="6998" y="905"/>
                    <a:pt x="7100" y="1016"/>
                    <a:pt x="7035" y="1315"/>
                  </a:cubicBezTo>
                  <a:cubicBezTo>
                    <a:pt x="6993" y="1520"/>
                    <a:pt x="6905" y="1725"/>
                    <a:pt x="6841" y="1931"/>
                  </a:cubicBezTo>
                  <a:cubicBezTo>
                    <a:pt x="6683" y="1896"/>
                    <a:pt x="6577" y="1866"/>
                    <a:pt x="6460" y="1837"/>
                  </a:cubicBezTo>
                  <a:cubicBezTo>
                    <a:pt x="6419" y="1984"/>
                    <a:pt x="6383" y="2113"/>
                    <a:pt x="6354" y="2236"/>
                  </a:cubicBezTo>
                  <a:cubicBezTo>
                    <a:pt x="6304" y="2266"/>
                    <a:pt x="6254" y="2278"/>
                    <a:pt x="6205" y="2278"/>
                  </a:cubicBezTo>
                  <a:cubicBezTo>
                    <a:pt x="6054" y="2278"/>
                    <a:pt x="5905" y="2170"/>
                    <a:pt x="5758" y="2170"/>
                  </a:cubicBezTo>
                  <a:cubicBezTo>
                    <a:pt x="5695" y="2170"/>
                    <a:pt x="5631" y="2190"/>
                    <a:pt x="5568" y="2248"/>
                  </a:cubicBezTo>
                  <a:cubicBezTo>
                    <a:pt x="5374" y="2042"/>
                    <a:pt x="5181" y="1837"/>
                    <a:pt x="4940" y="1585"/>
                  </a:cubicBezTo>
                  <a:cubicBezTo>
                    <a:pt x="5067" y="1539"/>
                    <a:pt x="5178" y="1519"/>
                    <a:pt x="5279" y="1519"/>
                  </a:cubicBezTo>
                  <a:cubicBezTo>
                    <a:pt x="5595" y="1519"/>
                    <a:pt x="5803" y="1716"/>
                    <a:pt x="6008" y="1942"/>
                  </a:cubicBezTo>
                  <a:cubicBezTo>
                    <a:pt x="6213" y="1590"/>
                    <a:pt x="6401" y="1262"/>
                    <a:pt x="6589" y="933"/>
                  </a:cubicBezTo>
                  <a:lnTo>
                    <a:pt x="6589" y="933"/>
                  </a:lnTo>
                  <a:cubicBezTo>
                    <a:pt x="6348" y="1115"/>
                    <a:pt x="6108" y="1291"/>
                    <a:pt x="5873" y="1467"/>
                  </a:cubicBezTo>
                  <a:cubicBezTo>
                    <a:pt x="5175" y="1233"/>
                    <a:pt x="5503" y="405"/>
                    <a:pt x="502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5950300" y="1648825"/>
              <a:ext cx="200350" cy="183800"/>
            </a:xfrm>
            <a:custGeom>
              <a:avLst/>
              <a:gdLst/>
              <a:ahLst/>
              <a:cxnLst/>
              <a:rect l="l" t="t" r="r" b="b"/>
              <a:pathLst>
                <a:path w="8014" h="7352" extrusionOk="0">
                  <a:moveTo>
                    <a:pt x="12" y="1303"/>
                  </a:moveTo>
                  <a:lnTo>
                    <a:pt x="0" y="1320"/>
                  </a:lnTo>
                  <a:cubicBezTo>
                    <a:pt x="12" y="1325"/>
                    <a:pt x="24" y="1331"/>
                    <a:pt x="36" y="1337"/>
                  </a:cubicBezTo>
                  <a:lnTo>
                    <a:pt x="36" y="1337"/>
                  </a:lnTo>
                  <a:cubicBezTo>
                    <a:pt x="28" y="1325"/>
                    <a:pt x="20" y="1314"/>
                    <a:pt x="12" y="1303"/>
                  </a:cubicBezTo>
                  <a:close/>
                  <a:moveTo>
                    <a:pt x="4046" y="4265"/>
                  </a:moveTo>
                  <a:cubicBezTo>
                    <a:pt x="4538" y="4265"/>
                    <a:pt x="5004" y="4375"/>
                    <a:pt x="5427" y="4695"/>
                  </a:cubicBezTo>
                  <a:lnTo>
                    <a:pt x="5427" y="4695"/>
                  </a:lnTo>
                  <a:cubicBezTo>
                    <a:pt x="5427" y="4742"/>
                    <a:pt x="5428" y="4780"/>
                    <a:pt x="5438" y="4823"/>
                  </a:cubicBezTo>
                  <a:cubicBezTo>
                    <a:pt x="5462" y="4858"/>
                    <a:pt x="5491" y="4905"/>
                    <a:pt x="5521" y="4940"/>
                  </a:cubicBezTo>
                  <a:cubicBezTo>
                    <a:pt x="5462" y="4934"/>
                    <a:pt x="5409" y="4928"/>
                    <a:pt x="5350" y="4917"/>
                  </a:cubicBezTo>
                  <a:cubicBezTo>
                    <a:pt x="4693" y="4717"/>
                    <a:pt x="4025" y="4523"/>
                    <a:pt x="3362" y="4324"/>
                  </a:cubicBezTo>
                  <a:cubicBezTo>
                    <a:pt x="3594" y="4287"/>
                    <a:pt x="3823" y="4265"/>
                    <a:pt x="4046" y="4265"/>
                  </a:cubicBezTo>
                  <a:close/>
                  <a:moveTo>
                    <a:pt x="3497" y="0"/>
                  </a:moveTo>
                  <a:lnTo>
                    <a:pt x="3432" y="1097"/>
                  </a:lnTo>
                  <a:cubicBezTo>
                    <a:pt x="3368" y="1097"/>
                    <a:pt x="3309" y="1103"/>
                    <a:pt x="3239" y="1115"/>
                  </a:cubicBezTo>
                  <a:lnTo>
                    <a:pt x="2910" y="124"/>
                  </a:lnTo>
                  <a:cubicBezTo>
                    <a:pt x="2664" y="165"/>
                    <a:pt x="2623" y="352"/>
                    <a:pt x="2640" y="558"/>
                  </a:cubicBezTo>
                  <a:cubicBezTo>
                    <a:pt x="2822" y="880"/>
                    <a:pt x="3004" y="1203"/>
                    <a:pt x="3197" y="1532"/>
                  </a:cubicBezTo>
                  <a:cubicBezTo>
                    <a:pt x="3197" y="1590"/>
                    <a:pt x="3203" y="1655"/>
                    <a:pt x="3203" y="1713"/>
                  </a:cubicBezTo>
                  <a:cubicBezTo>
                    <a:pt x="3145" y="1690"/>
                    <a:pt x="3086" y="1678"/>
                    <a:pt x="3027" y="1655"/>
                  </a:cubicBezTo>
                  <a:lnTo>
                    <a:pt x="1971" y="1262"/>
                  </a:lnTo>
                  <a:cubicBezTo>
                    <a:pt x="1942" y="1320"/>
                    <a:pt x="1919" y="1367"/>
                    <a:pt x="1901" y="1426"/>
                  </a:cubicBezTo>
                  <a:cubicBezTo>
                    <a:pt x="2147" y="1537"/>
                    <a:pt x="2388" y="1649"/>
                    <a:pt x="2640" y="1760"/>
                  </a:cubicBezTo>
                  <a:cubicBezTo>
                    <a:pt x="3033" y="1936"/>
                    <a:pt x="3456" y="2089"/>
                    <a:pt x="3561" y="2588"/>
                  </a:cubicBezTo>
                  <a:lnTo>
                    <a:pt x="3632" y="2699"/>
                  </a:lnTo>
                  <a:cubicBezTo>
                    <a:pt x="3573" y="2705"/>
                    <a:pt x="3514" y="2705"/>
                    <a:pt x="3456" y="2711"/>
                  </a:cubicBezTo>
                  <a:cubicBezTo>
                    <a:pt x="3262" y="2670"/>
                    <a:pt x="3063" y="2623"/>
                    <a:pt x="2869" y="2582"/>
                  </a:cubicBezTo>
                  <a:cubicBezTo>
                    <a:pt x="2846" y="2629"/>
                    <a:pt x="2816" y="2687"/>
                    <a:pt x="2793" y="2740"/>
                  </a:cubicBezTo>
                  <a:cubicBezTo>
                    <a:pt x="3532" y="2875"/>
                    <a:pt x="4107" y="3245"/>
                    <a:pt x="4559" y="3802"/>
                  </a:cubicBezTo>
                  <a:cubicBezTo>
                    <a:pt x="4600" y="3303"/>
                    <a:pt x="4605" y="2799"/>
                    <a:pt x="4688" y="2300"/>
                  </a:cubicBezTo>
                  <a:cubicBezTo>
                    <a:pt x="4764" y="1807"/>
                    <a:pt x="4934" y="1320"/>
                    <a:pt x="5174" y="828"/>
                  </a:cubicBezTo>
                  <a:cubicBezTo>
                    <a:pt x="5216" y="1297"/>
                    <a:pt x="5292" y="1778"/>
                    <a:pt x="5262" y="2247"/>
                  </a:cubicBezTo>
                  <a:cubicBezTo>
                    <a:pt x="5227" y="2758"/>
                    <a:pt x="5110" y="3256"/>
                    <a:pt x="4993" y="3755"/>
                  </a:cubicBezTo>
                  <a:cubicBezTo>
                    <a:pt x="4981" y="3843"/>
                    <a:pt x="4793" y="3884"/>
                    <a:pt x="4693" y="3943"/>
                  </a:cubicBezTo>
                  <a:cubicBezTo>
                    <a:pt x="4664" y="3978"/>
                    <a:pt x="4635" y="4048"/>
                    <a:pt x="4605" y="4048"/>
                  </a:cubicBezTo>
                  <a:cubicBezTo>
                    <a:pt x="4559" y="4047"/>
                    <a:pt x="4512" y="4047"/>
                    <a:pt x="4465" y="4047"/>
                  </a:cubicBezTo>
                  <a:cubicBezTo>
                    <a:pt x="4188" y="4047"/>
                    <a:pt x="3908" y="4064"/>
                    <a:pt x="3630" y="4064"/>
                  </a:cubicBezTo>
                  <a:cubicBezTo>
                    <a:pt x="3218" y="4064"/>
                    <a:pt x="2808" y="4027"/>
                    <a:pt x="2411" y="3843"/>
                  </a:cubicBezTo>
                  <a:cubicBezTo>
                    <a:pt x="1860" y="3585"/>
                    <a:pt x="1643" y="3080"/>
                    <a:pt x="1326" y="2629"/>
                  </a:cubicBezTo>
                  <a:lnTo>
                    <a:pt x="1326" y="2629"/>
                  </a:lnTo>
                  <a:lnTo>
                    <a:pt x="1344" y="2646"/>
                  </a:lnTo>
                  <a:cubicBezTo>
                    <a:pt x="1104" y="2190"/>
                    <a:pt x="454" y="1540"/>
                    <a:pt x="36" y="1337"/>
                  </a:cubicBezTo>
                  <a:lnTo>
                    <a:pt x="36" y="1337"/>
                  </a:lnTo>
                  <a:cubicBezTo>
                    <a:pt x="469" y="1958"/>
                    <a:pt x="946" y="2552"/>
                    <a:pt x="1332" y="3198"/>
                  </a:cubicBezTo>
                  <a:cubicBezTo>
                    <a:pt x="1883" y="4089"/>
                    <a:pt x="2652" y="4582"/>
                    <a:pt x="3679" y="4723"/>
                  </a:cubicBezTo>
                  <a:cubicBezTo>
                    <a:pt x="3966" y="4764"/>
                    <a:pt x="4259" y="4799"/>
                    <a:pt x="4529" y="4899"/>
                  </a:cubicBezTo>
                  <a:cubicBezTo>
                    <a:pt x="4869" y="5022"/>
                    <a:pt x="5227" y="5139"/>
                    <a:pt x="5509" y="5351"/>
                  </a:cubicBezTo>
                  <a:cubicBezTo>
                    <a:pt x="6142" y="5838"/>
                    <a:pt x="6729" y="6371"/>
                    <a:pt x="7339" y="6882"/>
                  </a:cubicBezTo>
                  <a:cubicBezTo>
                    <a:pt x="7398" y="6929"/>
                    <a:pt x="7451" y="6970"/>
                    <a:pt x="7509" y="7017"/>
                  </a:cubicBezTo>
                  <a:cubicBezTo>
                    <a:pt x="7539" y="7052"/>
                    <a:pt x="7568" y="7081"/>
                    <a:pt x="7597" y="7116"/>
                  </a:cubicBezTo>
                  <a:lnTo>
                    <a:pt x="7421" y="7163"/>
                  </a:lnTo>
                  <a:lnTo>
                    <a:pt x="7398" y="7169"/>
                  </a:lnTo>
                  <a:cubicBezTo>
                    <a:pt x="5790" y="7052"/>
                    <a:pt x="4195" y="6847"/>
                    <a:pt x="2611" y="6518"/>
                  </a:cubicBezTo>
                  <a:cubicBezTo>
                    <a:pt x="2288" y="6454"/>
                    <a:pt x="1942" y="6465"/>
                    <a:pt x="1614" y="6436"/>
                  </a:cubicBezTo>
                  <a:lnTo>
                    <a:pt x="1614" y="6436"/>
                  </a:lnTo>
                  <a:cubicBezTo>
                    <a:pt x="1825" y="6524"/>
                    <a:pt x="2024" y="6665"/>
                    <a:pt x="2241" y="6706"/>
                  </a:cubicBezTo>
                  <a:cubicBezTo>
                    <a:pt x="3825" y="7046"/>
                    <a:pt x="5427" y="7281"/>
                    <a:pt x="7046" y="7351"/>
                  </a:cubicBezTo>
                  <a:cubicBezTo>
                    <a:pt x="7351" y="7322"/>
                    <a:pt x="7662" y="7292"/>
                    <a:pt x="8014" y="7263"/>
                  </a:cubicBezTo>
                  <a:cubicBezTo>
                    <a:pt x="7920" y="6852"/>
                    <a:pt x="7556" y="6682"/>
                    <a:pt x="7281" y="6442"/>
                  </a:cubicBezTo>
                  <a:cubicBezTo>
                    <a:pt x="6899" y="6119"/>
                    <a:pt x="6313" y="5967"/>
                    <a:pt x="6313" y="5315"/>
                  </a:cubicBezTo>
                  <a:cubicBezTo>
                    <a:pt x="5980" y="5182"/>
                    <a:pt x="5920" y="4677"/>
                    <a:pt x="5502" y="4677"/>
                  </a:cubicBezTo>
                  <a:cubicBezTo>
                    <a:pt x="5480" y="4677"/>
                    <a:pt x="5457" y="4678"/>
                    <a:pt x="5433" y="4681"/>
                  </a:cubicBezTo>
                  <a:lnTo>
                    <a:pt x="5433" y="4681"/>
                  </a:lnTo>
                  <a:cubicBezTo>
                    <a:pt x="5437" y="4580"/>
                    <a:pt x="5471" y="4472"/>
                    <a:pt x="5433" y="4406"/>
                  </a:cubicBezTo>
                  <a:cubicBezTo>
                    <a:pt x="5204" y="3996"/>
                    <a:pt x="5233" y="3585"/>
                    <a:pt x="5339" y="3098"/>
                  </a:cubicBezTo>
                  <a:lnTo>
                    <a:pt x="5339" y="3098"/>
                  </a:lnTo>
                  <a:cubicBezTo>
                    <a:pt x="5579" y="3473"/>
                    <a:pt x="5790" y="3790"/>
                    <a:pt x="6002" y="4107"/>
                  </a:cubicBezTo>
                  <a:cubicBezTo>
                    <a:pt x="5990" y="3978"/>
                    <a:pt x="5984" y="3843"/>
                    <a:pt x="5943" y="3714"/>
                  </a:cubicBezTo>
                  <a:cubicBezTo>
                    <a:pt x="5837" y="3350"/>
                    <a:pt x="5661" y="2992"/>
                    <a:pt x="5603" y="2617"/>
                  </a:cubicBezTo>
                  <a:cubicBezTo>
                    <a:pt x="5485" y="1807"/>
                    <a:pt x="5415" y="998"/>
                    <a:pt x="5339" y="182"/>
                  </a:cubicBezTo>
                  <a:cubicBezTo>
                    <a:pt x="5327" y="124"/>
                    <a:pt x="5397" y="59"/>
                    <a:pt x="5433" y="0"/>
                  </a:cubicBezTo>
                  <a:lnTo>
                    <a:pt x="5433" y="0"/>
                  </a:lnTo>
                  <a:cubicBezTo>
                    <a:pt x="5339" y="65"/>
                    <a:pt x="5233" y="130"/>
                    <a:pt x="5139" y="206"/>
                  </a:cubicBezTo>
                  <a:cubicBezTo>
                    <a:pt x="5057" y="270"/>
                    <a:pt x="4987" y="341"/>
                    <a:pt x="4905" y="417"/>
                  </a:cubicBezTo>
                  <a:cubicBezTo>
                    <a:pt x="4693" y="1273"/>
                    <a:pt x="4476" y="2130"/>
                    <a:pt x="4236" y="3110"/>
                  </a:cubicBezTo>
                  <a:cubicBezTo>
                    <a:pt x="4077" y="2828"/>
                    <a:pt x="3913" y="2605"/>
                    <a:pt x="3819" y="2359"/>
                  </a:cubicBezTo>
                  <a:cubicBezTo>
                    <a:pt x="3526" y="1625"/>
                    <a:pt x="3667" y="880"/>
                    <a:pt x="3808" y="130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5927550" y="1846200"/>
              <a:ext cx="374025" cy="90525"/>
            </a:xfrm>
            <a:custGeom>
              <a:avLst/>
              <a:gdLst/>
              <a:ahLst/>
              <a:cxnLst/>
              <a:rect l="l" t="t" r="r" b="b"/>
              <a:pathLst>
                <a:path w="14961" h="3621" extrusionOk="0">
                  <a:moveTo>
                    <a:pt x="2248" y="588"/>
                  </a:moveTo>
                  <a:lnTo>
                    <a:pt x="2236" y="594"/>
                  </a:lnTo>
                  <a:cubicBezTo>
                    <a:pt x="2238" y="595"/>
                    <a:pt x="2239" y="595"/>
                    <a:pt x="2240" y="596"/>
                  </a:cubicBezTo>
                  <a:lnTo>
                    <a:pt x="2240" y="596"/>
                  </a:lnTo>
                  <a:cubicBezTo>
                    <a:pt x="2243" y="594"/>
                    <a:pt x="2245" y="591"/>
                    <a:pt x="2248" y="588"/>
                  </a:cubicBezTo>
                  <a:close/>
                  <a:moveTo>
                    <a:pt x="928" y="1034"/>
                  </a:moveTo>
                  <a:lnTo>
                    <a:pt x="922" y="1040"/>
                  </a:lnTo>
                  <a:cubicBezTo>
                    <a:pt x="923" y="1040"/>
                    <a:pt x="923" y="1040"/>
                    <a:pt x="924" y="1040"/>
                  </a:cubicBezTo>
                  <a:lnTo>
                    <a:pt x="924" y="1040"/>
                  </a:lnTo>
                  <a:lnTo>
                    <a:pt x="928" y="1034"/>
                  </a:lnTo>
                  <a:close/>
                  <a:moveTo>
                    <a:pt x="12409" y="2501"/>
                  </a:moveTo>
                  <a:cubicBezTo>
                    <a:pt x="12420" y="2536"/>
                    <a:pt x="12438" y="2565"/>
                    <a:pt x="12444" y="2589"/>
                  </a:cubicBezTo>
                  <a:cubicBezTo>
                    <a:pt x="12444" y="2606"/>
                    <a:pt x="12414" y="2618"/>
                    <a:pt x="12403" y="2636"/>
                  </a:cubicBezTo>
                  <a:cubicBezTo>
                    <a:pt x="12385" y="2606"/>
                    <a:pt x="12373" y="2577"/>
                    <a:pt x="12362" y="2548"/>
                  </a:cubicBezTo>
                  <a:cubicBezTo>
                    <a:pt x="12362" y="2530"/>
                    <a:pt x="12391" y="2518"/>
                    <a:pt x="12409" y="2501"/>
                  </a:cubicBezTo>
                  <a:close/>
                  <a:moveTo>
                    <a:pt x="12786" y="2929"/>
                  </a:moveTo>
                  <a:cubicBezTo>
                    <a:pt x="12787" y="2938"/>
                    <a:pt x="12789" y="2948"/>
                    <a:pt x="12790" y="2958"/>
                  </a:cubicBezTo>
                  <a:lnTo>
                    <a:pt x="12796" y="2929"/>
                  </a:lnTo>
                  <a:cubicBezTo>
                    <a:pt x="12793" y="2929"/>
                    <a:pt x="12789" y="2929"/>
                    <a:pt x="12786" y="2929"/>
                  </a:cubicBezTo>
                  <a:close/>
                  <a:moveTo>
                    <a:pt x="5913" y="1"/>
                  </a:moveTo>
                  <a:cubicBezTo>
                    <a:pt x="5756" y="1"/>
                    <a:pt x="5596" y="23"/>
                    <a:pt x="5474" y="90"/>
                  </a:cubicBezTo>
                  <a:cubicBezTo>
                    <a:pt x="5162" y="263"/>
                    <a:pt x="4842" y="310"/>
                    <a:pt x="4516" y="310"/>
                  </a:cubicBezTo>
                  <a:cubicBezTo>
                    <a:pt x="4346" y="310"/>
                    <a:pt x="4175" y="297"/>
                    <a:pt x="4002" y="283"/>
                  </a:cubicBezTo>
                  <a:cubicBezTo>
                    <a:pt x="3808" y="283"/>
                    <a:pt x="3609" y="295"/>
                    <a:pt x="3409" y="295"/>
                  </a:cubicBezTo>
                  <a:lnTo>
                    <a:pt x="3421" y="283"/>
                  </a:lnTo>
                  <a:lnTo>
                    <a:pt x="3421" y="283"/>
                  </a:lnTo>
                  <a:cubicBezTo>
                    <a:pt x="3151" y="453"/>
                    <a:pt x="2876" y="629"/>
                    <a:pt x="2600" y="805"/>
                  </a:cubicBezTo>
                  <a:cubicBezTo>
                    <a:pt x="2541" y="805"/>
                    <a:pt x="2477" y="800"/>
                    <a:pt x="2418" y="800"/>
                  </a:cubicBezTo>
                  <a:cubicBezTo>
                    <a:pt x="2453" y="776"/>
                    <a:pt x="2494" y="747"/>
                    <a:pt x="2529" y="723"/>
                  </a:cubicBezTo>
                  <a:cubicBezTo>
                    <a:pt x="2437" y="683"/>
                    <a:pt x="2333" y="637"/>
                    <a:pt x="2240" y="596"/>
                  </a:cubicBezTo>
                  <a:lnTo>
                    <a:pt x="2240" y="596"/>
                  </a:lnTo>
                  <a:cubicBezTo>
                    <a:pt x="2149" y="694"/>
                    <a:pt x="2051" y="796"/>
                    <a:pt x="1949" y="893"/>
                  </a:cubicBezTo>
                  <a:lnTo>
                    <a:pt x="2172" y="893"/>
                  </a:lnTo>
                  <a:cubicBezTo>
                    <a:pt x="1767" y="1392"/>
                    <a:pt x="1702" y="1439"/>
                    <a:pt x="863" y="1680"/>
                  </a:cubicBezTo>
                  <a:lnTo>
                    <a:pt x="1515" y="1028"/>
                  </a:lnTo>
                  <a:lnTo>
                    <a:pt x="1515" y="1028"/>
                  </a:lnTo>
                  <a:cubicBezTo>
                    <a:pt x="1322" y="1034"/>
                    <a:pt x="1123" y="1034"/>
                    <a:pt x="924" y="1040"/>
                  </a:cubicBezTo>
                  <a:lnTo>
                    <a:pt x="924" y="1040"/>
                  </a:lnTo>
                  <a:lnTo>
                    <a:pt x="623" y="1474"/>
                  </a:lnTo>
                  <a:cubicBezTo>
                    <a:pt x="593" y="1527"/>
                    <a:pt x="564" y="1586"/>
                    <a:pt x="535" y="1638"/>
                  </a:cubicBezTo>
                  <a:cubicBezTo>
                    <a:pt x="353" y="1861"/>
                    <a:pt x="177" y="2090"/>
                    <a:pt x="1" y="2319"/>
                  </a:cubicBezTo>
                  <a:cubicBezTo>
                    <a:pt x="36" y="2360"/>
                    <a:pt x="71" y="2401"/>
                    <a:pt x="107" y="2442"/>
                  </a:cubicBezTo>
                  <a:cubicBezTo>
                    <a:pt x="1209" y="1873"/>
                    <a:pt x="2265" y="1198"/>
                    <a:pt x="3415" y="764"/>
                  </a:cubicBezTo>
                  <a:cubicBezTo>
                    <a:pt x="4283" y="436"/>
                    <a:pt x="5257" y="412"/>
                    <a:pt x="6178" y="260"/>
                  </a:cubicBezTo>
                  <a:cubicBezTo>
                    <a:pt x="6188" y="258"/>
                    <a:pt x="6197" y="257"/>
                    <a:pt x="6206" y="257"/>
                  </a:cubicBezTo>
                  <a:cubicBezTo>
                    <a:pt x="6245" y="257"/>
                    <a:pt x="6286" y="273"/>
                    <a:pt x="6319" y="277"/>
                  </a:cubicBezTo>
                  <a:cubicBezTo>
                    <a:pt x="8108" y="659"/>
                    <a:pt x="9904" y="1040"/>
                    <a:pt x="11705" y="1421"/>
                  </a:cubicBezTo>
                  <a:cubicBezTo>
                    <a:pt x="11675" y="1468"/>
                    <a:pt x="11652" y="1509"/>
                    <a:pt x="11622" y="1556"/>
                  </a:cubicBezTo>
                  <a:cubicBezTo>
                    <a:pt x="11798" y="1873"/>
                    <a:pt x="11969" y="2184"/>
                    <a:pt x="12127" y="2489"/>
                  </a:cubicBezTo>
                  <a:cubicBezTo>
                    <a:pt x="11892" y="2577"/>
                    <a:pt x="11622" y="2683"/>
                    <a:pt x="11347" y="2794"/>
                  </a:cubicBezTo>
                  <a:cubicBezTo>
                    <a:pt x="11471" y="2746"/>
                    <a:pt x="11592" y="2728"/>
                    <a:pt x="11711" y="2728"/>
                  </a:cubicBezTo>
                  <a:cubicBezTo>
                    <a:pt x="12083" y="2728"/>
                    <a:pt x="12433" y="2908"/>
                    <a:pt x="12786" y="2929"/>
                  </a:cubicBezTo>
                  <a:lnTo>
                    <a:pt x="12786" y="2929"/>
                  </a:lnTo>
                  <a:cubicBezTo>
                    <a:pt x="12770" y="2805"/>
                    <a:pt x="12759" y="2687"/>
                    <a:pt x="12737" y="2524"/>
                  </a:cubicBezTo>
                  <a:lnTo>
                    <a:pt x="12737" y="2524"/>
                  </a:lnTo>
                  <a:cubicBezTo>
                    <a:pt x="13003" y="2641"/>
                    <a:pt x="13247" y="2706"/>
                    <a:pt x="13488" y="2706"/>
                  </a:cubicBezTo>
                  <a:cubicBezTo>
                    <a:pt x="13743" y="2706"/>
                    <a:pt x="13994" y="2634"/>
                    <a:pt x="14262" y="2477"/>
                  </a:cubicBezTo>
                  <a:lnTo>
                    <a:pt x="14262" y="3229"/>
                  </a:lnTo>
                  <a:lnTo>
                    <a:pt x="14262" y="3229"/>
                  </a:lnTo>
                  <a:cubicBezTo>
                    <a:pt x="14258" y="3229"/>
                    <a:pt x="14255" y="3228"/>
                    <a:pt x="14251" y="3228"/>
                  </a:cubicBezTo>
                  <a:lnTo>
                    <a:pt x="14251" y="3228"/>
                  </a:lnTo>
                  <a:lnTo>
                    <a:pt x="14262" y="3240"/>
                  </a:lnTo>
                  <a:lnTo>
                    <a:pt x="14262" y="3229"/>
                  </a:lnTo>
                  <a:lnTo>
                    <a:pt x="14262" y="3229"/>
                  </a:lnTo>
                  <a:cubicBezTo>
                    <a:pt x="14438" y="3236"/>
                    <a:pt x="14562" y="3274"/>
                    <a:pt x="14579" y="3504"/>
                  </a:cubicBezTo>
                  <a:cubicBezTo>
                    <a:pt x="14584" y="3569"/>
                    <a:pt x="14733" y="3621"/>
                    <a:pt x="14881" y="3621"/>
                  </a:cubicBezTo>
                  <a:cubicBezTo>
                    <a:pt x="14908" y="3621"/>
                    <a:pt x="14935" y="3619"/>
                    <a:pt x="14960" y="3615"/>
                  </a:cubicBezTo>
                  <a:cubicBezTo>
                    <a:pt x="14931" y="3551"/>
                    <a:pt x="14896" y="3492"/>
                    <a:pt x="14855" y="3428"/>
                  </a:cubicBezTo>
                  <a:cubicBezTo>
                    <a:pt x="14679" y="2976"/>
                    <a:pt x="14515" y="2536"/>
                    <a:pt x="14315" y="2020"/>
                  </a:cubicBezTo>
                  <a:cubicBezTo>
                    <a:pt x="14067" y="2258"/>
                    <a:pt x="13820" y="2331"/>
                    <a:pt x="13566" y="2331"/>
                  </a:cubicBezTo>
                  <a:cubicBezTo>
                    <a:pt x="13226" y="2331"/>
                    <a:pt x="12876" y="2198"/>
                    <a:pt x="12502" y="2155"/>
                  </a:cubicBezTo>
                  <a:cubicBezTo>
                    <a:pt x="12784" y="1908"/>
                    <a:pt x="13007" y="1691"/>
                    <a:pt x="13242" y="1480"/>
                  </a:cubicBezTo>
                  <a:cubicBezTo>
                    <a:pt x="13224" y="1451"/>
                    <a:pt x="13201" y="1427"/>
                    <a:pt x="13177" y="1398"/>
                  </a:cubicBezTo>
                  <a:cubicBezTo>
                    <a:pt x="12960" y="1363"/>
                    <a:pt x="12737" y="1333"/>
                    <a:pt x="12461" y="1292"/>
                  </a:cubicBezTo>
                  <a:cubicBezTo>
                    <a:pt x="12391" y="1363"/>
                    <a:pt x="12285" y="1480"/>
                    <a:pt x="12068" y="1715"/>
                  </a:cubicBezTo>
                  <a:lnTo>
                    <a:pt x="12068" y="870"/>
                  </a:lnTo>
                  <a:cubicBezTo>
                    <a:pt x="11740" y="858"/>
                    <a:pt x="11417" y="852"/>
                    <a:pt x="11118" y="541"/>
                  </a:cubicBezTo>
                  <a:cubicBezTo>
                    <a:pt x="11404" y="452"/>
                    <a:pt x="11648" y="378"/>
                    <a:pt x="11879" y="305"/>
                  </a:cubicBezTo>
                  <a:lnTo>
                    <a:pt x="11879" y="305"/>
                  </a:lnTo>
                  <a:cubicBezTo>
                    <a:pt x="11893" y="305"/>
                    <a:pt x="11908" y="306"/>
                    <a:pt x="11922" y="307"/>
                  </a:cubicBezTo>
                  <a:lnTo>
                    <a:pt x="11910" y="295"/>
                  </a:lnTo>
                  <a:cubicBezTo>
                    <a:pt x="11900" y="298"/>
                    <a:pt x="11890" y="301"/>
                    <a:pt x="11879" y="305"/>
                  </a:cubicBezTo>
                  <a:lnTo>
                    <a:pt x="11879" y="305"/>
                  </a:lnTo>
                  <a:cubicBezTo>
                    <a:pt x="11653" y="294"/>
                    <a:pt x="11426" y="283"/>
                    <a:pt x="11200" y="272"/>
                  </a:cubicBezTo>
                  <a:cubicBezTo>
                    <a:pt x="10672" y="324"/>
                    <a:pt x="10660" y="336"/>
                    <a:pt x="10971" y="805"/>
                  </a:cubicBezTo>
                  <a:lnTo>
                    <a:pt x="11171" y="958"/>
                  </a:lnTo>
                  <a:cubicBezTo>
                    <a:pt x="11159" y="981"/>
                    <a:pt x="11147" y="1005"/>
                    <a:pt x="11141" y="1028"/>
                  </a:cubicBezTo>
                  <a:lnTo>
                    <a:pt x="10854" y="940"/>
                  </a:lnTo>
                  <a:cubicBezTo>
                    <a:pt x="9986" y="747"/>
                    <a:pt x="9123" y="565"/>
                    <a:pt x="8255" y="383"/>
                  </a:cubicBezTo>
                  <a:cubicBezTo>
                    <a:pt x="7557" y="254"/>
                    <a:pt x="6876" y="119"/>
                    <a:pt x="6178" y="19"/>
                  </a:cubicBezTo>
                  <a:cubicBezTo>
                    <a:pt x="6096" y="8"/>
                    <a:pt x="6005" y="1"/>
                    <a:pt x="591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5757275" y="2122100"/>
              <a:ext cx="224425" cy="74050"/>
            </a:xfrm>
            <a:custGeom>
              <a:avLst/>
              <a:gdLst/>
              <a:ahLst/>
              <a:cxnLst/>
              <a:rect l="l" t="t" r="r" b="b"/>
              <a:pathLst>
                <a:path w="8977" h="2962" extrusionOk="0">
                  <a:moveTo>
                    <a:pt x="4326" y="866"/>
                  </a:moveTo>
                  <a:cubicBezTo>
                    <a:pt x="4317" y="902"/>
                    <a:pt x="4311" y="938"/>
                    <a:pt x="4295" y="974"/>
                  </a:cubicBezTo>
                  <a:cubicBezTo>
                    <a:pt x="4272" y="957"/>
                    <a:pt x="4254" y="939"/>
                    <a:pt x="4231" y="916"/>
                  </a:cubicBezTo>
                  <a:cubicBezTo>
                    <a:pt x="4261" y="900"/>
                    <a:pt x="4292" y="885"/>
                    <a:pt x="4326" y="866"/>
                  </a:cubicBezTo>
                  <a:close/>
                  <a:moveTo>
                    <a:pt x="4501" y="1"/>
                  </a:moveTo>
                  <a:lnTo>
                    <a:pt x="4501" y="1"/>
                  </a:lnTo>
                  <a:cubicBezTo>
                    <a:pt x="4134" y="476"/>
                    <a:pt x="3490" y="760"/>
                    <a:pt x="2867" y="760"/>
                  </a:cubicBezTo>
                  <a:cubicBezTo>
                    <a:pt x="2644" y="760"/>
                    <a:pt x="2423" y="723"/>
                    <a:pt x="2219" y="646"/>
                  </a:cubicBezTo>
                  <a:cubicBezTo>
                    <a:pt x="2183" y="634"/>
                    <a:pt x="2183" y="517"/>
                    <a:pt x="2172" y="441"/>
                  </a:cubicBezTo>
                  <a:lnTo>
                    <a:pt x="2072" y="347"/>
                  </a:lnTo>
                  <a:cubicBezTo>
                    <a:pt x="1427" y="1103"/>
                    <a:pt x="969" y="2030"/>
                    <a:pt x="1" y="2523"/>
                  </a:cubicBezTo>
                  <a:cubicBezTo>
                    <a:pt x="189" y="2599"/>
                    <a:pt x="353" y="2599"/>
                    <a:pt x="506" y="2599"/>
                  </a:cubicBezTo>
                  <a:cubicBezTo>
                    <a:pt x="625" y="2599"/>
                    <a:pt x="752" y="2583"/>
                    <a:pt x="876" y="2583"/>
                  </a:cubicBezTo>
                  <a:cubicBezTo>
                    <a:pt x="947" y="2583"/>
                    <a:pt x="1018" y="2588"/>
                    <a:pt x="1086" y="2605"/>
                  </a:cubicBezTo>
                  <a:cubicBezTo>
                    <a:pt x="2045" y="2824"/>
                    <a:pt x="3007" y="2962"/>
                    <a:pt x="3976" y="2962"/>
                  </a:cubicBezTo>
                  <a:cubicBezTo>
                    <a:pt x="4590" y="2962"/>
                    <a:pt x="5207" y="2906"/>
                    <a:pt x="5826" y="2781"/>
                  </a:cubicBezTo>
                  <a:cubicBezTo>
                    <a:pt x="6988" y="2547"/>
                    <a:pt x="8132" y="2318"/>
                    <a:pt x="8977" y="1397"/>
                  </a:cubicBezTo>
                  <a:cubicBezTo>
                    <a:pt x="8936" y="1344"/>
                    <a:pt x="8895" y="1297"/>
                    <a:pt x="8865" y="1262"/>
                  </a:cubicBezTo>
                  <a:cubicBezTo>
                    <a:pt x="8619" y="1408"/>
                    <a:pt x="8372" y="1555"/>
                    <a:pt x="8138" y="1714"/>
                  </a:cubicBezTo>
                  <a:cubicBezTo>
                    <a:pt x="7789" y="1949"/>
                    <a:pt x="7445" y="2180"/>
                    <a:pt x="7020" y="2180"/>
                  </a:cubicBezTo>
                  <a:cubicBezTo>
                    <a:pt x="6958" y="2180"/>
                    <a:pt x="6895" y="2176"/>
                    <a:pt x="6830" y="2165"/>
                  </a:cubicBezTo>
                  <a:lnTo>
                    <a:pt x="6830" y="2165"/>
                  </a:lnTo>
                  <a:cubicBezTo>
                    <a:pt x="6847" y="2183"/>
                    <a:pt x="6853" y="2206"/>
                    <a:pt x="6859" y="2230"/>
                  </a:cubicBezTo>
                  <a:cubicBezTo>
                    <a:pt x="6812" y="2206"/>
                    <a:pt x="6753" y="2183"/>
                    <a:pt x="6700" y="2165"/>
                  </a:cubicBezTo>
                  <a:cubicBezTo>
                    <a:pt x="6185" y="2356"/>
                    <a:pt x="5688" y="2596"/>
                    <a:pt x="5125" y="2596"/>
                  </a:cubicBezTo>
                  <a:cubicBezTo>
                    <a:pt x="5048" y="2596"/>
                    <a:pt x="4968" y="2592"/>
                    <a:pt x="4888" y="2582"/>
                  </a:cubicBezTo>
                  <a:cubicBezTo>
                    <a:pt x="5005" y="2394"/>
                    <a:pt x="5122" y="2206"/>
                    <a:pt x="5240" y="2019"/>
                  </a:cubicBezTo>
                  <a:lnTo>
                    <a:pt x="5240" y="2019"/>
                  </a:lnTo>
                  <a:cubicBezTo>
                    <a:pt x="4911" y="2206"/>
                    <a:pt x="4571" y="2382"/>
                    <a:pt x="4260" y="2588"/>
                  </a:cubicBezTo>
                  <a:cubicBezTo>
                    <a:pt x="4083" y="2699"/>
                    <a:pt x="3905" y="2741"/>
                    <a:pt x="3725" y="2741"/>
                  </a:cubicBezTo>
                  <a:cubicBezTo>
                    <a:pt x="3583" y="2741"/>
                    <a:pt x="3441" y="2715"/>
                    <a:pt x="3298" y="2676"/>
                  </a:cubicBezTo>
                  <a:cubicBezTo>
                    <a:pt x="3245" y="2664"/>
                    <a:pt x="3222" y="2541"/>
                    <a:pt x="3186" y="2459"/>
                  </a:cubicBezTo>
                  <a:cubicBezTo>
                    <a:pt x="2885" y="2546"/>
                    <a:pt x="2586" y="2588"/>
                    <a:pt x="2286" y="2588"/>
                  </a:cubicBezTo>
                  <a:cubicBezTo>
                    <a:pt x="1820" y="2588"/>
                    <a:pt x="1349" y="2487"/>
                    <a:pt x="857" y="2294"/>
                  </a:cubicBezTo>
                  <a:cubicBezTo>
                    <a:pt x="1186" y="1878"/>
                    <a:pt x="1450" y="1467"/>
                    <a:pt x="1796" y="1150"/>
                  </a:cubicBezTo>
                  <a:cubicBezTo>
                    <a:pt x="1955" y="998"/>
                    <a:pt x="2277" y="992"/>
                    <a:pt x="2535" y="963"/>
                  </a:cubicBezTo>
                  <a:cubicBezTo>
                    <a:pt x="2876" y="922"/>
                    <a:pt x="3210" y="922"/>
                    <a:pt x="3544" y="910"/>
                  </a:cubicBezTo>
                  <a:lnTo>
                    <a:pt x="3726" y="886"/>
                  </a:lnTo>
                  <a:lnTo>
                    <a:pt x="3726" y="886"/>
                  </a:lnTo>
                  <a:cubicBezTo>
                    <a:pt x="3691" y="939"/>
                    <a:pt x="3673" y="980"/>
                    <a:pt x="3650" y="1033"/>
                  </a:cubicBezTo>
                  <a:cubicBezTo>
                    <a:pt x="3621" y="1115"/>
                    <a:pt x="3597" y="1186"/>
                    <a:pt x="3580" y="1262"/>
                  </a:cubicBezTo>
                  <a:cubicBezTo>
                    <a:pt x="3615" y="1297"/>
                    <a:pt x="3644" y="1332"/>
                    <a:pt x="3679" y="1373"/>
                  </a:cubicBezTo>
                  <a:cubicBezTo>
                    <a:pt x="3773" y="1315"/>
                    <a:pt x="3879" y="1256"/>
                    <a:pt x="3973" y="1197"/>
                  </a:cubicBezTo>
                  <a:cubicBezTo>
                    <a:pt x="4031" y="1168"/>
                    <a:pt x="4084" y="1144"/>
                    <a:pt x="4143" y="1115"/>
                  </a:cubicBezTo>
                  <a:lnTo>
                    <a:pt x="4143" y="1115"/>
                  </a:lnTo>
                  <a:cubicBezTo>
                    <a:pt x="4125" y="1186"/>
                    <a:pt x="4108" y="1262"/>
                    <a:pt x="4090" y="1332"/>
                  </a:cubicBezTo>
                  <a:cubicBezTo>
                    <a:pt x="4066" y="1473"/>
                    <a:pt x="4055" y="1608"/>
                    <a:pt x="4037" y="1743"/>
                  </a:cubicBezTo>
                  <a:cubicBezTo>
                    <a:pt x="4430" y="1508"/>
                    <a:pt x="4647" y="1174"/>
                    <a:pt x="4647" y="710"/>
                  </a:cubicBezTo>
                  <a:lnTo>
                    <a:pt x="4647" y="710"/>
                  </a:lnTo>
                  <a:cubicBezTo>
                    <a:pt x="4541" y="755"/>
                    <a:pt x="4445" y="800"/>
                    <a:pt x="4344" y="845"/>
                  </a:cubicBezTo>
                  <a:lnTo>
                    <a:pt x="4344" y="845"/>
                  </a:lnTo>
                  <a:cubicBezTo>
                    <a:pt x="4391" y="562"/>
                    <a:pt x="4449" y="284"/>
                    <a:pt x="45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5953525" y="1802500"/>
              <a:ext cx="183775" cy="53300"/>
            </a:xfrm>
            <a:custGeom>
              <a:avLst/>
              <a:gdLst/>
              <a:ahLst/>
              <a:cxnLst/>
              <a:rect l="l" t="t" r="r" b="b"/>
              <a:pathLst>
                <a:path w="7351" h="2132" extrusionOk="0">
                  <a:moveTo>
                    <a:pt x="765" y="0"/>
                  </a:moveTo>
                  <a:cubicBezTo>
                    <a:pt x="514" y="0"/>
                    <a:pt x="264" y="100"/>
                    <a:pt x="13" y="135"/>
                  </a:cubicBezTo>
                  <a:lnTo>
                    <a:pt x="13" y="135"/>
                  </a:lnTo>
                  <a:cubicBezTo>
                    <a:pt x="13" y="129"/>
                    <a:pt x="12" y="124"/>
                    <a:pt x="12" y="119"/>
                  </a:cubicBezTo>
                  <a:lnTo>
                    <a:pt x="0" y="136"/>
                  </a:lnTo>
                  <a:cubicBezTo>
                    <a:pt x="5" y="136"/>
                    <a:pt x="9" y="135"/>
                    <a:pt x="13" y="135"/>
                  </a:cubicBezTo>
                  <a:lnTo>
                    <a:pt x="13" y="135"/>
                  </a:lnTo>
                  <a:cubicBezTo>
                    <a:pt x="24" y="306"/>
                    <a:pt x="30" y="488"/>
                    <a:pt x="47" y="670"/>
                  </a:cubicBezTo>
                  <a:cubicBezTo>
                    <a:pt x="1344" y="729"/>
                    <a:pt x="2605" y="788"/>
                    <a:pt x="3860" y="1580"/>
                  </a:cubicBezTo>
                  <a:cubicBezTo>
                    <a:pt x="3462" y="1726"/>
                    <a:pt x="3198" y="1832"/>
                    <a:pt x="2945" y="1926"/>
                  </a:cubicBezTo>
                  <a:lnTo>
                    <a:pt x="2945" y="2037"/>
                  </a:lnTo>
                  <a:cubicBezTo>
                    <a:pt x="3112" y="2049"/>
                    <a:pt x="3277" y="2060"/>
                    <a:pt x="3441" y="2060"/>
                  </a:cubicBezTo>
                  <a:cubicBezTo>
                    <a:pt x="3773" y="2060"/>
                    <a:pt x="4099" y="2015"/>
                    <a:pt x="4418" y="1838"/>
                  </a:cubicBezTo>
                  <a:cubicBezTo>
                    <a:pt x="4529" y="1772"/>
                    <a:pt x="4674" y="1751"/>
                    <a:pt x="4822" y="1751"/>
                  </a:cubicBezTo>
                  <a:cubicBezTo>
                    <a:pt x="4924" y="1751"/>
                    <a:pt x="5028" y="1761"/>
                    <a:pt x="5122" y="1773"/>
                  </a:cubicBezTo>
                  <a:cubicBezTo>
                    <a:pt x="5814" y="1873"/>
                    <a:pt x="6506" y="2008"/>
                    <a:pt x="7198" y="2131"/>
                  </a:cubicBezTo>
                  <a:cubicBezTo>
                    <a:pt x="7245" y="1908"/>
                    <a:pt x="7298" y="1685"/>
                    <a:pt x="7351" y="1456"/>
                  </a:cubicBezTo>
                  <a:cubicBezTo>
                    <a:pt x="7152" y="1456"/>
                    <a:pt x="6952" y="1456"/>
                    <a:pt x="6917" y="1192"/>
                  </a:cubicBezTo>
                  <a:cubicBezTo>
                    <a:pt x="5298" y="1116"/>
                    <a:pt x="3696" y="881"/>
                    <a:pt x="2112" y="547"/>
                  </a:cubicBezTo>
                  <a:cubicBezTo>
                    <a:pt x="1898" y="501"/>
                    <a:pt x="1701" y="374"/>
                    <a:pt x="1493" y="281"/>
                  </a:cubicBezTo>
                  <a:lnTo>
                    <a:pt x="1493" y="281"/>
                  </a:lnTo>
                  <a:lnTo>
                    <a:pt x="1256" y="131"/>
                  </a:lnTo>
                  <a:cubicBezTo>
                    <a:pt x="1250" y="131"/>
                    <a:pt x="1215" y="142"/>
                    <a:pt x="1215" y="142"/>
                  </a:cubicBezTo>
                  <a:cubicBezTo>
                    <a:pt x="1065" y="36"/>
                    <a:pt x="915" y="0"/>
                    <a:pt x="7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6080375" y="1726125"/>
              <a:ext cx="104300" cy="113100"/>
            </a:xfrm>
            <a:custGeom>
              <a:avLst/>
              <a:gdLst/>
              <a:ahLst/>
              <a:cxnLst/>
              <a:rect l="l" t="t" r="r" b="b"/>
              <a:pathLst>
                <a:path w="4172" h="4524" extrusionOk="0">
                  <a:moveTo>
                    <a:pt x="224" y="1583"/>
                  </a:moveTo>
                  <a:lnTo>
                    <a:pt x="224" y="1583"/>
                  </a:lnTo>
                  <a:cubicBezTo>
                    <a:pt x="222" y="1583"/>
                    <a:pt x="220" y="1584"/>
                    <a:pt x="218" y="1584"/>
                  </a:cubicBezTo>
                  <a:lnTo>
                    <a:pt x="224" y="1596"/>
                  </a:lnTo>
                  <a:cubicBezTo>
                    <a:pt x="224" y="1592"/>
                    <a:pt x="224" y="1587"/>
                    <a:pt x="224" y="1583"/>
                  </a:cubicBezTo>
                  <a:close/>
                  <a:moveTo>
                    <a:pt x="124" y="0"/>
                  </a:moveTo>
                  <a:lnTo>
                    <a:pt x="124" y="0"/>
                  </a:lnTo>
                  <a:cubicBezTo>
                    <a:pt x="24" y="481"/>
                    <a:pt x="1" y="892"/>
                    <a:pt x="224" y="1302"/>
                  </a:cubicBezTo>
                  <a:cubicBezTo>
                    <a:pt x="263" y="1375"/>
                    <a:pt x="227" y="1491"/>
                    <a:pt x="224" y="1583"/>
                  </a:cubicBezTo>
                  <a:lnTo>
                    <a:pt x="224" y="1583"/>
                  </a:lnTo>
                  <a:cubicBezTo>
                    <a:pt x="248" y="1580"/>
                    <a:pt x="271" y="1579"/>
                    <a:pt x="294" y="1579"/>
                  </a:cubicBezTo>
                  <a:cubicBezTo>
                    <a:pt x="711" y="1579"/>
                    <a:pt x="776" y="2084"/>
                    <a:pt x="1104" y="2212"/>
                  </a:cubicBezTo>
                  <a:cubicBezTo>
                    <a:pt x="1104" y="2869"/>
                    <a:pt x="1690" y="3015"/>
                    <a:pt x="2072" y="3344"/>
                  </a:cubicBezTo>
                  <a:cubicBezTo>
                    <a:pt x="2347" y="3584"/>
                    <a:pt x="2705" y="3760"/>
                    <a:pt x="2805" y="4165"/>
                  </a:cubicBezTo>
                  <a:cubicBezTo>
                    <a:pt x="2453" y="4195"/>
                    <a:pt x="2142" y="4224"/>
                    <a:pt x="1837" y="4253"/>
                  </a:cubicBezTo>
                  <a:cubicBezTo>
                    <a:pt x="1872" y="4517"/>
                    <a:pt x="2072" y="4517"/>
                    <a:pt x="2271" y="4517"/>
                  </a:cubicBezTo>
                  <a:cubicBezTo>
                    <a:pt x="2292" y="4514"/>
                    <a:pt x="2315" y="4513"/>
                    <a:pt x="2336" y="4513"/>
                  </a:cubicBezTo>
                  <a:cubicBezTo>
                    <a:pt x="2356" y="4513"/>
                    <a:pt x="2374" y="4514"/>
                    <a:pt x="2383" y="4517"/>
                  </a:cubicBezTo>
                  <a:cubicBezTo>
                    <a:pt x="2641" y="4494"/>
                    <a:pt x="2893" y="4459"/>
                    <a:pt x="3139" y="4459"/>
                  </a:cubicBezTo>
                  <a:cubicBezTo>
                    <a:pt x="3480" y="4464"/>
                    <a:pt x="3821" y="4493"/>
                    <a:pt x="4156" y="4516"/>
                  </a:cubicBezTo>
                  <a:lnTo>
                    <a:pt x="4156" y="4516"/>
                  </a:lnTo>
                  <a:cubicBezTo>
                    <a:pt x="4106" y="4423"/>
                    <a:pt x="4082" y="4299"/>
                    <a:pt x="4008" y="4242"/>
                  </a:cubicBezTo>
                  <a:cubicBezTo>
                    <a:pt x="3362" y="3778"/>
                    <a:pt x="2699" y="3338"/>
                    <a:pt x="2060" y="2875"/>
                  </a:cubicBezTo>
                  <a:cubicBezTo>
                    <a:pt x="1948" y="2787"/>
                    <a:pt x="1896" y="2599"/>
                    <a:pt x="1814" y="2458"/>
                  </a:cubicBezTo>
                  <a:lnTo>
                    <a:pt x="1814" y="2458"/>
                  </a:lnTo>
                  <a:lnTo>
                    <a:pt x="1825" y="2464"/>
                  </a:lnTo>
                  <a:cubicBezTo>
                    <a:pt x="1778" y="2382"/>
                    <a:pt x="1720" y="2311"/>
                    <a:pt x="1667" y="2229"/>
                  </a:cubicBezTo>
                  <a:cubicBezTo>
                    <a:pt x="1679" y="2206"/>
                    <a:pt x="1679" y="2188"/>
                    <a:pt x="1667" y="2165"/>
                  </a:cubicBezTo>
                  <a:cubicBezTo>
                    <a:pt x="1086" y="1989"/>
                    <a:pt x="969" y="1461"/>
                    <a:pt x="787" y="986"/>
                  </a:cubicBezTo>
                  <a:lnTo>
                    <a:pt x="787" y="986"/>
                  </a:lnTo>
                  <a:lnTo>
                    <a:pt x="793" y="1003"/>
                  </a:lnTo>
                  <a:cubicBezTo>
                    <a:pt x="587" y="686"/>
                    <a:pt x="376" y="376"/>
                    <a:pt x="124" y="0"/>
                  </a:cubicBezTo>
                  <a:close/>
                  <a:moveTo>
                    <a:pt x="4156" y="4516"/>
                  </a:moveTo>
                  <a:cubicBezTo>
                    <a:pt x="4158" y="4518"/>
                    <a:pt x="4159" y="4521"/>
                    <a:pt x="4160" y="4523"/>
                  </a:cubicBezTo>
                  <a:lnTo>
                    <a:pt x="4172" y="4517"/>
                  </a:lnTo>
                  <a:cubicBezTo>
                    <a:pt x="4167" y="4517"/>
                    <a:pt x="4162" y="4517"/>
                    <a:pt x="4156" y="451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6368125" y="2038100"/>
              <a:ext cx="108125" cy="67750"/>
            </a:xfrm>
            <a:custGeom>
              <a:avLst/>
              <a:gdLst/>
              <a:ahLst/>
              <a:cxnLst/>
              <a:rect l="l" t="t" r="r" b="b"/>
              <a:pathLst>
                <a:path w="4325" h="2710" extrusionOk="0">
                  <a:moveTo>
                    <a:pt x="2191" y="1702"/>
                  </a:moveTo>
                  <a:lnTo>
                    <a:pt x="2191" y="1702"/>
                  </a:lnTo>
                  <a:cubicBezTo>
                    <a:pt x="2190" y="1706"/>
                    <a:pt x="2190" y="1709"/>
                    <a:pt x="2189" y="1712"/>
                  </a:cubicBezTo>
                  <a:lnTo>
                    <a:pt x="2201" y="1706"/>
                  </a:lnTo>
                  <a:cubicBezTo>
                    <a:pt x="2197" y="1705"/>
                    <a:pt x="2194" y="1704"/>
                    <a:pt x="2191" y="1702"/>
                  </a:cubicBezTo>
                  <a:close/>
                  <a:moveTo>
                    <a:pt x="3911" y="1"/>
                  </a:moveTo>
                  <a:cubicBezTo>
                    <a:pt x="3720" y="1"/>
                    <a:pt x="3533" y="92"/>
                    <a:pt x="3333" y="216"/>
                  </a:cubicBezTo>
                  <a:cubicBezTo>
                    <a:pt x="2465" y="768"/>
                    <a:pt x="1585" y="1301"/>
                    <a:pt x="693" y="1835"/>
                  </a:cubicBezTo>
                  <a:cubicBezTo>
                    <a:pt x="353" y="2046"/>
                    <a:pt x="65" y="2281"/>
                    <a:pt x="1" y="2709"/>
                  </a:cubicBezTo>
                  <a:cubicBezTo>
                    <a:pt x="652" y="2539"/>
                    <a:pt x="1338" y="2451"/>
                    <a:pt x="1825" y="1888"/>
                  </a:cubicBezTo>
                  <a:cubicBezTo>
                    <a:pt x="1842" y="1866"/>
                    <a:pt x="1877" y="1861"/>
                    <a:pt x="1919" y="1861"/>
                  </a:cubicBezTo>
                  <a:cubicBezTo>
                    <a:pt x="1958" y="1861"/>
                    <a:pt x="2002" y="1865"/>
                    <a:pt x="2040" y="1865"/>
                  </a:cubicBezTo>
                  <a:cubicBezTo>
                    <a:pt x="2049" y="1865"/>
                    <a:pt x="2058" y="1865"/>
                    <a:pt x="2066" y="1865"/>
                  </a:cubicBezTo>
                  <a:lnTo>
                    <a:pt x="2042" y="1865"/>
                  </a:lnTo>
                  <a:cubicBezTo>
                    <a:pt x="2003" y="1752"/>
                    <a:pt x="2006" y="1677"/>
                    <a:pt x="2086" y="1677"/>
                  </a:cubicBezTo>
                  <a:cubicBezTo>
                    <a:pt x="2112" y="1677"/>
                    <a:pt x="2147" y="1685"/>
                    <a:pt x="2191" y="1702"/>
                  </a:cubicBezTo>
                  <a:lnTo>
                    <a:pt x="2191" y="1702"/>
                  </a:lnTo>
                  <a:cubicBezTo>
                    <a:pt x="2277" y="1270"/>
                    <a:pt x="2684" y="1165"/>
                    <a:pt x="2993" y="973"/>
                  </a:cubicBezTo>
                  <a:cubicBezTo>
                    <a:pt x="3421" y="685"/>
                    <a:pt x="3879" y="427"/>
                    <a:pt x="4324" y="157"/>
                  </a:cubicBezTo>
                  <a:cubicBezTo>
                    <a:pt x="4181" y="46"/>
                    <a:pt x="4045" y="1"/>
                    <a:pt x="391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6283500" y="1899175"/>
              <a:ext cx="62800" cy="74525"/>
            </a:xfrm>
            <a:custGeom>
              <a:avLst/>
              <a:gdLst/>
              <a:ahLst/>
              <a:cxnLst/>
              <a:rect l="l" t="t" r="r" b="b"/>
              <a:pathLst>
                <a:path w="2512" h="2981" extrusionOk="0">
                  <a:moveTo>
                    <a:pt x="2477" y="0"/>
                  </a:moveTo>
                  <a:cubicBezTo>
                    <a:pt x="2037" y="53"/>
                    <a:pt x="1585" y="94"/>
                    <a:pt x="1221" y="135"/>
                  </a:cubicBezTo>
                  <a:cubicBezTo>
                    <a:pt x="1157" y="487"/>
                    <a:pt x="1104" y="798"/>
                    <a:pt x="1045" y="1115"/>
                  </a:cubicBezTo>
                  <a:lnTo>
                    <a:pt x="1045" y="1098"/>
                  </a:lnTo>
                  <a:cubicBezTo>
                    <a:pt x="986" y="1150"/>
                    <a:pt x="928" y="1209"/>
                    <a:pt x="869" y="1262"/>
                  </a:cubicBezTo>
                  <a:cubicBezTo>
                    <a:pt x="787" y="1279"/>
                    <a:pt x="699" y="1285"/>
                    <a:pt x="611" y="1297"/>
                  </a:cubicBezTo>
                  <a:cubicBezTo>
                    <a:pt x="640" y="1367"/>
                    <a:pt x="676" y="1426"/>
                    <a:pt x="717" y="1491"/>
                  </a:cubicBezTo>
                  <a:cubicBezTo>
                    <a:pt x="691" y="1494"/>
                    <a:pt x="664" y="1496"/>
                    <a:pt x="637" y="1496"/>
                  </a:cubicBezTo>
                  <a:cubicBezTo>
                    <a:pt x="489" y="1496"/>
                    <a:pt x="340" y="1444"/>
                    <a:pt x="335" y="1379"/>
                  </a:cubicBezTo>
                  <a:cubicBezTo>
                    <a:pt x="318" y="1144"/>
                    <a:pt x="189" y="1109"/>
                    <a:pt x="1" y="1103"/>
                  </a:cubicBezTo>
                  <a:lnTo>
                    <a:pt x="1" y="1103"/>
                  </a:lnTo>
                  <a:cubicBezTo>
                    <a:pt x="24" y="1664"/>
                    <a:pt x="246" y="2042"/>
                    <a:pt x="875" y="2042"/>
                  </a:cubicBezTo>
                  <a:cubicBezTo>
                    <a:pt x="885" y="2042"/>
                    <a:pt x="895" y="2042"/>
                    <a:pt x="904" y="2042"/>
                  </a:cubicBezTo>
                  <a:lnTo>
                    <a:pt x="904" y="2042"/>
                  </a:lnTo>
                  <a:cubicBezTo>
                    <a:pt x="852" y="2312"/>
                    <a:pt x="799" y="2547"/>
                    <a:pt x="758" y="2775"/>
                  </a:cubicBezTo>
                  <a:cubicBezTo>
                    <a:pt x="828" y="2840"/>
                    <a:pt x="898" y="2910"/>
                    <a:pt x="969" y="2981"/>
                  </a:cubicBezTo>
                  <a:cubicBezTo>
                    <a:pt x="1045" y="2881"/>
                    <a:pt x="1121" y="2787"/>
                    <a:pt x="1198" y="2693"/>
                  </a:cubicBezTo>
                  <a:cubicBezTo>
                    <a:pt x="1246" y="2634"/>
                    <a:pt x="1295" y="2565"/>
                    <a:pt x="1338" y="2500"/>
                  </a:cubicBezTo>
                  <a:lnTo>
                    <a:pt x="1338" y="2500"/>
                  </a:lnTo>
                  <a:cubicBezTo>
                    <a:pt x="1338" y="2500"/>
                    <a:pt x="1338" y="2500"/>
                    <a:pt x="1338" y="2500"/>
                  </a:cubicBezTo>
                  <a:lnTo>
                    <a:pt x="1350" y="2482"/>
                  </a:lnTo>
                  <a:lnTo>
                    <a:pt x="1350" y="2482"/>
                  </a:lnTo>
                  <a:cubicBezTo>
                    <a:pt x="1346" y="2488"/>
                    <a:pt x="1342" y="2494"/>
                    <a:pt x="1338" y="2500"/>
                  </a:cubicBezTo>
                  <a:lnTo>
                    <a:pt x="1338" y="2500"/>
                  </a:lnTo>
                  <a:cubicBezTo>
                    <a:pt x="1344" y="2365"/>
                    <a:pt x="1350" y="2218"/>
                    <a:pt x="1362" y="2048"/>
                  </a:cubicBezTo>
                  <a:cubicBezTo>
                    <a:pt x="1573" y="2083"/>
                    <a:pt x="1773" y="2112"/>
                    <a:pt x="1949" y="2142"/>
                  </a:cubicBezTo>
                  <a:cubicBezTo>
                    <a:pt x="2078" y="1972"/>
                    <a:pt x="1685" y="1620"/>
                    <a:pt x="1432" y="1620"/>
                  </a:cubicBezTo>
                  <a:cubicBezTo>
                    <a:pt x="1388" y="1620"/>
                    <a:pt x="1341" y="1624"/>
                    <a:pt x="1291" y="1624"/>
                  </a:cubicBezTo>
                  <a:cubicBezTo>
                    <a:pt x="1229" y="1624"/>
                    <a:pt x="1161" y="1617"/>
                    <a:pt x="1086" y="1584"/>
                  </a:cubicBezTo>
                  <a:cubicBezTo>
                    <a:pt x="1344" y="1444"/>
                    <a:pt x="1597" y="1309"/>
                    <a:pt x="1849" y="1168"/>
                  </a:cubicBezTo>
                  <a:cubicBezTo>
                    <a:pt x="1814" y="1139"/>
                    <a:pt x="1784" y="1109"/>
                    <a:pt x="1755" y="1080"/>
                  </a:cubicBezTo>
                  <a:lnTo>
                    <a:pt x="1380" y="968"/>
                  </a:lnTo>
                  <a:cubicBezTo>
                    <a:pt x="1380" y="927"/>
                    <a:pt x="1374" y="880"/>
                    <a:pt x="1374" y="839"/>
                  </a:cubicBezTo>
                  <a:cubicBezTo>
                    <a:pt x="1667" y="781"/>
                    <a:pt x="1966" y="722"/>
                    <a:pt x="2271" y="663"/>
                  </a:cubicBezTo>
                  <a:lnTo>
                    <a:pt x="2342" y="663"/>
                  </a:lnTo>
                  <a:lnTo>
                    <a:pt x="2406" y="622"/>
                  </a:lnTo>
                  <a:cubicBezTo>
                    <a:pt x="2347" y="558"/>
                    <a:pt x="2301" y="499"/>
                    <a:pt x="2242" y="435"/>
                  </a:cubicBezTo>
                  <a:cubicBezTo>
                    <a:pt x="2330" y="399"/>
                    <a:pt x="2424" y="352"/>
                    <a:pt x="2512" y="317"/>
                  </a:cubicBezTo>
                  <a:cubicBezTo>
                    <a:pt x="2494" y="212"/>
                    <a:pt x="2488" y="106"/>
                    <a:pt x="2477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6315775" y="1822775"/>
              <a:ext cx="45200" cy="54125"/>
            </a:xfrm>
            <a:custGeom>
              <a:avLst/>
              <a:gdLst/>
              <a:ahLst/>
              <a:cxnLst/>
              <a:rect l="l" t="t" r="r" b="b"/>
              <a:pathLst>
                <a:path w="1808" h="2165" extrusionOk="0">
                  <a:moveTo>
                    <a:pt x="1216" y="1958"/>
                  </a:moveTo>
                  <a:cubicBezTo>
                    <a:pt x="1209" y="1968"/>
                    <a:pt x="1227" y="1977"/>
                    <a:pt x="1227" y="1977"/>
                  </a:cubicBezTo>
                  <a:cubicBezTo>
                    <a:pt x="1223" y="1971"/>
                    <a:pt x="1219" y="1965"/>
                    <a:pt x="1216" y="1958"/>
                  </a:cubicBezTo>
                  <a:close/>
                  <a:moveTo>
                    <a:pt x="880" y="0"/>
                  </a:moveTo>
                  <a:lnTo>
                    <a:pt x="880" y="0"/>
                  </a:lnTo>
                  <a:cubicBezTo>
                    <a:pt x="658" y="123"/>
                    <a:pt x="470" y="217"/>
                    <a:pt x="282" y="323"/>
                  </a:cubicBezTo>
                  <a:cubicBezTo>
                    <a:pt x="347" y="745"/>
                    <a:pt x="511" y="1132"/>
                    <a:pt x="112" y="1478"/>
                  </a:cubicBezTo>
                  <a:cubicBezTo>
                    <a:pt x="1" y="1578"/>
                    <a:pt x="71" y="1871"/>
                    <a:pt x="53" y="2083"/>
                  </a:cubicBezTo>
                  <a:cubicBezTo>
                    <a:pt x="265" y="2112"/>
                    <a:pt x="405" y="2135"/>
                    <a:pt x="575" y="2165"/>
                  </a:cubicBezTo>
                  <a:cubicBezTo>
                    <a:pt x="669" y="1936"/>
                    <a:pt x="757" y="1731"/>
                    <a:pt x="892" y="1420"/>
                  </a:cubicBezTo>
                  <a:cubicBezTo>
                    <a:pt x="1038" y="1667"/>
                    <a:pt x="1131" y="1812"/>
                    <a:pt x="1216" y="1958"/>
                  </a:cubicBezTo>
                  <a:lnTo>
                    <a:pt x="1216" y="1958"/>
                  </a:lnTo>
                  <a:cubicBezTo>
                    <a:pt x="1217" y="1957"/>
                    <a:pt x="1218" y="1955"/>
                    <a:pt x="1221" y="1954"/>
                  </a:cubicBezTo>
                  <a:lnTo>
                    <a:pt x="1221" y="1954"/>
                  </a:lnTo>
                  <a:lnTo>
                    <a:pt x="1526" y="2112"/>
                  </a:lnTo>
                  <a:lnTo>
                    <a:pt x="1514" y="2094"/>
                  </a:lnTo>
                  <a:cubicBezTo>
                    <a:pt x="1584" y="2083"/>
                    <a:pt x="1702" y="2071"/>
                    <a:pt x="1714" y="2042"/>
                  </a:cubicBezTo>
                  <a:cubicBezTo>
                    <a:pt x="1784" y="1572"/>
                    <a:pt x="1526" y="1173"/>
                    <a:pt x="1080" y="1068"/>
                  </a:cubicBezTo>
                  <a:cubicBezTo>
                    <a:pt x="939" y="1038"/>
                    <a:pt x="792" y="1050"/>
                    <a:pt x="646" y="1038"/>
                  </a:cubicBezTo>
                  <a:cubicBezTo>
                    <a:pt x="1015" y="950"/>
                    <a:pt x="1344" y="833"/>
                    <a:pt x="1661" y="651"/>
                  </a:cubicBezTo>
                  <a:cubicBezTo>
                    <a:pt x="1714" y="569"/>
                    <a:pt x="1755" y="493"/>
                    <a:pt x="1807" y="411"/>
                  </a:cubicBezTo>
                  <a:cubicBezTo>
                    <a:pt x="1790" y="323"/>
                    <a:pt x="1778" y="229"/>
                    <a:pt x="1760" y="112"/>
                  </a:cubicBezTo>
                  <a:cubicBezTo>
                    <a:pt x="1450" y="205"/>
                    <a:pt x="1162" y="293"/>
                    <a:pt x="851" y="381"/>
                  </a:cubicBezTo>
                  <a:cubicBezTo>
                    <a:pt x="863" y="235"/>
                    <a:pt x="869" y="153"/>
                    <a:pt x="880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6246650" y="1919550"/>
              <a:ext cx="59325" cy="49325"/>
            </a:xfrm>
            <a:custGeom>
              <a:avLst/>
              <a:gdLst/>
              <a:ahLst/>
              <a:cxnLst/>
              <a:rect l="l" t="t" r="r" b="b"/>
              <a:pathLst>
                <a:path w="2373" h="1973" extrusionOk="0">
                  <a:moveTo>
                    <a:pt x="32" y="1"/>
                  </a:moveTo>
                  <a:lnTo>
                    <a:pt x="20" y="13"/>
                  </a:lnTo>
                  <a:cubicBezTo>
                    <a:pt x="23" y="13"/>
                    <a:pt x="27" y="14"/>
                    <a:pt x="30" y="15"/>
                  </a:cubicBezTo>
                  <a:lnTo>
                    <a:pt x="30" y="15"/>
                  </a:lnTo>
                  <a:cubicBezTo>
                    <a:pt x="31" y="10"/>
                    <a:pt x="31" y="6"/>
                    <a:pt x="32" y="1"/>
                  </a:cubicBezTo>
                  <a:close/>
                  <a:moveTo>
                    <a:pt x="1475" y="288"/>
                  </a:moveTo>
                  <a:lnTo>
                    <a:pt x="1475" y="288"/>
                  </a:lnTo>
                  <a:cubicBezTo>
                    <a:pt x="1475" y="296"/>
                    <a:pt x="1475" y="304"/>
                    <a:pt x="1476" y="312"/>
                  </a:cubicBezTo>
                  <a:lnTo>
                    <a:pt x="1476" y="312"/>
                  </a:lnTo>
                  <a:cubicBezTo>
                    <a:pt x="1481" y="310"/>
                    <a:pt x="1487" y="308"/>
                    <a:pt x="1492" y="306"/>
                  </a:cubicBezTo>
                  <a:lnTo>
                    <a:pt x="1475" y="288"/>
                  </a:lnTo>
                  <a:close/>
                  <a:moveTo>
                    <a:pt x="30" y="15"/>
                  </a:moveTo>
                  <a:lnTo>
                    <a:pt x="30" y="15"/>
                  </a:lnTo>
                  <a:cubicBezTo>
                    <a:pt x="0" y="280"/>
                    <a:pt x="73" y="445"/>
                    <a:pt x="326" y="445"/>
                  </a:cubicBezTo>
                  <a:cubicBezTo>
                    <a:pt x="378" y="445"/>
                    <a:pt x="438" y="438"/>
                    <a:pt x="507" y="423"/>
                  </a:cubicBezTo>
                  <a:lnTo>
                    <a:pt x="507" y="423"/>
                  </a:lnTo>
                  <a:cubicBezTo>
                    <a:pt x="360" y="893"/>
                    <a:pt x="231" y="1292"/>
                    <a:pt x="102" y="1696"/>
                  </a:cubicBezTo>
                  <a:cubicBezTo>
                    <a:pt x="143" y="1708"/>
                    <a:pt x="173" y="1714"/>
                    <a:pt x="208" y="1732"/>
                  </a:cubicBezTo>
                  <a:cubicBezTo>
                    <a:pt x="325" y="1538"/>
                    <a:pt x="442" y="1350"/>
                    <a:pt x="577" y="1145"/>
                  </a:cubicBezTo>
                  <a:cubicBezTo>
                    <a:pt x="970" y="1344"/>
                    <a:pt x="1316" y="1509"/>
                    <a:pt x="1668" y="1685"/>
                  </a:cubicBezTo>
                  <a:cubicBezTo>
                    <a:pt x="1727" y="1626"/>
                    <a:pt x="1762" y="1561"/>
                    <a:pt x="1815" y="1526"/>
                  </a:cubicBezTo>
                  <a:cubicBezTo>
                    <a:pt x="1868" y="1491"/>
                    <a:pt x="1932" y="1468"/>
                    <a:pt x="1991" y="1444"/>
                  </a:cubicBezTo>
                  <a:cubicBezTo>
                    <a:pt x="2073" y="1638"/>
                    <a:pt x="2150" y="1802"/>
                    <a:pt x="2226" y="1972"/>
                  </a:cubicBezTo>
                  <a:cubicBezTo>
                    <a:pt x="2267" y="1743"/>
                    <a:pt x="2314" y="1509"/>
                    <a:pt x="2372" y="1239"/>
                  </a:cubicBezTo>
                  <a:cubicBezTo>
                    <a:pt x="1736" y="1233"/>
                    <a:pt x="1499" y="862"/>
                    <a:pt x="1476" y="312"/>
                  </a:cubicBezTo>
                  <a:lnTo>
                    <a:pt x="1476" y="312"/>
                  </a:lnTo>
                  <a:cubicBezTo>
                    <a:pt x="970" y="489"/>
                    <a:pt x="1514" y="831"/>
                    <a:pt x="1340" y="1139"/>
                  </a:cubicBezTo>
                  <a:cubicBezTo>
                    <a:pt x="1152" y="1069"/>
                    <a:pt x="947" y="1004"/>
                    <a:pt x="736" y="934"/>
                  </a:cubicBezTo>
                  <a:cubicBezTo>
                    <a:pt x="765" y="658"/>
                    <a:pt x="789" y="464"/>
                    <a:pt x="818" y="200"/>
                  </a:cubicBezTo>
                  <a:cubicBezTo>
                    <a:pt x="557" y="142"/>
                    <a:pt x="291" y="73"/>
                    <a:pt x="30" y="15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6350100" y="2374350"/>
              <a:ext cx="98875" cy="40950"/>
            </a:xfrm>
            <a:custGeom>
              <a:avLst/>
              <a:gdLst/>
              <a:ahLst/>
              <a:cxnLst/>
              <a:rect l="l" t="t" r="r" b="b"/>
              <a:pathLst>
                <a:path w="3955" h="1638" extrusionOk="0">
                  <a:moveTo>
                    <a:pt x="3954" y="1"/>
                  </a:moveTo>
                  <a:lnTo>
                    <a:pt x="3954" y="1"/>
                  </a:lnTo>
                  <a:cubicBezTo>
                    <a:pt x="3162" y="124"/>
                    <a:pt x="2376" y="259"/>
                    <a:pt x="1578" y="370"/>
                  </a:cubicBezTo>
                  <a:cubicBezTo>
                    <a:pt x="1556" y="373"/>
                    <a:pt x="1534" y="374"/>
                    <a:pt x="1512" y="374"/>
                  </a:cubicBezTo>
                  <a:cubicBezTo>
                    <a:pt x="1361" y="374"/>
                    <a:pt x="1204" y="328"/>
                    <a:pt x="1050" y="318"/>
                  </a:cubicBezTo>
                  <a:cubicBezTo>
                    <a:pt x="998" y="271"/>
                    <a:pt x="956" y="235"/>
                    <a:pt x="904" y="200"/>
                  </a:cubicBezTo>
                  <a:cubicBezTo>
                    <a:pt x="605" y="523"/>
                    <a:pt x="299" y="840"/>
                    <a:pt x="0" y="1162"/>
                  </a:cubicBezTo>
                  <a:lnTo>
                    <a:pt x="112" y="1291"/>
                  </a:lnTo>
                  <a:cubicBezTo>
                    <a:pt x="845" y="499"/>
                    <a:pt x="1872" y="675"/>
                    <a:pt x="2822" y="523"/>
                  </a:cubicBezTo>
                  <a:lnTo>
                    <a:pt x="2822" y="523"/>
                  </a:lnTo>
                  <a:cubicBezTo>
                    <a:pt x="2640" y="664"/>
                    <a:pt x="2452" y="793"/>
                    <a:pt x="2265" y="934"/>
                  </a:cubicBezTo>
                  <a:cubicBezTo>
                    <a:pt x="2288" y="969"/>
                    <a:pt x="2318" y="1004"/>
                    <a:pt x="2347" y="1045"/>
                  </a:cubicBezTo>
                  <a:cubicBezTo>
                    <a:pt x="2400" y="1092"/>
                    <a:pt x="2499" y="1174"/>
                    <a:pt x="2488" y="1203"/>
                  </a:cubicBezTo>
                  <a:cubicBezTo>
                    <a:pt x="2429" y="1321"/>
                    <a:pt x="2341" y="1432"/>
                    <a:pt x="2259" y="1544"/>
                  </a:cubicBezTo>
                  <a:cubicBezTo>
                    <a:pt x="2294" y="1579"/>
                    <a:pt x="2323" y="1608"/>
                    <a:pt x="2364" y="1638"/>
                  </a:cubicBezTo>
                  <a:cubicBezTo>
                    <a:pt x="2892" y="1092"/>
                    <a:pt x="3426" y="546"/>
                    <a:pt x="395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6394525" y="1362250"/>
              <a:ext cx="28350" cy="88300"/>
            </a:xfrm>
            <a:custGeom>
              <a:avLst/>
              <a:gdLst/>
              <a:ahLst/>
              <a:cxnLst/>
              <a:rect l="l" t="t" r="r" b="b"/>
              <a:pathLst>
                <a:path w="1134" h="3532" extrusionOk="0">
                  <a:moveTo>
                    <a:pt x="1" y="0"/>
                  </a:moveTo>
                  <a:lnTo>
                    <a:pt x="1" y="0"/>
                  </a:lnTo>
                  <a:cubicBezTo>
                    <a:pt x="189" y="869"/>
                    <a:pt x="370" y="1743"/>
                    <a:pt x="587" y="2611"/>
                  </a:cubicBezTo>
                  <a:cubicBezTo>
                    <a:pt x="664" y="2928"/>
                    <a:pt x="834" y="3227"/>
                    <a:pt x="957" y="3532"/>
                  </a:cubicBezTo>
                  <a:cubicBezTo>
                    <a:pt x="1016" y="3432"/>
                    <a:pt x="1133" y="3327"/>
                    <a:pt x="1121" y="3227"/>
                  </a:cubicBezTo>
                  <a:cubicBezTo>
                    <a:pt x="1074" y="2623"/>
                    <a:pt x="1127" y="1971"/>
                    <a:pt x="910" y="1438"/>
                  </a:cubicBezTo>
                  <a:cubicBezTo>
                    <a:pt x="705" y="933"/>
                    <a:pt x="546" y="311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5851150" y="1439525"/>
              <a:ext cx="145225" cy="29675"/>
            </a:xfrm>
            <a:custGeom>
              <a:avLst/>
              <a:gdLst/>
              <a:ahLst/>
              <a:cxnLst/>
              <a:rect l="l" t="t" r="r" b="b"/>
              <a:pathLst>
                <a:path w="5809" h="1187" extrusionOk="0">
                  <a:moveTo>
                    <a:pt x="18" y="1"/>
                  </a:moveTo>
                  <a:cubicBezTo>
                    <a:pt x="13" y="96"/>
                    <a:pt x="7" y="191"/>
                    <a:pt x="6" y="296"/>
                  </a:cubicBezTo>
                  <a:lnTo>
                    <a:pt x="6" y="296"/>
                  </a:lnTo>
                  <a:cubicBezTo>
                    <a:pt x="4" y="295"/>
                    <a:pt x="2" y="295"/>
                    <a:pt x="1" y="294"/>
                  </a:cubicBezTo>
                  <a:lnTo>
                    <a:pt x="1" y="294"/>
                  </a:lnTo>
                  <a:lnTo>
                    <a:pt x="6" y="312"/>
                  </a:lnTo>
                  <a:cubicBezTo>
                    <a:pt x="6" y="306"/>
                    <a:pt x="6" y="301"/>
                    <a:pt x="6" y="296"/>
                  </a:cubicBezTo>
                  <a:lnTo>
                    <a:pt x="6" y="296"/>
                  </a:lnTo>
                  <a:cubicBezTo>
                    <a:pt x="591" y="424"/>
                    <a:pt x="1176" y="541"/>
                    <a:pt x="1749" y="687"/>
                  </a:cubicBezTo>
                  <a:cubicBezTo>
                    <a:pt x="1843" y="705"/>
                    <a:pt x="1907" y="863"/>
                    <a:pt x="1978" y="951"/>
                  </a:cubicBezTo>
                  <a:cubicBezTo>
                    <a:pt x="2007" y="922"/>
                    <a:pt x="2042" y="899"/>
                    <a:pt x="2071" y="875"/>
                  </a:cubicBezTo>
                  <a:cubicBezTo>
                    <a:pt x="2089" y="811"/>
                    <a:pt x="2089" y="687"/>
                    <a:pt x="2118" y="676"/>
                  </a:cubicBezTo>
                  <a:cubicBezTo>
                    <a:pt x="2318" y="642"/>
                    <a:pt x="2519" y="607"/>
                    <a:pt x="2712" y="607"/>
                  </a:cubicBezTo>
                  <a:cubicBezTo>
                    <a:pt x="3023" y="607"/>
                    <a:pt x="3311" y="699"/>
                    <a:pt x="3532" y="1039"/>
                  </a:cubicBezTo>
                  <a:cubicBezTo>
                    <a:pt x="3485" y="807"/>
                    <a:pt x="3527" y="622"/>
                    <a:pt x="3764" y="622"/>
                  </a:cubicBezTo>
                  <a:cubicBezTo>
                    <a:pt x="3790" y="622"/>
                    <a:pt x="3818" y="624"/>
                    <a:pt x="3849" y="629"/>
                  </a:cubicBezTo>
                  <a:cubicBezTo>
                    <a:pt x="4254" y="676"/>
                    <a:pt x="4635" y="787"/>
                    <a:pt x="4846" y="1186"/>
                  </a:cubicBezTo>
                  <a:cubicBezTo>
                    <a:pt x="4881" y="1080"/>
                    <a:pt x="4917" y="987"/>
                    <a:pt x="4964" y="875"/>
                  </a:cubicBezTo>
                  <a:cubicBezTo>
                    <a:pt x="5210" y="934"/>
                    <a:pt x="5462" y="987"/>
                    <a:pt x="5703" y="1045"/>
                  </a:cubicBezTo>
                  <a:cubicBezTo>
                    <a:pt x="5738" y="1010"/>
                    <a:pt x="5767" y="969"/>
                    <a:pt x="5808" y="934"/>
                  </a:cubicBezTo>
                  <a:cubicBezTo>
                    <a:pt x="5110" y="517"/>
                    <a:pt x="4341" y="419"/>
                    <a:pt x="3561" y="419"/>
                  </a:cubicBezTo>
                  <a:cubicBezTo>
                    <a:pt x="3464" y="419"/>
                    <a:pt x="3366" y="421"/>
                    <a:pt x="3268" y="423"/>
                  </a:cubicBezTo>
                  <a:cubicBezTo>
                    <a:pt x="3163" y="425"/>
                    <a:pt x="3058" y="426"/>
                    <a:pt x="2954" y="426"/>
                  </a:cubicBezTo>
                  <a:cubicBezTo>
                    <a:pt x="1953" y="426"/>
                    <a:pt x="969" y="341"/>
                    <a:pt x="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5893825" y="1648525"/>
              <a:ext cx="100350" cy="34050"/>
            </a:xfrm>
            <a:custGeom>
              <a:avLst/>
              <a:gdLst/>
              <a:ahLst/>
              <a:cxnLst/>
              <a:rect l="l" t="t" r="r" b="b"/>
              <a:pathLst>
                <a:path w="4014" h="1362" extrusionOk="0">
                  <a:moveTo>
                    <a:pt x="523" y="1"/>
                  </a:moveTo>
                  <a:cubicBezTo>
                    <a:pt x="347" y="12"/>
                    <a:pt x="177" y="24"/>
                    <a:pt x="1" y="30"/>
                  </a:cubicBezTo>
                  <a:cubicBezTo>
                    <a:pt x="581" y="405"/>
                    <a:pt x="1150" y="787"/>
                    <a:pt x="1749" y="1139"/>
                  </a:cubicBezTo>
                  <a:cubicBezTo>
                    <a:pt x="1907" y="1227"/>
                    <a:pt x="2095" y="1250"/>
                    <a:pt x="2271" y="1297"/>
                  </a:cubicBezTo>
                  <a:lnTo>
                    <a:pt x="2259" y="1315"/>
                  </a:lnTo>
                  <a:cubicBezTo>
                    <a:pt x="2373" y="1170"/>
                    <a:pt x="2499" y="1128"/>
                    <a:pt x="2630" y="1128"/>
                  </a:cubicBezTo>
                  <a:cubicBezTo>
                    <a:pt x="2818" y="1128"/>
                    <a:pt x="3017" y="1215"/>
                    <a:pt x="3204" y="1215"/>
                  </a:cubicBezTo>
                  <a:cubicBezTo>
                    <a:pt x="3438" y="1215"/>
                    <a:pt x="3673" y="1291"/>
                    <a:pt x="4013" y="1362"/>
                  </a:cubicBezTo>
                  <a:cubicBezTo>
                    <a:pt x="3584" y="1010"/>
                    <a:pt x="3356" y="905"/>
                    <a:pt x="2745" y="905"/>
                  </a:cubicBezTo>
                  <a:cubicBezTo>
                    <a:pt x="2663" y="905"/>
                    <a:pt x="2574" y="907"/>
                    <a:pt x="2476" y="910"/>
                  </a:cubicBezTo>
                  <a:cubicBezTo>
                    <a:pt x="2446" y="911"/>
                    <a:pt x="2417" y="912"/>
                    <a:pt x="2387" y="912"/>
                  </a:cubicBezTo>
                  <a:cubicBezTo>
                    <a:pt x="1621" y="912"/>
                    <a:pt x="1031" y="549"/>
                    <a:pt x="52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6310500" y="1916050"/>
              <a:ext cx="36825" cy="46225"/>
            </a:xfrm>
            <a:custGeom>
              <a:avLst/>
              <a:gdLst/>
              <a:ahLst/>
              <a:cxnLst/>
              <a:rect l="l" t="t" r="r" b="b"/>
              <a:pathLst>
                <a:path w="1473" h="1849" extrusionOk="0">
                  <a:moveTo>
                    <a:pt x="1191" y="0"/>
                  </a:moveTo>
                  <a:lnTo>
                    <a:pt x="1191" y="0"/>
                  </a:lnTo>
                  <a:cubicBezTo>
                    <a:pt x="898" y="59"/>
                    <a:pt x="593" y="117"/>
                    <a:pt x="294" y="176"/>
                  </a:cubicBezTo>
                  <a:cubicBezTo>
                    <a:pt x="294" y="223"/>
                    <a:pt x="300" y="264"/>
                    <a:pt x="300" y="311"/>
                  </a:cubicBezTo>
                  <a:lnTo>
                    <a:pt x="675" y="417"/>
                  </a:lnTo>
                  <a:cubicBezTo>
                    <a:pt x="710" y="405"/>
                    <a:pt x="739" y="387"/>
                    <a:pt x="763" y="381"/>
                  </a:cubicBezTo>
                  <a:lnTo>
                    <a:pt x="763" y="381"/>
                  </a:lnTo>
                  <a:cubicBezTo>
                    <a:pt x="763" y="423"/>
                    <a:pt x="757" y="469"/>
                    <a:pt x="757" y="516"/>
                  </a:cubicBezTo>
                  <a:cubicBezTo>
                    <a:pt x="505" y="651"/>
                    <a:pt x="258" y="792"/>
                    <a:pt x="0" y="933"/>
                  </a:cubicBezTo>
                  <a:cubicBezTo>
                    <a:pt x="75" y="965"/>
                    <a:pt x="139" y="973"/>
                    <a:pt x="201" y="973"/>
                  </a:cubicBezTo>
                  <a:cubicBezTo>
                    <a:pt x="250" y="973"/>
                    <a:pt x="297" y="968"/>
                    <a:pt x="346" y="968"/>
                  </a:cubicBezTo>
                  <a:cubicBezTo>
                    <a:pt x="605" y="968"/>
                    <a:pt x="998" y="1320"/>
                    <a:pt x="857" y="1490"/>
                  </a:cubicBezTo>
                  <a:cubicBezTo>
                    <a:pt x="693" y="1461"/>
                    <a:pt x="493" y="1432"/>
                    <a:pt x="270" y="1396"/>
                  </a:cubicBezTo>
                  <a:cubicBezTo>
                    <a:pt x="264" y="1555"/>
                    <a:pt x="258" y="1701"/>
                    <a:pt x="253" y="1848"/>
                  </a:cubicBezTo>
                  <a:cubicBezTo>
                    <a:pt x="374" y="1688"/>
                    <a:pt x="508" y="1640"/>
                    <a:pt x="653" y="1640"/>
                  </a:cubicBezTo>
                  <a:cubicBezTo>
                    <a:pt x="863" y="1640"/>
                    <a:pt x="1095" y="1741"/>
                    <a:pt x="1343" y="1741"/>
                  </a:cubicBezTo>
                  <a:cubicBezTo>
                    <a:pt x="1386" y="1741"/>
                    <a:pt x="1429" y="1738"/>
                    <a:pt x="1473" y="1731"/>
                  </a:cubicBezTo>
                  <a:cubicBezTo>
                    <a:pt x="1256" y="1396"/>
                    <a:pt x="1074" y="1109"/>
                    <a:pt x="933" y="886"/>
                  </a:cubicBezTo>
                  <a:cubicBezTo>
                    <a:pt x="1033" y="546"/>
                    <a:pt x="1109" y="270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6159150" y="1951100"/>
              <a:ext cx="66450" cy="36975"/>
            </a:xfrm>
            <a:custGeom>
              <a:avLst/>
              <a:gdLst/>
              <a:ahLst/>
              <a:cxnLst/>
              <a:rect l="l" t="t" r="r" b="b"/>
              <a:pathLst>
                <a:path w="2658" h="1479" extrusionOk="0">
                  <a:moveTo>
                    <a:pt x="2611" y="0"/>
                  </a:moveTo>
                  <a:cubicBezTo>
                    <a:pt x="2441" y="24"/>
                    <a:pt x="2276" y="41"/>
                    <a:pt x="2118" y="65"/>
                  </a:cubicBezTo>
                  <a:lnTo>
                    <a:pt x="2130" y="53"/>
                  </a:lnTo>
                  <a:lnTo>
                    <a:pt x="2130" y="53"/>
                  </a:lnTo>
                  <a:cubicBezTo>
                    <a:pt x="2006" y="170"/>
                    <a:pt x="1907" y="317"/>
                    <a:pt x="1766" y="393"/>
                  </a:cubicBezTo>
                  <a:cubicBezTo>
                    <a:pt x="1185" y="734"/>
                    <a:pt x="593" y="1056"/>
                    <a:pt x="0" y="1379"/>
                  </a:cubicBezTo>
                  <a:cubicBezTo>
                    <a:pt x="18" y="1408"/>
                    <a:pt x="18" y="1443"/>
                    <a:pt x="12" y="1479"/>
                  </a:cubicBezTo>
                  <a:cubicBezTo>
                    <a:pt x="311" y="1461"/>
                    <a:pt x="622" y="1443"/>
                    <a:pt x="921" y="1420"/>
                  </a:cubicBezTo>
                  <a:cubicBezTo>
                    <a:pt x="997" y="1408"/>
                    <a:pt x="1062" y="1385"/>
                    <a:pt x="1126" y="1373"/>
                  </a:cubicBezTo>
                  <a:cubicBezTo>
                    <a:pt x="1455" y="1179"/>
                    <a:pt x="1789" y="980"/>
                    <a:pt x="2118" y="792"/>
                  </a:cubicBezTo>
                  <a:lnTo>
                    <a:pt x="2159" y="804"/>
                  </a:lnTo>
                  <a:lnTo>
                    <a:pt x="2206" y="798"/>
                  </a:lnTo>
                  <a:cubicBezTo>
                    <a:pt x="2130" y="423"/>
                    <a:pt x="2529" y="481"/>
                    <a:pt x="2658" y="299"/>
                  </a:cubicBezTo>
                  <a:cubicBezTo>
                    <a:pt x="2646" y="200"/>
                    <a:pt x="2622" y="100"/>
                    <a:pt x="26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5829875" y="1426050"/>
              <a:ext cx="30250" cy="64700"/>
            </a:xfrm>
            <a:custGeom>
              <a:avLst/>
              <a:gdLst/>
              <a:ahLst/>
              <a:cxnLst/>
              <a:rect l="l" t="t" r="r" b="b"/>
              <a:pathLst>
                <a:path w="1210" h="2588" extrusionOk="0">
                  <a:moveTo>
                    <a:pt x="65" y="0"/>
                  </a:moveTo>
                  <a:cubicBezTo>
                    <a:pt x="42" y="30"/>
                    <a:pt x="18" y="53"/>
                    <a:pt x="1" y="82"/>
                  </a:cubicBezTo>
                  <a:cubicBezTo>
                    <a:pt x="335" y="915"/>
                    <a:pt x="664" y="1754"/>
                    <a:pt x="1004" y="2587"/>
                  </a:cubicBezTo>
                  <a:cubicBezTo>
                    <a:pt x="1069" y="2576"/>
                    <a:pt x="1145" y="2558"/>
                    <a:pt x="1209" y="2546"/>
                  </a:cubicBezTo>
                  <a:cubicBezTo>
                    <a:pt x="1104" y="2206"/>
                    <a:pt x="986" y="1878"/>
                    <a:pt x="922" y="1531"/>
                  </a:cubicBezTo>
                  <a:cubicBezTo>
                    <a:pt x="893" y="1408"/>
                    <a:pt x="981" y="1262"/>
                    <a:pt x="1010" y="1121"/>
                  </a:cubicBezTo>
                  <a:cubicBezTo>
                    <a:pt x="957" y="1027"/>
                    <a:pt x="898" y="921"/>
                    <a:pt x="852" y="822"/>
                  </a:cubicBezTo>
                  <a:lnTo>
                    <a:pt x="852" y="822"/>
                  </a:lnTo>
                  <a:lnTo>
                    <a:pt x="857" y="833"/>
                  </a:lnTo>
                  <a:cubicBezTo>
                    <a:pt x="822" y="734"/>
                    <a:pt x="793" y="622"/>
                    <a:pt x="764" y="522"/>
                  </a:cubicBezTo>
                  <a:cubicBezTo>
                    <a:pt x="529" y="346"/>
                    <a:pt x="300" y="176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6205775" y="1922925"/>
              <a:ext cx="35075" cy="29800"/>
            </a:xfrm>
            <a:custGeom>
              <a:avLst/>
              <a:gdLst/>
              <a:ahLst/>
              <a:cxnLst/>
              <a:rect l="l" t="t" r="r" b="b"/>
              <a:pathLst>
                <a:path w="1403" h="1192" extrusionOk="0">
                  <a:moveTo>
                    <a:pt x="83" y="1"/>
                  </a:moveTo>
                  <a:cubicBezTo>
                    <a:pt x="53" y="54"/>
                    <a:pt x="30" y="106"/>
                    <a:pt x="1" y="159"/>
                  </a:cubicBezTo>
                  <a:cubicBezTo>
                    <a:pt x="276" y="312"/>
                    <a:pt x="546" y="458"/>
                    <a:pt x="863" y="634"/>
                  </a:cubicBezTo>
                  <a:cubicBezTo>
                    <a:pt x="634" y="840"/>
                    <a:pt x="441" y="1016"/>
                    <a:pt x="253" y="1192"/>
                  </a:cubicBezTo>
                  <a:cubicBezTo>
                    <a:pt x="423" y="1168"/>
                    <a:pt x="581" y="1151"/>
                    <a:pt x="746" y="1127"/>
                  </a:cubicBezTo>
                  <a:cubicBezTo>
                    <a:pt x="957" y="951"/>
                    <a:pt x="1162" y="775"/>
                    <a:pt x="1403" y="582"/>
                  </a:cubicBezTo>
                  <a:cubicBezTo>
                    <a:pt x="928" y="370"/>
                    <a:pt x="511" y="189"/>
                    <a:pt x="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6448500" y="1758225"/>
              <a:ext cx="26275" cy="69700"/>
            </a:xfrm>
            <a:custGeom>
              <a:avLst/>
              <a:gdLst/>
              <a:ahLst/>
              <a:cxnLst/>
              <a:rect l="l" t="t" r="r" b="b"/>
              <a:pathLst>
                <a:path w="1051" h="2788" extrusionOk="0">
                  <a:moveTo>
                    <a:pt x="18" y="1"/>
                  </a:moveTo>
                  <a:lnTo>
                    <a:pt x="1" y="7"/>
                  </a:lnTo>
                  <a:cubicBezTo>
                    <a:pt x="11" y="36"/>
                    <a:pt x="22" y="66"/>
                    <a:pt x="33" y="96"/>
                  </a:cubicBezTo>
                  <a:lnTo>
                    <a:pt x="33" y="96"/>
                  </a:lnTo>
                  <a:cubicBezTo>
                    <a:pt x="28" y="64"/>
                    <a:pt x="23" y="32"/>
                    <a:pt x="18" y="1"/>
                  </a:cubicBezTo>
                  <a:close/>
                  <a:moveTo>
                    <a:pt x="33" y="96"/>
                  </a:moveTo>
                  <a:cubicBezTo>
                    <a:pt x="109" y="587"/>
                    <a:pt x="175" y="1082"/>
                    <a:pt x="247" y="1567"/>
                  </a:cubicBezTo>
                  <a:cubicBezTo>
                    <a:pt x="276" y="1731"/>
                    <a:pt x="288" y="1902"/>
                    <a:pt x="312" y="2060"/>
                  </a:cubicBezTo>
                  <a:lnTo>
                    <a:pt x="306" y="2054"/>
                  </a:lnTo>
                  <a:lnTo>
                    <a:pt x="306" y="2054"/>
                  </a:lnTo>
                  <a:cubicBezTo>
                    <a:pt x="405" y="2201"/>
                    <a:pt x="499" y="2347"/>
                    <a:pt x="605" y="2494"/>
                  </a:cubicBezTo>
                  <a:cubicBezTo>
                    <a:pt x="752" y="2588"/>
                    <a:pt x="904" y="2694"/>
                    <a:pt x="1051" y="2787"/>
                  </a:cubicBezTo>
                  <a:cubicBezTo>
                    <a:pt x="1045" y="2705"/>
                    <a:pt x="1051" y="2606"/>
                    <a:pt x="998" y="2553"/>
                  </a:cubicBezTo>
                  <a:cubicBezTo>
                    <a:pt x="617" y="2019"/>
                    <a:pt x="317" y="1462"/>
                    <a:pt x="259" y="787"/>
                  </a:cubicBezTo>
                  <a:cubicBezTo>
                    <a:pt x="238" y="553"/>
                    <a:pt x="121" y="324"/>
                    <a:pt x="33" y="9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5993700" y="1462700"/>
              <a:ext cx="33175" cy="31575"/>
            </a:xfrm>
            <a:custGeom>
              <a:avLst/>
              <a:gdLst/>
              <a:ahLst/>
              <a:cxnLst/>
              <a:rect l="l" t="t" r="r" b="b"/>
              <a:pathLst>
                <a:path w="1327" h="1263" extrusionOk="0">
                  <a:moveTo>
                    <a:pt x="468" y="819"/>
                  </a:moveTo>
                  <a:cubicBezTo>
                    <a:pt x="465" y="824"/>
                    <a:pt x="462" y="829"/>
                    <a:pt x="458" y="834"/>
                  </a:cubicBezTo>
                  <a:lnTo>
                    <a:pt x="470" y="822"/>
                  </a:lnTo>
                  <a:cubicBezTo>
                    <a:pt x="469" y="821"/>
                    <a:pt x="469" y="820"/>
                    <a:pt x="468" y="819"/>
                  </a:cubicBezTo>
                  <a:close/>
                  <a:moveTo>
                    <a:pt x="100" y="1"/>
                  </a:moveTo>
                  <a:cubicBezTo>
                    <a:pt x="65" y="36"/>
                    <a:pt x="36" y="71"/>
                    <a:pt x="1" y="106"/>
                  </a:cubicBezTo>
                  <a:cubicBezTo>
                    <a:pt x="153" y="340"/>
                    <a:pt x="316" y="585"/>
                    <a:pt x="468" y="819"/>
                  </a:cubicBezTo>
                  <a:lnTo>
                    <a:pt x="468" y="819"/>
                  </a:lnTo>
                  <a:cubicBezTo>
                    <a:pt x="505" y="758"/>
                    <a:pt x="538" y="694"/>
                    <a:pt x="576" y="629"/>
                  </a:cubicBezTo>
                  <a:cubicBezTo>
                    <a:pt x="582" y="699"/>
                    <a:pt x="587" y="769"/>
                    <a:pt x="593" y="834"/>
                  </a:cubicBezTo>
                  <a:cubicBezTo>
                    <a:pt x="623" y="830"/>
                    <a:pt x="652" y="828"/>
                    <a:pt x="678" y="828"/>
                  </a:cubicBezTo>
                  <a:cubicBezTo>
                    <a:pt x="943" y="828"/>
                    <a:pt x="1017" y="1011"/>
                    <a:pt x="1033" y="1262"/>
                  </a:cubicBezTo>
                  <a:cubicBezTo>
                    <a:pt x="1133" y="1215"/>
                    <a:pt x="1233" y="1174"/>
                    <a:pt x="1327" y="1127"/>
                  </a:cubicBezTo>
                  <a:cubicBezTo>
                    <a:pt x="1086" y="570"/>
                    <a:pt x="582" y="300"/>
                    <a:pt x="1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6212375" y="1956800"/>
              <a:ext cx="28625" cy="21000"/>
            </a:xfrm>
            <a:custGeom>
              <a:avLst/>
              <a:gdLst/>
              <a:ahLst/>
              <a:cxnLst/>
              <a:rect l="l" t="t" r="r" b="b"/>
              <a:pathLst>
                <a:path w="1145" h="840" extrusionOk="0">
                  <a:moveTo>
                    <a:pt x="682" y="0"/>
                  </a:moveTo>
                  <a:cubicBezTo>
                    <a:pt x="641" y="0"/>
                    <a:pt x="591" y="24"/>
                    <a:pt x="529" y="66"/>
                  </a:cubicBezTo>
                  <a:cubicBezTo>
                    <a:pt x="400" y="247"/>
                    <a:pt x="1" y="189"/>
                    <a:pt x="77" y="564"/>
                  </a:cubicBezTo>
                  <a:cubicBezTo>
                    <a:pt x="200" y="506"/>
                    <a:pt x="323" y="447"/>
                    <a:pt x="458" y="382"/>
                  </a:cubicBezTo>
                  <a:cubicBezTo>
                    <a:pt x="558" y="535"/>
                    <a:pt x="640" y="664"/>
                    <a:pt x="752" y="840"/>
                  </a:cubicBezTo>
                  <a:cubicBezTo>
                    <a:pt x="922" y="658"/>
                    <a:pt x="1051" y="517"/>
                    <a:pt x="1145" y="418"/>
                  </a:cubicBezTo>
                  <a:cubicBezTo>
                    <a:pt x="1010" y="324"/>
                    <a:pt x="840" y="271"/>
                    <a:pt x="816" y="183"/>
                  </a:cubicBezTo>
                  <a:cubicBezTo>
                    <a:pt x="784" y="55"/>
                    <a:pt x="744" y="0"/>
                    <a:pt x="6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6100475" y="1750750"/>
              <a:ext cx="22025" cy="29500"/>
            </a:xfrm>
            <a:custGeom>
              <a:avLst/>
              <a:gdLst/>
              <a:ahLst/>
              <a:cxnLst/>
              <a:rect l="l" t="t" r="r" b="b"/>
              <a:pathLst>
                <a:path w="881" h="1180" extrusionOk="0">
                  <a:moveTo>
                    <a:pt x="1" y="1"/>
                  </a:moveTo>
                  <a:lnTo>
                    <a:pt x="1" y="1"/>
                  </a:lnTo>
                  <a:cubicBezTo>
                    <a:pt x="177" y="476"/>
                    <a:pt x="294" y="1004"/>
                    <a:pt x="880" y="1180"/>
                  </a:cubicBezTo>
                  <a:cubicBezTo>
                    <a:pt x="705" y="869"/>
                    <a:pt x="540" y="558"/>
                    <a:pt x="341" y="253"/>
                  </a:cubicBezTo>
                  <a:cubicBezTo>
                    <a:pt x="265" y="147"/>
                    <a:pt x="118" y="89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5953525" y="1795375"/>
              <a:ext cx="30375" cy="10850"/>
            </a:xfrm>
            <a:custGeom>
              <a:avLst/>
              <a:gdLst/>
              <a:ahLst/>
              <a:cxnLst/>
              <a:rect l="l" t="t" r="r" b="b"/>
              <a:pathLst>
                <a:path w="1215" h="434" extrusionOk="0">
                  <a:moveTo>
                    <a:pt x="694" y="0"/>
                  </a:moveTo>
                  <a:cubicBezTo>
                    <a:pt x="498" y="0"/>
                    <a:pt x="302" y="136"/>
                    <a:pt x="0" y="427"/>
                  </a:cubicBezTo>
                  <a:cubicBezTo>
                    <a:pt x="255" y="394"/>
                    <a:pt x="509" y="294"/>
                    <a:pt x="764" y="294"/>
                  </a:cubicBezTo>
                  <a:cubicBezTo>
                    <a:pt x="914" y="294"/>
                    <a:pt x="1064" y="329"/>
                    <a:pt x="1215" y="433"/>
                  </a:cubicBezTo>
                  <a:cubicBezTo>
                    <a:pt x="1191" y="345"/>
                    <a:pt x="1191" y="222"/>
                    <a:pt x="1138" y="187"/>
                  </a:cubicBezTo>
                  <a:cubicBezTo>
                    <a:pt x="966" y="65"/>
                    <a:pt x="830" y="0"/>
                    <a:pt x="6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6265625" y="2254825"/>
              <a:ext cx="29200" cy="9425"/>
            </a:xfrm>
            <a:custGeom>
              <a:avLst/>
              <a:gdLst/>
              <a:ahLst/>
              <a:cxnLst/>
              <a:rect l="l" t="t" r="r" b="b"/>
              <a:pathLst>
                <a:path w="1168" h="377" extrusionOk="0">
                  <a:moveTo>
                    <a:pt x="863" y="1"/>
                  </a:moveTo>
                  <a:lnTo>
                    <a:pt x="6" y="130"/>
                  </a:lnTo>
                  <a:cubicBezTo>
                    <a:pt x="6" y="212"/>
                    <a:pt x="0" y="288"/>
                    <a:pt x="0" y="364"/>
                  </a:cubicBezTo>
                  <a:cubicBezTo>
                    <a:pt x="387" y="376"/>
                    <a:pt x="775" y="376"/>
                    <a:pt x="1168" y="376"/>
                  </a:cubicBezTo>
                  <a:cubicBezTo>
                    <a:pt x="1062" y="253"/>
                    <a:pt x="968" y="124"/>
                    <a:pt x="86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6317675" y="2417325"/>
              <a:ext cx="18225" cy="8825"/>
            </a:xfrm>
            <a:custGeom>
              <a:avLst/>
              <a:gdLst/>
              <a:ahLst/>
              <a:cxnLst/>
              <a:rect l="l" t="t" r="r" b="b"/>
              <a:pathLst>
                <a:path w="729" h="353" extrusionOk="0">
                  <a:moveTo>
                    <a:pt x="658" y="1"/>
                  </a:moveTo>
                  <a:lnTo>
                    <a:pt x="1" y="218"/>
                  </a:lnTo>
                  <a:lnTo>
                    <a:pt x="42" y="353"/>
                  </a:lnTo>
                  <a:cubicBezTo>
                    <a:pt x="247" y="335"/>
                    <a:pt x="464" y="323"/>
                    <a:pt x="670" y="306"/>
                  </a:cubicBezTo>
                  <a:cubicBezTo>
                    <a:pt x="687" y="224"/>
                    <a:pt x="711" y="147"/>
                    <a:pt x="728" y="59"/>
                  </a:cubicBezTo>
                  <a:cubicBezTo>
                    <a:pt x="705" y="42"/>
                    <a:pt x="681" y="18"/>
                    <a:pt x="6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6334400" y="2403700"/>
              <a:ext cx="19825" cy="15550"/>
            </a:xfrm>
            <a:custGeom>
              <a:avLst/>
              <a:gdLst/>
              <a:ahLst/>
              <a:cxnLst/>
              <a:rect l="l" t="t" r="r" b="b"/>
              <a:pathLst>
                <a:path w="793" h="622" extrusionOk="0">
                  <a:moveTo>
                    <a:pt x="628" y="0"/>
                  </a:moveTo>
                  <a:cubicBezTo>
                    <a:pt x="417" y="182"/>
                    <a:pt x="212" y="370"/>
                    <a:pt x="1" y="552"/>
                  </a:cubicBezTo>
                  <a:cubicBezTo>
                    <a:pt x="18" y="569"/>
                    <a:pt x="36" y="593"/>
                    <a:pt x="71" y="616"/>
                  </a:cubicBezTo>
                  <a:cubicBezTo>
                    <a:pt x="311" y="622"/>
                    <a:pt x="546" y="622"/>
                    <a:pt x="793" y="622"/>
                  </a:cubicBezTo>
                  <a:cubicBezTo>
                    <a:pt x="781" y="446"/>
                    <a:pt x="775" y="282"/>
                    <a:pt x="769" y="106"/>
                  </a:cubicBezTo>
                  <a:cubicBezTo>
                    <a:pt x="716" y="65"/>
                    <a:pt x="675" y="35"/>
                    <a:pt x="62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6420200" y="1784050"/>
              <a:ext cx="9850" cy="10425"/>
            </a:xfrm>
            <a:custGeom>
              <a:avLst/>
              <a:gdLst/>
              <a:ahLst/>
              <a:cxnLst/>
              <a:rect l="l" t="t" r="r" b="b"/>
              <a:pathLst>
                <a:path w="394" h="417" extrusionOk="0">
                  <a:moveTo>
                    <a:pt x="30" y="0"/>
                  </a:moveTo>
                  <a:cubicBezTo>
                    <a:pt x="18" y="88"/>
                    <a:pt x="6" y="182"/>
                    <a:pt x="0" y="270"/>
                  </a:cubicBezTo>
                  <a:lnTo>
                    <a:pt x="147" y="417"/>
                  </a:lnTo>
                  <a:cubicBezTo>
                    <a:pt x="223" y="370"/>
                    <a:pt x="311" y="317"/>
                    <a:pt x="393" y="264"/>
                  </a:cubicBezTo>
                  <a:cubicBezTo>
                    <a:pt x="300" y="176"/>
                    <a:pt x="212" y="88"/>
                    <a:pt x="1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6334400" y="2418950"/>
              <a:ext cx="19375" cy="6175"/>
            </a:xfrm>
            <a:custGeom>
              <a:avLst/>
              <a:gdLst/>
              <a:ahLst/>
              <a:cxnLst/>
              <a:rect l="l" t="t" r="r" b="b"/>
              <a:pathLst>
                <a:path w="775" h="247" extrusionOk="0">
                  <a:moveTo>
                    <a:pt x="59" y="0"/>
                  </a:moveTo>
                  <a:cubicBezTo>
                    <a:pt x="42" y="82"/>
                    <a:pt x="18" y="159"/>
                    <a:pt x="1" y="247"/>
                  </a:cubicBezTo>
                  <a:lnTo>
                    <a:pt x="358" y="247"/>
                  </a:lnTo>
                  <a:cubicBezTo>
                    <a:pt x="499" y="182"/>
                    <a:pt x="628" y="123"/>
                    <a:pt x="769" y="59"/>
                  </a:cubicBezTo>
                  <a:lnTo>
                    <a:pt x="775" y="6"/>
                  </a:lnTo>
                  <a:cubicBezTo>
                    <a:pt x="534" y="0"/>
                    <a:pt x="300" y="0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6146100" y="1314150"/>
              <a:ext cx="9400" cy="12925"/>
            </a:xfrm>
            <a:custGeom>
              <a:avLst/>
              <a:gdLst/>
              <a:ahLst/>
              <a:cxnLst/>
              <a:rect l="l" t="t" r="r" b="b"/>
              <a:pathLst>
                <a:path w="376" h="517" extrusionOk="0">
                  <a:moveTo>
                    <a:pt x="111" y="0"/>
                  </a:moveTo>
                  <a:cubicBezTo>
                    <a:pt x="70" y="29"/>
                    <a:pt x="35" y="71"/>
                    <a:pt x="0" y="94"/>
                  </a:cubicBezTo>
                  <a:cubicBezTo>
                    <a:pt x="100" y="235"/>
                    <a:pt x="211" y="376"/>
                    <a:pt x="323" y="516"/>
                  </a:cubicBezTo>
                  <a:lnTo>
                    <a:pt x="375" y="46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5848950" y="1438850"/>
              <a:ext cx="2675" cy="8050"/>
            </a:xfrm>
            <a:custGeom>
              <a:avLst/>
              <a:gdLst/>
              <a:ahLst/>
              <a:cxnLst/>
              <a:rect l="l" t="t" r="r" b="b"/>
              <a:pathLst>
                <a:path w="107" h="322" extrusionOk="0">
                  <a:moveTo>
                    <a:pt x="40" y="0"/>
                  </a:moveTo>
                  <a:cubicBezTo>
                    <a:pt x="27" y="0"/>
                    <a:pt x="14" y="4"/>
                    <a:pt x="1" y="10"/>
                  </a:cubicBezTo>
                  <a:cubicBezTo>
                    <a:pt x="36" y="110"/>
                    <a:pt x="65" y="222"/>
                    <a:pt x="94" y="321"/>
                  </a:cubicBezTo>
                  <a:cubicBezTo>
                    <a:pt x="94" y="227"/>
                    <a:pt x="100" y="128"/>
                    <a:pt x="106" y="28"/>
                  </a:cubicBezTo>
                  <a:cubicBezTo>
                    <a:pt x="84" y="10"/>
                    <a:pt x="62" y="0"/>
                    <a:pt x="4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6313275" y="1961650"/>
              <a:ext cx="3850" cy="5450"/>
            </a:xfrm>
            <a:custGeom>
              <a:avLst/>
              <a:gdLst/>
              <a:ahLst/>
              <a:cxnLst/>
              <a:rect l="l" t="t" r="r" b="b"/>
              <a:pathLst>
                <a:path w="154" h="218" extrusionOk="0">
                  <a:moveTo>
                    <a:pt x="1" y="218"/>
                  </a:moveTo>
                  <a:cubicBezTo>
                    <a:pt x="54" y="141"/>
                    <a:pt x="101" y="71"/>
                    <a:pt x="153" y="1"/>
                  </a:cubicBezTo>
                  <a:cubicBezTo>
                    <a:pt x="101" y="71"/>
                    <a:pt x="54" y="141"/>
                    <a:pt x="1" y="21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6133625" y="1820425"/>
              <a:ext cx="4275" cy="7350"/>
            </a:xfrm>
            <a:custGeom>
              <a:avLst/>
              <a:gdLst/>
              <a:ahLst/>
              <a:cxnLst/>
              <a:rect l="l" t="t" r="r" b="b"/>
              <a:pathLst>
                <a:path w="171" h="294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100"/>
                    <a:pt x="36" y="194"/>
                    <a:pt x="59" y="294"/>
                  </a:cubicBezTo>
                  <a:lnTo>
                    <a:pt x="82" y="282"/>
                  </a:lnTo>
                  <a:cubicBezTo>
                    <a:pt x="112" y="241"/>
                    <a:pt x="141" y="188"/>
                    <a:pt x="170" y="129"/>
                  </a:cubicBezTo>
                  <a:cubicBezTo>
                    <a:pt x="112" y="88"/>
                    <a:pt x="59" y="41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5984750" y="1805900"/>
              <a:ext cx="6050" cy="3825"/>
            </a:xfrm>
            <a:custGeom>
              <a:avLst/>
              <a:gdLst/>
              <a:ahLst/>
              <a:cxnLst/>
              <a:rect l="l" t="t" r="r" b="b"/>
              <a:pathLst>
                <a:path w="242" h="153" extrusionOk="0">
                  <a:moveTo>
                    <a:pt x="241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6122475" y="1781850"/>
              <a:ext cx="3975" cy="587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1" y="1"/>
                  </a:moveTo>
                  <a:cubicBezTo>
                    <a:pt x="48" y="83"/>
                    <a:pt x="106" y="165"/>
                    <a:pt x="159" y="235"/>
                  </a:cubicBezTo>
                  <a:cubicBezTo>
                    <a:pt x="106" y="153"/>
                    <a:pt x="48" y="8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6349950" y="2403550"/>
              <a:ext cx="3550" cy="3250"/>
            </a:xfrm>
            <a:custGeom>
              <a:avLst/>
              <a:gdLst/>
              <a:ahLst/>
              <a:cxnLst/>
              <a:rect l="l" t="t" r="r" b="b"/>
              <a:pathLst>
                <a:path w="142" h="130" extrusionOk="0">
                  <a:moveTo>
                    <a:pt x="6" y="0"/>
                  </a:moveTo>
                  <a:lnTo>
                    <a:pt x="0" y="6"/>
                  </a:lnTo>
                  <a:cubicBezTo>
                    <a:pt x="10" y="13"/>
                    <a:pt x="20" y="20"/>
                    <a:pt x="30" y="27"/>
                  </a:cubicBezTo>
                  <a:lnTo>
                    <a:pt x="30" y="27"/>
                  </a:lnTo>
                  <a:lnTo>
                    <a:pt x="6" y="0"/>
                  </a:lnTo>
                  <a:close/>
                  <a:moveTo>
                    <a:pt x="30" y="27"/>
                  </a:moveTo>
                  <a:lnTo>
                    <a:pt x="118" y="129"/>
                  </a:lnTo>
                  <a:lnTo>
                    <a:pt x="141" y="112"/>
                  </a:lnTo>
                  <a:cubicBezTo>
                    <a:pt x="100" y="80"/>
                    <a:pt x="63" y="52"/>
                    <a:pt x="30" y="2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6279250" y="1302850"/>
              <a:ext cx="70875" cy="193175"/>
            </a:xfrm>
            <a:custGeom>
              <a:avLst/>
              <a:gdLst/>
              <a:ahLst/>
              <a:cxnLst/>
              <a:rect l="l" t="t" r="r" b="b"/>
              <a:pathLst>
                <a:path w="2835" h="7727" extrusionOk="0">
                  <a:moveTo>
                    <a:pt x="318" y="329"/>
                  </a:moveTo>
                  <a:lnTo>
                    <a:pt x="329" y="347"/>
                  </a:lnTo>
                  <a:cubicBezTo>
                    <a:pt x="329" y="346"/>
                    <a:pt x="329" y="346"/>
                    <a:pt x="329" y="346"/>
                  </a:cubicBezTo>
                  <a:lnTo>
                    <a:pt x="329" y="346"/>
                  </a:lnTo>
                  <a:cubicBezTo>
                    <a:pt x="325" y="340"/>
                    <a:pt x="321" y="335"/>
                    <a:pt x="318" y="329"/>
                  </a:cubicBezTo>
                  <a:close/>
                  <a:moveTo>
                    <a:pt x="683" y="1"/>
                  </a:moveTo>
                  <a:cubicBezTo>
                    <a:pt x="559" y="1"/>
                    <a:pt x="433" y="8"/>
                    <a:pt x="306" y="24"/>
                  </a:cubicBezTo>
                  <a:cubicBezTo>
                    <a:pt x="312" y="153"/>
                    <a:pt x="318" y="247"/>
                    <a:pt x="329" y="346"/>
                  </a:cubicBezTo>
                  <a:lnTo>
                    <a:pt x="329" y="346"/>
                  </a:lnTo>
                  <a:cubicBezTo>
                    <a:pt x="730" y="940"/>
                    <a:pt x="808" y="1620"/>
                    <a:pt x="582" y="2271"/>
                  </a:cubicBezTo>
                  <a:cubicBezTo>
                    <a:pt x="171" y="3468"/>
                    <a:pt x="1" y="4641"/>
                    <a:pt x="177" y="5914"/>
                  </a:cubicBezTo>
                  <a:cubicBezTo>
                    <a:pt x="276" y="6618"/>
                    <a:pt x="605" y="7105"/>
                    <a:pt x="1016" y="7727"/>
                  </a:cubicBezTo>
                  <a:cubicBezTo>
                    <a:pt x="1244" y="6729"/>
                    <a:pt x="1450" y="5843"/>
                    <a:pt x="1661" y="4958"/>
                  </a:cubicBezTo>
                  <a:cubicBezTo>
                    <a:pt x="1866" y="4136"/>
                    <a:pt x="2054" y="3309"/>
                    <a:pt x="2670" y="2670"/>
                  </a:cubicBezTo>
                  <a:lnTo>
                    <a:pt x="2670" y="2670"/>
                  </a:lnTo>
                  <a:lnTo>
                    <a:pt x="2658" y="2681"/>
                  </a:lnTo>
                  <a:cubicBezTo>
                    <a:pt x="2834" y="2024"/>
                    <a:pt x="2676" y="1391"/>
                    <a:pt x="2465" y="769"/>
                  </a:cubicBezTo>
                  <a:cubicBezTo>
                    <a:pt x="2400" y="587"/>
                    <a:pt x="2236" y="382"/>
                    <a:pt x="2066" y="306"/>
                  </a:cubicBezTo>
                  <a:cubicBezTo>
                    <a:pt x="1627" y="114"/>
                    <a:pt x="1166" y="1"/>
                    <a:pt x="6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6360225" y="1489250"/>
              <a:ext cx="71300" cy="201100"/>
            </a:xfrm>
            <a:custGeom>
              <a:avLst/>
              <a:gdLst/>
              <a:ahLst/>
              <a:cxnLst/>
              <a:rect l="l" t="t" r="r" b="b"/>
              <a:pathLst>
                <a:path w="2852" h="8044" extrusionOk="0">
                  <a:moveTo>
                    <a:pt x="1760" y="3163"/>
                  </a:moveTo>
                  <a:lnTo>
                    <a:pt x="1760" y="3163"/>
                  </a:lnTo>
                  <a:cubicBezTo>
                    <a:pt x="1957" y="3585"/>
                    <a:pt x="1787" y="3878"/>
                    <a:pt x="1513" y="4129"/>
                  </a:cubicBezTo>
                  <a:lnTo>
                    <a:pt x="1513" y="4129"/>
                  </a:lnTo>
                  <a:cubicBezTo>
                    <a:pt x="1597" y="3809"/>
                    <a:pt x="1681" y="3494"/>
                    <a:pt x="1760" y="3163"/>
                  </a:cubicBezTo>
                  <a:close/>
                  <a:moveTo>
                    <a:pt x="2476" y="1"/>
                  </a:moveTo>
                  <a:cubicBezTo>
                    <a:pt x="2382" y="183"/>
                    <a:pt x="2311" y="265"/>
                    <a:pt x="2294" y="353"/>
                  </a:cubicBezTo>
                  <a:cubicBezTo>
                    <a:pt x="2089" y="1409"/>
                    <a:pt x="1390" y="2177"/>
                    <a:pt x="716" y="2934"/>
                  </a:cubicBezTo>
                  <a:cubicBezTo>
                    <a:pt x="0" y="3738"/>
                    <a:pt x="88" y="4612"/>
                    <a:pt x="217" y="5697"/>
                  </a:cubicBezTo>
                  <a:cubicBezTo>
                    <a:pt x="475" y="5310"/>
                    <a:pt x="610" y="5046"/>
                    <a:pt x="798" y="4835"/>
                  </a:cubicBezTo>
                  <a:cubicBezTo>
                    <a:pt x="983" y="4624"/>
                    <a:pt x="1204" y="4445"/>
                    <a:pt x="1414" y="4253"/>
                  </a:cubicBezTo>
                  <a:lnTo>
                    <a:pt x="1414" y="4253"/>
                  </a:lnTo>
                  <a:cubicBezTo>
                    <a:pt x="1203" y="4557"/>
                    <a:pt x="981" y="4863"/>
                    <a:pt x="821" y="5193"/>
                  </a:cubicBezTo>
                  <a:cubicBezTo>
                    <a:pt x="628" y="5603"/>
                    <a:pt x="381" y="6055"/>
                    <a:pt x="399" y="6477"/>
                  </a:cubicBezTo>
                  <a:cubicBezTo>
                    <a:pt x="434" y="7005"/>
                    <a:pt x="716" y="7516"/>
                    <a:pt x="903" y="8044"/>
                  </a:cubicBezTo>
                  <a:cubicBezTo>
                    <a:pt x="1801" y="6360"/>
                    <a:pt x="2529" y="4682"/>
                    <a:pt x="2323" y="2776"/>
                  </a:cubicBezTo>
                  <a:lnTo>
                    <a:pt x="2323" y="2776"/>
                  </a:lnTo>
                  <a:cubicBezTo>
                    <a:pt x="2194" y="2793"/>
                    <a:pt x="2106" y="2811"/>
                    <a:pt x="1942" y="2840"/>
                  </a:cubicBezTo>
                  <a:cubicBezTo>
                    <a:pt x="2493" y="1943"/>
                    <a:pt x="2851" y="1092"/>
                    <a:pt x="24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6309050" y="1323225"/>
              <a:ext cx="80375" cy="196125"/>
            </a:xfrm>
            <a:custGeom>
              <a:avLst/>
              <a:gdLst/>
              <a:ahLst/>
              <a:cxnLst/>
              <a:rect l="l" t="t" r="r" b="b"/>
              <a:pathLst>
                <a:path w="3215" h="7845" extrusionOk="0">
                  <a:moveTo>
                    <a:pt x="1724" y="1"/>
                  </a:moveTo>
                  <a:cubicBezTo>
                    <a:pt x="1672" y="48"/>
                    <a:pt x="1619" y="101"/>
                    <a:pt x="1572" y="159"/>
                  </a:cubicBezTo>
                  <a:cubicBezTo>
                    <a:pt x="1636" y="558"/>
                    <a:pt x="1719" y="951"/>
                    <a:pt x="1754" y="1356"/>
                  </a:cubicBezTo>
                  <a:cubicBezTo>
                    <a:pt x="1777" y="1562"/>
                    <a:pt x="1822" y="1835"/>
                    <a:pt x="1493" y="1875"/>
                  </a:cubicBezTo>
                  <a:lnTo>
                    <a:pt x="1493" y="1875"/>
                  </a:lnTo>
                  <a:cubicBezTo>
                    <a:pt x="1489" y="1870"/>
                    <a:pt x="1486" y="1865"/>
                    <a:pt x="1484" y="1861"/>
                  </a:cubicBezTo>
                  <a:lnTo>
                    <a:pt x="1466" y="1878"/>
                  </a:lnTo>
                  <a:cubicBezTo>
                    <a:pt x="1475" y="1877"/>
                    <a:pt x="1484" y="1876"/>
                    <a:pt x="1493" y="1875"/>
                  </a:cubicBezTo>
                  <a:lnTo>
                    <a:pt x="1493" y="1875"/>
                  </a:lnTo>
                  <a:cubicBezTo>
                    <a:pt x="1516" y="1909"/>
                    <a:pt x="1559" y="1950"/>
                    <a:pt x="1554" y="1960"/>
                  </a:cubicBezTo>
                  <a:cubicBezTo>
                    <a:pt x="827" y="3181"/>
                    <a:pt x="751" y="4600"/>
                    <a:pt x="287" y="5903"/>
                  </a:cubicBezTo>
                  <a:cubicBezTo>
                    <a:pt x="72" y="6495"/>
                    <a:pt x="1" y="7111"/>
                    <a:pt x="314" y="7710"/>
                  </a:cubicBezTo>
                  <a:lnTo>
                    <a:pt x="314" y="7710"/>
                  </a:lnTo>
                  <a:cubicBezTo>
                    <a:pt x="313" y="7710"/>
                    <a:pt x="312" y="7710"/>
                    <a:pt x="311" y="7709"/>
                  </a:cubicBezTo>
                  <a:lnTo>
                    <a:pt x="311" y="7709"/>
                  </a:lnTo>
                  <a:lnTo>
                    <a:pt x="322" y="7727"/>
                  </a:lnTo>
                  <a:cubicBezTo>
                    <a:pt x="319" y="7722"/>
                    <a:pt x="316" y="7716"/>
                    <a:pt x="314" y="7710"/>
                  </a:cubicBezTo>
                  <a:lnTo>
                    <a:pt x="314" y="7710"/>
                  </a:lnTo>
                  <a:cubicBezTo>
                    <a:pt x="447" y="7757"/>
                    <a:pt x="582" y="7798"/>
                    <a:pt x="733" y="7844"/>
                  </a:cubicBezTo>
                  <a:cubicBezTo>
                    <a:pt x="780" y="6900"/>
                    <a:pt x="1132" y="6096"/>
                    <a:pt x="1783" y="5439"/>
                  </a:cubicBezTo>
                  <a:lnTo>
                    <a:pt x="1783" y="5439"/>
                  </a:lnTo>
                  <a:lnTo>
                    <a:pt x="1765" y="5451"/>
                  </a:lnTo>
                  <a:cubicBezTo>
                    <a:pt x="1777" y="5339"/>
                    <a:pt x="1760" y="5210"/>
                    <a:pt x="1807" y="5105"/>
                  </a:cubicBezTo>
                  <a:cubicBezTo>
                    <a:pt x="2041" y="4518"/>
                    <a:pt x="2323" y="3949"/>
                    <a:pt x="2516" y="3351"/>
                  </a:cubicBezTo>
                  <a:cubicBezTo>
                    <a:pt x="3138" y="1391"/>
                    <a:pt x="3214" y="1297"/>
                    <a:pt x="17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6169850" y="1385575"/>
              <a:ext cx="104750" cy="65725"/>
            </a:xfrm>
            <a:custGeom>
              <a:avLst/>
              <a:gdLst/>
              <a:ahLst/>
              <a:cxnLst/>
              <a:rect l="l" t="t" r="r" b="b"/>
              <a:pathLst>
                <a:path w="4190" h="2629" extrusionOk="0">
                  <a:moveTo>
                    <a:pt x="71" y="0"/>
                  </a:moveTo>
                  <a:lnTo>
                    <a:pt x="71" y="0"/>
                  </a:lnTo>
                  <a:cubicBezTo>
                    <a:pt x="0" y="886"/>
                    <a:pt x="323" y="1455"/>
                    <a:pt x="1074" y="1754"/>
                  </a:cubicBezTo>
                  <a:cubicBezTo>
                    <a:pt x="1303" y="1854"/>
                    <a:pt x="1520" y="1960"/>
                    <a:pt x="1754" y="2018"/>
                  </a:cubicBezTo>
                  <a:cubicBezTo>
                    <a:pt x="2535" y="2224"/>
                    <a:pt x="3315" y="2411"/>
                    <a:pt x="4189" y="2628"/>
                  </a:cubicBezTo>
                  <a:cubicBezTo>
                    <a:pt x="4019" y="2030"/>
                    <a:pt x="3919" y="1561"/>
                    <a:pt x="3749" y="1103"/>
                  </a:cubicBezTo>
                  <a:cubicBezTo>
                    <a:pt x="3579" y="634"/>
                    <a:pt x="3198" y="370"/>
                    <a:pt x="2722" y="258"/>
                  </a:cubicBezTo>
                  <a:cubicBezTo>
                    <a:pt x="2435" y="194"/>
                    <a:pt x="2153" y="153"/>
                    <a:pt x="1860" y="129"/>
                  </a:cubicBezTo>
                  <a:cubicBezTo>
                    <a:pt x="1262" y="76"/>
                    <a:pt x="663" y="41"/>
                    <a:pt x="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6351550" y="1440700"/>
              <a:ext cx="72050" cy="143900"/>
            </a:xfrm>
            <a:custGeom>
              <a:avLst/>
              <a:gdLst/>
              <a:ahLst/>
              <a:cxnLst/>
              <a:rect l="l" t="t" r="r" b="b"/>
              <a:pathLst>
                <a:path w="2882" h="5756" extrusionOk="0">
                  <a:moveTo>
                    <a:pt x="1256" y="1110"/>
                  </a:moveTo>
                  <a:lnTo>
                    <a:pt x="1250" y="1121"/>
                  </a:lnTo>
                  <a:cubicBezTo>
                    <a:pt x="1252" y="1121"/>
                    <a:pt x="1253" y="1120"/>
                    <a:pt x="1255" y="1119"/>
                  </a:cubicBezTo>
                  <a:lnTo>
                    <a:pt x="1255" y="1119"/>
                  </a:lnTo>
                  <a:cubicBezTo>
                    <a:pt x="1255" y="1116"/>
                    <a:pt x="1256" y="1113"/>
                    <a:pt x="1256" y="1110"/>
                  </a:cubicBezTo>
                  <a:close/>
                  <a:moveTo>
                    <a:pt x="2025" y="1"/>
                  </a:moveTo>
                  <a:cubicBezTo>
                    <a:pt x="1843" y="371"/>
                    <a:pt x="1708" y="681"/>
                    <a:pt x="1544" y="975"/>
                  </a:cubicBezTo>
                  <a:cubicBezTo>
                    <a:pt x="1498" y="1056"/>
                    <a:pt x="1354" y="1068"/>
                    <a:pt x="1255" y="1119"/>
                  </a:cubicBezTo>
                  <a:lnTo>
                    <a:pt x="1255" y="1119"/>
                  </a:lnTo>
                  <a:cubicBezTo>
                    <a:pt x="1173" y="1565"/>
                    <a:pt x="1026" y="1976"/>
                    <a:pt x="669" y="2284"/>
                  </a:cubicBezTo>
                  <a:lnTo>
                    <a:pt x="669" y="2284"/>
                  </a:lnTo>
                  <a:cubicBezTo>
                    <a:pt x="669" y="2284"/>
                    <a:pt x="670" y="2283"/>
                    <a:pt x="670" y="2283"/>
                  </a:cubicBezTo>
                  <a:lnTo>
                    <a:pt x="670" y="2283"/>
                  </a:lnTo>
                  <a:lnTo>
                    <a:pt x="664" y="2289"/>
                  </a:lnTo>
                  <a:cubicBezTo>
                    <a:pt x="666" y="2287"/>
                    <a:pt x="668" y="2286"/>
                    <a:pt x="669" y="2284"/>
                  </a:cubicBezTo>
                  <a:lnTo>
                    <a:pt x="669" y="2284"/>
                  </a:lnTo>
                  <a:cubicBezTo>
                    <a:pt x="546" y="2671"/>
                    <a:pt x="411" y="3058"/>
                    <a:pt x="294" y="3445"/>
                  </a:cubicBezTo>
                  <a:cubicBezTo>
                    <a:pt x="212" y="3697"/>
                    <a:pt x="148" y="3955"/>
                    <a:pt x="77" y="4201"/>
                  </a:cubicBezTo>
                  <a:cubicBezTo>
                    <a:pt x="54" y="4454"/>
                    <a:pt x="24" y="4694"/>
                    <a:pt x="1" y="4935"/>
                  </a:cubicBezTo>
                  <a:lnTo>
                    <a:pt x="1" y="5222"/>
                  </a:lnTo>
                  <a:cubicBezTo>
                    <a:pt x="77" y="5398"/>
                    <a:pt x="153" y="5580"/>
                    <a:pt x="230" y="5756"/>
                  </a:cubicBezTo>
                  <a:cubicBezTo>
                    <a:pt x="611" y="5187"/>
                    <a:pt x="934" y="4547"/>
                    <a:pt x="1403" y="4055"/>
                  </a:cubicBezTo>
                  <a:cubicBezTo>
                    <a:pt x="1913" y="3521"/>
                    <a:pt x="2107" y="2858"/>
                    <a:pt x="2430" y="2242"/>
                  </a:cubicBezTo>
                  <a:cubicBezTo>
                    <a:pt x="2881" y="1380"/>
                    <a:pt x="2559" y="740"/>
                    <a:pt x="20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6327225" y="1372800"/>
              <a:ext cx="77000" cy="182175"/>
            </a:xfrm>
            <a:custGeom>
              <a:avLst/>
              <a:gdLst/>
              <a:ahLst/>
              <a:cxnLst/>
              <a:rect l="l" t="t" r="r" b="b"/>
              <a:pathLst>
                <a:path w="3080" h="7287" extrusionOk="0">
                  <a:moveTo>
                    <a:pt x="2235" y="3832"/>
                  </a:moveTo>
                  <a:cubicBezTo>
                    <a:pt x="2234" y="3833"/>
                    <a:pt x="2232" y="3834"/>
                    <a:pt x="2230" y="3835"/>
                  </a:cubicBezTo>
                  <a:lnTo>
                    <a:pt x="2230" y="3835"/>
                  </a:lnTo>
                  <a:cubicBezTo>
                    <a:pt x="2230" y="3836"/>
                    <a:pt x="2230" y="3837"/>
                    <a:pt x="2229" y="3837"/>
                  </a:cubicBezTo>
                  <a:lnTo>
                    <a:pt x="2235" y="3832"/>
                  </a:lnTo>
                  <a:close/>
                  <a:moveTo>
                    <a:pt x="2470" y="1"/>
                  </a:moveTo>
                  <a:cubicBezTo>
                    <a:pt x="2399" y="194"/>
                    <a:pt x="2358" y="282"/>
                    <a:pt x="2329" y="370"/>
                  </a:cubicBezTo>
                  <a:cubicBezTo>
                    <a:pt x="2030" y="1215"/>
                    <a:pt x="1754" y="2066"/>
                    <a:pt x="1437" y="2905"/>
                  </a:cubicBezTo>
                  <a:cubicBezTo>
                    <a:pt x="1355" y="3110"/>
                    <a:pt x="1173" y="3280"/>
                    <a:pt x="1038" y="3474"/>
                  </a:cubicBezTo>
                  <a:lnTo>
                    <a:pt x="1056" y="3456"/>
                  </a:lnTo>
                  <a:lnTo>
                    <a:pt x="1056" y="3456"/>
                  </a:lnTo>
                  <a:cubicBezTo>
                    <a:pt x="962" y="3720"/>
                    <a:pt x="862" y="3984"/>
                    <a:pt x="774" y="4248"/>
                  </a:cubicBezTo>
                  <a:cubicBezTo>
                    <a:pt x="622" y="4653"/>
                    <a:pt x="499" y="5064"/>
                    <a:pt x="317" y="5445"/>
                  </a:cubicBezTo>
                  <a:cubicBezTo>
                    <a:pt x="0" y="6096"/>
                    <a:pt x="387" y="6630"/>
                    <a:pt x="546" y="7211"/>
                  </a:cubicBezTo>
                  <a:cubicBezTo>
                    <a:pt x="563" y="7240"/>
                    <a:pt x="587" y="7269"/>
                    <a:pt x="616" y="7287"/>
                  </a:cubicBezTo>
                  <a:cubicBezTo>
                    <a:pt x="675" y="7146"/>
                    <a:pt x="728" y="7011"/>
                    <a:pt x="786" y="6876"/>
                  </a:cubicBezTo>
                  <a:cubicBezTo>
                    <a:pt x="1009" y="6266"/>
                    <a:pt x="1238" y="5656"/>
                    <a:pt x="1478" y="5046"/>
                  </a:cubicBezTo>
                  <a:cubicBezTo>
                    <a:pt x="1495" y="5018"/>
                    <a:pt x="1584" y="5017"/>
                    <a:pt x="1643" y="5006"/>
                  </a:cubicBezTo>
                  <a:lnTo>
                    <a:pt x="1643" y="5006"/>
                  </a:lnTo>
                  <a:cubicBezTo>
                    <a:pt x="1643" y="5008"/>
                    <a:pt x="1643" y="5009"/>
                    <a:pt x="1643" y="5011"/>
                  </a:cubicBezTo>
                  <a:lnTo>
                    <a:pt x="1649" y="5005"/>
                  </a:lnTo>
                  <a:lnTo>
                    <a:pt x="1649" y="5005"/>
                  </a:lnTo>
                  <a:cubicBezTo>
                    <a:pt x="1647" y="5005"/>
                    <a:pt x="1645" y="5006"/>
                    <a:pt x="1643" y="5006"/>
                  </a:cubicBezTo>
                  <a:lnTo>
                    <a:pt x="1643" y="5006"/>
                  </a:lnTo>
                  <a:cubicBezTo>
                    <a:pt x="1644" y="4518"/>
                    <a:pt x="1847" y="4133"/>
                    <a:pt x="2230" y="3835"/>
                  </a:cubicBezTo>
                  <a:lnTo>
                    <a:pt x="2230" y="3835"/>
                  </a:lnTo>
                  <a:cubicBezTo>
                    <a:pt x="2312" y="3637"/>
                    <a:pt x="2382" y="3432"/>
                    <a:pt x="2487" y="3251"/>
                  </a:cubicBezTo>
                  <a:cubicBezTo>
                    <a:pt x="3080" y="2195"/>
                    <a:pt x="2828" y="1156"/>
                    <a:pt x="24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6240100" y="1299075"/>
              <a:ext cx="49750" cy="123175"/>
            </a:xfrm>
            <a:custGeom>
              <a:avLst/>
              <a:gdLst/>
              <a:ahLst/>
              <a:cxnLst/>
              <a:rect l="l" t="t" r="r" b="b"/>
              <a:pathLst>
                <a:path w="1990" h="4927" extrusionOk="0">
                  <a:moveTo>
                    <a:pt x="875" y="0"/>
                  </a:moveTo>
                  <a:cubicBezTo>
                    <a:pt x="597" y="0"/>
                    <a:pt x="300" y="48"/>
                    <a:pt x="0" y="58"/>
                  </a:cubicBezTo>
                  <a:cubicBezTo>
                    <a:pt x="417" y="808"/>
                    <a:pt x="493" y="1589"/>
                    <a:pt x="575" y="2357"/>
                  </a:cubicBezTo>
                  <a:cubicBezTo>
                    <a:pt x="669" y="3261"/>
                    <a:pt x="1021" y="4070"/>
                    <a:pt x="1367" y="4927"/>
                  </a:cubicBezTo>
                  <a:cubicBezTo>
                    <a:pt x="1438" y="4845"/>
                    <a:pt x="1490" y="4804"/>
                    <a:pt x="1490" y="4780"/>
                  </a:cubicBezTo>
                  <a:cubicBezTo>
                    <a:pt x="1379" y="3924"/>
                    <a:pt x="1702" y="3155"/>
                    <a:pt x="1895" y="2357"/>
                  </a:cubicBezTo>
                  <a:cubicBezTo>
                    <a:pt x="1989" y="1958"/>
                    <a:pt x="1960" y="1542"/>
                    <a:pt x="1960" y="1131"/>
                  </a:cubicBezTo>
                  <a:cubicBezTo>
                    <a:pt x="1960" y="916"/>
                    <a:pt x="1914" y="702"/>
                    <a:pt x="1884" y="487"/>
                  </a:cubicBezTo>
                  <a:lnTo>
                    <a:pt x="1884" y="487"/>
                  </a:lnTo>
                  <a:cubicBezTo>
                    <a:pt x="1887" y="489"/>
                    <a:pt x="1888" y="490"/>
                    <a:pt x="1888" y="490"/>
                  </a:cubicBezTo>
                  <a:cubicBezTo>
                    <a:pt x="1890" y="490"/>
                    <a:pt x="1884" y="480"/>
                    <a:pt x="1884" y="480"/>
                  </a:cubicBezTo>
                  <a:lnTo>
                    <a:pt x="1884" y="480"/>
                  </a:lnTo>
                  <a:cubicBezTo>
                    <a:pt x="1884" y="482"/>
                    <a:pt x="1884" y="484"/>
                    <a:pt x="1884" y="487"/>
                  </a:cubicBezTo>
                  <a:lnTo>
                    <a:pt x="1884" y="487"/>
                  </a:lnTo>
                  <a:cubicBezTo>
                    <a:pt x="1884" y="486"/>
                    <a:pt x="1884" y="486"/>
                    <a:pt x="1884" y="486"/>
                  </a:cubicBezTo>
                  <a:cubicBezTo>
                    <a:pt x="1606" y="89"/>
                    <a:pt x="1257" y="0"/>
                    <a:pt x="87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6146825" y="1304900"/>
              <a:ext cx="103575" cy="83325"/>
            </a:xfrm>
            <a:custGeom>
              <a:avLst/>
              <a:gdLst/>
              <a:ahLst/>
              <a:cxnLst/>
              <a:rect l="l" t="t" r="r" b="b"/>
              <a:pathLst>
                <a:path w="4143" h="3333" extrusionOk="0">
                  <a:moveTo>
                    <a:pt x="1666" y="828"/>
                  </a:moveTo>
                  <a:cubicBezTo>
                    <a:pt x="1669" y="830"/>
                    <a:pt x="1671" y="833"/>
                    <a:pt x="1673" y="835"/>
                  </a:cubicBezTo>
                  <a:lnTo>
                    <a:pt x="1673" y="835"/>
                  </a:lnTo>
                  <a:cubicBezTo>
                    <a:pt x="1675" y="835"/>
                    <a:pt x="1676" y="834"/>
                    <a:pt x="1678" y="834"/>
                  </a:cubicBezTo>
                  <a:lnTo>
                    <a:pt x="1666" y="828"/>
                  </a:lnTo>
                  <a:close/>
                  <a:moveTo>
                    <a:pt x="3426" y="2148"/>
                  </a:moveTo>
                  <a:cubicBezTo>
                    <a:pt x="3426" y="2151"/>
                    <a:pt x="3425" y="2155"/>
                    <a:pt x="3424" y="2158"/>
                  </a:cubicBezTo>
                  <a:lnTo>
                    <a:pt x="3424" y="2158"/>
                  </a:lnTo>
                  <a:cubicBezTo>
                    <a:pt x="3427" y="2157"/>
                    <a:pt x="3430" y="2155"/>
                    <a:pt x="3432" y="2154"/>
                  </a:cubicBezTo>
                  <a:lnTo>
                    <a:pt x="3426" y="2148"/>
                  </a:lnTo>
                  <a:close/>
                  <a:moveTo>
                    <a:pt x="3561" y="2283"/>
                  </a:moveTo>
                  <a:cubicBezTo>
                    <a:pt x="3565" y="2288"/>
                    <a:pt x="3568" y="2294"/>
                    <a:pt x="3571" y="2300"/>
                  </a:cubicBezTo>
                  <a:lnTo>
                    <a:pt x="3579" y="2300"/>
                  </a:lnTo>
                  <a:lnTo>
                    <a:pt x="3561" y="2283"/>
                  </a:lnTo>
                  <a:close/>
                  <a:moveTo>
                    <a:pt x="124" y="1"/>
                  </a:moveTo>
                  <a:cubicBezTo>
                    <a:pt x="82" y="48"/>
                    <a:pt x="41" y="100"/>
                    <a:pt x="0" y="153"/>
                  </a:cubicBezTo>
                  <a:cubicBezTo>
                    <a:pt x="30" y="224"/>
                    <a:pt x="53" y="300"/>
                    <a:pt x="82" y="370"/>
                  </a:cubicBezTo>
                  <a:lnTo>
                    <a:pt x="346" y="834"/>
                  </a:lnTo>
                  <a:cubicBezTo>
                    <a:pt x="581" y="1321"/>
                    <a:pt x="1009" y="1479"/>
                    <a:pt x="1502" y="1561"/>
                  </a:cubicBezTo>
                  <a:cubicBezTo>
                    <a:pt x="1948" y="1631"/>
                    <a:pt x="1942" y="1649"/>
                    <a:pt x="2194" y="1925"/>
                  </a:cubicBezTo>
                  <a:cubicBezTo>
                    <a:pt x="1743" y="1825"/>
                    <a:pt x="1303" y="1725"/>
                    <a:pt x="857" y="1626"/>
                  </a:cubicBezTo>
                  <a:cubicBezTo>
                    <a:pt x="816" y="1667"/>
                    <a:pt x="769" y="1719"/>
                    <a:pt x="728" y="1766"/>
                  </a:cubicBezTo>
                  <a:cubicBezTo>
                    <a:pt x="757" y="1960"/>
                    <a:pt x="775" y="2154"/>
                    <a:pt x="816" y="2341"/>
                  </a:cubicBezTo>
                  <a:cubicBezTo>
                    <a:pt x="933" y="2969"/>
                    <a:pt x="974" y="2998"/>
                    <a:pt x="1625" y="3039"/>
                  </a:cubicBezTo>
                  <a:cubicBezTo>
                    <a:pt x="2206" y="3075"/>
                    <a:pt x="2793" y="3122"/>
                    <a:pt x="3374" y="3180"/>
                  </a:cubicBezTo>
                  <a:cubicBezTo>
                    <a:pt x="3608" y="3210"/>
                    <a:pt x="3849" y="3274"/>
                    <a:pt x="4142" y="3333"/>
                  </a:cubicBezTo>
                  <a:cubicBezTo>
                    <a:pt x="3918" y="2930"/>
                    <a:pt x="3744" y="2611"/>
                    <a:pt x="3571" y="2300"/>
                  </a:cubicBezTo>
                  <a:lnTo>
                    <a:pt x="3409" y="2300"/>
                  </a:lnTo>
                  <a:cubicBezTo>
                    <a:pt x="3409" y="2251"/>
                    <a:pt x="3414" y="2207"/>
                    <a:pt x="3424" y="2158"/>
                  </a:cubicBezTo>
                  <a:lnTo>
                    <a:pt x="3424" y="2158"/>
                  </a:lnTo>
                  <a:cubicBezTo>
                    <a:pt x="3361" y="2192"/>
                    <a:pt x="3305" y="2206"/>
                    <a:pt x="3254" y="2206"/>
                  </a:cubicBezTo>
                  <a:cubicBezTo>
                    <a:pt x="3053" y="2206"/>
                    <a:pt x="2933" y="1987"/>
                    <a:pt x="2799" y="1890"/>
                  </a:cubicBezTo>
                  <a:cubicBezTo>
                    <a:pt x="2441" y="1631"/>
                    <a:pt x="2142" y="1279"/>
                    <a:pt x="1813" y="974"/>
                  </a:cubicBezTo>
                  <a:lnTo>
                    <a:pt x="1813" y="974"/>
                  </a:lnTo>
                  <a:lnTo>
                    <a:pt x="1825" y="986"/>
                  </a:lnTo>
                  <a:cubicBezTo>
                    <a:pt x="1769" y="936"/>
                    <a:pt x="1718" y="886"/>
                    <a:pt x="1673" y="835"/>
                  </a:cubicBezTo>
                  <a:lnTo>
                    <a:pt x="1673" y="835"/>
                  </a:lnTo>
                  <a:cubicBezTo>
                    <a:pt x="1618" y="852"/>
                    <a:pt x="1568" y="859"/>
                    <a:pt x="1522" y="859"/>
                  </a:cubicBezTo>
                  <a:cubicBezTo>
                    <a:pt x="1318" y="859"/>
                    <a:pt x="1189" y="710"/>
                    <a:pt x="1080" y="534"/>
                  </a:cubicBezTo>
                  <a:lnTo>
                    <a:pt x="1080" y="534"/>
                  </a:lnTo>
                  <a:lnTo>
                    <a:pt x="786" y="388"/>
                  </a:lnTo>
                  <a:lnTo>
                    <a:pt x="792" y="399"/>
                  </a:lnTo>
                  <a:cubicBezTo>
                    <a:pt x="569" y="270"/>
                    <a:pt x="346" y="130"/>
                    <a:pt x="1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6262675" y="1553500"/>
              <a:ext cx="95200" cy="69400"/>
            </a:xfrm>
            <a:custGeom>
              <a:avLst/>
              <a:gdLst/>
              <a:ahLst/>
              <a:cxnLst/>
              <a:rect l="l" t="t" r="r" b="b"/>
              <a:pathLst>
                <a:path w="3808" h="2776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1215"/>
                    <a:pt x="300" y="1526"/>
                    <a:pt x="1421" y="1790"/>
                  </a:cubicBezTo>
                  <a:cubicBezTo>
                    <a:pt x="2048" y="1936"/>
                    <a:pt x="2723" y="1971"/>
                    <a:pt x="3204" y="2476"/>
                  </a:cubicBezTo>
                  <a:cubicBezTo>
                    <a:pt x="3204" y="2476"/>
                    <a:pt x="3192" y="2470"/>
                    <a:pt x="3175" y="2470"/>
                  </a:cubicBezTo>
                  <a:cubicBezTo>
                    <a:pt x="3233" y="2523"/>
                    <a:pt x="3286" y="2581"/>
                    <a:pt x="3339" y="2628"/>
                  </a:cubicBezTo>
                  <a:lnTo>
                    <a:pt x="3321" y="2617"/>
                  </a:lnTo>
                  <a:lnTo>
                    <a:pt x="3473" y="2763"/>
                  </a:lnTo>
                  <a:lnTo>
                    <a:pt x="3473" y="2763"/>
                  </a:lnTo>
                  <a:cubicBezTo>
                    <a:pt x="3636" y="2740"/>
                    <a:pt x="3808" y="2743"/>
                    <a:pt x="3779" y="2493"/>
                  </a:cubicBezTo>
                  <a:cubicBezTo>
                    <a:pt x="3732" y="2083"/>
                    <a:pt x="3662" y="1690"/>
                    <a:pt x="3339" y="1396"/>
                  </a:cubicBezTo>
                  <a:lnTo>
                    <a:pt x="3339" y="1385"/>
                  </a:lnTo>
                  <a:cubicBezTo>
                    <a:pt x="3287" y="1303"/>
                    <a:pt x="3234" y="1234"/>
                    <a:pt x="3182" y="1153"/>
                  </a:cubicBezTo>
                  <a:lnTo>
                    <a:pt x="3182" y="1153"/>
                  </a:lnTo>
                  <a:cubicBezTo>
                    <a:pt x="3185" y="1156"/>
                    <a:pt x="3189" y="1159"/>
                    <a:pt x="3192" y="1162"/>
                  </a:cubicBezTo>
                  <a:lnTo>
                    <a:pt x="3180" y="1150"/>
                  </a:lnTo>
                  <a:lnTo>
                    <a:pt x="3180" y="1150"/>
                  </a:lnTo>
                  <a:cubicBezTo>
                    <a:pt x="3181" y="1151"/>
                    <a:pt x="3182" y="1152"/>
                    <a:pt x="3182" y="1153"/>
                  </a:cubicBezTo>
                  <a:lnTo>
                    <a:pt x="3182" y="1153"/>
                  </a:lnTo>
                  <a:cubicBezTo>
                    <a:pt x="3134" y="1108"/>
                    <a:pt x="3091" y="1055"/>
                    <a:pt x="3048" y="1007"/>
                  </a:cubicBezTo>
                  <a:lnTo>
                    <a:pt x="3048" y="1007"/>
                  </a:lnTo>
                  <a:cubicBezTo>
                    <a:pt x="3051" y="1007"/>
                    <a:pt x="3054" y="1008"/>
                    <a:pt x="3057" y="1009"/>
                  </a:cubicBezTo>
                  <a:lnTo>
                    <a:pt x="3046" y="1003"/>
                  </a:lnTo>
                  <a:lnTo>
                    <a:pt x="3046" y="1003"/>
                  </a:lnTo>
                  <a:cubicBezTo>
                    <a:pt x="3046" y="1004"/>
                    <a:pt x="3047" y="1006"/>
                    <a:pt x="3048" y="1007"/>
                  </a:cubicBezTo>
                  <a:lnTo>
                    <a:pt x="3048" y="1007"/>
                  </a:lnTo>
                  <a:cubicBezTo>
                    <a:pt x="2336" y="790"/>
                    <a:pt x="1617" y="574"/>
                    <a:pt x="904" y="352"/>
                  </a:cubicBezTo>
                  <a:cubicBezTo>
                    <a:pt x="816" y="329"/>
                    <a:pt x="763" y="206"/>
                    <a:pt x="699" y="123"/>
                  </a:cubicBezTo>
                  <a:lnTo>
                    <a:pt x="699" y="123"/>
                  </a:lnTo>
                  <a:lnTo>
                    <a:pt x="705" y="135"/>
                  </a:lnTo>
                  <a:cubicBezTo>
                    <a:pt x="470" y="94"/>
                    <a:pt x="236" y="41"/>
                    <a:pt x="1" y="0"/>
                  </a:cubicBezTo>
                  <a:close/>
                  <a:moveTo>
                    <a:pt x="3473" y="2763"/>
                  </a:moveTo>
                  <a:cubicBezTo>
                    <a:pt x="3471" y="2763"/>
                    <a:pt x="3470" y="2763"/>
                    <a:pt x="3468" y="2763"/>
                  </a:cubicBezTo>
                  <a:lnTo>
                    <a:pt x="3486" y="2775"/>
                  </a:lnTo>
                  <a:lnTo>
                    <a:pt x="3473" y="2763"/>
                  </a:lnTo>
                  <a:close/>
                  <a:moveTo>
                    <a:pt x="3486" y="2775"/>
                  </a:moveTo>
                  <a:lnTo>
                    <a:pt x="3486" y="2775"/>
                  </a:lnTo>
                  <a:lnTo>
                    <a:pt x="3486" y="2775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6278225" y="1601600"/>
              <a:ext cx="87000" cy="55600"/>
            </a:xfrm>
            <a:custGeom>
              <a:avLst/>
              <a:gdLst/>
              <a:ahLst/>
              <a:cxnLst/>
              <a:rect l="l" t="t" r="r" b="b"/>
              <a:pathLst>
                <a:path w="3480" h="2224" extrusionOk="0">
                  <a:moveTo>
                    <a:pt x="147" y="0"/>
                  </a:moveTo>
                  <a:cubicBezTo>
                    <a:pt x="106" y="59"/>
                    <a:pt x="53" y="118"/>
                    <a:pt x="1" y="165"/>
                  </a:cubicBezTo>
                  <a:cubicBezTo>
                    <a:pt x="241" y="587"/>
                    <a:pt x="470" y="1015"/>
                    <a:pt x="722" y="1432"/>
                  </a:cubicBezTo>
                  <a:cubicBezTo>
                    <a:pt x="945" y="1807"/>
                    <a:pt x="1239" y="2013"/>
                    <a:pt x="1725" y="2019"/>
                  </a:cubicBezTo>
                  <a:cubicBezTo>
                    <a:pt x="2230" y="2024"/>
                    <a:pt x="2729" y="2148"/>
                    <a:pt x="3233" y="2224"/>
                  </a:cubicBezTo>
                  <a:cubicBezTo>
                    <a:pt x="3280" y="2189"/>
                    <a:pt x="3315" y="2142"/>
                    <a:pt x="3362" y="2101"/>
                  </a:cubicBezTo>
                  <a:cubicBezTo>
                    <a:pt x="3480" y="1561"/>
                    <a:pt x="3186" y="1191"/>
                    <a:pt x="2852" y="828"/>
                  </a:cubicBezTo>
                  <a:lnTo>
                    <a:pt x="2852" y="828"/>
                  </a:lnTo>
                  <a:lnTo>
                    <a:pt x="2723" y="699"/>
                  </a:lnTo>
                  <a:cubicBezTo>
                    <a:pt x="2670" y="652"/>
                    <a:pt x="2623" y="600"/>
                    <a:pt x="2576" y="552"/>
                  </a:cubicBezTo>
                  <a:lnTo>
                    <a:pt x="2576" y="552"/>
                  </a:lnTo>
                  <a:cubicBezTo>
                    <a:pt x="2576" y="552"/>
                    <a:pt x="2576" y="552"/>
                    <a:pt x="2576" y="552"/>
                  </a:cubicBezTo>
                  <a:lnTo>
                    <a:pt x="2559" y="534"/>
                  </a:lnTo>
                  <a:lnTo>
                    <a:pt x="2559" y="534"/>
                  </a:lnTo>
                  <a:cubicBezTo>
                    <a:pt x="2564" y="540"/>
                    <a:pt x="2570" y="546"/>
                    <a:pt x="2576" y="552"/>
                  </a:cubicBezTo>
                  <a:lnTo>
                    <a:pt x="2576" y="552"/>
                  </a:lnTo>
                  <a:cubicBezTo>
                    <a:pt x="2277" y="481"/>
                    <a:pt x="1983" y="405"/>
                    <a:pt x="1679" y="341"/>
                  </a:cubicBezTo>
                  <a:cubicBezTo>
                    <a:pt x="1174" y="229"/>
                    <a:pt x="664" y="112"/>
                    <a:pt x="14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6250500" y="1515225"/>
              <a:ext cx="95800" cy="63525"/>
            </a:xfrm>
            <a:custGeom>
              <a:avLst/>
              <a:gdLst/>
              <a:ahLst/>
              <a:cxnLst/>
              <a:rect l="l" t="t" r="r" b="b"/>
              <a:pathLst>
                <a:path w="3832" h="2541" extrusionOk="0">
                  <a:moveTo>
                    <a:pt x="2811" y="786"/>
                  </a:moveTo>
                  <a:lnTo>
                    <a:pt x="2811" y="786"/>
                  </a:lnTo>
                  <a:cubicBezTo>
                    <a:pt x="2812" y="789"/>
                    <a:pt x="2813" y="792"/>
                    <a:pt x="2813" y="795"/>
                  </a:cubicBezTo>
                  <a:lnTo>
                    <a:pt x="2813" y="795"/>
                  </a:lnTo>
                  <a:cubicBezTo>
                    <a:pt x="2814" y="794"/>
                    <a:pt x="2816" y="793"/>
                    <a:pt x="2817" y="792"/>
                  </a:cubicBezTo>
                  <a:lnTo>
                    <a:pt x="2811" y="786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07" y="681"/>
                    <a:pt x="376" y="1103"/>
                    <a:pt x="893" y="1373"/>
                  </a:cubicBezTo>
                  <a:cubicBezTo>
                    <a:pt x="1010" y="1432"/>
                    <a:pt x="1098" y="1566"/>
                    <a:pt x="1198" y="1660"/>
                  </a:cubicBezTo>
                  <a:lnTo>
                    <a:pt x="1192" y="1643"/>
                  </a:lnTo>
                  <a:lnTo>
                    <a:pt x="1192" y="1643"/>
                  </a:lnTo>
                  <a:cubicBezTo>
                    <a:pt x="1726" y="1778"/>
                    <a:pt x="2271" y="1871"/>
                    <a:pt x="2788" y="2047"/>
                  </a:cubicBezTo>
                  <a:cubicBezTo>
                    <a:pt x="3060" y="2146"/>
                    <a:pt x="3293" y="2365"/>
                    <a:pt x="3536" y="2534"/>
                  </a:cubicBezTo>
                  <a:lnTo>
                    <a:pt x="3691" y="2534"/>
                  </a:lnTo>
                  <a:cubicBezTo>
                    <a:pt x="3738" y="2482"/>
                    <a:pt x="3785" y="2429"/>
                    <a:pt x="3832" y="2376"/>
                  </a:cubicBezTo>
                  <a:cubicBezTo>
                    <a:pt x="3773" y="2165"/>
                    <a:pt x="3720" y="1959"/>
                    <a:pt x="3662" y="1754"/>
                  </a:cubicBezTo>
                  <a:cubicBezTo>
                    <a:pt x="3667" y="1695"/>
                    <a:pt x="3667" y="1643"/>
                    <a:pt x="3679" y="1590"/>
                  </a:cubicBezTo>
                  <a:cubicBezTo>
                    <a:pt x="3650" y="1572"/>
                    <a:pt x="3626" y="1549"/>
                    <a:pt x="3609" y="1514"/>
                  </a:cubicBezTo>
                  <a:cubicBezTo>
                    <a:pt x="3195" y="1444"/>
                    <a:pt x="2926" y="1194"/>
                    <a:pt x="2813" y="795"/>
                  </a:cubicBezTo>
                  <a:lnTo>
                    <a:pt x="2813" y="795"/>
                  </a:lnTo>
                  <a:cubicBezTo>
                    <a:pt x="2758" y="834"/>
                    <a:pt x="2713" y="851"/>
                    <a:pt x="2677" y="851"/>
                  </a:cubicBezTo>
                  <a:cubicBezTo>
                    <a:pt x="2592" y="851"/>
                    <a:pt x="2550" y="758"/>
                    <a:pt x="2518" y="640"/>
                  </a:cubicBezTo>
                  <a:lnTo>
                    <a:pt x="2518" y="657"/>
                  </a:lnTo>
                  <a:cubicBezTo>
                    <a:pt x="2336" y="604"/>
                    <a:pt x="2160" y="552"/>
                    <a:pt x="1978" y="510"/>
                  </a:cubicBezTo>
                  <a:cubicBezTo>
                    <a:pt x="1333" y="340"/>
                    <a:pt x="687" y="176"/>
                    <a:pt x="1" y="0"/>
                  </a:cubicBezTo>
                  <a:close/>
                  <a:moveTo>
                    <a:pt x="3533" y="2534"/>
                  </a:moveTo>
                  <a:lnTo>
                    <a:pt x="3544" y="2540"/>
                  </a:lnTo>
                  <a:cubicBezTo>
                    <a:pt x="3541" y="2538"/>
                    <a:pt x="3539" y="2536"/>
                    <a:pt x="3536" y="253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6165300" y="1301525"/>
              <a:ext cx="83475" cy="63100"/>
            </a:xfrm>
            <a:custGeom>
              <a:avLst/>
              <a:gdLst/>
              <a:ahLst/>
              <a:cxnLst/>
              <a:rect l="l" t="t" r="r" b="b"/>
              <a:pathLst>
                <a:path w="3339" h="2524" extrusionOk="0">
                  <a:moveTo>
                    <a:pt x="52" y="525"/>
                  </a:moveTo>
                  <a:lnTo>
                    <a:pt x="52" y="525"/>
                  </a:lnTo>
                  <a:cubicBezTo>
                    <a:pt x="51" y="526"/>
                    <a:pt x="50" y="527"/>
                    <a:pt x="49" y="528"/>
                  </a:cubicBezTo>
                  <a:lnTo>
                    <a:pt x="49" y="528"/>
                  </a:lnTo>
                  <a:cubicBezTo>
                    <a:pt x="49" y="527"/>
                    <a:pt x="48" y="527"/>
                    <a:pt x="48" y="527"/>
                  </a:cubicBezTo>
                  <a:cubicBezTo>
                    <a:pt x="48" y="527"/>
                    <a:pt x="47" y="527"/>
                    <a:pt x="47" y="529"/>
                  </a:cubicBezTo>
                  <a:cubicBezTo>
                    <a:pt x="48" y="528"/>
                    <a:pt x="48" y="528"/>
                    <a:pt x="49" y="528"/>
                  </a:cubicBezTo>
                  <a:lnTo>
                    <a:pt x="49" y="528"/>
                  </a:lnTo>
                  <a:cubicBezTo>
                    <a:pt x="51" y="529"/>
                    <a:pt x="53" y="534"/>
                    <a:pt x="53" y="534"/>
                  </a:cubicBezTo>
                  <a:cubicBezTo>
                    <a:pt x="53" y="531"/>
                    <a:pt x="52" y="528"/>
                    <a:pt x="52" y="525"/>
                  </a:cubicBezTo>
                  <a:close/>
                  <a:moveTo>
                    <a:pt x="2676" y="1"/>
                  </a:moveTo>
                  <a:cubicBezTo>
                    <a:pt x="1766" y="42"/>
                    <a:pt x="875" y="89"/>
                    <a:pt x="1" y="136"/>
                  </a:cubicBezTo>
                  <a:cubicBezTo>
                    <a:pt x="23" y="296"/>
                    <a:pt x="35" y="411"/>
                    <a:pt x="52" y="525"/>
                  </a:cubicBezTo>
                  <a:lnTo>
                    <a:pt x="52" y="525"/>
                  </a:lnTo>
                  <a:cubicBezTo>
                    <a:pt x="115" y="478"/>
                    <a:pt x="166" y="457"/>
                    <a:pt x="207" y="457"/>
                  </a:cubicBezTo>
                  <a:cubicBezTo>
                    <a:pt x="290" y="457"/>
                    <a:pt x="333" y="545"/>
                    <a:pt x="352" y="681"/>
                  </a:cubicBezTo>
                  <a:lnTo>
                    <a:pt x="341" y="675"/>
                  </a:lnTo>
                  <a:lnTo>
                    <a:pt x="341" y="675"/>
                  </a:lnTo>
                  <a:cubicBezTo>
                    <a:pt x="531" y="779"/>
                    <a:pt x="732" y="871"/>
                    <a:pt x="927" y="969"/>
                  </a:cubicBezTo>
                  <a:lnTo>
                    <a:pt x="927" y="969"/>
                  </a:lnTo>
                  <a:cubicBezTo>
                    <a:pt x="980" y="1021"/>
                    <a:pt x="1033" y="1080"/>
                    <a:pt x="1086" y="1133"/>
                  </a:cubicBezTo>
                  <a:lnTo>
                    <a:pt x="1074" y="1115"/>
                  </a:lnTo>
                  <a:lnTo>
                    <a:pt x="1074" y="1115"/>
                  </a:lnTo>
                  <a:cubicBezTo>
                    <a:pt x="1326" y="1221"/>
                    <a:pt x="1590" y="1326"/>
                    <a:pt x="1872" y="1444"/>
                  </a:cubicBezTo>
                  <a:cubicBezTo>
                    <a:pt x="1913" y="1379"/>
                    <a:pt x="1972" y="1291"/>
                    <a:pt x="2083" y="1133"/>
                  </a:cubicBezTo>
                  <a:cubicBezTo>
                    <a:pt x="2306" y="1544"/>
                    <a:pt x="2500" y="1913"/>
                    <a:pt x="2699" y="2289"/>
                  </a:cubicBezTo>
                  <a:lnTo>
                    <a:pt x="2834" y="2424"/>
                  </a:lnTo>
                  <a:lnTo>
                    <a:pt x="2834" y="2424"/>
                  </a:lnTo>
                  <a:cubicBezTo>
                    <a:pt x="2987" y="2453"/>
                    <a:pt x="3133" y="2488"/>
                    <a:pt x="3339" y="2523"/>
                  </a:cubicBezTo>
                  <a:cubicBezTo>
                    <a:pt x="3251" y="1608"/>
                    <a:pt x="3339" y="710"/>
                    <a:pt x="26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6222200" y="1473275"/>
              <a:ext cx="95075" cy="54000"/>
            </a:xfrm>
            <a:custGeom>
              <a:avLst/>
              <a:gdLst/>
              <a:ahLst/>
              <a:cxnLst/>
              <a:rect l="l" t="t" r="r" b="b"/>
              <a:pathLst>
                <a:path w="3803" h="2160" extrusionOk="0">
                  <a:moveTo>
                    <a:pt x="1" y="0"/>
                  </a:moveTo>
                  <a:lnTo>
                    <a:pt x="1" y="0"/>
                  </a:lnTo>
                  <a:cubicBezTo>
                    <a:pt x="300" y="440"/>
                    <a:pt x="505" y="704"/>
                    <a:pt x="664" y="998"/>
                  </a:cubicBezTo>
                  <a:cubicBezTo>
                    <a:pt x="851" y="1338"/>
                    <a:pt x="1151" y="1455"/>
                    <a:pt x="1485" y="1549"/>
                  </a:cubicBezTo>
                  <a:cubicBezTo>
                    <a:pt x="2206" y="1748"/>
                    <a:pt x="2922" y="1954"/>
                    <a:pt x="3644" y="2159"/>
                  </a:cubicBezTo>
                  <a:cubicBezTo>
                    <a:pt x="3697" y="2100"/>
                    <a:pt x="3755" y="2048"/>
                    <a:pt x="3802" y="1983"/>
                  </a:cubicBezTo>
                  <a:cubicBezTo>
                    <a:pt x="3796" y="1896"/>
                    <a:pt x="3791" y="1804"/>
                    <a:pt x="3785" y="1717"/>
                  </a:cubicBezTo>
                  <a:lnTo>
                    <a:pt x="3785" y="1717"/>
                  </a:lnTo>
                  <a:cubicBezTo>
                    <a:pt x="3789" y="1719"/>
                    <a:pt x="3792" y="1722"/>
                    <a:pt x="3796" y="1725"/>
                  </a:cubicBezTo>
                  <a:lnTo>
                    <a:pt x="3785" y="1713"/>
                  </a:lnTo>
                  <a:lnTo>
                    <a:pt x="3785" y="1713"/>
                  </a:lnTo>
                  <a:cubicBezTo>
                    <a:pt x="3785" y="1714"/>
                    <a:pt x="3785" y="1716"/>
                    <a:pt x="3785" y="1717"/>
                  </a:cubicBezTo>
                  <a:lnTo>
                    <a:pt x="3785" y="1717"/>
                  </a:lnTo>
                  <a:cubicBezTo>
                    <a:pt x="3635" y="1609"/>
                    <a:pt x="3464" y="1516"/>
                    <a:pt x="3333" y="1379"/>
                  </a:cubicBezTo>
                  <a:cubicBezTo>
                    <a:pt x="3086" y="1127"/>
                    <a:pt x="2905" y="693"/>
                    <a:pt x="2611" y="599"/>
                  </a:cubicBezTo>
                  <a:cubicBezTo>
                    <a:pt x="1819" y="335"/>
                    <a:pt x="986" y="217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6384550" y="1627700"/>
              <a:ext cx="40800" cy="101225"/>
            </a:xfrm>
            <a:custGeom>
              <a:avLst/>
              <a:gdLst/>
              <a:ahLst/>
              <a:cxnLst/>
              <a:rect l="l" t="t" r="r" b="b"/>
              <a:pathLst>
                <a:path w="1632" h="4049" extrusionOk="0">
                  <a:moveTo>
                    <a:pt x="1368" y="1"/>
                  </a:moveTo>
                  <a:cubicBezTo>
                    <a:pt x="1174" y="470"/>
                    <a:pt x="1057" y="980"/>
                    <a:pt x="787" y="1403"/>
                  </a:cubicBezTo>
                  <a:cubicBezTo>
                    <a:pt x="200" y="2312"/>
                    <a:pt x="1" y="3174"/>
                    <a:pt x="752" y="4049"/>
                  </a:cubicBezTo>
                  <a:cubicBezTo>
                    <a:pt x="852" y="3878"/>
                    <a:pt x="975" y="3673"/>
                    <a:pt x="1110" y="3462"/>
                  </a:cubicBezTo>
                  <a:lnTo>
                    <a:pt x="1110" y="3462"/>
                  </a:lnTo>
                  <a:cubicBezTo>
                    <a:pt x="1110" y="3462"/>
                    <a:pt x="1106" y="3469"/>
                    <a:pt x="1107" y="3469"/>
                  </a:cubicBezTo>
                  <a:cubicBezTo>
                    <a:pt x="1108" y="3469"/>
                    <a:pt x="1108" y="3469"/>
                    <a:pt x="1110" y="3468"/>
                  </a:cubicBezTo>
                  <a:lnTo>
                    <a:pt x="1262" y="3163"/>
                  </a:lnTo>
                  <a:lnTo>
                    <a:pt x="1250" y="3169"/>
                  </a:lnTo>
                  <a:cubicBezTo>
                    <a:pt x="1315" y="2817"/>
                    <a:pt x="1356" y="2447"/>
                    <a:pt x="1456" y="2107"/>
                  </a:cubicBezTo>
                  <a:cubicBezTo>
                    <a:pt x="1632" y="1467"/>
                    <a:pt x="1602" y="564"/>
                    <a:pt x="136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6196975" y="1437775"/>
              <a:ext cx="88025" cy="44175"/>
            </a:xfrm>
            <a:custGeom>
              <a:avLst/>
              <a:gdLst/>
              <a:ahLst/>
              <a:cxnLst/>
              <a:rect l="l" t="t" r="r" b="b"/>
              <a:pathLst>
                <a:path w="3521" h="1767" extrusionOk="0">
                  <a:moveTo>
                    <a:pt x="159" y="1"/>
                  </a:moveTo>
                  <a:cubicBezTo>
                    <a:pt x="112" y="53"/>
                    <a:pt x="59" y="94"/>
                    <a:pt x="1" y="147"/>
                  </a:cubicBezTo>
                  <a:cubicBezTo>
                    <a:pt x="470" y="881"/>
                    <a:pt x="1104" y="1326"/>
                    <a:pt x="2007" y="1403"/>
                  </a:cubicBezTo>
                  <a:cubicBezTo>
                    <a:pt x="2476" y="1438"/>
                    <a:pt x="2934" y="1643"/>
                    <a:pt x="3397" y="1766"/>
                  </a:cubicBezTo>
                  <a:cubicBezTo>
                    <a:pt x="3444" y="1725"/>
                    <a:pt x="3479" y="1673"/>
                    <a:pt x="3521" y="1626"/>
                  </a:cubicBezTo>
                  <a:cubicBezTo>
                    <a:pt x="3362" y="1033"/>
                    <a:pt x="2987" y="716"/>
                    <a:pt x="2377" y="593"/>
                  </a:cubicBezTo>
                  <a:cubicBezTo>
                    <a:pt x="1632" y="441"/>
                    <a:pt x="898" y="206"/>
                    <a:pt x="15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6411850" y="1678300"/>
              <a:ext cx="27875" cy="89350"/>
            </a:xfrm>
            <a:custGeom>
              <a:avLst/>
              <a:gdLst/>
              <a:ahLst/>
              <a:cxnLst/>
              <a:rect l="l" t="t" r="r" b="b"/>
              <a:pathLst>
                <a:path w="1115" h="3574" extrusionOk="0">
                  <a:moveTo>
                    <a:pt x="692" y="1"/>
                  </a:moveTo>
                  <a:cubicBezTo>
                    <a:pt x="499" y="411"/>
                    <a:pt x="334" y="775"/>
                    <a:pt x="164" y="1145"/>
                  </a:cubicBezTo>
                  <a:lnTo>
                    <a:pt x="176" y="1133"/>
                  </a:lnTo>
                  <a:lnTo>
                    <a:pt x="24" y="1444"/>
                  </a:lnTo>
                  <a:lnTo>
                    <a:pt x="24" y="1426"/>
                  </a:lnTo>
                  <a:cubicBezTo>
                    <a:pt x="18" y="1825"/>
                    <a:pt x="0" y="2212"/>
                    <a:pt x="18" y="2599"/>
                  </a:cubicBezTo>
                  <a:cubicBezTo>
                    <a:pt x="29" y="2998"/>
                    <a:pt x="129" y="3368"/>
                    <a:pt x="522" y="3573"/>
                  </a:cubicBezTo>
                  <a:cubicBezTo>
                    <a:pt x="604" y="3262"/>
                    <a:pt x="645" y="2969"/>
                    <a:pt x="751" y="2699"/>
                  </a:cubicBezTo>
                  <a:cubicBezTo>
                    <a:pt x="804" y="2553"/>
                    <a:pt x="950" y="2435"/>
                    <a:pt x="1056" y="2300"/>
                  </a:cubicBezTo>
                  <a:lnTo>
                    <a:pt x="1056" y="2300"/>
                  </a:lnTo>
                  <a:cubicBezTo>
                    <a:pt x="1056" y="2300"/>
                    <a:pt x="1052" y="2304"/>
                    <a:pt x="1050" y="2306"/>
                  </a:cubicBezTo>
                  <a:cubicBezTo>
                    <a:pt x="1115" y="1526"/>
                    <a:pt x="921" y="787"/>
                    <a:pt x="6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6316800" y="1657975"/>
              <a:ext cx="58100" cy="38525"/>
            </a:xfrm>
            <a:custGeom>
              <a:avLst/>
              <a:gdLst/>
              <a:ahLst/>
              <a:cxnLst/>
              <a:rect l="l" t="t" r="r" b="b"/>
              <a:pathLst>
                <a:path w="2324" h="1541" extrusionOk="0">
                  <a:moveTo>
                    <a:pt x="793" y="0"/>
                  </a:moveTo>
                  <a:cubicBezTo>
                    <a:pt x="549" y="0"/>
                    <a:pt x="283" y="49"/>
                    <a:pt x="1" y="151"/>
                  </a:cubicBezTo>
                  <a:cubicBezTo>
                    <a:pt x="540" y="690"/>
                    <a:pt x="873" y="1541"/>
                    <a:pt x="1701" y="1541"/>
                  </a:cubicBezTo>
                  <a:cubicBezTo>
                    <a:pt x="1883" y="1541"/>
                    <a:pt x="2088" y="1500"/>
                    <a:pt x="2324" y="1406"/>
                  </a:cubicBezTo>
                  <a:cubicBezTo>
                    <a:pt x="2127" y="496"/>
                    <a:pt x="1568" y="0"/>
                    <a:pt x="79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6432225" y="1735800"/>
              <a:ext cx="24225" cy="73925"/>
            </a:xfrm>
            <a:custGeom>
              <a:avLst/>
              <a:gdLst/>
              <a:ahLst/>
              <a:cxnLst/>
              <a:rect l="l" t="t" r="r" b="b"/>
              <a:pathLst>
                <a:path w="969" h="2957" extrusionOk="0">
                  <a:moveTo>
                    <a:pt x="253" y="0"/>
                  </a:moveTo>
                  <a:cubicBezTo>
                    <a:pt x="253" y="0"/>
                    <a:pt x="235" y="12"/>
                    <a:pt x="241" y="12"/>
                  </a:cubicBezTo>
                  <a:cubicBezTo>
                    <a:pt x="243" y="17"/>
                    <a:pt x="246" y="23"/>
                    <a:pt x="248" y="28"/>
                  </a:cubicBezTo>
                  <a:lnTo>
                    <a:pt x="248" y="28"/>
                  </a:lnTo>
                  <a:cubicBezTo>
                    <a:pt x="249" y="19"/>
                    <a:pt x="251" y="10"/>
                    <a:pt x="253" y="0"/>
                  </a:cubicBezTo>
                  <a:close/>
                  <a:moveTo>
                    <a:pt x="248" y="28"/>
                  </a:moveTo>
                  <a:lnTo>
                    <a:pt x="248" y="28"/>
                  </a:lnTo>
                  <a:cubicBezTo>
                    <a:pt x="172" y="447"/>
                    <a:pt x="76" y="860"/>
                    <a:pt x="47" y="1285"/>
                  </a:cubicBezTo>
                  <a:cubicBezTo>
                    <a:pt x="0" y="1954"/>
                    <a:pt x="429" y="2664"/>
                    <a:pt x="968" y="2957"/>
                  </a:cubicBezTo>
                  <a:cubicBezTo>
                    <a:pt x="945" y="2799"/>
                    <a:pt x="927" y="2628"/>
                    <a:pt x="904" y="2464"/>
                  </a:cubicBezTo>
                  <a:cubicBezTo>
                    <a:pt x="828" y="1948"/>
                    <a:pt x="751" y="1420"/>
                    <a:pt x="675" y="898"/>
                  </a:cubicBezTo>
                  <a:cubicBezTo>
                    <a:pt x="611" y="816"/>
                    <a:pt x="534" y="734"/>
                    <a:pt x="505" y="640"/>
                  </a:cubicBezTo>
                  <a:cubicBezTo>
                    <a:pt x="414" y="440"/>
                    <a:pt x="333" y="234"/>
                    <a:pt x="248" y="2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6355075" y="1700150"/>
              <a:ext cx="36250" cy="25850"/>
            </a:xfrm>
            <a:custGeom>
              <a:avLst/>
              <a:gdLst/>
              <a:ahLst/>
              <a:cxnLst/>
              <a:rect l="l" t="t" r="r" b="b"/>
              <a:pathLst>
                <a:path w="1450" h="1034" extrusionOk="0">
                  <a:moveTo>
                    <a:pt x="733" y="1"/>
                  </a:moveTo>
                  <a:cubicBezTo>
                    <a:pt x="550" y="1"/>
                    <a:pt x="316" y="79"/>
                    <a:pt x="1" y="218"/>
                  </a:cubicBezTo>
                  <a:cubicBezTo>
                    <a:pt x="297" y="617"/>
                    <a:pt x="572" y="1034"/>
                    <a:pt x="1113" y="1034"/>
                  </a:cubicBezTo>
                  <a:cubicBezTo>
                    <a:pt x="1215" y="1034"/>
                    <a:pt x="1327" y="1019"/>
                    <a:pt x="1450" y="986"/>
                  </a:cubicBezTo>
                  <a:cubicBezTo>
                    <a:pt x="1249" y="288"/>
                    <a:pt x="1084" y="1"/>
                    <a:pt x="73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6379275" y="1733300"/>
              <a:ext cx="28625" cy="24525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371" y="0"/>
                  </a:moveTo>
                  <a:cubicBezTo>
                    <a:pt x="273" y="0"/>
                    <a:pt x="154" y="16"/>
                    <a:pt x="1" y="36"/>
                  </a:cubicBezTo>
                  <a:cubicBezTo>
                    <a:pt x="329" y="963"/>
                    <a:pt x="329" y="963"/>
                    <a:pt x="1145" y="980"/>
                  </a:cubicBezTo>
                  <a:cubicBezTo>
                    <a:pt x="786" y="181"/>
                    <a:pt x="705" y="0"/>
                    <a:pt x="371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6342175" y="1571250"/>
              <a:ext cx="15275" cy="17175"/>
            </a:xfrm>
            <a:custGeom>
              <a:avLst/>
              <a:gdLst/>
              <a:ahLst/>
              <a:cxnLst/>
              <a:rect l="l" t="t" r="r" b="b"/>
              <a:pathLst>
                <a:path w="611" h="687" extrusionOk="0">
                  <a:moveTo>
                    <a:pt x="382" y="0"/>
                  </a:moveTo>
                  <a:cubicBezTo>
                    <a:pt x="311" y="41"/>
                    <a:pt x="235" y="94"/>
                    <a:pt x="165" y="141"/>
                  </a:cubicBezTo>
                  <a:cubicBezTo>
                    <a:pt x="118" y="188"/>
                    <a:pt x="71" y="241"/>
                    <a:pt x="24" y="293"/>
                  </a:cubicBezTo>
                  <a:cubicBezTo>
                    <a:pt x="24" y="346"/>
                    <a:pt x="18" y="405"/>
                    <a:pt x="12" y="452"/>
                  </a:cubicBezTo>
                  <a:lnTo>
                    <a:pt x="0" y="440"/>
                  </a:lnTo>
                  <a:lnTo>
                    <a:pt x="0" y="440"/>
                  </a:lnTo>
                  <a:cubicBezTo>
                    <a:pt x="53" y="522"/>
                    <a:pt x="106" y="593"/>
                    <a:pt x="159" y="675"/>
                  </a:cubicBezTo>
                  <a:lnTo>
                    <a:pt x="159" y="686"/>
                  </a:lnTo>
                  <a:cubicBezTo>
                    <a:pt x="311" y="640"/>
                    <a:pt x="458" y="587"/>
                    <a:pt x="611" y="534"/>
                  </a:cubicBezTo>
                  <a:cubicBezTo>
                    <a:pt x="540" y="358"/>
                    <a:pt x="458" y="176"/>
                    <a:pt x="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6399525" y="1767575"/>
              <a:ext cx="22300" cy="13700"/>
            </a:xfrm>
            <a:custGeom>
              <a:avLst/>
              <a:gdLst/>
              <a:ahLst/>
              <a:cxnLst/>
              <a:rect l="l" t="t" r="r" b="b"/>
              <a:pathLst>
                <a:path w="892" h="548" extrusionOk="0">
                  <a:moveTo>
                    <a:pt x="322" y="0"/>
                  </a:moveTo>
                  <a:cubicBezTo>
                    <a:pt x="241" y="0"/>
                    <a:pt x="141" y="16"/>
                    <a:pt x="0" y="37"/>
                  </a:cubicBezTo>
                  <a:cubicBezTo>
                    <a:pt x="288" y="225"/>
                    <a:pt x="522" y="389"/>
                    <a:pt x="757" y="548"/>
                  </a:cubicBezTo>
                  <a:lnTo>
                    <a:pt x="892" y="442"/>
                  </a:lnTo>
                  <a:cubicBezTo>
                    <a:pt x="607" y="98"/>
                    <a:pt x="525" y="0"/>
                    <a:pt x="32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6452025" y="1809575"/>
              <a:ext cx="11600" cy="11025"/>
            </a:xfrm>
            <a:custGeom>
              <a:avLst/>
              <a:gdLst/>
              <a:ahLst/>
              <a:cxnLst/>
              <a:rect l="l" t="t" r="r" b="b"/>
              <a:pathLst>
                <a:path w="464" h="441" extrusionOk="0">
                  <a:moveTo>
                    <a:pt x="165" y="0"/>
                  </a:moveTo>
                  <a:lnTo>
                    <a:pt x="165" y="0"/>
                  </a:lnTo>
                  <a:cubicBezTo>
                    <a:pt x="0" y="229"/>
                    <a:pt x="212" y="317"/>
                    <a:pt x="323" y="440"/>
                  </a:cubicBezTo>
                  <a:lnTo>
                    <a:pt x="394" y="434"/>
                  </a:lnTo>
                  <a:lnTo>
                    <a:pt x="464" y="440"/>
                  </a:lnTo>
                  <a:cubicBezTo>
                    <a:pt x="358" y="293"/>
                    <a:pt x="264" y="147"/>
                    <a:pt x="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6312850" y="1522850"/>
              <a:ext cx="16600" cy="12050"/>
            </a:xfrm>
            <a:custGeom>
              <a:avLst/>
              <a:gdLst/>
              <a:ahLst/>
              <a:cxnLst/>
              <a:rect l="l" t="t" r="r" b="b"/>
              <a:pathLst>
                <a:path w="664" h="482" extrusionOk="0">
                  <a:moveTo>
                    <a:pt x="176" y="0"/>
                  </a:moveTo>
                  <a:cubicBezTo>
                    <a:pt x="129" y="59"/>
                    <a:pt x="71" y="117"/>
                    <a:pt x="18" y="176"/>
                  </a:cubicBezTo>
                  <a:cubicBezTo>
                    <a:pt x="18" y="229"/>
                    <a:pt x="13" y="282"/>
                    <a:pt x="3" y="331"/>
                  </a:cubicBezTo>
                  <a:lnTo>
                    <a:pt x="3" y="331"/>
                  </a:lnTo>
                  <a:cubicBezTo>
                    <a:pt x="2" y="330"/>
                    <a:pt x="1" y="329"/>
                    <a:pt x="0" y="329"/>
                  </a:cubicBezTo>
                  <a:lnTo>
                    <a:pt x="0" y="346"/>
                  </a:lnTo>
                  <a:cubicBezTo>
                    <a:pt x="1" y="341"/>
                    <a:pt x="2" y="336"/>
                    <a:pt x="3" y="331"/>
                  </a:cubicBezTo>
                  <a:lnTo>
                    <a:pt x="3" y="331"/>
                  </a:lnTo>
                  <a:cubicBezTo>
                    <a:pt x="97" y="383"/>
                    <a:pt x="201" y="435"/>
                    <a:pt x="305" y="481"/>
                  </a:cubicBezTo>
                  <a:lnTo>
                    <a:pt x="294" y="475"/>
                  </a:lnTo>
                  <a:cubicBezTo>
                    <a:pt x="663" y="217"/>
                    <a:pt x="264" y="147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6191850" y="1437775"/>
              <a:ext cx="9250" cy="3700"/>
            </a:xfrm>
            <a:custGeom>
              <a:avLst/>
              <a:gdLst/>
              <a:ahLst/>
              <a:cxnLst/>
              <a:rect l="l" t="t" r="r" b="b"/>
              <a:pathLst>
                <a:path w="370" h="148" extrusionOk="0">
                  <a:moveTo>
                    <a:pt x="370" y="1"/>
                  </a:moveTo>
                  <a:lnTo>
                    <a:pt x="370" y="1"/>
                  </a:lnTo>
                  <a:cubicBezTo>
                    <a:pt x="256" y="18"/>
                    <a:pt x="137" y="51"/>
                    <a:pt x="23" y="69"/>
                  </a:cubicBezTo>
                  <a:lnTo>
                    <a:pt x="23" y="69"/>
                  </a:lnTo>
                  <a:cubicBezTo>
                    <a:pt x="20" y="68"/>
                    <a:pt x="16" y="66"/>
                    <a:pt x="12" y="65"/>
                  </a:cubicBezTo>
                  <a:cubicBezTo>
                    <a:pt x="0" y="65"/>
                    <a:pt x="12" y="71"/>
                    <a:pt x="12" y="71"/>
                  </a:cubicBezTo>
                  <a:cubicBezTo>
                    <a:pt x="16" y="70"/>
                    <a:pt x="20" y="70"/>
                    <a:pt x="23" y="69"/>
                  </a:cubicBezTo>
                  <a:lnTo>
                    <a:pt x="23" y="69"/>
                  </a:lnTo>
                  <a:cubicBezTo>
                    <a:pt x="85" y="92"/>
                    <a:pt x="151" y="120"/>
                    <a:pt x="223" y="147"/>
                  </a:cubicBezTo>
                  <a:cubicBezTo>
                    <a:pt x="276" y="100"/>
                    <a:pt x="317" y="53"/>
                    <a:pt x="3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6347150" y="1320750"/>
              <a:ext cx="5025" cy="6325"/>
            </a:xfrm>
            <a:custGeom>
              <a:avLst/>
              <a:gdLst/>
              <a:ahLst/>
              <a:cxnLst/>
              <a:rect l="l" t="t" r="r" b="b"/>
              <a:pathLst>
                <a:path w="201" h="253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88"/>
                    <a:pt x="36" y="170"/>
                    <a:pt x="54" y="252"/>
                  </a:cubicBezTo>
                  <a:cubicBezTo>
                    <a:pt x="95" y="200"/>
                    <a:pt x="148" y="147"/>
                    <a:pt x="200" y="100"/>
                  </a:cubicBezTo>
                  <a:cubicBezTo>
                    <a:pt x="136" y="71"/>
                    <a:pt x="65" y="29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6418725" y="1778625"/>
              <a:ext cx="4425" cy="5450"/>
            </a:xfrm>
            <a:custGeom>
              <a:avLst/>
              <a:gdLst/>
              <a:ahLst/>
              <a:cxnLst/>
              <a:rect l="l" t="t" r="r" b="b"/>
              <a:pathLst>
                <a:path w="177" h="218" extrusionOk="0">
                  <a:moveTo>
                    <a:pt x="130" y="0"/>
                  </a:moveTo>
                  <a:lnTo>
                    <a:pt x="1" y="106"/>
                  </a:lnTo>
                  <a:cubicBezTo>
                    <a:pt x="13" y="153"/>
                    <a:pt x="42" y="188"/>
                    <a:pt x="89" y="211"/>
                  </a:cubicBezTo>
                  <a:lnTo>
                    <a:pt x="130" y="211"/>
                  </a:lnTo>
                  <a:lnTo>
                    <a:pt x="177" y="217"/>
                  </a:lnTo>
                  <a:cubicBezTo>
                    <a:pt x="159" y="147"/>
                    <a:pt x="136" y="71"/>
                    <a:pt x="1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6359325" y="1654250"/>
              <a:ext cx="4000" cy="3100"/>
            </a:xfrm>
            <a:custGeom>
              <a:avLst/>
              <a:gdLst/>
              <a:ahLst/>
              <a:cxnLst/>
              <a:rect l="l" t="t" r="r" b="b"/>
              <a:pathLst>
                <a:path w="160" h="124" extrusionOk="0">
                  <a:moveTo>
                    <a:pt x="124" y="0"/>
                  </a:moveTo>
                  <a:lnTo>
                    <a:pt x="1" y="124"/>
                  </a:lnTo>
                  <a:cubicBezTo>
                    <a:pt x="60" y="118"/>
                    <a:pt x="106" y="118"/>
                    <a:pt x="159" y="112"/>
                  </a:cubicBezTo>
                  <a:cubicBezTo>
                    <a:pt x="148" y="77"/>
                    <a:pt x="136" y="36"/>
                    <a:pt x="1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6277350" y="1601300"/>
              <a:ext cx="4575" cy="4725"/>
            </a:xfrm>
            <a:custGeom>
              <a:avLst/>
              <a:gdLst/>
              <a:ahLst/>
              <a:cxnLst/>
              <a:rect l="l" t="t" r="r" b="b"/>
              <a:pathLst>
                <a:path w="183" h="189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59"/>
                    <a:pt x="30" y="124"/>
                    <a:pt x="42" y="188"/>
                  </a:cubicBezTo>
                  <a:cubicBezTo>
                    <a:pt x="88" y="130"/>
                    <a:pt x="141" y="71"/>
                    <a:pt x="182" y="12"/>
                  </a:cubicBezTo>
                  <a:cubicBezTo>
                    <a:pt x="124" y="12"/>
                    <a:pt x="59" y="7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6282050" y="1478400"/>
              <a:ext cx="4275" cy="427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129" y="1"/>
                  </a:moveTo>
                  <a:cubicBezTo>
                    <a:pt x="82" y="48"/>
                    <a:pt x="41" y="100"/>
                    <a:pt x="0" y="147"/>
                  </a:cubicBezTo>
                  <a:cubicBezTo>
                    <a:pt x="59" y="153"/>
                    <a:pt x="112" y="165"/>
                    <a:pt x="170" y="171"/>
                  </a:cubicBezTo>
                  <a:cubicBezTo>
                    <a:pt x="159" y="112"/>
                    <a:pt x="141" y="59"/>
                    <a:pt x="1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6248025" y="1366500"/>
              <a:ext cx="1775" cy="1925"/>
            </a:xfrm>
            <a:custGeom>
              <a:avLst/>
              <a:gdLst/>
              <a:ahLst/>
              <a:cxnLst/>
              <a:rect l="l" t="t" r="r" b="b"/>
              <a:pathLst>
                <a:path w="71" h="77" extrusionOk="0">
                  <a:moveTo>
                    <a:pt x="41" y="0"/>
                  </a:moveTo>
                  <a:cubicBezTo>
                    <a:pt x="30" y="12"/>
                    <a:pt x="6" y="18"/>
                    <a:pt x="0" y="36"/>
                  </a:cubicBezTo>
                  <a:cubicBezTo>
                    <a:pt x="0" y="47"/>
                    <a:pt x="24" y="65"/>
                    <a:pt x="30" y="77"/>
                  </a:cubicBezTo>
                  <a:cubicBezTo>
                    <a:pt x="41" y="65"/>
                    <a:pt x="71" y="59"/>
                    <a:pt x="71" y="42"/>
                  </a:cubicBezTo>
                  <a:cubicBezTo>
                    <a:pt x="71" y="30"/>
                    <a:pt x="53" y="12"/>
                    <a:pt x="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6163825" y="1345375"/>
              <a:ext cx="4275" cy="3850"/>
            </a:xfrm>
            <a:custGeom>
              <a:avLst/>
              <a:gdLst/>
              <a:ahLst/>
              <a:cxnLst/>
              <a:rect l="l" t="t" r="r" b="b"/>
              <a:pathLst>
                <a:path w="171" h="154" extrusionOk="0">
                  <a:moveTo>
                    <a:pt x="1" y="1"/>
                  </a:moveTo>
                  <a:lnTo>
                    <a:pt x="48" y="153"/>
                  </a:lnTo>
                  <a:cubicBezTo>
                    <a:pt x="89" y="100"/>
                    <a:pt x="136" y="59"/>
                    <a:pt x="171" y="12"/>
                  </a:cubicBezTo>
                  <a:cubicBezTo>
                    <a:pt x="118" y="7"/>
                    <a:pt x="60" y="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6145350" y="1304900"/>
              <a:ext cx="4575" cy="3850"/>
            </a:xfrm>
            <a:custGeom>
              <a:avLst/>
              <a:gdLst/>
              <a:ahLst/>
              <a:cxnLst/>
              <a:rect l="l" t="t" r="r" b="b"/>
              <a:pathLst>
                <a:path w="183" h="154" extrusionOk="0">
                  <a:moveTo>
                    <a:pt x="1" y="1"/>
                  </a:moveTo>
                  <a:cubicBezTo>
                    <a:pt x="12" y="48"/>
                    <a:pt x="36" y="100"/>
                    <a:pt x="59" y="153"/>
                  </a:cubicBezTo>
                  <a:cubicBezTo>
                    <a:pt x="95" y="100"/>
                    <a:pt x="141" y="48"/>
                    <a:pt x="1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6228375" y="2131050"/>
              <a:ext cx="132700" cy="35225"/>
            </a:xfrm>
            <a:custGeom>
              <a:avLst/>
              <a:gdLst/>
              <a:ahLst/>
              <a:cxnLst/>
              <a:rect l="l" t="t" r="r" b="b"/>
              <a:pathLst>
                <a:path w="5308" h="1409" extrusionOk="0">
                  <a:moveTo>
                    <a:pt x="6" y="628"/>
                  </a:moveTo>
                  <a:lnTo>
                    <a:pt x="0" y="634"/>
                  </a:lnTo>
                  <a:cubicBezTo>
                    <a:pt x="4" y="634"/>
                    <a:pt x="8" y="634"/>
                    <a:pt x="12" y="634"/>
                  </a:cubicBezTo>
                  <a:lnTo>
                    <a:pt x="12" y="634"/>
                  </a:lnTo>
                  <a:cubicBezTo>
                    <a:pt x="10" y="632"/>
                    <a:pt x="8" y="630"/>
                    <a:pt x="6" y="628"/>
                  </a:cubicBezTo>
                  <a:close/>
                  <a:moveTo>
                    <a:pt x="1513" y="1"/>
                  </a:moveTo>
                  <a:cubicBezTo>
                    <a:pt x="990" y="1"/>
                    <a:pt x="508" y="181"/>
                    <a:pt x="76" y="634"/>
                  </a:cubicBezTo>
                  <a:cubicBezTo>
                    <a:pt x="70" y="636"/>
                    <a:pt x="63" y="637"/>
                    <a:pt x="54" y="637"/>
                  </a:cubicBezTo>
                  <a:cubicBezTo>
                    <a:pt x="41" y="637"/>
                    <a:pt x="25" y="635"/>
                    <a:pt x="12" y="634"/>
                  </a:cubicBezTo>
                  <a:lnTo>
                    <a:pt x="12" y="634"/>
                  </a:lnTo>
                  <a:cubicBezTo>
                    <a:pt x="97" y="728"/>
                    <a:pt x="192" y="892"/>
                    <a:pt x="266" y="892"/>
                  </a:cubicBezTo>
                  <a:cubicBezTo>
                    <a:pt x="267" y="892"/>
                    <a:pt x="269" y="892"/>
                    <a:pt x="270" y="892"/>
                  </a:cubicBezTo>
                  <a:cubicBezTo>
                    <a:pt x="384" y="885"/>
                    <a:pt x="498" y="881"/>
                    <a:pt x="611" y="881"/>
                  </a:cubicBezTo>
                  <a:cubicBezTo>
                    <a:pt x="1653" y="881"/>
                    <a:pt x="2650" y="1176"/>
                    <a:pt x="3661" y="1361"/>
                  </a:cubicBezTo>
                  <a:cubicBezTo>
                    <a:pt x="3840" y="1394"/>
                    <a:pt x="4023" y="1408"/>
                    <a:pt x="4206" y="1408"/>
                  </a:cubicBezTo>
                  <a:cubicBezTo>
                    <a:pt x="4390" y="1408"/>
                    <a:pt x="4573" y="1394"/>
                    <a:pt x="4752" y="1367"/>
                  </a:cubicBezTo>
                  <a:cubicBezTo>
                    <a:pt x="4946" y="1338"/>
                    <a:pt x="5127" y="1162"/>
                    <a:pt x="5256" y="1009"/>
                  </a:cubicBezTo>
                  <a:cubicBezTo>
                    <a:pt x="5308" y="952"/>
                    <a:pt x="5199" y="768"/>
                    <a:pt x="5160" y="639"/>
                  </a:cubicBezTo>
                  <a:lnTo>
                    <a:pt x="5160" y="639"/>
                  </a:lnTo>
                  <a:cubicBezTo>
                    <a:pt x="5167" y="640"/>
                    <a:pt x="5173" y="640"/>
                    <a:pt x="5180" y="640"/>
                  </a:cubicBezTo>
                  <a:cubicBezTo>
                    <a:pt x="5168" y="634"/>
                    <a:pt x="5157" y="628"/>
                    <a:pt x="5157" y="628"/>
                  </a:cubicBezTo>
                  <a:lnTo>
                    <a:pt x="5157" y="628"/>
                  </a:lnTo>
                  <a:cubicBezTo>
                    <a:pt x="5158" y="632"/>
                    <a:pt x="5159" y="636"/>
                    <a:pt x="5160" y="639"/>
                  </a:cubicBezTo>
                  <a:lnTo>
                    <a:pt x="5160" y="639"/>
                  </a:lnTo>
                  <a:cubicBezTo>
                    <a:pt x="5135" y="639"/>
                    <a:pt x="5109" y="639"/>
                    <a:pt x="5084" y="639"/>
                  </a:cubicBezTo>
                  <a:cubicBezTo>
                    <a:pt x="4967" y="639"/>
                    <a:pt x="4849" y="642"/>
                    <a:pt x="4733" y="642"/>
                  </a:cubicBezTo>
                  <a:cubicBezTo>
                    <a:pt x="4565" y="642"/>
                    <a:pt x="4400" y="636"/>
                    <a:pt x="4242" y="605"/>
                  </a:cubicBezTo>
                  <a:cubicBezTo>
                    <a:pt x="3643" y="487"/>
                    <a:pt x="3051" y="352"/>
                    <a:pt x="2482" y="170"/>
                  </a:cubicBezTo>
                  <a:cubicBezTo>
                    <a:pt x="2146" y="64"/>
                    <a:pt x="1822" y="1"/>
                    <a:pt x="151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6210175" y="2158350"/>
              <a:ext cx="132025" cy="29475"/>
            </a:xfrm>
            <a:custGeom>
              <a:avLst/>
              <a:gdLst/>
              <a:ahLst/>
              <a:cxnLst/>
              <a:rect l="l" t="t" r="r" b="b"/>
              <a:pathLst>
                <a:path w="5281" h="1179" extrusionOk="0">
                  <a:moveTo>
                    <a:pt x="1158" y="0"/>
                  </a:moveTo>
                  <a:cubicBezTo>
                    <a:pt x="959" y="0"/>
                    <a:pt x="760" y="11"/>
                    <a:pt x="558" y="35"/>
                  </a:cubicBezTo>
                  <a:cubicBezTo>
                    <a:pt x="370" y="357"/>
                    <a:pt x="188" y="657"/>
                    <a:pt x="1" y="956"/>
                  </a:cubicBezTo>
                  <a:cubicBezTo>
                    <a:pt x="986" y="1038"/>
                    <a:pt x="1896" y="1102"/>
                    <a:pt x="2811" y="1179"/>
                  </a:cubicBezTo>
                  <a:cubicBezTo>
                    <a:pt x="3386" y="1155"/>
                    <a:pt x="3961" y="1132"/>
                    <a:pt x="4541" y="1102"/>
                  </a:cubicBezTo>
                  <a:cubicBezTo>
                    <a:pt x="4770" y="956"/>
                    <a:pt x="4987" y="809"/>
                    <a:pt x="5280" y="621"/>
                  </a:cubicBezTo>
                  <a:cubicBezTo>
                    <a:pt x="3837" y="498"/>
                    <a:pt x="2522" y="0"/>
                    <a:pt x="115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245375" y="2190600"/>
              <a:ext cx="85825" cy="67475"/>
            </a:xfrm>
            <a:custGeom>
              <a:avLst/>
              <a:gdLst/>
              <a:ahLst/>
              <a:cxnLst/>
              <a:rect l="l" t="t" r="r" b="b"/>
              <a:pathLst>
                <a:path w="3433" h="2699" extrusionOk="0">
                  <a:moveTo>
                    <a:pt x="3309" y="733"/>
                  </a:moveTo>
                  <a:lnTo>
                    <a:pt x="3309" y="733"/>
                  </a:lnTo>
                  <a:cubicBezTo>
                    <a:pt x="3306" y="734"/>
                    <a:pt x="3303" y="734"/>
                    <a:pt x="3301" y="734"/>
                  </a:cubicBezTo>
                  <a:lnTo>
                    <a:pt x="3301" y="734"/>
                  </a:lnTo>
                  <a:cubicBezTo>
                    <a:pt x="3300" y="740"/>
                    <a:pt x="3299" y="745"/>
                    <a:pt x="3298" y="751"/>
                  </a:cubicBezTo>
                  <a:lnTo>
                    <a:pt x="3309" y="733"/>
                  </a:lnTo>
                  <a:close/>
                  <a:moveTo>
                    <a:pt x="3151" y="0"/>
                  </a:moveTo>
                  <a:cubicBezTo>
                    <a:pt x="2828" y="164"/>
                    <a:pt x="2494" y="335"/>
                    <a:pt x="2171" y="493"/>
                  </a:cubicBezTo>
                  <a:cubicBezTo>
                    <a:pt x="2066" y="534"/>
                    <a:pt x="1948" y="569"/>
                    <a:pt x="1831" y="604"/>
                  </a:cubicBezTo>
                  <a:lnTo>
                    <a:pt x="1843" y="587"/>
                  </a:lnTo>
                  <a:lnTo>
                    <a:pt x="1843" y="587"/>
                  </a:lnTo>
                  <a:cubicBezTo>
                    <a:pt x="1784" y="640"/>
                    <a:pt x="1731" y="698"/>
                    <a:pt x="1684" y="751"/>
                  </a:cubicBezTo>
                  <a:lnTo>
                    <a:pt x="1696" y="733"/>
                  </a:lnTo>
                  <a:lnTo>
                    <a:pt x="1696" y="733"/>
                  </a:lnTo>
                  <a:cubicBezTo>
                    <a:pt x="1637" y="786"/>
                    <a:pt x="1585" y="845"/>
                    <a:pt x="1538" y="898"/>
                  </a:cubicBezTo>
                  <a:lnTo>
                    <a:pt x="1549" y="880"/>
                  </a:lnTo>
                  <a:lnTo>
                    <a:pt x="1549" y="880"/>
                  </a:lnTo>
                  <a:cubicBezTo>
                    <a:pt x="1497" y="939"/>
                    <a:pt x="1450" y="992"/>
                    <a:pt x="1397" y="1044"/>
                  </a:cubicBezTo>
                  <a:lnTo>
                    <a:pt x="1403" y="1039"/>
                  </a:lnTo>
                  <a:lnTo>
                    <a:pt x="1256" y="1185"/>
                  </a:lnTo>
                  <a:lnTo>
                    <a:pt x="1256" y="1185"/>
                  </a:lnTo>
                  <a:cubicBezTo>
                    <a:pt x="970" y="1658"/>
                    <a:pt x="718" y="2155"/>
                    <a:pt x="79" y="2217"/>
                  </a:cubicBezTo>
                  <a:lnTo>
                    <a:pt x="79" y="2217"/>
                  </a:lnTo>
                  <a:cubicBezTo>
                    <a:pt x="80" y="2211"/>
                    <a:pt x="82" y="2206"/>
                    <a:pt x="83" y="2200"/>
                  </a:cubicBezTo>
                  <a:lnTo>
                    <a:pt x="83" y="2200"/>
                  </a:lnTo>
                  <a:lnTo>
                    <a:pt x="71" y="2218"/>
                  </a:lnTo>
                  <a:cubicBezTo>
                    <a:pt x="74" y="2217"/>
                    <a:pt x="76" y="2217"/>
                    <a:pt x="79" y="2217"/>
                  </a:cubicBezTo>
                  <a:lnTo>
                    <a:pt x="79" y="2217"/>
                  </a:lnTo>
                  <a:cubicBezTo>
                    <a:pt x="51" y="2346"/>
                    <a:pt x="29" y="2470"/>
                    <a:pt x="1" y="2605"/>
                  </a:cubicBezTo>
                  <a:cubicBezTo>
                    <a:pt x="288" y="2640"/>
                    <a:pt x="552" y="2669"/>
                    <a:pt x="816" y="2699"/>
                  </a:cubicBezTo>
                  <a:lnTo>
                    <a:pt x="1673" y="2570"/>
                  </a:lnTo>
                  <a:cubicBezTo>
                    <a:pt x="2124" y="2106"/>
                    <a:pt x="2564" y="1649"/>
                    <a:pt x="3010" y="1168"/>
                  </a:cubicBezTo>
                  <a:lnTo>
                    <a:pt x="3010" y="1168"/>
                  </a:lnTo>
                  <a:lnTo>
                    <a:pt x="3004" y="1185"/>
                  </a:lnTo>
                  <a:cubicBezTo>
                    <a:pt x="3048" y="1136"/>
                    <a:pt x="3102" y="1086"/>
                    <a:pt x="3152" y="1037"/>
                  </a:cubicBezTo>
                  <a:lnTo>
                    <a:pt x="3152" y="1037"/>
                  </a:lnTo>
                  <a:cubicBezTo>
                    <a:pt x="3154" y="1039"/>
                    <a:pt x="3155" y="1042"/>
                    <a:pt x="3157" y="1044"/>
                  </a:cubicBezTo>
                  <a:lnTo>
                    <a:pt x="3163" y="1027"/>
                  </a:lnTo>
                  <a:lnTo>
                    <a:pt x="3163" y="1027"/>
                  </a:lnTo>
                  <a:cubicBezTo>
                    <a:pt x="3159" y="1030"/>
                    <a:pt x="3156" y="1034"/>
                    <a:pt x="3152" y="1037"/>
                  </a:cubicBezTo>
                  <a:lnTo>
                    <a:pt x="3152" y="1037"/>
                  </a:lnTo>
                  <a:cubicBezTo>
                    <a:pt x="3042" y="851"/>
                    <a:pt x="3094" y="754"/>
                    <a:pt x="3301" y="734"/>
                  </a:cubicBezTo>
                  <a:lnTo>
                    <a:pt x="3301" y="734"/>
                  </a:lnTo>
                  <a:cubicBezTo>
                    <a:pt x="3341" y="511"/>
                    <a:pt x="3387" y="282"/>
                    <a:pt x="3432" y="41"/>
                  </a:cubicBezTo>
                  <a:cubicBezTo>
                    <a:pt x="3333" y="24"/>
                    <a:pt x="3239" y="18"/>
                    <a:pt x="315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280875" y="2122225"/>
              <a:ext cx="104875" cy="25125"/>
            </a:xfrm>
            <a:custGeom>
              <a:avLst/>
              <a:gdLst/>
              <a:ahLst/>
              <a:cxnLst/>
              <a:rect l="l" t="t" r="r" b="b"/>
              <a:pathLst>
                <a:path w="4195" h="1005" extrusionOk="0">
                  <a:moveTo>
                    <a:pt x="1500" y="1"/>
                  </a:moveTo>
                  <a:cubicBezTo>
                    <a:pt x="1452" y="1"/>
                    <a:pt x="1404" y="1"/>
                    <a:pt x="1355" y="1"/>
                  </a:cubicBezTo>
                  <a:cubicBezTo>
                    <a:pt x="898" y="13"/>
                    <a:pt x="452" y="72"/>
                    <a:pt x="0" y="107"/>
                  </a:cubicBezTo>
                  <a:cubicBezTo>
                    <a:pt x="546" y="324"/>
                    <a:pt x="1097" y="424"/>
                    <a:pt x="1631" y="553"/>
                  </a:cubicBezTo>
                  <a:cubicBezTo>
                    <a:pt x="2118" y="676"/>
                    <a:pt x="2593" y="840"/>
                    <a:pt x="3068" y="987"/>
                  </a:cubicBezTo>
                  <a:lnTo>
                    <a:pt x="3057" y="981"/>
                  </a:lnTo>
                  <a:lnTo>
                    <a:pt x="3057" y="981"/>
                  </a:lnTo>
                  <a:cubicBezTo>
                    <a:pt x="3137" y="995"/>
                    <a:pt x="3216" y="1005"/>
                    <a:pt x="3292" y="1005"/>
                  </a:cubicBezTo>
                  <a:cubicBezTo>
                    <a:pt x="3467" y="1005"/>
                    <a:pt x="3628" y="956"/>
                    <a:pt x="3767" y="805"/>
                  </a:cubicBezTo>
                  <a:cubicBezTo>
                    <a:pt x="3772" y="800"/>
                    <a:pt x="3779" y="798"/>
                    <a:pt x="3789" y="798"/>
                  </a:cubicBezTo>
                  <a:cubicBezTo>
                    <a:pt x="3826" y="798"/>
                    <a:pt x="3891" y="826"/>
                    <a:pt x="3937" y="840"/>
                  </a:cubicBezTo>
                  <a:cubicBezTo>
                    <a:pt x="4019" y="664"/>
                    <a:pt x="4113" y="488"/>
                    <a:pt x="4195" y="324"/>
                  </a:cubicBezTo>
                  <a:cubicBezTo>
                    <a:pt x="3743" y="236"/>
                    <a:pt x="3286" y="130"/>
                    <a:pt x="2804" y="72"/>
                  </a:cubicBezTo>
                  <a:cubicBezTo>
                    <a:pt x="2372" y="24"/>
                    <a:pt x="1934" y="1"/>
                    <a:pt x="15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6212075" y="2201125"/>
              <a:ext cx="79375" cy="52750"/>
            </a:xfrm>
            <a:custGeom>
              <a:avLst/>
              <a:gdLst/>
              <a:ahLst/>
              <a:cxnLst/>
              <a:rect l="l" t="t" r="r" b="b"/>
              <a:pathLst>
                <a:path w="3175" h="2110" extrusionOk="0">
                  <a:moveTo>
                    <a:pt x="2723" y="606"/>
                  </a:moveTo>
                  <a:cubicBezTo>
                    <a:pt x="2725" y="610"/>
                    <a:pt x="2727" y="613"/>
                    <a:pt x="2729" y="618"/>
                  </a:cubicBezTo>
                  <a:lnTo>
                    <a:pt x="2735" y="606"/>
                  </a:lnTo>
                  <a:cubicBezTo>
                    <a:pt x="2731" y="606"/>
                    <a:pt x="2727" y="606"/>
                    <a:pt x="2723" y="606"/>
                  </a:cubicBezTo>
                  <a:close/>
                  <a:moveTo>
                    <a:pt x="2872" y="1"/>
                  </a:moveTo>
                  <a:cubicBezTo>
                    <a:pt x="2416" y="1"/>
                    <a:pt x="2041" y="250"/>
                    <a:pt x="1679" y="535"/>
                  </a:cubicBezTo>
                  <a:cubicBezTo>
                    <a:pt x="1556" y="629"/>
                    <a:pt x="1403" y="700"/>
                    <a:pt x="1262" y="770"/>
                  </a:cubicBezTo>
                  <a:cubicBezTo>
                    <a:pt x="1262" y="770"/>
                    <a:pt x="1268" y="764"/>
                    <a:pt x="1274" y="747"/>
                  </a:cubicBezTo>
                  <a:lnTo>
                    <a:pt x="1274" y="747"/>
                  </a:lnTo>
                  <a:cubicBezTo>
                    <a:pt x="1215" y="799"/>
                    <a:pt x="1168" y="858"/>
                    <a:pt x="1116" y="911"/>
                  </a:cubicBezTo>
                  <a:lnTo>
                    <a:pt x="822" y="1058"/>
                  </a:lnTo>
                  <a:lnTo>
                    <a:pt x="834" y="1040"/>
                  </a:lnTo>
                  <a:lnTo>
                    <a:pt x="834" y="1040"/>
                  </a:lnTo>
                  <a:cubicBezTo>
                    <a:pt x="681" y="1198"/>
                    <a:pt x="535" y="1345"/>
                    <a:pt x="388" y="1497"/>
                  </a:cubicBezTo>
                  <a:lnTo>
                    <a:pt x="242" y="1644"/>
                  </a:lnTo>
                  <a:lnTo>
                    <a:pt x="247" y="1638"/>
                  </a:lnTo>
                  <a:lnTo>
                    <a:pt x="247" y="1638"/>
                  </a:lnTo>
                  <a:cubicBezTo>
                    <a:pt x="159" y="1738"/>
                    <a:pt x="83" y="1844"/>
                    <a:pt x="1" y="1949"/>
                  </a:cubicBezTo>
                  <a:cubicBezTo>
                    <a:pt x="184" y="2065"/>
                    <a:pt x="352" y="2109"/>
                    <a:pt x="511" y="2109"/>
                  </a:cubicBezTo>
                  <a:cubicBezTo>
                    <a:pt x="837" y="2109"/>
                    <a:pt x="1125" y="1921"/>
                    <a:pt x="1421" y="1767"/>
                  </a:cubicBezTo>
                  <a:lnTo>
                    <a:pt x="1421" y="1767"/>
                  </a:lnTo>
                  <a:lnTo>
                    <a:pt x="1409" y="1785"/>
                  </a:lnTo>
                  <a:cubicBezTo>
                    <a:pt x="1708" y="1451"/>
                    <a:pt x="2007" y="1122"/>
                    <a:pt x="2324" y="799"/>
                  </a:cubicBezTo>
                  <a:cubicBezTo>
                    <a:pt x="2376" y="748"/>
                    <a:pt x="2495" y="769"/>
                    <a:pt x="2582" y="759"/>
                  </a:cubicBezTo>
                  <a:lnTo>
                    <a:pt x="2582" y="759"/>
                  </a:lnTo>
                  <a:cubicBezTo>
                    <a:pt x="2582" y="761"/>
                    <a:pt x="2582" y="762"/>
                    <a:pt x="2582" y="764"/>
                  </a:cubicBezTo>
                  <a:lnTo>
                    <a:pt x="2588" y="758"/>
                  </a:lnTo>
                  <a:lnTo>
                    <a:pt x="2588" y="758"/>
                  </a:lnTo>
                  <a:cubicBezTo>
                    <a:pt x="2586" y="759"/>
                    <a:pt x="2584" y="759"/>
                    <a:pt x="2582" y="759"/>
                  </a:cubicBezTo>
                  <a:lnTo>
                    <a:pt x="2582" y="759"/>
                  </a:lnTo>
                  <a:cubicBezTo>
                    <a:pt x="2582" y="708"/>
                    <a:pt x="2576" y="651"/>
                    <a:pt x="2576" y="600"/>
                  </a:cubicBezTo>
                  <a:cubicBezTo>
                    <a:pt x="2620" y="600"/>
                    <a:pt x="2673" y="605"/>
                    <a:pt x="2723" y="606"/>
                  </a:cubicBezTo>
                  <a:lnTo>
                    <a:pt x="2723" y="606"/>
                  </a:lnTo>
                  <a:cubicBezTo>
                    <a:pt x="2656" y="470"/>
                    <a:pt x="2687" y="432"/>
                    <a:pt x="2756" y="432"/>
                  </a:cubicBezTo>
                  <a:cubicBezTo>
                    <a:pt x="2790" y="432"/>
                    <a:pt x="2835" y="442"/>
                    <a:pt x="2881" y="453"/>
                  </a:cubicBezTo>
                  <a:lnTo>
                    <a:pt x="2870" y="471"/>
                  </a:lnTo>
                  <a:cubicBezTo>
                    <a:pt x="2928" y="418"/>
                    <a:pt x="2975" y="359"/>
                    <a:pt x="3028" y="307"/>
                  </a:cubicBezTo>
                  <a:lnTo>
                    <a:pt x="3028" y="307"/>
                  </a:lnTo>
                  <a:lnTo>
                    <a:pt x="3016" y="324"/>
                  </a:lnTo>
                  <a:cubicBezTo>
                    <a:pt x="3071" y="275"/>
                    <a:pt x="3115" y="221"/>
                    <a:pt x="3163" y="172"/>
                  </a:cubicBezTo>
                  <a:lnTo>
                    <a:pt x="3163" y="172"/>
                  </a:lnTo>
                  <a:lnTo>
                    <a:pt x="3163" y="178"/>
                  </a:lnTo>
                  <a:lnTo>
                    <a:pt x="3175" y="160"/>
                  </a:lnTo>
                  <a:lnTo>
                    <a:pt x="3175" y="160"/>
                  </a:lnTo>
                  <a:cubicBezTo>
                    <a:pt x="3171" y="164"/>
                    <a:pt x="3167" y="168"/>
                    <a:pt x="3163" y="172"/>
                  </a:cubicBezTo>
                  <a:lnTo>
                    <a:pt x="3163" y="172"/>
                  </a:lnTo>
                  <a:lnTo>
                    <a:pt x="3163" y="34"/>
                  </a:lnTo>
                  <a:lnTo>
                    <a:pt x="3163" y="34"/>
                  </a:lnTo>
                  <a:cubicBezTo>
                    <a:pt x="3167" y="35"/>
                    <a:pt x="3171" y="36"/>
                    <a:pt x="3175" y="37"/>
                  </a:cubicBezTo>
                  <a:lnTo>
                    <a:pt x="3163" y="19"/>
                  </a:lnTo>
                  <a:lnTo>
                    <a:pt x="3163" y="34"/>
                  </a:lnTo>
                  <a:lnTo>
                    <a:pt x="3163" y="34"/>
                  </a:lnTo>
                  <a:cubicBezTo>
                    <a:pt x="3062" y="11"/>
                    <a:pt x="2965" y="1"/>
                    <a:pt x="287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6195950" y="2190050"/>
              <a:ext cx="88025" cy="22925"/>
            </a:xfrm>
            <a:custGeom>
              <a:avLst/>
              <a:gdLst/>
              <a:ahLst/>
              <a:cxnLst/>
              <a:rect l="l" t="t" r="r" b="b"/>
              <a:pathLst>
                <a:path w="3521" h="917" extrusionOk="0">
                  <a:moveTo>
                    <a:pt x="1253" y="0"/>
                  </a:moveTo>
                  <a:cubicBezTo>
                    <a:pt x="1160" y="0"/>
                    <a:pt x="1067" y="1"/>
                    <a:pt x="974" y="5"/>
                  </a:cubicBezTo>
                  <a:cubicBezTo>
                    <a:pt x="259" y="16"/>
                    <a:pt x="188" y="87"/>
                    <a:pt x="1" y="879"/>
                  </a:cubicBezTo>
                  <a:cubicBezTo>
                    <a:pt x="323" y="879"/>
                    <a:pt x="648" y="917"/>
                    <a:pt x="960" y="917"/>
                  </a:cubicBezTo>
                  <a:cubicBezTo>
                    <a:pt x="1153" y="917"/>
                    <a:pt x="1341" y="902"/>
                    <a:pt x="1520" y="855"/>
                  </a:cubicBezTo>
                  <a:cubicBezTo>
                    <a:pt x="2206" y="662"/>
                    <a:pt x="2852" y="310"/>
                    <a:pt x="3520" y="34"/>
                  </a:cubicBezTo>
                  <a:cubicBezTo>
                    <a:pt x="3474" y="28"/>
                    <a:pt x="3427" y="28"/>
                    <a:pt x="3374" y="16"/>
                  </a:cubicBezTo>
                  <a:cubicBezTo>
                    <a:pt x="3110" y="28"/>
                    <a:pt x="2840" y="34"/>
                    <a:pt x="2576" y="34"/>
                  </a:cubicBezTo>
                  <a:cubicBezTo>
                    <a:pt x="2130" y="29"/>
                    <a:pt x="1693" y="0"/>
                    <a:pt x="12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6358150" y="2099250"/>
              <a:ext cx="74550" cy="23200"/>
            </a:xfrm>
            <a:custGeom>
              <a:avLst/>
              <a:gdLst/>
              <a:ahLst/>
              <a:cxnLst/>
              <a:rect l="l" t="t" r="r" b="b"/>
              <a:pathLst>
                <a:path w="2982" h="928" extrusionOk="0">
                  <a:moveTo>
                    <a:pt x="2392" y="0"/>
                  </a:moveTo>
                  <a:cubicBezTo>
                    <a:pt x="2074" y="0"/>
                    <a:pt x="1776" y="53"/>
                    <a:pt x="1473" y="234"/>
                  </a:cubicBezTo>
                  <a:cubicBezTo>
                    <a:pt x="1045" y="492"/>
                    <a:pt x="464" y="439"/>
                    <a:pt x="1" y="873"/>
                  </a:cubicBezTo>
                  <a:cubicBezTo>
                    <a:pt x="317" y="909"/>
                    <a:pt x="619" y="928"/>
                    <a:pt x="911" y="928"/>
                  </a:cubicBezTo>
                  <a:cubicBezTo>
                    <a:pt x="1448" y="928"/>
                    <a:pt x="1952" y="863"/>
                    <a:pt x="2457" y="716"/>
                  </a:cubicBezTo>
                  <a:lnTo>
                    <a:pt x="2457" y="716"/>
                  </a:lnTo>
                  <a:cubicBezTo>
                    <a:pt x="2456" y="717"/>
                    <a:pt x="2454" y="719"/>
                    <a:pt x="2453" y="721"/>
                  </a:cubicBezTo>
                  <a:lnTo>
                    <a:pt x="2459" y="715"/>
                  </a:lnTo>
                  <a:lnTo>
                    <a:pt x="2459" y="715"/>
                  </a:lnTo>
                  <a:cubicBezTo>
                    <a:pt x="2458" y="715"/>
                    <a:pt x="2458" y="715"/>
                    <a:pt x="2457" y="716"/>
                  </a:cubicBezTo>
                  <a:lnTo>
                    <a:pt x="2457" y="716"/>
                  </a:lnTo>
                  <a:cubicBezTo>
                    <a:pt x="2614" y="506"/>
                    <a:pt x="2783" y="296"/>
                    <a:pt x="2981" y="40"/>
                  </a:cubicBezTo>
                  <a:cubicBezTo>
                    <a:pt x="2774" y="19"/>
                    <a:pt x="2579" y="0"/>
                    <a:pt x="239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6393950" y="2113750"/>
              <a:ext cx="38350" cy="52375"/>
            </a:xfrm>
            <a:custGeom>
              <a:avLst/>
              <a:gdLst/>
              <a:ahLst/>
              <a:cxnLst/>
              <a:rect l="l" t="t" r="r" b="b"/>
              <a:pathLst>
                <a:path w="1534" h="2095" extrusionOk="0">
                  <a:moveTo>
                    <a:pt x="1449" y="0"/>
                  </a:moveTo>
                  <a:cubicBezTo>
                    <a:pt x="1450" y="4"/>
                    <a:pt x="1450" y="7"/>
                    <a:pt x="1450" y="11"/>
                  </a:cubicBezTo>
                  <a:lnTo>
                    <a:pt x="1450" y="11"/>
                  </a:lnTo>
                  <a:cubicBezTo>
                    <a:pt x="1456" y="9"/>
                    <a:pt x="1461" y="8"/>
                    <a:pt x="1467" y="6"/>
                  </a:cubicBezTo>
                  <a:lnTo>
                    <a:pt x="1449" y="0"/>
                  </a:lnTo>
                  <a:close/>
                  <a:moveTo>
                    <a:pt x="1450" y="11"/>
                  </a:moveTo>
                  <a:cubicBezTo>
                    <a:pt x="1309" y="51"/>
                    <a:pt x="1162" y="102"/>
                    <a:pt x="1021" y="147"/>
                  </a:cubicBezTo>
                  <a:lnTo>
                    <a:pt x="1033" y="129"/>
                  </a:lnTo>
                  <a:lnTo>
                    <a:pt x="1033" y="129"/>
                  </a:lnTo>
                  <a:cubicBezTo>
                    <a:pt x="616" y="511"/>
                    <a:pt x="206" y="892"/>
                    <a:pt x="241" y="1531"/>
                  </a:cubicBezTo>
                  <a:cubicBezTo>
                    <a:pt x="241" y="1543"/>
                    <a:pt x="88" y="1566"/>
                    <a:pt x="6" y="1590"/>
                  </a:cubicBezTo>
                  <a:cubicBezTo>
                    <a:pt x="6" y="1654"/>
                    <a:pt x="0" y="1713"/>
                    <a:pt x="0" y="1778"/>
                  </a:cubicBezTo>
                  <a:cubicBezTo>
                    <a:pt x="118" y="1883"/>
                    <a:pt x="235" y="1977"/>
                    <a:pt x="382" y="2094"/>
                  </a:cubicBezTo>
                  <a:cubicBezTo>
                    <a:pt x="1060" y="1568"/>
                    <a:pt x="1534" y="932"/>
                    <a:pt x="1450" y="1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"/>
            <p:cNvSpPr/>
            <p:nvPr/>
          </p:nvSpPr>
          <p:spPr>
            <a:xfrm>
              <a:off x="6362725" y="2134725"/>
              <a:ext cx="34775" cy="51050"/>
            </a:xfrm>
            <a:custGeom>
              <a:avLst/>
              <a:gdLst/>
              <a:ahLst/>
              <a:cxnLst/>
              <a:rect l="l" t="t" r="r" b="b"/>
              <a:pathLst>
                <a:path w="1391" h="2042" extrusionOk="0">
                  <a:moveTo>
                    <a:pt x="663" y="346"/>
                  </a:moveTo>
                  <a:lnTo>
                    <a:pt x="657" y="352"/>
                  </a:lnTo>
                  <a:cubicBezTo>
                    <a:pt x="658" y="351"/>
                    <a:pt x="660" y="351"/>
                    <a:pt x="661" y="350"/>
                  </a:cubicBezTo>
                  <a:lnTo>
                    <a:pt x="661" y="350"/>
                  </a:lnTo>
                  <a:cubicBezTo>
                    <a:pt x="662" y="349"/>
                    <a:pt x="662" y="347"/>
                    <a:pt x="663" y="346"/>
                  </a:cubicBezTo>
                  <a:close/>
                  <a:moveTo>
                    <a:pt x="1390" y="0"/>
                  </a:moveTo>
                  <a:lnTo>
                    <a:pt x="1390" y="0"/>
                  </a:lnTo>
                  <a:cubicBezTo>
                    <a:pt x="1075" y="157"/>
                    <a:pt x="865" y="251"/>
                    <a:pt x="661" y="350"/>
                  </a:cubicBezTo>
                  <a:lnTo>
                    <a:pt x="661" y="350"/>
                  </a:lnTo>
                  <a:cubicBezTo>
                    <a:pt x="426" y="865"/>
                    <a:pt x="0" y="1316"/>
                    <a:pt x="129" y="2042"/>
                  </a:cubicBezTo>
                  <a:cubicBezTo>
                    <a:pt x="581" y="1684"/>
                    <a:pt x="1232" y="1654"/>
                    <a:pt x="1249" y="950"/>
                  </a:cubicBezTo>
                  <a:cubicBezTo>
                    <a:pt x="1249" y="880"/>
                    <a:pt x="1255" y="821"/>
                    <a:pt x="1255" y="757"/>
                  </a:cubicBezTo>
                  <a:cubicBezTo>
                    <a:pt x="1290" y="528"/>
                    <a:pt x="1337" y="311"/>
                    <a:pt x="139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"/>
            <p:cNvSpPr/>
            <p:nvPr/>
          </p:nvSpPr>
          <p:spPr>
            <a:xfrm>
              <a:off x="6316950" y="2173425"/>
              <a:ext cx="43875" cy="66475"/>
            </a:xfrm>
            <a:custGeom>
              <a:avLst/>
              <a:gdLst/>
              <a:ahLst/>
              <a:cxnLst/>
              <a:rect l="l" t="t" r="r" b="b"/>
              <a:pathLst>
                <a:path w="1755" h="2659" extrusionOk="0">
                  <a:moveTo>
                    <a:pt x="438" y="1440"/>
                  </a:moveTo>
                  <a:cubicBezTo>
                    <a:pt x="436" y="1442"/>
                    <a:pt x="435" y="1444"/>
                    <a:pt x="435" y="1444"/>
                  </a:cubicBezTo>
                  <a:cubicBezTo>
                    <a:pt x="436" y="1442"/>
                    <a:pt x="437" y="1441"/>
                    <a:pt x="438" y="1440"/>
                  </a:cubicBezTo>
                  <a:close/>
                  <a:moveTo>
                    <a:pt x="1596" y="1"/>
                  </a:moveTo>
                  <a:lnTo>
                    <a:pt x="1596" y="1"/>
                  </a:lnTo>
                  <a:cubicBezTo>
                    <a:pt x="1175" y="527"/>
                    <a:pt x="801" y="983"/>
                    <a:pt x="438" y="1440"/>
                  </a:cubicBezTo>
                  <a:lnTo>
                    <a:pt x="438" y="1440"/>
                  </a:lnTo>
                  <a:cubicBezTo>
                    <a:pt x="440" y="1438"/>
                    <a:pt x="442" y="1436"/>
                    <a:pt x="446" y="1436"/>
                  </a:cubicBezTo>
                  <a:cubicBezTo>
                    <a:pt x="448" y="1436"/>
                    <a:pt x="450" y="1437"/>
                    <a:pt x="452" y="1438"/>
                  </a:cubicBezTo>
                  <a:lnTo>
                    <a:pt x="300" y="1749"/>
                  </a:lnTo>
                  <a:lnTo>
                    <a:pt x="305" y="1731"/>
                  </a:lnTo>
                  <a:lnTo>
                    <a:pt x="305" y="1731"/>
                  </a:lnTo>
                  <a:cubicBezTo>
                    <a:pt x="260" y="1783"/>
                    <a:pt x="198" y="1834"/>
                    <a:pt x="151" y="1880"/>
                  </a:cubicBezTo>
                  <a:lnTo>
                    <a:pt x="151" y="1880"/>
                  </a:lnTo>
                  <a:cubicBezTo>
                    <a:pt x="152" y="1877"/>
                    <a:pt x="152" y="1875"/>
                    <a:pt x="153" y="1872"/>
                  </a:cubicBezTo>
                  <a:lnTo>
                    <a:pt x="153" y="1872"/>
                  </a:lnTo>
                  <a:lnTo>
                    <a:pt x="147" y="1884"/>
                  </a:lnTo>
                  <a:cubicBezTo>
                    <a:pt x="149" y="1882"/>
                    <a:pt x="150" y="1881"/>
                    <a:pt x="151" y="1880"/>
                  </a:cubicBezTo>
                  <a:lnTo>
                    <a:pt x="151" y="1880"/>
                  </a:lnTo>
                  <a:cubicBezTo>
                    <a:pt x="99" y="2141"/>
                    <a:pt x="47" y="2397"/>
                    <a:pt x="0" y="2658"/>
                  </a:cubicBezTo>
                  <a:cubicBezTo>
                    <a:pt x="710" y="1907"/>
                    <a:pt x="1755" y="1374"/>
                    <a:pt x="159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"/>
            <p:cNvSpPr/>
            <p:nvPr/>
          </p:nvSpPr>
          <p:spPr>
            <a:xfrm>
              <a:off x="6416825" y="2060950"/>
              <a:ext cx="50625" cy="32425"/>
            </a:xfrm>
            <a:custGeom>
              <a:avLst/>
              <a:gdLst/>
              <a:ahLst/>
              <a:cxnLst/>
              <a:rect l="l" t="t" r="r" b="b"/>
              <a:pathLst>
                <a:path w="2025" h="1297" extrusionOk="0">
                  <a:moveTo>
                    <a:pt x="1942" y="0"/>
                  </a:moveTo>
                  <a:cubicBezTo>
                    <a:pt x="1667" y="100"/>
                    <a:pt x="1379" y="188"/>
                    <a:pt x="1115" y="323"/>
                  </a:cubicBezTo>
                  <a:cubicBezTo>
                    <a:pt x="816" y="458"/>
                    <a:pt x="534" y="640"/>
                    <a:pt x="253" y="804"/>
                  </a:cubicBezTo>
                  <a:cubicBezTo>
                    <a:pt x="206" y="851"/>
                    <a:pt x="153" y="898"/>
                    <a:pt x="106" y="968"/>
                  </a:cubicBezTo>
                  <a:lnTo>
                    <a:pt x="118" y="968"/>
                  </a:lnTo>
                  <a:cubicBezTo>
                    <a:pt x="89" y="1044"/>
                    <a:pt x="59" y="1127"/>
                    <a:pt x="1" y="1297"/>
                  </a:cubicBezTo>
                  <a:cubicBezTo>
                    <a:pt x="409" y="1273"/>
                    <a:pt x="766" y="1262"/>
                    <a:pt x="1128" y="1244"/>
                  </a:cubicBezTo>
                  <a:lnTo>
                    <a:pt x="1128" y="1244"/>
                  </a:lnTo>
                  <a:cubicBezTo>
                    <a:pt x="1126" y="1246"/>
                    <a:pt x="1123" y="1248"/>
                    <a:pt x="1121" y="1250"/>
                  </a:cubicBezTo>
                  <a:lnTo>
                    <a:pt x="1133" y="1244"/>
                  </a:lnTo>
                  <a:lnTo>
                    <a:pt x="1133" y="1244"/>
                  </a:lnTo>
                  <a:cubicBezTo>
                    <a:pt x="1131" y="1244"/>
                    <a:pt x="1130" y="1244"/>
                    <a:pt x="1128" y="1244"/>
                  </a:cubicBezTo>
                  <a:lnTo>
                    <a:pt x="1128" y="1244"/>
                  </a:lnTo>
                  <a:cubicBezTo>
                    <a:pt x="1184" y="1199"/>
                    <a:pt x="1235" y="1148"/>
                    <a:pt x="1285" y="1097"/>
                  </a:cubicBezTo>
                  <a:lnTo>
                    <a:pt x="1285" y="1097"/>
                  </a:lnTo>
                  <a:lnTo>
                    <a:pt x="1279" y="1115"/>
                  </a:lnTo>
                  <a:lnTo>
                    <a:pt x="1432" y="804"/>
                  </a:lnTo>
                  <a:lnTo>
                    <a:pt x="1426" y="810"/>
                  </a:lnTo>
                  <a:cubicBezTo>
                    <a:pt x="1620" y="587"/>
                    <a:pt x="1825" y="364"/>
                    <a:pt x="2024" y="135"/>
                  </a:cubicBezTo>
                  <a:cubicBezTo>
                    <a:pt x="1995" y="88"/>
                    <a:pt x="1972" y="41"/>
                    <a:pt x="19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"/>
            <p:cNvSpPr/>
            <p:nvPr/>
          </p:nvSpPr>
          <p:spPr>
            <a:xfrm>
              <a:off x="6168675" y="2223875"/>
              <a:ext cx="64125" cy="23225"/>
            </a:xfrm>
            <a:custGeom>
              <a:avLst/>
              <a:gdLst/>
              <a:ahLst/>
              <a:cxnLst/>
              <a:rect l="l" t="t" r="r" b="b"/>
              <a:pathLst>
                <a:path w="2565" h="929" extrusionOk="0">
                  <a:moveTo>
                    <a:pt x="2564" y="148"/>
                  </a:moveTo>
                  <a:lnTo>
                    <a:pt x="2564" y="148"/>
                  </a:lnTo>
                  <a:cubicBezTo>
                    <a:pt x="2560" y="149"/>
                    <a:pt x="2556" y="150"/>
                    <a:pt x="2552" y="152"/>
                  </a:cubicBezTo>
                  <a:lnTo>
                    <a:pt x="2552" y="152"/>
                  </a:lnTo>
                  <a:lnTo>
                    <a:pt x="2552" y="159"/>
                  </a:lnTo>
                  <a:lnTo>
                    <a:pt x="2564" y="148"/>
                  </a:lnTo>
                  <a:close/>
                  <a:moveTo>
                    <a:pt x="2117" y="591"/>
                  </a:moveTo>
                  <a:cubicBezTo>
                    <a:pt x="2118" y="594"/>
                    <a:pt x="2118" y="596"/>
                    <a:pt x="2118" y="599"/>
                  </a:cubicBezTo>
                  <a:lnTo>
                    <a:pt x="2124" y="593"/>
                  </a:lnTo>
                  <a:cubicBezTo>
                    <a:pt x="2122" y="592"/>
                    <a:pt x="2120" y="592"/>
                    <a:pt x="2117" y="591"/>
                  </a:cubicBezTo>
                  <a:close/>
                  <a:moveTo>
                    <a:pt x="1968" y="738"/>
                  </a:moveTo>
                  <a:cubicBezTo>
                    <a:pt x="1969" y="741"/>
                    <a:pt x="1970" y="743"/>
                    <a:pt x="1972" y="746"/>
                  </a:cubicBezTo>
                  <a:lnTo>
                    <a:pt x="1972" y="740"/>
                  </a:lnTo>
                  <a:cubicBezTo>
                    <a:pt x="1970" y="739"/>
                    <a:pt x="1969" y="739"/>
                    <a:pt x="1968" y="738"/>
                  </a:cubicBezTo>
                  <a:close/>
                  <a:moveTo>
                    <a:pt x="2552" y="1"/>
                  </a:moveTo>
                  <a:lnTo>
                    <a:pt x="2552" y="13"/>
                  </a:lnTo>
                  <a:lnTo>
                    <a:pt x="2552" y="13"/>
                  </a:lnTo>
                  <a:cubicBezTo>
                    <a:pt x="2486" y="12"/>
                    <a:pt x="2416" y="8"/>
                    <a:pt x="2349" y="8"/>
                  </a:cubicBezTo>
                  <a:cubicBezTo>
                    <a:pt x="2278" y="8"/>
                    <a:pt x="2209" y="13"/>
                    <a:pt x="2148" y="30"/>
                  </a:cubicBezTo>
                  <a:cubicBezTo>
                    <a:pt x="1590" y="206"/>
                    <a:pt x="1045" y="394"/>
                    <a:pt x="499" y="587"/>
                  </a:cubicBezTo>
                  <a:cubicBezTo>
                    <a:pt x="329" y="646"/>
                    <a:pt x="165" y="711"/>
                    <a:pt x="0" y="769"/>
                  </a:cubicBezTo>
                  <a:cubicBezTo>
                    <a:pt x="358" y="834"/>
                    <a:pt x="708" y="928"/>
                    <a:pt x="1048" y="928"/>
                  </a:cubicBezTo>
                  <a:cubicBezTo>
                    <a:pt x="1322" y="928"/>
                    <a:pt x="1589" y="867"/>
                    <a:pt x="1848" y="681"/>
                  </a:cubicBezTo>
                  <a:cubicBezTo>
                    <a:pt x="1850" y="680"/>
                    <a:pt x="1853" y="679"/>
                    <a:pt x="1855" y="679"/>
                  </a:cubicBezTo>
                  <a:cubicBezTo>
                    <a:pt x="1878" y="679"/>
                    <a:pt x="1927" y="717"/>
                    <a:pt x="1968" y="738"/>
                  </a:cubicBezTo>
                  <a:lnTo>
                    <a:pt x="1968" y="738"/>
                  </a:lnTo>
                  <a:cubicBezTo>
                    <a:pt x="1914" y="619"/>
                    <a:pt x="1924" y="562"/>
                    <a:pt x="1997" y="562"/>
                  </a:cubicBezTo>
                  <a:cubicBezTo>
                    <a:pt x="2027" y="562"/>
                    <a:pt x="2067" y="572"/>
                    <a:pt x="2117" y="591"/>
                  </a:cubicBezTo>
                  <a:lnTo>
                    <a:pt x="2117" y="591"/>
                  </a:lnTo>
                  <a:cubicBezTo>
                    <a:pt x="2097" y="359"/>
                    <a:pt x="2163" y="294"/>
                    <a:pt x="2552" y="152"/>
                  </a:cubicBezTo>
                  <a:lnTo>
                    <a:pt x="2552" y="152"/>
                  </a:lnTo>
                  <a:lnTo>
                    <a:pt x="2552" y="13"/>
                  </a:lnTo>
                  <a:lnTo>
                    <a:pt x="2552" y="13"/>
                  </a:lnTo>
                  <a:cubicBezTo>
                    <a:pt x="2556" y="13"/>
                    <a:pt x="2560" y="13"/>
                    <a:pt x="2564" y="13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"/>
            <p:cNvSpPr/>
            <p:nvPr/>
          </p:nvSpPr>
          <p:spPr>
            <a:xfrm>
              <a:off x="6280275" y="2185900"/>
              <a:ext cx="43600" cy="17025"/>
            </a:xfrm>
            <a:custGeom>
              <a:avLst/>
              <a:gdLst/>
              <a:ahLst/>
              <a:cxnLst/>
              <a:rect l="l" t="t" r="r" b="b"/>
              <a:pathLst>
                <a:path w="1744" h="681" extrusionOk="0">
                  <a:moveTo>
                    <a:pt x="1731" y="0"/>
                  </a:moveTo>
                  <a:cubicBezTo>
                    <a:pt x="1151" y="24"/>
                    <a:pt x="582" y="53"/>
                    <a:pt x="1" y="77"/>
                  </a:cubicBezTo>
                  <a:cubicBezTo>
                    <a:pt x="7" y="112"/>
                    <a:pt x="7" y="147"/>
                    <a:pt x="1" y="182"/>
                  </a:cubicBezTo>
                  <a:cubicBezTo>
                    <a:pt x="54" y="194"/>
                    <a:pt x="95" y="194"/>
                    <a:pt x="147" y="200"/>
                  </a:cubicBezTo>
                  <a:cubicBezTo>
                    <a:pt x="199" y="189"/>
                    <a:pt x="246" y="183"/>
                    <a:pt x="290" y="183"/>
                  </a:cubicBezTo>
                  <a:cubicBezTo>
                    <a:pt x="456" y="183"/>
                    <a:pt x="561" y="269"/>
                    <a:pt x="570" y="487"/>
                  </a:cubicBezTo>
                  <a:cubicBezTo>
                    <a:pt x="582" y="534"/>
                    <a:pt x="582" y="587"/>
                    <a:pt x="587" y="640"/>
                  </a:cubicBezTo>
                  <a:cubicBezTo>
                    <a:pt x="652" y="652"/>
                    <a:pt x="711" y="669"/>
                    <a:pt x="769" y="681"/>
                  </a:cubicBezTo>
                  <a:cubicBezTo>
                    <a:pt x="1092" y="523"/>
                    <a:pt x="1421" y="352"/>
                    <a:pt x="1743" y="194"/>
                  </a:cubicBezTo>
                  <a:cubicBezTo>
                    <a:pt x="1743" y="124"/>
                    <a:pt x="1737" y="65"/>
                    <a:pt x="173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6432950" y="2080900"/>
              <a:ext cx="31700" cy="38875"/>
            </a:xfrm>
            <a:custGeom>
              <a:avLst/>
              <a:gdLst/>
              <a:ahLst/>
              <a:cxnLst/>
              <a:rect l="l" t="t" r="r" b="b"/>
              <a:pathLst>
                <a:path w="1268" h="1555" extrusionOk="0">
                  <a:moveTo>
                    <a:pt x="769" y="0"/>
                  </a:moveTo>
                  <a:cubicBezTo>
                    <a:pt x="730" y="91"/>
                    <a:pt x="679" y="192"/>
                    <a:pt x="639" y="289"/>
                  </a:cubicBezTo>
                  <a:lnTo>
                    <a:pt x="639" y="289"/>
                  </a:lnTo>
                  <a:cubicBezTo>
                    <a:pt x="581" y="335"/>
                    <a:pt x="528" y="388"/>
                    <a:pt x="476" y="440"/>
                  </a:cubicBezTo>
                  <a:lnTo>
                    <a:pt x="488" y="434"/>
                  </a:lnTo>
                  <a:lnTo>
                    <a:pt x="488" y="434"/>
                  </a:lnTo>
                  <a:cubicBezTo>
                    <a:pt x="464" y="798"/>
                    <a:pt x="1" y="1068"/>
                    <a:pt x="265" y="1555"/>
                  </a:cubicBezTo>
                  <a:cubicBezTo>
                    <a:pt x="605" y="1050"/>
                    <a:pt x="916" y="557"/>
                    <a:pt x="1268" y="29"/>
                  </a:cubicBezTo>
                  <a:cubicBezTo>
                    <a:pt x="1033" y="12"/>
                    <a:pt x="904" y="6"/>
                    <a:pt x="76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6173950" y="2216250"/>
              <a:ext cx="40225" cy="17925"/>
            </a:xfrm>
            <a:custGeom>
              <a:avLst/>
              <a:gdLst/>
              <a:ahLst/>
              <a:cxnLst/>
              <a:rect l="l" t="t" r="r" b="b"/>
              <a:pathLst>
                <a:path w="1609" h="717" extrusionOk="0">
                  <a:moveTo>
                    <a:pt x="552" y="1"/>
                  </a:moveTo>
                  <a:cubicBezTo>
                    <a:pt x="358" y="247"/>
                    <a:pt x="200" y="458"/>
                    <a:pt x="1" y="716"/>
                  </a:cubicBezTo>
                  <a:cubicBezTo>
                    <a:pt x="581" y="640"/>
                    <a:pt x="1057" y="435"/>
                    <a:pt x="1608" y="71"/>
                  </a:cubicBezTo>
                  <a:cubicBezTo>
                    <a:pt x="1168" y="42"/>
                    <a:pt x="851" y="24"/>
                    <a:pt x="5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"/>
            <p:cNvSpPr/>
            <p:nvPr/>
          </p:nvSpPr>
          <p:spPr>
            <a:xfrm>
              <a:off x="6232475" y="2216875"/>
              <a:ext cx="11300" cy="7325"/>
            </a:xfrm>
            <a:custGeom>
              <a:avLst/>
              <a:gdLst/>
              <a:ahLst/>
              <a:cxnLst/>
              <a:rect l="l" t="t" r="r" b="b"/>
              <a:pathLst>
                <a:path w="452" h="293" extrusionOk="0">
                  <a:moveTo>
                    <a:pt x="160" y="1"/>
                  </a:moveTo>
                  <a:cubicBezTo>
                    <a:pt x="78" y="1"/>
                    <a:pt x="22" y="73"/>
                    <a:pt x="12" y="287"/>
                  </a:cubicBezTo>
                  <a:lnTo>
                    <a:pt x="301" y="287"/>
                  </a:lnTo>
                  <a:cubicBezTo>
                    <a:pt x="356" y="241"/>
                    <a:pt x="401" y="185"/>
                    <a:pt x="452" y="134"/>
                  </a:cubicBezTo>
                  <a:lnTo>
                    <a:pt x="452" y="134"/>
                  </a:lnTo>
                  <a:lnTo>
                    <a:pt x="446" y="140"/>
                  </a:lnTo>
                  <a:cubicBezTo>
                    <a:pt x="338" y="66"/>
                    <a:pt x="237" y="1"/>
                    <a:pt x="160" y="1"/>
                  </a:cubicBezTo>
                  <a:close/>
                  <a:moveTo>
                    <a:pt x="0" y="287"/>
                  </a:moveTo>
                  <a:lnTo>
                    <a:pt x="12" y="293"/>
                  </a:lnTo>
                  <a:cubicBezTo>
                    <a:pt x="12" y="291"/>
                    <a:pt x="12" y="289"/>
                    <a:pt x="12" y="287"/>
                  </a:cubicBezTo>
                  <a:close/>
                  <a:moveTo>
                    <a:pt x="301" y="287"/>
                  </a:moveTo>
                  <a:cubicBezTo>
                    <a:pt x="298" y="289"/>
                    <a:pt x="296" y="291"/>
                    <a:pt x="294" y="293"/>
                  </a:cubicBezTo>
                  <a:lnTo>
                    <a:pt x="305" y="28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6309175" y="2240300"/>
              <a:ext cx="8375" cy="8250"/>
            </a:xfrm>
            <a:custGeom>
              <a:avLst/>
              <a:gdLst/>
              <a:ahLst/>
              <a:cxnLst/>
              <a:rect l="l" t="t" r="r" b="b"/>
              <a:pathLst>
                <a:path w="335" h="330" extrusionOk="0">
                  <a:moveTo>
                    <a:pt x="253" y="1"/>
                  </a:moveTo>
                  <a:cubicBezTo>
                    <a:pt x="171" y="65"/>
                    <a:pt x="83" y="142"/>
                    <a:pt x="1" y="212"/>
                  </a:cubicBezTo>
                  <a:cubicBezTo>
                    <a:pt x="42" y="253"/>
                    <a:pt x="59" y="288"/>
                    <a:pt x="83" y="329"/>
                  </a:cubicBezTo>
                  <a:cubicBezTo>
                    <a:pt x="165" y="253"/>
                    <a:pt x="253" y="177"/>
                    <a:pt x="335" y="95"/>
                  </a:cubicBezTo>
                  <a:cubicBezTo>
                    <a:pt x="306" y="60"/>
                    <a:pt x="282" y="30"/>
                    <a:pt x="2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"/>
            <p:cNvSpPr/>
            <p:nvPr/>
          </p:nvSpPr>
          <p:spPr>
            <a:xfrm>
              <a:off x="6430175" y="2112675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64" y="1"/>
                  </a:moveTo>
                  <a:cubicBezTo>
                    <a:pt x="62" y="1"/>
                    <a:pt x="61" y="1"/>
                    <a:pt x="59" y="2"/>
                  </a:cubicBezTo>
                  <a:cubicBezTo>
                    <a:pt x="50" y="11"/>
                    <a:pt x="43" y="20"/>
                    <a:pt x="36" y="29"/>
                  </a:cubicBezTo>
                  <a:lnTo>
                    <a:pt x="36" y="29"/>
                  </a:lnTo>
                  <a:cubicBezTo>
                    <a:pt x="57" y="22"/>
                    <a:pt x="79" y="18"/>
                    <a:pt x="100" y="14"/>
                  </a:cubicBezTo>
                  <a:cubicBezTo>
                    <a:pt x="85" y="14"/>
                    <a:pt x="74" y="1"/>
                    <a:pt x="64" y="1"/>
                  </a:cubicBezTo>
                  <a:close/>
                  <a:moveTo>
                    <a:pt x="36" y="29"/>
                  </a:moveTo>
                  <a:cubicBezTo>
                    <a:pt x="28" y="31"/>
                    <a:pt x="20" y="34"/>
                    <a:pt x="12" y="37"/>
                  </a:cubicBezTo>
                  <a:cubicBezTo>
                    <a:pt x="0" y="43"/>
                    <a:pt x="18" y="55"/>
                    <a:pt x="18" y="55"/>
                  </a:cubicBezTo>
                  <a:cubicBezTo>
                    <a:pt x="24" y="46"/>
                    <a:pt x="30" y="38"/>
                    <a:pt x="36" y="29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"/>
            <p:cNvSpPr/>
            <p:nvPr/>
          </p:nvSpPr>
          <p:spPr>
            <a:xfrm>
              <a:off x="6291125" y="2198225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53" y="0"/>
                  </a:moveTo>
                  <a:cubicBezTo>
                    <a:pt x="110" y="50"/>
                    <a:pt x="66" y="94"/>
                    <a:pt x="22" y="147"/>
                  </a:cubicBezTo>
                  <a:lnTo>
                    <a:pt x="22" y="147"/>
                  </a:lnTo>
                  <a:cubicBezTo>
                    <a:pt x="15" y="147"/>
                    <a:pt x="8" y="147"/>
                    <a:pt x="1" y="147"/>
                  </a:cubicBezTo>
                  <a:lnTo>
                    <a:pt x="13" y="159"/>
                  </a:lnTo>
                  <a:cubicBezTo>
                    <a:pt x="16" y="155"/>
                    <a:pt x="19" y="151"/>
                    <a:pt x="22" y="147"/>
                  </a:cubicBezTo>
                  <a:lnTo>
                    <a:pt x="22" y="147"/>
                  </a:lnTo>
                  <a:cubicBezTo>
                    <a:pt x="71" y="148"/>
                    <a:pt x="114" y="153"/>
                    <a:pt x="165" y="153"/>
                  </a:cubicBezTo>
                  <a:cubicBezTo>
                    <a:pt x="159" y="100"/>
                    <a:pt x="159" y="53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"/>
            <p:cNvSpPr/>
            <p:nvPr/>
          </p:nvSpPr>
          <p:spPr>
            <a:xfrm>
              <a:off x="6478875" y="2048025"/>
              <a:ext cx="2350" cy="3700"/>
            </a:xfrm>
            <a:custGeom>
              <a:avLst/>
              <a:gdLst/>
              <a:ahLst/>
              <a:cxnLst/>
              <a:rect l="l" t="t" r="r" b="b"/>
              <a:pathLst>
                <a:path w="94" h="148" extrusionOk="0">
                  <a:moveTo>
                    <a:pt x="47" y="1"/>
                  </a:moveTo>
                  <a:cubicBezTo>
                    <a:pt x="29" y="19"/>
                    <a:pt x="0" y="36"/>
                    <a:pt x="6" y="54"/>
                  </a:cubicBezTo>
                  <a:cubicBezTo>
                    <a:pt x="12" y="83"/>
                    <a:pt x="35" y="118"/>
                    <a:pt x="47" y="148"/>
                  </a:cubicBezTo>
                  <a:cubicBezTo>
                    <a:pt x="65" y="124"/>
                    <a:pt x="94" y="112"/>
                    <a:pt x="94" y="95"/>
                  </a:cubicBezTo>
                  <a:cubicBezTo>
                    <a:pt x="88" y="65"/>
                    <a:pt x="65" y="30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"/>
            <p:cNvSpPr/>
            <p:nvPr/>
          </p:nvSpPr>
          <p:spPr>
            <a:xfrm>
              <a:off x="6306975" y="2245450"/>
              <a:ext cx="4425" cy="3675"/>
            </a:xfrm>
            <a:custGeom>
              <a:avLst/>
              <a:gdLst/>
              <a:ahLst/>
              <a:cxnLst/>
              <a:rect l="l" t="t" r="r" b="b"/>
              <a:pathLst>
                <a:path w="177" h="147" extrusionOk="0">
                  <a:moveTo>
                    <a:pt x="100" y="0"/>
                  </a:moveTo>
                  <a:cubicBezTo>
                    <a:pt x="59" y="53"/>
                    <a:pt x="30" y="100"/>
                    <a:pt x="1" y="147"/>
                  </a:cubicBezTo>
                  <a:cubicBezTo>
                    <a:pt x="59" y="141"/>
                    <a:pt x="118" y="123"/>
                    <a:pt x="177" y="118"/>
                  </a:cubicBezTo>
                  <a:cubicBezTo>
                    <a:pt x="147" y="82"/>
                    <a:pt x="130" y="47"/>
                    <a:pt x="10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"/>
            <p:cNvSpPr/>
            <p:nvPr/>
          </p:nvSpPr>
          <p:spPr>
            <a:xfrm>
              <a:off x="6376350" y="2337975"/>
              <a:ext cx="95350" cy="45725"/>
            </a:xfrm>
            <a:custGeom>
              <a:avLst/>
              <a:gdLst/>
              <a:ahLst/>
              <a:cxnLst/>
              <a:rect l="l" t="t" r="r" b="b"/>
              <a:pathLst>
                <a:path w="3814" h="1829" extrusionOk="0">
                  <a:moveTo>
                    <a:pt x="3779" y="573"/>
                  </a:moveTo>
                  <a:cubicBezTo>
                    <a:pt x="3778" y="574"/>
                    <a:pt x="3778" y="575"/>
                    <a:pt x="3778" y="576"/>
                  </a:cubicBezTo>
                  <a:lnTo>
                    <a:pt x="3784" y="576"/>
                  </a:lnTo>
                  <a:cubicBezTo>
                    <a:pt x="3782" y="575"/>
                    <a:pt x="3780" y="574"/>
                    <a:pt x="3779" y="573"/>
                  </a:cubicBezTo>
                  <a:close/>
                  <a:moveTo>
                    <a:pt x="3638" y="723"/>
                  </a:moveTo>
                  <a:cubicBezTo>
                    <a:pt x="3635" y="723"/>
                    <a:pt x="3633" y="723"/>
                    <a:pt x="3630" y="724"/>
                  </a:cubicBezTo>
                  <a:lnTo>
                    <a:pt x="3630" y="724"/>
                  </a:lnTo>
                  <a:cubicBezTo>
                    <a:pt x="3631" y="725"/>
                    <a:pt x="3631" y="727"/>
                    <a:pt x="3632" y="728"/>
                  </a:cubicBezTo>
                  <a:lnTo>
                    <a:pt x="3638" y="723"/>
                  </a:lnTo>
                  <a:close/>
                  <a:moveTo>
                    <a:pt x="3046" y="1307"/>
                  </a:moveTo>
                  <a:cubicBezTo>
                    <a:pt x="3046" y="1310"/>
                    <a:pt x="3045" y="1312"/>
                    <a:pt x="3045" y="1315"/>
                  </a:cubicBezTo>
                  <a:lnTo>
                    <a:pt x="3051" y="1309"/>
                  </a:lnTo>
                  <a:cubicBezTo>
                    <a:pt x="3049" y="1308"/>
                    <a:pt x="3048" y="1308"/>
                    <a:pt x="3046" y="1307"/>
                  </a:cubicBezTo>
                  <a:close/>
                  <a:moveTo>
                    <a:pt x="3814" y="1"/>
                  </a:moveTo>
                  <a:lnTo>
                    <a:pt x="3814" y="1"/>
                  </a:lnTo>
                  <a:cubicBezTo>
                    <a:pt x="3385" y="142"/>
                    <a:pt x="3004" y="312"/>
                    <a:pt x="2617" y="382"/>
                  </a:cubicBezTo>
                  <a:cubicBezTo>
                    <a:pt x="1596" y="582"/>
                    <a:pt x="646" y="875"/>
                    <a:pt x="0" y="1773"/>
                  </a:cubicBezTo>
                  <a:cubicBezTo>
                    <a:pt x="152" y="1788"/>
                    <a:pt x="308" y="1829"/>
                    <a:pt x="456" y="1829"/>
                  </a:cubicBezTo>
                  <a:cubicBezTo>
                    <a:pt x="481" y="1829"/>
                    <a:pt x="505" y="1828"/>
                    <a:pt x="528" y="1825"/>
                  </a:cubicBezTo>
                  <a:cubicBezTo>
                    <a:pt x="1326" y="1714"/>
                    <a:pt x="2112" y="1579"/>
                    <a:pt x="2904" y="1456"/>
                  </a:cubicBezTo>
                  <a:cubicBezTo>
                    <a:pt x="2847" y="1334"/>
                    <a:pt x="2858" y="1277"/>
                    <a:pt x="2927" y="1277"/>
                  </a:cubicBezTo>
                  <a:cubicBezTo>
                    <a:pt x="2956" y="1277"/>
                    <a:pt x="2996" y="1287"/>
                    <a:pt x="3046" y="1307"/>
                  </a:cubicBezTo>
                  <a:lnTo>
                    <a:pt x="3046" y="1307"/>
                  </a:lnTo>
                  <a:cubicBezTo>
                    <a:pt x="3094" y="940"/>
                    <a:pt x="3257" y="783"/>
                    <a:pt x="3630" y="724"/>
                  </a:cubicBezTo>
                  <a:lnTo>
                    <a:pt x="3630" y="724"/>
                  </a:lnTo>
                  <a:cubicBezTo>
                    <a:pt x="3589" y="612"/>
                    <a:pt x="3585" y="540"/>
                    <a:pt x="3658" y="540"/>
                  </a:cubicBezTo>
                  <a:cubicBezTo>
                    <a:pt x="3686" y="540"/>
                    <a:pt x="3726" y="550"/>
                    <a:pt x="3779" y="573"/>
                  </a:cubicBezTo>
                  <a:lnTo>
                    <a:pt x="3779" y="573"/>
                  </a:lnTo>
                  <a:cubicBezTo>
                    <a:pt x="3790" y="381"/>
                    <a:pt x="3796" y="188"/>
                    <a:pt x="381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"/>
            <p:cNvSpPr/>
            <p:nvPr/>
          </p:nvSpPr>
          <p:spPr>
            <a:xfrm>
              <a:off x="6452600" y="2356025"/>
              <a:ext cx="14850" cy="14850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593" y="1"/>
                  </a:moveTo>
                  <a:cubicBezTo>
                    <a:pt x="206" y="59"/>
                    <a:pt x="54" y="223"/>
                    <a:pt x="1" y="593"/>
                  </a:cubicBezTo>
                  <a:cubicBezTo>
                    <a:pt x="324" y="523"/>
                    <a:pt x="505" y="311"/>
                    <a:pt x="5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"/>
            <p:cNvSpPr/>
            <p:nvPr/>
          </p:nvSpPr>
          <p:spPr>
            <a:xfrm>
              <a:off x="6440000" y="2399300"/>
              <a:ext cx="9125" cy="9550"/>
            </a:xfrm>
            <a:custGeom>
              <a:avLst/>
              <a:gdLst/>
              <a:ahLst/>
              <a:cxnLst/>
              <a:rect l="l" t="t" r="r" b="b"/>
              <a:pathLst>
                <a:path w="365" h="38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123"/>
                    <a:pt x="59" y="258"/>
                    <a:pt x="88" y="381"/>
                  </a:cubicBezTo>
                  <a:cubicBezTo>
                    <a:pt x="175" y="358"/>
                    <a:pt x="266" y="341"/>
                    <a:pt x="353" y="318"/>
                  </a:cubicBezTo>
                  <a:lnTo>
                    <a:pt x="353" y="318"/>
                  </a:lnTo>
                  <a:cubicBezTo>
                    <a:pt x="353" y="320"/>
                    <a:pt x="352" y="321"/>
                    <a:pt x="352" y="323"/>
                  </a:cubicBezTo>
                  <a:lnTo>
                    <a:pt x="358" y="317"/>
                  </a:lnTo>
                  <a:lnTo>
                    <a:pt x="358" y="317"/>
                  </a:lnTo>
                  <a:cubicBezTo>
                    <a:pt x="356" y="317"/>
                    <a:pt x="355" y="318"/>
                    <a:pt x="353" y="318"/>
                  </a:cubicBezTo>
                  <a:lnTo>
                    <a:pt x="353" y="318"/>
                  </a:lnTo>
                  <a:cubicBezTo>
                    <a:pt x="358" y="226"/>
                    <a:pt x="358" y="122"/>
                    <a:pt x="364" y="29"/>
                  </a:cubicBezTo>
                  <a:cubicBezTo>
                    <a:pt x="241" y="24"/>
                    <a:pt x="124" y="6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"/>
            <p:cNvSpPr/>
            <p:nvPr/>
          </p:nvSpPr>
          <p:spPr>
            <a:xfrm>
              <a:off x="6439700" y="2407200"/>
              <a:ext cx="9275" cy="8100"/>
            </a:xfrm>
            <a:custGeom>
              <a:avLst/>
              <a:gdLst/>
              <a:ahLst/>
              <a:cxnLst/>
              <a:rect l="l" t="t" r="r" b="b"/>
              <a:pathLst>
                <a:path w="371" h="324" extrusionOk="0">
                  <a:moveTo>
                    <a:pt x="370" y="1"/>
                  </a:moveTo>
                  <a:lnTo>
                    <a:pt x="370" y="1"/>
                  </a:lnTo>
                  <a:cubicBezTo>
                    <a:pt x="282" y="24"/>
                    <a:pt x="188" y="42"/>
                    <a:pt x="100" y="65"/>
                  </a:cubicBezTo>
                  <a:cubicBezTo>
                    <a:pt x="71" y="118"/>
                    <a:pt x="30" y="171"/>
                    <a:pt x="1" y="218"/>
                  </a:cubicBezTo>
                  <a:cubicBezTo>
                    <a:pt x="30" y="253"/>
                    <a:pt x="59" y="283"/>
                    <a:pt x="89" y="324"/>
                  </a:cubicBezTo>
                  <a:cubicBezTo>
                    <a:pt x="188" y="212"/>
                    <a:pt x="271" y="107"/>
                    <a:pt x="3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"/>
            <p:cNvSpPr/>
            <p:nvPr/>
          </p:nvSpPr>
          <p:spPr>
            <a:xfrm>
              <a:off x="6448800" y="2397250"/>
              <a:ext cx="8225" cy="10125"/>
            </a:xfrm>
            <a:custGeom>
              <a:avLst/>
              <a:gdLst/>
              <a:ahLst/>
              <a:cxnLst/>
              <a:rect l="l" t="t" r="r" b="b"/>
              <a:pathLst>
                <a:path w="329" h="405" extrusionOk="0">
                  <a:moveTo>
                    <a:pt x="217" y="0"/>
                  </a:moveTo>
                  <a:cubicBezTo>
                    <a:pt x="153" y="41"/>
                    <a:pt x="77" y="76"/>
                    <a:pt x="12" y="111"/>
                  </a:cubicBezTo>
                  <a:cubicBezTo>
                    <a:pt x="6" y="205"/>
                    <a:pt x="6" y="311"/>
                    <a:pt x="0" y="405"/>
                  </a:cubicBezTo>
                  <a:lnTo>
                    <a:pt x="329" y="141"/>
                  </a:lnTo>
                  <a:cubicBezTo>
                    <a:pt x="294" y="88"/>
                    <a:pt x="253" y="47"/>
                    <a:pt x="21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"/>
            <p:cNvSpPr/>
            <p:nvPr/>
          </p:nvSpPr>
          <p:spPr>
            <a:xfrm>
              <a:off x="6437075" y="2412500"/>
              <a:ext cx="4850" cy="4850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106" y="0"/>
                  </a:moveTo>
                  <a:cubicBezTo>
                    <a:pt x="70" y="65"/>
                    <a:pt x="35" y="123"/>
                    <a:pt x="0" y="194"/>
                  </a:cubicBezTo>
                  <a:lnTo>
                    <a:pt x="194" y="106"/>
                  </a:lnTo>
                  <a:cubicBezTo>
                    <a:pt x="164" y="71"/>
                    <a:pt x="135" y="35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"/>
            <p:cNvSpPr/>
            <p:nvPr/>
          </p:nvSpPr>
          <p:spPr>
            <a:xfrm>
              <a:off x="6401125" y="2418200"/>
              <a:ext cx="4000" cy="3850"/>
            </a:xfrm>
            <a:custGeom>
              <a:avLst/>
              <a:gdLst/>
              <a:ahLst/>
              <a:cxnLst/>
              <a:rect l="l" t="t" r="r" b="b"/>
              <a:pathLst>
                <a:path w="160" h="154" extrusionOk="0">
                  <a:moveTo>
                    <a:pt x="147" y="1"/>
                  </a:moveTo>
                  <a:cubicBezTo>
                    <a:pt x="95" y="54"/>
                    <a:pt x="42" y="95"/>
                    <a:pt x="1" y="148"/>
                  </a:cubicBezTo>
                  <a:lnTo>
                    <a:pt x="7" y="153"/>
                  </a:lnTo>
                  <a:cubicBezTo>
                    <a:pt x="54" y="101"/>
                    <a:pt x="106" y="60"/>
                    <a:pt x="153" y="7"/>
                  </a:cubicBezTo>
                  <a:cubicBezTo>
                    <a:pt x="159" y="7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"/>
            <p:cNvSpPr/>
            <p:nvPr/>
          </p:nvSpPr>
          <p:spPr>
            <a:xfrm>
              <a:off x="6404800" y="2412775"/>
              <a:ext cx="4425" cy="5600"/>
            </a:xfrm>
            <a:custGeom>
              <a:avLst/>
              <a:gdLst/>
              <a:ahLst/>
              <a:cxnLst/>
              <a:rect l="l" t="t" r="r" b="b"/>
              <a:pathLst>
                <a:path w="177" h="224" extrusionOk="0">
                  <a:moveTo>
                    <a:pt x="65" y="1"/>
                  </a:moveTo>
                  <a:cubicBezTo>
                    <a:pt x="43" y="73"/>
                    <a:pt x="31" y="140"/>
                    <a:pt x="10" y="211"/>
                  </a:cubicBezTo>
                  <a:lnTo>
                    <a:pt x="10" y="211"/>
                  </a:lnTo>
                  <a:cubicBezTo>
                    <a:pt x="66" y="172"/>
                    <a:pt x="121" y="134"/>
                    <a:pt x="176" y="101"/>
                  </a:cubicBezTo>
                  <a:cubicBezTo>
                    <a:pt x="135" y="71"/>
                    <a:pt x="106" y="36"/>
                    <a:pt x="65" y="1"/>
                  </a:cubicBezTo>
                  <a:close/>
                  <a:moveTo>
                    <a:pt x="10" y="211"/>
                  </a:moveTo>
                  <a:cubicBezTo>
                    <a:pt x="7" y="213"/>
                    <a:pt x="4" y="216"/>
                    <a:pt x="0" y="218"/>
                  </a:cubicBezTo>
                  <a:lnTo>
                    <a:pt x="6" y="224"/>
                  </a:lnTo>
                  <a:cubicBezTo>
                    <a:pt x="8" y="220"/>
                    <a:pt x="9" y="215"/>
                    <a:pt x="10" y="21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"/>
            <p:cNvSpPr/>
            <p:nvPr/>
          </p:nvSpPr>
          <p:spPr>
            <a:xfrm>
              <a:off x="6454225" y="2394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47" y="1"/>
                  </a:moveTo>
                  <a:cubicBezTo>
                    <a:pt x="94" y="42"/>
                    <a:pt x="53" y="83"/>
                    <a:pt x="0" y="118"/>
                  </a:cubicBezTo>
                  <a:cubicBezTo>
                    <a:pt x="36" y="171"/>
                    <a:pt x="77" y="218"/>
                    <a:pt x="112" y="259"/>
                  </a:cubicBezTo>
                  <a:cubicBezTo>
                    <a:pt x="153" y="206"/>
                    <a:pt x="200" y="147"/>
                    <a:pt x="241" y="100"/>
                  </a:cubicBezTo>
                  <a:cubicBezTo>
                    <a:pt x="206" y="65"/>
                    <a:pt x="176" y="42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"/>
            <p:cNvSpPr/>
            <p:nvPr/>
          </p:nvSpPr>
          <p:spPr>
            <a:xfrm>
              <a:off x="6457900" y="2391075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47" y="1"/>
                  </a:moveTo>
                  <a:cubicBezTo>
                    <a:pt x="106" y="42"/>
                    <a:pt x="53" y="89"/>
                    <a:pt x="0" y="130"/>
                  </a:cubicBezTo>
                  <a:cubicBezTo>
                    <a:pt x="29" y="171"/>
                    <a:pt x="59" y="194"/>
                    <a:pt x="94" y="229"/>
                  </a:cubicBezTo>
                  <a:cubicBezTo>
                    <a:pt x="141" y="171"/>
                    <a:pt x="182" y="118"/>
                    <a:pt x="229" y="65"/>
                  </a:cubicBezTo>
                  <a:cubicBezTo>
                    <a:pt x="205" y="42"/>
                    <a:pt x="176" y="24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"/>
            <p:cNvSpPr/>
            <p:nvPr/>
          </p:nvSpPr>
          <p:spPr>
            <a:xfrm>
              <a:off x="6461550" y="2386825"/>
              <a:ext cx="5900" cy="5900"/>
            </a:xfrm>
            <a:custGeom>
              <a:avLst/>
              <a:gdLst/>
              <a:ahLst/>
              <a:cxnLst/>
              <a:rect l="l" t="t" r="r" b="b"/>
              <a:pathLst>
                <a:path w="236" h="236" extrusionOk="0">
                  <a:moveTo>
                    <a:pt x="124" y="0"/>
                  </a:moveTo>
                  <a:cubicBezTo>
                    <a:pt x="83" y="59"/>
                    <a:pt x="48" y="112"/>
                    <a:pt x="1" y="171"/>
                  </a:cubicBezTo>
                  <a:cubicBezTo>
                    <a:pt x="30" y="194"/>
                    <a:pt x="54" y="212"/>
                    <a:pt x="83" y="235"/>
                  </a:cubicBezTo>
                  <a:cubicBezTo>
                    <a:pt x="136" y="194"/>
                    <a:pt x="183" y="141"/>
                    <a:pt x="235" y="94"/>
                  </a:cubicBezTo>
                  <a:cubicBezTo>
                    <a:pt x="206" y="59"/>
                    <a:pt x="165" y="30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"/>
            <p:cNvSpPr/>
            <p:nvPr/>
          </p:nvSpPr>
          <p:spPr>
            <a:xfrm>
              <a:off x="6447475" y="2369950"/>
              <a:ext cx="5150" cy="4575"/>
            </a:xfrm>
            <a:custGeom>
              <a:avLst/>
              <a:gdLst/>
              <a:ahLst/>
              <a:cxnLst/>
              <a:rect l="l" t="t" r="r" b="b"/>
              <a:pathLst>
                <a:path w="206" h="183" extrusionOk="0">
                  <a:moveTo>
                    <a:pt x="83" y="0"/>
                  </a:moveTo>
                  <a:cubicBezTo>
                    <a:pt x="13" y="0"/>
                    <a:pt x="0" y="56"/>
                    <a:pt x="53" y="183"/>
                  </a:cubicBezTo>
                  <a:cubicBezTo>
                    <a:pt x="112" y="136"/>
                    <a:pt x="159" y="83"/>
                    <a:pt x="206" y="30"/>
                  </a:cubicBezTo>
                  <a:cubicBezTo>
                    <a:pt x="155" y="11"/>
                    <a:pt x="113" y="0"/>
                    <a:pt x="8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"/>
            <p:cNvSpPr/>
            <p:nvPr/>
          </p:nvSpPr>
          <p:spPr>
            <a:xfrm>
              <a:off x="6465950" y="2351400"/>
              <a:ext cx="5025" cy="4800"/>
            </a:xfrm>
            <a:custGeom>
              <a:avLst/>
              <a:gdLst/>
              <a:ahLst/>
              <a:cxnLst/>
              <a:rect l="l" t="t" r="r" b="b"/>
              <a:pathLst>
                <a:path w="201" h="192" extrusionOk="0">
                  <a:moveTo>
                    <a:pt x="75" y="0"/>
                  </a:moveTo>
                  <a:cubicBezTo>
                    <a:pt x="0" y="0"/>
                    <a:pt x="1" y="78"/>
                    <a:pt x="48" y="191"/>
                  </a:cubicBezTo>
                  <a:cubicBezTo>
                    <a:pt x="95" y="144"/>
                    <a:pt x="153" y="92"/>
                    <a:pt x="200" y="39"/>
                  </a:cubicBezTo>
                  <a:cubicBezTo>
                    <a:pt x="146" y="12"/>
                    <a:pt x="104" y="0"/>
                    <a:pt x="7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"/>
            <p:cNvSpPr/>
            <p:nvPr/>
          </p:nvSpPr>
          <p:spPr>
            <a:xfrm>
              <a:off x="6334400" y="1871750"/>
              <a:ext cx="66475" cy="44450"/>
            </a:xfrm>
            <a:custGeom>
              <a:avLst/>
              <a:gdLst/>
              <a:ahLst/>
              <a:cxnLst/>
              <a:rect l="l" t="t" r="r" b="b"/>
              <a:pathLst>
                <a:path w="2659" h="1778" extrusionOk="0">
                  <a:moveTo>
                    <a:pt x="458" y="0"/>
                  </a:moveTo>
                  <a:lnTo>
                    <a:pt x="476" y="12"/>
                  </a:lnTo>
                  <a:cubicBezTo>
                    <a:pt x="194" y="12"/>
                    <a:pt x="1" y="159"/>
                    <a:pt x="6" y="417"/>
                  </a:cubicBezTo>
                  <a:cubicBezTo>
                    <a:pt x="12" y="558"/>
                    <a:pt x="206" y="704"/>
                    <a:pt x="341" y="804"/>
                  </a:cubicBezTo>
                  <a:cubicBezTo>
                    <a:pt x="470" y="892"/>
                    <a:pt x="599" y="945"/>
                    <a:pt x="441" y="1103"/>
                  </a:cubicBezTo>
                  <a:cubicBezTo>
                    <a:pt x="452" y="1209"/>
                    <a:pt x="458" y="1320"/>
                    <a:pt x="476" y="1420"/>
                  </a:cubicBezTo>
                  <a:cubicBezTo>
                    <a:pt x="1209" y="1543"/>
                    <a:pt x="1936" y="1672"/>
                    <a:pt x="2658" y="1778"/>
                  </a:cubicBezTo>
                  <a:cubicBezTo>
                    <a:pt x="2611" y="1620"/>
                    <a:pt x="2564" y="1467"/>
                    <a:pt x="2511" y="1309"/>
                  </a:cubicBezTo>
                  <a:cubicBezTo>
                    <a:pt x="2318" y="1268"/>
                    <a:pt x="2112" y="1215"/>
                    <a:pt x="1913" y="1174"/>
                  </a:cubicBezTo>
                  <a:lnTo>
                    <a:pt x="1936" y="1039"/>
                  </a:lnTo>
                  <a:cubicBezTo>
                    <a:pt x="2118" y="1074"/>
                    <a:pt x="2294" y="1103"/>
                    <a:pt x="2476" y="1144"/>
                  </a:cubicBezTo>
                  <a:cubicBezTo>
                    <a:pt x="2482" y="1068"/>
                    <a:pt x="2500" y="998"/>
                    <a:pt x="2506" y="921"/>
                  </a:cubicBezTo>
                  <a:cubicBezTo>
                    <a:pt x="2054" y="804"/>
                    <a:pt x="1590" y="716"/>
                    <a:pt x="1150" y="558"/>
                  </a:cubicBezTo>
                  <a:cubicBezTo>
                    <a:pt x="992" y="501"/>
                    <a:pt x="894" y="297"/>
                    <a:pt x="766" y="151"/>
                  </a:cubicBezTo>
                  <a:lnTo>
                    <a:pt x="766" y="151"/>
                  </a:lnTo>
                  <a:lnTo>
                    <a:pt x="769" y="153"/>
                  </a:lnTo>
                  <a:lnTo>
                    <a:pt x="751" y="135"/>
                  </a:lnTo>
                  <a:lnTo>
                    <a:pt x="751" y="135"/>
                  </a:lnTo>
                  <a:cubicBezTo>
                    <a:pt x="756" y="141"/>
                    <a:pt x="761" y="146"/>
                    <a:pt x="766" y="151"/>
                  </a:cubicBezTo>
                  <a:lnTo>
                    <a:pt x="766" y="151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"/>
            <p:cNvSpPr/>
            <p:nvPr/>
          </p:nvSpPr>
          <p:spPr>
            <a:xfrm>
              <a:off x="6411100" y="1909550"/>
              <a:ext cx="44025" cy="12675"/>
            </a:xfrm>
            <a:custGeom>
              <a:avLst/>
              <a:gdLst/>
              <a:ahLst/>
              <a:cxnLst/>
              <a:rect l="l" t="t" r="r" b="b"/>
              <a:pathLst>
                <a:path w="1761" h="507" extrusionOk="0">
                  <a:moveTo>
                    <a:pt x="296" y="1"/>
                  </a:moveTo>
                  <a:cubicBezTo>
                    <a:pt x="199" y="1"/>
                    <a:pt x="101" y="8"/>
                    <a:pt x="1" y="25"/>
                  </a:cubicBezTo>
                  <a:cubicBezTo>
                    <a:pt x="515" y="235"/>
                    <a:pt x="1002" y="507"/>
                    <a:pt x="1561" y="507"/>
                  </a:cubicBezTo>
                  <a:cubicBezTo>
                    <a:pt x="1626" y="507"/>
                    <a:pt x="1693" y="503"/>
                    <a:pt x="1761" y="495"/>
                  </a:cubicBezTo>
                  <a:cubicBezTo>
                    <a:pt x="1299" y="241"/>
                    <a:pt x="828" y="1"/>
                    <a:pt x="29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"/>
            <p:cNvSpPr/>
            <p:nvPr/>
          </p:nvSpPr>
          <p:spPr>
            <a:xfrm>
              <a:off x="6382350" y="1898150"/>
              <a:ext cx="15150" cy="6775"/>
            </a:xfrm>
            <a:custGeom>
              <a:avLst/>
              <a:gdLst/>
              <a:ahLst/>
              <a:cxnLst/>
              <a:rect l="l" t="t" r="r" b="b"/>
              <a:pathLst>
                <a:path w="606" h="271" extrusionOk="0">
                  <a:moveTo>
                    <a:pt x="24" y="0"/>
                  </a:moveTo>
                  <a:lnTo>
                    <a:pt x="1" y="129"/>
                  </a:lnTo>
                  <a:cubicBezTo>
                    <a:pt x="200" y="176"/>
                    <a:pt x="406" y="223"/>
                    <a:pt x="605" y="270"/>
                  </a:cubicBezTo>
                  <a:cubicBezTo>
                    <a:pt x="593" y="212"/>
                    <a:pt x="582" y="159"/>
                    <a:pt x="564" y="100"/>
                  </a:cubicBezTo>
                  <a:cubicBezTo>
                    <a:pt x="382" y="65"/>
                    <a:pt x="206" y="30"/>
                    <a:pt x="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"/>
            <p:cNvSpPr/>
            <p:nvPr/>
          </p:nvSpPr>
          <p:spPr>
            <a:xfrm>
              <a:off x="6353025" y="2386675"/>
              <a:ext cx="67775" cy="35375"/>
            </a:xfrm>
            <a:custGeom>
              <a:avLst/>
              <a:gdLst/>
              <a:ahLst/>
              <a:cxnLst/>
              <a:rect l="l" t="t" r="r" b="b"/>
              <a:pathLst>
                <a:path w="2711" h="1415" extrusionOk="0">
                  <a:moveTo>
                    <a:pt x="2711" y="24"/>
                  </a:moveTo>
                  <a:lnTo>
                    <a:pt x="2711" y="24"/>
                  </a:lnTo>
                  <a:cubicBezTo>
                    <a:pt x="1761" y="177"/>
                    <a:pt x="734" y="1"/>
                    <a:pt x="1" y="793"/>
                  </a:cubicBezTo>
                  <a:lnTo>
                    <a:pt x="24" y="769"/>
                  </a:lnTo>
                  <a:cubicBezTo>
                    <a:pt x="30" y="945"/>
                    <a:pt x="36" y="1115"/>
                    <a:pt x="42" y="1291"/>
                  </a:cubicBezTo>
                  <a:lnTo>
                    <a:pt x="36" y="1344"/>
                  </a:lnTo>
                  <a:cubicBezTo>
                    <a:pt x="669" y="1362"/>
                    <a:pt x="1309" y="1391"/>
                    <a:pt x="1937" y="1414"/>
                  </a:cubicBezTo>
                  <a:cubicBezTo>
                    <a:pt x="1978" y="1362"/>
                    <a:pt x="2030" y="1321"/>
                    <a:pt x="2083" y="1268"/>
                  </a:cubicBezTo>
                  <a:cubicBezTo>
                    <a:pt x="2107" y="1197"/>
                    <a:pt x="2118" y="1121"/>
                    <a:pt x="2142" y="1051"/>
                  </a:cubicBezTo>
                  <a:cubicBezTo>
                    <a:pt x="2224" y="939"/>
                    <a:pt x="2312" y="834"/>
                    <a:pt x="2382" y="699"/>
                  </a:cubicBezTo>
                  <a:cubicBezTo>
                    <a:pt x="2388" y="675"/>
                    <a:pt x="2294" y="593"/>
                    <a:pt x="2242" y="534"/>
                  </a:cubicBezTo>
                  <a:cubicBezTo>
                    <a:pt x="1684" y="986"/>
                    <a:pt x="1010" y="1039"/>
                    <a:pt x="329" y="1057"/>
                  </a:cubicBezTo>
                  <a:cubicBezTo>
                    <a:pt x="939" y="851"/>
                    <a:pt x="1549" y="634"/>
                    <a:pt x="2154" y="429"/>
                  </a:cubicBezTo>
                  <a:cubicBezTo>
                    <a:pt x="2341" y="294"/>
                    <a:pt x="2529" y="159"/>
                    <a:pt x="2711" y="2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"/>
            <p:cNvSpPr/>
            <p:nvPr/>
          </p:nvSpPr>
          <p:spPr>
            <a:xfrm>
              <a:off x="5906450" y="1648375"/>
              <a:ext cx="161350" cy="102000"/>
            </a:xfrm>
            <a:custGeom>
              <a:avLst/>
              <a:gdLst/>
              <a:ahLst/>
              <a:cxnLst/>
              <a:rect l="l" t="t" r="r" b="b"/>
              <a:pathLst>
                <a:path w="6454" h="4080" extrusionOk="0">
                  <a:moveTo>
                    <a:pt x="3457" y="2350"/>
                  </a:moveTo>
                  <a:cubicBezTo>
                    <a:pt x="3737" y="2350"/>
                    <a:pt x="4006" y="2422"/>
                    <a:pt x="4248" y="2647"/>
                  </a:cubicBezTo>
                  <a:lnTo>
                    <a:pt x="3085" y="2647"/>
                  </a:lnTo>
                  <a:cubicBezTo>
                    <a:pt x="3112" y="2540"/>
                    <a:pt x="3135" y="2376"/>
                    <a:pt x="3174" y="2371"/>
                  </a:cubicBezTo>
                  <a:cubicBezTo>
                    <a:pt x="3269" y="2358"/>
                    <a:pt x="3364" y="2350"/>
                    <a:pt x="3457" y="2350"/>
                  </a:cubicBezTo>
                  <a:close/>
                  <a:moveTo>
                    <a:pt x="0" y="7"/>
                  </a:moveTo>
                  <a:cubicBezTo>
                    <a:pt x="515" y="549"/>
                    <a:pt x="1100" y="918"/>
                    <a:pt x="1871" y="918"/>
                  </a:cubicBezTo>
                  <a:cubicBezTo>
                    <a:pt x="1900" y="918"/>
                    <a:pt x="1930" y="917"/>
                    <a:pt x="1960" y="916"/>
                  </a:cubicBezTo>
                  <a:cubicBezTo>
                    <a:pt x="2057" y="913"/>
                    <a:pt x="2146" y="911"/>
                    <a:pt x="2228" y="911"/>
                  </a:cubicBezTo>
                  <a:cubicBezTo>
                    <a:pt x="2840" y="911"/>
                    <a:pt x="3072" y="1016"/>
                    <a:pt x="3491" y="1368"/>
                  </a:cubicBezTo>
                  <a:cubicBezTo>
                    <a:pt x="3156" y="1297"/>
                    <a:pt x="2922" y="1221"/>
                    <a:pt x="2687" y="1221"/>
                  </a:cubicBezTo>
                  <a:cubicBezTo>
                    <a:pt x="2500" y="1221"/>
                    <a:pt x="2302" y="1134"/>
                    <a:pt x="2112" y="1134"/>
                  </a:cubicBezTo>
                  <a:cubicBezTo>
                    <a:pt x="1980" y="1134"/>
                    <a:pt x="1852" y="1176"/>
                    <a:pt x="1737" y="1321"/>
                  </a:cubicBezTo>
                  <a:cubicBezTo>
                    <a:pt x="2159" y="1503"/>
                    <a:pt x="2840" y="2177"/>
                    <a:pt x="3080" y="2664"/>
                  </a:cubicBezTo>
                  <a:cubicBezTo>
                    <a:pt x="3081" y="2662"/>
                    <a:pt x="3081" y="2660"/>
                    <a:pt x="3082" y="2658"/>
                  </a:cubicBezTo>
                  <a:lnTo>
                    <a:pt x="3082" y="2658"/>
                  </a:lnTo>
                  <a:cubicBezTo>
                    <a:pt x="3389" y="3107"/>
                    <a:pt x="3613" y="3611"/>
                    <a:pt x="4160" y="3861"/>
                  </a:cubicBezTo>
                  <a:cubicBezTo>
                    <a:pt x="4565" y="4044"/>
                    <a:pt x="4978" y="4080"/>
                    <a:pt x="5393" y="4080"/>
                  </a:cubicBezTo>
                  <a:cubicBezTo>
                    <a:pt x="5662" y="4080"/>
                    <a:pt x="5932" y="4065"/>
                    <a:pt x="6201" y="4065"/>
                  </a:cubicBezTo>
                  <a:cubicBezTo>
                    <a:pt x="6250" y="4065"/>
                    <a:pt x="6299" y="4065"/>
                    <a:pt x="6348" y="4066"/>
                  </a:cubicBezTo>
                  <a:cubicBezTo>
                    <a:pt x="6377" y="4066"/>
                    <a:pt x="6406" y="3996"/>
                    <a:pt x="6436" y="3961"/>
                  </a:cubicBezTo>
                  <a:lnTo>
                    <a:pt x="6453" y="3967"/>
                  </a:lnTo>
                  <a:lnTo>
                    <a:pt x="6299" y="3818"/>
                  </a:lnTo>
                  <a:lnTo>
                    <a:pt x="6299" y="3818"/>
                  </a:lnTo>
                  <a:cubicBezTo>
                    <a:pt x="5842" y="3262"/>
                    <a:pt x="5273" y="2893"/>
                    <a:pt x="4529" y="2758"/>
                  </a:cubicBezTo>
                  <a:cubicBezTo>
                    <a:pt x="4553" y="2705"/>
                    <a:pt x="4582" y="2647"/>
                    <a:pt x="4605" y="2600"/>
                  </a:cubicBezTo>
                  <a:cubicBezTo>
                    <a:pt x="4793" y="2641"/>
                    <a:pt x="4993" y="2682"/>
                    <a:pt x="5192" y="2729"/>
                  </a:cubicBezTo>
                  <a:cubicBezTo>
                    <a:pt x="5227" y="2682"/>
                    <a:pt x="5262" y="2647"/>
                    <a:pt x="5303" y="2606"/>
                  </a:cubicBezTo>
                  <a:cubicBezTo>
                    <a:pt x="5198" y="2095"/>
                    <a:pt x="4781" y="1949"/>
                    <a:pt x="4377" y="1773"/>
                  </a:cubicBezTo>
                  <a:cubicBezTo>
                    <a:pt x="4130" y="1667"/>
                    <a:pt x="3878" y="1555"/>
                    <a:pt x="3637" y="1444"/>
                  </a:cubicBezTo>
                  <a:cubicBezTo>
                    <a:pt x="3667" y="1385"/>
                    <a:pt x="3690" y="1333"/>
                    <a:pt x="3708" y="1280"/>
                  </a:cubicBezTo>
                  <a:lnTo>
                    <a:pt x="4764" y="1673"/>
                  </a:lnTo>
                  <a:cubicBezTo>
                    <a:pt x="4828" y="1638"/>
                    <a:pt x="4875" y="1591"/>
                    <a:pt x="4934" y="1550"/>
                  </a:cubicBezTo>
                  <a:cubicBezTo>
                    <a:pt x="4752" y="1227"/>
                    <a:pt x="4570" y="893"/>
                    <a:pt x="4388" y="570"/>
                  </a:cubicBezTo>
                  <a:cubicBezTo>
                    <a:pt x="4248" y="476"/>
                    <a:pt x="4101" y="376"/>
                    <a:pt x="3954" y="277"/>
                  </a:cubicBezTo>
                  <a:cubicBezTo>
                    <a:pt x="3849" y="253"/>
                    <a:pt x="3749" y="212"/>
                    <a:pt x="3643" y="183"/>
                  </a:cubicBezTo>
                  <a:cubicBezTo>
                    <a:pt x="3233" y="124"/>
                    <a:pt x="2834" y="48"/>
                    <a:pt x="2423" y="30"/>
                  </a:cubicBezTo>
                  <a:cubicBezTo>
                    <a:pt x="1613" y="1"/>
                    <a:pt x="810" y="18"/>
                    <a:pt x="0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"/>
            <p:cNvSpPr/>
            <p:nvPr/>
          </p:nvSpPr>
          <p:spPr>
            <a:xfrm>
              <a:off x="5846900" y="1501425"/>
              <a:ext cx="161650" cy="135100"/>
            </a:xfrm>
            <a:custGeom>
              <a:avLst/>
              <a:gdLst/>
              <a:ahLst/>
              <a:cxnLst/>
              <a:rect l="l" t="t" r="r" b="b"/>
              <a:pathLst>
                <a:path w="6466" h="5404" extrusionOk="0">
                  <a:moveTo>
                    <a:pt x="3884" y="1192"/>
                  </a:moveTo>
                  <a:cubicBezTo>
                    <a:pt x="3902" y="1215"/>
                    <a:pt x="3925" y="1233"/>
                    <a:pt x="3943" y="1250"/>
                  </a:cubicBezTo>
                  <a:cubicBezTo>
                    <a:pt x="3909" y="1269"/>
                    <a:pt x="3879" y="1289"/>
                    <a:pt x="3847" y="1305"/>
                  </a:cubicBezTo>
                  <a:lnTo>
                    <a:pt x="3847" y="1305"/>
                  </a:lnTo>
                  <a:cubicBezTo>
                    <a:pt x="3859" y="1265"/>
                    <a:pt x="3874" y="1233"/>
                    <a:pt x="3884" y="1192"/>
                  </a:cubicBezTo>
                  <a:close/>
                  <a:moveTo>
                    <a:pt x="4160" y="1"/>
                  </a:moveTo>
                  <a:lnTo>
                    <a:pt x="4160" y="1"/>
                  </a:lnTo>
                  <a:cubicBezTo>
                    <a:pt x="4042" y="7"/>
                    <a:pt x="3925" y="7"/>
                    <a:pt x="3808" y="12"/>
                  </a:cubicBezTo>
                  <a:cubicBezTo>
                    <a:pt x="3819" y="124"/>
                    <a:pt x="3825" y="241"/>
                    <a:pt x="3849" y="441"/>
                  </a:cubicBezTo>
                  <a:cubicBezTo>
                    <a:pt x="3614" y="312"/>
                    <a:pt x="3438" y="224"/>
                    <a:pt x="3268" y="130"/>
                  </a:cubicBezTo>
                  <a:cubicBezTo>
                    <a:pt x="3168" y="130"/>
                    <a:pt x="3057" y="136"/>
                    <a:pt x="2957" y="136"/>
                  </a:cubicBezTo>
                  <a:cubicBezTo>
                    <a:pt x="3227" y="388"/>
                    <a:pt x="3497" y="634"/>
                    <a:pt x="3843" y="951"/>
                  </a:cubicBezTo>
                  <a:cubicBezTo>
                    <a:pt x="3561" y="980"/>
                    <a:pt x="3403" y="1004"/>
                    <a:pt x="3239" y="1016"/>
                  </a:cubicBezTo>
                  <a:cubicBezTo>
                    <a:pt x="3368" y="1183"/>
                    <a:pt x="3490" y="1347"/>
                    <a:pt x="3693" y="1347"/>
                  </a:cubicBezTo>
                  <a:cubicBezTo>
                    <a:pt x="3735" y="1347"/>
                    <a:pt x="3781" y="1340"/>
                    <a:pt x="3831" y="1324"/>
                  </a:cubicBezTo>
                  <a:lnTo>
                    <a:pt x="3831" y="1324"/>
                  </a:lnTo>
                  <a:cubicBezTo>
                    <a:pt x="3904" y="1446"/>
                    <a:pt x="3945" y="1593"/>
                    <a:pt x="4048" y="1678"/>
                  </a:cubicBezTo>
                  <a:cubicBezTo>
                    <a:pt x="4471" y="2048"/>
                    <a:pt x="4582" y="2511"/>
                    <a:pt x="4541" y="3127"/>
                  </a:cubicBezTo>
                  <a:cubicBezTo>
                    <a:pt x="3843" y="2928"/>
                    <a:pt x="3198" y="2746"/>
                    <a:pt x="2634" y="2365"/>
                  </a:cubicBezTo>
                  <a:cubicBezTo>
                    <a:pt x="2253" y="2107"/>
                    <a:pt x="1860" y="1860"/>
                    <a:pt x="1479" y="1602"/>
                  </a:cubicBezTo>
                  <a:lnTo>
                    <a:pt x="1479" y="1602"/>
                  </a:lnTo>
                  <a:cubicBezTo>
                    <a:pt x="1772" y="2247"/>
                    <a:pt x="2359" y="2553"/>
                    <a:pt x="2940" y="2828"/>
                  </a:cubicBezTo>
                  <a:cubicBezTo>
                    <a:pt x="3462" y="3081"/>
                    <a:pt x="4031" y="3239"/>
                    <a:pt x="4664" y="3468"/>
                  </a:cubicBezTo>
                  <a:cubicBezTo>
                    <a:pt x="4729" y="3726"/>
                    <a:pt x="4811" y="4054"/>
                    <a:pt x="4893" y="4377"/>
                  </a:cubicBezTo>
                  <a:cubicBezTo>
                    <a:pt x="4922" y="4412"/>
                    <a:pt x="4940" y="4447"/>
                    <a:pt x="4969" y="4488"/>
                  </a:cubicBezTo>
                  <a:lnTo>
                    <a:pt x="4793" y="4506"/>
                  </a:lnTo>
                  <a:cubicBezTo>
                    <a:pt x="4224" y="4318"/>
                    <a:pt x="3649" y="4142"/>
                    <a:pt x="3086" y="3931"/>
                  </a:cubicBezTo>
                  <a:cubicBezTo>
                    <a:pt x="1872" y="3468"/>
                    <a:pt x="1027" y="2611"/>
                    <a:pt x="523" y="1414"/>
                  </a:cubicBezTo>
                  <a:cubicBezTo>
                    <a:pt x="405" y="1150"/>
                    <a:pt x="347" y="898"/>
                    <a:pt x="769" y="886"/>
                  </a:cubicBezTo>
                  <a:cubicBezTo>
                    <a:pt x="728" y="599"/>
                    <a:pt x="681" y="306"/>
                    <a:pt x="640" y="18"/>
                  </a:cubicBezTo>
                  <a:cubicBezTo>
                    <a:pt x="523" y="30"/>
                    <a:pt x="405" y="30"/>
                    <a:pt x="288" y="30"/>
                  </a:cubicBezTo>
                  <a:cubicBezTo>
                    <a:pt x="294" y="294"/>
                    <a:pt x="364" y="576"/>
                    <a:pt x="288" y="810"/>
                  </a:cubicBezTo>
                  <a:cubicBezTo>
                    <a:pt x="0" y="1673"/>
                    <a:pt x="94" y="2541"/>
                    <a:pt x="182" y="3409"/>
                  </a:cubicBezTo>
                  <a:cubicBezTo>
                    <a:pt x="259" y="4125"/>
                    <a:pt x="528" y="4758"/>
                    <a:pt x="1174" y="5169"/>
                  </a:cubicBezTo>
                  <a:cubicBezTo>
                    <a:pt x="1285" y="5110"/>
                    <a:pt x="1391" y="5052"/>
                    <a:pt x="1526" y="4964"/>
                  </a:cubicBezTo>
                  <a:cubicBezTo>
                    <a:pt x="1373" y="4782"/>
                    <a:pt x="1238" y="4582"/>
                    <a:pt x="1062" y="4430"/>
                  </a:cubicBezTo>
                  <a:cubicBezTo>
                    <a:pt x="505" y="3937"/>
                    <a:pt x="329" y="3303"/>
                    <a:pt x="335" y="2594"/>
                  </a:cubicBezTo>
                  <a:cubicBezTo>
                    <a:pt x="335" y="2306"/>
                    <a:pt x="335" y="2025"/>
                    <a:pt x="423" y="1702"/>
                  </a:cubicBezTo>
                  <a:cubicBezTo>
                    <a:pt x="523" y="1884"/>
                    <a:pt x="628" y="2060"/>
                    <a:pt x="728" y="2242"/>
                  </a:cubicBezTo>
                  <a:cubicBezTo>
                    <a:pt x="1232" y="3233"/>
                    <a:pt x="2083" y="3796"/>
                    <a:pt x="3104" y="4172"/>
                  </a:cubicBezTo>
                  <a:cubicBezTo>
                    <a:pt x="3954" y="4488"/>
                    <a:pt x="4905" y="4606"/>
                    <a:pt x="5609" y="5269"/>
                  </a:cubicBezTo>
                  <a:cubicBezTo>
                    <a:pt x="5808" y="5316"/>
                    <a:pt x="6014" y="5357"/>
                    <a:pt x="6213" y="5404"/>
                  </a:cubicBezTo>
                  <a:cubicBezTo>
                    <a:pt x="5879" y="4213"/>
                    <a:pt x="6143" y="3028"/>
                    <a:pt x="6260" y="1849"/>
                  </a:cubicBezTo>
                  <a:cubicBezTo>
                    <a:pt x="6313" y="1321"/>
                    <a:pt x="6395" y="798"/>
                    <a:pt x="6465" y="276"/>
                  </a:cubicBezTo>
                  <a:cubicBezTo>
                    <a:pt x="6430" y="276"/>
                    <a:pt x="6389" y="282"/>
                    <a:pt x="6342" y="282"/>
                  </a:cubicBezTo>
                  <a:cubicBezTo>
                    <a:pt x="6184" y="1309"/>
                    <a:pt x="5996" y="2330"/>
                    <a:pt x="5873" y="3362"/>
                  </a:cubicBezTo>
                  <a:cubicBezTo>
                    <a:pt x="5808" y="3908"/>
                    <a:pt x="5861" y="4471"/>
                    <a:pt x="5861" y="5104"/>
                  </a:cubicBezTo>
                  <a:cubicBezTo>
                    <a:pt x="5245" y="4559"/>
                    <a:pt x="5057" y="3943"/>
                    <a:pt x="5046" y="3180"/>
                  </a:cubicBezTo>
                  <a:cubicBezTo>
                    <a:pt x="5022" y="2089"/>
                    <a:pt x="5368" y="1074"/>
                    <a:pt x="5509" y="30"/>
                  </a:cubicBezTo>
                  <a:cubicBezTo>
                    <a:pt x="5380" y="18"/>
                    <a:pt x="5263" y="7"/>
                    <a:pt x="5139" y="1"/>
                  </a:cubicBezTo>
                  <a:lnTo>
                    <a:pt x="5139" y="1"/>
                  </a:lnTo>
                  <a:cubicBezTo>
                    <a:pt x="5310" y="587"/>
                    <a:pt x="4987" y="1121"/>
                    <a:pt x="4952" y="1684"/>
                  </a:cubicBezTo>
                  <a:cubicBezTo>
                    <a:pt x="4934" y="1896"/>
                    <a:pt x="4852" y="2113"/>
                    <a:pt x="4811" y="2306"/>
                  </a:cubicBezTo>
                  <a:cubicBezTo>
                    <a:pt x="4635" y="1919"/>
                    <a:pt x="4453" y="1508"/>
                    <a:pt x="4254" y="1104"/>
                  </a:cubicBezTo>
                  <a:cubicBezTo>
                    <a:pt x="4083" y="746"/>
                    <a:pt x="4001" y="388"/>
                    <a:pt x="416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"/>
            <p:cNvSpPr/>
            <p:nvPr/>
          </p:nvSpPr>
          <p:spPr>
            <a:xfrm>
              <a:off x="5854825" y="1544700"/>
              <a:ext cx="131875" cy="94875"/>
            </a:xfrm>
            <a:custGeom>
              <a:avLst/>
              <a:gdLst/>
              <a:ahLst/>
              <a:cxnLst/>
              <a:rect l="l" t="t" r="r" b="b"/>
              <a:pathLst>
                <a:path w="5275" h="3795" extrusionOk="0">
                  <a:moveTo>
                    <a:pt x="94" y="0"/>
                  </a:moveTo>
                  <a:cubicBezTo>
                    <a:pt x="6" y="323"/>
                    <a:pt x="6" y="604"/>
                    <a:pt x="6" y="892"/>
                  </a:cubicBezTo>
                  <a:cubicBezTo>
                    <a:pt x="0" y="1602"/>
                    <a:pt x="176" y="2235"/>
                    <a:pt x="733" y="2728"/>
                  </a:cubicBezTo>
                  <a:cubicBezTo>
                    <a:pt x="909" y="2881"/>
                    <a:pt x="1039" y="3080"/>
                    <a:pt x="1191" y="3262"/>
                  </a:cubicBezTo>
                  <a:cubicBezTo>
                    <a:pt x="1191" y="3262"/>
                    <a:pt x="1189" y="3261"/>
                    <a:pt x="1186" y="3261"/>
                  </a:cubicBezTo>
                  <a:cubicBezTo>
                    <a:pt x="1182" y="3261"/>
                    <a:pt x="1175" y="3263"/>
                    <a:pt x="1168" y="3274"/>
                  </a:cubicBezTo>
                  <a:lnTo>
                    <a:pt x="1314" y="3420"/>
                  </a:lnTo>
                  <a:lnTo>
                    <a:pt x="1314" y="3420"/>
                  </a:lnTo>
                  <a:cubicBezTo>
                    <a:pt x="1420" y="3467"/>
                    <a:pt x="1514" y="3520"/>
                    <a:pt x="1619" y="3567"/>
                  </a:cubicBezTo>
                  <a:cubicBezTo>
                    <a:pt x="1872" y="3643"/>
                    <a:pt x="2124" y="3772"/>
                    <a:pt x="2370" y="3784"/>
                  </a:cubicBezTo>
                  <a:cubicBezTo>
                    <a:pt x="2713" y="3791"/>
                    <a:pt x="3054" y="3794"/>
                    <a:pt x="3396" y="3794"/>
                  </a:cubicBezTo>
                  <a:cubicBezTo>
                    <a:pt x="3920" y="3794"/>
                    <a:pt x="4443" y="3787"/>
                    <a:pt x="4969" y="3772"/>
                  </a:cubicBezTo>
                  <a:cubicBezTo>
                    <a:pt x="5069" y="3767"/>
                    <a:pt x="5174" y="3643"/>
                    <a:pt x="5274" y="3567"/>
                  </a:cubicBezTo>
                  <a:cubicBezTo>
                    <a:pt x="4570" y="2904"/>
                    <a:pt x="3626" y="2787"/>
                    <a:pt x="2769" y="2470"/>
                  </a:cubicBezTo>
                  <a:cubicBezTo>
                    <a:pt x="1748" y="2095"/>
                    <a:pt x="898" y="1537"/>
                    <a:pt x="393" y="540"/>
                  </a:cubicBezTo>
                  <a:cubicBezTo>
                    <a:pt x="305" y="358"/>
                    <a:pt x="194" y="182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"/>
            <p:cNvSpPr/>
            <p:nvPr/>
          </p:nvSpPr>
          <p:spPr>
            <a:xfrm>
              <a:off x="5862600" y="1502300"/>
              <a:ext cx="99000" cy="77775"/>
            </a:xfrm>
            <a:custGeom>
              <a:avLst/>
              <a:gdLst/>
              <a:ahLst/>
              <a:cxnLst/>
              <a:rect l="l" t="t" r="r" b="b"/>
              <a:pathLst>
                <a:path w="3960" h="3111" extrusionOk="0">
                  <a:moveTo>
                    <a:pt x="0" y="1"/>
                  </a:moveTo>
                  <a:lnTo>
                    <a:pt x="0" y="1"/>
                  </a:lnTo>
                  <a:cubicBezTo>
                    <a:pt x="47" y="288"/>
                    <a:pt x="88" y="582"/>
                    <a:pt x="135" y="863"/>
                  </a:cubicBezTo>
                  <a:lnTo>
                    <a:pt x="117" y="851"/>
                  </a:lnTo>
                  <a:lnTo>
                    <a:pt x="282" y="1010"/>
                  </a:lnTo>
                  <a:lnTo>
                    <a:pt x="264" y="998"/>
                  </a:lnTo>
                  <a:lnTo>
                    <a:pt x="264" y="998"/>
                  </a:lnTo>
                  <a:cubicBezTo>
                    <a:pt x="469" y="1197"/>
                    <a:pt x="668" y="1402"/>
                    <a:pt x="867" y="1595"/>
                  </a:cubicBezTo>
                  <a:lnTo>
                    <a:pt x="867" y="1595"/>
                  </a:lnTo>
                  <a:cubicBezTo>
                    <a:pt x="862" y="1592"/>
                    <a:pt x="856" y="1588"/>
                    <a:pt x="851" y="1585"/>
                  </a:cubicBezTo>
                  <a:lnTo>
                    <a:pt x="851" y="1585"/>
                  </a:lnTo>
                  <a:lnTo>
                    <a:pt x="868" y="1597"/>
                  </a:lnTo>
                  <a:cubicBezTo>
                    <a:pt x="868" y="1596"/>
                    <a:pt x="868" y="1596"/>
                    <a:pt x="867" y="1595"/>
                  </a:cubicBezTo>
                  <a:lnTo>
                    <a:pt x="867" y="1595"/>
                  </a:lnTo>
                  <a:cubicBezTo>
                    <a:pt x="1243" y="1839"/>
                    <a:pt x="1631" y="2093"/>
                    <a:pt x="2006" y="2347"/>
                  </a:cubicBezTo>
                  <a:cubicBezTo>
                    <a:pt x="2575" y="2729"/>
                    <a:pt x="3215" y="2905"/>
                    <a:pt x="3913" y="3110"/>
                  </a:cubicBezTo>
                  <a:cubicBezTo>
                    <a:pt x="3960" y="2482"/>
                    <a:pt x="3854" y="2025"/>
                    <a:pt x="3420" y="1655"/>
                  </a:cubicBezTo>
                  <a:cubicBezTo>
                    <a:pt x="3315" y="1567"/>
                    <a:pt x="3274" y="1421"/>
                    <a:pt x="3197" y="1297"/>
                  </a:cubicBezTo>
                  <a:cubicBezTo>
                    <a:pt x="3139" y="1320"/>
                    <a:pt x="3086" y="1329"/>
                    <a:pt x="3038" y="1329"/>
                  </a:cubicBezTo>
                  <a:cubicBezTo>
                    <a:pt x="2845" y="1329"/>
                    <a:pt x="2727" y="1172"/>
                    <a:pt x="2605" y="1022"/>
                  </a:cubicBezTo>
                  <a:lnTo>
                    <a:pt x="2611" y="1022"/>
                  </a:lnTo>
                  <a:lnTo>
                    <a:pt x="2458" y="863"/>
                  </a:lnTo>
                  <a:lnTo>
                    <a:pt x="2464" y="875"/>
                  </a:lnTo>
                  <a:cubicBezTo>
                    <a:pt x="2370" y="822"/>
                    <a:pt x="2265" y="769"/>
                    <a:pt x="2165" y="717"/>
                  </a:cubicBezTo>
                  <a:lnTo>
                    <a:pt x="2165" y="717"/>
                  </a:lnTo>
                  <a:lnTo>
                    <a:pt x="2177" y="728"/>
                  </a:lnTo>
                  <a:cubicBezTo>
                    <a:pt x="1613" y="552"/>
                    <a:pt x="1044" y="365"/>
                    <a:pt x="475" y="189"/>
                  </a:cubicBezTo>
                  <a:cubicBezTo>
                    <a:pt x="317" y="124"/>
                    <a:pt x="164" y="65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"/>
            <p:cNvSpPr/>
            <p:nvPr/>
          </p:nvSpPr>
          <p:spPr>
            <a:xfrm>
              <a:off x="5993700" y="1502000"/>
              <a:ext cx="40075" cy="135125"/>
            </a:xfrm>
            <a:custGeom>
              <a:avLst/>
              <a:gdLst/>
              <a:ahLst/>
              <a:cxnLst/>
              <a:rect l="l" t="t" r="r" b="b"/>
              <a:pathLst>
                <a:path w="1603" h="5405" extrusionOk="0">
                  <a:moveTo>
                    <a:pt x="1035" y="0"/>
                  </a:moveTo>
                  <a:cubicBezTo>
                    <a:pt x="903" y="0"/>
                    <a:pt x="771" y="93"/>
                    <a:pt x="587" y="277"/>
                  </a:cubicBezTo>
                  <a:cubicBezTo>
                    <a:pt x="523" y="799"/>
                    <a:pt x="435" y="1315"/>
                    <a:pt x="382" y="1843"/>
                  </a:cubicBezTo>
                  <a:cubicBezTo>
                    <a:pt x="265" y="3028"/>
                    <a:pt x="1" y="4213"/>
                    <a:pt x="329" y="5404"/>
                  </a:cubicBezTo>
                  <a:cubicBezTo>
                    <a:pt x="517" y="5404"/>
                    <a:pt x="693" y="5392"/>
                    <a:pt x="869" y="5392"/>
                  </a:cubicBezTo>
                  <a:cubicBezTo>
                    <a:pt x="1022" y="4471"/>
                    <a:pt x="1121" y="3539"/>
                    <a:pt x="1350" y="2629"/>
                  </a:cubicBezTo>
                  <a:cubicBezTo>
                    <a:pt x="1549" y="1843"/>
                    <a:pt x="1602" y="1075"/>
                    <a:pt x="1485" y="283"/>
                  </a:cubicBezTo>
                  <a:cubicBezTo>
                    <a:pt x="1299" y="94"/>
                    <a:pt x="1167" y="0"/>
                    <a:pt x="10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"/>
            <p:cNvSpPr/>
            <p:nvPr/>
          </p:nvSpPr>
          <p:spPr>
            <a:xfrm>
              <a:off x="5972300" y="1502075"/>
              <a:ext cx="33025" cy="127425"/>
            </a:xfrm>
            <a:custGeom>
              <a:avLst/>
              <a:gdLst/>
              <a:ahLst/>
              <a:cxnLst/>
              <a:rect l="l" t="t" r="r" b="b"/>
              <a:pathLst>
                <a:path w="1321" h="5097" extrusionOk="0">
                  <a:moveTo>
                    <a:pt x="874" y="0"/>
                  </a:moveTo>
                  <a:cubicBezTo>
                    <a:pt x="745" y="0"/>
                    <a:pt x="612" y="18"/>
                    <a:pt x="481" y="22"/>
                  </a:cubicBezTo>
                  <a:cubicBezTo>
                    <a:pt x="335" y="1078"/>
                    <a:pt x="0" y="2092"/>
                    <a:pt x="24" y="3178"/>
                  </a:cubicBezTo>
                  <a:cubicBezTo>
                    <a:pt x="41" y="3935"/>
                    <a:pt x="217" y="4556"/>
                    <a:pt x="833" y="5096"/>
                  </a:cubicBezTo>
                  <a:cubicBezTo>
                    <a:pt x="833" y="4468"/>
                    <a:pt x="786" y="3905"/>
                    <a:pt x="851" y="3360"/>
                  </a:cubicBezTo>
                  <a:cubicBezTo>
                    <a:pt x="968" y="2333"/>
                    <a:pt x="1156" y="1306"/>
                    <a:pt x="1320" y="280"/>
                  </a:cubicBezTo>
                  <a:cubicBezTo>
                    <a:pt x="1238" y="192"/>
                    <a:pt x="1156" y="45"/>
                    <a:pt x="1056" y="16"/>
                  </a:cubicBezTo>
                  <a:cubicBezTo>
                    <a:pt x="997" y="4"/>
                    <a:pt x="936" y="0"/>
                    <a:pt x="87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"/>
            <p:cNvSpPr/>
            <p:nvPr/>
          </p:nvSpPr>
          <p:spPr>
            <a:xfrm>
              <a:off x="6015400" y="1508625"/>
              <a:ext cx="64725" cy="128925"/>
            </a:xfrm>
            <a:custGeom>
              <a:avLst/>
              <a:gdLst/>
              <a:ahLst/>
              <a:cxnLst/>
              <a:rect l="l" t="t" r="r" b="b"/>
              <a:pathLst>
                <a:path w="2589" h="5157" extrusionOk="0">
                  <a:moveTo>
                    <a:pt x="840" y="0"/>
                  </a:moveTo>
                  <a:cubicBezTo>
                    <a:pt x="769" y="12"/>
                    <a:pt x="687" y="12"/>
                    <a:pt x="617" y="18"/>
                  </a:cubicBezTo>
                  <a:cubicBezTo>
                    <a:pt x="734" y="810"/>
                    <a:pt x="681" y="1578"/>
                    <a:pt x="482" y="2364"/>
                  </a:cubicBezTo>
                  <a:cubicBezTo>
                    <a:pt x="253" y="3268"/>
                    <a:pt x="154" y="4206"/>
                    <a:pt x="1" y="5127"/>
                  </a:cubicBezTo>
                  <a:cubicBezTo>
                    <a:pt x="101" y="5139"/>
                    <a:pt x="195" y="5151"/>
                    <a:pt x="294" y="5157"/>
                  </a:cubicBezTo>
                  <a:cubicBezTo>
                    <a:pt x="371" y="4441"/>
                    <a:pt x="423" y="3714"/>
                    <a:pt x="547" y="2992"/>
                  </a:cubicBezTo>
                  <a:cubicBezTo>
                    <a:pt x="652" y="2423"/>
                    <a:pt x="828" y="1866"/>
                    <a:pt x="987" y="1244"/>
                  </a:cubicBezTo>
                  <a:cubicBezTo>
                    <a:pt x="1479" y="1807"/>
                    <a:pt x="1567" y="2446"/>
                    <a:pt x="1485" y="3127"/>
                  </a:cubicBezTo>
                  <a:cubicBezTo>
                    <a:pt x="1409" y="3802"/>
                    <a:pt x="1292" y="4476"/>
                    <a:pt x="1192" y="5151"/>
                  </a:cubicBezTo>
                  <a:lnTo>
                    <a:pt x="1268" y="5157"/>
                  </a:lnTo>
                  <a:lnTo>
                    <a:pt x="1339" y="5151"/>
                  </a:lnTo>
                  <a:cubicBezTo>
                    <a:pt x="1473" y="4529"/>
                    <a:pt x="1603" y="3895"/>
                    <a:pt x="1737" y="3268"/>
                  </a:cubicBezTo>
                  <a:lnTo>
                    <a:pt x="1867" y="3244"/>
                  </a:lnTo>
                  <a:cubicBezTo>
                    <a:pt x="1984" y="3643"/>
                    <a:pt x="2101" y="4042"/>
                    <a:pt x="2219" y="4441"/>
                  </a:cubicBezTo>
                  <a:cubicBezTo>
                    <a:pt x="2588" y="4183"/>
                    <a:pt x="2365" y="3866"/>
                    <a:pt x="2265" y="3602"/>
                  </a:cubicBezTo>
                  <a:cubicBezTo>
                    <a:pt x="1808" y="2399"/>
                    <a:pt x="1321" y="1203"/>
                    <a:pt x="84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"/>
            <p:cNvSpPr/>
            <p:nvPr/>
          </p:nvSpPr>
          <p:spPr>
            <a:xfrm>
              <a:off x="6022900" y="1539700"/>
              <a:ext cx="31850" cy="97850"/>
            </a:xfrm>
            <a:custGeom>
              <a:avLst/>
              <a:gdLst/>
              <a:ahLst/>
              <a:cxnLst/>
              <a:rect l="l" t="t" r="r" b="b"/>
              <a:pathLst>
                <a:path w="1274" h="3914" extrusionOk="0">
                  <a:moveTo>
                    <a:pt x="698" y="1"/>
                  </a:moveTo>
                  <a:cubicBezTo>
                    <a:pt x="534" y="623"/>
                    <a:pt x="352" y="1180"/>
                    <a:pt x="258" y="1755"/>
                  </a:cubicBezTo>
                  <a:cubicBezTo>
                    <a:pt x="141" y="2465"/>
                    <a:pt x="82" y="3192"/>
                    <a:pt x="0" y="3914"/>
                  </a:cubicBezTo>
                  <a:cubicBezTo>
                    <a:pt x="299" y="3914"/>
                    <a:pt x="599" y="3908"/>
                    <a:pt x="904" y="3908"/>
                  </a:cubicBezTo>
                  <a:cubicBezTo>
                    <a:pt x="1003" y="3233"/>
                    <a:pt x="1115" y="2559"/>
                    <a:pt x="1197" y="1884"/>
                  </a:cubicBezTo>
                  <a:cubicBezTo>
                    <a:pt x="1273" y="1209"/>
                    <a:pt x="1185" y="564"/>
                    <a:pt x="6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"/>
            <p:cNvSpPr/>
            <p:nvPr/>
          </p:nvSpPr>
          <p:spPr>
            <a:xfrm>
              <a:off x="6038575" y="1647800"/>
              <a:ext cx="34350" cy="78475"/>
            </a:xfrm>
            <a:custGeom>
              <a:avLst/>
              <a:gdLst/>
              <a:ahLst/>
              <a:cxnLst/>
              <a:rect l="l" t="t" r="r" b="b"/>
              <a:pathLst>
                <a:path w="1374" h="3139" extrusionOk="0">
                  <a:moveTo>
                    <a:pt x="1321" y="0"/>
                  </a:moveTo>
                  <a:cubicBezTo>
                    <a:pt x="957" y="59"/>
                    <a:pt x="617" y="112"/>
                    <a:pt x="277" y="165"/>
                  </a:cubicBezTo>
                  <a:cubicBezTo>
                    <a:pt x="142" y="904"/>
                    <a:pt x="1" y="1655"/>
                    <a:pt x="288" y="2394"/>
                  </a:cubicBezTo>
                  <a:cubicBezTo>
                    <a:pt x="394" y="2640"/>
                    <a:pt x="552" y="2863"/>
                    <a:pt x="705" y="3139"/>
                  </a:cubicBezTo>
                  <a:cubicBezTo>
                    <a:pt x="945" y="2165"/>
                    <a:pt x="1162" y="1309"/>
                    <a:pt x="1374" y="452"/>
                  </a:cubicBezTo>
                  <a:cubicBezTo>
                    <a:pt x="1362" y="341"/>
                    <a:pt x="1344" y="223"/>
                    <a:pt x="132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"/>
            <p:cNvSpPr/>
            <p:nvPr/>
          </p:nvSpPr>
          <p:spPr>
            <a:xfrm>
              <a:off x="5902775" y="1454425"/>
              <a:ext cx="36550" cy="39250"/>
            </a:xfrm>
            <a:custGeom>
              <a:avLst/>
              <a:gdLst/>
              <a:ahLst/>
              <a:cxnLst/>
              <a:rect l="l" t="t" r="r" b="b"/>
              <a:pathLst>
                <a:path w="1462" h="1570" extrusionOk="0">
                  <a:moveTo>
                    <a:pt x="635" y="0"/>
                  </a:moveTo>
                  <a:cubicBezTo>
                    <a:pt x="443" y="0"/>
                    <a:pt x="244" y="34"/>
                    <a:pt x="47" y="68"/>
                  </a:cubicBezTo>
                  <a:cubicBezTo>
                    <a:pt x="24" y="68"/>
                    <a:pt x="18" y="191"/>
                    <a:pt x="1" y="267"/>
                  </a:cubicBezTo>
                  <a:cubicBezTo>
                    <a:pt x="206" y="707"/>
                    <a:pt x="405" y="1136"/>
                    <a:pt x="605" y="1570"/>
                  </a:cubicBezTo>
                  <a:lnTo>
                    <a:pt x="1426" y="1570"/>
                  </a:lnTo>
                  <a:cubicBezTo>
                    <a:pt x="1432" y="1188"/>
                    <a:pt x="1438" y="801"/>
                    <a:pt x="1444" y="408"/>
                  </a:cubicBezTo>
                  <a:lnTo>
                    <a:pt x="1461" y="426"/>
                  </a:lnTo>
                  <a:cubicBezTo>
                    <a:pt x="1239" y="91"/>
                    <a:pt x="948" y="0"/>
                    <a:pt x="6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"/>
            <p:cNvSpPr/>
            <p:nvPr/>
          </p:nvSpPr>
          <p:spPr>
            <a:xfrm>
              <a:off x="5938225" y="1454675"/>
              <a:ext cx="36575" cy="39000"/>
            </a:xfrm>
            <a:custGeom>
              <a:avLst/>
              <a:gdLst/>
              <a:ahLst/>
              <a:cxnLst/>
              <a:rect l="l" t="t" r="r" b="b"/>
              <a:pathLst>
                <a:path w="1463" h="1560" extrusionOk="0">
                  <a:moveTo>
                    <a:pt x="289" y="1"/>
                  </a:moveTo>
                  <a:cubicBezTo>
                    <a:pt x="41" y="1"/>
                    <a:pt x="0" y="179"/>
                    <a:pt x="43" y="416"/>
                  </a:cubicBezTo>
                  <a:lnTo>
                    <a:pt x="20" y="398"/>
                  </a:lnTo>
                  <a:lnTo>
                    <a:pt x="20" y="398"/>
                  </a:lnTo>
                  <a:cubicBezTo>
                    <a:pt x="372" y="715"/>
                    <a:pt x="260" y="1161"/>
                    <a:pt x="366" y="1554"/>
                  </a:cubicBezTo>
                  <a:cubicBezTo>
                    <a:pt x="730" y="1560"/>
                    <a:pt x="1099" y="1560"/>
                    <a:pt x="1463" y="1560"/>
                  </a:cubicBezTo>
                  <a:cubicBezTo>
                    <a:pt x="1428" y="1219"/>
                    <a:pt x="1387" y="885"/>
                    <a:pt x="1346" y="545"/>
                  </a:cubicBezTo>
                  <a:lnTo>
                    <a:pt x="1346" y="545"/>
                  </a:lnTo>
                  <a:lnTo>
                    <a:pt x="1357" y="562"/>
                  </a:lnTo>
                  <a:cubicBezTo>
                    <a:pt x="1140" y="169"/>
                    <a:pt x="759" y="58"/>
                    <a:pt x="360" y="5"/>
                  </a:cubicBezTo>
                  <a:cubicBezTo>
                    <a:pt x="335" y="2"/>
                    <a:pt x="311" y="1"/>
                    <a:pt x="2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"/>
            <p:cNvSpPr/>
            <p:nvPr/>
          </p:nvSpPr>
          <p:spPr>
            <a:xfrm>
              <a:off x="5946775" y="1502150"/>
              <a:ext cx="32875" cy="57675"/>
            </a:xfrm>
            <a:custGeom>
              <a:avLst/>
              <a:gdLst/>
              <a:ahLst/>
              <a:cxnLst/>
              <a:rect l="l" t="t" r="r" b="b"/>
              <a:pathLst>
                <a:path w="1315" h="2307" extrusionOk="0">
                  <a:moveTo>
                    <a:pt x="165" y="1"/>
                  </a:moveTo>
                  <a:cubicBezTo>
                    <a:pt x="0" y="388"/>
                    <a:pt x="83" y="746"/>
                    <a:pt x="259" y="1104"/>
                  </a:cubicBezTo>
                  <a:cubicBezTo>
                    <a:pt x="446" y="1509"/>
                    <a:pt x="634" y="1919"/>
                    <a:pt x="816" y="2306"/>
                  </a:cubicBezTo>
                  <a:cubicBezTo>
                    <a:pt x="857" y="2113"/>
                    <a:pt x="939" y="1896"/>
                    <a:pt x="957" y="1685"/>
                  </a:cubicBezTo>
                  <a:cubicBezTo>
                    <a:pt x="992" y="1121"/>
                    <a:pt x="1315" y="588"/>
                    <a:pt x="114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"/>
            <p:cNvSpPr/>
            <p:nvPr/>
          </p:nvSpPr>
          <p:spPr>
            <a:xfrm>
              <a:off x="5852175" y="1454200"/>
              <a:ext cx="43150" cy="40325"/>
            </a:xfrm>
            <a:custGeom>
              <a:avLst/>
              <a:gdLst/>
              <a:ahLst/>
              <a:cxnLst/>
              <a:rect l="l" t="t" r="r" b="b"/>
              <a:pathLst>
                <a:path w="1726" h="1613" extrusionOk="0">
                  <a:moveTo>
                    <a:pt x="1279" y="881"/>
                  </a:moveTo>
                  <a:lnTo>
                    <a:pt x="1279" y="881"/>
                  </a:lnTo>
                  <a:cubicBezTo>
                    <a:pt x="1279" y="886"/>
                    <a:pt x="1279" y="890"/>
                    <a:pt x="1279" y="895"/>
                  </a:cubicBezTo>
                  <a:lnTo>
                    <a:pt x="1279" y="895"/>
                  </a:lnTo>
                  <a:cubicBezTo>
                    <a:pt x="1281" y="894"/>
                    <a:pt x="1283" y="893"/>
                    <a:pt x="1285" y="892"/>
                  </a:cubicBezTo>
                  <a:lnTo>
                    <a:pt x="1279" y="881"/>
                  </a:lnTo>
                  <a:close/>
                  <a:moveTo>
                    <a:pt x="118" y="1"/>
                  </a:moveTo>
                  <a:lnTo>
                    <a:pt x="118" y="1"/>
                  </a:lnTo>
                  <a:cubicBezTo>
                    <a:pt x="89" y="141"/>
                    <a:pt x="1" y="288"/>
                    <a:pt x="30" y="411"/>
                  </a:cubicBezTo>
                  <a:cubicBezTo>
                    <a:pt x="94" y="752"/>
                    <a:pt x="212" y="1080"/>
                    <a:pt x="317" y="1420"/>
                  </a:cubicBezTo>
                  <a:cubicBezTo>
                    <a:pt x="464" y="1467"/>
                    <a:pt x="611" y="1567"/>
                    <a:pt x="763" y="1590"/>
                  </a:cubicBezTo>
                  <a:cubicBezTo>
                    <a:pt x="919" y="1608"/>
                    <a:pt x="1074" y="1612"/>
                    <a:pt x="1230" y="1612"/>
                  </a:cubicBezTo>
                  <a:cubicBezTo>
                    <a:pt x="1387" y="1612"/>
                    <a:pt x="1543" y="1608"/>
                    <a:pt x="1702" y="1608"/>
                  </a:cubicBezTo>
                  <a:cubicBezTo>
                    <a:pt x="1708" y="1516"/>
                    <a:pt x="1708" y="1429"/>
                    <a:pt x="1719" y="1336"/>
                  </a:cubicBezTo>
                  <a:lnTo>
                    <a:pt x="1719" y="1336"/>
                  </a:lnTo>
                  <a:cubicBezTo>
                    <a:pt x="1721" y="1337"/>
                    <a:pt x="1723" y="1338"/>
                    <a:pt x="1725" y="1338"/>
                  </a:cubicBezTo>
                  <a:lnTo>
                    <a:pt x="1719" y="1332"/>
                  </a:lnTo>
                  <a:cubicBezTo>
                    <a:pt x="1719" y="1334"/>
                    <a:pt x="1719" y="1335"/>
                    <a:pt x="1719" y="1336"/>
                  </a:cubicBezTo>
                  <a:lnTo>
                    <a:pt x="1719" y="1336"/>
                  </a:lnTo>
                  <a:cubicBezTo>
                    <a:pt x="1485" y="1268"/>
                    <a:pt x="1269" y="1191"/>
                    <a:pt x="1279" y="895"/>
                  </a:cubicBezTo>
                  <a:lnTo>
                    <a:pt x="1279" y="895"/>
                  </a:lnTo>
                  <a:cubicBezTo>
                    <a:pt x="1228" y="918"/>
                    <a:pt x="1183" y="927"/>
                    <a:pt x="1143" y="927"/>
                  </a:cubicBezTo>
                  <a:cubicBezTo>
                    <a:pt x="939" y="927"/>
                    <a:pt x="856" y="678"/>
                    <a:pt x="694" y="593"/>
                  </a:cubicBezTo>
                  <a:lnTo>
                    <a:pt x="694" y="593"/>
                  </a:lnTo>
                  <a:cubicBezTo>
                    <a:pt x="601" y="490"/>
                    <a:pt x="498" y="386"/>
                    <a:pt x="400" y="288"/>
                  </a:cubicBezTo>
                  <a:lnTo>
                    <a:pt x="400" y="288"/>
                  </a:lnTo>
                  <a:lnTo>
                    <a:pt x="411" y="294"/>
                  </a:lnTo>
                  <a:lnTo>
                    <a:pt x="258" y="141"/>
                  </a:lnTo>
                  <a:lnTo>
                    <a:pt x="262" y="144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"/>
            <p:cNvSpPr/>
            <p:nvPr/>
          </p:nvSpPr>
          <p:spPr>
            <a:xfrm>
              <a:off x="6049150" y="1589725"/>
              <a:ext cx="24225" cy="48425"/>
            </a:xfrm>
            <a:custGeom>
              <a:avLst/>
              <a:gdLst/>
              <a:ahLst/>
              <a:cxnLst/>
              <a:rect l="l" t="t" r="r" b="b"/>
              <a:pathLst>
                <a:path w="969" h="1937" extrusionOk="0">
                  <a:moveTo>
                    <a:pt x="528" y="0"/>
                  </a:moveTo>
                  <a:lnTo>
                    <a:pt x="393" y="24"/>
                  </a:lnTo>
                  <a:cubicBezTo>
                    <a:pt x="264" y="646"/>
                    <a:pt x="129" y="1279"/>
                    <a:pt x="0" y="1907"/>
                  </a:cubicBezTo>
                  <a:cubicBezTo>
                    <a:pt x="323" y="1913"/>
                    <a:pt x="646" y="1930"/>
                    <a:pt x="968" y="1936"/>
                  </a:cubicBezTo>
                  <a:lnTo>
                    <a:pt x="880" y="1297"/>
                  </a:lnTo>
                  <a:cubicBezTo>
                    <a:pt x="898" y="1262"/>
                    <a:pt x="898" y="1232"/>
                    <a:pt x="880" y="1197"/>
                  </a:cubicBezTo>
                  <a:cubicBezTo>
                    <a:pt x="763" y="798"/>
                    <a:pt x="646" y="399"/>
                    <a:pt x="5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"/>
            <p:cNvSpPr/>
            <p:nvPr/>
          </p:nvSpPr>
          <p:spPr>
            <a:xfrm>
              <a:off x="5971850" y="1461100"/>
              <a:ext cx="34175" cy="32625"/>
            </a:xfrm>
            <a:custGeom>
              <a:avLst/>
              <a:gdLst/>
              <a:ahLst/>
              <a:cxnLst/>
              <a:rect l="l" t="t" r="r" b="b"/>
              <a:pathLst>
                <a:path w="1367" h="1305" extrusionOk="0">
                  <a:moveTo>
                    <a:pt x="1" y="294"/>
                  </a:moveTo>
                  <a:lnTo>
                    <a:pt x="12" y="305"/>
                  </a:lnTo>
                  <a:cubicBezTo>
                    <a:pt x="13" y="304"/>
                    <a:pt x="14" y="302"/>
                    <a:pt x="14" y="301"/>
                  </a:cubicBezTo>
                  <a:lnTo>
                    <a:pt x="14" y="301"/>
                  </a:lnTo>
                  <a:cubicBezTo>
                    <a:pt x="10" y="298"/>
                    <a:pt x="5" y="296"/>
                    <a:pt x="1" y="294"/>
                  </a:cubicBezTo>
                  <a:close/>
                  <a:moveTo>
                    <a:pt x="130" y="0"/>
                  </a:moveTo>
                  <a:cubicBezTo>
                    <a:pt x="84" y="104"/>
                    <a:pt x="49" y="208"/>
                    <a:pt x="14" y="301"/>
                  </a:cubicBezTo>
                  <a:lnTo>
                    <a:pt x="14" y="301"/>
                  </a:lnTo>
                  <a:cubicBezTo>
                    <a:pt x="422" y="515"/>
                    <a:pt x="354" y="954"/>
                    <a:pt x="493" y="1297"/>
                  </a:cubicBezTo>
                  <a:cubicBezTo>
                    <a:pt x="581" y="1297"/>
                    <a:pt x="668" y="1295"/>
                    <a:pt x="754" y="1295"/>
                  </a:cubicBezTo>
                  <a:cubicBezTo>
                    <a:pt x="840" y="1295"/>
                    <a:pt x="925" y="1297"/>
                    <a:pt x="1010" y="1303"/>
                  </a:cubicBezTo>
                  <a:cubicBezTo>
                    <a:pt x="1027" y="1304"/>
                    <a:pt x="1044" y="1305"/>
                    <a:pt x="1059" y="1305"/>
                  </a:cubicBezTo>
                  <a:cubicBezTo>
                    <a:pt x="1336" y="1305"/>
                    <a:pt x="1366" y="1114"/>
                    <a:pt x="1344" y="886"/>
                  </a:cubicBezTo>
                  <a:cubicBezTo>
                    <a:pt x="1192" y="652"/>
                    <a:pt x="1027" y="411"/>
                    <a:pt x="875" y="176"/>
                  </a:cubicBezTo>
                  <a:cubicBezTo>
                    <a:pt x="628" y="124"/>
                    <a:pt x="382" y="65"/>
                    <a:pt x="1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"/>
            <p:cNvSpPr/>
            <p:nvPr/>
          </p:nvSpPr>
          <p:spPr>
            <a:xfrm>
              <a:off x="5884450" y="1501725"/>
              <a:ext cx="58400" cy="25700"/>
            </a:xfrm>
            <a:custGeom>
              <a:avLst/>
              <a:gdLst/>
              <a:ahLst/>
              <a:cxnLst/>
              <a:rect l="l" t="t" r="r" b="b"/>
              <a:pathLst>
                <a:path w="2336" h="1028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00"/>
                    <a:pt x="399" y="206"/>
                    <a:pt x="593" y="317"/>
                  </a:cubicBezTo>
                  <a:cubicBezTo>
                    <a:pt x="839" y="458"/>
                    <a:pt x="1074" y="593"/>
                    <a:pt x="1308" y="734"/>
                  </a:cubicBezTo>
                  <a:lnTo>
                    <a:pt x="1291" y="728"/>
                  </a:lnTo>
                  <a:lnTo>
                    <a:pt x="1291" y="728"/>
                  </a:lnTo>
                  <a:cubicBezTo>
                    <a:pt x="1385" y="781"/>
                    <a:pt x="1490" y="828"/>
                    <a:pt x="1590" y="880"/>
                  </a:cubicBezTo>
                  <a:lnTo>
                    <a:pt x="1585" y="875"/>
                  </a:lnTo>
                  <a:lnTo>
                    <a:pt x="1736" y="1027"/>
                  </a:lnTo>
                  <a:lnTo>
                    <a:pt x="1736" y="1027"/>
                  </a:lnTo>
                  <a:cubicBezTo>
                    <a:pt x="1899" y="1015"/>
                    <a:pt x="2057" y="991"/>
                    <a:pt x="2335" y="962"/>
                  </a:cubicBezTo>
                  <a:cubicBezTo>
                    <a:pt x="1989" y="646"/>
                    <a:pt x="1719" y="393"/>
                    <a:pt x="1443" y="147"/>
                  </a:cubicBezTo>
                  <a:cubicBezTo>
                    <a:pt x="968" y="106"/>
                    <a:pt x="493" y="59"/>
                    <a:pt x="0" y="0"/>
                  </a:cubicBezTo>
                  <a:close/>
                  <a:moveTo>
                    <a:pt x="1736" y="1027"/>
                  </a:moveTo>
                  <a:lnTo>
                    <a:pt x="1736" y="1027"/>
                  </a:lnTo>
                  <a:cubicBezTo>
                    <a:pt x="1734" y="1027"/>
                    <a:pt x="1733" y="1027"/>
                    <a:pt x="1731" y="1027"/>
                  </a:cubicBezTo>
                  <a:lnTo>
                    <a:pt x="1737" y="1027"/>
                  </a:lnTo>
                  <a:lnTo>
                    <a:pt x="1736" y="102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"/>
            <p:cNvSpPr/>
            <p:nvPr/>
          </p:nvSpPr>
          <p:spPr>
            <a:xfrm>
              <a:off x="6023050" y="1648825"/>
              <a:ext cx="14675" cy="27900"/>
            </a:xfrm>
            <a:custGeom>
              <a:avLst/>
              <a:gdLst/>
              <a:ahLst/>
              <a:cxnLst/>
              <a:rect l="l" t="t" r="r" b="b"/>
              <a:pathLst>
                <a:path w="587" h="1116" extrusionOk="0">
                  <a:moveTo>
                    <a:pt x="587" y="0"/>
                  </a:moveTo>
                  <a:lnTo>
                    <a:pt x="587" y="0"/>
                  </a:lnTo>
                  <a:cubicBezTo>
                    <a:pt x="387" y="36"/>
                    <a:pt x="194" y="77"/>
                    <a:pt x="0" y="124"/>
                  </a:cubicBezTo>
                  <a:lnTo>
                    <a:pt x="329" y="1115"/>
                  </a:lnTo>
                  <a:cubicBezTo>
                    <a:pt x="399" y="1115"/>
                    <a:pt x="458" y="1103"/>
                    <a:pt x="522" y="1097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"/>
            <p:cNvSpPr/>
            <p:nvPr/>
          </p:nvSpPr>
          <p:spPr>
            <a:xfrm>
              <a:off x="5874775" y="1501875"/>
              <a:ext cx="42550" cy="18350"/>
            </a:xfrm>
            <a:custGeom>
              <a:avLst/>
              <a:gdLst/>
              <a:ahLst/>
              <a:cxnLst/>
              <a:rect l="l" t="t" r="r" b="b"/>
              <a:pathLst>
                <a:path w="1702" h="734" extrusionOk="0">
                  <a:moveTo>
                    <a:pt x="393" y="0"/>
                  </a:moveTo>
                  <a:lnTo>
                    <a:pt x="0" y="200"/>
                  </a:lnTo>
                  <a:cubicBezTo>
                    <a:pt x="563" y="376"/>
                    <a:pt x="1138" y="558"/>
                    <a:pt x="1701" y="734"/>
                  </a:cubicBezTo>
                  <a:cubicBezTo>
                    <a:pt x="1461" y="593"/>
                    <a:pt x="1232" y="446"/>
                    <a:pt x="991" y="317"/>
                  </a:cubicBezTo>
                  <a:cubicBezTo>
                    <a:pt x="798" y="206"/>
                    <a:pt x="593" y="106"/>
                    <a:pt x="39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"/>
            <p:cNvSpPr/>
            <p:nvPr/>
          </p:nvSpPr>
          <p:spPr>
            <a:xfrm>
              <a:off x="5900000" y="1461100"/>
              <a:ext cx="17900" cy="32725"/>
            </a:xfrm>
            <a:custGeom>
              <a:avLst/>
              <a:gdLst/>
              <a:ahLst/>
              <a:cxnLst/>
              <a:rect l="l" t="t" r="r" b="b"/>
              <a:pathLst>
                <a:path w="716" h="1309" extrusionOk="0">
                  <a:moveTo>
                    <a:pt x="229" y="1033"/>
                  </a:moveTo>
                  <a:lnTo>
                    <a:pt x="235" y="1045"/>
                  </a:lnTo>
                  <a:cubicBezTo>
                    <a:pt x="234" y="1041"/>
                    <a:pt x="233" y="1037"/>
                    <a:pt x="232" y="1033"/>
                  </a:cubicBezTo>
                  <a:lnTo>
                    <a:pt x="232" y="1033"/>
                  </a:lnTo>
                  <a:cubicBezTo>
                    <a:pt x="231" y="1033"/>
                    <a:pt x="230" y="1033"/>
                    <a:pt x="229" y="1033"/>
                  </a:cubicBezTo>
                  <a:close/>
                  <a:moveTo>
                    <a:pt x="112" y="0"/>
                  </a:moveTo>
                  <a:cubicBezTo>
                    <a:pt x="82" y="30"/>
                    <a:pt x="47" y="47"/>
                    <a:pt x="0" y="71"/>
                  </a:cubicBezTo>
                  <a:cubicBezTo>
                    <a:pt x="81" y="390"/>
                    <a:pt x="151" y="714"/>
                    <a:pt x="232" y="1033"/>
                  </a:cubicBezTo>
                  <a:lnTo>
                    <a:pt x="232" y="1033"/>
                  </a:lnTo>
                  <a:cubicBezTo>
                    <a:pt x="266" y="1033"/>
                    <a:pt x="294" y="1039"/>
                    <a:pt x="323" y="1039"/>
                  </a:cubicBezTo>
                  <a:cubicBezTo>
                    <a:pt x="299" y="1074"/>
                    <a:pt x="276" y="1121"/>
                    <a:pt x="252" y="1162"/>
                  </a:cubicBezTo>
                  <a:lnTo>
                    <a:pt x="205" y="1232"/>
                  </a:lnTo>
                  <a:cubicBezTo>
                    <a:pt x="376" y="1256"/>
                    <a:pt x="546" y="1279"/>
                    <a:pt x="716" y="1309"/>
                  </a:cubicBezTo>
                  <a:cubicBezTo>
                    <a:pt x="516" y="869"/>
                    <a:pt x="311" y="440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"/>
            <p:cNvSpPr/>
            <p:nvPr/>
          </p:nvSpPr>
          <p:spPr>
            <a:xfrm>
              <a:off x="5938550" y="1464775"/>
              <a:ext cx="9125" cy="28900"/>
            </a:xfrm>
            <a:custGeom>
              <a:avLst/>
              <a:gdLst/>
              <a:ahLst/>
              <a:cxnLst/>
              <a:rect l="l" t="t" r="r" b="b"/>
              <a:pathLst>
                <a:path w="365" h="1156" extrusionOk="0">
                  <a:moveTo>
                    <a:pt x="24" y="0"/>
                  </a:moveTo>
                  <a:cubicBezTo>
                    <a:pt x="13" y="387"/>
                    <a:pt x="7" y="774"/>
                    <a:pt x="1" y="1156"/>
                  </a:cubicBezTo>
                  <a:cubicBezTo>
                    <a:pt x="124" y="1156"/>
                    <a:pt x="241" y="1150"/>
                    <a:pt x="365" y="1150"/>
                  </a:cubicBezTo>
                  <a:cubicBezTo>
                    <a:pt x="253" y="769"/>
                    <a:pt x="365" y="311"/>
                    <a:pt x="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"/>
            <p:cNvSpPr/>
            <p:nvPr/>
          </p:nvSpPr>
          <p:spPr>
            <a:xfrm>
              <a:off x="5972150" y="1468575"/>
              <a:ext cx="12200" cy="25250"/>
            </a:xfrm>
            <a:custGeom>
              <a:avLst/>
              <a:gdLst/>
              <a:ahLst/>
              <a:cxnLst/>
              <a:rect l="l" t="t" r="r" b="b"/>
              <a:pathLst>
                <a:path w="488" h="1010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335"/>
                    <a:pt x="71" y="675"/>
                    <a:pt x="118" y="1010"/>
                  </a:cubicBezTo>
                  <a:cubicBezTo>
                    <a:pt x="241" y="1010"/>
                    <a:pt x="364" y="1004"/>
                    <a:pt x="487" y="1004"/>
                  </a:cubicBezTo>
                  <a:cubicBezTo>
                    <a:pt x="352" y="658"/>
                    <a:pt x="417" y="212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"/>
            <p:cNvSpPr/>
            <p:nvPr/>
          </p:nvSpPr>
          <p:spPr>
            <a:xfrm>
              <a:off x="6006250" y="1483325"/>
              <a:ext cx="13300" cy="10975"/>
            </a:xfrm>
            <a:custGeom>
              <a:avLst/>
              <a:gdLst/>
              <a:ahLst/>
              <a:cxnLst/>
              <a:rect l="l" t="t" r="r" b="b"/>
              <a:pathLst>
                <a:path w="532" h="439" extrusionOk="0">
                  <a:moveTo>
                    <a:pt x="188" y="1"/>
                  </a:moveTo>
                  <a:cubicBezTo>
                    <a:pt x="158" y="1"/>
                    <a:pt x="126" y="3"/>
                    <a:pt x="91" y="9"/>
                  </a:cubicBezTo>
                  <a:cubicBezTo>
                    <a:pt x="0" y="373"/>
                    <a:pt x="192" y="439"/>
                    <a:pt x="453" y="439"/>
                  </a:cubicBezTo>
                  <a:cubicBezTo>
                    <a:pt x="479" y="439"/>
                    <a:pt x="505" y="438"/>
                    <a:pt x="531" y="437"/>
                  </a:cubicBezTo>
                  <a:cubicBezTo>
                    <a:pt x="515" y="195"/>
                    <a:pt x="443" y="1"/>
                    <a:pt x="18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"/>
            <p:cNvSpPr/>
            <p:nvPr/>
          </p:nvSpPr>
          <p:spPr>
            <a:xfrm>
              <a:off x="5928600" y="1502450"/>
              <a:ext cx="14525" cy="10725"/>
            </a:xfrm>
            <a:custGeom>
              <a:avLst/>
              <a:gdLst/>
              <a:ahLst/>
              <a:cxnLst/>
              <a:rect l="l" t="t" r="r" b="b"/>
              <a:pathLst>
                <a:path w="581" h="429" extrusionOk="0">
                  <a:moveTo>
                    <a:pt x="540" y="1"/>
                  </a:moveTo>
                  <a:cubicBezTo>
                    <a:pt x="352" y="36"/>
                    <a:pt x="176" y="77"/>
                    <a:pt x="0" y="118"/>
                  </a:cubicBezTo>
                  <a:cubicBezTo>
                    <a:pt x="170" y="206"/>
                    <a:pt x="346" y="300"/>
                    <a:pt x="581" y="429"/>
                  </a:cubicBezTo>
                  <a:cubicBezTo>
                    <a:pt x="557" y="229"/>
                    <a:pt x="551" y="112"/>
                    <a:pt x="54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"/>
            <p:cNvSpPr/>
            <p:nvPr/>
          </p:nvSpPr>
          <p:spPr>
            <a:xfrm>
              <a:off x="6071150" y="1622125"/>
              <a:ext cx="12700" cy="16025"/>
            </a:xfrm>
            <a:custGeom>
              <a:avLst/>
              <a:gdLst/>
              <a:ahLst/>
              <a:cxnLst/>
              <a:rect l="l" t="t" r="r" b="b"/>
              <a:pathLst>
                <a:path w="508" h="641" extrusionOk="0">
                  <a:moveTo>
                    <a:pt x="21" y="0"/>
                  </a:moveTo>
                  <a:cubicBezTo>
                    <a:pt x="14" y="0"/>
                    <a:pt x="7" y="1"/>
                    <a:pt x="0" y="1"/>
                  </a:cubicBezTo>
                  <a:lnTo>
                    <a:pt x="88" y="640"/>
                  </a:lnTo>
                  <a:cubicBezTo>
                    <a:pt x="159" y="628"/>
                    <a:pt x="235" y="617"/>
                    <a:pt x="305" y="605"/>
                  </a:cubicBezTo>
                  <a:cubicBezTo>
                    <a:pt x="207" y="408"/>
                    <a:pt x="508" y="0"/>
                    <a:pt x="2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"/>
            <p:cNvSpPr/>
            <p:nvPr/>
          </p:nvSpPr>
          <p:spPr>
            <a:xfrm>
              <a:off x="5894700" y="1486900"/>
              <a:ext cx="11925" cy="7225"/>
            </a:xfrm>
            <a:custGeom>
              <a:avLst/>
              <a:gdLst/>
              <a:ahLst/>
              <a:cxnLst/>
              <a:rect l="l" t="t" r="r" b="b"/>
              <a:pathLst>
                <a:path w="477" h="289" extrusionOk="0">
                  <a:moveTo>
                    <a:pt x="458" y="1"/>
                  </a:moveTo>
                  <a:lnTo>
                    <a:pt x="458" y="1"/>
                  </a:lnTo>
                  <a:cubicBezTo>
                    <a:pt x="457" y="5"/>
                    <a:pt x="456" y="9"/>
                    <a:pt x="455" y="13"/>
                  </a:cubicBezTo>
                  <a:lnTo>
                    <a:pt x="455" y="13"/>
                  </a:lnTo>
                  <a:cubicBezTo>
                    <a:pt x="458" y="13"/>
                    <a:pt x="461" y="13"/>
                    <a:pt x="464" y="13"/>
                  </a:cubicBezTo>
                  <a:lnTo>
                    <a:pt x="458" y="1"/>
                  </a:lnTo>
                  <a:close/>
                  <a:moveTo>
                    <a:pt x="18" y="7"/>
                  </a:moveTo>
                  <a:cubicBezTo>
                    <a:pt x="7" y="101"/>
                    <a:pt x="7" y="189"/>
                    <a:pt x="1" y="288"/>
                  </a:cubicBezTo>
                  <a:cubicBezTo>
                    <a:pt x="142" y="259"/>
                    <a:pt x="282" y="224"/>
                    <a:pt x="435" y="206"/>
                  </a:cubicBezTo>
                  <a:lnTo>
                    <a:pt x="476" y="142"/>
                  </a:lnTo>
                  <a:cubicBezTo>
                    <a:pt x="449" y="98"/>
                    <a:pt x="442" y="60"/>
                    <a:pt x="455" y="13"/>
                  </a:cubicBezTo>
                  <a:lnTo>
                    <a:pt x="455" y="13"/>
                  </a:lnTo>
                  <a:cubicBezTo>
                    <a:pt x="311" y="12"/>
                    <a:pt x="162" y="7"/>
                    <a:pt x="18" y="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"/>
            <p:cNvSpPr/>
            <p:nvPr/>
          </p:nvSpPr>
          <p:spPr>
            <a:xfrm>
              <a:off x="5876225" y="1626100"/>
              <a:ext cx="11750" cy="7800"/>
            </a:xfrm>
            <a:custGeom>
              <a:avLst/>
              <a:gdLst/>
              <a:ahLst/>
              <a:cxnLst/>
              <a:rect l="l" t="t" r="r" b="b"/>
              <a:pathLst>
                <a:path w="470" h="312" extrusionOk="0">
                  <a:moveTo>
                    <a:pt x="323" y="0"/>
                  </a:moveTo>
                  <a:lnTo>
                    <a:pt x="328" y="5"/>
                  </a:lnTo>
                  <a:lnTo>
                    <a:pt x="328" y="5"/>
                  </a:lnTo>
                  <a:cubicBezTo>
                    <a:pt x="330" y="3"/>
                    <a:pt x="333" y="2"/>
                    <a:pt x="335" y="0"/>
                  </a:cubicBezTo>
                  <a:close/>
                  <a:moveTo>
                    <a:pt x="328" y="5"/>
                  </a:moveTo>
                  <a:lnTo>
                    <a:pt x="328" y="5"/>
                  </a:lnTo>
                  <a:cubicBezTo>
                    <a:pt x="231" y="63"/>
                    <a:pt x="125" y="117"/>
                    <a:pt x="22" y="171"/>
                  </a:cubicBezTo>
                  <a:lnTo>
                    <a:pt x="22" y="171"/>
                  </a:lnTo>
                  <a:cubicBezTo>
                    <a:pt x="17" y="167"/>
                    <a:pt x="12" y="163"/>
                    <a:pt x="7" y="159"/>
                  </a:cubicBezTo>
                  <a:lnTo>
                    <a:pt x="7" y="159"/>
                  </a:lnTo>
                  <a:cubicBezTo>
                    <a:pt x="12" y="164"/>
                    <a:pt x="1" y="182"/>
                    <a:pt x="1" y="182"/>
                  </a:cubicBezTo>
                  <a:cubicBezTo>
                    <a:pt x="8" y="178"/>
                    <a:pt x="15" y="174"/>
                    <a:pt x="22" y="171"/>
                  </a:cubicBezTo>
                  <a:lnTo>
                    <a:pt x="22" y="171"/>
                  </a:lnTo>
                  <a:cubicBezTo>
                    <a:pt x="76" y="212"/>
                    <a:pt x="129" y="244"/>
                    <a:pt x="183" y="282"/>
                  </a:cubicBezTo>
                  <a:cubicBezTo>
                    <a:pt x="276" y="299"/>
                    <a:pt x="364" y="305"/>
                    <a:pt x="464" y="311"/>
                  </a:cubicBezTo>
                  <a:cubicBezTo>
                    <a:pt x="470" y="252"/>
                    <a:pt x="470" y="205"/>
                    <a:pt x="470" y="147"/>
                  </a:cubicBezTo>
                  <a:lnTo>
                    <a:pt x="470" y="147"/>
                  </a:lnTo>
                  <a:lnTo>
                    <a:pt x="328" y="5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"/>
            <p:cNvSpPr/>
            <p:nvPr/>
          </p:nvSpPr>
          <p:spPr>
            <a:xfrm>
              <a:off x="5997525" y="1649425"/>
              <a:ext cx="7800" cy="5725"/>
            </a:xfrm>
            <a:custGeom>
              <a:avLst/>
              <a:gdLst/>
              <a:ahLst/>
              <a:cxnLst/>
              <a:rect l="l" t="t" r="r" b="b"/>
              <a:pathLst>
                <a:path w="312" h="229" extrusionOk="0">
                  <a:moveTo>
                    <a:pt x="181" y="0"/>
                  </a:moveTo>
                  <a:cubicBezTo>
                    <a:pt x="136" y="0"/>
                    <a:pt x="77" y="40"/>
                    <a:pt x="0" y="135"/>
                  </a:cubicBezTo>
                  <a:cubicBezTo>
                    <a:pt x="106" y="164"/>
                    <a:pt x="206" y="199"/>
                    <a:pt x="311" y="229"/>
                  </a:cubicBezTo>
                  <a:cubicBezTo>
                    <a:pt x="290" y="99"/>
                    <a:pt x="253" y="0"/>
                    <a:pt x="18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"/>
            <p:cNvSpPr/>
            <p:nvPr/>
          </p:nvSpPr>
          <p:spPr>
            <a:xfrm>
              <a:off x="5887375" y="1629750"/>
              <a:ext cx="8100" cy="4150"/>
            </a:xfrm>
            <a:custGeom>
              <a:avLst/>
              <a:gdLst/>
              <a:ahLst/>
              <a:cxnLst/>
              <a:rect l="l" t="t" r="r" b="b"/>
              <a:pathLst>
                <a:path w="324" h="166" extrusionOk="0">
                  <a:moveTo>
                    <a:pt x="1" y="153"/>
                  </a:moveTo>
                  <a:lnTo>
                    <a:pt x="18" y="165"/>
                  </a:lnTo>
                  <a:cubicBezTo>
                    <a:pt x="18" y="161"/>
                    <a:pt x="18" y="157"/>
                    <a:pt x="18" y="153"/>
                  </a:cubicBezTo>
                  <a:close/>
                  <a:moveTo>
                    <a:pt x="24" y="1"/>
                  </a:moveTo>
                  <a:cubicBezTo>
                    <a:pt x="19" y="55"/>
                    <a:pt x="18" y="100"/>
                    <a:pt x="18" y="153"/>
                  </a:cubicBezTo>
                  <a:lnTo>
                    <a:pt x="177" y="153"/>
                  </a:lnTo>
                  <a:lnTo>
                    <a:pt x="247" y="165"/>
                  </a:lnTo>
                  <a:lnTo>
                    <a:pt x="323" y="147"/>
                  </a:lnTo>
                  <a:cubicBezTo>
                    <a:pt x="218" y="101"/>
                    <a:pt x="124" y="48"/>
                    <a:pt x="2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"/>
            <p:cNvSpPr/>
            <p:nvPr/>
          </p:nvSpPr>
          <p:spPr>
            <a:xfrm>
              <a:off x="6005150" y="1478400"/>
              <a:ext cx="3400" cy="5600"/>
            </a:xfrm>
            <a:custGeom>
              <a:avLst/>
              <a:gdLst/>
              <a:ahLst/>
              <a:cxnLst/>
              <a:rect l="l" t="t" r="r" b="b"/>
              <a:pathLst>
                <a:path w="136" h="224" extrusionOk="0">
                  <a:moveTo>
                    <a:pt x="118" y="1"/>
                  </a:moveTo>
                  <a:cubicBezTo>
                    <a:pt x="71" y="71"/>
                    <a:pt x="36" y="141"/>
                    <a:pt x="0" y="206"/>
                  </a:cubicBezTo>
                  <a:lnTo>
                    <a:pt x="71" y="224"/>
                  </a:lnTo>
                  <a:lnTo>
                    <a:pt x="135" y="206"/>
                  </a:lnTo>
                  <a:cubicBezTo>
                    <a:pt x="129" y="141"/>
                    <a:pt x="124" y="71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"/>
            <p:cNvSpPr/>
            <p:nvPr/>
          </p:nvSpPr>
          <p:spPr>
            <a:xfrm>
              <a:off x="5887525" y="1633725"/>
              <a:ext cx="4425" cy="3825"/>
            </a:xfrm>
            <a:custGeom>
              <a:avLst/>
              <a:gdLst/>
              <a:ahLst/>
              <a:cxnLst/>
              <a:rect l="l" t="t" r="r" b="b"/>
              <a:pathLst>
                <a:path w="177" h="153" extrusionOk="0">
                  <a:moveTo>
                    <a:pt x="0" y="0"/>
                  </a:moveTo>
                  <a:lnTo>
                    <a:pt x="47" y="15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"/>
            <p:cNvSpPr/>
            <p:nvPr/>
          </p:nvSpPr>
          <p:spPr>
            <a:xfrm>
              <a:off x="5875800" y="1630200"/>
              <a:ext cx="5150" cy="3975"/>
            </a:xfrm>
            <a:custGeom>
              <a:avLst/>
              <a:gdLst/>
              <a:ahLst/>
              <a:cxnLst/>
              <a:rect l="l" t="t" r="r" b="b"/>
              <a:pathLst>
                <a:path w="206" h="159" extrusionOk="0">
                  <a:moveTo>
                    <a:pt x="29" y="0"/>
                  </a:moveTo>
                  <a:cubicBezTo>
                    <a:pt x="24" y="24"/>
                    <a:pt x="0" y="47"/>
                    <a:pt x="0" y="59"/>
                  </a:cubicBezTo>
                  <a:cubicBezTo>
                    <a:pt x="18" y="100"/>
                    <a:pt x="47" y="118"/>
                    <a:pt x="70" y="147"/>
                  </a:cubicBezTo>
                  <a:lnTo>
                    <a:pt x="141" y="159"/>
                  </a:lnTo>
                  <a:lnTo>
                    <a:pt x="205" y="129"/>
                  </a:lnTo>
                  <a:cubicBezTo>
                    <a:pt x="147" y="83"/>
                    <a:pt x="88" y="47"/>
                    <a:pt x="2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"/>
            <p:cNvSpPr/>
            <p:nvPr/>
          </p:nvSpPr>
          <p:spPr>
            <a:xfrm>
              <a:off x="5879175" y="2036950"/>
              <a:ext cx="173800" cy="149975"/>
            </a:xfrm>
            <a:custGeom>
              <a:avLst/>
              <a:gdLst/>
              <a:ahLst/>
              <a:cxnLst/>
              <a:rect l="l" t="t" r="r" b="b"/>
              <a:pathLst>
                <a:path w="6952" h="5999" extrusionOk="0">
                  <a:moveTo>
                    <a:pt x="4365" y="2092"/>
                  </a:moveTo>
                  <a:cubicBezTo>
                    <a:pt x="4230" y="3019"/>
                    <a:pt x="3690" y="3723"/>
                    <a:pt x="3168" y="4433"/>
                  </a:cubicBezTo>
                  <a:cubicBezTo>
                    <a:pt x="3121" y="4486"/>
                    <a:pt x="3068" y="4527"/>
                    <a:pt x="3021" y="4580"/>
                  </a:cubicBezTo>
                  <a:cubicBezTo>
                    <a:pt x="2974" y="4633"/>
                    <a:pt x="2922" y="4674"/>
                    <a:pt x="2875" y="4726"/>
                  </a:cubicBezTo>
                  <a:cubicBezTo>
                    <a:pt x="2822" y="4773"/>
                    <a:pt x="2775" y="4820"/>
                    <a:pt x="2728" y="4873"/>
                  </a:cubicBezTo>
                  <a:cubicBezTo>
                    <a:pt x="2675" y="4902"/>
                    <a:pt x="2622" y="4926"/>
                    <a:pt x="2575" y="4949"/>
                  </a:cubicBezTo>
                  <a:cubicBezTo>
                    <a:pt x="2587" y="4891"/>
                    <a:pt x="2605" y="4820"/>
                    <a:pt x="2616" y="4762"/>
                  </a:cubicBezTo>
                  <a:cubicBezTo>
                    <a:pt x="2675" y="4726"/>
                    <a:pt x="2728" y="4685"/>
                    <a:pt x="2787" y="4644"/>
                  </a:cubicBezTo>
                  <a:cubicBezTo>
                    <a:pt x="2828" y="4586"/>
                    <a:pt x="2875" y="4539"/>
                    <a:pt x="2916" y="4486"/>
                  </a:cubicBezTo>
                  <a:cubicBezTo>
                    <a:pt x="2957" y="4433"/>
                    <a:pt x="2986" y="4380"/>
                    <a:pt x="3015" y="4322"/>
                  </a:cubicBezTo>
                  <a:cubicBezTo>
                    <a:pt x="3461" y="3583"/>
                    <a:pt x="3913" y="2837"/>
                    <a:pt x="4365" y="2092"/>
                  </a:cubicBezTo>
                  <a:close/>
                  <a:moveTo>
                    <a:pt x="6707" y="1"/>
                  </a:moveTo>
                  <a:cubicBezTo>
                    <a:pt x="6671" y="1"/>
                    <a:pt x="6630" y="7"/>
                    <a:pt x="6582" y="22"/>
                  </a:cubicBezTo>
                  <a:cubicBezTo>
                    <a:pt x="6407" y="68"/>
                    <a:pt x="6227" y="109"/>
                    <a:pt x="6052" y="144"/>
                  </a:cubicBezTo>
                  <a:lnTo>
                    <a:pt x="6052" y="144"/>
                  </a:lnTo>
                  <a:cubicBezTo>
                    <a:pt x="6056" y="138"/>
                    <a:pt x="6061" y="133"/>
                    <a:pt x="6066" y="127"/>
                  </a:cubicBezTo>
                  <a:lnTo>
                    <a:pt x="6066" y="127"/>
                  </a:lnTo>
                  <a:lnTo>
                    <a:pt x="6048" y="145"/>
                  </a:lnTo>
                  <a:cubicBezTo>
                    <a:pt x="6049" y="145"/>
                    <a:pt x="6050" y="144"/>
                    <a:pt x="6052" y="144"/>
                  </a:cubicBezTo>
                  <a:lnTo>
                    <a:pt x="6052" y="144"/>
                  </a:lnTo>
                  <a:cubicBezTo>
                    <a:pt x="5947" y="269"/>
                    <a:pt x="5861" y="407"/>
                    <a:pt x="5732" y="497"/>
                  </a:cubicBezTo>
                  <a:cubicBezTo>
                    <a:pt x="5309" y="796"/>
                    <a:pt x="4975" y="1171"/>
                    <a:pt x="4758" y="1647"/>
                  </a:cubicBezTo>
                  <a:cubicBezTo>
                    <a:pt x="4717" y="1740"/>
                    <a:pt x="4635" y="1823"/>
                    <a:pt x="4494" y="2028"/>
                  </a:cubicBezTo>
                  <a:cubicBezTo>
                    <a:pt x="4470" y="1740"/>
                    <a:pt x="4459" y="1594"/>
                    <a:pt x="4441" y="1400"/>
                  </a:cubicBezTo>
                  <a:cubicBezTo>
                    <a:pt x="3854" y="1635"/>
                    <a:pt x="3279" y="1758"/>
                    <a:pt x="2927" y="2309"/>
                  </a:cubicBezTo>
                  <a:cubicBezTo>
                    <a:pt x="2798" y="2503"/>
                    <a:pt x="2575" y="2632"/>
                    <a:pt x="2399" y="2791"/>
                  </a:cubicBezTo>
                  <a:lnTo>
                    <a:pt x="2405" y="2779"/>
                  </a:lnTo>
                  <a:lnTo>
                    <a:pt x="2405" y="2779"/>
                  </a:lnTo>
                  <a:cubicBezTo>
                    <a:pt x="2352" y="2837"/>
                    <a:pt x="2294" y="2884"/>
                    <a:pt x="2241" y="2937"/>
                  </a:cubicBezTo>
                  <a:lnTo>
                    <a:pt x="2259" y="2925"/>
                  </a:lnTo>
                  <a:lnTo>
                    <a:pt x="2259" y="2925"/>
                  </a:lnTo>
                  <a:cubicBezTo>
                    <a:pt x="2206" y="2972"/>
                    <a:pt x="2147" y="3025"/>
                    <a:pt x="2094" y="3078"/>
                  </a:cubicBezTo>
                  <a:lnTo>
                    <a:pt x="2106" y="3072"/>
                  </a:lnTo>
                  <a:lnTo>
                    <a:pt x="2106" y="3072"/>
                  </a:lnTo>
                  <a:cubicBezTo>
                    <a:pt x="2182" y="3354"/>
                    <a:pt x="1989" y="3512"/>
                    <a:pt x="1813" y="3671"/>
                  </a:cubicBezTo>
                  <a:lnTo>
                    <a:pt x="1819" y="3659"/>
                  </a:lnTo>
                  <a:lnTo>
                    <a:pt x="1819" y="3659"/>
                  </a:lnTo>
                  <a:cubicBezTo>
                    <a:pt x="1764" y="3703"/>
                    <a:pt x="1714" y="3752"/>
                    <a:pt x="1665" y="3801"/>
                  </a:cubicBezTo>
                  <a:lnTo>
                    <a:pt x="1665" y="3801"/>
                  </a:lnTo>
                  <a:cubicBezTo>
                    <a:pt x="1665" y="3798"/>
                    <a:pt x="1666" y="3796"/>
                    <a:pt x="1666" y="3794"/>
                  </a:cubicBezTo>
                  <a:lnTo>
                    <a:pt x="1666" y="3794"/>
                  </a:lnTo>
                  <a:lnTo>
                    <a:pt x="1654" y="3811"/>
                  </a:lnTo>
                  <a:cubicBezTo>
                    <a:pt x="1658" y="3808"/>
                    <a:pt x="1661" y="3804"/>
                    <a:pt x="1665" y="3801"/>
                  </a:cubicBezTo>
                  <a:lnTo>
                    <a:pt x="1665" y="3801"/>
                  </a:lnTo>
                  <a:cubicBezTo>
                    <a:pt x="1643" y="3934"/>
                    <a:pt x="1653" y="4083"/>
                    <a:pt x="1590" y="4187"/>
                  </a:cubicBezTo>
                  <a:cubicBezTo>
                    <a:pt x="1273" y="4697"/>
                    <a:pt x="886" y="5143"/>
                    <a:pt x="334" y="5425"/>
                  </a:cubicBezTo>
                  <a:lnTo>
                    <a:pt x="352" y="5419"/>
                  </a:lnTo>
                  <a:lnTo>
                    <a:pt x="352" y="5419"/>
                  </a:lnTo>
                  <a:cubicBezTo>
                    <a:pt x="235" y="5606"/>
                    <a:pt x="117" y="5788"/>
                    <a:pt x="0" y="5982"/>
                  </a:cubicBezTo>
                  <a:cubicBezTo>
                    <a:pt x="83" y="5993"/>
                    <a:pt x="165" y="5998"/>
                    <a:pt x="246" y="5998"/>
                  </a:cubicBezTo>
                  <a:cubicBezTo>
                    <a:pt x="797" y="5998"/>
                    <a:pt x="1293" y="5759"/>
                    <a:pt x="1801" y="5570"/>
                  </a:cubicBezTo>
                  <a:lnTo>
                    <a:pt x="1801" y="5570"/>
                  </a:lnTo>
                  <a:cubicBezTo>
                    <a:pt x="1801" y="5572"/>
                    <a:pt x="1801" y="5575"/>
                    <a:pt x="1801" y="5577"/>
                  </a:cubicBezTo>
                  <a:lnTo>
                    <a:pt x="1813" y="5565"/>
                  </a:lnTo>
                  <a:lnTo>
                    <a:pt x="1813" y="5565"/>
                  </a:lnTo>
                  <a:cubicBezTo>
                    <a:pt x="1809" y="5567"/>
                    <a:pt x="1805" y="5568"/>
                    <a:pt x="1801" y="5570"/>
                  </a:cubicBezTo>
                  <a:lnTo>
                    <a:pt x="1801" y="5570"/>
                  </a:lnTo>
                  <a:cubicBezTo>
                    <a:pt x="1803" y="5537"/>
                    <a:pt x="1813" y="5504"/>
                    <a:pt x="1819" y="5466"/>
                  </a:cubicBezTo>
                  <a:cubicBezTo>
                    <a:pt x="1860" y="5502"/>
                    <a:pt x="1902" y="5534"/>
                    <a:pt x="1948" y="5565"/>
                  </a:cubicBezTo>
                  <a:lnTo>
                    <a:pt x="1948" y="5565"/>
                  </a:lnTo>
                  <a:cubicBezTo>
                    <a:pt x="1948" y="5565"/>
                    <a:pt x="1948" y="5565"/>
                    <a:pt x="1948" y="5565"/>
                  </a:cubicBezTo>
                  <a:lnTo>
                    <a:pt x="1948" y="5565"/>
                  </a:lnTo>
                  <a:lnTo>
                    <a:pt x="1965" y="5577"/>
                  </a:lnTo>
                  <a:cubicBezTo>
                    <a:pt x="1959" y="5573"/>
                    <a:pt x="1954" y="5569"/>
                    <a:pt x="1948" y="5565"/>
                  </a:cubicBezTo>
                  <a:lnTo>
                    <a:pt x="1948" y="5565"/>
                  </a:lnTo>
                  <a:cubicBezTo>
                    <a:pt x="2009" y="5574"/>
                    <a:pt x="2069" y="5579"/>
                    <a:pt x="2127" y="5579"/>
                  </a:cubicBezTo>
                  <a:cubicBezTo>
                    <a:pt x="2558" y="5579"/>
                    <a:pt x="2905" y="5346"/>
                    <a:pt x="3256" y="5114"/>
                  </a:cubicBezTo>
                  <a:cubicBezTo>
                    <a:pt x="3496" y="4961"/>
                    <a:pt x="3737" y="4814"/>
                    <a:pt x="3983" y="4662"/>
                  </a:cubicBezTo>
                  <a:cubicBezTo>
                    <a:pt x="4118" y="4498"/>
                    <a:pt x="4230" y="4304"/>
                    <a:pt x="4394" y="4146"/>
                  </a:cubicBezTo>
                  <a:cubicBezTo>
                    <a:pt x="5022" y="3647"/>
                    <a:pt x="5450" y="3031"/>
                    <a:pt x="5608" y="2233"/>
                  </a:cubicBezTo>
                  <a:cubicBezTo>
                    <a:pt x="5655" y="2022"/>
                    <a:pt x="5702" y="1799"/>
                    <a:pt x="5814" y="1617"/>
                  </a:cubicBezTo>
                  <a:cubicBezTo>
                    <a:pt x="6084" y="1177"/>
                    <a:pt x="6172" y="567"/>
                    <a:pt x="6805" y="415"/>
                  </a:cubicBezTo>
                  <a:lnTo>
                    <a:pt x="6805" y="415"/>
                  </a:lnTo>
                  <a:lnTo>
                    <a:pt x="6799" y="432"/>
                  </a:lnTo>
                  <a:lnTo>
                    <a:pt x="6952" y="274"/>
                  </a:lnTo>
                  <a:lnTo>
                    <a:pt x="6934" y="291"/>
                  </a:lnTo>
                  <a:cubicBezTo>
                    <a:pt x="6920" y="125"/>
                    <a:pt x="6863" y="1"/>
                    <a:pt x="67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"/>
            <p:cNvSpPr/>
            <p:nvPr/>
          </p:nvSpPr>
          <p:spPr>
            <a:xfrm>
              <a:off x="5859375" y="2035375"/>
              <a:ext cx="142125" cy="42375"/>
            </a:xfrm>
            <a:custGeom>
              <a:avLst/>
              <a:gdLst/>
              <a:ahLst/>
              <a:cxnLst/>
              <a:rect l="l" t="t" r="r" b="b"/>
              <a:pathLst>
                <a:path w="5685" h="1695" extrusionOk="0">
                  <a:moveTo>
                    <a:pt x="1622" y="1"/>
                  </a:moveTo>
                  <a:cubicBezTo>
                    <a:pt x="1444" y="1"/>
                    <a:pt x="1266" y="13"/>
                    <a:pt x="1085" y="44"/>
                  </a:cubicBezTo>
                  <a:cubicBezTo>
                    <a:pt x="505" y="149"/>
                    <a:pt x="147" y="483"/>
                    <a:pt x="0" y="1176"/>
                  </a:cubicBezTo>
                  <a:cubicBezTo>
                    <a:pt x="393" y="1234"/>
                    <a:pt x="804" y="1258"/>
                    <a:pt x="1185" y="1375"/>
                  </a:cubicBezTo>
                  <a:cubicBezTo>
                    <a:pt x="1830" y="1575"/>
                    <a:pt x="2488" y="1694"/>
                    <a:pt x="3150" y="1694"/>
                  </a:cubicBezTo>
                  <a:cubicBezTo>
                    <a:pt x="3361" y="1694"/>
                    <a:pt x="3572" y="1682"/>
                    <a:pt x="3784" y="1657"/>
                  </a:cubicBezTo>
                  <a:cubicBezTo>
                    <a:pt x="4470" y="1581"/>
                    <a:pt x="5127" y="1328"/>
                    <a:pt x="5685" y="894"/>
                  </a:cubicBezTo>
                  <a:cubicBezTo>
                    <a:pt x="5661" y="835"/>
                    <a:pt x="5644" y="771"/>
                    <a:pt x="5638" y="718"/>
                  </a:cubicBezTo>
                  <a:cubicBezTo>
                    <a:pt x="5479" y="683"/>
                    <a:pt x="5321" y="654"/>
                    <a:pt x="5163" y="618"/>
                  </a:cubicBezTo>
                  <a:cubicBezTo>
                    <a:pt x="4693" y="525"/>
                    <a:pt x="4224" y="395"/>
                    <a:pt x="3749" y="325"/>
                  </a:cubicBezTo>
                  <a:cubicBezTo>
                    <a:pt x="3042" y="212"/>
                    <a:pt x="2343" y="1"/>
                    <a:pt x="16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"/>
            <p:cNvSpPr/>
            <p:nvPr/>
          </p:nvSpPr>
          <p:spPr>
            <a:xfrm>
              <a:off x="5885625" y="2007325"/>
              <a:ext cx="147025" cy="40150"/>
            </a:xfrm>
            <a:custGeom>
              <a:avLst/>
              <a:gdLst/>
              <a:ahLst/>
              <a:cxnLst/>
              <a:rect l="l" t="t" r="r" b="b"/>
              <a:pathLst>
                <a:path w="5881" h="1606" extrusionOk="0">
                  <a:moveTo>
                    <a:pt x="1505" y="1"/>
                  </a:moveTo>
                  <a:cubicBezTo>
                    <a:pt x="1426" y="1"/>
                    <a:pt x="1347" y="2"/>
                    <a:pt x="1267" y="4"/>
                  </a:cubicBezTo>
                  <a:cubicBezTo>
                    <a:pt x="681" y="10"/>
                    <a:pt x="247" y="327"/>
                    <a:pt x="0" y="831"/>
                  </a:cubicBezTo>
                  <a:cubicBezTo>
                    <a:pt x="645" y="896"/>
                    <a:pt x="1250" y="931"/>
                    <a:pt x="1848" y="1042"/>
                  </a:cubicBezTo>
                  <a:cubicBezTo>
                    <a:pt x="2435" y="1148"/>
                    <a:pt x="3004" y="1353"/>
                    <a:pt x="3596" y="1459"/>
                  </a:cubicBezTo>
                  <a:cubicBezTo>
                    <a:pt x="4066" y="1547"/>
                    <a:pt x="4553" y="1559"/>
                    <a:pt x="5081" y="1605"/>
                  </a:cubicBezTo>
                  <a:cubicBezTo>
                    <a:pt x="5275" y="1531"/>
                    <a:pt x="5532" y="1428"/>
                    <a:pt x="5790" y="1331"/>
                  </a:cubicBezTo>
                  <a:lnTo>
                    <a:pt x="5790" y="1331"/>
                  </a:lnTo>
                  <a:cubicBezTo>
                    <a:pt x="5790" y="1332"/>
                    <a:pt x="5790" y="1334"/>
                    <a:pt x="5790" y="1336"/>
                  </a:cubicBezTo>
                  <a:cubicBezTo>
                    <a:pt x="5796" y="1336"/>
                    <a:pt x="5808" y="1324"/>
                    <a:pt x="5808" y="1324"/>
                  </a:cubicBezTo>
                  <a:lnTo>
                    <a:pt x="5808" y="1324"/>
                  </a:lnTo>
                  <a:cubicBezTo>
                    <a:pt x="5802" y="1326"/>
                    <a:pt x="5796" y="1328"/>
                    <a:pt x="5790" y="1331"/>
                  </a:cubicBezTo>
                  <a:lnTo>
                    <a:pt x="5790" y="1331"/>
                  </a:lnTo>
                  <a:cubicBezTo>
                    <a:pt x="5782" y="1221"/>
                    <a:pt x="5881" y="1100"/>
                    <a:pt x="5638" y="1042"/>
                  </a:cubicBezTo>
                  <a:cubicBezTo>
                    <a:pt x="5022" y="896"/>
                    <a:pt x="4406" y="720"/>
                    <a:pt x="3831" y="456"/>
                  </a:cubicBezTo>
                  <a:cubicBezTo>
                    <a:pt x="3084" y="114"/>
                    <a:pt x="2303" y="1"/>
                    <a:pt x="1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"/>
            <p:cNvSpPr/>
            <p:nvPr/>
          </p:nvSpPr>
          <p:spPr>
            <a:xfrm>
              <a:off x="5931525" y="1992250"/>
              <a:ext cx="145950" cy="38775"/>
            </a:xfrm>
            <a:custGeom>
              <a:avLst/>
              <a:gdLst/>
              <a:ahLst/>
              <a:cxnLst/>
              <a:rect l="l" t="t" r="r" b="b"/>
              <a:pathLst>
                <a:path w="5838" h="1551" extrusionOk="0">
                  <a:moveTo>
                    <a:pt x="1552" y="1"/>
                  </a:moveTo>
                  <a:cubicBezTo>
                    <a:pt x="1037" y="1"/>
                    <a:pt x="521" y="145"/>
                    <a:pt x="0" y="296"/>
                  </a:cubicBezTo>
                  <a:cubicBezTo>
                    <a:pt x="986" y="319"/>
                    <a:pt x="1842" y="724"/>
                    <a:pt x="2728" y="1059"/>
                  </a:cubicBezTo>
                  <a:cubicBezTo>
                    <a:pt x="3274" y="1264"/>
                    <a:pt x="3849" y="1399"/>
                    <a:pt x="4424" y="1475"/>
                  </a:cubicBezTo>
                  <a:cubicBezTo>
                    <a:pt x="4646" y="1509"/>
                    <a:pt x="4873" y="1551"/>
                    <a:pt x="5100" y="1551"/>
                  </a:cubicBezTo>
                  <a:cubicBezTo>
                    <a:pt x="5347" y="1551"/>
                    <a:pt x="5594" y="1502"/>
                    <a:pt x="5837" y="1340"/>
                  </a:cubicBezTo>
                  <a:cubicBezTo>
                    <a:pt x="4930" y="1008"/>
                    <a:pt x="4153" y="345"/>
                    <a:pt x="3137" y="345"/>
                  </a:cubicBezTo>
                  <a:cubicBezTo>
                    <a:pt x="3095" y="345"/>
                    <a:pt x="3053" y="346"/>
                    <a:pt x="3010" y="349"/>
                  </a:cubicBezTo>
                  <a:cubicBezTo>
                    <a:pt x="2893" y="349"/>
                    <a:pt x="2758" y="325"/>
                    <a:pt x="2658" y="273"/>
                  </a:cubicBezTo>
                  <a:cubicBezTo>
                    <a:pt x="2289" y="75"/>
                    <a:pt x="1921" y="1"/>
                    <a:pt x="15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"/>
            <p:cNvSpPr/>
            <p:nvPr/>
          </p:nvSpPr>
          <p:spPr>
            <a:xfrm>
              <a:off x="5836475" y="2071350"/>
              <a:ext cx="90375" cy="31300"/>
            </a:xfrm>
            <a:custGeom>
              <a:avLst/>
              <a:gdLst/>
              <a:ahLst/>
              <a:cxnLst/>
              <a:rect l="l" t="t" r="r" b="b"/>
              <a:pathLst>
                <a:path w="3615" h="1252" extrusionOk="0">
                  <a:moveTo>
                    <a:pt x="1143" y="1"/>
                  </a:moveTo>
                  <a:cubicBezTo>
                    <a:pt x="596" y="1"/>
                    <a:pt x="352" y="281"/>
                    <a:pt x="159" y="769"/>
                  </a:cubicBezTo>
                  <a:cubicBezTo>
                    <a:pt x="101" y="916"/>
                    <a:pt x="48" y="1080"/>
                    <a:pt x="1" y="1233"/>
                  </a:cubicBezTo>
                  <a:cubicBezTo>
                    <a:pt x="282" y="1233"/>
                    <a:pt x="546" y="1224"/>
                    <a:pt x="803" y="1224"/>
                  </a:cubicBezTo>
                  <a:cubicBezTo>
                    <a:pt x="964" y="1224"/>
                    <a:pt x="1122" y="1227"/>
                    <a:pt x="1280" y="1239"/>
                  </a:cubicBezTo>
                  <a:cubicBezTo>
                    <a:pt x="1383" y="1247"/>
                    <a:pt x="1485" y="1252"/>
                    <a:pt x="1586" y="1252"/>
                  </a:cubicBezTo>
                  <a:cubicBezTo>
                    <a:pt x="2045" y="1252"/>
                    <a:pt x="2477" y="1155"/>
                    <a:pt x="2881" y="881"/>
                  </a:cubicBezTo>
                  <a:cubicBezTo>
                    <a:pt x="3063" y="757"/>
                    <a:pt x="3333" y="740"/>
                    <a:pt x="3562" y="675"/>
                  </a:cubicBezTo>
                  <a:cubicBezTo>
                    <a:pt x="3562" y="675"/>
                    <a:pt x="3609" y="687"/>
                    <a:pt x="3615" y="687"/>
                  </a:cubicBezTo>
                  <a:cubicBezTo>
                    <a:pt x="3456" y="593"/>
                    <a:pt x="3321" y="464"/>
                    <a:pt x="3157" y="417"/>
                  </a:cubicBezTo>
                  <a:cubicBezTo>
                    <a:pt x="2688" y="288"/>
                    <a:pt x="2213" y="188"/>
                    <a:pt x="1743" y="83"/>
                  </a:cubicBezTo>
                  <a:cubicBezTo>
                    <a:pt x="1509" y="28"/>
                    <a:pt x="1312" y="1"/>
                    <a:pt x="114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"/>
            <p:cNvSpPr/>
            <p:nvPr/>
          </p:nvSpPr>
          <p:spPr>
            <a:xfrm>
              <a:off x="5811700" y="2107150"/>
              <a:ext cx="71150" cy="33825"/>
            </a:xfrm>
            <a:custGeom>
              <a:avLst/>
              <a:gdLst/>
              <a:ahLst/>
              <a:cxnLst/>
              <a:rect l="l" t="t" r="r" b="b"/>
              <a:pathLst>
                <a:path w="2846" h="1353" extrusionOk="0">
                  <a:moveTo>
                    <a:pt x="2329" y="593"/>
                  </a:moveTo>
                  <a:cubicBezTo>
                    <a:pt x="2327" y="596"/>
                    <a:pt x="2324" y="600"/>
                    <a:pt x="2321" y="603"/>
                  </a:cubicBezTo>
                  <a:lnTo>
                    <a:pt x="2321" y="603"/>
                  </a:lnTo>
                  <a:cubicBezTo>
                    <a:pt x="2326" y="600"/>
                    <a:pt x="2329" y="593"/>
                    <a:pt x="2329" y="593"/>
                  </a:cubicBezTo>
                  <a:close/>
                  <a:moveTo>
                    <a:pt x="2846" y="0"/>
                  </a:moveTo>
                  <a:cubicBezTo>
                    <a:pt x="2030" y="35"/>
                    <a:pt x="1385" y="65"/>
                    <a:pt x="845" y="88"/>
                  </a:cubicBezTo>
                  <a:cubicBezTo>
                    <a:pt x="511" y="458"/>
                    <a:pt x="259" y="745"/>
                    <a:pt x="0" y="1033"/>
                  </a:cubicBezTo>
                  <a:cubicBezTo>
                    <a:pt x="12" y="1103"/>
                    <a:pt x="12" y="1220"/>
                    <a:pt x="53" y="1238"/>
                  </a:cubicBezTo>
                  <a:cubicBezTo>
                    <a:pt x="256" y="1316"/>
                    <a:pt x="476" y="1353"/>
                    <a:pt x="700" y="1353"/>
                  </a:cubicBezTo>
                  <a:cubicBezTo>
                    <a:pt x="1314" y="1353"/>
                    <a:pt x="1954" y="1075"/>
                    <a:pt x="2321" y="603"/>
                  </a:cubicBezTo>
                  <a:lnTo>
                    <a:pt x="2321" y="603"/>
                  </a:lnTo>
                  <a:cubicBezTo>
                    <a:pt x="2320" y="604"/>
                    <a:pt x="2319" y="604"/>
                    <a:pt x="2318" y="604"/>
                  </a:cubicBezTo>
                  <a:cubicBezTo>
                    <a:pt x="2458" y="446"/>
                    <a:pt x="2588" y="293"/>
                    <a:pt x="28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"/>
            <p:cNvSpPr/>
            <p:nvPr/>
          </p:nvSpPr>
          <p:spPr>
            <a:xfrm>
              <a:off x="6023925" y="2035725"/>
              <a:ext cx="58525" cy="71150"/>
            </a:xfrm>
            <a:custGeom>
              <a:avLst/>
              <a:gdLst/>
              <a:ahLst/>
              <a:cxnLst/>
              <a:rect l="l" t="t" r="r" b="b"/>
              <a:pathLst>
                <a:path w="2341" h="2846" extrusionOk="0">
                  <a:moveTo>
                    <a:pt x="2265" y="0"/>
                  </a:moveTo>
                  <a:cubicBezTo>
                    <a:pt x="1899" y="116"/>
                    <a:pt x="1534" y="232"/>
                    <a:pt x="1168" y="348"/>
                  </a:cubicBezTo>
                  <a:lnTo>
                    <a:pt x="1168" y="348"/>
                  </a:lnTo>
                  <a:cubicBezTo>
                    <a:pt x="1167" y="347"/>
                    <a:pt x="1165" y="347"/>
                    <a:pt x="1164" y="347"/>
                  </a:cubicBezTo>
                  <a:cubicBezTo>
                    <a:pt x="1159" y="347"/>
                    <a:pt x="1156" y="352"/>
                    <a:pt x="1156" y="352"/>
                  </a:cubicBezTo>
                  <a:cubicBezTo>
                    <a:pt x="1160" y="351"/>
                    <a:pt x="1164" y="350"/>
                    <a:pt x="1168" y="348"/>
                  </a:cubicBezTo>
                  <a:lnTo>
                    <a:pt x="1168" y="348"/>
                  </a:lnTo>
                  <a:cubicBezTo>
                    <a:pt x="1170" y="349"/>
                    <a:pt x="1172" y="350"/>
                    <a:pt x="1174" y="352"/>
                  </a:cubicBezTo>
                  <a:lnTo>
                    <a:pt x="1021" y="511"/>
                  </a:lnTo>
                  <a:lnTo>
                    <a:pt x="1027" y="493"/>
                  </a:lnTo>
                  <a:lnTo>
                    <a:pt x="1027" y="493"/>
                  </a:lnTo>
                  <a:cubicBezTo>
                    <a:pt x="910" y="669"/>
                    <a:pt x="798" y="851"/>
                    <a:pt x="687" y="1027"/>
                  </a:cubicBezTo>
                  <a:cubicBezTo>
                    <a:pt x="323" y="1555"/>
                    <a:pt x="53" y="2124"/>
                    <a:pt x="0" y="2845"/>
                  </a:cubicBezTo>
                  <a:cubicBezTo>
                    <a:pt x="1132" y="2136"/>
                    <a:pt x="1842" y="1191"/>
                    <a:pt x="2341" y="59"/>
                  </a:cubicBezTo>
                  <a:cubicBezTo>
                    <a:pt x="2312" y="41"/>
                    <a:pt x="2288" y="24"/>
                    <a:pt x="22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"/>
            <p:cNvSpPr/>
            <p:nvPr/>
          </p:nvSpPr>
          <p:spPr>
            <a:xfrm>
              <a:off x="5879750" y="2094225"/>
              <a:ext cx="45200" cy="64575"/>
            </a:xfrm>
            <a:custGeom>
              <a:avLst/>
              <a:gdLst/>
              <a:ahLst/>
              <a:cxnLst/>
              <a:rect l="l" t="t" r="r" b="b"/>
              <a:pathLst>
                <a:path w="1808" h="2583" extrusionOk="0">
                  <a:moveTo>
                    <a:pt x="1766" y="1"/>
                  </a:moveTo>
                  <a:lnTo>
                    <a:pt x="1766" y="1"/>
                  </a:lnTo>
                  <a:cubicBezTo>
                    <a:pt x="1631" y="65"/>
                    <a:pt x="1496" y="112"/>
                    <a:pt x="1385" y="200"/>
                  </a:cubicBezTo>
                  <a:cubicBezTo>
                    <a:pt x="1074" y="435"/>
                    <a:pt x="775" y="699"/>
                    <a:pt x="476" y="945"/>
                  </a:cubicBezTo>
                  <a:cubicBezTo>
                    <a:pt x="331" y="1084"/>
                    <a:pt x="186" y="1229"/>
                    <a:pt x="36" y="1357"/>
                  </a:cubicBezTo>
                  <a:lnTo>
                    <a:pt x="36" y="1357"/>
                  </a:lnTo>
                  <a:cubicBezTo>
                    <a:pt x="36" y="1357"/>
                    <a:pt x="36" y="1356"/>
                    <a:pt x="36" y="1356"/>
                  </a:cubicBezTo>
                  <a:lnTo>
                    <a:pt x="36" y="1356"/>
                  </a:lnTo>
                  <a:lnTo>
                    <a:pt x="30" y="1362"/>
                  </a:lnTo>
                  <a:cubicBezTo>
                    <a:pt x="32" y="1360"/>
                    <a:pt x="34" y="1359"/>
                    <a:pt x="36" y="1357"/>
                  </a:cubicBezTo>
                  <a:lnTo>
                    <a:pt x="36" y="1357"/>
                  </a:lnTo>
                  <a:cubicBezTo>
                    <a:pt x="18" y="1480"/>
                    <a:pt x="12" y="1615"/>
                    <a:pt x="0" y="1737"/>
                  </a:cubicBezTo>
                  <a:cubicBezTo>
                    <a:pt x="94" y="1861"/>
                    <a:pt x="182" y="1978"/>
                    <a:pt x="276" y="2107"/>
                  </a:cubicBezTo>
                  <a:cubicBezTo>
                    <a:pt x="394" y="2265"/>
                    <a:pt x="511" y="2418"/>
                    <a:pt x="628" y="2582"/>
                  </a:cubicBezTo>
                  <a:cubicBezTo>
                    <a:pt x="974" y="2224"/>
                    <a:pt x="1309" y="1872"/>
                    <a:pt x="1649" y="1509"/>
                  </a:cubicBezTo>
                  <a:lnTo>
                    <a:pt x="1649" y="1509"/>
                  </a:lnTo>
                  <a:lnTo>
                    <a:pt x="1643" y="1526"/>
                  </a:lnTo>
                  <a:cubicBezTo>
                    <a:pt x="1700" y="1475"/>
                    <a:pt x="1745" y="1424"/>
                    <a:pt x="1796" y="1379"/>
                  </a:cubicBezTo>
                  <a:lnTo>
                    <a:pt x="1796" y="1379"/>
                  </a:lnTo>
                  <a:cubicBezTo>
                    <a:pt x="1796" y="1381"/>
                    <a:pt x="1796" y="1383"/>
                    <a:pt x="1796" y="1385"/>
                  </a:cubicBezTo>
                  <a:lnTo>
                    <a:pt x="1801" y="1374"/>
                  </a:lnTo>
                  <a:lnTo>
                    <a:pt x="1801" y="1374"/>
                  </a:lnTo>
                  <a:cubicBezTo>
                    <a:pt x="1800" y="1375"/>
                    <a:pt x="1798" y="1377"/>
                    <a:pt x="1796" y="1379"/>
                  </a:cubicBezTo>
                  <a:lnTo>
                    <a:pt x="1796" y="1379"/>
                  </a:lnTo>
                  <a:cubicBezTo>
                    <a:pt x="1801" y="1240"/>
                    <a:pt x="1802" y="1113"/>
                    <a:pt x="1807" y="975"/>
                  </a:cubicBezTo>
                  <a:cubicBezTo>
                    <a:pt x="1567" y="658"/>
                    <a:pt x="1766" y="324"/>
                    <a:pt x="176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"/>
            <p:cNvSpPr/>
            <p:nvPr/>
          </p:nvSpPr>
          <p:spPr>
            <a:xfrm>
              <a:off x="6085225" y="2006975"/>
              <a:ext cx="69675" cy="45350"/>
            </a:xfrm>
            <a:custGeom>
              <a:avLst/>
              <a:gdLst/>
              <a:ahLst/>
              <a:cxnLst/>
              <a:rect l="l" t="t" r="r" b="b"/>
              <a:pathLst>
                <a:path w="2787" h="1814" extrusionOk="0">
                  <a:moveTo>
                    <a:pt x="2646" y="0"/>
                  </a:moveTo>
                  <a:cubicBezTo>
                    <a:pt x="2552" y="6"/>
                    <a:pt x="2464" y="24"/>
                    <a:pt x="2370" y="30"/>
                  </a:cubicBezTo>
                  <a:lnTo>
                    <a:pt x="2365" y="24"/>
                  </a:lnTo>
                  <a:cubicBezTo>
                    <a:pt x="2101" y="317"/>
                    <a:pt x="1837" y="605"/>
                    <a:pt x="1655" y="810"/>
                  </a:cubicBezTo>
                  <a:cubicBezTo>
                    <a:pt x="1479" y="760"/>
                    <a:pt x="1363" y="692"/>
                    <a:pt x="1279" y="692"/>
                  </a:cubicBezTo>
                  <a:cubicBezTo>
                    <a:pt x="1264" y="692"/>
                    <a:pt x="1251" y="694"/>
                    <a:pt x="1238" y="698"/>
                  </a:cubicBezTo>
                  <a:cubicBezTo>
                    <a:pt x="831" y="850"/>
                    <a:pt x="430" y="1030"/>
                    <a:pt x="35" y="1198"/>
                  </a:cubicBezTo>
                  <a:lnTo>
                    <a:pt x="35" y="1198"/>
                  </a:lnTo>
                  <a:cubicBezTo>
                    <a:pt x="35" y="1194"/>
                    <a:pt x="35" y="1190"/>
                    <a:pt x="36" y="1185"/>
                  </a:cubicBezTo>
                  <a:lnTo>
                    <a:pt x="36" y="1185"/>
                  </a:lnTo>
                  <a:lnTo>
                    <a:pt x="24" y="1203"/>
                  </a:lnTo>
                  <a:cubicBezTo>
                    <a:pt x="27" y="1201"/>
                    <a:pt x="31" y="1200"/>
                    <a:pt x="35" y="1198"/>
                  </a:cubicBezTo>
                  <a:lnTo>
                    <a:pt x="35" y="1198"/>
                  </a:lnTo>
                  <a:cubicBezTo>
                    <a:pt x="23" y="1335"/>
                    <a:pt x="12" y="1465"/>
                    <a:pt x="0" y="1602"/>
                  </a:cubicBezTo>
                  <a:cubicBezTo>
                    <a:pt x="71" y="1666"/>
                    <a:pt x="147" y="1737"/>
                    <a:pt x="217" y="1813"/>
                  </a:cubicBezTo>
                  <a:cubicBezTo>
                    <a:pt x="581" y="1578"/>
                    <a:pt x="939" y="1350"/>
                    <a:pt x="1303" y="1115"/>
                  </a:cubicBezTo>
                  <a:cubicBezTo>
                    <a:pt x="1332" y="1162"/>
                    <a:pt x="1385" y="1232"/>
                    <a:pt x="1438" y="1309"/>
                  </a:cubicBezTo>
                  <a:cubicBezTo>
                    <a:pt x="2458" y="957"/>
                    <a:pt x="2458" y="957"/>
                    <a:pt x="2787" y="112"/>
                  </a:cubicBezTo>
                  <a:cubicBezTo>
                    <a:pt x="2740" y="77"/>
                    <a:pt x="2693" y="36"/>
                    <a:pt x="26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"/>
            <p:cNvSpPr/>
            <p:nvPr/>
          </p:nvSpPr>
          <p:spPr>
            <a:xfrm>
              <a:off x="6037125" y="1995500"/>
              <a:ext cx="81275" cy="25675"/>
            </a:xfrm>
            <a:custGeom>
              <a:avLst/>
              <a:gdLst/>
              <a:ahLst/>
              <a:cxnLst/>
              <a:rect l="l" t="t" r="r" b="b"/>
              <a:pathLst>
                <a:path w="3251" h="1027" extrusionOk="0">
                  <a:moveTo>
                    <a:pt x="683" y="1"/>
                  </a:moveTo>
                  <a:cubicBezTo>
                    <a:pt x="465" y="1"/>
                    <a:pt x="238" y="32"/>
                    <a:pt x="0" y="107"/>
                  </a:cubicBezTo>
                  <a:cubicBezTo>
                    <a:pt x="1085" y="736"/>
                    <a:pt x="1786" y="1026"/>
                    <a:pt x="2373" y="1026"/>
                  </a:cubicBezTo>
                  <a:cubicBezTo>
                    <a:pt x="2684" y="1026"/>
                    <a:pt x="2963" y="945"/>
                    <a:pt x="3250" y="788"/>
                  </a:cubicBezTo>
                  <a:cubicBezTo>
                    <a:pt x="2366" y="547"/>
                    <a:pt x="1592" y="1"/>
                    <a:pt x="6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"/>
            <p:cNvSpPr/>
            <p:nvPr/>
          </p:nvSpPr>
          <p:spPr>
            <a:xfrm>
              <a:off x="6090950" y="1992350"/>
              <a:ext cx="66450" cy="15550"/>
            </a:xfrm>
            <a:custGeom>
              <a:avLst/>
              <a:gdLst/>
              <a:ahLst/>
              <a:cxnLst/>
              <a:rect l="l" t="t" r="r" b="b"/>
              <a:pathLst>
                <a:path w="2658" h="622" extrusionOk="0">
                  <a:moveTo>
                    <a:pt x="1693" y="1"/>
                  </a:moveTo>
                  <a:cubicBezTo>
                    <a:pt x="1123" y="1"/>
                    <a:pt x="565" y="60"/>
                    <a:pt x="0" y="139"/>
                  </a:cubicBezTo>
                  <a:cubicBezTo>
                    <a:pt x="290" y="446"/>
                    <a:pt x="629" y="621"/>
                    <a:pt x="1034" y="621"/>
                  </a:cubicBezTo>
                  <a:cubicBezTo>
                    <a:pt x="1047" y="621"/>
                    <a:pt x="1061" y="621"/>
                    <a:pt x="1074" y="621"/>
                  </a:cubicBezTo>
                  <a:cubicBezTo>
                    <a:pt x="1437" y="615"/>
                    <a:pt x="1789" y="609"/>
                    <a:pt x="2147" y="609"/>
                  </a:cubicBezTo>
                  <a:cubicBezTo>
                    <a:pt x="2147" y="609"/>
                    <a:pt x="2141" y="615"/>
                    <a:pt x="2147" y="615"/>
                  </a:cubicBezTo>
                  <a:cubicBezTo>
                    <a:pt x="2300" y="445"/>
                    <a:pt x="2464" y="280"/>
                    <a:pt x="2658" y="63"/>
                  </a:cubicBezTo>
                  <a:cubicBezTo>
                    <a:pt x="2330" y="19"/>
                    <a:pt x="2010" y="1"/>
                    <a:pt x="169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"/>
            <p:cNvSpPr/>
            <p:nvPr/>
          </p:nvSpPr>
          <p:spPr>
            <a:xfrm>
              <a:off x="5918750" y="2088225"/>
              <a:ext cx="23650" cy="30375"/>
            </a:xfrm>
            <a:custGeom>
              <a:avLst/>
              <a:gdLst/>
              <a:ahLst/>
              <a:cxnLst/>
              <a:rect l="l" t="t" r="r" b="b"/>
              <a:pathLst>
                <a:path w="946" h="1215" extrusionOk="0">
                  <a:moveTo>
                    <a:pt x="271" y="0"/>
                  </a:moveTo>
                  <a:cubicBezTo>
                    <a:pt x="241" y="82"/>
                    <a:pt x="218" y="159"/>
                    <a:pt x="200" y="241"/>
                  </a:cubicBezTo>
                  <a:cubicBezTo>
                    <a:pt x="206" y="564"/>
                    <a:pt x="1" y="904"/>
                    <a:pt x="241" y="1215"/>
                  </a:cubicBezTo>
                  <a:cubicBezTo>
                    <a:pt x="335" y="1150"/>
                    <a:pt x="435" y="1086"/>
                    <a:pt x="523" y="1021"/>
                  </a:cubicBezTo>
                  <a:lnTo>
                    <a:pt x="523" y="1021"/>
                  </a:lnTo>
                  <a:lnTo>
                    <a:pt x="511" y="1027"/>
                  </a:lnTo>
                  <a:cubicBezTo>
                    <a:pt x="564" y="974"/>
                    <a:pt x="623" y="921"/>
                    <a:pt x="676" y="874"/>
                  </a:cubicBezTo>
                  <a:lnTo>
                    <a:pt x="676" y="874"/>
                  </a:lnTo>
                  <a:lnTo>
                    <a:pt x="658" y="886"/>
                  </a:lnTo>
                  <a:cubicBezTo>
                    <a:pt x="709" y="829"/>
                    <a:pt x="766" y="778"/>
                    <a:pt x="818" y="732"/>
                  </a:cubicBezTo>
                  <a:lnTo>
                    <a:pt x="818" y="732"/>
                  </a:lnTo>
                  <a:cubicBezTo>
                    <a:pt x="817" y="734"/>
                    <a:pt x="817" y="737"/>
                    <a:pt x="816" y="740"/>
                  </a:cubicBezTo>
                  <a:lnTo>
                    <a:pt x="822" y="728"/>
                  </a:lnTo>
                  <a:lnTo>
                    <a:pt x="822" y="728"/>
                  </a:lnTo>
                  <a:cubicBezTo>
                    <a:pt x="821" y="729"/>
                    <a:pt x="819" y="730"/>
                    <a:pt x="818" y="732"/>
                  </a:cubicBezTo>
                  <a:lnTo>
                    <a:pt x="818" y="732"/>
                  </a:lnTo>
                  <a:cubicBezTo>
                    <a:pt x="859" y="523"/>
                    <a:pt x="905" y="302"/>
                    <a:pt x="945" y="59"/>
                  </a:cubicBezTo>
                  <a:cubicBezTo>
                    <a:pt x="728" y="41"/>
                    <a:pt x="523" y="30"/>
                    <a:pt x="318" y="12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"/>
            <p:cNvSpPr/>
            <p:nvPr/>
          </p:nvSpPr>
          <p:spPr>
            <a:xfrm>
              <a:off x="5865525" y="2121950"/>
              <a:ext cx="15150" cy="21450"/>
            </a:xfrm>
            <a:custGeom>
              <a:avLst/>
              <a:gdLst/>
              <a:ahLst/>
              <a:cxnLst/>
              <a:rect l="l" t="t" r="r" b="b"/>
              <a:pathLst>
                <a:path w="606" h="858" extrusionOk="0">
                  <a:moveTo>
                    <a:pt x="176" y="1"/>
                  </a:moveTo>
                  <a:lnTo>
                    <a:pt x="165" y="12"/>
                  </a:lnTo>
                  <a:cubicBezTo>
                    <a:pt x="167" y="16"/>
                    <a:pt x="170" y="19"/>
                    <a:pt x="173" y="22"/>
                  </a:cubicBezTo>
                  <a:lnTo>
                    <a:pt x="173" y="22"/>
                  </a:lnTo>
                  <a:cubicBezTo>
                    <a:pt x="174" y="15"/>
                    <a:pt x="175" y="8"/>
                    <a:pt x="176" y="1"/>
                  </a:cubicBezTo>
                  <a:close/>
                  <a:moveTo>
                    <a:pt x="173" y="22"/>
                  </a:moveTo>
                  <a:cubicBezTo>
                    <a:pt x="128" y="298"/>
                    <a:pt x="77" y="569"/>
                    <a:pt x="15" y="845"/>
                  </a:cubicBezTo>
                  <a:lnTo>
                    <a:pt x="15" y="845"/>
                  </a:lnTo>
                  <a:cubicBezTo>
                    <a:pt x="120" y="801"/>
                    <a:pt x="220" y="756"/>
                    <a:pt x="314" y="712"/>
                  </a:cubicBezTo>
                  <a:lnTo>
                    <a:pt x="314" y="712"/>
                  </a:lnTo>
                  <a:cubicBezTo>
                    <a:pt x="313" y="713"/>
                    <a:pt x="312" y="715"/>
                    <a:pt x="311" y="716"/>
                  </a:cubicBezTo>
                  <a:lnTo>
                    <a:pt x="317" y="710"/>
                  </a:lnTo>
                  <a:lnTo>
                    <a:pt x="317" y="710"/>
                  </a:lnTo>
                  <a:cubicBezTo>
                    <a:pt x="316" y="711"/>
                    <a:pt x="315" y="711"/>
                    <a:pt x="314" y="712"/>
                  </a:cubicBezTo>
                  <a:lnTo>
                    <a:pt x="314" y="712"/>
                  </a:lnTo>
                  <a:cubicBezTo>
                    <a:pt x="407" y="561"/>
                    <a:pt x="512" y="416"/>
                    <a:pt x="605" y="265"/>
                  </a:cubicBezTo>
                  <a:lnTo>
                    <a:pt x="605" y="265"/>
                  </a:lnTo>
                  <a:lnTo>
                    <a:pt x="599" y="271"/>
                  </a:lnTo>
                  <a:cubicBezTo>
                    <a:pt x="605" y="83"/>
                    <a:pt x="513" y="62"/>
                    <a:pt x="409" y="62"/>
                  </a:cubicBezTo>
                  <a:cubicBezTo>
                    <a:pt x="379" y="62"/>
                    <a:pt x="348" y="64"/>
                    <a:pt x="318" y="64"/>
                  </a:cubicBezTo>
                  <a:cubicBezTo>
                    <a:pt x="261" y="64"/>
                    <a:pt x="208" y="58"/>
                    <a:pt x="173" y="22"/>
                  </a:cubicBezTo>
                  <a:close/>
                  <a:moveTo>
                    <a:pt x="15" y="845"/>
                  </a:moveTo>
                  <a:cubicBezTo>
                    <a:pt x="10" y="847"/>
                    <a:pt x="5" y="849"/>
                    <a:pt x="0" y="851"/>
                  </a:cubicBezTo>
                  <a:lnTo>
                    <a:pt x="12" y="857"/>
                  </a:lnTo>
                  <a:cubicBezTo>
                    <a:pt x="13" y="853"/>
                    <a:pt x="14" y="849"/>
                    <a:pt x="15" y="84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"/>
            <p:cNvSpPr/>
            <p:nvPr/>
          </p:nvSpPr>
          <p:spPr>
            <a:xfrm>
              <a:off x="6161775" y="2003300"/>
              <a:ext cx="10875" cy="13375"/>
            </a:xfrm>
            <a:custGeom>
              <a:avLst/>
              <a:gdLst/>
              <a:ahLst/>
              <a:cxnLst/>
              <a:rect l="l" t="t" r="r" b="b"/>
              <a:pathLst>
                <a:path w="435" h="535" extrusionOk="0">
                  <a:moveTo>
                    <a:pt x="294" y="1"/>
                  </a:moveTo>
                  <a:cubicBezTo>
                    <a:pt x="194" y="141"/>
                    <a:pt x="100" y="288"/>
                    <a:pt x="1" y="429"/>
                  </a:cubicBezTo>
                  <a:lnTo>
                    <a:pt x="112" y="535"/>
                  </a:lnTo>
                  <a:cubicBezTo>
                    <a:pt x="282" y="417"/>
                    <a:pt x="435" y="294"/>
                    <a:pt x="2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"/>
            <p:cNvSpPr/>
            <p:nvPr/>
          </p:nvSpPr>
          <p:spPr>
            <a:xfrm>
              <a:off x="6180700" y="1985275"/>
              <a:ext cx="6625" cy="9850"/>
            </a:xfrm>
            <a:custGeom>
              <a:avLst/>
              <a:gdLst/>
              <a:ahLst/>
              <a:cxnLst/>
              <a:rect l="l" t="t" r="r" b="b"/>
              <a:pathLst>
                <a:path w="265" h="394" extrusionOk="0">
                  <a:moveTo>
                    <a:pt x="264" y="0"/>
                  </a:moveTo>
                  <a:lnTo>
                    <a:pt x="264" y="0"/>
                  </a:lnTo>
                  <a:cubicBezTo>
                    <a:pt x="194" y="18"/>
                    <a:pt x="124" y="41"/>
                    <a:pt x="59" y="53"/>
                  </a:cubicBezTo>
                  <a:cubicBezTo>
                    <a:pt x="47" y="135"/>
                    <a:pt x="24" y="217"/>
                    <a:pt x="0" y="288"/>
                  </a:cubicBezTo>
                  <a:cubicBezTo>
                    <a:pt x="36" y="323"/>
                    <a:pt x="77" y="352"/>
                    <a:pt x="106" y="393"/>
                  </a:cubicBezTo>
                  <a:cubicBezTo>
                    <a:pt x="165" y="258"/>
                    <a:pt x="212" y="135"/>
                    <a:pt x="2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"/>
            <p:cNvSpPr/>
            <p:nvPr/>
          </p:nvSpPr>
          <p:spPr>
            <a:xfrm>
              <a:off x="6173075" y="1992450"/>
              <a:ext cx="10425" cy="13225"/>
            </a:xfrm>
            <a:custGeom>
              <a:avLst/>
              <a:gdLst/>
              <a:ahLst/>
              <a:cxnLst/>
              <a:rect l="l" t="t" r="r" b="b"/>
              <a:pathLst>
                <a:path w="417" h="529" extrusionOk="0">
                  <a:moveTo>
                    <a:pt x="311" y="1"/>
                  </a:moveTo>
                  <a:cubicBezTo>
                    <a:pt x="77" y="24"/>
                    <a:pt x="0" y="135"/>
                    <a:pt x="188" y="529"/>
                  </a:cubicBezTo>
                  <a:cubicBezTo>
                    <a:pt x="294" y="347"/>
                    <a:pt x="352" y="223"/>
                    <a:pt x="417" y="106"/>
                  </a:cubicBezTo>
                  <a:cubicBezTo>
                    <a:pt x="382" y="71"/>
                    <a:pt x="341" y="42"/>
                    <a:pt x="31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"/>
            <p:cNvSpPr/>
            <p:nvPr/>
          </p:nvSpPr>
          <p:spPr>
            <a:xfrm>
              <a:off x="6080825" y="2047000"/>
              <a:ext cx="10150" cy="10300"/>
            </a:xfrm>
            <a:custGeom>
              <a:avLst/>
              <a:gdLst/>
              <a:ahLst/>
              <a:cxnLst/>
              <a:rect l="l" t="t" r="r" b="b"/>
              <a:pathLst>
                <a:path w="406" h="412" extrusionOk="0">
                  <a:moveTo>
                    <a:pt x="182" y="1"/>
                  </a:moveTo>
                  <a:cubicBezTo>
                    <a:pt x="118" y="95"/>
                    <a:pt x="59" y="189"/>
                    <a:pt x="0" y="277"/>
                  </a:cubicBezTo>
                  <a:cubicBezTo>
                    <a:pt x="41" y="324"/>
                    <a:pt x="83" y="365"/>
                    <a:pt x="124" y="412"/>
                  </a:cubicBezTo>
                  <a:cubicBezTo>
                    <a:pt x="217" y="341"/>
                    <a:pt x="305" y="277"/>
                    <a:pt x="405" y="212"/>
                  </a:cubicBezTo>
                  <a:cubicBezTo>
                    <a:pt x="329" y="148"/>
                    <a:pt x="259" y="71"/>
                    <a:pt x="1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"/>
            <p:cNvSpPr/>
            <p:nvPr/>
          </p:nvSpPr>
          <p:spPr>
            <a:xfrm>
              <a:off x="5887075" y="2113300"/>
              <a:ext cx="4575" cy="4425"/>
            </a:xfrm>
            <a:custGeom>
              <a:avLst/>
              <a:gdLst/>
              <a:ahLst/>
              <a:cxnLst/>
              <a:rect l="l" t="t" r="r" b="b"/>
              <a:pathLst>
                <a:path w="183" h="177" extrusionOk="0">
                  <a:moveTo>
                    <a:pt x="48" y="1"/>
                  </a:moveTo>
                  <a:lnTo>
                    <a:pt x="1" y="53"/>
                  </a:lnTo>
                  <a:cubicBezTo>
                    <a:pt x="59" y="94"/>
                    <a:pt x="124" y="135"/>
                    <a:pt x="183" y="177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"/>
            <p:cNvSpPr/>
            <p:nvPr/>
          </p:nvSpPr>
          <p:spPr>
            <a:xfrm>
              <a:off x="6151375" y="2004775"/>
              <a:ext cx="5300" cy="5000"/>
            </a:xfrm>
            <a:custGeom>
              <a:avLst/>
              <a:gdLst/>
              <a:ahLst/>
              <a:cxnLst/>
              <a:rect l="l" t="t" r="r" b="b"/>
              <a:pathLst>
                <a:path w="212" h="200" extrusionOk="0">
                  <a:moveTo>
                    <a:pt x="211" y="0"/>
                  </a:moveTo>
                  <a:lnTo>
                    <a:pt x="211" y="0"/>
                  </a:lnTo>
                  <a:cubicBezTo>
                    <a:pt x="147" y="30"/>
                    <a:pt x="76" y="59"/>
                    <a:pt x="0" y="88"/>
                  </a:cubicBezTo>
                  <a:cubicBezTo>
                    <a:pt x="47" y="124"/>
                    <a:pt x="88" y="165"/>
                    <a:pt x="141" y="200"/>
                  </a:cubicBezTo>
                  <a:cubicBezTo>
                    <a:pt x="164" y="129"/>
                    <a:pt x="194" y="65"/>
                    <a:pt x="2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"/>
            <p:cNvSpPr/>
            <p:nvPr/>
          </p:nvSpPr>
          <p:spPr>
            <a:xfrm>
              <a:off x="5947225" y="2085575"/>
              <a:ext cx="2350" cy="2075"/>
            </a:xfrm>
            <a:custGeom>
              <a:avLst/>
              <a:gdLst/>
              <a:ahLst/>
              <a:cxnLst/>
              <a:rect l="l" t="t" r="r" b="b"/>
              <a:pathLst>
                <a:path w="94" h="83" extrusionOk="0">
                  <a:moveTo>
                    <a:pt x="47" y="1"/>
                  </a:moveTo>
                  <a:cubicBezTo>
                    <a:pt x="35" y="1"/>
                    <a:pt x="12" y="24"/>
                    <a:pt x="0" y="42"/>
                  </a:cubicBezTo>
                  <a:lnTo>
                    <a:pt x="65" y="83"/>
                  </a:lnTo>
                  <a:cubicBezTo>
                    <a:pt x="76" y="71"/>
                    <a:pt x="88" y="54"/>
                    <a:pt x="94" y="42"/>
                  </a:cubicBezTo>
                  <a:cubicBezTo>
                    <a:pt x="76" y="24"/>
                    <a:pt x="65" y="1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"/>
            <p:cNvSpPr/>
            <p:nvPr/>
          </p:nvSpPr>
          <p:spPr>
            <a:xfrm>
              <a:off x="6079650" y="2053900"/>
              <a:ext cx="4275" cy="4425"/>
            </a:xfrm>
            <a:custGeom>
              <a:avLst/>
              <a:gdLst/>
              <a:ahLst/>
              <a:cxnLst/>
              <a:rect l="l" t="t" r="r" b="b"/>
              <a:pathLst>
                <a:path w="171" h="177" extrusionOk="0">
                  <a:moveTo>
                    <a:pt x="47" y="1"/>
                  </a:moveTo>
                  <a:lnTo>
                    <a:pt x="0" y="177"/>
                  </a:lnTo>
                  <a:cubicBezTo>
                    <a:pt x="59" y="165"/>
                    <a:pt x="112" y="147"/>
                    <a:pt x="171" y="136"/>
                  </a:cubicBezTo>
                  <a:cubicBezTo>
                    <a:pt x="130" y="89"/>
                    <a:pt x="88" y="48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"/>
            <p:cNvSpPr/>
            <p:nvPr/>
          </p:nvSpPr>
          <p:spPr>
            <a:xfrm>
              <a:off x="6080375" y="2035575"/>
              <a:ext cx="5750" cy="1475"/>
            </a:xfrm>
            <a:custGeom>
              <a:avLst/>
              <a:gdLst/>
              <a:ahLst/>
              <a:cxnLst/>
              <a:rect l="l" t="t" r="r" b="b"/>
              <a:pathLst>
                <a:path w="230" h="59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24"/>
                    <a:pt x="54" y="36"/>
                    <a:pt x="77" y="59"/>
                  </a:cubicBezTo>
                  <a:cubicBezTo>
                    <a:pt x="114" y="55"/>
                    <a:pt x="149" y="54"/>
                    <a:pt x="184" y="49"/>
                  </a:cubicBezTo>
                  <a:lnTo>
                    <a:pt x="184" y="49"/>
                  </a:lnTo>
                  <a:cubicBezTo>
                    <a:pt x="195" y="52"/>
                    <a:pt x="206" y="55"/>
                    <a:pt x="218" y="59"/>
                  </a:cubicBezTo>
                  <a:lnTo>
                    <a:pt x="230" y="41"/>
                  </a:lnTo>
                  <a:lnTo>
                    <a:pt x="230" y="41"/>
                  </a:lnTo>
                  <a:cubicBezTo>
                    <a:pt x="214" y="45"/>
                    <a:pt x="199" y="47"/>
                    <a:pt x="184" y="49"/>
                  </a:cubicBezTo>
                  <a:lnTo>
                    <a:pt x="184" y="49"/>
                  </a:lnTo>
                  <a:cubicBezTo>
                    <a:pt x="122" y="32"/>
                    <a:pt x="66" y="2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"/>
            <p:cNvSpPr/>
            <p:nvPr/>
          </p:nvSpPr>
          <p:spPr>
            <a:xfrm>
              <a:off x="6160325" y="2014000"/>
              <a:ext cx="4125" cy="4150"/>
            </a:xfrm>
            <a:custGeom>
              <a:avLst/>
              <a:gdLst/>
              <a:ahLst/>
              <a:cxnLst/>
              <a:rect l="l" t="t" r="r" b="b"/>
              <a:pathLst>
                <a:path w="165" h="166" extrusionOk="0">
                  <a:moveTo>
                    <a:pt x="53" y="1"/>
                  </a:moveTo>
                  <a:cubicBezTo>
                    <a:pt x="41" y="60"/>
                    <a:pt x="18" y="107"/>
                    <a:pt x="0" y="165"/>
                  </a:cubicBezTo>
                  <a:cubicBezTo>
                    <a:pt x="53" y="148"/>
                    <a:pt x="112" y="130"/>
                    <a:pt x="164" y="107"/>
                  </a:cubicBezTo>
                  <a:cubicBezTo>
                    <a:pt x="135" y="71"/>
                    <a:pt x="100" y="36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"/>
            <p:cNvSpPr/>
            <p:nvPr/>
          </p:nvSpPr>
          <p:spPr>
            <a:xfrm>
              <a:off x="6156500" y="198555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106" y="1"/>
                  </a:moveTo>
                  <a:cubicBezTo>
                    <a:pt x="65" y="24"/>
                    <a:pt x="36" y="42"/>
                    <a:pt x="1" y="71"/>
                  </a:cubicBezTo>
                  <a:cubicBezTo>
                    <a:pt x="36" y="83"/>
                    <a:pt x="83" y="95"/>
                    <a:pt x="118" y="101"/>
                  </a:cubicBezTo>
                  <a:cubicBezTo>
                    <a:pt x="124" y="65"/>
                    <a:pt x="118" y="30"/>
                    <a:pt x="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"/>
            <p:cNvSpPr/>
            <p:nvPr/>
          </p:nvSpPr>
          <p:spPr>
            <a:xfrm>
              <a:off x="5805250" y="1863850"/>
              <a:ext cx="133925" cy="30250"/>
            </a:xfrm>
            <a:custGeom>
              <a:avLst/>
              <a:gdLst/>
              <a:ahLst/>
              <a:cxnLst/>
              <a:rect l="l" t="t" r="r" b="b"/>
              <a:pathLst>
                <a:path w="5357" h="1210" extrusionOk="0">
                  <a:moveTo>
                    <a:pt x="3192" y="345"/>
                  </a:moveTo>
                  <a:cubicBezTo>
                    <a:pt x="3547" y="441"/>
                    <a:pt x="3897" y="539"/>
                    <a:pt x="4371" y="674"/>
                  </a:cubicBezTo>
                  <a:cubicBezTo>
                    <a:pt x="4181" y="699"/>
                    <a:pt x="4036" y="714"/>
                    <a:pt x="3917" y="714"/>
                  </a:cubicBezTo>
                  <a:cubicBezTo>
                    <a:pt x="3618" y="714"/>
                    <a:pt x="3480" y="619"/>
                    <a:pt x="3192" y="345"/>
                  </a:cubicBezTo>
                  <a:close/>
                  <a:moveTo>
                    <a:pt x="3663" y="0"/>
                  </a:moveTo>
                  <a:cubicBezTo>
                    <a:pt x="3384" y="0"/>
                    <a:pt x="3101" y="24"/>
                    <a:pt x="2816" y="64"/>
                  </a:cubicBezTo>
                  <a:lnTo>
                    <a:pt x="2828" y="64"/>
                  </a:lnTo>
                  <a:cubicBezTo>
                    <a:pt x="2876" y="91"/>
                    <a:pt x="2885" y="128"/>
                    <a:pt x="2864" y="175"/>
                  </a:cubicBezTo>
                  <a:lnTo>
                    <a:pt x="2864" y="175"/>
                  </a:lnTo>
                  <a:cubicBezTo>
                    <a:pt x="2730" y="146"/>
                    <a:pt x="2592" y="128"/>
                    <a:pt x="2458" y="99"/>
                  </a:cubicBezTo>
                  <a:cubicBezTo>
                    <a:pt x="2246" y="50"/>
                    <a:pt x="2039" y="27"/>
                    <a:pt x="1834" y="27"/>
                  </a:cubicBezTo>
                  <a:cubicBezTo>
                    <a:pt x="1230" y="27"/>
                    <a:pt x="644" y="228"/>
                    <a:pt x="0" y="557"/>
                  </a:cubicBezTo>
                  <a:cubicBezTo>
                    <a:pt x="1109" y="798"/>
                    <a:pt x="2048" y="1009"/>
                    <a:pt x="2992" y="1196"/>
                  </a:cubicBezTo>
                  <a:cubicBezTo>
                    <a:pt x="3040" y="1206"/>
                    <a:pt x="3090" y="1209"/>
                    <a:pt x="3141" y="1209"/>
                  </a:cubicBezTo>
                  <a:cubicBezTo>
                    <a:pt x="3320" y="1209"/>
                    <a:pt x="3512" y="1161"/>
                    <a:pt x="3690" y="1120"/>
                  </a:cubicBezTo>
                  <a:cubicBezTo>
                    <a:pt x="4200" y="1009"/>
                    <a:pt x="4703" y="880"/>
                    <a:pt x="5213" y="757"/>
                  </a:cubicBezTo>
                  <a:lnTo>
                    <a:pt x="5213" y="757"/>
                  </a:lnTo>
                  <a:cubicBezTo>
                    <a:pt x="5212" y="759"/>
                    <a:pt x="5211" y="761"/>
                    <a:pt x="5210" y="762"/>
                  </a:cubicBezTo>
                  <a:lnTo>
                    <a:pt x="5216" y="756"/>
                  </a:lnTo>
                  <a:lnTo>
                    <a:pt x="5216" y="756"/>
                  </a:lnTo>
                  <a:cubicBezTo>
                    <a:pt x="5215" y="757"/>
                    <a:pt x="5214" y="757"/>
                    <a:pt x="5213" y="757"/>
                  </a:cubicBezTo>
                  <a:lnTo>
                    <a:pt x="5213" y="757"/>
                  </a:lnTo>
                  <a:cubicBezTo>
                    <a:pt x="5253" y="683"/>
                    <a:pt x="5305" y="620"/>
                    <a:pt x="5356" y="551"/>
                  </a:cubicBezTo>
                  <a:cubicBezTo>
                    <a:pt x="5345" y="492"/>
                    <a:pt x="5345" y="434"/>
                    <a:pt x="5345" y="375"/>
                  </a:cubicBezTo>
                  <a:cubicBezTo>
                    <a:pt x="4803" y="102"/>
                    <a:pt x="4240" y="0"/>
                    <a:pt x="36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"/>
            <p:cNvSpPr/>
            <p:nvPr/>
          </p:nvSpPr>
          <p:spPr>
            <a:xfrm>
              <a:off x="5773575" y="1883425"/>
              <a:ext cx="108400" cy="26825"/>
            </a:xfrm>
            <a:custGeom>
              <a:avLst/>
              <a:gdLst/>
              <a:ahLst/>
              <a:cxnLst/>
              <a:rect l="l" t="t" r="r" b="b"/>
              <a:pathLst>
                <a:path w="4336" h="1073" extrusionOk="0">
                  <a:moveTo>
                    <a:pt x="1256" y="1"/>
                  </a:moveTo>
                  <a:cubicBezTo>
                    <a:pt x="791" y="1"/>
                    <a:pt x="405" y="235"/>
                    <a:pt x="0" y="654"/>
                  </a:cubicBezTo>
                  <a:cubicBezTo>
                    <a:pt x="769" y="771"/>
                    <a:pt x="1437" y="812"/>
                    <a:pt x="2053" y="988"/>
                  </a:cubicBezTo>
                  <a:cubicBezTo>
                    <a:pt x="2276" y="1052"/>
                    <a:pt x="2493" y="1073"/>
                    <a:pt x="2706" y="1073"/>
                  </a:cubicBezTo>
                  <a:cubicBezTo>
                    <a:pt x="3005" y="1073"/>
                    <a:pt x="3296" y="1032"/>
                    <a:pt x="3590" y="1012"/>
                  </a:cubicBezTo>
                  <a:cubicBezTo>
                    <a:pt x="3808" y="994"/>
                    <a:pt x="4001" y="824"/>
                    <a:pt x="4335" y="660"/>
                  </a:cubicBezTo>
                  <a:cubicBezTo>
                    <a:pt x="3326" y="431"/>
                    <a:pt x="2476" y="261"/>
                    <a:pt x="1637" y="50"/>
                  </a:cubicBezTo>
                  <a:cubicBezTo>
                    <a:pt x="1503" y="17"/>
                    <a:pt x="1377" y="1"/>
                    <a:pt x="12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"/>
            <p:cNvSpPr/>
            <p:nvPr/>
          </p:nvSpPr>
          <p:spPr>
            <a:xfrm>
              <a:off x="5743650" y="1924200"/>
              <a:ext cx="85675" cy="36325"/>
            </a:xfrm>
            <a:custGeom>
              <a:avLst/>
              <a:gdLst/>
              <a:ahLst/>
              <a:cxnLst/>
              <a:rect l="l" t="t" r="r" b="b"/>
              <a:pathLst>
                <a:path w="3427" h="1453" extrusionOk="0">
                  <a:moveTo>
                    <a:pt x="787" y="554"/>
                  </a:moveTo>
                  <a:lnTo>
                    <a:pt x="781" y="572"/>
                  </a:lnTo>
                  <a:cubicBezTo>
                    <a:pt x="785" y="571"/>
                    <a:pt x="789" y="570"/>
                    <a:pt x="793" y="569"/>
                  </a:cubicBezTo>
                  <a:lnTo>
                    <a:pt x="793" y="569"/>
                  </a:lnTo>
                  <a:cubicBezTo>
                    <a:pt x="791" y="564"/>
                    <a:pt x="789" y="559"/>
                    <a:pt x="787" y="554"/>
                  </a:cubicBezTo>
                  <a:close/>
                  <a:moveTo>
                    <a:pt x="640" y="701"/>
                  </a:moveTo>
                  <a:lnTo>
                    <a:pt x="634" y="707"/>
                  </a:lnTo>
                  <a:cubicBezTo>
                    <a:pt x="636" y="707"/>
                    <a:pt x="638" y="708"/>
                    <a:pt x="640" y="709"/>
                  </a:cubicBezTo>
                  <a:lnTo>
                    <a:pt x="640" y="709"/>
                  </a:lnTo>
                  <a:cubicBezTo>
                    <a:pt x="640" y="706"/>
                    <a:pt x="640" y="703"/>
                    <a:pt x="640" y="701"/>
                  </a:cubicBezTo>
                  <a:close/>
                  <a:moveTo>
                    <a:pt x="3072" y="1"/>
                  </a:moveTo>
                  <a:cubicBezTo>
                    <a:pt x="3063" y="1"/>
                    <a:pt x="3054" y="1"/>
                    <a:pt x="3045" y="3"/>
                  </a:cubicBezTo>
                  <a:cubicBezTo>
                    <a:pt x="2453" y="138"/>
                    <a:pt x="1872" y="296"/>
                    <a:pt x="1285" y="454"/>
                  </a:cubicBezTo>
                  <a:cubicBezTo>
                    <a:pt x="1119" y="494"/>
                    <a:pt x="954" y="529"/>
                    <a:pt x="793" y="569"/>
                  </a:cubicBezTo>
                  <a:lnTo>
                    <a:pt x="793" y="569"/>
                  </a:lnTo>
                  <a:cubicBezTo>
                    <a:pt x="848" y="692"/>
                    <a:pt x="825" y="735"/>
                    <a:pt x="760" y="735"/>
                  </a:cubicBezTo>
                  <a:cubicBezTo>
                    <a:pt x="729" y="735"/>
                    <a:pt x="687" y="725"/>
                    <a:pt x="640" y="709"/>
                  </a:cubicBezTo>
                  <a:lnTo>
                    <a:pt x="640" y="709"/>
                  </a:lnTo>
                  <a:cubicBezTo>
                    <a:pt x="633" y="1116"/>
                    <a:pt x="105" y="996"/>
                    <a:pt x="0" y="1352"/>
                  </a:cubicBezTo>
                  <a:cubicBezTo>
                    <a:pt x="257" y="1419"/>
                    <a:pt x="504" y="1453"/>
                    <a:pt x="743" y="1453"/>
                  </a:cubicBezTo>
                  <a:cubicBezTo>
                    <a:pt x="1382" y="1453"/>
                    <a:pt x="1958" y="1211"/>
                    <a:pt x="2488" y="724"/>
                  </a:cubicBezTo>
                  <a:cubicBezTo>
                    <a:pt x="2751" y="479"/>
                    <a:pt x="3091" y="322"/>
                    <a:pt x="3401" y="124"/>
                  </a:cubicBezTo>
                  <a:lnTo>
                    <a:pt x="3401" y="124"/>
                  </a:lnTo>
                  <a:cubicBezTo>
                    <a:pt x="3408" y="127"/>
                    <a:pt x="3414" y="129"/>
                    <a:pt x="3421" y="132"/>
                  </a:cubicBezTo>
                  <a:lnTo>
                    <a:pt x="3426" y="108"/>
                  </a:lnTo>
                  <a:lnTo>
                    <a:pt x="3426" y="108"/>
                  </a:lnTo>
                  <a:cubicBezTo>
                    <a:pt x="3418" y="114"/>
                    <a:pt x="3410" y="119"/>
                    <a:pt x="3401" y="124"/>
                  </a:cubicBezTo>
                  <a:lnTo>
                    <a:pt x="3401" y="124"/>
                  </a:lnTo>
                  <a:cubicBezTo>
                    <a:pt x="3288" y="79"/>
                    <a:pt x="3172" y="1"/>
                    <a:pt x="307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"/>
            <p:cNvSpPr/>
            <p:nvPr/>
          </p:nvSpPr>
          <p:spPr>
            <a:xfrm>
              <a:off x="5843675" y="1895650"/>
              <a:ext cx="66900" cy="60900"/>
            </a:xfrm>
            <a:custGeom>
              <a:avLst/>
              <a:gdLst/>
              <a:ahLst/>
              <a:cxnLst/>
              <a:rect l="l" t="t" r="r" b="b"/>
              <a:pathLst>
                <a:path w="2676" h="2436" extrusionOk="0">
                  <a:moveTo>
                    <a:pt x="2658" y="370"/>
                  </a:moveTo>
                  <a:lnTo>
                    <a:pt x="2658" y="370"/>
                  </a:lnTo>
                  <a:cubicBezTo>
                    <a:pt x="2656" y="370"/>
                    <a:pt x="2654" y="370"/>
                    <a:pt x="2653" y="370"/>
                  </a:cubicBezTo>
                  <a:lnTo>
                    <a:pt x="2653" y="370"/>
                  </a:lnTo>
                  <a:cubicBezTo>
                    <a:pt x="2652" y="374"/>
                    <a:pt x="2652" y="378"/>
                    <a:pt x="2652" y="382"/>
                  </a:cubicBezTo>
                  <a:lnTo>
                    <a:pt x="2658" y="370"/>
                  </a:lnTo>
                  <a:close/>
                  <a:moveTo>
                    <a:pt x="740" y="1109"/>
                  </a:moveTo>
                  <a:cubicBezTo>
                    <a:pt x="744" y="1110"/>
                    <a:pt x="748" y="1110"/>
                    <a:pt x="752" y="1110"/>
                  </a:cubicBezTo>
                  <a:lnTo>
                    <a:pt x="752" y="1110"/>
                  </a:lnTo>
                  <a:cubicBezTo>
                    <a:pt x="752" y="1110"/>
                    <a:pt x="751" y="1110"/>
                    <a:pt x="751" y="1109"/>
                  </a:cubicBezTo>
                  <a:close/>
                  <a:moveTo>
                    <a:pt x="2587" y="1"/>
                  </a:moveTo>
                  <a:cubicBezTo>
                    <a:pt x="2247" y="71"/>
                    <a:pt x="2001" y="229"/>
                    <a:pt x="1737" y="470"/>
                  </a:cubicBezTo>
                  <a:cubicBezTo>
                    <a:pt x="1465" y="719"/>
                    <a:pt x="1237" y="1111"/>
                    <a:pt x="788" y="1111"/>
                  </a:cubicBezTo>
                  <a:cubicBezTo>
                    <a:pt x="776" y="1111"/>
                    <a:pt x="764" y="1111"/>
                    <a:pt x="752" y="1110"/>
                  </a:cubicBezTo>
                  <a:lnTo>
                    <a:pt x="752" y="1110"/>
                  </a:lnTo>
                  <a:cubicBezTo>
                    <a:pt x="898" y="1309"/>
                    <a:pt x="722" y="1350"/>
                    <a:pt x="599" y="1420"/>
                  </a:cubicBezTo>
                  <a:lnTo>
                    <a:pt x="605" y="1403"/>
                  </a:lnTo>
                  <a:lnTo>
                    <a:pt x="605" y="1403"/>
                  </a:lnTo>
                  <a:cubicBezTo>
                    <a:pt x="458" y="1602"/>
                    <a:pt x="306" y="1800"/>
                    <a:pt x="160" y="1993"/>
                  </a:cubicBezTo>
                  <a:lnTo>
                    <a:pt x="160" y="1993"/>
                  </a:lnTo>
                  <a:cubicBezTo>
                    <a:pt x="104" y="2045"/>
                    <a:pt x="53" y="2096"/>
                    <a:pt x="7" y="2141"/>
                  </a:cubicBezTo>
                  <a:lnTo>
                    <a:pt x="7" y="2141"/>
                  </a:lnTo>
                  <a:cubicBezTo>
                    <a:pt x="7" y="2138"/>
                    <a:pt x="6" y="2134"/>
                    <a:pt x="6" y="2130"/>
                  </a:cubicBezTo>
                  <a:lnTo>
                    <a:pt x="6" y="2130"/>
                  </a:lnTo>
                  <a:lnTo>
                    <a:pt x="6" y="2142"/>
                  </a:lnTo>
                  <a:cubicBezTo>
                    <a:pt x="6" y="2142"/>
                    <a:pt x="7" y="2141"/>
                    <a:pt x="7" y="2141"/>
                  </a:cubicBezTo>
                  <a:lnTo>
                    <a:pt x="7" y="2141"/>
                  </a:lnTo>
                  <a:cubicBezTo>
                    <a:pt x="15" y="2272"/>
                    <a:pt x="0" y="2436"/>
                    <a:pt x="164" y="2436"/>
                  </a:cubicBezTo>
                  <a:cubicBezTo>
                    <a:pt x="189" y="2436"/>
                    <a:pt x="218" y="2432"/>
                    <a:pt x="253" y="2424"/>
                  </a:cubicBezTo>
                  <a:cubicBezTo>
                    <a:pt x="1109" y="2224"/>
                    <a:pt x="1813" y="1831"/>
                    <a:pt x="2136" y="939"/>
                  </a:cubicBezTo>
                  <a:cubicBezTo>
                    <a:pt x="2235" y="677"/>
                    <a:pt x="2282" y="379"/>
                    <a:pt x="2653" y="370"/>
                  </a:cubicBezTo>
                  <a:lnTo>
                    <a:pt x="2653" y="370"/>
                  </a:lnTo>
                  <a:cubicBezTo>
                    <a:pt x="2658" y="286"/>
                    <a:pt x="2664" y="196"/>
                    <a:pt x="2675" y="106"/>
                  </a:cubicBezTo>
                  <a:cubicBezTo>
                    <a:pt x="2646" y="77"/>
                    <a:pt x="2617" y="42"/>
                    <a:pt x="25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"/>
            <p:cNvSpPr/>
            <p:nvPr/>
          </p:nvSpPr>
          <p:spPr>
            <a:xfrm>
              <a:off x="5790275" y="1914000"/>
              <a:ext cx="75725" cy="49600"/>
            </a:xfrm>
            <a:custGeom>
              <a:avLst/>
              <a:gdLst/>
              <a:ahLst/>
              <a:cxnLst/>
              <a:rect l="l" t="t" r="r" b="b"/>
              <a:pathLst>
                <a:path w="3029" h="1984" extrusionOk="0">
                  <a:moveTo>
                    <a:pt x="3028" y="0"/>
                  </a:moveTo>
                  <a:cubicBezTo>
                    <a:pt x="2471" y="194"/>
                    <a:pt x="2013" y="358"/>
                    <a:pt x="1556" y="522"/>
                  </a:cubicBezTo>
                  <a:cubicBezTo>
                    <a:pt x="1509" y="610"/>
                    <a:pt x="1479" y="727"/>
                    <a:pt x="1409" y="786"/>
                  </a:cubicBezTo>
                  <a:cubicBezTo>
                    <a:pt x="957" y="1167"/>
                    <a:pt x="500" y="1543"/>
                    <a:pt x="1" y="1959"/>
                  </a:cubicBezTo>
                  <a:cubicBezTo>
                    <a:pt x="194" y="1973"/>
                    <a:pt x="382" y="1984"/>
                    <a:pt x="565" y="1984"/>
                  </a:cubicBezTo>
                  <a:cubicBezTo>
                    <a:pt x="1160" y="1984"/>
                    <a:pt x="1695" y="1872"/>
                    <a:pt x="2130" y="1396"/>
                  </a:cubicBezTo>
                  <a:lnTo>
                    <a:pt x="2130" y="1408"/>
                  </a:lnTo>
                  <a:cubicBezTo>
                    <a:pt x="2187" y="1363"/>
                    <a:pt x="2238" y="1312"/>
                    <a:pt x="2289" y="1261"/>
                  </a:cubicBezTo>
                  <a:lnTo>
                    <a:pt x="2289" y="1261"/>
                  </a:lnTo>
                  <a:cubicBezTo>
                    <a:pt x="2289" y="1261"/>
                    <a:pt x="2289" y="1261"/>
                    <a:pt x="2289" y="1261"/>
                  </a:cubicBezTo>
                  <a:lnTo>
                    <a:pt x="2293" y="1257"/>
                  </a:lnTo>
                  <a:lnTo>
                    <a:pt x="2293" y="1257"/>
                  </a:lnTo>
                  <a:cubicBezTo>
                    <a:pt x="2291" y="1259"/>
                    <a:pt x="2290" y="1260"/>
                    <a:pt x="2289" y="1261"/>
                  </a:cubicBezTo>
                  <a:lnTo>
                    <a:pt x="2289" y="1261"/>
                  </a:lnTo>
                  <a:cubicBezTo>
                    <a:pt x="2195" y="892"/>
                    <a:pt x="2383" y="716"/>
                    <a:pt x="2735" y="669"/>
                  </a:cubicBezTo>
                  <a:lnTo>
                    <a:pt x="2735" y="669"/>
                  </a:lnTo>
                  <a:lnTo>
                    <a:pt x="2729" y="686"/>
                  </a:lnTo>
                  <a:lnTo>
                    <a:pt x="2881" y="375"/>
                  </a:lnTo>
                  <a:lnTo>
                    <a:pt x="2864" y="375"/>
                  </a:lnTo>
                  <a:cubicBezTo>
                    <a:pt x="2905" y="287"/>
                    <a:pt x="2940" y="205"/>
                    <a:pt x="30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"/>
            <p:cNvSpPr/>
            <p:nvPr/>
          </p:nvSpPr>
          <p:spPr>
            <a:xfrm>
              <a:off x="5750400" y="1904875"/>
              <a:ext cx="76125" cy="20200"/>
            </a:xfrm>
            <a:custGeom>
              <a:avLst/>
              <a:gdLst/>
              <a:ahLst/>
              <a:cxnLst/>
              <a:rect l="l" t="t" r="r" b="b"/>
              <a:pathLst>
                <a:path w="3045" h="808" extrusionOk="0">
                  <a:moveTo>
                    <a:pt x="962" y="1"/>
                  </a:moveTo>
                  <a:cubicBezTo>
                    <a:pt x="614" y="1"/>
                    <a:pt x="418" y="185"/>
                    <a:pt x="0" y="729"/>
                  </a:cubicBezTo>
                  <a:cubicBezTo>
                    <a:pt x="226" y="785"/>
                    <a:pt x="445" y="808"/>
                    <a:pt x="660" y="808"/>
                  </a:cubicBezTo>
                  <a:cubicBezTo>
                    <a:pt x="1496" y="808"/>
                    <a:pt x="2256" y="460"/>
                    <a:pt x="3045" y="394"/>
                  </a:cubicBezTo>
                  <a:cubicBezTo>
                    <a:pt x="2546" y="271"/>
                    <a:pt x="2042" y="212"/>
                    <a:pt x="1549" y="95"/>
                  </a:cubicBezTo>
                  <a:cubicBezTo>
                    <a:pt x="1301" y="37"/>
                    <a:pt x="1116" y="1"/>
                    <a:pt x="96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"/>
            <p:cNvSpPr/>
            <p:nvPr/>
          </p:nvSpPr>
          <p:spPr>
            <a:xfrm>
              <a:off x="5709925" y="1929000"/>
              <a:ext cx="53400" cy="28175"/>
            </a:xfrm>
            <a:custGeom>
              <a:avLst/>
              <a:gdLst/>
              <a:ahLst/>
              <a:cxnLst/>
              <a:rect l="l" t="t" r="r" b="b"/>
              <a:pathLst>
                <a:path w="2136" h="1127" extrusionOk="0">
                  <a:moveTo>
                    <a:pt x="1611" y="0"/>
                  </a:moveTo>
                  <a:cubicBezTo>
                    <a:pt x="1544" y="0"/>
                    <a:pt x="1483" y="11"/>
                    <a:pt x="1432" y="39"/>
                  </a:cubicBezTo>
                  <a:cubicBezTo>
                    <a:pt x="956" y="321"/>
                    <a:pt x="528" y="685"/>
                    <a:pt x="0" y="1084"/>
                  </a:cubicBezTo>
                  <a:cubicBezTo>
                    <a:pt x="143" y="1113"/>
                    <a:pt x="271" y="1126"/>
                    <a:pt x="388" y="1126"/>
                  </a:cubicBezTo>
                  <a:cubicBezTo>
                    <a:pt x="695" y="1126"/>
                    <a:pt x="928" y="1034"/>
                    <a:pt x="1162" y="890"/>
                  </a:cubicBezTo>
                  <a:cubicBezTo>
                    <a:pt x="1412" y="733"/>
                    <a:pt x="1704" y="627"/>
                    <a:pt x="1984" y="505"/>
                  </a:cubicBezTo>
                  <a:lnTo>
                    <a:pt x="1984" y="505"/>
                  </a:lnTo>
                  <a:cubicBezTo>
                    <a:pt x="1984" y="505"/>
                    <a:pt x="1984" y="506"/>
                    <a:pt x="1985" y="506"/>
                  </a:cubicBezTo>
                  <a:cubicBezTo>
                    <a:pt x="1986" y="506"/>
                    <a:pt x="1989" y="503"/>
                    <a:pt x="1989" y="503"/>
                  </a:cubicBezTo>
                  <a:lnTo>
                    <a:pt x="1989" y="503"/>
                  </a:lnTo>
                  <a:cubicBezTo>
                    <a:pt x="1987" y="504"/>
                    <a:pt x="1985" y="504"/>
                    <a:pt x="1984" y="505"/>
                  </a:cubicBezTo>
                  <a:lnTo>
                    <a:pt x="1984" y="505"/>
                  </a:lnTo>
                  <a:cubicBezTo>
                    <a:pt x="1983" y="505"/>
                    <a:pt x="1983" y="504"/>
                    <a:pt x="1983" y="503"/>
                  </a:cubicBezTo>
                  <a:lnTo>
                    <a:pt x="2130" y="351"/>
                  </a:lnTo>
                  <a:lnTo>
                    <a:pt x="2130" y="351"/>
                  </a:lnTo>
                  <a:cubicBezTo>
                    <a:pt x="2130" y="355"/>
                    <a:pt x="2130" y="358"/>
                    <a:pt x="2130" y="362"/>
                  </a:cubicBezTo>
                  <a:lnTo>
                    <a:pt x="2136" y="345"/>
                  </a:lnTo>
                  <a:lnTo>
                    <a:pt x="2130" y="351"/>
                  </a:lnTo>
                  <a:lnTo>
                    <a:pt x="2130" y="351"/>
                  </a:lnTo>
                  <a:cubicBezTo>
                    <a:pt x="2130" y="254"/>
                    <a:pt x="2135" y="86"/>
                    <a:pt x="2112" y="86"/>
                  </a:cubicBezTo>
                  <a:cubicBezTo>
                    <a:pt x="1952" y="58"/>
                    <a:pt x="1767" y="0"/>
                    <a:pt x="16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"/>
            <p:cNvSpPr/>
            <p:nvPr/>
          </p:nvSpPr>
          <p:spPr>
            <a:xfrm>
              <a:off x="5909525" y="1886550"/>
              <a:ext cx="31125" cy="29650"/>
            </a:xfrm>
            <a:custGeom>
              <a:avLst/>
              <a:gdLst/>
              <a:ahLst/>
              <a:cxnLst/>
              <a:rect l="l" t="t" r="r" b="b"/>
              <a:pathLst>
                <a:path w="1245" h="1186" extrusionOk="0">
                  <a:moveTo>
                    <a:pt x="1021" y="1"/>
                  </a:moveTo>
                  <a:cubicBezTo>
                    <a:pt x="734" y="148"/>
                    <a:pt x="440" y="300"/>
                    <a:pt x="159" y="453"/>
                  </a:cubicBezTo>
                  <a:lnTo>
                    <a:pt x="165" y="441"/>
                  </a:lnTo>
                  <a:lnTo>
                    <a:pt x="12" y="746"/>
                  </a:lnTo>
                  <a:lnTo>
                    <a:pt x="24" y="734"/>
                  </a:lnTo>
                  <a:lnTo>
                    <a:pt x="24" y="734"/>
                  </a:lnTo>
                  <a:cubicBezTo>
                    <a:pt x="18" y="857"/>
                    <a:pt x="12" y="981"/>
                    <a:pt x="0" y="1186"/>
                  </a:cubicBezTo>
                  <a:cubicBezTo>
                    <a:pt x="288" y="992"/>
                    <a:pt x="493" y="846"/>
                    <a:pt x="704" y="699"/>
                  </a:cubicBezTo>
                  <a:cubicBezTo>
                    <a:pt x="892" y="470"/>
                    <a:pt x="1068" y="242"/>
                    <a:pt x="1244" y="13"/>
                  </a:cubicBezTo>
                  <a:cubicBezTo>
                    <a:pt x="1168" y="7"/>
                    <a:pt x="1097" y="1"/>
                    <a:pt x="102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"/>
            <p:cNvSpPr/>
            <p:nvPr/>
          </p:nvSpPr>
          <p:spPr>
            <a:xfrm>
              <a:off x="5940475" y="1860575"/>
              <a:ext cx="43000" cy="11500"/>
            </a:xfrm>
            <a:custGeom>
              <a:avLst/>
              <a:gdLst/>
              <a:ahLst/>
              <a:cxnLst/>
              <a:rect l="l" t="t" r="r" b="b"/>
              <a:pathLst>
                <a:path w="1720" h="460" extrusionOk="0">
                  <a:moveTo>
                    <a:pt x="1319" y="0"/>
                  </a:moveTo>
                  <a:cubicBezTo>
                    <a:pt x="889" y="0"/>
                    <a:pt x="457" y="49"/>
                    <a:pt x="0" y="183"/>
                  </a:cubicBezTo>
                  <a:cubicBezTo>
                    <a:pt x="170" y="307"/>
                    <a:pt x="282" y="377"/>
                    <a:pt x="393" y="459"/>
                  </a:cubicBezTo>
                  <a:cubicBezTo>
                    <a:pt x="587" y="453"/>
                    <a:pt x="786" y="453"/>
                    <a:pt x="986" y="447"/>
                  </a:cubicBezTo>
                  <a:lnTo>
                    <a:pt x="986" y="447"/>
                  </a:lnTo>
                  <a:lnTo>
                    <a:pt x="974" y="459"/>
                  </a:lnTo>
                  <a:lnTo>
                    <a:pt x="1431" y="307"/>
                  </a:lnTo>
                  <a:lnTo>
                    <a:pt x="1431" y="307"/>
                  </a:lnTo>
                  <a:cubicBezTo>
                    <a:pt x="1427" y="311"/>
                    <a:pt x="1423" y="315"/>
                    <a:pt x="1420" y="318"/>
                  </a:cubicBezTo>
                  <a:lnTo>
                    <a:pt x="1432" y="307"/>
                  </a:lnTo>
                  <a:lnTo>
                    <a:pt x="1431" y="307"/>
                  </a:lnTo>
                  <a:lnTo>
                    <a:pt x="1431" y="307"/>
                  </a:lnTo>
                  <a:cubicBezTo>
                    <a:pt x="1522" y="211"/>
                    <a:pt x="1623" y="109"/>
                    <a:pt x="1719" y="13"/>
                  </a:cubicBezTo>
                  <a:cubicBezTo>
                    <a:pt x="1586" y="5"/>
                    <a:pt x="1452" y="0"/>
                    <a:pt x="131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"/>
            <p:cNvSpPr/>
            <p:nvPr/>
          </p:nvSpPr>
          <p:spPr>
            <a:xfrm>
              <a:off x="5983150" y="1853575"/>
              <a:ext cx="29650" cy="13075"/>
            </a:xfrm>
            <a:custGeom>
              <a:avLst/>
              <a:gdLst/>
              <a:ahLst/>
              <a:cxnLst/>
              <a:rect l="l" t="t" r="r" b="b"/>
              <a:pathLst>
                <a:path w="1186" h="523" extrusionOk="0">
                  <a:moveTo>
                    <a:pt x="1185" y="0"/>
                  </a:moveTo>
                  <a:lnTo>
                    <a:pt x="1185" y="0"/>
                  </a:lnTo>
                  <a:cubicBezTo>
                    <a:pt x="1097" y="21"/>
                    <a:pt x="1004" y="26"/>
                    <a:pt x="911" y="26"/>
                  </a:cubicBezTo>
                  <a:cubicBezTo>
                    <a:pt x="821" y="26"/>
                    <a:pt x="731" y="21"/>
                    <a:pt x="641" y="21"/>
                  </a:cubicBezTo>
                  <a:cubicBezTo>
                    <a:pt x="402" y="21"/>
                    <a:pt x="174" y="55"/>
                    <a:pt x="0" y="305"/>
                  </a:cubicBezTo>
                  <a:cubicBezTo>
                    <a:pt x="94" y="352"/>
                    <a:pt x="194" y="393"/>
                    <a:pt x="294" y="440"/>
                  </a:cubicBezTo>
                  <a:cubicBezTo>
                    <a:pt x="323" y="463"/>
                    <a:pt x="341" y="493"/>
                    <a:pt x="364" y="522"/>
                  </a:cubicBezTo>
                  <a:cubicBezTo>
                    <a:pt x="634" y="352"/>
                    <a:pt x="916" y="176"/>
                    <a:pt x="11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"/>
            <p:cNvSpPr/>
            <p:nvPr/>
          </p:nvSpPr>
          <p:spPr>
            <a:xfrm>
              <a:off x="5938850" y="1871900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464" y="0"/>
                  </a:moveTo>
                  <a:lnTo>
                    <a:pt x="464" y="0"/>
                  </a:lnTo>
                  <a:cubicBezTo>
                    <a:pt x="312" y="12"/>
                    <a:pt x="159" y="36"/>
                    <a:pt x="1" y="53"/>
                  </a:cubicBezTo>
                  <a:cubicBezTo>
                    <a:pt x="12" y="112"/>
                    <a:pt x="12" y="170"/>
                    <a:pt x="12" y="229"/>
                  </a:cubicBezTo>
                  <a:cubicBezTo>
                    <a:pt x="57" y="295"/>
                    <a:pt x="106" y="367"/>
                    <a:pt x="160" y="438"/>
                  </a:cubicBezTo>
                  <a:lnTo>
                    <a:pt x="160" y="438"/>
                  </a:lnTo>
                  <a:lnTo>
                    <a:pt x="464" y="0"/>
                  </a:lnTo>
                  <a:close/>
                  <a:moveTo>
                    <a:pt x="160" y="438"/>
                  </a:moveTo>
                  <a:lnTo>
                    <a:pt x="159" y="440"/>
                  </a:lnTo>
                  <a:lnTo>
                    <a:pt x="171" y="452"/>
                  </a:lnTo>
                  <a:cubicBezTo>
                    <a:pt x="167" y="448"/>
                    <a:pt x="164" y="443"/>
                    <a:pt x="160" y="43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"/>
            <p:cNvSpPr/>
            <p:nvPr/>
          </p:nvSpPr>
          <p:spPr>
            <a:xfrm>
              <a:off x="6012175" y="1850775"/>
              <a:ext cx="15000" cy="2950"/>
            </a:xfrm>
            <a:custGeom>
              <a:avLst/>
              <a:gdLst/>
              <a:ahLst/>
              <a:cxnLst/>
              <a:rect l="l" t="t" r="r" b="b"/>
              <a:pathLst>
                <a:path w="600" h="118" extrusionOk="0">
                  <a:moveTo>
                    <a:pt x="599" y="1"/>
                  </a:moveTo>
                  <a:cubicBezTo>
                    <a:pt x="400" y="47"/>
                    <a:pt x="200" y="83"/>
                    <a:pt x="1" y="118"/>
                  </a:cubicBezTo>
                  <a:cubicBezTo>
                    <a:pt x="200" y="118"/>
                    <a:pt x="400" y="112"/>
                    <a:pt x="599" y="112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"/>
            <p:cNvSpPr/>
            <p:nvPr/>
          </p:nvSpPr>
          <p:spPr>
            <a:xfrm>
              <a:off x="5935050" y="1882750"/>
              <a:ext cx="7925" cy="4125"/>
            </a:xfrm>
            <a:custGeom>
              <a:avLst/>
              <a:gdLst/>
              <a:ahLst/>
              <a:cxnLst/>
              <a:rect l="l" t="t" r="r" b="b"/>
              <a:pathLst>
                <a:path w="317" h="165" extrusionOk="0">
                  <a:moveTo>
                    <a:pt x="18" y="0"/>
                  </a:moveTo>
                  <a:lnTo>
                    <a:pt x="6" y="6"/>
                  </a:lnTo>
                  <a:cubicBezTo>
                    <a:pt x="10" y="6"/>
                    <a:pt x="14" y="6"/>
                    <a:pt x="18" y="6"/>
                  </a:cubicBezTo>
                  <a:lnTo>
                    <a:pt x="18" y="6"/>
                  </a:lnTo>
                  <a:cubicBezTo>
                    <a:pt x="18" y="4"/>
                    <a:pt x="18" y="2"/>
                    <a:pt x="18" y="0"/>
                  </a:cubicBezTo>
                  <a:close/>
                  <a:moveTo>
                    <a:pt x="299" y="0"/>
                  </a:moveTo>
                  <a:cubicBezTo>
                    <a:pt x="298" y="4"/>
                    <a:pt x="297" y="8"/>
                    <a:pt x="296" y="12"/>
                  </a:cubicBezTo>
                  <a:lnTo>
                    <a:pt x="296" y="12"/>
                  </a:lnTo>
                  <a:cubicBezTo>
                    <a:pt x="202" y="11"/>
                    <a:pt x="112" y="7"/>
                    <a:pt x="18" y="6"/>
                  </a:cubicBezTo>
                  <a:lnTo>
                    <a:pt x="18" y="6"/>
                  </a:lnTo>
                  <a:cubicBezTo>
                    <a:pt x="17" y="46"/>
                    <a:pt x="6" y="97"/>
                    <a:pt x="0" y="147"/>
                  </a:cubicBezTo>
                  <a:lnTo>
                    <a:pt x="223" y="165"/>
                  </a:lnTo>
                  <a:cubicBezTo>
                    <a:pt x="250" y="121"/>
                    <a:pt x="278" y="67"/>
                    <a:pt x="296" y="12"/>
                  </a:cubicBezTo>
                  <a:lnTo>
                    <a:pt x="296" y="12"/>
                  </a:lnTo>
                  <a:cubicBezTo>
                    <a:pt x="303" y="12"/>
                    <a:pt x="310" y="12"/>
                    <a:pt x="317" y="12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"/>
            <p:cNvSpPr/>
            <p:nvPr/>
          </p:nvSpPr>
          <p:spPr>
            <a:xfrm>
              <a:off x="5903350" y="1916775"/>
              <a:ext cx="3700" cy="6025"/>
            </a:xfrm>
            <a:custGeom>
              <a:avLst/>
              <a:gdLst/>
              <a:ahLst/>
              <a:cxnLst/>
              <a:rect l="l" t="t" r="r" b="b"/>
              <a:pathLst>
                <a:path w="148" h="241" extrusionOk="0">
                  <a:moveTo>
                    <a:pt x="36" y="0"/>
                  </a:moveTo>
                  <a:cubicBezTo>
                    <a:pt x="24" y="83"/>
                    <a:pt x="13" y="165"/>
                    <a:pt x="1" y="241"/>
                  </a:cubicBezTo>
                  <a:cubicBezTo>
                    <a:pt x="48" y="212"/>
                    <a:pt x="95" y="176"/>
                    <a:pt x="148" y="147"/>
                  </a:cubicBezTo>
                  <a:cubicBezTo>
                    <a:pt x="112" y="94"/>
                    <a:pt x="71" y="53"/>
                    <a:pt x="3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"/>
            <p:cNvSpPr/>
            <p:nvPr/>
          </p:nvSpPr>
          <p:spPr>
            <a:xfrm>
              <a:off x="5904250" y="1915450"/>
              <a:ext cx="5150" cy="5025"/>
            </a:xfrm>
            <a:custGeom>
              <a:avLst/>
              <a:gdLst/>
              <a:ahLst/>
              <a:cxnLst/>
              <a:rect l="l" t="t" r="r" b="b"/>
              <a:pathLst>
                <a:path w="206" h="201" extrusionOk="0">
                  <a:moveTo>
                    <a:pt x="206" y="1"/>
                  </a:moveTo>
                  <a:cubicBezTo>
                    <a:pt x="141" y="18"/>
                    <a:pt x="65" y="42"/>
                    <a:pt x="0" y="53"/>
                  </a:cubicBezTo>
                  <a:cubicBezTo>
                    <a:pt x="35" y="106"/>
                    <a:pt x="76" y="147"/>
                    <a:pt x="112" y="200"/>
                  </a:cubicBezTo>
                  <a:cubicBezTo>
                    <a:pt x="141" y="136"/>
                    <a:pt x="176" y="71"/>
                    <a:pt x="2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"/>
            <p:cNvSpPr/>
            <p:nvPr/>
          </p:nvSpPr>
          <p:spPr>
            <a:xfrm>
              <a:off x="5908050" y="1895500"/>
              <a:ext cx="5600" cy="2675"/>
            </a:xfrm>
            <a:custGeom>
              <a:avLst/>
              <a:gdLst/>
              <a:ahLst/>
              <a:cxnLst/>
              <a:rect l="l" t="t" r="r" b="b"/>
              <a:pathLst>
                <a:path w="224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30" y="36"/>
                    <a:pt x="59" y="77"/>
                    <a:pt x="89" y="106"/>
                  </a:cubicBezTo>
                  <a:cubicBezTo>
                    <a:pt x="128" y="97"/>
                    <a:pt x="163" y="91"/>
                    <a:pt x="201" y="82"/>
                  </a:cubicBezTo>
                  <a:lnTo>
                    <a:pt x="201" y="82"/>
                  </a:lnTo>
                  <a:cubicBezTo>
                    <a:pt x="207" y="85"/>
                    <a:pt x="212" y="87"/>
                    <a:pt x="218" y="89"/>
                  </a:cubicBezTo>
                  <a:lnTo>
                    <a:pt x="224" y="77"/>
                  </a:lnTo>
                  <a:lnTo>
                    <a:pt x="224" y="77"/>
                  </a:lnTo>
                  <a:cubicBezTo>
                    <a:pt x="216" y="79"/>
                    <a:pt x="209" y="81"/>
                    <a:pt x="201" y="82"/>
                  </a:cubicBezTo>
                  <a:lnTo>
                    <a:pt x="201" y="82"/>
                  </a:lnTo>
                  <a:cubicBezTo>
                    <a:pt x="132" y="55"/>
                    <a:pt x="71" y="2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"/>
            <p:cNvSpPr/>
            <p:nvPr/>
          </p:nvSpPr>
          <p:spPr>
            <a:xfrm>
              <a:off x="5875675" y="1862650"/>
              <a:ext cx="875" cy="2825"/>
            </a:xfrm>
            <a:custGeom>
              <a:avLst/>
              <a:gdLst/>
              <a:ahLst/>
              <a:cxnLst/>
              <a:rect l="l" t="t" r="r" b="b"/>
              <a:pathLst>
                <a:path w="35" h="113" extrusionOk="0">
                  <a:moveTo>
                    <a:pt x="34" y="1"/>
                  </a:moveTo>
                  <a:cubicBezTo>
                    <a:pt x="29" y="12"/>
                    <a:pt x="5" y="24"/>
                    <a:pt x="5" y="30"/>
                  </a:cubicBezTo>
                  <a:cubicBezTo>
                    <a:pt x="0" y="49"/>
                    <a:pt x="3" y="73"/>
                    <a:pt x="11" y="94"/>
                  </a:cubicBezTo>
                  <a:lnTo>
                    <a:pt x="11" y="94"/>
                  </a:lnTo>
                  <a:cubicBezTo>
                    <a:pt x="21" y="64"/>
                    <a:pt x="30" y="35"/>
                    <a:pt x="34" y="1"/>
                  </a:cubicBezTo>
                  <a:close/>
                  <a:moveTo>
                    <a:pt x="11" y="94"/>
                  </a:moveTo>
                  <a:lnTo>
                    <a:pt x="11" y="94"/>
                  </a:lnTo>
                  <a:cubicBezTo>
                    <a:pt x="9" y="99"/>
                    <a:pt x="8" y="105"/>
                    <a:pt x="6" y="111"/>
                  </a:cubicBezTo>
                  <a:lnTo>
                    <a:pt x="6" y="111"/>
                  </a:lnTo>
                  <a:cubicBezTo>
                    <a:pt x="9" y="109"/>
                    <a:pt x="17" y="106"/>
                    <a:pt x="17" y="106"/>
                  </a:cubicBezTo>
                  <a:cubicBezTo>
                    <a:pt x="15" y="102"/>
                    <a:pt x="13" y="98"/>
                    <a:pt x="11" y="94"/>
                  </a:cubicBezTo>
                  <a:close/>
                  <a:moveTo>
                    <a:pt x="6" y="111"/>
                  </a:moveTo>
                  <a:cubicBezTo>
                    <a:pt x="4" y="112"/>
                    <a:pt x="3" y="112"/>
                    <a:pt x="5" y="112"/>
                  </a:cubicBezTo>
                  <a:cubicBezTo>
                    <a:pt x="5" y="112"/>
                    <a:pt x="5" y="111"/>
                    <a:pt x="6" y="11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"/>
            <p:cNvSpPr/>
            <p:nvPr/>
          </p:nvSpPr>
          <p:spPr>
            <a:xfrm>
              <a:off x="6239950" y="1838450"/>
              <a:ext cx="94925" cy="93150"/>
            </a:xfrm>
            <a:custGeom>
              <a:avLst/>
              <a:gdLst/>
              <a:ahLst/>
              <a:cxnLst/>
              <a:rect l="l" t="t" r="r" b="b"/>
              <a:pathLst>
                <a:path w="3797" h="3726" extrusionOk="0">
                  <a:moveTo>
                    <a:pt x="1461" y="294"/>
                  </a:moveTo>
                  <a:cubicBezTo>
                    <a:pt x="1461" y="300"/>
                    <a:pt x="1461" y="306"/>
                    <a:pt x="1462" y="311"/>
                  </a:cubicBezTo>
                  <a:lnTo>
                    <a:pt x="1462" y="311"/>
                  </a:lnTo>
                  <a:cubicBezTo>
                    <a:pt x="1463" y="311"/>
                    <a:pt x="1465" y="312"/>
                    <a:pt x="1467" y="312"/>
                  </a:cubicBezTo>
                  <a:lnTo>
                    <a:pt x="1461" y="294"/>
                  </a:lnTo>
                  <a:close/>
                  <a:moveTo>
                    <a:pt x="2793" y="1"/>
                  </a:moveTo>
                  <a:cubicBezTo>
                    <a:pt x="2668" y="52"/>
                    <a:pt x="2543" y="103"/>
                    <a:pt x="2418" y="149"/>
                  </a:cubicBezTo>
                  <a:lnTo>
                    <a:pt x="2418" y="149"/>
                  </a:lnTo>
                  <a:cubicBezTo>
                    <a:pt x="2418" y="148"/>
                    <a:pt x="2418" y="148"/>
                    <a:pt x="2418" y="147"/>
                  </a:cubicBezTo>
                  <a:lnTo>
                    <a:pt x="2418" y="147"/>
                  </a:lnTo>
                  <a:lnTo>
                    <a:pt x="2406" y="153"/>
                  </a:lnTo>
                  <a:cubicBezTo>
                    <a:pt x="2410" y="152"/>
                    <a:pt x="2414" y="150"/>
                    <a:pt x="2418" y="149"/>
                  </a:cubicBezTo>
                  <a:lnTo>
                    <a:pt x="2418" y="149"/>
                  </a:lnTo>
                  <a:cubicBezTo>
                    <a:pt x="2429" y="412"/>
                    <a:pt x="2317" y="576"/>
                    <a:pt x="2036" y="587"/>
                  </a:cubicBezTo>
                  <a:cubicBezTo>
                    <a:pt x="2007" y="705"/>
                    <a:pt x="1978" y="816"/>
                    <a:pt x="1948" y="934"/>
                  </a:cubicBezTo>
                  <a:cubicBezTo>
                    <a:pt x="1884" y="975"/>
                    <a:pt x="1825" y="1016"/>
                    <a:pt x="1760" y="1051"/>
                  </a:cubicBezTo>
                  <a:cubicBezTo>
                    <a:pt x="1743" y="1016"/>
                    <a:pt x="1708" y="945"/>
                    <a:pt x="1714" y="945"/>
                  </a:cubicBezTo>
                  <a:cubicBezTo>
                    <a:pt x="1766" y="916"/>
                    <a:pt x="1825" y="898"/>
                    <a:pt x="1878" y="869"/>
                  </a:cubicBezTo>
                  <a:cubicBezTo>
                    <a:pt x="1890" y="769"/>
                    <a:pt x="1901" y="681"/>
                    <a:pt x="1913" y="587"/>
                  </a:cubicBezTo>
                  <a:lnTo>
                    <a:pt x="1913" y="587"/>
                  </a:lnTo>
                  <a:cubicBezTo>
                    <a:pt x="1861" y="591"/>
                    <a:pt x="1810" y="595"/>
                    <a:pt x="1762" y="595"/>
                  </a:cubicBezTo>
                  <a:cubicBezTo>
                    <a:pt x="1599" y="595"/>
                    <a:pt x="1467" y="551"/>
                    <a:pt x="1462" y="311"/>
                  </a:cubicBezTo>
                  <a:lnTo>
                    <a:pt x="1462" y="311"/>
                  </a:lnTo>
                  <a:cubicBezTo>
                    <a:pt x="1214" y="282"/>
                    <a:pt x="1003" y="54"/>
                    <a:pt x="750" y="54"/>
                  </a:cubicBezTo>
                  <a:cubicBezTo>
                    <a:pt x="657" y="54"/>
                    <a:pt x="560" y="84"/>
                    <a:pt x="452" y="165"/>
                  </a:cubicBezTo>
                  <a:cubicBezTo>
                    <a:pt x="511" y="382"/>
                    <a:pt x="534" y="634"/>
                    <a:pt x="646" y="840"/>
                  </a:cubicBezTo>
                  <a:cubicBezTo>
                    <a:pt x="735" y="1007"/>
                    <a:pt x="951" y="1264"/>
                    <a:pt x="1048" y="1264"/>
                  </a:cubicBezTo>
                  <a:cubicBezTo>
                    <a:pt x="1053" y="1264"/>
                    <a:pt x="1058" y="1264"/>
                    <a:pt x="1062" y="1262"/>
                  </a:cubicBezTo>
                  <a:cubicBezTo>
                    <a:pt x="1127" y="1241"/>
                    <a:pt x="1185" y="1232"/>
                    <a:pt x="1237" y="1232"/>
                  </a:cubicBezTo>
                  <a:cubicBezTo>
                    <a:pt x="1491" y="1232"/>
                    <a:pt x="1611" y="1452"/>
                    <a:pt x="1766" y="1608"/>
                  </a:cubicBezTo>
                  <a:cubicBezTo>
                    <a:pt x="2060" y="1720"/>
                    <a:pt x="2347" y="1819"/>
                    <a:pt x="2640" y="1931"/>
                  </a:cubicBezTo>
                  <a:cubicBezTo>
                    <a:pt x="2547" y="1972"/>
                    <a:pt x="2459" y="2019"/>
                    <a:pt x="2371" y="2060"/>
                  </a:cubicBezTo>
                  <a:cubicBezTo>
                    <a:pt x="2095" y="2013"/>
                    <a:pt x="1766" y="2060"/>
                    <a:pt x="1672" y="1679"/>
                  </a:cubicBezTo>
                  <a:cubicBezTo>
                    <a:pt x="1575" y="1630"/>
                    <a:pt x="1482" y="1560"/>
                    <a:pt x="1376" y="1560"/>
                  </a:cubicBezTo>
                  <a:cubicBezTo>
                    <a:pt x="1316" y="1560"/>
                    <a:pt x="1252" y="1582"/>
                    <a:pt x="1180" y="1643"/>
                  </a:cubicBezTo>
                  <a:cubicBezTo>
                    <a:pt x="1068" y="1737"/>
                    <a:pt x="886" y="1737"/>
                    <a:pt x="740" y="1784"/>
                  </a:cubicBezTo>
                  <a:cubicBezTo>
                    <a:pt x="505" y="1995"/>
                    <a:pt x="276" y="2207"/>
                    <a:pt x="1" y="2459"/>
                  </a:cubicBezTo>
                  <a:cubicBezTo>
                    <a:pt x="370" y="2499"/>
                    <a:pt x="720" y="2630"/>
                    <a:pt x="1060" y="2630"/>
                  </a:cubicBezTo>
                  <a:cubicBezTo>
                    <a:pt x="1315" y="2630"/>
                    <a:pt x="1565" y="2557"/>
                    <a:pt x="1813" y="2318"/>
                  </a:cubicBezTo>
                  <a:cubicBezTo>
                    <a:pt x="2007" y="2840"/>
                    <a:pt x="2183" y="3280"/>
                    <a:pt x="2353" y="3726"/>
                  </a:cubicBezTo>
                  <a:cubicBezTo>
                    <a:pt x="2435" y="3714"/>
                    <a:pt x="2523" y="3708"/>
                    <a:pt x="2611" y="3691"/>
                  </a:cubicBezTo>
                  <a:cubicBezTo>
                    <a:pt x="2669" y="3639"/>
                    <a:pt x="2727" y="3592"/>
                    <a:pt x="2785" y="3523"/>
                  </a:cubicBezTo>
                  <a:lnTo>
                    <a:pt x="2785" y="3523"/>
                  </a:lnTo>
                  <a:cubicBezTo>
                    <a:pt x="2786" y="3528"/>
                    <a:pt x="2786" y="3533"/>
                    <a:pt x="2787" y="3538"/>
                  </a:cubicBezTo>
                  <a:lnTo>
                    <a:pt x="2787" y="3521"/>
                  </a:lnTo>
                  <a:cubicBezTo>
                    <a:pt x="2786" y="3521"/>
                    <a:pt x="2786" y="3522"/>
                    <a:pt x="2785" y="3523"/>
                  </a:cubicBezTo>
                  <a:lnTo>
                    <a:pt x="2785" y="3523"/>
                  </a:lnTo>
                  <a:cubicBezTo>
                    <a:pt x="2756" y="3311"/>
                    <a:pt x="2722" y="3105"/>
                    <a:pt x="2682" y="2899"/>
                  </a:cubicBezTo>
                  <a:cubicBezTo>
                    <a:pt x="2610" y="2457"/>
                    <a:pt x="2735" y="2281"/>
                    <a:pt x="3141" y="2281"/>
                  </a:cubicBezTo>
                  <a:cubicBezTo>
                    <a:pt x="3166" y="2281"/>
                    <a:pt x="3193" y="2281"/>
                    <a:pt x="3221" y="2283"/>
                  </a:cubicBezTo>
                  <a:cubicBezTo>
                    <a:pt x="3385" y="2295"/>
                    <a:pt x="3556" y="2312"/>
                    <a:pt x="3796" y="2324"/>
                  </a:cubicBezTo>
                  <a:cubicBezTo>
                    <a:pt x="3581" y="1773"/>
                    <a:pt x="3217" y="1602"/>
                    <a:pt x="2827" y="1602"/>
                  </a:cubicBezTo>
                  <a:cubicBezTo>
                    <a:pt x="2814" y="1602"/>
                    <a:pt x="2800" y="1602"/>
                    <a:pt x="2787" y="1602"/>
                  </a:cubicBezTo>
                  <a:cubicBezTo>
                    <a:pt x="2875" y="1063"/>
                    <a:pt x="2957" y="558"/>
                    <a:pt x="3045" y="48"/>
                  </a:cubicBezTo>
                  <a:cubicBezTo>
                    <a:pt x="2934" y="30"/>
                    <a:pt x="2869" y="24"/>
                    <a:pt x="2793" y="18"/>
                  </a:cubicBezTo>
                  <a:lnTo>
                    <a:pt x="2793" y="1"/>
                  </a:ln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"/>
            <p:cNvSpPr/>
            <p:nvPr/>
          </p:nvSpPr>
          <p:spPr>
            <a:xfrm>
              <a:off x="6133475" y="1838925"/>
              <a:ext cx="73650" cy="30800"/>
            </a:xfrm>
            <a:custGeom>
              <a:avLst/>
              <a:gdLst/>
              <a:ahLst/>
              <a:cxnLst/>
              <a:rect l="l" t="t" r="r" b="b"/>
              <a:pathLst>
                <a:path w="2946" h="1232" extrusionOk="0">
                  <a:moveTo>
                    <a:pt x="209" y="1"/>
                  </a:moveTo>
                  <a:cubicBezTo>
                    <a:pt x="188" y="1"/>
                    <a:pt x="168" y="2"/>
                    <a:pt x="147" y="5"/>
                  </a:cubicBezTo>
                  <a:cubicBezTo>
                    <a:pt x="100" y="228"/>
                    <a:pt x="47" y="451"/>
                    <a:pt x="0" y="674"/>
                  </a:cubicBezTo>
                  <a:cubicBezTo>
                    <a:pt x="863" y="862"/>
                    <a:pt x="1731" y="1049"/>
                    <a:pt x="2593" y="1231"/>
                  </a:cubicBezTo>
                  <a:cubicBezTo>
                    <a:pt x="2640" y="1184"/>
                    <a:pt x="2676" y="1143"/>
                    <a:pt x="2717" y="1096"/>
                  </a:cubicBezTo>
                  <a:cubicBezTo>
                    <a:pt x="2406" y="627"/>
                    <a:pt x="2412" y="615"/>
                    <a:pt x="2945" y="563"/>
                  </a:cubicBezTo>
                  <a:lnTo>
                    <a:pt x="2922" y="146"/>
                  </a:lnTo>
                  <a:cubicBezTo>
                    <a:pt x="2912" y="146"/>
                    <a:pt x="2901" y="147"/>
                    <a:pt x="2891" y="147"/>
                  </a:cubicBezTo>
                  <a:cubicBezTo>
                    <a:pt x="2817" y="147"/>
                    <a:pt x="2741" y="137"/>
                    <a:pt x="2670" y="137"/>
                  </a:cubicBezTo>
                  <a:cubicBezTo>
                    <a:pt x="2608" y="137"/>
                    <a:pt x="2550" y="144"/>
                    <a:pt x="2500" y="170"/>
                  </a:cubicBezTo>
                  <a:cubicBezTo>
                    <a:pt x="2247" y="299"/>
                    <a:pt x="2001" y="347"/>
                    <a:pt x="1759" y="347"/>
                  </a:cubicBezTo>
                  <a:cubicBezTo>
                    <a:pt x="1254" y="347"/>
                    <a:pt x="768" y="136"/>
                    <a:pt x="276" y="5"/>
                  </a:cubicBezTo>
                  <a:cubicBezTo>
                    <a:pt x="253" y="2"/>
                    <a:pt x="231" y="1"/>
                    <a:pt x="20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"/>
            <p:cNvSpPr/>
            <p:nvPr/>
          </p:nvSpPr>
          <p:spPr>
            <a:xfrm>
              <a:off x="6202400" y="1778175"/>
              <a:ext cx="53100" cy="60900"/>
            </a:xfrm>
            <a:custGeom>
              <a:avLst/>
              <a:gdLst/>
              <a:ahLst/>
              <a:cxnLst/>
              <a:rect l="l" t="t" r="r" b="b"/>
              <a:pathLst>
                <a:path w="2124" h="2436" extrusionOk="0">
                  <a:moveTo>
                    <a:pt x="1632" y="1678"/>
                  </a:moveTo>
                  <a:lnTo>
                    <a:pt x="1632" y="1678"/>
                  </a:lnTo>
                  <a:cubicBezTo>
                    <a:pt x="1635" y="1684"/>
                    <a:pt x="1638" y="1690"/>
                    <a:pt x="1642" y="1695"/>
                  </a:cubicBezTo>
                  <a:lnTo>
                    <a:pt x="1642" y="1695"/>
                  </a:lnTo>
                  <a:cubicBezTo>
                    <a:pt x="1644" y="1695"/>
                    <a:pt x="1647" y="1696"/>
                    <a:pt x="1649" y="1696"/>
                  </a:cubicBezTo>
                  <a:lnTo>
                    <a:pt x="1632" y="1678"/>
                  </a:lnTo>
                  <a:close/>
                  <a:moveTo>
                    <a:pt x="147" y="1"/>
                  </a:moveTo>
                  <a:cubicBezTo>
                    <a:pt x="100" y="30"/>
                    <a:pt x="48" y="65"/>
                    <a:pt x="1" y="95"/>
                  </a:cubicBezTo>
                  <a:cubicBezTo>
                    <a:pt x="71" y="359"/>
                    <a:pt x="106" y="646"/>
                    <a:pt x="241" y="886"/>
                  </a:cubicBezTo>
                  <a:cubicBezTo>
                    <a:pt x="382" y="1150"/>
                    <a:pt x="605" y="1368"/>
                    <a:pt x="810" y="1620"/>
                  </a:cubicBezTo>
                  <a:cubicBezTo>
                    <a:pt x="505" y="1766"/>
                    <a:pt x="106" y="1684"/>
                    <a:pt x="89" y="2236"/>
                  </a:cubicBezTo>
                  <a:cubicBezTo>
                    <a:pt x="219" y="2143"/>
                    <a:pt x="360" y="2125"/>
                    <a:pt x="500" y="2125"/>
                  </a:cubicBezTo>
                  <a:cubicBezTo>
                    <a:pt x="586" y="2125"/>
                    <a:pt x="671" y="2132"/>
                    <a:pt x="754" y="2132"/>
                  </a:cubicBezTo>
                  <a:cubicBezTo>
                    <a:pt x="965" y="2132"/>
                    <a:pt x="1162" y="2090"/>
                    <a:pt x="1303" y="1790"/>
                  </a:cubicBezTo>
                  <a:cubicBezTo>
                    <a:pt x="1514" y="2048"/>
                    <a:pt x="1684" y="2236"/>
                    <a:pt x="1860" y="2435"/>
                  </a:cubicBezTo>
                  <a:cubicBezTo>
                    <a:pt x="2124" y="2063"/>
                    <a:pt x="1778" y="1915"/>
                    <a:pt x="1642" y="1695"/>
                  </a:cubicBezTo>
                  <a:lnTo>
                    <a:pt x="1642" y="1695"/>
                  </a:lnTo>
                  <a:cubicBezTo>
                    <a:pt x="1121" y="1637"/>
                    <a:pt x="1093" y="1588"/>
                    <a:pt x="1244" y="1150"/>
                  </a:cubicBezTo>
                  <a:cubicBezTo>
                    <a:pt x="1215" y="1121"/>
                    <a:pt x="1192" y="1092"/>
                    <a:pt x="1162" y="1045"/>
                  </a:cubicBezTo>
                  <a:cubicBezTo>
                    <a:pt x="1027" y="881"/>
                    <a:pt x="892" y="711"/>
                    <a:pt x="746" y="558"/>
                  </a:cubicBezTo>
                  <a:cubicBezTo>
                    <a:pt x="558" y="370"/>
                    <a:pt x="341" y="183"/>
                    <a:pt x="14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"/>
            <p:cNvSpPr/>
            <p:nvPr/>
          </p:nvSpPr>
          <p:spPr>
            <a:xfrm>
              <a:off x="6249775" y="1783625"/>
              <a:ext cx="54300" cy="34275"/>
            </a:xfrm>
            <a:custGeom>
              <a:avLst/>
              <a:gdLst/>
              <a:ahLst/>
              <a:cxnLst/>
              <a:rect l="l" t="t" r="r" b="b"/>
              <a:pathLst>
                <a:path w="2172" h="1371" extrusionOk="0">
                  <a:moveTo>
                    <a:pt x="1878" y="0"/>
                  </a:moveTo>
                  <a:cubicBezTo>
                    <a:pt x="1813" y="0"/>
                    <a:pt x="1738" y="13"/>
                    <a:pt x="1655" y="35"/>
                  </a:cubicBezTo>
                  <a:cubicBezTo>
                    <a:pt x="1655" y="35"/>
                    <a:pt x="1662" y="20"/>
                    <a:pt x="1659" y="20"/>
                  </a:cubicBezTo>
                  <a:lnTo>
                    <a:pt x="1659" y="20"/>
                  </a:lnTo>
                  <a:cubicBezTo>
                    <a:pt x="1659" y="20"/>
                    <a:pt x="1657" y="21"/>
                    <a:pt x="1655" y="23"/>
                  </a:cubicBezTo>
                  <a:cubicBezTo>
                    <a:pt x="1467" y="358"/>
                    <a:pt x="1279" y="680"/>
                    <a:pt x="1074" y="1038"/>
                  </a:cubicBezTo>
                  <a:cubicBezTo>
                    <a:pt x="875" y="812"/>
                    <a:pt x="666" y="610"/>
                    <a:pt x="348" y="610"/>
                  </a:cubicBezTo>
                  <a:cubicBezTo>
                    <a:pt x="245" y="610"/>
                    <a:pt x="130" y="631"/>
                    <a:pt x="1" y="680"/>
                  </a:cubicBezTo>
                  <a:cubicBezTo>
                    <a:pt x="247" y="927"/>
                    <a:pt x="435" y="1132"/>
                    <a:pt x="634" y="1337"/>
                  </a:cubicBezTo>
                  <a:cubicBezTo>
                    <a:pt x="698" y="1278"/>
                    <a:pt x="761" y="1257"/>
                    <a:pt x="825" y="1257"/>
                  </a:cubicBezTo>
                  <a:cubicBezTo>
                    <a:pt x="973" y="1257"/>
                    <a:pt x="1121" y="1370"/>
                    <a:pt x="1276" y="1370"/>
                  </a:cubicBezTo>
                  <a:cubicBezTo>
                    <a:pt x="1323" y="1370"/>
                    <a:pt x="1371" y="1360"/>
                    <a:pt x="1420" y="1331"/>
                  </a:cubicBezTo>
                  <a:cubicBezTo>
                    <a:pt x="1450" y="1208"/>
                    <a:pt x="1485" y="1073"/>
                    <a:pt x="1520" y="927"/>
                  </a:cubicBezTo>
                  <a:cubicBezTo>
                    <a:pt x="1643" y="956"/>
                    <a:pt x="1749" y="985"/>
                    <a:pt x="1901" y="1020"/>
                  </a:cubicBezTo>
                  <a:cubicBezTo>
                    <a:pt x="1966" y="815"/>
                    <a:pt x="2054" y="610"/>
                    <a:pt x="2101" y="405"/>
                  </a:cubicBezTo>
                  <a:cubicBezTo>
                    <a:pt x="2171" y="110"/>
                    <a:pt x="2070" y="0"/>
                    <a:pt x="1878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"/>
            <p:cNvSpPr/>
            <p:nvPr/>
          </p:nvSpPr>
          <p:spPr>
            <a:xfrm>
              <a:off x="6205350" y="1833625"/>
              <a:ext cx="39325" cy="35225"/>
            </a:xfrm>
            <a:custGeom>
              <a:avLst/>
              <a:gdLst/>
              <a:ahLst/>
              <a:cxnLst/>
              <a:rect l="l" t="t" r="r" b="b"/>
              <a:pathLst>
                <a:path w="1573" h="1409" extrusionOk="0">
                  <a:moveTo>
                    <a:pt x="1214" y="0"/>
                  </a:moveTo>
                  <a:cubicBezTo>
                    <a:pt x="1044" y="329"/>
                    <a:pt x="915" y="563"/>
                    <a:pt x="792" y="804"/>
                  </a:cubicBezTo>
                  <a:cubicBezTo>
                    <a:pt x="546" y="880"/>
                    <a:pt x="299" y="956"/>
                    <a:pt x="0" y="1056"/>
                  </a:cubicBezTo>
                  <a:cubicBezTo>
                    <a:pt x="299" y="1355"/>
                    <a:pt x="628" y="1367"/>
                    <a:pt x="950" y="1385"/>
                  </a:cubicBezTo>
                  <a:lnTo>
                    <a:pt x="927" y="1408"/>
                  </a:lnTo>
                  <a:cubicBezTo>
                    <a:pt x="1156" y="1238"/>
                    <a:pt x="1250" y="1115"/>
                    <a:pt x="1426" y="769"/>
                  </a:cubicBezTo>
                  <a:cubicBezTo>
                    <a:pt x="1473" y="716"/>
                    <a:pt x="1525" y="663"/>
                    <a:pt x="1572" y="616"/>
                  </a:cubicBezTo>
                  <a:cubicBezTo>
                    <a:pt x="1467" y="423"/>
                    <a:pt x="1355" y="235"/>
                    <a:pt x="1214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"/>
            <p:cNvSpPr/>
            <p:nvPr/>
          </p:nvSpPr>
          <p:spPr>
            <a:xfrm>
              <a:off x="6266550" y="1823500"/>
              <a:ext cx="43100" cy="23050"/>
            </a:xfrm>
            <a:custGeom>
              <a:avLst/>
              <a:gdLst/>
              <a:ahLst/>
              <a:cxnLst/>
              <a:rect l="l" t="t" r="r" b="b"/>
              <a:pathLst>
                <a:path w="1724" h="922" extrusionOk="0">
                  <a:moveTo>
                    <a:pt x="474" y="0"/>
                  </a:moveTo>
                  <a:cubicBezTo>
                    <a:pt x="0" y="301"/>
                    <a:pt x="203" y="606"/>
                    <a:pt x="388" y="907"/>
                  </a:cubicBezTo>
                  <a:lnTo>
                    <a:pt x="388" y="907"/>
                  </a:lnTo>
                  <a:cubicBezTo>
                    <a:pt x="493" y="790"/>
                    <a:pt x="574" y="645"/>
                    <a:pt x="702" y="564"/>
                  </a:cubicBezTo>
                  <a:cubicBezTo>
                    <a:pt x="778" y="517"/>
                    <a:pt x="841" y="494"/>
                    <a:pt x="889" y="494"/>
                  </a:cubicBezTo>
                  <a:cubicBezTo>
                    <a:pt x="987" y="494"/>
                    <a:pt x="1023" y="590"/>
                    <a:pt x="972" y="775"/>
                  </a:cubicBezTo>
                  <a:cubicBezTo>
                    <a:pt x="1107" y="769"/>
                    <a:pt x="1230" y="769"/>
                    <a:pt x="1354" y="763"/>
                  </a:cubicBezTo>
                  <a:lnTo>
                    <a:pt x="1354" y="763"/>
                  </a:lnTo>
                  <a:lnTo>
                    <a:pt x="1342" y="769"/>
                  </a:lnTo>
                  <a:cubicBezTo>
                    <a:pt x="1469" y="717"/>
                    <a:pt x="1595" y="671"/>
                    <a:pt x="1717" y="619"/>
                  </a:cubicBezTo>
                  <a:lnTo>
                    <a:pt x="1717" y="619"/>
                  </a:lnTo>
                  <a:cubicBezTo>
                    <a:pt x="1719" y="622"/>
                    <a:pt x="1721" y="625"/>
                    <a:pt x="1723" y="628"/>
                  </a:cubicBezTo>
                  <a:lnTo>
                    <a:pt x="1723" y="616"/>
                  </a:lnTo>
                  <a:cubicBezTo>
                    <a:pt x="1721" y="617"/>
                    <a:pt x="1719" y="618"/>
                    <a:pt x="1717" y="619"/>
                  </a:cubicBezTo>
                  <a:lnTo>
                    <a:pt x="1717" y="619"/>
                  </a:lnTo>
                  <a:cubicBezTo>
                    <a:pt x="1644" y="519"/>
                    <a:pt x="1603" y="363"/>
                    <a:pt x="1506" y="329"/>
                  </a:cubicBezTo>
                  <a:cubicBezTo>
                    <a:pt x="1166" y="200"/>
                    <a:pt x="796" y="100"/>
                    <a:pt x="474" y="0"/>
                  </a:cubicBezTo>
                  <a:close/>
                  <a:moveTo>
                    <a:pt x="388" y="907"/>
                  </a:moveTo>
                  <a:cubicBezTo>
                    <a:pt x="387" y="908"/>
                    <a:pt x="386" y="909"/>
                    <a:pt x="386" y="910"/>
                  </a:cubicBezTo>
                  <a:lnTo>
                    <a:pt x="397" y="921"/>
                  </a:lnTo>
                  <a:cubicBezTo>
                    <a:pt x="394" y="917"/>
                    <a:pt x="391" y="912"/>
                    <a:pt x="388" y="907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"/>
            <p:cNvSpPr/>
            <p:nvPr/>
          </p:nvSpPr>
          <p:spPr>
            <a:xfrm>
              <a:off x="6228800" y="1848575"/>
              <a:ext cx="32000" cy="40500"/>
            </a:xfrm>
            <a:custGeom>
              <a:avLst/>
              <a:gdLst/>
              <a:ahLst/>
              <a:cxnLst/>
              <a:rect l="l" t="t" r="r" b="b"/>
              <a:pathLst>
                <a:path w="1280" h="1620" extrusionOk="0">
                  <a:moveTo>
                    <a:pt x="12" y="775"/>
                  </a:moveTo>
                  <a:lnTo>
                    <a:pt x="1" y="793"/>
                  </a:lnTo>
                  <a:cubicBezTo>
                    <a:pt x="5" y="793"/>
                    <a:pt x="9" y="793"/>
                    <a:pt x="12" y="794"/>
                  </a:cubicBezTo>
                  <a:lnTo>
                    <a:pt x="12" y="794"/>
                  </a:lnTo>
                  <a:lnTo>
                    <a:pt x="12" y="775"/>
                  </a:lnTo>
                  <a:close/>
                  <a:moveTo>
                    <a:pt x="646" y="1"/>
                  </a:moveTo>
                  <a:cubicBezTo>
                    <a:pt x="599" y="53"/>
                    <a:pt x="546" y="100"/>
                    <a:pt x="499" y="153"/>
                  </a:cubicBezTo>
                  <a:cubicBezTo>
                    <a:pt x="558" y="382"/>
                    <a:pt x="623" y="605"/>
                    <a:pt x="687" y="851"/>
                  </a:cubicBezTo>
                  <a:cubicBezTo>
                    <a:pt x="457" y="828"/>
                    <a:pt x="232" y="816"/>
                    <a:pt x="12" y="794"/>
                  </a:cubicBezTo>
                  <a:lnTo>
                    <a:pt x="12" y="794"/>
                  </a:lnTo>
                  <a:lnTo>
                    <a:pt x="12" y="1620"/>
                  </a:lnTo>
                  <a:cubicBezTo>
                    <a:pt x="224" y="1397"/>
                    <a:pt x="335" y="1268"/>
                    <a:pt x="400" y="1197"/>
                  </a:cubicBezTo>
                  <a:cubicBezTo>
                    <a:pt x="675" y="1238"/>
                    <a:pt x="898" y="1279"/>
                    <a:pt x="1121" y="1309"/>
                  </a:cubicBezTo>
                  <a:cubicBezTo>
                    <a:pt x="1174" y="1238"/>
                    <a:pt x="1280" y="1139"/>
                    <a:pt x="1274" y="1098"/>
                  </a:cubicBezTo>
                  <a:cubicBezTo>
                    <a:pt x="1074" y="728"/>
                    <a:pt x="857" y="364"/>
                    <a:pt x="64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"/>
            <p:cNvSpPr/>
            <p:nvPr/>
          </p:nvSpPr>
          <p:spPr>
            <a:xfrm>
              <a:off x="6292750" y="1809500"/>
              <a:ext cx="34500" cy="17700"/>
            </a:xfrm>
            <a:custGeom>
              <a:avLst/>
              <a:gdLst/>
              <a:ahLst/>
              <a:cxnLst/>
              <a:rect l="l" t="t" r="r" b="b"/>
              <a:pathLst>
                <a:path w="1380" h="708" extrusionOk="0">
                  <a:moveTo>
                    <a:pt x="668" y="1"/>
                  </a:moveTo>
                  <a:cubicBezTo>
                    <a:pt x="485" y="1"/>
                    <a:pt x="320" y="147"/>
                    <a:pt x="0" y="449"/>
                  </a:cubicBezTo>
                  <a:cubicBezTo>
                    <a:pt x="370" y="620"/>
                    <a:pt x="587" y="708"/>
                    <a:pt x="768" y="708"/>
                  </a:cubicBezTo>
                  <a:cubicBezTo>
                    <a:pt x="965" y="708"/>
                    <a:pt x="1118" y="602"/>
                    <a:pt x="1379" y="384"/>
                  </a:cubicBezTo>
                  <a:cubicBezTo>
                    <a:pt x="1029" y="131"/>
                    <a:pt x="840" y="1"/>
                    <a:pt x="668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"/>
            <p:cNvSpPr/>
            <p:nvPr/>
          </p:nvSpPr>
          <p:spPr>
            <a:xfrm>
              <a:off x="6206500" y="1837725"/>
              <a:ext cx="18950" cy="16150"/>
            </a:xfrm>
            <a:custGeom>
              <a:avLst/>
              <a:gdLst/>
              <a:ahLst/>
              <a:cxnLst/>
              <a:rect l="l" t="t" r="r" b="b"/>
              <a:pathLst>
                <a:path w="758" h="646" extrusionOk="0">
                  <a:moveTo>
                    <a:pt x="547" y="0"/>
                  </a:moveTo>
                  <a:cubicBezTo>
                    <a:pt x="365" y="65"/>
                    <a:pt x="189" y="130"/>
                    <a:pt x="1" y="194"/>
                  </a:cubicBezTo>
                  <a:lnTo>
                    <a:pt x="24" y="611"/>
                  </a:lnTo>
                  <a:cubicBezTo>
                    <a:pt x="265" y="616"/>
                    <a:pt x="511" y="634"/>
                    <a:pt x="758" y="646"/>
                  </a:cubicBezTo>
                  <a:cubicBezTo>
                    <a:pt x="746" y="470"/>
                    <a:pt x="723" y="305"/>
                    <a:pt x="705" y="130"/>
                  </a:cubicBezTo>
                  <a:cubicBezTo>
                    <a:pt x="646" y="83"/>
                    <a:pt x="599" y="47"/>
                    <a:pt x="54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"/>
            <p:cNvSpPr/>
            <p:nvPr/>
          </p:nvSpPr>
          <p:spPr>
            <a:xfrm>
              <a:off x="6234975" y="1802825"/>
              <a:ext cx="23475" cy="18350"/>
            </a:xfrm>
            <a:custGeom>
              <a:avLst/>
              <a:gdLst/>
              <a:ahLst/>
              <a:cxnLst/>
              <a:rect l="l" t="t" r="r" b="b"/>
              <a:pathLst>
                <a:path w="939" h="734" extrusionOk="0">
                  <a:moveTo>
                    <a:pt x="411" y="0"/>
                  </a:moveTo>
                  <a:cubicBezTo>
                    <a:pt x="1" y="243"/>
                    <a:pt x="375" y="479"/>
                    <a:pt x="348" y="705"/>
                  </a:cubicBezTo>
                  <a:lnTo>
                    <a:pt x="348" y="705"/>
                  </a:lnTo>
                  <a:cubicBezTo>
                    <a:pt x="341" y="705"/>
                    <a:pt x="335" y="704"/>
                    <a:pt x="329" y="704"/>
                  </a:cubicBezTo>
                  <a:lnTo>
                    <a:pt x="329" y="704"/>
                  </a:lnTo>
                  <a:lnTo>
                    <a:pt x="346" y="716"/>
                  </a:lnTo>
                  <a:cubicBezTo>
                    <a:pt x="347" y="712"/>
                    <a:pt x="347" y="709"/>
                    <a:pt x="348" y="705"/>
                  </a:cubicBezTo>
                  <a:lnTo>
                    <a:pt x="348" y="705"/>
                  </a:lnTo>
                  <a:cubicBezTo>
                    <a:pt x="506" y="711"/>
                    <a:pt x="674" y="717"/>
                    <a:pt x="939" y="734"/>
                  </a:cubicBezTo>
                  <a:cubicBezTo>
                    <a:pt x="733" y="446"/>
                    <a:pt x="575" y="223"/>
                    <a:pt x="411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"/>
            <p:cNvSpPr/>
            <p:nvPr/>
          </p:nvSpPr>
          <p:spPr>
            <a:xfrm>
              <a:off x="6256225" y="1824075"/>
              <a:ext cx="8100" cy="8825"/>
            </a:xfrm>
            <a:custGeom>
              <a:avLst/>
              <a:gdLst/>
              <a:ahLst/>
              <a:cxnLst/>
              <a:rect l="l" t="t" r="r" b="b"/>
              <a:pathLst>
                <a:path w="324" h="353" extrusionOk="0">
                  <a:moveTo>
                    <a:pt x="1" y="1"/>
                  </a:moveTo>
                  <a:cubicBezTo>
                    <a:pt x="106" y="124"/>
                    <a:pt x="183" y="218"/>
                    <a:pt x="288" y="353"/>
                  </a:cubicBezTo>
                  <a:cubicBezTo>
                    <a:pt x="323" y="13"/>
                    <a:pt x="323" y="13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"/>
            <p:cNvSpPr/>
            <p:nvPr/>
          </p:nvSpPr>
          <p:spPr>
            <a:xfrm>
              <a:off x="6184800" y="1838900"/>
              <a:ext cx="2375" cy="2075"/>
            </a:xfrm>
            <a:custGeom>
              <a:avLst/>
              <a:gdLst/>
              <a:ahLst/>
              <a:cxnLst/>
              <a:rect l="l" t="t" r="r" b="b"/>
              <a:pathLst>
                <a:path w="95" h="83" extrusionOk="0">
                  <a:moveTo>
                    <a:pt x="12" y="0"/>
                  </a:moveTo>
                  <a:lnTo>
                    <a:pt x="1" y="6"/>
                  </a:lnTo>
                  <a:cubicBezTo>
                    <a:pt x="30" y="30"/>
                    <a:pt x="65" y="59"/>
                    <a:pt x="95" y="8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"/>
            <p:cNvSpPr/>
            <p:nvPr/>
          </p:nvSpPr>
          <p:spPr>
            <a:xfrm>
              <a:off x="6220150" y="1834650"/>
              <a:ext cx="3850" cy="6325"/>
            </a:xfrm>
            <a:custGeom>
              <a:avLst/>
              <a:gdLst/>
              <a:ahLst/>
              <a:cxnLst/>
              <a:rect l="l" t="t" r="r" b="b"/>
              <a:pathLst>
                <a:path w="154" h="253" extrusionOk="0">
                  <a:moveTo>
                    <a:pt x="147" y="0"/>
                  </a:moveTo>
                  <a:cubicBezTo>
                    <a:pt x="100" y="35"/>
                    <a:pt x="53" y="82"/>
                    <a:pt x="1" y="118"/>
                  </a:cubicBezTo>
                  <a:cubicBezTo>
                    <a:pt x="53" y="165"/>
                    <a:pt x="112" y="206"/>
                    <a:pt x="153" y="253"/>
                  </a:cubicBezTo>
                  <a:cubicBezTo>
                    <a:pt x="153" y="165"/>
                    <a:pt x="147" y="82"/>
                    <a:pt x="14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"/>
            <p:cNvSpPr/>
            <p:nvPr/>
          </p:nvSpPr>
          <p:spPr>
            <a:xfrm>
              <a:off x="6200350" y="1831575"/>
              <a:ext cx="2375" cy="2350"/>
            </a:xfrm>
            <a:custGeom>
              <a:avLst/>
              <a:gdLst/>
              <a:ahLst/>
              <a:cxnLst/>
              <a:rect l="l" t="t" r="r" b="b"/>
              <a:pathLst>
                <a:path w="95" h="94" extrusionOk="0">
                  <a:moveTo>
                    <a:pt x="42" y="0"/>
                  </a:moveTo>
                  <a:cubicBezTo>
                    <a:pt x="30" y="29"/>
                    <a:pt x="12" y="53"/>
                    <a:pt x="1" y="70"/>
                  </a:cubicBezTo>
                  <a:cubicBezTo>
                    <a:pt x="24" y="82"/>
                    <a:pt x="36" y="88"/>
                    <a:pt x="53" y="94"/>
                  </a:cubicBezTo>
                  <a:cubicBezTo>
                    <a:pt x="65" y="82"/>
                    <a:pt x="89" y="65"/>
                    <a:pt x="94" y="41"/>
                  </a:cubicBezTo>
                  <a:cubicBezTo>
                    <a:pt x="71" y="29"/>
                    <a:pt x="59" y="12"/>
                    <a:pt x="42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"/>
            <p:cNvSpPr/>
            <p:nvPr/>
          </p:nvSpPr>
          <p:spPr>
            <a:xfrm>
              <a:off x="6063525" y="1669500"/>
              <a:ext cx="18800" cy="78050"/>
            </a:xfrm>
            <a:custGeom>
              <a:avLst/>
              <a:gdLst/>
              <a:ahLst/>
              <a:cxnLst/>
              <a:rect l="l" t="t" r="r" b="b"/>
              <a:pathLst>
                <a:path w="752" h="3122" extrusionOk="0">
                  <a:moveTo>
                    <a:pt x="634" y="1"/>
                  </a:moveTo>
                  <a:cubicBezTo>
                    <a:pt x="393" y="493"/>
                    <a:pt x="223" y="974"/>
                    <a:pt x="141" y="1473"/>
                  </a:cubicBezTo>
                  <a:cubicBezTo>
                    <a:pt x="59" y="1966"/>
                    <a:pt x="53" y="2470"/>
                    <a:pt x="18" y="2975"/>
                  </a:cubicBezTo>
                  <a:cubicBezTo>
                    <a:pt x="18" y="2975"/>
                    <a:pt x="12" y="2963"/>
                    <a:pt x="0" y="2963"/>
                  </a:cubicBezTo>
                  <a:lnTo>
                    <a:pt x="0" y="2963"/>
                  </a:lnTo>
                  <a:lnTo>
                    <a:pt x="154" y="3111"/>
                  </a:lnTo>
                  <a:lnTo>
                    <a:pt x="154" y="3111"/>
                  </a:lnTo>
                  <a:cubicBezTo>
                    <a:pt x="260" y="3049"/>
                    <a:pt x="429" y="3003"/>
                    <a:pt x="452" y="2928"/>
                  </a:cubicBezTo>
                  <a:cubicBezTo>
                    <a:pt x="569" y="2435"/>
                    <a:pt x="692" y="1925"/>
                    <a:pt x="722" y="1420"/>
                  </a:cubicBezTo>
                  <a:cubicBezTo>
                    <a:pt x="751" y="951"/>
                    <a:pt x="669" y="476"/>
                    <a:pt x="634" y="1"/>
                  </a:cubicBezTo>
                  <a:close/>
                  <a:moveTo>
                    <a:pt x="154" y="3111"/>
                  </a:moveTo>
                  <a:cubicBezTo>
                    <a:pt x="152" y="3113"/>
                    <a:pt x="149" y="3114"/>
                    <a:pt x="147" y="3116"/>
                  </a:cubicBezTo>
                  <a:lnTo>
                    <a:pt x="164" y="3122"/>
                  </a:lnTo>
                  <a:lnTo>
                    <a:pt x="154" y="311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"/>
            <p:cNvSpPr/>
            <p:nvPr/>
          </p:nvSpPr>
          <p:spPr>
            <a:xfrm>
              <a:off x="6034475" y="1755100"/>
              <a:ext cx="51800" cy="16350"/>
            </a:xfrm>
            <a:custGeom>
              <a:avLst/>
              <a:gdLst/>
              <a:ahLst/>
              <a:cxnLst/>
              <a:rect l="l" t="t" r="r" b="b"/>
              <a:pathLst>
                <a:path w="2072" h="654" extrusionOk="0">
                  <a:moveTo>
                    <a:pt x="692" y="0"/>
                  </a:moveTo>
                  <a:cubicBezTo>
                    <a:pt x="466" y="0"/>
                    <a:pt x="235" y="24"/>
                    <a:pt x="1" y="61"/>
                  </a:cubicBezTo>
                  <a:cubicBezTo>
                    <a:pt x="658" y="255"/>
                    <a:pt x="1326" y="454"/>
                    <a:pt x="1983" y="654"/>
                  </a:cubicBezTo>
                  <a:cubicBezTo>
                    <a:pt x="2007" y="619"/>
                    <a:pt x="2036" y="589"/>
                    <a:pt x="2071" y="554"/>
                  </a:cubicBezTo>
                  <a:cubicBezTo>
                    <a:pt x="2060" y="515"/>
                    <a:pt x="2060" y="466"/>
                    <a:pt x="2060" y="426"/>
                  </a:cubicBezTo>
                  <a:lnTo>
                    <a:pt x="2060" y="426"/>
                  </a:lnTo>
                  <a:cubicBezTo>
                    <a:pt x="2062" y="428"/>
                    <a:pt x="2064" y="429"/>
                    <a:pt x="2066" y="431"/>
                  </a:cubicBezTo>
                  <a:lnTo>
                    <a:pt x="2060" y="419"/>
                  </a:lnTo>
                  <a:lnTo>
                    <a:pt x="2060" y="419"/>
                  </a:lnTo>
                  <a:cubicBezTo>
                    <a:pt x="2060" y="422"/>
                    <a:pt x="2060" y="424"/>
                    <a:pt x="2060" y="426"/>
                  </a:cubicBezTo>
                  <a:lnTo>
                    <a:pt x="2060" y="426"/>
                  </a:lnTo>
                  <a:cubicBezTo>
                    <a:pt x="1641" y="109"/>
                    <a:pt x="1178" y="0"/>
                    <a:pt x="69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"/>
            <p:cNvSpPr/>
            <p:nvPr/>
          </p:nvSpPr>
          <p:spPr>
            <a:xfrm>
              <a:off x="6135375" y="1823800"/>
              <a:ext cx="4425" cy="3675"/>
            </a:xfrm>
            <a:custGeom>
              <a:avLst/>
              <a:gdLst/>
              <a:ahLst/>
              <a:cxnLst/>
              <a:rect l="l" t="t" r="r" b="b"/>
              <a:pathLst>
                <a:path w="177" h="147" extrusionOk="0">
                  <a:moveTo>
                    <a:pt x="89" y="0"/>
                  </a:moveTo>
                  <a:cubicBezTo>
                    <a:pt x="71" y="53"/>
                    <a:pt x="42" y="106"/>
                    <a:pt x="1" y="147"/>
                  </a:cubicBezTo>
                  <a:lnTo>
                    <a:pt x="177" y="106"/>
                  </a:lnTo>
                  <a:cubicBezTo>
                    <a:pt x="147" y="71"/>
                    <a:pt x="118" y="41"/>
                    <a:pt x="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"/>
            <p:cNvSpPr/>
            <p:nvPr/>
          </p:nvSpPr>
          <p:spPr>
            <a:xfrm>
              <a:off x="6083900" y="1769075"/>
              <a:ext cx="4275" cy="2975"/>
            </a:xfrm>
            <a:custGeom>
              <a:avLst/>
              <a:gdLst/>
              <a:ahLst/>
              <a:cxnLst/>
              <a:rect l="l" t="t" r="r" b="b"/>
              <a:pathLst>
                <a:path w="171" h="119" extrusionOk="0">
                  <a:moveTo>
                    <a:pt x="89" y="1"/>
                  </a:moveTo>
                  <a:cubicBezTo>
                    <a:pt x="59" y="30"/>
                    <a:pt x="30" y="60"/>
                    <a:pt x="1" y="95"/>
                  </a:cubicBezTo>
                  <a:cubicBezTo>
                    <a:pt x="59" y="101"/>
                    <a:pt x="112" y="107"/>
                    <a:pt x="171" y="118"/>
                  </a:cubicBezTo>
                  <a:cubicBezTo>
                    <a:pt x="147" y="77"/>
                    <a:pt x="118" y="36"/>
                    <a:pt x="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"/>
            <p:cNvSpPr/>
            <p:nvPr/>
          </p:nvSpPr>
          <p:spPr>
            <a:xfrm>
              <a:off x="6036375" y="1713500"/>
              <a:ext cx="4425" cy="3100"/>
            </a:xfrm>
            <a:custGeom>
              <a:avLst/>
              <a:gdLst/>
              <a:ahLst/>
              <a:cxnLst/>
              <a:rect l="l" t="t" r="r" b="b"/>
              <a:pathLst>
                <a:path w="177" h="124" extrusionOk="0">
                  <a:moveTo>
                    <a:pt x="112" y="1"/>
                  </a:moveTo>
                  <a:cubicBezTo>
                    <a:pt x="77" y="36"/>
                    <a:pt x="42" y="83"/>
                    <a:pt x="1" y="124"/>
                  </a:cubicBezTo>
                  <a:cubicBezTo>
                    <a:pt x="60" y="118"/>
                    <a:pt x="118" y="118"/>
                    <a:pt x="177" y="11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"/>
            <p:cNvSpPr/>
            <p:nvPr/>
          </p:nvSpPr>
          <p:spPr>
            <a:xfrm>
              <a:off x="6025525" y="1686950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71" y="1"/>
                  </a:moveTo>
                  <a:cubicBezTo>
                    <a:pt x="124" y="42"/>
                    <a:pt x="65" y="89"/>
                    <a:pt x="1" y="124"/>
                  </a:cubicBezTo>
                  <a:cubicBezTo>
                    <a:pt x="65" y="147"/>
                    <a:pt x="118" y="159"/>
                    <a:pt x="183" y="183"/>
                  </a:cubicBezTo>
                  <a:cubicBezTo>
                    <a:pt x="183" y="124"/>
                    <a:pt x="171" y="54"/>
                    <a:pt x="1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"/>
            <p:cNvSpPr/>
            <p:nvPr/>
          </p:nvSpPr>
          <p:spPr>
            <a:xfrm>
              <a:off x="6245825" y="1907825"/>
              <a:ext cx="38725" cy="39925"/>
            </a:xfrm>
            <a:custGeom>
              <a:avLst/>
              <a:gdLst/>
              <a:ahLst/>
              <a:cxnLst/>
              <a:rect l="l" t="t" r="r" b="b"/>
              <a:pathLst>
                <a:path w="1549" h="1597" extrusionOk="0">
                  <a:moveTo>
                    <a:pt x="1525" y="1"/>
                  </a:moveTo>
                  <a:cubicBezTo>
                    <a:pt x="1257" y="154"/>
                    <a:pt x="1008" y="226"/>
                    <a:pt x="754" y="226"/>
                  </a:cubicBezTo>
                  <a:cubicBezTo>
                    <a:pt x="513" y="226"/>
                    <a:pt x="269" y="162"/>
                    <a:pt x="0" y="42"/>
                  </a:cubicBezTo>
                  <a:lnTo>
                    <a:pt x="0" y="42"/>
                  </a:lnTo>
                  <a:cubicBezTo>
                    <a:pt x="24" y="218"/>
                    <a:pt x="35" y="353"/>
                    <a:pt x="53" y="476"/>
                  </a:cubicBezTo>
                  <a:cubicBezTo>
                    <a:pt x="317" y="534"/>
                    <a:pt x="587" y="599"/>
                    <a:pt x="851" y="658"/>
                  </a:cubicBezTo>
                  <a:cubicBezTo>
                    <a:pt x="822" y="922"/>
                    <a:pt x="798" y="1127"/>
                    <a:pt x="769" y="1391"/>
                  </a:cubicBezTo>
                  <a:cubicBezTo>
                    <a:pt x="980" y="1467"/>
                    <a:pt x="1179" y="1532"/>
                    <a:pt x="1373" y="1596"/>
                  </a:cubicBezTo>
                  <a:cubicBezTo>
                    <a:pt x="1549" y="1291"/>
                    <a:pt x="980" y="945"/>
                    <a:pt x="1525" y="769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"/>
            <p:cNvSpPr/>
            <p:nvPr/>
          </p:nvSpPr>
          <p:spPr>
            <a:xfrm>
              <a:off x="5948525" y="1868375"/>
              <a:ext cx="32750" cy="19825"/>
            </a:xfrm>
            <a:custGeom>
              <a:avLst/>
              <a:gdLst/>
              <a:ahLst/>
              <a:cxnLst/>
              <a:rect l="l" t="t" r="r" b="b"/>
              <a:pathLst>
                <a:path w="1310" h="793" extrusionOk="0">
                  <a:moveTo>
                    <a:pt x="658" y="141"/>
                  </a:moveTo>
                  <a:lnTo>
                    <a:pt x="640" y="153"/>
                  </a:lnTo>
                  <a:lnTo>
                    <a:pt x="649" y="150"/>
                  </a:lnTo>
                  <a:lnTo>
                    <a:pt x="658" y="141"/>
                  </a:lnTo>
                  <a:close/>
                  <a:moveTo>
                    <a:pt x="1104" y="1"/>
                  </a:moveTo>
                  <a:lnTo>
                    <a:pt x="649" y="150"/>
                  </a:lnTo>
                  <a:lnTo>
                    <a:pt x="1" y="793"/>
                  </a:lnTo>
                  <a:cubicBezTo>
                    <a:pt x="846" y="552"/>
                    <a:pt x="904" y="505"/>
                    <a:pt x="1309" y="6"/>
                  </a:cubicBezTo>
                  <a:lnTo>
                    <a:pt x="1092" y="6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"/>
            <p:cNvSpPr/>
            <p:nvPr/>
          </p:nvSpPr>
          <p:spPr>
            <a:xfrm>
              <a:off x="6198450" y="1866325"/>
              <a:ext cx="7950" cy="5600"/>
            </a:xfrm>
            <a:custGeom>
              <a:avLst/>
              <a:gdLst/>
              <a:ahLst/>
              <a:cxnLst/>
              <a:rect l="l" t="t" r="r" b="b"/>
              <a:pathLst>
                <a:path w="318" h="224" extrusionOk="0">
                  <a:moveTo>
                    <a:pt x="118" y="0"/>
                  </a:moveTo>
                  <a:cubicBezTo>
                    <a:pt x="77" y="47"/>
                    <a:pt x="41" y="88"/>
                    <a:pt x="0" y="135"/>
                  </a:cubicBezTo>
                  <a:lnTo>
                    <a:pt x="288" y="223"/>
                  </a:lnTo>
                  <a:cubicBezTo>
                    <a:pt x="294" y="200"/>
                    <a:pt x="311" y="176"/>
                    <a:pt x="317" y="15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"/>
            <p:cNvSpPr/>
            <p:nvPr/>
          </p:nvSpPr>
          <p:spPr>
            <a:xfrm>
              <a:off x="6236575" y="1908700"/>
              <a:ext cx="2075" cy="3400"/>
            </a:xfrm>
            <a:custGeom>
              <a:avLst/>
              <a:gdLst/>
              <a:ahLst/>
              <a:cxnLst/>
              <a:rect l="l" t="t" r="r" b="b"/>
              <a:pathLst>
                <a:path w="83" h="136" extrusionOk="0">
                  <a:moveTo>
                    <a:pt x="48" y="1"/>
                  </a:moveTo>
                  <a:cubicBezTo>
                    <a:pt x="30" y="18"/>
                    <a:pt x="1" y="36"/>
                    <a:pt x="1" y="48"/>
                  </a:cubicBezTo>
                  <a:cubicBezTo>
                    <a:pt x="12" y="77"/>
                    <a:pt x="24" y="106"/>
                    <a:pt x="42" y="136"/>
                  </a:cubicBezTo>
                  <a:cubicBezTo>
                    <a:pt x="53" y="118"/>
                    <a:pt x="83" y="106"/>
                    <a:pt x="83" y="89"/>
                  </a:cubicBezTo>
                  <a:cubicBezTo>
                    <a:pt x="77" y="59"/>
                    <a:pt x="59" y="30"/>
                    <a:pt x="48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"/>
            <p:cNvSpPr/>
            <p:nvPr/>
          </p:nvSpPr>
          <p:spPr>
            <a:xfrm>
              <a:off x="5987700" y="1864575"/>
              <a:ext cx="4575" cy="2075"/>
            </a:xfrm>
            <a:custGeom>
              <a:avLst/>
              <a:gdLst/>
              <a:ahLst/>
              <a:cxnLst/>
              <a:rect l="l" t="t" r="r" b="b"/>
              <a:pathLst>
                <a:path w="183" h="83" extrusionOk="0">
                  <a:moveTo>
                    <a:pt x="112" y="0"/>
                  </a:moveTo>
                  <a:cubicBezTo>
                    <a:pt x="71" y="18"/>
                    <a:pt x="35" y="53"/>
                    <a:pt x="0" y="70"/>
                  </a:cubicBezTo>
                  <a:cubicBezTo>
                    <a:pt x="59" y="70"/>
                    <a:pt x="123" y="82"/>
                    <a:pt x="182" y="82"/>
                  </a:cubicBezTo>
                  <a:cubicBezTo>
                    <a:pt x="159" y="53"/>
                    <a:pt x="129" y="23"/>
                    <a:pt x="1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"/>
            <p:cNvSpPr/>
            <p:nvPr/>
          </p:nvSpPr>
          <p:spPr>
            <a:xfrm>
              <a:off x="5778550" y="2144825"/>
              <a:ext cx="80975" cy="42050"/>
            </a:xfrm>
            <a:custGeom>
              <a:avLst/>
              <a:gdLst/>
              <a:ahLst/>
              <a:cxnLst/>
              <a:rect l="l" t="t" r="r" b="b"/>
              <a:pathLst>
                <a:path w="3239" h="1682" extrusionOk="0">
                  <a:moveTo>
                    <a:pt x="2394" y="529"/>
                  </a:moveTo>
                  <a:cubicBezTo>
                    <a:pt x="2423" y="552"/>
                    <a:pt x="2447" y="582"/>
                    <a:pt x="2470" y="605"/>
                  </a:cubicBezTo>
                  <a:lnTo>
                    <a:pt x="2247" y="822"/>
                  </a:lnTo>
                  <a:cubicBezTo>
                    <a:pt x="2212" y="793"/>
                    <a:pt x="2183" y="758"/>
                    <a:pt x="2148" y="728"/>
                  </a:cubicBezTo>
                  <a:cubicBezTo>
                    <a:pt x="2236" y="664"/>
                    <a:pt x="2318" y="593"/>
                    <a:pt x="2394" y="529"/>
                  </a:cubicBezTo>
                  <a:close/>
                  <a:moveTo>
                    <a:pt x="2764" y="1268"/>
                  </a:moveTo>
                  <a:lnTo>
                    <a:pt x="2752" y="1274"/>
                  </a:lnTo>
                  <a:lnTo>
                    <a:pt x="2746" y="1280"/>
                  </a:lnTo>
                  <a:lnTo>
                    <a:pt x="2764" y="1268"/>
                  </a:lnTo>
                  <a:close/>
                  <a:moveTo>
                    <a:pt x="2124" y="763"/>
                  </a:moveTo>
                  <a:cubicBezTo>
                    <a:pt x="1860" y="1086"/>
                    <a:pt x="1678" y="1315"/>
                    <a:pt x="1555" y="1467"/>
                  </a:cubicBezTo>
                  <a:cubicBezTo>
                    <a:pt x="1250" y="1368"/>
                    <a:pt x="980" y="1268"/>
                    <a:pt x="664" y="1162"/>
                  </a:cubicBezTo>
                  <a:cubicBezTo>
                    <a:pt x="1133" y="1027"/>
                    <a:pt x="1573" y="910"/>
                    <a:pt x="2124" y="763"/>
                  </a:cubicBezTo>
                  <a:close/>
                  <a:moveTo>
                    <a:pt x="2687" y="1"/>
                  </a:moveTo>
                  <a:cubicBezTo>
                    <a:pt x="2353" y="18"/>
                    <a:pt x="2013" y="18"/>
                    <a:pt x="1678" y="54"/>
                  </a:cubicBezTo>
                  <a:cubicBezTo>
                    <a:pt x="1420" y="83"/>
                    <a:pt x="1104" y="89"/>
                    <a:pt x="939" y="241"/>
                  </a:cubicBezTo>
                  <a:cubicBezTo>
                    <a:pt x="593" y="564"/>
                    <a:pt x="329" y="969"/>
                    <a:pt x="1" y="1385"/>
                  </a:cubicBezTo>
                  <a:cubicBezTo>
                    <a:pt x="494" y="1578"/>
                    <a:pt x="965" y="1682"/>
                    <a:pt x="1431" y="1682"/>
                  </a:cubicBezTo>
                  <a:cubicBezTo>
                    <a:pt x="1731" y="1682"/>
                    <a:pt x="2029" y="1639"/>
                    <a:pt x="2330" y="1550"/>
                  </a:cubicBezTo>
                  <a:lnTo>
                    <a:pt x="2330" y="1550"/>
                  </a:lnTo>
                  <a:lnTo>
                    <a:pt x="2306" y="1573"/>
                  </a:lnTo>
                  <a:cubicBezTo>
                    <a:pt x="2358" y="1526"/>
                    <a:pt x="2406" y="1474"/>
                    <a:pt x="2453" y="1426"/>
                  </a:cubicBezTo>
                  <a:lnTo>
                    <a:pt x="2453" y="1426"/>
                  </a:lnTo>
                  <a:lnTo>
                    <a:pt x="2752" y="1274"/>
                  </a:lnTo>
                  <a:lnTo>
                    <a:pt x="2893" y="1133"/>
                  </a:lnTo>
                  <a:lnTo>
                    <a:pt x="3039" y="986"/>
                  </a:lnTo>
                  <a:cubicBezTo>
                    <a:pt x="3086" y="934"/>
                    <a:pt x="3138" y="887"/>
                    <a:pt x="3186" y="839"/>
                  </a:cubicBezTo>
                  <a:lnTo>
                    <a:pt x="3186" y="839"/>
                  </a:lnTo>
                  <a:cubicBezTo>
                    <a:pt x="3186" y="840"/>
                    <a:pt x="3186" y="840"/>
                    <a:pt x="3186" y="840"/>
                  </a:cubicBezTo>
                  <a:lnTo>
                    <a:pt x="3204" y="822"/>
                  </a:lnTo>
                  <a:lnTo>
                    <a:pt x="3204" y="822"/>
                  </a:lnTo>
                  <a:cubicBezTo>
                    <a:pt x="3198" y="828"/>
                    <a:pt x="3192" y="834"/>
                    <a:pt x="3186" y="839"/>
                  </a:cubicBezTo>
                  <a:lnTo>
                    <a:pt x="3186" y="839"/>
                  </a:lnTo>
                  <a:cubicBezTo>
                    <a:pt x="3210" y="699"/>
                    <a:pt x="3227" y="564"/>
                    <a:pt x="3239" y="429"/>
                  </a:cubicBezTo>
                  <a:cubicBezTo>
                    <a:pt x="3204" y="382"/>
                    <a:pt x="3157" y="329"/>
                    <a:pt x="3122" y="288"/>
                  </a:cubicBezTo>
                  <a:cubicBezTo>
                    <a:pt x="3028" y="347"/>
                    <a:pt x="2922" y="406"/>
                    <a:pt x="2828" y="464"/>
                  </a:cubicBezTo>
                  <a:cubicBezTo>
                    <a:pt x="2758" y="470"/>
                    <a:pt x="2676" y="470"/>
                    <a:pt x="2599" y="476"/>
                  </a:cubicBezTo>
                  <a:lnTo>
                    <a:pt x="2729" y="353"/>
                  </a:lnTo>
                  <a:cubicBezTo>
                    <a:pt x="2758" y="271"/>
                    <a:pt x="2775" y="200"/>
                    <a:pt x="2799" y="124"/>
                  </a:cubicBezTo>
                  <a:cubicBezTo>
                    <a:pt x="2764" y="83"/>
                    <a:pt x="2729" y="48"/>
                    <a:pt x="26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"/>
            <p:cNvSpPr/>
            <p:nvPr/>
          </p:nvSpPr>
          <p:spPr>
            <a:xfrm>
              <a:off x="5836475" y="2138075"/>
              <a:ext cx="59150" cy="52725"/>
            </a:xfrm>
            <a:custGeom>
              <a:avLst/>
              <a:gdLst/>
              <a:ahLst/>
              <a:cxnLst/>
              <a:rect l="l" t="t" r="r" b="b"/>
              <a:pathLst>
                <a:path w="2366" h="2109" extrusionOk="0">
                  <a:moveTo>
                    <a:pt x="1485" y="71"/>
                  </a:moveTo>
                  <a:lnTo>
                    <a:pt x="1479" y="83"/>
                  </a:lnTo>
                  <a:cubicBezTo>
                    <a:pt x="1481" y="82"/>
                    <a:pt x="1483" y="82"/>
                    <a:pt x="1485" y="81"/>
                  </a:cubicBezTo>
                  <a:lnTo>
                    <a:pt x="1485" y="81"/>
                  </a:lnTo>
                  <a:cubicBezTo>
                    <a:pt x="1485" y="78"/>
                    <a:pt x="1485" y="75"/>
                    <a:pt x="1485" y="71"/>
                  </a:cubicBezTo>
                  <a:close/>
                  <a:moveTo>
                    <a:pt x="1737" y="1"/>
                  </a:moveTo>
                  <a:cubicBezTo>
                    <a:pt x="1651" y="24"/>
                    <a:pt x="1565" y="52"/>
                    <a:pt x="1485" y="81"/>
                  </a:cubicBezTo>
                  <a:lnTo>
                    <a:pt x="1485" y="81"/>
                  </a:lnTo>
                  <a:cubicBezTo>
                    <a:pt x="1476" y="540"/>
                    <a:pt x="1260" y="877"/>
                    <a:pt x="881" y="1110"/>
                  </a:cubicBezTo>
                  <a:lnTo>
                    <a:pt x="893" y="1092"/>
                  </a:lnTo>
                  <a:lnTo>
                    <a:pt x="893" y="1092"/>
                  </a:lnTo>
                  <a:cubicBezTo>
                    <a:pt x="840" y="1151"/>
                    <a:pt x="781" y="1204"/>
                    <a:pt x="734" y="1256"/>
                  </a:cubicBezTo>
                  <a:lnTo>
                    <a:pt x="746" y="1239"/>
                  </a:lnTo>
                  <a:lnTo>
                    <a:pt x="588" y="1403"/>
                  </a:lnTo>
                  <a:lnTo>
                    <a:pt x="599" y="1385"/>
                  </a:lnTo>
                  <a:lnTo>
                    <a:pt x="452" y="1538"/>
                  </a:lnTo>
                  <a:lnTo>
                    <a:pt x="452" y="1538"/>
                  </a:lnTo>
                  <a:lnTo>
                    <a:pt x="148" y="1696"/>
                  </a:lnTo>
                  <a:lnTo>
                    <a:pt x="159" y="1679"/>
                  </a:lnTo>
                  <a:lnTo>
                    <a:pt x="159" y="1679"/>
                  </a:lnTo>
                  <a:cubicBezTo>
                    <a:pt x="106" y="1727"/>
                    <a:pt x="58" y="1780"/>
                    <a:pt x="14" y="1828"/>
                  </a:cubicBezTo>
                  <a:lnTo>
                    <a:pt x="14" y="1828"/>
                  </a:lnTo>
                  <a:cubicBezTo>
                    <a:pt x="14" y="1827"/>
                    <a:pt x="13" y="1826"/>
                    <a:pt x="13" y="1825"/>
                  </a:cubicBezTo>
                  <a:lnTo>
                    <a:pt x="1" y="1843"/>
                  </a:lnTo>
                  <a:cubicBezTo>
                    <a:pt x="5" y="1838"/>
                    <a:pt x="10" y="1833"/>
                    <a:pt x="14" y="1828"/>
                  </a:cubicBezTo>
                  <a:lnTo>
                    <a:pt x="14" y="1828"/>
                  </a:lnTo>
                  <a:cubicBezTo>
                    <a:pt x="48" y="1905"/>
                    <a:pt x="72" y="2031"/>
                    <a:pt x="124" y="2048"/>
                  </a:cubicBezTo>
                  <a:cubicBezTo>
                    <a:pt x="267" y="2084"/>
                    <a:pt x="409" y="2109"/>
                    <a:pt x="549" y="2109"/>
                  </a:cubicBezTo>
                  <a:cubicBezTo>
                    <a:pt x="731" y="2109"/>
                    <a:pt x="911" y="2067"/>
                    <a:pt x="1086" y="1954"/>
                  </a:cubicBezTo>
                  <a:cubicBezTo>
                    <a:pt x="1397" y="1755"/>
                    <a:pt x="1737" y="1579"/>
                    <a:pt x="2066" y="1385"/>
                  </a:cubicBezTo>
                  <a:lnTo>
                    <a:pt x="2066" y="1385"/>
                  </a:lnTo>
                  <a:lnTo>
                    <a:pt x="2054" y="1391"/>
                  </a:lnTo>
                  <a:cubicBezTo>
                    <a:pt x="2160" y="1209"/>
                    <a:pt x="2265" y="1028"/>
                    <a:pt x="2365" y="846"/>
                  </a:cubicBezTo>
                  <a:cubicBezTo>
                    <a:pt x="2248" y="681"/>
                    <a:pt x="2130" y="523"/>
                    <a:pt x="2013" y="365"/>
                  </a:cubicBezTo>
                  <a:cubicBezTo>
                    <a:pt x="1925" y="241"/>
                    <a:pt x="1831" y="118"/>
                    <a:pt x="173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"/>
            <p:cNvSpPr/>
            <p:nvPr/>
          </p:nvSpPr>
          <p:spPr>
            <a:xfrm>
              <a:off x="5924625" y="2176225"/>
              <a:ext cx="4275" cy="1625"/>
            </a:xfrm>
            <a:custGeom>
              <a:avLst/>
              <a:gdLst/>
              <a:ahLst/>
              <a:cxnLst/>
              <a:rect l="l" t="t" r="r" b="b"/>
              <a:pathLst>
                <a:path w="171" h="65" extrusionOk="0">
                  <a:moveTo>
                    <a:pt x="6" y="0"/>
                  </a:moveTo>
                  <a:lnTo>
                    <a:pt x="1" y="12"/>
                  </a:lnTo>
                  <a:lnTo>
                    <a:pt x="34" y="12"/>
                  </a:lnTo>
                  <a:cubicBezTo>
                    <a:pt x="25" y="8"/>
                    <a:pt x="16" y="4"/>
                    <a:pt x="6" y="0"/>
                  </a:cubicBezTo>
                  <a:close/>
                  <a:moveTo>
                    <a:pt x="141" y="0"/>
                  </a:moveTo>
                  <a:lnTo>
                    <a:pt x="141" y="0"/>
                  </a:lnTo>
                  <a:cubicBezTo>
                    <a:pt x="142" y="4"/>
                    <a:pt x="143" y="8"/>
                    <a:pt x="145" y="12"/>
                  </a:cubicBezTo>
                  <a:lnTo>
                    <a:pt x="159" y="12"/>
                  </a:lnTo>
                  <a:cubicBezTo>
                    <a:pt x="153" y="6"/>
                    <a:pt x="141" y="0"/>
                    <a:pt x="141" y="0"/>
                  </a:cubicBezTo>
                  <a:close/>
                  <a:moveTo>
                    <a:pt x="34" y="12"/>
                  </a:moveTo>
                  <a:cubicBezTo>
                    <a:pt x="79" y="30"/>
                    <a:pt x="127" y="45"/>
                    <a:pt x="171" y="65"/>
                  </a:cubicBezTo>
                  <a:cubicBezTo>
                    <a:pt x="156" y="45"/>
                    <a:pt x="150" y="30"/>
                    <a:pt x="14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"/>
            <p:cNvSpPr/>
            <p:nvPr/>
          </p:nvSpPr>
          <p:spPr>
            <a:xfrm>
              <a:off x="5856575" y="2149825"/>
              <a:ext cx="4275" cy="5450"/>
            </a:xfrm>
            <a:custGeom>
              <a:avLst/>
              <a:gdLst/>
              <a:ahLst/>
              <a:cxnLst/>
              <a:rect l="l" t="t" r="r" b="b"/>
              <a:pathLst>
                <a:path w="171" h="218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2" y="30"/>
                    <a:pt x="59" y="53"/>
                    <a:pt x="1" y="82"/>
                  </a:cubicBezTo>
                  <a:cubicBezTo>
                    <a:pt x="48" y="129"/>
                    <a:pt x="83" y="176"/>
                    <a:pt x="118" y="217"/>
                  </a:cubicBezTo>
                  <a:cubicBezTo>
                    <a:pt x="136" y="147"/>
                    <a:pt x="153" y="71"/>
                    <a:pt x="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"/>
            <p:cNvSpPr/>
            <p:nvPr/>
          </p:nvSpPr>
          <p:spPr>
            <a:xfrm>
              <a:off x="5863175" y="2143225"/>
              <a:ext cx="2825" cy="3100"/>
            </a:xfrm>
            <a:custGeom>
              <a:avLst/>
              <a:gdLst/>
              <a:ahLst/>
              <a:cxnLst/>
              <a:rect l="l" t="t" r="r" b="b"/>
              <a:pathLst>
                <a:path w="113" h="124" extrusionOk="0">
                  <a:moveTo>
                    <a:pt x="106" y="0"/>
                  </a:moveTo>
                  <a:cubicBezTo>
                    <a:pt x="104" y="5"/>
                    <a:pt x="103" y="9"/>
                    <a:pt x="101" y="13"/>
                  </a:cubicBezTo>
                  <a:lnTo>
                    <a:pt x="101" y="13"/>
                  </a:lnTo>
                  <a:cubicBezTo>
                    <a:pt x="105" y="11"/>
                    <a:pt x="108" y="9"/>
                    <a:pt x="112" y="6"/>
                  </a:cubicBezTo>
                  <a:lnTo>
                    <a:pt x="106" y="0"/>
                  </a:lnTo>
                  <a:close/>
                  <a:moveTo>
                    <a:pt x="101" y="13"/>
                  </a:moveTo>
                  <a:lnTo>
                    <a:pt x="101" y="13"/>
                  </a:lnTo>
                  <a:cubicBezTo>
                    <a:pt x="69" y="32"/>
                    <a:pt x="32" y="44"/>
                    <a:pt x="1" y="65"/>
                  </a:cubicBezTo>
                  <a:cubicBezTo>
                    <a:pt x="24" y="88"/>
                    <a:pt x="42" y="100"/>
                    <a:pt x="65" y="123"/>
                  </a:cubicBezTo>
                  <a:cubicBezTo>
                    <a:pt x="81" y="87"/>
                    <a:pt x="87" y="50"/>
                    <a:pt x="101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"/>
            <p:cNvSpPr/>
            <p:nvPr/>
          </p:nvSpPr>
          <p:spPr>
            <a:xfrm>
              <a:off x="5845725" y="2144250"/>
              <a:ext cx="4425" cy="3700"/>
            </a:xfrm>
            <a:custGeom>
              <a:avLst/>
              <a:gdLst/>
              <a:ahLst/>
              <a:cxnLst/>
              <a:rect l="l" t="t" r="r" b="b"/>
              <a:pathLst>
                <a:path w="177" h="148" extrusionOk="0">
                  <a:moveTo>
                    <a:pt x="176" y="0"/>
                  </a:moveTo>
                  <a:lnTo>
                    <a:pt x="0" y="24"/>
                  </a:lnTo>
                  <a:cubicBezTo>
                    <a:pt x="42" y="59"/>
                    <a:pt x="77" y="106"/>
                    <a:pt x="106" y="147"/>
                  </a:cubicBezTo>
                  <a:cubicBezTo>
                    <a:pt x="135" y="100"/>
                    <a:pt x="159" y="53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"/>
            <p:cNvSpPr/>
            <p:nvPr/>
          </p:nvSpPr>
          <p:spPr>
            <a:xfrm>
              <a:off x="6418500" y="2080100"/>
              <a:ext cx="4800" cy="4775"/>
            </a:xfrm>
            <a:custGeom>
              <a:avLst/>
              <a:gdLst/>
              <a:ahLst/>
              <a:cxnLst/>
              <a:rect l="l" t="t" r="r" b="b"/>
              <a:pathLst>
                <a:path w="192" h="191" extrusionOk="0">
                  <a:moveTo>
                    <a:pt x="80" y="1"/>
                  </a:moveTo>
                  <a:cubicBezTo>
                    <a:pt x="3" y="1"/>
                    <a:pt x="0" y="78"/>
                    <a:pt x="39" y="190"/>
                  </a:cubicBezTo>
                  <a:cubicBezTo>
                    <a:pt x="86" y="132"/>
                    <a:pt x="139" y="85"/>
                    <a:pt x="192" y="32"/>
                  </a:cubicBezTo>
                  <a:cubicBezTo>
                    <a:pt x="144" y="10"/>
                    <a:pt x="107" y="1"/>
                    <a:pt x="8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"/>
            <p:cNvSpPr/>
            <p:nvPr/>
          </p:nvSpPr>
          <p:spPr>
            <a:xfrm>
              <a:off x="6305225" y="1926600"/>
              <a:ext cx="4425" cy="4125"/>
            </a:xfrm>
            <a:custGeom>
              <a:avLst/>
              <a:gdLst/>
              <a:ahLst/>
              <a:cxnLst/>
              <a:rect l="l" t="t" r="r" b="b"/>
              <a:pathLst>
                <a:path w="177" h="165" extrusionOk="0">
                  <a:moveTo>
                    <a:pt x="176" y="1"/>
                  </a:moveTo>
                  <a:cubicBezTo>
                    <a:pt x="117" y="53"/>
                    <a:pt x="59" y="112"/>
                    <a:pt x="0" y="165"/>
                  </a:cubicBezTo>
                  <a:cubicBezTo>
                    <a:pt x="59" y="112"/>
                    <a:pt x="117" y="65"/>
                    <a:pt x="17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"/>
            <p:cNvSpPr/>
            <p:nvPr/>
          </p:nvSpPr>
          <p:spPr>
            <a:xfrm>
              <a:off x="6346125" y="1871900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6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"/>
            <p:cNvSpPr/>
            <p:nvPr/>
          </p:nvSpPr>
          <p:spPr>
            <a:xfrm>
              <a:off x="5851300" y="1446725"/>
              <a:ext cx="55025" cy="40500"/>
            </a:xfrm>
            <a:custGeom>
              <a:avLst/>
              <a:gdLst/>
              <a:ahLst/>
              <a:cxnLst/>
              <a:rect l="l" t="t" r="r" b="b"/>
              <a:pathLst>
                <a:path w="2201" h="1620" extrusionOk="0">
                  <a:moveTo>
                    <a:pt x="445" y="586"/>
                  </a:moveTo>
                  <a:lnTo>
                    <a:pt x="445" y="586"/>
                  </a:lnTo>
                  <a:cubicBezTo>
                    <a:pt x="443" y="586"/>
                    <a:pt x="442" y="587"/>
                    <a:pt x="440" y="587"/>
                  </a:cubicBezTo>
                  <a:lnTo>
                    <a:pt x="452" y="593"/>
                  </a:lnTo>
                  <a:lnTo>
                    <a:pt x="445" y="586"/>
                  </a:lnTo>
                  <a:close/>
                  <a:moveTo>
                    <a:pt x="747" y="871"/>
                  </a:moveTo>
                  <a:cubicBezTo>
                    <a:pt x="741" y="876"/>
                    <a:pt x="734" y="881"/>
                    <a:pt x="728" y="886"/>
                  </a:cubicBezTo>
                  <a:lnTo>
                    <a:pt x="740" y="898"/>
                  </a:lnTo>
                  <a:cubicBezTo>
                    <a:pt x="742" y="889"/>
                    <a:pt x="745" y="879"/>
                    <a:pt x="747" y="871"/>
                  </a:cubicBezTo>
                  <a:close/>
                  <a:moveTo>
                    <a:pt x="1754" y="1614"/>
                  </a:moveTo>
                  <a:lnTo>
                    <a:pt x="1760" y="1620"/>
                  </a:lnTo>
                  <a:cubicBezTo>
                    <a:pt x="1761" y="1618"/>
                    <a:pt x="1761" y="1616"/>
                    <a:pt x="1762" y="1614"/>
                  </a:cubicBezTo>
                  <a:lnTo>
                    <a:pt x="1762" y="1614"/>
                  </a:lnTo>
                  <a:cubicBezTo>
                    <a:pt x="1759" y="1614"/>
                    <a:pt x="1757" y="1614"/>
                    <a:pt x="1754" y="1614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53" y="94"/>
                    <a:pt x="112" y="200"/>
                    <a:pt x="159" y="300"/>
                  </a:cubicBezTo>
                  <a:lnTo>
                    <a:pt x="305" y="446"/>
                  </a:lnTo>
                  <a:lnTo>
                    <a:pt x="445" y="586"/>
                  </a:lnTo>
                  <a:lnTo>
                    <a:pt x="445" y="586"/>
                  </a:lnTo>
                  <a:cubicBezTo>
                    <a:pt x="501" y="571"/>
                    <a:pt x="550" y="563"/>
                    <a:pt x="592" y="563"/>
                  </a:cubicBezTo>
                  <a:cubicBezTo>
                    <a:pt x="745" y="563"/>
                    <a:pt x="800" y="666"/>
                    <a:pt x="747" y="871"/>
                  </a:cubicBezTo>
                  <a:lnTo>
                    <a:pt x="747" y="871"/>
                  </a:lnTo>
                  <a:cubicBezTo>
                    <a:pt x="871" y="770"/>
                    <a:pt x="1006" y="662"/>
                    <a:pt x="1174" y="528"/>
                  </a:cubicBezTo>
                  <a:cubicBezTo>
                    <a:pt x="1215" y="710"/>
                    <a:pt x="1267" y="943"/>
                    <a:pt x="1326" y="1177"/>
                  </a:cubicBezTo>
                  <a:lnTo>
                    <a:pt x="1326" y="1177"/>
                  </a:lnTo>
                  <a:cubicBezTo>
                    <a:pt x="1324" y="1176"/>
                    <a:pt x="1322" y="1175"/>
                    <a:pt x="1320" y="1174"/>
                  </a:cubicBezTo>
                  <a:lnTo>
                    <a:pt x="1320" y="1174"/>
                  </a:lnTo>
                  <a:lnTo>
                    <a:pt x="1326" y="1180"/>
                  </a:lnTo>
                  <a:cubicBezTo>
                    <a:pt x="1326" y="1179"/>
                    <a:pt x="1326" y="1178"/>
                    <a:pt x="1326" y="1177"/>
                  </a:cubicBezTo>
                  <a:lnTo>
                    <a:pt x="1326" y="1177"/>
                  </a:lnTo>
                  <a:cubicBezTo>
                    <a:pt x="1482" y="1270"/>
                    <a:pt x="1645" y="1357"/>
                    <a:pt x="1796" y="1467"/>
                  </a:cubicBezTo>
                  <a:cubicBezTo>
                    <a:pt x="1812" y="1473"/>
                    <a:pt x="1775" y="1560"/>
                    <a:pt x="1762" y="1614"/>
                  </a:cubicBezTo>
                  <a:lnTo>
                    <a:pt x="1762" y="1614"/>
                  </a:lnTo>
                  <a:cubicBezTo>
                    <a:pt x="1906" y="1614"/>
                    <a:pt x="2056" y="1620"/>
                    <a:pt x="2200" y="1620"/>
                  </a:cubicBezTo>
                  <a:cubicBezTo>
                    <a:pt x="2118" y="1291"/>
                    <a:pt x="2048" y="968"/>
                    <a:pt x="1977" y="652"/>
                  </a:cubicBezTo>
                  <a:cubicBezTo>
                    <a:pt x="1907" y="558"/>
                    <a:pt x="1842" y="411"/>
                    <a:pt x="1754" y="388"/>
                  </a:cubicBezTo>
                  <a:cubicBezTo>
                    <a:pt x="1174" y="241"/>
                    <a:pt x="587" y="124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"/>
            <p:cNvSpPr/>
            <p:nvPr/>
          </p:nvSpPr>
          <p:spPr>
            <a:xfrm>
              <a:off x="6327350" y="1925425"/>
              <a:ext cx="2675" cy="3250"/>
            </a:xfrm>
            <a:custGeom>
              <a:avLst/>
              <a:gdLst/>
              <a:ahLst/>
              <a:cxnLst/>
              <a:rect l="l" t="t" r="r" b="b"/>
              <a:pathLst>
                <a:path w="107" h="130" extrusionOk="0">
                  <a:moveTo>
                    <a:pt x="107" y="1"/>
                  </a:moveTo>
                  <a:lnTo>
                    <a:pt x="107" y="1"/>
                  </a:lnTo>
                  <a:cubicBezTo>
                    <a:pt x="65" y="12"/>
                    <a:pt x="36" y="30"/>
                    <a:pt x="1" y="42"/>
                  </a:cubicBezTo>
                  <a:cubicBezTo>
                    <a:pt x="30" y="71"/>
                    <a:pt x="60" y="100"/>
                    <a:pt x="95" y="130"/>
                  </a:cubicBezTo>
                  <a:cubicBezTo>
                    <a:pt x="95" y="89"/>
                    <a:pt x="107" y="42"/>
                    <a:pt x="1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"/>
            <p:cNvSpPr/>
            <p:nvPr/>
          </p:nvSpPr>
          <p:spPr>
            <a:xfrm>
              <a:off x="6397475" y="1568450"/>
              <a:ext cx="11950" cy="25100"/>
            </a:xfrm>
            <a:custGeom>
              <a:avLst/>
              <a:gdLst/>
              <a:ahLst/>
              <a:cxnLst/>
              <a:rect l="l" t="t" r="r" b="b"/>
              <a:pathLst>
                <a:path w="478" h="1004" extrusionOk="0">
                  <a:moveTo>
                    <a:pt x="276" y="1"/>
                  </a:moveTo>
                  <a:cubicBezTo>
                    <a:pt x="190" y="322"/>
                    <a:pt x="104" y="655"/>
                    <a:pt x="17" y="983"/>
                  </a:cubicBezTo>
                  <a:lnTo>
                    <a:pt x="17" y="983"/>
                  </a:lnTo>
                  <a:cubicBezTo>
                    <a:pt x="306" y="728"/>
                    <a:pt x="477" y="432"/>
                    <a:pt x="276" y="1"/>
                  </a:cubicBezTo>
                  <a:close/>
                  <a:moveTo>
                    <a:pt x="17" y="983"/>
                  </a:moveTo>
                  <a:cubicBezTo>
                    <a:pt x="12" y="988"/>
                    <a:pt x="6" y="993"/>
                    <a:pt x="0" y="998"/>
                  </a:cubicBezTo>
                  <a:lnTo>
                    <a:pt x="12" y="1004"/>
                  </a:lnTo>
                  <a:cubicBezTo>
                    <a:pt x="14" y="997"/>
                    <a:pt x="16" y="990"/>
                    <a:pt x="17" y="98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"/>
            <p:cNvSpPr/>
            <p:nvPr/>
          </p:nvSpPr>
          <p:spPr>
            <a:xfrm>
              <a:off x="6316800" y="1459325"/>
              <a:ext cx="36850" cy="93900"/>
            </a:xfrm>
            <a:custGeom>
              <a:avLst/>
              <a:gdLst/>
              <a:ahLst/>
              <a:cxnLst/>
              <a:rect l="l" t="t" r="r" b="b"/>
              <a:pathLst>
                <a:path w="1474" h="3756" extrusionOk="0">
                  <a:moveTo>
                    <a:pt x="1473" y="1"/>
                  </a:moveTo>
                  <a:lnTo>
                    <a:pt x="1473" y="1"/>
                  </a:lnTo>
                  <a:cubicBezTo>
                    <a:pt x="822" y="664"/>
                    <a:pt x="476" y="1462"/>
                    <a:pt x="423" y="2406"/>
                  </a:cubicBezTo>
                  <a:cubicBezTo>
                    <a:pt x="270" y="2353"/>
                    <a:pt x="130" y="2318"/>
                    <a:pt x="1" y="2277"/>
                  </a:cubicBezTo>
                  <a:lnTo>
                    <a:pt x="1" y="2277"/>
                  </a:lnTo>
                  <a:cubicBezTo>
                    <a:pt x="6" y="2365"/>
                    <a:pt x="12" y="2459"/>
                    <a:pt x="18" y="2547"/>
                  </a:cubicBezTo>
                  <a:cubicBezTo>
                    <a:pt x="106" y="2694"/>
                    <a:pt x="505" y="2770"/>
                    <a:pt x="136" y="3022"/>
                  </a:cubicBezTo>
                  <a:cubicBezTo>
                    <a:pt x="270" y="3427"/>
                    <a:pt x="540" y="3679"/>
                    <a:pt x="957" y="3756"/>
                  </a:cubicBezTo>
                  <a:cubicBezTo>
                    <a:pt x="798" y="3175"/>
                    <a:pt x="417" y="2641"/>
                    <a:pt x="722" y="1990"/>
                  </a:cubicBezTo>
                  <a:cubicBezTo>
                    <a:pt x="910" y="1603"/>
                    <a:pt x="1039" y="1192"/>
                    <a:pt x="1186" y="793"/>
                  </a:cubicBezTo>
                  <a:lnTo>
                    <a:pt x="147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"/>
            <p:cNvSpPr/>
            <p:nvPr/>
          </p:nvSpPr>
          <p:spPr>
            <a:xfrm>
              <a:off x="6346575" y="1498050"/>
              <a:ext cx="21725" cy="48000"/>
            </a:xfrm>
            <a:custGeom>
              <a:avLst/>
              <a:gdLst/>
              <a:ahLst/>
              <a:cxnLst/>
              <a:rect l="l" t="t" r="r" b="b"/>
              <a:pathLst>
                <a:path w="869" h="1920" extrusionOk="0">
                  <a:moveTo>
                    <a:pt x="869" y="1"/>
                  </a:moveTo>
                  <a:lnTo>
                    <a:pt x="869" y="1"/>
                  </a:lnTo>
                  <a:cubicBezTo>
                    <a:pt x="810" y="18"/>
                    <a:pt x="716" y="18"/>
                    <a:pt x="699" y="48"/>
                  </a:cubicBezTo>
                  <a:cubicBezTo>
                    <a:pt x="464" y="652"/>
                    <a:pt x="235" y="1262"/>
                    <a:pt x="0" y="1872"/>
                  </a:cubicBezTo>
                  <a:cubicBezTo>
                    <a:pt x="100" y="1884"/>
                    <a:pt x="194" y="1901"/>
                    <a:pt x="276" y="1919"/>
                  </a:cubicBezTo>
                  <a:cubicBezTo>
                    <a:pt x="347" y="1667"/>
                    <a:pt x="411" y="1415"/>
                    <a:pt x="493" y="1168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"/>
            <p:cNvSpPr/>
            <p:nvPr/>
          </p:nvSpPr>
          <p:spPr>
            <a:xfrm>
              <a:off x="6368125" y="1468725"/>
              <a:ext cx="15000" cy="29500"/>
            </a:xfrm>
            <a:custGeom>
              <a:avLst/>
              <a:gdLst/>
              <a:ahLst/>
              <a:cxnLst/>
              <a:rect l="l" t="t" r="r" b="b"/>
              <a:pathLst>
                <a:path w="600" h="1180" extrusionOk="0">
                  <a:moveTo>
                    <a:pt x="599" y="0"/>
                  </a:moveTo>
                  <a:cubicBezTo>
                    <a:pt x="206" y="294"/>
                    <a:pt x="1" y="681"/>
                    <a:pt x="7" y="1180"/>
                  </a:cubicBezTo>
                  <a:cubicBezTo>
                    <a:pt x="365" y="869"/>
                    <a:pt x="517" y="446"/>
                    <a:pt x="5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"/>
            <p:cNvSpPr/>
            <p:nvPr/>
          </p:nvSpPr>
          <p:spPr>
            <a:xfrm>
              <a:off x="6342025" y="1544850"/>
              <a:ext cx="11625" cy="19375"/>
            </a:xfrm>
            <a:custGeom>
              <a:avLst/>
              <a:gdLst/>
              <a:ahLst/>
              <a:cxnLst/>
              <a:rect l="l" t="t" r="r" b="b"/>
              <a:pathLst>
                <a:path w="465" h="775" extrusionOk="0">
                  <a:moveTo>
                    <a:pt x="182" y="0"/>
                  </a:moveTo>
                  <a:cubicBezTo>
                    <a:pt x="136" y="129"/>
                    <a:pt x="77" y="270"/>
                    <a:pt x="18" y="411"/>
                  </a:cubicBezTo>
                  <a:cubicBezTo>
                    <a:pt x="6" y="469"/>
                    <a:pt x="6" y="522"/>
                    <a:pt x="1" y="581"/>
                  </a:cubicBezTo>
                  <a:cubicBezTo>
                    <a:pt x="136" y="645"/>
                    <a:pt x="259" y="710"/>
                    <a:pt x="388" y="774"/>
                  </a:cubicBezTo>
                  <a:cubicBezTo>
                    <a:pt x="411" y="528"/>
                    <a:pt x="441" y="288"/>
                    <a:pt x="464" y="41"/>
                  </a:cubicBezTo>
                  <a:cubicBezTo>
                    <a:pt x="370" y="29"/>
                    <a:pt x="282" y="12"/>
                    <a:pt x="1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"/>
            <p:cNvSpPr/>
            <p:nvPr/>
          </p:nvSpPr>
          <p:spPr>
            <a:xfrm>
              <a:off x="6342025" y="1559075"/>
              <a:ext cx="9700" cy="15700"/>
            </a:xfrm>
            <a:custGeom>
              <a:avLst/>
              <a:gdLst/>
              <a:ahLst/>
              <a:cxnLst/>
              <a:rect l="l" t="t" r="r" b="b"/>
              <a:pathLst>
                <a:path w="388" h="628" extrusionOk="0">
                  <a:moveTo>
                    <a:pt x="1" y="0"/>
                  </a:moveTo>
                  <a:lnTo>
                    <a:pt x="1" y="0"/>
                  </a:lnTo>
                  <a:cubicBezTo>
                    <a:pt x="59" y="217"/>
                    <a:pt x="118" y="423"/>
                    <a:pt x="171" y="628"/>
                  </a:cubicBezTo>
                  <a:cubicBezTo>
                    <a:pt x="241" y="581"/>
                    <a:pt x="317" y="528"/>
                    <a:pt x="388" y="487"/>
                  </a:cubicBezTo>
                  <a:lnTo>
                    <a:pt x="388" y="200"/>
                  </a:lnTo>
                  <a:cubicBezTo>
                    <a:pt x="259" y="135"/>
                    <a:pt x="136" y="71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"/>
            <p:cNvSpPr/>
            <p:nvPr/>
          </p:nvSpPr>
          <p:spPr>
            <a:xfrm>
              <a:off x="6192150" y="1329250"/>
              <a:ext cx="40650" cy="30650"/>
            </a:xfrm>
            <a:custGeom>
              <a:avLst/>
              <a:gdLst/>
              <a:ahLst/>
              <a:cxnLst/>
              <a:rect l="l" t="t" r="r" b="b"/>
              <a:pathLst>
                <a:path w="1626" h="1226" extrusionOk="0">
                  <a:moveTo>
                    <a:pt x="0" y="0"/>
                  </a:moveTo>
                  <a:lnTo>
                    <a:pt x="0" y="0"/>
                  </a:lnTo>
                  <a:cubicBezTo>
                    <a:pt x="323" y="305"/>
                    <a:pt x="628" y="657"/>
                    <a:pt x="997" y="910"/>
                  </a:cubicBezTo>
                  <a:cubicBezTo>
                    <a:pt x="1127" y="1007"/>
                    <a:pt x="1246" y="1226"/>
                    <a:pt x="1447" y="1226"/>
                  </a:cubicBezTo>
                  <a:cubicBezTo>
                    <a:pt x="1500" y="1226"/>
                    <a:pt x="1559" y="1210"/>
                    <a:pt x="1625" y="1174"/>
                  </a:cubicBezTo>
                  <a:cubicBezTo>
                    <a:pt x="1426" y="804"/>
                    <a:pt x="1232" y="435"/>
                    <a:pt x="1009" y="12"/>
                  </a:cubicBezTo>
                  <a:cubicBezTo>
                    <a:pt x="898" y="176"/>
                    <a:pt x="839" y="264"/>
                    <a:pt x="798" y="329"/>
                  </a:cubicBezTo>
                  <a:cubicBezTo>
                    <a:pt x="516" y="217"/>
                    <a:pt x="264" y="112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"/>
            <p:cNvSpPr/>
            <p:nvPr/>
          </p:nvSpPr>
          <p:spPr>
            <a:xfrm>
              <a:off x="6173525" y="1318250"/>
              <a:ext cx="15125" cy="8250"/>
            </a:xfrm>
            <a:custGeom>
              <a:avLst/>
              <a:gdLst/>
              <a:ahLst/>
              <a:cxnLst/>
              <a:rect l="l" t="t" r="r" b="b"/>
              <a:pathLst>
                <a:path w="605" h="330" extrusionOk="0">
                  <a:moveTo>
                    <a:pt x="0" y="0"/>
                  </a:moveTo>
                  <a:cubicBezTo>
                    <a:pt x="118" y="175"/>
                    <a:pt x="247" y="330"/>
                    <a:pt x="445" y="330"/>
                  </a:cubicBezTo>
                  <a:cubicBezTo>
                    <a:pt x="493" y="330"/>
                    <a:pt x="546" y="320"/>
                    <a:pt x="604" y="300"/>
                  </a:cubicBezTo>
                  <a:cubicBezTo>
                    <a:pt x="405" y="200"/>
                    <a:pt x="199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"/>
            <p:cNvSpPr/>
            <p:nvPr/>
          </p:nvSpPr>
          <p:spPr>
            <a:xfrm>
              <a:off x="6166475" y="1312800"/>
              <a:ext cx="7650" cy="5625"/>
            </a:xfrm>
            <a:custGeom>
              <a:avLst/>
              <a:gdLst/>
              <a:ahLst/>
              <a:cxnLst/>
              <a:rect l="l" t="t" r="r" b="b"/>
              <a:pathLst>
                <a:path w="306" h="225" extrusionOk="0">
                  <a:moveTo>
                    <a:pt x="160" y="0"/>
                  </a:moveTo>
                  <a:cubicBezTo>
                    <a:pt x="118" y="0"/>
                    <a:pt x="65" y="23"/>
                    <a:pt x="0" y="72"/>
                  </a:cubicBezTo>
                  <a:lnTo>
                    <a:pt x="305" y="224"/>
                  </a:lnTo>
                  <a:cubicBezTo>
                    <a:pt x="286" y="88"/>
                    <a:pt x="243" y="0"/>
                    <a:pt x="16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"/>
            <p:cNvSpPr/>
            <p:nvPr/>
          </p:nvSpPr>
          <p:spPr>
            <a:xfrm>
              <a:off x="6232025" y="1358575"/>
              <a:ext cx="4275" cy="3850"/>
            </a:xfrm>
            <a:custGeom>
              <a:avLst/>
              <a:gdLst/>
              <a:ahLst/>
              <a:cxnLst/>
              <a:rect l="l" t="t" r="r" b="b"/>
              <a:pathLst>
                <a:path w="171" h="154" extrusionOk="0">
                  <a:moveTo>
                    <a:pt x="18" y="1"/>
                  </a:moveTo>
                  <a:cubicBezTo>
                    <a:pt x="7" y="54"/>
                    <a:pt x="7" y="100"/>
                    <a:pt x="1" y="153"/>
                  </a:cubicBezTo>
                  <a:lnTo>
                    <a:pt x="171" y="153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"/>
            <p:cNvSpPr/>
            <p:nvPr/>
          </p:nvSpPr>
          <p:spPr>
            <a:xfrm>
              <a:off x="6188475" y="1325575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0" y="1"/>
                  </a:moveTo>
                  <a:cubicBezTo>
                    <a:pt x="47" y="54"/>
                    <a:pt x="100" y="112"/>
                    <a:pt x="159" y="15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"/>
            <p:cNvSpPr/>
            <p:nvPr/>
          </p:nvSpPr>
          <p:spPr>
            <a:xfrm>
              <a:off x="6280125" y="1556425"/>
              <a:ext cx="58850" cy="22325"/>
            </a:xfrm>
            <a:custGeom>
              <a:avLst/>
              <a:gdLst/>
              <a:ahLst/>
              <a:cxnLst/>
              <a:rect l="l" t="t" r="r" b="b"/>
              <a:pathLst>
                <a:path w="2354" h="893" extrusionOk="0">
                  <a:moveTo>
                    <a:pt x="1" y="1"/>
                  </a:moveTo>
                  <a:lnTo>
                    <a:pt x="1" y="1"/>
                  </a:lnTo>
                  <a:cubicBezTo>
                    <a:pt x="65" y="77"/>
                    <a:pt x="118" y="206"/>
                    <a:pt x="195" y="235"/>
                  </a:cubicBezTo>
                  <a:cubicBezTo>
                    <a:pt x="910" y="458"/>
                    <a:pt x="1632" y="675"/>
                    <a:pt x="2353" y="892"/>
                  </a:cubicBezTo>
                  <a:cubicBezTo>
                    <a:pt x="2101" y="722"/>
                    <a:pt x="1878" y="499"/>
                    <a:pt x="1597" y="399"/>
                  </a:cubicBezTo>
                  <a:cubicBezTo>
                    <a:pt x="1075" y="223"/>
                    <a:pt x="535" y="13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"/>
            <p:cNvSpPr/>
            <p:nvPr/>
          </p:nvSpPr>
          <p:spPr>
            <a:xfrm>
              <a:off x="6345850" y="1618900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0" y="1"/>
                  </a:moveTo>
                  <a:lnTo>
                    <a:pt x="164" y="159"/>
                  </a:lnTo>
                  <a:cubicBezTo>
                    <a:pt x="112" y="100"/>
                    <a:pt x="59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"/>
            <p:cNvSpPr/>
            <p:nvPr/>
          </p:nvSpPr>
          <p:spPr>
            <a:xfrm>
              <a:off x="6342175" y="16152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" y="0"/>
                  </a:moveTo>
                  <a:cubicBezTo>
                    <a:pt x="59" y="53"/>
                    <a:pt x="112" y="112"/>
                    <a:pt x="165" y="158"/>
                  </a:cubicBezTo>
                  <a:cubicBezTo>
                    <a:pt x="112" y="100"/>
                    <a:pt x="59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"/>
            <p:cNvSpPr/>
            <p:nvPr/>
          </p:nvSpPr>
          <p:spPr>
            <a:xfrm>
              <a:off x="6342175" y="1582250"/>
              <a:ext cx="3975" cy="587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1" y="0"/>
                  </a:moveTo>
                  <a:lnTo>
                    <a:pt x="1" y="0"/>
                  </a:lnTo>
                  <a:cubicBezTo>
                    <a:pt x="53" y="82"/>
                    <a:pt x="106" y="153"/>
                    <a:pt x="159" y="235"/>
                  </a:cubicBezTo>
                  <a:cubicBezTo>
                    <a:pt x="112" y="153"/>
                    <a:pt x="53" y="8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"/>
            <p:cNvSpPr/>
            <p:nvPr/>
          </p:nvSpPr>
          <p:spPr>
            <a:xfrm>
              <a:off x="6338800" y="157857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0"/>
                  </a:moveTo>
                  <a:cubicBezTo>
                    <a:pt x="47" y="53"/>
                    <a:pt x="94" y="112"/>
                    <a:pt x="147" y="159"/>
                  </a:cubicBezTo>
                  <a:cubicBezTo>
                    <a:pt x="153" y="112"/>
                    <a:pt x="153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"/>
            <p:cNvSpPr/>
            <p:nvPr/>
          </p:nvSpPr>
          <p:spPr>
            <a:xfrm>
              <a:off x="6312850" y="1531050"/>
              <a:ext cx="7650" cy="5350"/>
            </a:xfrm>
            <a:custGeom>
              <a:avLst/>
              <a:gdLst/>
              <a:ahLst/>
              <a:cxnLst/>
              <a:rect l="l" t="t" r="r" b="b"/>
              <a:pathLst>
                <a:path w="306" h="214" extrusionOk="0">
                  <a:moveTo>
                    <a:pt x="0" y="1"/>
                  </a:moveTo>
                  <a:cubicBezTo>
                    <a:pt x="33" y="122"/>
                    <a:pt x="73" y="213"/>
                    <a:pt x="159" y="213"/>
                  </a:cubicBezTo>
                  <a:cubicBezTo>
                    <a:pt x="198" y="213"/>
                    <a:pt x="245" y="195"/>
                    <a:pt x="305" y="153"/>
                  </a:cubicBezTo>
                  <a:cubicBezTo>
                    <a:pt x="206" y="106"/>
                    <a:pt x="106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"/>
            <p:cNvSpPr/>
            <p:nvPr/>
          </p:nvSpPr>
          <p:spPr>
            <a:xfrm>
              <a:off x="6412275" y="1706900"/>
              <a:ext cx="3850" cy="7650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53" y="1"/>
                  </a:moveTo>
                  <a:lnTo>
                    <a:pt x="153" y="1"/>
                  </a:lnTo>
                  <a:cubicBezTo>
                    <a:pt x="95" y="100"/>
                    <a:pt x="42" y="206"/>
                    <a:pt x="1" y="30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"/>
            <p:cNvSpPr/>
            <p:nvPr/>
          </p:nvSpPr>
          <p:spPr>
            <a:xfrm>
              <a:off x="6247150" y="2220225"/>
              <a:ext cx="29500" cy="25825"/>
            </a:xfrm>
            <a:custGeom>
              <a:avLst/>
              <a:gdLst/>
              <a:ahLst/>
              <a:cxnLst/>
              <a:rect l="l" t="t" r="r" b="b"/>
              <a:pathLst>
                <a:path w="1180" h="1033" extrusionOk="0">
                  <a:moveTo>
                    <a:pt x="1179" y="6"/>
                  </a:moveTo>
                  <a:lnTo>
                    <a:pt x="1179" y="6"/>
                  </a:lnTo>
                  <a:cubicBezTo>
                    <a:pt x="1091" y="18"/>
                    <a:pt x="962" y="0"/>
                    <a:pt x="915" y="47"/>
                  </a:cubicBezTo>
                  <a:cubicBezTo>
                    <a:pt x="598" y="364"/>
                    <a:pt x="299" y="704"/>
                    <a:pt x="0" y="1033"/>
                  </a:cubicBezTo>
                  <a:cubicBezTo>
                    <a:pt x="634" y="974"/>
                    <a:pt x="892" y="475"/>
                    <a:pt x="1179" y="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"/>
            <p:cNvSpPr/>
            <p:nvPr/>
          </p:nvSpPr>
          <p:spPr>
            <a:xfrm>
              <a:off x="6321200" y="2209225"/>
              <a:ext cx="6775" cy="7650"/>
            </a:xfrm>
            <a:custGeom>
              <a:avLst/>
              <a:gdLst/>
              <a:ahLst/>
              <a:cxnLst/>
              <a:rect l="l" t="t" r="r" b="b"/>
              <a:pathLst>
                <a:path w="271" h="306" extrusionOk="0">
                  <a:moveTo>
                    <a:pt x="270" y="0"/>
                  </a:moveTo>
                  <a:cubicBezTo>
                    <a:pt x="48" y="12"/>
                    <a:pt x="1" y="118"/>
                    <a:pt x="118" y="305"/>
                  </a:cubicBezTo>
                  <a:lnTo>
                    <a:pt x="27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"/>
            <p:cNvSpPr/>
            <p:nvPr/>
          </p:nvSpPr>
          <p:spPr>
            <a:xfrm>
              <a:off x="6291125" y="2201875"/>
              <a:ext cx="8825" cy="4000"/>
            </a:xfrm>
            <a:custGeom>
              <a:avLst/>
              <a:gdLst/>
              <a:ahLst/>
              <a:cxnLst/>
              <a:rect l="l" t="t" r="r" b="b"/>
              <a:pathLst>
                <a:path w="353" h="160" extrusionOk="0">
                  <a:moveTo>
                    <a:pt x="1" y="1"/>
                  </a:moveTo>
                  <a:cubicBezTo>
                    <a:pt x="1" y="54"/>
                    <a:pt x="1" y="101"/>
                    <a:pt x="7" y="159"/>
                  </a:cubicBezTo>
                  <a:cubicBezTo>
                    <a:pt x="118" y="124"/>
                    <a:pt x="236" y="89"/>
                    <a:pt x="353" y="54"/>
                  </a:cubicBezTo>
                  <a:cubicBezTo>
                    <a:pt x="283" y="36"/>
                    <a:pt x="224" y="24"/>
                    <a:pt x="165" y="7"/>
                  </a:cubicBezTo>
                  <a:cubicBezTo>
                    <a:pt x="107" y="7"/>
                    <a:pt x="60" y="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"/>
            <p:cNvSpPr/>
            <p:nvPr/>
          </p:nvSpPr>
          <p:spPr>
            <a:xfrm>
              <a:off x="6276175" y="2216250"/>
              <a:ext cx="4125" cy="4150"/>
            </a:xfrm>
            <a:custGeom>
              <a:avLst/>
              <a:gdLst/>
              <a:ahLst/>
              <a:cxnLst/>
              <a:rect l="l" t="t" r="r" b="b"/>
              <a:pathLst>
                <a:path w="165" h="166" extrusionOk="0">
                  <a:moveTo>
                    <a:pt x="1" y="1"/>
                  </a:moveTo>
                  <a:cubicBezTo>
                    <a:pt x="1" y="54"/>
                    <a:pt x="12" y="112"/>
                    <a:pt x="12" y="165"/>
                  </a:cubicBezTo>
                  <a:lnTo>
                    <a:pt x="165" y="13"/>
                  </a:lnTo>
                  <a:cubicBezTo>
                    <a:pt x="112" y="13"/>
                    <a:pt x="53" y="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"/>
            <p:cNvSpPr/>
            <p:nvPr/>
          </p:nvSpPr>
          <p:spPr>
            <a:xfrm>
              <a:off x="6278375" y="2212400"/>
              <a:ext cx="5600" cy="4475"/>
            </a:xfrm>
            <a:custGeom>
              <a:avLst/>
              <a:gdLst/>
              <a:ahLst/>
              <a:cxnLst/>
              <a:rect l="l" t="t" r="r" b="b"/>
              <a:pathLst>
                <a:path w="224" h="179" extrusionOk="0">
                  <a:moveTo>
                    <a:pt x="101" y="1"/>
                  </a:moveTo>
                  <a:cubicBezTo>
                    <a:pt x="32" y="1"/>
                    <a:pt x="1" y="37"/>
                    <a:pt x="71" y="178"/>
                  </a:cubicBezTo>
                  <a:cubicBezTo>
                    <a:pt x="118" y="120"/>
                    <a:pt x="171" y="73"/>
                    <a:pt x="223" y="20"/>
                  </a:cubicBezTo>
                  <a:cubicBezTo>
                    <a:pt x="179" y="10"/>
                    <a:pt x="135" y="1"/>
                    <a:pt x="1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"/>
            <p:cNvSpPr/>
            <p:nvPr/>
          </p:nvSpPr>
          <p:spPr>
            <a:xfrm>
              <a:off x="6283800" y="22092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8" y="100"/>
                    <a:pt x="1" y="159"/>
                  </a:cubicBezTo>
                  <a:cubicBezTo>
                    <a:pt x="48" y="112"/>
                    <a:pt x="100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"/>
            <p:cNvSpPr/>
            <p:nvPr/>
          </p:nvSpPr>
          <p:spPr>
            <a:xfrm>
              <a:off x="6287475" y="220555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1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12"/>
                    <a:pt x="100" y="53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"/>
            <p:cNvSpPr/>
            <p:nvPr/>
          </p:nvSpPr>
          <p:spPr>
            <a:xfrm>
              <a:off x="6320475" y="2216550"/>
              <a:ext cx="3975" cy="3850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9" y="1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"/>
            <p:cNvSpPr/>
            <p:nvPr/>
          </p:nvSpPr>
          <p:spPr>
            <a:xfrm>
              <a:off x="6221025" y="2227550"/>
              <a:ext cx="11775" cy="11325"/>
            </a:xfrm>
            <a:custGeom>
              <a:avLst/>
              <a:gdLst/>
              <a:ahLst/>
              <a:cxnLst/>
              <a:rect l="l" t="t" r="r" b="b"/>
              <a:pathLst>
                <a:path w="471" h="453" extrusionOk="0">
                  <a:moveTo>
                    <a:pt x="470" y="1"/>
                  </a:moveTo>
                  <a:cubicBezTo>
                    <a:pt x="59" y="153"/>
                    <a:pt x="1" y="212"/>
                    <a:pt x="24" y="452"/>
                  </a:cubicBezTo>
                  <a:cubicBezTo>
                    <a:pt x="171" y="300"/>
                    <a:pt x="318" y="147"/>
                    <a:pt x="4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"/>
            <p:cNvSpPr/>
            <p:nvPr/>
          </p:nvSpPr>
          <p:spPr>
            <a:xfrm>
              <a:off x="6232475" y="2223875"/>
              <a:ext cx="7650" cy="3850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0" y="1"/>
                  </a:moveTo>
                  <a:lnTo>
                    <a:pt x="0" y="15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"/>
            <p:cNvSpPr/>
            <p:nvPr/>
          </p:nvSpPr>
          <p:spPr>
            <a:xfrm>
              <a:off x="6216475" y="2237750"/>
              <a:ext cx="5175" cy="4775"/>
            </a:xfrm>
            <a:custGeom>
              <a:avLst/>
              <a:gdLst/>
              <a:ahLst/>
              <a:cxnLst/>
              <a:rect l="l" t="t" r="r" b="b"/>
              <a:pathLst>
                <a:path w="207" h="191" extrusionOk="0">
                  <a:moveTo>
                    <a:pt x="79" y="1"/>
                  </a:moveTo>
                  <a:cubicBezTo>
                    <a:pt x="10" y="1"/>
                    <a:pt x="1" y="65"/>
                    <a:pt x="54" y="191"/>
                  </a:cubicBezTo>
                  <a:cubicBezTo>
                    <a:pt x="101" y="144"/>
                    <a:pt x="159" y="91"/>
                    <a:pt x="206" y="38"/>
                  </a:cubicBezTo>
                  <a:cubicBezTo>
                    <a:pt x="152" y="13"/>
                    <a:pt x="110" y="1"/>
                    <a:pt x="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"/>
            <p:cNvSpPr/>
            <p:nvPr/>
          </p:nvSpPr>
          <p:spPr>
            <a:xfrm>
              <a:off x="6239800" y="2220225"/>
              <a:ext cx="4000" cy="3975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159"/>
                  </a:moveTo>
                  <a:cubicBezTo>
                    <a:pt x="48" y="112"/>
                    <a:pt x="100" y="53"/>
                    <a:pt x="159" y="0"/>
                  </a:cubicBezTo>
                  <a:cubicBezTo>
                    <a:pt x="100" y="53"/>
                    <a:pt x="48" y="112"/>
                    <a:pt x="1" y="15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"/>
            <p:cNvSpPr/>
            <p:nvPr/>
          </p:nvSpPr>
          <p:spPr>
            <a:xfrm>
              <a:off x="6448500" y="2080900"/>
              <a:ext cx="4000" cy="7650"/>
            </a:xfrm>
            <a:custGeom>
              <a:avLst/>
              <a:gdLst/>
              <a:ahLst/>
              <a:cxnLst/>
              <a:rect l="l" t="t" r="r" b="b"/>
              <a:pathLst>
                <a:path w="160" h="306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94"/>
                    <a:pt x="53" y="199"/>
                    <a:pt x="1" y="305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"/>
            <p:cNvSpPr/>
            <p:nvPr/>
          </p:nvSpPr>
          <p:spPr>
            <a:xfrm>
              <a:off x="6444850" y="2088075"/>
              <a:ext cx="4125" cy="3850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1" y="47"/>
                    <a:pt x="59" y="100"/>
                    <a:pt x="0" y="153"/>
                  </a:cubicBezTo>
                  <a:cubicBezTo>
                    <a:pt x="59" y="106"/>
                    <a:pt x="111" y="59"/>
                    <a:pt x="1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"/>
            <p:cNvSpPr/>
            <p:nvPr/>
          </p:nvSpPr>
          <p:spPr>
            <a:xfrm>
              <a:off x="6360950" y="2397825"/>
              <a:ext cx="47825" cy="15575"/>
            </a:xfrm>
            <a:custGeom>
              <a:avLst/>
              <a:gdLst/>
              <a:ahLst/>
              <a:cxnLst/>
              <a:rect l="l" t="t" r="r" b="b"/>
              <a:pathLst>
                <a:path w="1913" h="623" extrusionOk="0">
                  <a:moveTo>
                    <a:pt x="1825" y="0"/>
                  </a:moveTo>
                  <a:cubicBezTo>
                    <a:pt x="1215" y="206"/>
                    <a:pt x="610" y="417"/>
                    <a:pt x="0" y="622"/>
                  </a:cubicBezTo>
                  <a:cubicBezTo>
                    <a:pt x="687" y="605"/>
                    <a:pt x="1356" y="552"/>
                    <a:pt x="1913" y="106"/>
                  </a:cubicBezTo>
                  <a:cubicBezTo>
                    <a:pt x="1889" y="65"/>
                    <a:pt x="1860" y="30"/>
                    <a:pt x="182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"/>
            <p:cNvSpPr/>
            <p:nvPr/>
          </p:nvSpPr>
          <p:spPr>
            <a:xfrm>
              <a:off x="5983300" y="1707025"/>
              <a:ext cx="29350" cy="7825"/>
            </a:xfrm>
            <a:custGeom>
              <a:avLst/>
              <a:gdLst/>
              <a:ahLst/>
              <a:cxnLst/>
              <a:rect l="l" t="t" r="r" b="b"/>
              <a:pathLst>
                <a:path w="1174" h="313" extrusionOk="0">
                  <a:moveTo>
                    <a:pt x="376" y="0"/>
                  </a:moveTo>
                  <a:cubicBezTo>
                    <a:pt x="284" y="0"/>
                    <a:pt x="192" y="8"/>
                    <a:pt x="100" y="19"/>
                  </a:cubicBezTo>
                  <a:cubicBezTo>
                    <a:pt x="61" y="25"/>
                    <a:pt x="38" y="188"/>
                    <a:pt x="11" y="295"/>
                  </a:cubicBezTo>
                  <a:lnTo>
                    <a:pt x="1174" y="295"/>
                  </a:lnTo>
                  <a:cubicBezTo>
                    <a:pt x="930" y="69"/>
                    <a:pt x="657" y="0"/>
                    <a:pt x="376" y="0"/>
                  </a:cubicBezTo>
                  <a:close/>
                  <a:moveTo>
                    <a:pt x="0" y="295"/>
                  </a:moveTo>
                  <a:lnTo>
                    <a:pt x="6" y="312"/>
                  </a:lnTo>
                  <a:cubicBezTo>
                    <a:pt x="8" y="307"/>
                    <a:pt x="9" y="301"/>
                    <a:pt x="11" y="29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"/>
            <p:cNvSpPr/>
            <p:nvPr/>
          </p:nvSpPr>
          <p:spPr>
            <a:xfrm>
              <a:off x="6063800" y="1743575"/>
              <a:ext cx="4000" cy="3975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0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"/>
            <p:cNvSpPr/>
            <p:nvPr/>
          </p:nvSpPr>
          <p:spPr>
            <a:xfrm>
              <a:off x="5855275" y="1523425"/>
              <a:ext cx="113975" cy="90950"/>
            </a:xfrm>
            <a:custGeom>
              <a:avLst/>
              <a:gdLst/>
              <a:ahLst/>
              <a:cxnLst/>
              <a:rect l="l" t="t" r="r" b="b"/>
              <a:pathLst>
                <a:path w="4559" h="3638" extrusionOk="0">
                  <a:moveTo>
                    <a:pt x="410" y="1"/>
                  </a:moveTo>
                  <a:lnTo>
                    <a:pt x="423" y="13"/>
                  </a:lnTo>
                  <a:lnTo>
                    <a:pt x="423" y="13"/>
                  </a:lnTo>
                  <a:cubicBezTo>
                    <a:pt x="425" y="12"/>
                    <a:pt x="426" y="12"/>
                    <a:pt x="428" y="12"/>
                  </a:cubicBezTo>
                  <a:lnTo>
                    <a:pt x="410" y="1"/>
                  </a:lnTo>
                  <a:close/>
                  <a:moveTo>
                    <a:pt x="1144" y="734"/>
                  </a:moveTo>
                  <a:lnTo>
                    <a:pt x="1144" y="734"/>
                  </a:lnTo>
                  <a:cubicBezTo>
                    <a:pt x="1145" y="737"/>
                    <a:pt x="1147" y="740"/>
                    <a:pt x="1148" y="744"/>
                  </a:cubicBezTo>
                  <a:lnTo>
                    <a:pt x="1148" y="744"/>
                  </a:lnTo>
                  <a:cubicBezTo>
                    <a:pt x="1152" y="744"/>
                    <a:pt x="1157" y="745"/>
                    <a:pt x="1161" y="746"/>
                  </a:cubicBezTo>
                  <a:lnTo>
                    <a:pt x="1144" y="734"/>
                  </a:lnTo>
                  <a:close/>
                  <a:moveTo>
                    <a:pt x="423" y="13"/>
                  </a:moveTo>
                  <a:cubicBezTo>
                    <a:pt x="0" y="32"/>
                    <a:pt x="65" y="277"/>
                    <a:pt x="176" y="540"/>
                  </a:cubicBezTo>
                  <a:cubicBezTo>
                    <a:pt x="692" y="1731"/>
                    <a:pt x="1525" y="2594"/>
                    <a:pt x="2745" y="3057"/>
                  </a:cubicBezTo>
                  <a:cubicBezTo>
                    <a:pt x="3303" y="3268"/>
                    <a:pt x="3878" y="3444"/>
                    <a:pt x="4452" y="3638"/>
                  </a:cubicBezTo>
                  <a:cubicBezTo>
                    <a:pt x="4488" y="3591"/>
                    <a:pt x="4517" y="3550"/>
                    <a:pt x="4558" y="3503"/>
                  </a:cubicBezTo>
                  <a:cubicBezTo>
                    <a:pt x="4476" y="3174"/>
                    <a:pt x="4394" y="2852"/>
                    <a:pt x="4329" y="2594"/>
                  </a:cubicBezTo>
                  <a:cubicBezTo>
                    <a:pt x="3696" y="2365"/>
                    <a:pt x="3127" y="2206"/>
                    <a:pt x="2605" y="1954"/>
                  </a:cubicBezTo>
                  <a:cubicBezTo>
                    <a:pt x="2027" y="1680"/>
                    <a:pt x="1437" y="1382"/>
                    <a:pt x="1148" y="744"/>
                  </a:cubicBezTo>
                  <a:lnTo>
                    <a:pt x="1148" y="744"/>
                  </a:lnTo>
                  <a:cubicBezTo>
                    <a:pt x="799" y="688"/>
                    <a:pt x="603" y="495"/>
                    <a:pt x="557" y="147"/>
                  </a:cubicBezTo>
                  <a:lnTo>
                    <a:pt x="557" y="147"/>
                  </a:lnTo>
                  <a:lnTo>
                    <a:pt x="575" y="159"/>
                  </a:lnTo>
                  <a:lnTo>
                    <a:pt x="423" y="13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"/>
            <p:cNvSpPr/>
            <p:nvPr/>
          </p:nvSpPr>
          <p:spPr>
            <a:xfrm>
              <a:off x="5966725" y="1610975"/>
              <a:ext cx="4425" cy="3400"/>
            </a:xfrm>
            <a:custGeom>
              <a:avLst/>
              <a:gdLst/>
              <a:ahLst/>
              <a:cxnLst/>
              <a:rect l="l" t="t" r="r" b="b"/>
              <a:pathLst>
                <a:path w="177" h="136" extrusionOk="0">
                  <a:moveTo>
                    <a:pt x="100" y="1"/>
                  </a:moveTo>
                  <a:cubicBezTo>
                    <a:pt x="71" y="48"/>
                    <a:pt x="30" y="89"/>
                    <a:pt x="0" y="136"/>
                  </a:cubicBezTo>
                  <a:lnTo>
                    <a:pt x="176" y="112"/>
                  </a:lnTo>
                  <a:cubicBezTo>
                    <a:pt x="147" y="77"/>
                    <a:pt x="129" y="36"/>
                    <a:pt x="1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"/>
            <p:cNvSpPr/>
            <p:nvPr/>
          </p:nvSpPr>
          <p:spPr>
            <a:xfrm>
              <a:off x="5942825" y="1531775"/>
              <a:ext cx="2500" cy="3125"/>
            </a:xfrm>
            <a:custGeom>
              <a:avLst/>
              <a:gdLst/>
              <a:ahLst/>
              <a:cxnLst/>
              <a:rect l="l" t="t" r="r" b="b"/>
              <a:pathLst>
                <a:path w="100" h="125" extrusionOk="0">
                  <a:moveTo>
                    <a:pt x="41" y="1"/>
                  </a:moveTo>
                  <a:cubicBezTo>
                    <a:pt x="29" y="48"/>
                    <a:pt x="12" y="83"/>
                    <a:pt x="0" y="124"/>
                  </a:cubicBezTo>
                  <a:cubicBezTo>
                    <a:pt x="29" y="95"/>
                    <a:pt x="65" y="77"/>
                    <a:pt x="100" y="60"/>
                  </a:cubicBezTo>
                  <a:cubicBezTo>
                    <a:pt x="82" y="36"/>
                    <a:pt x="65" y="24"/>
                    <a:pt x="4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"/>
            <p:cNvSpPr/>
            <p:nvPr/>
          </p:nvSpPr>
          <p:spPr>
            <a:xfrm>
              <a:off x="5884300" y="1626100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15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"/>
            <p:cNvSpPr/>
            <p:nvPr/>
          </p:nvSpPr>
          <p:spPr>
            <a:xfrm>
              <a:off x="5869475" y="1526950"/>
              <a:ext cx="15000" cy="15125"/>
            </a:xfrm>
            <a:custGeom>
              <a:avLst/>
              <a:gdLst/>
              <a:ahLst/>
              <a:cxnLst/>
              <a:rect l="l" t="t" r="r" b="b"/>
              <a:pathLst>
                <a:path w="600" h="605" extrusionOk="0">
                  <a:moveTo>
                    <a:pt x="1" y="0"/>
                  </a:moveTo>
                  <a:lnTo>
                    <a:pt x="1" y="0"/>
                  </a:lnTo>
                  <a:cubicBezTo>
                    <a:pt x="42" y="364"/>
                    <a:pt x="247" y="564"/>
                    <a:pt x="599" y="605"/>
                  </a:cubicBezTo>
                  <a:cubicBezTo>
                    <a:pt x="394" y="405"/>
                    <a:pt x="194" y="21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"/>
            <p:cNvSpPr/>
            <p:nvPr/>
          </p:nvSpPr>
          <p:spPr>
            <a:xfrm>
              <a:off x="5916850" y="1520050"/>
              <a:ext cx="7650" cy="3850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1" y="1"/>
                  </a:moveTo>
                  <a:cubicBezTo>
                    <a:pt x="106" y="54"/>
                    <a:pt x="206" y="106"/>
                    <a:pt x="306" y="153"/>
                  </a:cubicBezTo>
                  <a:cubicBezTo>
                    <a:pt x="206" y="100"/>
                    <a:pt x="106" y="5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"/>
            <p:cNvSpPr/>
            <p:nvPr/>
          </p:nvSpPr>
          <p:spPr>
            <a:xfrm>
              <a:off x="5924200" y="1523725"/>
              <a:ext cx="3975" cy="3825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0" y="0"/>
                  </a:moveTo>
                  <a:lnTo>
                    <a:pt x="158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"/>
            <p:cNvSpPr/>
            <p:nvPr/>
          </p:nvSpPr>
          <p:spPr>
            <a:xfrm>
              <a:off x="5865825" y="1523275"/>
              <a:ext cx="3975" cy="4150"/>
            </a:xfrm>
            <a:custGeom>
              <a:avLst/>
              <a:gdLst/>
              <a:ahLst/>
              <a:cxnLst/>
              <a:rect l="l" t="t" r="r" b="b"/>
              <a:pathLst>
                <a:path w="159" h="166" extrusionOk="0">
                  <a:moveTo>
                    <a:pt x="0" y="1"/>
                  </a:moveTo>
                  <a:cubicBezTo>
                    <a:pt x="47" y="65"/>
                    <a:pt x="100" y="112"/>
                    <a:pt x="159" y="16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"/>
            <p:cNvSpPr/>
            <p:nvPr/>
          </p:nvSpPr>
          <p:spPr>
            <a:xfrm>
              <a:off x="5869200" y="1459625"/>
              <a:ext cx="15125" cy="17325"/>
            </a:xfrm>
            <a:custGeom>
              <a:avLst/>
              <a:gdLst/>
              <a:ahLst/>
              <a:cxnLst/>
              <a:rect l="l" t="t" r="r" b="b"/>
              <a:pathLst>
                <a:path w="605" h="693" extrusionOk="0">
                  <a:moveTo>
                    <a:pt x="452" y="1"/>
                  </a:moveTo>
                  <a:cubicBezTo>
                    <a:pt x="264" y="147"/>
                    <a:pt x="135" y="247"/>
                    <a:pt x="0" y="359"/>
                  </a:cubicBezTo>
                  <a:cubicBezTo>
                    <a:pt x="169" y="440"/>
                    <a:pt x="250" y="692"/>
                    <a:pt x="453" y="692"/>
                  </a:cubicBezTo>
                  <a:cubicBezTo>
                    <a:pt x="497" y="692"/>
                    <a:pt x="547" y="680"/>
                    <a:pt x="604" y="652"/>
                  </a:cubicBezTo>
                  <a:cubicBezTo>
                    <a:pt x="552" y="417"/>
                    <a:pt x="493" y="183"/>
                    <a:pt x="45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"/>
            <p:cNvSpPr/>
            <p:nvPr/>
          </p:nvSpPr>
          <p:spPr>
            <a:xfrm>
              <a:off x="5883700" y="1475900"/>
              <a:ext cx="12650" cy="11175"/>
            </a:xfrm>
            <a:custGeom>
              <a:avLst/>
              <a:gdLst/>
              <a:ahLst/>
              <a:cxnLst/>
              <a:rect l="l" t="t" r="r" b="b"/>
              <a:pathLst>
                <a:path w="506" h="447" extrusionOk="0">
                  <a:moveTo>
                    <a:pt x="18" y="1"/>
                  </a:moveTo>
                  <a:cubicBezTo>
                    <a:pt x="1" y="306"/>
                    <a:pt x="224" y="388"/>
                    <a:pt x="458" y="447"/>
                  </a:cubicBezTo>
                  <a:cubicBezTo>
                    <a:pt x="470" y="394"/>
                    <a:pt x="505" y="306"/>
                    <a:pt x="494" y="294"/>
                  </a:cubicBezTo>
                  <a:cubicBezTo>
                    <a:pt x="341" y="189"/>
                    <a:pt x="177" y="95"/>
                    <a:pt x="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"/>
            <p:cNvSpPr/>
            <p:nvPr/>
          </p:nvSpPr>
          <p:spPr>
            <a:xfrm>
              <a:off x="5862150" y="1460625"/>
              <a:ext cx="9000" cy="8275"/>
            </a:xfrm>
            <a:custGeom>
              <a:avLst/>
              <a:gdLst/>
              <a:ahLst/>
              <a:cxnLst/>
              <a:rect l="l" t="t" r="r" b="b"/>
              <a:pathLst>
                <a:path w="360" h="331" extrusionOk="0">
                  <a:moveTo>
                    <a:pt x="154" y="1"/>
                  </a:moveTo>
                  <a:cubicBezTo>
                    <a:pt x="111" y="1"/>
                    <a:pt x="60" y="9"/>
                    <a:pt x="1" y="25"/>
                  </a:cubicBezTo>
                  <a:cubicBezTo>
                    <a:pt x="94" y="125"/>
                    <a:pt x="194" y="231"/>
                    <a:pt x="300" y="330"/>
                  </a:cubicBezTo>
                  <a:cubicBezTo>
                    <a:pt x="360" y="109"/>
                    <a:pt x="311" y="1"/>
                    <a:pt x="15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"/>
            <p:cNvSpPr/>
            <p:nvPr/>
          </p:nvSpPr>
          <p:spPr>
            <a:xfrm>
              <a:off x="5858475" y="1457575"/>
              <a:ext cx="4000" cy="3975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1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"/>
            <p:cNvSpPr/>
            <p:nvPr/>
          </p:nvSpPr>
          <p:spPr>
            <a:xfrm>
              <a:off x="5854825" y="1453900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0" y="1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"/>
            <p:cNvSpPr/>
            <p:nvPr/>
          </p:nvSpPr>
          <p:spPr>
            <a:xfrm>
              <a:off x="5905700" y="1486900"/>
              <a:ext cx="2675" cy="3550"/>
            </a:xfrm>
            <a:custGeom>
              <a:avLst/>
              <a:gdLst/>
              <a:ahLst/>
              <a:cxnLst/>
              <a:rect l="l" t="t" r="r" b="b"/>
              <a:pathLst>
                <a:path w="107" h="142" extrusionOk="0">
                  <a:moveTo>
                    <a:pt x="7" y="1"/>
                  </a:moveTo>
                  <a:cubicBezTo>
                    <a:pt x="1" y="54"/>
                    <a:pt x="7" y="95"/>
                    <a:pt x="30" y="142"/>
                  </a:cubicBezTo>
                  <a:cubicBezTo>
                    <a:pt x="60" y="95"/>
                    <a:pt x="83" y="54"/>
                    <a:pt x="106" y="7"/>
                  </a:cubicBezTo>
                  <a:cubicBezTo>
                    <a:pt x="65" y="7"/>
                    <a:pt x="36" y="1"/>
                    <a:pt x="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"/>
            <p:cNvSpPr/>
            <p:nvPr/>
          </p:nvSpPr>
          <p:spPr>
            <a:xfrm>
              <a:off x="5954550" y="2089250"/>
              <a:ext cx="33750" cy="58550"/>
            </a:xfrm>
            <a:custGeom>
              <a:avLst/>
              <a:gdLst/>
              <a:ahLst/>
              <a:cxnLst/>
              <a:rect l="l" t="t" r="r" b="b"/>
              <a:pathLst>
                <a:path w="1350" h="2342" extrusionOk="0">
                  <a:moveTo>
                    <a:pt x="1350" y="0"/>
                  </a:moveTo>
                  <a:cubicBezTo>
                    <a:pt x="898" y="745"/>
                    <a:pt x="446" y="1491"/>
                    <a:pt x="0" y="2230"/>
                  </a:cubicBezTo>
                  <a:lnTo>
                    <a:pt x="153" y="2341"/>
                  </a:lnTo>
                  <a:cubicBezTo>
                    <a:pt x="675" y="1631"/>
                    <a:pt x="1215" y="927"/>
                    <a:pt x="135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"/>
            <p:cNvSpPr/>
            <p:nvPr/>
          </p:nvSpPr>
          <p:spPr>
            <a:xfrm>
              <a:off x="5887825" y="2132225"/>
              <a:ext cx="33300" cy="40500"/>
            </a:xfrm>
            <a:custGeom>
              <a:avLst/>
              <a:gdLst/>
              <a:ahLst/>
              <a:cxnLst/>
              <a:rect l="l" t="t" r="r" b="b"/>
              <a:pathLst>
                <a:path w="1332" h="1620" extrusionOk="0">
                  <a:moveTo>
                    <a:pt x="1332" y="0"/>
                  </a:moveTo>
                  <a:cubicBezTo>
                    <a:pt x="986" y="358"/>
                    <a:pt x="651" y="710"/>
                    <a:pt x="311" y="1068"/>
                  </a:cubicBezTo>
                  <a:cubicBezTo>
                    <a:pt x="205" y="1256"/>
                    <a:pt x="100" y="1438"/>
                    <a:pt x="0" y="1619"/>
                  </a:cubicBezTo>
                  <a:cubicBezTo>
                    <a:pt x="546" y="1350"/>
                    <a:pt x="939" y="892"/>
                    <a:pt x="1250" y="387"/>
                  </a:cubicBezTo>
                  <a:cubicBezTo>
                    <a:pt x="1320" y="276"/>
                    <a:pt x="1308" y="129"/>
                    <a:pt x="133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"/>
            <p:cNvSpPr/>
            <p:nvPr/>
          </p:nvSpPr>
          <p:spPr>
            <a:xfrm>
              <a:off x="5924475" y="2113875"/>
              <a:ext cx="9275" cy="15000"/>
            </a:xfrm>
            <a:custGeom>
              <a:avLst/>
              <a:gdLst/>
              <a:ahLst/>
              <a:cxnLst/>
              <a:rect l="l" t="t" r="r" b="b"/>
              <a:pathLst>
                <a:path w="371" h="600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6" y="66"/>
                    <a:pt x="106" y="124"/>
                    <a:pt x="12" y="189"/>
                  </a:cubicBezTo>
                  <a:cubicBezTo>
                    <a:pt x="12" y="324"/>
                    <a:pt x="7" y="464"/>
                    <a:pt x="1" y="599"/>
                  </a:cubicBezTo>
                  <a:cubicBezTo>
                    <a:pt x="177" y="441"/>
                    <a:pt x="370" y="283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"/>
            <p:cNvSpPr/>
            <p:nvPr/>
          </p:nvSpPr>
          <p:spPr>
            <a:xfrm>
              <a:off x="5924475" y="2173575"/>
              <a:ext cx="4000" cy="2825"/>
            </a:xfrm>
            <a:custGeom>
              <a:avLst/>
              <a:gdLst/>
              <a:ahLst/>
              <a:cxnLst/>
              <a:rect l="l" t="t" r="r" b="b"/>
              <a:pathLst>
                <a:path w="160" h="113" extrusionOk="0">
                  <a:moveTo>
                    <a:pt x="12" y="1"/>
                  </a:moveTo>
                  <a:cubicBezTo>
                    <a:pt x="12" y="42"/>
                    <a:pt x="7" y="77"/>
                    <a:pt x="1" y="112"/>
                  </a:cubicBezTo>
                  <a:lnTo>
                    <a:pt x="159" y="112"/>
                  </a:lnTo>
                  <a:cubicBezTo>
                    <a:pt x="106" y="77"/>
                    <a:pt x="65" y="42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"/>
            <p:cNvSpPr/>
            <p:nvPr/>
          </p:nvSpPr>
          <p:spPr>
            <a:xfrm>
              <a:off x="5943550" y="2155975"/>
              <a:ext cx="3825" cy="4725"/>
            </a:xfrm>
            <a:custGeom>
              <a:avLst/>
              <a:gdLst/>
              <a:ahLst/>
              <a:cxnLst/>
              <a:rect l="l" t="t" r="r" b="b"/>
              <a:pathLst>
                <a:path w="153" h="189" extrusionOk="0">
                  <a:moveTo>
                    <a:pt x="41" y="1"/>
                  </a:moveTo>
                  <a:cubicBezTo>
                    <a:pt x="30" y="59"/>
                    <a:pt x="12" y="130"/>
                    <a:pt x="0" y="188"/>
                  </a:cubicBezTo>
                  <a:cubicBezTo>
                    <a:pt x="47" y="159"/>
                    <a:pt x="100" y="136"/>
                    <a:pt x="153" y="112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"/>
            <p:cNvSpPr/>
            <p:nvPr/>
          </p:nvSpPr>
          <p:spPr>
            <a:xfrm>
              <a:off x="5944575" y="21530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71" y="0"/>
                  </a:moveTo>
                  <a:cubicBezTo>
                    <a:pt x="112" y="41"/>
                    <a:pt x="59" y="82"/>
                    <a:pt x="0" y="118"/>
                  </a:cubicBezTo>
                  <a:cubicBezTo>
                    <a:pt x="36" y="159"/>
                    <a:pt x="77" y="194"/>
                    <a:pt x="106" y="229"/>
                  </a:cubicBezTo>
                  <a:cubicBezTo>
                    <a:pt x="153" y="188"/>
                    <a:pt x="200" y="135"/>
                    <a:pt x="253" y="82"/>
                  </a:cubicBezTo>
                  <a:cubicBezTo>
                    <a:pt x="229" y="53"/>
                    <a:pt x="200" y="24"/>
                    <a:pt x="17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"/>
            <p:cNvSpPr/>
            <p:nvPr/>
          </p:nvSpPr>
          <p:spPr>
            <a:xfrm>
              <a:off x="5948825" y="2148950"/>
              <a:ext cx="5750" cy="6025"/>
            </a:xfrm>
            <a:custGeom>
              <a:avLst/>
              <a:gdLst/>
              <a:ahLst/>
              <a:cxnLst/>
              <a:rect l="l" t="t" r="r" b="b"/>
              <a:pathLst>
                <a:path w="230" h="241" extrusionOk="0">
                  <a:moveTo>
                    <a:pt x="130" y="0"/>
                  </a:moveTo>
                  <a:cubicBezTo>
                    <a:pt x="89" y="59"/>
                    <a:pt x="42" y="106"/>
                    <a:pt x="1" y="158"/>
                  </a:cubicBezTo>
                  <a:lnTo>
                    <a:pt x="83" y="241"/>
                  </a:lnTo>
                  <a:cubicBezTo>
                    <a:pt x="124" y="188"/>
                    <a:pt x="177" y="147"/>
                    <a:pt x="229" y="94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"/>
            <p:cNvSpPr/>
            <p:nvPr/>
          </p:nvSpPr>
          <p:spPr>
            <a:xfrm>
              <a:off x="5952200" y="21452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00" y="0"/>
                  </a:moveTo>
                  <a:cubicBezTo>
                    <a:pt x="71" y="47"/>
                    <a:pt x="36" y="106"/>
                    <a:pt x="1" y="159"/>
                  </a:cubicBezTo>
                  <a:cubicBezTo>
                    <a:pt x="36" y="188"/>
                    <a:pt x="71" y="217"/>
                    <a:pt x="100" y="247"/>
                  </a:cubicBezTo>
                  <a:cubicBezTo>
                    <a:pt x="141" y="194"/>
                    <a:pt x="194" y="153"/>
                    <a:pt x="247" y="100"/>
                  </a:cubicBezTo>
                  <a:cubicBezTo>
                    <a:pt x="194" y="65"/>
                    <a:pt x="141" y="30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"/>
            <p:cNvSpPr/>
            <p:nvPr/>
          </p:nvSpPr>
          <p:spPr>
            <a:xfrm>
              <a:off x="5920825" y="2128700"/>
              <a:ext cx="3975" cy="3850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8" y="1"/>
                  </a:moveTo>
                  <a:cubicBezTo>
                    <a:pt x="100" y="47"/>
                    <a:pt x="47" y="94"/>
                    <a:pt x="0" y="153"/>
                  </a:cubicBezTo>
                  <a:cubicBezTo>
                    <a:pt x="47" y="106"/>
                    <a:pt x="100" y="53"/>
                    <a:pt x="1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"/>
            <p:cNvSpPr/>
            <p:nvPr/>
          </p:nvSpPr>
          <p:spPr>
            <a:xfrm>
              <a:off x="5931825" y="2110225"/>
              <a:ext cx="3975" cy="3825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58" y="0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"/>
            <p:cNvSpPr/>
            <p:nvPr/>
          </p:nvSpPr>
          <p:spPr>
            <a:xfrm>
              <a:off x="5935475" y="2106550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53"/>
                    <a:pt x="48" y="100"/>
                    <a:pt x="1" y="159"/>
                  </a:cubicBezTo>
                  <a:cubicBezTo>
                    <a:pt x="48" y="112"/>
                    <a:pt x="106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"/>
            <p:cNvSpPr/>
            <p:nvPr/>
          </p:nvSpPr>
          <p:spPr>
            <a:xfrm>
              <a:off x="6049150" y="20442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"/>
            <p:cNvSpPr/>
            <p:nvPr/>
          </p:nvSpPr>
          <p:spPr>
            <a:xfrm>
              <a:off x="5873300" y="2128550"/>
              <a:ext cx="7350" cy="11325"/>
            </a:xfrm>
            <a:custGeom>
              <a:avLst/>
              <a:gdLst/>
              <a:ahLst/>
              <a:cxnLst/>
              <a:rect l="l" t="t" r="r" b="b"/>
              <a:pathLst>
                <a:path w="294" h="453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0" y="153"/>
                    <a:pt x="94" y="300"/>
                    <a:pt x="0" y="452"/>
                  </a:cubicBezTo>
                  <a:cubicBezTo>
                    <a:pt x="88" y="435"/>
                    <a:pt x="176" y="405"/>
                    <a:pt x="264" y="382"/>
                  </a:cubicBezTo>
                  <a:cubicBezTo>
                    <a:pt x="270" y="259"/>
                    <a:pt x="288" y="124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"/>
            <p:cNvSpPr/>
            <p:nvPr/>
          </p:nvSpPr>
          <p:spPr>
            <a:xfrm>
              <a:off x="5884150" y="1871750"/>
              <a:ext cx="30375" cy="9650"/>
            </a:xfrm>
            <a:custGeom>
              <a:avLst/>
              <a:gdLst/>
              <a:ahLst/>
              <a:cxnLst/>
              <a:rect l="l" t="t" r="r" b="b"/>
              <a:pathLst>
                <a:path w="1215" h="386" extrusionOk="0">
                  <a:moveTo>
                    <a:pt x="12" y="0"/>
                  </a:moveTo>
                  <a:cubicBezTo>
                    <a:pt x="12" y="6"/>
                    <a:pt x="0" y="12"/>
                    <a:pt x="0" y="12"/>
                  </a:cubicBezTo>
                  <a:cubicBezTo>
                    <a:pt x="12" y="16"/>
                    <a:pt x="24" y="19"/>
                    <a:pt x="36" y="23"/>
                  </a:cubicBezTo>
                  <a:lnTo>
                    <a:pt x="36" y="23"/>
                  </a:lnTo>
                  <a:cubicBezTo>
                    <a:pt x="28" y="15"/>
                    <a:pt x="20" y="8"/>
                    <a:pt x="12" y="0"/>
                  </a:cubicBezTo>
                  <a:close/>
                  <a:moveTo>
                    <a:pt x="36" y="23"/>
                  </a:moveTo>
                  <a:lnTo>
                    <a:pt x="36" y="23"/>
                  </a:lnTo>
                  <a:cubicBezTo>
                    <a:pt x="332" y="296"/>
                    <a:pt x="467" y="386"/>
                    <a:pt x="774" y="386"/>
                  </a:cubicBezTo>
                  <a:cubicBezTo>
                    <a:pt x="890" y="386"/>
                    <a:pt x="1031" y="373"/>
                    <a:pt x="1215" y="352"/>
                  </a:cubicBezTo>
                  <a:cubicBezTo>
                    <a:pt x="733" y="222"/>
                    <a:pt x="382" y="124"/>
                    <a:pt x="36" y="2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"/>
            <p:cNvSpPr/>
            <p:nvPr/>
          </p:nvSpPr>
          <p:spPr>
            <a:xfrm>
              <a:off x="5935200" y="1877625"/>
              <a:ext cx="7775" cy="5450"/>
            </a:xfrm>
            <a:custGeom>
              <a:avLst/>
              <a:gdLst/>
              <a:ahLst/>
              <a:cxnLst/>
              <a:rect l="l" t="t" r="r" b="b"/>
              <a:pathLst>
                <a:path w="311" h="218" extrusionOk="0">
                  <a:moveTo>
                    <a:pt x="147" y="0"/>
                  </a:moveTo>
                  <a:cubicBezTo>
                    <a:pt x="106" y="71"/>
                    <a:pt x="53" y="135"/>
                    <a:pt x="0" y="211"/>
                  </a:cubicBezTo>
                  <a:cubicBezTo>
                    <a:pt x="106" y="211"/>
                    <a:pt x="205" y="217"/>
                    <a:pt x="311" y="217"/>
                  </a:cubicBezTo>
                  <a:cubicBezTo>
                    <a:pt x="258" y="147"/>
                    <a:pt x="205" y="71"/>
                    <a:pt x="1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"/>
            <p:cNvSpPr/>
            <p:nvPr/>
          </p:nvSpPr>
          <p:spPr>
            <a:xfrm>
              <a:off x="5876825" y="1867925"/>
              <a:ext cx="7500" cy="4150"/>
            </a:xfrm>
            <a:custGeom>
              <a:avLst/>
              <a:gdLst/>
              <a:ahLst/>
              <a:cxnLst/>
              <a:rect l="l" t="t" r="r" b="b"/>
              <a:pathLst>
                <a:path w="300" h="166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3"/>
                    <a:pt x="0" y="19"/>
                    <a:pt x="0" y="19"/>
                  </a:cubicBezTo>
                  <a:cubicBezTo>
                    <a:pt x="94" y="71"/>
                    <a:pt x="194" y="112"/>
                    <a:pt x="293" y="165"/>
                  </a:cubicBezTo>
                  <a:lnTo>
                    <a:pt x="299" y="148"/>
                  </a:lnTo>
                  <a:cubicBezTo>
                    <a:pt x="194" y="101"/>
                    <a:pt x="100" y="5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"/>
            <p:cNvSpPr/>
            <p:nvPr/>
          </p:nvSpPr>
          <p:spPr>
            <a:xfrm>
              <a:off x="5759475" y="1937900"/>
              <a:ext cx="5375" cy="4475"/>
            </a:xfrm>
            <a:custGeom>
              <a:avLst/>
              <a:gdLst/>
              <a:ahLst/>
              <a:cxnLst/>
              <a:rect l="l" t="t" r="r" b="b"/>
              <a:pathLst>
                <a:path w="215" h="179" extrusionOk="0">
                  <a:moveTo>
                    <a:pt x="154" y="0"/>
                  </a:moveTo>
                  <a:lnTo>
                    <a:pt x="1" y="153"/>
                  </a:lnTo>
                  <a:cubicBezTo>
                    <a:pt x="48" y="169"/>
                    <a:pt x="89" y="179"/>
                    <a:pt x="120" y="179"/>
                  </a:cubicBezTo>
                  <a:cubicBezTo>
                    <a:pt x="191" y="179"/>
                    <a:pt x="214" y="130"/>
                    <a:pt x="15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"/>
            <p:cNvSpPr/>
            <p:nvPr/>
          </p:nvSpPr>
          <p:spPr>
            <a:xfrm>
              <a:off x="5845425" y="1930700"/>
              <a:ext cx="13375" cy="14850"/>
            </a:xfrm>
            <a:custGeom>
              <a:avLst/>
              <a:gdLst/>
              <a:ahLst/>
              <a:cxnLst/>
              <a:rect l="l" t="t" r="r" b="b"/>
              <a:pathLst>
                <a:path w="535" h="594" extrusionOk="0">
                  <a:moveTo>
                    <a:pt x="535" y="1"/>
                  </a:moveTo>
                  <a:lnTo>
                    <a:pt x="535" y="1"/>
                  </a:lnTo>
                  <a:cubicBezTo>
                    <a:pt x="183" y="48"/>
                    <a:pt x="1" y="224"/>
                    <a:pt x="89" y="593"/>
                  </a:cubicBezTo>
                  <a:cubicBezTo>
                    <a:pt x="235" y="400"/>
                    <a:pt x="382" y="194"/>
                    <a:pt x="5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"/>
            <p:cNvSpPr/>
            <p:nvPr/>
          </p:nvSpPr>
          <p:spPr>
            <a:xfrm>
              <a:off x="5858475" y="1923225"/>
              <a:ext cx="7525" cy="7650"/>
            </a:xfrm>
            <a:custGeom>
              <a:avLst/>
              <a:gdLst/>
              <a:ahLst/>
              <a:cxnLst/>
              <a:rect l="l" t="t" r="r" b="b"/>
              <a:pathLst>
                <a:path w="301" h="306" extrusionOk="0">
                  <a:moveTo>
                    <a:pt x="153" y="1"/>
                  </a:moveTo>
                  <a:lnTo>
                    <a:pt x="1" y="306"/>
                  </a:lnTo>
                  <a:cubicBezTo>
                    <a:pt x="124" y="241"/>
                    <a:pt x="300" y="200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"/>
            <p:cNvSpPr/>
            <p:nvPr/>
          </p:nvSpPr>
          <p:spPr>
            <a:xfrm>
              <a:off x="5909825" y="1897425"/>
              <a:ext cx="3825" cy="7650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0"/>
                  </a:moveTo>
                  <a:cubicBezTo>
                    <a:pt x="106" y="12"/>
                    <a:pt x="65" y="29"/>
                    <a:pt x="18" y="29"/>
                  </a:cubicBezTo>
                  <a:cubicBezTo>
                    <a:pt x="12" y="123"/>
                    <a:pt x="6" y="217"/>
                    <a:pt x="0" y="305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"/>
            <p:cNvSpPr/>
            <p:nvPr/>
          </p:nvSpPr>
          <p:spPr>
            <a:xfrm>
              <a:off x="5843825" y="1945375"/>
              <a:ext cx="3975" cy="3825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0" y="153"/>
                  </a:moveTo>
                  <a:cubicBezTo>
                    <a:pt x="47" y="106"/>
                    <a:pt x="100" y="53"/>
                    <a:pt x="159" y="0"/>
                  </a:cubicBezTo>
                  <a:cubicBezTo>
                    <a:pt x="100" y="53"/>
                    <a:pt x="47" y="106"/>
                    <a:pt x="0" y="15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"/>
            <p:cNvSpPr/>
            <p:nvPr/>
          </p:nvSpPr>
          <p:spPr>
            <a:xfrm>
              <a:off x="5964525" y="1868225"/>
              <a:ext cx="11600" cy="3850"/>
            </a:xfrm>
            <a:custGeom>
              <a:avLst/>
              <a:gdLst/>
              <a:ahLst/>
              <a:cxnLst/>
              <a:rect l="l" t="t" r="r" b="b"/>
              <a:pathLst>
                <a:path w="464" h="154" extrusionOk="0">
                  <a:moveTo>
                    <a:pt x="464" y="1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"/>
            <p:cNvSpPr/>
            <p:nvPr/>
          </p:nvSpPr>
          <p:spPr>
            <a:xfrm>
              <a:off x="6276475" y="1836000"/>
              <a:ext cx="15875" cy="17875"/>
            </a:xfrm>
            <a:custGeom>
              <a:avLst/>
              <a:gdLst/>
              <a:ahLst/>
              <a:cxnLst/>
              <a:rect l="l" t="t" r="r" b="b"/>
              <a:pathLst>
                <a:path w="635" h="715" extrusionOk="0">
                  <a:moveTo>
                    <a:pt x="493" y="1"/>
                  </a:moveTo>
                  <a:cubicBezTo>
                    <a:pt x="445" y="1"/>
                    <a:pt x="383" y="22"/>
                    <a:pt x="311" y="64"/>
                  </a:cubicBezTo>
                  <a:cubicBezTo>
                    <a:pt x="188" y="140"/>
                    <a:pt x="100" y="292"/>
                    <a:pt x="0" y="410"/>
                  </a:cubicBezTo>
                  <a:cubicBezTo>
                    <a:pt x="0" y="667"/>
                    <a:pt x="142" y="708"/>
                    <a:pt x="319" y="708"/>
                  </a:cubicBezTo>
                  <a:cubicBezTo>
                    <a:pt x="361" y="708"/>
                    <a:pt x="405" y="706"/>
                    <a:pt x="450" y="703"/>
                  </a:cubicBezTo>
                  <a:lnTo>
                    <a:pt x="450" y="703"/>
                  </a:lnTo>
                  <a:cubicBezTo>
                    <a:pt x="448" y="707"/>
                    <a:pt x="447" y="711"/>
                    <a:pt x="446" y="715"/>
                  </a:cubicBezTo>
                  <a:lnTo>
                    <a:pt x="458" y="703"/>
                  </a:lnTo>
                  <a:lnTo>
                    <a:pt x="458" y="703"/>
                  </a:lnTo>
                  <a:cubicBezTo>
                    <a:pt x="455" y="703"/>
                    <a:pt x="452" y="703"/>
                    <a:pt x="450" y="703"/>
                  </a:cubicBezTo>
                  <a:lnTo>
                    <a:pt x="450" y="703"/>
                  </a:lnTo>
                  <a:cubicBezTo>
                    <a:pt x="496" y="555"/>
                    <a:pt x="547" y="412"/>
                    <a:pt x="599" y="263"/>
                  </a:cubicBezTo>
                  <a:lnTo>
                    <a:pt x="599" y="263"/>
                  </a:lnTo>
                  <a:lnTo>
                    <a:pt x="587" y="275"/>
                  </a:lnTo>
                  <a:cubicBezTo>
                    <a:pt x="635" y="92"/>
                    <a:pt x="594" y="1"/>
                    <a:pt x="4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"/>
            <p:cNvSpPr/>
            <p:nvPr/>
          </p:nvSpPr>
          <p:spPr>
            <a:xfrm>
              <a:off x="6281750" y="1879075"/>
              <a:ext cx="24225" cy="11325"/>
            </a:xfrm>
            <a:custGeom>
              <a:avLst/>
              <a:gdLst/>
              <a:ahLst/>
              <a:cxnLst/>
              <a:rect l="l" t="t" r="r" b="b"/>
              <a:pathLst>
                <a:path w="969" h="453" extrusionOk="0">
                  <a:moveTo>
                    <a:pt x="94" y="1"/>
                  </a:moveTo>
                  <a:cubicBezTo>
                    <a:pt x="65" y="18"/>
                    <a:pt x="30" y="48"/>
                    <a:pt x="0" y="71"/>
                  </a:cubicBezTo>
                  <a:cubicBezTo>
                    <a:pt x="94" y="447"/>
                    <a:pt x="417" y="400"/>
                    <a:pt x="699" y="453"/>
                  </a:cubicBezTo>
                  <a:cubicBezTo>
                    <a:pt x="792" y="411"/>
                    <a:pt x="880" y="365"/>
                    <a:pt x="968" y="323"/>
                  </a:cubicBezTo>
                  <a:cubicBezTo>
                    <a:pt x="675" y="212"/>
                    <a:pt x="388" y="106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"/>
            <p:cNvSpPr/>
            <p:nvPr/>
          </p:nvSpPr>
          <p:spPr>
            <a:xfrm>
              <a:off x="6290850" y="1842575"/>
              <a:ext cx="9700" cy="11150"/>
            </a:xfrm>
            <a:custGeom>
              <a:avLst/>
              <a:gdLst/>
              <a:ahLst/>
              <a:cxnLst/>
              <a:rect l="l" t="t" r="r" b="b"/>
              <a:pathLst>
                <a:path w="388" h="446" extrusionOk="0">
                  <a:moveTo>
                    <a:pt x="18" y="0"/>
                  </a:moveTo>
                  <a:lnTo>
                    <a:pt x="0" y="12"/>
                  </a:lnTo>
                  <a:cubicBezTo>
                    <a:pt x="6" y="12"/>
                    <a:pt x="12" y="11"/>
                    <a:pt x="18" y="11"/>
                  </a:cubicBezTo>
                  <a:lnTo>
                    <a:pt x="18" y="11"/>
                  </a:lnTo>
                  <a:lnTo>
                    <a:pt x="18" y="0"/>
                  </a:lnTo>
                  <a:close/>
                  <a:moveTo>
                    <a:pt x="382" y="0"/>
                  </a:moveTo>
                  <a:lnTo>
                    <a:pt x="382" y="0"/>
                  </a:lnTo>
                  <a:cubicBezTo>
                    <a:pt x="258" y="6"/>
                    <a:pt x="141" y="6"/>
                    <a:pt x="18" y="11"/>
                  </a:cubicBezTo>
                  <a:lnTo>
                    <a:pt x="18" y="11"/>
                  </a:lnTo>
                  <a:lnTo>
                    <a:pt x="18" y="439"/>
                  </a:lnTo>
                  <a:lnTo>
                    <a:pt x="18" y="439"/>
                  </a:lnTo>
                  <a:cubicBezTo>
                    <a:pt x="286" y="416"/>
                    <a:pt x="387" y="258"/>
                    <a:pt x="382" y="0"/>
                  </a:cubicBezTo>
                  <a:close/>
                  <a:moveTo>
                    <a:pt x="18" y="439"/>
                  </a:moveTo>
                  <a:cubicBezTo>
                    <a:pt x="12" y="439"/>
                    <a:pt x="6" y="440"/>
                    <a:pt x="0" y="440"/>
                  </a:cubicBezTo>
                  <a:lnTo>
                    <a:pt x="18" y="446"/>
                  </a:lnTo>
                  <a:lnTo>
                    <a:pt x="18" y="43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"/>
            <p:cNvSpPr/>
            <p:nvPr/>
          </p:nvSpPr>
          <p:spPr>
            <a:xfrm>
              <a:off x="6299200" y="1887150"/>
              <a:ext cx="6775" cy="3250"/>
            </a:xfrm>
            <a:custGeom>
              <a:avLst/>
              <a:gdLst/>
              <a:ahLst/>
              <a:cxnLst/>
              <a:rect l="l" t="t" r="r" b="b"/>
              <a:pathLst>
                <a:path w="271" h="130" extrusionOk="0">
                  <a:moveTo>
                    <a:pt x="270" y="0"/>
                  </a:moveTo>
                  <a:lnTo>
                    <a:pt x="270" y="0"/>
                  </a:lnTo>
                  <a:cubicBezTo>
                    <a:pt x="177" y="42"/>
                    <a:pt x="89" y="88"/>
                    <a:pt x="1" y="130"/>
                  </a:cubicBezTo>
                  <a:cubicBezTo>
                    <a:pt x="94" y="88"/>
                    <a:pt x="182" y="42"/>
                    <a:pt x="2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"/>
            <p:cNvSpPr/>
            <p:nvPr/>
          </p:nvSpPr>
          <p:spPr>
            <a:xfrm>
              <a:off x="6282625" y="1860450"/>
              <a:ext cx="6050" cy="4725"/>
            </a:xfrm>
            <a:custGeom>
              <a:avLst/>
              <a:gdLst/>
              <a:ahLst/>
              <a:cxnLst/>
              <a:rect l="l" t="t" r="r" b="b"/>
              <a:pathLst>
                <a:path w="242" h="189" extrusionOk="0">
                  <a:moveTo>
                    <a:pt x="171" y="1"/>
                  </a:moveTo>
                  <a:cubicBezTo>
                    <a:pt x="118" y="24"/>
                    <a:pt x="59" y="54"/>
                    <a:pt x="7" y="83"/>
                  </a:cubicBezTo>
                  <a:cubicBezTo>
                    <a:pt x="1" y="89"/>
                    <a:pt x="36" y="147"/>
                    <a:pt x="53" y="188"/>
                  </a:cubicBezTo>
                  <a:cubicBezTo>
                    <a:pt x="118" y="142"/>
                    <a:pt x="177" y="106"/>
                    <a:pt x="241" y="71"/>
                  </a:cubicBezTo>
                  <a:cubicBezTo>
                    <a:pt x="224" y="48"/>
                    <a:pt x="194" y="18"/>
                    <a:pt x="17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"/>
            <p:cNvSpPr/>
            <p:nvPr/>
          </p:nvSpPr>
          <p:spPr>
            <a:xfrm>
              <a:off x="6286875" y="1853425"/>
              <a:ext cx="4425" cy="8525"/>
            </a:xfrm>
            <a:custGeom>
              <a:avLst/>
              <a:gdLst/>
              <a:ahLst/>
              <a:cxnLst/>
              <a:rect l="l" t="t" r="r" b="b"/>
              <a:pathLst>
                <a:path w="177" h="341" extrusionOk="0">
                  <a:moveTo>
                    <a:pt x="159" y="0"/>
                  </a:moveTo>
                  <a:cubicBezTo>
                    <a:pt x="159" y="3"/>
                    <a:pt x="158" y="5"/>
                    <a:pt x="157" y="8"/>
                  </a:cubicBezTo>
                  <a:lnTo>
                    <a:pt x="157" y="8"/>
                  </a:lnTo>
                  <a:cubicBezTo>
                    <a:pt x="164" y="7"/>
                    <a:pt x="170" y="7"/>
                    <a:pt x="177" y="6"/>
                  </a:cubicBezTo>
                  <a:lnTo>
                    <a:pt x="159" y="0"/>
                  </a:lnTo>
                  <a:close/>
                  <a:moveTo>
                    <a:pt x="36" y="0"/>
                  </a:moveTo>
                  <a:lnTo>
                    <a:pt x="24" y="12"/>
                  </a:lnTo>
                  <a:cubicBezTo>
                    <a:pt x="28" y="12"/>
                    <a:pt x="31" y="12"/>
                    <a:pt x="35" y="12"/>
                  </a:cubicBezTo>
                  <a:lnTo>
                    <a:pt x="35" y="12"/>
                  </a:lnTo>
                  <a:cubicBezTo>
                    <a:pt x="23" y="101"/>
                    <a:pt x="12" y="186"/>
                    <a:pt x="1" y="276"/>
                  </a:cubicBezTo>
                  <a:cubicBezTo>
                    <a:pt x="24" y="299"/>
                    <a:pt x="54" y="329"/>
                    <a:pt x="71" y="340"/>
                  </a:cubicBezTo>
                  <a:cubicBezTo>
                    <a:pt x="100" y="226"/>
                    <a:pt x="129" y="122"/>
                    <a:pt x="157" y="8"/>
                  </a:cubicBezTo>
                  <a:lnTo>
                    <a:pt x="157" y="8"/>
                  </a:lnTo>
                  <a:cubicBezTo>
                    <a:pt x="115" y="12"/>
                    <a:pt x="73" y="12"/>
                    <a:pt x="35" y="12"/>
                  </a:cubicBezTo>
                  <a:lnTo>
                    <a:pt x="35" y="12"/>
                  </a:lnTo>
                  <a:cubicBezTo>
                    <a:pt x="35" y="8"/>
                    <a:pt x="36" y="4"/>
                    <a:pt x="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"/>
            <p:cNvSpPr/>
            <p:nvPr/>
          </p:nvSpPr>
          <p:spPr>
            <a:xfrm>
              <a:off x="6300075" y="1838900"/>
              <a:ext cx="9700" cy="3825"/>
            </a:xfrm>
            <a:custGeom>
              <a:avLst/>
              <a:gdLst/>
              <a:ahLst/>
              <a:cxnLst/>
              <a:rect l="l" t="t" r="r" b="b"/>
              <a:pathLst>
                <a:path w="388" h="153" extrusionOk="0">
                  <a:moveTo>
                    <a:pt x="1" y="153"/>
                  </a:moveTo>
                  <a:cubicBezTo>
                    <a:pt x="130" y="100"/>
                    <a:pt x="259" y="53"/>
                    <a:pt x="388" y="0"/>
                  </a:cubicBezTo>
                  <a:cubicBezTo>
                    <a:pt x="259" y="53"/>
                    <a:pt x="130" y="100"/>
                    <a:pt x="1" y="15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"/>
            <p:cNvSpPr/>
            <p:nvPr/>
          </p:nvSpPr>
          <p:spPr>
            <a:xfrm>
              <a:off x="6228500" y="1852400"/>
              <a:ext cx="17350" cy="17475"/>
            </a:xfrm>
            <a:custGeom>
              <a:avLst/>
              <a:gdLst/>
              <a:ahLst/>
              <a:cxnLst/>
              <a:rect l="l" t="t" r="r" b="b"/>
              <a:pathLst>
                <a:path w="694" h="699" extrusionOk="0">
                  <a:moveTo>
                    <a:pt x="500" y="0"/>
                  </a:moveTo>
                  <a:cubicBezTo>
                    <a:pt x="324" y="352"/>
                    <a:pt x="230" y="481"/>
                    <a:pt x="1" y="640"/>
                  </a:cubicBezTo>
                  <a:cubicBezTo>
                    <a:pt x="230" y="663"/>
                    <a:pt x="459" y="675"/>
                    <a:pt x="693" y="698"/>
                  </a:cubicBezTo>
                  <a:cubicBezTo>
                    <a:pt x="629" y="452"/>
                    <a:pt x="558" y="223"/>
                    <a:pt x="5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"/>
            <p:cNvSpPr/>
            <p:nvPr/>
          </p:nvSpPr>
          <p:spPr>
            <a:xfrm>
              <a:off x="5795125" y="2163750"/>
              <a:ext cx="36550" cy="17775"/>
            </a:xfrm>
            <a:custGeom>
              <a:avLst/>
              <a:gdLst/>
              <a:ahLst/>
              <a:cxnLst/>
              <a:rect l="l" t="t" r="r" b="b"/>
              <a:pathLst>
                <a:path w="1462" h="711" extrusionOk="0">
                  <a:moveTo>
                    <a:pt x="1461" y="1"/>
                  </a:moveTo>
                  <a:cubicBezTo>
                    <a:pt x="922" y="147"/>
                    <a:pt x="470" y="270"/>
                    <a:pt x="1" y="394"/>
                  </a:cubicBezTo>
                  <a:cubicBezTo>
                    <a:pt x="317" y="511"/>
                    <a:pt x="587" y="611"/>
                    <a:pt x="892" y="710"/>
                  </a:cubicBezTo>
                  <a:cubicBezTo>
                    <a:pt x="1015" y="558"/>
                    <a:pt x="1197" y="329"/>
                    <a:pt x="146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"/>
            <p:cNvSpPr/>
            <p:nvPr/>
          </p:nvSpPr>
          <p:spPr>
            <a:xfrm>
              <a:off x="5832225" y="2158025"/>
              <a:ext cx="8100" cy="7375"/>
            </a:xfrm>
            <a:custGeom>
              <a:avLst/>
              <a:gdLst/>
              <a:ahLst/>
              <a:cxnLst/>
              <a:rect l="l" t="t" r="r" b="b"/>
              <a:pathLst>
                <a:path w="324" h="295" extrusionOk="0">
                  <a:moveTo>
                    <a:pt x="247" y="1"/>
                  </a:moveTo>
                  <a:cubicBezTo>
                    <a:pt x="171" y="65"/>
                    <a:pt x="83" y="136"/>
                    <a:pt x="1" y="200"/>
                  </a:cubicBezTo>
                  <a:cubicBezTo>
                    <a:pt x="36" y="235"/>
                    <a:pt x="65" y="265"/>
                    <a:pt x="100" y="294"/>
                  </a:cubicBezTo>
                  <a:lnTo>
                    <a:pt x="323" y="77"/>
                  </a:lnTo>
                  <a:cubicBezTo>
                    <a:pt x="294" y="54"/>
                    <a:pt x="271" y="24"/>
                    <a:pt x="2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"/>
            <p:cNvSpPr/>
            <p:nvPr/>
          </p:nvSpPr>
          <p:spPr>
            <a:xfrm>
              <a:off x="5840150" y="2176225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6" y="0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"/>
            <p:cNvSpPr/>
            <p:nvPr/>
          </p:nvSpPr>
          <p:spPr>
            <a:xfrm>
              <a:off x="5836200" y="2179875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164" y="1"/>
                  </a:moveTo>
                  <a:lnTo>
                    <a:pt x="0" y="159"/>
                  </a:lnTo>
                  <a:cubicBezTo>
                    <a:pt x="59" y="112"/>
                    <a:pt x="112" y="54"/>
                    <a:pt x="1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"/>
            <p:cNvSpPr/>
            <p:nvPr/>
          </p:nvSpPr>
          <p:spPr>
            <a:xfrm>
              <a:off x="5847200" y="21725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1"/>
                  </a:moveTo>
                  <a:lnTo>
                    <a:pt x="0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"/>
            <p:cNvSpPr/>
            <p:nvPr/>
          </p:nvSpPr>
          <p:spPr>
            <a:xfrm>
              <a:off x="5850850" y="2168875"/>
              <a:ext cx="4150" cy="4000"/>
            </a:xfrm>
            <a:custGeom>
              <a:avLst/>
              <a:gdLst/>
              <a:ahLst/>
              <a:cxnLst/>
              <a:rect l="l" t="t" r="r" b="b"/>
              <a:pathLst>
                <a:path w="166" h="160" extrusionOk="0">
                  <a:moveTo>
                    <a:pt x="165" y="1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"/>
            <p:cNvSpPr/>
            <p:nvPr/>
          </p:nvSpPr>
          <p:spPr>
            <a:xfrm>
              <a:off x="5854825" y="21652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6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"/>
            <p:cNvSpPr/>
            <p:nvPr/>
          </p:nvSpPr>
          <p:spPr>
            <a:xfrm>
              <a:off x="5843525" y="2153625"/>
              <a:ext cx="5750" cy="3100"/>
            </a:xfrm>
            <a:custGeom>
              <a:avLst/>
              <a:gdLst/>
              <a:ahLst/>
              <a:cxnLst/>
              <a:rect l="l" t="t" r="r" b="b"/>
              <a:pathLst>
                <a:path w="230" h="124" extrusionOk="0">
                  <a:moveTo>
                    <a:pt x="130" y="1"/>
                  </a:moveTo>
                  <a:lnTo>
                    <a:pt x="0" y="124"/>
                  </a:lnTo>
                  <a:cubicBezTo>
                    <a:pt x="77" y="118"/>
                    <a:pt x="159" y="118"/>
                    <a:pt x="229" y="112"/>
                  </a:cubicBezTo>
                  <a:cubicBezTo>
                    <a:pt x="200" y="77"/>
                    <a:pt x="165" y="30"/>
                    <a:pt x="13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"/>
            <p:cNvSpPr/>
            <p:nvPr/>
          </p:nvSpPr>
          <p:spPr>
            <a:xfrm>
              <a:off x="6287475" y="1842575"/>
              <a:ext cx="3825" cy="11300"/>
            </a:xfrm>
            <a:custGeom>
              <a:avLst/>
              <a:gdLst/>
              <a:ahLst/>
              <a:cxnLst/>
              <a:rect l="l" t="t" r="r" b="b"/>
              <a:pathLst>
                <a:path w="153" h="452" extrusionOk="0">
                  <a:moveTo>
                    <a:pt x="153" y="0"/>
                  </a:moveTo>
                  <a:cubicBezTo>
                    <a:pt x="100" y="153"/>
                    <a:pt x="47" y="299"/>
                    <a:pt x="0" y="452"/>
                  </a:cubicBezTo>
                  <a:cubicBezTo>
                    <a:pt x="47" y="446"/>
                    <a:pt x="100" y="446"/>
                    <a:pt x="153" y="446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3" name="Google Shape;3603;p7"/>
          <p:cNvSpPr txBox="1">
            <a:spLocks noGrp="1"/>
          </p:cNvSpPr>
          <p:nvPr>
            <p:ph type="subTitle" idx="1"/>
          </p:nvPr>
        </p:nvSpPr>
        <p:spPr>
          <a:xfrm>
            <a:off x="982925" y="2008625"/>
            <a:ext cx="392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604" name="Google Shape;3604;p7"/>
          <p:cNvSpPr txBox="1">
            <a:spLocks noGrp="1"/>
          </p:cNvSpPr>
          <p:nvPr>
            <p:ph type="title"/>
          </p:nvPr>
        </p:nvSpPr>
        <p:spPr>
          <a:xfrm>
            <a:off x="720000" y="466752"/>
            <a:ext cx="7704000" cy="58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605" name="Google Shape;3605;p7"/>
          <p:cNvGrpSpPr/>
          <p:nvPr/>
        </p:nvGrpSpPr>
        <p:grpSpPr>
          <a:xfrm rot="10800000">
            <a:off x="7665042" y="3727370"/>
            <a:ext cx="2091066" cy="1416124"/>
            <a:chOff x="3961425" y="1259150"/>
            <a:chExt cx="899925" cy="609400"/>
          </a:xfrm>
        </p:grpSpPr>
        <p:sp>
          <p:nvSpPr>
            <p:cNvPr id="3606" name="Google Shape;3606;p7"/>
            <p:cNvSpPr/>
            <p:nvPr/>
          </p:nvSpPr>
          <p:spPr>
            <a:xfrm>
              <a:off x="4112625" y="1259150"/>
              <a:ext cx="356400" cy="609400"/>
            </a:xfrm>
            <a:custGeom>
              <a:avLst/>
              <a:gdLst/>
              <a:ahLst/>
              <a:cxnLst/>
              <a:rect l="l" t="t" r="r" b="b"/>
              <a:pathLst>
                <a:path w="14256" h="24376" extrusionOk="0">
                  <a:moveTo>
                    <a:pt x="11450" y="750"/>
                  </a:moveTo>
                  <a:cubicBezTo>
                    <a:pt x="11602" y="750"/>
                    <a:pt x="11715" y="830"/>
                    <a:pt x="11804" y="998"/>
                  </a:cubicBezTo>
                  <a:cubicBezTo>
                    <a:pt x="11827" y="1080"/>
                    <a:pt x="11851" y="1150"/>
                    <a:pt x="11868" y="1232"/>
                  </a:cubicBezTo>
                  <a:cubicBezTo>
                    <a:pt x="11804" y="1215"/>
                    <a:pt x="11745" y="1179"/>
                    <a:pt x="11681" y="1162"/>
                  </a:cubicBezTo>
                  <a:cubicBezTo>
                    <a:pt x="11499" y="1074"/>
                    <a:pt x="11311" y="992"/>
                    <a:pt x="11065" y="868"/>
                  </a:cubicBezTo>
                  <a:cubicBezTo>
                    <a:pt x="11216" y="790"/>
                    <a:pt x="11343" y="750"/>
                    <a:pt x="11450" y="750"/>
                  </a:cubicBezTo>
                  <a:close/>
                  <a:moveTo>
                    <a:pt x="13430" y="1228"/>
                  </a:moveTo>
                  <a:lnTo>
                    <a:pt x="13430" y="1228"/>
                  </a:lnTo>
                  <a:cubicBezTo>
                    <a:pt x="13394" y="1267"/>
                    <a:pt x="13358" y="1306"/>
                    <a:pt x="13323" y="1344"/>
                  </a:cubicBezTo>
                  <a:cubicBezTo>
                    <a:pt x="13329" y="1352"/>
                    <a:pt x="13336" y="1361"/>
                    <a:pt x="13342" y="1369"/>
                  </a:cubicBezTo>
                  <a:lnTo>
                    <a:pt x="13342" y="1369"/>
                  </a:lnTo>
                  <a:cubicBezTo>
                    <a:pt x="13363" y="1368"/>
                    <a:pt x="13384" y="1368"/>
                    <a:pt x="13405" y="1367"/>
                  </a:cubicBezTo>
                  <a:cubicBezTo>
                    <a:pt x="13414" y="1321"/>
                    <a:pt x="13422" y="1274"/>
                    <a:pt x="13430" y="1228"/>
                  </a:cubicBezTo>
                  <a:close/>
                  <a:moveTo>
                    <a:pt x="8213" y="1203"/>
                  </a:moveTo>
                  <a:cubicBezTo>
                    <a:pt x="8254" y="1203"/>
                    <a:pt x="8307" y="1279"/>
                    <a:pt x="8360" y="1314"/>
                  </a:cubicBezTo>
                  <a:cubicBezTo>
                    <a:pt x="8307" y="1361"/>
                    <a:pt x="8266" y="1402"/>
                    <a:pt x="8190" y="1467"/>
                  </a:cubicBezTo>
                  <a:cubicBezTo>
                    <a:pt x="8131" y="1408"/>
                    <a:pt x="8096" y="1367"/>
                    <a:pt x="8061" y="1308"/>
                  </a:cubicBezTo>
                  <a:cubicBezTo>
                    <a:pt x="8108" y="1267"/>
                    <a:pt x="8161" y="1203"/>
                    <a:pt x="8213" y="1203"/>
                  </a:cubicBezTo>
                  <a:close/>
                  <a:moveTo>
                    <a:pt x="9569" y="634"/>
                  </a:moveTo>
                  <a:lnTo>
                    <a:pt x="9569" y="634"/>
                  </a:lnTo>
                  <a:cubicBezTo>
                    <a:pt x="9991" y="798"/>
                    <a:pt x="10443" y="986"/>
                    <a:pt x="10889" y="1168"/>
                  </a:cubicBezTo>
                  <a:cubicBezTo>
                    <a:pt x="11076" y="1220"/>
                    <a:pt x="11270" y="1262"/>
                    <a:pt x="11505" y="1320"/>
                  </a:cubicBezTo>
                  <a:cubicBezTo>
                    <a:pt x="11243" y="1570"/>
                    <a:pt x="11062" y="1745"/>
                    <a:pt x="10871" y="1919"/>
                  </a:cubicBezTo>
                  <a:lnTo>
                    <a:pt x="10871" y="1919"/>
                  </a:lnTo>
                  <a:lnTo>
                    <a:pt x="10871" y="1907"/>
                  </a:lnTo>
                  <a:lnTo>
                    <a:pt x="10871" y="1907"/>
                  </a:lnTo>
                  <a:cubicBezTo>
                    <a:pt x="10478" y="2048"/>
                    <a:pt x="10889" y="2482"/>
                    <a:pt x="10548" y="2687"/>
                  </a:cubicBezTo>
                  <a:cubicBezTo>
                    <a:pt x="10220" y="2482"/>
                    <a:pt x="10061" y="2212"/>
                    <a:pt x="10237" y="1790"/>
                  </a:cubicBezTo>
                  <a:lnTo>
                    <a:pt x="10237" y="1790"/>
                  </a:lnTo>
                  <a:cubicBezTo>
                    <a:pt x="10155" y="1819"/>
                    <a:pt x="10067" y="1854"/>
                    <a:pt x="9985" y="1895"/>
                  </a:cubicBezTo>
                  <a:cubicBezTo>
                    <a:pt x="9774" y="1919"/>
                    <a:pt x="9569" y="1936"/>
                    <a:pt x="9258" y="1977"/>
                  </a:cubicBezTo>
                  <a:cubicBezTo>
                    <a:pt x="9434" y="1766"/>
                    <a:pt x="9551" y="1614"/>
                    <a:pt x="9692" y="1455"/>
                  </a:cubicBezTo>
                  <a:cubicBezTo>
                    <a:pt x="9621" y="1197"/>
                    <a:pt x="9181" y="998"/>
                    <a:pt x="9569" y="634"/>
                  </a:cubicBezTo>
                  <a:close/>
                  <a:moveTo>
                    <a:pt x="4735" y="5145"/>
                  </a:moveTo>
                  <a:lnTo>
                    <a:pt x="4729" y="5151"/>
                  </a:lnTo>
                  <a:cubicBezTo>
                    <a:pt x="4730" y="5152"/>
                    <a:pt x="4730" y="5152"/>
                    <a:pt x="4731" y="5153"/>
                  </a:cubicBezTo>
                  <a:lnTo>
                    <a:pt x="4731" y="5153"/>
                  </a:lnTo>
                  <a:cubicBezTo>
                    <a:pt x="4732" y="5150"/>
                    <a:pt x="4733" y="5148"/>
                    <a:pt x="4735" y="5145"/>
                  </a:cubicBezTo>
                  <a:close/>
                  <a:moveTo>
                    <a:pt x="14055" y="5565"/>
                  </a:moveTo>
                  <a:cubicBezTo>
                    <a:pt x="14067" y="5578"/>
                    <a:pt x="14079" y="5590"/>
                    <a:pt x="14092" y="5603"/>
                  </a:cubicBezTo>
                  <a:lnTo>
                    <a:pt x="14109" y="5591"/>
                  </a:lnTo>
                  <a:cubicBezTo>
                    <a:pt x="14091" y="5582"/>
                    <a:pt x="14073" y="5573"/>
                    <a:pt x="14055" y="5565"/>
                  </a:cubicBezTo>
                  <a:close/>
                  <a:moveTo>
                    <a:pt x="11117" y="13282"/>
                  </a:moveTo>
                  <a:cubicBezTo>
                    <a:pt x="11117" y="13305"/>
                    <a:pt x="11123" y="13329"/>
                    <a:pt x="11123" y="13346"/>
                  </a:cubicBezTo>
                  <a:cubicBezTo>
                    <a:pt x="11100" y="13346"/>
                    <a:pt x="11073" y="13354"/>
                    <a:pt x="11042" y="13357"/>
                  </a:cubicBezTo>
                  <a:lnTo>
                    <a:pt x="11042" y="13357"/>
                  </a:lnTo>
                  <a:lnTo>
                    <a:pt x="11117" y="13282"/>
                  </a:lnTo>
                  <a:close/>
                  <a:moveTo>
                    <a:pt x="5532" y="5480"/>
                  </a:moveTo>
                  <a:cubicBezTo>
                    <a:pt x="5849" y="6383"/>
                    <a:pt x="5855" y="7198"/>
                    <a:pt x="5955" y="8119"/>
                  </a:cubicBezTo>
                  <a:cubicBezTo>
                    <a:pt x="5708" y="7961"/>
                    <a:pt x="5585" y="7879"/>
                    <a:pt x="5462" y="7791"/>
                  </a:cubicBezTo>
                  <a:lnTo>
                    <a:pt x="5462" y="7791"/>
                  </a:lnTo>
                  <a:cubicBezTo>
                    <a:pt x="5474" y="7902"/>
                    <a:pt x="5444" y="8061"/>
                    <a:pt x="5515" y="8119"/>
                  </a:cubicBezTo>
                  <a:cubicBezTo>
                    <a:pt x="6131" y="8712"/>
                    <a:pt x="5984" y="9533"/>
                    <a:pt x="6137" y="10284"/>
                  </a:cubicBezTo>
                  <a:cubicBezTo>
                    <a:pt x="5761" y="9791"/>
                    <a:pt x="5398" y="9299"/>
                    <a:pt x="5022" y="8812"/>
                  </a:cubicBezTo>
                  <a:lnTo>
                    <a:pt x="5022" y="8812"/>
                  </a:lnTo>
                  <a:cubicBezTo>
                    <a:pt x="4958" y="9263"/>
                    <a:pt x="5280" y="9563"/>
                    <a:pt x="5474" y="9909"/>
                  </a:cubicBezTo>
                  <a:cubicBezTo>
                    <a:pt x="5726" y="10337"/>
                    <a:pt x="6060" y="10707"/>
                    <a:pt x="6090" y="11246"/>
                  </a:cubicBezTo>
                  <a:cubicBezTo>
                    <a:pt x="6101" y="11428"/>
                    <a:pt x="6195" y="11616"/>
                    <a:pt x="6295" y="11780"/>
                  </a:cubicBezTo>
                  <a:cubicBezTo>
                    <a:pt x="6817" y="12596"/>
                    <a:pt x="6788" y="13464"/>
                    <a:pt x="6600" y="14367"/>
                  </a:cubicBezTo>
                  <a:cubicBezTo>
                    <a:pt x="6436" y="13481"/>
                    <a:pt x="6055" y="12713"/>
                    <a:pt x="5579" y="11968"/>
                  </a:cubicBezTo>
                  <a:cubicBezTo>
                    <a:pt x="5046" y="11135"/>
                    <a:pt x="4787" y="10202"/>
                    <a:pt x="4606" y="9240"/>
                  </a:cubicBezTo>
                  <a:cubicBezTo>
                    <a:pt x="4564" y="9082"/>
                    <a:pt x="4611" y="8906"/>
                    <a:pt x="4623" y="8694"/>
                  </a:cubicBezTo>
                  <a:cubicBezTo>
                    <a:pt x="4770" y="8735"/>
                    <a:pt x="4899" y="8771"/>
                    <a:pt x="5022" y="8812"/>
                  </a:cubicBezTo>
                  <a:cubicBezTo>
                    <a:pt x="4993" y="8653"/>
                    <a:pt x="4940" y="8501"/>
                    <a:pt x="4916" y="8342"/>
                  </a:cubicBezTo>
                  <a:cubicBezTo>
                    <a:pt x="4853" y="7916"/>
                    <a:pt x="4795" y="7490"/>
                    <a:pt x="4732" y="7064"/>
                  </a:cubicBezTo>
                  <a:lnTo>
                    <a:pt x="4732" y="7064"/>
                  </a:lnTo>
                  <a:cubicBezTo>
                    <a:pt x="4754" y="7067"/>
                    <a:pt x="4776" y="7067"/>
                    <a:pt x="4798" y="7067"/>
                  </a:cubicBezTo>
                  <a:cubicBezTo>
                    <a:pt x="4810" y="7067"/>
                    <a:pt x="4823" y="7067"/>
                    <a:pt x="4836" y="7067"/>
                  </a:cubicBezTo>
                  <a:cubicBezTo>
                    <a:pt x="4948" y="7067"/>
                    <a:pt x="5053" y="7077"/>
                    <a:pt x="5075" y="7275"/>
                  </a:cubicBezTo>
                  <a:cubicBezTo>
                    <a:pt x="5092" y="7410"/>
                    <a:pt x="5233" y="7527"/>
                    <a:pt x="5321" y="7650"/>
                  </a:cubicBezTo>
                  <a:cubicBezTo>
                    <a:pt x="5268" y="7322"/>
                    <a:pt x="5257" y="6981"/>
                    <a:pt x="5163" y="6670"/>
                  </a:cubicBezTo>
                  <a:cubicBezTo>
                    <a:pt x="5022" y="6230"/>
                    <a:pt x="5204" y="5920"/>
                    <a:pt x="5532" y="5480"/>
                  </a:cubicBezTo>
                  <a:close/>
                  <a:moveTo>
                    <a:pt x="4564" y="10671"/>
                  </a:moveTo>
                  <a:cubicBezTo>
                    <a:pt x="4676" y="10853"/>
                    <a:pt x="4752" y="10988"/>
                    <a:pt x="4823" y="11117"/>
                  </a:cubicBezTo>
                  <a:cubicBezTo>
                    <a:pt x="5075" y="11598"/>
                    <a:pt x="5292" y="12085"/>
                    <a:pt x="5579" y="12543"/>
                  </a:cubicBezTo>
                  <a:cubicBezTo>
                    <a:pt x="6031" y="13258"/>
                    <a:pt x="6254" y="14045"/>
                    <a:pt x="6360" y="14883"/>
                  </a:cubicBezTo>
                  <a:cubicBezTo>
                    <a:pt x="6430" y="15511"/>
                    <a:pt x="6201" y="16004"/>
                    <a:pt x="5656" y="16444"/>
                  </a:cubicBezTo>
                  <a:cubicBezTo>
                    <a:pt x="5603" y="15505"/>
                    <a:pt x="5333" y="14696"/>
                    <a:pt x="4987" y="13898"/>
                  </a:cubicBezTo>
                  <a:cubicBezTo>
                    <a:pt x="4658" y="13129"/>
                    <a:pt x="4459" y="12308"/>
                    <a:pt x="4171" y="11411"/>
                  </a:cubicBezTo>
                  <a:cubicBezTo>
                    <a:pt x="4271" y="11217"/>
                    <a:pt x="4400" y="10982"/>
                    <a:pt x="4564" y="10671"/>
                  </a:cubicBezTo>
                  <a:close/>
                  <a:moveTo>
                    <a:pt x="11024" y="13376"/>
                  </a:moveTo>
                  <a:cubicBezTo>
                    <a:pt x="11203" y="13876"/>
                    <a:pt x="10850" y="14189"/>
                    <a:pt x="10589" y="14537"/>
                  </a:cubicBezTo>
                  <a:lnTo>
                    <a:pt x="10572" y="14531"/>
                  </a:lnTo>
                  <a:lnTo>
                    <a:pt x="10572" y="14531"/>
                  </a:lnTo>
                  <a:cubicBezTo>
                    <a:pt x="10671" y="14602"/>
                    <a:pt x="10853" y="14690"/>
                    <a:pt x="10859" y="14737"/>
                  </a:cubicBezTo>
                  <a:cubicBezTo>
                    <a:pt x="10789" y="15007"/>
                    <a:pt x="10707" y="15277"/>
                    <a:pt x="10572" y="15529"/>
                  </a:cubicBezTo>
                  <a:cubicBezTo>
                    <a:pt x="10355" y="15945"/>
                    <a:pt x="10097" y="16338"/>
                    <a:pt x="9856" y="16749"/>
                  </a:cubicBezTo>
                  <a:cubicBezTo>
                    <a:pt x="10267" y="16937"/>
                    <a:pt x="10355" y="17230"/>
                    <a:pt x="10126" y="17617"/>
                  </a:cubicBezTo>
                  <a:cubicBezTo>
                    <a:pt x="9715" y="18315"/>
                    <a:pt x="9305" y="19002"/>
                    <a:pt x="8859" y="19758"/>
                  </a:cubicBezTo>
                  <a:cubicBezTo>
                    <a:pt x="8806" y="19459"/>
                    <a:pt x="8753" y="19207"/>
                    <a:pt x="8724" y="18961"/>
                  </a:cubicBezTo>
                  <a:cubicBezTo>
                    <a:pt x="8653" y="18403"/>
                    <a:pt x="8718" y="17893"/>
                    <a:pt x="9228" y="17541"/>
                  </a:cubicBezTo>
                  <a:cubicBezTo>
                    <a:pt x="9275" y="17512"/>
                    <a:pt x="9258" y="17394"/>
                    <a:pt x="9275" y="17324"/>
                  </a:cubicBezTo>
                  <a:lnTo>
                    <a:pt x="9275" y="17324"/>
                  </a:lnTo>
                  <a:cubicBezTo>
                    <a:pt x="9146" y="17377"/>
                    <a:pt x="9011" y="17424"/>
                    <a:pt x="8829" y="17500"/>
                  </a:cubicBezTo>
                  <a:cubicBezTo>
                    <a:pt x="8771" y="16954"/>
                    <a:pt x="8835" y="16456"/>
                    <a:pt x="9146" y="16063"/>
                  </a:cubicBezTo>
                  <a:cubicBezTo>
                    <a:pt x="9651" y="15411"/>
                    <a:pt x="9891" y="14602"/>
                    <a:pt x="10449" y="13992"/>
                  </a:cubicBezTo>
                  <a:cubicBezTo>
                    <a:pt x="10640" y="13783"/>
                    <a:pt x="10832" y="13579"/>
                    <a:pt x="11024" y="13376"/>
                  </a:cubicBezTo>
                  <a:close/>
                  <a:moveTo>
                    <a:pt x="10578" y="18087"/>
                  </a:moveTo>
                  <a:lnTo>
                    <a:pt x="10578" y="18087"/>
                  </a:lnTo>
                  <a:cubicBezTo>
                    <a:pt x="10795" y="18714"/>
                    <a:pt x="11029" y="19342"/>
                    <a:pt x="11199" y="19976"/>
                  </a:cubicBezTo>
                  <a:cubicBezTo>
                    <a:pt x="11329" y="20468"/>
                    <a:pt x="11041" y="20797"/>
                    <a:pt x="10619" y="21090"/>
                  </a:cubicBezTo>
                  <a:cubicBezTo>
                    <a:pt x="10261" y="20081"/>
                    <a:pt x="10537" y="19090"/>
                    <a:pt x="10578" y="18087"/>
                  </a:cubicBezTo>
                  <a:close/>
                  <a:moveTo>
                    <a:pt x="10202" y="17975"/>
                  </a:moveTo>
                  <a:lnTo>
                    <a:pt x="10202" y="17975"/>
                  </a:lnTo>
                  <a:cubicBezTo>
                    <a:pt x="10378" y="18972"/>
                    <a:pt x="10120" y="19841"/>
                    <a:pt x="9838" y="20697"/>
                  </a:cubicBezTo>
                  <a:cubicBezTo>
                    <a:pt x="9842" y="20696"/>
                    <a:pt x="9845" y="20695"/>
                    <a:pt x="9848" y="20695"/>
                  </a:cubicBezTo>
                  <a:lnTo>
                    <a:pt x="9848" y="20695"/>
                  </a:lnTo>
                  <a:cubicBezTo>
                    <a:pt x="9673" y="20999"/>
                    <a:pt x="9503" y="21308"/>
                    <a:pt x="9328" y="21606"/>
                  </a:cubicBezTo>
                  <a:cubicBezTo>
                    <a:pt x="8835" y="20668"/>
                    <a:pt x="9011" y="19800"/>
                    <a:pt x="9598" y="18972"/>
                  </a:cubicBezTo>
                  <a:cubicBezTo>
                    <a:pt x="9803" y="18679"/>
                    <a:pt x="9973" y="18356"/>
                    <a:pt x="10202" y="17975"/>
                  </a:cubicBezTo>
                  <a:close/>
                  <a:moveTo>
                    <a:pt x="10114" y="20633"/>
                  </a:moveTo>
                  <a:cubicBezTo>
                    <a:pt x="10179" y="20703"/>
                    <a:pt x="10237" y="20768"/>
                    <a:pt x="10302" y="20844"/>
                  </a:cubicBezTo>
                  <a:cubicBezTo>
                    <a:pt x="10566" y="21178"/>
                    <a:pt x="10431" y="21466"/>
                    <a:pt x="10179" y="21730"/>
                  </a:cubicBezTo>
                  <a:cubicBezTo>
                    <a:pt x="9997" y="22076"/>
                    <a:pt x="9803" y="22428"/>
                    <a:pt x="9574" y="22862"/>
                  </a:cubicBezTo>
                  <a:cubicBezTo>
                    <a:pt x="9246" y="22199"/>
                    <a:pt x="9574" y="21753"/>
                    <a:pt x="9792" y="21290"/>
                  </a:cubicBezTo>
                  <a:cubicBezTo>
                    <a:pt x="9809" y="21091"/>
                    <a:pt x="9827" y="20887"/>
                    <a:pt x="9850" y="20694"/>
                  </a:cubicBezTo>
                  <a:lnTo>
                    <a:pt x="9850" y="20694"/>
                  </a:lnTo>
                  <a:cubicBezTo>
                    <a:pt x="9935" y="20672"/>
                    <a:pt x="10030" y="20649"/>
                    <a:pt x="10114" y="20633"/>
                  </a:cubicBezTo>
                  <a:close/>
                  <a:moveTo>
                    <a:pt x="9686" y="0"/>
                  </a:moveTo>
                  <a:cubicBezTo>
                    <a:pt x="9463" y="226"/>
                    <a:pt x="9244" y="326"/>
                    <a:pt x="9027" y="326"/>
                  </a:cubicBezTo>
                  <a:cubicBezTo>
                    <a:pt x="8798" y="326"/>
                    <a:pt x="8571" y="214"/>
                    <a:pt x="8348" y="18"/>
                  </a:cubicBezTo>
                  <a:cubicBezTo>
                    <a:pt x="8260" y="82"/>
                    <a:pt x="8184" y="141"/>
                    <a:pt x="8108" y="200"/>
                  </a:cubicBezTo>
                  <a:lnTo>
                    <a:pt x="8108" y="1244"/>
                  </a:lnTo>
                  <a:cubicBezTo>
                    <a:pt x="7880" y="1049"/>
                    <a:pt x="7725" y="715"/>
                    <a:pt x="7486" y="715"/>
                  </a:cubicBezTo>
                  <a:cubicBezTo>
                    <a:pt x="7380" y="715"/>
                    <a:pt x="7257" y="780"/>
                    <a:pt x="7105" y="951"/>
                  </a:cubicBezTo>
                  <a:cubicBezTo>
                    <a:pt x="6929" y="692"/>
                    <a:pt x="6782" y="481"/>
                    <a:pt x="6541" y="129"/>
                  </a:cubicBezTo>
                  <a:lnTo>
                    <a:pt x="6541" y="129"/>
                  </a:lnTo>
                  <a:cubicBezTo>
                    <a:pt x="6899" y="194"/>
                    <a:pt x="7111" y="235"/>
                    <a:pt x="7345" y="282"/>
                  </a:cubicBezTo>
                  <a:cubicBezTo>
                    <a:pt x="7380" y="206"/>
                    <a:pt x="7421" y="118"/>
                    <a:pt x="7463" y="30"/>
                  </a:cubicBezTo>
                  <a:cubicBezTo>
                    <a:pt x="7023" y="18"/>
                    <a:pt x="6588" y="12"/>
                    <a:pt x="6148" y="0"/>
                  </a:cubicBezTo>
                  <a:lnTo>
                    <a:pt x="6148" y="0"/>
                  </a:lnTo>
                  <a:cubicBezTo>
                    <a:pt x="6354" y="346"/>
                    <a:pt x="6559" y="692"/>
                    <a:pt x="6776" y="1050"/>
                  </a:cubicBezTo>
                  <a:cubicBezTo>
                    <a:pt x="6577" y="1191"/>
                    <a:pt x="6407" y="1308"/>
                    <a:pt x="6236" y="1426"/>
                  </a:cubicBezTo>
                  <a:cubicBezTo>
                    <a:pt x="6277" y="1461"/>
                    <a:pt x="6307" y="1508"/>
                    <a:pt x="6342" y="1543"/>
                  </a:cubicBezTo>
                  <a:cubicBezTo>
                    <a:pt x="6717" y="1373"/>
                    <a:pt x="7087" y="1197"/>
                    <a:pt x="7527" y="992"/>
                  </a:cubicBezTo>
                  <a:lnTo>
                    <a:pt x="7527" y="992"/>
                  </a:lnTo>
                  <a:cubicBezTo>
                    <a:pt x="7469" y="1351"/>
                    <a:pt x="7609" y="1400"/>
                    <a:pt x="7797" y="1400"/>
                  </a:cubicBezTo>
                  <a:cubicBezTo>
                    <a:pt x="7868" y="1400"/>
                    <a:pt x="7946" y="1393"/>
                    <a:pt x="8022" y="1393"/>
                  </a:cubicBezTo>
                  <a:cubicBezTo>
                    <a:pt x="8051" y="1393"/>
                    <a:pt x="8080" y="1394"/>
                    <a:pt x="8108" y="1396"/>
                  </a:cubicBezTo>
                  <a:cubicBezTo>
                    <a:pt x="7879" y="1895"/>
                    <a:pt x="8653" y="2329"/>
                    <a:pt x="8043" y="2857"/>
                  </a:cubicBezTo>
                  <a:cubicBezTo>
                    <a:pt x="7791" y="2488"/>
                    <a:pt x="7551" y="2130"/>
                    <a:pt x="7304" y="1754"/>
                  </a:cubicBezTo>
                  <a:cubicBezTo>
                    <a:pt x="7157" y="2007"/>
                    <a:pt x="7028" y="2212"/>
                    <a:pt x="6899" y="2429"/>
                  </a:cubicBezTo>
                  <a:cubicBezTo>
                    <a:pt x="6676" y="2130"/>
                    <a:pt x="6166" y="2370"/>
                    <a:pt x="6172" y="1743"/>
                  </a:cubicBezTo>
                  <a:lnTo>
                    <a:pt x="6172" y="1743"/>
                  </a:lnTo>
                  <a:cubicBezTo>
                    <a:pt x="6013" y="2048"/>
                    <a:pt x="5908" y="2229"/>
                    <a:pt x="5796" y="2447"/>
                  </a:cubicBezTo>
                  <a:cubicBezTo>
                    <a:pt x="6013" y="2482"/>
                    <a:pt x="6172" y="2511"/>
                    <a:pt x="6342" y="2540"/>
                  </a:cubicBezTo>
                  <a:cubicBezTo>
                    <a:pt x="6072" y="3356"/>
                    <a:pt x="5356" y="3813"/>
                    <a:pt x="4905" y="4470"/>
                  </a:cubicBezTo>
                  <a:cubicBezTo>
                    <a:pt x="4963" y="4512"/>
                    <a:pt x="5022" y="4564"/>
                    <a:pt x="5081" y="4605"/>
                  </a:cubicBezTo>
                  <a:cubicBezTo>
                    <a:pt x="5351" y="4394"/>
                    <a:pt x="5615" y="4177"/>
                    <a:pt x="5884" y="3954"/>
                  </a:cubicBezTo>
                  <a:cubicBezTo>
                    <a:pt x="5933" y="3603"/>
                    <a:pt x="6111" y="3346"/>
                    <a:pt x="6418" y="3125"/>
                  </a:cubicBezTo>
                  <a:lnTo>
                    <a:pt x="6418" y="3125"/>
                  </a:lnTo>
                  <a:cubicBezTo>
                    <a:pt x="6390" y="2836"/>
                    <a:pt x="6464" y="2620"/>
                    <a:pt x="6741" y="2423"/>
                  </a:cubicBezTo>
                  <a:lnTo>
                    <a:pt x="6741" y="2423"/>
                  </a:lnTo>
                  <a:cubicBezTo>
                    <a:pt x="6779" y="2732"/>
                    <a:pt x="6902" y="3016"/>
                    <a:pt x="6532" y="3178"/>
                  </a:cubicBezTo>
                  <a:lnTo>
                    <a:pt x="6532" y="3178"/>
                  </a:lnTo>
                  <a:cubicBezTo>
                    <a:pt x="6524" y="3143"/>
                    <a:pt x="6514" y="3106"/>
                    <a:pt x="6500" y="3068"/>
                  </a:cubicBezTo>
                  <a:lnTo>
                    <a:pt x="6500" y="3068"/>
                  </a:lnTo>
                  <a:cubicBezTo>
                    <a:pt x="6472" y="3087"/>
                    <a:pt x="6445" y="3106"/>
                    <a:pt x="6418" y="3125"/>
                  </a:cubicBezTo>
                  <a:lnTo>
                    <a:pt x="6418" y="3125"/>
                  </a:lnTo>
                  <a:cubicBezTo>
                    <a:pt x="6421" y="3154"/>
                    <a:pt x="6425" y="3184"/>
                    <a:pt x="6430" y="3215"/>
                  </a:cubicBezTo>
                  <a:cubicBezTo>
                    <a:pt x="6467" y="3203"/>
                    <a:pt x="6501" y="3191"/>
                    <a:pt x="6532" y="3178"/>
                  </a:cubicBezTo>
                  <a:lnTo>
                    <a:pt x="6532" y="3178"/>
                  </a:lnTo>
                  <a:cubicBezTo>
                    <a:pt x="6611" y="3564"/>
                    <a:pt x="6327" y="3805"/>
                    <a:pt x="6231" y="4095"/>
                  </a:cubicBezTo>
                  <a:cubicBezTo>
                    <a:pt x="6119" y="4429"/>
                    <a:pt x="6025" y="4776"/>
                    <a:pt x="5808" y="5133"/>
                  </a:cubicBezTo>
                  <a:cubicBezTo>
                    <a:pt x="5779" y="4910"/>
                    <a:pt x="5755" y="4676"/>
                    <a:pt x="5726" y="4447"/>
                  </a:cubicBezTo>
                  <a:cubicBezTo>
                    <a:pt x="5644" y="4476"/>
                    <a:pt x="5550" y="4482"/>
                    <a:pt x="5491" y="4535"/>
                  </a:cubicBezTo>
                  <a:cubicBezTo>
                    <a:pt x="5327" y="4682"/>
                    <a:pt x="5175" y="4852"/>
                    <a:pt x="5022" y="5004"/>
                  </a:cubicBezTo>
                  <a:cubicBezTo>
                    <a:pt x="4998" y="5115"/>
                    <a:pt x="4962" y="5217"/>
                    <a:pt x="4875" y="5217"/>
                  </a:cubicBezTo>
                  <a:cubicBezTo>
                    <a:pt x="4837" y="5217"/>
                    <a:pt x="4791" y="5198"/>
                    <a:pt x="4731" y="5153"/>
                  </a:cubicBezTo>
                  <a:lnTo>
                    <a:pt x="4731" y="5153"/>
                  </a:lnTo>
                  <a:cubicBezTo>
                    <a:pt x="4674" y="5285"/>
                    <a:pt x="4616" y="5417"/>
                    <a:pt x="4559" y="5544"/>
                  </a:cubicBezTo>
                  <a:cubicBezTo>
                    <a:pt x="4606" y="5597"/>
                    <a:pt x="4647" y="5644"/>
                    <a:pt x="4694" y="5691"/>
                  </a:cubicBezTo>
                  <a:cubicBezTo>
                    <a:pt x="4828" y="5620"/>
                    <a:pt x="4969" y="5538"/>
                    <a:pt x="5110" y="5468"/>
                  </a:cubicBezTo>
                  <a:cubicBezTo>
                    <a:pt x="5139" y="5485"/>
                    <a:pt x="5169" y="5515"/>
                    <a:pt x="5198" y="5538"/>
                  </a:cubicBezTo>
                  <a:cubicBezTo>
                    <a:pt x="5004" y="5890"/>
                    <a:pt x="4817" y="6242"/>
                    <a:pt x="4588" y="6659"/>
                  </a:cubicBezTo>
                  <a:cubicBezTo>
                    <a:pt x="4611" y="6743"/>
                    <a:pt x="4666" y="6893"/>
                    <a:pt x="4717" y="7045"/>
                  </a:cubicBezTo>
                  <a:lnTo>
                    <a:pt x="4717" y="7045"/>
                  </a:lnTo>
                  <a:cubicBezTo>
                    <a:pt x="4695" y="7054"/>
                    <a:pt x="4670" y="7059"/>
                    <a:pt x="4670" y="7069"/>
                  </a:cubicBezTo>
                  <a:cubicBezTo>
                    <a:pt x="4518" y="7744"/>
                    <a:pt x="4201" y="8331"/>
                    <a:pt x="3702" y="8812"/>
                  </a:cubicBezTo>
                  <a:cubicBezTo>
                    <a:pt x="3884" y="8741"/>
                    <a:pt x="4066" y="8683"/>
                    <a:pt x="4254" y="8618"/>
                  </a:cubicBezTo>
                  <a:cubicBezTo>
                    <a:pt x="4289" y="8589"/>
                    <a:pt x="4324" y="8565"/>
                    <a:pt x="4359" y="8536"/>
                  </a:cubicBezTo>
                  <a:lnTo>
                    <a:pt x="4359" y="8536"/>
                  </a:lnTo>
                  <a:cubicBezTo>
                    <a:pt x="4353" y="8595"/>
                    <a:pt x="4353" y="8665"/>
                    <a:pt x="4353" y="8724"/>
                  </a:cubicBezTo>
                  <a:cubicBezTo>
                    <a:pt x="4230" y="9146"/>
                    <a:pt x="4113" y="9574"/>
                    <a:pt x="3990" y="9991"/>
                  </a:cubicBezTo>
                  <a:cubicBezTo>
                    <a:pt x="4119" y="9956"/>
                    <a:pt x="4242" y="9915"/>
                    <a:pt x="4377" y="9879"/>
                  </a:cubicBezTo>
                  <a:lnTo>
                    <a:pt x="4377" y="9879"/>
                  </a:lnTo>
                  <a:cubicBezTo>
                    <a:pt x="4459" y="10724"/>
                    <a:pt x="4142" y="11246"/>
                    <a:pt x="2763" y="12478"/>
                  </a:cubicBezTo>
                  <a:cubicBezTo>
                    <a:pt x="3027" y="12431"/>
                    <a:pt x="3186" y="12402"/>
                    <a:pt x="3403" y="12367"/>
                  </a:cubicBezTo>
                  <a:lnTo>
                    <a:pt x="3403" y="12367"/>
                  </a:lnTo>
                  <a:cubicBezTo>
                    <a:pt x="3327" y="12959"/>
                    <a:pt x="3227" y="13517"/>
                    <a:pt x="2793" y="13980"/>
                  </a:cubicBezTo>
                  <a:cubicBezTo>
                    <a:pt x="2705" y="14074"/>
                    <a:pt x="2711" y="14250"/>
                    <a:pt x="2675" y="14391"/>
                  </a:cubicBezTo>
                  <a:cubicBezTo>
                    <a:pt x="2805" y="14303"/>
                    <a:pt x="2945" y="14221"/>
                    <a:pt x="3092" y="14127"/>
                  </a:cubicBezTo>
                  <a:lnTo>
                    <a:pt x="3092" y="14127"/>
                  </a:lnTo>
                  <a:cubicBezTo>
                    <a:pt x="3004" y="15013"/>
                    <a:pt x="3597" y="15658"/>
                    <a:pt x="3773" y="16426"/>
                  </a:cubicBezTo>
                  <a:cubicBezTo>
                    <a:pt x="3814" y="16567"/>
                    <a:pt x="3913" y="16684"/>
                    <a:pt x="3972" y="16819"/>
                  </a:cubicBezTo>
                  <a:cubicBezTo>
                    <a:pt x="4300" y="17570"/>
                    <a:pt x="4201" y="17952"/>
                    <a:pt x="3550" y="18433"/>
                  </a:cubicBezTo>
                  <a:cubicBezTo>
                    <a:pt x="3391" y="18538"/>
                    <a:pt x="3233" y="18638"/>
                    <a:pt x="3051" y="18755"/>
                  </a:cubicBezTo>
                  <a:cubicBezTo>
                    <a:pt x="2975" y="18122"/>
                    <a:pt x="2828" y="17529"/>
                    <a:pt x="2846" y="16943"/>
                  </a:cubicBezTo>
                  <a:cubicBezTo>
                    <a:pt x="2857" y="16362"/>
                    <a:pt x="3022" y="15775"/>
                    <a:pt x="3145" y="15048"/>
                  </a:cubicBezTo>
                  <a:lnTo>
                    <a:pt x="3145" y="15048"/>
                  </a:lnTo>
                  <a:cubicBezTo>
                    <a:pt x="2763" y="15617"/>
                    <a:pt x="2453" y="16063"/>
                    <a:pt x="2159" y="16508"/>
                  </a:cubicBezTo>
                  <a:cubicBezTo>
                    <a:pt x="2143" y="16536"/>
                    <a:pt x="2198" y="16615"/>
                    <a:pt x="2229" y="16673"/>
                  </a:cubicBezTo>
                  <a:lnTo>
                    <a:pt x="2183" y="16673"/>
                  </a:lnTo>
                  <a:lnTo>
                    <a:pt x="2171" y="16714"/>
                  </a:lnTo>
                  <a:cubicBezTo>
                    <a:pt x="2318" y="16972"/>
                    <a:pt x="2124" y="17066"/>
                    <a:pt x="1954" y="17177"/>
                  </a:cubicBezTo>
                  <a:cubicBezTo>
                    <a:pt x="1948" y="17271"/>
                    <a:pt x="1948" y="17377"/>
                    <a:pt x="1942" y="17471"/>
                  </a:cubicBezTo>
                  <a:cubicBezTo>
                    <a:pt x="2130" y="17347"/>
                    <a:pt x="2323" y="17218"/>
                    <a:pt x="2593" y="17042"/>
                  </a:cubicBezTo>
                  <a:cubicBezTo>
                    <a:pt x="2670" y="17623"/>
                    <a:pt x="2758" y="18169"/>
                    <a:pt x="2805" y="18714"/>
                  </a:cubicBezTo>
                  <a:cubicBezTo>
                    <a:pt x="2816" y="18843"/>
                    <a:pt x="2734" y="19002"/>
                    <a:pt x="2646" y="19096"/>
                  </a:cubicBezTo>
                  <a:cubicBezTo>
                    <a:pt x="2394" y="19354"/>
                    <a:pt x="2118" y="19588"/>
                    <a:pt x="1807" y="19876"/>
                  </a:cubicBezTo>
                  <a:cubicBezTo>
                    <a:pt x="1397" y="19008"/>
                    <a:pt x="1502" y="18227"/>
                    <a:pt x="1942" y="17453"/>
                  </a:cubicBezTo>
                  <a:lnTo>
                    <a:pt x="1942" y="17453"/>
                  </a:lnTo>
                  <a:cubicBezTo>
                    <a:pt x="1702" y="17600"/>
                    <a:pt x="1449" y="17746"/>
                    <a:pt x="1209" y="17893"/>
                  </a:cubicBezTo>
                  <a:cubicBezTo>
                    <a:pt x="1203" y="17934"/>
                    <a:pt x="1180" y="17969"/>
                    <a:pt x="1144" y="17993"/>
                  </a:cubicBezTo>
                  <a:cubicBezTo>
                    <a:pt x="1068" y="17999"/>
                    <a:pt x="998" y="18010"/>
                    <a:pt x="921" y="18028"/>
                  </a:cubicBezTo>
                  <a:cubicBezTo>
                    <a:pt x="957" y="17975"/>
                    <a:pt x="1004" y="17934"/>
                    <a:pt x="1045" y="17881"/>
                  </a:cubicBezTo>
                  <a:cubicBezTo>
                    <a:pt x="1097" y="17846"/>
                    <a:pt x="1156" y="17805"/>
                    <a:pt x="1209" y="17770"/>
                  </a:cubicBezTo>
                  <a:cubicBezTo>
                    <a:pt x="1250" y="17658"/>
                    <a:pt x="1303" y="17559"/>
                    <a:pt x="1350" y="17447"/>
                  </a:cubicBezTo>
                  <a:lnTo>
                    <a:pt x="1350" y="17447"/>
                  </a:lnTo>
                  <a:cubicBezTo>
                    <a:pt x="716" y="17600"/>
                    <a:pt x="323" y="17993"/>
                    <a:pt x="165" y="18626"/>
                  </a:cubicBezTo>
                  <a:cubicBezTo>
                    <a:pt x="382" y="18444"/>
                    <a:pt x="599" y="18263"/>
                    <a:pt x="869" y="18034"/>
                  </a:cubicBezTo>
                  <a:cubicBezTo>
                    <a:pt x="880" y="18263"/>
                    <a:pt x="886" y="18380"/>
                    <a:pt x="892" y="18491"/>
                  </a:cubicBezTo>
                  <a:cubicBezTo>
                    <a:pt x="1027" y="18468"/>
                    <a:pt x="1150" y="18444"/>
                    <a:pt x="1268" y="18433"/>
                  </a:cubicBezTo>
                  <a:cubicBezTo>
                    <a:pt x="1320" y="18820"/>
                    <a:pt x="1361" y="19213"/>
                    <a:pt x="1426" y="19612"/>
                  </a:cubicBezTo>
                  <a:cubicBezTo>
                    <a:pt x="1485" y="19964"/>
                    <a:pt x="1467" y="20263"/>
                    <a:pt x="1156" y="20521"/>
                  </a:cubicBezTo>
                  <a:cubicBezTo>
                    <a:pt x="886" y="20756"/>
                    <a:pt x="663" y="21049"/>
                    <a:pt x="282" y="21466"/>
                  </a:cubicBezTo>
                  <a:cubicBezTo>
                    <a:pt x="194" y="21290"/>
                    <a:pt x="106" y="21137"/>
                    <a:pt x="18" y="20973"/>
                  </a:cubicBezTo>
                  <a:lnTo>
                    <a:pt x="0" y="20996"/>
                  </a:lnTo>
                  <a:cubicBezTo>
                    <a:pt x="59" y="21425"/>
                    <a:pt x="124" y="21847"/>
                    <a:pt x="194" y="22375"/>
                  </a:cubicBezTo>
                  <a:cubicBezTo>
                    <a:pt x="1115" y="20486"/>
                    <a:pt x="2705" y="19412"/>
                    <a:pt x="4183" y="18227"/>
                  </a:cubicBezTo>
                  <a:cubicBezTo>
                    <a:pt x="4406" y="18051"/>
                    <a:pt x="4582" y="17817"/>
                    <a:pt x="4770" y="17611"/>
                  </a:cubicBezTo>
                  <a:cubicBezTo>
                    <a:pt x="4647" y="17600"/>
                    <a:pt x="4529" y="17594"/>
                    <a:pt x="4400" y="17588"/>
                  </a:cubicBezTo>
                  <a:cubicBezTo>
                    <a:pt x="4083" y="16585"/>
                    <a:pt x="3731" y="15576"/>
                    <a:pt x="3473" y="14561"/>
                  </a:cubicBezTo>
                  <a:cubicBezTo>
                    <a:pt x="3239" y="13610"/>
                    <a:pt x="3473" y="12713"/>
                    <a:pt x="3960" y="11757"/>
                  </a:cubicBezTo>
                  <a:cubicBezTo>
                    <a:pt x="4066" y="11927"/>
                    <a:pt x="4136" y="11991"/>
                    <a:pt x="4166" y="12073"/>
                  </a:cubicBezTo>
                  <a:cubicBezTo>
                    <a:pt x="4529" y="13170"/>
                    <a:pt x="4899" y="14273"/>
                    <a:pt x="5251" y="15370"/>
                  </a:cubicBezTo>
                  <a:cubicBezTo>
                    <a:pt x="5315" y="15576"/>
                    <a:pt x="5310" y="15804"/>
                    <a:pt x="5368" y="16016"/>
                  </a:cubicBezTo>
                  <a:cubicBezTo>
                    <a:pt x="5491" y="16479"/>
                    <a:pt x="5468" y="16884"/>
                    <a:pt x="5034" y="17189"/>
                  </a:cubicBezTo>
                  <a:cubicBezTo>
                    <a:pt x="4934" y="17265"/>
                    <a:pt x="4782" y="17388"/>
                    <a:pt x="5016" y="17512"/>
                  </a:cubicBezTo>
                  <a:cubicBezTo>
                    <a:pt x="6365" y="16503"/>
                    <a:pt x="7023" y="15153"/>
                    <a:pt x="6958" y="13452"/>
                  </a:cubicBezTo>
                  <a:cubicBezTo>
                    <a:pt x="6952" y="13135"/>
                    <a:pt x="6952" y="12818"/>
                    <a:pt x="6952" y="12508"/>
                  </a:cubicBezTo>
                  <a:cubicBezTo>
                    <a:pt x="6676" y="11252"/>
                    <a:pt x="6383" y="9997"/>
                    <a:pt x="6166" y="8730"/>
                  </a:cubicBezTo>
                  <a:cubicBezTo>
                    <a:pt x="6031" y="7996"/>
                    <a:pt x="6031" y="7234"/>
                    <a:pt x="5972" y="6483"/>
                  </a:cubicBezTo>
                  <a:cubicBezTo>
                    <a:pt x="5926" y="5814"/>
                    <a:pt x="6113" y="5186"/>
                    <a:pt x="6313" y="4570"/>
                  </a:cubicBezTo>
                  <a:cubicBezTo>
                    <a:pt x="6559" y="3790"/>
                    <a:pt x="6923" y="3057"/>
                    <a:pt x="7281" y="2194"/>
                  </a:cubicBezTo>
                  <a:cubicBezTo>
                    <a:pt x="7515" y="2546"/>
                    <a:pt x="7685" y="2793"/>
                    <a:pt x="7861" y="3057"/>
                  </a:cubicBezTo>
                  <a:cubicBezTo>
                    <a:pt x="8477" y="3027"/>
                    <a:pt x="8337" y="2423"/>
                    <a:pt x="8554" y="2159"/>
                  </a:cubicBezTo>
                  <a:cubicBezTo>
                    <a:pt x="8958" y="2171"/>
                    <a:pt x="9328" y="2194"/>
                    <a:pt x="9698" y="2212"/>
                  </a:cubicBezTo>
                  <a:cubicBezTo>
                    <a:pt x="9762" y="2177"/>
                    <a:pt x="9812" y="2161"/>
                    <a:pt x="9851" y="2161"/>
                  </a:cubicBezTo>
                  <a:cubicBezTo>
                    <a:pt x="9953" y="2161"/>
                    <a:pt x="9974" y="2273"/>
                    <a:pt x="9962" y="2435"/>
                  </a:cubicBezTo>
                  <a:cubicBezTo>
                    <a:pt x="9874" y="2405"/>
                    <a:pt x="9786" y="2388"/>
                    <a:pt x="9698" y="2359"/>
                  </a:cubicBezTo>
                  <a:lnTo>
                    <a:pt x="9698" y="2359"/>
                  </a:lnTo>
                  <a:cubicBezTo>
                    <a:pt x="9868" y="2810"/>
                    <a:pt x="10038" y="3268"/>
                    <a:pt x="10196" y="3720"/>
                  </a:cubicBezTo>
                  <a:cubicBezTo>
                    <a:pt x="10636" y="4957"/>
                    <a:pt x="11094" y="6201"/>
                    <a:pt x="11510" y="7445"/>
                  </a:cubicBezTo>
                  <a:cubicBezTo>
                    <a:pt x="11598" y="7709"/>
                    <a:pt x="11563" y="8020"/>
                    <a:pt x="11563" y="8301"/>
                  </a:cubicBezTo>
                  <a:cubicBezTo>
                    <a:pt x="11569" y="8812"/>
                    <a:pt x="11575" y="9316"/>
                    <a:pt x="11546" y="9821"/>
                  </a:cubicBezTo>
                  <a:cubicBezTo>
                    <a:pt x="11534" y="10085"/>
                    <a:pt x="11452" y="10343"/>
                    <a:pt x="11399" y="10601"/>
                  </a:cubicBezTo>
                  <a:cubicBezTo>
                    <a:pt x="11094" y="11522"/>
                    <a:pt x="10806" y="12455"/>
                    <a:pt x="10472" y="13364"/>
                  </a:cubicBezTo>
                  <a:cubicBezTo>
                    <a:pt x="10343" y="13693"/>
                    <a:pt x="10120" y="13992"/>
                    <a:pt x="9921" y="14303"/>
                  </a:cubicBezTo>
                  <a:cubicBezTo>
                    <a:pt x="9539" y="14895"/>
                    <a:pt x="9076" y="15453"/>
                    <a:pt x="8788" y="16086"/>
                  </a:cubicBezTo>
                  <a:cubicBezTo>
                    <a:pt x="8366" y="17036"/>
                    <a:pt x="8360" y="18087"/>
                    <a:pt x="8466" y="19107"/>
                  </a:cubicBezTo>
                  <a:cubicBezTo>
                    <a:pt x="8565" y="19970"/>
                    <a:pt x="8818" y="20820"/>
                    <a:pt x="8988" y="21677"/>
                  </a:cubicBezTo>
                  <a:cubicBezTo>
                    <a:pt x="9052" y="22011"/>
                    <a:pt x="9064" y="22351"/>
                    <a:pt x="9099" y="22692"/>
                  </a:cubicBezTo>
                  <a:cubicBezTo>
                    <a:pt x="9164" y="23249"/>
                    <a:pt x="9228" y="23806"/>
                    <a:pt x="9393" y="24375"/>
                  </a:cubicBezTo>
                  <a:cubicBezTo>
                    <a:pt x="9428" y="24282"/>
                    <a:pt x="9492" y="24182"/>
                    <a:pt x="9510" y="24076"/>
                  </a:cubicBezTo>
                  <a:cubicBezTo>
                    <a:pt x="9651" y="22997"/>
                    <a:pt x="10196" y="22117"/>
                    <a:pt x="10889" y="21313"/>
                  </a:cubicBezTo>
                  <a:cubicBezTo>
                    <a:pt x="11452" y="20662"/>
                    <a:pt x="11892" y="19940"/>
                    <a:pt x="12250" y="19154"/>
                  </a:cubicBezTo>
                  <a:cubicBezTo>
                    <a:pt x="12748" y="18063"/>
                    <a:pt x="12748" y="16937"/>
                    <a:pt x="12572" y="15793"/>
                  </a:cubicBezTo>
                  <a:cubicBezTo>
                    <a:pt x="12437" y="14854"/>
                    <a:pt x="12261" y="13921"/>
                    <a:pt x="12126" y="12983"/>
                  </a:cubicBezTo>
                  <a:cubicBezTo>
                    <a:pt x="12068" y="12525"/>
                    <a:pt x="12068" y="12068"/>
                    <a:pt x="12044" y="11604"/>
                  </a:cubicBezTo>
                  <a:cubicBezTo>
                    <a:pt x="11997" y="11721"/>
                    <a:pt x="11909" y="11839"/>
                    <a:pt x="11898" y="11956"/>
                  </a:cubicBezTo>
                  <a:cubicBezTo>
                    <a:pt x="11880" y="12361"/>
                    <a:pt x="11892" y="12772"/>
                    <a:pt x="11892" y="13165"/>
                  </a:cubicBezTo>
                  <a:cubicBezTo>
                    <a:pt x="11769" y="13241"/>
                    <a:pt x="11663" y="13305"/>
                    <a:pt x="11557" y="13370"/>
                  </a:cubicBezTo>
                  <a:cubicBezTo>
                    <a:pt x="12115" y="14068"/>
                    <a:pt x="12091" y="14930"/>
                    <a:pt x="12332" y="15804"/>
                  </a:cubicBezTo>
                  <a:cubicBezTo>
                    <a:pt x="12144" y="15693"/>
                    <a:pt x="12015" y="15623"/>
                    <a:pt x="11898" y="15558"/>
                  </a:cubicBezTo>
                  <a:lnTo>
                    <a:pt x="11898" y="15558"/>
                  </a:lnTo>
                  <a:cubicBezTo>
                    <a:pt x="11909" y="15675"/>
                    <a:pt x="11868" y="15840"/>
                    <a:pt x="11939" y="15910"/>
                  </a:cubicBezTo>
                  <a:cubicBezTo>
                    <a:pt x="12707" y="16714"/>
                    <a:pt x="12320" y="17617"/>
                    <a:pt x="12208" y="18538"/>
                  </a:cubicBezTo>
                  <a:cubicBezTo>
                    <a:pt x="12062" y="18462"/>
                    <a:pt x="11968" y="18403"/>
                    <a:pt x="11868" y="18351"/>
                  </a:cubicBezTo>
                  <a:lnTo>
                    <a:pt x="11868" y="18351"/>
                  </a:lnTo>
                  <a:cubicBezTo>
                    <a:pt x="11921" y="18914"/>
                    <a:pt x="11945" y="19471"/>
                    <a:pt x="11469" y="19958"/>
                  </a:cubicBezTo>
                  <a:cubicBezTo>
                    <a:pt x="10982" y="19231"/>
                    <a:pt x="11117" y="18257"/>
                    <a:pt x="10519" y="17564"/>
                  </a:cubicBezTo>
                  <a:cubicBezTo>
                    <a:pt x="10566" y="17054"/>
                    <a:pt x="10607" y="16503"/>
                    <a:pt x="10654" y="15945"/>
                  </a:cubicBezTo>
                  <a:cubicBezTo>
                    <a:pt x="10713" y="15928"/>
                    <a:pt x="10777" y="15922"/>
                    <a:pt x="10836" y="15916"/>
                  </a:cubicBezTo>
                  <a:cubicBezTo>
                    <a:pt x="11088" y="16555"/>
                    <a:pt x="11334" y="17189"/>
                    <a:pt x="11593" y="17823"/>
                  </a:cubicBezTo>
                  <a:cubicBezTo>
                    <a:pt x="11675" y="18010"/>
                    <a:pt x="11792" y="18186"/>
                    <a:pt x="11892" y="18362"/>
                  </a:cubicBezTo>
                  <a:cubicBezTo>
                    <a:pt x="11839" y="18110"/>
                    <a:pt x="11833" y="17834"/>
                    <a:pt x="11745" y="17594"/>
                  </a:cubicBezTo>
                  <a:cubicBezTo>
                    <a:pt x="11569" y="17095"/>
                    <a:pt x="11393" y="16596"/>
                    <a:pt x="11158" y="16127"/>
                  </a:cubicBezTo>
                  <a:cubicBezTo>
                    <a:pt x="10918" y="15629"/>
                    <a:pt x="10947" y="15165"/>
                    <a:pt x="11158" y="14684"/>
                  </a:cubicBezTo>
                  <a:cubicBezTo>
                    <a:pt x="11223" y="14244"/>
                    <a:pt x="11299" y="13810"/>
                    <a:pt x="11364" y="13370"/>
                  </a:cubicBezTo>
                  <a:cubicBezTo>
                    <a:pt x="11381" y="13241"/>
                    <a:pt x="11364" y="13094"/>
                    <a:pt x="11417" y="12965"/>
                  </a:cubicBezTo>
                  <a:cubicBezTo>
                    <a:pt x="11505" y="12742"/>
                    <a:pt x="11587" y="12525"/>
                    <a:pt x="11323" y="12361"/>
                  </a:cubicBezTo>
                  <a:lnTo>
                    <a:pt x="11059" y="12818"/>
                  </a:lnTo>
                  <a:lnTo>
                    <a:pt x="10924" y="12977"/>
                  </a:lnTo>
                  <a:cubicBezTo>
                    <a:pt x="10918" y="12889"/>
                    <a:pt x="10918" y="12801"/>
                    <a:pt x="10912" y="12713"/>
                  </a:cubicBezTo>
                  <a:cubicBezTo>
                    <a:pt x="11035" y="12431"/>
                    <a:pt x="11164" y="12161"/>
                    <a:pt x="11293" y="11880"/>
                  </a:cubicBezTo>
                  <a:lnTo>
                    <a:pt x="11293" y="11880"/>
                  </a:lnTo>
                  <a:lnTo>
                    <a:pt x="11270" y="11892"/>
                  </a:lnTo>
                  <a:cubicBezTo>
                    <a:pt x="11270" y="11839"/>
                    <a:pt x="11282" y="11792"/>
                    <a:pt x="11311" y="11757"/>
                  </a:cubicBezTo>
                  <a:cubicBezTo>
                    <a:pt x="11469" y="11070"/>
                    <a:pt x="11868" y="10437"/>
                    <a:pt x="11774" y="9698"/>
                  </a:cubicBezTo>
                  <a:cubicBezTo>
                    <a:pt x="11739" y="9199"/>
                    <a:pt x="11651" y="8700"/>
                    <a:pt x="11839" y="8202"/>
                  </a:cubicBezTo>
                  <a:cubicBezTo>
                    <a:pt x="11909" y="8026"/>
                    <a:pt x="11851" y="7773"/>
                    <a:pt x="11792" y="7580"/>
                  </a:cubicBezTo>
                  <a:cubicBezTo>
                    <a:pt x="11587" y="6864"/>
                    <a:pt x="11352" y="6160"/>
                    <a:pt x="11129" y="5450"/>
                  </a:cubicBezTo>
                  <a:cubicBezTo>
                    <a:pt x="10824" y="4635"/>
                    <a:pt x="10513" y="3831"/>
                    <a:pt x="10208" y="3016"/>
                  </a:cubicBezTo>
                  <a:cubicBezTo>
                    <a:pt x="10196" y="2957"/>
                    <a:pt x="10185" y="2898"/>
                    <a:pt x="10179" y="2840"/>
                  </a:cubicBezTo>
                  <a:lnTo>
                    <a:pt x="10179" y="2840"/>
                  </a:lnTo>
                  <a:lnTo>
                    <a:pt x="10308" y="2928"/>
                  </a:lnTo>
                  <a:cubicBezTo>
                    <a:pt x="10521" y="3025"/>
                    <a:pt x="10651" y="3082"/>
                    <a:pt x="10732" y="3082"/>
                  </a:cubicBezTo>
                  <a:cubicBezTo>
                    <a:pt x="10850" y="3082"/>
                    <a:pt x="10860" y="2958"/>
                    <a:pt x="10871" y="2658"/>
                  </a:cubicBezTo>
                  <a:lnTo>
                    <a:pt x="10871" y="1924"/>
                  </a:lnTo>
                  <a:lnTo>
                    <a:pt x="10871" y="1924"/>
                  </a:lnTo>
                  <a:cubicBezTo>
                    <a:pt x="11022" y="1907"/>
                    <a:pt x="11184" y="1895"/>
                    <a:pt x="11381" y="1878"/>
                  </a:cubicBezTo>
                  <a:lnTo>
                    <a:pt x="11381" y="1878"/>
                  </a:lnTo>
                  <a:cubicBezTo>
                    <a:pt x="11340" y="2159"/>
                    <a:pt x="11311" y="2400"/>
                    <a:pt x="11282" y="2640"/>
                  </a:cubicBezTo>
                  <a:cubicBezTo>
                    <a:pt x="11076" y="3420"/>
                    <a:pt x="11311" y="4136"/>
                    <a:pt x="11569" y="4858"/>
                  </a:cubicBezTo>
                  <a:cubicBezTo>
                    <a:pt x="11604" y="4946"/>
                    <a:pt x="11598" y="5045"/>
                    <a:pt x="11616" y="5139"/>
                  </a:cubicBezTo>
                  <a:cubicBezTo>
                    <a:pt x="11763" y="5151"/>
                    <a:pt x="11909" y="5151"/>
                    <a:pt x="12056" y="5157"/>
                  </a:cubicBezTo>
                  <a:cubicBezTo>
                    <a:pt x="12150" y="5163"/>
                    <a:pt x="12250" y="5163"/>
                    <a:pt x="12355" y="5174"/>
                  </a:cubicBezTo>
                  <a:cubicBezTo>
                    <a:pt x="12449" y="5174"/>
                    <a:pt x="12537" y="5163"/>
                    <a:pt x="12631" y="5163"/>
                  </a:cubicBezTo>
                  <a:cubicBezTo>
                    <a:pt x="12531" y="4832"/>
                    <a:pt x="12298" y="4745"/>
                    <a:pt x="11987" y="4745"/>
                  </a:cubicBezTo>
                  <a:cubicBezTo>
                    <a:pt x="11934" y="4745"/>
                    <a:pt x="11879" y="4748"/>
                    <a:pt x="11821" y="4752"/>
                  </a:cubicBezTo>
                  <a:cubicBezTo>
                    <a:pt x="11704" y="4347"/>
                    <a:pt x="11587" y="3937"/>
                    <a:pt x="11417" y="3368"/>
                  </a:cubicBezTo>
                  <a:lnTo>
                    <a:pt x="11417" y="3368"/>
                  </a:lnTo>
                  <a:cubicBezTo>
                    <a:pt x="11651" y="3467"/>
                    <a:pt x="11804" y="3491"/>
                    <a:pt x="11886" y="3579"/>
                  </a:cubicBezTo>
                  <a:cubicBezTo>
                    <a:pt x="12379" y="4119"/>
                    <a:pt x="12830" y="4688"/>
                    <a:pt x="13347" y="5204"/>
                  </a:cubicBezTo>
                  <a:cubicBezTo>
                    <a:pt x="13521" y="5384"/>
                    <a:pt x="13808" y="5452"/>
                    <a:pt x="14055" y="5565"/>
                  </a:cubicBezTo>
                  <a:lnTo>
                    <a:pt x="14055" y="5565"/>
                  </a:lnTo>
                  <a:cubicBezTo>
                    <a:pt x="13652" y="5153"/>
                    <a:pt x="13274" y="4706"/>
                    <a:pt x="12830" y="4336"/>
                  </a:cubicBezTo>
                  <a:cubicBezTo>
                    <a:pt x="12431" y="4001"/>
                    <a:pt x="12144" y="3608"/>
                    <a:pt x="11974" y="3127"/>
                  </a:cubicBezTo>
                  <a:cubicBezTo>
                    <a:pt x="12109" y="2869"/>
                    <a:pt x="12214" y="2634"/>
                    <a:pt x="12332" y="2405"/>
                  </a:cubicBezTo>
                  <a:cubicBezTo>
                    <a:pt x="12827" y="2596"/>
                    <a:pt x="13180" y="2684"/>
                    <a:pt x="13548" y="2684"/>
                  </a:cubicBezTo>
                  <a:cubicBezTo>
                    <a:pt x="13767" y="2684"/>
                    <a:pt x="13992" y="2653"/>
                    <a:pt x="14256" y="2593"/>
                  </a:cubicBezTo>
                  <a:cubicBezTo>
                    <a:pt x="13951" y="2179"/>
                    <a:pt x="13658" y="1793"/>
                    <a:pt x="13342" y="1369"/>
                  </a:cubicBezTo>
                  <a:lnTo>
                    <a:pt x="13342" y="1369"/>
                  </a:lnTo>
                  <a:cubicBezTo>
                    <a:pt x="13157" y="1377"/>
                    <a:pt x="12967" y="1392"/>
                    <a:pt x="12772" y="1402"/>
                  </a:cubicBezTo>
                  <a:cubicBezTo>
                    <a:pt x="13118" y="1743"/>
                    <a:pt x="13616" y="1836"/>
                    <a:pt x="13787" y="2347"/>
                  </a:cubicBezTo>
                  <a:cubicBezTo>
                    <a:pt x="13663" y="2377"/>
                    <a:pt x="13545" y="2391"/>
                    <a:pt x="13434" y="2391"/>
                  </a:cubicBezTo>
                  <a:cubicBezTo>
                    <a:pt x="12944" y="2391"/>
                    <a:pt x="12563" y="2123"/>
                    <a:pt x="12185" y="1807"/>
                  </a:cubicBezTo>
                  <a:cubicBezTo>
                    <a:pt x="12050" y="2153"/>
                    <a:pt x="11915" y="2482"/>
                    <a:pt x="11786" y="2804"/>
                  </a:cubicBezTo>
                  <a:cubicBezTo>
                    <a:pt x="11739" y="2787"/>
                    <a:pt x="11704" y="2781"/>
                    <a:pt x="11657" y="2769"/>
                  </a:cubicBezTo>
                  <a:cubicBezTo>
                    <a:pt x="11628" y="2429"/>
                    <a:pt x="11551" y="2095"/>
                    <a:pt x="11593" y="1760"/>
                  </a:cubicBezTo>
                  <a:cubicBezTo>
                    <a:pt x="11609" y="1623"/>
                    <a:pt x="11892" y="1399"/>
                    <a:pt x="11991" y="1399"/>
                  </a:cubicBezTo>
                  <a:cubicBezTo>
                    <a:pt x="11998" y="1399"/>
                    <a:pt x="12004" y="1400"/>
                    <a:pt x="12009" y="1402"/>
                  </a:cubicBezTo>
                  <a:cubicBezTo>
                    <a:pt x="12105" y="1447"/>
                    <a:pt x="12183" y="1466"/>
                    <a:pt x="12247" y="1466"/>
                  </a:cubicBezTo>
                  <a:cubicBezTo>
                    <a:pt x="12472" y="1466"/>
                    <a:pt x="12537" y="1236"/>
                    <a:pt x="12637" y="1044"/>
                  </a:cubicBezTo>
                  <a:lnTo>
                    <a:pt x="12637" y="1044"/>
                  </a:lnTo>
                  <a:cubicBezTo>
                    <a:pt x="12571" y="1052"/>
                    <a:pt x="12507" y="1057"/>
                    <a:pt x="12445" y="1057"/>
                  </a:cubicBezTo>
                  <a:cubicBezTo>
                    <a:pt x="12187" y="1057"/>
                    <a:pt x="11969" y="972"/>
                    <a:pt x="11851" y="669"/>
                  </a:cubicBezTo>
                  <a:cubicBezTo>
                    <a:pt x="11681" y="540"/>
                    <a:pt x="11510" y="411"/>
                    <a:pt x="11317" y="264"/>
                  </a:cubicBezTo>
                  <a:cubicBezTo>
                    <a:pt x="11420" y="191"/>
                    <a:pt x="11502" y="163"/>
                    <a:pt x="11569" y="163"/>
                  </a:cubicBezTo>
                  <a:cubicBezTo>
                    <a:pt x="11771" y="163"/>
                    <a:pt x="11842" y="422"/>
                    <a:pt x="11991" y="493"/>
                  </a:cubicBezTo>
                  <a:cubicBezTo>
                    <a:pt x="12191" y="681"/>
                    <a:pt x="12648" y="599"/>
                    <a:pt x="12637" y="1068"/>
                  </a:cubicBezTo>
                  <a:cubicBezTo>
                    <a:pt x="13006" y="910"/>
                    <a:pt x="13006" y="910"/>
                    <a:pt x="13030" y="352"/>
                  </a:cubicBezTo>
                  <a:cubicBezTo>
                    <a:pt x="13206" y="364"/>
                    <a:pt x="13382" y="370"/>
                    <a:pt x="13581" y="382"/>
                  </a:cubicBezTo>
                  <a:cubicBezTo>
                    <a:pt x="13526" y="679"/>
                    <a:pt x="13479" y="950"/>
                    <a:pt x="13430" y="1228"/>
                  </a:cubicBezTo>
                  <a:lnTo>
                    <a:pt x="13430" y="1228"/>
                  </a:lnTo>
                  <a:cubicBezTo>
                    <a:pt x="13626" y="1015"/>
                    <a:pt x="13829" y="791"/>
                    <a:pt x="14027" y="558"/>
                  </a:cubicBezTo>
                  <a:cubicBezTo>
                    <a:pt x="14115" y="458"/>
                    <a:pt x="14162" y="335"/>
                    <a:pt x="14227" y="217"/>
                  </a:cubicBezTo>
                  <a:cubicBezTo>
                    <a:pt x="13886" y="159"/>
                    <a:pt x="13558" y="82"/>
                    <a:pt x="13212" y="71"/>
                  </a:cubicBezTo>
                  <a:cubicBezTo>
                    <a:pt x="13160" y="64"/>
                    <a:pt x="13103" y="59"/>
                    <a:pt x="13046" y="59"/>
                  </a:cubicBezTo>
                  <a:cubicBezTo>
                    <a:pt x="12910" y="59"/>
                    <a:pt x="12770" y="84"/>
                    <a:pt x="12684" y="159"/>
                  </a:cubicBezTo>
                  <a:cubicBezTo>
                    <a:pt x="12567" y="251"/>
                    <a:pt x="12466" y="285"/>
                    <a:pt x="12364" y="285"/>
                  </a:cubicBezTo>
                  <a:cubicBezTo>
                    <a:pt x="12240" y="285"/>
                    <a:pt x="12116" y="234"/>
                    <a:pt x="11968" y="176"/>
                  </a:cubicBezTo>
                  <a:cubicBezTo>
                    <a:pt x="11760" y="96"/>
                    <a:pt x="11468" y="11"/>
                    <a:pt x="11251" y="11"/>
                  </a:cubicBezTo>
                  <a:cubicBezTo>
                    <a:pt x="11149" y="11"/>
                    <a:pt x="11064" y="30"/>
                    <a:pt x="11012" y="77"/>
                  </a:cubicBezTo>
                  <a:cubicBezTo>
                    <a:pt x="10809" y="263"/>
                    <a:pt x="10625" y="334"/>
                    <a:pt x="10450" y="334"/>
                  </a:cubicBezTo>
                  <a:cubicBezTo>
                    <a:pt x="10188" y="334"/>
                    <a:pt x="9946" y="176"/>
                    <a:pt x="968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"/>
            <p:cNvSpPr/>
            <p:nvPr/>
          </p:nvSpPr>
          <p:spPr>
            <a:xfrm>
              <a:off x="3961425" y="1259650"/>
              <a:ext cx="152975" cy="174925"/>
            </a:xfrm>
            <a:custGeom>
              <a:avLst/>
              <a:gdLst/>
              <a:ahLst/>
              <a:cxnLst/>
              <a:rect l="l" t="t" r="r" b="b"/>
              <a:pathLst>
                <a:path w="6119" h="6997" extrusionOk="0">
                  <a:moveTo>
                    <a:pt x="3098" y="1740"/>
                  </a:moveTo>
                  <a:cubicBezTo>
                    <a:pt x="3215" y="2444"/>
                    <a:pt x="3332" y="3154"/>
                    <a:pt x="3467" y="3858"/>
                  </a:cubicBezTo>
                  <a:cubicBezTo>
                    <a:pt x="3560" y="4390"/>
                    <a:pt x="3356" y="4785"/>
                    <a:pt x="2996" y="5128"/>
                  </a:cubicBezTo>
                  <a:lnTo>
                    <a:pt x="2996" y="5128"/>
                  </a:lnTo>
                  <a:cubicBezTo>
                    <a:pt x="2930" y="5106"/>
                    <a:pt x="2821" y="5089"/>
                    <a:pt x="2810" y="5055"/>
                  </a:cubicBezTo>
                  <a:cubicBezTo>
                    <a:pt x="2675" y="4445"/>
                    <a:pt x="2411" y="3858"/>
                    <a:pt x="2646" y="3207"/>
                  </a:cubicBezTo>
                  <a:cubicBezTo>
                    <a:pt x="2810" y="2732"/>
                    <a:pt x="2892" y="2227"/>
                    <a:pt x="3098" y="1740"/>
                  </a:cubicBezTo>
                  <a:close/>
                  <a:moveTo>
                    <a:pt x="2329" y="4409"/>
                  </a:moveTo>
                  <a:cubicBezTo>
                    <a:pt x="2534" y="4890"/>
                    <a:pt x="2763" y="5284"/>
                    <a:pt x="2394" y="5718"/>
                  </a:cubicBezTo>
                  <a:cubicBezTo>
                    <a:pt x="2394" y="5718"/>
                    <a:pt x="2394" y="5718"/>
                    <a:pt x="2394" y="5718"/>
                  </a:cubicBezTo>
                  <a:lnTo>
                    <a:pt x="2394" y="5718"/>
                  </a:lnTo>
                  <a:cubicBezTo>
                    <a:pt x="2288" y="5791"/>
                    <a:pt x="2171" y="5872"/>
                    <a:pt x="1959" y="6017"/>
                  </a:cubicBezTo>
                  <a:cubicBezTo>
                    <a:pt x="2006" y="5430"/>
                    <a:pt x="2159" y="4961"/>
                    <a:pt x="2329" y="4409"/>
                  </a:cubicBezTo>
                  <a:close/>
                  <a:moveTo>
                    <a:pt x="2153" y="3612"/>
                  </a:moveTo>
                  <a:lnTo>
                    <a:pt x="2153" y="3612"/>
                  </a:lnTo>
                  <a:cubicBezTo>
                    <a:pt x="1995" y="4568"/>
                    <a:pt x="1848" y="5377"/>
                    <a:pt x="1684" y="6334"/>
                  </a:cubicBezTo>
                  <a:cubicBezTo>
                    <a:pt x="1068" y="5260"/>
                    <a:pt x="1414" y="4468"/>
                    <a:pt x="2153" y="3612"/>
                  </a:cubicBezTo>
                  <a:close/>
                  <a:moveTo>
                    <a:pt x="893" y="1"/>
                  </a:moveTo>
                  <a:cubicBezTo>
                    <a:pt x="836" y="1"/>
                    <a:pt x="765" y="20"/>
                    <a:pt x="704" y="27"/>
                  </a:cubicBezTo>
                  <a:cubicBezTo>
                    <a:pt x="622" y="203"/>
                    <a:pt x="569" y="408"/>
                    <a:pt x="446" y="543"/>
                  </a:cubicBezTo>
                  <a:cubicBezTo>
                    <a:pt x="35" y="1013"/>
                    <a:pt x="0" y="1541"/>
                    <a:pt x="153" y="2116"/>
                  </a:cubicBezTo>
                  <a:cubicBezTo>
                    <a:pt x="417" y="3095"/>
                    <a:pt x="692" y="4075"/>
                    <a:pt x="968" y="5055"/>
                  </a:cubicBezTo>
                  <a:cubicBezTo>
                    <a:pt x="1121" y="5583"/>
                    <a:pt x="1267" y="6117"/>
                    <a:pt x="1426" y="6656"/>
                  </a:cubicBezTo>
                  <a:cubicBezTo>
                    <a:pt x="1467" y="6774"/>
                    <a:pt x="1531" y="6879"/>
                    <a:pt x="1590" y="6991"/>
                  </a:cubicBezTo>
                  <a:cubicBezTo>
                    <a:pt x="1643" y="6991"/>
                    <a:pt x="1690" y="6997"/>
                    <a:pt x="1742" y="6997"/>
                  </a:cubicBezTo>
                  <a:cubicBezTo>
                    <a:pt x="1819" y="6774"/>
                    <a:pt x="1895" y="6539"/>
                    <a:pt x="1977" y="6310"/>
                  </a:cubicBezTo>
                  <a:cubicBezTo>
                    <a:pt x="1964" y="6306"/>
                    <a:pt x="1951" y="6300"/>
                    <a:pt x="1937" y="6293"/>
                  </a:cubicBezTo>
                  <a:lnTo>
                    <a:pt x="1937" y="6293"/>
                  </a:lnTo>
                  <a:cubicBezTo>
                    <a:pt x="1950" y="6299"/>
                    <a:pt x="1964" y="6304"/>
                    <a:pt x="1977" y="6310"/>
                  </a:cubicBezTo>
                  <a:cubicBezTo>
                    <a:pt x="2244" y="6211"/>
                    <a:pt x="2448" y="6049"/>
                    <a:pt x="2412" y="5715"/>
                  </a:cubicBezTo>
                  <a:lnTo>
                    <a:pt x="2412" y="5715"/>
                  </a:lnTo>
                  <a:cubicBezTo>
                    <a:pt x="2776" y="5666"/>
                    <a:pt x="2925" y="5515"/>
                    <a:pt x="3001" y="5143"/>
                  </a:cubicBezTo>
                  <a:lnTo>
                    <a:pt x="3001" y="5143"/>
                  </a:lnTo>
                  <a:cubicBezTo>
                    <a:pt x="3048" y="5147"/>
                    <a:pt x="3102" y="5158"/>
                    <a:pt x="3146" y="5158"/>
                  </a:cubicBezTo>
                  <a:cubicBezTo>
                    <a:pt x="3171" y="5158"/>
                    <a:pt x="3193" y="5154"/>
                    <a:pt x="3209" y="5143"/>
                  </a:cubicBezTo>
                  <a:cubicBezTo>
                    <a:pt x="3942" y="4533"/>
                    <a:pt x="4676" y="3934"/>
                    <a:pt x="5380" y="3295"/>
                  </a:cubicBezTo>
                  <a:cubicBezTo>
                    <a:pt x="5561" y="3125"/>
                    <a:pt x="5679" y="2855"/>
                    <a:pt x="5773" y="2614"/>
                  </a:cubicBezTo>
                  <a:cubicBezTo>
                    <a:pt x="6119" y="1764"/>
                    <a:pt x="5966" y="890"/>
                    <a:pt x="5872" y="15"/>
                  </a:cubicBezTo>
                  <a:lnTo>
                    <a:pt x="5872" y="15"/>
                  </a:lnTo>
                  <a:cubicBezTo>
                    <a:pt x="5635" y="136"/>
                    <a:pt x="5519" y="194"/>
                    <a:pt x="5400" y="194"/>
                  </a:cubicBezTo>
                  <a:cubicBezTo>
                    <a:pt x="5287" y="194"/>
                    <a:pt x="5171" y="142"/>
                    <a:pt x="4945" y="39"/>
                  </a:cubicBezTo>
                  <a:lnTo>
                    <a:pt x="4945" y="39"/>
                  </a:lnTo>
                  <a:cubicBezTo>
                    <a:pt x="5069" y="391"/>
                    <a:pt x="5174" y="678"/>
                    <a:pt x="5274" y="972"/>
                  </a:cubicBezTo>
                  <a:cubicBezTo>
                    <a:pt x="5380" y="1265"/>
                    <a:pt x="5509" y="1558"/>
                    <a:pt x="5567" y="1863"/>
                  </a:cubicBezTo>
                  <a:cubicBezTo>
                    <a:pt x="5679" y="2415"/>
                    <a:pt x="5468" y="2843"/>
                    <a:pt x="4940" y="3148"/>
                  </a:cubicBezTo>
                  <a:cubicBezTo>
                    <a:pt x="4676" y="2057"/>
                    <a:pt x="4394" y="978"/>
                    <a:pt x="3807" y="15"/>
                  </a:cubicBezTo>
                  <a:lnTo>
                    <a:pt x="3807" y="15"/>
                  </a:lnTo>
                  <a:cubicBezTo>
                    <a:pt x="4089" y="1212"/>
                    <a:pt x="4582" y="2356"/>
                    <a:pt x="4652" y="3623"/>
                  </a:cubicBezTo>
                  <a:cubicBezTo>
                    <a:pt x="4365" y="3864"/>
                    <a:pt x="4083" y="4104"/>
                    <a:pt x="3807" y="4327"/>
                  </a:cubicBezTo>
                  <a:cubicBezTo>
                    <a:pt x="3590" y="3195"/>
                    <a:pt x="3385" y="2110"/>
                    <a:pt x="3180" y="1013"/>
                  </a:cubicBezTo>
                  <a:cubicBezTo>
                    <a:pt x="2968" y="919"/>
                    <a:pt x="2763" y="825"/>
                    <a:pt x="2546" y="731"/>
                  </a:cubicBezTo>
                  <a:cubicBezTo>
                    <a:pt x="2452" y="1030"/>
                    <a:pt x="2352" y="1324"/>
                    <a:pt x="2247" y="1617"/>
                  </a:cubicBezTo>
                  <a:cubicBezTo>
                    <a:pt x="2376" y="1476"/>
                    <a:pt x="2493" y="1335"/>
                    <a:pt x="2611" y="1206"/>
                  </a:cubicBezTo>
                  <a:lnTo>
                    <a:pt x="2611" y="1206"/>
                  </a:lnTo>
                  <a:cubicBezTo>
                    <a:pt x="2728" y="1834"/>
                    <a:pt x="2699" y="2209"/>
                    <a:pt x="2411" y="2679"/>
                  </a:cubicBezTo>
                  <a:cubicBezTo>
                    <a:pt x="2006" y="3342"/>
                    <a:pt x="1590" y="3993"/>
                    <a:pt x="1162" y="4650"/>
                  </a:cubicBezTo>
                  <a:cubicBezTo>
                    <a:pt x="681" y="4192"/>
                    <a:pt x="921" y="3705"/>
                    <a:pt x="1091" y="3224"/>
                  </a:cubicBezTo>
                  <a:lnTo>
                    <a:pt x="1091" y="3224"/>
                  </a:lnTo>
                  <a:cubicBezTo>
                    <a:pt x="980" y="3242"/>
                    <a:pt x="868" y="3265"/>
                    <a:pt x="769" y="3289"/>
                  </a:cubicBezTo>
                  <a:cubicBezTo>
                    <a:pt x="223" y="1969"/>
                    <a:pt x="487" y="1177"/>
                    <a:pt x="1942" y="145"/>
                  </a:cubicBezTo>
                  <a:cubicBezTo>
                    <a:pt x="1853" y="126"/>
                    <a:pt x="1758" y="81"/>
                    <a:pt x="1678" y="81"/>
                  </a:cubicBezTo>
                  <a:cubicBezTo>
                    <a:pt x="1657" y="81"/>
                    <a:pt x="1637" y="84"/>
                    <a:pt x="1619" y="92"/>
                  </a:cubicBezTo>
                  <a:cubicBezTo>
                    <a:pt x="1449" y="156"/>
                    <a:pt x="1308" y="291"/>
                    <a:pt x="1162" y="391"/>
                  </a:cubicBezTo>
                  <a:cubicBezTo>
                    <a:pt x="1085" y="420"/>
                    <a:pt x="1003" y="444"/>
                    <a:pt x="921" y="473"/>
                  </a:cubicBezTo>
                  <a:lnTo>
                    <a:pt x="968" y="233"/>
                  </a:lnTo>
                  <a:cubicBezTo>
                    <a:pt x="1028" y="43"/>
                    <a:pt x="976" y="1"/>
                    <a:pt x="8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"/>
            <p:cNvSpPr/>
            <p:nvPr/>
          </p:nvSpPr>
          <p:spPr>
            <a:xfrm>
              <a:off x="3966975" y="1263250"/>
              <a:ext cx="64275" cy="78625"/>
            </a:xfrm>
            <a:custGeom>
              <a:avLst/>
              <a:gdLst/>
              <a:ahLst/>
              <a:cxnLst/>
              <a:rect l="l" t="t" r="r" b="b"/>
              <a:pathLst>
                <a:path w="2571" h="3145" extrusionOk="0">
                  <a:moveTo>
                    <a:pt x="2048" y="1467"/>
                  </a:moveTo>
                  <a:cubicBezTo>
                    <a:pt x="2048" y="1467"/>
                    <a:pt x="2047" y="1468"/>
                    <a:pt x="2046" y="1468"/>
                  </a:cubicBezTo>
                  <a:lnTo>
                    <a:pt x="2046" y="1468"/>
                  </a:lnTo>
                  <a:cubicBezTo>
                    <a:pt x="2045" y="1472"/>
                    <a:pt x="2044" y="1475"/>
                    <a:pt x="2042" y="1479"/>
                  </a:cubicBezTo>
                  <a:lnTo>
                    <a:pt x="2048" y="1467"/>
                  </a:lnTo>
                  <a:close/>
                  <a:moveTo>
                    <a:pt x="1603" y="2054"/>
                  </a:moveTo>
                  <a:lnTo>
                    <a:pt x="1603" y="2054"/>
                  </a:lnTo>
                  <a:cubicBezTo>
                    <a:pt x="1600" y="2054"/>
                    <a:pt x="1598" y="2055"/>
                    <a:pt x="1596" y="2056"/>
                  </a:cubicBezTo>
                  <a:lnTo>
                    <a:pt x="1596" y="2056"/>
                  </a:lnTo>
                  <a:cubicBezTo>
                    <a:pt x="1596" y="2057"/>
                    <a:pt x="1597" y="2058"/>
                    <a:pt x="1597" y="2060"/>
                  </a:cubicBezTo>
                  <a:lnTo>
                    <a:pt x="1603" y="2054"/>
                  </a:lnTo>
                  <a:close/>
                  <a:moveTo>
                    <a:pt x="865" y="3082"/>
                  </a:moveTo>
                  <a:cubicBezTo>
                    <a:pt x="861" y="3084"/>
                    <a:pt x="856" y="3088"/>
                    <a:pt x="863" y="3092"/>
                  </a:cubicBezTo>
                  <a:cubicBezTo>
                    <a:pt x="864" y="3089"/>
                    <a:pt x="864" y="3086"/>
                    <a:pt x="865" y="3082"/>
                  </a:cubicBezTo>
                  <a:close/>
                  <a:moveTo>
                    <a:pt x="1720" y="1"/>
                  </a:moveTo>
                  <a:cubicBezTo>
                    <a:pt x="265" y="1027"/>
                    <a:pt x="1" y="1825"/>
                    <a:pt x="547" y="3145"/>
                  </a:cubicBezTo>
                  <a:cubicBezTo>
                    <a:pt x="645" y="3122"/>
                    <a:pt x="755" y="3104"/>
                    <a:pt x="865" y="3081"/>
                  </a:cubicBezTo>
                  <a:lnTo>
                    <a:pt x="865" y="3081"/>
                  </a:lnTo>
                  <a:cubicBezTo>
                    <a:pt x="865" y="3082"/>
                    <a:pt x="865" y="3082"/>
                    <a:pt x="865" y="3082"/>
                  </a:cubicBezTo>
                  <a:lnTo>
                    <a:pt x="865" y="3082"/>
                  </a:lnTo>
                  <a:cubicBezTo>
                    <a:pt x="867" y="3081"/>
                    <a:pt x="869" y="3080"/>
                    <a:pt x="869" y="3080"/>
                  </a:cubicBezTo>
                  <a:lnTo>
                    <a:pt x="869" y="3080"/>
                  </a:lnTo>
                  <a:cubicBezTo>
                    <a:pt x="868" y="3081"/>
                    <a:pt x="866" y="3081"/>
                    <a:pt x="865" y="3081"/>
                  </a:cubicBezTo>
                  <a:lnTo>
                    <a:pt x="865" y="3081"/>
                  </a:lnTo>
                  <a:cubicBezTo>
                    <a:pt x="959" y="2476"/>
                    <a:pt x="1146" y="2202"/>
                    <a:pt x="1596" y="2056"/>
                  </a:cubicBezTo>
                  <a:lnTo>
                    <a:pt x="1596" y="2056"/>
                  </a:lnTo>
                  <a:cubicBezTo>
                    <a:pt x="1580" y="1742"/>
                    <a:pt x="1686" y="1608"/>
                    <a:pt x="2046" y="1468"/>
                  </a:cubicBezTo>
                  <a:lnTo>
                    <a:pt x="2046" y="1468"/>
                  </a:lnTo>
                  <a:cubicBezTo>
                    <a:pt x="2139" y="1173"/>
                    <a:pt x="2243" y="883"/>
                    <a:pt x="2342" y="593"/>
                  </a:cubicBezTo>
                  <a:cubicBezTo>
                    <a:pt x="2418" y="394"/>
                    <a:pt x="2494" y="200"/>
                    <a:pt x="257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"/>
            <p:cNvSpPr/>
            <p:nvPr/>
          </p:nvSpPr>
          <p:spPr>
            <a:xfrm>
              <a:off x="4276150" y="1259725"/>
              <a:ext cx="39175" cy="30250"/>
            </a:xfrm>
            <a:custGeom>
              <a:avLst/>
              <a:gdLst/>
              <a:ahLst/>
              <a:cxnLst/>
              <a:rect l="l" t="t" r="r" b="b"/>
              <a:pathLst>
                <a:path w="1567" h="1210" extrusionOk="0">
                  <a:moveTo>
                    <a:pt x="922" y="1"/>
                  </a:moveTo>
                  <a:cubicBezTo>
                    <a:pt x="880" y="89"/>
                    <a:pt x="845" y="177"/>
                    <a:pt x="804" y="253"/>
                  </a:cubicBezTo>
                  <a:cubicBezTo>
                    <a:pt x="570" y="206"/>
                    <a:pt x="358" y="165"/>
                    <a:pt x="0" y="95"/>
                  </a:cubicBezTo>
                  <a:lnTo>
                    <a:pt x="0" y="95"/>
                  </a:lnTo>
                  <a:cubicBezTo>
                    <a:pt x="241" y="447"/>
                    <a:pt x="388" y="664"/>
                    <a:pt x="564" y="916"/>
                  </a:cubicBezTo>
                  <a:cubicBezTo>
                    <a:pt x="716" y="746"/>
                    <a:pt x="838" y="681"/>
                    <a:pt x="943" y="681"/>
                  </a:cubicBezTo>
                  <a:cubicBezTo>
                    <a:pt x="1184" y="681"/>
                    <a:pt x="1338" y="1018"/>
                    <a:pt x="1567" y="1209"/>
                  </a:cubicBezTo>
                  <a:lnTo>
                    <a:pt x="1567" y="171"/>
                  </a:lnTo>
                  <a:cubicBezTo>
                    <a:pt x="1350" y="118"/>
                    <a:pt x="1139" y="59"/>
                    <a:pt x="922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"/>
            <p:cNvSpPr/>
            <p:nvPr/>
          </p:nvSpPr>
          <p:spPr>
            <a:xfrm>
              <a:off x="4025350" y="1263250"/>
              <a:ext cx="15725" cy="22175"/>
            </a:xfrm>
            <a:custGeom>
              <a:avLst/>
              <a:gdLst/>
              <a:ahLst/>
              <a:cxnLst/>
              <a:rect l="l" t="t" r="r" b="b"/>
              <a:pathLst>
                <a:path w="629" h="887" extrusionOk="0">
                  <a:moveTo>
                    <a:pt x="230" y="1"/>
                  </a:moveTo>
                  <a:cubicBezTo>
                    <a:pt x="153" y="200"/>
                    <a:pt x="71" y="394"/>
                    <a:pt x="1" y="593"/>
                  </a:cubicBezTo>
                  <a:cubicBezTo>
                    <a:pt x="212" y="687"/>
                    <a:pt x="417" y="787"/>
                    <a:pt x="629" y="886"/>
                  </a:cubicBezTo>
                  <a:cubicBezTo>
                    <a:pt x="611" y="599"/>
                    <a:pt x="593" y="306"/>
                    <a:pt x="570" y="18"/>
                  </a:cubicBezTo>
                  <a:cubicBezTo>
                    <a:pt x="482" y="12"/>
                    <a:pt x="388" y="12"/>
                    <a:pt x="294" y="12"/>
                  </a:cubicBezTo>
                  <a:lnTo>
                    <a:pt x="259" y="3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"/>
            <p:cNvSpPr/>
            <p:nvPr/>
          </p:nvSpPr>
          <p:spPr>
            <a:xfrm>
              <a:off x="4032700" y="1259425"/>
              <a:ext cx="6900" cy="4000"/>
            </a:xfrm>
            <a:custGeom>
              <a:avLst/>
              <a:gdLst/>
              <a:ahLst/>
              <a:cxnLst/>
              <a:rect l="l" t="t" r="r" b="b"/>
              <a:pathLst>
                <a:path w="276" h="160" extrusionOk="0">
                  <a:moveTo>
                    <a:pt x="135" y="1"/>
                  </a:moveTo>
                  <a:cubicBezTo>
                    <a:pt x="94" y="48"/>
                    <a:pt x="41" y="101"/>
                    <a:pt x="0" y="154"/>
                  </a:cubicBezTo>
                  <a:cubicBezTo>
                    <a:pt x="88" y="159"/>
                    <a:pt x="182" y="159"/>
                    <a:pt x="276" y="159"/>
                  </a:cubicBezTo>
                  <a:cubicBezTo>
                    <a:pt x="235" y="107"/>
                    <a:pt x="182" y="60"/>
                    <a:pt x="1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"/>
            <p:cNvSpPr/>
            <p:nvPr/>
          </p:nvSpPr>
          <p:spPr>
            <a:xfrm>
              <a:off x="4089150" y="1371200"/>
              <a:ext cx="150350" cy="413450"/>
            </a:xfrm>
            <a:custGeom>
              <a:avLst/>
              <a:gdLst/>
              <a:ahLst/>
              <a:cxnLst/>
              <a:rect l="l" t="t" r="r" b="b"/>
              <a:pathLst>
                <a:path w="6014" h="16538" extrusionOk="0">
                  <a:moveTo>
                    <a:pt x="5838" y="0"/>
                  </a:moveTo>
                  <a:cubicBezTo>
                    <a:pt x="5163" y="581"/>
                    <a:pt x="4811" y="1338"/>
                    <a:pt x="4635" y="2194"/>
                  </a:cubicBezTo>
                  <a:cubicBezTo>
                    <a:pt x="4541" y="2669"/>
                    <a:pt x="4430" y="3145"/>
                    <a:pt x="4266" y="3608"/>
                  </a:cubicBezTo>
                  <a:cubicBezTo>
                    <a:pt x="3837" y="4869"/>
                    <a:pt x="2998" y="5902"/>
                    <a:pt x="2242" y="6975"/>
                  </a:cubicBezTo>
                  <a:cubicBezTo>
                    <a:pt x="1262" y="8360"/>
                    <a:pt x="130" y="9668"/>
                    <a:pt x="118" y="11522"/>
                  </a:cubicBezTo>
                  <a:cubicBezTo>
                    <a:pt x="100" y="12642"/>
                    <a:pt x="1" y="13757"/>
                    <a:pt x="347" y="14860"/>
                  </a:cubicBezTo>
                  <a:cubicBezTo>
                    <a:pt x="441" y="15159"/>
                    <a:pt x="499" y="15476"/>
                    <a:pt x="570" y="15781"/>
                  </a:cubicBezTo>
                  <a:cubicBezTo>
                    <a:pt x="699" y="16033"/>
                    <a:pt x="816" y="16286"/>
                    <a:pt x="939" y="16538"/>
                  </a:cubicBezTo>
                  <a:cubicBezTo>
                    <a:pt x="939" y="16538"/>
                    <a:pt x="953" y="16519"/>
                    <a:pt x="973" y="16519"/>
                  </a:cubicBezTo>
                  <a:cubicBezTo>
                    <a:pt x="975" y="16519"/>
                    <a:pt x="978" y="16520"/>
                    <a:pt x="980" y="16520"/>
                  </a:cubicBezTo>
                  <a:cubicBezTo>
                    <a:pt x="939" y="16244"/>
                    <a:pt x="892" y="15957"/>
                    <a:pt x="851" y="15670"/>
                  </a:cubicBezTo>
                  <a:cubicBezTo>
                    <a:pt x="998" y="15634"/>
                    <a:pt x="1115" y="15605"/>
                    <a:pt x="1262" y="15564"/>
                  </a:cubicBezTo>
                  <a:cubicBezTo>
                    <a:pt x="1274" y="15799"/>
                    <a:pt x="1297" y="16033"/>
                    <a:pt x="1315" y="16256"/>
                  </a:cubicBezTo>
                  <a:lnTo>
                    <a:pt x="1373" y="16256"/>
                  </a:lnTo>
                  <a:cubicBezTo>
                    <a:pt x="1491" y="15658"/>
                    <a:pt x="1614" y="15065"/>
                    <a:pt x="1731" y="14461"/>
                  </a:cubicBezTo>
                  <a:lnTo>
                    <a:pt x="1731" y="14461"/>
                  </a:lnTo>
                  <a:cubicBezTo>
                    <a:pt x="1596" y="14661"/>
                    <a:pt x="1409" y="14837"/>
                    <a:pt x="1332" y="15054"/>
                  </a:cubicBezTo>
                  <a:cubicBezTo>
                    <a:pt x="1250" y="15296"/>
                    <a:pt x="1115" y="15335"/>
                    <a:pt x="931" y="15335"/>
                  </a:cubicBezTo>
                  <a:cubicBezTo>
                    <a:pt x="879" y="15335"/>
                    <a:pt x="823" y="15332"/>
                    <a:pt x="763" y="15329"/>
                  </a:cubicBezTo>
                  <a:cubicBezTo>
                    <a:pt x="793" y="15083"/>
                    <a:pt x="816" y="14878"/>
                    <a:pt x="845" y="14672"/>
                  </a:cubicBezTo>
                  <a:lnTo>
                    <a:pt x="845" y="14672"/>
                  </a:lnTo>
                  <a:cubicBezTo>
                    <a:pt x="775" y="14696"/>
                    <a:pt x="705" y="14719"/>
                    <a:pt x="640" y="14743"/>
                  </a:cubicBezTo>
                  <a:cubicBezTo>
                    <a:pt x="206" y="14115"/>
                    <a:pt x="511" y="13552"/>
                    <a:pt x="775" y="12989"/>
                  </a:cubicBezTo>
                  <a:cubicBezTo>
                    <a:pt x="822" y="12901"/>
                    <a:pt x="822" y="12789"/>
                    <a:pt x="834" y="12695"/>
                  </a:cubicBezTo>
                  <a:lnTo>
                    <a:pt x="834" y="12695"/>
                  </a:lnTo>
                  <a:cubicBezTo>
                    <a:pt x="716" y="12795"/>
                    <a:pt x="599" y="12901"/>
                    <a:pt x="447" y="13030"/>
                  </a:cubicBezTo>
                  <a:cubicBezTo>
                    <a:pt x="388" y="12490"/>
                    <a:pt x="259" y="11933"/>
                    <a:pt x="593" y="11399"/>
                  </a:cubicBezTo>
                  <a:cubicBezTo>
                    <a:pt x="652" y="11311"/>
                    <a:pt x="705" y="11141"/>
                    <a:pt x="658" y="11064"/>
                  </a:cubicBezTo>
                  <a:cubicBezTo>
                    <a:pt x="323" y="10531"/>
                    <a:pt x="611" y="10067"/>
                    <a:pt x="851" y="9645"/>
                  </a:cubicBezTo>
                  <a:cubicBezTo>
                    <a:pt x="1227" y="8999"/>
                    <a:pt x="1637" y="8366"/>
                    <a:pt x="2077" y="7762"/>
                  </a:cubicBezTo>
                  <a:cubicBezTo>
                    <a:pt x="2236" y="7539"/>
                    <a:pt x="2500" y="7386"/>
                    <a:pt x="2735" y="7216"/>
                  </a:cubicBezTo>
                  <a:cubicBezTo>
                    <a:pt x="2928" y="7075"/>
                    <a:pt x="3133" y="6958"/>
                    <a:pt x="3327" y="6835"/>
                  </a:cubicBezTo>
                  <a:cubicBezTo>
                    <a:pt x="3151" y="6829"/>
                    <a:pt x="2975" y="6811"/>
                    <a:pt x="2752" y="6799"/>
                  </a:cubicBezTo>
                  <a:cubicBezTo>
                    <a:pt x="3257" y="6060"/>
                    <a:pt x="3614" y="5239"/>
                    <a:pt x="4377" y="4723"/>
                  </a:cubicBezTo>
                  <a:cubicBezTo>
                    <a:pt x="4442" y="4682"/>
                    <a:pt x="4459" y="4576"/>
                    <a:pt x="4500" y="4494"/>
                  </a:cubicBezTo>
                  <a:cubicBezTo>
                    <a:pt x="4453" y="4418"/>
                    <a:pt x="4330" y="4306"/>
                    <a:pt x="4354" y="4259"/>
                  </a:cubicBezTo>
                  <a:cubicBezTo>
                    <a:pt x="4559" y="3772"/>
                    <a:pt x="4788" y="3291"/>
                    <a:pt x="5040" y="2775"/>
                  </a:cubicBezTo>
                  <a:cubicBezTo>
                    <a:pt x="4794" y="2218"/>
                    <a:pt x="4987" y="1660"/>
                    <a:pt x="5627" y="1220"/>
                  </a:cubicBezTo>
                  <a:cubicBezTo>
                    <a:pt x="5580" y="1168"/>
                    <a:pt x="5539" y="1121"/>
                    <a:pt x="5492" y="1074"/>
                  </a:cubicBezTo>
                  <a:cubicBezTo>
                    <a:pt x="5312" y="830"/>
                    <a:pt x="5505" y="758"/>
                    <a:pt x="5663" y="672"/>
                  </a:cubicBezTo>
                  <a:lnTo>
                    <a:pt x="5663" y="672"/>
                  </a:lnTo>
                  <a:cubicBezTo>
                    <a:pt x="5662" y="673"/>
                    <a:pt x="5662" y="674"/>
                    <a:pt x="5662" y="675"/>
                  </a:cubicBezTo>
                  <a:lnTo>
                    <a:pt x="5668" y="669"/>
                  </a:lnTo>
                  <a:lnTo>
                    <a:pt x="5668" y="669"/>
                  </a:lnTo>
                  <a:cubicBezTo>
                    <a:pt x="5666" y="670"/>
                    <a:pt x="5664" y="671"/>
                    <a:pt x="5663" y="672"/>
                  </a:cubicBezTo>
                  <a:lnTo>
                    <a:pt x="5663" y="672"/>
                  </a:lnTo>
                  <a:cubicBezTo>
                    <a:pt x="5691" y="569"/>
                    <a:pt x="5724" y="462"/>
                    <a:pt x="5811" y="462"/>
                  </a:cubicBezTo>
                  <a:cubicBezTo>
                    <a:pt x="5848" y="462"/>
                    <a:pt x="5895" y="481"/>
                    <a:pt x="5955" y="528"/>
                  </a:cubicBezTo>
                  <a:cubicBezTo>
                    <a:pt x="5967" y="399"/>
                    <a:pt x="5990" y="270"/>
                    <a:pt x="6014" y="141"/>
                  </a:cubicBezTo>
                  <a:cubicBezTo>
                    <a:pt x="5955" y="94"/>
                    <a:pt x="5897" y="47"/>
                    <a:pt x="583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"/>
            <p:cNvSpPr/>
            <p:nvPr/>
          </p:nvSpPr>
          <p:spPr>
            <a:xfrm>
              <a:off x="4465350" y="1398475"/>
              <a:ext cx="396000" cy="241875"/>
            </a:xfrm>
            <a:custGeom>
              <a:avLst/>
              <a:gdLst/>
              <a:ahLst/>
              <a:cxnLst/>
              <a:rect l="l" t="t" r="r" b="b"/>
              <a:pathLst>
                <a:path w="15840" h="9675" extrusionOk="0">
                  <a:moveTo>
                    <a:pt x="12" y="0"/>
                  </a:moveTo>
                  <a:lnTo>
                    <a:pt x="0" y="18"/>
                  </a:lnTo>
                  <a:cubicBezTo>
                    <a:pt x="11" y="21"/>
                    <a:pt x="21" y="25"/>
                    <a:pt x="32" y="28"/>
                  </a:cubicBezTo>
                  <a:lnTo>
                    <a:pt x="32" y="28"/>
                  </a:lnTo>
                  <a:cubicBezTo>
                    <a:pt x="26" y="18"/>
                    <a:pt x="19" y="9"/>
                    <a:pt x="12" y="0"/>
                  </a:cubicBezTo>
                  <a:close/>
                  <a:moveTo>
                    <a:pt x="4258" y="1104"/>
                  </a:moveTo>
                  <a:cubicBezTo>
                    <a:pt x="4394" y="1104"/>
                    <a:pt x="4535" y="1110"/>
                    <a:pt x="4682" y="1121"/>
                  </a:cubicBezTo>
                  <a:cubicBezTo>
                    <a:pt x="3813" y="1694"/>
                    <a:pt x="3040" y="1990"/>
                    <a:pt x="2448" y="1990"/>
                  </a:cubicBezTo>
                  <a:cubicBezTo>
                    <a:pt x="2149" y="1990"/>
                    <a:pt x="1897" y="1914"/>
                    <a:pt x="1702" y="1760"/>
                  </a:cubicBezTo>
                  <a:cubicBezTo>
                    <a:pt x="2788" y="1300"/>
                    <a:pt x="3460" y="1104"/>
                    <a:pt x="4258" y="1104"/>
                  </a:cubicBezTo>
                  <a:close/>
                  <a:moveTo>
                    <a:pt x="6245" y="1171"/>
                  </a:moveTo>
                  <a:cubicBezTo>
                    <a:pt x="6745" y="1171"/>
                    <a:pt x="7262" y="1276"/>
                    <a:pt x="7867" y="1496"/>
                  </a:cubicBezTo>
                  <a:cubicBezTo>
                    <a:pt x="7462" y="1631"/>
                    <a:pt x="7052" y="1754"/>
                    <a:pt x="6641" y="1901"/>
                  </a:cubicBezTo>
                  <a:cubicBezTo>
                    <a:pt x="6049" y="2106"/>
                    <a:pt x="5462" y="2365"/>
                    <a:pt x="4864" y="2546"/>
                  </a:cubicBezTo>
                  <a:cubicBezTo>
                    <a:pt x="4550" y="2643"/>
                    <a:pt x="4239" y="2698"/>
                    <a:pt x="3929" y="2698"/>
                  </a:cubicBezTo>
                  <a:cubicBezTo>
                    <a:pt x="3502" y="2698"/>
                    <a:pt x="3077" y="2593"/>
                    <a:pt x="2652" y="2341"/>
                  </a:cubicBezTo>
                  <a:cubicBezTo>
                    <a:pt x="3338" y="2048"/>
                    <a:pt x="3972" y="1772"/>
                    <a:pt x="4629" y="1514"/>
                  </a:cubicBezTo>
                  <a:cubicBezTo>
                    <a:pt x="5207" y="1288"/>
                    <a:pt x="5717" y="1171"/>
                    <a:pt x="6245" y="1171"/>
                  </a:cubicBezTo>
                  <a:close/>
                  <a:moveTo>
                    <a:pt x="8841" y="1578"/>
                  </a:moveTo>
                  <a:cubicBezTo>
                    <a:pt x="9268" y="1578"/>
                    <a:pt x="9722" y="1683"/>
                    <a:pt x="10255" y="1895"/>
                  </a:cubicBezTo>
                  <a:cubicBezTo>
                    <a:pt x="10055" y="1960"/>
                    <a:pt x="9973" y="1989"/>
                    <a:pt x="9885" y="2018"/>
                  </a:cubicBezTo>
                  <a:cubicBezTo>
                    <a:pt x="8999" y="2341"/>
                    <a:pt x="8119" y="2711"/>
                    <a:pt x="7216" y="2981"/>
                  </a:cubicBezTo>
                  <a:cubicBezTo>
                    <a:pt x="6818" y="3099"/>
                    <a:pt x="6413" y="3189"/>
                    <a:pt x="6008" y="3189"/>
                  </a:cubicBezTo>
                  <a:cubicBezTo>
                    <a:pt x="5589" y="3189"/>
                    <a:pt x="5169" y="3093"/>
                    <a:pt x="4752" y="2834"/>
                  </a:cubicBezTo>
                  <a:cubicBezTo>
                    <a:pt x="5832" y="2458"/>
                    <a:pt x="6905" y="2101"/>
                    <a:pt x="7984" y="1725"/>
                  </a:cubicBezTo>
                  <a:cubicBezTo>
                    <a:pt x="8268" y="1627"/>
                    <a:pt x="8548" y="1578"/>
                    <a:pt x="8841" y="1578"/>
                  </a:cubicBezTo>
                  <a:close/>
                  <a:moveTo>
                    <a:pt x="10909" y="2102"/>
                  </a:moveTo>
                  <a:cubicBezTo>
                    <a:pt x="11460" y="2102"/>
                    <a:pt x="11999" y="2272"/>
                    <a:pt x="12519" y="2711"/>
                  </a:cubicBezTo>
                  <a:cubicBezTo>
                    <a:pt x="11170" y="3069"/>
                    <a:pt x="9915" y="3444"/>
                    <a:pt x="8642" y="3731"/>
                  </a:cubicBezTo>
                  <a:cubicBezTo>
                    <a:pt x="7990" y="3890"/>
                    <a:pt x="7304" y="3902"/>
                    <a:pt x="6629" y="3966"/>
                  </a:cubicBezTo>
                  <a:cubicBezTo>
                    <a:pt x="6595" y="3970"/>
                    <a:pt x="6563" y="3972"/>
                    <a:pt x="6530" y="3972"/>
                  </a:cubicBezTo>
                  <a:cubicBezTo>
                    <a:pt x="6207" y="3972"/>
                    <a:pt x="5973" y="3785"/>
                    <a:pt x="5744" y="3432"/>
                  </a:cubicBezTo>
                  <a:lnTo>
                    <a:pt x="5744" y="3432"/>
                  </a:lnTo>
                  <a:cubicBezTo>
                    <a:pt x="5804" y="3435"/>
                    <a:pt x="5864" y="3436"/>
                    <a:pt x="5924" y="3436"/>
                  </a:cubicBezTo>
                  <a:cubicBezTo>
                    <a:pt x="7371" y="3436"/>
                    <a:pt x="8541" y="2705"/>
                    <a:pt x="9809" y="2294"/>
                  </a:cubicBezTo>
                  <a:cubicBezTo>
                    <a:pt x="10179" y="2175"/>
                    <a:pt x="10546" y="2102"/>
                    <a:pt x="10909" y="2102"/>
                  </a:cubicBezTo>
                  <a:close/>
                  <a:moveTo>
                    <a:pt x="1572" y="2054"/>
                  </a:moveTo>
                  <a:cubicBezTo>
                    <a:pt x="3033" y="2652"/>
                    <a:pt x="3309" y="3843"/>
                    <a:pt x="3544" y="5145"/>
                  </a:cubicBezTo>
                  <a:cubicBezTo>
                    <a:pt x="2405" y="4782"/>
                    <a:pt x="1784" y="4130"/>
                    <a:pt x="1760" y="2957"/>
                  </a:cubicBezTo>
                  <a:cubicBezTo>
                    <a:pt x="1760" y="2681"/>
                    <a:pt x="1649" y="2406"/>
                    <a:pt x="1572" y="2054"/>
                  </a:cubicBezTo>
                  <a:close/>
                  <a:moveTo>
                    <a:pt x="10935" y="5626"/>
                  </a:moveTo>
                  <a:lnTo>
                    <a:pt x="10976" y="5673"/>
                  </a:lnTo>
                  <a:cubicBezTo>
                    <a:pt x="10965" y="5685"/>
                    <a:pt x="10947" y="5708"/>
                    <a:pt x="10935" y="5708"/>
                  </a:cubicBezTo>
                  <a:cubicBezTo>
                    <a:pt x="10918" y="5703"/>
                    <a:pt x="10906" y="5679"/>
                    <a:pt x="10888" y="5662"/>
                  </a:cubicBezTo>
                  <a:cubicBezTo>
                    <a:pt x="10906" y="5650"/>
                    <a:pt x="10918" y="5644"/>
                    <a:pt x="10935" y="5626"/>
                  </a:cubicBezTo>
                  <a:close/>
                  <a:moveTo>
                    <a:pt x="11733" y="8812"/>
                  </a:moveTo>
                  <a:lnTo>
                    <a:pt x="11716" y="8824"/>
                  </a:lnTo>
                  <a:cubicBezTo>
                    <a:pt x="11721" y="8824"/>
                    <a:pt x="11726" y="8824"/>
                    <a:pt x="11731" y="8824"/>
                  </a:cubicBezTo>
                  <a:lnTo>
                    <a:pt x="11731" y="8824"/>
                  </a:lnTo>
                  <a:cubicBezTo>
                    <a:pt x="11732" y="8820"/>
                    <a:pt x="11733" y="8816"/>
                    <a:pt x="11733" y="8812"/>
                  </a:cubicBezTo>
                  <a:close/>
                  <a:moveTo>
                    <a:pt x="3133" y="2904"/>
                  </a:moveTo>
                  <a:cubicBezTo>
                    <a:pt x="3653" y="2904"/>
                    <a:pt x="3874" y="3277"/>
                    <a:pt x="4113" y="3626"/>
                  </a:cubicBezTo>
                  <a:cubicBezTo>
                    <a:pt x="4306" y="3902"/>
                    <a:pt x="4500" y="4166"/>
                    <a:pt x="4699" y="4435"/>
                  </a:cubicBezTo>
                  <a:cubicBezTo>
                    <a:pt x="4781" y="3949"/>
                    <a:pt x="4365" y="3673"/>
                    <a:pt x="4206" y="3286"/>
                  </a:cubicBezTo>
                  <a:cubicBezTo>
                    <a:pt x="4177" y="3233"/>
                    <a:pt x="4160" y="3186"/>
                    <a:pt x="4130" y="3133"/>
                  </a:cubicBezTo>
                  <a:lnTo>
                    <a:pt x="4324" y="3133"/>
                  </a:lnTo>
                  <a:cubicBezTo>
                    <a:pt x="5069" y="3280"/>
                    <a:pt x="5626" y="3655"/>
                    <a:pt x="5878" y="4459"/>
                  </a:cubicBezTo>
                  <a:cubicBezTo>
                    <a:pt x="5984" y="4347"/>
                    <a:pt x="6043" y="4283"/>
                    <a:pt x="6125" y="4195"/>
                  </a:cubicBezTo>
                  <a:cubicBezTo>
                    <a:pt x="6506" y="4494"/>
                    <a:pt x="6905" y="4805"/>
                    <a:pt x="7222" y="5051"/>
                  </a:cubicBezTo>
                  <a:cubicBezTo>
                    <a:pt x="7709" y="5104"/>
                    <a:pt x="8125" y="5128"/>
                    <a:pt x="8542" y="5210"/>
                  </a:cubicBezTo>
                  <a:cubicBezTo>
                    <a:pt x="8647" y="5222"/>
                    <a:pt x="8718" y="5415"/>
                    <a:pt x="8782" y="5532"/>
                  </a:cubicBezTo>
                  <a:cubicBezTo>
                    <a:pt x="9105" y="6072"/>
                    <a:pt x="9416" y="6618"/>
                    <a:pt x="9733" y="7157"/>
                  </a:cubicBezTo>
                  <a:cubicBezTo>
                    <a:pt x="9774" y="7105"/>
                    <a:pt x="9821" y="7064"/>
                    <a:pt x="9862" y="7011"/>
                  </a:cubicBezTo>
                  <a:cubicBezTo>
                    <a:pt x="9539" y="6448"/>
                    <a:pt x="9222" y="5884"/>
                    <a:pt x="8864" y="5245"/>
                  </a:cubicBezTo>
                  <a:cubicBezTo>
                    <a:pt x="9056" y="5213"/>
                    <a:pt x="9233" y="5195"/>
                    <a:pt x="9398" y="5195"/>
                  </a:cubicBezTo>
                  <a:cubicBezTo>
                    <a:pt x="9861" y="5195"/>
                    <a:pt x="10231" y="5335"/>
                    <a:pt x="10560" y="5685"/>
                  </a:cubicBezTo>
                  <a:cubicBezTo>
                    <a:pt x="10824" y="5972"/>
                    <a:pt x="11147" y="6195"/>
                    <a:pt x="11440" y="6453"/>
                  </a:cubicBezTo>
                  <a:cubicBezTo>
                    <a:pt x="11393" y="6336"/>
                    <a:pt x="11358" y="6213"/>
                    <a:pt x="11317" y="6096"/>
                  </a:cubicBezTo>
                  <a:lnTo>
                    <a:pt x="11182" y="5943"/>
                  </a:lnTo>
                  <a:cubicBezTo>
                    <a:pt x="11158" y="5884"/>
                    <a:pt x="11129" y="5826"/>
                    <a:pt x="11111" y="5767"/>
                  </a:cubicBezTo>
                  <a:lnTo>
                    <a:pt x="11111" y="5767"/>
                  </a:lnTo>
                  <a:cubicBezTo>
                    <a:pt x="11182" y="5791"/>
                    <a:pt x="11264" y="5802"/>
                    <a:pt x="11334" y="5820"/>
                  </a:cubicBezTo>
                  <a:cubicBezTo>
                    <a:pt x="11387" y="5861"/>
                    <a:pt x="11440" y="5914"/>
                    <a:pt x="11493" y="5955"/>
                  </a:cubicBezTo>
                  <a:cubicBezTo>
                    <a:pt x="11669" y="6072"/>
                    <a:pt x="11845" y="6195"/>
                    <a:pt x="12021" y="6313"/>
                  </a:cubicBezTo>
                  <a:cubicBezTo>
                    <a:pt x="11997" y="6090"/>
                    <a:pt x="11921" y="5902"/>
                    <a:pt x="11733" y="5620"/>
                  </a:cubicBezTo>
                  <a:cubicBezTo>
                    <a:pt x="12302" y="5562"/>
                    <a:pt x="12842" y="5509"/>
                    <a:pt x="13382" y="5450"/>
                  </a:cubicBezTo>
                  <a:cubicBezTo>
                    <a:pt x="13382" y="5415"/>
                    <a:pt x="13376" y="5380"/>
                    <a:pt x="13376" y="5339"/>
                  </a:cubicBezTo>
                  <a:lnTo>
                    <a:pt x="12889" y="5274"/>
                  </a:lnTo>
                  <a:cubicBezTo>
                    <a:pt x="12570" y="5344"/>
                    <a:pt x="12255" y="5377"/>
                    <a:pt x="11943" y="5377"/>
                  </a:cubicBezTo>
                  <a:cubicBezTo>
                    <a:pt x="11210" y="5377"/>
                    <a:pt x="10495" y="5196"/>
                    <a:pt x="9791" y="4887"/>
                  </a:cubicBezTo>
                  <a:cubicBezTo>
                    <a:pt x="10644" y="4624"/>
                    <a:pt x="11442" y="4119"/>
                    <a:pt x="12379" y="4119"/>
                  </a:cubicBezTo>
                  <a:cubicBezTo>
                    <a:pt x="12505" y="4119"/>
                    <a:pt x="12634" y="4128"/>
                    <a:pt x="12766" y="4148"/>
                  </a:cubicBezTo>
                  <a:cubicBezTo>
                    <a:pt x="12860" y="4160"/>
                    <a:pt x="12948" y="4195"/>
                    <a:pt x="13047" y="4224"/>
                  </a:cubicBezTo>
                  <a:cubicBezTo>
                    <a:pt x="13845" y="4430"/>
                    <a:pt x="14121" y="4940"/>
                    <a:pt x="13740" y="5509"/>
                  </a:cubicBezTo>
                  <a:cubicBezTo>
                    <a:pt x="14191" y="5838"/>
                    <a:pt x="14062" y="6360"/>
                    <a:pt x="14162" y="6817"/>
                  </a:cubicBezTo>
                  <a:cubicBezTo>
                    <a:pt x="14162" y="6823"/>
                    <a:pt x="13998" y="6876"/>
                    <a:pt x="13916" y="6905"/>
                  </a:cubicBezTo>
                  <a:cubicBezTo>
                    <a:pt x="14432" y="7333"/>
                    <a:pt x="14467" y="7973"/>
                    <a:pt x="14737" y="8636"/>
                  </a:cubicBezTo>
                  <a:cubicBezTo>
                    <a:pt x="14350" y="8442"/>
                    <a:pt x="14062" y="8313"/>
                    <a:pt x="13786" y="8172"/>
                  </a:cubicBezTo>
                  <a:lnTo>
                    <a:pt x="13786" y="8172"/>
                  </a:lnTo>
                  <a:cubicBezTo>
                    <a:pt x="13816" y="8243"/>
                    <a:pt x="13851" y="8313"/>
                    <a:pt x="13880" y="8384"/>
                  </a:cubicBezTo>
                  <a:cubicBezTo>
                    <a:pt x="13998" y="8524"/>
                    <a:pt x="14115" y="8671"/>
                    <a:pt x="14250" y="8829"/>
                  </a:cubicBezTo>
                  <a:cubicBezTo>
                    <a:pt x="14173" y="8899"/>
                    <a:pt x="14105" y="8923"/>
                    <a:pt x="14041" y="8923"/>
                  </a:cubicBezTo>
                  <a:cubicBezTo>
                    <a:pt x="13894" y="8923"/>
                    <a:pt x="13773" y="8794"/>
                    <a:pt x="13645" y="8794"/>
                  </a:cubicBezTo>
                  <a:cubicBezTo>
                    <a:pt x="13642" y="8794"/>
                    <a:pt x="13638" y="8794"/>
                    <a:pt x="13634" y="8794"/>
                  </a:cubicBezTo>
                  <a:cubicBezTo>
                    <a:pt x="13294" y="8700"/>
                    <a:pt x="12948" y="8612"/>
                    <a:pt x="12607" y="8518"/>
                  </a:cubicBezTo>
                  <a:cubicBezTo>
                    <a:pt x="12537" y="8618"/>
                    <a:pt x="12496" y="8788"/>
                    <a:pt x="12414" y="8800"/>
                  </a:cubicBezTo>
                  <a:cubicBezTo>
                    <a:pt x="12299" y="8824"/>
                    <a:pt x="12183" y="8829"/>
                    <a:pt x="12067" y="8829"/>
                  </a:cubicBezTo>
                  <a:cubicBezTo>
                    <a:pt x="11955" y="8829"/>
                    <a:pt x="11843" y="8824"/>
                    <a:pt x="11731" y="8824"/>
                  </a:cubicBezTo>
                  <a:lnTo>
                    <a:pt x="11731" y="8824"/>
                  </a:lnTo>
                  <a:cubicBezTo>
                    <a:pt x="11697" y="9031"/>
                    <a:pt x="11610" y="9089"/>
                    <a:pt x="11497" y="9089"/>
                  </a:cubicBezTo>
                  <a:cubicBezTo>
                    <a:pt x="11406" y="9089"/>
                    <a:pt x="11299" y="9051"/>
                    <a:pt x="11188" y="9023"/>
                  </a:cubicBezTo>
                  <a:cubicBezTo>
                    <a:pt x="10542" y="8853"/>
                    <a:pt x="9967" y="8554"/>
                    <a:pt x="9422" y="8184"/>
                  </a:cubicBezTo>
                  <a:cubicBezTo>
                    <a:pt x="9369" y="8231"/>
                    <a:pt x="9328" y="8272"/>
                    <a:pt x="9275" y="8319"/>
                  </a:cubicBezTo>
                  <a:cubicBezTo>
                    <a:pt x="9809" y="8624"/>
                    <a:pt x="10355" y="8941"/>
                    <a:pt x="10853" y="9228"/>
                  </a:cubicBezTo>
                  <a:cubicBezTo>
                    <a:pt x="10505" y="9351"/>
                    <a:pt x="10145" y="9410"/>
                    <a:pt x="9789" y="9410"/>
                  </a:cubicBezTo>
                  <a:cubicBezTo>
                    <a:pt x="8657" y="9410"/>
                    <a:pt x="7561" y="8815"/>
                    <a:pt x="6981" y="7762"/>
                  </a:cubicBezTo>
                  <a:cubicBezTo>
                    <a:pt x="6846" y="7521"/>
                    <a:pt x="6805" y="7210"/>
                    <a:pt x="6735" y="6935"/>
                  </a:cubicBezTo>
                  <a:cubicBezTo>
                    <a:pt x="6659" y="6565"/>
                    <a:pt x="6688" y="6178"/>
                    <a:pt x="6453" y="5849"/>
                  </a:cubicBezTo>
                  <a:lnTo>
                    <a:pt x="6453" y="5849"/>
                  </a:lnTo>
                  <a:cubicBezTo>
                    <a:pt x="6377" y="6541"/>
                    <a:pt x="6553" y="7204"/>
                    <a:pt x="6706" y="7861"/>
                  </a:cubicBezTo>
                  <a:cubicBezTo>
                    <a:pt x="6723" y="7920"/>
                    <a:pt x="6747" y="7979"/>
                    <a:pt x="6758" y="8037"/>
                  </a:cubicBezTo>
                  <a:cubicBezTo>
                    <a:pt x="6688" y="8026"/>
                    <a:pt x="6612" y="8020"/>
                    <a:pt x="6541" y="8002"/>
                  </a:cubicBezTo>
                  <a:cubicBezTo>
                    <a:pt x="6225" y="7615"/>
                    <a:pt x="5855" y="7245"/>
                    <a:pt x="5609" y="6817"/>
                  </a:cubicBezTo>
                  <a:cubicBezTo>
                    <a:pt x="5427" y="6495"/>
                    <a:pt x="5403" y="6084"/>
                    <a:pt x="5309" y="5714"/>
                  </a:cubicBezTo>
                  <a:cubicBezTo>
                    <a:pt x="5186" y="5245"/>
                    <a:pt x="5174" y="4717"/>
                    <a:pt x="4676" y="4430"/>
                  </a:cubicBezTo>
                  <a:lnTo>
                    <a:pt x="4676" y="4430"/>
                  </a:lnTo>
                  <a:cubicBezTo>
                    <a:pt x="4817" y="4893"/>
                    <a:pt x="4963" y="5356"/>
                    <a:pt x="5081" y="5826"/>
                  </a:cubicBezTo>
                  <a:cubicBezTo>
                    <a:pt x="5109" y="5921"/>
                    <a:pt x="5030" y="6048"/>
                    <a:pt x="4997" y="6162"/>
                  </a:cubicBezTo>
                  <a:lnTo>
                    <a:pt x="4997" y="6162"/>
                  </a:lnTo>
                  <a:cubicBezTo>
                    <a:pt x="4593" y="5827"/>
                    <a:pt x="4188" y="5498"/>
                    <a:pt x="3767" y="5157"/>
                  </a:cubicBezTo>
                  <a:cubicBezTo>
                    <a:pt x="3849" y="4365"/>
                    <a:pt x="3250" y="3731"/>
                    <a:pt x="3121" y="2904"/>
                  </a:cubicBezTo>
                  <a:cubicBezTo>
                    <a:pt x="3125" y="2904"/>
                    <a:pt x="3129" y="2904"/>
                    <a:pt x="3133" y="2904"/>
                  </a:cubicBezTo>
                  <a:close/>
                  <a:moveTo>
                    <a:pt x="32" y="28"/>
                  </a:moveTo>
                  <a:cubicBezTo>
                    <a:pt x="68" y="81"/>
                    <a:pt x="97" y="141"/>
                    <a:pt x="147" y="171"/>
                  </a:cubicBezTo>
                  <a:cubicBezTo>
                    <a:pt x="833" y="634"/>
                    <a:pt x="1619" y="869"/>
                    <a:pt x="2411" y="1144"/>
                  </a:cubicBezTo>
                  <a:cubicBezTo>
                    <a:pt x="2218" y="1329"/>
                    <a:pt x="1995" y="1424"/>
                    <a:pt x="1737" y="1424"/>
                  </a:cubicBezTo>
                  <a:cubicBezTo>
                    <a:pt x="1635" y="1424"/>
                    <a:pt x="1527" y="1409"/>
                    <a:pt x="1414" y="1379"/>
                  </a:cubicBezTo>
                  <a:cubicBezTo>
                    <a:pt x="1238" y="1338"/>
                    <a:pt x="1062" y="1338"/>
                    <a:pt x="886" y="1314"/>
                  </a:cubicBezTo>
                  <a:lnTo>
                    <a:pt x="886" y="1314"/>
                  </a:lnTo>
                  <a:cubicBezTo>
                    <a:pt x="1361" y="1907"/>
                    <a:pt x="1584" y="2599"/>
                    <a:pt x="1502" y="3391"/>
                  </a:cubicBezTo>
                  <a:cubicBezTo>
                    <a:pt x="1373" y="3051"/>
                    <a:pt x="1267" y="2699"/>
                    <a:pt x="1109" y="2376"/>
                  </a:cubicBezTo>
                  <a:cubicBezTo>
                    <a:pt x="1033" y="2214"/>
                    <a:pt x="1062" y="1918"/>
                    <a:pt x="783" y="1918"/>
                  </a:cubicBezTo>
                  <a:cubicBezTo>
                    <a:pt x="759" y="1918"/>
                    <a:pt x="733" y="1920"/>
                    <a:pt x="704" y="1925"/>
                  </a:cubicBezTo>
                  <a:lnTo>
                    <a:pt x="1432" y="3972"/>
                  </a:lnTo>
                  <a:cubicBezTo>
                    <a:pt x="1737" y="4459"/>
                    <a:pt x="2147" y="4828"/>
                    <a:pt x="2669" y="5069"/>
                  </a:cubicBezTo>
                  <a:cubicBezTo>
                    <a:pt x="3151" y="5298"/>
                    <a:pt x="3620" y="5556"/>
                    <a:pt x="4107" y="5791"/>
                  </a:cubicBezTo>
                  <a:cubicBezTo>
                    <a:pt x="4399" y="5922"/>
                    <a:pt x="4702" y="6037"/>
                    <a:pt x="4995" y="6168"/>
                  </a:cubicBezTo>
                  <a:lnTo>
                    <a:pt x="4995" y="6168"/>
                  </a:lnTo>
                  <a:cubicBezTo>
                    <a:pt x="4994" y="6171"/>
                    <a:pt x="4993" y="6175"/>
                    <a:pt x="4993" y="6178"/>
                  </a:cubicBezTo>
                  <a:cubicBezTo>
                    <a:pt x="5010" y="6295"/>
                    <a:pt x="4987" y="6436"/>
                    <a:pt x="5045" y="6512"/>
                  </a:cubicBezTo>
                  <a:cubicBezTo>
                    <a:pt x="5521" y="7128"/>
                    <a:pt x="5966" y="7785"/>
                    <a:pt x="6518" y="8325"/>
                  </a:cubicBezTo>
                  <a:cubicBezTo>
                    <a:pt x="7193" y="8994"/>
                    <a:pt x="7979" y="9586"/>
                    <a:pt x="8982" y="9639"/>
                  </a:cubicBezTo>
                  <a:cubicBezTo>
                    <a:pt x="9160" y="9647"/>
                    <a:pt x="9339" y="9652"/>
                    <a:pt x="9519" y="9652"/>
                  </a:cubicBezTo>
                  <a:cubicBezTo>
                    <a:pt x="10260" y="9652"/>
                    <a:pt x="11002" y="9565"/>
                    <a:pt x="11692" y="9234"/>
                  </a:cubicBezTo>
                  <a:cubicBezTo>
                    <a:pt x="12068" y="9055"/>
                    <a:pt x="12438" y="8975"/>
                    <a:pt x="12813" y="8975"/>
                  </a:cubicBezTo>
                  <a:cubicBezTo>
                    <a:pt x="13098" y="8975"/>
                    <a:pt x="13386" y="9021"/>
                    <a:pt x="13681" y="9105"/>
                  </a:cubicBezTo>
                  <a:cubicBezTo>
                    <a:pt x="14344" y="9287"/>
                    <a:pt x="15007" y="9457"/>
                    <a:pt x="15840" y="9674"/>
                  </a:cubicBezTo>
                  <a:cubicBezTo>
                    <a:pt x="15570" y="9352"/>
                    <a:pt x="15406" y="9164"/>
                    <a:pt x="15241" y="8970"/>
                  </a:cubicBezTo>
                  <a:cubicBezTo>
                    <a:pt x="15190" y="8970"/>
                    <a:pt x="15136" y="8973"/>
                    <a:pt x="15083" y="8973"/>
                  </a:cubicBezTo>
                  <a:cubicBezTo>
                    <a:pt x="14913" y="8973"/>
                    <a:pt x="14749" y="8942"/>
                    <a:pt x="14696" y="8683"/>
                  </a:cubicBezTo>
                  <a:lnTo>
                    <a:pt x="15089" y="8683"/>
                  </a:lnTo>
                  <a:cubicBezTo>
                    <a:pt x="14942" y="8342"/>
                    <a:pt x="14801" y="7996"/>
                    <a:pt x="14655" y="7650"/>
                  </a:cubicBezTo>
                  <a:cubicBezTo>
                    <a:pt x="14561" y="7275"/>
                    <a:pt x="14461" y="6911"/>
                    <a:pt x="14408" y="6524"/>
                  </a:cubicBezTo>
                  <a:cubicBezTo>
                    <a:pt x="14279" y="5861"/>
                    <a:pt x="14197" y="5186"/>
                    <a:pt x="14033" y="4535"/>
                  </a:cubicBezTo>
                  <a:cubicBezTo>
                    <a:pt x="13916" y="4048"/>
                    <a:pt x="13798" y="3550"/>
                    <a:pt x="13370" y="3221"/>
                  </a:cubicBezTo>
                  <a:lnTo>
                    <a:pt x="13370" y="3221"/>
                  </a:lnTo>
                  <a:cubicBezTo>
                    <a:pt x="13423" y="3503"/>
                    <a:pt x="13493" y="3778"/>
                    <a:pt x="13558" y="4066"/>
                  </a:cubicBezTo>
                  <a:cubicBezTo>
                    <a:pt x="13552" y="4071"/>
                    <a:pt x="13532" y="4096"/>
                    <a:pt x="13520" y="4096"/>
                  </a:cubicBezTo>
                  <a:cubicBezTo>
                    <a:pt x="13519" y="4096"/>
                    <a:pt x="13518" y="4096"/>
                    <a:pt x="13517" y="4095"/>
                  </a:cubicBezTo>
                  <a:cubicBezTo>
                    <a:pt x="13145" y="3960"/>
                    <a:pt x="12784" y="3902"/>
                    <a:pt x="12429" y="3902"/>
                  </a:cubicBezTo>
                  <a:cubicBezTo>
                    <a:pt x="11770" y="3902"/>
                    <a:pt x="11130" y="4100"/>
                    <a:pt x="10478" y="4359"/>
                  </a:cubicBezTo>
                  <a:cubicBezTo>
                    <a:pt x="9838" y="4606"/>
                    <a:pt x="9128" y="4694"/>
                    <a:pt x="8436" y="4823"/>
                  </a:cubicBezTo>
                  <a:cubicBezTo>
                    <a:pt x="8348" y="4837"/>
                    <a:pt x="8262" y="4845"/>
                    <a:pt x="8177" y="4845"/>
                  </a:cubicBezTo>
                  <a:cubicBezTo>
                    <a:pt x="7727" y="4845"/>
                    <a:pt x="7319" y="4640"/>
                    <a:pt x="6870" y="4295"/>
                  </a:cubicBezTo>
                  <a:cubicBezTo>
                    <a:pt x="8548" y="4095"/>
                    <a:pt x="10061" y="3661"/>
                    <a:pt x="11563" y="3157"/>
                  </a:cubicBezTo>
                  <a:cubicBezTo>
                    <a:pt x="11779" y="3083"/>
                    <a:pt x="11995" y="3038"/>
                    <a:pt x="12212" y="3038"/>
                  </a:cubicBezTo>
                  <a:cubicBezTo>
                    <a:pt x="12443" y="3038"/>
                    <a:pt x="12674" y="3088"/>
                    <a:pt x="12906" y="3209"/>
                  </a:cubicBezTo>
                  <a:cubicBezTo>
                    <a:pt x="12953" y="3234"/>
                    <a:pt x="13008" y="3241"/>
                    <a:pt x="13067" y="3241"/>
                  </a:cubicBezTo>
                  <a:cubicBezTo>
                    <a:pt x="13164" y="3241"/>
                    <a:pt x="13272" y="3221"/>
                    <a:pt x="13370" y="3221"/>
                  </a:cubicBezTo>
                  <a:cubicBezTo>
                    <a:pt x="12877" y="2435"/>
                    <a:pt x="12167" y="1983"/>
                    <a:pt x="11264" y="1801"/>
                  </a:cubicBezTo>
                  <a:cubicBezTo>
                    <a:pt x="10712" y="1690"/>
                    <a:pt x="10173" y="1543"/>
                    <a:pt x="9633" y="1379"/>
                  </a:cubicBezTo>
                  <a:cubicBezTo>
                    <a:pt x="8246" y="966"/>
                    <a:pt x="6833" y="836"/>
                    <a:pt x="5409" y="836"/>
                  </a:cubicBezTo>
                  <a:cubicBezTo>
                    <a:pt x="5015" y="836"/>
                    <a:pt x="4620" y="846"/>
                    <a:pt x="4224" y="863"/>
                  </a:cubicBezTo>
                  <a:cubicBezTo>
                    <a:pt x="3976" y="873"/>
                    <a:pt x="3730" y="880"/>
                    <a:pt x="3485" y="880"/>
                  </a:cubicBezTo>
                  <a:cubicBezTo>
                    <a:pt x="2587" y="880"/>
                    <a:pt x="1718" y="777"/>
                    <a:pt x="892" y="311"/>
                  </a:cubicBezTo>
                  <a:cubicBezTo>
                    <a:pt x="632" y="170"/>
                    <a:pt x="322" y="116"/>
                    <a:pt x="32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"/>
            <p:cNvSpPr/>
            <p:nvPr/>
          </p:nvSpPr>
          <p:spPr>
            <a:xfrm>
              <a:off x="4095025" y="1506550"/>
              <a:ext cx="128350" cy="190400"/>
            </a:xfrm>
            <a:custGeom>
              <a:avLst/>
              <a:gdLst/>
              <a:ahLst/>
              <a:cxnLst/>
              <a:rect l="l" t="t" r="r" b="b"/>
              <a:pathLst>
                <a:path w="5134" h="7616" extrusionOk="0">
                  <a:moveTo>
                    <a:pt x="4682" y="95"/>
                  </a:moveTo>
                  <a:lnTo>
                    <a:pt x="4670" y="107"/>
                  </a:lnTo>
                  <a:cubicBezTo>
                    <a:pt x="4674" y="106"/>
                    <a:pt x="4677" y="105"/>
                    <a:pt x="4681" y="104"/>
                  </a:cubicBezTo>
                  <a:lnTo>
                    <a:pt x="4681" y="104"/>
                  </a:lnTo>
                  <a:cubicBezTo>
                    <a:pt x="4681" y="101"/>
                    <a:pt x="4681" y="98"/>
                    <a:pt x="4682" y="95"/>
                  </a:cubicBezTo>
                  <a:close/>
                  <a:moveTo>
                    <a:pt x="3949" y="828"/>
                  </a:moveTo>
                  <a:lnTo>
                    <a:pt x="3943" y="834"/>
                  </a:lnTo>
                  <a:cubicBezTo>
                    <a:pt x="3944" y="835"/>
                    <a:pt x="3945" y="835"/>
                    <a:pt x="3946" y="836"/>
                  </a:cubicBezTo>
                  <a:lnTo>
                    <a:pt x="3946" y="836"/>
                  </a:lnTo>
                  <a:cubicBezTo>
                    <a:pt x="3947" y="833"/>
                    <a:pt x="3948" y="831"/>
                    <a:pt x="3949" y="828"/>
                  </a:cubicBezTo>
                  <a:close/>
                  <a:moveTo>
                    <a:pt x="3215" y="1268"/>
                  </a:moveTo>
                  <a:lnTo>
                    <a:pt x="3209" y="1274"/>
                  </a:lnTo>
                  <a:cubicBezTo>
                    <a:pt x="3210" y="1274"/>
                    <a:pt x="3210" y="1274"/>
                    <a:pt x="3210" y="1274"/>
                  </a:cubicBezTo>
                  <a:lnTo>
                    <a:pt x="3210" y="1274"/>
                  </a:lnTo>
                  <a:cubicBezTo>
                    <a:pt x="3212" y="1272"/>
                    <a:pt x="3214" y="1270"/>
                    <a:pt x="3215" y="1268"/>
                  </a:cubicBezTo>
                  <a:close/>
                  <a:moveTo>
                    <a:pt x="3358" y="4499"/>
                  </a:moveTo>
                  <a:cubicBezTo>
                    <a:pt x="3357" y="4501"/>
                    <a:pt x="3357" y="4504"/>
                    <a:pt x="3356" y="4506"/>
                  </a:cubicBezTo>
                  <a:lnTo>
                    <a:pt x="3362" y="4501"/>
                  </a:lnTo>
                  <a:cubicBezTo>
                    <a:pt x="3361" y="4500"/>
                    <a:pt x="3359" y="4499"/>
                    <a:pt x="3358" y="4499"/>
                  </a:cubicBezTo>
                  <a:close/>
                  <a:moveTo>
                    <a:pt x="3362" y="2553"/>
                  </a:moveTo>
                  <a:lnTo>
                    <a:pt x="3362" y="2553"/>
                  </a:lnTo>
                  <a:cubicBezTo>
                    <a:pt x="3297" y="2969"/>
                    <a:pt x="3057" y="3034"/>
                    <a:pt x="2863" y="3151"/>
                  </a:cubicBezTo>
                  <a:cubicBezTo>
                    <a:pt x="2746" y="3216"/>
                    <a:pt x="2640" y="3292"/>
                    <a:pt x="2523" y="3357"/>
                  </a:cubicBezTo>
                  <a:cubicBezTo>
                    <a:pt x="2470" y="3404"/>
                    <a:pt x="2417" y="3445"/>
                    <a:pt x="2365" y="3497"/>
                  </a:cubicBezTo>
                  <a:cubicBezTo>
                    <a:pt x="2183" y="3650"/>
                    <a:pt x="1995" y="3802"/>
                    <a:pt x="1807" y="3961"/>
                  </a:cubicBezTo>
                  <a:cubicBezTo>
                    <a:pt x="1655" y="4107"/>
                    <a:pt x="1508" y="4242"/>
                    <a:pt x="1356" y="4389"/>
                  </a:cubicBezTo>
                  <a:cubicBezTo>
                    <a:pt x="1303" y="4436"/>
                    <a:pt x="1250" y="4489"/>
                    <a:pt x="1203" y="4530"/>
                  </a:cubicBezTo>
                  <a:cubicBezTo>
                    <a:pt x="1097" y="4665"/>
                    <a:pt x="986" y="4800"/>
                    <a:pt x="880" y="4935"/>
                  </a:cubicBezTo>
                  <a:cubicBezTo>
                    <a:pt x="798" y="5081"/>
                    <a:pt x="716" y="5234"/>
                    <a:pt x="564" y="5527"/>
                  </a:cubicBezTo>
                  <a:cubicBezTo>
                    <a:pt x="487" y="5122"/>
                    <a:pt x="657" y="5017"/>
                    <a:pt x="804" y="4888"/>
                  </a:cubicBezTo>
                  <a:cubicBezTo>
                    <a:pt x="904" y="4735"/>
                    <a:pt x="1004" y="4577"/>
                    <a:pt x="1097" y="4413"/>
                  </a:cubicBezTo>
                  <a:cubicBezTo>
                    <a:pt x="1133" y="4360"/>
                    <a:pt x="1174" y="4319"/>
                    <a:pt x="1209" y="4266"/>
                  </a:cubicBezTo>
                  <a:cubicBezTo>
                    <a:pt x="1385" y="4143"/>
                    <a:pt x="1561" y="4008"/>
                    <a:pt x="1737" y="3885"/>
                  </a:cubicBezTo>
                  <a:cubicBezTo>
                    <a:pt x="1913" y="3709"/>
                    <a:pt x="2089" y="3527"/>
                    <a:pt x="2265" y="3345"/>
                  </a:cubicBezTo>
                  <a:cubicBezTo>
                    <a:pt x="2306" y="3304"/>
                    <a:pt x="2353" y="3274"/>
                    <a:pt x="2394" y="3239"/>
                  </a:cubicBezTo>
                  <a:cubicBezTo>
                    <a:pt x="2517" y="3151"/>
                    <a:pt x="2629" y="3069"/>
                    <a:pt x="2746" y="2993"/>
                  </a:cubicBezTo>
                  <a:cubicBezTo>
                    <a:pt x="2916" y="2876"/>
                    <a:pt x="3092" y="2746"/>
                    <a:pt x="3362" y="2553"/>
                  </a:cubicBezTo>
                  <a:close/>
                  <a:moveTo>
                    <a:pt x="1455" y="6114"/>
                  </a:moveTo>
                  <a:lnTo>
                    <a:pt x="1453" y="6116"/>
                  </a:lnTo>
                  <a:lnTo>
                    <a:pt x="1455" y="6114"/>
                  </a:lnTo>
                  <a:close/>
                  <a:moveTo>
                    <a:pt x="5057" y="1"/>
                  </a:moveTo>
                  <a:cubicBezTo>
                    <a:pt x="4932" y="35"/>
                    <a:pt x="4806" y="69"/>
                    <a:pt x="4681" y="104"/>
                  </a:cubicBezTo>
                  <a:lnTo>
                    <a:pt x="4681" y="104"/>
                  </a:lnTo>
                  <a:cubicBezTo>
                    <a:pt x="4617" y="566"/>
                    <a:pt x="4506" y="673"/>
                    <a:pt x="4097" y="687"/>
                  </a:cubicBezTo>
                  <a:lnTo>
                    <a:pt x="4097" y="687"/>
                  </a:lnTo>
                  <a:cubicBezTo>
                    <a:pt x="4097" y="685"/>
                    <a:pt x="4096" y="683"/>
                    <a:pt x="4095" y="681"/>
                  </a:cubicBezTo>
                  <a:lnTo>
                    <a:pt x="4095" y="681"/>
                  </a:lnTo>
                  <a:lnTo>
                    <a:pt x="4083" y="687"/>
                  </a:lnTo>
                  <a:cubicBezTo>
                    <a:pt x="4088" y="687"/>
                    <a:pt x="4093" y="687"/>
                    <a:pt x="4097" y="687"/>
                  </a:cubicBezTo>
                  <a:lnTo>
                    <a:pt x="4097" y="687"/>
                  </a:lnTo>
                  <a:cubicBezTo>
                    <a:pt x="4138" y="795"/>
                    <a:pt x="4139" y="866"/>
                    <a:pt x="4063" y="866"/>
                  </a:cubicBezTo>
                  <a:cubicBezTo>
                    <a:pt x="4035" y="866"/>
                    <a:pt x="3997" y="857"/>
                    <a:pt x="3946" y="836"/>
                  </a:cubicBezTo>
                  <a:lnTo>
                    <a:pt x="3946" y="836"/>
                  </a:lnTo>
                  <a:cubicBezTo>
                    <a:pt x="3835" y="1187"/>
                    <a:pt x="3731" y="1276"/>
                    <a:pt x="3335" y="1276"/>
                  </a:cubicBezTo>
                  <a:cubicBezTo>
                    <a:pt x="3297" y="1276"/>
                    <a:pt x="3255" y="1276"/>
                    <a:pt x="3210" y="1274"/>
                  </a:cubicBezTo>
                  <a:lnTo>
                    <a:pt x="3210" y="1274"/>
                  </a:lnTo>
                  <a:cubicBezTo>
                    <a:pt x="3165" y="1330"/>
                    <a:pt x="3114" y="1381"/>
                    <a:pt x="3063" y="1427"/>
                  </a:cubicBezTo>
                  <a:lnTo>
                    <a:pt x="3069" y="1421"/>
                  </a:lnTo>
                  <a:lnTo>
                    <a:pt x="3069" y="1421"/>
                  </a:lnTo>
                  <a:cubicBezTo>
                    <a:pt x="2875" y="1544"/>
                    <a:pt x="2670" y="1661"/>
                    <a:pt x="2476" y="1802"/>
                  </a:cubicBezTo>
                  <a:cubicBezTo>
                    <a:pt x="2247" y="1972"/>
                    <a:pt x="1977" y="2119"/>
                    <a:pt x="1819" y="2348"/>
                  </a:cubicBezTo>
                  <a:cubicBezTo>
                    <a:pt x="1379" y="2952"/>
                    <a:pt x="968" y="3580"/>
                    <a:pt x="593" y="4231"/>
                  </a:cubicBezTo>
                  <a:cubicBezTo>
                    <a:pt x="352" y="4665"/>
                    <a:pt x="65" y="5117"/>
                    <a:pt x="399" y="5650"/>
                  </a:cubicBezTo>
                  <a:cubicBezTo>
                    <a:pt x="446" y="5721"/>
                    <a:pt x="393" y="5885"/>
                    <a:pt x="335" y="5985"/>
                  </a:cubicBezTo>
                  <a:cubicBezTo>
                    <a:pt x="0" y="6519"/>
                    <a:pt x="135" y="7076"/>
                    <a:pt x="188" y="7616"/>
                  </a:cubicBezTo>
                  <a:cubicBezTo>
                    <a:pt x="335" y="7487"/>
                    <a:pt x="464" y="7381"/>
                    <a:pt x="575" y="7281"/>
                  </a:cubicBezTo>
                  <a:cubicBezTo>
                    <a:pt x="722" y="7088"/>
                    <a:pt x="869" y="6894"/>
                    <a:pt x="1015" y="6700"/>
                  </a:cubicBezTo>
                  <a:lnTo>
                    <a:pt x="1015" y="6700"/>
                  </a:lnTo>
                  <a:lnTo>
                    <a:pt x="1009" y="6706"/>
                  </a:lnTo>
                  <a:cubicBezTo>
                    <a:pt x="1115" y="6560"/>
                    <a:pt x="1209" y="6407"/>
                    <a:pt x="1309" y="6260"/>
                  </a:cubicBezTo>
                  <a:lnTo>
                    <a:pt x="1309" y="6260"/>
                  </a:lnTo>
                  <a:lnTo>
                    <a:pt x="1453" y="6116"/>
                  </a:lnTo>
                  <a:lnTo>
                    <a:pt x="1596" y="5973"/>
                  </a:lnTo>
                  <a:lnTo>
                    <a:pt x="1596" y="5973"/>
                  </a:lnTo>
                  <a:cubicBezTo>
                    <a:pt x="1848" y="5779"/>
                    <a:pt x="2089" y="5580"/>
                    <a:pt x="2335" y="5381"/>
                  </a:cubicBezTo>
                  <a:lnTo>
                    <a:pt x="2335" y="5381"/>
                  </a:lnTo>
                  <a:lnTo>
                    <a:pt x="2329" y="5386"/>
                  </a:lnTo>
                  <a:lnTo>
                    <a:pt x="2640" y="5234"/>
                  </a:lnTo>
                  <a:lnTo>
                    <a:pt x="2623" y="5240"/>
                  </a:lnTo>
                  <a:cubicBezTo>
                    <a:pt x="2674" y="5182"/>
                    <a:pt x="2726" y="5136"/>
                    <a:pt x="2773" y="5084"/>
                  </a:cubicBezTo>
                  <a:lnTo>
                    <a:pt x="2773" y="5084"/>
                  </a:lnTo>
                  <a:cubicBezTo>
                    <a:pt x="2830" y="5033"/>
                    <a:pt x="2882" y="4986"/>
                    <a:pt x="2934" y="4935"/>
                  </a:cubicBezTo>
                  <a:lnTo>
                    <a:pt x="2934" y="4935"/>
                  </a:lnTo>
                  <a:lnTo>
                    <a:pt x="2916" y="4946"/>
                  </a:lnTo>
                  <a:lnTo>
                    <a:pt x="2916" y="4946"/>
                  </a:lnTo>
                  <a:lnTo>
                    <a:pt x="3080" y="4788"/>
                  </a:lnTo>
                  <a:lnTo>
                    <a:pt x="3063" y="4800"/>
                  </a:lnTo>
                  <a:lnTo>
                    <a:pt x="3209" y="4653"/>
                  </a:lnTo>
                  <a:lnTo>
                    <a:pt x="3209" y="4653"/>
                  </a:lnTo>
                  <a:lnTo>
                    <a:pt x="3215" y="4647"/>
                  </a:lnTo>
                  <a:lnTo>
                    <a:pt x="3209" y="4653"/>
                  </a:lnTo>
                  <a:cubicBezTo>
                    <a:pt x="3167" y="4538"/>
                    <a:pt x="3174" y="4472"/>
                    <a:pt x="3249" y="4472"/>
                  </a:cubicBezTo>
                  <a:cubicBezTo>
                    <a:pt x="3276" y="4472"/>
                    <a:pt x="3312" y="4481"/>
                    <a:pt x="3358" y="4499"/>
                  </a:cubicBezTo>
                  <a:lnTo>
                    <a:pt x="3358" y="4499"/>
                  </a:lnTo>
                  <a:cubicBezTo>
                    <a:pt x="3391" y="4365"/>
                    <a:pt x="3387" y="4194"/>
                    <a:pt x="3473" y="4096"/>
                  </a:cubicBezTo>
                  <a:cubicBezTo>
                    <a:pt x="3907" y="3638"/>
                    <a:pt x="4007" y="3081"/>
                    <a:pt x="4083" y="2482"/>
                  </a:cubicBezTo>
                  <a:lnTo>
                    <a:pt x="4083" y="2482"/>
                  </a:lnTo>
                  <a:cubicBezTo>
                    <a:pt x="3872" y="2524"/>
                    <a:pt x="3708" y="2553"/>
                    <a:pt x="3444" y="2594"/>
                  </a:cubicBezTo>
                  <a:cubicBezTo>
                    <a:pt x="4823" y="1362"/>
                    <a:pt x="5134" y="852"/>
                    <a:pt x="505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"/>
            <p:cNvSpPr/>
            <p:nvPr/>
          </p:nvSpPr>
          <p:spPr>
            <a:xfrm>
              <a:off x="4094000" y="1612450"/>
              <a:ext cx="125850" cy="127325"/>
            </a:xfrm>
            <a:custGeom>
              <a:avLst/>
              <a:gdLst/>
              <a:ahLst/>
              <a:cxnLst/>
              <a:rect l="l" t="t" r="r" b="b"/>
              <a:pathLst>
                <a:path w="5034" h="5093" extrusionOk="0">
                  <a:moveTo>
                    <a:pt x="2388" y="1139"/>
                  </a:moveTo>
                  <a:lnTo>
                    <a:pt x="2382" y="1145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387" y="1141"/>
                    <a:pt x="2387" y="1140"/>
                    <a:pt x="2388" y="1139"/>
                  </a:cubicBezTo>
                  <a:close/>
                  <a:moveTo>
                    <a:pt x="1508" y="1872"/>
                  </a:moveTo>
                  <a:lnTo>
                    <a:pt x="1502" y="1878"/>
                  </a:lnTo>
                  <a:cubicBezTo>
                    <a:pt x="1505" y="1879"/>
                    <a:pt x="1508" y="1881"/>
                    <a:pt x="1512" y="1882"/>
                  </a:cubicBezTo>
                  <a:lnTo>
                    <a:pt x="1512" y="1882"/>
                  </a:lnTo>
                  <a:cubicBezTo>
                    <a:pt x="1510" y="1879"/>
                    <a:pt x="1509" y="1875"/>
                    <a:pt x="1508" y="1872"/>
                  </a:cubicBezTo>
                  <a:close/>
                  <a:moveTo>
                    <a:pt x="1361" y="2019"/>
                  </a:moveTo>
                  <a:lnTo>
                    <a:pt x="1355" y="2024"/>
                  </a:lnTo>
                  <a:cubicBezTo>
                    <a:pt x="1359" y="2026"/>
                    <a:pt x="1362" y="2027"/>
                    <a:pt x="1364" y="2028"/>
                  </a:cubicBezTo>
                  <a:lnTo>
                    <a:pt x="1364" y="2028"/>
                  </a:lnTo>
                  <a:cubicBezTo>
                    <a:pt x="1363" y="2025"/>
                    <a:pt x="1362" y="2022"/>
                    <a:pt x="1361" y="2019"/>
                  </a:cubicBezTo>
                  <a:close/>
                  <a:moveTo>
                    <a:pt x="2957" y="2547"/>
                  </a:moveTo>
                  <a:cubicBezTo>
                    <a:pt x="2959" y="2551"/>
                    <a:pt x="2961" y="2555"/>
                    <a:pt x="2963" y="2558"/>
                  </a:cubicBezTo>
                  <a:lnTo>
                    <a:pt x="2963" y="2547"/>
                  </a:lnTo>
                  <a:close/>
                  <a:moveTo>
                    <a:pt x="2095" y="3339"/>
                  </a:moveTo>
                  <a:lnTo>
                    <a:pt x="2095" y="3339"/>
                  </a:lnTo>
                  <a:cubicBezTo>
                    <a:pt x="2092" y="3339"/>
                    <a:pt x="2090" y="3340"/>
                    <a:pt x="2087" y="3340"/>
                  </a:cubicBezTo>
                  <a:lnTo>
                    <a:pt x="2087" y="3340"/>
                  </a:lnTo>
                  <a:lnTo>
                    <a:pt x="2083" y="3344"/>
                  </a:lnTo>
                  <a:lnTo>
                    <a:pt x="2095" y="3339"/>
                  </a:lnTo>
                  <a:close/>
                  <a:moveTo>
                    <a:pt x="3825" y="1"/>
                  </a:moveTo>
                  <a:lnTo>
                    <a:pt x="3825" y="1"/>
                  </a:lnTo>
                  <a:cubicBezTo>
                    <a:pt x="3673" y="94"/>
                    <a:pt x="3538" y="182"/>
                    <a:pt x="3409" y="265"/>
                  </a:cubicBezTo>
                  <a:lnTo>
                    <a:pt x="3415" y="259"/>
                  </a:lnTo>
                  <a:lnTo>
                    <a:pt x="3262" y="411"/>
                  </a:lnTo>
                  <a:lnTo>
                    <a:pt x="3117" y="556"/>
                  </a:lnTo>
                  <a:lnTo>
                    <a:pt x="3122" y="551"/>
                  </a:lnTo>
                  <a:lnTo>
                    <a:pt x="2980" y="693"/>
                  </a:lnTo>
                  <a:lnTo>
                    <a:pt x="2980" y="693"/>
                  </a:lnTo>
                  <a:cubicBezTo>
                    <a:pt x="2922" y="740"/>
                    <a:pt x="2869" y="793"/>
                    <a:pt x="2822" y="845"/>
                  </a:cubicBezTo>
                  <a:lnTo>
                    <a:pt x="2828" y="839"/>
                  </a:lnTo>
                  <a:lnTo>
                    <a:pt x="2828" y="839"/>
                  </a:lnTo>
                  <a:cubicBezTo>
                    <a:pt x="2775" y="898"/>
                    <a:pt x="2722" y="945"/>
                    <a:pt x="2675" y="998"/>
                  </a:cubicBezTo>
                  <a:lnTo>
                    <a:pt x="2675" y="998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154" y="1588"/>
                    <a:pt x="2042" y="1677"/>
                    <a:pt x="1656" y="1730"/>
                  </a:cubicBezTo>
                  <a:lnTo>
                    <a:pt x="1656" y="1730"/>
                  </a:lnTo>
                  <a:cubicBezTo>
                    <a:pt x="1656" y="1729"/>
                    <a:pt x="1655" y="1727"/>
                    <a:pt x="1655" y="1725"/>
                  </a:cubicBezTo>
                  <a:lnTo>
                    <a:pt x="1655" y="1725"/>
                  </a:lnTo>
                  <a:lnTo>
                    <a:pt x="1649" y="1731"/>
                  </a:lnTo>
                  <a:cubicBezTo>
                    <a:pt x="1651" y="1731"/>
                    <a:pt x="1654" y="1730"/>
                    <a:pt x="1656" y="1730"/>
                  </a:cubicBezTo>
                  <a:lnTo>
                    <a:pt x="1656" y="1730"/>
                  </a:lnTo>
                  <a:cubicBezTo>
                    <a:pt x="1697" y="1842"/>
                    <a:pt x="1689" y="1909"/>
                    <a:pt x="1616" y="1909"/>
                  </a:cubicBezTo>
                  <a:cubicBezTo>
                    <a:pt x="1590" y="1909"/>
                    <a:pt x="1555" y="1900"/>
                    <a:pt x="1512" y="1882"/>
                  </a:cubicBezTo>
                  <a:lnTo>
                    <a:pt x="1512" y="1882"/>
                  </a:lnTo>
                  <a:cubicBezTo>
                    <a:pt x="1553" y="1999"/>
                    <a:pt x="1548" y="2061"/>
                    <a:pt x="1481" y="2061"/>
                  </a:cubicBezTo>
                  <a:cubicBezTo>
                    <a:pt x="1453" y="2061"/>
                    <a:pt x="1414" y="2050"/>
                    <a:pt x="1364" y="2028"/>
                  </a:cubicBezTo>
                  <a:lnTo>
                    <a:pt x="1364" y="2028"/>
                  </a:lnTo>
                  <a:cubicBezTo>
                    <a:pt x="1446" y="2290"/>
                    <a:pt x="1331" y="2427"/>
                    <a:pt x="1069" y="2464"/>
                  </a:cubicBezTo>
                  <a:lnTo>
                    <a:pt x="1069" y="2464"/>
                  </a:lnTo>
                  <a:cubicBezTo>
                    <a:pt x="1068" y="2462"/>
                    <a:pt x="1068" y="2460"/>
                    <a:pt x="1068" y="2459"/>
                  </a:cubicBezTo>
                  <a:lnTo>
                    <a:pt x="1068" y="2459"/>
                  </a:lnTo>
                  <a:lnTo>
                    <a:pt x="1062" y="2464"/>
                  </a:lnTo>
                  <a:cubicBezTo>
                    <a:pt x="1064" y="2464"/>
                    <a:pt x="1066" y="2464"/>
                    <a:pt x="1069" y="2464"/>
                  </a:cubicBezTo>
                  <a:lnTo>
                    <a:pt x="1069" y="2464"/>
                  </a:lnTo>
                  <a:cubicBezTo>
                    <a:pt x="1108" y="2805"/>
                    <a:pt x="974" y="3008"/>
                    <a:pt x="627" y="3051"/>
                  </a:cubicBezTo>
                  <a:lnTo>
                    <a:pt x="627" y="3051"/>
                  </a:lnTo>
                  <a:cubicBezTo>
                    <a:pt x="627" y="3049"/>
                    <a:pt x="628" y="3047"/>
                    <a:pt x="628" y="3045"/>
                  </a:cubicBezTo>
                  <a:lnTo>
                    <a:pt x="628" y="3045"/>
                  </a:lnTo>
                  <a:lnTo>
                    <a:pt x="622" y="3051"/>
                  </a:lnTo>
                  <a:cubicBezTo>
                    <a:pt x="624" y="3051"/>
                    <a:pt x="625" y="3051"/>
                    <a:pt x="627" y="3051"/>
                  </a:cubicBezTo>
                  <a:lnTo>
                    <a:pt x="627" y="3051"/>
                  </a:lnTo>
                  <a:cubicBezTo>
                    <a:pt x="605" y="3143"/>
                    <a:pt x="610" y="3252"/>
                    <a:pt x="569" y="3339"/>
                  </a:cubicBezTo>
                  <a:cubicBezTo>
                    <a:pt x="305" y="3908"/>
                    <a:pt x="0" y="4465"/>
                    <a:pt x="429" y="5093"/>
                  </a:cubicBezTo>
                  <a:cubicBezTo>
                    <a:pt x="487" y="5071"/>
                    <a:pt x="556" y="5050"/>
                    <a:pt x="617" y="5028"/>
                  </a:cubicBezTo>
                  <a:lnTo>
                    <a:pt x="617" y="5028"/>
                  </a:lnTo>
                  <a:cubicBezTo>
                    <a:pt x="617" y="5032"/>
                    <a:pt x="616" y="5036"/>
                    <a:pt x="616" y="5040"/>
                  </a:cubicBezTo>
                  <a:lnTo>
                    <a:pt x="634" y="5022"/>
                  </a:lnTo>
                  <a:lnTo>
                    <a:pt x="634" y="5022"/>
                  </a:lnTo>
                  <a:cubicBezTo>
                    <a:pt x="628" y="5024"/>
                    <a:pt x="623" y="5026"/>
                    <a:pt x="617" y="5028"/>
                  </a:cubicBezTo>
                  <a:lnTo>
                    <a:pt x="617" y="5028"/>
                  </a:lnTo>
                  <a:cubicBezTo>
                    <a:pt x="627" y="4801"/>
                    <a:pt x="594" y="4555"/>
                    <a:pt x="911" y="4514"/>
                  </a:cubicBezTo>
                  <a:lnTo>
                    <a:pt x="911" y="4514"/>
                  </a:lnTo>
                  <a:cubicBezTo>
                    <a:pt x="910" y="4515"/>
                    <a:pt x="910" y="4516"/>
                    <a:pt x="910" y="4518"/>
                  </a:cubicBezTo>
                  <a:lnTo>
                    <a:pt x="927" y="4512"/>
                  </a:lnTo>
                  <a:lnTo>
                    <a:pt x="927" y="4512"/>
                  </a:lnTo>
                  <a:cubicBezTo>
                    <a:pt x="922" y="4512"/>
                    <a:pt x="916" y="4513"/>
                    <a:pt x="911" y="4514"/>
                  </a:cubicBezTo>
                  <a:lnTo>
                    <a:pt x="911" y="4514"/>
                  </a:lnTo>
                  <a:cubicBezTo>
                    <a:pt x="1069" y="3891"/>
                    <a:pt x="1459" y="3494"/>
                    <a:pt x="2087" y="3340"/>
                  </a:cubicBezTo>
                  <a:lnTo>
                    <a:pt x="2087" y="3340"/>
                  </a:lnTo>
                  <a:lnTo>
                    <a:pt x="2241" y="3192"/>
                  </a:lnTo>
                  <a:lnTo>
                    <a:pt x="2394" y="3034"/>
                  </a:lnTo>
                  <a:lnTo>
                    <a:pt x="2388" y="3045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82" y="2748"/>
                    <a:pt x="2681" y="2750"/>
                    <a:pt x="2681" y="2752"/>
                  </a:cubicBezTo>
                  <a:lnTo>
                    <a:pt x="2687" y="2740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90" y="2644"/>
                    <a:pt x="2708" y="2552"/>
                    <a:pt x="2786" y="2552"/>
                  </a:cubicBezTo>
                  <a:cubicBezTo>
                    <a:pt x="2818" y="2552"/>
                    <a:pt x="2860" y="2568"/>
                    <a:pt x="2916" y="2605"/>
                  </a:cubicBezTo>
                  <a:lnTo>
                    <a:pt x="2898" y="2588"/>
                  </a:lnTo>
                  <a:lnTo>
                    <a:pt x="2916" y="2547"/>
                  </a:lnTo>
                  <a:lnTo>
                    <a:pt x="2957" y="2547"/>
                  </a:lnTo>
                  <a:cubicBezTo>
                    <a:pt x="2926" y="2489"/>
                    <a:pt x="2871" y="2410"/>
                    <a:pt x="2892" y="2382"/>
                  </a:cubicBezTo>
                  <a:cubicBezTo>
                    <a:pt x="3186" y="1931"/>
                    <a:pt x="3491" y="1491"/>
                    <a:pt x="3872" y="927"/>
                  </a:cubicBezTo>
                  <a:lnTo>
                    <a:pt x="3872" y="927"/>
                  </a:lnTo>
                  <a:cubicBezTo>
                    <a:pt x="3749" y="1649"/>
                    <a:pt x="3591" y="2230"/>
                    <a:pt x="3573" y="2816"/>
                  </a:cubicBezTo>
                  <a:cubicBezTo>
                    <a:pt x="3561" y="3403"/>
                    <a:pt x="3696" y="3996"/>
                    <a:pt x="3778" y="4629"/>
                  </a:cubicBezTo>
                  <a:cubicBezTo>
                    <a:pt x="3960" y="4512"/>
                    <a:pt x="4124" y="4418"/>
                    <a:pt x="4277" y="4307"/>
                  </a:cubicBezTo>
                  <a:cubicBezTo>
                    <a:pt x="4934" y="3837"/>
                    <a:pt x="5034" y="3450"/>
                    <a:pt x="4705" y="2693"/>
                  </a:cubicBezTo>
                  <a:cubicBezTo>
                    <a:pt x="4647" y="2558"/>
                    <a:pt x="4535" y="2441"/>
                    <a:pt x="4506" y="2306"/>
                  </a:cubicBezTo>
                  <a:cubicBezTo>
                    <a:pt x="4336" y="1526"/>
                    <a:pt x="3737" y="881"/>
                    <a:pt x="38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"/>
            <p:cNvSpPr/>
            <p:nvPr/>
          </p:nvSpPr>
          <p:spPr>
            <a:xfrm>
              <a:off x="4420750" y="1387900"/>
              <a:ext cx="80400" cy="113700"/>
            </a:xfrm>
            <a:custGeom>
              <a:avLst/>
              <a:gdLst/>
              <a:ahLst/>
              <a:cxnLst/>
              <a:rect l="l" t="t" r="r" b="b"/>
              <a:pathLst>
                <a:path w="3216" h="4548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94" y="5"/>
                    <a:pt x="294" y="9"/>
                    <a:pt x="294" y="13"/>
                  </a:cubicBezTo>
                  <a:lnTo>
                    <a:pt x="294" y="13"/>
                  </a:lnTo>
                  <a:cubicBezTo>
                    <a:pt x="296" y="13"/>
                    <a:pt x="298" y="13"/>
                    <a:pt x="300" y="13"/>
                  </a:cubicBezTo>
                  <a:lnTo>
                    <a:pt x="294" y="1"/>
                  </a:lnTo>
                  <a:close/>
                  <a:moveTo>
                    <a:pt x="1168" y="869"/>
                  </a:moveTo>
                  <a:lnTo>
                    <a:pt x="1168" y="869"/>
                  </a:lnTo>
                  <a:cubicBezTo>
                    <a:pt x="1169" y="874"/>
                    <a:pt x="1170" y="879"/>
                    <a:pt x="1170" y="884"/>
                  </a:cubicBezTo>
                  <a:lnTo>
                    <a:pt x="1170" y="884"/>
                  </a:lnTo>
                  <a:cubicBezTo>
                    <a:pt x="1172" y="883"/>
                    <a:pt x="1173" y="882"/>
                    <a:pt x="1174" y="881"/>
                  </a:cubicBezTo>
                  <a:lnTo>
                    <a:pt x="1168" y="869"/>
                  </a:lnTo>
                  <a:close/>
                  <a:moveTo>
                    <a:pt x="294" y="13"/>
                  </a:moveTo>
                  <a:cubicBezTo>
                    <a:pt x="202" y="13"/>
                    <a:pt x="116" y="24"/>
                    <a:pt x="24" y="24"/>
                  </a:cubicBezTo>
                  <a:cubicBezTo>
                    <a:pt x="13" y="306"/>
                    <a:pt x="7" y="599"/>
                    <a:pt x="1" y="893"/>
                  </a:cubicBezTo>
                  <a:cubicBezTo>
                    <a:pt x="224" y="1585"/>
                    <a:pt x="435" y="2277"/>
                    <a:pt x="652" y="2969"/>
                  </a:cubicBezTo>
                  <a:cubicBezTo>
                    <a:pt x="828" y="3497"/>
                    <a:pt x="1016" y="4025"/>
                    <a:pt x="1198" y="4548"/>
                  </a:cubicBezTo>
                  <a:cubicBezTo>
                    <a:pt x="1872" y="4501"/>
                    <a:pt x="2541" y="4454"/>
                    <a:pt x="3216" y="4401"/>
                  </a:cubicBezTo>
                  <a:lnTo>
                    <a:pt x="2488" y="2353"/>
                  </a:lnTo>
                  <a:lnTo>
                    <a:pt x="2482" y="2336"/>
                  </a:lnTo>
                  <a:cubicBezTo>
                    <a:pt x="2054" y="1919"/>
                    <a:pt x="1632" y="1503"/>
                    <a:pt x="1209" y="1075"/>
                  </a:cubicBezTo>
                  <a:cubicBezTo>
                    <a:pt x="1176" y="1042"/>
                    <a:pt x="1179" y="957"/>
                    <a:pt x="1170" y="884"/>
                  </a:cubicBezTo>
                  <a:lnTo>
                    <a:pt x="1170" y="884"/>
                  </a:lnTo>
                  <a:cubicBezTo>
                    <a:pt x="1112" y="928"/>
                    <a:pt x="1066" y="946"/>
                    <a:pt x="1030" y="946"/>
                  </a:cubicBezTo>
                  <a:cubicBezTo>
                    <a:pt x="946" y="946"/>
                    <a:pt x="913" y="845"/>
                    <a:pt x="881" y="734"/>
                  </a:cubicBezTo>
                  <a:cubicBezTo>
                    <a:pt x="608" y="560"/>
                    <a:pt x="289" y="420"/>
                    <a:pt x="294" y="13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"/>
            <p:cNvSpPr/>
            <p:nvPr/>
          </p:nvSpPr>
          <p:spPr>
            <a:xfrm>
              <a:off x="4193425" y="1553650"/>
              <a:ext cx="56350" cy="148450"/>
            </a:xfrm>
            <a:custGeom>
              <a:avLst/>
              <a:gdLst/>
              <a:ahLst/>
              <a:cxnLst/>
              <a:rect l="l" t="t" r="r" b="b"/>
              <a:pathLst>
                <a:path w="2254" h="5938" extrusionOk="0">
                  <a:moveTo>
                    <a:pt x="728" y="0"/>
                  </a:moveTo>
                  <a:cubicBezTo>
                    <a:pt x="241" y="950"/>
                    <a:pt x="1" y="1854"/>
                    <a:pt x="241" y="2798"/>
                  </a:cubicBezTo>
                  <a:cubicBezTo>
                    <a:pt x="499" y="3825"/>
                    <a:pt x="857" y="4822"/>
                    <a:pt x="1168" y="5831"/>
                  </a:cubicBezTo>
                  <a:cubicBezTo>
                    <a:pt x="1297" y="5837"/>
                    <a:pt x="1426" y="5843"/>
                    <a:pt x="1544" y="5849"/>
                  </a:cubicBezTo>
                  <a:cubicBezTo>
                    <a:pt x="1603" y="5911"/>
                    <a:pt x="1649" y="5938"/>
                    <a:pt x="1685" y="5938"/>
                  </a:cubicBezTo>
                  <a:cubicBezTo>
                    <a:pt x="1745" y="5938"/>
                    <a:pt x="1775" y="5863"/>
                    <a:pt x="1790" y="5749"/>
                  </a:cubicBezTo>
                  <a:cubicBezTo>
                    <a:pt x="1555" y="5626"/>
                    <a:pt x="1708" y="5497"/>
                    <a:pt x="1808" y="5432"/>
                  </a:cubicBezTo>
                  <a:cubicBezTo>
                    <a:pt x="2236" y="5122"/>
                    <a:pt x="2254" y="4723"/>
                    <a:pt x="2136" y="4259"/>
                  </a:cubicBezTo>
                  <a:cubicBezTo>
                    <a:pt x="2083" y="4048"/>
                    <a:pt x="2083" y="3819"/>
                    <a:pt x="2019" y="3614"/>
                  </a:cubicBezTo>
                  <a:cubicBezTo>
                    <a:pt x="1667" y="2517"/>
                    <a:pt x="1297" y="1414"/>
                    <a:pt x="934" y="317"/>
                  </a:cubicBezTo>
                  <a:cubicBezTo>
                    <a:pt x="910" y="235"/>
                    <a:pt x="840" y="158"/>
                    <a:pt x="7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"/>
            <p:cNvSpPr/>
            <p:nvPr/>
          </p:nvSpPr>
          <p:spPr>
            <a:xfrm>
              <a:off x="4391125" y="1387900"/>
              <a:ext cx="77275" cy="183375"/>
            </a:xfrm>
            <a:custGeom>
              <a:avLst/>
              <a:gdLst/>
              <a:ahLst/>
              <a:cxnLst/>
              <a:rect l="l" t="t" r="r" b="b"/>
              <a:pathLst>
                <a:path w="3091" h="7335" extrusionOk="0">
                  <a:moveTo>
                    <a:pt x="2975" y="7187"/>
                  </a:moveTo>
                  <a:lnTo>
                    <a:pt x="2975" y="7187"/>
                  </a:lnTo>
                  <a:cubicBezTo>
                    <a:pt x="2974" y="7188"/>
                    <a:pt x="2973" y="7188"/>
                    <a:pt x="2972" y="7188"/>
                  </a:cubicBezTo>
                  <a:lnTo>
                    <a:pt x="2972" y="7188"/>
                  </a:lnTo>
                  <a:cubicBezTo>
                    <a:pt x="2971" y="7192"/>
                    <a:pt x="2970" y="7196"/>
                    <a:pt x="2969" y="7199"/>
                  </a:cubicBezTo>
                  <a:lnTo>
                    <a:pt x="2975" y="7187"/>
                  </a:lnTo>
                  <a:close/>
                  <a:moveTo>
                    <a:pt x="476" y="1"/>
                  </a:moveTo>
                  <a:cubicBezTo>
                    <a:pt x="312" y="101"/>
                    <a:pt x="159" y="206"/>
                    <a:pt x="1" y="300"/>
                  </a:cubicBezTo>
                  <a:cubicBezTo>
                    <a:pt x="218" y="1004"/>
                    <a:pt x="453" y="1714"/>
                    <a:pt x="658" y="2430"/>
                  </a:cubicBezTo>
                  <a:cubicBezTo>
                    <a:pt x="717" y="2623"/>
                    <a:pt x="775" y="2876"/>
                    <a:pt x="711" y="3052"/>
                  </a:cubicBezTo>
                  <a:cubicBezTo>
                    <a:pt x="511" y="3556"/>
                    <a:pt x="599" y="4049"/>
                    <a:pt x="646" y="4548"/>
                  </a:cubicBezTo>
                  <a:lnTo>
                    <a:pt x="828" y="4548"/>
                  </a:lnTo>
                  <a:cubicBezTo>
                    <a:pt x="887" y="4295"/>
                    <a:pt x="939" y="4049"/>
                    <a:pt x="1016" y="3650"/>
                  </a:cubicBezTo>
                  <a:cubicBezTo>
                    <a:pt x="2007" y="4782"/>
                    <a:pt x="2189" y="6055"/>
                    <a:pt x="2476" y="7334"/>
                  </a:cubicBezTo>
                  <a:cubicBezTo>
                    <a:pt x="2669" y="7276"/>
                    <a:pt x="2820" y="7229"/>
                    <a:pt x="2972" y="7188"/>
                  </a:cubicBezTo>
                  <a:lnTo>
                    <a:pt x="2972" y="7188"/>
                  </a:lnTo>
                  <a:cubicBezTo>
                    <a:pt x="3052" y="6805"/>
                    <a:pt x="3090" y="6416"/>
                    <a:pt x="2852" y="6055"/>
                  </a:cubicBezTo>
                  <a:lnTo>
                    <a:pt x="2817" y="6014"/>
                  </a:lnTo>
                  <a:cubicBezTo>
                    <a:pt x="2764" y="5967"/>
                    <a:pt x="2717" y="5920"/>
                    <a:pt x="2670" y="5867"/>
                  </a:cubicBezTo>
                  <a:lnTo>
                    <a:pt x="2670" y="5867"/>
                  </a:lnTo>
                  <a:lnTo>
                    <a:pt x="2682" y="5879"/>
                  </a:lnTo>
                  <a:cubicBezTo>
                    <a:pt x="2611" y="5791"/>
                    <a:pt x="2494" y="5727"/>
                    <a:pt x="2453" y="5627"/>
                  </a:cubicBezTo>
                  <a:cubicBezTo>
                    <a:pt x="1855" y="4090"/>
                    <a:pt x="1327" y="2529"/>
                    <a:pt x="1074" y="893"/>
                  </a:cubicBezTo>
                  <a:cubicBezTo>
                    <a:pt x="1027" y="599"/>
                    <a:pt x="969" y="306"/>
                    <a:pt x="916" y="13"/>
                  </a:cubicBezTo>
                  <a:cubicBezTo>
                    <a:pt x="769" y="7"/>
                    <a:pt x="623" y="7"/>
                    <a:pt x="4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"/>
            <p:cNvSpPr/>
            <p:nvPr/>
          </p:nvSpPr>
          <p:spPr>
            <a:xfrm>
              <a:off x="4216900" y="1525925"/>
              <a:ext cx="56500" cy="144325"/>
            </a:xfrm>
            <a:custGeom>
              <a:avLst/>
              <a:gdLst/>
              <a:ahLst/>
              <a:cxnLst/>
              <a:rect l="l" t="t" r="r" b="b"/>
              <a:pathLst>
                <a:path w="2260" h="5773" extrusionOk="0">
                  <a:moveTo>
                    <a:pt x="399" y="0"/>
                  </a:moveTo>
                  <a:cubicBezTo>
                    <a:pt x="229" y="317"/>
                    <a:pt x="106" y="552"/>
                    <a:pt x="0" y="740"/>
                  </a:cubicBezTo>
                  <a:cubicBezTo>
                    <a:pt x="288" y="1631"/>
                    <a:pt x="487" y="2458"/>
                    <a:pt x="816" y="3227"/>
                  </a:cubicBezTo>
                  <a:cubicBezTo>
                    <a:pt x="1162" y="4025"/>
                    <a:pt x="1426" y="4834"/>
                    <a:pt x="1485" y="5773"/>
                  </a:cubicBezTo>
                  <a:cubicBezTo>
                    <a:pt x="2030" y="5339"/>
                    <a:pt x="2259" y="4840"/>
                    <a:pt x="2189" y="4212"/>
                  </a:cubicBezTo>
                  <a:cubicBezTo>
                    <a:pt x="2083" y="3374"/>
                    <a:pt x="1866" y="2587"/>
                    <a:pt x="1408" y="1872"/>
                  </a:cubicBezTo>
                  <a:cubicBezTo>
                    <a:pt x="1121" y="1414"/>
                    <a:pt x="904" y="927"/>
                    <a:pt x="652" y="446"/>
                  </a:cubicBezTo>
                  <a:cubicBezTo>
                    <a:pt x="581" y="317"/>
                    <a:pt x="505" y="182"/>
                    <a:pt x="3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"/>
            <p:cNvSpPr/>
            <p:nvPr/>
          </p:nvSpPr>
          <p:spPr>
            <a:xfrm>
              <a:off x="4226425" y="1476350"/>
              <a:ext cx="56200" cy="142000"/>
            </a:xfrm>
            <a:custGeom>
              <a:avLst/>
              <a:gdLst/>
              <a:ahLst/>
              <a:cxnLst/>
              <a:rect l="l" t="t" r="r" b="b"/>
              <a:pathLst>
                <a:path w="2248" h="5680" extrusionOk="0">
                  <a:moveTo>
                    <a:pt x="54" y="0"/>
                  </a:moveTo>
                  <a:cubicBezTo>
                    <a:pt x="42" y="218"/>
                    <a:pt x="1" y="394"/>
                    <a:pt x="30" y="552"/>
                  </a:cubicBezTo>
                  <a:cubicBezTo>
                    <a:pt x="212" y="1514"/>
                    <a:pt x="476" y="2453"/>
                    <a:pt x="1004" y="3280"/>
                  </a:cubicBezTo>
                  <a:cubicBezTo>
                    <a:pt x="1479" y="4031"/>
                    <a:pt x="1872" y="4799"/>
                    <a:pt x="2025" y="5679"/>
                  </a:cubicBezTo>
                  <a:cubicBezTo>
                    <a:pt x="2212" y="4776"/>
                    <a:pt x="2248" y="3908"/>
                    <a:pt x="1725" y="3092"/>
                  </a:cubicBezTo>
                  <a:cubicBezTo>
                    <a:pt x="1620" y="2940"/>
                    <a:pt x="1526" y="2740"/>
                    <a:pt x="1520" y="2558"/>
                  </a:cubicBezTo>
                  <a:cubicBezTo>
                    <a:pt x="1491" y="2019"/>
                    <a:pt x="1151" y="1649"/>
                    <a:pt x="904" y="1221"/>
                  </a:cubicBezTo>
                  <a:cubicBezTo>
                    <a:pt x="699" y="875"/>
                    <a:pt x="382" y="575"/>
                    <a:pt x="447" y="124"/>
                  </a:cubicBezTo>
                  <a:lnTo>
                    <a:pt x="447" y="124"/>
                  </a:lnTo>
                  <a:cubicBezTo>
                    <a:pt x="447" y="124"/>
                    <a:pt x="452" y="128"/>
                    <a:pt x="454" y="128"/>
                  </a:cubicBezTo>
                  <a:cubicBezTo>
                    <a:pt x="455" y="128"/>
                    <a:pt x="454" y="125"/>
                    <a:pt x="447" y="118"/>
                  </a:cubicBezTo>
                  <a:cubicBezTo>
                    <a:pt x="323" y="83"/>
                    <a:pt x="200" y="47"/>
                    <a:pt x="5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"/>
            <p:cNvSpPr/>
            <p:nvPr/>
          </p:nvSpPr>
          <p:spPr>
            <a:xfrm>
              <a:off x="4331725" y="1592800"/>
              <a:ext cx="60800" cy="103725"/>
            </a:xfrm>
            <a:custGeom>
              <a:avLst/>
              <a:gdLst/>
              <a:ahLst/>
              <a:cxnLst/>
              <a:rect l="l" t="t" r="r" b="b"/>
              <a:pathLst>
                <a:path w="2432" h="4149" extrusionOk="0">
                  <a:moveTo>
                    <a:pt x="2248" y="0"/>
                  </a:moveTo>
                  <a:lnTo>
                    <a:pt x="2248" y="0"/>
                  </a:lnTo>
                  <a:cubicBezTo>
                    <a:pt x="2250" y="8"/>
                    <a:pt x="2253" y="15"/>
                    <a:pt x="2256" y="22"/>
                  </a:cubicBezTo>
                  <a:lnTo>
                    <a:pt x="2256" y="22"/>
                  </a:lnTo>
                  <a:cubicBezTo>
                    <a:pt x="2257" y="21"/>
                    <a:pt x="2258" y="19"/>
                    <a:pt x="2259" y="18"/>
                  </a:cubicBezTo>
                  <a:lnTo>
                    <a:pt x="2248" y="0"/>
                  </a:lnTo>
                  <a:close/>
                  <a:moveTo>
                    <a:pt x="1791" y="1214"/>
                  </a:moveTo>
                  <a:lnTo>
                    <a:pt x="1791" y="1214"/>
                  </a:lnTo>
                  <a:cubicBezTo>
                    <a:pt x="1759" y="1313"/>
                    <a:pt x="1727" y="1407"/>
                    <a:pt x="1690" y="1502"/>
                  </a:cubicBezTo>
                  <a:cubicBezTo>
                    <a:pt x="1567" y="1620"/>
                    <a:pt x="1438" y="1749"/>
                    <a:pt x="1303" y="1872"/>
                  </a:cubicBezTo>
                  <a:cubicBezTo>
                    <a:pt x="1239" y="1872"/>
                    <a:pt x="1180" y="1878"/>
                    <a:pt x="1116" y="1878"/>
                  </a:cubicBezTo>
                  <a:lnTo>
                    <a:pt x="1203" y="1749"/>
                  </a:lnTo>
                  <a:cubicBezTo>
                    <a:pt x="1333" y="1620"/>
                    <a:pt x="1456" y="1508"/>
                    <a:pt x="1585" y="1379"/>
                  </a:cubicBezTo>
                  <a:cubicBezTo>
                    <a:pt x="1647" y="1327"/>
                    <a:pt x="1719" y="1271"/>
                    <a:pt x="1791" y="1214"/>
                  </a:cubicBezTo>
                  <a:close/>
                  <a:moveTo>
                    <a:pt x="760" y="3822"/>
                  </a:moveTo>
                  <a:lnTo>
                    <a:pt x="760" y="3822"/>
                  </a:lnTo>
                  <a:cubicBezTo>
                    <a:pt x="765" y="3829"/>
                    <a:pt x="770" y="3836"/>
                    <a:pt x="775" y="3843"/>
                  </a:cubicBezTo>
                  <a:lnTo>
                    <a:pt x="781" y="3837"/>
                  </a:lnTo>
                  <a:cubicBezTo>
                    <a:pt x="774" y="3832"/>
                    <a:pt x="767" y="3827"/>
                    <a:pt x="760" y="3822"/>
                  </a:cubicBezTo>
                  <a:close/>
                  <a:moveTo>
                    <a:pt x="505" y="3972"/>
                  </a:moveTo>
                  <a:cubicBezTo>
                    <a:pt x="496" y="3975"/>
                    <a:pt x="486" y="3979"/>
                    <a:pt x="477" y="3982"/>
                  </a:cubicBezTo>
                  <a:lnTo>
                    <a:pt x="477" y="3982"/>
                  </a:lnTo>
                  <a:cubicBezTo>
                    <a:pt x="477" y="3983"/>
                    <a:pt x="476" y="3983"/>
                    <a:pt x="476" y="3984"/>
                  </a:cubicBezTo>
                  <a:lnTo>
                    <a:pt x="505" y="3972"/>
                  </a:lnTo>
                  <a:close/>
                  <a:moveTo>
                    <a:pt x="2256" y="22"/>
                  </a:moveTo>
                  <a:cubicBezTo>
                    <a:pt x="2063" y="232"/>
                    <a:pt x="1865" y="436"/>
                    <a:pt x="1679" y="640"/>
                  </a:cubicBezTo>
                  <a:cubicBezTo>
                    <a:pt x="1121" y="1250"/>
                    <a:pt x="881" y="2054"/>
                    <a:pt x="370" y="2711"/>
                  </a:cubicBezTo>
                  <a:cubicBezTo>
                    <a:pt x="71" y="3104"/>
                    <a:pt x="1" y="3602"/>
                    <a:pt x="60" y="4148"/>
                  </a:cubicBezTo>
                  <a:cubicBezTo>
                    <a:pt x="234" y="4077"/>
                    <a:pt x="353" y="4027"/>
                    <a:pt x="477" y="3982"/>
                  </a:cubicBezTo>
                  <a:lnTo>
                    <a:pt x="477" y="3982"/>
                  </a:lnTo>
                  <a:cubicBezTo>
                    <a:pt x="523" y="3893"/>
                    <a:pt x="561" y="3780"/>
                    <a:pt x="651" y="3780"/>
                  </a:cubicBezTo>
                  <a:cubicBezTo>
                    <a:pt x="681" y="3780"/>
                    <a:pt x="717" y="3793"/>
                    <a:pt x="760" y="3822"/>
                  </a:cubicBezTo>
                  <a:lnTo>
                    <a:pt x="760" y="3822"/>
                  </a:lnTo>
                  <a:cubicBezTo>
                    <a:pt x="641" y="3646"/>
                    <a:pt x="809" y="3600"/>
                    <a:pt x="928" y="3538"/>
                  </a:cubicBezTo>
                  <a:lnTo>
                    <a:pt x="928" y="3538"/>
                  </a:lnTo>
                  <a:lnTo>
                    <a:pt x="922" y="3550"/>
                  </a:lnTo>
                  <a:lnTo>
                    <a:pt x="1086" y="3391"/>
                  </a:lnTo>
                  <a:lnTo>
                    <a:pt x="1069" y="3397"/>
                  </a:lnTo>
                  <a:cubicBezTo>
                    <a:pt x="1309" y="2986"/>
                    <a:pt x="1567" y="2593"/>
                    <a:pt x="1790" y="2171"/>
                  </a:cubicBezTo>
                  <a:cubicBezTo>
                    <a:pt x="1919" y="1925"/>
                    <a:pt x="2007" y="1655"/>
                    <a:pt x="2072" y="1379"/>
                  </a:cubicBezTo>
                  <a:cubicBezTo>
                    <a:pt x="2088" y="1340"/>
                    <a:pt x="1917" y="1260"/>
                    <a:pt x="1819" y="1192"/>
                  </a:cubicBezTo>
                  <a:lnTo>
                    <a:pt x="1819" y="1192"/>
                  </a:lnTo>
                  <a:cubicBezTo>
                    <a:pt x="1819" y="1192"/>
                    <a:pt x="1819" y="1191"/>
                    <a:pt x="1819" y="1191"/>
                  </a:cubicBezTo>
                  <a:cubicBezTo>
                    <a:pt x="2080" y="844"/>
                    <a:pt x="2431" y="526"/>
                    <a:pt x="2256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"/>
            <p:cNvSpPr/>
            <p:nvPr/>
          </p:nvSpPr>
          <p:spPr>
            <a:xfrm>
              <a:off x="4398025" y="1343775"/>
              <a:ext cx="127325" cy="90575"/>
            </a:xfrm>
            <a:custGeom>
              <a:avLst/>
              <a:gdLst/>
              <a:ahLst/>
              <a:cxnLst/>
              <a:rect l="l" t="t" r="r" b="b"/>
              <a:pathLst>
                <a:path w="5093" h="3623" extrusionOk="0">
                  <a:moveTo>
                    <a:pt x="1" y="0"/>
                  </a:moveTo>
                  <a:cubicBezTo>
                    <a:pt x="171" y="569"/>
                    <a:pt x="288" y="980"/>
                    <a:pt x="405" y="1385"/>
                  </a:cubicBezTo>
                  <a:cubicBezTo>
                    <a:pt x="467" y="1379"/>
                    <a:pt x="526" y="1376"/>
                    <a:pt x="583" y="1376"/>
                  </a:cubicBezTo>
                  <a:cubicBezTo>
                    <a:pt x="885" y="1376"/>
                    <a:pt x="1115" y="1466"/>
                    <a:pt x="1217" y="1782"/>
                  </a:cubicBezTo>
                  <a:lnTo>
                    <a:pt x="1217" y="1782"/>
                  </a:lnTo>
                  <a:cubicBezTo>
                    <a:pt x="1214" y="1780"/>
                    <a:pt x="1212" y="1779"/>
                    <a:pt x="1209" y="1778"/>
                  </a:cubicBezTo>
                  <a:lnTo>
                    <a:pt x="1209" y="1778"/>
                  </a:lnTo>
                  <a:lnTo>
                    <a:pt x="1221" y="1795"/>
                  </a:lnTo>
                  <a:cubicBezTo>
                    <a:pt x="1219" y="1791"/>
                    <a:pt x="1218" y="1786"/>
                    <a:pt x="1217" y="1782"/>
                  </a:cubicBezTo>
                  <a:lnTo>
                    <a:pt x="1217" y="1782"/>
                  </a:lnTo>
                  <a:cubicBezTo>
                    <a:pt x="1726" y="2054"/>
                    <a:pt x="1807" y="2155"/>
                    <a:pt x="1796" y="2511"/>
                  </a:cubicBezTo>
                  <a:cubicBezTo>
                    <a:pt x="1861" y="2461"/>
                    <a:pt x="1912" y="2440"/>
                    <a:pt x="1951" y="2440"/>
                  </a:cubicBezTo>
                  <a:cubicBezTo>
                    <a:pt x="2032" y="2440"/>
                    <a:pt x="2068" y="2529"/>
                    <a:pt x="2088" y="2653"/>
                  </a:cubicBezTo>
                  <a:lnTo>
                    <a:pt x="2088" y="2653"/>
                  </a:lnTo>
                  <a:cubicBezTo>
                    <a:pt x="2086" y="2652"/>
                    <a:pt x="2085" y="2652"/>
                    <a:pt x="2083" y="2652"/>
                  </a:cubicBezTo>
                  <a:lnTo>
                    <a:pt x="2083" y="2652"/>
                  </a:lnTo>
                  <a:lnTo>
                    <a:pt x="2089" y="2658"/>
                  </a:lnTo>
                  <a:cubicBezTo>
                    <a:pt x="2089" y="2656"/>
                    <a:pt x="2088" y="2654"/>
                    <a:pt x="2088" y="2653"/>
                  </a:cubicBezTo>
                  <a:lnTo>
                    <a:pt x="2088" y="2653"/>
                  </a:lnTo>
                  <a:cubicBezTo>
                    <a:pt x="2286" y="2681"/>
                    <a:pt x="2495" y="2688"/>
                    <a:pt x="2676" y="2763"/>
                  </a:cubicBezTo>
                  <a:cubicBezTo>
                    <a:pt x="2822" y="2822"/>
                    <a:pt x="2940" y="2969"/>
                    <a:pt x="3075" y="3068"/>
                  </a:cubicBezTo>
                  <a:lnTo>
                    <a:pt x="3057" y="3068"/>
                  </a:lnTo>
                  <a:cubicBezTo>
                    <a:pt x="3308" y="3127"/>
                    <a:pt x="3565" y="3185"/>
                    <a:pt x="3573" y="3521"/>
                  </a:cubicBezTo>
                  <a:lnTo>
                    <a:pt x="3573" y="3521"/>
                  </a:lnTo>
                  <a:cubicBezTo>
                    <a:pt x="3571" y="3520"/>
                    <a:pt x="3569" y="3520"/>
                    <a:pt x="3567" y="3520"/>
                  </a:cubicBezTo>
                  <a:lnTo>
                    <a:pt x="3567" y="3520"/>
                  </a:lnTo>
                  <a:lnTo>
                    <a:pt x="3573" y="3526"/>
                  </a:lnTo>
                  <a:cubicBezTo>
                    <a:pt x="3573" y="3524"/>
                    <a:pt x="3573" y="3522"/>
                    <a:pt x="3573" y="3521"/>
                  </a:cubicBezTo>
                  <a:lnTo>
                    <a:pt x="3573" y="3521"/>
                  </a:lnTo>
                  <a:cubicBezTo>
                    <a:pt x="3747" y="3538"/>
                    <a:pt x="3927" y="3538"/>
                    <a:pt x="4095" y="3585"/>
                  </a:cubicBezTo>
                  <a:cubicBezTo>
                    <a:pt x="4201" y="3610"/>
                    <a:pt x="4302" y="3622"/>
                    <a:pt x="4399" y="3622"/>
                  </a:cubicBezTo>
                  <a:cubicBezTo>
                    <a:pt x="4661" y="3622"/>
                    <a:pt x="4891" y="3530"/>
                    <a:pt x="5093" y="3350"/>
                  </a:cubicBezTo>
                  <a:cubicBezTo>
                    <a:pt x="4301" y="3068"/>
                    <a:pt x="3515" y="2834"/>
                    <a:pt x="2822" y="2376"/>
                  </a:cubicBezTo>
                  <a:cubicBezTo>
                    <a:pt x="2764" y="2335"/>
                    <a:pt x="2734" y="2265"/>
                    <a:pt x="2693" y="2206"/>
                  </a:cubicBezTo>
                  <a:cubicBezTo>
                    <a:pt x="2435" y="2083"/>
                    <a:pt x="2118" y="2007"/>
                    <a:pt x="1931" y="1831"/>
                  </a:cubicBezTo>
                  <a:cubicBezTo>
                    <a:pt x="1414" y="1320"/>
                    <a:pt x="963" y="745"/>
                    <a:pt x="470" y="211"/>
                  </a:cubicBezTo>
                  <a:cubicBezTo>
                    <a:pt x="388" y="123"/>
                    <a:pt x="241" y="10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"/>
            <p:cNvSpPr/>
            <p:nvPr/>
          </p:nvSpPr>
          <p:spPr>
            <a:xfrm>
              <a:off x="4375875" y="1657025"/>
              <a:ext cx="35525" cy="101075"/>
            </a:xfrm>
            <a:custGeom>
              <a:avLst/>
              <a:gdLst/>
              <a:ahLst/>
              <a:cxnLst/>
              <a:rect l="l" t="t" r="r" b="b"/>
              <a:pathLst>
                <a:path w="1421" h="4043" extrusionOk="0">
                  <a:moveTo>
                    <a:pt x="317" y="1"/>
                  </a:moveTo>
                  <a:cubicBezTo>
                    <a:pt x="259" y="13"/>
                    <a:pt x="188" y="24"/>
                    <a:pt x="130" y="30"/>
                  </a:cubicBezTo>
                  <a:cubicBezTo>
                    <a:pt x="89" y="582"/>
                    <a:pt x="42" y="1139"/>
                    <a:pt x="1" y="1649"/>
                  </a:cubicBezTo>
                  <a:cubicBezTo>
                    <a:pt x="587" y="2342"/>
                    <a:pt x="464" y="3316"/>
                    <a:pt x="945" y="4043"/>
                  </a:cubicBezTo>
                  <a:cubicBezTo>
                    <a:pt x="1420" y="3556"/>
                    <a:pt x="1403" y="2999"/>
                    <a:pt x="1350" y="2436"/>
                  </a:cubicBezTo>
                  <a:lnTo>
                    <a:pt x="1350" y="2436"/>
                  </a:lnTo>
                  <a:lnTo>
                    <a:pt x="1373" y="2447"/>
                  </a:lnTo>
                  <a:cubicBezTo>
                    <a:pt x="1268" y="2265"/>
                    <a:pt x="1151" y="2095"/>
                    <a:pt x="1068" y="1908"/>
                  </a:cubicBezTo>
                  <a:cubicBezTo>
                    <a:pt x="804" y="1274"/>
                    <a:pt x="564" y="640"/>
                    <a:pt x="3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"/>
            <p:cNvSpPr/>
            <p:nvPr/>
          </p:nvSpPr>
          <p:spPr>
            <a:xfrm>
              <a:off x="4385550" y="1626250"/>
              <a:ext cx="45200" cy="96375"/>
            </a:xfrm>
            <a:custGeom>
              <a:avLst/>
              <a:gdLst/>
              <a:ahLst/>
              <a:cxnLst/>
              <a:rect l="l" t="t" r="r" b="b"/>
              <a:pathLst>
                <a:path w="1808" h="3855" extrusionOk="0">
                  <a:moveTo>
                    <a:pt x="969" y="3667"/>
                  </a:moveTo>
                  <a:lnTo>
                    <a:pt x="969" y="3667"/>
                  </a:lnTo>
                  <a:cubicBezTo>
                    <a:pt x="963" y="3667"/>
                    <a:pt x="975" y="3678"/>
                    <a:pt x="975" y="3678"/>
                  </a:cubicBezTo>
                  <a:cubicBezTo>
                    <a:pt x="974" y="3675"/>
                    <a:pt x="974" y="3672"/>
                    <a:pt x="973" y="3669"/>
                  </a:cubicBezTo>
                  <a:lnTo>
                    <a:pt x="973" y="3669"/>
                  </a:lnTo>
                  <a:cubicBezTo>
                    <a:pt x="972" y="3668"/>
                    <a:pt x="970" y="3667"/>
                    <a:pt x="969" y="3667"/>
                  </a:cubicBezTo>
                  <a:close/>
                  <a:moveTo>
                    <a:pt x="241" y="0"/>
                  </a:moveTo>
                  <a:cubicBezTo>
                    <a:pt x="30" y="481"/>
                    <a:pt x="1" y="950"/>
                    <a:pt x="241" y="1443"/>
                  </a:cubicBezTo>
                  <a:cubicBezTo>
                    <a:pt x="476" y="1912"/>
                    <a:pt x="652" y="2411"/>
                    <a:pt x="828" y="2910"/>
                  </a:cubicBezTo>
                  <a:cubicBezTo>
                    <a:pt x="915" y="3159"/>
                    <a:pt x="933" y="3419"/>
                    <a:pt x="973" y="3669"/>
                  </a:cubicBezTo>
                  <a:lnTo>
                    <a:pt x="973" y="3669"/>
                  </a:lnTo>
                  <a:cubicBezTo>
                    <a:pt x="1066" y="3715"/>
                    <a:pt x="1165" y="3773"/>
                    <a:pt x="1309" y="3854"/>
                  </a:cubicBezTo>
                  <a:cubicBezTo>
                    <a:pt x="1415" y="2933"/>
                    <a:pt x="1808" y="2030"/>
                    <a:pt x="1033" y="1220"/>
                  </a:cubicBezTo>
                  <a:cubicBezTo>
                    <a:pt x="975" y="1156"/>
                    <a:pt x="1004" y="991"/>
                    <a:pt x="998" y="868"/>
                  </a:cubicBezTo>
                  <a:lnTo>
                    <a:pt x="998" y="868"/>
                  </a:lnTo>
                  <a:lnTo>
                    <a:pt x="998" y="886"/>
                  </a:lnTo>
                  <a:lnTo>
                    <a:pt x="846" y="575"/>
                  </a:lnTo>
                  <a:lnTo>
                    <a:pt x="852" y="593"/>
                  </a:lnTo>
                  <a:cubicBezTo>
                    <a:pt x="488" y="557"/>
                    <a:pt x="564" y="176"/>
                    <a:pt x="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"/>
            <p:cNvSpPr/>
            <p:nvPr/>
          </p:nvSpPr>
          <p:spPr>
            <a:xfrm>
              <a:off x="4157500" y="1475325"/>
              <a:ext cx="63825" cy="67200"/>
            </a:xfrm>
            <a:custGeom>
              <a:avLst/>
              <a:gdLst/>
              <a:ahLst/>
              <a:cxnLst/>
              <a:rect l="l" t="t" r="r" b="b"/>
              <a:pathLst>
                <a:path w="2553" h="2688" extrusionOk="0">
                  <a:moveTo>
                    <a:pt x="2441" y="0"/>
                  </a:moveTo>
                  <a:cubicBezTo>
                    <a:pt x="2259" y="65"/>
                    <a:pt x="2077" y="124"/>
                    <a:pt x="1890" y="194"/>
                  </a:cubicBezTo>
                  <a:lnTo>
                    <a:pt x="1755" y="329"/>
                  </a:lnTo>
                  <a:lnTo>
                    <a:pt x="1755" y="329"/>
                  </a:lnTo>
                  <a:cubicBezTo>
                    <a:pt x="1708" y="405"/>
                    <a:pt x="1696" y="517"/>
                    <a:pt x="1631" y="558"/>
                  </a:cubicBezTo>
                  <a:cubicBezTo>
                    <a:pt x="869" y="1074"/>
                    <a:pt x="505" y="1889"/>
                    <a:pt x="1" y="2634"/>
                  </a:cubicBezTo>
                  <a:cubicBezTo>
                    <a:pt x="229" y="2646"/>
                    <a:pt x="405" y="2652"/>
                    <a:pt x="581" y="2670"/>
                  </a:cubicBezTo>
                  <a:lnTo>
                    <a:pt x="581" y="2687"/>
                  </a:lnTo>
                  <a:cubicBezTo>
                    <a:pt x="626" y="2631"/>
                    <a:pt x="677" y="2580"/>
                    <a:pt x="728" y="2529"/>
                  </a:cubicBezTo>
                  <a:lnTo>
                    <a:pt x="728" y="2529"/>
                  </a:lnTo>
                  <a:cubicBezTo>
                    <a:pt x="968" y="2382"/>
                    <a:pt x="1215" y="2230"/>
                    <a:pt x="1467" y="2083"/>
                  </a:cubicBezTo>
                  <a:lnTo>
                    <a:pt x="1467" y="2083"/>
                  </a:lnTo>
                  <a:lnTo>
                    <a:pt x="1614" y="1936"/>
                  </a:lnTo>
                  <a:lnTo>
                    <a:pt x="1614" y="1936"/>
                  </a:lnTo>
                  <a:lnTo>
                    <a:pt x="1596" y="1942"/>
                  </a:lnTo>
                  <a:cubicBezTo>
                    <a:pt x="1795" y="1749"/>
                    <a:pt x="1989" y="1561"/>
                    <a:pt x="2183" y="1367"/>
                  </a:cubicBezTo>
                  <a:lnTo>
                    <a:pt x="2183" y="1367"/>
                  </a:lnTo>
                  <a:cubicBezTo>
                    <a:pt x="2183" y="1367"/>
                    <a:pt x="2183" y="1367"/>
                    <a:pt x="2183" y="1367"/>
                  </a:cubicBezTo>
                  <a:lnTo>
                    <a:pt x="2200" y="1350"/>
                  </a:lnTo>
                  <a:lnTo>
                    <a:pt x="2200" y="1350"/>
                  </a:lnTo>
                  <a:cubicBezTo>
                    <a:pt x="2194" y="1356"/>
                    <a:pt x="2189" y="1362"/>
                    <a:pt x="2183" y="1367"/>
                  </a:cubicBezTo>
                  <a:lnTo>
                    <a:pt x="2183" y="1367"/>
                  </a:lnTo>
                  <a:cubicBezTo>
                    <a:pt x="2312" y="945"/>
                    <a:pt x="2429" y="523"/>
                    <a:pt x="2552" y="100"/>
                  </a:cubicBezTo>
                  <a:cubicBezTo>
                    <a:pt x="2517" y="65"/>
                    <a:pt x="2476" y="36"/>
                    <a:pt x="24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"/>
            <p:cNvSpPr/>
            <p:nvPr/>
          </p:nvSpPr>
          <p:spPr>
            <a:xfrm>
              <a:off x="4147275" y="1685500"/>
              <a:ext cx="35475" cy="70700"/>
            </a:xfrm>
            <a:custGeom>
              <a:avLst/>
              <a:gdLst/>
              <a:ahLst/>
              <a:cxnLst/>
              <a:rect l="l" t="t" r="r" b="b"/>
              <a:pathLst>
                <a:path w="1419" h="2828" extrusionOk="0">
                  <a:moveTo>
                    <a:pt x="544" y="411"/>
                  </a:moveTo>
                  <a:lnTo>
                    <a:pt x="544" y="411"/>
                  </a:lnTo>
                  <a:cubicBezTo>
                    <a:pt x="543" y="413"/>
                    <a:pt x="542" y="414"/>
                    <a:pt x="541" y="416"/>
                  </a:cubicBezTo>
                  <a:lnTo>
                    <a:pt x="541" y="416"/>
                  </a:lnTo>
                  <a:cubicBezTo>
                    <a:pt x="545" y="413"/>
                    <a:pt x="547" y="411"/>
                    <a:pt x="544" y="411"/>
                  </a:cubicBezTo>
                  <a:close/>
                  <a:moveTo>
                    <a:pt x="1196" y="0"/>
                  </a:moveTo>
                  <a:cubicBezTo>
                    <a:pt x="929" y="174"/>
                    <a:pt x="732" y="296"/>
                    <a:pt x="541" y="417"/>
                  </a:cubicBezTo>
                  <a:lnTo>
                    <a:pt x="541" y="417"/>
                  </a:lnTo>
                  <a:cubicBezTo>
                    <a:pt x="541" y="417"/>
                    <a:pt x="541" y="417"/>
                    <a:pt x="541" y="416"/>
                  </a:cubicBezTo>
                  <a:lnTo>
                    <a:pt x="541" y="416"/>
                  </a:lnTo>
                  <a:cubicBezTo>
                    <a:pt x="538" y="419"/>
                    <a:pt x="533" y="422"/>
                    <a:pt x="533" y="422"/>
                  </a:cubicBezTo>
                  <a:cubicBezTo>
                    <a:pt x="535" y="421"/>
                    <a:pt x="538" y="419"/>
                    <a:pt x="541" y="417"/>
                  </a:cubicBezTo>
                  <a:lnTo>
                    <a:pt x="541" y="417"/>
                  </a:lnTo>
                  <a:cubicBezTo>
                    <a:pt x="104" y="1184"/>
                    <a:pt x="0" y="1968"/>
                    <a:pt x="410" y="2828"/>
                  </a:cubicBezTo>
                  <a:cubicBezTo>
                    <a:pt x="720" y="2552"/>
                    <a:pt x="996" y="2317"/>
                    <a:pt x="1248" y="2053"/>
                  </a:cubicBezTo>
                  <a:cubicBezTo>
                    <a:pt x="1342" y="1954"/>
                    <a:pt x="1419" y="1795"/>
                    <a:pt x="1407" y="1672"/>
                  </a:cubicBezTo>
                  <a:cubicBezTo>
                    <a:pt x="1354" y="1126"/>
                    <a:pt x="1272" y="575"/>
                    <a:pt x="119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"/>
            <p:cNvSpPr/>
            <p:nvPr/>
          </p:nvSpPr>
          <p:spPr>
            <a:xfrm>
              <a:off x="4333500" y="1708650"/>
              <a:ext cx="38750" cy="90825"/>
            </a:xfrm>
            <a:custGeom>
              <a:avLst/>
              <a:gdLst/>
              <a:ahLst/>
              <a:cxnLst/>
              <a:rect l="l" t="t" r="r" b="b"/>
              <a:pathLst>
                <a:path w="1550" h="3633" extrusionOk="0">
                  <a:moveTo>
                    <a:pt x="1361" y="1"/>
                  </a:moveTo>
                  <a:cubicBezTo>
                    <a:pt x="1138" y="382"/>
                    <a:pt x="968" y="705"/>
                    <a:pt x="763" y="998"/>
                  </a:cubicBezTo>
                  <a:cubicBezTo>
                    <a:pt x="176" y="1831"/>
                    <a:pt x="0" y="2694"/>
                    <a:pt x="493" y="3632"/>
                  </a:cubicBezTo>
                  <a:cubicBezTo>
                    <a:pt x="657" y="3327"/>
                    <a:pt x="833" y="3022"/>
                    <a:pt x="1009" y="2717"/>
                  </a:cubicBezTo>
                  <a:lnTo>
                    <a:pt x="1009" y="2717"/>
                  </a:lnTo>
                  <a:lnTo>
                    <a:pt x="1003" y="2723"/>
                  </a:lnTo>
                  <a:cubicBezTo>
                    <a:pt x="1291" y="1866"/>
                    <a:pt x="1549" y="1010"/>
                    <a:pt x="13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"/>
            <p:cNvSpPr/>
            <p:nvPr/>
          </p:nvSpPr>
          <p:spPr>
            <a:xfrm>
              <a:off x="4109825" y="1720400"/>
              <a:ext cx="40225" cy="76000"/>
            </a:xfrm>
            <a:custGeom>
              <a:avLst/>
              <a:gdLst/>
              <a:ahLst/>
              <a:cxnLst/>
              <a:rect l="l" t="t" r="r" b="b"/>
              <a:pathLst>
                <a:path w="1609" h="3040" extrusionOk="0">
                  <a:moveTo>
                    <a:pt x="1385" y="0"/>
                  </a:moveTo>
                  <a:cubicBezTo>
                    <a:pt x="1276" y="23"/>
                    <a:pt x="1150" y="41"/>
                    <a:pt x="1018" y="58"/>
                  </a:cubicBezTo>
                  <a:lnTo>
                    <a:pt x="1018" y="58"/>
                  </a:lnTo>
                  <a:cubicBezTo>
                    <a:pt x="1019" y="54"/>
                    <a:pt x="1020" y="51"/>
                    <a:pt x="1022" y="47"/>
                  </a:cubicBezTo>
                  <a:lnTo>
                    <a:pt x="1022" y="47"/>
                  </a:lnTo>
                  <a:lnTo>
                    <a:pt x="1010" y="59"/>
                  </a:lnTo>
                  <a:cubicBezTo>
                    <a:pt x="1013" y="59"/>
                    <a:pt x="1015" y="58"/>
                    <a:pt x="1018" y="58"/>
                  </a:cubicBezTo>
                  <a:lnTo>
                    <a:pt x="1018" y="58"/>
                  </a:lnTo>
                  <a:cubicBezTo>
                    <a:pt x="966" y="207"/>
                    <a:pt x="915" y="350"/>
                    <a:pt x="863" y="499"/>
                  </a:cubicBezTo>
                  <a:lnTo>
                    <a:pt x="881" y="487"/>
                  </a:lnTo>
                  <a:lnTo>
                    <a:pt x="881" y="487"/>
                  </a:lnTo>
                  <a:cubicBezTo>
                    <a:pt x="764" y="1086"/>
                    <a:pt x="640" y="1678"/>
                    <a:pt x="523" y="2282"/>
                  </a:cubicBezTo>
                  <a:lnTo>
                    <a:pt x="464" y="2282"/>
                  </a:lnTo>
                  <a:cubicBezTo>
                    <a:pt x="447" y="2054"/>
                    <a:pt x="423" y="1819"/>
                    <a:pt x="412" y="1584"/>
                  </a:cubicBezTo>
                  <a:cubicBezTo>
                    <a:pt x="265" y="1625"/>
                    <a:pt x="148" y="1660"/>
                    <a:pt x="1" y="1696"/>
                  </a:cubicBezTo>
                  <a:cubicBezTo>
                    <a:pt x="48" y="1983"/>
                    <a:pt x="89" y="2271"/>
                    <a:pt x="130" y="2546"/>
                  </a:cubicBezTo>
                  <a:cubicBezTo>
                    <a:pt x="224" y="2711"/>
                    <a:pt x="300" y="2863"/>
                    <a:pt x="406" y="3039"/>
                  </a:cubicBezTo>
                  <a:cubicBezTo>
                    <a:pt x="787" y="2623"/>
                    <a:pt x="1004" y="2329"/>
                    <a:pt x="1274" y="2095"/>
                  </a:cubicBezTo>
                  <a:cubicBezTo>
                    <a:pt x="1585" y="1836"/>
                    <a:pt x="1608" y="1537"/>
                    <a:pt x="1550" y="1185"/>
                  </a:cubicBezTo>
                  <a:cubicBezTo>
                    <a:pt x="1485" y="786"/>
                    <a:pt x="1438" y="393"/>
                    <a:pt x="13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"/>
            <p:cNvSpPr/>
            <p:nvPr/>
          </p:nvSpPr>
          <p:spPr>
            <a:xfrm>
              <a:off x="4328650" y="1677575"/>
              <a:ext cx="42800" cy="75400"/>
            </a:xfrm>
            <a:custGeom>
              <a:avLst/>
              <a:gdLst/>
              <a:ahLst/>
              <a:cxnLst/>
              <a:rect l="l" t="t" r="r" b="b"/>
              <a:pathLst>
                <a:path w="1712" h="3016" extrusionOk="0">
                  <a:moveTo>
                    <a:pt x="1227" y="0"/>
                  </a:moveTo>
                  <a:cubicBezTo>
                    <a:pt x="1215" y="0"/>
                    <a:pt x="1203" y="6"/>
                    <a:pt x="1203" y="6"/>
                  </a:cubicBezTo>
                  <a:cubicBezTo>
                    <a:pt x="1207" y="8"/>
                    <a:pt x="1211" y="10"/>
                    <a:pt x="1215" y="12"/>
                  </a:cubicBezTo>
                  <a:lnTo>
                    <a:pt x="1215" y="12"/>
                  </a:lnTo>
                  <a:lnTo>
                    <a:pt x="1227" y="0"/>
                  </a:lnTo>
                  <a:close/>
                  <a:moveTo>
                    <a:pt x="628" y="581"/>
                  </a:moveTo>
                  <a:lnTo>
                    <a:pt x="617" y="593"/>
                  </a:lnTo>
                  <a:cubicBezTo>
                    <a:pt x="619" y="595"/>
                    <a:pt x="622" y="597"/>
                    <a:pt x="625" y="599"/>
                  </a:cubicBezTo>
                  <a:lnTo>
                    <a:pt x="625" y="599"/>
                  </a:lnTo>
                  <a:cubicBezTo>
                    <a:pt x="626" y="593"/>
                    <a:pt x="627" y="587"/>
                    <a:pt x="628" y="581"/>
                  </a:cubicBezTo>
                  <a:close/>
                  <a:moveTo>
                    <a:pt x="1215" y="12"/>
                  </a:moveTo>
                  <a:lnTo>
                    <a:pt x="1068" y="159"/>
                  </a:lnTo>
                  <a:lnTo>
                    <a:pt x="922" y="452"/>
                  </a:lnTo>
                  <a:lnTo>
                    <a:pt x="928" y="446"/>
                  </a:lnTo>
                  <a:lnTo>
                    <a:pt x="928" y="446"/>
                  </a:lnTo>
                  <a:cubicBezTo>
                    <a:pt x="890" y="553"/>
                    <a:pt x="851" y="655"/>
                    <a:pt x="761" y="655"/>
                  </a:cubicBezTo>
                  <a:cubicBezTo>
                    <a:pt x="725" y="655"/>
                    <a:pt x="680" y="638"/>
                    <a:pt x="625" y="599"/>
                  </a:cubicBezTo>
                  <a:lnTo>
                    <a:pt x="625" y="599"/>
                  </a:lnTo>
                  <a:cubicBezTo>
                    <a:pt x="613" y="670"/>
                    <a:pt x="625" y="771"/>
                    <a:pt x="581" y="798"/>
                  </a:cubicBezTo>
                  <a:cubicBezTo>
                    <a:pt x="71" y="1150"/>
                    <a:pt x="1" y="1655"/>
                    <a:pt x="77" y="2212"/>
                  </a:cubicBezTo>
                  <a:cubicBezTo>
                    <a:pt x="106" y="2464"/>
                    <a:pt x="159" y="2711"/>
                    <a:pt x="206" y="3016"/>
                  </a:cubicBezTo>
                  <a:cubicBezTo>
                    <a:pt x="658" y="2259"/>
                    <a:pt x="1068" y="1561"/>
                    <a:pt x="1479" y="869"/>
                  </a:cubicBezTo>
                  <a:cubicBezTo>
                    <a:pt x="1711" y="497"/>
                    <a:pt x="1616" y="205"/>
                    <a:pt x="121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"/>
            <p:cNvSpPr/>
            <p:nvPr/>
          </p:nvSpPr>
          <p:spPr>
            <a:xfrm>
              <a:off x="4197100" y="1395675"/>
              <a:ext cx="44900" cy="87750"/>
            </a:xfrm>
            <a:custGeom>
              <a:avLst/>
              <a:gdLst/>
              <a:ahLst/>
              <a:cxnLst/>
              <a:rect l="l" t="t" r="r" b="b"/>
              <a:pathLst>
                <a:path w="1796" h="3510" extrusionOk="0">
                  <a:moveTo>
                    <a:pt x="1708" y="1"/>
                  </a:moveTo>
                  <a:cubicBezTo>
                    <a:pt x="1573" y="77"/>
                    <a:pt x="1432" y="159"/>
                    <a:pt x="1291" y="230"/>
                  </a:cubicBezTo>
                  <a:cubicBezTo>
                    <a:pt x="652" y="670"/>
                    <a:pt x="464" y="1233"/>
                    <a:pt x="704" y="1784"/>
                  </a:cubicBezTo>
                  <a:cubicBezTo>
                    <a:pt x="464" y="2312"/>
                    <a:pt x="229" y="2787"/>
                    <a:pt x="24" y="3274"/>
                  </a:cubicBezTo>
                  <a:cubicBezTo>
                    <a:pt x="0" y="3327"/>
                    <a:pt x="118" y="3427"/>
                    <a:pt x="171" y="3509"/>
                  </a:cubicBezTo>
                  <a:cubicBezTo>
                    <a:pt x="212" y="3468"/>
                    <a:pt x="264" y="3415"/>
                    <a:pt x="305" y="3357"/>
                  </a:cubicBezTo>
                  <a:lnTo>
                    <a:pt x="305" y="3357"/>
                  </a:lnTo>
                  <a:cubicBezTo>
                    <a:pt x="801" y="2871"/>
                    <a:pt x="1116" y="2298"/>
                    <a:pt x="1268" y="1626"/>
                  </a:cubicBezTo>
                  <a:cubicBezTo>
                    <a:pt x="1268" y="1610"/>
                    <a:pt x="1296" y="1604"/>
                    <a:pt x="1319" y="1598"/>
                  </a:cubicBezTo>
                  <a:lnTo>
                    <a:pt x="1319" y="1598"/>
                  </a:lnTo>
                  <a:cubicBezTo>
                    <a:pt x="1320" y="1600"/>
                    <a:pt x="1320" y="1601"/>
                    <a:pt x="1320" y="1602"/>
                  </a:cubicBezTo>
                  <a:lnTo>
                    <a:pt x="1326" y="1597"/>
                  </a:lnTo>
                  <a:lnTo>
                    <a:pt x="1326" y="1597"/>
                  </a:lnTo>
                  <a:cubicBezTo>
                    <a:pt x="1324" y="1597"/>
                    <a:pt x="1322" y="1598"/>
                    <a:pt x="1319" y="1598"/>
                  </a:cubicBezTo>
                  <a:lnTo>
                    <a:pt x="1319" y="1598"/>
                  </a:lnTo>
                  <a:cubicBezTo>
                    <a:pt x="1267" y="1436"/>
                    <a:pt x="1220" y="1285"/>
                    <a:pt x="1185" y="1198"/>
                  </a:cubicBezTo>
                  <a:cubicBezTo>
                    <a:pt x="1414" y="781"/>
                    <a:pt x="1608" y="429"/>
                    <a:pt x="1796" y="77"/>
                  </a:cubicBezTo>
                  <a:cubicBezTo>
                    <a:pt x="1766" y="54"/>
                    <a:pt x="1737" y="24"/>
                    <a:pt x="170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"/>
            <p:cNvSpPr/>
            <p:nvPr/>
          </p:nvSpPr>
          <p:spPr>
            <a:xfrm>
              <a:off x="4367950" y="1325000"/>
              <a:ext cx="35075" cy="70425"/>
            </a:xfrm>
            <a:custGeom>
              <a:avLst/>
              <a:gdLst/>
              <a:ahLst/>
              <a:cxnLst/>
              <a:rect l="l" t="t" r="r" b="b"/>
              <a:pathLst>
                <a:path w="1403" h="2817" extrusionOk="0">
                  <a:moveTo>
                    <a:pt x="1074" y="0"/>
                  </a:moveTo>
                  <a:lnTo>
                    <a:pt x="1074" y="0"/>
                  </a:lnTo>
                  <a:cubicBezTo>
                    <a:pt x="940" y="6"/>
                    <a:pt x="799" y="6"/>
                    <a:pt x="670" y="18"/>
                  </a:cubicBezTo>
                  <a:cubicBezTo>
                    <a:pt x="656" y="318"/>
                    <a:pt x="646" y="442"/>
                    <a:pt x="529" y="442"/>
                  </a:cubicBezTo>
                  <a:cubicBezTo>
                    <a:pt x="449" y="442"/>
                    <a:pt x="320" y="385"/>
                    <a:pt x="106" y="288"/>
                  </a:cubicBezTo>
                  <a:cubicBezTo>
                    <a:pt x="77" y="323"/>
                    <a:pt x="36" y="352"/>
                    <a:pt x="1" y="382"/>
                  </a:cubicBezTo>
                  <a:cubicBezTo>
                    <a:pt x="312" y="1197"/>
                    <a:pt x="617" y="2001"/>
                    <a:pt x="928" y="2816"/>
                  </a:cubicBezTo>
                  <a:cubicBezTo>
                    <a:pt x="1086" y="2716"/>
                    <a:pt x="1239" y="2617"/>
                    <a:pt x="1403" y="2517"/>
                  </a:cubicBezTo>
                  <a:cubicBezTo>
                    <a:pt x="1385" y="2423"/>
                    <a:pt x="1391" y="2318"/>
                    <a:pt x="1356" y="2218"/>
                  </a:cubicBezTo>
                  <a:cubicBezTo>
                    <a:pt x="1110" y="1496"/>
                    <a:pt x="869" y="781"/>
                    <a:pt x="107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"/>
            <p:cNvSpPr/>
            <p:nvPr/>
          </p:nvSpPr>
          <p:spPr>
            <a:xfrm>
              <a:off x="4230400" y="1435575"/>
              <a:ext cx="35225" cy="80700"/>
            </a:xfrm>
            <a:custGeom>
              <a:avLst/>
              <a:gdLst/>
              <a:ahLst/>
              <a:cxnLst/>
              <a:rect l="l" t="t" r="r" b="b"/>
              <a:pathLst>
                <a:path w="1409" h="3228" extrusionOk="0">
                  <a:moveTo>
                    <a:pt x="12" y="1"/>
                  </a:moveTo>
                  <a:lnTo>
                    <a:pt x="0" y="6"/>
                  </a:lnTo>
                  <a:cubicBezTo>
                    <a:pt x="4" y="7"/>
                    <a:pt x="9" y="7"/>
                    <a:pt x="13" y="8"/>
                  </a:cubicBezTo>
                  <a:lnTo>
                    <a:pt x="13" y="8"/>
                  </a:lnTo>
                  <a:cubicBezTo>
                    <a:pt x="13" y="5"/>
                    <a:pt x="12" y="3"/>
                    <a:pt x="12" y="1"/>
                  </a:cubicBezTo>
                  <a:close/>
                  <a:moveTo>
                    <a:pt x="13" y="8"/>
                  </a:moveTo>
                  <a:cubicBezTo>
                    <a:pt x="77" y="439"/>
                    <a:pt x="135" y="865"/>
                    <a:pt x="200" y="1297"/>
                  </a:cubicBezTo>
                  <a:cubicBezTo>
                    <a:pt x="223" y="1450"/>
                    <a:pt x="264" y="1614"/>
                    <a:pt x="305" y="1766"/>
                  </a:cubicBezTo>
                  <a:lnTo>
                    <a:pt x="293" y="1755"/>
                  </a:lnTo>
                  <a:lnTo>
                    <a:pt x="293" y="1755"/>
                  </a:lnTo>
                  <a:cubicBezTo>
                    <a:pt x="669" y="2242"/>
                    <a:pt x="1039" y="2734"/>
                    <a:pt x="1408" y="3227"/>
                  </a:cubicBezTo>
                  <a:cubicBezTo>
                    <a:pt x="1256" y="2488"/>
                    <a:pt x="1396" y="1667"/>
                    <a:pt x="786" y="1062"/>
                  </a:cubicBezTo>
                  <a:cubicBezTo>
                    <a:pt x="722" y="998"/>
                    <a:pt x="751" y="845"/>
                    <a:pt x="733" y="734"/>
                  </a:cubicBezTo>
                  <a:lnTo>
                    <a:pt x="757" y="734"/>
                  </a:lnTo>
                  <a:cubicBezTo>
                    <a:pt x="698" y="681"/>
                    <a:pt x="651" y="628"/>
                    <a:pt x="599" y="581"/>
                  </a:cubicBezTo>
                  <a:lnTo>
                    <a:pt x="599" y="581"/>
                  </a:lnTo>
                  <a:lnTo>
                    <a:pt x="604" y="593"/>
                  </a:lnTo>
                  <a:cubicBezTo>
                    <a:pt x="516" y="470"/>
                    <a:pt x="370" y="353"/>
                    <a:pt x="358" y="218"/>
                  </a:cubicBezTo>
                  <a:cubicBezTo>
                    <a:pt x="336" y="20"/>
                    <a:pt x="228" y="10"/>
                    <a:pt x="114" y="10"/>
                  </a:cubicBezTo>
                  <a:cubicBezTo>
                    <a:pt x="101" y="10"/>
                    <a:pt x="88" y="10"/>
                    <a:pt x="76" y="10"/>
                  </a:cubicBezTo>
                  <a:cubicBezTo>
                    <a:pt x="54" y="10"/>
                    <a:pt x="33" y="10"/>
                    <a:pt x="13" y="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"/>
            <p:cNvSpPr/>
            <p:nvPr/>
          </p:nvSpPr>
          <p:spPr>
            <a:xfrm>
              <a:off x="4401100" y="1267650"/>
              <a:ext cx="55750" cy="61175"/>
            </a:xfrm>
            <a:custGeom>
              <a:avLst/>
              <a:gdLst/>
              <a:ahLst/>
              <a:cxnLst/>
              <a:rect l="l" t="t" r="r" b="b"/>
              <a:pathLst>
                <a:path w="2230" h="2447" extrusionOk="0">
                  <a:moveTo>
                    <a:pt x="1479" y="0"/>
                  </a:moveTo>
                  <a:cubicBezTo>
                    <a:pt x="1461" y="564"/>
                    <a:pt x="1461" y="564"/>
                    <a:pt x="1080" y="710"/>
                  </a:cubicBezTo>
                  <a:lnTo>
                    <a:pt x="1080" y="687"/>
                  </a:lnTo>
                  <a:cubicBezTo>
                    <a:pt x="975" y="883"/>
                    <a:pt x="913" y="1107"/>
                    <a:pt x="693" y="1107"/>
                  </a:cubicBezTo>
                  <a:cubicBezTo>
                    <a:pt x="629" y="1107"/>
                    <a:pt x="553" y="1088"/>
                    <a:pt x="458" y="1045"/>
                  </a:cubicBezTo>
                  <a:cubicBezTo>
                    <a:pt x="454" y="1043"/>
                    <a:pt x="448" y="1041"/>
                    <a:pt x="441" y="1041"/>
                  </a:cubicBezTo>
                  <a:cubicBezTo>
                    <a:pt x="343" y="1041"/>
                    <a:pt x="58" y="1276"/>
                    <a:pt x="42" y="1408"/>
                  </a:cubicBezTo>
                  <a:cubicBezTo>
                    <a:pt x="1" y="1731"/>
                    <a:pt x="77" y="2071"/>
                    <a:pt x="106" y="2412"/>
                  </a:cubicBezTo>
                  <a:cubicBezTo>
                    <a:pt x="147" y="2423"/>
                    <a:pt x="188" y="2435"/>
                    <a:pt x="230" y="2447"/>
                  </a:cubicBezTo>
                  <a:cubicBezTo>
                    <a:pt x="364" y="2118"/>
                    <a:pt x="493" y="1796"/>
                    <a:pt x="634" y="1450"/>
                  </a:cubicBezTo>
                  <a:cubicBezTo>
                    <a:pt x="1013" y="1766"/>
                    <a:pt x="1395" y="2039"/>
                    <a:pt x="1884" y="2039"/>
                  </a:cubicBezTo>
                  <a:cubicBezTo>
                    <a:pt x="1994" y="2039"/>
                    <a:pt x="2109" y="2025"/>
                    <a:pt x="2230" y="1995"/>
                  </a:cubicBezTo>
                  <a:cubicBezTo>
                    <a:pt x="2066" y="1473"/>
                    <a:pt x="1567" y="1385"/>
                    <a:pt x="1221" y="1045"/>
                  </a:cubicBezTo>
                  <a:cubicBezTo>
                    <a:pt x="1432" y="1039"/>
                    <a:pt x="1643" y="1027"/>
                    <a:pt x="1849" y="1010"/>
                  </a:cubicBezTo>
                  <a:cubicBezTo>
                    <a:pt x="1907" y="681"/>
                    <a:pt x="1966" y="382"/>
                    <a:pt x="2025" y="30"/>
                  </a:cubicBezTo>
                  <a:cubicBezTo>
                    <a:pt x="1831" y="18"/>
                    <a:pt x="1655" y="6"/>
                    <a:pt x="1479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"/>
            <p:cNvSpPr/>
            <p:nvPr/>
          </p:nvSpPr>
          <p:spPr>
            <a:xfrm>
              <a:off x="4394350" y="1501575"/>
              <a:ext cx="19400" cy="91975"/>
            </a:xfrm>
            <a:custGeom>
              <a:avLst/>
              <a:gdLst/>
              <a:ahLst/>
              <a:cxnLst/>
              <a:rect l="l" t="t" r="r" b="b"/>
              <a:pathLst>
                <a:path w="776" h="3679" extrusionOk="0">
                  <a:moveTo>
                    <a:pt x="523" y="1"/>
                  </a:moveTo>
                  <a:cubicBezTo>
                    <a:pt x="617" y="740"/>
                    <a:pt x="212" y="1373"/>
                    <a:pt x="42" y="2066"/>
                  </a:cubicBezTo>
                  <a:cubicBezTo>
                    <a:pt x="54" y="2107"/>
                    <a:pt x="60" y="2142"/>
                    <a:pt x="60" y="2177"/>
                  </a:cubicBezTo>
                  <a:cubicBezTo>
                    <a:pt x="60" y="2181"/>
                    <a:pt x="43" y="2185"/>
                    <a:pt x="24" y="2191"/>
                  </a:cubicBezTo>
                  <a:lnTo>
                    <a:pt x="24" y="2191"/>
                  </a:lnTo>
                  <a:cubicBezTo>
                    <a:pt x="24" y="2190"/>
                    <a:pt x="24" y="2190"/>
                    <a:pt x="24" y="2189"/>
                  </a:cubicBezTo>
                  <a:lnTo>
                    <a:pt x="1" y="2200"/>
                  </a:lnTo>
                  <a:cubicBezTo>
                    <a:pt x="8" y="2197"/>
                    <a:pt x="16" y="2194"/>
                    <a:pt x="24" y="2191"/>
                  </a:cubicBezTo>
                  <a:lnTo>
                    <a:pt x="24" y="2191"/>
                  </a:lnTo>
                  <a:cubicBezTo>
                    <a:pt x="30" y="2354"/>
                    <a:pt x="36" y="2506"/>
                    <a:pt x="42" y="2670"/>
                  </a:cubicBezTo>
                  <a:cubicBezTo>
                    <a:pt x="312" y="2834"/>
                    <a:pt x="236" y="3039"/>
                    <a:pt x="142" y="3274"/>
                  </a:cubicBezTo>
                  <a:cubicBezTo>
                    <a:pt x="95" y="3403"/>
                    <a:pt x="106" y="3550"/>
                    <a:pt x="89" y="3679"/>
                  </a:cubicBezTo>
                  <a:lnTo>
                    <a:pt x="288" y="3679"/>
                  </a:lnTo>
                  <a:cubicBezTo>
                    <a:pt x="400" y="3614"/>
                    <a:pt x="500" y="3550"/>
                    <a:pt x="623" y="3473"/>
                  </a:cubicBezTo>
                  <a:cubicBezTo>
                    <a:pt x="623" y="3080"/>
                    <a:pt x="617" y="2670"/>
                    <a:pt x="629" y="2265"/>
                  </a:cubicBezTo>
                  <a:cubicBezTo>
                    <a:pt x="640" y="2148"/>
                    <a:pt x="728" y="2030"/>
                    <a:pt x="775" y="1913"/>
                  </a:cubicBezTo>
                  <a:cubicBezTo>
                    <a:pt x="775" y="1760"/>
                    <a:pt x="769" y="1596"/>
                    <a:pt x="763" y="1444"/>
                  </a:cubicBezTo>
                  <a:cubicBezTo>
                    <a:pt x="734" y="1291"/>
                    <a:pt x="693" y="1139"/>
                    <a:pt x="693" y="980"/>
                  </a:cubicBezTo>
                  <a:cubicBezTo>
                    <a:pt x="681" y="652"/>
                    <a:pt x="699" y="329"/>
                    <a:pt x="7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"/>
            <p:cNvSpPr/>
            <p:nvPr/>
          </p:nvSpPr>
          <p:spPr>
            <a:xfrm>
              <a:off x="4368975" y="1711300"/>
              <a:ext cx="26875" cy="75125"/>
            </a:xfrm>
            <a:custGeom>
              <a:avLst/>
              <a:gdLst/>
              <a:ahLst/>
              <a:cxnLst/>
              <a:rect l="l" t="t" r="r" b="b"/>
              <a:pathLst>
                <a:path w="1075" h="3005" extrusionOk="0">
                  <a:moveTo>
                    <a:pt x="335" y="1"/>
                  </a:moveTo>
                  <a:cubicBezTo>
                    <a:pt x="288" y="1004"/>
                    <a:pt x="1" y="1995"/>
                    <a:pt x="365" y="3004"/>
                  </a:cubicBezTo>
                  <a:cubicBezTo>
                    <a:pt x="787" y="2711"/>
                    <a:pt x="1075" y="2382"/>
                    <a:pt x="951" y="1890"/>
                  </a:cubicBezTo>
                  <a:cubicBezTo>
                    <a:pt x="775" y="1256"/>
                    <a:pt x="541" y="628"/>
                    <a:pt x="3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"/>
            <p:cNvSpPr/>
            <p:nvPr/>
          </p:nvSpPr>
          <p:spPr>
            <a:xfrm>
              <a:off x="4391575" y="1593525"/>
              <a:ext cx="29500" cy="60900"/>
            </a:xfrm>
            <a:custGeom>
              <a:avLst/>
              <a:gdLst/>
              <a:ahLst/>
              <a:cxnLst/>
              <a:rect l="l" t="t" r="r" b="b"/>
              <a:pathLst>
                <a:path w="1180" h="2436" extrusionOk="0">
                  <a:moveTo>
                    <a:pt x="206" y="1"/>
                  </a:moveTo>
                  <a:cubicBezTo>
                    <a:pt x="141" y="435"/>
                    <a:pt x="77" y="875"/>
                    <a:pt x="0" y="1321"/>
                  </a:cubicBezTo>
                  <a:lnTo>
                    <a:pt x="141" y="1321"/>
                  </a:lnTo>
                  <a:cubicBezTo>
                    <a:pt x="165" y="1256"/>
                    <a:pt x="182" y="1198"/>
                    <a:pt x="241" y="1022"/>
                  </a:cubicBezTo>
                  <a:cubicBezTo>
                    <a:pt x="388" y="1374"/>
                    <a:pt x="493" y="1643"/>
                    <a:pt x="605" y="1907"/>
                  </a:cubicBezTo>
                  <a:lnTo>
                    <a:pt x="593" y="1896"/>
                  </a:lnTo>
                  <a:lnTo>
                    <a:pt x="751" y="2201"/>
                  </a:lnTo>
                  <a:lnTo>
                    <a:pt x="751" y="2189"/>
                  </a:lnTo>
                  <a:cubicBezTo>
                    <a:pt x="874" y="2259"/>
                    <a:pt x="992" y="2330"/>
                    <a:pt x="1180" y="2435"/>
                  </a:cubicBezTo>
                  <a:cubicBezTo>
                    <a:pt x="933" y="1567"/>
                    <a:pt x="957" y="699"/>
                    <a:pt x="4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"/>
            <p:cNvSpPr/>
            <p:nvPr/>
          </p:nvSpPr>
          <p:spPr>
            <a:xfrm>
              <a:off x="4238025" y="1396125"/>
              <a:ext cx="23050" cy="66025"/>
            </a:xfrm>
            <a:custGeom>
              <a:avLst/>
              <a:gdLst/>
              <a:ahLst/>
              <a:cxnLst/>
              <a:rect l="l" t="t" r="r" b="b"/>
              <a:pathLst>
                <a:path w="922" h="2641" extrusionOk="0">
                  <a:moveTo>
                    <a:pt x="505" y="1"/>
                  </a:moveTo>
                  <a:cubicBezTo>
                    <a:pt x="176" y="435"/>
                    <a:pt x="0" y="751"/>
                    <a:pt x="129" y="1191"/>
                  </a:cubicBezTo>
                  <a:cubicBezTo>
                    <a:pt x="229" y="1502"/>
                    <a:pt x="241" y="1842"/>
                    <a:pt x="293" y="2170"/>
                  </a:cubicBezTo>
                  <a:lnTo>
                    <a:pt x="293" y="2170"/>
                  </a:lnTo>
                  <a:cubicBezTo>
                    <a:pt x="292" y="2169"/>
                    <a:pt x="290" y="2167"/>
                    <a:pt x="288" y="2165"/>
                  </a:cubicBezTo>
                  <a:lnTo>
                    <a:pt x="288" y="2165"/>
                  </a:lnTo>
                  <a:lnTo>
                    <a:pt x="294" y="2171"/>
                  </a:lnTo>
                  <a:cubicBezTo>
                    <a:pt x="293" y="2171"/>
                    <a:pt x="293" y="2171"/>
                    <a:pt x="293" y="2170"/>
                  </a:cubicBezTo>
                  <a:lnTo>
                    <a:pt x="293" y="2170"/>
                  </a:lnTo>
                  <a:cubicBezTo>
                    <a:pt x="349" y="2221"/>
                    <a:pt x="395" y="2267"/>
                    <a:pt x="446" y="2318"/>
                  </a:cubicBezTo>
                  <a:lnTo>
                    <a:pt x="434" y="2312"/>
                  </a:lnTo>
                  <a:lnTo>
                    <a:pt x="434" y="2312"/>
                  </a:lnTo>
                  <a:cubicBezTo>
                    <a:pt x="558" y="2388"/>
                    <a:pt x="681" y="2476"/>
                    <a:pt x="921" y="2640"/>
                  </a:cubicBezTo>
                  <a:cubicBezTo>
                    <a:pt x="827" y="1714"/>
                    <a:pt x="822" y="904"/>
                    <a:pt x="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"/>
            <p:cNvSpPr/>
            <p:nvPr/>
          </p:nvSpPr>
          <p:spPr>
            <a:xfrm>
              <a:off x="4364300" y="1288475"/>
              <a:ext cx="36100" cy="38000"/>
            </a:xfrm>
            <a:custGeom>
              <a:avLst/>
              <a:gdLst/>
              <a:ahLst/>
              <a:cxnLst/>
              <a:rect l="l" t="t" r="r" b="b"/>
              <a:pathLst>
                <a:path w="1444" h="1520" extrusionOk="0">
                  <a:moveTo>
                    <a:pt x="827" y="1"/>
                  </a:moveTo>
                  <a:lnTo>
                    <a:pt x="816" y="24"/>
                  </a:lnTo>
                  <a:cubicBezTo>
                    <a:pt x="704" y="124"/>
                    <a:pt x="604" y="223"/>
                    <a:pt x="499" y="323"/>
                  </a:cubicBezTo>
                  <a:cubicBezTo>
                    <a:pt x="387" y="423"/>
                    <a:pt x="288" y="523"/>
                    <a:pt x="176" y="628"/>
                  </a:cubicBezTo>
                  <a:cubicBezTo>
                    <a:pt x="0" y="1039"/>
                    <a:pt x="170" y="1309"/>
                    <a:pt x="493" y="1520"/>
                  </a:cubicBezTo>
                  <a:cubicBezTo>
                    <a:pt x="827" y="1315"/>
                    <a:pt x="417" y="881"/>
                    <a:pt x="816" y="746"/>
                  </a:cubicBezTo>
                  <a:lnTo>
                    <a:pt x="816" y="746"/>
                  </a:lnTo>
                  <a:cubicBezTo>
                    <a:pt x="816" y="746"/>
                    <a:pt x="798" y="757"/>
                    <a:pt x="810" y="757"/>
                  </a:cubicBezTo>
                  <a:cubicBezTo>
                    <a:pt x="998" y="581"/>
                    <a:pt x="1179" y="405"/>
                    <a:pt x="1443" y="159"/>
                  </a:cubicBezTo>
                  <a:cubicBezTo>
                    <a:pt x="1209" y="94"/>
                    <a:pt x="1021" y="47"/>
                    <a:pt x="82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"/>
            <p:cNvSpPr/>
            <p:nvPr/>
          </p:nvSpPr>
          <p:spPr>
            <a:xfrm>
              <a:off x="4107625" y="1710575"/>
              <a:ext cx="27750" cy="43800"/>
            </a:xfrm>
            <a:custGeom>
              <a:avLst/>
              <a:gdLst/>
              <a:ahLst/>
              <a:cxnLst/>
              <a:rect l="l" t="t" r="r" b="b"/>
              <a:pathLst>
                <a:path w="1110" h="1752" extrusionOk="0">
                  <a:moveTo>
                    <a:pt x="1080" y="0"/>
                  </a:moveTo>
                  <a:cubicBezTo>
                    <a:pt x="810" y="229"/>
                    <a:pt x="593" y="411"/>
                    <a:pt x="376" y="593"/>
                  </a:cubicBezTo>
                  <a:lnTo>
                    <a:pt x="388" y="587"/>
                  </a:lnTo>
                  <a:lnTo>
                    <a:pt x="388" y="587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88" y="1104"/>
                    <a:pt x="88" y="1101"/>
                    <a:pt x="89" y="1097"/>
                  </a:cubicBezTo>
                  <a:lnTo>
                    <a:pt x="89" y="1097"/>
                  </a:lnTo>
                  <a:lnTo>
                    <a:pt x="83" y="1115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59" y="1309"/>
                    <a:pt x="30" y="1512"/>
                    <a:pt x="1" y="1743"/>
                  </a:cubicBezTo>
                  <a:cubicBezTo>
                    <a:pt x="67" y="1747"/>
                    <a:pt x="129" y="1752"/>
                    <a:pt x="186" y="1752"/>
                  </a:cubicBezTo>
                  <a:cubicBezTo>
                    <a:pt x="361" y="1752"/>
                    <a:pt x="492" y="1707"/>
                    <a:pt x="576" y="1473"/>
                  </a:cubicBezTo>
                  <a:cubicBezTo>
                    <a:pt x="646" y="1262"/>
                    <a:pt x="828" y="1080"/>
                    <a:pt x="969" y="880"/>
                  </a:cubicBezTo>
                  <a:lnTo>
                    <a:pt x="969" y="880"/>
                  </a:lnTo>
                  <a:lnTo>
                    <a:pt x="957" y="892"/>
                  </a:lnTo>
                  <a:cubicBezTo>
                    <a:pt x="1004" y="739"/>
                    <a:pt x="1057" y="593"/>
                    <a:pt x="1110" y="440"/>
                  </a:cubicBezTo>
                  <a:lnTo>
                    <a:pt x="1110" y="440"/>
                  </a:lnTo>
                  <a:lnTo>
                    <a:pt x="1104" y="452"/>
                  </a:lnTo>
                  <a:cubicBezTo>
                    <a:pt x="1104" y="335"/>
                    <a:pt x="1092" y="229"/>
                    <a:pt x="10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"/>
            <p:cNvSpPr/>
            <p:nvPr/>
          </p:nvSpPr>
          <p:spPr>
            <a:xfrm>
              <a:off x="4342300" y="1275125"/>
              <a:ext cx="42700" cy="33625"/>
            </a:xfrm>
            <a:custGeom>
              <a:avLst/>
              <a:gdLst/>
              <a:ahLst/>
              <a:cxnLst/>
              <a:rect l="l" t="t" r="r" b="b"/>
              <a:pathLst>
                <a:path w="1708" h="1345" extrusionOk="0">
                  <a:moveTo>
                    <a:pt x="387" y="1"/>
                  </a:moveTo>
                  <a:cubicBezTo>
                    <a:pt x="0" y="364"/>
                    <a:pt x="440" y="564"/>
                    <a:pt x="511" y="822"/>
                  </a:cubicBezTo>
                  <a:cubicBezTo>
                    <a:pt x="376" y="986"/>
                    <a:pt x="258" y="1139"/>
                    <a:pt x="82" y="1344"/>
                  </a:cubicBezTo>
                  <a:cubicBezTo>
                    <a:pt x="387" y="1309"/>
                    <a:pt x="593" y="1285"/>
                    <a:pt x="804" y="1262"/>
                  </a:cubicBezTo>
                  <a:cubicBezTo>
                    <a:pt x="792" y="1045"/>
                    <a:pt x="786" y="816"/>
                    <a:pt x="786" y="593"/>
                  </a:cubicBezTo>
                  <a:lnTo>
                    <a:pt x="739" y="482"/>
                  </a:lnTo>
                  <a:lnTo>
                    <a:pt x="739" y="482"/>
                  </a:lnTo>
                  <a:cubicBezTo>
                    <a:pt x="780" y="499"/>
                    <a:pt x="816" y="505"/>
                    <a:pt x="851" y="523"/>
                  </a:cubicBezTo>
                  <a:cubicBezTo>
                    <a:pt x="1132" y="535"/>
                    <a:pt x="1414" y="540"/>
                    <a:pt x="1696" y="558"/>
                  </a:cubicBezTo>
                  <a:lnTo>
                    <a:pt x="1707" y="535"/>
                  </a:lnTo>
                  <a:cubicBezTo>
                    <a:pt x="1262" y="359"/>
                    <a:pt x="816" y="177"/>
                    <a:pt x="38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"/>
            <p:cNvSpPr/>
            <p:nvPr/>
          </p:nvSpPr>
          <p:spPr>
            <a:xfrm>
              <a:off x="4344200" y="1791525"/>
              <a:ext cx="23050" cy="39325"/>
            </a:xfrm>
            <a:custGeom>
              <a:avLst/>
              <a:gdLst/>
              <a:ahLst/>
              <a:cxnLst/>
              <a:rect l="l" t="t" r="r" b="b"/>
              <a:pathLst>
                <a:path w="922" h="1573" extrusionOk="0">
                  <a:moveTo>
                    <a:pt x="534" y="1"/>
                  </a:moveTo>
                  <a:cubicBezTo>
                    <a:pt x="323" y="464"/>
                    <a:pt x="1" y="910"/>
                    <a:pt x="323" y="1573"/>
                  </a:cubicBezTo>
                  <a:cubicBezTo>
                    <a:pt x="546" y="1139"/>
                    <a:pt x="740" y="792"/>
                    <a:pt x="922" y="440"/>
                  </a:cubicBezTo>
                  <a:cubicBezTo>
                    <a:pt x="792" y="294"/>
                    <a:pt x="658" y="147"/>
                    <a:pt x="53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"/>
            <p:cNvSpPr/>
            <p:nvPr/>
          </p:nvSpPr>
          <p:spPr>
            <a:xfrm>
              <a:off x="4255625" y="1336000"/>
              <a:ext cx="23625" cy="51800"/>
            </a:xfrm>
            <a:custGeom>
              <a:avLst/>
              <a:gdLst/>
              <a:ahLst/>
              <a:cxnLst/>
              <a:rect l="l" t="t" r="r" b="b"/>
              <a:pathLst>
                <a:path w="945" h="2072" extrusionOk="0">
                  <a:moveTo>
                    <a:pt x="775" y="0"/>
                  </a:moveTo>
                  <a:cubicBezTo>
                    <a:pt x="417" y="235"/>
                    <a:pt x="211" y="505"/>
                    <a:pt x="159" y="886"/>
                  </a:cubicBezTo>
                  <a:cubicBezTo>
                    <a:pt x="100" y="1050"/>
                    <a:pt x="53" y="1220"/>
                    <a:pt x="0" y="1379"/>
                  </a:cubicBezTo>
                  <a:cubicBezTo>
                    <a:pt x="30" y="1608"/>
                    <a:pt x="53" y="1842"/>
                    <a:pt x="82" y="2071"/>
                  </a:cubicBezTo>
                  <a:cubicBezTo>
                    <a:pt x="299" y="1707"/>
                    <a:pt x="393" y="1367"/>
                    <a:pt x="505" y="1027"/>
                  </a:cubicBezTo>
                  <a:cubicBezTo>
                    <a:pt x="616" y="710"/>
                    <a:pt x="945" y="458"/>
                    <a:pt x="775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"/>
            <p:cNvSpPr/>
            <p:nvPr/>
          </p:nvSpPr>
          <p:spPr>
            <a:xfrm>
              <a:off x="4357550" y="1775100"/>
              <a:ext cx="19225" cy="27450"/>
            </a:xfrm>
            <a:custGeom>
              <a:avLst/>
              <a:gdLst/>
              <a:ahLst/>
              <a:cxnLst/>
              <a:rect l="l" t="t" r="r" b="b"/>
              <a:pathLst>
                <a:path w="769" h="1098" extrusionOk="0">
                  <a:moveTo>
                    <a:pt x="323" y="0"/>
                  </a:moveTo>
                  <a:cubicBezTo>
                    <a:pt x="237" y="23"/>
                    <a:pt x="145" y="41"/>
                    <a:pt x="59" y="64"/>
                  </a:cubicBezTo>
                  <a:lnTo>
                    <a:pt x="59" y="64"/>
                  </a:lnTo>
                  <a:cubicBezTo>
                    <a:pt x="59" y="62"/>
                    <a:pt x="59" y="61"/>
                    <a:pt x="59" y="59"/>
                  </a:cubicBezTo>
                  <a:lnTo>
                    <a:pt x="59" y="59"/>
                  </a:lnTo>
                  <a:lnTo>
                    <a:pt x="53" y="65"/>
                  </a:lnTo>
                  <a:cubicBezTo>
                    <a:pt x="55" y="65"/>
                    <a:pt x="57" y="64"/>
                    <a:pt x="59" y="64"/>
                  </a:cubicBezTo>
                  <a:lnTo>
                    <a:pt x="59" y="64"/>
                  </a:lnTo>
                  <a:cubicBezTo>
                    <a:pt x="35" y="262"/>
                    <a:pt x="24" y="465"/>
                    <a:pt x="0" y="658"/>
                  </a:cubicBezTo>
                  <a:cubicBezTo>
                    <a:pt x="129" y="804"/>
                    <a:pt x="258" y="951"/>
                    <a:pt x="388" y="1097"/>
                  </a:cubicBezTo>
                  <a:cubicBezTo>
                    <a:pt x="634" y="828"/>
                    <a:pt x="769" y="540"/>
                    <a:pt x="511" y="212"/>
                  </a:cubicBezTo>
                  <a:cubicBezTo>
                    <a:pt x="446" y="141"/>
                    <a:pt x="388" y="71"/>
                    <a:pt x="32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"/>
            <p:cNvSpPr/>
            <p:nvPr/>
          </p:nvSpPr>
          <p:spPr>
            <a:xfrm>
              <a:off x="4361500" y="1288175"/>
              <a:ext cx="22900" cy="18500"/>
            </a:xfrm>
            <a:custGeom>
              <a:avLst/>
              <a:gdLst/>
              <a:ahLst/>
              <a:cxnLst/>
              <a:rect l="l" t="t" r="r" b="b"/>
              <a:pathLst>
                <a:path w="916" h="740" extrusionOk="0">
                  <a:moveTo>
                    <a:pt x="77" y="1"/>
                  </a:moveTo>
                  <a:cubicBezTo>
                    <a:pt x="54" y="24"/>
                    <a:pt x="30" y="42"/>
                    <a:pt x="1" y="65"/>
                  </a:cubicBezTo>
                  <a:cubicBezTo>
                    <a:pt x="7" y="294"/>
                    <a:pt x="24" y="511"/>
                    <a:pt x="30" y="740"/>
                  </a:cubicBezTo>
                  <a:cubicBezTo>
                    <a:pt x="112" y="705"/>
                    <a:pt x="200" y="675"/>
                    <a:pt x="282" y="640"/>
                  </a:cubicBezTo>
                  <a:cubicBezTo>
                    <a:pt x="388" y="541"/>
                    <a:pt x="494" y="441"/>
                    <a:pt x="605" y="335"/>
                  </a:cubicBezTo>
                  <a:cubicBezTo>
                    <a:pt x="711" y="235"/>
                    <a:pt x="816" y="136"/>
                    <a:pt x="916" y="36"/>
                  </a:cubicBezTo>
                  <a:cubicBezTo>
                    <a:pt x="640" y="18"/>
                    <a:pt x="353" y="13"/>
                    <a:pt x="77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"/>
            <p:cNvSpPr/>
            <p:nvPr/>
          </p:nvSpPr>
          <p:spPr>
            <a:xfrm>
              <a:off x="4238025" y="1358150"/>
              <a:ext cx="21575" cy="26125"/>
            </a:xfrm>
            <a:custGeom>
              <a:avLst/>
              <a:gdLst/>
              <a:ahLst/>
              <a:cxnLst/>
              <a:rect l="l" t="t" r="r" b="b"/>
              <a:pathLst>
                <a:path w="863" h="1045" extrusionOk="0">
                  <a:moveTo>
                    <a:pt x="863" y="0"/>
                  </a:moveTo>
                  <a:lnTo>
                    <a:pt x="863" y="0"/>
                  </a:lnTo>
                  <a:cubicBezTo>
                    <a:pt x="593" y="223"/>
                    <a:pt x="329" y="440"/>
                    <a:pt x="59" y="657"/>
                  </a:cubicBezTo>
                  <a:cubicBezTo>
                    <a:pt x="41" y="786"/>
                    <a:pt x="24" y="909"/>
                    <a:pt x="0" y="1044"/>
                  </a:cubicBezTo>
                  <a:cubicBezTo>
                    <a:pt x="153" y="880"/>
                    <a:pt x="299" y="722"/>
                    <a:pt x="470" y="575"/>
                  </a:cubicBezTo>
                  <a:cubicBezTo>
                    <a:pt x="528" y="522"/>
                    <a:pt x="622" y="516"/>
                    <a:pt x="704" y="487"/>
                  </a:cubicBezTo>
                  <a:cubicBezTo>
                    <a:pt x="757" y="323"/>
                    <a:pt x="816" y="164"/>
                    <a:pt x="8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"/>
            <p:cNvSpPr/>
            <p:nvPr/>
          </p:nvSpPr>
          <p:spPr>
            <a:xfrm>
              <a:off x="4384250" y="1306375"/>
              <a:ext cx="12925" cy="19375"/>
            </a:xfrm>
            <a:custGeom>
              <a:avLst/>
              <a:gdLst/>
              <a:ahLst/>
              <a:cxnLst/>
              <a:rect l="l" t="t" r="r" b="b"/>
              <a:pathLst>
                <a:path w="517" h="775" extrusionOk="0">
                  <a:moveTo>
                    <a:pt x="516" y="0"/>
                  </a:moveTo>
                  <a:cubicBezTo>
                    <a:pt x="324" y="17"/>
                    <a:pt x="170" y="29"/>
                    <a:pt x="18" y="40"/>
                  </a:cubicBezTo>
                  <a:lnTo>
                    <a:pt x="18" y="40"/>
                  </a:lnTo>
                  <a:lnTo>
                    <a:pt x="18" y="30"/>
                  </a:lnTo>
                  <a:lnTo>
                    <a:pt x="0" y="41"/>
                  </a:lnTo>
                  <a:cubicBezTo>
                    <a:pt x="6" y="41"/>
                    <a:pt x="12" y="40"/>
                    <a:pt x="18" y="40"/>
                  </a:cubicBezTo>
                  <a:lnTo>
                    <a:pt x="18" y="40"/>
                  </a:lnTo>
                  <a:lnTo>
                    <a:pt x="18" y="775"/>
                  </a:lnTo>
                  <a:cubicBezTo>
                    <a:pt x="147" y="769"/>
                    <a:pt x="288" y="769"/>
                    <a:pt x="422" y="763"/>
                  </a:cubicBezTo>
                  <a:cubicBezTo>
                    <a:pt x="446" y="516"/>
                    <a:pt x="481" y="276"/>
                    <a:pt x="516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"/>
            <p:cNvSpPr/>
            <p:nvPr/>
          </p:nvSpPr>
          <p:spPr>
            <a:xfrm>
              <a:off x="4414000" y="1388050"/>
              <a:ext cx="7525" cy="22175"/>
            </a:xfrm>
            <a:custGeom>
              <a:avLst/>
              <a:gdLst/>
              <a:ahLst/>
              <a:cxnLst/>
              <a:rect l="l" t="t" r="r" b="b"/>
              <a:pathLst>
                <a:path w="301" h="887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294"/>
                    <a:pt x="112" y="588"/>
                    <a:pt x="159" y="881"/>
                  </a:cubicBezTo>
                  <a:cubicBezTo>
                    <a:pt x="200" y="881"/>
                    <a:pt x="236" y="887"/>
                    <a:pt x="277" y="887"/>
                  </a:cubicBezTo>
                  <a:cubicBezTo>
                    <a:pt x="288" y="605"/>
                    <a:pt x="294" y="312"/>
                    <a:pt x="300" y="18"/>
                  </a:cubicBezTo>
                  <a:cubicBezTo>
                    <a:pt x="206" y="7"/>
                    <a:pt x="101" y="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"/>
            <p:cNvSpPr/>
            <p:nvPr/>
          </p:nvSpPr>
          <p:spPr>
            <a:xfrm>
              <a:off x="4408875" y="1271325"/>
              <a:ext cx="19800" cy="14125"/>
            </a:xfrm>
            <a:custGeom>
              <a:avLst/>
              <a:gdLst/>
              <a:ahLst/>
              <a:cxnLst/>
              <a:rect l="l" t="t" r="r" b="b"/>
              <a:pathLst>
                <a:path w="792" h="565" extrusionOk="0">
                  <a:moveTo>
                    <a:pt x="141" y="0"/>
                  </a:moveTo>
                  <a:cubicBezTo>
                    <a:pt x="95" y="59"/>
                    <a:pt x="42" y="117"/>
                    <a:pt x="1" y="176"/>
                  </a:cubicBezTo>
                  <a:cubicBezTo>
                    <a:pt x="110" y="479"/>
                    <a:pt x="333" y="564"/>
                    <a:pt x="591" y="564"/>
                  </a:cubicBezTo>
                  <a:cubicBezTo>
                    <a:pt x="649" y="564"/>
                    <a:pt x="709" y="560"/>
                    <a:pt x="770" y="553"/>
                  </a:cubicBezTo>
                  <a:lnTo>
                    <a:pt x="770" y="553"/>
                  </a:lnTo>
                  <a:cubicBezTo>
                    <a:pt x="770" y="556"/>
                    <a:pt x="769" y="560"/>
                    <a:pt x="769" y="563"/>
                  </a:cubicBezTo>
                  <a:lnTo>
                    <a:pt x="781" y="552"/>
                  </a:lnTo>
                  <a:lnTo>
                    <a:pt x="781" y="552"/>
                  </a:lnTo>
                  <a:cubicBezTo>
                    <a:pt x="777" y="552"/>
                    <a:pt x="773" y="553"/>
                    <a:pt x="770" y="553"/>
                  </a:cubicBezTo>
                  <a:lnTo>
                    <a:pt x="770" y="553"/>
                  </a:lnTo>
                  <a:cubicBezTo>
                    <a:pt x="791" y="113"/>
                    <a:pt x="345" y="198"/>
                    <a:pt x="14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"/>
            <p:cNvSpPr/>
            <p:nvPr/>
          </p:nvSpPr>
          <p:spPr>
            <a:xfrm>
              <a:off x="4142400" y="1688125"/>
              <a:ext cx="18800" cy="18350"/>
            </a:xfrm>
            <a:custGeom>
              <a:avLst/>
              <a:gdLst/>
              <a:ahLst/>
              <a:cxnLst/>
              <a:rect l="l" t="t" r="r" b="b"/>
              <a:pathLst>
                <a:path w="752" h="734" extrusionOk="0">
                  <a:moveTo>
                    <a:pt x="452" y="1"/>
                  </a:moveTo>
                  <a:lnTo>
                    <a:pt x="299" y="159"/>
                  </a:lnTo>
                  <a:lnTo>
                    <a:pt x="141" y="312"/>
                  </a:lnTo>
                  <a:lnTo>
                    <a:pt x="153" y="306"/>
                  </a:lnTo>
                  <a:lnTo>
                    <a:pt x="153" y="306"/>
                  </a:lnTo>
                  <a:cubicBezTo>
                    <a:pt x="106" y="411"/>
                    <a:pt x="53" y="517"/>
                    <a:pt x="12" y="628"/>
                  </a:cubicBezTo>
                  <a:cubicBezTo>
                    <a:pt x="0" y="669"/>
                    <a:pt x="0" y="705"/>
                    <a:pt x="18" y="734"/>
                  </a:cubicBezTo>
                  <a:cubicBezTo>
                    <a:pt x="255" y="590"/>
                    <a:pt x="503" y="445"/>
                    <a:pt x="740" y="301"/>
                  </a:cubicBezTo>
                  <a:lnTo>
                    <a:pt x="740" y="301"/>
                  </a:lnTo>
                  <a:cubicBezTo>
                    <a:pt x="740" y="304"/>
                    <a:pt x="740" y="308"/>
                    <a:pt x="739" y="312"/>
                  </a:cubicBezTo>
                  <a:lnTo>
                    <a:pt x="751" y="294"/>
                  </a:lnTo>
                  <a:lnTo>
                    <a:pt x="751" y="294"/>
                  </a:lnTo>
                  <a:cubicBezTo>
                    <a:pt x="747" y="296"/>
                    <a:pt x="744" y="298"/>
                    <a:pt x="740" y="301"/>
                  </a:cubicBezTo>
                  <a:lnTo>
                    <a:pt x="740" y="301"/>
                  </a:lnTo>
                  <a:cubicBezTo>
                    <a:pt x="745" y="210"/>
                    <a:pt x="746" y="109"/>
                    <a:pt x="751" y="18"/>
                  </a:cubicBezTo>
                  <a:lnTo>
                    <a:pt x="745" y="12"/>
                  </a:lnTo>
                  <a:lnTo>
                    <a:pt x="446" y="12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"/>
            <p:cNvSpPr/>
            <p:nvPr/>
          </p:nvSpPr>
          <p:spPr>
            <a:xfrm>
              <a:off x="4385700" y="1556425"/>
              <a:ext cx="10150" cy="23500"/>
            </a:xfrm>
            <a:custGeom>
              <a:avLst/>
              <a:gdLst/>
              <a:ahLst/>
              <a:cxnLst/>
              <a:rect l="l" t="t" r="r" b="b"/>
              <a:pathLst>
                <a:path w="406" h="940" extrusionOk="0">
                  <a:moveTo>
                    <a:pt x="382" y="1"/>
                  </a:moveTo>
                  <a:cubicBezTo>
                    <a:pt x="259" y="270"/>
                    <a:pt x="130" y="546"/>
                    <a:pt x="1" y="834"/>
                  </a:cubicBezTo>
                  <a:cubicBezTo>
                    <a:pt x="48" y="863"/>
                    <a:pt x="100" y="898"/>
                    <a:pt x="142" y="939"/>
                  </a:cubicBezTo>
                  <a:lnTo>
                    <a:pt x="406" y="476"/>
                  </a:lnTo>
                  <a:cubicBezTo>
                    <a:pt x="400" y="311"/>
                    <a:pt x="388" y="159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"/>
            <p:cNvSpPr/>
            <p:nvPr/>
          </p:nvSpPr>
          <p:spPr>
            <a:xfrm>
              <a:off x="4395375" y="1263075"/>
              <a:ext cx="16900" cy="12675"/>
            </a:xfrm>
            <a:custGeom>
              <a:avLst/>
              <a:gdLst/>
              <a:ahLst/>
              <a:cxnLst/>
              <a:rect l="l" t="t" r="r" b="b"/>
              <a:pathLst>
                <a:path w="676" h="507" extrusionOk="0">
                  <a:moveTo>
                    <a:pt x="254" y="1"/>
                  </a:moveTo>
                  <a:cubicBezTo>
                    <a:pt x="187" y="1"/>
                    <a:pt x="105" y="29"/>
                    <a:pt x="1" y="101"/>
                  </a:cubicBezTo>
                  <a:cubicBezTo>
                    <a:pt x="200" y="254"/>
                    <a:pt x="371" y="377"/>
                    <a:pt x="541" y="506"/>
                  </a:cubicBezTo>
                  <a:cubicBezTo>
                    <a:pt x="588" y="453"/>
                    <a:pt x="635" y="395"/>
                    <a:pt x="676" y="330"/>
                  </a:cubicBezTo>
                  <a:cubicBezTo>
                    <a:pt x="530" y="264"/>
                    <a:pt x="460" y="1"/>
                    <a:pt x="25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"/>
            <p:cNvSpPr/>
            <p:nvPr/>
          </p:nvSpPr>
          <p:spPr>
            <a:xfrm>
              <a:off x="4389075" y="1277775"/>
              <a:ext cx="18500" cy="10425"/>
            </a:xfrm>
            <a:custGeom>
              <a:avLst/>
              <a:gdLst/>
              <a:ahLst/>
              <a:cxnLst/>
              <a:rect l="l" t="t" r="r" b="b"/>
              <a:pathLst>
                <a:path w="740" h="417" extrusionOk="0">
                  <a:moveTo>
                    <a:pt x="388" y="1"/>
                  </a:moveTo>
                  <a:cubicBezTo>
                    <a:pt x="280" y="1"/>
                    <a:pt x="153" y="43"/>
                    <a:pt x="1" y="123"/>
                  </a:cubicBezTo>
                  <a:cubicBezTo>
                    <a:pt x="253" y="241"/>
                    <a:pt x="441" y="329"/>
                    <a:pt x="623" y="417"/>
                  </a:cubicBezTo>
                  <a:cubicBezTo>
                    <a:pt x="669" y="364"/>
                    <a:pt x="705" y="311"/>
                    <a:pt x="740" y="253"/>
                  </a:cubicBezTo>
                  <a:cubicBezTo>
                    <a:pt x="651" y="82"/>
                    <a:pt x="538" y="1"/>
                    <a:pt x="388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"/>
            <p:cNvSpPr/>
            <p:nvPr/>
          </p:nvSpPr>
          <p:spPr>
            <a:xfrm>
              <a:off x="4272325" y="1319725"/>
              <a:ext cx="13225" cy="19825"/>
            </a:xfrm>
            <a:custGeom>
              <a:avLst/>
              <a:gdLst/>
              <a:ahLst/>
              <a:cxnLst/>
              <a:rect l="l" t="t" r="r" b="b"/>
              <a:pathLst>
                <a:path w="529" h="793" extrusionOk="0">
                  <a:moveTo>
                    <a:pt x="353" y="0"/>
                  </a:moveTo>
                  <a:lnTo>
                    <a:pt x="353" y="0"/>
                  </a:lnTo>
                  <a:cubicBezTo>
                    <a:pt x="48" y="217"/>
                    <a:pt x="1" y="458"/>
                    <a:pt x="42" y="792"/>
                  </a:cubicBezTo>
                  <a:cubicBezTo>
                    <a:pt x="529" y="640"/>
                    <a:pt x="394" y="329"/>
                    <a:pt x="353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"/>
            <p:cNvSpPr/>
            <p:nvPr/>
          </p:nvSpPr>
          <p:spPr>
            <a:xfrm>
              <a:off x="4221750" y="1387900"/>
              <a:ext cx="8800" cy="10150"/>
            </a:xfrm>
            <a:custGeom>
              <a:avLst/>
              <a:gdLst/>
              <a:ahLst/>
              <a:cxnLst/>
              <a:rect l="l" t="t" r="r" b="b"/>
              <a:pathLst>
                <a:path w="352" h="406" extrusionOk="0">
                  <a:moveTo>
                    <a:pt x="352" y="1"/>
                  </a:moveTo>
                  <a:lnTo>
                    <a:pt x="352" y="1"/>
                  </a:lnTo>
                  <a:cubicBezTo>
                    <a:pt x="194" y="95"/>
                    <a:pt x="0" y="159"/>
                    <a:pt x="176" y="406"/>
                  </a:cubicBezTo>
                  <a:cubicBezTo>
                    <a:pt x="235" y="265"/>
                    <a:pt x="299" y="130"/>
                    <a:pt x="3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"/>
            <p:cNvSpPr/>
            <p:nvPr/>
          </p:nvSpPr>
          <p:spPr>
            <a:xfrm>
              <a:off x="4160575" y="1677125"/>
              <a:ext cx="9150" cy="11625"/>
            </a:xfrm>
            <a:custGeom>
              <a:avLst/>
              <a:gdLst/>
              <a:ahLst/>
              <a:cxnLst/>
              <a:rect l="l" t="t" r="r" b="b"/>
              <a:pathLst>
                <a:path w="366" h="465" extrusionOk="0">
                  <a:moveTo>
                    <a:pt x="229" y="1"/>
                  </a:moveTo>
                  <a:lnTo>
                    <a:pt x="229" y="1"/>
                  </a:lnTo>
                  <a:cubicBezTo>
                    <a:pt x="234" y="8"/>
                    <a:pt x="237" y="15"/>
                    <a:pt x="241" y="22"/>
                  </a:cubicBezTo>
                  <a:lnTo>
                    <a:pt x="241" y="22"/>
                  </a:lnTo>
                  <a:cubicBezTo>
                    <a:pt x="243" y="21"/>
                    <a:pt x="245" y="20"/>
                    <a:pt x="247" y="18"/>
                  </a:cubicBezTo>
                  <a:lnTo>
                    <a:pt x="229" y="1"/>
                  </a:lnTo>
                  <a:close/>
                  <a:moveTo>
                    <a:pt x="241" y="22"/>
                  </a:moveTo>
                  <a:lnTo>
                    <a:pt x="241" y="22"/>
                  </a:lnTo>
                  <a:cubicBezTo>
                    <a:pt x="165" y="71"/>
                    <a:pt x="89" y="115"/>
                    <a:pt x="12" y="158"/>
                  </a:cubicBezTo>
                  <a:lnTo>
                    <a:pt x="12" y="158"/>
                  </a:lnTo>
                  <a:lnTo>
                    <a:pt x="12" y="153"/>
                  </a:lnTo>
                  <a:lnTo>
                    <a:pt x="1" y="165"/>
                  </a:lnTo>
                  <a:cubicBezTo>
                    <a:pt x="5" y="163"/>
                    <a:pt x="9" y="160"/>
                    <a:pt x="12" y="158"/>
                  </a:cubicBezTo>
                  <a:lnTo>
                    <a:pt x="12" y="158"/>
                  </a:lnTo>
                  <a:lnTo>
                    <a:pt x="12" y="458"/>
                  </a:lnTo>
                  <a:lnTo>
                    <a:pt x="18" y="464"/>
                  </a:lnTo>
                  <a:cubicBezTo>
                    <a:pt x="184" y="356"/>
                    <a:pt x="366" y="264"/>
                    <a:pt x="241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"/>
            <p:cNvSpPr/>
            <p:nvPr/>
          </p:nvSpPr>
          <p:spPr>
            <a:xfrm>
              <a:off x="4355350" y="1313500"/>
              <a:ext cx="6825" cy="6975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151" y="1"/>
                  </a:moveTo>
                  <a:cubicBezTo>
                    <a:pt x="113" y="1"/>
                    <a:pt x="64" y="16"/>
                    <a:pt x="0" y="50"/>
                  </a:cubicBezTo>
                  <a:lnTo>
                    <a:pt x="0" y="196"/>
                  </a:lnTo>
                  <a:cubicBezTo>
                    <a:pt x="88" y="220"/>
                    <a:pt x="171" y="249"/>
                    <a:pt x="264" y="278"/>
                  </a:cubicBezTo>
                  <a:cubicBezTo>
                    <a:pt x="273" y="112"/>
                    <a:pt x="253" y="1"/>
                    <a:pt x="15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"/>
            <p:cNvSpPr/>
            <p:nvPr/>
          </p:nvSpPr>
          <p:spPr>
            <a:xfrm>
              <a:off x="4385550" y="1576950"/>
              <a:ext cx="3700" cy="6625"/>
            </a:xfrm>
            <a:custGeom>
              <a:avLst/>
              <a:gdLst/>
              <a:ahLst/>
              <a:cxnLst/>
              <a:rect l="l" t="t" r="r" b="b"/>
              <a:pathLst>
                <a:path w="148" h="265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89"/>
                    <a:pt x="18" y="177"/>
                    <a:pt x="18" y="265"/>
                  </a:cubicBezTo>
                  <a:lnTo>
                    <a:pt x="148" y="106"/>
                  </a:lnTo>
                  <a:cubicBezTo>
                    <a:pt x="101" y="71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"/>
            <p:cNvSpPr/>
            <p:nvPr/>
          </p:nvSpPr>
          <p:spPr>
            <a:xfrm>
              <a:off x="4365475" y="1774950"/>
              <a:ext cx="4700" cy="5300"/>
            </a:xfrm>
            <a:custGeom>
              <a:avLst/>
              <a:gdLst/>
              <a:ahLst/>
              <a:cxnLst/>
              <a:rect l="l" t="t" r="r" b="b"/>
              <a:pathLst>
                <a:path w="188" h="212" extrusionOk="0">
                  <a:moveTo>
                    <a:pt x="0" y="1"/>
                  </a:moveTo>
                  <a:lnTo>
                    <a:pt x="0" y="1"/>
                  </a:lnTo>
                  <a:cubicBezTo>
                    <a:pt x="65" y="71"/>
                    <a:pt x="123" y="147"/>
                    <a:pt x="188" y="212"/>
                  </a:cubicBezTo>
                  <a:cubicBezTo>
                    <a:pt x="123" y="136"/>
                    <a:pt x="65" y="71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"/>
            <p:cNvSpPr/>
            <p:nvPr/>
          </p:nvSpPr>
          <p:spPr>
            <a:xfrm>
              <a:off x="4230400" y="1382675"/>
              <a:ext cx="7350" cy="7075"/>
            </a:xfrm>
            <a:custGeom>
              <a:avLst/>
              <a:gdLst/>
              <a:ahLst/>
              <a:cxnLst/>
              <a:rect l="l" t="t" r="r" b="b"/>
              <a:pathLst>
                <a:path w="294" h="283" extrusionOk="0">
                  <a:moveTo>
                    <a:pt x="156" y="1"/>
                  </a:moveTo>
                  <a:cubicBezTo>
                    <a:pt x="72" y="1"/>
                    <a:pt x="37" y="113"/>
                    <a:pt x="0" y="216"/>
                  </a:cubicBezTo>
                  <a:cubicBezTo>
                    <a:pt x="62" y="263"/>
                    <a:pt x="110" y="283"/>
                    <a:pt x="148" y="283"/>
                  </a:cubicBezTo>
                  <a:cubicBezTo>
                    <a:pt x="233" y="283"/>
                    <a:pt x="269" y="183"/>
                    <a:pt x="293" y="69"/>
                  </a:cubicBezTo>
                  <a:cubicBezTo>
                    <a:pt x="236" y="21"/>
                    <a:pt x="192" y="1"/>
                    <a:pt x="1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"/>
            <p:cNvSpPr/>
            <p:nvPr/>
          </p:nvSpPr>
          <p:spPr>
            <a:xfrm>
              <a:off x="4313850" y="1289500"/>
              <a:ext cx="7500" cy="6325"/>
            </a:xfrm>
            <a:custGeom>
              <a:avLst/>
              <a:gdLst/>
              <a:ahLst/>
              <a:cxnLst/>
              <a:rect l="l" t="t" r="r" b="b"/>
              <a:pathLst>
                <a:path w="300" h="253" extrusionOk="0">
                  <a:moveTo>
                    <a:pt x="153" y="1"/>
                  </a:moveTo>
                  <a:cubicBezTo>
                    <a:pt x="106" y="1"/>
                    <a:pt x="53" y="65"/>
                    <a:pt x="0" y="100"/>
                  </a:cubicBezTo>
                  <a:cubicBezTo>
                    <a:pt x="47" y="147"/>
                    <a:pt x="82" y="188"/>
                    <a:pt x="141" y="253"/>
                  </a:cubicBezTo>
                  <a:cubicBezTo>
                    <a:pt x="217" y="194"/>
                    <a:pt x="258" y="153"/>
                    <a:pt x="299" y="106"/>
                  </a:cubicBezTo>
                  <a:cubicBezTo>
                    <a:pt x="258" y="65"/>
                    <a:pt x="205" y="1"/>
                    <a:pt x="153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"/>
            <p:cNvSpPr/>
            <p:nvPr/>
          </p:nvSpPr>
          <p:spPr>
            <a:xfrm>
              <a:off x="4135350" y="1706450"/>
              <a:ext cx="5450" cy="3700"/>
            </a:xfrm>
            <a:custGeom>
              <a:avLst/>
              <a:gdLst/>
              <a:ahLst/>
              <a:cxnLst/>
              <a:rect l="l" t="t" r="r" b="b"/>
              <a:pathLst>
                <a:path w="218" h="148" extrusionOk="0">
                  <a:moveTo>
                    <a:pt x="124" y="1"/>
                  </a:moveTo>
                  <a:cubicBezTo>
                    <a:pt x="89" y="54"/>
                    <a:pt x="42" y="101"/>
                    <a:pt x="1" y="148"/>
                  </a:cubicBezTo>
                  <a:cubicBezTo>
                    <a:pt x="71" y="142"/>
                    <a:pt x="147" y="130"/>
                    <a:pt x="218" y="112"/>
                  </a:cubicBezTo>
                  <a:cubicBezTo>
                    <a:pt x="188" y="77"/>
                    <a:pt x="153" y="48"/>
                    <a:pt x="1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"/>
            <p:cNvSpPr/>
            <p:nvPr/>
          </p:nvSpPr>
          <p:spPr>
            <a:xfrm>
              <a:off x="4138575" y="1703825"/>
              <a:ext cx="4125" cy="5300"/>
            </a:xfrm>
            <a:custGeom>
              <a:avLst/>
              <a:gdLst/>
              <a:ahLst/>
              <a:cxnLst/>
              <a:rect l="l" t="t" r="r" b="b"/>
              <a:pathLst>
                <a:path w="165" h="212" extrusionOk="0">
                  <a:moveTo>
                    <a:pt x="165" y="0"/>
                  </a:moveTo>
                  <a:lnTo>
                    <a:pt x="165" y="0"/>
                  </a:lnTo>
                  <a:cubicBezTo>
                    <a:pt x="112" y="36"/>
                    <a:pt x="54" y="71"/>
                    <a:pt x="1" y="106"/>
                  </a:cubicBezTo>
                  <a:cubicBezTo>
                    <a:pt x="24" y="147"/>
                    <a:pt x="59" y="182"/>
                    <a:pt x="89" y="212"/>
                  </a:cubicBezTo>
                  <a:cubicBezTo>
                    <a:pt x="130" y="188"/>
                    <a:pt x="147" y="159"/>
                    <a:pt x="159" y="118"/>
                  </a:cubicBezTo>
                  <a:cubicBezTo>
                    <a:pt x="147" y="77"/>
                    <a:pt x="159" y="36"/>
                    <a:pt x="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"/>
            <p:cNvSpPr/>
            <p:nvPr/>
          </p:nvSpPr>
          <p:spPr>
            <a:xfrm>
              <a:off x="4167925" y="1675950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3" y="1"/>
                  </a:moveTo>
                  <a:lnTo>
                    <a:pt x="53" y="1"/>
                  </a:lnTo>
                  <a:cubicBezTo>
                    <a:pt x="41" y="7"/>
                    <a:pt x="18" y="7"/>
                    <a:pt x="0" y="7"/>
                  </a:cubicBezTo>
                  <a:lnTo>
                    <a:pt x="0" y="18"/>
                  </a:lnTo>
                  <a:cubicBezTo>
                    <a:pt x="18" y="12"/>
                    <a:pt x="41" y="7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"/>
            <p:cNvSpPr/>
            <p:nvPr/>
          </p:nvSpPr>
          <p:spPr>
            <a:xfrm>
              <a:off x="4388050" y="1591175"/>
              <a:ext cx="2675" cy="2225"/>
            </a:xfrm>
            <a:custGeom>
              <a:avLst/>
              <a:gdLst/>
              <a:ahLst/>
              <a:cxnLst/>
              <a:rect l="l" t="t" r="r" b="b"/>
              <a:pathLst>
                <a:path w="107" h="89" extrusionOk="0">
                  <a:moveTo>
                    <a:pt x="100" y="1"/>
                  </a:moveTo>
                  <a:lnTo>
                    <a:pt x="31" y="70"/>
                  </a:lnTo>
                  <a:lnTo>
                    <a:pt x="31" y="70"/>
                  </a:lnTo>
                  <a:cubicBezTo>
                    <a:pt x="56" y="68"/>
                    <a:pt x="81" y="65"/>
                    <a:pt x="106" y="65"/>
                  </a:cubicBezTo>
                  <a:cubicBezTo>
                    <a:pt x="106" y="48"/>
                    <a:pt x="100" y="24"/>
                    <a:pt x="100" y="1"/>
                  </a:cubicBezTo>
                  <a:close/>
                  <a:moveTo>
                    <a:pt x="31" y="70"/>
                  </a:moveTo>
                  <a:cubicBezTo>
                    <a:pt x="21" y="71"/>
                    <a:pt x="11" y="71"/>
                    <a:pt x="1" y="71"/>
                  </a:cubicBezTo>
                  <a:lnTo>
                    <a:pt x="12" y="89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"/>
            <p:cNvSpPr/>
            <p:nvPr/>
          </p:nvSpPr>
          <p:spPr>
            <a:xfrm>
              <a:off x="4394650" y="1553050"/>
              <a:ext cx="1650" cy="3250"/>
            </a:xfrm>
            <a:custGeom>
              <a:avLst/>
              <a:gdLst/>
              <a:ahLst/>
              <a:cxnLst/>
              <a:rect l="l" t="t" r="r" b="b"/>
              <a:pathLst>
                <a:path w="66" h="130" extrusionOk="0">
                  <a:moveTo>
                    <a:pt x="48" y="1"/>
                  </a:moveTo>
                  <a:cubicBezTo>
                    <a:pt x="18" y="48"/>
                    <a:pt x="6" y="89"/>
                    <a:pt x="1" y="130"/>
                  </a:cubicBezTo>
                  <a:cubicBezTo>
                    <a:pt x="24" y="124"/>
                    <a:pt x="65" y="118"/>
                    <a:pt x="65" y="112"/>
                  </a:cubicBezTo>
                  <a:cubicBezTo>
                    <a:pt x="65" y="77"/>
                    <a:pt x="53" y="36"/>
                    <a:pt x="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"/>
            <p:cNvSpPr/>
            <p:nvPr/>
          </p:nvSpPr>
          <p:spPr>
            <a:xfrm>
              <a:off x="4218500" y="1472975"/>
              <a:ext cx="2825" cy="4575"/>
            </a:xfrm>
            <a:custGeom>
              <a:avLst/>
              <a:gdLst/>
              <a:ahLst/>
              <a:cxnLst/>
              <a:rect l="l" t="t" r="r" b="b"/>
              <a:pathLst>
                <a:path w="113" h="183" extrusionOk="0">
                  <a:moveTo>
                    <a:pt x="112" y="1"/>
                  </a:moveTo>
                  <a:lnTo>
                    <a:pt x="112" y="1"/>
                  </a:lnTo>
                  <a:cubicBezTo>
                    <a:pt x="77" y="30"/>
                    <a:pt x="36" y="53"/>
                    <a:pt x="1" y="83"/>
                  </a:cubicBezTo>
                  <a:cubicBezTo>
                    <a:pt x="36" y="118"/>
                    <a:pt x="77" y="147"/>
                    <a:pt x="107" y="182"/>
                  </a:cubicBezTo>
                  <a:cubicBezTo>
                    <a:pt x="112" y="124"/>
                    <a:pt x="112" y="59"/>
                    <a:pt x="1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"/>
            <p:cNvSpPr/>
            <p:nvPr/>
          </p:nvSpPr>
          <p:spPr>
            <a:xfrm>
              <a:off x="4404625" y="1284075"/>
              <a:ext cx="4875" cy="5900"/>
            </a:xfrm>
            <a:custGeom>
              <a:avLst/>
              <a:gdLst/>
              <a:ahLst/>
              <a:cxnLst/>
              <a:rect l="l" t="t" r="r" b="b"/>
              <a:pathLst>
                <a:path w="195" h="236" extrusionOk="0">
                  <a:moveTo>
                    <a:pt x="124" y="1"/>
                  </a:moveTo>
                  <a:cubicBezTo>
                    <a:pt x="83" y="59"/>
                    <a:pt x="47" y="112"/>
                    <a:pt x="1" y="165"/>
                  </a:cubicBezTo>
                  <a:cubicBezTo>
                    <a:pt x="65" y="188"/>
                    <a:pt x="124" y="218"/>
                    <a:pt x="194" y="235"/>
                  </a:cubicBezTo>
                  <a:cubicBezTo>
                    <a:pt x="171" y="159"/>
                    <a:pt x="147" y="83"/>
                    <a:pt x="124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"/>
            <p:cNvSpPr/>
            <p:nvPr/>
          </p:nvSpPr>
          <p:spPr>
            <a:xfrm>
              <a:off x="4367225" y="1330275"/>
              <a:ext cx="3400" cy="4425"/>
            </a:xfrm>
            <a:custGeom>
              <a:avLst/>
              <a:gdLst/>
              <a:ahLst/>
              <a:cxnLst/>
              <a:rect l="l" t="t" r="r" b="b"/>
              <a:pathLst>
                <a:path w="136" h="177" extrusionOk="0">
                  <a:moveTo>
                    <a:pt x="1" y="0"/>
                  </a:moveTo>
                  <a:cubicBezTo>
                    <a:pt x="6" y="59"/>
                    <a:pt x="24" y="118"/>
                    <a:pt x="30" y="176"/>
                  </a:cubicBezTo>
                  <a:cubicBezTo>
                    <a:pt x="65" y="147"/>
                    <a:pt x="100" y="118"/>
                    <a:pt x="135" y="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"/>
            <p:cNvSpPr/>
            <p:nvPr/>
          </p:nvSpPr>
          <p:spPr>
            <a:xfrm>
              <a:off x="3978575" y="1289800"/>
              <a:ext cx="51200" cy="86100"/>
            </a:xfrm>
            <a:custGeom>
              <a:avLst/>
              <a:gdLst/>
              <a:ahLst/>
              <a:cxnLst/>
              <a:rect l="l" t="t" r="r" b="b"/>
              <a:pathLst>
                <a:path w="2048" h="3444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813" y="135"/>
                    <a:pt x="1696" y="270"/>
                    <a:pt x="1567" y="411"/>
                  </a:cubicBezTo>
                  <a:lnTo>
                    <a:pt x="1584" y="393"/>
                  </a:lnTo>
                  <a:lnTo>
                    <a:pt x="1584" y="393"/>
                  </a:lnTo>
                  <a:cubicBezTo>
                    <a:pt x="1432" y="593"/>
                    <a:pt x="1285" y="792"/>
                    <a:pt x="1133" y="992"/>
                  </a:cubicBezTo>
                  <a:lnTo>
                    <a:pt x="1139" y="980"/>
                  </a:lnTo>
                  <a:lnTo>
                    <a:pt x="1139" y="980"/>
                  </a:lnTo>
                  <a:cubicBezTo>
                    <a:pt x="886" y="1326"/>
                    <a:pt x="646" y="1678"/>
                    <a:pt x="399" y="2024"/>
                  </a:cubicBezTo>
                  <a:lnTo>
                    <a:pt x="411" y="2018"/>
                  </a:lnTo>
                  <a:lnTo>
                    <a:pt x="411" y="2018"/>
                  </a:lnTo>
                  <a:cubicBezTo>
                    <a:pt x="235" y="2499"/>
                    <a:pt x="0" y="2986"/>
                    <a:pt x="487" y="3444"/>
                  </a:cubicBezTo>
                  <a:cubicBezTo>
                    <a:pt x="904" y="2781"/>
                    <a:pt x="1326" y="2136"/>
                    <a:pt x="1731" y="1473"/>
                  </a:cubicBezTo>
                  <a:cubicBezTo>
                    <a:pt x="2018" y="998"/>
                    <a:pt x="2048" y="622"/>
                    <a:pt x="19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"/>
            <p:cNvSpPr/>
            <p:nvPr/>
          </p:nvSpPr>
          <p:spPr>
            <a:xfrm>
              <a:off x="4021850" y="1303150"/>
              <a:ext cx="28725" cy="85075"/>
            </a:xfrm>
            <a:custGeom>
              <a:avLst/>
              <a:gdLst/>
              <a:ahLst/>
              <a:cxnLst/>
              <a:rect l="l" t="t" r="r" b="b"/>
              <a:pathLst>
                <a:path w="1149" h="3403" extrusionOk="0">
                  <a:moveTo>
                    <a:pt x="681" y="0"/>
                  </a:moveTo>
                  <a:cubicBezTo>
                    <a:pt x="475" y="493"/>
                    <a:pt x="399" y="992"/>
                    <a:pt x="229" y="1467"/>
                  </a:cubicBezTo>
                  <a:cubicBezTo>
                    <a:pt x="0" y="2124"/>
                    <a:pt x="258" y="2710"/>
                    <a:pt x="399" y="3315"/>
                  </a:cubicBezTo>
                  <a:cubicBezTo>
                    <a:pt x="405" y="3354"/>
                    <a:pt x="513" y="3367"/>
                    <a:pt x="579" y="3388"/>
                  </a:cubicBezTo>
                  <a:lnTo>
                    <a:pt x="579" y="3388"/>
                  </a:lnTo>
                  <a:cubicBezTo>
                    <a:pt x="944" y="3040"/>
                    <a:pt x="1148" y="2645"/>
                    <a:pt x="1050" y="2124"/>
                  </a:cubicBezTo>
                  <a:cubicBezTo>
                    <a:pt x="915" y="1414"/>
                    <a:pt x="804" y="704"/>
                    <a:pt x="681" y="0"/>
                  </a:cubicBezTo>
                  <a:close/>
                  <a:moveTo>
                    <a:pt x="579" y="3388"/>
                  </a:moveTo>
                  <a:cubicBezTo>
                    <a:pt x="573" y="3393"/>
                    <a:pt x="568" y="3398"/>
                    <a:pt x="563" y="3403"/>
                  </a:cubicBezTo>
                  <a:cubicBezTo>
                    <a:pt x="569" y="3403"/>
                    <a:pt x="587" y="3391"/>
                    <a:pt x="587" y="3391"/>
                  </a:cubicBezTo>
                  <a:cubicBezTo>
                    <a:pt x="584" y="3390"/>
                    <a:pt x="581" y="3389"/>
                    <a:pt x="579" y="338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"/>
            <p:cNvSpPr/>
            <p:nvPr/>
          </p:nvSpPr>
          <p:spPr>
            <a:xfrm>
              <a:off x="3987950" y="1349925"/>
              <a:ext cx="27325" cy="68075"/>
            </a:xfrm>
            <a:custGeom>
              <a:avLst/>
              <a:gdLst/>
              <a:ahLst/>
              <a:cxnLst/>
              <a:rect l="l" t="t" r="r" b="b"/>
              <a:pathLst>
                <a:path w="1093" h="2723" extrusionOk="0">
                  <a:moveTo>
                    <a:pt x="1092" y="1"/>
                  </a:moveTo>
                  <a:lnTo>
                    <a:pt x="1092" y="1"/>
                  </a:lnTo>
                  <a:cubicBezTo>
                    <a:pt x="347" y="857"/>
                    <a:pt x="1" y="1649"/>
                    <a:pt x="623" y="2723"/>
                  </a:cubicBezTo>
                  <a:cubicBezTo>
                    <a:pt x="793" y="1778"/>
                    <a:pt x="934" y="957"/>
                    <a:pt x="10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"/>
            <p:cNvSpPr/>
            <p:nvPr/>
          </p:nvSpPr>
          <p:spPr>
            <a:xfrm>
              <a:off x="4010550" y="1369875"/>
              <a:ext cx="19975" cy="40200"/>
            </a:xfrm>
            <a:custGeom>
              <a:avLst/>
              <a:gdLst/>
              <a:ahLst/>
              <a:cxnLst/>
              <a:rect l="l" t="t" r="r" b="b"/>
              <a:pathLst>
                <a:path w="799" h="1608" extrusionOk="0">
                  <a:moveTo>
                    <a:pt x="364" y="0"/>
                  </a:moveTo>
                  <a:cubicBezTo>
                    <a:pt x="194" y="552"/>
                    <a:pt x="41" y="1021"/>
                    <a:pt x="0" y="1608"/>
                  </a:cubicBezTo>
                  <a:cubicBezTo>
                    <a:pt x="217" y="1455"/>
                    <a:pt x="335" y="1379"/>
                    <a:pt x="446" y="1303"/>
                  </a:cubicBezTo>
                  <a:lnTo>
                    <a:pt x="446" y="1303"/>
                  </a:lnTo>
                  <a:cubicBezTo>
                    <a:pt x="446" y="1303"/>
                    <a:pt x="435" y="1310"/>
                    <a:pt x="430" y="1310"/>
                  </a:cubicBezTo>
                  <a:cubicBezTo>
                    <a:pt x="429" y="1310"/>
                    <a:pt x="429" y="1310"/>
                    <a:pt x="429" y="1309"/>
                  </a:cubicBezTo>
                  <a:cubicBezTo>
                    <a:pt x="798" y="880"/>
                    <a:pt x="569" y="481"/>
                    <a:pt x="3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"/>
            <p:cNvSpPr/>
            <p:nvPr/>
          </p:nvSpPr>
          <p:spPr>
            <a:xfrm>
              <a:off x="4007900" y="1415925"/>
              <a:ext cx="2975" cy="1500"/>
            </a:xfrm>
            <a:custGeom>
              <a:avLst/>
              <a:gdLst/>
              <a:ahLst/>
              <a:cxnLst/>
              <a:rect l="l" t="t" r="r" b="b"/>
              <a:pathLst>
                <a:path w="119" h="60" extrusionOk="0">
                  <a:moveTo>
                    <a:pt x="1" y="0"/>
                  </a:moveTo>
                  <a:cubicBezTo>
                    <a:pt x="36" y="30"/>
                    <a:pt x="83" y="47"/>
                    <a:pt x="118" y="59"/>
                  </a:cubicBezTo>
                  <a:cubicBezTo>
                    <a:pt x="83" y="36"/>
                    <a:pt x="36" y="24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"/>
            <p:cNvSpPr/>
            <p:nvPr/>
          </p:nvSpPr>
          <p:spPr>
            <a:xfrm>
              <a:off x="3984450" y="1265450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47" y="1"/>
                  </a:moveTo>
                  <a:lnTo>
                    <a:pt x="0" y="241"/>
                  </a:lnTo>
                  <a:cubicBezTo>
                    <a:pt x="82" y="212"/>
                    <a:pt x="164" y="188"/>
                    <a:pt x="241" y="159"/>
                  </a:cubicBezTo>
                  <a:cubicBezTo>
                    <a:pt x="176" y="100"/>
                    <a:pt x="112" y="42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"/>
            <p:cNvSpPr/>
            <p:nvPr/>
          </p:nvSpPr>
          <p:spPr>
            <a:xfrm>
              <a:off x="3988250" y="1314425"/>
              <a:ext cx="18650" cy="26000"/>
            </a:xfrm>
            <a:custGeom>
              <a:avLst/>
              <a:gdLst/>
              <a:ahLst/>
              <a:cxnLst/>
              <a:rect l="l" t="t" r="r" b="b"/>
              <a:pathLst>
                <a:path w="746" h="1040" extrusionOk="0">
                  <a:moveTo>
                    <a:pt x="746" y="1"/>
                  </a:moveTo>
                  <a:lnTo>
                    <a:pt x="746" y="1"/>
                  </a:lnTo>
                  <a:cubicBezTo>
                    <a:pt x="288" y="153"/>
                    <a:pt x="100" y="423"/>
                    <a:pt x="1" y="1039"/>
                  </a:cubicBezTo>
                  <a:cubicBezTo>
                    <a:pt x="253" y="693"/>
                    <a:pt x="493" y="341"/>
                    <a:pt x="74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"/>
            <p:cNvSpPr/>
            <p:nvPr/>
          </p:nvSpPr>
          <p:spPr>
            <a:xfrm>
              <a:off x="4006300" y="1299775"/>
              <a:ext cx="11750" cy="14825"/>
            </a:xfrm>
            <a:custGeom>
              <a:avLst/>
              <a:gdLst/>
              <a:ahLst/>
              <a:cxnLst/>
              <a:rect l="l" t="t" r="r" b="b"/>
              <a:pathLst>
                <a:path w="470" h="593" extrusionOk="0">
                  <a:moveTo>
                    <a:pt x="469" y="0"/>
                  </a:moveTo>
                  <a:lnTo>
                    <a:pt x="469" y="0"/>
                  </a:lnTo>
                  <a:cubicBezTo>
                    <a:pt x="100" y="147"/>
                    <a:pt x="0" y="282"/>
                    <a:pt x="12" y="593"/>
                  </a:cubicBezTo>
                  <a:cubicBezTo>
                    <a:pt x="170" y="393"/>
                    <a:pt x="317" y="194"/>
                    <a:pt x="46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"/>
            <p:cNvSpPr/>
            <p:nvPr/>
          </p:nvSpPr>
          <p:spPr>
            <a:xfrm>
              <a:off x="4411375" y="1479000"/>
              <a:ext cx="54275" cy="101350"/>
            </a:xfrm>
            <a:custGeom>
              <a:avLst/>
              <a:gdLst/>
              <a:ahLst/>
              <a:cxnLst/>
              <a:rect l="l" t="t" r="r" b="b"/>
              <a:pathLst>
                <a:path w="2171" h="4054" extrusionOk="0">
                  <a:moveTo>
                    <a:pt x="212" y="0"/>
                  </a:moveTo>
                  <a:cubicBezTo>
                    <a:pt x="129" y="399"/>
                    <a:pt x="77" y="645"/>
                    <a:pt x="24" y="898"/>
                  </a:cubicBezTo>
                  <a:cubicBezTo>
                    <a:pt x="18" y="1226"/>
                    <a:pt x="0" y="1549"/>
                    <a:pt x="12" y="1877"/>
                  </a:cubicBezTo>
                  <a:cubicBezTo>
                    <a:pt x="18" y="2030"/>
                    <a:pt x="59" y="2188"/>
                    <a:pt x="82" y="2341"/>
                  </a:cubicBezTo>
                  <a:cubicBezTo>
                    <a:pt x="165" y="1748"/>
                    <a:pt x="253" y="1150"/>
                    <a:pt x="352" y="446"/>
                  </a:cubicBezTo>
                  <a:cubicBezTo>
                    <a:pt x="1080" y="1613"/>
                    <a:pt x="1174" y="2863"/>
                    <a:pt x="1549" y="4054"/>
                  </a:cubicBezTo>
                  <a:cubicBezTo>
                    <a:pt x="1878" y="3978"/>
                    <a:pt x="2136" y="3895"/>
                    <a:pt x="2171" y="3538"/>
                  </a:cubicBezTo>
                  <a:lnTo>
                    <a:pt x="2171" y="3538"/>
                  </a:lnTo>
                  <a:cubicBezTo>
                    <a:pt x="2018" y="3579"/>
                    <a:pt x="1854" y="3631"/>
                    <a:pt x="1672" y="3684"/>
                  </a:cubicBezTo>
                  <a:cubicBezTo>
                    <a:pt x="1379" y="2405"/>
                    <a:pt x="1203" y="1126"/>
                    <a:pt x="2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"/>
            <p:cNvSpPr/>
            <p:nvPr/>
          </p:nvSpPr>
          <p:spPr>
            <a:xfrm>
              <a:off x="4417975" y="1410050"/>
              <a:ext cx="40350" cy="124850"/>
            </a:xfrm>
            <a:custGeom>
              <a:avLst/>
              <a:gdLst/>
              <a:ahLst/>
              <a:cxnLst/>
              <a:rect l="l" t="t" r="r" b="b"/>
              <a:pathLst>
                <a:path w="1614" h="4994" extrusionOk="0">
                  <a:moveTo>
                    <a:pt x="0" y="1"/>
                  </a:moveTo>
                  <a:cubicBezTo>
                    <a:pt x="253" y="1643"/>
                    <a:pt x="781" y="3198"/>
                    <a:pt x="1391" y="4741"/>
                  </a:cubicBezTo>
                  <a:cubicBezTo>
                    <a:pt x="1426" y="4841"/>
                    <a:pt x="1537" y="4905"/>
                    <a:pt x="1614" y="4993"/>
                  </a:cubicBezTo>
                  <a:cubicBezTo>
                    <a:pt x="1514" y="4547"/>
                    <a:pt x="1420" y="4107"/>
                    <a:pt x="1314" y="3667"/>
                  </a:cubicBezTo>
                  <a:cubicBezTo>
                    <a:pt x="1133" y="3139"/>
                    <a:pt x="939" y="2617"/>
                    <a:pt x="775" y="2089"/>
                  </a:cubicBezTo>
                  <a:cubicBezTo>
                    <a:pt x="546" y="1403"/>
                    <a:pt x="335" y="705"/>
                    <a:pt x="118" y="18"/>
                  </a:cubicBezTo>
                  <a:cubicBezTo>
                    <a:pt x="82" y="1"/>
                    <a:pt x="41" y="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"/>
            <p:cNvSpPr/>
            <p:nvPr/>
          </p:nvSpPr>
          <p:spPr>
            <a:xfrm>
              <a:off x="4462400" y="1539275"/>
              <a:ext cx="15575" cy="28625"/>
            </a:xfrm>
            <a:custGeom>
              <a:avLst/>
              <a:gdLst/>
              <a:ahLst/>
              <a:cxnLst/>
              <a:rect l="l" t="t" r="r" b="b"/>
              <a:pathLst>
                <a:path w="623" h="1145" extrusionOk="0">
                  <a:moveTo>
                    <a:pt x="1" y="0"/>
                  </a:moveTo>
                  <a:lnTo>
                    <a:pt x="1" y="0"/>
                  </a:lnTo>
                  <a:cubicBezTo>
                    <a:pt x="241" y="364"/>
                    <a:pt x="200" y="751"/>
                    <a:pt x="118" y="1144"/>
                  </a:cubicBezTo>
                  <a:cubicBezTo>
                    <a:pt x="623" y="628"/>
                    <a:pt x="588" y="264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"/>
            <p:cNvSpPr/>
            <p:nvPr/>
          </p:nvSpPr>
          <p:spPr>
            <a:xfrm>
              <a:off x="4832875" y="1615525"/>
              <a:ext cx="13825" cy="7300"/>
            </a:xfrm>
            <a:custGeom>
              <a:avLst/>
              <a:gdLst/>
              <a:ahLst/>
              <a:cxnLst/>
              <a:rect l="l" t="t" r="r" b="b"/>
              <a:pathLst>
                <a:path w="553" h="292" extrusionOk="0">
                  <a:moveTo>
                    <a:pt x="1" y="1"/>
                  </a:moveTo>
                  <a:cubicBezTo>
                    <a:pt x="59" y="260"/>
                    <a:pt x="216" y="291"/>
                    <a:pt x="389" y="291"/>
                  </a:cubicBezTo>
                  <a:cubicBezTo>
                    <a:pt x="443" y="291"/>
                    <a:pt x="498" y="288"/>
                    <a:pt x="552" y="288"/>
                  </a:cubicBezTo>
                  <a:cubicBezTo>
                    <a:pt x="493" y="194"/>
                    <a:pt x="441" y="100"/>
                    <a:pt x="4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"/>
            <p:cNvSpPr/>
            <p:nvPr/>
          </p:nvSpPr>
          <p:spPr>
            <a:xfrm>
              <a:off x="4457575" y="1534575"/>
              <a:ext cx="3675" cy="3700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42"/>
                    <a:pt x="100" y="94"/>
                    <a:pt x="147" y="147"/>
                  </a:cubicBezTo>
                  <a:cubicBezTo>
                    <a:pt x="106" y="94"/>
                    <a:pt x="53" y="42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"/>
            <p:cNvSpPr/>
            <p:nvPr/>
          </p:nvSpPr>
          <p:spPr>
            <a:xfrm>
              <a:off x="4570200" y="1476925"/>
              <a:ext cx="209850" cy="157375"/>
            </a:xfrm>
            <a:custGeom>
              <a:avLst/>
              <a:gdLst/>
              <a:ahLst/>
              <a:cxnLst/>
              <a:rect l="l" t="t" r="r" b="b"/>
              <a:pathLst>
                <a:path w="8394" h="6295" extrusionOk="0">
                  <a:moveTo>
                    <a:pt x="476" y="1292"/>
                  </a:moveTo>
                  <a:lnTo>
                    <a:pt x="494" y="1309"/>
                  </a:lnTo>
                  <a:cubicBezTo>
                    <a:pt x="494" y="1307"/>
                    <a:pt x="494" y="1305"/>
                    <a:pt x="495" y="1303"/>
                  </a:cubicBezTo>
                  <a:lnTo>
                    <a:pt x="495" y="1303"/>
                  </a:lnTo>
                  <a:cubicBezTo>
                    <a:pt x="489" y="1299"/>
                    <a:pt x="482" y="1295"/>
                    <a:pt x="476" y="1292"/>
                  </a:cubicBezTo>
                  <a:close/>
                  <a:moveTo>
                    <a:pt x="1995" y="1579"/>
                  </a:moveTo>
                  <a:cubicBezTo>
                    <a:pt x="2048" y="1732"/>
                    <a:pt x="2089" y="1896"/>
                    <a:pt x="2142" y="2054"/>
                  </a:cubicBezTo>
                  <a:cubicBezTo>
                    <a:pt x="2101" y="2072"/>
                    <a:pt x="2060" y="2084"/>
                    <a:pt x="2019" y="2101"/>
                  </a:cubicBezTo>
                  <a:cubicBezTo>
                    <a:pt x="1954" y="1943"/>
                    <a:pt x="1890" y="1790"/>
                    <a:pt x="1831" y="1638"/>
                  </a:cubicBezTo>
                  <a:cubicBezTo>
                    <a:pt x="1884" y="1614"/>
                    <a:pt x="1943" y="1602"/>
                    <a:pt x="1995" y="1579"/>
                  </a:cubicBezTo>
                  <a:close/>
                  <a:moveTo>
                    <a:pt x="7217" y="3315"/>
                  </a:moveTo>
                  <a:cubicBezTo>
                    <a:pt x="7216" y="3316"/>
                    <a:pt x="7216" y="3316"/>
                    <a:pt x="7216" y="3317"/>
                  </a:cubicBezTo>
                  <a:lnTo>
                    <a:pt x="7216" y="3317"/>
                  </a:lnTo>
                  <a:cubicBezTo>
                    <a:pt x="7220" y="3320"/>
                    <a:pt x="7224" y="3324"/>
                    <a:pt x="7228" y="3327"/>
                  </a:cubicBezTo>
                  <a:lnTo>
                    <a:pt x="7217" y="3315"/>
                  </a:lnTo>
                  <a:close/>
                  <a:moveTo>
                    <a:pt x="3556" y="2524"/>
                  </a:moveTo>
                  <a:cubicBezTo>
                    <a:pt x="3673" y="2776"/>
                    <a:pt x="3785" y="3016"/>
                    <a:pt x="3896" y="3257"/>
                  </a:cubicBezTo>
                  <a:cubicBezTo>
                    <a:pt x="3837" y="3286"/>
                    <a:pt x="3785" y="3310"/>
                    <a:pt x="3726" y="3339"/>
                  </a:cubicBezTo>
                  <a:cubicBezTo>
                    <a:pt x="3609" y="3098"/>
                    <a:pt x="3485" y="2858"/>
                    <a:pt x="3368" y="2612"/>
                  </a:cubicBezTo>
                  <a:cubicBezTo>
                    <a:pt x="3433" y="2582"/>
                    <a:pt x="3491" y="2553"/>
                    <a:pt x="3556" y="2524"/>
                  </a:cubicBezTo>
                  <a:close/>
                  <a:moveTo>
                    <a:pt x="3984" y="3462"/>
                  </a:moveTo>
                  <a:cubicBezTo>
                    <a:pt x="4201" y="3802"/>
                    <a:pt x="4424" y="4137"/>
                    <a:pt x="4676" y="4536"/>
                  </a:cubicBezTo>
                  <a:cubicBezTo>
                    <a:pt x="4142" y="4313"/>
                    <a:pt x="4054" y="4190"/>
                    <a:pt x="3984" y="3462"/>
                  </a:cubicBezTo>
                  <a:close/>
                  <a:moveTo>
                    <a:pt x="6078" y="4489"/>
                  </a:moveTo>
                  <a:lnTo>
                    <a:pt x="6078" y="4489"/>
                  </a:lnTo>
                  <a:cubicBezTo>
                    <a:pt x="6155" y="4506"/>
                    <a:pt x="6219" y="4518"/>
                    <a:pt x="6290" y="4536"/>
                  </a:cubicBezTo>
                  <a:cubicBezTo>
                    <a:pt x="6372" y="4635"/>
                    <a:pt x="6460" y="4741"/>
                    <a:pt x="6548" y="4841"/>
                  </a:cubicBezTo>
                  <a:cubicBezTo>
                    <a:pt x="6518" y="4864"/>
                    <a:pt x="6489" y="4894"/>
                    <a:pt x="6460" y="4923"/>
                  </a:cubicBezTo>
                  <a:cubicBezTo>
                    <a:pt x="6366" y="4841"/>
                    <a:pt x="6278" y="4770"/>
                    <a:pt x="6184" y="4688"/>
                  </a:cubicBezTo>
                  <a:cubicBezTo>
                    <a:pt x="6155" y="4624"/>
                    <a:pt x="6114" y="4559"/>
                    <a:pt x="6078" y="4489"/>
                  </a:cubicBezTo>
                  <a:close/>
                  <a:moveTo>
                    <a:pt x="6744" y="4981"/>
                  </a:moveTo>
                  <a:cubicBezTo>
                    <a:pt x="6916" y="4981"/>
                    <a:pt x="6992" y="5126"/>
                    <a:pt x="7082" y="5234"/>
                  </a:cubicBezTo>
                  <a:cubicBezTo>
                    <a:pt x="7134" y="5275"/>
                    <a:pt x="7187" y="5328"/>
                    <a:pt x="7240" y="5369"/>
                  </a:cubicBezTo>
                  <a:cubicBezTo>
                    <a:pt x="7324" y="5470"/>
                    <a:pt x="7408" y="5576"/>
                    <a:pt x="7492" y="5672"/>
                  </a:cubicBezTo>
                  <a:lnTo>
                    <a:pt x="7492" y="5672"/>
                  </a:lnTo>
                  <a:cubicBezTo>
                    <a:pt x="7377" y="5606"/>
                    <a:pt x="7261" y="5540"/>
                    <a:pt x="7140" y="5474"/>
                  </a:cubicBezTo>
                  <a:cubicBezTo>
                    <a:pt x="7093" y="5427"/>
                    <a:pt x="7041" y="5392"/>
                    <a:pt x="6988" y="5351"/>
                  </a:cubicBezTo>
                  <a:cubicBezTo>
                    <a:pt x="6865" y="5251"/>
                    <a:pt x="6730" y="5158"/>
                    <a:pt x="6554" y="5029"/>
                  </a:cubicBezTo>
                  <a:cubicBezTo>
                    <a:pt x="6629" y="4995"/>
                    <a:pt x="6691" y="4981"/>
                    <a:pt x="6744" y="4981"/>
                  </a:cubicBezTo>
                  <a:close/>
                  <a:moveTo>
                    <a:pt x="118" y="1"/>
                  </a:moveTo>
                  <a:cubicBezTo>
                    <a:pt x="83" y="54"/>
                    <a:pt x="36" y="107"/>
                    <a:pt x="1" y="159"/>
                  </a:cubicBezTo>
                  <a:cubicBezTo>
                    <a:pt x="153" y="545"/>
                    <a:pt x="578" y="814"/>
                    <a:pt x="495" y="1303"/>
                  </a:cubicBezTo>
                  <a:lnTo>
                    <a:pt x="495" y="1303"/>
                  </a:lnTo>
                  <a:cubicBezTo>
                    <a:pt x="975" y="1592"/>
                    <a:pt x="994" y="2113"/>
                    <a:pt x="1110" y="2576"/>
                  </a:cubicBezTo>
                  <a:cubicBezTo>
                    <a:pt x="1203" y="2952"/>
                    <a:pt x="1227" y="3357"/>
                    <a:pt x="1409" y="3679"/>
                  </a:cubicBezTo>
                  <a:cubicBezTo>
                    <a:pt x="1655" y="4107"/>
                    <a:pt x="2025" y="4471"/>
                    <a:pt x="2341" y="4864"/>
                  </a:cubicBezTo>
                  <a:cubicBezTo>
                    <a:pt x="2394" y="4823"/>
                    <a:pt x="2459" y="4776"/>
                    <a:pt x="2494" y="4747"/>
                  </a:cubicBezTo>
                  <a:cubicBezTo>
                    <a:pt x="2330" y="4078"/>
                    <a:pt x="2154" y="3427"/>
                    <a:pt x="2236" y="2729"/>
                  </a:cubicBezTo>
                  <a:lnTo>
                    <a:pt x="2236" y="2729"/>
                  </a:lnTo>
                  <a:cubicBezTo>
                    <a:pt x="2471" y="3063"/>
                    <a:pt x="2441" y="3450"/>
                    <a:pt x="2523" y="3814"/>
                  </a:cubicBezTo>
                  <a:cubicBezTo>
                    <a:pt x="2588" y="4096"/>
                    <a:pt x="2635" y="4395"/>
                    <a:pt x="2764" y="4647"/>
                  </a:cubicBezTo>
                  <a:cubicBezTo>
                    <a:pt x="3339" y="5700"/>
                    <a:pt x="4434" y="6295"/>
                    <a:pt x="5568" y="6295"/>
                  </a:cubicBezTo>
                  <a:cubicBezTo>
                    <a:pt x="5925" y="6295"/>
                    <a:pt x="6286" y="6236"/>
                    <a:pt x="6636" y="6114"/>
                  </a:cubicBezTo>
                  <a:cubicBezTo>
                    <a:pt x="6137" y="5826"/>
                    <a:pt x="5603" y="5510"/>
                    <a:pt x="5058" y="5204"/>
                  </a:cubicBezTo>
                  <a:cubicBezTo>
                    <a:pt x="4934" y="5087"/>
                    <a:pt x="4817" y="4970"/>
                    <a:pt x="4694" y="4853"/>
                  </a:cubicBezTo>
                  <a:cubicBezTo>
                    <a:pt x="4659" y="4782"/>
                    <a:pt x="4629" y="4718"/>
                    <a:pt x="4588" y="4653"/>
                  </a:cubicBezTo>
                  <a:lnTo>
                    <a:pt x="4588" y="4653"/>
                  </a:lnTo>
                  <a:cubicBezTo>
                    <a:pt x="4659" y="4659"/>
                    <a:pt x="4729" y="4677"/>
                    <a:pt x="4794" y="4682"/>
                  </a:cubicBezTo>
                  <a:cubicBezTo>
                    <a:pt x="4934" y="4806"/>
                    <a:pt x="5069" y="4941"/>
                    <a:pt x="5204" y="5064"/>
                  </a:cubicBezTo>
                  <a:cubicBezTo>
                    <a:pt x="5750" y="5439"/>
                    <a:pt x="6331" y="5732"/>
                    <a:pt x="6976" y="5897"/>
                  </a:cubicBezTo>
                  <a:cubicBezTo>
                    <a:pt x="7081" y="5928"/>
                    <a:pt x="7187" y="5965"/>
                    <a:pt x="7277" y="5965"/>
                  </a:cubicBezTo>
                  <a:cubicBezTo>
                    <a:pt x="7392" y="5965"/>
                    <a:pt x="7483" y="5903"/>
                    <a:pt x="7516" y="5686"/>
                  </a:cubicBezTo>
                  <a:cubicBezTo>
                    <a:pt x="7516" y="5685"/>
                    <a:pt x="7515" y="5685"/>
                    <a:pt x="7515" y="5685"/>
                  </a:cubicBezTo>
                  <a:lnTo>
                    <a:pt x="7515" y="5685"/>
                  </a:lnTo>
                  <a:cubicBezTo>
                    <a:pt x="7539" y="5685"/>
                    <a:pt x="7564" y="5685"/>
                    <a:pt x="7589" y="5685"/>
                  </a:cubicBezTo>
                  <a:cubicBezTo>
                    <a:pt x="7674" y="5685"/>
                    <a:pt x="7762" y="5687"/>
                    <a:pt x="7850" y="5687"/>
                  </a:cubicBezTo>
                  <a:cubicBezTo>
                    <a:pt x="7967" y="5687"/>
                    <a:pt x="8085" y="5683"/>
                    <a:pt x="8196" y="5662"/>
                  </a:cubicBezTo>
                  <a:cubicBezTo>
                    <a:pt x="8278" y="5650"/>
                    <a:pt x="8331" y="5474"/>
                    <a:pt x="8390" y="5380"/>
                  </a:cubicBezTo>
                  <a:lnTo>
                    <a:pt x="8390" y="5380"/>
                  </a:lnTo>
                  <a:lnTo>
                    <a:pt x="8394" y="5384"/>
                  </a:lnTo>
                  <a:lnTo>
                    <a:pt x="8394" y="5384"/>
                  </a:lnTo>
                  <a:lnTo>
                    <a:pt x="8390" y="5380"/>
                  </a:lnTo>
                  <a:lnTo>
                    <a:pt x="8390" y="5380"/>
                  </a:lnTo>
                  <a:lnTo>
                    <a:pt x="8243" y="5234"/>
                  </a:lnTo>
                  <a:lnTo>
                    <a:pt x="8249" y="5240"/>
                  </a:lnTo>
                  <a:cubicBezTo>
                    <a:pt x="7875" y="4889"/>
                    <a:pt x="7548" y="4230"/>
                    <a:pt x="7510" y="3773"/>
                  </a:cubicBezTo>
                  <a:lnTo>
                    <a:pt x="7510" y="3773"/>
                  </a:lnTo>
                  <a:cubicBezTo>
                    <a:pt x="7512" y="3773"/>
                    <a:pt x="7514" y="3773"/>
                    <a:pt x="7516" y="3773"/>
                  </a:cubicBezTo>
                  <a:lnTo>
                    <a:pt x="7510" y="3767"/>
                  </a:lnTo>
                  <a:lnTo>
                    <a:pt x="7510" y="3767"/>
                  </a:lnTo>
                  <a:cubicBezTo>
                    <a:pt x="7510" y="3769"/>
                    <a:pt x="7510" y="3771"/>
                    <a:pt x="7510" y="3773"/>
                  </a:cubicBezTo>
                  <a:lnTo>
                    <a:pt x="7510" y="3773"/>
                  </a:lnTo>
                  <a:cubicBezTo>
                    <a:pt x="7222" y="3747"/>
                    <a:pt x="7170" y="3567"/>
                    <a:pt x="7216" y="3317"/>
                  </a:cubicBezTo>
                  <a:lnTo>
                    <a:pt x="7216" y="3317"/>
                  </a:lnTo>
                  <a:cubicBezTo>
                    <a:pt x="6926" y="3063"/>
                    <a:pt x="6609" y="2836"/>
                    <a:pt x="6348" y="2553"/>
                  </a:cubicBezTo>
                  <a:cubicBezTo>
                    <a:pt x="6024" y="2203"/>
                    <a:pt x="5652" y="2063"/>
                    <a:pt x="5190" y="2063"/>
                  </a:cubicBezTo>
                  <a:cubicBezTo>
                    <a:pt x="5025" y="2063"/>
                    <a:pt x="4848" y="2080"/>
                    <a:pt x="4659" y="2113"/>
                  </a:cubicBezTo>
                  <a:cubicBezTo>
                    <a:pt x="5017" y="2752"/>
                    <a:pt x="5339" y="3315"/>
                    <a:pt x="5656" y="3885"/>
                  </a:cubicBezTo>
                  <a:cubicBezTo>
                    <a:pt x="5726" y="3978"/>
                    <a:pt x="5803" y="4066"/>
                    <a:pt x="5873" y="4160"/>
                  </a:cubicBezTo>
                  <a:lnTo>
                    <a:pt x="5785" y="4248"/>
                  </a:lnTo>
                  <a:lnTo>
                    <a:pt x="5521" y="4031"/>
                  </a:lnTo>
                  <a:lnTo>
                    <a:pt x="4577" y="2400"/>
                  </a:lnTo>
                  <a:cubicBezTo>
                    <a:pt x="4500" y="2283"/>
                    <a:pt x="4430" y="2095"/>
                    <a:pt x="4336" y="2078"/>
                  </a:cubicBezTo>
                  <a:cubicBezTo>
                    <a:pt x="3925" y="2007"/>
                    <a:pt x="3497" y="1978"/>
                    <a:pt x="3016" y="1925"/>
                  </a:cubicBezTo>
                  <a:cubicBezTo>
                    <a:pt x="2699" y="1673"/>
                    <a:pt x="2300" y="1368"/>
                    <a:pt x="1913" y="1063"/>
                  </a:cubicBezTo>
                  <a:cubicBezTo>
                    <a:pt x="1831" y="1157"/>
                    <a:pt x="1772" y="1221"/>
                    <a:pt x="1673" y="1333"/>
                  </a:cubicBezTo>
                  <a:cubicBezTo>
                    <a:pt x="1420" y="523"/>
                    <a:pt x="857" y="148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"/>
            <p:cNvSpPr/>
            <p:nvPr/>
          </p:nvSpPr>
          <p:spPr>
            <a:xfrm>
              <a:off x="4608925" y="1450950"/>
              <a:ext cx="169425" cy="46950"/>
            </a:xfrm>
            <a:custGeom>
              <a:avLst/>
              <a:gdLst/>
              <a:ahLst/>
              <a:cxnLst/>
              <a:rect l="l" t="t" r="r" b="b"/>
              <a:pathLst>
                <a:path w="6777" h="1878" extrusionOk="0">
                  <a:moveTo>
                    <a:pt x="5171" y="0"/>
                  </a:moveTo>
                  <a:cubicBezTo>
                    <a:pt x="4806" y="0"/>
                    <a:pt x="4437" y="77"/>
                    <a:pt x="4066" y="201"/>
                  </a:cubicBezTo>
                  <a:cubicBezTo>
                    <a:pt x="2802" y="605"/>
                    <a:pt x="1635" y="1338"/>
                    <a:pt x="195" y="1338"/>
                  </a:cubicBezTo>
                  <a:cubicBezTo>
                    <a:pt x="131" y="1338"/>
                    <a:pt x="66" y="1336"/>
                    <a:pt x="1" y="1333"/>
                  </a:cubicBezTo>
                  <a:lnTo>
                    <a:pt x="1" y="1333"/>
                  </a:lnTo>
                  <a:cubicBezTo>
                    <a:pt x="227" y="1694"/>
                    <a:pt x="468" y="1877"/>
                    <a:pt x="797" y="1877"/>
                  </a:cubicBezTo>
                  <a:cubicBezTo>
                    <a:pt x="826" y="1877"/>
                    <a:pt x="856" y="1876"/>
                    <a:pt x="886" y="1873"/>
                  </a:cubicBezTo>
                  <a:cubicBezTo>
                    <a:pt x="1561" y="1803"/>
                    <a:pt x="2247" y="1791"/>
                    <a:pt x="2899" y="1638"/>
                  </a:cubicBezTo>
                  <a:cubicBezTo>
                    <a:pt x="4172" y="1345"/>
                    <a:pt x="5427" y="975"/>
                    <a:pt x="6776" y="612"/>
                  </a:cubicBezTo>
                  <a:cubicBezTo>
                    <a:pt x="6256" y="172"/>
                    <a:pt x="5718" y="0"/>
                    <a:pt x="5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"/>
            <p:cNvSpPr/>
            <p:nvPr/>
          </p:nvSpPr>
          <p:spPr>
            <a:xfrm>
              <a:off x="4636500" y="1474700"/>
              <a:ext cx="167225" cy="45250"/>
            </a:xfrm>
            <a:custGeom>
              <a:avLst/>
              <a:gdLst/>
              <a:ahLst/>
              <a:cxnLst/>
              <a:rect l="l" t="t" r="r" b="b"/>
              <a:pathLst>
                <a:path w="6689" h="1810" extrusionOk="0">
                  <a:moveTo>
                    <a:pt x="5345" y="0"/>
                  </a:moveTo>
                  <a:cubicBezTo>
                    <a:pt x="5127" y="0"/>
                    <a:pt x="4910" y="45"/>
                    <a:pt x="4694" y="119"/>
                  </a:cubicBezTo>
                  <a:cubicBezTo>
                    <a:pt x="3198" y="624"/>
                    <a:pt x="1684" y="1064"/>
                    <a:pt x="0" y="1257"/>
                  </a:cubicBezTo>
                  <a:cubicBezTo>
                    <a:pt x="452" y="1601"/>
                    <a:pt x="859" y="1809"/>
                    <a:pt x="1307" y="1809"/>
                  </a:cubicBezTo>
                  <a:cubicBezTo>
                    <a:pt x="1394" y="1809"/>
                    <a:pt x="1482" y="1802"/>
                    <a:pt x="1573" y="1785"/>
                  </a:cubicBezTo>
                  <a:cubicBezTo>
                    <a:pt x="2259" y="1662"/>
                    <a:pt x="2975" y="1580"/>
                    <a:pt x="3608" y="1322"/>
                  </a:cubicBezTo>
                  <a:cubicBezTo>
                    <a:pt x="4266" y="1066"/>
                    <a:pt x="4909" y="867"/>
                    <a:pt x="5570" y="867"/>
                  </a:cubicBezTo>
                  <a:cubicBezTo>
                    <a:pt x="5922" y="867"/>
                    <a:pt x="6280" y="923"/>
                    <a:pt x="6647" y="1058"/>
                  </a:cubicBezTo>
                  <a:cubicBezTo>
                    <a:pt x="6648" y="1060"/>
                    <a:pt x="6650" y="1061"/>
                    <a:pt x="6652" y="1061"/>
                  </a:cubicBezTo>
                  <a:cubicBezTo>
                    <a:pt x="6662" y="1061"/>
                    <a:pt x="6683" y="1038"/>
                    <a:pt x="6688" y="1029"/>
                  </a:cubicBezTo>
                  <a:cubicBezTo>
                    <a:pt x="6624" y="747"/>
                    <a:pt x="6565" y="465"/>
                    <a:pt x="6500" y="190"/>
                  </a:cubicBezTo>
                  <a:cubicBezTo>
                    <a:pt x="6407" y="193"/>
                    <a:pt x="6305" y="213"/>
                    <a:pt x="6213" y="213"/>
                  </a:cubicBezTo>
                  <a:cubicBezTo>
                    <a:pt x="6148" y="213"/>
                    <a:pt x="6088" y="203"/>
                    <a:pt x="6037" y="172"/>
                  </a:cubicBezTo>
                  <a:cubicBezTo>
                    <a:pt x="5807" y="51"/>
                    <a:pt x="5576" y="0"/>
                    <a:pt x="534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"/>
            <p:cNvSpPr/>
            <p:nvPr/>
          </p:nvSpPr>
          <p:spPr>
            <a:xfrm>
              <a:off x="4584150" y="1437900"/>
              <a:ext cx="137425" cy="40250"/>
            </a:xfrm>
            <a:custGeom>
              <a:avLst/>
              <a:gdLst/>
              <a:ahLst/>
              <a:cxnLst/>
              <a:rect l="l" t="t" r="r" b="b"/>
              <a:pathLst>
                <a:path w="5497" h="1610" extrusionOk="0">
                  <a:moveTo>
                    <a:pt x="4082" y="1"/>
                  </a:moveTo>
                  <a:cubicBezTo>
                    <a:pt x="3790" y="1"/>
                    <a:pt x="3511" y="50"/>
                    <a:pt x="3227" y="148"/>
                  </a:cubicBezTo>
                  <a:cubicBezTo>
                    <a:pt x="2147" y="524"/>
                    <a:pt x="1074" y="887"/>
                    <a:pt x="0" y="1257"/>
                  </a:cubicBezTo>
                  <a:cubicBezTo>
                    <a:pt x="419" y="1514"/>
                    <a:pt x="841" y="1610"/>
                    <a:pt x="1260" y="1610"/>
                  </a:cubicBezTo>
                  <a:cubicBezTo>
                    <a:pt x="1663" y="1610"/>
                    <a:pt x="2064" y="1521"/>
                    <a:pt x="2458" y="1404"/>
                  </a:cubicBezTo>
                  <a:cubicBezTo>
                    <a:pt x="3367" y="1134"/>
                    <a:pt x="4236" y="764"/>
                    <a:pt x="5127" y="441"/>
                  </a:cubicBezTo>
                  <a:lnTo>
                    <a:pt x="5497" y="318"/>
                  </a:lnTo>
                  <a:cubicBezTo>
                    <a:pt x="4961" y="106"/>
                    <a:pt x="4508" y="1"/>
                    <a:pt x="40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"/>
            <p:cNvSpPr/>
            <p:nvPr/>
          </p:nvSpPr>
          <p:spPr>
            <a:xfrm>
              <a:off x="4531625" y="1427725"/>
              <a:ext cx="130425" cy="38225"/>
            </a:xfrm>
            <a:custGeom>
              <a:avLst/>
              <a:gdLst/>
              <a:ahLst/>
              <a:cxnLst/>
              <a:rect l="l" t="t" r="r" b="b"/>
              <a:pathLst>
                <a:path w="5217" h="1529" extrusionOk="0">
                  <a:moveTo>
                    <a:pt x="3596" y="1"/>
                  </a:moveTo>
                  <a:cubicBezTo>
                    <a:pt x="3067" y="1"/>
                    <a:pt x="2556" y="118"/>
                    <a:pt x="1978" y="344"/>
                  </a:cubicBezTo>
                  <a:cubicBezTo>
                    <a:pt x="1333" y="602"/>
                    <a:pt x="693" y="884"/>
                    <a:pt x="1" y="1171"/>
                  </a:cubicBezTo>
                  <a:cubicBezTo>
                    <a:pt x="422" y="1423"/>
                    <a:pt x="848" y="1528"/>
                    <a:pt x="1276" y="1528"/>
                  </a:cubicBezTo>
                  <a:cubicBezTo>
                    <a:pt x="1587" y="1528"/>
                    <a:pt x="1899" y="1473"/>
                    <a:pt x="2213" y="1376"/>
                  </a:cubicBezTo>
                  <a:cubicBezTo>
                    <a:pt x="2811" y="1195"/>
                    <a:pt x="3398" y="942"/>
                    <a:pt x="3990" y="731"/>
                  </a:cubicBezTo>
                  <a:cubicBezTo>
                    <a:pt x="4395" y="584"/>
                    <a:pt x="4806" y="461"/>
                    <a:pt x="5216" y="326"/>
                  </a:cubicBezTo>
                  <a:cubicBezTo>
                    <a:pt x="4614" y="106"/>
                    <a:pt x="4097" y="1"/>
                    <a:pt x="359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"/>
            <p:cNvSpPr/>
            <p:nvPr/>
          </p:nvSpPr>
          <p:spPr>
            <a:xfrm>
              <a:off x="4758675" y="1504350"/>
              <a:ext cx="61475" cy="66925"/>
            </a:xfrm>
            <a:custGeom>
              <a:avLst/>
              <a:gdLst/>
              <a:ahLst/>
              <a:cxnLst/>
              <a:rect l="l" t="t" r="r" b="b"/>
              <a:pathLst>
                <a:path w="2459" h="2677" extrusionOk="0">
                  <a:moveTo>
                    <a:pt x="281" y="2083"/>
                  </a:moveTo>
                  <a:cubicBezTo>
                    <a:pt x="279" y="2083"/>
                    <a:pt x="278" y="2083"/>
                    <a:pt x="276" y="2084"/>
                  </a:cubicBezTo>
                  <a:lnTo>
                    <a:pt x="282" y="2089"/>
                  </a:lnTo>
                  <a:cubicBezTo>
                    <a:pt x="282" y="2087"/>
                    <a:pt x="281" y="2085"/>
                    <a:pt x="281" y="2083"/>
                  </a:cubicBezTo>
                  <a:close/>
                  <a:moveTo>
                    <a:pt x="1320" y="1"/>
                  </a:moveTo>
                  <a:cubicBezTo>
                    <a:pt x="1267" y="353"/>
                    <a:pt x="1215" y="699"/>
                    <a:pt x="1156" y="1045"/>
                  </a:cubicBezTo>
                  <a:lnTo>
                    <a:pt x="1643" y="1116"/>
                  </a:lnTo>
                  <a:cubicBezTo>
                    <a:pt x="1643" y="1151"/>
                    <a:pt x="1649" y="1186"/>
                    <a:pt x="1649" y="1221"/>
                  </a:cubicBezTo>
                  <a:cubicBezTo>
                    <a:pt x="1115" y="1274"/>
                    <a:pt x="569" y="1333"/>
                    <a:pt x="0" y="1391"/>
                  </a:cubicBezTo>
                  <a:cubicBezTo>
                    <a:pt x="198" y="1676"/>
                    <a:pt x="263" y="1857"/>
                    <a:pt x="281" y="2083"/>
                  </a:cubicBezTo>
                  <a:lnTo>
                    <a:pt x="281" y="2083"/>
                  </a:lnTo>
                  <a:cubicBezTo>
                    <a:pt x="338" y="2072"/>
                    <a:pt x="389" y="2072"/>
                    <a:pt x="440" y="2066"/>
                  </a:cubicBezTo>
                  <a:lnTo>
                    <a:pt x="440" y="2233"/>
                  </a:lnTo>
                  <a:lnTo>
                    <a:pt x="440" y="2233"/>
                  </a:lnTo>
                  <a:cubicBezTo>
                    <a:pt x="436" y="2232"/>
                    <a:pt x="432" y="2231"/>
                    <a:pt x="428" y="2230"/>
                  </a:cubicBezTo>
                  <a:lnTo>
                    <a:pt x="428" y="2230"/>
                  </a:lnTo>
                  <a:lnTo>
                    <a:pt x="440" y="2236"/>
                  </a:lnTo>
                  <a:lnTo>
                    <a:pt x="440" y="2233"/>
                  </a:lnTo>
                  <a:lnTo>
                    <a:pt x="440" y="2233"/>
                  </a:lnTo>
                  <a:cubicBezTo>
                    <a:pt x="1031" y="2384"/>
                    <a:pt x="1611" y="2529"/>
                    <a:pt x="2196" y="2674"/>
                  </a:cubicBezTo>
                  <a:lnTo>
                    <a:pt x="2196" y="2674"/>
                  </a:lnTo>
                  <a:cubicBezTo>
                    <a:pt x="2290" y="2644"/>
                    <a:pt x="2435" y="2599"/>
                    <a:pt x="2435" y="2588"/>
                  </a:cubicBezTo>
                  <a:cubicBezTo>
                    <a:pt x="2341" y="2130"/>
                    <a:pt x="2458" y="1614"/>
                    <a:pt x="2018" y="1280"/>
                  </a:cubicBezTo>
                  <a:cubicBezTo>
                    <a:pt x="2400" y="705"/>
                    <a:pt x="2118" y="206"/>
                    <a:pt x="1320" y="1"/>
                  </a:cubicBezTo>
                  <a:close/>
                  <a:moveTo>
                    <a:pt x="2196" y="2674"/>
                  </a:moveTo>
                  <a:cubicBezTo>
                    <a:pt x="2194" y="2674"/>
                    <a:pt x="2191" y="2675"/>
                    <a:pt x="2188" y="2676"/>
                  </a:cubicBezTo>
                  <a:lnTo>
                    <a:pt x="2206" y="2676"/>
                  </a:lnTo>
                  <a:cubicBezTo>
                    <a:pt x="2203" y="2675"/>
                    <a:pt x="2199" y="2674"/>
                    <a:pt x="2196" y="267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"/>
            <p:cNvSpPr/>
            <p:nvPr/>
          </p:nvSpPr>
          <p:spPr>
            <a:xfrm>
              <a:off x="4504950" y="1449800"/>
              <a:ext cx="49000" cy="77325"/>
            </a:xfrm>
            <a:custGeom>
              <a:avLst/>
              <a:gdLst/>
              <a:ahLst/>
              <a:cxnLst/>
              <a:rect l="l" t="t" r="r" b="b"/>
              <a:pathLst>
                <a:path w="1960" h="3093" extrusionOk="0">
                  <a:moveTo>
                    <a:pt x="0" y="1"/>
                  </a:moveTo>
                  <a:lnTo>
                    <a:pt x="0" y="1"/>
                  </a:lnTo>
                  <a:cubicBezTo>
                    <a:pt x="71" y="353"/>
                    <a:pt x="182" y="628"/>
                    <a:pt x="182" y="904"/>
                  </a:cubicBezTo>
                  <a:cubicBezTo>
                    <a:pt x="200" y="2072"/>
                    <a:pt x="821" y="2729"/>
                    <a:pt x="1960" y="3092"/>
                  </a:cubicBezTo>
                  <a:cubicBezTo>
                    <a:pt x="1725" y="1802"/>
                    <a:pt x="1461" y="599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"/>
            <p:cNvSpPr/>
            <p:nvPr/>
          </p:nvSpPr>
          <p:spPr>
            <a:xfrm>
              <a:off x="4710275" y="1501725"/>
              <a:ext cx="81425" cy="31600"/>
            </a:xfrm>
            <a:custGeom>
              <a:avLst/>
              <a:gdLst/>
              <a:ahLst/>
              <a:cxnLst/>
              <a:rect l="l" t="t" r="r" b="b"/>
              <a:pathLst>
                <a:path w="3257" h="1264" extrusionOk="0">
                  <a:moveTo>
                    <a:pt x="2589" y="0"/>
                  </a:moveTo>
                  <a:cubicBezTo>
                    <a:pt x="1656" y="0"/>
                    <a:pt x="853" y="505"/>
                    <a:pt x="0" y="769"/>
                  </a:cubicBezTo>
                  <a:cubicBezTo>
                    <a:pt x="703" y="1079"/>
                    <a:pt x="1423" y="1264"/>
                    <a:pt x="2163" y="1264"/>
                  </a:cubicBezTo>
                  <a:cubicBezTo>
                    <a:pt x="2473" y="1264"/>
                    <a:pt x="2787" y="1231"/>
                    <a:pt x="3104" y="1162"/>
                  </a:cubicBezTo>
                  <a:lnTo>
                    <a:pt x="3256" y="106"/>
                  </a:lnTo>
                  <a:cubicBezTo>
                    <a:pt x="3168" y="83"/>
                    <a:pt x="3074" y="47"/>
                    <a:pt x="2975" y="30"/>
                  </a:cubicBezTo>
                  <a:cubicBezTo>
                    <a:pt x="2843" y="9"/>
                    <a:pt x="2715" y="0"/>
                    <a:pt x="25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"/>
            <p:cNvSpPr/>
            <p:nvPr/>
          </p:nvSpPr>
          <p:spPr>
            <a:xfrm>
              <a:off x="4543075" y="1471225"/>
              <a:ext cx="49875" cy="81850"/>
            </a:xfrm>
            <a:custGeom>
              <a:avLst/>
              <a:gdLst/>
              <a:ahLst/>
              <a:cxnLst/>
              <a:rect l="l" t="t" r="r" b="b"/>
              <a:pathLst>
                <a:path w="1995" h="3274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124" y="833"/>
                    <a:pt x="728" y="1461"/>
                    <a:pt x="646" y="2253"/>
                  </a:cubicBezTo>
                  <a:cubicBezTo>
                    <a:pt x="1064" y="2602"/>
                    <a:pt x="1472" y="2933"/>
                    <a:pt x="1879" y="3265"/>
                  </a:cubicBezTo>
                  <a:lnTo>
                    <a:pt x="1879" y="3265"/>
                  </a:lnTo>
                  <a:cubicBezTo>
                    <a:pt x="1909" y="3148"/>
                    <a:pt x="1995" y="3015"/>
                    <a:pt x="1966" y="2916"/>
                  </a:cubicBezTo>
                  <a:cubicBezTo>
                    <a:pt x="1849" y="2447"/>
                    <a:pt x="1702" y="1984"/>
                    <a:pt x="1561" y="1521"/>
                  </a:cubicBezTo>
                  <a:lnTo>
                    <a:pt x="1561" y="1521"/>
                  </a:lnTo>
                  <a:cubicBezTo>
                    <a:pt x="1565" y="1526"/>
                    <a:pt x="1569" y="1532"/>
                    <a:pt x="1573" y="1537"/>
                  </a:cubicBezTo>
                  <a:lnTo>
                    <a:pt x="1561" y="1520"/>
                  </a:lnTo>
                  <a:lnTo>
                    <a:pt x="1561" y="1520"/>
                  </a:lnTo>
                  <a:cubicBezTo>
                    <a:pt x="1561" y="1520"/>
                    <a:pt x="1561" y="1521"/>
                    <a:pt x="1561" y="1521"/>
                  </a:cubicBezTo>
                  <a:lnTo>
                    <a:pt x="1561" y="1521"/>
                  </a:lnTo>
                  <a:cubicBezTo>
                    <a:pt x="1371" y="1251"/>
                    <a:pt x="1176" y="992"/>
                    <a:pt x="986" y="722"/>
                  </a:cubicBezTo>
                  <a:cubicBezTo>
                    <a:pt x="747" y="372"/>
                    <a:pt x="532" y="0"/>
                    <a:pt x="13" y="0"/>
                  </a:cubicBezTo>
                  <a:close/>
                  <a:moveTo>
                    <a:pt x="1879" y="3265"/>
                  </a:moveTo>
                  <a:cubicBezTo>
                    <a:pt x="1878" y="3266"/>
                    <a:pt x="1878" y="3267"/>
                    <a:pt x="1878" y="3268"/>
                  </a:cubicBezTo>
                  <a:cubicBezTo>
                    <a:pt x="1881" y="3268"/>
                    <a:pt x="1884" y="3269"/>
                    <a:pt x="1886" y="3271"/>
                  </a:cubicBezTo>
                  <a:lnTo>
                    <a:pt x="1886" y="3271"/>
                  </a:lnTo>
                  <a:cubicBezTo>
                    <a:pt x="1884" y="3269"/>
                    <a:pt x="1881" y="3267"/>
                    <a:pt x="1879" y="3265"/>
                  </a:cubicBezTo>
                  <a:close/>
                  <a:moveTo>
                    <a:pt x="1886" y="3271"/>
                  </a:moveTo>
                  <a:cubicBezTo>
                    <a:pt x="1887" y="3272"/>
                    <a:pt x="1888" y="3273"/>
                    <a:pt x="1889" y="3274"/>
                  </a:cubicBezTo>
                  <a:cubicBezTo>
                    <a:pt x="1889" y="3274"/>
                    <a:pt x="1888" y="3272"/>
                    <a:pt x="1886" y="327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"/>
            <p:cNvSpPr/>
            <p:nvPr/>
          </p:nvSpPr>
          <p:spPr>
            <a:xfrm>
              <a:off x="4748250" y="1547925"/>
              <a:ext cx="64275" cy="71000"/>
            </a:xfrm>
            <a:custGeom>
              <a:avLst/>
              <a:gdLst/>
              <a:ahLst/>
              <a:cxnLst/>
              <a:rect l="l" t="t" r="r" b="b"/>
              <a:pathLst>
                <a:path w="2571" h="2840" extrusionOk="0">
                  <a:moveTo>
                    <a:pt x="183" y="0"/>
                  </a:moveTo>
                  <a:cubicBezTo>
                    <a:pt x="118" y="47"/>
                    <a:pt x="59" y="94"/>
                    <a:pt x="1" y="141"/>
                  </a:cubicBezTo>
                  <a:cubicBezTo>
                    <a:pt x="42" y="258"/>
                    <a:pt x="77" y="382"/>
                    <a:pt x="124" y="499"/>
                  </a:cubicBezTo>
                  <a:cubicBezTo>
                    <a:pt x="224" y="651"/>
                    <a:pt x="323" y="798"/>
                    <a:pt x="423" y="957"/>
                  </a:cubicBezTo>
                  <a:lnTo>
                    <a:pt x="417" y="945"/>
                  </a:lnTo>
                  <a:lnTo>
                    <a:pt x="417" y="945"/>
                  </a:lnTo>
                  <a:cubicBezTo>
                    <a:pt x="832" y="1348"/>
                    <a:pt x="1096" y="1833"/>
                    <a:pt x="1156" y="2417"/>
                  </a:cubicBezTo>
                  <a:lnTo>
                    <a:pt x="1156" y="2417"/>
                  </a:lnTo>
                  <a:lnTo>
                    <a:pt x="1150" y="2411"/>
                  </a:lnTo>
                  <a:lnTo>
                    <a:pt x="1156" y="2423"/>
                  </a:lnTo>
                  <a:cubicBezTo>
                    <a:pt x="1156" y="2421"/>
                    <a:pt x="1156" y="2419"/>
                    <a:pt x="1156" y="2417"/>
                  </a:cubicBezTo>
                  <a:lnTo>
                    <a:pt x="1156" y="2417"/>
                  </a:lnTo>
                  <a:lnTo>
                    <a:pt x="1303" y="2570"/>
                  </a:lnTo>
                  <a:lnTo>
                    <a:pt x="1297" y="2558"/>
                  </a:lnTo>
                  <a:lnTo>
                    <a:pt x="1297" y="2558"/>
                  </a:lnTo>
                  <a:cubicBezTo>
                    <a:pt x="1632" y="2658"/>
                    <a:pt x="1978" y="2746"/>
                    <a:pt x="2324" y="2840"/>
                  </a:cubicBezTo>
                  <a:cubicBezTo>
                    <a:pt x="2406" y="2699"/>
                    <a:pt x="2494" y="2558"/>
                    <a:pt x="2570" y="2423"/>
                  </a:cubicBezTo>
                  <a:cubicBezTo>
                    <a:pt x="2541" y="2347"/>
                    <a:pt x="2506" y="2282"/>
                    <a:pt x="2476" y="2206"/>
                  </a:cubicBezTo>
                  <a:lnTo>
                    <a:pt x="2470" y="2200"/>
                  </a:lnTo>
                  <a:cubicBezTo>
                    <a:pt x="1866" y="1690"/>
                    <a:pt x="1221" y="1226"/>
                    <a:pt x="851" y="499"/>
                  </a:cubicBezTo>
                  <a:lnTo>
                    <a:pt x="851" y="499"/>
                  </a:lnTo>
                  <a:lnTo>
                    <a:pt x="710" y="358"/>
                  </a:lnTo>
                  <a:cubicBezTo>
                    <a:pt x="535" y="241"/>
                    <a:pt x="359" y="118"/>
                    <a:pt x="1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"/>
            <p:cNvSpPr/>
            <p:nvPr/>
          </p:nvSpPr>
          <p:spPr>
            <a:xfrm>
              <a:off x="4507875" y="1426050"/>
              <a:ext cx="74525" cy="22175"/>
            </a:xfrm>
            <a:custGeom>
              <a:avLst/>
              <a:gdLst/>
              <a:ahLst/>
              <a:cxnLst/>
              <a:rect l="l" t="t" r="r" b="b"/>
              <a:pathLst>
                <a:path w="2981" h="887" extrusionOk="0">
                  <a:moveTo>
                    <a:pt x="2548" y="1"/>
                  </a:moveTo>
                  <a:cubicBezTo>
                    <a:pt x="1751" y="1"/>
                    <a:pt x="1084" y="193"/>
                    <a:pt x="1" y="657"/>
                  </a:cubicBezTo>
                  <a:cubicBezTo>
                    <a:pt x="197" y="811"/>
                    <a:pt x="451" y="887"/>
                    <a:pt x="750" y="887"/>
                  </a:cubicBezTo>
                  <a:cubicBezTo>
                    <a:pt x="1341" y="887"/>
                    <a:pt x="2112" y="591"/>
                    <a:pt x="2981" y="18"/>
                  </a:cubicBezTo>
                  <a:cubicBezTo>
                    <a:pt x="2830" y="7"/>
                    <a:pt x="2687" y="1"/>
                    <a:pt x="25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"/>
            <p:cNvSpPr/>
            <p:nvPr/>
          </p:nvSpPr>
          <p:spPr>
            <a:xfrm>
              <a:off x="4787275" y="1569775"/>
              <a:ext cx="46500" cy="45050"/>
            </a:xfrm>
            <a:custGeom>
              <a:avLst/>
              <a:gdLst/>
              <a:ahLst/>
              <a:cxnLst/>
              <a:rect l="l" t="t" r="r" b="b"/>
              <a:pathLst>
                <a:path w="1860" h="1802" extrusionOk="0">
                  <a:moveTo>
                    <a:pt x="88" y="0"/>
                  </a:moveTo>
                  <a:lnTo>
                    <a:pt x="0" y="88"/>
                  </a:lnTo>
                  <a:cubicBezTo>
                    <a:pt x="305" y="564"/>
                    <a:pt x="681" y="939"/>
                    <a:pt x="1373" y="939"/>
                  </a:cubicBezTo>
                  <a:cubicBezTo>
                    <a:pt x="1156" y="1115"/>
                    <a:pt x="1027" y="1215"/>
                    <a:pt x="904" y="1320"/>
                  </a:cubicBezTo>
                  <a:lnTo>
                    <a:pt x="909" y="1326"/>
                  </a:lnTo>
                  <a:cubicBezTo>
                    <a:pt x="1191" y="1467"/>
                    <a:pt x="1473" y="1596"/>
                    <a:pt x="1860" y="1801"/>
                  </a:cubicBezTo>
                  <a:cubicBezTo>
                    <a:pt x="1590" y="1133"/>
                    <a:pt x="1549" y="505"/>
                    <a:pt x="1039" y="71"/>
                  </a:cubicBezTo>
                  <a:lnTo>
                    <a:pt x="1056" y="71"/>
                  </a:lnTo>
                  <a:cubicBezTo>
                    <a:pt x="733" y="47"/>
                    <a:pt x="411" y="18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"/>
            <p:cNvSpPr/>
            <p:nvPr/>
          </p:nvSpPr>
          <p:spPr>
            <a:xfrm>
              <a:off x="4478825" y="1431175"/>
              <a:ext cx="26150" cy="52375"/>
            </a:xfrm>
            <a:custGeom>
              <a:avLst/>
              <a:gdLst/>
              <a:ahLst/>
              <a:cxnLst/>
              <a:rect l="l" t="t" r="r" b="b"/>
              <a:pathLst>
                <a:path w="1046" h="2095" extrusionOk="0">
                  <a:moveTo>
                    <a:pt x="171" y="626"/>
                  </a:moveTo>
                  <a:lnTo>
                    <a:pt x="171" y="626"/>
                  </a:lnTo>
                  <a:cubicBezTo>
                    <a:pt x="167" y="627"/>
                    <a:pt x="163" y="628"/>
                    <a:pt x="159" y="628"/>
                  </a:cubicBezTo>
                  <a:lnTo>
                    <a:pt x="171" y="628"/>
                  </a:lnTo>
                  <a:cubicBezTo>
                    <a:pt x="171" y="628"/>
                    <a:pt x="171" y="627"/>
                    <a:pt x="171" y="626"/>
                  </a:cubicBezTo>
                  <a:close/>
                  <a:moveTo>
                    <a:pt x="341" y="24"/>
                  </a:moveTo>
                  <a:lnTo>
                    <a:pt x="341" y="30"/>
                  </a:lnTo>
                  <a:cubicBezTo>
                    <a:pt x="183" y="36"/>
                    <a:pt x="1" y="1"/>
                    <a:pt x="142" y="270"/>
                  </a:cubicBezTo>
                  <a:cubicBezTo>
                    <a:pt x="194" y="375"/>
                    <a:pt x="166" y="509"/>
                    <a:pt x="171" y="626"/>
                  </a:cubicBezTo>
                  <a:lnTo>
                    <a:pt x="171" y="626"/>
                  </a:lnTo>
                  <a:cubicBezTo>
                    <a:pt x="197" y="622"/>
                    <a:pt x="220" y="620"/>
                    <a:pt x="242" y="620"/>
                  </a:cubicBezTo>
                  <a:cubicBezTo>
                    <a:pt x="515" y="620"/>
                    <a:pt x="478" y="925"/>
                    <a:pt x="558" y="1086"/>
                  </a:cubicBezTo>
                  <a:cubicBezTo>
                    <a:pt x="723" y="1409"/>
                    <a:pt x="834" y="1761"/>
                    <a:pt x="957" y="2095"/>
                  </a:cubicBezTo>
                  <a:cubicBezTo>
                    <a:pt x="1045" y="1303"/>
                    <a:pt x="822" y="617"/>
                    <a:pt x="341" y="2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"/>
            <p:cNvSpPr/>
            <p:nvPr/>
          </p:nvSpPr>
          <p:spPr>
            <a:xfrm>
              <a:off x="4806050" y="1608050"/>
              <a:ext cx="15550" cy="13750"/>
            </a:xfrm>
            <a:custGeom>
              <a:avLst/>
              <a:gdLst/>
              <a:ahLst/>
              <a:cxnLst/>
              <a:rect l="l" t="t" r="r" b="b"/>
              <a:pathLst>
                <a:path w="622" h="550" extrusionOk="0">
                  <a:moveTo>
                    <a:pt x="252" y="1"/>
                  </a:moveTo>
                  <a:cubicBezTo>
                    <a:pt x="170" y="141"/>
                    <a:pt x="82" y="282"/>
                    <a:pt x="0" y="417"/>
                  </a:cubicBezTo>
                  <a:cubicBezTo>
                    <a:pt x="4" y="417"/>
                    <a:pt x="8" y="417"/>
                    <a:pt x="12" y="417"/>
                  </a:cubicBezTo>
                  <a:cubicBezTo>
                    <a:pt x="146" y="417"/>
                    <a:pt x="268" y="549"/>
                    <a:pt x="412" y="549"/>
                  </a:cubicBezTo>
                  <a:cubicBezTo>
                    <a:pt x="477" y="549"/>
                    <a:pt x="546" y="523"/>
                    <a:pt x="622" y="446"/>
                  </a:cubicBezTo>
                  <a:cubicBezTo>
                    <a:pt x="487" y="288"/>
                    <a:pt x="370" y="147"/>
                    <a:pt x="2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"/>
            <p:cNvSpPr/>
            <p:nvPr/>
          </p:nvSpPr>
          <p:spPr>
            <a:xfrm>
              <a:off x="4628875" y="1595300"/>
              <a:ext cx="5450" cy="4425"/>
            </a:xfrm>
            <a:custGeom>
              <a:avLst/>
              <a:gdLst/>
              <a:ahLst/>
              <a:cxnLst/>
              <a:rect l="l" t="t" r="r" b="b"/>
              <a:pathLst>
                <a:path w="218" h="177" extrusionOk="0">
                  <a:moveTo>
                    <a:pt x="170" y="0"/>
                  </a:moveTo>
                  <a:cubicBezTo>
                    <a:pt x="112" y="41"/>
                    <a:pt x="47" y="88"/>
                    <a:pt x="0" y="135"/>
                  </a:cubicBezTo>
                  <a:cubicBezTo>
                    <a:pt x="71" y="147"/>
                    <a:pt x="147" y="159"/>
                    <a:pt x="217" y="176"/>
                  </a:cubicBezTo>
                  <a:cubicBezTo>
                    <a:pt x="206" y="118"/>
                    <a:pt x="182" y="53"/>
                    <a:pt x="1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"/>
            <p:cNvSpPr/>
            <p:nvPr/>
          </p:nvSpPr>
          <p:spPr>
            <a:xfrm>
              <a:off x="4744875" y="1544250"/>
              <a:ext cx="7650" cy="7075"/>
            </a:xfrm>
            <a:custGeom>
              <a:avLst/>
              <a:gdLst/>
              <a:ahLst/>
              <a:cxnLst/>
              <a:rect l="l" t="t" r="r" b="b"/>
              <a:pathLst>
                <a:path w="306" h="283" extrusionOk="0">
                  <a:moveTo>
                    <a:pt x="153" y="1"/>
                  </a:moveTo>
                  <a:cubicBezTo>
                    <a:pt x="100" y="36"/>
                    <a:pt x="54" y="83"/>
                    <a:pt x="1" y="124"/>
                  </a:cubicBezTo>
                  <a:lnTo>
                    <a:pt x="136" y="282"/>
                  </a:lnTo>
                  <a:cubicBezTo>
                    <a:pt x="200" y="235"/>
                    <a:pt x="259" y="194"/>
                    <a:pt x="306" y="141"/>
                  </a:cubicBezTo>
                  <a:cubicBezTo>
                    <a:pt x="259" y="95"/>
                    <a:pt x="206" y="42"/>
                    <a:pt x="1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"/>
            <p:cNvSpPr/>
            <p:nvPr/>
          </p:nvSpPr>
          <p:spPr>
            <a:xfrm>
              <a:off x="4743275" y="1543225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59"/>
                    <a:pt x="53" y="118"/>
                    <a:pt x="71" y="177"/>
                  </a:cubicBezTo>
                  <a:cubicBezTo>
                    <a:pt x="123" y="130"/>
                    <a:pt x="176" y="89"/>
                    <a:pt x="229" y="48"/>
                  </a:cubicBezTo>
                  <a:cubicBezTo>
                    <a:pt x="153" y="30"/>
                    <a:pt x="71" y="12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"/>
            <p:cNvSpPr/>
            <p:nvPr/>
          </p:nvSpPr>
          <p:spPr>
            <a:xfrm>
              <a:off x="4737550" y="1539125"/>
              <a:ext cx="2225" cy="2075"/>
            </a:xfrm>
            <a:custGeom>
              <a:avLst/>
              <a:gdLst/>
              <a:ahLst/>
              <a:cxnLst/>
              <a:rect l="l" t="t" r="r" b="b"/>
              <a:pathLst>
                <a:path w="89" h="83" extrusionOk="0">
                  <a:moveTo>
                    <a:pt x="47" y="0"/>
                  </a:moveTo>
                  <a:cubicBezTo>
                    <a:pt x="30" y="6"/>
                    <a:pt x="18" y="24"/>
                    <a:pt x="0" y="36"/>
                  </a:cubicBezTo>
                  <a:cubicBezTo>
                    <a:pt x="18" y="53"/>
                    <a:pt x="30" y="82"/>
                    <a:pt x="47" y="82"/>
                  </a:cubicBezTo>
                  <a:cubicBezTo>
                    <a:pt x="59" y="82"/>
                    <a:pt x="77" y="59"/>
                    <a:pt x="88" y="4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"/>
            <p:cNvSpPr/>
            <p:nvPr/>
          </p:nvSpPr>
          <p:spPr>
            <a:xfrm>
              <a:off x="4568300" y="1476925"/>
              <a:ext cx="5000" cy="4000"/>
            </a:xfrm>
            <a:custGeom>
              <a:avLst/>
              <a:gdLst/>
              <a:ahLst/>
              <a:cxnLst/>
              <a:rect l="l" t="t" r="r" b="b"/>
              <a:pathLst>
                <a:path w="200" h="160" extrusionOk="0">
                  <a:moveTo>
                    <a:pt x="0" y="1"/>
                  </a:moveTo>
                  <a:cubicBezTo>
                    <a:pt x="30" y="54"/>
                    <a:pt x="53" y="107"/>
                    <a:pt x="83" y="159"/>
                  </a:cubicBezTo>
                  <a:cubicBezTo>
                    <a:pt x="118" y="107"/>
                    <a:pt x="165" y="60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"/>
            <p:cNvSpPr/>
            <p:nvPr/>
          </p:nvSpPr>
          <p:spPr>
            <a:xfrm>
              <a:off x="4135200" y="1640900"/>
              <a:ext cx="18500" cy="14850"/>
            </a:xfrm>
            <a:custGeom>
              <a:avLst/>
              <a:gdLst/>
              <a:ahLst/>
              <a:cxnLst/>
              <a:rect l="l" t="t" r="r" b="b"/>
              <a:pathLst>
                <a:path w="740" h="594" extrusionOk="0">
                  <a:moveTo>
                    <a:pt x="740" y="1"/>
                  </a:moveTo>
                  <a:lnTo>
                    <a:pt x="740" y="1"/>
                  </a:lnTo>
                  <a:cubicBezTo>
                    <a:pt x="488" y="200"/>
                    <a:pt x="241" y="388"/>
                    <a:pt x="1" y="593"/>
                  </a:cubicBezTo>
                  <a:cubicBezTo>
                    <a:pt x="394" y="540"/>
                    <a:pt x="505" y="447"/>
                    <a:pt x="74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"/>
            <p:cNvSpPr/>
            <p:nvPr/>
          </p:nvSpPr>
          <p:spPr>
            <a:xfrm>
              <a:off x="4175400" y="1527250"/>
              <a:ext cx="18650" cy="11225"/>
            </a:xfrm>
            <a:custGeom>
              <a:avLst/>
              <a:gdLst/>
              <a:ahLst/>
              <a:cxnLst/>
              <a:rect l="l" t="t" r="r" b="b"/>
              <a:pathLst>
                <a:path w="746" h="449" extrusionOk="0">
                  <a:moveTo>
                    <a:pt x="745" y="0"/>
                  </a:moveTo>
                  <a:lnTo>
                    <a:pt x="745" y="0"/>
                  </a:lnTo>
                  <a:cubicBezTo>
                    <a:pt x="505" y="147"/>
                    <a:pt x="252" y="299"/>
                    <a:pt x="0" y="446"/>
                  </a:cubicBezTo>
                  <a:cubicBezTo>
                    <a:pt x="45" y="448"/>
                    <a:pt x="87" y="448"/>
                    <a:pt x="126" y="448"/>
                  </a:cubicBezTo>
                  <a:cubicBezTo>
                    <a:pt x="526" y="448"/>
                    <a:pt x="633" y="358"/>
                    <a:pt x="74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"/>
            <p:cNvSpPr/>
            <p:nvPr/>
          </p:nvSpPr>
          <p:spPr>
            <a:xfrm>
              <a:off x="4197400" y="1508900"/>
              <a:ext cx="15125" cy="14850"/>
            </a:xfrm>
            <a:custGeom>
              <a:avLst/>
              <a:gdLst/>
              <a:ahLst/>
              <a:cxnLst/>
              <a:rect l="l" t="t" r="r" b="b"/>
              <a:pathLst>
                <a:path w="605" h="594" extrusionOk="0">
                  <a:moveTo>
                    <a:pt x="604" y="1"/>
                  </a:moveTo>
                  <a:cubicBezTo>
                    <a:pt x="399" y="200"/>
                    <a:pt x="200" y="394"/>
                    <a:pt x="0" y="593"/>
                  </a:cubicBezTo>
                  <a:cubicBezTo>
                    <a:pt x="428" y="582"/>
                    <a:pt x="540" y="476"/>
                    <a:pt x="60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"/>
            <p:cNvSpPr/>
            <p:nvPr/>
          </p:nvSpPr>
          <p:spPr>
            <a:xfrm>
              <a:off x="4109550" y="1673900"/>
              <a:ext cx="12200" cy="14850"/>
            </a:xfrm>
            <a:custGeom>
              <a:avLst/>
              <a:gdLst/>
              <a:ahLst/>
              <a:cxnLst/>
              <a:rect l="l" t="t" r="r" b="b"/>
              <a:pathLst>
                <a:path w="488" h="594" extrusionOk="0">
                  <a:moveTo>
                    <a:pt x="446" y="1"/>
                  </a:moveTo>
                  <a:lnTo>
                    <a:pt x="446" y="1"/>
                  </a:lnTo>
                  <a:cubicBezTo>
                    <a:pt x="288" y="200"/>
                    <a:pt x="141" y="394"/>
                    <a:pt x="0" y="593"/>
                  </a:cubicBezTo>
                  <a:cubicBezTo>
                    <a:pt x="352" y="552"/>
                    <a:pt x="487" y="347"/>
                    <a:pt x="44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"/>
            <p:cNvSpPr/>
            <p:nvPr/>
          </p:nvSpPr>
          <p:spPr>
            <a:xfrm>
              <a:off x="4138425" y="1590300"/>
              <a:ext cx="15575" cy="15275"/>
            </a:xfrm>
            <a:custGeom>
              <a:avLst/>
              <a:gdLst/>
              <a:ahLst/>
              <a:cxnLst/>
              <a:rect l="l" t="t" r="r" b="b"/>
              <a:pathLst>
                <a:path w="623" h="611" extrusionOk="0">
                  <a:moveTo>
                    <a:pt x="529" y="1"/>
                  </a:moveTo>
                  <a:cubicBezTo>
                    <a:pt x="353" y="177"/>
                    <a:pt x="177" y="359"/>
                    <a:pt x="1" y="540"/>
                  </a:cubicBezTo>
                  <a:lnTo>
                    <a:pt x="65" y="611"/>
                  </a:lnTo>
                  <a:cubicBezTo>
                    <a:pt x="253" y="452"/>
                    <a:pt x="441" y="300"/>
                    <a:pt x="623" y="147"/>
                  </a:cubicBezTo>
                  <a:cubicBezTo>
                    <a:pt x="593" y="95"/>
                    <a:pt x="558" y="54"/>
                    <a:pt x="5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"/>
            <p:cNvSpPr/>
            <p:nvPr/>
          </p:nvSpPr>
          <p:spPr>
            <a:xfrm>
              <a:off x="4125225" y="1603800"/>
              <a:ext cx="15275" cy="12500"/>
            </a:xfrm>
            <a:custGeom>
              <a:avLst/>
              <a:gdLst/>
              <a:ahLst/>
              <a:cxnLst/>
              <a:rect l="l" t="t" r="r" b="b"/>
              <a:pathLst>
                <a:path w="611" h="500" extrusionOk="0">
                  <a:moveTo>
                    <a:pt x="535" y="0"/>
                  </a:moveTo>
                  <a:cubicBezTo>
                    <a:pt x="353" y="129"/>
                    <a:pt x="177" y="259"/>
                    <a:pt x="1" y="382"/>
                  </a:cubicBezTo>
                  <a:cubicBezTo>
                    <a:pt x="48" y="423"/>
                    <a:pt x="95" y="464"/>
                    <a:pt x="153" y="499"/>
                  </a:cubicBezTo>
                  <a:cubicBezTo>
                    <a:pt x="312" y="352"/>
                    <a:pt x="458" y="217"/>
                    <a:pt x="611" y="71"/>
                  </a:cubicBezTo>
                  <a:cubicBezTo>
                    <a:pt x="582" y="47"/>
                    <a:pt x="558" y="24"/>
                    <a:pt x="53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"/>
            <p:cNvSpPr/>
            <p:nvPr/>
          </p:nvSpPr>
          <p:spPr>
            <a:xfrm>
              <a:off x="4107350" y="1629025"/>
              <a:ext cx="9700" cy="15875"/>
            </a:xfrm>
            <a:custGeom>
              <a:avLst/>
              <a:gdLst/>
              <a:ahLst/>
              <a:cxnLst/>
              <a:rect l="l" t="t" r="r" b="b"/>
              <a:pathLst>
                <a:path w="388" h="635" extrusionOk="0">
                  <a:moveTo>
                    <a:pt x="311" y="0"/>
                  </a:moveTo>
                  <a:cubicBezTo>
                    <a:pt x="164" y="124"/>
                    <a:pt x="0" y="235"/>
                    <a:pt x="71" y="634"/>
                  </a:cubicBezTo>
                  <a:cubicBezTo>
                    <a:pt x="223" y="341"/>
                    <a:pt x="305" y="194"/>
                    <a:pt x="387" y="42"/>
                  </a:cubicBezTo>
                  <a:cubicBezTo>
                    <a:pt x="364" y="30"/>
                    <a:pt x="335" y="12"/>
                    <a:pt x="31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"/>
            <p:cNvSpPr/>
            <p:nvPr/>
          </p:nvSpPr>
          <p:spPr>
            <a:xfrm>
              <a:off x="4163800" y="1570500"/>
              <a:ext cx="15425" cy="15000"/>
            </a:xfrm>
            <a:custGeom>
              <a:avLst/>
              <a:gdLst/>
              <a:ahLst/>
              <a:cxnLst/>
              <a:rect l="l" t="t" r="r" b="b"/>
              <a:pathLst>
                <a:path w="617" h="600" extrusionOk="0">
                  <a:moveTo>
                    <a:pt x="617" y="1"/>
                  </a:moveTo>
                  <a:lnTo>
                    <a:pt x="617" y="1"/>
                  </a:lnTo>
                  <a:cubicBezTo>
                    <a:pt x="335" y="200"/>
                    <a:pt x="165" y="312"/>
                    <a:pt x="1" y="441"/>
                  </a:cubicBezTo>
                  <a:cubicBezTo>
                    <a:pt x="36" y="494"/>
                    <a:pt x="77" y="540"/>
                    <a:pt x="118" y="599"/>
                  </a:cubicBezTo>
                  <a:cubicBezTo>
                    <a:pt x="306" y="482"/>
                    <a:pt x="546" y="417"/>
                    <a:pt x="61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"/>
            <p:cNvSpPr/>
            <p:nvPr/>
          </p:nvSpPr>
          <p:spPr>
            <a:xfrm>
              <a:off x="4115125" y="1616850"/>
              <a:ext cx="9975" cy="13075"/>
            </a:xfrm>
            <a:custGeom>
              <a:avLst/>
              <a:gdLst/>
              <a:ahLst/>
              <a:cxnLst/>
              <a:rect l="l" t="t" r="r" b="b"/>
              <a:pathLst>
                <a:path w="399" h="523" extrusionOk="0">
                  <a:moveTo>
                    <a:pt x="293" y="1"/>
                  </a:moveTo>
                  <a:cubicBezTo>
                    <a:pt x="194" y="165"/>
                    <a:pt x="100" y="323"/>
                    <a:pt x="0" y="487"/>
                  </a:cubicBezTo>
                  <a:cubicBezTo>
                    <a:pt x="24" y="493"/>
                    <a:pt x="53" y="505"/>
                    <a:pt x="76" y="523"/>
                  </a:cubicBezTo>
                  <a:cubicBezTo>
                    <a:pt x="176" y="388"/>
                    <a:pt x="288" y="253"/>
                    <a:pt x="399" y="118"/>
                  </a:cubicBezTo>
                  <a:cubicBezTo>
                    <a:pt x="358" y="83"/>
                    <a:pt x="323" y="47"/>
                    <a:pt x="2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"/>
            <p:cNvSpPr/>
            <p:nvPr/>
          </p:nvSpPr>
          <p:spPr>
            <a:xfrm>
              <a:off x="4120250" y="1662900"/>
              <a:ext cx="9700" cy="11175"/>
            </a:xfrm>
            <a:custGeom>
              <a:avLst/>
              <a:gdLst/>
              <a:ahLst/>
              <a:cxnLst/>
              <a:rect l="l" t="t" r="r" b="b"/>
              <a:pathLst>
                <a:path w="388" h="447" extrusionOk="0">
                  <a:moveTo>
                    <a:pt x="300" y="1"/>
                  </a:moveTo>
                  <a:lnTo>
                    <a:pt x="300" y="1"/>
                  </a:lnTo>
                  <a:cubicBezTo>
                    <a:pt x="206" y="147"/>
                    <a:pt x="106" y="300"/>
                    <a:pt x="0" y="446"/>
                  </a:cubicBezTo>
                  <a:cubicBezTo>
                    <a:pt x="282" y="411"/>
                    <a:pt x="388" y="270"/>
                    <a:pt x="3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"/>
            <p:cNvSpPr/>
            <p:nvPr/>
          </p:nvSpPr>
          <p:spPr>
            <a:xfrm>
              <a:off x="4155000" y="1581350"/>
              <a:ext cx="11775" cy="8975"/>
            </a:xfrm>
            <a:custGeom>
              <a:avLst/>
              <a:gdLst/>
              <a:ahLst/>
              <a:cxnLst/>
              <a:rect l="l" t="t" r="r" b="b"/>
              <a:pathLst>
                <a:path w="471" h="359" extrusionOk="0">
                  <a:moveTo>
                    <a:pt x="353" y="1"/>
                  </a:moveTo>
                  <a:cubicBezTo>
                    <a:pt x="230" y="89"/>
                    <a:pt x="118" y="165"/>
                    <a:pt x="1" y="247"/>
                  </a:cubicBezTo>
                  <a:cubicBezTo>
                    <a:pt x="42" y="294"/>
                    <a:pt x="77" y="329"/>
                    <a:pt x="124" y="359"/>
                  </a:cubicBezTo>
                  <a:cubicBezTo>
                    <a:pt x="241" y="294"/>
                    <a:pt x="353" y="218"/>
                    <a:pt x="470" y="153"/>
                  </a:cubicBezTo>
                  <a:cubicBezTo>
                    <a:pt x="429" y="101"/>
                    <a:pt x="388" y="48"/>
                    <a:pt x="3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"/>
            <p:cNvSpPr/>
            <p:nvPr/>
          </p:nvSpPr>
          <p:spPr>
            <a:xfrm>
              <a:off x="4153250" y="1637225"/>
              <a:ext cx="7800" cy="3850"/>
            </a:xfrm>
            <a:custGeom>
              <a:avLst/>
              <a:gdLst/>
              <a:ahLst/>
              <a:cxnLst/>
              <a:rect l="l" t="t" r="r" b="b"/>
              <a:pathLst>
                <a:path w="312" h="154" extrusionOk="0">
                  <a:moveTo>
                    <a:pt x="311" y="1"/>
                  </a:moveTo>
                  <a:lnTo>
                    <a:pt x="0" y="154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"/>
            <p:cNvSpPr/>
            <p:nvPr/>
          </p:nvSpPr>
          <p:spPr>
            <a:xfrm>
              <a:off x="4127875" y="1659225"/>
              <a:ext cx="5075" cy="4725"/>
            </a:xfrm>
            <a:custGeom>
              <a:avLst/>
              <a:gdLst/>
              <a:ahLst/>
              <a:cxnLst/>
              <a:rect l="l" t="t" r="r" b="b"/>
              <a:pathLst>
                <a:path w="203" h="189" extrusionOk="0">
                  <a:moveTo>
                    <a:pt x="153" y="1"/>
                  </a:moveTo>
                  <a:lnTo>
                    <a:pt x="0" y="153"/>
                  </a:lnTo>
                  <a:cubicBezTo>
                    <a:pt x="54" y="177"/>
                    <a:pt x="95" y="189"/>
                    <a:pt x="124" y="189"/>
                  </a:cubicBezTo>
                  <a:cubicBezTo>
                    <a:pt x="197" y="189"/>
                    <a:pt x="203" y="121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"/>
            <p:cNvSpPr/>
            <p:nvPr/>
          </p:nvSpPr>
          <p:spPr>
            <a:xfrm>
              <a:off x="4131550" y="1655575"/>
              <a:ext cx="4900" cy="4600"/>
            </a:xfrm>
            <a:custGeom>
              <a:avLst/>
              <a:gdLst/>
              <a:ahLst/>
              <a:cxnLst/>
              <a:rect l="l" t="t" r="r" b="b"/>
              <a:pathLst>
                <a:path w="196" h="184" extrusionOk="0">
                  <a:moveTo>
                    <a:pt x="153" y="0"/>
                  </a:moveTo>
                  <a:lnTo>
                    <a:pt x="0" y="153"/>
                  </a:lnTo>
                  <a:cubicBezTo>
                    <a:pt x="49" y="174"/>
                    <a:pt x="86" y="184"/>
                    <a:pt x="114" y="184"/>
                  </a:cubicBezTo>
                  <a:cubicBezTo>
                    <a:pt x="188" y="184"/>
                    <a:pt x="195" y="115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"/>
            <p:cNvSpPr/>
            <p:nvPr/>
          </p:nvSpPr>
          <p:spPr>
            <a:xfrm>
              <a:off x="4160875" y="1633575"/>
              <a:ext cx="3825" cy="3975"/>
            </a:xfrm>
            <a:custGeom>
              <a:avLst/>
              <a:gdLst/>
              <a:ahLst/>
              <a:cxnLst/>
              <a:rect l="l" t="t" r="r" b="b"/>
              <a:pathLst>
                <a:path w="153" h="159" extrusionOk="0">
                  <a:moveTo>
                    <a:pt x="153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0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7"/>
            <p:cNvSpPr/>
            <p:nvPr/>
          </p:nvSpPr>
          <p:spPr>
            <a:xfrm>
              <a:off x="4164250" y="1629900"/>
              <a:ext cx="4125" cy="3850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65" y="1"/>
                  </a:moveTo>
                  <a:cubicBezTo>
                    <a:pt x="112" y="53"/>
                    <a:pt x="59" y="100"/>
                    <a:pt x="0" y="153"/>
                  </a:cubicBezTo>
                  <a:cubicBezTo>
                    <a:pt x="59" y="100"/>
                    <a:pt x="112" y="53"/>
                    <a:pt x="16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7"/>
            <p:cNvSpPr/>
            <p:nvPr/>
          </p:nvSpPr>
          <p:spPr>
            <a:xfrm>
              <a:off x="4167925" y="16262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0"/>
                  </a:moveTo>
                  <a:lnTo>
                    <a:pt x="0" y="158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"/>
            <p:cNvSpPr/>
            <p:nvPr/>
          </p:nvSpPr>
          <p:spPr>
            <a:xfrm>
              <a:off x="4171875" y="16225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"/>
            <p:cNvSpPr/>
            <p:nvPr/>
          </p:nvSpPr>
          <p:spPr>
            <a:xfrm>
              <a:off x="4174475" y="1618125"/>
              <a:ext cx="4900" cy="4625"/>
            </a:xfrm>
            <a:custGeom>
              <a:avLst/>
              <a:gdLst/>
              <a:ahLst/>
              <a:cxnLst/>
              <a:rect l="l" t="t" r="r" b="b"/>
              <a:pathLst>
                <a:path w="196" h="185" extrusionOk="0">
                  <a:moveTo>
                    <a:pt x="81" y="1"/>
                  </a:moveTo>
                  <a:cubicBezTo>
                    <a:pt x="7" y="1"/>
                    <a:pt x="1" y="69"/>
                    <a:pt x="43" y="184"/>
                  </a:cubicBezTo>
                  <a:lnTo>
                    <a:pt x="196" y="32"/>
                  </a:lnTo>
                  <a:cubicBezTo>
                    <a:pt x="147" y="11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"/>
            <p:cNvSpPr/>
            <p:nvPr/>
          </p:nvSpPr>
          <p:spPr>
            <a:xfrm>
              <a:off x="4122300" y="1613175"/>
              <a:ext cx="6625" cy="6625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12" y="1"/>
                  </a:moveTo>
                  <a:cubicBezTo>
                    <a:pt x="77" y="54"/>
                    <a:pt x="36" y="95"/>
                    <a:pt x="1" y="148"/>
                  </a:cubicBezTo>
                  <a:cubicBezTo>
                    <a:pt x="36" y="194"/>
                    <a:pt x="77" y="230"/>
                    <a:pt x="112" y="265"/>
                  </a:cubicBezTo>
                  <a:cubicBezTo>
                    <a:pt x="165" y="218"/>
                    <a:pt x="212" y="171"/>
                    <a:pt x="265" y="124"/>
                  </a:cubicBezTo>
                  <a:cubicBezTo>
                    <a:pt x="212" y="89"/>
                    <a:pt x="165" y="48"/>
                    <a:pt x="1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"/>
            <p:cNvSpPr/>
            <p:nvPr/>
          </p:nvSpPr>
          <p:spPr>
            <a:xfrm>
              <a:off x="4151625" y="1587675"/>
              <a:ext cx="6475" cy="6475"/>
            </a:xfrm>
            <a:custGeom>
              <a:avLst/>
              <a:gdLst/>
              <a:ahLst/>
              <a:cxnLst/>
              <a:rect l="l" t="t" r="r" b="b"/>
              <a:pathLst>
                <a:path w="259" h="259" extrusionOk="0">
                  <a:moveTo>
                    <a:pt x="136" y="0"/>
                  </a:moveTo>
                  <a:cubicBezTo>
                    <a:pt x="89" y="41"/>
                    <a:pt x="42" y="71"/>
                    <a:pt x="1" y="106"/>
                  </a:cubicBezTo>
                  <a:cubicBezTo>
                    <a:pt x="36" y="147"/>
                    <a:pt x="65" y="200"/>
                    <a:pt x="106" y="258"/>
                  </a:cubicBezTo>
                  <a:cubicBezTo>
                    <a:pt x="153" y="205"/>
                    <a:pt x="206" y="164"/>
                    <a:pt x="259" y="117"/>
                  </a:cubicBezTo>
                  <a:cubicBezTo>
                    <a:pt x="212" y="76"/>
                    <a:pt x="177" y="41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"/>
            <p:cNvSpPr/>
            <p:nvPr/>
          </p:nvSpPr>
          <p:spPr>
            <a:xfrm>
              <a:off x="4171725" y="1537950"/>
              <a:ext cx="3975" cy="4125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1" y="165"/>
                  </a:moveTo>
                  <a:cubicBezTo>
                    <a:pt x="53" y="112"/>
                    <a:pt x="106" y="65"/>
                    <a:pt x="159" y="0"/>
                  </a:cubicBezTo>
                  <a:cubicBezTo>
                    <a:pt x="106" y="65"/>
                    <a:pt x="53" y="112"/>
                    <a:pt x="1" y="16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"/>
            <p:cNvSpPr/>
            <p:nvPr/>
          </p:nvSpPr>
          <p:spPr>
            <a:xfrm>
              <a:off x="4193725" y="1523575"/>
              <a:ext cx="5050" cy="4675"/>
            </a:xfrm>
            <a:custGeom>
              <a:avLst/>
              <a:gdLst/>
              <a:ahLst/>
              <a:cxnLst/>
              <a:rect l="l" t="t" r="r" b="b"/>
              <a:pathLst>
                <a:path w="202" h="187" extrusionOk="0">
                  <a:moveTo>
                    <a:pt x="159" y="0"/>
                  </a:moveTo>
                  <a:lnTo>
                    <a:pt x="1" y="153"/>
                  </a:lnTo>
                  <a:cubicBezTo>
                    <a:pt x="54" y="176"/>
                    <a:pt x="95" y="186"/>
                    <a:pt x="124" y="186"/>
                  </a:cubicBezTo>
                  <a:cubicBezTo>
                    <a:pt x="201" y="186"/>
                    <a:pt x="201" y="115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"/>
            <p:cNvSpPr/>
            <p:nvPr/>
          </p:nvSpPr>
          <p:spPr>
            <a:xfrm>
              <a:off x="4108525" y="1725225"/>
              <a:ext cx="8675" cy="13225"/>
            </a:xfrm>
            <a:custGeom>
              <a:avLst/>
              <a:gdLst/>
              <a:ahLst/>
              <a:cxnLst/>
              <a:rect l="l" t="t" r="r" b="b"/>
              <a:pathLst>
                <a:path w="347" h="529" extrusionOk="0">
                  <a:moveTo>
                    <a:pt x="346" y="1"/>
                  </a:moveTo>
                  <a:cubicBezTo>
                    <a:pt x="0" y="36"/>
                    <a:pt x="47" y="294"/>
                    <a:pt x="41" y="529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"/>
            <p:cNvSpPr/>
            <p:nvPr/>
          </p:nvSpPr>
          <p:spPr>
            <a:xfrm>
              <a:off x="4153250" y="16812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300" y="1"/>
                  </a:moveTo>
                  <a:lnTo>
                    <a:pt x="0" y="300"/>
                  </a:lnTo>
                  <a:lnTo>
                    <a:pt x="30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"/>
            <p:cNvSpPr/>
            <p:nvPr/>
          </p:nvSpPr>
          <p:spPr>
            <a:xfrm>
              <a:off x="4145925" y="1692225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53" y="1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7"/>
            <p:cNvSpPr/>
            <p:nvPr/>
          </p:nvSpPr>
          <p:spPr>
            <a:xfrm>
              <a:off x="4149875" y="16885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cubicBezTo>
                    <a:pt x="100" y="41"/>
                    <a:pt x="47" y="94"/>
                    <a:pt x="0" y="153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7"/>
            <p:cNvSpPr/>
            <p:nvPr/>
          </p:nvSpPr>
          <p:spPr>
            <a:xfrm>
              <a:off x="4160875" y="1676325"/>
              <a:ext cx="5900" cy="4925"/>
            </a:xfrm>
            <a:custGeom>
              <a:avLst/>
              <a:gdLst/>
              <a:ahLst/>
              <a:cxnLst/>
              <a:rect l="l" t="t" r="r" b="b"/>
              <a:pathLst>
                <a:path w="236" h="197" extrusionOk="0">
                  <a:moveTo>
                    <a:pt x="107" y="1"/>
                  </a:moveTo>
                  <a:cubicBezTo>
                    <a:pt x="26" y="1"/>
                    <a:pt x="9" y="96"/>
                    <a:pt x="0" y="197"/>
                  </a:cubicBezTo>
                  <a:cubicBezTo>
                    <a:pt x="77" y="150"/>
                    <a:pt x="153" y="103"/>
                    <a:pt x="235" y="50"/>
                  </a:cubicBezTo>
                  <a:cubicBezTo>
                    <a:pt x="180" y="16"/>
                    <a:pt x="139" y="1"/>
                    <a:pt x="10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"/>
            <p:cNvSpPr/>
            <p:nvPr/>
          </p:nvSpPr>
          <p:spPr>
            <a:xfrm>
              <a:off x="4450525" y="1410200"/>
              <a:ext cx="37000" cy="36700"/>
            </a:xfrm>
            <a:custGeom>
              <a:avLst/>
              <a:gdLst/>
              <a:ahLst/>
              <a:cxnLst/>
              <a:rect l="l" t="t" r="r" b="b"/>
              <a:pathLst>
                <a:path w="1480" h="1468" extrusionOk="0">
                  <a:moveTo>
                    <a:pt x="1" y="1"/>
                  </a:moveTo>
                  <a:cubicBezTo>
                    <a:pt x="12" y="65"/>
                    <a:pt x="1" y="165"/>
                    <a:pt x="42" y="206"/>
                  </a:cubicBezTo>
                  <a:cubicBezTo>
                    <a:pt x="458" y="634"/>
                    <a:pt x="887" y="1051"/>
                    <a:pt x="1309" y="1467"/>
                  </a:cubicBezTo>
                  <a:cubicBezTo>
                    <a:pt x="1303" y="1344"/>
                    <a:pt x="1332" y="1203"/>
                    <a:pt x="1280" y="1109"/>
                  </a:cubicBezTo>
                  <a:cubicBezTo>
                    <a:pt x="1133" y="840"/>
                    <a:pt x="1327" y="875"/>
                    <a:pt x="1479" y="869"/>
                  </a:cubicBezTo>
                  <a:cubicBezTo>
                    <a:pt x="1473" y="529"/>
                    <a:pt x="1215" y="482"/>
                    <a:pt x="975" y="411"/>
                  </a:cubicBezTo>
                  <a:lnTo>
                    <a:pt x="975" y="413"/>
                  </a:lnTo>
                  <a:lnTo>
                    <a:pt x="975" y="413"/>
                  </a:lnTo>
                  <a:cubicBezTo>
                    <a:pt x="850" y="303"/>
                    <a:pt x="735" y="169"/>
                    <a:pt x="593" y="112"/>
                  </a:cubicBezTo>
                  <a:cubicBezTo>
                    <a:pt x="411" y="42"/>
                    <a:pt x="194" y="42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"/>
            <p:cNvSpPr/>
            <p:nvPr/>
          </p:nvSpPr>
          <p:spPr>
            <a:xfrm>
              <a:off x="4427950" y="1388050"/>
              <a:ext cx="15125" cy="18375"/>
            </a:xfrm>
            <a:custGeom>
              <a:avLst/>
              <a:gdLst/>
              <a:ahLst/>
              <a:cxnLst/>
              <a:rect l="l" t="t" r="r" b="b"/>
              <a:pathLst>
                <a:path w="605" h="735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17"/>
                    <a:pt x="323" y="558"/>
                    <a:pt x="599" y="734"/>
                  </a:cubicBezTo>
                  <a:cubicBezTo>
                    <a:pt x="605" y="376"/>
                    <a:pt x="528" y="271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"/>
            <p:cNvSpPr/>
            <p:nvPr/>
          </p:nvSpPr>
          <p:spPr>
            <a:xfrm>
              <a:off x="4443050" y="1404825"/>
              <a:ext cx="7350" cy="7125"/>
            </a:xfrm>
            <a:custGeom>
              <a:avLst/>
              <a:gdLst/>
              <a:ahLst/>
              <a:cxnLst/>
              <a:rect l="l" t="t" r="r" b="b"/>
              <a:pathLst>
                <a:path w="294" h="285" extrusionOk="0">
                  <a:moveTo>
                    <a:pt x="159" y="0"/>
                  </a:moveTo>
                  <a:cubicBezTo>
                    <a:pt x="118" y="0"/>
                    <a:pt x="66" y="21"/>
                    <a:pt x="1" y="69"/>
                  </a:cubicBezTo>
                  <a:cubicBezTo>
                    <a:pt x="33" y="183"/>
                    <a:pt x="68" y="285"/>
                    <a:pt x="151" y="285"/>
                  </a:cubicBezTo>
                  <a:cubicBezTo>
                    <a:pt x="188" y="285"/>
                    <a:pt x="234" y="265"/>
                    <a:pt x="294" y="216"/>
                  </a:cubicBezTo>
                  <a:cubicBezTo>
                    <a:pt x="282" y="89"/>
                    <a:pt x="244" y="0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"/>
            <p:cNvSpPr/>
            <p:nvPr/>
          </p:nvSpPr>
          <p:spPr>
            <a:xfrm>
              <a:off x="4361650" y="16272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382" y="0"/>
                  </a:moveTo>
                  <a:cubicBezTo>
                    <a:pt x="253" y="129"/>
                    <a:pt x="130" y="241"/>
                    <a:pt x="1" y="370"/>
                  </a:cubicBezTo>
                  <a:cubicBezTo>
                    <a:pt x="42" y="411"/>
                    <a:pt x="71" y="452"/>
                    <a:pt x="106" y="493"/>
                  </a:cubicBezTo>
                  <a:cubicBezTo>
                    <a:pt x="229" y="376"/>
                    <a:pt x="364" y="252"/>
                    <a:pt x="493" y="129"/>
                  </a:cubicBezTo>
                  <a:cubicBezTo>
                    <a:pt x="458" y="88"/>
                    <a:pt x="423" y="47"/>
                    <a:pt x="3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"/>
            <p:cNvSpPr/>
            <p:nvPr/>
          </p:nvSpPr>
          <p:spPr>
            <a:xfrm>
              <a:off x="4371475" y="1622425"/>
              <a:ext cx="5900" cy="8100"/>
            </a:xfrm>
            <a:custGeom>
              <a:avLst/>
              <a:gdLst/>
              <a:ahLst/>
              <a:cxnLst/>
              <a:rect l="l" t="t" r="r" b="b"/>
              <a:pathLst>
                <a:path w="236" h="324" extrusionOk="0">
                  <a:moveTo>
                    <a:pt x="218" y="0"/>
                  </a:moveTo>
                  <a:cubicBezTo>
                    <a:pt x="214" y="12"/>
                    <a:pt x="210" y="23"/>
                    <a:pt x="206" y="35"/>
                  </a:cubicBezTo>
                  <a:lnTo>
                    <a:pt x="206" y="35"/>
                  </a:lnTo>
                  <a:cubicBezTo>
                    <a:pt x="216" y="27"/>
                    <a:pt x="226" y="20"/>
                    <a:pt x="235" y="12"/>
                  </a:cubicBezTo>
                  <a:lnTo>
                    <a:pt x="218" y="0"/>
                  </a:lnTo>
                  <a:close/>
                  <a:moveTo>
                    <a:pt x="206" y="35"/>
                  </a:moveTo>
                  <a:lnTo>
                    <a:pt x="206" y="35"/>
                  </a:lnTo>
                  <a:cubicBezTo>
                    <a:pt x="139" y="87"/>
                    <a:pt x="67" y="144"/>
                    <a:pt x="1" y="206"/>
                  </a:cubicBezTo>
                  <a:cubicBezTo>
                    <a:pt x="36" y="241"/>
                    <a:pt x="71" y="282"/>
                    <a:pt x="112" y="323"/>
                  </a:cubicBezTo>
                  <a:cubicBezTo>
                    <a:pt x="144" y="224"/>
                    <a:pt x="175" y="129"/>
                    <a:pt x="206" y="3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7"/>
            <p:cNvSpPr/>
            <p:nvPr/>
          </p:nvSpPr>
          <p:spPr>
            <a:xfrm>
              <a:off x="4343900" y="1687150"/>
              <a:ext cx="7800" cy="6725"/>
            </a:xfrm>
            <a:custGeom>
              <a:avLst/>
              <a:gdLst/>
              <a:ahLst/>
              <a:cxnLst/>
              <a:rect l="l" t="t" r="r" b="b"/>
              <a:pathLst>
                <a:path w="312" h="269" extrusionOk="0">
                  <a:moveTo>
                    <a:pt x="179" y="1"/>
                  </a:moveTo>
                  <a:cubicBezTo>
                    <a:pt x="87" y="1"/>
                    <a:pt x="52" y="115"/>
                    <a:pt x="1" y="204"/>
                  </a:cubicBezTo>
                  <a:cubicBezTo>
                    <a:pt x="60" y="249"/>
                    <a:pt x="107" y="268"/>
                    <a:pt x="145" y="268"/>
                  </a:cubicBezTo>
                  <a:cubicBezTo>
                    <a:pt x="235" y="268"/>
                    <a:pt x="275" y="164"/>
                    <a:pt x="312" y="57"/>
                  </a:cubicBezTo>
                  <a:cubicBezTo>
                    <a:pt x="257" y="17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7"/>
            <p:cNvSpPr/>
            <p:nvPr/>
          </p:nvSpPr>
          <p:spPr>
            <a:xfrm>
              <a:off x="4347725" y="1681225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305" y="1"/>
                  </a:moveTo>
                  <a:lnTo>
                    <a:pt x="305" y="1"/>
                  </a:lnTo>
                  <a:cubicBezTo>
                    <a:pt x="182" y="65"/>
                    <a:pt x="0" y="101"/>
                    <a:pt x="153" y="306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"/>
            <p:cNvSpPr/>
            <p:nvPr/>
          </p:nvSpPr>
          <p:spPr>
            <a:xfrm>
              <a:off x="4354900" y="1677575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65" y="0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"/>
            <p:cNvSpPr/>
            <p:nvPr/>
          </p:nvSpPr>
          <p:spPr>
            <a:xfrm>
              <a:off x="4359600" y="1636650"/>
              <a:ext cx="4725" cy="3400"/>
            </a:xfrm>
            <a:custGeom>
              <a:avLst/>
              <a:gdLst/>
              <a:ahLst/>
              <a:cxnLst/>
              <a:rect l="l" t="t" r="r" b="b"/>
              <a:pathLst>
                <a:path w="189" h="136" extrusionOk="0">
                  <a:moveTo>
                    <a:pt x="83" y="1"/>
                  </a:moveTo>
                  <a:lnTo>
                    <a:pt x="1" y="135"/>
                  </a:lnTo>
                  <a:cubicBezTo>
                    <a:pt x="65" y="135"/>
                    <a:pt x="124" y="124"/>
                    <a:pt x="188" y="124"/>
                  </a:cubicBezTo>
                  <a:cubicBezTo>
                    <a:pt x="159" y="83"/>
                    <a:pt x="124" y="36"/>
                    <a:pt x="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"/>
            <p:cNvSpPr/>
            <p:nvPr/>
          </p:nvSpPr>
          <p:spPr>
            <a:xfrm>
              <a:off x="4474725" y="1420475"/>
              <a:ext cx="325" cy="2650"/>
            </a:xfrm>
            <a:custGeom>
              <a:avLst/>
              <a:gdLst/>
              <a:ahLst/>
              <a:cxnLst/>
              <a:rect l="l" t="t" r="r" b="b"/>
              <a:pathLst>
                <a:path w="13" h="106" extrusionOk="0">
                  <a:moveTo>
                    <a:pt x="1" y="0"/>
                  </a:moveTo>
                  <a:lnTo>
                    <a:pt x="1" y="106"/>
                  </a:lnTo>
                  <a:cubicBezTo>
                    <a:pt x="7" y="77"/>
                    <a:pt x="7" y="41"/>
                    <a:pt x="12" y="12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"/>
            <p:cNvSpPr/>
            <p:nvPr/>
          </p:nvSpPr>
          <p:spPr>
            <a:xfrm>
              <a:off x="4395100" y="1618900"/>
              <a:ext cx="11600" cy="22175"/>
            </a:xfrm>
            <a:custGeom>
              <a:avLst/>
              <a:gdLst/>
              <a:ahLst/>
              <a:cxnLst/>
              <a:rect l="l" t="t" r="r" b="b"/>
              <a:pathLst>
                <a:path w="464" h="887" extrusionOk="0">
                  <a:moveTo>
                    <a:pt x="106" y="1"/>
                  </a:moveTo>
                  <a:cubicBezTo>
                    <a:pt x="47" y="177"/>
                    <a:pt x="24" y="241"/>
                    <a:pt x="0" y="300"/>
                  </a:cubicBezTo>
                  <a:cubicBezTo>
                    <a:pt x="182" y="476"/>
                    <a:pt x="106" y="857"/>
                    <a:pt x="464" y="887"/>
                  </a:cubicBezTo>
                  <a:cubicBezTo>
                    <a:pt x="352" y="623"/>
                    <a:pt x="252" y="359"/>
                    <a:pt x="1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"/>
            <p:cNvSpPr/>
            <p:nvPr/>
          </p:nvSpPr>
          <p:spPr>
            <a:xfrm>
              <a:off x="4406375" y="1640900"/>
              <a:ext cx="4000" cy="7650"/>
            </a:xfrm>
            <a:custGeom>
              <a:avLst/>
              <a:gdLst/>
              <a:ahLst/>
              <a:cxnLst/>
              <a:rect l="l" t="t" r="r" b="b"/>
              <a:pathLst>
                <a:path w="160" h="306" extrusionOk="0">
                  <a:moveTo>
                    <a:pt x="1" y="1"/>
                  </a:moveTo>
                  <a:lnTo>
                    <a:pt x="159" y="306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"/>
            <p:cNvSpPr/>
            <p:nvPr/>
          </p:nvSpPr>
          <p:spPr>
            <a:xfrm>
              <a:off x="4201050" y="1479725"/>
              <a:ext cx="4000" cy="3825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" y="153"/>
                  </a:move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"/>
            <p:cNvSpPr/>
            <p:nvPr/>
          </p:nvSpPr>
          <p:spPr>
            <a:xfrm>
              <a:off x="4131400" y="1721575"/>
              <a:ext cx="3975" cy="11300"/>
            </a:xfrm>
            <a:custGeom>
              <a:avLst/>
              <a:gdLst/>
              <a:ahLst/>
              <a:cxnLst/>
              <a:rect l="l" t="t" r="r" b="b"/>
              <a:pathLst>
                <a:path w="159" h="45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147"/>
                    <a:pt x="53" y="299"/>
                    <a:pt x="0" y="452"/>
                  </a:cubicBezTo>
                  <a:cubicBezTo>
                    <a:pt x="53" y="299"/>
                    <a:pt x="106" y="1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"/>
            <p:cNvSpPr/>
            <p:nvPr/>
          </p:nvSpPr>
          <p:spPr>
            <a:xfrm>
              <a:off x="4245050" y="1450100"/>
              <a:ext cx="4150" cy="3825"/>
            </a:xfrm>
            <a:custGeom>
              <a:avLst/>
              <a:gdLst/>
              <a:ahLst/>
              <a:cxnLst/>
              <a:rect l="l" t="t" r="r" b="b"/>
              <a:pathLst>
                <a:path w="166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59"/>
                    <a:pt x="112" y="106"/>
                    <a:pt x="165" y="153"/>
                  </a:cubicBezTo>
                  <a:cubicBezTo>
                    <a:pt x="106" y="100"/>
                    <a:pt x="54" y="47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"/>
            <p:cNvSpPr/>
            <p:nvPr/>
          </p:nvSpPr>
          <p:spPr>
            <a:xfrm>
              <a:off x="4360625" y="1287000"/>
              <a:ext cx="2825" cy="2825"/>
            </a:xfrm>
            <a:custGeom>
              <a:avLst/>
              <a:gdLst/>
              <a:ahLst/>
              <a:cxnLst/>
              <a:rect l="l" t="t" r="r" b="b"/>
              <a:pathLst>
                <a:path w="113" h="113" extrusionOk="0">
                  <a:moveTo>
                    <a:pt x="1" y="1"/>
                  </a:moveTo>
                  <a:lnTo>
                    <a:pt x="47" y="112"/>
                  </a:lnTo>
                  <a:cubicBezTo>
                    <a:pt x="65" y="89"/>
                    <a:pt x="89" y="71"/>
                    <a:pt x="112" y="42"/>
                  </a:cubicBezTo>
                  <a:cubicBezTo>
                    <a:pt x="77" y="24"/>
                    <a:pt x="36" y="1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"/>
            <p:cNvSpPr/>
            <p:nvPr/>
          </p:nvSpPr>
          <p:spPr>
            <a:xfrm>
              <a:off x="4758375" y="1571250"/>
              <a:ext cx="18650" cy="36825"/>
            </a:xfrm>
            <a:custGeom>
              <a:avLst/>
              <a:gdLst/>
              <a:ahLst/>
              <a:cxnLst/>
              <a:rect l="l" t="t" r="r" b="b"/>
              <a:pathLst>
                <a:path w="746" h="1473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464"/>
                    <a:pt x="370" y="1121"/>
                    <a:pt x="745" y="1473"/>
                  </a:cubicBezTo>
                  <a:cubicBezTo>
                    <a:pt x="675" y="892"/>
                    <a:pt x="411" y="411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"/>
            <p:cNvSpPr/>
            <p:nvPr/>
          </p:nvSpPr>
          <p:spPr>
            <a:xfrm>
              <a:off x="4669800" y="1563475"/>
              <a:ext cx="17325" cy="26850"/>
            </a:xfrm>
            <a:custGeom>
              <a:avLst/>
              <a:gdLst/>
              <a:ahLst/>
              <a:cxnLst/>
              <a:rect l="l" t="t" r="r" b="b"/>
              <a:pathLst>
                <a:path w="693" h="1074" extrusionOk="0">
                  <a:moveTo>
                    <a:pt x="0" y="0"/>
                  </a:moveTo>
                  <a:cubicBezTo>
                    <a:pt x="70" y="728"/>
                    <a:pt x="158" y="851"/>
                    <a:pt x="692" y="1074"/>
                  </a:cubicBezTo>
                  <a:cubicBezTo>
                    <a:pt x="440" y="675"/>
                    <a:pt x="217" y="34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"/>
            <p:cNvSpPr/>
            <p:nvPr/>
          </p:nvSpPr>
          <p:spPr>
            <a:xfrm>
              <a:off x="4654250" y="1540000"/>
              <a:ext cx="13375" cy="20400"/>
            </a:xfrm>
            <a:custGeom>
              <a:avLst/>
              <a:gdLst/>
              <a:ahLst/>
              <a:cxnLst/>
              <a:rect l="l" t="t" r="r" b="b"/>
              <a:pathLst>
                <a:path w="535" h="816" extrusionOk="0">
                  <a:moveTo>
                    <a:pt x="194" y="1"/>
                  </a:moveTo>
                  <a:cubicBezTo>
                    <a:pt x="135" y="30"/>
                    <a:pt x="71" y="59"/>
                    <a:pt x="0" y="89"/>
                  </a:cubicBezTo>
                  <a:cubicBezTo>
                    <a:pt x="118" y="335"/>
                    <a:pt x="247" y="575"/>
                    <a:pt x="364" y="816"/>
                  </a:cubicBezTo>
                  <a:cubicBezTo>
                    <a:pt x="423" y="787"/>
                    <a:pt x="470" y="763"/>
                    <a:pt x="534" y="734"/>
                  </a:cubicBezTo>
                  <a:cubicBezTo>
                    <a:pt x="423" y="493"/>
                    <a:pt x="305" y="247"/>
                    <a:pt x="1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"/>
            <p:cNvSpPr/>
            <p:nvPr/>
          </p:nvSpPr>
          <p:spPr>
            <a:xfrm>
              <a:off x="4615975" y="1516400"/>
              <a:ext cx="7800" cy="13075"/>
            </a:xfrm>
            <a:custGeom>
              <a:avLst/>
              <a:gdLst/>
              <a:ahLst/>
              <a:cxnLst/>
              <a:rect l="l" t="t" r="r" b="b"/>
              <a:pathLst>
                <a:path w="312" h="523" extrusionOk="0">
                  <a:moveTo>
                    <a:pt x="164" y="0"/>
                  </a:moveTo>
                  <a:cubicBezTo>
                    <a:pt x="106" y="18"/>
                    <a:pt x="53" y="35"/>
                    <a:pt x="0" y="59"/>
                  </a:cubicBezTo>
                  <a:cubicBezTo>
                    <a:pt x="59" y="211"/>
                    <a:pt x="123" y="364"/>
                    <a:pt x="188" y="522"/>
                  </a:cubicBezTo>
                  <a:cubicBezTo>
                    <a:pt x="223" y="505"/>
                    <a:pt x="264" y="493"/>
                    <a:pt x="311" y="475"/>
                  </a:cubicBezTo>
                  <a:cubicBezTo>
                    <a:pt x="258" y="317"/>
                    <a:pt x="211" y="164"/>
                    <a:pt x="1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"/>
            <p:cNvSpPr/>
            <p:nvPr/>
          </p:nvSpPr>
          <p:spPr>
            <a:xfrm>
              <a:off x="4734625" y="1601450"/>
              <a:ext cx="13225" cy="9275"/>
            </a:xfrm>
            <a:custGeom>
              <a:avLst/>
              <a:gdLst/>
              <a:ahLst/>
              <a:cxnLst/>
              <a:rect l="l" t="t" r="r" b="b"/>
              <a:pathLst>
                <a:path w="529" h="371" extrusionOk="0">
                  <a:moveTo>
                    <a:pt x="191" y="0"/>
                  </a:moveTo>
                  <a:cubicBezTo>
                    <a:pt x="137" y="0"/>
                    <a:pt x="75" y="14"/>
                    <a:pt x="0" y="48"/>
                  </a:cubicBezTo>
                  <a:cubicBezTo>
                    <a:pt x="176" y="177"/>
                    <a:pt x="311" y="270"/>
                    <a:pt x="434" y="370"/>
                  </a:cubicBezTo>
                  <a:cubicBezTo>
                    <a:pt x="464" y="329"/>
                    <a:pt x="499" y="288"/>
                    <a:pt x="528" y="253"/>
                  </a:cubicBezTo>
                  <a:cubicBezTo>
                    <a:pt x="438" y="145"/>
                    <a:pt x="363" y="0"/>
                    <a:pt x="19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"/>
            <p:cNvSpPr/>
            <p:nvPr/>
          </p:nvSpPr>
          <p:spPr>
            <a:xfrm>
              <a:off x="4750025" y="1560250"/>
              <a:ext cx="8675" cy="11300"/>
            </a:xfrm>
            <a:custGeom>
              <a:avLst/>
              <a:gdLst/>
              <a:ahLst/>
              <a:cxnLst/>
              <a:rect l="l" t="t" r="r" b="b"/>
              <a:pathLst>
                <a:path w="347" h="452" extrusionOk="0">
                  <a:moveTo>
                    <a:pt x="41" y="0"/>
                  </a:moveTo>
                  <a:lnTo>
                    <a:pt x="41" y="0"/>
                  </a:lnTo>
                  <a:cubicBezTo>
                    <a:pt x="0" y="246"/>
                    <a:pt x="53" y="422"/>
                    <a:pt x="346" y="452"/>
                  </a:cubicBezTo>
                  <a:cubicBezTo>
                    <a:pt x="241" y="299"/>
                    <a:pt x="147" y="153"/>
                    <a:pt x="4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"/>
            <p:cNvSpPr/>
            <p:nvPr/>
          </p:nvSpPr>
          <p:spPr>
            <a:xfrm>
              <a:off x="4688125" y="1593975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00" y="0"/>
                  </a:moveTo>
                  <a:cubicBezTo>
                    <a:pt x="65" y="53"/>
                    <a:pt x="36" y="112"/>
                    <a:pt x="0" y="159"/>
                  </a:cubicBezTo>
                  <a:cubicBezTo>
                    <a:pt x="124" y="276"/>
                    <a:pt x="241" y="393"/>
                    <a:pt x="364" y="511"/>
                  </a:cubicBezTo>
                  <a:cubicBezTo>
                    <a:pt x="411" y="470"/>
                    <a:pt x="458" y="423"/>
                    <a:pt x="511" y="382"/>
                  </a:cubicBezTo>
                  <a:cubicBezTo>
                    <a:pt x="370" y="259"/>
                    <a:pt x="241" y="124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"/>
            <p:cNvSpPr/>
            <p:nvPr/>
          </p:nvSpPr>
          <p:spPr>
            <a:xfrm>
              <a:off x="4749275" y="1611125"/>
              <a:ext cx="9425" cy="7950"/>
            </a:xfrm>
            <a:custGeom>
              <a:avLst/>
              <a:gdLst/>
              <a:ahLst/>
              <a:cxnLst/>
              <a:rect l="l" t="t" r="r" b="b"/>
              <a:pathLst>
                <a:path w="377" h="318" extrusionOk="0">
                  <a:moveTo>
                    <a:pt x="95" y="1"/>
                  </a:moveTo>
                  <a:cubicBezTo>
                    <a:pt x="65" y="42"/>
                    <a:pt x="36" y="71"/>
                    <a:pt x="1" y="89"/>
                  </a:cubicBezTo>
                  <a:cubicBezTo>
                    <a:pt x="103" y="152"/>
                    <a:pt x="209" y="207"/>
                    <a:pt x="312" y="264"/>
                  </a:cubicBezTo>
                  <a:lnTo>
                    <a:pt x="312" y="264"/>
                  </a:lnTo>
                  <a:cubicBezTo>
                    <a:pt x="240" y="179"/>
                    <a:pt x="167" y="88"/>
                    <a:pt x="95" y="1"/>
                  </a:cubicBezTo>
                  <a:close/>
                  <a:moveTo>
                    <a:pt x="312" y="264"/>
                  </a:moveTo>
                  <a:cubicBezTo>
                    <a:pt x="328" y="282"/>
                    <a:pt x="343" y="300"/>
                    <a:pt x="359" y="318"/>
                  </a:cubicBezTo>
                  <a:lnTo>
                    <a:pt x="376" y="300"/>
                  </a:lnTo>
                  <a:cubicBezTo>
                    <a:pt x="355" y="288"/>
                    <a:pt x="334" y="276"/>
                    <a:pt x="312" y="26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"/>
            <p:cNvSpPr/>
            <p:nvPr/>
          </p:nvSpPr>
          <p:spPr>
            <a:xfrm>
              <a:off x="4724925" y="1590300"/>
              <a:ext cx="9125" cy="9700"/>
            </a:xfrm>
            <a:custGeom>
              <a:avLst/>
              <a:gdLst/>
              <a:ahLst/>
              <a:cxnLst/>
              <a:rect l="l" t="t" r="r" b="b"/>
              <a:pathLst>
                <a:path w="365" h="388" extrusionOk="0">
                  <a:moveTo>
                    <a:pt x="101" y="1"/>
                  </a:moveTo>
                  <a:cubicBezTo>
                    <a:pt x="65" y="54"/>
                    <a:pt x="30" y="100"/>
                    <a:pt x="1" y="153"/>
                  </a:cubicBezTo>
                  <a:cubicBezTo>
                    <a:pt x="95" y="235"/>
                    <a:pt x="183" y="306"/>
                    <a:pt x="277" y="388"/>
                  </a:cubicBezTo>
                  <a:cubicBezTo>
                    <a:pt x="306" y="364"/>
                    <a:pt x="335" y="335"/>
                    <a:pt x="365" y="306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"/>
            <p:cNvSpPr/>
            <p:nvPr/>
          </p:nvSpPr>
          <p:spPr>
            <a:xfrm>
              <a:off x="4708350" y="1574175"/>
              <a:ext cx="8825" cy="9125"/>
            </a:xfrm>
            <a:custGeom>
              <a:avLst/>
              <a:gdLst/>
              <a:ahLst/>
              <a:cxnLst/>
              <a:rect l="l" t="t" r="r" b="b"/>
              <a:pathLst>
                <a:path w="353" h="365" extrusionOk="0">
                  <a:moveTo>
                    <a:pt x="136" y="0"/>
                  </a:moveTo>
                  <a:cubicBezTo>
                    <a:pt x="89" y="53"/>
                    <a:pt x="48" y="94"/>
                    <a:pt x="1" y="147"/>
                  </a:cubicBezTo>
                  <a:lnTo>
                    <a:pt x="265" y="364"/>
                  </a:lnTo>
                  <a:lnTo>
                    <a:pt x="353" y="276"/>
                  </a:lnTo>
                  <a:cubicBezTo>
                    <a:pt x="283" y="182"/>
                    <a:pt x="206" y="94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"/>
            <p:cNvSpPr/>
            <p:nvPr/>
          </p:nvSpPr>
          <p:spPr>
            <a:xfrm>
              <a:off x="4776550" y="1608050"/>
              <a:ext cx="3850" cy="385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1"/>
                  </a:moveTo>
                  <a:lnTo>
                    <a:pt x="153" y="153"/>
                  </a:lnTo>
                  <a:cubicBezTo>
                    <a:pt x="112" y="106"/>
                    <a:pt x="60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"/>
            <p:cNvSpPr/>
            <p:nvPr/>
          </p:nvSpPr>
          <p:spPr>
            <a:xfrm>
              <a:off x="4745475" y="1607750"/>
              <a:ext cx="6175" cy="5900"/>
            </a:xfrm>
            <a:custGeom>
              <a:avLst/>
              <a:gdLst/>
              <a:ahLst/>
              <a:cxnLst/>
              <a:rect l="l" t="t" r="r" b="b"/>
              <a:pathLst>
                <a:path w="247" h="236" extrusionOk="0">
                  <a:moveTo>
                    <a:pt x="94" y="1"/>
                  </a:moveTo>
                  <a:cubicBezTo>
                    <a:pt x="65" y="36"/>
                    <a:pt x="30" y="77"/>
                    <a:pt x="0" y="106"/>
                  </a:cubicBezTo>
                  <a:cubicBezTo>
                    <a:pt x="47" y="153"/>
                    <a:pt x="100" y="189"/>
                    <a:pt x="153" y="235"/>
                  </a:cubicBezTo>
                  <a:cubicBezTo>
                    <a:pt x="188" y="206"/>
                    <a:pt x="217" y="165"/>
                    <a:pt x="247" y="136"/>
                  </a:cubicBezTo>
                  <a:cubicBezTo>
                    <a:pt x="200" y="95"/>
                    <a:pt x="147" y="42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"/>
            <p:cNvSpPr/>
            <p:nvPr/>
          </p:nvSpPr>
          <p:spPr>
            <a:xfrm>
              <a:off x="4685475" y="1592800"/>
              <a:ext cx="5175" cy="5000"/>
            </a:xfrm>
            <a:custGeom>
              <a:avLst/>
              <a:gdLst/>
              <a:ahLst/>
              <a:cxnLst/>
              <a:rect l="l" t="t" r="r" b="b"/>
              <a:pathLst>
                <a:path w="207" h="200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71"/>
                    <a:pt x="65" y="135"/>
                    <a:pt x="106" y="200"/>
                  </a:cubicBezTo>
                  <a:cubicBezTo>
                    <a:pt x="130" y="147"/>
                    <a:pt x="171" y="88"/>
                    <a:pt x="206" y="30"/>
                  </a:cubicBezTo>
                  <a:cubicBezTo>
                    <a:pt x="142" y="24"/>
                    <a:pt x="65" y="1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"/>
            <p:cNvSpPr/>
            <p:nvPr/>
          </p:nvSpPr>
          <p:spPr>
            <a:xfrm>
              <a:off x="4722150" y="1589125"/>
              <a:ext cx="5300" cy="5025"/>
            </a:xfrm>
            <a:custGeom>
              <a:avLst/>
              <a:gdLst/>
              <a:ahLst/>
              <a:cxnLst/>
              <a:rect l="l" t="t" r="r" b="b"/>
              <a:pathLst>
                <a:path w="212" h="201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71"/>
                    <a:pt x="65" y="136"/>
                    <a:pt x="106" y="200"/>
                  </a:cubicBezTo>
                  <a:lnTo>
                    <a:pt x="212" y="48"/>
                  </a:lnTo>
                  <a:cubicBezTo>
                    <a:pt x="141" y="30"/>
                    <a:pt x="77" y="18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"/>
            <p:cNvSpPr/>
            <p:nvPr/>
          </p:nvSpPr>
          <p:spPr>
            <a:xfrm>
              <a:off x="4769375" y="1560100"/>
              <a:ext cx="52375" cy="42550"/>
            </a:xfrm>
            <a:custGeom>
              <a:avLst/>
              <a:gdLst/>
              <a:ahLst/>
              <a:cxnLst/>
              <a:rect l="l" t="t" r="r" b="b"/>
              <a:pathLst>
                <a:path w="2095" h="1702" extrusionOk="0">
                  <a:moveTo>
                    <a:pt x="0" y="0"/>
                  </a:moveTo>
                  <a:lnTo>
                    <a:pt x="0" y="0"/>
                  </a:lnTo>
                  <a:cubicBezTo>
                    <a:pt x="376" y="722"/>
                    <a:pt x="1021" y="1191"/>
                    <a:pt x="1625" y="1702"/>
                  </a:cubicBezTo>
                  <a:cubicBezTo>
                    <a:pt x="1755" y="1596"/>
                    <a:pt x="1878" y="1496"/>
                    <a:pt x="2095" y="1320"/>
                  </a:cubicBezTo>
                  <a:cubicBezTo>
                    <a:pt x="1403" y="1320"/>
                    <a:pt x="1027" y="945"/>
                    <a:pt x="722" y="470"/>
                  </a:cubicBezTo>
                  <a:lnTo>
                    <a:pt x="634" y="382"/>
                  </a:lnTo>
                  <a:lnTo>
                    <a:pt x="810" y="382"/>
                  </a:lnTo>
                  <a:cubicBezTo>
                    <a:pt x="1133" y="399"/>
                    <a:pt x="1455" y="428"/>
                    <a:pt x="1778" y="452"/>
                  </a:cubicBezTo>
                  <a:cubicBezTo>
                    <a:pt x="1185" y="305"/>
                    <a:pt x="599" y="1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"/>
            <p:cNvSpPr/>
            <p:nvPr/>
          </p:nvSpPr>
          <p:spPr>
            <a:xfrm>
              <a:off x="4765850" y="1556125"/>
              <a:ext cx="4000" cy="4275"/>
            </a:xfrm>
            <a:custGeom>
              <a:avLst/>
              <a:gdLst/>
              <a:ahLst/>
              <a:cxnLst/>
              <a:rect l="l" t="t" r="r" b="b"/>
              <a:pathLst>
                <a:path w="160" h="171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7"/>
                    <a:pt x="48" y="7"/>
                    <a:pt x="1" y="18"/>
                  </a:cubicBezTo>
                  <a:lnTo>
                    <a:pt x="153" y="171"/>
                  </a:lnTo>
                  <a:cubicBezTo>
                    <a:pt x="153" y="118"/>
                    <a:pt x="153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"/>
            <p:cNvSpPr/>
            <p:nvPr/>
          </p:nvSpPr>
          <p:spPr>
            <a:xfrm>
              <a:off x="4785225" y="1569625"/>
              <a:ext cx="4400" cy="2225"/>
            </a:xfrm>
            <a:custGeom>
              <a:avLst/>
              <a:gdLst/>
              <a:ahLst/>
              <a:cxnLst/>
              <a:rect l="l" t="t" r="r" b="b"/>
              <a:pathLst>
                <a:path w="176" h="89" extrusionOk="0">
                  <a:moveTo>
                    <a:pt x="0" y="1"/>
                  </a:moveTo>
                  <a:lnTo>
                    <a:pt x="88" y="8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Google Shape;4625;p9"/>
          <p:cNvSpPr/>
          <p:nvPr/>
        </p:nvSpPr>
        <p:spPr>
          <a:xfrm>
            <a:off x="-592926" y="764779"/>
            <a:ext cx="7197925" cy="4817775"/>
          </a:xfrm>
          <a:custGeom>
            <a:avLst/>
            <a:gdLst/>
            <a:ahLst/>
            <a:cxnLst/>
            <a:rect l="l" t="t" r="r" b="b"/>
            <a:pathLst>
              <a:path w="287917" h="192711" extrusionOk="0">
                <a:moveTo>
                  <a:pt x="24691" y="16286"/>
                </a:moveTo>
                <a:cubicBezTo>
                  <a:pt x="28098" y="14014"/>
                  <a:pt x="29179" y="10877"/>
                  <a:pt x="36697" y="8173"/>
                </a:cubicBezTo>
                <a:cubicBezTo>
                  <a:pt x="44215" y="5469"/>
                  <a:pt x="57467" y="-426"/>
                  <a:pt x="69798" y="61"/>
                </a:cubicBezTo>
                <a:cubicBezTo>
                  <a:pt x="82130" y="548"/>
                  <a:pt x="101005" y="2711"/>
                  <a:pt x="110686" y="11094"/>
                </a:cubicBezTo>
                <a:cubicBezTo>
                  <a:pt x="120367" y="19477"/>
                  <a:pt x="117393" y="44573"/>
                  <a:pt x="127885" y="50360"/>
                </a:cubicBezTo>
                <a:cubicBezTo>
                  <a:pt x="138378" y="56147"/>
                  <a:pt x="159254" y="44249"/>
                  <a:pt x="173641" y="45817"/>
                </a:cubicBezTo>
                <a:cubicBezTo>
                  <a:pt x="188028" y="47386"/>
                  <a:pt x="202252" y="49982"/>
                  <a:pt x="214205" y="59771"/>
                </a:cubicBezTo>
                <a:cubicBezTo>
                  <a:pt x="226158" y="69560"/>
                  <a:pt x="238814" y="90166"/>
                  <a:pt x="245358" y="104553"/>
                </a:cubicBezTo>
                <a:cubicBezTo>
                  <a:pt x="251902" y="118940"/>
                  <a:pt x="249469" y="133922"/>
                  <a:pt x="253471" y="146091"/>
                </a:cubicBezTo>
                <a:cubicBezTo>
                  <a:pt x="257473" y="158260"/>
                  <a:pt x="267046" y="171673"/>
                  <a:pt x="269372" y="177568"/>
                </a:cubicBezTo>
                <a:cubicBezTo>
                  <a:pt x="271698" y="183463"/>
                  <a:pt x="309017" y="180975"/>
                  <a:pt x="267425" y="181462"/>
                </a:cubicBezTo>
                <a:cubicBezTo>
                  <a:pt x="225834" y="181949"/>
                  <a:pt x="61685" y="207099"/>
                  <a:pt x="19823" y="180489"/>
                </a:cubicBezTo>
                <a:cubicBezTo>
                  <a:pt x="-22039" y="153879"/>
                  <a:pt x="15442" y="49170"/>
                  <a:pt x="16253" y="21803"/>
                </a:cubicBezTo>
                <a:cubicBezTo>
                  <a:pt x="17064" y="-5564"/>
                  <a:pt x="21284" y="18558"/>
                  <a:pt x="24691" y="162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626" name="Google Shape;4626;p9"/>
          <p:cNvSpPr txBox="1">
            <a:spLocks noGrp="1"/>
          </p:cNvSpPr>
          <p:nvPr>
            <p:ph type="title"/>
          </p:nvPr>
        </p:nvSpPr>
        <p:spPr>
          <a:xfrm>
            <a:off x="720000" y="1333650"/>
            <a:ext cx="3592200" cy="7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27" name="Google Shape;4627;p9"/>
          <p:cNvSpPr txBox="1">
            <a:spLocks noGrp="1"/>
          </p:cNvSpPr>
          <p:nvPr>
            <p:ph type="subTitle" idx="1"/>
          </p:nvPr>
        </p:nvSpPr>
        <p:spPr>
          <a:xfrm>
            <a:off x="720000" y="2093850"/>
            <a:ext cx="3592200" cy="1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4628" name="Google Shape;4628;p9"/>
          <p:cNvGrpSpPr/>
          <p:nvPr/>
        </p:nvGrpSpPr>
        <p:grpSpPr>
          <a:xfrm rot="-8100000">
            <a:off x="-323940" y="-577322"/>
            <a:ext cx="1863652" cy="2551560"/>
            <a:chOff x="5669725" y="1292700"/>
            <a:chExt cx="832050" cy="1139175"/>
          </a:xfrm>
        </p:grpSpPr>
        <p:sp>
          <p:nvSpPr>
            <p:cNvPr id="4629" name="Google Shape;4629;p9"/>
            <p:cNvSpPr/>
            <p:nvPr/>
          </p:nvSpPr>
          <p:spPr>
            <a:xfrm>
              <a:off x="5848335" y="1461833"/>
              <a:ext cx="227950" cy="240000"/>
            </a:xfrm>
            <a:custGeom>
              <a:avLst/>
              <a:gdLst/>
              <a:ahLst/>
              <a:cxnLst/>
              <a:rect l="l" t="t" r="r" b="b"/>
              <a:pathLst>
                <a:path w="9118" h="9600" extrusionOk="0">
                  <a:moveTo>
                    <a:pt x="352" y="279"/>
                  </a:moveTo>
                  <a:cubicBezTo>
                    <a:pt x="-579" y="645"/>
                    <a:pt x="668" y="2058"/>
                    <a:pt x="851" y="3072"/>
                  </a:cubicBezTo>
                  <a:cubicBezTo>
                    <a:pt x="1034" y="4086"/>
                    <a:pt x="901" y="5549"/>
                    <a:pt x="1450" y="6363"/>
                  </a:cubicBezTo>
                  <a:cubicBezTo>
                    <a:pt x="1999" y="7178"/>
                    <a:pt x="3046" y="7427"/>
                    <a:pt x="4143" y="7959"/>
                  </a:cubicBezTo>
                  <a:cubicBezTo>
                    <a:pt x="5240" y="8491"/>
                    <a:pt x="7218" y="9738"/>
                    <a:pt x="8032" y="9555"/>
                  </a:cubicBezTo>
                  <a:cubicBezTo>
                    <a:pt x="8847" y="9372"/>
                    <a:pt x="9296" y="8308"/>
                    <a:pt x="9030" y="6862"/>
                  </a:cubicBezTo>
                  <a:cubicBezTo>
                    <a:pt x="8764" y="5416"/>
                    <a:pt x="7882" y="1974"/>
                    <a:pt x="6436" y="877"/>
                  </a:cubicBezTo>
                  <a:cubicBezTo>
                    <a:pt x="4990" y="-220"/>
                    <a:pt x="1283" y="-87"/>
                    <a:pt x="352" y="279"/>
                  </a:cubicBezTo>
                  <a:close/>
                </a:path>
              </a:pathLst>
            </a:custGeom>
            <a:solidFill>
              <a:srgbClr val="C6C7B2"/>
            </a:solidFill>
            <a:ln w="9525" cap="flat" cmpd="sng">
              <a:solidFill>
                <a:srgbClr val="C6C7B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30" name="Google Shape;4630;p9"/>
            <p:cNvSpPr/>
            <p:nvPr/>
          </p:nvSpPr>
          <p:spPr>
            <a:xfrm>
              <a:off x="6127025" y="1292700"/>
              <a:ext cx="369325" cy="582750"/>
            </a:xfrm>
            <a:custGeom>
              <a:avLst/>
              <a:gdLst/>
              <a:ahLst/>
              <a:cxnLst/>
              <a:rect l="l" t="t" r="r" b="b"/>
              <a:pathLst>
                <a:path w="14773" h="23310" extrusionOk="0">
                  <a:moveTo>
                    <a:pt x="4881" y="2952"/>
                  </a:moveTo>
                  <a:cubicBezTo>
                    <a:pt x="4899" y="2964"/>
                    <a:pt x="4922" y="2982"/>
                    <a:pt x="4911" y="2994"/>
                  </a:cubicBezTo>
                  <a:cubicBezTo>
                    <a:pt x="4905" y="3011"/>
                    <a:pt x="4881" y="3017"/>
                    <a:pt x="4870" y="3029"/>
                  </a:cubicBezTo>
                  <a:cubicBezTo>
                    <a:pt x="4864" y="3017"/>
                    <a:pt x="4840" y="2999"/>
                    <a:pt x="4840" y="2988"/>
                  </a:cubicBezTo>
                  <a:cubicBezTo>
                    <a:pt x="4846" y="2970"/>
                    <a:pt x="4870" y="2964"/>
                    <a:pt x="4881" y="2952"/>
                  </a:cubicBezTo>
                  <a:close/>
                  <a:moveTo>
                    <a:pt x="1784" y="3715"/>
                  </a:moveTo>
                  <a:lnTo>
                    <a:pt x="1784" y="3715"/>
                  </a:lnTo>
                  <a:cubicBezTo>
                    <a:pt x="2382" y="3756"/>
                    <a:pt x="2975" y="3791"/>
                    <a:pt x="3567" y="3838"/>
                  </a:cubicBezTo>
                  <a:cubicBezTo>
                    <a:pt x="3860" y="3868"/>
                    <a:pt x="4148" y="3903"/>
                    <a:pt x="4435" y="3967"/>
                  </a:cubicBezTo>
                  <a:cubicBezTo>
                    <a:pt x="4905" y="4079"/>
                    <a:pt x="5292" y="4343"/>
                    <a:pt x="5462" y="4812"/>
                  </a:cubicBezTo>
                  <a:cubicBezTo>
                    <a:pt x="5632" y="5264"/>
                    <a:pt x="5732" y="5733"/>
                    <a:pt x="5902" y="6337"/>
                  </a:cubicBezTo>
                  <a:cubicBezTo>
                    <a:pt x="5028" y="6126"/>
                    <a:pt x="4248" y="5933"/>
                    <a:pt x="3467" y="5727"/>
                  </a:cubicBezTo>
                  <a:cubicBezTo>
                    <a:pt x="3233" y="5663"/>
                    <a:pt x="3016" y="5551"/>
                    <a:pt x="2787" y="5463"/>
                  </a:cubicBezTo>
                  <a:cubicBezTo>
                    <a:pt x="2036" y="5170"/>
                    <a:pt x="1708" y="4601"/>
                    <a:pt x="1784" y="3715"/>
                  </a:cubicBezTo>
                  <a:close/>
                  <a:moveTo>
                    <a:pt x="5418" y="249"/>
                  </a:moveTo>
                  <a:cubicBezTo>
                    <a:pt x="5804" y="249"/>
                    <a:pt x="6157" y="339"/>
                    <a:pt x="6442" y="741"/>
                  </a:cubicBezTo>
                  <a:cubicBezTo>
                    <a:pt x="6436" y="647"/>
                    <a:pt x="6430" y="553"/>
                    <a:pt x="6424" y="418"/>
                  </a:cubicBezTo>
                  <a:cubicBezTo>
                    <a:pt x="6542" y="405"/>
                    <a:pt x="6658" y="398"/>
                    <a:pt x="6774" y="398"/>
                  </a:cubicBezTo>
                  <a:cubicBezTo>
                    <a:pt x="7267" y="398"/>
                    <a:pt x="7737" y="515"/>
                    <a:pt x="8184" y="706"/>
                  </a:cubicBezTo>
                  <a:cubicBezTo>
                    <a:pt x="8360" y="776"/>
                    <a:pt x="8524" y="981"/>
                    <a:pt x="8583" y="1169"/>
                  </a:cubicBezTo>
                  <a:cubicBezTo>
                    <a:pt x="8782" y="1785"/>
                    <a:pt x="8953" y="2419"/>
                    <a:pt x="8777" y="3082"/>
                  </a:cubicBezTo>
                  <a:cubicBezTo>
                    <a:pt x="8783" y="3081"/>
                    <a:pt x="8790" y="3080"/>
                    <a:pt x="8796" y="3080"/>
                  </a:cubicBezTo>
                  <a:lnTo>
                    <a:pt x="8796" y="3080"/>
                  </a:lnTo>
                  <a:cubicBezTo>
                    <a:pt x="8183" y="3719"/>
                    <a:pt x="7984" y="4544"/>
                    <a:pt x="7785" y="5364"/>
                  </a:cubicBezTo>
                  <a:cubicBezTo>
                    <a:pt x="7574" y="6249"/>
                    <a:pt x="7375" y="7135"/>
                    <a:pt x="7140" y="8133"/>
                  </a:cubicBezTo>
                  <a:cubicBezTo>
                    <a:pt x="6729" y="7511"/>
                    <a:pt x="6401" y="7024"/>
                    <a:pt x="6307" y="6320"/>
                  </a:cubicBezTo>
                  <a:cubicBezTo>
                    <a:pt x="6131" y="5053"/>
                    <a:pt x="6301" y="3874"/>
                    <a:pt x="6712" y="2677"/>
                  </a:cubicBezTo>
                  <a:cubicBezTo>
                    <a:pt x="6935" y="2026"/>
                    <a:pt x="6858" y="1345"/>
                    <a:pt x="6448" y="735"/>
                  </a:cubicBezTo>
                  <a:lnTo>
                    <a:pt x="6448" y="735"/>
                  </a:lnTo>
                  <a:cubicBezTo>
                    <a:pt x="6465" y="952"/>
                    <a:pt x="6518" y="1169"/>
                    <a:pt x="6518" y="1386"/>
                  </a:cubicBezTo>
                  <a:cubicBezTo>
                    <a:pt x="6512" y="1797"/>
                    <a:pt x="6547" y="2225"/>
                    <a:pt x="6453" y="2612"/>
                  </a:cubicBezTo>
                  <a:cubicBezTo>
                    <a:pt x="6260" y="3410"/>
                    <a:pt x="5937" y="4179"/>
                    <a:pt x="6049" y="5029"/>
                  </a:cubicBezTo>
                  <a:cubicBezTo>
                    <a:pt x="6055" y="5059"/>
                    <a:pt x="5996" y="5100"/>
                    <a:pt x="5925" y="5176"/>
                  </a:cubicBezTo>
                  <a:cubicBezTo>
                    <a:pt x="5579" y="4325"/>
                    <a:pt x="5227" y="3516"/>
                    <a:pt x="5134" y="2612"/>
                  </a:cubicBezTo>
                  <a:cubicBezTo>
                    <a:pt x="5051" y="1832"/>
                    <a:pt x="4975" y="1058"/>
                    <a:pt x="4559" y="307"/>
                  </a:cubicBezTo>
                  <a:cubicBezTo>
                    <a:pt x="4853" y="295"/>
                    <a:pt x="5144" y="249"/>
                    <a:pt x="5418" y="249"/>
                  </a:cubicBezTo>
                  <a:close/>
                  <a:moveTo>
                    <a:pt x="10818" y="12028"/>
                  </a:moveTo>
                  <a:cubicBezTo>
                    <a:pt x="10809" y="12042"/>
                    <a:pt x="10799" y="12057"/>
                    <a:pt x="10790" y="12071"/>
                  </a:cubicBezTo>
                  <a:lnTo>
                    <a:pt x="10790" y="12071"/>
                  </a:lnTo>
                  <a:cubicBezTo>
                    <a:pt x="10803" y="12059"/>
                    <a:pt x="10817" y="12046"/>
                    <a:pt x="10830" y="12034"/>
                  </a:cubicBezTo>
                  <a:lnTo>
                    <a:pt x="10818" y="12028"/>
                  </a:lnTo>
                  <a:close/>
                  <a:moveTo>
                    <a:pt x="8829" y="1116"/>
                  </a:moveTo>
                  <a:cubicBezTo>
                    <a:pt x="8894" y="1146"/>
                    <a:pt x="8958" y="1181"/>
                    <a:pt x="9023" y="1210"/>
                  </a:cubicBezTo>
                  <a:cubicBezTo>
                    <a:pt x="10513" y="2518"/>
                    <a:pt x="10443" y="2606"/>
                    <a:pt x="9815" y="4560"/>
                  </a:cubicBezTo>
                  <a:cubicBezTo>
                    <a:pt x="9627" y="5158"/>
                    <a:pt x="9334" y="5727"/>
                    <a:pt x="9105" y="6314"/>
                  </a:cubicBezTo>
                  <a:cubicBezTo>
                    <a:pt x="9064" y="6420"/>
                    <a:pt x="9076" y="6549"/>
                    <a:pt x="9070" y="6666"/>
                  </a:cubicBezTo>
                  <a:cubicBezTo>
                    <a:pt x="9205" y="6484"/>
                    <a:pt x="9387" y="6314"/>
                    <a:pt x="9469" y="6103"/>
                  </a:cubicBezTo>
                  <a:cubicBezTo>
                    <a:pt x="9780" y="5264"/>
                    <a:pt x="10067" y="4413"/>
                    <a:pt x="10361" y="3563"/>
                  </a:cubicBezTo>
                  <a:cubicBezTo>
                    <a:pt x="10396" y="3475"/>
                    <a:pt x="10425" y="3381"/>
                    <a:pt x="10501" y="3199"/>
                  </a:cubicBezTo>
                  <a:cubicBezTo>
                    <a:pt x="10859" y="4343"/>
                    <a:pt x="11106" y="5393"/>
                    <a:pt x="10513" y="6449"/>
                  </a:cubicBezTo>
                  <a:cubicBezTo>
                    <a:pt x="10413" y="6631"/>
                    <a:pt x="10343" y="6836"/>
                    <a:pt x="10255" y="7036"/>
                  </a:cubicBezTo>
                  <a:cubicBezTo>
                    <a:pt x="10355" y="6989"/>
                    <a:pt x="10507" y="6965"/>
                    <a:pt x="10548" y="6889"/>
                  </a:cubicBezTo>
                  <a:cubicBezTo>
                    <a:pt x="10718" y="6596"/>
                    <a:pt x="10853" y="6285"/>
                    <a:pt x="11035" y="5909"/>
                  </a:cubicBezTo>
                  <a:cubicBezTo>
                    <a:pt x="11563" y="6654"/>
                    <a:pt x="11886" y="7288"/>
                    <a:pt x="11440" y="8156"/>
                  </a:cubicBezTo>
                  <a:cubicBezTo>
                    <a:pt x="11117" y="8772"/>
                    <a:pt x="10924" y="9429"/>
                    <a:pt x="10413" y="9969"/>
                  </a:cubicBezTo>
                  <a:cubicBezTo>
                    <a:pt x="9944" y="10456"/>
                    <a:pt x="9627" y="11095"/>
                    <a:pt x="9240" y="11670"/>
                  </a:cubicBezTo>
                  <a:cubicBezTo>
                    <a:pt x="9082" y="11717"/>
                    <a:pt x="8935" y="11770"/>
                    <a:pt x="8782" y="11823"/>
                  </a:cubicBezTo>
                  <a:cubicBezTo>
                    <a:pt x="9105" y="12116"/>
                    <a:pt x="9181" y="12503"/>
                    <a:pt x="9222" y="12914"/>
                  </a:cubicBezTo>
                  <a:cubicBezTo>
                    <a:pt x="9252" y="13172"/>
                    <a:pt x="9076" y="13166"/>
                    <a:pt x="8917" y="13184"/>
                  </a:cubicBezTo>
                  <a:cubicBezTo>
                    <a:pt x="9240" y="13547"/>
                    <a:pt x="9539" y="13917"/>
                    <a:pt x="9422" y="14457"/>
                  </a:cubicBezTo>
                  <a:cubicBezTo>
                    <a:pt x="9434" y="14492"/>
                    <a:pt x="9445" y="14527"/>
                    <a:pt x="9457" y="14562"/>
                  </a:cubicBezTo>
                  <a:cubicBezTo>
                    <a:pt x="9398" y="14574"/>
                    <a:pt x="9352" y="14574"/>
                    <a:pt x="9299" y="14580"/>
                  </a:cubicBezTo>
                  <a:cubicBezTo>
                    <a:pt x="8794" y="14504"/>
                    <a:pt x="8296" y="14380"/>
                    <a:pt x="7785" y="14375"/>
                  </a:cubicBezTo>
                  <a:cubicBezTo>
                    <a:pt x="7304" y="14375"/>
                    <a:pt x="7011" y="14163"/>
                    <a:pt x="6782" y="13788"/>
                  </a:cubicBezTo>
                  <a:cubicBezTo>
                    <a:pt x="6536" y="13371"/>
                    <a:pt x="6307" y="12943"/>
                    <a:pt x="6066" y="12521"/>
                  </a:cubicBezTo>
                  <a:cubicBezTo>
                    <a:pt x="6049" y="12462"/>
                    <a:pt x="6037" y="12398"/>
                    <a:pt x="6019" y="12327"/>
                  </a:cubicBezTo>
                  <a:cubicBezTo>
                    <a:pt x="6078" y="12327"/>
                    <a:pt x="6143" y="12339"/>
                    <a:pt x="6201" y="12345"/>
                  </a:cubicBezTo>
                  <a:cubicBezTo>
                    <a:pt x="6712" y="12456"/>
                    <a:pt x="7222" y="12562"/>
                    <a:pt x="7738" y="12679"/>
                  </a:cubicBezTo>
                  <a:cubicBezTo>
                    <a:pt x="8037" y="12749"/>
                    <a:pt x="8331" y="12820"/>
                    <a:pt x="8630" y="12896"/>
                  </a:cubicBezTo>
                  <a:cubicBezTo>
                    <a:pt x="8137" y="12398"/>
                    <a:pt x="7463" y="12351"/>
                    <a:pt x="6847" y="12204"/>
                  </a:cubicBezTo>
                  <a:cubicBezTo>
                    <a:pt x="5720" y="11940"/>
                    <a:pt x="5450" y="11635"/>
                    <a:pt x="5427" y="10415"/>
                  </a:cubicBezTo>
                  <a:lnTo>
                    <a:pt x="5427" y="10415"/>
                  </a:lnTo>
                  <a:cubicBezTo>
                    <a:pt x="5662" y="10462"/>
                    <a:pt x="5890" y="10508"/>
                    <a:pt x="6125" y="10555"/>
                  </a:cubicBezTo>
                  <a:cubicBezTo>
                    <a:pt x="6019" y="10462"/>
                    <a:pt x="5931" y="10333"/>
                    <a:pt x="5814" y="10268"/>
                  </a:cubicBezTo>
                  <a:cubicBezTo>
                    <a:pt x="5310" y="9998"/>
                    <a:pt x="5040" y="9564"/>
                    <a:pt x="4928" y="8895"/>
                  </a:cubicBezTo>
                  <a:lnTo>
                    <a:pt x="4928" y="8895"/>
                  </a:lnTo>
                  <a:cubicBezTo>
                    <a:pt x="5615" y="9071"/>
                    <a:pt x="6254" y="9241"/>
                    <a:pt x="6899" y="9406"/>
                  </a:cubicBezTo>
                  <a:cubicBezTo>
                    <a:pt x="7081" y="9453"/>
                    <a:pt x="7257" y="9499"/>
                    <a:pt x="7445" y="9552"/>
                  </a:cubicBezTo>
                  <a:cubicBezTo>
                    <a:pt x="7445" y="9494"/>
                    <a:pt x="7451" y="9441"/>
                    <a:pt x="7451" y="9382"/>
                  </a:cubicBezTo>
                  <a:cubicBezTo>
                    <a:pt x="6729" y="9183"/>
                    <a:pt x="6013" y="8971"/>
                    <a:pt x="5327" y="8766"/>
                  </a:cubicBezTo>
                  <a:cubicBezTo>
                    <a:pt x="4993" y="8666"/>
                    <a:pt x="4694" y="8543"/>
                    <a:pt x="4512" y="8215"/>
                  </a:cubicBezTo>
                  <a:cubicBezTo>
                    <a:pt x="4347" y="7921"/>
                    <a:pt x="4136" y="7657"/>
                    <a:pt x="3843" y="7217"/>
                  </a:cubicBezTo>
                  <a:lnTo>
                    <a:pt x="3843" y="7217"/>
                  </a:lnTo>
                  <a:cubicBezTo>
                    <a:pt x="4834" y="7429"/>
                    <a:pt x="5662" y="7552"/>
                    <a:pt x="6453" y="7810"/>
                  </a:cubicBezTo>
                  <a:cubicBezTo>
                    <a:pt x="6747" y="7904"/>
                    <a:pt x="6929" y="8338"/>
                    <a:pt x="7181" y="8596"/>
                  </a:cubicBezTo>
                  <a:cubicBezTo>
                    <a:pt x="7310" y="8725"/>
                    <a:pt x="7486" y="8825"/>
                    <a:pt x="7639" y="8942"/>
                  </a:cubicBezTo>
                  <a:cubicBezTo>
                    <a:pt x="7316" y="8338"/>
                    <a:pt x="7392" y="7716"/>
                    <a:pt x="7603" y="7112"/>
                  </a:cubicBezTo>
                  <a:cubicBezTo>
                    <a:pt x="8073" y="5815"/>
                    <a:pt x="8149" y="4396"/>
                    <a:pt x="8870" y="3175"/>
                  </a:cubicBezTo>
                  <a:cubicBezTo>
                    <a:pt x="8882" y="3164"/>
                    <a:pt x="8832" y="3114"/>
                    <a:pt x="8803" y="3079"/>
                  </a:cubicBezTo>
                  <a:lnTo>
                    <a:pt x="8803" y="3079"/>
                  </a:lnTo>
                  <a:cubicBezTo>
                    <a:pt x="9132" y="3038"/>
                    <a:pt x="9081" y="2765"/>
                    <a:pt x="9064" y="2559"/>
                  </a:cubicBezTo>
                  <a:cubicBezTo>
                    <a:pt x="9023" y="2166"/>
                    <a:pt x="8947" y="1762"/>
                    <a:pt x="8876" y="1363"/>
                  </a:cubicBezTo>
                  <a:cubicBezTo>
                    <a:pt x="8865" y="1275"/>
                    <a:pt x="8841" y="1198"/>
                    <a:pt x="8829" y="1116"/>
                  </a:cubicBezTo>
                  <a:close/>
                  <a:moveTo>
                    <a:pt x="11815" y="7869"/>
                  </a:moveTo>
                  <a:cubicBezTo>
                    <a:pt x="12185" y="8966"/>
                    <a:pt x="11827" y="9810"/>
                    <a:pt x="11276" y="10708"/>
                  </a:cubicBezTo>
                  <a:cubicBezTo>
                    <a:pt x="11440" y="10679"/>
                    <a:pt x="11522" y="10667"/>
                    <a:pt x="11657" y="10643"/>
                  </a:cubicBezTo>
                  <a:lnTo>
                    <a:pt x="11657" y="10643"/>
                  </a:lnTo>
                  <a:cubicBezTo>
                    <a:pt x="11862" y="12550"/>
                    <a:pt x="11141" y="14222"/>
                    <a:pt x="10237" y="15917"/>
                  </a:cubicBezTo>
                  <a:cubicBezTo>
                    <a:pt x="10055" y="15378"/>
                    <a:pt x="9768" y="14873"/>
                    <a:pt x="9739" y="14345"/>
                  </a:cubicBezTo>
                  <a:cubicBezTo>
                    <a:pt x="9709" y="13929"/>
                    <a:pt x="9967" y="13471"/>
                    <a:pt x="10155" y="13060"/>
                  </a:cubicBezTo>
                  <a:cubicBezTo>
                    <a:pt x="10324" y="12712"/>
                    <a:pt x="10573" y="12401"/>
                    <a:pt x="10790" y="12071"/>
                  </a:cubicBezTo>
                  <a:lnTo>
                    <a:pt x="10790" y="12071"/>
                  </a:lnTo>
                  <a:cubicBezTo>
                    <a:pt x="10566" y="12279"/>
                    <a:pt x="10325" y="12470"/>
                    <a:pt x="10132" y="12703"/>
                  </a:cubicBezTo>
                  <a:cubicBezTo>
                    <a:pt x="9944" y="12925"/>
                    <a:pt x="9809" y="13178"/>
                    <a:pt x="9557" y="13571"/>
                  </a:cubicBezTo>
                  <a:cubicBezTo>
                    <a:pt x="9422" y="12491"/>
                    <a:pt x="9334" y="11611"/>
                    <a:pt x="10055" y="10802"/>
                  </a:cubicBezTo>
                  <a:cubicBezTo>
                    <a:pt x="10730" y="10045"/>
                    <a:pt x="11422" y="9277"/>
                    <a:pt x="11628" y="8221"/>
                  </a:cubicBezTo>
                  <a:cubicBezTo>
                    <a:pt x="11645" y="8133"/>
                    <a:pt x="11716" y="8050"/>
                    <a:pt x="11815" y="7869"/>
                  </a:cubicBezTo>
                  <a:close/>
                  <a:moveTo>
                    <a:pt x="8390" y="14608"/>
                  </a:moveTo>
                  <a:cubicBezTo>
                    <a:pt x="9162" y="14608"/>
                    <a:pt x="9719" y="15105"/>
                    <a:pt x="9915" y="16017"/>
                  </a:cubicBezTo>
                  <a:cubicBezTo>
                    <a:pt x="9679" y="16111"/>
                    <a:pt x="9474" y="16152"/>
                    <a:pt x="9293" y="16152"/>
                  </a:cubicBezTo>
                  <a:cubicBezTo>
                    <a:pt x="8468" y="16152"/>
                    <a:pt x="8130" y="15305"/>
                    <a:pt x="7592" y="14762"/>
                  </a:cubicBezTo>
                  <a:cubicBezTo>
                    <a:pt x="7876" y="14658"/>
                    <a:pt x="8144" y="14608"/>
                    <a:pt x="8390" y="14608"/>
                  </a:cubicBezTo>
                  <a:close/>
                  <a:moveTo>
                    <a:pt x="9854" y="16296"/>
                  </a:moveTo>
                  <a:cubicBezTo>
                    <a:pt x="10204" y="16296"/>
                    <a:pt x="10367" y="16586"/>
                    <a:pt x="10572" y="17284"/>
                  </a:cubicBezTo>
                  <a:cubicBezTo>
                    <a:pt x="10445" y="17320"/>
                    <a:pt x="10331" y="17336"/>
                    <a:pt x="10227" y="17336"/>
                  </a:cubicBezTo>
                  <a:cubicBezTo>
                    <a:pt x="9691" y="17336"/>
                    <a:pt x="9417" y="16913"/>
                    <a:pt x="9123" y="16516"/>
                  </a:cubicBezTo>
                  <a:cubicBezTo>
                    <a:pt x="9438" y="16375"/>
                    <a:pt x="9671" y="16296"/>
                    <a:pt x="9854" y="16296"/>
                  </a:cubicBezTo>
                  <a:close/>
                  <a:moveTo>
                    <a:pt x="10461" y="17624"/>
                  </a:moveTo>
                  <a:cubicBezTo>
                    <a:pt x="10795" y="17624"/>
                    <a:pt x="10876" y="17805"/>
                    <a:pt x="11235" y="18604"/>
                  </a:cubicBezTo>
                  <a:cubicBezTo>
                    <a:pt x="10419" y="18592"/>
                    <a:pt x="10419" y="18592"/>
                    <a:pt x="10091" y="17660"/>
                  </a:cubicBezTo>
                  <a:cubicBezTo>
                    <a:pt x="10244" y="17640"/>
                    <a:pt x="10363" y="17624"/>
                    <a:pt x="10461" y="17624"/>
                  </a:cubicBezTo>
                  <a:close/>
                  <a:moveTo>
                    <a:pt x="12869" y="18603"/>
                  </a:moveTo>
                  <a:cubicBezTo>
                    <a:pt x="12870" y="18611"/>
                    <a:pt x="12871" y="18619"/>
                    <a:pt x="12871" y="18628"/>
                  </a:cubicBezTo>
                  <a:lnTo>
                    <a:pt x="12883" y="18622"/>
                  </a:lnTo>
                  <a:cubicBezTo>
                    <a:pt x="12879" y="18615"/>
                    <a:pt x="12874" y="18609"/>
                    <a:pt x="12869" y="18603"/>
                  </a:cubicBezTo>
                  <a:close/>
                  <a:moveTo>
                    <a:pt x="11675" y="13407"/>
                  </a:moveTo>
                  <a:cubicBezTo>
                    <a:pt x="11909" y="13970"/>
                    <a:pt x="11933" y="14873"/>
                    <a:pt x="11763" y="15513"/>
                  </a:cubicBezTo>
                  <a:cubicBezTo>
                    <a:pt x="11669" y="15859"/>
                    <a:pt x="11622" y="16222"/>
                    <a:pt x="11557" y="16574"/>
                  </a:cubicBezTo>
                  <a:cubicBezTo>
                    <a:pt x="11722" y="16217"/>
                    <a:pt x="11892" y="15847"/>
                    <a:pt x="12085" y="15430"/>
                  </a:cubicBezTo>
                  <a:cubicBezTo>
                    <a:pt x="12308" y="16217"/>
                    <a:pt x="12508" y="16956"/>
                    <a:pt x="12443" y="17742"/>
                  </a:cubicBezTo>
                  <a:cubicBezTo>
                    <a:pt x="12444" y="17743"/>
                    <a:pt x="12445" y="17745"/>
                    <a:pt x="12445" y="17747"/>
                  </a:cubicBezTo>
                  <a:lnTo>
                    <a:pt x="12445" y="17747"/>
                  </a:lnTo>
                  <a:cubicBezTo>
                    <a:pt x="12346" y="17874"/>
                    <a:pt x="12202" y="17990"/>
                    <a:pt x="12144" y="18135"/>
                  </a:cubicBezTo>
                  <a:cubicBezTo>
                    <a:pt x="12038" y="18411"/>
                    <a:pt x="11997" y="18692"/>
                    <a:pt x="11915" y="19009"/>
                  </a:cubicBezTo>
                  <a:cubicBezTo>
                    <a:pt x="11522" y="18804"/>
                    <a:pt x="11422" y="18440"/>
                    <a:pt x="11411" y="18041"/>
                  </a:cubicBezTo>
                  <a:cubicBezTo>
                    <a:pt x="11393" y="17648"/>
                    <a:pt x="11417" y="17255"/>
                    <a:pt x="11417" y="16868"/>
                  </a:cubicBezTo>
                  <a:lnTo>
                    <a:pt x="11417" y="16868"/>
                  </a:lnTo>
                  <a:cubicBezTo>
                    <a:pt x="11287" y="17073"/>
                    <a:pt x="11158" y="17284"/>
                    <a:pt x="11059" y="17454"/>
                  </a:cubicBezTo>
                  <a:cubicBezTo>
                    <a:pt x="10308" y="16580"/>
                    <a:pt x="10507" y="15718"/>
                    <a:pt x="11094" y="14809"/>
                  </a:cubicBezTo>
                  <a:cubicBezTo>
                    <a:pt x="11364" y="14386"/>
                    <a:pt x="11481" y="13876"/>
                    <a:pt x="11675" y="13407"/>
                  </a:cubicBezTo>
                  <a:close/>
                  <a:moveTo>
                    <a:pt x="5366" y="0"/>
                  </a:moveTo>
                  <a:cubicBezTo>
                    <a:pt x="5047" y="0"/>
                    <a:pt x="4726" y="13"/>
                    <a:pt x="4406" y="37"/>
                  </a:cubicBezTo>
                  <a:cubicBezTo>
                    <a:pt x="3423" y="107"/>
                    <a:pt x="2446" y="223"/>
                    <a:pt x="1466" y="223"/>
                  </a:cubicBezTo>
                  <a:cubicBezTo>
                    <a:pt x="1136" y="223"/>
                    <a:pt x="806" y="210"/>
                    <a:pt x="476" y="178"/>
                  </a:cubicBezTo>
                  <a:cubicBezTo>
                    <a:pt x="459" y="175"/>
                    <a:pt x="441" y="174"/>
                    <a:pt x="424" y="174"/>
                  </a:cubicBezTo>
                  <a:cubicBezTo>
                    <a:pt x="314" y="174"/>
                    <a:pt x="188" y="217"/>
                    <a:pt x="0" y="242"/>
                  </a:cubicBezTo>
                  <a:cubicBezTo>
                    <a:pt x="300" y="524"/>
                    <a:pt x="528" y="741"/>
                    <a:pt x="751" y="952"/>
                  </a:cubicBezTo>
                  <a:cubicBezTo>
                    <a:pt x="792" y="917"/>
                    <a:pt x="828" y="887"/>
                    <a:pt x="863" y="858"/>
                  </a:cubicBezTo>
                  <a:cubicBezTo>
                    <a:pt x="833" y="788"/>
                    <a:pt x="810" y="712"/>
                    <a:pt x="781" y="641"/>
                  </a:cubicBezTo>
                  <a:cubicBezTo>
                    <a:pt x="769" y="588"/>
                    <a:pt x="745" y="536"/>
                    <a:pt x="722" y="483"/>
                  </a:cubicBezTo>
                  <a:lnTo>
                    <a:pt x="910" y="483"/>
                  </a:lnTo>
                  <a:cubicBezTo>
                    <a:pt x="1127" y="618"/>
                    <a:pt x="1356" y="758"/>
                    <a:pt x="1573" y="887"/>
                  </a:cubicBezTo>
                  <a:cubicBezTo>
                    <a:pt x="1561" y="770"/>
                    <a:pt x="1543" y="653"/>
                    <a:pt x="1526" y="483"/>
                  </a:cubicBezTo>
                  <a:cubicBezTo>
                    <a:pt x="2394" y="442"/>
                    <a:pt x="3291" y="395"/>
                    <a:pt x="4201" y="354"/>
                  </a:cubicBezTo>
                  <a:cubicBezTo>
                    <a:pt x="4870" y="1063"/>
                    <a:pt x="4782" y="1961"/>
                    <a:pt x="4858" y="2876"/>
                  </a:cubicBezTo>
                  <a:cubicBezTo>
                    <a:pt x="4652" y="2829"/>
                    <a:pt x="4506" y="2800"/>
                    <a:pt x="4353" y="2771"/>
                  </a:cubicBezTo>
                  <a:lnTo>
                    <a:pt x="4353" y="2771"/>
                  </a:lnTo>
                  <a:cubicBezTo>
                    <a:pt x="4529" y="3093"/>
                    <a:pt x="4705" y="3410"/>
                    <a:pt x="4934" y="3821"/>
                  </a:cubicBezTo>
                  <a:cubicBezTo>
                    <a:pt x="4641" y="3762"/>
                    <a:pt x="4406" y="3692"/>
                    <a:pt x="4166" y="3668"/>
                  </a:cubicBezTo>
                  <a:cubicBezTo>
                    <a:pt x="3585" y="3610"/>
                    <a:pt x="2998" y="3574"/>
                    <a:pt x="2417" y="3527"/>
                  </a:cubicBezTo>
                  <a:cubicBezTo>
                    <a:pt x="1766" y="3475"/>
                    <a:pt x="1719" y="3445"/>
                    <a:pt x="1602" y="2829"/>
                  </a:cubicBezTo>
                  <a:cubicBezTo>
                    <a:pt x="1567" y="2642"/>
                    <a:pt x="1543" y="2442"/>
                    <a:pt x="1514" y="2254"/>
                  </a:cubicBezTo>
                  <a:lnTo>
                    <a:pt x="1473" y="2096"/>
                  </a:lnTo>
                  <a:lnTo>
                    <a:pt x="1473" y="2096"/>
                  </a:lnTo>
                  <a:cubicBezTo>
                    <a:pt x="1526" y="2108"/>
                    <a:pt x="1584" y="2108"/>
                    <a:pt x="1643" y="2114"/>
                  </a:cubicBezTo>
                  <a:cubicBezTo>
                    <a:pt x="2089" y="2213"/>
                    <a:pt x="2529" y="2313"/>
                    <a:pt x="2975" y="2413"/>
                  </a:cubicBezTo>
                  <a:cubicBezTo>
                    <a:pt x="2734" y="2137"/>
                    <a:pt x="2734" y="2119"/>
                    <a:pt x="2288" y="2049"/>
                  </a:cubicBezTo>
                  <a:cubicBezTo>
                    <a:pt x="1796" y="1967"/>
                    <a:pt x="1361" y="1803"/>
                    <a:pt x="1127" y="1322"/>
                  </a:cubicBezTo>
                  <a:lnTo>
                    <a:pt x="1074" y="1374"/>
                  </a:lnTo>
                  <a:cubicBezTo>
                    <a:pt x="1238" y="2301"/>
                    <a:pt x="1385" y="3240"/>
                    <a:pt x="1543" y="4173"/>
                  </a:cubicBezTo>
                  <a:cubicBezTo>
                    <a:pt x="1661" y="4871"/>
                    <a:pt x="1925" y="5493"/>
                    <a:pt x="2587" y="5868"/>
                  </a:cubicBezTo>
                  <a:cubicBezTo>
                    <a:pt x="2705" y="5845"/>
                    <a:pt x="2828" y="5815"/>
                    <a:pt x="2945" y="5792"/>
                  </a:cubicBezTo>
                  <a:cubicBezTo>
                    <a:pt x="3685" y="5991"/>
                    <a:pt x="4418" y="6232"/>
                    <a:pt x="5169" y="6390"/>
                  </a:cubicBezTo>
                  <a:cubicBezTo>
                    <a:pt x="5779" y="6519"/>
                    <a:pt x="6148" y="6830"/>
                    <a:pt x="6313" y="7423"/>
                  </a:cubicBezTo>
                  <a:cubicBezTo>
                    <a:pt x="6324" y="7481"/>
                    <a:pt x="6342" y="7534"/>
                    <a:pt x="6354" y="7593"/>
                  </a:cubicBezTo>
                  <a:cubicBezTo>
                    <a:pt x="6295" y="7587"/>
                    <a:pt x="6248" y="7575"/>
                    <a:pt x="6189" y="7569"/>
                  </a:cubicBezTo>
                  <a:cubicBezTo>
                    <a:pt x="5726" y="7440"/>
                    <a:pt x="5263" y="7241"/>
                    <a:pt x="4793" y="7206"/>
                  </a:cubicBezTo>
                  <a:cubicBezTo>
                    <a:pt x="3884" y="7129"/>
                    <a:pt x="3262" y="6684"/>
                    <a:pt x="2793" y="5950"/>
                  </a:cubicBezTo>
                  <a:cubicBezTo>
                    <a:pt x="2728" y="5927"/>
                    <a:pt x="2652" y="5897"/>
                    <a:pt x="2582" y="5868"/>
                  </a:cubicBezTo>
                  <a:lnTo>
                    <a:pt x="2582" y="5868"/>
                  </a:lnTo>
                  <a:cubicBezTo>
                    <a:pt x="2699" y="6103"/>
                    <a:pt x="2793" y="6373"/>
                    <a:pt x="2951" y="6578"/>
                  </a:cubicBezTo>
                  <a:cubicBezTo>
                    <a:pt x="3990" y="7874"/>
                    <a:pt x="4934" y="9218"/>
                    <a:pt x="5198" y="10931"/>
                  </a:cubicBezTo>
                  <a:cubicBezTo>
                    <a:pt x="5268" y="11406"/>
                    <a:pt x="5415" y="11875"/>
                    <a:pt x="5609" y="12315"/>
                  </a:cubicBezTo>
                  <a:cubicBezTo>
                    <a:pt x="6084" y="13424"/>
                    <a:pt x="6794" y="14357"/>
                    <a:pt x="7609" y="15249"/>
                  </a:cubicBezTo>
                  <a:cubicBezTo>
                    <a:pt x="8378" y="16093"/>
                    <a:pt x="9158" y="16950"/>
                    <a:pt x="9768" y="17900"/>
                  </a:cubicBezTo>
                  <a:cubicBezTo>
                    <a:pt x="10284" y="18733"/>
                    <a:pt x="10871" y="19426"/>
                    <a:pt x="11704" y="19924"/>
                  </a:cubicBezTo>
                  <a:cubicBezTo>
                    <a:pt x="11710" y="19836"/>
                    <a:pt x="11722" y="19742"/>
                    <a:pt x="11733" y="19654"/>
                  </a:cubicBezTo>
                  <a:cubicBezTo>
                    <a:pt x="11686" y="19631"/>
                    <a:pt x="11657" y="19596"/>
                    <a:pt x="11645" y="19555"/>
                  </a:cubicBezTo>
                  <a:cubicBezTo>
                    <a:pt x="11411" y="19390"/>
                    <a:pt x="11176" y="19238"/>
                    <a:pt x="10889" y="19038"/>
                  </a:cubicBezTo>
                  <a:cubicBezTo>
                    <a:pt x="11032" y="19014"/>
                    <a:pt x="11134" y="18997"/>
                    <a:pt x="11215" y="18997"/>
                  </a:cubicBezTo>
                  <a:cubicBezTo>
                    <a:pt x="11415" y="18997"/>
                    <a:pt x="11496" y="19098"/>
                    <a:pt x="11774" y="19443"/>
                  </a:cubicBezTo>
                  <a:cubicBezTo>
                    <a:pt x="11798" y="19514"/>
                    <a:pt x="11810" y="19590"/>
                    <a:pt x="11833" y="19660"/>
                  </a:cubicBezTo>
                  <a:cubicBezTo>
                    <a:pt x="11927" y="19748"/>
                    <a:pt x="12015" y="19836"/>
                    <a:pt x="12115" y="19924"/>
                  </a:cubicBezTo>
                  <a:cubicBezTo>
                    <a:pt x="12032" y="19977"/>
                    <a:pt x="11944" y="20030"/>
                    <a:pt x="11862" y="20083"/>
                  </a:cubicBezTo>
                  <a:cubicBezTo>
                    <a:pt x="12514" y="20910"/>
                    <a:pt x="13153" y="21755"/>
                    <a:pt x="13834" y="22558"/>
                  </a:cubicBezTo>
                  <a:cubicBezTo>
                    <a:pt x="14092" y="22857"/>
                    <a:pt x="14461" y="23057"/>
                    <a:pt x="14772" y="23309"/>
                  </a:cubicBezTo>
                  <a:cubicBezTo>
                    <a:pt x="14772" y="23221"/>
                    <a:pt x="14766" y="23139"/>
                    <a:pt x="14766" y="23051"/>
                  </a:cubicBezTo>
                  <a:cubicBezTo>
                    <a:pt x="14127" y="22529"/>
                    <a:pt x="13581" y="21936"/>
                    <a:pt x="13323" y="21127"/>
                  </a:cubicBezTo>
                  <a:cubicBezTo>
                    <a:pt x="13213" y="21005"/>
                    <a:pt x="13004" y="20917"/>
                    <a:pt x="13160" y="20693"/>
                  </a:cubicBezTo>
                  <a:lnTo>
                    <a:pt x="13160" y="20693"/>
                  </a:lnTo>
                  <a:cubicBezTo>
                    <a:pt x="13164" y="20695"/>
                    <a:pt x="13167" y="20697"/>
                    <a:pt x="13171" y="20699"/>
                  </a:cubicBezTo>
                  <a:lnTo>
                    <a:pt x="13165" y="20687"/>
                  </a:lnTo>
                  <a:lnTo>
                    <a:pt x="13165" y="20687"/>
                  </a:lnTo>
                  <a:cubicBezTo>
                    <a:pt x="13163" y="20689"/>
                    <a:pt x="13162" y="20691"/>
                    <a:pt x="13160" y="20693"/>
                  </a:cubicBezTo>
                  <a:lnTo>
                    <a:pt x="13160" y="20693"/>
                  </a:lnTo>
                  <a:cubicBezTo>
                    <a:pt x="12620" y="20402"/>
                    <a:pt x="12209" y="19685"/>
                    <a:pt x="12244" y="19027"/>
                  </a:cubicBezTo>
                  <a:cubicBezTo>
                    <a:pt x="12267" y="18596"/>
                    <a:pt x="12377" y="18171"/>
                    <a:pt x="12447" y="17752"/>
                  </a:cubicBezTo>
                  <a:lnTo>
                    <a:pt x="12447" y="17752"/>
                  </a:lnTo>
                  <a:cubicBezTo>
                    <a:pt x="12534" y="17954"/>
                    <a:pt x="12615" y="18168"/>
                    <a:pt x="12707" y="18370"/>
                  </a:cubicBezTo>
                  <a:cubicBezTo>
                    <a:pt x="12745" y="18451"/>
                    <a:pt x="12813" y="18527"/>
                    <a:pt x="12869" y="18603"/>
                  </a:cubicBezTo>
                  <a:lnTo>
                    <a:pt x="12869" y="18603"/>
                  </a:lnTo>
                  <a:cubicBezTo>
                    <a:pt x="12809" y="17883"/>
                    <a:pt x="12881" y="17124"/>
                    <a:pt x="12660" y="16463"/>
                  </a:cubicBezTo>
                  <a:cubicBezTo>
                    <a:pt x="12338" y="15483"/>
                    <a:pt x="12138" y="14492"/>
                    <a:pt x="12074" y="13471"/>
                  </a:cubicBezTo>
                  <a:cubicBezTo>
                    <a:pt x="12021" y="12456"/>
                    <a:pt x="11892" y="11412"/>
                    <a:pt x="12062" y="10421"/>
                  </a:cubicBezTo>
                  <a:cubicBezTo>
                    <a:pt x="12302" y="8983"/>
                    <a:pt x="12267" y="7634"/>
                    <a:pt x="11657" y="6314"/>
                  </a:cubicBezTo>
                  <a:cubicBezTo>
                    <a:pt x="11534" y="6009"/>
                    <a:pt x="11364" y="5710"/>
                    <a:pt x="11282" y="5399"/>
                  </a:cubicBezTo>
                  <a:cubicBezTo>
                    <a:pt x="11070" y="4531"/>
                    <a:pt x="10889" y="3662"/>
                    <a:pt x="10695" y="2788"/>
                  </a:cubicBezTo>
                  <a:cubicBezTo>
                    <a:pt x="10138" y="1715"/>
                    <a:pt x="9369" y="846"/>
                    <a:pt x="8213" y="442"/>
                  </a:cubicBezTo>
                  <a:cubicBezTo>
                    <a:pt x="7288" y="120"/>
                    <a:pt x="6330" y="0"/>
                    <a:pt x="536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9"/>
            <p:cNvSpPr/>
            <p:nvPr/>
          </p:nvSpPr>
          <p:spPr>
            <a:xfrm>
              <a:off x="6152250" y="2025000"/>
              <a:ext cx="349525" cy="239250"/>
            </a:xfrm>
            <a:custGeom>
              <a:avLst/>
              <a:gdLst/>
              <a:ahLst/>
              <a:cxnLst/>
              <a:rect l="l" t="t" r="r" b="b"/>
              <a:pathLst>
                <a:path w="13981" h="9570" extrusionOk="0">
                  <a:moveTo>
                    <a:pt x="13112" y="922"/>
                  </a:moveTo>
                  <a:cubicBezTo>
                    <a:pt x="13130" y="951"/>
                    <a:pt x="13153" y="981"/>
                    <a:pt x="13159" y="1016"/>
                  </a:cubicBezTo>
                  <a:cubicBezTo>
                    <a:pt x="13165" y="1033"/>
                    <a:pt x="13130" y="1051"/>
                    <a:pt x="13112" y="1069"/>
                  </a:cubicBezTo>
                  <a:cubicBezTo>
                    <a:pt x="13100" y="1039"/>
                    <a:pt x="13077" y="1010"/>
                    <a:pt x="13071" y="975"/>
                  </a:cubicBezTo>
                  <a:cubicBezTo>
                    <a:pt x="13065" y="957"/>
                    <a:pt x="13100" y="940"/>
                    <a:pt x="13112" y="922"/>
                  </a:cubicBezTo>
                  <a:close/>
                  <a:moveTo>
                    <a:pt x="11178" y="3524"/>
                  </a:moveTo>
                  <a:cubicBezTo>
                    <a:pt x="11186" y="3524"/>
                    <a:pt x="11197" y="3528"/>
                    <a:pt x="11205" y="3533"/>
                  </a:cubicBezTo>
                  <a:cubicBezTo>
                    <a:pt x="11184" y="3545"/>
                    <a:pt x="11163" y="3552"/>
                    <a:pt x="11142" y="3557"/>
                  </a:cubicBezTo>
                  <a:lnTo>
                    <a:pt x="11142" y="3557"/>
                  </a:lnTo>
                  <a:cubicBezTo>
                    <a:pt x="11151" y="3545"/>
                    <a:pt x="11160" y="3534"/>
                    <a:pt x="11170" y="3527"/>
                  </a:cubicBezTo>
                  <a:cubicBezTo>
                    <a:pt x="11172" y="3525"/>
                    <a:pt x="11175" y="3524"/>
                    <a:pt x="11178" y="3524"/>
                  </a:cubicBezTo>
                  <a:close/>
                  <a:moveTo>
                    <a:pt x="10616" y="2994"/>
                  </a:moveTo>
                  <a:cubicBezTo>
                    <a:pt x="10804" y="2994"/>
                    <a:pt x="10998" y="3012"/>
                    <a:pt x="11205" y="3034"/>
                  </a:cubicBezTo>
                  <a:cubicBezTo>
                    <a:pt x="11008" y="3290"/>
                    <a:pt x="10850" y="3500"/>
                    <a:pt x="10682" y="3709"/>
                  </a:cubicBezTo>
                  <a:lnTo>
                    <a:pt x="10682" y="3709"/>
                  </a:lnTo>
                  <a:cubicBezTo>
                    <a:pt x="10182" y="3853"/>
                    <a:pt x="9677" y="3918"/>
                    <a:pt x="9143" y="3918"/>
                  </a:cubicBezTo>
                  <a:cubicBezTo>
                    <a:pt x="8849" y="3918"/>
                    <a:pt x="8547" y="3898"/>
                    <a:pt x="8231" y="3861"/>
                  </a:cubicBezTo>
                  <a:cubicBezTo>
                    <a:pt x="8689" y="3433"/>
                    <a:pt x="9269" y="3480"/>
                    <a:pt x="9704" y="3227"/>
                  </a:cubicBezTo>
                  <a:cubicBezTo>
                    <a:pt x="10002" y="3047"/>
                    <a:pt x="10299" y="2994"/>
                    <a:pt x="10616" y="2994"/>
                  </a:cubicBezTo>
                  <a:close/>
                  <a:moveTo>
                    <a:pt x="3087" y="4904"/>
                  </a:moveTo>
                  <a:cubicBezTo>
                    <a:pt x="3087" y="4904"/>
                    <a:pt x="3087" y="4905"/>
                    <a:pt x="3086" y="4905"/>
                  </a:cubicBezTo>
                  <a:cubicBezTo>
                    <a:pt x="3087" y="4905"/>
                    <a:pt x="3087" y="4904"/>
                    <a:pt x="3087" y="4904"/>
                  </a:cubicBezTo>
                  <a:close/>
                  <a:moveTo>
                    <a:pt x="11119" y="3581"/>
                  </a:moveTo>
                  <a:cubicBezTo>
                    <a:pt x="11199" y="4503"/>
                    <a:pt x="10726" y="5126"/>
                    <a:pt x="10050" y="5662"/>
                  </a:cubicBezTo>
                  <a:cubicBezTo>
                    <a:pt x="9903" y="5533"/>
                    <a:pt x="9786" y="5439"/>
                    <a:pt x="9668" y="5345"/>
                  </a:cubicBezTo>
                  <a:cubicBezTo>
                    <a:pt x="9651" y="6049"/>
                    <a:pt x="9000" y="6079"/>
                    <a:pt x="8542" y="6436"/>
                  </a:cubicBezTo>
                  <a:cubicBezTo>
                    <a:pt x="8420" y="5728"/>
                    <a:pt x="8838" y="5267"/>
                    <a:pt x="9074" y="4757"/>
                  </a:cubicBezTo>
                  <a:lnTo>
                    <a:pt x="9074" y="4757"/>
                  </a:lnTo>
                  <a:cubicBezTo>
                    <a:pt x="9280" y="4660"/>
                    <a:pt x="9483" y="4561"/>
                    <a:pt x="9792" y="4412"/>
                  </a:cubicBezTo>
                  <a:lnTo>
                    <a:pt x="9792" y="4412"/>
                  </a:lnTo>
                  <a:cubicBezTo>
                    <a:pt x="9739" y="4723"/>
                    <a:pt x="9698" y="4940"/>
                    <a:pt x="9657" y="5169"/>
                  </a:cubicBezTo>
                  <a:cubicBezTo>
                    <a:pt x="9739" y="5146"/>
                    <a:pt x="9891" y="5122"/>
                    <a:pt x="9891" y="5111"/>
                  </a:cubicBezTo>
                  <a:cubicBezTo>
                    <a:pt x="9862" y="4473"/>
                    <a:pt x="10264" y="4092"/>
                    <a:pt x="10679" y="3713"/>
                  </a:cubicBezTo>
                  <a:lnTo>
                    <a:pt x="10679" y="3713"/>
                  </a:lnTo>
                  <a:cubicBezTo>
                    <a:pt x="10678" y="3713"/>
                    <a:pt x="10678" y="3714"/>
                    <a:pt x="10677" y="3714"/>
                  </a:cubicBezTo>
                  <a:cubicBezTo>
                    <a:pt x="10823" y="3674"/>
                    <a:pt x="10974" y="3622"/>
                    <a:pt x="11119" y="3581"/>
                  </a:cubicBezTo>
                  <a:close/>
                  <a:moveTo>
                    <a:pt x="1420" y="7651"/>
                  </a:moveTo>
                  <a:cubicBezTo>
                    <a:pt x="1719" y="7668"/>
                    <a:pt x="2036" y="7692"/>
                    <a:pt x="2476" y="7721"/>
                  </a:cubicBezTo>
                  <a:cubicBezTo>
                    <a:pt x="1930" y="8085"/>
                    <a:pt x="1455" y="8290"/>
                    <a:pt x="869" y="8366"/>
                  </a:cubicBezTo>
                  <a:cubicBezTo>
                    <a:pt x="1068" y="8108"/>
                    <a:pt x="1226" y="7897"/>
                    <a:pt x="1420" y="7651"/>
                  </a:cubicBezTo>
                  <a:close/>
                  <a:moveTo>
                    <a:pt x="6536" y="8607"/>
                  </a:moveTo>
                  <a:cubicBezTo>
                    <a:pt x="6565" y="8642"/>
                    <a:pt x="6588" y="8672"/>
                    <a:pt x="6618" y="8701"/>
                  </a:cubicBezTo>
                  <a:cubicBezTo>
                    <a:pt x="6536" y="8783"/>
                    <a:pt x="6448" y="8859"/>
                    <a:pt x="6366" y="8936"/>
                  </a:cubicBezTo>
                  <a:cubicBezTo>
                    <a:pt x="6307" y="8953"/>
                    <a:pt x="6248" y="8959"/>
                    <a:pt x="6190" y="8965"/>
                  </a:cubicBezTo>
                  <a:cubicBezTo>
                    <a:pt x="6231" y="8918"/>
                    <a:pt x="6260" y="8871"/>
                    <a:pt x="6289" y="8818"/>
                  </a:cubicBezTo>
                  <a:cubicBezTo>
                    <a:pt x="6366" y="8754"/>
                    <a:pt x="6454" y="8677"/>
                    <a:pt x="6536" y="8607"/>
                  </a:cubicBezTo>
                  <a:close/>
                  <a:moveTo>
                    <a:pt x="13781" y="1"/>
                  </a:moveTo>
                  <a:cubicBezTo>
                    <a:pt x="13511" y="218"/>
                    <a:pt x="13229" y="447"/>
                    <a:pt x="12959" y="676"/>
                  </a:cubicBezTo>
                  <a:cubicBezTo>
                    <a:pt x="12514" y="945"/>
                    <a:pt x="12056" y="1204"/>
                    <a:pt x="11622" y="1485"/>
                  </a:cubicBezTo>
                  <a:cubicBezTo>
                    <a:pt x="11323" y="1685"/>
                    <a:pt x="10906" y="1778"/>
                    <a:pt x="10824" y="2230"/>
                  </a:cubicBezTo>
                  <a:cubicBezTo>
                    <a:pt x="11111" y="2066"/>
                    <a:pt x="11393" y="1890"/>
                    <a:pt x="11692" y="1743"/>
                  </a:cubicBezTo>
                  <a:cubicBezTo>
                    <a:pt x="11956" y="1620"/>
                    <a:pt x="12238" y="1532"/>
                    <a:pt x="12519" y="1421"/>
                  </a:cubicBezTo>
                  <a:cubicBezTo>
                    <a:pt x="12549" y="1473"/>
                    <a:pt x="12572" y="1514"/>
                    <a:pt x="12602" y="1561"/>
                  </a:cubicBezTo>
                  <a:cubicBezTo>
                    <a:pt x="12402" y="1790"/>
                    <a:pt x="12197" y="2007"/>
                    <a:pt x="11997" y="2236"/>
                  </a:cubicBezTo>
                  <a:cubicBezTo>
                    <a:pt x="12132" y="2242"/>
                    <a:pt x="12261" y="2248"/>
                    <a:pt x="12496" y="2265"/>
                  </a:cubicBezTo>
                  <a:cubicBezTo>
                    <a:pt x="12156" y="2793"/>
                    <a:pt x="11833" y="3274"/>
                    <a:pt x="11493" y="3791"/>
                  </a:cubicBezTo>
                  <a:cubicBezTo>
                    <a:pt x="11229" y="3304"/>
                    <a:pt x="11686" y="3040"/>
                    <a:pt x="11716" y="2670"/>
                  </a:cubicBezTo>
                  <a:lnTo>
                    <a:pt x="11716" y="2670"/>
                  </a:lnTo>
                  <a:cubicBezTo>
                    <a:pt x="11352" y="2682"/>
                    <a:pt x="10994" y="2699"/>
                    <a:pt x="10584" y="2717"/>
                  </a:cubicBezTo>
                  <a:cubicBezTo>
                    <a:pt x="10642" y="2559"/>
                    <a:pt x="10672" y="2471"/>
                    <a:pt x="10701" y="2389"/>
                  </a:cubicBezTo>
                  <a:lnTo>
                    <a:pt x="10701" y="2389"/>
                  </a:lnTo>
                  <a:cubicBezTo>
                    <a:pt x="10693" y="2389"/>
                    <a:pt x="10684" y="2389"/>
                    <a:pt x="10675" y="2389"/>
                  </a:cubicBezTo>
                  <a:cubicBezTo>
                    <a:pt x="10637" y="2389"/>
                    <a:pt x="10593" y="2385"/>
                    <a:pt x="10554" y="2385"/>
                  </a:cubicBezTo>
                  <a:cubicBezTo>
                    <a:pt x="10512" y="2385"/>
                    <a:pt x="10477" y="2390"/>
                    <a:pt x="10460" y="2412"/>
                  </a:cubicBezTo>
                  <a:cubicBezTo>
                    <a:pt x="9973" y="2975"/>
                    <a:pt x="9287" y="3063"/>
                    <a:pt x="8636" y="3233"/>
                  </a:cubicBezTo>
                  <a:cubicBezTo>
                    <a:pt x="8184" y="3351"/>
                    <a:pt x="7756" y="3509"/>
                    <a:pt x="7298" y="3568"/>
                  </a:cubicBezTo>
                  <a:cubicBezTo>
                    <a:pt x="6624" y="3650"/>
                    <a:pt x="5943" y="3667"/>
                    <a:pt x="5263" y="3703"/>
                  </a:cubicBezTo>
                  <a:cubicBezTo>
                    <a:pt x="4617" y="3732"/>
                    <a:pt x="4007" y="3902"/>
                    <a:pt x="3485" y="4283"/>
                  </a:cubicBezTo>
                  <a:cubicBezTo>
                    <a:pt x="3303" y="4418"/>
                    <a:pt x="3192" y="4676"/>
                    <a:pt x="3051" y="4876"/>
                  </a:cubicBezTo>
                  <a:cubicBezTo>
                    <a:pt x="3074" y="4876"/>
                    <a:pt x="3108" y="4882"/>
                    <a:pt x="3087" y="4904"/>
                  </a:cubicBezTo>
                  <a:lnTo>
                    <a:pt x="3087" y="4904"/>
                  </a:lnTo>
                  <a:cubicBezTo>
                    <a:pt x="3526" y="4452"/>
                    <a:pt x="4010" y="4272"/>
                    <a:pt x="4531" y="4272"/>
                  </a:cubicBezTo>
                  <a:cubicBezTo>
                    <a:pt x="4839" y="4272"/>
                    <a:pt x="5160" y="4335"/>
                    <a:pt x="5491" y="4442"/>
                  </a:cubicBezTo>
                  <a:cubicBezTo>
                    <a:pt x="6066" y="4624"/>
                    <a:pt x="6659" y="4759"/>
                    <a:pt x="7251" y="4876"/>
                  </a:cubicBezTo>
                  <a:cubicBezTo>
                    <a:pt x="7416" y="4907"/>
                    <a:pt x="7582" y="4913"/>
                    <a:pt x="7749" y="4913"/>
                  </a:cubicBezTo>
                  <a:cubicBezTo>
                    <a:pt x="7865" y="4913"/>
                    <a:pt x="7980" y="4910"/>
                    <a:pt x="8095" y="4910"/>
                  </a:cubicBezTo>
                  <a:cubicBezTo>
                    <a:pt x="8127" y="4910"/>
                    <a:pt x="8158" y="4911"/>
                    <a:pt x="8190" y="4911"/>
                  </a:cubicBezTo>
                  <a:cubicBezTo>
                    <a:pt x="7715" y="4764"/>
                    <a:pt x="7240" y="4594"/>
                    <a:pt x="6753" y="4477"/>
                  </a:cubicBezTo>
                  <a:cubicBezTo>
                    <a:pt x="6219" y="4348"/>
                    <a:pt x="5667" y="4254"/>
                    <a:pt x="5122" y="4031"/>
                  </a:cubicBezTo>
                  <a:cubicBezTo>
                    <a:pt x="5574" y="3996"/>
                    <a:pt x="6019" y="3937"/>
                    <a:pt x="6477" y="3931"/>
                  </a:cubicBezTo>
                  <a:cubicBezTo>
                    <a:pt x="6570" y="3929"/>
                    <a:pt x="6663" y="3928"/>
                    <a:pt x="6756" y="3928"/>
                  </a:cubicBezTo>
                  <a:cubicBezTo>
                    <a:pt x="7147" y="3928"/>
                    <a:pt x="7542" y="3949"/>
                    <a:pt x="7926" y="3996"/>
                  </a:cubicBezTo>
                  <a:cubicBezTo>
                    <a:pt x="8407" y="4055"/>
                    <a:pt x="8865" y="4166"/>
                    <a:pt x="9316" y="4254"/>
                  </a:cubicBezTo>
                  <a:cubicBezTo>
                    <a:pt x="9244" y="4399"/>
                    <a:pt x="9155" y="4566"/>
                    <a:pt x="9071" y="4739"/>
                  </a:cubicBezTo>
                  <a:lnTo>
                    <a:pt x="9071" y="4739"/>
                  </a:lnTo>
                  <a:cubicBezTo>
                    <a:pt x="9025" y="4727"/>
                    <a:pt x="8966" y="4699"/>
                    <a:pt x="8932" y="4699"/>
                  </a:cubicBezTo>
                  <a:cubicBezTo>
                    <a:pt x="8923" y="4699"/>
                    <a:pt x="8916" y="4701"/>
                    <a:pt x="8912" y="4706"/>
                  </a:cubicBezTo>
                  <a:cubicBezTo>
                    <a:pt x="8775" y="4858"/>
                    <a:pt x="8617" y="4909"/>
                    <a:pt x="8445" y="4909"/>
                  </a:cubicBezTo>
                  <a:cubicBezTo>
                    <a:pt x="8367" y="4909"/>
                    <a:pt x="8285" y="4898"/>
                    <a:pt x="8202" y="4882"/>
                  </a:cubicBezTo>
                  <a:lnTo>
                    <a:pt x="8202" y="4882"/>
                  </a:lnTo>
                  <a:cubicBezTo>
                    <a:pt x="8237" y="5017"/>
                    <a:pt x="8354" y="5204"/>
                    <a:pt x="8301" y="5263"/>
                  </a:cubicBezTo>
                  <a:cubicBezTo>
                    <a:pt x="8172" y="5416"/>
                    <a:pt x="7979" y="5592"/>
                    <a:pt x="7797" y="5621"/>
                  </a:cubicBezTo>
                  <a:cubicBezTo>
                    <a:pt x="7618" y="5647"/>
                    <a:pt x="7433" y="5662"/>
                    <a:pt x="7249" y="5662"/>
                  </a:cubicBezTo>
                  <a:cubicBezTo>
                    <a:pt x="7065" y="5662"/>
                    <a:pt x="6882" y="5647"/>
                    <a:pt x="6706" y="5615"/>
                  </a:cubicBezTo>
                  <a:cubicBezTo>
                    <a:pt x="5684" y="5429"/>
                    <a:pt x="4686" y="5136"/>
                    <a:pt x="3638" y="5136"/>
                  </a:cubicBezTo>
                  <a:cubicBezTo>
                    <a:pt x="3531" y="5136"/>
                    <a:pt x="3423" y="5139"/>
                    <a:pt x="3315" y="5146"/>
                  </a:cubicBezTo>
                  <a:cubicBezTo>
                    <a:pt x="3233" y="5146"/>
                    <a:pt x="3139" y="4976"/>
                    <a:pt x="3051" y="4882"/>
                  </a:cubicBezTo>
                  <a:cubicBezTo>
                    <a:pt x="2981" y="4929"/>
                    <a:pt x="2875" y="4946"/>
                    <a:pt x="2834" y="5017"/>
                  </a:cubicBezTo>
                  <a:cubicBezTo>
                    <a:pt x="2470" y="5562"/>
                    <a:pt x="2112" y="6114"/>
                    <a:pt x="1778" y="6677"/>
                  </a:cubicBezTo>
                  <a:cubicBezTo>
                    <a:pt x="1320" y="7434"/>
                    <a:pt x="851" y="8167"/>
                    <a:pt x="94" y="8666"/>
                  </a:cubicBezTo>
                  <a:cubicBezTo>
                    <a:pt x="53" y="8695"/>
                    <a:pt x="47" y="8783"/>
                    <a:pt x="0" y="8889"/>
                  </a:cubicBezTo>
                  <a:cubicBezTo>
                    <a:pt x="135" y="8930"/>
                    <a:pt x="235" y="8988"/>
                    <a:pt x="347" y="9006"/>
                  </a:cubicBezTo>
                  <a:cubicBezTo>
                    <a:pt x="898" y="9082"/>
                    <a:pt x="1444" y="9170"/>
                    <a:pt x="1995" y="9246"/>
                  </a:cubicBezTo>
                  <a:cubicBezTo>
                    <a:pt x="2840" y="9358"/>
                    <a:pt x="3685" y="9458"/>
                    <a:pt x="4523" y="9569"/>
                  </a:cubicBezTo>
                  <a:cubicBezTo>
                    <a:pt x="4523" y="9487"/>
                    <a:pt x="4535" y="9411"/>
                    <a:pt x="4535" y="9334"/>
                  </a:cubicBezTo>
                  <a:cubicBezTo>
                    <a:pt x="4271" y="9305"/>
                    <a:pt x="4007" y="9270"/>
                    <a:pt x="3720" y="9241"/>
                  </a:cubicBezTo>
                  <a:cubicBezTo>
                    <a:pt x="3749" y="9106"/>
                    <a:pt x="3773" y="8965"/>
                    <a:pt x="3802" y="8836"/>
                  </a:cubicBezTo>
                  <a:lnTo>
                    <a:pt x="3802" y="8836"/>
                  </a:lnTo>
                  <a:cubicBezTo>
                    <a:pt x="3507" y="8993"/>
                    <a:pt x="3218" y="9179"/>
                    <a:pt x="2891" y="9179"/>
                  </a:cubicBezTo>
                  <a:cubicBezTo>
                    <a:pt x="2730" y="9179"/>
                    <a:pt x="2560" y="9134"/>
                    <a:pt x="2376" y="9018"/>
                  </a:cubicBezTo>
                  <a:cubicBezTo>
                    <a:pt x="2464" y="8918"/>
                    <a:pt x="2546" y="8806"/>
                    <a:pt x="2629" y="8701"/>
                  </a:cubicBezTo>
                  <a:cubicBezTo>
                    <a:pt x="2586" y="8685"/>
                    <a:pt x="2530" y="8641"/>
                    <a:pt x="2506" y="8641"/>
                  </a:cubicBezTo>
                  <a:cubicBezTo>
                    <a:pt x="2503" y="8641"/>
                    <a:pt x="2501" y="8641"/>
                    <a:pt x="2500" y="8642"/>
                  </a:cubicBezTo>
                  <a:cubicBezTo>
                    <a:pt x="2244" y="8830"/>
                    <a:pt x="1978" y="8891"/>
                    <a:pt x="1705" y="8891"/>
                  </a:cubicBezTo>
                  <a:cubicBezTo>
                    <a:pt x="1363" y="8891"/>
                    <a:pt x="1010" y="8795"/>
                    <a:pt x="652" y="8730"/>
                  </a:cubicBezTo>
                  <a:cubicBezTo>
                    <a:pt x="822" y="8672"/>
                    <a:pt x="986" y="8607"/>
                    <a:pt x="1150" y="8548"/>
                  </a:cubicBezTo>
                  <a:cubicBezTo>
                    <a:pt x="1702" y="8361"/>
                    <a:pt x="2253" y="8167"/>
                    <a:pt x="2805" y="7991"/>
                  </a:cubicBezTo>
                  <a:cubicBezTo>
                    <a:pt x="2858" y="7974"/>
                    <a:pt x="2914" y="7969"/>
                    <a:pt x="2971" y="7969"/>
                  </a:cubicBezTo>
                  <a:cubicBezTo>
                    <a:pt x="3053" y="7969"/>
                    <a:pt x="3138" y="7979"/>
                    <a:pt x="3221" y="7979"/>
                  </a:cubicBezTo>
                  <a:cubicBezTo>
                    <a:pt x="3227" y="7756"/>
                    <a:pt x="3284" y="7680"/>
                    <a:pt x="3369" y="7680"/>
                  </a:cubicBezTo>
                  <a:cubicBezTo>
                    <a:pt x="3447" y="7680"/>
                    <a:pt x="3548" y="7745"/>
                    <a:pt x="3655" y="7821"/>
                  </a:cubicBezTo>
                  <a:cubicBezTo>
                    <a:pt x="3790" y="7745"/>
                    <a:pt x="3949" y="7686"/>
                    <a:pt x="4072" y="7586"/>
                  </a:cubicBezTo>
                  <a:cubicBezTo>
                    <a:pt x="4437" y="7304"/>
                    <a:pt x="4810" y="7054"/>
                    <a:pt x="5271" y="7054"/>
                  </a:cubicBezTo>
                  <a:cubicBezTo>
                    <a:pt x="5366" y="7054"/>
                    <a:pt x="5465" y="7065"/>
                    <a:pt x="5568" y="7088"/>
                  </a:cubicBezTo>
                  <a:cubicBezTo>
                    <a:pt x="5609" y="7041"/>
                    <a:pt x="5662" y="6982"/>
                    <a:pt x="5708" y="6929"/>
                  </a:cubicBezTo>
                  <a:cubicBezTo>
                    <a:pt x="5685" y="6708"/>
                    <a:pt x="5579" y="6617"/>
                    <a:pt x="5414" y="6617"/>
                  </a:cubicBezTo>
                  <a:cubicBezTo>
                    <a:pt x="5370" y="6617"/>
                    <a:pt x="5321" y="6623"/>
                    <a:pt x="5268" y="6636"/>
                  </a:cubicBezTo>
                  <a:cubicBezTo>
                    <a:pt x="4600" y="6912"/>
                    <a:pt x="3954" y="7264"/>
                    <a:pt x="3262" y="7457"/>
                  </a:cubicBezTo>
                  <a:cubicBezTo>
                    <a:pt x="3083" y="7504"/>
                    <a:pt x="2895" y="7519"/>
                    <a:pt x="2703" y="7519"/>
                  </a:cubicBezTo>
                  <a:cubicBezTo>
                    <a:pt x="2391" y="7519"/>
                    <a:pt x="2068" y="7481"/>
                    <a:pt x="1749" y="7481"/>
                  </a:cubicBezTo>
                  <a:cubicBezTo>
                    <a:pt x="1936" y="6689"/>
                    <a:pt x="2001" y="6618"/>
                    <a:pt x="2722" y="6607"/>
                  </a:cubicBezTo>
                  <a:cubicBezTo>
                    <a:pt x="2814" y="6603"/>
                    <a:pt x="2907" y="6602"/>
                    <a:pt x="2999" y="6602"/>
                  </a:cubicBezTo>
                  <a:cubicBezTo>
                    <a:pt x="3437" y="6602"/>
                    <a:pt x="3877" y="6631"/>
                    <a:pt x="4318" y="6636"/>
                  </a:cubicBezTo>
                  <a:cubicBezTo>
                    <a:pt x="4367" y="6637"/>
                    <a:pt x="4415" y="6637"/>
                    <a:pt x="4464" y="6637"/>
                  </a:cubicBezTo>
                  <a:cubicBezTo>
                    <a:pt x="4683" y="6637"/>
                    <a:pt x="4906" y="6628"/>
                    <a:pt x="5122" y="6618"/>
                  </a:cubicBezTo>
                  <a:cubicBezTo>
                    <a:pt x="5128" y="6583"/>
                    <a:pt x="5128" y="6548"/>
                    <a:pt x="5122" y="6513"/>
                  </a:cubicBezTo>
                  <a:cubicBezTo>
                    <a:pt x="4207" y="6436"/>
                    <a:pt x="3291" y="6366"/>
                    <a:pt x="2312" y="6290"/>
                  </a:cubicBezTo>
                  <a:cubicBezTo>
                    <a:pt x="2488" y="5991"/>
                    <a:pt x="2670" y="5691"/>
                    <a:pt x="2869" y="5369"/>
                  </a:cubicBezTo>
                  <a:cubicBezTo>
                    <a:pt x="3063" y="5347"/>
                    <a:pt x="3255" y="5338"/>
                    <a:pt x="3446" y="5338"/>
                  </a:cubicBezTo>
                  <a:cubicBezTo>
                    <a:pt x="4820" y="5338"/>
                    <a:pt x="6145" y="5832"/>
                    <a:pt x="7592" y="5955"/>
                  </a:cubicBezTo>
                  <a:cubicBezTo>
                    <a:pt x="7304" y="6143"/>
                    <a:pt x="7075" y="6290"/>
                    <a:pt x="6852" y="6436"/>
                  </a:cubicBezTo>
                  <a:cubicBezTo>
                    <a:pt x="6852" y="6501"/>
                    <a:pt x="6858" y="6560"/>
                    <a:pt x="6864" y="6630"/>
                  </a:cubicBezTo>
                  <a:cubicBezTo>
                    <a:pt x="6952" y="6642"/>
                    <a:pt x="7046" y="6648"/>
                    <a:pt x="7152" y="6665"/>
                  </a:cubicBezTo>
                  <a:cubicBezTo>
                    <a:pt x="7105" y="6912"/>
                    <a:pt x="7058" y="7140"/>
                    <a:pt x="7011" y="7375"/>
                  </a:cubicBezTo>
                  <a:cubicBezTo>
                    <a:pt x="7386" y="6923"/>
                    <a:pt x="7750" y="6460"/>
                    <a:pt x="8178" y="5932"/>
                  </a:cubicBezTo>
                  <a:lnTo>
                    <a:pt x="8178" y="5932"/>
                  </a:lnTo>
                  <a:cubicBezTo>
                    <a:pt x="8331" y="7305"/>
                    <a:pt x="7292" y="7839"/>
                    <a:pt x="6577" y="8584"/>
                  </a:cubicBezTo>
                  <a:cubicBezTo>
                    <a:pt x="6630" y="8320"/>
                    <a:pt x="6682" y="8067"/>
                    <a:pt x="6735" y="7803"/>
                  </a:cubicBezTo>
                  <a:lnTo>
                    <a:pt x="6735" y="7803"/>
                  </a:lnTo>
                  <a:cubicBezTo>
                    <a:pt x="6283" y="8273"/>
                    <a:pt x="5843" y="8730"/>
                    <a:pt x="5398" y="9194"/>
                  </a:cubicBezTo>
                  <a:cubicBezTo>
                    <a:pt x="5503" y="9317"/>
                    <a:pt x="5597" y="9446"/>
                    <a:pt x="5697" y="9569"/>
                  </a:cubicBezTo>
                  <a:cubicBezTo>
                    <a:pt x="5914" y="9481"/>
                    <a:pt x="6148" y="9417"/>
                    <a:pt x="6336" y="9288"/>
                  </a:cubicBezTo>
                  <a:cubicBezTo>
                    <a:pt x="7204" y="8713"/>
                    <a:pt x="7768" y="7839"/>
                    <a:pt x="8419" y="7052"/>
                  </a:cubicBezTo>
                  <a:cubicBezTo>
                    <a:pt x="8765" y="6642"/>
                    <a:pt x="9129" y="6325"/>
                    <a:pt x="9627" y="6161"/>
                  </a:cubicBezTo>
                  <a:cubicBezTo>
                    <a:pt x="10284" y="5932"/>
                    <a:pt x="10760" y="5486"/>
                    <a:pt x="11123" y="4917"/>
                  </a:cubicBezTo>
                  <a:cubicBezTo>
                    <a:pt x="11323" y="4612"/>
                    <a:pt x="11493" y="4278"/>
                    <a:pt x="11710" y="3984"/>
                  </a:cubicBezTo>
                  <a:cubicBezTo>
                    <a:pt x="12373" y="3116"/>
                    <a:pt x="13047" y="2260"/>
                    <a:pt x="13722" y="1397"/>
                  </a:cubicBezTo>
                  <a:cubicBezTo>
                    <a:pt x="13980" y="922"/>
                    <a:pt x="13429" y="1010"/>
                    <a:pt x="13288" y="834"/>
                  </a:cubicBezTo>
                  <a:cubicBezTo>
                    <a:pt x="13464" y="535"/>
                    <a:pt x="13616" y="271"/>
                    <a:pt x="137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9"/>
            <p:cNvSpPr/>
            <p:nvPr/>
          </p:nvSpPr>
          <p:spPr>
            <a:xfrm>
              <a:off x="6372825" y="2204825"/>
              <a:ext cx="125425" cy="177325"/>
            </a:xfrm>
            <a:custGeom>
              <a:avLst/>
              <a:gdLst/>
              <a:ahLst/>
              <a:cxnLst/>
              <a:rect l="l" t="t" r="r" b="b"/>
              <a:pathLst>
                <a:path w="5017" h="7093" extrusionOk="0">
                  <a:moveTo>
                    <a:pt x="4952" y="0"/>
                  </a:moveTo>
                  <a:cubicBezTo>
                    <a:pt x="4864" y="41"/>
                    <a:pt x="4758" y="71"/>
                    <a:pt x="4700" y="141"/>
                  </a:cubicBezTo>
                  <a:cubicBezTo>
                    <a:pt x="4054" y="857"/>
                    <a:pt x="3380" y="1567"/>
                    <a:pt x="2781" y="2323"/>
                  </a:cubicBezTo>
                  <a:cubicBezTo>
                    <a:pt x="2341" y="2869"/>
                    <a:pt x="1901" y="3444"/>
                    <a:pt x="1637" y="4083"/>
                  </a:cubicBezTo>
                  <a:cubicBezTo>
                    <a:pt x="1209" y="5133"/>
                    <a:pt x="705" y="6107"/>
                    <a:pt x="1" y="6981"/>
                  </a:cubicBezTo>
                  <a:cubicBezTo>
                    <a:pt x="47" y="7022"/>
                    <a:pt x="94" y="7058"/>
                    <a:pt x="141" y="7093"/>
                  </a:cubicBezTo>
                  <a:cubicBezTo>
                    <a:pt x="787" y="6189"/>
                    <a:pt x="1737" y="5902"/>
                    <a:pt x="2758" y="5702"/>
                  </a:cubicBezTo>
                  <a:cubicBezTo>
                    <a:pt x="3145" y="5632"/>
                    <a:pt x="3526" y="5462"/>
                    <a:pt x="3955" y="5321"/>
                  </a:cubicBezTo>
                  <a:lnTo>
                    <a:pt x="3955" y="5321"/>
                  </a:lnTo>
                  <a:cubicBezTo>
                    <a:pt x="3937" y="5509"/>
                    <a:pt x="3931" y="5702"/>
                    <a:pt x="3919" y="5896"/>
                  </a:cubicBezTo>
                  <a:cubicBezTo>
                    <a:pt x="4084" y="5732"/>
                    <a:pt x="4254" y="5579"/>
                    <a:pt x="4424" y="5427"/>
                  </a:cubicBezTo>
                  <a:cubicBezTo>
                    <a:pt x="4565" y="5098"/>
                    <a:pt x="4981" y="4893"/>
                    <a:pt x="4887" y="4371"/>
                  </a:cubicBezTo>
                  <a:lnTo>
                    <a:pt x="4887" y="4371"/>
                  </a:lnTo>
                  <a:cubicBezTo>
                    <a:pt x="4541" y="4758"/>
                    <a:pt x="4307" y="5157"/>
                    <a:pt x="3790" y="5233"/>
                  </a:cubicBezTo>
                  <a:cubicBezTo>
                    <a:pt x="3080" y="5345"/>
                    <a:pt x="2371" y="5497"/>
                    <a:pt x="1661" y="5632"/>
                  </a:cubicBezTo>
                  <a:cubicBezTo>
                    <a:pt x="1656" y="5633"/>
                    <a:pt x="1651" y="5634"/>
                    <a:pt x="1646" y="5634"/>
                  </a:cubicBezTo>
                  <a:cubicBezTo>
                    <a:pt x="1594" y="5634"/>
                    <a:pt x="1526" y="5583"/>
                    <a:pt x="1473" y="5567"/>
                  </a:cubicBezTo>
                  <a:cubicBezTo>
                    <a:pt x="1643" y="4934"/>
                    <a:pt x="1725" y="4793"/>
                    <a:pt x="2247" y="4600"/>
                  </a:cubicBezTo>
                  <a:cubicBezTo>
                    <a:pt x="2646" y="4441"/>
                    <a:pt x="3080" y="4347"/>
                    <a:pt x="3509" y="4253"/>
                  </a:cubicBezTo>
                  <a:cubicBezTo>
                    <a:pt x="3978" y="4142"/>
                    <a:pt x="4459" y="4072"/>
                    <a:pt x="4858" y="3761"/>
                  </a:cubicBezTo>
                  <a:lnTo>
                    <a:pt x="4858" y="3761"/>
                  </a:lnTo>
                  <a:cubicBezTo>
                    <a:pt x="4395" y="3813"/>
                    <a:pt x="3937" y="3890"/>
                    <a:pt x="3491" y="3978"/>
                  </a:cubicBezTo>
                  <a:cubicBezTo>
                    <a:pt x="3028" y="4077"/>
                    <a:pt x="2570" y="4165"/>
                    <a:pt x="2030" y="4271"/>
                  </a:cubicBezTo>
                  <a:cubicBezTo>
                    <a:pt x="2189" y="3538"/>
                    <a:pt x="2429" y="3033"/>
                    <a:pt x="3139" y="2904"/>
                  </a:cubicBezTo>
                  <a:cubicBezTo>
                    <a:pt x="3661" y="2804"/>
                    <a:pt x="4189" y="2705"/>
                    <a:pt x="4711" y="2605"/>
                  </a:cubicBezTo>
                  <a:cubicBezTo>
                    <a:pt x="4782" y="2587"/>
                    <a:pt x="4840" y="2517"/>
                    <a:pt x="5005" y="2411"/>
                  </a:cubicBezTo>
                  <a:lnTo>
                    <a:pt x="3368" y="2411"/>
                  </a:lnTo>
                  <a:cubicBezTo>
                    <a:pt x="3333" y="1948"/>
                    <a:pt x="3714" y="1731"/>
                    <a:pt x="3978" y="1496"/>
                  </a:cubicBezTo>
                  <a:cubicBezTo>
                    <a:pt x="4224" y="1273"/>
                    <a:pt x="4606" y="1197"/>
                    <a:pt x="5016" y="1021"/>
                  </a:cubicBezTo>
                  <a:cubicBezTo>
                    <a:pt x="4776" y="933"/>
                    <a:pt x="4664" y="892"/>
                    <a:pt x="4629" y="880"/>
                  </a:cubicBezTo>
                  <a:cubicBezTo>
                    <a:pt x="4747" y="558"/>
                    <a:pt x="4846" y="276"/>
                    <a:pt x="495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9"/>
            <p:cNvSpPr/>
            <p:nvPr/>
          </p:nvSpPr>
          <p:spPr>
            <a:xfrm>
              <a:off x="6401125" y="2340625"/>
              <a:ext cx="91100" cy="85200"/>
            </a:xfrm>
            <a:custGeom>
              <a:avLst/>
              <a:gdLst/>
              <a:ahLst/>
              <a:cxnLst/>
              <a:rect l="l" t="t" r="r" b="b"/>
              <a:pathLst>
                <a:path w="3644" h="3408" extrusionOk="0">
                  <a:moveTo>
                    <a:pt x="3298" y="1"/>
                  </a:moveTo>
                  <a:cubicBezTo>
                    <a:pt x="3128" y="159"/>
                    <a:pt x="2963" y="317"/>
                    <a:pt x="2793" y="470"/>
                  </a:cubicBezTo>
                  <a:cubicBezTo>
                    <a:pt x="2748" y="520"/>
                    <a:pt x="2692" y="571"/>
                    <a:pt x="2647" y="617"/>
                  </a:cubicBezTo>
                  <a:lnTo>
                    <a:pt x="2647" y="617"/>
                  </a:lnTo>
                  <a:cubicBezTo>
                    <a:pt x="2647" y="617"/>
                    <a:pt x="2647" y="617"/>
                    <a:pt x="2647" y="617"/>
                  </a:cubicBezTo>
                  <a:lnTo>
                    <a:pt x="2647" y="617"/>
                  </a:lnTo>
                  <a:lnTo>
                    <a:pt x="2641" y="622"/>
                  </a:lnTo>
                  <a:cubicBezTo>
                    <a:pt x="2643" y="620"/>
                    <a:pt x="2645" y="619"/>
                    <a:pt x="2647" y="617"/>
                  </a:cubicBezTo>
                  <a:lnTo>
                    <a:pt x="2647" y="617"/>
                  </a:lnTo>
                  <a:cubicBezTo>
                    <a:pt x="2559" y="933"/>
                    <a:pt x="2377" y="1139"/>
                    <a:pt x="2054" y="1209"/>
                  </a:cubicBezTo>
                  <a:lnTo>
                    <a:pt x="1913" y="1350"/>
                  </a:lnTo>
                  <a:lnTo>
                    <a:pt x="1913" y="1350"/>
                  </a:lnTo>
                  <a:cubicBezTo>
                    <a:pt x="1385" y="1890"/>
                    <a:pt x="851" y="2441"/>
                    <a:pt x="323" y="2987"/>
                  </a:cubicBezTo>
                  <a:cubicBezTo>
                    <a:pt x="265" y="3022"/>
                    <a:pt x="206" y="3063"/>
                    <a:pt x="147" y="3104"/>
                  </a:cubicBezTo>
                  <a:cubicBezTo>
                    <a:pt x="101" y="3151"/>
                    <a:pt x="48" y="3198"/>
                    <a:pt x="1" y="3251"/>
                  </a:cubicBezTo>
                  <a:cubicBezTo>
                    <a:pt x="264" y="3335"/>
                    <a:pt x="992" y="3408"/>
                    <a:pt x="1585" y="3408"/>
                  </a:cubicBezTo>
                  <a:cubicBezTo>
                    <a:pt x="1941" y="3408"/>
                    <a:pt x="2249" y="3381"/>
                    <a:pt x="2377" y="3315"/>
                  </a:cubicBezTo>
                  <a:cubicBezTo>
                    <a:pt x="2793" y="3104"/>
                    <a:pt x="3169" y="2793"/>
                    <a:pt x="3556" y="2529"/>
                  </a:cubicBezTo>
                  <a:cubicBezTo>
                    <a:pt x="3128" y="2476"/>
                    <a:pt x="2963" y="2183"/>
                    <a:pt x="2864" y="1819"/>
                  </a:cubicBezTo>
                  <a:cubicBezTo>
                    <a:pt x="2793" y="1860"/>
                    <a:pt x="2729" y="1901"/>
                    <a:pt x="2652" y="1942"/>
                  </a:cubicBezTo>
                  <a:cubicBezTo>
                    <a:pt x="2600" y="1989"/>
                    <a:pt x="2553" y="2036"/>
                    <a:pt x="2500" y="2083"/>
                  </a:cubicBezTo>
                  <a:cubicBezTo>
                    <a:pt x="2453" y="2142"/>
                    <a:pt x="2412" y="2195"/>
                    <a:pt x="2365" y="2242"/>
                  </a:cubicBezTo>
                  <a:cubicBezTo>
                    <a:pt x="2324" y="2294"/>
                    <a:pt x="2277" y="2353"/>
                    <a:pt x="2236" y="2406"/>
                  </a:cubicBezTo>
                  <a:lnTo>
                    <a:pt x="1909" y="2669"/>
                  </a:lnTo>
                  <a:lnTo>
                    <a:pt x="1909" y="2669"/>
                  </a:lnTo>
                  <a:cubicBezTo>
                    <a:pt x="1910" y="2667"/>
                    <a:pt x="1912" y="2666"/>
                    <a:pt x="1913" y="2664"/>
                  </a:cubicBezTo>
                  <a:lnTo>
                    <a:pt x="1913" y="2664"/>
                  </a:lnTo>
                  <a:lnTo>
                    <a:pt x="1907" y="2670"/>
                  </a:lnTo>
                  <a:lnTo>
                    <a:pt x="1907" y="2670"/>
                  </a:lnTo>
                  <a:lnTo>
                    <a:pt x="1909" y="2669"/>
                  </a:lnTo>
                  <a:lnTo>
                    <a:pt x="1909" y="2669"/>
                  </a:lnTo>
                  <a:cubicBezTo>
                    <a:pt x="1811" y="2773"/>
                    <a:pt x="1730" y="2877"/>
                    <a:pt x="1632" y="2987"/>
                  </a:cubicBezTo>
                  <a:lnTo>
                    <a:pt x="1438" y="3075"/>
                  </a:lnTo>
                  <a:cubicBezTo>
                    <a:pt x="1473" y="3004"/>
                    <a:pt x="1508" y="2946"/>
                    <a:pt x="1544" y="2881"/>
                  </a:cubicBezTo>
                  <a:cubicBezTo>
                    <a:pt x="1585" y="2828"/>
                    <a:pt x="1614" y="2781"/>
                    <a:pt x="1643" y="2728"/>
                  </a:cubicBezTo>
                  <a:cubicBezTo>
                    <a:pt x="1614" y="2605"/>
                    <a:pt x="1585" y="2470"/>
                    <a:pt x="1555" y="2347"/>
                  </a:cubicBezTo>
                  <a:lnTo>
                    <a:pt x="1555" y="2347"/>
                  </a:lnTo>
                  <a:cubicBezTo>
                    <a:pt x="1679" y="2353"/>
                    <a:pt x="1796" y="2371"/>
                    <a:pt x="1919" y="2376"/>
                  </a:cubicBezTo>
                  <a:cubicBezTo>
                    <a:pt x="1984" y="2341"/>
                    <a:pt x="2060" y="2300"/>
                    <a:pt x="2124" y="2265"/>
                  </a:cubicBezTo>
                  <a:cubicBezTo>
                    <a:pt x="2177" y="2230"/>
                    <a:pt x="2218" y="2183"/>
                    <a:pt x="2271" y="2148"/>
                  </a:cubicBezTo>
                  <a:cubicBezTo>
                    <a:pt x="2318" y="2107"/>
                    <a:pt x="2365" y="2060"/>
                    <a:pt x="2418" y="2019"/>
                  </a:cubicBezTo>
                  <a:cubicBezTo>
                    <a:pt x="2465" y="1960"/>
                    <a:pt x="2500" y="1907"/>
                    <a:pt x="2541" y="1848"/>
                  </a:cubicBezTo>
                  <a:cubicBezTo>
                    <a:pt x="2911" y="1262"/>
                    <a:pt x="3274" y="669"/>
                    <a:pt x="3644" y="83"/>
                  </a:cubicBezTo>
                  <a:cubicBezTo>
                    <a:pt x="3527" y="53"/>
                    <a:pt x="3415" y="30"/>
                    <a:pt x="32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9"/>
            <p:cNvSpPr/>
            <p:nvPr/>
          </p:nvSpPr>
          <p:spPr>
            <a:xfrm>
              <a:off x="6331750" y="1839050"/>
              <a:ext cx="166350" cy="91675"/>
            </a:xfrm>
            <a:custGeom>
              <a:avLst/>
              <a:gdLst/>
              <a:ahLst/>
              <a:cxnLst/>
              <a:rect l="l" t="t" r="r" b="b"/>
              <a:pathLst>
                <a:path w="6654" h="3667" extrusionOk="0">
                  <a:moveTo>
                    <a:pt x="1016" y="0"/>
                  </a:moveTo>
                  <a:cubicBezTo>
                    <a:pt x="699" y="182"/>
                    <a:pt x="371" y="299"/>
                    <a:pt x="1" y="399"/>
                  </a:cubicBezTo>
                  <a:cubicBezTo>
                    <a:pt x="148" y="405"/>
                    <a:pt x="294" y="399"/>
                    <a:pt x="435" y="428"/>
                  </a:cubicBezTo>
                  <a:cubicBezTo>
                    <a:pt x="881" y="528"/>
                    <a:pt x="1139" y="933"/>
                    <a:pt x="1063" y="1402"/>
                  </a:cubicBezTo>
                  <a:cubicBezTo>
                    <a:pt x="1057" y="1426"/>
                    <a:pt x="934" y="1438"/>
                    <a:pt x="863" y="1455"/>
                  </a:cubicBezTo>
                  <a:cubicBezTo>
                    <a:pt x="998" y="1602"/>
                    <a:pt x="1098" y="1813"/>
                    <a:pt x="1262" y="1872"/>
                  </a:cubicBezTo>
                  <a:cubicBezTo>
                    <a:pt x="1702" y="2024"/>
                    <a:pt x="2166" y="2118"/>
                    <a:pt x="2617" y="2235"/>
                  </a:cubicBezTo>
                  <a:cubicBezTo>
                    <a:pt x="3591" y="2552"/>
                    <a:pt x="4571" y="2869"/>
                    <a:pt x="5691" y="3233"/>
                  </a:cubicBezTo>
                  <a:cubicBezTo>
                    <a:pt x="5398" y="3332"/>
                    <a:pt x="5281" y="3368"/>
                    <a:pt x="5163" y="3403"/>
                  </a:cubicBezTo>
                  <a:lnTo>
                    <a:pt x="5163" y="3497"/>
                  </a:lnTo>
                  <a:cubicBezTo>
                    <a:pt x="5639" y="3549"/>
                    <a:pt x="6120" y="3608"/>
                    <a:pt x="6595" y="3667"/>
                  </a:cubicBezTo>
                  <a:cubicBezTo>
                    <a:pt x="6654" y="3432"/>
                    <a:pt x="6595" y="3250"/>
                    <a:pt x="6360" y="3139"/>
                  </a:cubicBezTo>
                  <a:cubicBezTo>
                    <a:pt x="4723" y="2623"/>
                    <a:pt x="3145" y="1919"/>
                    <a:pt x="1432" y="1754"/>
                  </a:cubicBezTo>
                  <a:cubicBezTo>
                    <a:pt x="1344" y="1443"/>
                    <a:pt x="1256" y="1168"/>
                    <a:pt x="1192" y="886"/>
                  </a:cubicBezTo>
                  <a:cubicBezTo>
                    <a:pt x="1121" y="593"/>
                    <a:pt x="1075" y="299"/>
                    <a:pt x="101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9"/>
            <p:cNvSpPr/>
            <p:nvPr/>
          </p:nvSpPr>
          <p:spPr>
            <a:xfrm>
              <a:off x="6396450" y="1894925"/>
              <a:ext cx="100175" cy="51200"/>
            </a:xfrm>
            <a:custGeom>
              <a:avLst/>
              <a:gdLst/>
              <a:ahLst/>
              <a:cxnLst/>
              <a:rect l="l" t="t" r="r" b="b"/>
              <a:pathLst>
                <a:path w="4007" h="2048" extrusionOk="0">
                  <a:moveTo>
                    <a:pt x="862" y="590"/>
                  </a:moveTo>
                  <a:cubicBezTo>
                    <a:pt x="1402" y="590"/>
                    <a:pt x="1879" y="828"/>
                    <a:pt x="2347" y="1080"/>
                  </a:cubicBezTo>
                  <a:cubicBezTo>
                    <a:pt x="2280" y="1088"/>
                    <a:pt x="2214" y="1091"/>
                    <a:pt x="2150" y="1091"/>
                  </a:cubicBezTo>
                  <a:cubicBezTo>
                    <a:pt x="1590" y="1091"/>
                    <a:pt x="1107" y="816"/>
                    <a:pt x="587" y="610"/>
                  </a:cubicBezTo>
                  <a:cubicBezTo>
                    <a:pt x="680" y="596"/>
                    <a:pt x="772" y="590"/>
                    <a:pt x="862" y="590"/>
                  </a:cubicBezTo>
                  <a:close/>
                  <a:moveTo>
                    <a:pt x="29" y="0"/>
                  </a:moveTo>
                  <a:cubicBezTo>
                    <a:pt x="24" y="82"/>
                    <a:pt x="12" y="159"/>
                    <a:pt x="0" y="223"/>
                  </a:cubicBezTo>
                  <a:cubicBezTo>
                    <a:pt x="12" y="282"/>
                    <a:pt x="24" y="329"/>
                    <a:pt x="41" y="388"/>
                  </a:cubicBezTo>
                  <a:cubicBezTo>
                    <a:pt x="88" y="552"/>
                    <a:pt x="135" y="704"/>
                    <a:pt x="188" y="857"/>
                  </a:cubicBezTo>
                  <a:lnTo>
                    <a:pt x="3837" y="2048"/>
                  </a:lnTo>
                  <a:cubicBezTo>
                    <a:pt x="3890" y="1842"/>
                    <a:pt x="3948" y="1637"/>
                    <a:pt x="4007" y="1432"/>
                  </a:cubicBezTo>
                  <a:cubicBezTo>
                    <a:pt x="3532" y="1379"/>
                    <a:pt x="3051" y="1320"/>
                    <a:pt x="2575" y="1262"/>
                  </a:cubicBezTo>
                  <a:lnTo>
                    <a:pt x="2575" y="1168"/>
                  </a:lnTo>
                  <a:cubicBezTo>
                    <a:pt x="2693" y="1133"/>
                    <a:pt x="2810" y="1097"/>
                    <a:pt x="3103" y="998"/>
                  </a:cubicBezTo>
                  <a:cubicBezTo>
                    <a:pt x="1989" y="634"/>
                    <a:pt x="1009" y="317"/>
                    <a:pt x="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9"/>
            <p:cNvSpPr/>
            <p:nvPr/>
          </p:nvSpPr>
          <p:spPr>
            <a:xfrm>
              <a:off x="6343500" y="2400750"/>
              <a:ext cx="154750" cy="31125"/>
            </a:xfrm>
            <a:custGeom>
              <a:avLst/>
              <a:gdLst/>
              <a:ahLst/>
              <a:cxnLst/>
              <a:rect l="l" t="t" r="r" b="b"/>
              <a:pathLst>
                <a:path w="6190" h="1245" extrusionOk="0">
                  <a:moveTo>
                    <a:pt x="6189" y="1"/>
                  </a:moveTo>
                  <a:cubicBezTo>
                    <a:pt x="5984" y="77"/>
                    <a:pt x="5925" y="106"/>
                    <a:pt x="5861" y="124"/>
                  </a:cubicBezTo>
                  <a:cubicBezTo>
                    <a:pt x="5474" y="388"/>
                    <a:pt x="5098" y="699"/>
                    <a:pt x="4682" y="910"/>
                  </a:cubicBezTo>
                  <a:cubicBezTo>
                    <a:pt x="4552" y="977"/>
                    <a:pt x="4238" y="1004"/>
                    <a:pt x="3875" y="1004"/>
                  </a:cubicBezTo>
                  <a:cubicBezTo>
                    <a:pt x="3285" y="1004"/>
                    <a:pt x="2567" y="933"/>
                    <a:pt x="2306" y="846"/>
                  </a:cubicBezTo>
                  <a:lnTo>
                    <a:pt x="2306" y="846"/>
                  </a:lnTo>
                  <a:lnTo>
                    <a:pt x="2312" y="857"/>
                  </a:lnTo>
                  <a:cubicBezTo>
                    <a:pt x="1678" y="840"/>
                    <a:pt x="1039" y="810"/>
                    <a:pt x="411" y="787"/>
                  </a:cubicBezTo>
                  <a:cubicBezTo>
                    <a:pt x="270" y="851"/>
                    <a:pt x="141" y="910"/>
                    <a:pt x="0" y="975"/>
                  </a:cubicBezTo>
                  <a:cubicBezTo>
                    <a:pt x="78" y="977"/>
                    <a:pt x="156" y="978"/>
                    <a:pt x="234" y="978"/>
                  </a:cubicBezTo>
                  <a:cubicBezTo>
                    <a:pt x="308" y="978"/>
                    <a:pt x="381" y="977"/>
                    <a:pt x="455" y="977"/>
                  </a:cubicBezTo>
                  <a:cubicBezTo>
                    <a:pt x="665" y="977"/>
                    <a:pt x="875" y="982"/>
                    <a:pt x="1080" y="1016"/>
                  </a:cubicBezTo>
                  <a:cubicBezTo>
                    <a:pt x="1933" y="1153"/>
                    <a:pt x="2784" y="1245"/>
                    <a:pt x="3634" y="1245"/>
                  </a:cubicBezTo>
                  <a:cubicBezTo>
                    <a:pt x="4457" y="1245"/>
                    <a:pt x="5279" y="1159"/>
                    <a:pt x="6101" y="945"/>
                  </a:cubicBezTo>
                  <a:cubicBezTo>
                    <a:pt x="6160" y="617"/>
                    <a:pt x="5832" y="781"/>
                    <a:pt x="5720" y="652"/>
                  </a:cubicBezTo>
                  <a:cubicBezTo>
                    <a:pt x="5855" y="470"/>
                    <a:pt x="5984" y="288"/>
                    <a:pt x="618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9"/>
            <p:cNvSpPr/>
            <p:nvPr/>
          </p:nvSpPr>
          <p:spPr>
            <a:xfrm>
              <a:off x="6339675" y="1907250"/>
              <a:ext cx="157100" cy="46650"/>
            </a:xfrm>
            <a:custGeom>
              <a:avLst/>
              <a:gdLst/>
              <a:ahLst/>
              <a:cxnLst/>
              <a:rect l="l" t="t" r="r" b="b"/>
              <a:pathLst>
                <a:path w="6284" h="1866" extrusionOk="0">
                  <a:moveTo>
                    <a:pt x="271" y="0"/>
                  </a:moveTo>
                  <a:cubicBezTo>
                    <a:pt x="183" y="35"/>
                    <a:pt x="89" y="82"/>
                    <a:pt x="1" y="117"/>
                  </a:cubicBezTo>
                  <a:cubicBezTo>
                    <a:pt x="59" y="182"/>
                    <a:pt x="112" y="241"/>
                    <a:pt x="171" y="311"/>
                  </a:cubicBezTo>
                  <a:cubicBezTo>
                    <a:pt x="1233" y="528"/>
                    <a:pt x="2312" y="710"/>
                    <a:pt x="3368" y="974"/>
                  </a:cubicBezTo>
                  <a:cubicBezTo>
                    <a:pt x="4348" y="1226"/>
                    <a:pt x="5310" y="1561"/>
                    <a:pt x="6284" y="1866"/>
                  </a:cubicBezTo>
                  <a:cubicBezTo>
                    <a:pt x="6225" y="1760"/>
                    <a:pt x="6166" y="1666"/>
                    <a:pt x="6108" y="1561"/>
                  </a:cubicBezTo>
                  <a:lnTo>
                    <a:pt x="2459" y="376"/>
                  </a:lnTo>
                  <a:cubicBezTo>
                    <a:pt x="1725" y="252"/>
                    <a:pt x="998" y="123"/>
                    <a:pt x="27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9"/>
            <p:cNvSpPr/>
            <p:nvPr/>
          </p:nvSpPr>
          <p:spPr>
            <a:xfrm>
              <a:off x="6460225" y="1820275"/>
              <a:ext cx="36400" cy="48275"/>
            </a:xfrm>
            <a:custGeom>
              <a:avLst/>
              <a:gdLst/>
              <a:ahLst/>
              <a:cxnLst/>
              <a:rect l="l" t="t" r="r" b="b"/>
              <a:pathLst>
                <a:path w="1456" h="1931" extrusionOk="0">
                  <a:moveTo>
                    <a:pt x="77" y="0"/>
                  </a:moveTo>
                  <a:lnTo>
                    <a:pt x="1" y="12"/>
                  </a:lnTo>
                  <a:cubicBezTo>
                    <a:pt x="259" y="816"/>
                    <a:pt x="811" y="1414"/>
                    <a:pt x="1450" y="1930"/>
                  </a:cubicBezTo>
                  <a:cubicBezTo>
                    <a:pt x="1450" y="1737"/>
                    <a:pt x="1450" y="1531"/>
                    <a:pt x="1456" y="1320"/>
                  </a:cubicBezTo>
                  <a:cubicBezTo>
                    <a:pt x="1028" y="1086"/>
                    <a:pt x="752" y="734"/>
                    <a:pt x="582" y="288"/>
                  </a:cubicBezTo>
                  <a:lnTo>
                    <a:pt x="582" y="288"/>
                  </a:lnTo>
                  <a:lnTo>
                    <a:pt x="588" y="305"/>
                  </a:lnTo>
                  <a:cubicBezTo>
                    <a:pt x="441" y="212"/>
                    <a:pt x="288" y="106"/>
                    <a:pt x="142" y="12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9"/>
            <p:cNvSpPr/>
            <p:nvPr/>
          </p:nvSpPr>
          <p:spPr>
            <a:xfrm>
              <a:off x="6464625" y="2341000"/>
              <a:ext cx="32625" cy="48200"/>
            </a:xfrm>
            <a:custGeom>
              <a:avLst/>
              <a:gdLst/>
              <a:ahLst/>
              <a:cxnLst/>
              <a:rect l="l" t="t" r="r" b="b"/>
              <a:pathLst>
                <a:path w="1305" h="1928" extrusionOk="0">
                  <a:moveTo>
                    <a:pt x="1230" y="0"/>
                  </a:moveTo>
                  <a:cubicBezTo>
                    <a:pt x="1200" y="0"/>
                    <a:pt x="1159" y="19"/>
                    <a:pt x="1104" y="68"/>
                  </a:cubicBezTo>
                  <a:cubicBezTo>
                    <a:pt x="734" y="654"/>
                    <a:pt x="371" y="1247"/>
                    <a:pt x="1" y="1833"/>
                  </a:cubicBezTo>
                  <a:cubicBezTo>
                    <a:pt x="42" y="1863"/>
                    <a:pt x="77" y="1892"/>
                    <a:pt x="112" y="1927"/>
                  </a:cubicBezTo>
                  <a:cubicBezTo>
                    <a:pt x="189" y="1886"/>
                    <a:pt x="253" y="1851"/>
                    <a:pt x="324" y="1804"/>
                  </a:cubicBezTo>
                  <a:cubicBezTo>
                    <a:pt x="482" y="1593"/>
                    <a:pt x="646" y="1382"/>
                    <a:pt x="787" y="1147"/>
                  </a:cubicBezTo>
                  <a:cubicBezTo>
                    <a:pt x="963" y="830"/>
                    <a:pt x="1133" y="508"/>
                    <a:pt x="1280" y="179"/>
                  </a:cubicBezTo>
                  <a:cubicBezTo>
                    <a:pt x="1305" y="109"/>
                    <a:pt x="1300" y="0"/>
                    <a:pt x="123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9"/>
            <p:cNvSpPr/>
            <p:nvPr/>
          </p:nvSpPr>
          <p:spPr>
            <a:xfrm>
              <a:off x="6474600" y="1827450"/>
              <a:ext cx="21875" cy="26000"/>
            </a:xfrm>
            <a:custGeom>
              <a:avLst/>
              <a:gdLst/>
              <a:ahLst/>
              <a:cxnLst/>
              <a:rect l="l" t="t" r="r" b="b"/>
              <a:pathLst>
                <a:path w="875" h="1040" extrusionOk="0">
                  <a:moveTo>
                    <a:pt x="1" y="1"/>
                  </a:moveTo>
                  <a:lnTo>
                    <a:pt x="1" y="1"/>
                  </a:lnTo>
                  <a:cubicBezTo>
                    <a:pt x="177" y="453"/>
                    <a:pt x="447" y="804"/>
                    <a:pt x="875" y="1039"/>
                  </a:cubicBezTo>
                  <a:cubicBezTo>
                    <a:pt x="857" y="928"/>
                    <a:pt x="852" y="816"/>
                    <a:pt x="834" y="699"/>
                  </a:cubicBezTo>
                  <a:cubicBezTo>
                    <a:pt x="558" y="464"/>
                    <a:pt x="277" y="235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9"/>
            <p:cNvSpPr/>
            <p:nvPr/>
          </p:nvSpPr>
          <p:spPr>
            <a:xfrm>
              <a:off x="6478875" y="1977925"/>
              <a:ext cx="17750" cy="11625"/>
            </a:xfrm>
            <a:custGeom>
              <a:avLst/>
              <a:gdLst/>
              <a:ahLst/>
              <a:cxnLst/>
              <a:rect l="l" t="t" r="r" b="b"/>
              <a:pathLst>
                <a:path w="710" h="465" extrusionOk="0">
                  <a:moveTo>
                    <a:pt x="557" y="1"/>
                  </a:moveTo>
                  <a:lnTo>
                    <a:pt x="0" y="388"/>
                  </a:lnTo>
                  <a:cubicBezTo>
                    <a:pt x="358" y="429"/>
                    <a:pt x="534" y="447"/>
                    <a:pt x="710" y="464"/>
                  </a:cubicBezTo>
                  <a:cubicBezTo>
                    <a:pt x="657" y="312"/>
                    <a:pt x="604" y="165"/>
                    <a:pt x="55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9"/>
            <p:cNvSpPr/>
            <p:nvPr/>
          </p:nvSpPr>
          <p:spPr>
            <a:xfrm>
              <a:off x="5809050" y="1952700"/>
              <a:ext cx="403350" cy="204025"/>
            </a:xfrm>
            <a:custGeom>
              <a:avLst/>
              <a:gdLst/>
              <a:ahLst/>
              <a:cxnLst/>
              <a:rect l="l" t="t" r="r" b="b"/>
              <a:pathLst>
                <a:path w="16134" h="8161" extrusionOk="0">
                  <a:moveTo>
                    <a:pt x="14397" y="2025"/>
                  </a:moveTo>
                  <a:cubicBezTo>
                    <a:pt x="14538" y="2312"/>
                    <a:pt x="14385" y="2441"/>
                    <a:pt x="14215" y="2559"/>
                  </a:cubicBezTo>
                  <a:cubicBezTo>
                    <a:pt x="14163" y="2582"/>
                    <a:pt x="14110" y="2605"/>
                    <a:pt x="14051" y="2617"/>
                  </a:cubicBezTo>
                  <a:cubicBezTo>
                    <a:pt x="14069" y="2559"/>
                    <a:pt x="14092" y="2512"/>
                    <a:pt x="14104" y="2453"/>
                  </a:cubicBezTo>
                  <a:cubicBezTo>
                    <a:pt x="14209" y="2312"/>
                    <a:pt x="14303" y="2165"/>
                    <a:pt x="14397" y="2025"/>
                  </a:cubicBezTo>
                  <a:close/>
                  <a:moveTo>
                    <a:pt x="9806" y="1713"/>
                  </a:moveTo>
                  <a:cubicBezTo>
                    <a:pt x="10715" y="1713"/>
                    <a:pt x="11489" y="2259"/>
                    <a:pt x="12373" y="2500"/>
                  </a:cubicBezTo>
                  <a:cubicBezTo>
                    <a:pt x="12086" y="2657"/>
                    <a:pt x="11807" y="2738"/>
                    <a:pt x="11496" y="2738"/>
                  </a:cubicBezTo>
                  <a:cubicBezTo>
                    <a:pt x="10909" y="2738"/>
                    <a:pt x="10208" y="2448"/>
                    <a:pt x="9123" y="1819"/>
                  </a:cubicBezTo>
                  <a:cubicBezTo>
                    <a:pt x="9361" y="1744"/>
                    <a:pt x="9588" y="1713"/>
                    <a:pt x="9806" y="1713"/>
                  </a:cubicBezTo>
                  <a:close/>
                  <a:moveTo>
                    <a:pt x="6454" y="1575"/>
                  </a:moveTo>
                  <a:cubicBezTo>
                    <a:pt x="6823" y="1575"/>
                    <a:pt x="7192" y="1650"/>
                    <a:pt x="7563" y="1849"/>
                  </a:cubicBezTo>
                  <a:cubicBezTo>
                    <a:pt x="7647" y="1902"/>
                    <a:pt x="7770" y="1926"/>
                    <a:pt x="7879" y="1926"/>
                  </a:cubicBezTo>
                  <a:cubicBezTo>
                    <a:pt x="7891" y="1926"/>
                    <a:pt x="7903" y="1926"/>
                    <a:pt x="7915" y="1925"/>
                  </a:cubicBezTo>
                  <a:cubicBezTo>
                    <a:pt x="7949" y="1923"/>
                    <a:pt x="7984" y="1923"/>
                    <a:pt x="8018" y="1923"/>
                  </a:cubicBezTo>
                  <a:cubicBezTo>
                    <a:pt x="9040" y="1923"/>
                    <a:pt x="9822" y="2587"/>
                    <a:pt x="10736" y="2922"/>
                  </a:cubicBezTo>
                  <a:cubicBezTo>
                    <a:pt x="10495" y="3083"/>
                    <a:pt x="10250" y="3132"/>
                    <a:pt x="10006" y="3132"/>
                  </a:cubicBezTo>
                  <a:cubicBezTo>
                    <a:pt x="9778" y="3132"/>
                    <a:pt x="9550" y="3088"/>
                    <a:pt x="9329" y="3051"/>
                  </a:cubicBezTo>
                  <a:cubicBezTo>
                    <a:pt x="8759" y="2969"/>
                    <a:pt x="8179" y="2840"/>
                    <a:pt x="7633" y="2635"/>
                  </a:cubicBezTo>
                  <a:cubicBezTo>
                    <a:pt x="6747" y="2295"/>
                    <a:pt x="5891" y="1901"/>
                    <a:pt x="4911" y="1872"/>
                  </a:cubicBezTo>
                  <a:cubicBezTo>
                    <a:pt x="5429" y="1719"/>
                    <a:pt x="5942" y="1575"/>
                    <a:pt x="6454" y="1575"/>
                  </a:cubicBezTo>
                  <a:close/>
                  <a:moveTo>
                    <a:pt x="4527" y="2181"/>
                  </a:moveTo>
                  <a:cubicBezTo>
                    <a:pt x="5338" y="2181"/>
                    <a:pt x="6128" y="2288"/>
                    <a:pt x="6894" y="2641"/>
                  </a:cubicBezTo>
                  <a:cubicBezTo>
                    <a:pt x="7469" y="2899"/>
                    <a:pt x="8085" y="3081"/>
                    <a:pt x="8701" y="3227"/>
                  </a:cubicBezTo>
                  <a:cubicBezTo>
                    <a:pt x="8940" y="3284"/>
                    <a:pt x="8836" y="3402"/>
                    <a:pt x="8852" y="3511"/>
                  </a:cubicBezTo>
                  <a:lnTo>
                    <a:pt x="8852" y="3511"/>
                  </a:lnTo>
                  <a:cubicBezTo>
                    <a:pt x="8594" y="3613"/>
                    <a:pt x="8338" y="3710"/>
                    <a:pt x="8144" y="3790"/>
                  </a:cubicBezTo>
                  <a:cubicBezTo>
                    <a:pt x="7616" y="3738"/>
                    <a:pt x="7129" y="3732"/>
                    <a:pt x="6659" y="3644"/>
                  </a:cubicBezTo>
                  <a:cubicBezTo>
                    <a:pt x="6073" y="3532"/>
                    <a:pt x="5504" y="3327"/>
                    <a:pt x="4911" y="3227"/>
                  </a:cubicBezTo>
                  <a:cubicBezTo>
                    <a:pt x="4307" y="3122"/>
                    <a:pt x="3697" y="3087"/>
                    <a:pt x="3063" y="3016"/>
                  </a:cubicBezTo>
                  <a:cubicBezTo>
                    <a:pt x="3310" y="2506"/>
                    <a:pt x="3744" y="2201"/>
                    <a:pt x="4330" y="2183"/>
                  </a:cubicBezTo>
                  <a:cubicBezTo>
                    <a:pt x="4396" y="2182"/>
                    <a:pt x="4461" y="2181"/>
                    <a:pt x="4527" y="2181"/>
                  </a:cubicBezTo>
                  <a:close/>
                  <a:moveTo>
                    <a:pt x="12929" y="1581"/>
                  </a:moveTo>
                  <a:cubicBezTo>
                    <a:pt x="13257" y="1581"/>
                    <a:pt x="13589" y="1602"/>
                    <a:pt x="13928" y="1649"/>
                  </a:cubicBezTo>
                  <a:cubicBezTo>
                    <a:pt x="13728" y="1860"/>
                    <a:pt x="13570" y="2031"/>
                    <a:pt x="13417" y="2201"/>
                  </a:cubicBezTo>
                  <a:cubicBezTo>
                    <a:pt x="13511" y="2195"/>
                    <a:pt x="13599" y="2177"/>
                    <a:pt x="13693" y="2171"/>
                  </a:cubicBezTo>
                  <a:cubicBezTo>
                    <a:pt x="13758" y="2142"/>
                    <a:pt x="13834" y="2113"/>
                    <a:pt x="13904" y="2083"/>
                  </a:cubicBezTo>
                  <a:lnTo>
                    <a:pt x="13904" y="2083"/>
                  </a:lnTo>
                  <a:cubicBezTo>
                    <a:pt x="13887" y="2148"/>
                    <a:pt x="13857" y="2212"/>
                    <a:pt x="13834" y="2283"/>
                  </a:cubicBezTo>
                  <a:cubicBezTo>
                    <a:pt x="13494" y="3116"/>
                    <a:pt x="13494" y="3116"/>
                    <a:pt x="12485" y="3474"/>
                  </a:cubicBezTo>
                  <a:cubicBezTo>
                    <a:pt x="12432" y="3403"/>
                    <a:pt x="12379" y="3327"/>
                    <a:pt x="12350" y="3286"/>
                  </a:cubicBezTo>
                  <a:cubicBezTo>
                    <a:pt x="11986" y="3521"/>
                    <a:pt x="11628" y="3755"/>
                    <a:pt x="11264" y="3984"/>
                  </a:cubicBezTo>
                  <a:cubicBezTo>
                    <a:pt x="11171" y="4049"/>
                    <a:pt x="11083" y="4113"/>
                    <a:pt x="10989" y="4178"/>
                  </a:cubicBezTo>
                  <a:cubicBezTo>
                    <a:pt x="10930" y="4195"/>
                    <a:pt x="10877" y="4207"/>
                    <a:pt x="10819" y="4225"/>
                  </a:cubicBezTo>
                  <a:lnTo>
                    <a:pt x="10866" y="4049"/>
                  </a:lnTo>
                  <a:cubicBezTo>
                    <a:pt x="10924" y="3955"/>
                    <a:pt x="10989" y="3867"/>
                    <a:pt x="11047" y="3767"/>
                  </a:cubicBezTo>
                  <a:cubicBezTo>
                    <a:pt x="11059" y="3636"/>
                    <a:pt x="11070" y="3505"/>
                    <a:pt x="11082" y="3369"/>
                  </a:cubicBezTo>
                  <a:lnTo>
                    <a:pt x="11082" y="3369"/>
                  </a:lnTo>
                  <a:cubicBezTo>
                    <a:pt x="11477" y="3195"/>
                    <a:pt x="11878" y="3021"/>
                    <a:pt x="12285" y="2869"/>
                  </a:cubicBezTo>
                  <a:cubicBezTo>
                    <a:pt x="12299" y="2865"/>
                    <a:pt x="12313" y="2863"/>
                    <a:pt x="12328" y="2863"/>
                  </a:cubicBezTo>
                  <a:cubicBezTo>
                    <a:pt x="12413" y="2863"/>
                    <a:pt x="12528" y="2925"/>
                    <a:pt x="12702" y="2975"/>
                  </a:cubicBezTo>
                  <a:cubicBezTo>
                    <a:pt x="12889" y="2770"/>
                    <a:pt x="13153" y="2476"/>
                    <a:pt x="13417" y="2195"/>
                  </a:cubicBezTo>
                  <a:lnTo>
                    <a:pt x="13417" y="2195"/>
                  </a:lnTo>
                  <a:cubicBezTo>
                    <a:pt x="13054" y="2201"/>
                    <a:pt x="12702" y="2201"/>
                    <a:pt x="12344" y="2207"/>
                  </a:cubicBezTo>
                  <a:cubicBezTo>
                    <a:pt x="12337" y="2207"/>
                    <a:pt x="12330" y="2207"/>
                    <a:pt x="12323" y="2207"/>
                  </a:cubicBezTo>
                  <a:cubicBezTo>
                    <a:pt x="11910" y="2207"/>
                    <a:pt x="11570" y="2031"/>
                    <a:pt x="11264" y="1725"/>
                  </a:cubicBezTo>
                  <a:cubicBezTo>
                    <a:pt x="11819" y="1640"/>
                    <a:pt x="12369" y="1581"/>
                    <a:pt x="12929" y="1581"/>
                  </a:cubicBezTo>
                  <a:close/>
                  <a:moveTo>
                    <a:pt x="3610" y="3305"/>
                  </a:moveTo>
                  <a:cubicBezTo>
                    <a:pt x="4339" y="3305"/>
                    <a:pt x="5039" y="3517"/>
                    <a:pt x="5750" y="3626"/>
                  </a:cubicBezTo>
                  <a:cubicBezTo>
                    <a:pt x="6231" y="3697"/>
                    <a:pt x="6700" y="3814"/>
                    <a:pt x="7170" y="3920"/>
                  </a:cubicBezTo>
                  <a:cubicBezTo>
                    <a:pt x="7328" y="3955"/>
                    <a:pt x="7481" y="3984"/>
                    <a:pt x="7645" y="4019"/>
                  </a:cubicBezTo>
                  <a:cubicBezTo>
                    <a:pt x="7657" y="4078"/>
                    <a:pt x="7680" y="4142"/>
                    <a:pt x="7698" y="4201"/>
                  </a:cubicBezTo>
                  <a:cubicBezTo>
                    <a:pt x="7140" y="4635"/>
                    <a:pt x="6483" y="4888"/>
                    <a:pt x="5785" y="4958"/>
                  </a:cubicBezTo>
                  <a:cubicBezTo>
                    <a:pt x="5579" y="4983"/>
                    <a:pt x="5373" y="4995"/>
                    <a:pt x="5167" y="4995"/>
                  </a:cubicBezTo>
                  <a:cubicBezTo>
                    <a:pt x="4504" y="4995"/>
                    <a:pt x="3841" y="4872"/>
                    <a:pt x="3192" y="4670"/>
                  </a:cubicBezTo>
                  <a:cubicBezTo>
                    <a:pt x="2817" y="4553"/>
                    <a:pt x="2400" y="4541"/>
                    <a:pt x="2001" y="4477"/>
                  </a:cubicBezTo>
                  <a:cubicBezTo>
                    <a:pt x="2142" y="3785"/>
                    <a:pt x="2500" y="3438"/>
                    <a:pt x="3087" y="3345"/>
                  </a:cubicBezTo>
                  <a:cubicBezTo>
                    <a:pt x="3263" y="3317"/>
                    <a:pt x="3437" y="3305"/>
                    <a:pt x="3610" y="3305"/>
                  </a:cubicBezTo>
                  <a:close/>
                  <a:moveTo>
                    <a:pt x="5574" y="5310"/>
                  </a:moveTo>
                  <a:cubicBezTo>
                    <a:pt x="5592" y="5310"/>
                    <a:pt x="5603" y="5339"/>
                    <a:pt x="5621" y="5357"/>
                  </a:cubicBezTo>
                  <a:cubicBezTo>
                    <a:pt x="5615" y="5369"/>
                    <a:pt x="5597" y="5386"/>
                    <a:pt x="5592" y="5398"/>
                  </a:cubicBezTo>
                  <a:cubicBezTo>
                    <a:pt x="5568" y="5374"/>
                    <a:pt x="5545" y="5363"/>
                    <a:pt x="5527" y="5345"/>
                  </a:cubicBezTo>
                  <a:cubicBezTo>
                    <a:pt x="5545" y="5333"/>
                    <a:pt x="5562" y="5310"/>
                    <a:pt x="5574" y="5310"/>
                  </a:cubicBezTo>
                  <a:close/>
                  <a:moveTo>
                    <a:pt x="3163" y="6436"/>
                  </a:moveTo>
                  <a:cubicBezTo>
                    <a:pt x="3195" y="6490"/>
                    <a:pt x="3237" y="6544"/>
                    <a:pt x="3275" y="6597"/>
                  </a:cubicBezTo>
                  <a:lnTo>
                    <a:pt x="3275" y="6597"/>
                  </a:lnTo>
                  <a:cubicBezTo>
                    <a:pt x="3222" y="6562"/>
                    <a:pt x="3161" y="6530"/>
                    <a:pt x="3110" y="6489"/>
                  </a:cubicBezTo>
                  <a:lnTo>
                    <a:pt x="3163" y="6436"/>
                  </a:lnTo>
                  <a:close/>
                  <a:moveTo>
                    <a:pt x="16134" y="1"/>
                  </a:moveTo>
                  <a:lnTo>
                    <a:pt x="16134" y="1"/>
                  </a:lnTo>
                  <a:cubicBezTo>
                    <a:pt x="15834" y="142"/>
                    <a:pt x="15512" y="253"/>
                    <a:pt x="15236" y="435"/>
                  </a:cubicBezTo>
                  <a:cubicBezTo>
                    <a:pt x="14473" y="928"/>
                    <a:pt x="13635" y="1268"/>
                    <a:pt x="12743" y="1379"/>
                  </a:cubicBezTo>
                  <a:cubicBezTo>
                    <a:pt x="12083" y="1464"/>
                    <a:pt x="11415" y="1504"/>
                    <a:pt x="10752" y="1504"/>
                  </a:cubicBezTo>
                  <a:cubicBezTo>
                    <a:pt x="10590" y="1504"/>
                    <a:pt x="10428" y="1501"/>
                    <a:pt x="10267" y="1497"/>
                  </a:cubicBezTo>
                  <a:cubicBezTo>
                    <a:pt x="9106" y="1473"/>
                    <a:pt x="7938" y="1350"/>
                    <a:pt x="6771" y="1309"/>
                  </a:cubicBezTo>
                  <a:cubicBezTo>
                    <a:pt x="6671" y="1305"/>
                    <a:pt x="6573" y="1303"/>
                    <a:pt x="6475" y="1303"/>
                  </a:cubicBezTo>
                  <a:cubicBezTo>
                    <a:pt x="4639" y="1303"/>
                    <a:pt x="3137" y="2039"/>
                    <a:pt x="2101" y="3626"/>
                  </a:cubicBezTo>
                  <a:cubicBezTo>
                    <a:pt x="1362" y="4770"/>
                    <a:pt x="699" y="5961"/>
                    <a:pt x="1" y="7129"/>
                  </a:cubicBezTo>
                  <a:lnTo>
                    <a:pt x="101" y="7222"/>
                  </a:lnTo>
                  <a:cubicBezTo>
                    <a:pt x="353" y="6941"/>
                    <a:pt x="611" y="6653"/>
                    <a:pt x="939" y="6278"/>
                  </a:cubicBezTo>
                  <a:cubicBezTo>
                    <a:pt x="1485" y="6254"/>
                    <a:pt x="2130" y="6225"/>
                    <a:pt x="2946" y="6190"/>
                  </a:cubicBezTo>
                  <a:lnTo>
                    <a:pt x="2946" y="6190"/>
                  </a:lnTo>
                  <a:cubicBezTo>
                    <a:pt x="2688" y="6483"/>
                    <a:pt x="2553" y="6642"/>
                    <a:pt x="2418" y="6800"/>
                  </a:cubicBezTo>
                  <a:cubicBezTo>
                    <a:pt x="2451" y="6836"/>
                    <a:pt x="2501" y="6844"/>
                    <a:pt x="2556" y="6844"/>
                  </a:cubicBezTo>
                  <a:cubicBezTo>
                    <a:pt x="2594" y="6844"/>
                    <a:pt x="2634" y="6840"/>
                    <a:pt x="2673" y="6840"/>
                  </a:cubicBezTo>
                  <a:cubicBezTo>
                    <a:pt x="2773" y="6840"/>
                    <a:pt x="2858" y="6866"/>
                    <a:pt x="2846" y="7052"/>
                  </a:cubicBezTo>
                  <a:cubicBezTo>
                    <a:pt x="2993" y="6906"/>
                    <a:pt x="3151" y="6759"/>
                    <a:pt x="3298" y="6612"/>
                  </a:cubicBezTo>
                  <a:cubicBezTo>
                    <a:pt x="3296" y="6611"/>
                    <a:pt x="3294" y="6609"/>
                    <a:pt x="3291" y="6608"/>
                  </a:cubicBezTo>
                  <a:lnTo>
                    <a:pt x="3291" y="6608"/>
                  </a:lnTo>
                  <a:cubicBezTo>
                    <a:pt x="3595" y="6363"/>
                    <a:pt x="3892" y="6106"/>
                    <a:pt x="4195" y="5867"/>
                  </a:cubicBezTo>
                  <a:cubicBezTo>
                    <a:pt x="4307" y="5779"/>
                    <a:pt x="4454" y="5732"/>
                    <a:pt x="4577" y="5668"/>
                  </a:cubicBezTo>
                  <a:cubicBezTo>
                    <a:pt x="4606" y="5586"/>
                    <a:pt x="4629" y="5509"/>
                    <a:pt x="4653" y="5427"/>
                  </a:cubicBezTo>
                  <a:lnTo>
                    <a:pt x="4653" y="5427"/>
                  </a:lnTo>
                  <a:cubicBezTo>
                    <a:pt x="4424" y="5492"/>
                    <a:pt x="4160" y="5509"/>
                    <a:pt x="3972" y="5633"/>
                  </a:cubicBezTo>
                  <a:cubicBezTo>
                    <a:pt x="3560" y="5913"/>
                    <a:pt x="3118" y="5999"/>
                    <a:pt x="2647" y="5999"/>
                  </a:cubicBezTo>
                  <a:cubicBezTo>
                    <a:pt x="2556" y="5999"/>
                    <a:pt x="2464" y="5996"/>
                    <a:pt x="2371" y="5990"/>
                  </a:cubicBezTo>
                  <a:cubicBezTo>
                    <a:pt x="2213" y="5979"/>
                    <a:pt x="2055" y="5976"/>
                    <a:pt x="1894" y="5976"/>
                  </a:cubicBezTo>
                  <a:cubicBezTo>
                    <a:pt x="1637" y="5976"/>
                    <a:pt x="1371" y="5985"/>
                    <a:pt x="1086" y="5985"/>
                  </a:cubicBezTo>
                  <a:cubicBezTo>
                    <a:pt x="1139" y="5820"/>
                    <a:pt x="1192" y="5668"/>
                    <a:pt x="1250" y="5521"/>
                  </a:cubicBezTo>
                  <a:cubicBezTo>
                    <a:pt x="1448" y="5032"/>
                    <a:pt x="1689" y="4753"/>
                    <a:pt x="2235" y="4753"/>
                  </a:cubicBezTo>
                  <a:cubicBezTo>
                    <a:pt x="2403" y="4753"/>
                    <a:pt x="2601" y="4779"/>
                    <a:pt x="2834" y="4835"/>
                  </a:cubicBezTo>
                  <a:cubicBezTo>
                    <a:pt x="3304" y="4940"/>
                    <a:pt x="3779" y="5040"/>
                    <a:pt x="4248" y="5169"/>
                  </a:cubicBezTo>
                  <a:cubicBezTo>
                    <a:pt x="4418" y="5216"/>
                    <a:pt x="4559" y="5345"/>
                    <a:pt x="4706" y="5439"/>
                  </a:cubicBezTo>
                  <a:cubicBezTo>
                    <a:pt x="4911" y="5457"/>
                    <a:pt x="5116" y="5468"/>
                    <a:pt x="5333" y="5486"/>
                  </a:cubicBezTo>
                  <a:cubicBezTo>
                    <a:pt x="5281" y="5726"/>
                    <a:pt x="5245" y="5949"/>
                    <a:pt x="5204" y="6166"/>
                  </a:cubicBezTo>
                  <a:cubicBezTo>
                    <a:pt x="5386" y="6008"/>
                    <a:pt x="5603" y="5873"/>
                    <a:pt x="5732" y="5685"/>
                  </a:cubicBezTo>
                  <a:cubicBezTo>
                    <a:pt x="6084" y="5128"/>
                    <a:pt x="6659" y="4999"/>
                    <a:pt x="7246" y="4776"/>
                  </a:cubicBezTo>
                  <a:cubicBezTo>
                    <a:pt x="7264" y="4981"/>
                    <a:pt x="7275" y="5116"/>
                    <a:pt x="7299" y="5404"/>
                  </a:cubicBezTo>
                  <a:cubicBezTo>
                    <a:pt x="7440" y="5204"/>
                    <a:pt x="7522" y="5116"/>
                    <a:pt x="7563" y="5022"/>
                  </a:cubicBezTo>
                  <a:cubicBezTo>
                    <a:pt x="7786" y="4547"/>
                    <a:pt x="8114" y="4172"/>
                    <a:pt x="8537" y="3873"/>
                  </a:cubicBezTo>
                  <a:cubicBezTo>
                    <a:pt x="8666" y="3783"/>
                    <a:pt x="8752" y="3645"/>
                    <a:pt x="8857" y="3520"/>
                  </a:cubicBezTo>
                  <a:lnTo>
                    <a:pt x="8857" y="3520"/>
                  </a:lnTo>
                  <a:cubicBezTo>
                    <a:pt x="9037" y="3473"/>
                    <a:pt x="9212" y="3444"/>
                    <a:pt x="9387" y="3397"/>
                  </a:cubicBezTo>
                  <a:cubicBezTo>
                    <a:pt x="9435" y="3383"/>
                    <a:pt x="9476" y="3376"/>
                    <a:pt x="9511" y="3376"/>
                  </a:cubicBezTo>
                  <a:cubicBezTo>
                    <a:pt x="9664" y="3376"/>
                    <a:pt x="9715" y="3501"/>
                    <a:pt x="9739" y="3667"/>
                  </a:cubicBezTo>
                  <a:cubicBezTo>
                    <a:pt x="10115" y="3550"/>
                    <a:pt x="10484" y="3433"/>
                    <a:pt x="10854" y="3315"/>
                  </a:cubicBezTo>
                  <a:cubicBezTo>
                    <a:pt x="10919" y="3335"/>
                    <a:pt x="10975" y="3347"/>
                    <a:pt x="11037" y="3364"/>
                  </a:cubicBezTo>
                  <a:lnTo>
                    <a:pt x="11037" y="3364"/>
                  </a:lnTo>
                  <a:cubicBezTo>
                    <a:pt x="11002" y="3369"/>
                    <a:pt x="10967" y="3370"/>
                    <a:pt x="10930" y="3374"/>
                  </a:cubicBezTo>
                  <a:cubicBezTo>
                    <a:pt x="10431" y="4494"/>
                    <a:pt x="9722" y="5451"/>
                    <a:pt x="8589" y="6161"/>
                  </a:cubicBezTo>
                  <a:cubicBezTo>
                    <a:pt x="8642" y="5439"/>
                    <a:pt x="8912" y="4876"/>
                    <a:pt x="9270" y="4342"/>
                  </a:cubicBezTo>
                  <a:cubicBezTo>
                    <a:pt x="9399" y="4166"/>
                    <a:pt x="9505" y="3984"/>
                    <a:pt x="9616" y="3808"/>
                  </a:cubicBezTo>
                  <a:lnTo>
                    <a:pt x="9616" y="3808"/>
                  </a:lnTo>
                  <a:cubicBezTo>
                    <a:pt x="8988" y="3955"/>
                    <a:pt x="8900" y="4559"/>
                    <a:pt x="8625" y="5011"/>
                  </a:cubicBezTo>
                  <a:cubicBezTo>
                    <a:pt x="8507" y="5187"/>
                    <a:pt x="8466" y="5410"/>
                    <a:pt x="8419" y="5627"/>
                  </a:cubicBezTo>
                  <a:cubicBezTo>
                    <a:pt x="8267" y="6425"/>
                    <a:pt x="7833" y="7041"/>
                    <a:pt x="7205" y="7539"/>
                  </a:cubicBezTo>
                  <a:cubicBezTo>
                    <a:pt x="7041" y="7674"/>
                    <a:pt x="6935" y="7868"/>
                    <a:pt x="6794" y="8032"/>
                  </a:cubicBezTo>
                  <a:cubicBezTo>
                    <a:pt x="6829" y="8073"/>
                    <a:pt x="6876" y="8120"/>
                    <a:pt x="6912" y="8161"/>
                  </a:cubicBezTo>
                  <a:cubicBezTo>
                    <a:pt x="7915" y="7246"/>
                    <a:pt x="8918" y="6337"/>
                    <a:pt x="9915" y="5410"/>
                  </a:cubicBezTo>
                  <a:cubicBezTo>
                    <a:pt x="10672" y="4717"/>
                    <a:pt x="11523" y="4184"/>
                    <a:pt x="12496" y="3814"/>
                  </a:cubicBezTo>
                  <a:cubicBezTo>
                    <a:pt x="13142" y="3573"/>
                    <a:pt x="13863" y="3397"/>
                    <a:pt x="14344" y="2840"/>
                  </a:cubicBezTo>
                  <a:cubicBezTo>
                    <a:pt x="14949" y="2148"/>
                    <a:pt x="15529" y="1432"/>
                    <a:pt x="16122" y="728"/>
                  </a:cubicBezTo>
                  <a:lnTo>
                    <a:pt x="16122" y="728"/>
                  </a:lnTo>
                  <a:cubicBezTo>
                    <a:pt x="15793" y="916"/>
                    <a:pt x="15459" y="1115"/>
                    <a:pt x="15130" y="1321"/>
                  </a:cubicBezTo>
                  <a:cubicBezTo>
                    <a:pt x="15072" y="1456"/>
                    <a:pt x="15019" y="1579"/>
                    <a:pt x="14972" y="1708"/>
                  </a:cubicBezTo>
                  <a:cubicBezTo>
                    <a:pt x="14902" y="1825"/>
                    <a:pt x="14843" y="1943"/>
                    <a:pt x="14743" y="2136"/>
                  </a:cubicBezTo>
                  <a:cubicBezTo>
                    <a:pt x="14550" y="1737"/>
                    <a:pt x="14632" y="1632"/>
                    <a:pt x="14866" y="1608"/>
                  </a:cubicBezTo>
                  <a:cubicBezTo>
                    <a:pt x="14890" y="1526"/>
                    <a:pt x="14902" y="1444"/>
                    <a:pt x="14925" y="1368"/>
                  </a:cubicBezTo>
                  <a:lnTo>
                    <a:pt x="14925" y="1368"/>
                  </a:lnTo>
                  <a:cubicBezTo>
                    <a:pt x="14626" y="1385"/>
                    <a:pt x="14315" y="1403"/>
                    <a:pt x="14016" y="1426"/>
                  </a:cubicBezTo>
                  <a:cubicBezTo>
                    <a:pt x="13981" y="1415"/>
                    <a:pt x="13934" y="1403"/>
                    <a:pt x="13899" y="1397"/>
                  </a:cubicBezTo>
                  <a:cubicBezTo>
                    <a:pt x="13934" y="1374"/>
                    <a:pt x="13963" y="1350"/>
                    <a:pt x="14004" y="1327"/>
                  </a:cubicBezTo>
                  <a:cubicBezTo>
                    <a:pt x="14591" y="1004"/>
                    <a:pt x="15183" y="681"/>
                    <a:pt x="15770" y="347"/>
                  </a:cubicBezTo>
                  <a:cubicBezTo>
                    <a:pt x="15911" y="265"/>
                    <a:pt x="16016" y="118"/>
                    <a:pt x="1613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9"/>
            <p:cNvSpPr/>
            <p:nvPr/>
          </p:nvSpPr>
          <p:spPr>
            <a:xfrm>
              <a:off x="5669725" y="1805600"/>
              <a:ext cx="380325" cy="163700"/>
            </a:xfrm>
            <a:custGeom>
              <a:avLst/>
              <a:gdLst/>
              <a:ahLst/>
              <a:cxnLst/>
              <a:rect l="l" t="t" r="r" b="b"/>
              <a:pathLst>
                <a:path w="15213" h="6548" extrusionOk="0">
                  <a:moveTo>
                    <a:pt x="12530" y="2212"/>
                  </a:moveTo>
                  <a:cubicBezTo>
                    <a:pt x="12529" y="2214"/>
                    <a:pt x="12527" y="2216"/>
                    <a:pt x="12526" y="2218"/>
                  </a:cubicBezTo>
                  <a:lnTo>
                    <a:pt x="12543" y="2212"/>
                  </a:lnTo>
                  <a:cubicBezTo>
                    <a:pt x="12539" y="2212"/>
                    <a:pt x="12535" y="2212"/>
                    <a:pt x="12530" y="2212"/>
                  </a:cubicBezTo>
                  <a:close/>
                  <a:moveTo>
                    <a:pt x="8261" y="2289"/>
                  </a:moveTo>
                  <a:lnTo>
                    <a:pt x="8261" y="2289"/>
                  </a:lnTo>
                  <a:cubicBezTo>
                    <a:pt x="8256" y="2323"/>
                    <a:pt x="8247" y="2353"/>
                    <a:pt x="8237" y="2383"/>
                  </a:cubicBezTo>
                  <a:lnTo>
                    <a:pt x="8237" y="2383"/>
                  </a:lnTo>
                  <a:cubicBezTo>
                    <a:pt x="8236" y="2359"/>
                    <a:pt x="8231" y="2338"/>
                    <a:pt x="8231" y="2318"/>
                  </a:cubicBezTo>
                  <a:cubicBezTo>
                    <a:pt x="8231" y="2312"/>
                    <a:pt x="8255" y="2300"/>
                    <a:pt x="8261" y="2289"/>
                  </a:cubicBezTo>
                  <a:close/>
                  <a:moveTo>
                    <a:pt x="8270" y="2511"/>
                  </a:moveTo>
                  <a:lnTo>
                    <a:pt x="8270" y="2511"/>
                  </a:lnTo>
                  <a:cubicBezTo>
                    <a:pt x="8269" y="2513"/>
                    <a:pt x="8268" y="2515"/>
                    <a:pt x="8267" y="2517"/>
                  </a:cubicBezTo>
                  <a:lnTo>
                    <a:pt x="8272" y="2512"/>
                  </a:lnTo>
                  <a:cubicBezTo>
                    <a:pt x="8272" y="2511"/>
                    <a:pt x="8271" y="2511"/>
                    <a:pt x="8270" y="2511"/>
                  </a:cubicBezTo>
                  <a:close/>
                  <a:moveTo>
                    <a:pt x="5410" y="3114"/>
                  </a:moveTo>
                  <a:cubicBezTo>
                    <a:pt x="5531" y="3114"/>
                    <a:pt x="5657" y="3130"/>
                    <a:pt x="5791" y="3163"/>
                  </a:cubicBezTo>
                  <a:cubicBezTo>
                    <a:pt x="6630" y="3380"/>
                    <a:pt x="7475" y="3544"/>
                    <a:pt x="8489" y="3773"/>
                  </a:cubicBezTo>
                  <a:cubicBezTo>
                    <a:pt x="8155" y="3937"/>
                    <a:pt x="7962" y="4107"/>
                    <a:pt x="7744" y="4125"/>
                  </a:cubicBezTo>
                  <a:cubicBezTo>
                    <a:pt x="7442" y="4142"/>
                    <a:pt x="7143" y="4186"/>
                    <a:pt x="6839" y="4186"/>
                  </a:cubicBezTo>
                  <a:cubicBezTo>
                    <a:pt x="6632" y="4186"/>
                    <a:pt x="6422" y="4166"/>
                    <a:pt x="6207" y="4101"/>
                  </a:cubicBezTo>
                  <a:cubicBezTo>
                    <a:pt x="5586" y="3925"/>
                    <a:pt x="4923" y="3884"/>
                    <a:pt x="4154" y="3767"/>
                  </a:cubicBezTo>
                  <a:cubicBezTo>
                    <a:pt x="4559" y="3348"/>
                    <a:pt x="4945" y="3114"/>
                    <a:pt x="5410" y="3114"/>
                  </a:cubicBezTo>
                  <a:close/>
                  <a:moveTo>
                    <a:pt x="9587" y="4395"/>
                  </a:moveTo>
                  <a:lnTo>
                    <a:pt x="9587" y="4395"/>
                  </a:lnTo>
                  <a:cubicBezTo>
                    <a:pt x="9557" y="4465"/>
                    <a:pt x="9522" y="4530"/>
                    <a:pt x="9493" y="4594"/>
                  </a:cubicBezTo>
                  <a:cubicBezTo>
                    <a:pt x="9440" y="4623"/>
                    <a:pt x="9393" y="4659"/>
                    <a:pt x="9346" y="4688"/>
                  </a:cubicBezTo>
                  <a:cubicBezTo>
                    <a:pt x="9358" y="4612"/>
                    <a:pt x="9369" y="4530"/>
                    <a:pt x="9381" y="4447"/>
                  </a:cubicBezTo>
                  <a:cubicBezTo>
                    <a:pt x="9446" y="4436"/>
                    <a:pt x="9522" y="4418"/>
                    <a:pt x="9587" y="4395"/>
                  </a:cubicBezTo>
                  <a:close/>
                  <a:moveTo>
                    <a:pt x="4194" y="3968"/>
                  </a:moveTo>
                  <a:cubicBezTo>
                    <a:pt x="4348" y="3968"/>
                    <a:pt x="4531" y="4004"/>
                    <a:pt x="4776" y="4060"/>
                  </a:cubicBezTo>
                  <a:cubicBezTo>
                    <a:pt x="5269" y="4178"/>
                    <a:pt x="5773" y="4236"/>
                    <a:pt x="6272" y="4359"/>
                  </a:cubicBezTo>
                  <a:cubicBezTo>
                    <a:pt x="5479" y="4429"/>
                    <a:pt x="4724" y="4781"/>
                    <a:pt x="3890" y="4781"/>
                  </a:cubicBezTo>
                  <a:cubicBezTo>
                    <a:pt x="3675" y="4781"/>
                    <a:pt x="3455" y="4758"/>
                    <a:pt x="3227" y="4700"/>
                  </a:cubicBezTo>
                  <a:cubicBezTo>
                    <a:pt x="3650" y="4151"/>
                    <a:pt x="3847" y="3968"/>
                    <a:pt x="4194" y="3968"/>
                  </a:cubicBezTo>
                  <a:close/>
                  <a:moveTo>
                    <a:pt x="6034" y="4730"/>
                  </a:moveTo>
                  <a:cubicBezTo>
                    <a:pt x="6132" y="4730"/>
                    <a:pt x="6253" y="4819"/>
                    <a:pt x="6362" y="4857"/>
                  </a:cubicBezTo>
                  <a:lnTo>
                    <a:pt x="6362" y="4857"/>
                  </a:lnTo>
                  <a:cubicBezTo>
                    <a:pt x="6049" y="5057"/>
                    <a:pt x="5704" y="5214"/>
                    <a:pt x="5439" y="5462"/>
                  </a:cubicBezTo>
                  <a:cubicBezTo>
                    <a:pt x="4908" y="5946"/>
                    <a:pt x="4334" y="6192"/>
                    <a:pt x="3693" y="6192"/>
                  </a:cubicBezTo>
                  <a:cubicBezTo>
                    <a:pt x="3456" y="6192"/>
                    <a:pt x="3209" y="6158"/>
                    <a:pt x="2952" y="6090"/>
                  </a:cubicBezTo>
                  <a:cubicBezTo>
                    <a:pt x="3051" y="5732"/>
                    <a:pt x="3591" y="5855"/>
                    <a:pt x="3591" y="5439"/>
                  </a:cubicBezTo>
                  <a:lnTo>
                    <a:pt x="3591" y="5439"/>
                  </a:lnTo>
                  <a:cubicBezTo>
                    <a:pt x="3309" y="5568"/>
                    <a:pt x="3016" y="5668"/>
                    <a:pt x="2758" y="5826"/>
                  </a:cubicBezTo>
                  <a:cubicBezTo>
                    <a:pt x="2525" y="5970"/>
                    <a:pt x="2291" y="6062"/>
                    <a:pt x="1987" y="6062"/>
                  </a:cubicBezTo>
                  <a:cubicBezTo>
                    <a:pt x="1870" y="6062"/>
                    <a:pt x="1744" y="6049"/>
                    <a:pt x="1602" y="6020"/>
                  </a:cubicBezTo>
                  <a:cubicBezTo>
                    <a:pt x="2130" y="5621"/>
                    <a:pt x="2553" y="5257"/>
                    <a:pt x="3034" y="4975"/>
                  </a:cubicBezTo>
                  <a:cubicBezTo>
                    <a:pt x="3081" y="4947"/>
                    <a:pt x="3142" y="4936"/>
                    <a:pt x="3208" y="4936"/>
                  </a:cubicBezTo>
                  <a:cubicBezTo>
                    <a:pt x="3363" y="4936"/>
                    <a:pt x="3554" y="4994"/>
                    <a:pt x="3714" y="5022"/>
                  </a:cubicBezTo>
                  <a:cubicBezTo>
                    <a:pt x="3726" y="5022"/>
                    <a:pt x="3720" y="5204"/>
                    <a:pt x="3726" y="5298"/>
                  </a:cubicBezTo>
                  <a:cubicBezTo>
                    <a:pt x="3896" y="5263"/>
                    <a:pt x="4066" y="5228"/>
                    <a:pt x="4236" y="5181"/>
                  </a:cubicBezTo>
                  <a:cubicBezTo>
                    <a:pt x="4823" y="5034"/>
                    <a:pt x="5410" y="4864"/>
                    <a:pt x="5996" y="4735"/>
                  </a:cubicBezTo>
                  <a:cubicBezTo>
                    <a:pt x="6008" y="4732"/>
                    <a:pt x="6021" y="4730"/>
                    <a:pt x="6034" y="4730"/>
                  </a:cubicBezTo>
                  <a:close/>
                  <a:moveTo>
                    <a:pt x="11364" y="1"/>
                  </a:moveTo>
                  <a:cubicBezTo>
                    <a:pt x="11223" y="206"/>
                    <a:pt x="11082" y="405"/>
                    <a:pt x="10906" y="658"/>
                  </a:cubicBezTo>
                  <a:cubicBezTo>
                    <a:pt x="12168" y="1004"/>
                    <a:pt x="13453" y="722"/>
                    <a:pt x="14567" y="1444"/>
                  </a:cubicBezTo>
                  <a:cubicBezTo>
                    <a:pt x="13934" y="1626"/>
                    <a:pt x="13359" y="1843"/>
                    <a:pt x="12754" y="1948"/>
                  </a:cubicBezTo>
                  <a:cubicBezTo>
                    <a:pt x="12162" y="2048"/>
                    <a:pt x="11552" y="2066"/>
                    <a:pt x="10942" y="2072"/>
                  </a:cubicBezTo>
                  <a:cubicBezTo>
                    <a:pt x="10844" y="2072"/>
                    <a:pt x="10747" y="2072"/>
                    <a:pt x="10650" y="2072"/>
                  </a:cubicBezTo>
                  <a:cubicBezTo>
                    <a:pt x="9825" y="2072"/>
                    <a:pt x="8996" y="2051"/>
                    <a:pt x="8173" y="2030"/>
                  </a:cubicBezTo>
                  <a:cubicBezTo>
                    <a:pt x="8084" y="2028"/>
                    <a:pt x="7995" y="2026"/>
                    <a:pt x="7907" y="2026"/>
                  </a:cubicBezTo>
                  <a:cubicBezTo>
                    <a:pt x="6671" y="2026"/>
                    <a:pt x="5521" y="2304"/>
                    <a:pt x="4535" y="3098"/>
                  </a:cubicBezTo>
                  <a:cubicBezTo>
                    <a:pt x="3955" y="3567"/>
                    <a:pt x="3421" y="4101"/>
                    <a:pt x="2858" y="4600"/>
                  </a:cubicBezTo>
                  <a:cubicBezTo>
                    <a:pt x="2424" y="4981"/>
                    <a:pt x="1995" y="5386"/>
                    <a:pt x="1514" y="5709"/>
                  </a:cubicBezTo>
                  <a:cubicBezTo>
                    <a:pt x="1086" y="5990"/>
                    <a:pt x="599" y="6172"/>
                    <a:pt x="1" y="6460"/>
                  </a:cubicBezTo>
                  <a:cubicBezTo>
                    <a:pt x="450" y="6460"/>
                    <a:pt x="840" y="6462"/>
                    <a:pt x="1208" y="6462"/>
                  </a:cubicBezTo>
                  <a:cubicBezTo>
                    <a:pt x="1392" y="6462"/>
                    <a:pt x="1571" y="6462"/>
                    <a:pt x="1749" y="6460"/>
                  </a:cubicBezTo>
                  <a:cubicBezTo>
                    <a:pt x="2151" y="6451"/>
                    <a:pt x="2554" y="6418"/>
                    <a:pt x="2954" y="6418"/>
                  </a:cubicBezTo>
                  <a:cubicBezTo>
                    <a:pt x="3108" y="6418"/>
                    <a:pt x="3262" y="6423"/>
                    <a:pt x="3415" y="6436"/>
                  </a:cubicBezTo>
                  <a:cubicBezTo>
                    <a:pt x="4034" y="6484"/>
                    <a:pt x="4652" y="6547"/>
                    <a:pt x="5277" y="6547"/>
                  </a:cubicBezTo>
                  <a:cubicBezTo>
                    <a:pt x="5576" y="6547"/>
                    <a:pt x="5876" y="6533"/>
                    <a:pt x="6178" y="6495"/>
                  </a:cubicBezTo>
                  <a:cubicBezTo>
                    <a:pt x="7639" y="6319"/>
                    <a:pt x="8900" y="5791"/>
                    <a:pt x="9868" y="4647"/>
                  </a:cubicBezTo>
                  <a:cubicBezTo>
                    <a:pt x="10044" y="4442"/>
                    <a:pt x="10232" y="4260"/>
                    <a:pt x="10414" y="4060"/>
                  </a:cubicBezTo>
                  <a:cubicBezTo>
                    <a:pt x="10378" y="4013"/>
                    <a:pt x="10343" y="3978"/>
                    <a:pt x="10290" y="3919"/>
                  </a:cubicBezTo>
                  <a:cubicBezTo>
                    <a:pt x="10085" y="4066"/>
                    <a:pt x="9874" y="4213"/>
                    <a:pt x="9587" y="4412"/>
                  </a:cubicBezTo>
                  <a:cubicBezTo>
                    <a:pt x="9592" y="4207"/>
                    <a:pt x="9604" y="4084"/>
                    <a:pt x="9610" y="3955"/>
                  </a:cubicBezTo>
                  <a:lnTo>
                    <a:pt x="9610" y="3955"/>
                  </a:lnTo>
                  <a:cubicBezTo>
                    <a:pt x="9235" y="3961"/>
                    <a:pt x="9182" y="4266"/>
                    <a:pt x="9088" y="4530"/>
                  </a:cubicBezTo>
                  <a:cubicBezTo>
                    <a:pt x="8765" y="5410"/>
                    <a:pt x="8061" y="5803"/>
                    <a:pt x="7205" y="6008"/>
                  </a:cubicBezTo>
                  <a:cubicBezTo>
                    <a:pt x="7168" y="6018"/>
                    <a:pt x="7137" y="6022"/>
                    <a:pt x="7111" y="6022"/>
                  </a:cubicBezTo>
                  <a:cubicBezTo>
                    <a:pt x="6948" y="6022"/>
                    <a:pt x="6968" y="5851"/>
                    <a:pt x="6952" y="5715"/>
                  </a:cubicBezTo>
                  <a:lnTo>
                    <a:pt x="6952" y="5715"/>
                  </a:lnTo>
                  <a:cubicBezTo>
                    <a:pt x="6517" y="6195"/>
                    <a:pt x="5984" y="6308"/>
                    <a:pt x="5388" y="6308"/>
                  </a:cubicBezTo>
                  <a:cubicBezTo>
                    <a:pt x="5205" y="6308"/>
                    <a:pt x="5017" y="6297"/>
                    <a:pt x="4823" y="6284"/>
                  </a:cubicBezTo>
                  <a:cubicBezTo>
                    <a:pt x="5322" y="5873"/>
                    <a:pt x="5779" y="5498"/>
                    <a:pt x="6231" y="5110"/>
                  </a:cubicBezTo>
                  <a:cubicBezTo>
                    <a:pt x="6293" y="5043"/>
                    <a:pt x="6323" y="4942"/>
                    <a:pt x="6372" y="4856"/>
                  </a:cubicBezTo>
                  <a:lnTo>
                    <a:pt x="6372" y="4856"/>
                  </a:lnTo>
                  <a:cubicBezTo>
                    <a:pt x="6833" y="4692"/>
                    <a:pt x="7295" y="4535"/>
                    <a:pt x="7844" y="4336"/>
                  </a:cubicBezTo>
                  <a:lnTo>
                    <a:pt x="7844" y="4336"/>
                  </a:lnTo>
                  <a:cubicBezTo>
                    <a:pt x="7756" y="4541"/>
                    <a:pt x="7715" y="4623"/>
                    <a:pt x="7680" y="4711"/>
                  </a:cubicBezTo>
                  <a:cubicBezTo>
                    <a:pt x="7697" y="4712"/>
                    <a:pt x="7713" y="4713"/>
                    <a:pt x="7729" y="4713"/>
                  </a:cubicBezTo>
                  <a:cubicBezTo>
                    <a:pt x="8183" y="4713"/>
                    <a:pt x="8411" y="4321"/>
                    <a:pt x="8677" y="4072"/>
                  </a:cubicBezTo>
                  <a:cubicBezTo>
                    <a:pt x="8935" y="3831"/>
                    <a:pt x="9193" y="3661"/>
                    <a:pt x="9528" y="3603"/>
                  </a:cubicBezTo>
                  <a:cubicBezTo>
                    <a:pt x="9604" y="3632"/>
                    <a:pt x="9669" y="3661"/>
                    <a:pt x="9739" y="3691"/>
                  </a:cubicBezTo>
                  <a:cubicBezTo>
                    <a:pt x="10027" y="3544"/>
                    <a:pt x="10320" y="3392"/>
                    <a:pt x="10607" y="3239"/>
                  </a:cubicBezTo>
                  <a:cubicBezTo>
                    <a:pt x="10607" y="3192"/>
                    <a:pt x="10613" y="3145"/>
                    <a:pt x="10619" y="3092"/>
                  </a:cubicBezTo>
                  <a:lnTo>
                    <a:pt x="10619" y="3092"/>
                  </a:lnTo>
                  <a:cubicBezTo>
                    <a:pt x="10109" y="3216"/>
                    <a:pt x="9610" y="3350"/>
                    <a:pt x="9094" y="3456"/>
                  </a:cubicBezTo>
                  <a:cubicBezTo>
                    <a:pt x="8920" y="3497"/>
                    <a:pt x="8729" y="3545"/>
                    <a:pt x="8550" y="3545"/>
                  </a:cubicBezTo>
                  <a:cubicBezTo>
                    <a:pt x="8499" y="3545"/>
                    <a:pt x="8450" y="3541"/>
                    <a:pt x="8401" y="3532"/>
                  </a:cubicBezTo>
                  <a:cubicBezTo>
                    <a:pt x="7451" y="3356"/>
                    <a:pt x="6512" y="3133"/>
                    <a:pt x="5404" y="2893"/>
                  </a:cubicBezTo>
                  <a:cubicBezTo>
                    <a:pt x="6054" y="2561"/>
                    <a:pt x="6637" y="2362"/>
                    <a:pt x="7236" y="2362"/>
                  </a:cubicBezTo>
                  <a:cubicBezTo>
                    <a:pt x="7441" y="2362"/>
                    <a:pt x="7649" y="2386"/>
                    <a:pt x="7862" y="2435"/>
                  </a:cubicBezTo>
                  <a:cubicBezTo>
                    <a:pt x="7996" y="2476"/>
                    <a:pt x="8130" y="2488"/>
                    <a:pt x="8270" y="2511"/>
                  </a:cubicBezTo>
                  <a:lnTo>
                    <a:pt x="8270" y="2511"/>
                  </a:lnTo>
                  <a:cubicBezTo>
                    <a:pt x="8294" y="2464"/>
                    <a:pt x="8289" y="2426"/>
                    <a:pt x="8244" y="2398"/>
                  </a:cubicBezTo>
                  <a:lnTo>
                    <a:pt x="8244" y="2398"/>
                  </a:lnTo>
                  <a:cubicBezTo>
                    <a:pt x="8523" y="2359"/>
                    <a:pt x="8800" y="2336"/>
                    <a:pt x="9074" y="2336"/>
                  </a:cubicBezTo>
                  <a:cubicBezTo>
                    <a:pt x="9650" y="2336"/>
                    <a:pt x="10214" y="2438"/>
                    <a:pt x="10760" y="2711"/>
                  </a:cubicBezTo>
                  <a:cubicBezTo>
                    <a:pt x="10908" y="2694"/>
                    <a:pt x="11062" y="2671"/>
                    <a:pt x="11210" y="2659"/>
                  </a:cubicBezTo>
                  <a:lnTo>
                    <a:pt x="11210" y="2659"/>
                  </a:lnTo>
                  <a:cubicBezTo>
                    <a:pt x="11213" y="2661"/>
                    <a:pt x="11215" y="2662"/>
                    <a:pt x="11217" y="2664"/>
                  </a:cubicBezTo>
                  <a:lnTo>
                    <a:pt x="11223" y="2658"/>
                  </a:lnTo>
                  <a:lnTo>
                    <a:pt x="11223" y="2658"/>
                  </a:lnTo>
                  <a:cubicBezTo>
                    <a:pt x="11219" y="2659"/>
                    <a:pt x="11215" y="2659"/>
                    <a:pt x="11210" y="2659"/>
                  </a:cubicBezTo>
                  <a:lnTo>
                    <a:pt x="11210" y="2659"/>
                  </a:lnTo>
                  <a:cubicBezTo>
                    <a:pt x="11101" y="2585"/>
                    <a:pt x="10991" y="2509"/>
                    <a:pt x="10824" y="2388"/>
                  </a:cubicBezTo>
                  <a:cubicBezTo>
                    <a:pt x="11271" y="2247"/>
                    <a:pt x="11702" y="2199"/>
                    <a:pt x="12128" y="2199"/>
                  </a:cubicBezTo>
                  <a:cubicBezTo>
                    <a:pt x="12262" y="2199"/>
                    <a:pt x="12396" y="2203"/>
                    <a:pt x="12530" y="2212"/>
                  </a:cubicBezTo>
                  <a:lnTo>
                    <a:pt x="12530" y="2212"/>
                  </a:lnTo>
                  <a:cubicBezTo>
                    <a:pt x="12708" y="1973"/>
                    <a:pt x="12939" y="1941"/>
                    <a:pt x="13179" y="1941"/>
                  </a:cubicBezTo>
                  <a:cubicBezTo>
                    <a:pt x="13264" y="1941"/>
                    <a:pt x="13350" y="1945"/>
                    <a:pt x="13436" y="1945"/>
                  </a:cubicBezTo>
                  <a:cubicBezTo>
                    <a:pt x="13532" y="1945"/>
                    <a:pt x="13626" y="1940"/>
                    <a:pt x="13717" y="1919"/>
                  </a:cubicBezTo>
                  <a:lnTo>
                    <a:pt x="13717" y="1919"/>
                  </a:lnTo>
                  <a:lnTo>
                    <a:pt x="13699" y="1925"/>
                  </a:lnTo>
                  <a:cubicBezTo>
                    <a:pt x="13898" y="1890"/>
                    <a:pt x="14098" y="1843"/>
                    <a:pt x="14297" y="1808"/>
                  </a:cubicBezTo>
                  <a:cubicBezTo>
                    <a:pt x="14561" y="1714"/>
                    <a:pt x="14814" y="1614"/>
                    <a:pt x="15212" y="1461"/>
                  </a:cubicBezTo>
                  <a:cubicBezTo>
                    <a:pt x="13951" y="664"/>
                    <a:pt x="12696" y="611"/>
                    <a:pt x="11399" y="552"/>
                  </a:cubicBezTo>
                  <a:cubicBezTo>
                    <a:pt x="11382" y="364"/>
                    <a:pt x="11376" y="177"/>
                    <a:pt x="113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9"/>
            <p:cNvSpPr/>
            <p:nvPr/>
          </p:nvSpPr>
          <p:spPr>
            <a:xfrm>
              <a:off x="6126725" y="1760575"/>
              <a:ext cx="243050" cy="166500"/>
            </a:xfrm>
            <a:custGeom>
              <a:avLst/>
              <a:gdLst/>
              <a:ahLst/>
              <a:cxnLst/>
              <a:rect l="l" t="t" r="r" b="b"/>
              <a:pathLst>
                <a:path w="9722" h="6660" extrusionOk="0">
                  <a:moveTo>
                    <a:pt x="4776" y="1673"/>
                  </a:moveTo>
                  <a:cubicBezTo>
                    <a:pt x="4940" y="1901"/>
                    <a:pt x="5099" y="2118"/>
                    <a:pt x="5304" y="2406"/>
                  </a:cubicBezTo>
                  <a:cubicBezTo>
                    <a:pt x="5039" y="2389"/>
                    <a:pt x="4877" y="2383"/>
                    <a:pt x="4713" y="2377"/>
                  </a:cubicBezTo>
                  <a:lnTo>
                    <a:pt x="4713" y="2377"/>
                  </a:lnTo>
                  <a:cubicBezTo>
                    <a:pt x="4740" y="2157"/>
                    <a:pt x="4366" y="1915"/>
                    <a:pt x="4776" y="1673"/>
                  </a:cubicBezTo>
                  <a:close/>
                  <a:moveTo>
                    <a:pt x="7308" y="1955"/>
                  </a:moveTo>
                  <a:cubicBezTo>
                    <a:pt x="7479" y="1955"/>
                    <a:pt x="7668" y="2086"/>
                    <a:pt x="8020" y="2341"/>
                  </a:cubicBezTo>
                  <a:cubicBezTo>
                    <a:pt x="7762" y="2559"/>
                    <a:pt x="7609" y="2665"/>
                    <a:pt x="7411" y="2665"/>
                  </a:cubicBezTo>
                  <a:cubicBezTo>
                    <a:pt x="7230" y="2665"/>
                    <a:pt x="7011" y="2577"/>
                    <a:pt x="6641" y="2406"/>
                  </a:cubicBezTo>
                  <a:cubicBezTo>
                    <a:pt x="6962" y="2103"/>
                    <a:pt x="7125" y="1955"/>
                    <a:pt x="7308" y="1955"/>
                  </a:cubicBezTo>
                  <a:close/>
                  <a:moveTo>
                    <a:pt x="5181" y="2541"/>
                  </a:moveTo>
                  <a:lnTo>
                    <a:pt x="5181" y="2541"/>
                  </a:lnTo>
                  <a:cubicBezTo>
                    <a:pt x="5503" y="2547"/>
                    <a:pt x="5503" y="2547"/>
                    <a:pt x="5468" y="2893"/>
                  </a:cubicBezTo>
                  <a:cubicBezTo>
                    <a:pt x="5363" y="2758"/>
                    <a:pt x="5286" y="2664"/>
                    <a:pt x="5181" y="2541"/>
                  </a:cubicBezTo>
                  <a:close/>
                  <a:moveTo>
                    <a:pt x="2987" y="2846"/>
                  </a:moveTo>
                  <a:cubicBezTo>
                    <a:pt x="3010" y="2864"/>
                    <a:pt x="3028" y="2875"/>
                    <a:pt x="3039" y="2893"/>
                  </a:cubicBezTo>
                  <a:lnTo>
                    <a:pt x="2998" y="2934"/>
                  </a:lnTo>
                  <a:cubicBezTo>
                    <a:pt x="2981" y="2928"/>
                    <a:pt x="2969" y="2922"/>
                    <a:pt x="2946" y="2922"/>
                  </a:cubicBezTo>
                  <a:cubicBezTo>
                    <a:pt x="2957" y="2893"/>
                    <a:pt x="2975" y="2869"/>
                    <a:pt x="2987" y="2846"/>
                  </a:cubicBezTo>
                  <a:close/>
                  <a:moveTo>
                    <a:pt x="3968" y="3677"/>
                  </a:moveTo>
                  <a:cubicBezTo>
                    <a:pt x="3963" y="3685"/>
                    <a:pt x="3959" y="3694"/>
                    <a:pt x="3955" y="3702"/>
                  </a:cubicBezTo>
                  <a:lnTo>
                    <a:pt x="3972" y="3720"/>
                  </a:lnTo>
                  <a:cubicBezTo>
                    <a:pt x="3971" y="3706"/>
                    <a:pt x="3969" y="3691"/>
                    <a:pt x="3968" y="3677"/>
                  </a:cubicBezTo>
                  <a:close/>
                  <a:moveTo>
                    <a:pt x="5022" y="1"/>
                  </a:moveTo>
                  <a:cubicBezTo>
                    <a:pt x="4805" y="288"/>
                    <a:pt x="4594" y="576"/>
                    <a:pt x="4307" y="957"/>
                  </a:cubicBezTo>
                  <a:cubicBezTo>
                    <a:pt x="4623" y="845"/>
                    <a:pt x="4817" y="769"/>
                    <a:pt x="5058" y="693"/>
                  </a:cubicBezTo>
                  <a:cubicBezTo>
                    <a:pt x="5110" y="869"/>
                    <a:pt x="5146" y="1021"/>
                    <a:pt x="5204" y="1239"/>
                  </a:cubicBezTo>
                  <a:cubicBezTo>
                    <a:pt x="5157" y="1233"/>
                    <a:pt x="5113" y="1230"/>
                    <a:pt x="5071" y="1230"/>
                  </a:cubicBezTo>
                  <a:cubicBezTo>
                    <a:pt x="4623" y="1230"/>
                    <a:pt x="4459" y="1559"/>
                    <a:pt x="4271" y="1854"/>
                  </a:cubicBezTo>
                  <a:cubicBezTo>
                    <a:pt x="4120" y="2303"/>
                    <a:pt x="4148" y="2341"/>
                    <a:pt x="4700" y="2387"/>
                  </a:cubicBezTo>
                  <a:lnTo>
                    <a:pt x="4700" y="2387"/>
                  </a:lnTo>
                  <a:cubicBezTo>
                    <a:pt x="4834" y="2610"/>
                    <a:pt x="5188" y="2758"/>
                    <a:pt x="4923" y="3133"/>
                  </a:cubicBezTo>
                  <a:cubicBezTo>
                    <a:pt x="4752" y="2934"/>
                    <a:pt x="4588" y="2734"/>
                    <a:pt x="4365" y="2488"/>
                  </a:cubicBezTo>
                  <a:cubicBezTo>
                    <a:pt x="4223" y="2787"/>
                    <a:pt x="4024" y="2828"/>
                    <a:pt x="3810" y="2828"/>
                  </a:cubicBezTo>
                  <a:cubicBezTo>
                    <a:pt x="3732" y="2828"/>
                    <a:pt x="3651" y="2822"/>
                    <a:pt x="3570" y="2822"/>
                  </a:cubicBezTo>
                  <a:cubicBezTo>
                    <a:pt x="3427" y="2822"/>
                    <a:pt x="3283" y="2839"/>
                    <a:pt x="3151" y="2934"/>
                  </a:cubicBezTo>
                  <a:cubicBezTo>
                    <a:pt x="3169" y="2377"/>
                    <a:pt x="3567" y="2459"/>
                    <a:pt x="3872" y="2318"/>
                  </a:cubicBezTo>
                  <a:cubicBezTo>
                    <a:pt x="3667" y="2060"/>
                    <a:pt x="3444" y="1849"/>
                    <a:pt x="3303" y="1585"/>
                  </a:cubicBezTo>
                  <a:cubicBezTo>
                    <a:pt x="3180" y="1350"/>
                    <a:pt x="3139" y="1057"/>
                    <a:pt x="3063" y="793"/>
                  </a:cubicBezTo>
                  <a:cubicBezTo>
                    <a:pt x="3104" y="763"/>
                    <a:pt x="3157" y="728"/>
                    <a:pt x="3210" y="699"/>
                  </a:cubicBezTo>
                  <a:cubicBezTo>
                    <a:pt x="3403" y="881"/>
                    <a:pt x="3620" y="1057"/>
                    <a:pt x="3808" y="1256"/>
                  </a:cubicBezTo>
                  <a:cubicBezTo>
                    <a:pt x="3960" y="1409"/>
                    <a:pt x="4090" y="1579"/>
                    <a:pt x="4224" y="1737"/>
                  </a:cubicBezTo>
                  <a:cubicBezTo>
                    <a:pt x="4219" y="799"/>
                    <a:pt x="3474" y="640"/>
                    <a:pt x="2799" y="323"/>
                  </a:cubicBezTo>
                  <a:lnTo>
                    <a:pt x="2799" y="323"/>
                  </a:lnTo>
                  <a:cubicBezTo>
                    <a:pt x="2682" y="1033"/>
                    <a:pt x="2951" y="1590"/>
                    <a:pt x="3274" y="2171"/>
                  </a:cubicBezTo>
                  <a:cubicBezTo>
                    <a:pt x="3022" y="2336"/>
                    <a:pt x="2787" y="2488"/>
                    <a:pt x="2459" y="2699"/>
                  </a:cubicBezTo>
                  <a:cubicBezTo>
                    <a:pt x="2066" y="2435"/>
                    <a:pt x="1643" y="2154"/>
                    <a:pt x="1233" y="1878"/>
                  </a:cubicBezTo>
                  <a:cubicBezTo>
                    <a:pt x="822" y="1608"/>
                    <a:pt x="411" y="1327"/>
                    <a:pt x="1" y="1057"/>
                  </a:cubicBezTo>
                  <a:lnTo>
                    <a:pt x="1" y="1057"/>
                  </a:lnTo>
                  <a:cubicBezTo>
                    <a:pt x="83" y="1197"/>
                    <a:pt x="130" y="1385"/>
                    <a:pt x="253" y="1473"/>
                  </a:cubicBezTo>
                  <a:cubicBezTo>
                    <a:pt x="892" y="1942"/>
                    <a:pt x="1549" y="2377"/>
                    <a:pt x="2195" y="2840"/>
                  </a:cubicBezTo>
                  <a:cubicBezTo>
                    <a:pt x="2275" y="2897"/>
                    <a:pt x="2299" y="3021"/>
                    <a:pt x="2344" y="3115"/>
                  </a:cubicBezTo>
                  <a:lnTo>
                    <a:pt x="2344" y="3115"/>
                  </a:lnTo>
                  <a:cubicBezTo>
                    <a:pt x="2005" y="3097"/>
                    <a:pt x="1666" y="3057"/>
                    <a:pt x="1332" y="3057"/>
                  </a:cubicBezTo>
                  <a:cubicBezTo>
                    <a:pt x="1074" y="3057"/>
                    <a:pt x="822" y="3098"/>
                    <a:pt x="576" y="3116"/>
                  </a:cubicBezTo>
                  <a:cubicBezTo>
                    <a:pt x="1071" y="3247"/>
                    <a:pt x="1556" y="3463"/>
                    <a:pt x="2059" y="3463"/>
                  </a:cubicBezTo>
                  <a:cubicBezTo>
                    <a:pt x="2300" y="3463"/>
                    <a:pt x="2546" y="3413"/>
                    <a:pt x="2799" y="3280"/>
                  </a:cubicBezTo>
                  <a:cubicBezTo>
                    <a:pt x="2848" y="3253"/>
                    <a:pt x="2904" y="3246"/>
                    <a:pt x="2964" y="3246"/>
                  </a:cubicBezTo>
                  <a:cubicBezTo>
                    <a:pt x="3038" y="3246"/>
                    <a:pt x="3117" y="3257"/>
                    <a:pt x="3194" y="3257"/>
                  </a:cubicBezTo>
                  <a:cubicBezTo>
                    <a:pt x="3203" y="3257"/>
                    <a:pt x="3212" y="3257"/>
                    <a:pt x="3221" y="3257"/>
                  </a:cubicBezTo>
                  <a:cubicBezTo>
                    <a:pt x="3403" y="3192"/>
                    <a:pt x="3579" y="3133"/>
                    <a:pt x="3767" y="3069"/>
                  </a:cubicBezTo>
                  <a:cubicBezTo>
                    <a:pt x="3808" y="3028"/>
                    <a:pt x="3861" y="2987"/>
                    <a:pt x="3914" y="2952"/>
                  </a:cubicBezTo>
                  <a:cubicBezTo>
                    <a:pt x="3914" y="3034"/>
                    <a:pt x="3919" y="3116"/>
                    <a:pt x="3919" y="3198"/>
                  </a:cubicBezTo>
                  <a:cubicBezTo>
                    <a:pt x="3930" y="3359"/>
                    <a:pt x="3951" y="3516"/>
                    <a:pt x="3968" y="3677"/>
                  </a:cubicBezTo>
                  <a:lnTo>
                    <a:pt x="3968" y="3677"/>
                  </a:lnTo>
                  <a:cubicBezTo>
                    <a:pt x="4087" y="3445"/>
                    <a:pt x="4213" y="3216"/>
                    <a:pt x="4383" y="2899"/>
                  </a:cubicBezTo>
                  <a:cubicBezTo>
                    <a:pt x="4512" y="3133"/>
                    <a:pt x="4629" y="3321"/>
                    <a:pt x="4741" y="3515"/>
                  </a:cubicBezTo>
                  <a:cubicBezTo>
                    <a:pt x="4952" y="3878"/>
                    <a:pt x="5175" y="4236"/>
                    <a:pt x="5368" y="4612"/>
                  </a:cubicBezTo>
                  <a:cubicBezTo>
                    <a:pt x="5386" y="4647"/>
                    <a:pt x="5269" y="4753"/>
                    <a:pt x="5216" y="4817"/>
                  </a:cubicBezTo>
                  <a:cubicBezTo>
                    <a:pt x="5239" y="4846"/>
                    <a:pt x="5263" y="4870"/>
                    <a:pt x="5280" y="4899"/>
                  </a:cubicBezTo>
                  <a:cubicBezTo>
                    <a:pt x="5427" y="4852"/>
                    <a:pt x="5615" y="4846"/>
                    <a:pt x="5720" y="4758"/>
                  </a:cubicBezTo>
                  <a:cubicBezTo>
                    <a:pt x="5792" y="4695"/>
                    <a:pt x="5856" y="4672"/>
                    <a:pt x="5916" y="4672"/>
                  </a:cubicBezTo>
                  <a:cubicBezTo>
                    <a:pt x="6023" y="4672"/>
                    <a:pt x="6116" y="4745"/>
                    <a:pt x="6213" y="4794"/>
                  </a:cubicBezTo>
                  <a:cubicBezTo>
                    <a:pt x="6243" y="4776"/>
                    <a:pt x="6278" y="4753"/>
                    <a:pt x="6307" y="4729"/>
                  </a:cubicBezTo>
                  <a:cubicBezTo>
                    <a:pt x="6151" y="4573"/>
                    <a:pt x="6032" y="4353"/>
                    <a:pt x="5778" y="4353"/>
                  </a:cubicBezTo>
                  <a:cubicBezTo>
                    <a:pt x="5726" y="4353"/>
                    <a:pt x="5668" y="4362"/>
                    <a:pt x="5603" y="4383"/>
                  </a:cubicBezTo>
                  <a:cubicBezTo>
                    <a:pt x="5598" y="4385"/>
                    <a:pt x="5593" y="4386"/>
                    <a:pt x="5587" y="4386"/>
                  </a:cubicBezTo>
                  <a:cubicBezTo>
                    <a:pt x="5494" y="4386"/>
                    <a:pt x="5281" y="4126"/>
                    <a:pt x="5187" y="3961"/>
                  </a:cubicBezTo>
                  <a:cubicBezTo>
                    <a:pt x="5081" y="3761"/>
                    <a:pt x="5058" y="3515"/>
                    <a:pt x="4999" y="3286"/>
                  </a:cubicBezTo>
                  <a:cubicBezTo>
                    <a:pt x="5106" y="3207"/>
                    <a:pt x="5204" y="3177"/>
                    <a:pt x="5296" y="3177"/>
                  </a:cubicBezTo>
                  <a:cubicBezTo>
                    <a:pt x="5553" y="3177"/>
                    <a:pt x="5766" y="3407"/>
                    <a:pt x="6008" y="3433"/>
                  </a:cubicBezTo>
                  <a:cubicBezTo>
                    <a:pt x="5826" y="3133"/>
                    <a:pt x="5609" y="2822"/>
                    <a:pt x="6090" y="2506"/>
                  </a:cubicBezTo>
                  <a:cubicBezTo>
                    <a:pt x="6413" y="2605"/>
                    <a:pt x="6782" y="2699"/>
                    <a:pt x="7123" y="2840"/>
                  </a:cubicBezTo>
                  <a:cubicBezTo>
                    <a:pt x="7222" y="2875"/>
                    <a:pt x="7269" y="3034"/>
                    <a:pt x="7340" y="3139"/>
                  </a:cubicBezTo>
                  <a:cubicBezTo>
                    <a:pt x="7410" y="3145"/>
                    <a:pt x="7475" y="3151"/>
                    <a:pt x="7586" y="3169"/>
                  </a:cubicBezTo>
                  <a:cubicBezTo>
                    <a:pt x="7498" y="3679"/>
                    <a:pt x="7416" y="4189"/>
                    <a:pt x="7328" y="4723"/>
                  </a:cubicBezTo>
                  <a:cubicBezTo>
                    <a:pt x="7335" y="4723"/>
                    <a:pt x="7342" y="4723"/>
                    <a:pt x="7349" y="4723"/>
                  </a:cubicBezTo>
                  <a:cubicBezTo>
                    <a:pt x="7746" y="4723"/>
                    <a:pt x="8118" y="4891"/>
                    <a:pt x="8343" y="5451"/>
                  </a:cubicBezTo>
                  <a:cubicBezTo>
                    <a:pt x="8108" y="5427"/>
                    <a:pt x="7932" y="5410"/>
                    <a:pt x="7762" y="5404"/>
                  </a:cubicBezTo>
                  <a:cubicBezTo>
                    <a:pt x="7734" y="5402"/>
                    <a:pt x="7707" y="5402"/>
                    <a:pt x="7681" y="5402"/>
                  </a:cubicBezTo>
                  <a:cubicBezTo>
                    <a:pt x="7276" y="5402"/>
                    <a:pt x="7151" y="5578"/>
                    <a:pt x="7228" y="6020"/>
                  </a:cubicBezTo>
                  <a:cubicBezTo>
                    <a:pt x="7263" y="6231"/>
                    <a:pt x="7293" y="6448"/>
                    <a:pt x="7328" y="6659"/>
                  </a:cubicBezTo>
                  <a:cubicBezTo>
                    <a:pt x="7387" y="6342"/>
                    <a:pt x="7445" y="6026"/>
                    <a:pt x="7504" y="5674"/>
                  </a:cubicBezTo>
                  <a:cubicBezTo>
                    <a:pt x="7873" y="5632"/>
                    <a:pt x="8313" y="5591"/>
                    <a:pt x="8759" y="5544"/>
                  </a:cubicBezTo>
                  <a:cubicBezTo>
                    <a:pt x="8912" y="5380"/>
                    <a:pt x="8789" y="5339"/>
                    <a:pt x="8665" y="5245"/>
                  </a:cubicBezTo>
                  <a:cubicBezTo>
                    <a:pt x="8525" y="5140"/>
                    <a:pt x="8337" y="4987"/>
                    <a:pt x="8325" y="4858"/>
                  </a:cubicBezTo>
                  <a:cubicBezTo>
                    <a:pt x="8319" y="4609"/>
                    <a:pt x="8505" y="4453"/>
                    <a:pt x="8766" y="4453"/>
                  </a:cubicBezTo>
                  <a:cubicBezTo>
                    <a:pt x="8775" y="4453"/>
                    <a:pt x="8785" y="4453"/>
                    <a:pt x="8794" y="4453"/>
                  </a:cubicBezTo>
                  <a:cubicBezTo>
                    <a:pt x="8701" y="4295"/>
                    <a:pt x="8613" y="4148"/>
                    <a:pt x="8460" y="3896"/>
                  </a:cubicBezTo>
                  <a:cubicBezTo>
                    <a:pt x="8325" y="4201"/>
                    <a:pt x="8237" y="4406"/>
                    <a:pt x="8143" y="4635"/>
                  </a:cubicBezTo>
                  <a:cubicBezTo>
                    <a:pt x="7973" y="4606"/>
                    <a:pt x="7838" y="4588"/>
                    <a:pt x="7621" y="4553"/>
                  </a:cubicBezTo>
                  <a:cubicBezTo>
                    <a:pt x="7639" y="4342"/>
                    <a:pt x="7574" y="4049"/>
                    <a:pt x="7680" y="3955"/>
                  </a:cubicBezTo>
                  <a:cubicBezTo>
                    <a:pt x="8079" y="3609"/>
                    <a:pt x="7914" y="3221"/>
                    <a:pt x="7850" y="2793"/>
                  </a:cubicBezTo>
                  <a:cubicBezTo>
                    <a:pt x="8044" y="2693"/>
                    <a:pt x="8220" y="2600"/>
                    <a:pt x="8454" y="2470"/>
                  </a:cubicBezTo>
                  <a:lnTo>
                    <a:pt x="8454" y="2470"/>
                  </a:lnTo>
                  <a:cubicBezTo>
                    <a:pt x="8442" y="2629"/>
                    <a:pt x="8437" y="2705"/>
                    <a:pt x="8425" y="2852"/>
                  </a:cubicBezTo>
                  <a:cubicBezTo>
                    <a:pt x="8730" y="2764"/>
                    <a:pt x="9017" y="2676"/>
                    <a:pt x="9334" y="2582"/>
                  </a:cubicBezTo>
                  <a:cubicBezTo>
                    <a:pt x="9346" y="2699"/>
                    <a:pt x="9364" y="2793"/>
                    <a:pt x="9375" y="2881"/>
                  </a:cubicBezTo>
                  <a:cubicBezTo>
                    <a:pt x="9481" y="2705"/>
                    <a:pt x="9575" y="2523"/>
                    <a:pt x="9721" y="2253"/>
                  </a:cubicBezTo>
                  <a:lnTo>
                    <a:pt x="9721" y="2253"/>
                  </a:lnTo>
                  <a:cubicBezTo>
                    <a:pt x="9287" y="2341"/>
                    <a:pt x="9017" y="2400"/>
                    <a:pt x="8894" y="2429"/>
                  </a:cubicBezTo>
                  <a:cubicBezTo>
                    <a:pt x="8313" y="2113"/>
                    <a:pt x="7844" y="1849"/>
                    <a:pt x="7357" y="1585"/>
                  </a:cubicBezTo>
                  <a:cubicBezTo>
                    <a:pt x="7304" y="1356"/>
                    <a:pt x="7293" y="1086"/>
                    <a:pt x="7187" y="857"/>
                  </a:cubicBezTo>
                  <a:cubicBezTo>
                    <a:pt x="7140" y="740"/>
                    <a:pt x="6935" y="669"/>
                    <a:pt x="6788" y="628"/>
                  </a:cubicBezTo>
                  <a:cubicBezTo>
                    <a:pt x="6787" y="628"/>
                    <a:pt x="6787" y="628"/>
                    <a:pt x="6786" y="628"/>
                  </a:cubicBezTo>
                  <a:cubicBezTo>
                    <a:pt x="6739" y="628"/>
                    <a:pt x="6652" y="829"/>
                    <a:pt x="6589" y="939"/>
                  </a:cubicBezTo>
                  <a:cubicBezTo>
                    <a:pt x="6670" y="917"/>
                    <a:pt x="6744" y="905"/>
                    <a:pt x="6808" y="905"/>
                  </a:cubicBezTo>
                  <a:cubicBezTo>
                    <a:pt x="6998" y="905"/>
                    <a:pt x="7100" y="1016"/>
                    <a:pt x="7035" y="1315"/>
                  </a:cubicBezTo>
                  <a:cubicBezTo>
                    <a:pt x="6993" y="1520"/>
                    <a:pt x="6905" y="1725"/>
                    <a:pt x="6841" y="1931"/>
                  </a:cubicBezTo>
                  <a:cubicBezTo>
                    <a:pt x="6683" y="1896"/>
                    <a:pt x="6577" y="1866"/>
                    <a:pt x="6460" y="1837"/>
                  </a:cubicBezTo>
                  <a:cubicBezTo>
                    <a:pt x="6419" y="1984"/>
                    <a:pt x="6383" y="2113"/>
                    <a:pt x="6354" y="2236"/>
                  </a:cubicBezTo>
                  <a:cubicBezTo>
                    <a:pt x="6304" y="2266"/>
                    <a:pt x="6254" y="2278"/>
                    <a:pt x="6205" y="2278"/>
                  </a:cubicBezTo>
                  <a:cubicBezTo>
                    <a:pt x="6054" y="2278"/>
                    <a:pt x="5905" y="2170"/>
                    <a:pt x="5758" y="2170"/>
                  </a:cubicBezTo>
                  <a:cubicBezTo>
                    <a:pt x="5695" y="2170"/>
                    <a:pt x="5631" y="2190"/>
                    <a:pt x="5568" y="2248"/>
                  </a:cubicBezTo>
                  <a:cubicBezTo>
                    <a:pt x="5374" y="2042"/>
                    <a:pt x="5181" y="1837"/>
                    <a:pt x="4940" y="1585"/>
                  </a:cubicBezTo>
                  <a:cubicBezTo>
                    <a:pt x="5067" y="1539"/>
                    <a:pt x="5178" y="1519"/>
                    <a:pt x="5279" y="1519"/>
                  </a:cubicBezTo>
                  <a:cubicBezTo>
                    <a:pt x="5595" y="1519"/>
                    <a:pt x="5803" y="1716"/>
                    <a:pt x="6008" y="1942"/>
                  </a:cubicBezTo>
                  <a:cubicBezTo>
                    <a:pt x="6213" y="1590"/>
                    <a:pt x="6401" y="1262"/>
                    <a:pt x="6589" y="933"/>
                  </a:cubicBezTo>
                  <a:lnTo>
                    <a:pt x="6589" y="933"/>
                  </a:lnTo>
                  <a:cubicBezTo>
                    <a:pt x="6348" y="1115"/>
                    <a:pt x="6108" y="1291"/>
                    <a:pt x="5873" y="1467"/>
                  </a:cubicBezTo>
                  <a:cubicBezTo>
                    <a:pt x="5175" y="1233"/>
                    <a:pt x="5503" y="405"/>
                    <a:pt x="502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9"/>
            <p:cNvSpPr/>
            <p:nvPr/>
          </p:nvSpPr>
          <p:spPr>
            <a:xfrm>
              <a:off x="5950300" y="1648825"/>
              <a:ext cx="200350" cy="183800"/>
            </a:xfrm>
            <a:custGeom>
              <a:avLst/>
              <a:gdLst/>
              <a:ahLst/>
              <a:cxnLst/>
              <a:rect l="l" t="t" r="r" b="b"/>
              <a:pathLst>
                <a:path w="8014" h="7352" extrusionOk="0">
                  <a:moveTo>
                    <a:pt x="12" y="1303"/>
                  </a:moveTo>
                  <a:lnTo>
                    <a:pt x="0" y="1320"/>
                  </a:lnTo>
                  <a:cubicBezTo>
                    <a:pt x="12" y="1325"/>
                    <a:pt x="24" y="1331"/>
                    <a:pt x="36" y="1337"/>
                  </a:cubicBezTo>
                  <a:lnTo>
                    <a:pt x="36" y="1337"/>
                  </a:lnTo>
                  <a:cubicBezTo>
                    <a:pt x="28" y="1325"/>
                    <a:pt x="20" y="1314"/>
                    <a:pt x="12" y="1303"/>
                  </a:cubicBezTo>
                  <a:close/>
                  <a:moveTo>
                    <a:pt x="4046" y="4265"/>
                  </a:moveTo>
                  <a:cubicBezTo>
                    <a:pt x="4538" y="4265"/>
                    <a:pt x="5004" y="4375"/>
                    <a:pt x="5427" y="4695"/>
                  </a:cubicBezTo>
                  <a:lnTo>
                    <a:pt x="5427" y="4695"/>
                  </a:lnTo>
                  <a:cubicBezTo>
                    <a:pt x="5427" y="4742"/>
                    <a:pt x="5428" y="4780"/>
                    <a:pt x="5438" y="4823"/>
                  </a:cubicBezTo>
                  <a:cubicBezTo>
                    <a:pt x="5462" y="4858"/>
                    <a:pt x="5491" y="4905"/>
                    <a:pt x="5521" y="4940"/>
                  </a:cubicBezTo>
                  <a:cubicBezTo>
                    <a:pt x="5462" y="4934"/>
                    <a:pt x="5409" y="4928"/>
                    <a:pt x="5350" y="4917"/>
                  </a:cubicBezTo>
                  <a:cubicBezTo>
                    <a:pt x="4693" y="4717"/>
                    <a:pt x="4025" y="4523"/>
                    <a:pt x="3362" y="4324"/>
                  </a:cubicBezTo>
                  <a:cubicBezTo>
                    <a:pt x="3594" y="4287"/>
                    <a:pt x="3823" y="4265"/>
                    <a:pt x="4046" y="4265"/>
                  </a:cubicBezTo>
                  <a:close/>
                  <a:moveTo>
                    <a:pt x="3497" y="0"/>
                  </a:moveTo>
                  <a:lnTo>
                    <a:pt x="3432" y="1097"/>
                  </a:lnTo>
                  <a:cubicBezTo>
                    <a:pt x="3368" y="1097"/>
                    <a:pt x="3309" y="1103"/>
                    <a:pt x="3239" y="1115"/>
                  </a:cubicBezTo>
                  <a:lnTo>
                    <a:pt x="2910" y="124"/>
                  </a:lnTo>
                  <a:cubicBezTo>
                    <a:pt x="2664" y="165"/>
                    <a:pt x="2623" y="352"/>
                    <a:pt x="2640" y="558"/>
                  </a:cubicBezTo>
                  <a:cubicBezTo>
                    <a:pt x="2822" y="880"/>
                    <a:pt x="3004" y="1203"/>
                    <a:pt x="3197" y="1532"/>
                  </a:cubicBezTo>
                  <a:cubicBezTo>
                    <a:pt x="3197" y="1590"/>
                    <a:pt x="3203" y="1655"/>
                    <a:pt x="3203" y="1713"/>
                  </a:cubicBezTo>
                  <a:cubicBezTo>
                    <a:pt x="3145" y="1690"/>
                    <a:pt x="3086" y="1678"/>
                    <a:pt x="3027" y="1655"/>
                  </a:cubicBezTo>
                  <a:lnTo>
                    <a:pt x="1971" y="1262"/>
                  </a:lnTo>
                  <a:cubicBezTo>
                    <a:pt x="1942" y="1320"/>
                    <a:pt x="1919" y="1367"/>
                    <a:pt x="1901" y="1426"/>
                  </a:cubicBezTo>
                  <a:cubicBezTo>
                    <a:pt x="2147" y="1537"/>
                    <a:pt x="2388" y="1649"/>
                    <a:pt x="2640" y="1760"/>
                  </a:cubicBezTo>
                  <a:cubicBezTo>
                    <a:pt x="3033" y="1936"/>
                    <a:pt x="3456" y="2089"/>
                    <a:pt x="3561" y="2588"/>
                  </a:cubicBezTo>
                  <a:lnTo>
                    <a:pt x="3632" y="2699"/>
                  </a:lnTo>
                  <a:cubicBezTo>
                    <a:pt x="3573" y="2705"/>
                    <a:pt x="3514" y="2705"/>
                    <a:pt x="3456" y="2711"/>
                  </a:cubicBezTo>
                  <a:cubicBezTo>
                    <a:pt x="3262" y="2670"/>
                    <a:pt x="3063" y="2623"/>
                    <a:pt x="2869" y="2582"/>
                  </a:cubicBezTo>
                  <a:cubicBezTo>
                    <a:pt x="2846" y="2629"/>
                    <a:pt x="2816" y="2687"/>
                    <a:pt x="2793" y="2740"/>
                  </a:cubicBezTo>
                  <a:cubicBezTo>
                    <a:pt x="3532" y="2875"/>
                    <a:pt x="4107" y="3245"/>
                    <a:pt x="4559" y="3802"/>
                  </a:cubicBezTo>
                  <a:cubicBezTo>
                    <a:pt x="4600" y="3303"/>
                    <a:pt x="4605" y="2799"/>
                    <a:pt x="4688" y="2300"/>
                  </a:cubicBezTo>
                  <a:cubicBezTo>
                    <a:pt x="4764" y="1807"/>
                    <a:pt x="4934" y="1320"/>
                    <a:pt x="5174" y="828"/>
                  </a:cubicBezTo>
                  <a:cubicBezTo>
                    <a:pt x="5216" y="1297"/>
                    <a:pt x="5292" y="1778"/>
                    <a:pt x="5262" y="2247"/>
                  </a:cubicBezTo>
                  <a:cubicBezTo>
                    <a:pt x="5227" y="2758"/>
                    <a:pt x="5110" y="3256"/>
                    <a:pt x="4993" y="3755"/>
                  </a:cubicBezTo>
                  <a:cubicBezTo>
                    <a:pt x="4981" y="3843"/>
                    <a:pt x="4793" y="3884"/>
                    <a:pt x="4693" y="3943"/>
                  </a:cubicBezTo>
                  <a:cubicBezTo>
                    <a:pt x="4664" y="3978"/>
                    <a:pt x="4635" y="4048"/>
                    <a:pt x="4605" y="4048"/>
                  </a:cubicBezTo>
                  <a:cubicBezTo>
                    <a:pt x="4559" y="4047"/>
                    <a:pt x="4512" y="4047"/>
                    <a:pt x="4465" y="4047"/>
                  </a:cubicBezTo>
                  <a:cubicBezTo>
                    <a:pt x="4188" y="4047"/>
                    <a:pt x="3908" y="4064"/>
                    <a:pt x="3630" y="4064"/>
                  </a:cubicBezTo>
                  <a:cubicBezTo>
                    <a:pt x="3218" y="4064"/>
                    <a:pt x="2808" y="4027"/>
                    <a:pt x="2411" y="3843"/>
                  </a:cubicBezTo>
                  <a:cubicBezTo>
                    <a:pt x="1860" y="3585"/>
                    <a:pt x="1643" y="3080"/>
                    <a:pt x="1326" y="2629"/>
                  </a:cubicBezTo>
                  <a:lnTo>
                    <a:pt x="1326" y="2629"/>
                  </a:lnTo>
                  <a:lnTo>
                    <a:pt x="1344" y="2646"/>
                  </a:lnTo>
                  <a:cubicBezTo>
                    <a:pt x="1104" y="2190"/>
                    <a:pt x="454" y="1540"/>
                    <a:pt x="36" y="1337"/>
                  </a:cubicBezTo>
                  <a:lnTo>
                    <a:pt x="36" y="1337"/>
                  </a:lnTo>
                  <a:cubicBezTo>
                    <a:pt x="469" y="1958"/>
                    <a:pt x="946" y="2552"/>
                    <a:pt x="1332" y="3198"/>
                  </a:cubicBezTo>
                  <a:cubicBezTo>
                    <a:pt x="1883" y="4089"/>
                    <a:pt x="2652" y="4582"/>
                    <a:pt x="3679" y="4723"/>
                  </a:cubicBezTo>
                  <a:cubicBezTo>
                    <a:pt x="3966" y="4764"/>
                    <a:pt x="4259" y="4799"/>
                    <a:pt x="4529" y="4899"/>
                  </a:cubicBezTo>
                  <a:cubicBezTo>
                    <a:pt x="4869" y="5022"/>
                    <a:pt x="5227" y="5139"/>
                    <a:pt x="5509" y="5351"/>
                  </a:cubicBezTo>
                  <a:cubicBezTo>
                    <a:pt x="6142" y="5838"/>
                    <a:pt x="6729" y="6371"/>
                    <a:pt x="7339" y="6882"/>
                  </a:cubicBezTo>
                  <a:cubicBezTo>
                    <a:pt x="7398" y="6929"/>
                    <a:pt x="7451" y="6970"/>
                    <a:pt x="7509" y="7017"/>
                  </a:cubicBezTo>
                  <a:cubicBezTo>
                    <a:pt x="7539" y="7052"/>
                    <a:pt x="7568" y="7081"/>
                    <a:pt x="7597" y="7116"/>
                  </a:cubicBezTo>
                  <a:lnTo>
                    <a:pt x="7421" y="7163"/>
                  </a:lnTo>
                  <a:lnTo>
                    <a:pt x="7398" y="7169"/>
                  </a:lnTo>
                  <a:cubicBezTo>
                    <a:pt x="5790" y="7052"/>
                    <a:pt x="4195" y="6847"/>
                    <a:pt x="2611" y="6518"/>
                  </a:cubicBezTo>
                  <a:cubicBezTo>
                    <a:pt x="2288" y="6454"/>
                    <a:pt x="1942" y="6465"/>
                    <a:pt x="1614" y="6436"/>
                  </a:cubicBezTo>
                  <a:lnTo>
                    <a:pt x="1614" y="6436"/>
                  </a:lnTo>
                  <a:cubicBezTo>
                    <a:pt x="1825" y="6524"/>
                    <a:pt x="2024" y="6665"/>
                    <a:pt x="2241" y="6706"/>
                  </a:cubicBezTo>
                  <a:cubicBezTo>
                    <a:pt x="3825" y="7046"/>
                    <a:pt x="5427" y="7281"/>
                    <a:pt x="7046" y="7351"/>
                  </a:cubicBezTo>
                  <a:cubicBezTo>
                    <a:pt x="7351" y="7322"/>
                    <a:pt x="7662" y="7292"/>
                    <a:pt x="8014" y="7263"/>
                  </a:cubicBezTo>
                  <a:cubicBezTo>
                    <a:pt x="7920" y="6852"/>
                    <a:pt x="7556" y="6682"/>
                    <a:pt x="7281" y="6442"/>
                  </a:cubicBezTo>
                  <a:cubicBezTo>
                    <a:pt x="6899" y="6119"/>
                    <a:pt x="6313" y="5967"/>
                    <a:pt x="6313" y="5315"/>
                  </a:cubicBezTo>
                  <a:cubicBezTo>
                    <a:pt x="5980" y="5182"/>
                    <a:pt x="5920" y="4677"/>
                    <a:pt x="5502" y="4677"/>
                  </a:cubicBezTo>
                  <a:cubicBezTo>
                    <a:pt x="5480" y="4677"/>
                    <a:pt x="5457" y="4678"/>
                    <a:pt x="5433" y="4681"/>
                  </a:cubicBezTo>
                  <a:lnTo>
                    <a:pt x="5433" y="4681"/>
                  </a:lnTo>
                  <a:cubicBezTo>
                    <a:pt x="5437" y="4580"/>
                    <a:pt x="5471" y="4472"/>
                    <a:pt x="5433" y="4406"/>
                  </a:cubicBezTo>
                  <a:cubicBezTo>
                    <a:pt x="5204" y="3996"/>
                    <a:pt x="5233" y="3585"/>
                    <a:pt x="5339" y="3098"/>
                  </a:cubicBezTo>
                  <a:lnTo>
                    <a:pt x="5339" y="3098"/>
                  </a:lnTo>
                  <a:cubicBezTo>
                    <a:pt x="5579" y="3473"/>
                    <a:pt x="5790" y="3790"/>
                    <a:pt x="6002" y="4107"/>
                  </a:cubicBezTo>
                  <a:cubicBezTo>
                    <a:pt x="5990" y="3978"/>
                    <a:pt x="5984" y="3843"/>
                    <a:pt x="5943" y="3714"/>
                  </a:cubicBezTo>
                  <a:cubicBezTo>
                    <a:pt x="5837" y="3350"/>
                    <a:pt x="5661" y="2992"/>
                    <a:pt x="5603" y="2617"/>
                  </a:cubicBezTo>
                  <a:cubicBezTo>
                    <a:pt x="5485" y="1807"/>
                    <a:pt x="5415" y="998"/>
                    <a:pt x="5339" y="182"/>
                  </a:cubicBezTo>
                  <a:cubicBezTo>
                    <a:pt x="5327" y="124"/>
                    <a:pt x="5397" y="59"/>
                    <a:pt x="5433" y="0"/>
                  </a:cubicBezTo>
                  <a:lnTo>
                    <a:pt x="5433" y="0"/>
                  </a:lnTo>
                  <a:cubicBezTo>
                    <a:pt x="5339" y="65"/>
                    <a:pt x="5233" y="130"/>
                    <a:pt x="5139" y="206"/>
                  </a:cubicBezTo>
                  <a:cubicBezTo>
                    <a:pt x="5057" y="270"/>
                    <a:pt x="4987" y="341"/>
                    <a:pt x="4905" y="417"/>
                  </a:cubicBezTo>
                  <a:cubicBezTo>
                    <a:pt x="4693" y="1273"/>
                    <a:pt x="4476" y="2130"/>
                    <a:pt x="4236" y="3110"/>
                  </a:cubicBezTo>
                  <a:cubicBezTo>
                    <a:pt x="4077" y="2828"/>
                    <a:pt x="3913" y="2605"/>
                    <a:pt x="3819" y="2359"/>
                  </a:cubicBezTo>
                  <a:cubicBezTo>
                    <a:pt x="3526" y="1625"/>
                    <a:pt x="3667" y="880"/>
                    <a:pt x="3808" y="130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9"/>
            <p:cNvSpPr/>
            <p:nvPr/>
          </p:nvSpPr>
          <p:spPr>
            <a:xfrm>
              <a:off x="5927550" y="1846200"/>
              <a:ext cx="374025" cy="90525"/>
            </a:xfrm>
            <a:custGeom>
              <a:avLst/>
              <a:gdLst/>
              <a:ahLst/>
              <a:cxnLst/>
              <a:rect l="l" t="t" r="r" b="b"/>
              <a:pathLst>
                <a:path w="14961" h="3621" extrusionOk="0">
                  <a:moveTo>
                    <a:pt x="2248" y="588"/>
                  </a:moveTo>
                  <a:lnTo>
                    <a:pt x="2236" y="594"/>
                  </a:lnTo>
                  <a:cubicBezTo>
                    <a:pt x="2238" y="595"/>
                    <a:pt x="2239" y="595"/>
                    <a:pt x="2240" y="596"/>
                  </a:cubicBezTo>
                  <a:lnTo>
                    <a:pt x="2240" y="596"/>
                  </a:lnTo>
                  <a:cubicBezTo>
                    <a:pt x="2243" y="594"/>
                    <a:pt x="2245" y="591"/>
                    <a:pt x="2248" y="588"/>
                  </a:cubicBezTo>
                  <a:close/>
                  <a:moveTo>
                    <a:pt x="928" y="1034"/>
                  </a:moveTo>
                  <a:lnTo>
                    <a:pt x="922" y="1040"/>
                  </a:lnTo>
                  <a:cubicBezTo>
                    <a:pt x="923" y="1040"/>
                    <a:pt x="923" y="1040"/>
                    <a:pt x="924" y="1040"/>
                  </a:cubicBezTo>
                  <a:lnTo>
                    <a:pt x="924" y="1040"/>
                  </a:lnTo>
                  <a:lnTo>
                    <a:pt x="928" y="1034"/>
                  </a:lnTo>
                  <a:close/>
                  <a:moveTo>
                    <a:pt x="12409" y="2501"/>
                  </a:moveTo>
                  <a:cubicBezTo>
                    <a:pt x="12420" y="2536"/>
                    <a:pt x="12438" y="2565"/>
                    <a:pt x="12444" y="2589"/>
                  </a:cubicBezTo>
                  <a:cubicBezTo>
                    <a:pt x="12444" y="2606"/>
                    <a:pt x="12414" y="2618"/>
                    <a:pt x="12403" y="2636"/>
                  </a:cubicBezTo>
                  <a:cubicBezTo>
                    <a:pt x="12385" y="2606"/>
                    <a:pt x="12373" y="2577"/>
                    <a:pt x="12362" y="2548"/>
                  </a:cubicBezTo>
                  <a:cubicBezTo>
                    <a:pt x="12362" y="2530"/>
                    <a:pt x="12391" y="2518"/>
                    <a:pt x="12409" y="2501"/>
                  </a:cubicBezTo>
                  <a:close/>
                  <a:moveTo>
                    <a:pt x="12786" y="2929"/>
                  </a:moveTo>
                  <a:cubicBezTo>
                    <a:pt x="12787" y="2938"/>
                    <a:pt x="12789" y="2948"/>
                    <a:pt x="12790" y="2958"/>
                  </a:cubicBezTo>
                  <a:lnTo>
                    <a:pt x="12796" y="2929"/>
                  </a:lnTo>
                  <a:cubicBezTo>
                    <a:pt x="12793" y="2929"/>
                    <a:pt x="12789" y="2929"/>
                    <a:pt x="12786" y="2929"/>
                  </a:cubicBezTo>
                  <a:close/>
                  <a:moveTo>
                    <a:pt x="5913" y="1"/>
                  </a:moveTo>
                  <a:cubicBezTo>
                    <a:pt x="5756" y="1"/>
                    <a:pt x="5596" y="23"/>
                    <a:pt x="5474" y="90"/>
                  </a:cubicBezTo>
                  <a:cubicBezTo>
                    <a:pt x="5162" y="263"/>
                    <a:pt x="4842" y="310"/>
                    <a:pt x="4516" y="310"/>
                  </a:cubicBezTo>
                  <a:cubicBezTo>
                    <a:pt x="4346" y="310"/>
                    <a:pt x="4175" y="297"/>
                    <a:pt x="4002" y="283"/>
                  </a:cubicBezTo>
                  <a:cubicBezTo>
                    <a:pt x="3808" y="283"/>
                    <a:pt x="3609" y="295"/>
                    <a:pt x="3409" y="295"/>
                  </a:cubicBezTo>
                  <a:lnTo>
                    <a:pt x="3421" y="283"/>
                  </a:lnTo>
                  <a:lnTo>
                    <a:pt x="3421" y="283"/>
                  </a:lnTo>
                  <a:cubicBezTo>
                    <a:pt x="3151" y="453"/>
                    <a:pt x="2876" y="629"/>
                    <a:pt x="2600" y="805"/>
                  </a:cubicBezTo>
                  <a:cubicBezTo>
                    <a:pt x="2541" y="805"/>
                    <a:pt x="2477" y="800"/>
                    <a:pt x="2418" y="800"/>
                  </a:cubicBezTo>
                  <a:cubicBezTo>
                    <a:pt x="2453" y="776"/>
                    <a:pt x="2494" y="747"/>
                    <a:pt x="2529" y="723"/>
                  </a:cubicBezTo>
                  <a:cubicBezTo>
                    <a:pt x="2437" y="683"/>
                    <a:pt x="2333" y="637"/>
                    <a:pt x="2240" y="596"/>
                  </a:cubicBezTo>
                  <a:lnTo>
                    <a:pt x="2240" y="596"/>
                  </a:lnTo>
                  <a:cubicBezTo>
                    <a:pt x="2149" y="694"/>
                    <a:pt x="2051" y="796"/>
                    <a:pt x="1949" y="893"/>
                  </a:cubicBezTo>
                  <a:lnTo>
                    <a:pt x="2172" y="893"/>
                  </a:lnTo>
                  <a:cubicBezTo>
                    <a:pt x="1767" y="1392"/>
                    <a:pt x="1702" y="1439"/>
                    <a:pt x="863" y="1680"/>
                  </a:cubicBezTo>
                  <a:lnTo>
                    <a:pt x="1515" y="1028"/>
                  </a:lnTo>
                  <a:lnTo>
                    <a:pt x="1515" y="1028"/>
                  </a:lnTo>
                  <a:cubicBezTo>
                    <a:pt x="1322" y="1034"/>
                    <a:pt x="1123" y="1034"/>
                    <a:pt x="924" y="1040"/>
                  </a:cubicBezTo>
                  <a:lnTo>
                    <a:pt x="924" y="1040"/>
                  </a:lnTo>
                  <a:lnTo>
                    <a:pt x="623" y="1474"/>
                  </a:lnTo>
                  <a:cubicBezTo>
                    <a:pt x="593" y="1527"/>
                    <a:pt x="564" y="1586"/>
                    <a:pt x="535" y="1638"/>
                  </a:cubicBezTo>
                  <a:cubicBezTo>
                    <a:pt x="353" y="1861"/>
                    <a:pt x="177" y="2090"/>
                    <a:pt x="1" y="2319"/>
                  </a:cubicBezTo>
                  <a:cubicBezTo>
                    <a:pt x="36" y="2360"/>
                    <a:pt x="71" y="2401"/>
                    <a:pt x="107" y="2442"/>
                  </a:cubicBezTo>
                  <a:cubicBezTo>
                    <a:pt x="1209" y="1873"/>
                    <a:pt x="2265" y="1198"/>
                    <a:pt x="3415" y="764"/>
                  </a:cubicBezTo>
                  <a:cubicBezTo>
                    <a:pt x="4283" y="436"/>
                    <a:pt x="5257" y="412"/>
                    <a:pt x="6178" y="260"/>
                  </a:cubicBezTo>
                  <a:cubicBezTo>
                    <a:pt x="6188" y="258"/>
                    <a:pt x="6197" y="257"/>
                    <a:pt x="6206" y="257"/>
                  </a:cubicBezTo>
                  <a:cubicBezTo>
                    <a:pt x="6245" y="257"/>
                    <a:pt x="6286" y="273"/>
                    <a:pt x="6319" y="277"/>
                  </a:cubicBezTo>
                  <a:cubicBezTo>
                    <a:pt x="8108" y="659"/>
                    <a:pt x="9904" y="1040"/>
                    <a:pt x="11705" y="1421"/>
                  </a:cubicBezTo>
                  <a:cubicBezTo>
                    <a:pt x="11675" y="1468"/>
                    <a:pt x="11652" y="1509"/>
                    <a:pt x="11622" y="1556"/>
                  </a:cubicBezTo>
                  <a:cubicBezTo>
                    <a:pt x="11798" y="1873"/>
                    <a:pt x="11969" y="2184"/>
                    <a:pt x="12127" y="2489"/>
                  </a:cubicBezTo>
                  <a:cubicBezTo>
                    <a:pt x="11892" y="2577"/>
                    <a:pt x="11622" y="2683"/>
                    <a:pt x="11347" y="2794"/>
                  </a:cubicBezTo>
                  <a:cubicBezTo>
                    <a:pt x="11471" y="2746"/>
                    <a:pt x="11592" y="2728"/>
                    <a:pt x="11711" y="2728"/>
                  </a:cubicBezTo>
                  <a:cubicBezTo>
                    <a:pt x="12083" y="2728"/>
                    <a:pt x="12433" y="2908"/>
                    <a:pt x="12786" y="2929"/>
                  </a:cubicBezTo>
                  <a:lnTo>
                    <a:pt x="12786" y="2929"/>
                  </a:lnTo>
                  <a:cubicBezTo>
                    <a:pt x="12770" y="2805"/>
                    <a:pt x="12759" y="2687"/>
                    <a:pt x="12737" y="2524"/>
                  </a:cubicBezTo>
                  <a:lnTo>
                    <a:pt x="12737" y="2524"/>
                  </a:lnTo>
                  <a:cubicBezTo>
                    <a:pt x="13003" y="2641"/>
                    <a:pt x="13247" y="2706"/>
                    <a:pt x="13488" y="2706"/>
                  </a:cubicBezTo>
                  <a:cubicBezTo>
                    <a:pt x="13743" y="2706"/>
                    <a:pt x="13994" y="2634"/>
                    <a:pt x="14262" y="2477"/>
                  </a:cubicBezTo>
                  <a:lnTo>
                    <a:pt x="14262" y="3229"/>
                  </a:lnTo>
                  <a:lnTo>
                    <a:pt x="14262" y="3229"/>
                  </a:lnTo>
                  <a:cubicBezTo>
                    <a:pt x="14258" y="3229"/>
                    <a:pt x="14255" y="3228"/>
                    <a:pt x="14251" y="3228"/>
                  </a:cubicBezTo>
                  <a:lnTo>
                    <a:pt x="14251" y="3228"/>
                  </a:lnTo>
                  <a:lnTo>
                    <a:pt x="14262" y="3240"/>
                  </a:lnTo>
                  <a:lnTo>
                    <a:pt x="14262" y="3229"/>
                  </a:lnTo>
                  <a:lnTo>
                    <a:pt x="14262" y="3229"/>
                  </a:lnTo>
                  <a:cubicBezTo>
                    <a:pt x="14438" y="3236"/>
                    <a:pt x="14562" y="3274"/>
                    <a:pt x="14579" y="3504"/>
                  </a:cubicBezTo>
                  <a:cubicBezTo>
                    <a:pt x="14584" y="3569"/>
                    <a:pt x="14733" y="3621"/>
                    <a:pt x="14881" y="3621"/>
                  </a:cubicBezTo>
                  <a:cubicBezTo>
                    <a:pt x="14908" y="3621"/>
                    <a:pt x="14935" y="3619"/>
                    <a:pt x="14960" y="3615"/>
                  </a:cubicBezTo>
                  <a:cubicBezTo>
                    <a:pt x="14931" y="3551"/>
                    <a:pt x="14896" y="3492"/>
                    <a:pt x="14855" y="3428"/>
                  </a:cubicBezTo>
                  <a:cubicBezTo>
                    <a:pt x="14679" y="2976"/>
                    <a:pt x="14515" y="2536"/>
                    <a:pt x="14315" y="2020"/>
                  </a:cubicBezTo>
                  <a:cubicBezTo>
                    <a:pt x="14067" y="2258"/>
                    <a:pt x="13820" y="2331"/>
                    <a:pt x="13566" y="2331"/>
                  </a:cubicBezTo>
                  <a:cubicBezTo>
                    <a:pt x="13226" y="2331"/>
                    <a:pt x="12876" y="2198"/>
                    <a:pt x="12502" y="2155"/>
                  </a:cubicBezTo>
                  <a:cubicBezTo>
                    <a:pt x="12784" y="1908"/>
                    <a:pt x="13007" y="1691"/>
                    <a:pt x="13242" y="1480"/>
                  </a:cubicBezTo>
                  <a:cubicBezTo>
                    <a:pt x="13224" y="1451"/>
                    <a:pt x="13201" y="1427"/>
                    <a:pt x="13177" y="1398"/>
                  </a:cubicBezTo>
                  <a:cubicBezTo>
                    <a:pt x="12960" y="1363"/>
                    <a:pt x="12737" y="1333"/>
                    <a:pt x="12461" y="1292"/>
                  </a:cubicBezTo>
                  <a:cubicBezTo>
                    <a:pt x="12391" y="1363"/>
                    <a:pt x="12285" y="1480"/>
                    <a:pt x="12068" y="1715"/>
                  </a:cubicBezTo>
                  <a:lnTo>
                    <a:pt x="12068" y="870"/>
                  </a:lnTo>
                  <a:cubicBezTo>
                    <a:pt x="11740" y="858"/>
                    <a:pt x="11417" y="852"/>
                    <a:pt x="11118" y="541"/>
                  </a:cubicBezTo>
                  <a:cubicBezTo>
                    <a:pt x="11404" y="452"/>
                    <a:pt x="11648" y="378"/>
                    <a:pt x="11879" y="305"/>
                  </a:cubicBezTo>
                  <a:lnTo>
                    <a:pt x="11879" y="305"/>
                  </a:lnTo>
                  <a:cubicBezTo>
                    <a:pt x="11893" y="305"/>
                    <a:pt x="11908" y="306"/>
                    <a:pt x="11922" y="307"/>
                  </a:cubicBezTo>
                  <a:lnTo>
                    <a:pt x="11910" y="295"/>
                  </a:lnTo>
                  <a:cubicBezTo>
                    <a:pt x="11900" y="298"/>
                    <a:pt x="11890" y="301"/>
                    <a:pt x="11879" y="305"/>
                  </a:cubicBezTo>
                  <a:lnTo>
                    <a:pt x="11879" y="305"/>
                  </a:lnTo>
                  <a:cubicBezTo>
                    <a:pt x="11653" y="294"/>
                    <a:pt x="11426" y="283"/>
                    <a:pt x="11200" y="272"/>
                  </a:cubicBezTo>
                  <a:cubicBezTo>
                    <a:pt x="10672" y="324"/>
                    <a:pt x="10660" y="336"/>
                    <a:pt x="10971" y="805"/>
                  </a:cubicBezTo>
                  <a:lnTo>
                    <a:pt x="11171" y="958"/>
                  </a:lnTo>
                  <a:cubicBezTo>
                    <a:pt x="11159" y="981"/>
                    <a:pt x="11147" y="1005"/>
                    <a:pt x="11141" y="1028"/>
                  </a:cubicBezTo>
                  <a:lnTo>
                    <a:pt x="10854" y="940"/>
                  </a:lnTo>
                  <a:cubicBezTo>
                    <a:pt x="9986" y="747"/>
                    <a:pt x="9123" y="565"/>
                    <a:pt x="8255" y="383"/>
                  </a:cubicBezTo>
                  <a:cubicBezTo>
                    <a:pt x="7557" y="254"/>
                    <a:pt x="6876" y="119"/>
                    <a:pt x="6178" y="19"/>
                  </a:cubicBezTo>
                  <a:cubicBezTo>
                    <a:pt x="6096" y="8"/>
                    <a:pt x="6005" y="1"/>
                    <a:pt x="591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9"/>
            <p:cNvSpPr/>
            <p:nvPr/>
          </p:nvSpPr>
          <p:spPr>
            <a:xfrm>
              <a:off x="5757275" y="2122100"/>
              <a:ext cx="224425" cy="74050"/>
            </a:xfrm>
            <a:custGeom>
              <a:avLst/>
              <a:gdLst/>
              <a:ahLst/>
              <a:cxnLst/>
              <a:rect l="l" t="t" r="r" b="b"/>
              <a:pathLst>
                <a:path w="8977" h="2962" extrusionOk="0">
                  <a:moveTo>
                    <a:pt x="4326" y="866"/>
                  </a:moveTo>
                  <a:cubicBezTo>
                    <a:pt x="4317" y="902"/>
                    <a:pt x="4311" y="938"/>
                    <a:pt x="4295" y="974"/>
                  </a:cubicBezTo>
                  <a:cubicBezTo>
                    <a:pt x="4272" y="957"/>
                    <a:pt x="4254" y="939"/>
                    <a:pt x="4231" y="916"/>
                  </a:cubicBezTo>
                  <a:cubicBezTo>
                    <a:pt x="4261" y="900"/>
                    <a:pt x="4292" y="885"/>
                    <a:pt x="4326" y="866"/>
                  </a:cubicBezTo>
                  <a:close/>
                  <a:moveTo>
                    <a:pt x="4501" y="1"/>
                  </a:moveTo>
                  <a:lnTo>
                    <a:pt x="4501" y="1"/>
                  </a:lnTo>
                  <a:cubicBezTo>
                    <a:pt x="4134" y="476"/>
                    <a:pt x="3490" y="760"/>
                    <a:pt x="2867" y="760"/>
                  </a:cubicBezTo>
                  <a:cubicBezTo>
                    <a:pt x="2644" y="760"/>
                    <a:pt x="2423" y="723"/>
                    <a:pt x="2219" y="646"/>
                  </a:cubicBezTo>
                  <a:cubicBezTo>
                    <a:pt x="2183" y="634"/>
                    <a:pt x="2183" y="517"/>
                    <a:pt x="2172" y="441"/>
                  </a:cubicBezTo>
                  <a:lnTo>
                    <a:pt x="2072" y="347"/>
                  </a:lnTo>
                  <a:cubicBezTo>
                    <a:pt x="1427" y="1103"/>
                    <a:pt x="969" y="2030"/>
                    <a:pt x="1" y="2523"/>
                  </a:cubicBezTo>
                  <a:cubicBezTo>
                    <a:pt x="189" y="2599"/>
                    <a:pt x="353" y="2599"/>
                    <a:pt x="506" y="2599"/>
                  </a:cubicBezTo>
                  <a:cubicBezTo>
                    <a:pt x="625" y="2599"/>
                    <a:pt x="752" y="2583"/>
                    <a:pt x="876" y="2583"/>
                  </a:cubicBezTo>
                  <a:cubicBezTo>
                    <a:pt x="947" y="2583"/>
                    <a:pt x="1018" y="2588"/>
                    <a:pt x="1086" y="2605"/>
                  </a:cubicBezTo>
                  <a:cubicBezTo>
                    <a:pt x="2045" y="2824"/>
                    <a:pt x="3007" y="2962"/>
                    <a:pt x="3976" y="2962"/>
                  </a:cubicBezTo>
                  <a:cubicBezTo>
                    <a:pt x="4590" y="2962"/>
                    <a:pt x="5207" y="2906"/>
                    <a:pt x="5826" y="2781"/>
                  </a:cubicBezTo>
                  <a:cubicBezTo>
                    <a:pt x="6988" y="2547"/>
                    <a:pt x="8132" y="2318"/>
                    <a:pt x="8977" y="1397"/>
                  </a:cubicBezTo>
                  <a:cubicBezTo>
                    <a:pt x="8936" y="1344"/>
                    <a:pt x="8895" y="1297"/>
                    <a:pt x="8865" y="1262"/>
                  </a:cubicBezTo>
                  <a:cubicBezTo>
                    <a:pt x="8619" y="1408"/>
                    <a:pt x="8372" y="1555"/>
                    <a:pt x="8138" y="1714"/>
                  </a:cubicBezTo>
                  <a:cubicBezTo>
                    <a:pt x="7789" y="1949"/>
                    <a:pt x="7445" y="2180"/>
                    <a:pt x="7020" y="2180"/>
                  </a:cubicBezTo>
                  <a:cubicBezTo>
                    <a:pt x="6958" y="2180"/>
                    <a:pt x="6895" y="2176"/>
                    <a:pt x="6830" y="2165"/>
                  </a:cubicBezTo>
                  <a:lnTo>
                    <a:pt x="6830" y="2165"/>
                  </a:lnTo>
                  <a:cubicBezTo>
                    <a:pt x="6847" y="2183"/>
                    <a:pt x="6853" y="2206"/>
                    <a:pt x="6859" y="2230"/>
                  </a:cubicBezTo>
                  <a:cubicBezTo>
                    <a:pt x="6812" y="2206"/>
                    <a:pt x="6753" y="2183"/>
                    <a:pt x="6700" y="2165"/>
                  </a:cubicBezTo>
                  <a:cubicBezTo>
                    <a:pt x="6185" y="2356"/>
                    <a:pt x="5688" y="2596"/>
                    <a:pt x="5125" y="2596"/>
                  </a:cubicBezTo>
                  <a:cubicBezTo>
                    <a:pt x="5048" y="2596"/>
                    <a:pt x="4968" y="2592"/>
                    <a:pt x="4888" y="2582"/>
                  </a:cubicBezTo>
                  <a:cubicBezTo>
                    <a:pt x="5005" y="2394"/>
                    <a:pt x="5122" y="2206"/>
                    <a:pt x="5240" y="2019"/>
                  </a:cubicBezTo>
                  <a:lnTo>
                    <a:pt x="5240" y="2019"/>
                  </a:lnTo>
                  <a:cubicBezTo>
                    <a:pt x="4911" y="2206"/>
                    <a:pt x="4571" y="2382"/>
                    <a:pt x="4260" y="2588"/>
                  </a:cubicBezTo>
                  <a:cubicBezTo>
                    <a:pt x="4083" y="2699"/>
                    <a:pt x="3905" y="2741"/>
                    <a:pt x="3725" y="2741"/>
                  </a:cubicBezTo>
                  <a:cubicBezTo>
                    <a:pt x="3583" y="2741"/>
                    <a:pt x="3441" y="2715"/>
                    <a:pt x="3298" y="2676"/>
                  </a:cubicBezTo>
                  <a:cubicBezTo>
                    <a:pt x="3245" y="2664"/>
                    <a:pt x="3222" y="2541"/>
                    <a:pt x="3186" y="2459"/>
                  </a:cubicBezTo>
                  <a:cubicBezTo>
                    <a:pt x="2885" y="2546"/>
                    <a:pt x="2586" y="2588"/>
                    <a:pt x="2286" y="2588"/>
                  </a:cubicBezTo>
                  <a:cubicBezTo>
                    <a:pt x="1820" y="2588"/>
                    <a:pt x="1349" y="2487"/>
                    <a:pt x="857" y="2294"/>
                  </a:cubicBezTo>
                  <a:cubicBezTo>
                    <a:pt x="1186" y="1878"/>
                    <a:pt x="1450" y="1467"/>
                    <a:pt x="1796" y="1150"/>
                  </a:cubicBezTo>
                  <a:cubicBezTo>
                    <a:pt x="1955" y="998"/>
                    <a:pt x="2277" y="992"/>
                    <a:pt x="2535" y="963"/>
                  </a:cubicBezTo>
                  <a:cubicBezTo>
                    <a:pt x="2876" y="922"/>
                    <a:pt x="3210" y="922"/>
                    <a:pt x="3544" y="910"/>
                  </a:cubicBezTo>
                  <a:lnTo>
                    <a:pt x="3726" y="886"/>
                  </a:lnTo>
                  <a:lnTo>
                    <a:pt x="3726" y="886"/>
                  </a:lnTo>
                  <a:cubicBezTo>
                    <a:pt x="3691" y="939"/>
                    <a:pt x="3673" y="980"/>
                    <a:pt x="3650" y="1033"/>
                  </a:cubicBezTo>
                  <a:cubicBezTo>
                    <a:pt x="3621" y="1115"/>
                    <a:pt x="3597" y="1186"/>
                    <a:pt x="3580" y="1262"/>
                  </a:cubicBezTo>
                  <a:cubicBezTo>
                    <a:pt x="3615" y="1297"/>
                    <a:pt x="3644" y="1332"/>
                    <a:pt x="3679" y="1373"/>
                  </a:cubicBezTo>
                  <a:cubicBezTo>
                    <a:pt x="3773" y="1315"/>
                    <a:pt x="3879" y="1256"/>
                    <a:pt x="3973" y="1197"/>
                  </a:cubicBezTo>
                  <a:cubicBezTo>
                    <a:pt x="4031" y="1168"/>
                    <a:pt x="4084" y="1144"/>
                    <a:pt x="4143" y="1115"/>
                  </a:cubicBezTo>
                  <a:lnTo>
                    <a:pt x="4143" y="1115"/>
                  </a:lnTo>
                  <a:cubicBezTo>
                    <a:pt x="4125" y="1186"/>
                    <a:pt x="4108" y="1262"/>
                    <a:pt x="4090" y="1332"/>
                  </a:cubicBezTo>
                  <a:cubicBezTo>
                    <a:pt x="4066" y="1473"/>
                    <a:pt x="4055" y="1608"/>
                    <a:pt x="4037" y="1743"/>
                  </a:cubicBezTo>
                  <a:cubicBezTo>
                    <a:pt x="4430" y="1508"/>
                    <a:pt x="4647" y="1174"/>
                    <a:pt x="4647" y="710"/>
                  </a:cubicBezTo>
                  <a:lnTo>
                    <a:pt x="4647" y="710"/>
                  </a:lnTo>
                  <a:cubicBezTo>
                    <a:pt x="4541" y="755"/>
                    <a:pt x="4445" y="800"/>
                    <a:pt x="4344" y="845"/>
                  </a:cubicBezTo>
                  <a:lnTo>
                    <a:pt x="4344" y="845"/>
                  </a:lnTo>
                  <a:cubicBezTo>
                    <a:pt x="4391" y="562"/>
                    <a:pt x="4449" y="284"/>
                    <a:pt x="45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9"/>
            <p:cNvSpPr/>
            <p:nvPr/>
          </p:nvSpPr>
          <p:spPr>
            <a:xfrm>
              <a:off x="5953525" y="1802500"/>
              <a:ext cx="183775" cy="53300"/>
            </a:xfrm>
            <a:custGeom>
              <a:avLst/>
              <a:gdLst/>
              <a:ahLst/>
              <a:cxnLst/>
              <a:rect l="l" t="t" r="r" b="b"/>
              <a:pathLst>
                <a:path w="7351" h="2132" extrusionOk="0">
                  <a:moveTo>
                    <a:pt x="765" y="0"/>
                  </a:moveTo>
                  <a:cubicBezTo>
                    <a:pt x="514" y="0"/>
                    <a:pt x="264" y="100"/>
                    <a:pt x="13" y="135"/>
                  </a:cubicBezTo>
                  <a:lnTo>
                    <a:pt x="13" y="135"/>
                  </a:lnTo>
                  <a:cubicBezTo>
                    <a:pt x="13" y="129"/>
                    <a:pt x="12" y="124"/>
                    <a:pt x="12" y="119"/>
                  </a:cubicBezTo>
                  <a:lnTo>
                    <a:pt x="0" y="136"/>
                  </a:lnTo>
                  <a:cubicBezTo>
                    <a:pt x="5" y="136"/>
                    <a:pt x="9" y="135"/>
                    <a:pt x="13" y="135"/>
                  </a:cubicBezTo>
                  <a:lnTo>
                    <a:pt x="13" y="135"/>
                  </a:lnTo>
                  <a:cubicBezTo>
                    <a:pt x="24" y="306"/>
                    <a:pt x="30" y="488"/>
                    <a:pt x="47" y="670"/>
                  </a:cubicBezTo>
                  <a:cubicBezTo>
                    <a:pt x="1344" y="729"/>
                    <a:pt x="2605" y="788"/>
                    <a:pt x="3860" y="1580"/>
                  </a:cubicBezTo>
                  <a:cubicBezTo>
                    <a:pt x="3462" y="1726"/>
                    <a:pt x="3198" y="1832"/>
                    <a:pt x="2945" y="1926"/>
                  </a:cubicBezTo>
                  <a:lnTo>
                    <a:pt x="2945" y="2037"/>
                  </a:lnTo>
                  <a:cubicBezTo>
                    <a:pt x="3112" y="2049"/>
                    <a:pt x="3277" y="2060"/>
                    <a:pt x="3441" y="2060"/>
                  </a:cubicBezTo>
                  <a:cubicBezTo>
                    <a:pt x="3773" y="2060"/>
                    <a:pt x="4099" y="2015"/>
                    <a:pt x="4418" y="1838"/>
                  </a:cubicBezTo>
                  <a:cubicBezTo>
                    <a:pt x="4529" y="1772"/>
                    <a:pt x="4674" y="1751"/>
                    <a:pt x="4822" y="1751"/>
                  </a:cubicBezTo>
                  <a:cubicBezTo>
                    <a:pt x="4924" y="1751"/>
                    <a:pt x="5028" y="1761"/>
                    <a:pt x="5122" y="1773"/>
                  </a:cubicBezTo>
                  <a:cubicBezTo>
                    <a:pt x="5814" y="1873"/>
                    <a:pt x="6506" y="2008"/>
                    <a:pt x="7198" y="2131"/>
                  </a:cubicBezTo>
                  <a:cubicBezTo>
                    <a:pt x="7245" y="1908"/>
                    <a:pt x="7298" y="1685"/>
                    <a:pt x="7351" y="1456"/>
                  </a:cubicBezTo>
                  <a:cubicBezTo>
                    <a:pt x="7152" y="1456"/>
                    <a:pt x="6952" y="1456"/>
                    <a:pt x="6917" y="1192"/>
                  </a:cubicBezTo>
                  <a:cubicBezTo>
                    <a:pt x="5298" y="1116"/>
                    <a:pt x="3696" y="881"/>
                    <a:pt x="2112" y="547"/>
                  </a:cubicBezTo>
                  <a:cubicBezTo>
                    <a:pt x="1898" y="501"/>
                    <a:pt x="1701" y="374"/>
                    <a:pt x="1493" y="281"/>
                  </a:cubicBezTo>
                  <a:lnTo>
                    <a:pt x="1493" y="281"/>
                  </a:lnTo>
                  <a:lnTo>
                    <a:pt x="1256" y="131"/>
                  </a:lnTo>
                  <a:cubicBezTo>
                    <a:pt x="1250" y="131"/>
                    <a:pt x="1215" y="142"/>
                    <a:pt x="1215" y="142"/>
                  </a:cubicBezTo>
                  <a:cubicBezTo>
                    <a:pt x="1065" y="36"/>
                    <a:pt x="915" y="0"/>
                    <a:pt x="7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9"/>
            <p:cNvSpPr/>
            <p:nvPr/>
          </p:nvSpPr>
          <p:spPr>
            <a:xfrm>
              <a:off x="6080375" y="1726125"/>
              <a:ext cx="104300" cy="113100"/>
            </a:xfrm>
            <a:custGeom>
              <a:avLst/>
              <a:gdLst/>
              <a:ahLst/>
              <a:cxnLst/>
              <a:rect l="l" t="t" r="r" b="b"/>
              <a:pathLst>
                <a:path w="4172" h="4524" extrusionOk="0">
                  <a:moveTo>
                    <a:pt x="224" y="1583"/>
                  </a:moveTo>
                  <a:lnTo>
                    <a:pt x="224" y="1583"/>
                  </a:lnTo>
                  <a:cubicBezTo>
                    <a:pt x="222" y="1583"/>
                    <a:pt x="220" y="1584"/>
                    <a:pt x="218" y="1584"/>
                  </a:cubicBezTo>
                  <a:lnTo>
                    <a:pt x="224" y="1596"/>
                  </a:lnTo>
                  <a:cubicBezTo>
                    <a:pt x="224" y="1592"/>
                    <a:pt x="224" y="1587"/>
                    <a:pt x="224" y="1583"/>
                  </a:cubicBezTo>
                  <a:close/>
                  <a:moveTo>
                    <a:pt x="124" y="0"/>
                  </a:moveTo>
                  <a:lnTo>
                    <a:pt x="124" y="0"/>
                  </a:lnTo>
                  <a:cubicBezTo>
                    <a:pt x="24" y="481"/>
                    <a:pt x="1" y="892"/>
                    <a:pt x="224" y="1302"/>
                  </a:cubicBezTo>
                  <a:cubicBezTo>
                    <a:pt x="263" y="1375"/>
                    <a:pt x="227" y="1491"/>
                    <a:pt x="224" y="1583"/>
                  </a:cubicBezTo>
                  <a:lnTo>
                    <a:pt x="224" y="1583"/>
                  </a:lnTo>
                  <a:cubicBezTo>
                    <a:pt x="248" y="1580"/>
                    <a:pt x="271" y="1579"/>
                    <a:pt x="294" y="1579"/>
                  </a:cubicBezTo>
                  <a:cubicBezTo>
                    <a:pt x="711" y="1579"/>
                    <a:pt x="776" y="2084"/>
                    <a:pt x="1104" y="2212"/>
                  </a:cubicBezTo>
                  <a:cubicBezTo>
                    <a:pt x="1104" y="2869"/>
                    <a:pt x="1690" y="3015"/>
                    <a:pt x="2072" y="3344"/>
                  </a:cubicBezTo>
                  <a:cubicBezTo>
                    <a:pt x="2347" y="3584"/>
                    <a:pt x="2705" y="3760"/>
                    <a:pt x="2805" y="4165"/>
                  </a:cubicBezTo>
                  <a:cubicBezTo>
                    <a:pt x="2453" y="4195"/>
                    <a:pt x="2142" y="4224"/>
                    <a:pt x="1837" y="4253"/>
                  </a:cubicBezTo>
                  <a:cubicBezTo>
                    <a:pt x="1872" y="4517"/>
                    <a:pt x="2072" y="4517"/>
                    <a:pt x="2271" y="4517"/>
                  </a:cubicBezTo>
                  <a:cubicBezTo>
                    <a:pt x="2292" y="4514"/>
                    <a:pt x="2315" y="4513"/>
                    <a:pt x="2336" y="4513"/>
                  </a:cubicBezTo>
                  <a:cubicBezTo>
                    <a:pt x="2356" y="4513"/>
                    <a:pt x="2374" y="4514"/>
                    <a:pt x="2383" y="4517"/>
                  </a:cubicBezTo>
                  <a:cubicBezTo>
                    <a:pt x="2641" y="4494"/>
                    <a:pt x="2893" y="4459"/>
                    <a:pt x="3139" y="4459"/>
                  </a:cubicBezTo>
                  <a:cubicBezTo>
                    <a:pt x="3480" y="4464"/>
                    <a:pt x="3821" y="4493"/>
                    <a:pt x="4156" y="4516"/>
                  </a:cubicBezTo>
                  <a:lnTo>
                    <a:pt x="4156" y="4516"/>
                  </a:lnTo>
                  <a:cubicBezTo>
                    <a:pt x="4106" y="4423"/>
                    <a:pt x="4082" y="4299"/>
                    <a:pt x="4008" y="4242"/>
                  </a:cubicBezTo>
                  <a:cubicBezTo>
                    <a:pt x="3362" y="3778"/>
                    <a:pt x="2699" y="3338"/>
                    <a:pt x="2060" y="2875"/>
                  </a:cubicBezTo>
                  <a:cubicBezTo>
                    <a:pt x="1948" y="2787"/>
                    <a:pt x="1896" y="2599"/>
                    <a:pt x="1814" y="2458"/>
                  </a:cubicBezTo>
                  <a:lnTo>
                    <a:pt x="1814" y="2458"/>
                  </a:lnTo>
                  <a:lnTo>
                    <a:pt x="1825" y="2464"/>
                  </a:lnTo>
                  <a:cubicBezTo>
                    <a:pt x="1778" y="2382"/>
                    <a:pt x="1720" y="2311"/>
                    <a:pt x="1667" y="2229"/>
                  </a:cubicBezTo>
                  <a:cubicBezTo>
                    <a:pt x="1679" y="2206"/>
                    <a:pt x="1679" y="2188"/>
                    <a:pt x="1667" y="2165"/>
                  </a:cubicBezTo>
                  <a:cubicBezTo>
                    <a:pt x="1086" y="1989"/>
                    <a:pt x="969" y="1461"/>
                    <a:pt x="787" y="986"/>
                  </a:cubicBezTo>
                  <a:lnTo>
                    <a:pt x="787" y="986"/>
                  </a:lnTo>
                  <a:lnTo>
                    <a:pt x="793" y="1003"/>
                  </a:lnTo>
                  <a:cubicBezTo>
                    <a:pt x="587" y="686"/>
                    <a:pt x="376" y="376"/>
                    <a:pt x="124" y="0"/>
                  </a:cubicBezTo>
                  <a:close/>
                  <a:moveTo>
                    <a:pt x="4156" y="4516"/>
                  </a:moveTo>
                  <a:cubicBezTo>
                    <a:pt x="4158" y="4518"/>
                    <a:pt x="4159" y="4521"/>
                    <a:pt x="4160" y="4523"/>
                  </a:cubicBezTo>
                  <a:lnTo>
                    <a:pt x="4172" y="4517"/>
                  </a:lnTo>
                  <a:cubicBezTo>
                    <a:pt x="4167" y="4517"/>
                    <a:pt x="4162" y="4517"/>
                    <a:pt x="4156" y="451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9"/>
            <p:cNvSpPr/>
            <p:nvPr/>
          </p:nvSpPr>
          <p:spPr>
            <a:xfrm>
              <a:off x="6368125" y="2038100"/>
              <a:ext cx="108125" cy="67750"/>
            </a:xfrm>
            <a:custGeom>
              <a:avLst/>
              <a:gdLst/>
              <a:ahLst/>
              <a:cxnLst/>
              <a:rect l="l" t="t" r="r" b="b"/>
              <a:pathLst>
                <a:path w="4325" h="2710" extrusionOk="0">
                  <a:moveTo>
                    <a:pt x="2191" y="1702"/>
                  </a:moveTo>
                  <a:lnTo>
                    <a:pt x="2191" y="1702"/>
                  </a:lnTo>
                  <a:cubicBezTo>
                    <a:pt x="2190" y="1706"/>
                    <a:pt x="2190" y="1709"/>
                    <a:pt x="2189" y="1712"/>
                  </a:cubicBezTo>
                  <a:lnTo>
                    <a:pt x="2201" y="1706"/>
                  </a:lnTo>
                  <a:cubicBezTo>
                    <a:pt x="2197" y="1705"/>
                    <a:pt x="2194" y="1704"/>
                    <a:pt x="2191" y="1702"/>
                  </a:cubicBezTo>
                  <a:close/>
                  <a:moveTo>
                    <a:pt x="3911" y="1"/>
                  </a:moveTo>
                  <a:cubicBezTo>
                    <a:pt x="3720" y="1"/>
                    <a:pt x="3533" y="92"/>
                    <a:pt x="3333" y="216"/>
                  </a:cubicBezTo>
                  <a:cubicBezTo>
                    <a:pt x="2465" y="768"/>
                    <a:pt x="1585" y="1301"/>
                    <a:pt x="693" y="1835"/>
                  </a:cubicBezTo>
                  <a:cubicBezTo>
                    <a:pt x="353" y="2046"/>
                    <a:pt x="65" y="2281"/>
                    <a:pt x="1" y="2709"/>
                  </a:cubicBezTo>
                  <a:cubicBezTo>
                    <a:pt x="652" y="2539"/>
                    <a:pt x="1338" y="2451"/>
                    <a:pt x="1825" y="1888"/>
                  </a:cubicBezTo>
                  <a:cubicBezTo>
                    <a:pt x="1842" y="1866"/>
                    <a:pt x="1877" y="1861"/>
                    <a:pt x="1919" y="1861"/>
                  </a:cubicBezTo>
                  <a:cubicBezTo>
                    <a:pt x="1958" y="1861"/>
                    <a:pt x="2002" y="1865"/>
                    <a:pt x="2040" y="1865"/>
                  </a:cubicBezTo>
                  <a:cubicBezTo>
                    <a:pt x="2049" y="1865"/>
                    <a:pt x="2058" y="1865"/>
                    <a:pt x="2066" y="1865"/>
                  </a:cubicBezTo>
                  <a:lnTo>
                    <a:pt x="2042" y="1865"/>
                  </a:lnTo>
                  <a:cubicBezTo>
                    <a:pt x="2003" y="1752"/>
                    <a:pt x="2006" y="1677"/>
                    <a:pt x="2086" y="1677"/>
                  </a:cubicBezTo>
                  <a:cubicBezTo>
                    <a:pt x="2112" y="1677"/>
                    <a:pt x="2147" y="1685"/>
                    <a:pt x="2191" y="1702"/>
                  </a:cubicBezTo>
                  <a:lnTo>
                    <a:pt x="2191" y="1702"/>
                  </a:lnTo>
                  <a:cubicBezTo>
                    <a:pt x="2277" y="1270"/>
                    <a:pt x="2684" y="1165"/>
                    <a:pt x="2993" y="973"/>
                  </a:cubicBezTo>
                  <a:cubicBezTo>
                    <a:pt x="3421" y="685"/>
                    <a:pt x="3879" y="427"/>
                    <a:pt x="4324" y="157"/>
                  </a:cubicBezTo>
                  <a:cubicBezTo>
                    <a:pt x="4181" y="46"/>
                    <a:pt x="4045" y="1"/>
                    <a:pt x="391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9"/>
            <p:cNvSpPr/>
            <p:nvPr/>
          </p:nvSpPr>
          <p:spPr>
            <a:xfrm>
              <a:off x="6283500" y="1899175"/>
              <a:ext cx="62800" cy="74525"/>
            </a:xfrm>
            <a:custGeom>
              <a:avLst/>
              <a:gdLst/>
              <a:ahLst/>
              <a:cxnLst/>
              <a:rect l="l" t="t" r="r" b="b"/>
              <a:pathLst>
                <a:path w="2512" h="2981" extrusionOk="0">
                  <a:moveTo>
                    <a:pt x="2477" y="0"/>
                  </a:moveTo>
                  <a:cubicBezTo>
                    <a:pt x="2037" y="53"/>
                    <a:pt x="1585" y="94"/>
                    <a:pt x="1221" y="135"/>
                  </a:cubicBezTo>
                  <a:cubicBezTo>
                    <a:pt x="1157" y="487"/>
                    <a:pt x="1104" y="798"/>
                    <a:pt x="1045" y="1115"/>
                  </a:cubicBezTo>
                  <a:lnTo>
                    <a:pt x="1045" y="1098"/>
                  </a:lnTo>
                  <a:cubicBezTo>
                    <a:pt x="986" y="1150"/>
                    <a:pt x="928" y="1209"/>
                    <a:pt x="869" y="1262"/>
                  </a:cubicBezTo>
                  <a:cubicBezTo>
                    <a:pt x="787" y="1279"/>
                    <a:pt x="699" y="1285"/>
                    <a:pt x="611" y="1297"/>
                  </a:cubicBezTo>
                  <a:cubicBezTo>
                    <a:pt x="640" y="1367"/>
                    <a:pt x="676" y="1426"/>
                    <a:pt x="717" y="1491"/>
                  </a:cubicBezTo>
                  <a:cubicBezTo>
                    <a:pt x="691" y="1494"/>
                    <a:pt x="664" y="1496"/>
                    <a:pt x="637" y="1496"/>
                  </a:cubicBezTo>
                  <a:cubicBezTo>
                    <a:pt x="489" y="1496"/>
                    <a:pt x="340" y="1444"/>
                    <a:pt x="335" y="1379"/>
                  </a:cubicBezTo>
                  <a:cubicBezTo>
                    <a:pt x="318" y="1144"/>
                    <a:pt x="189" y="1109"/>
                    <a:pt x="1" y="1103"/>
                  </a:cubicBezTo>
                  <a:lnTo>
                    <a:pt x="1" y="1103"/>
                  </a:lnTo>
                  <a:cubicBezTo>
                    <a:pt x="24" y="1664"/>
                    <a:pt x="246" y="2042"/>
                    <a:pt x="875" y="2042"/>
                  </a:cubicBezTo>
                  <a:cubicBezTo>
                    <a:pt x="885" y="2042"/>
                    <a:pt x="895" y="2042"/>
                    <a:pt x="904" y="2042"/>
                  </a:cubicBezTo>
                  <a:lnTo>
                    <a:pt x="904" y="2042"/>
                  </a:lnTo>
                  <a:cubicBezTo>
                    <a:pt x="852" y="2312"/>
                    <a:pt x="799" y="2547"/>
                    <a:pt x="758" y="2775"/>
                  </a:cubicBezTo>
                  <a:cubicBezTo>
                    <a:pt x="828" y="2840"/>
                    <a:pt x="898" y="2910"/>
                    <a:pt x="969" y="2981"/>
                  </a:cubicBezTo>
                  <a:cubicBezTo>
                    <a:pt x="1045" y="2881"/>
                    <a:pt x="1121" y="2787"/>
                    <a:pt x="1198" y="2693"/>
                  </a:cubicBezTo>
                  <a:cubicBezTo>
                    <a:pt x="1246" y="2634"/>
                    <a:pt x="1295" y="2565"/>
                    <a:pt x="1338" y="2500"/>
                  </a:cubicBezTo>
                  <a:lnTo>
                    <a:pt x="1338" y="2500"/>
                  </a:lnTo>
                  <a:cubicBezTo>
                    <a:pt x="1338" y="2500"/>
                    <a:pt x="1338" y="2500"/>
                    <a:pt x="1338" y="2500"/>
                  </a:cubicBezTo>
                  <a:lnTo>
                    <a:pt x="1350" y="2482"/>
                  </a:lnTo>
                  <a:lnTo>
                    <a:pt x="1350" y="2482"/>
                  </a:lnTo>
                  <a:cubicBezTo>
                    <a:pt x="1346" y="2488"/>
                    <a:pt x="1342" y="2494"/>
                    <a:pt x="1338" y="2500"/>
                  </a:cubicBezTo>
                  <a:lnTo>
                    <a:pt x="1338" y="2500"/>
                  </a:lnTo>
                  <a:cubicBezTo>
                    <a:pt x="1344" y="2365"/>
                    <a:pt x="1350" y="2218"/>
                    <a:pt x="1362" y="2048"/>
                  </a:cubicBezTo>
                  <a:cubicBezTo>
                    <a:pt x="1573" y="2083"/>
                    <a:pt x="1773" y="2112"/>
                    <a:pt x="1949" y="2142"/>
                  </a:cubicBezTo>
                  <a:cubicBezTo>
                    <a:pt x="2078" y="1972"/>
                    <a:pt x="1685" y="1620"/>
                    <a:pt x="1432" y="1620"/>
                  </a:cubicBezTo>
                  <a:cubicBezTo>
                    <a:pt x="1388" y="1620"/>
                    <a:pt x="1341" y="1624"/>
                    <a:pt x="1291" y="1624"/>
                  </a:cubicBezTo>
                  <a:cubicBezTo>
                    <a:pt x="1229" y="1624"/>
                    <a:pt x="1161" y="1617"/>
                    <a:pt x="1086" y="1584"/>
                  </a:cubicBezTo>
                  <a:cubicBezTo>
                    <a:pt x="1344" y="1444"/>
                    <a:pt x="1597" y="1309"/>
                    <a:pt x="1849" y="1168"/>
                  </a:cubicBezTo>
                  <a:cubicBezTo>
                    <a:pt x="1814" y="1139"/>
                    <a:pt x="1784" y="1109"/>
                    <a:pt x="1755" y="1080"/>
                  </a:cubicBezTo>
                  <a:lnTo>
                    <a:pt x="1380" y="968"/>
                  </a:lnTo>
                  <a:cubicBezTo>
                    <a:pt x="1380" y="927"/>
                    <a:pt x="1374" y="880"/>
                    <a:pt x="1374" y="839"/>
                  </a:cubicBezTo>
                  <a:cubicBezTo>
                    <a:pt x="1667" y="781"/>
                    <a:pt x="1966" y="722"/>
                    <a:pt x="2271" y="663"/>
                  </a:cubicBezTo>
                  <a:lnTo>
                    <a:pt x="2342" y="663"/>
                  </a:lnTo>
                  <a:lnTo>
                    <a:pt x="2406" y="622"/>
                  </a:lnTo>
                  <a:cubicBezTo>
                    <a:pt x="2347" y="558"/>
                    <a:pt x="2301" y="499"/>
                    <a:pt x="2242" y="435"/>
                  </a:cubicBezTo>
                  <a:cubicBezTo>
                    <a:pt x="2330" y="399"/>
                    <a:pt x="2424" y="352"/>
                    <a:pt x="2512" y="317"/>
                  </a:cubicBezTo>
                  <a:cubicBezTo>
                    <a:pt x="2494" y="212"/>
                    <a:pt x="2488" y="106"/>
                    <a:pt x="2477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9"/>
            <p:cNvSpPr/>
            <p:nvPr/>
          </p:nvSpPr>
          <p:spPr>
            <a:xfrm>
              <a:off x="6315775" y="1822775"/>
              <a:ext cx="45200" cy="54125"/>
            </a:xfrm>
            <a:custGeom>
              <a:avLst/>
              <a:gdLst/>
              <a:ahLst/>
              <a:cxnLst/>
              <a:rect l="l" t="t" r="r" b="b"/>
              <a:pathLst>
                <a:path w="1808" h="2165" extrusionOk="0">
                  <a:moveTo>
                    <a:pt x="1216" y="1958"/>
                  </a:moveTo>
                  <a:cubicBezTo>
                    <a:pt x="1209" y="1968"/>
                    <a:pt x="1227" y="1977"/>
                    <a:pt x="1227" y="1977"/>
                  </a:cubicBezTo>
                  <a:cubicBezTo>
                    <a:pt x="1223" y="1971"/>
                    <a:pt x="1219" y="1965"/>
                    <a:pt x="1216" y="1958"/>
                  </a:cubicBezTo>
                  <a:close/>
                  <a:moveTo>
                    <a:pt x="880" y="0"/>
                  </a:moveTo>
                  <a:lnTo>
                    <a:pt x="880" y="0"/>
                  </a:lnTo>
                  <a:cubicBezTo>
                    <a:pt x="658" y="123"/>
                    <a:pt x="470" y="217"/>
                    <a:pt x="282" y="323"/>
                  </a:cubicBezTo>
                  <a:cubicBezTo>
                    <a:pt x="347" y="745"/>
                    <a:pt x="511" y="1132"/>
                    <a:pt x="112" y="1478"/>
                  </a:cubicBezTo>
                  <a:cubicBezTo>
                    <a:pt x="1" y="1578"/>
                    <a:pt x="71" y="1871"/>
                    <a:pt x="53" y="2083"/>
                  </a:cubicBezTo>
                  <a:cubicBezTo>
                    <a:pt x="265" y="2112"/>
                    <a:pt x="405" y="2135"/>
                    <a:pt x="575" y="2165"/>
                  </a:cubicBezTo>
                  <a:cubicBezTo>
                    <a:pt x="669" y="1936"/>
                    <a:pt x="757" y="1731"/>
                    <a:pt x="892" y="1420"/>
                  </a:cubicBezTo>
                  <a:cubicBezTo>
                    <a:pt x="1038" y="1667"/>
                    <a:pt x="1131" y="1812"/>
                    <a:pt x="1216" y="1958"/>
                  </a:cubicBezTo>
                  <a:lnTo>
                    <a:pt x="1216" y="1958"/>
                  </a:lnTo>
                  <a:cubicBezTo>
                    <a:pt x="1217" y="1957"/>
                    <a:pt x="1218" y="1955"/>
                    <a:pt x="1221" y="1954"/>
                  </a:cubicBezTo>
                  <a:lnTo>
                    <a:pt x="1221" y="1954"/>
                  </a:lnTo>
                  <a:lnTo>
                    <a:pt x="1526" y="2112"/>
                  </a:lnTo>
                  <a:lnTo>
                    <a:pt x="1514" y="2094"/>
                  </a:lnTo>
                  <a:cubicBezTo>
                    <a:pt x="1584" y="2083"/>
                    <a:pt x="1702" y="2071"/>
                    <a:pt x="1714" y="2042"/>
                  </a:cubicBezTo>
                  <a:cubicBezTo>
                    <a:pt x="1784" y="1572"/>
                    <a:pt x="1526" y="1173"/>
                    <a:pt x="1080" y="1068"/>
                  </a:cubicBezTo>
                  <a:cubicBezTo>
                    <a:pt x="939" y="1038"/>
                    <a:pt x="792" y="1050"/>
                    <a:pt x="646" y="1038"/>
                  </a:cubicBezTo>
                  <a:cubicBezTo>
                    <a:pt x="1015" y="950"/>
                    <a:pt x="1344" y="833"/>
                    <a:pt x="1661" y="651"/>
                  </a:cubicBezTo>
                  <a:cubicBezTo>
                    <a:pt x="1714" y="569"/>
                    <a:pt x="1755" y="493"/>
                    <a:pt x="1807" y="411"/>
                  </a:cubicBezTo>
                  <a:cubicBezTo>
                    <a:pt x="1790" y="323"/>
                    <a:pt x="1778" y="229"/>
                    <a:pt x="1760" y="112"/>
                  </a:cubicBezTo>
                  <a:cubicBezTo>
                    <a:pt x="1450" y="205"/>
                    <a:pt x="1162" y="293"/>
                    <a:pt x="851" y="381"/>
                  </a:cubicBezTo>
                  <a:cubicBezTo>
                    <a:pt x="863" y="235"/>
                    <a:pt x="869" y="153"/>
                    <a:pt x="880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9"/>
            <p:cNvSpPr/>
            <p:nvPr/>
          </p:nvSpPr>
          <p:spPr>
            <a:xfrm>
              <a:off x="6246650" y="1919550"/>
              <a:ext cx="59325" cy="49325"/>
            </a:xfrm>
            <a:custGeom>
              <a:avLst/>
              <a:gdLst/>
              <a:ahLst/>
              <a:cxnLst/>
              <a:rect l="l" t="t" r="r" b="b"/>
              <a:pathLst>
                <a:path w="2373" h="1973" extrusionOk="0">
                  <a:moveTo>
                    <a:pt x="32" y="1"/>
                  </a:moveTo>
                  <a:lnTo>
                    <a:pt x="20" y="13"/>
                  </a:lnTo>
                  <a:cubicBezTo>
                    <a:pt x="23" y="13"/>
                    <a:pt x="27" y="14"/>
                    <a:pt x="30" y="15"/>
                  </a:cubicBezTo>
                  <a:lnTo>
                    <a:pt x="30" y="15"/>
                  </a:lnTo>
                  <a:cubicBezTo>
                    <a:pt x="31" y="10"/>
                    <a:pt x="31" y="6"/>
                    <a:pt x="32" y="1"/>
                  </a:cubicBezTo>
                  <a:close/>
                  <a:moveTo>
                    <a:pt x="1475" y="288"/>
                  </a:moveTo>
                  <a:lnTo>
                    <a:pt x="1475" y="288"/>
                  </a:lnTo>
                  <a:cubicBezTo>
                    <a:pt x="1475" y="296"/>
                    <a:pt x="1475" y="304"/>
                    <a:pt x="1476" y="312"/>
                  </a:cubicBezTo>
                  <a:lnTo>
                    <a:pt x="1476" y="312"/>
                  </a:lnTo>
                  <a:cubicBezTo>
                    <a:pt x="1481" y="310"/>
                    <a:pt x="1487" y="308"/>
                    <a:pt x="1492" y="306"/>
                  </a:cubicBezTo>
                  <a:lnTo>
                    <a:pt x="1475" y="288"/>
                  </a:lnTo>
                  <a:close/>
                  <a:moveTo>
                    <a:pt x="30" y="15"/>
                  </a:moveTo>
                  <a:lnTo>
                    <a:pt x="30" y="15"/>
                  </a:lnTo>
                  <a:cubicBezTo>
                    <a:pt x="0" y="280"/>
                    <a:pt x="73" y="445"/>
                    <a:pt x="326" y="445"/>
                  </a:cubicBezTo>
                  <a:cubicBezTo>
                    <a:pt x="378" y="445"/>
                    <a:pt x="438" y="438"/>
                    <a:pt x="507" y="423"/>
                  </a:cubicBezTo>
                  <a:lnTo>
                    <a:pt x="507" y="423"/>
                  </a:lnTo>
                  <a:cubicBezTo>
                    <a:pt x="360" y="893"/>
                    <a:pt x="231" y="1292"/>
                    <a:pt x="102" y="1696"/>
                  </a:cubicBezTo>
                  <a:cubicBezTo>
                    <a:pt x="143" y="1708"/>
                    <a:pt x="173" y="1714"/>
                    <a:pt x="208" y="1732"/>
                  </a:cubicBezTo>
                  <a:cubicBezTo>
                    <a:pt x="325" y="1538"/>
                    <a:pt x="442" y="1350"/>
                    <a:pt x="577" y="1145"/>
                  </a:cubicBezTo>
                  <a:cubicBezTo>
                    <a:pt x="970" y="1344"/>
                    <a:pt x="1316" y="1509"/>
                    <a:pt x="1668" y="1685"/>
                  </a:cubicBezTo>
                  <a:cubicBezTo>
                    <a:pt x="1727" y="1626"/>
                    <a:pt x="1762" y="1561"/>
                    <a:pt x="1815" y="1526"/>
                  </a:cubicBezTo>
                  <a:cubicBezTo>
                    <a:pt x="1868" y="1491"/>
                    <a:pt x="1932" y="1468"/>
                    <a:pt x="1991" y="1444"/>
                  </a:cubicBezTo>
                  <a:cubicBezTo>
                    <a:pt x="2073" y="1638"/>
                    <a:pt x="2150" y="1802"/>
                    <a:pt x="2226" y="1972"/>
                  </a:cubicBezTo>
                  <a:cubicBezTo>
                    <a:pt x="2267" y="1743"/>
                    <a:pt x="2314" y="1509"/>
                    <a:pt x="2372" y="1239"/>
                  </a:cubicBezTo>
                  <a:cubicBezTo>
                    <a:pt x="1736" y="1233"/>
                    <a:pt x="1499" y="862"/>
                    <a:pt x="1476" y="312"/>
                  </a:cubicBezTo>
                  <a:lnTo>
                    <a:pt x="1476" y="312"/>
                  </a:lnTo>
                  <a:cubicBezTo>
                    <a:pt x="970" y="489"/>
                    <a:pt x="1514" y="831"/>
                    <a:pt x="1340" y="1139"/>
                  </a:cubicBezTo>
                  <a:cubicBezTo>
                    <a:pt x="1152" y="1069"/>
                    <a:pt x="947" y="1004"/>
                    <a:pt x="736" y="934"/>
                  </a:cubicBezTo>
                  <a:cubicBezTo>
                    <a:pt x="765" y="658"/>
                    <a:pt x="789" y="464"/>
                    <a:pt x="818" y="200"/>
                  </a:cubicBezTo>
                  <a:cubicBezTo>
                    <a:pt x="557" y="142"/>
                    <a:pt x="291" y="73"/>
                    <a:pt x="30" y="15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9"/>
            <p:cNvSpPr/>
            <p:nvPr/>
          </p:nvSpPr>
          <p:spPr>
            <a:xfrm>
              <a:off x="6350100" y="2374350"/>
              <a:ext cx="98875" cy="40950"/>
            </a:xfrm>
            <a:custGeom>
              <a:avLst/>
              <a:gdLst/>
              <a:ahLst/>
              <a:cxnLst/>
              <a:rect l="l" t="t" r="r" b="b"/>
              <a:pathLst>
                <a:path w="3955" h="1638" extrusionOk="0">
                  <a:moveTo>
                    <a:pt x="3954" y="1"/>
                  </a:moveTo>
                  <a:lnTo>
                    <a:pt x="3954" y="1"/>
                  </a:lnTo>
                  <a:cubicBezTo>
                    <a:pt x="3162" y="124"/>
                    <a:pt x="2376" y="259"/>
                    <a:pt x="1578" y="370"/>
                  </a:cubicBezTo>
                  <a:cubicBezTo>
                    <a:pt x="1556" y="373"/>
                    <a:pt x="1534" y="374"/>
                    <a:pt x="1512" y="374"/>
                  </a:cubicBezTo>
                  <a:cubicBezTo>
                    <a:pt x="1361" y="374"/>
                    <a:pt x="1204" y="328"/>
                    <a:pt x="1050" y="318"/>
                  </a:cubicBezTo>
                  <a:cubicBezTo>
                    <a:pt x="998" y="271"/>
                    <a:pt x="956" y="235"/>
                    <a:pt x="904" y="200"/>
                  </a:cubicBezTo>
                  <a:cubicBezTo>
                    <a:pt x="605" y="523"/>
                    <a:pt x="299" y="840"/>
                    <a:pt x="0" y="1162"/>
                  </a:cubicBezTo>
                  <a:lnTo>
                    <a:pt x="112" y="1291"/>
                  </a:lnTo>
                  <a:cubicBezTo>
                    <a:pt x="845" y="499"/>
                    <a:pt x="1872" y="675"/>
                    <a:pt x="2822" y="523"/>
                  </a:cubicBezTo>
                  <a:lnTo>
                    <a:pt x="2822" y="523"/>
                  </a:lnTo>
                  <a:cubicBezTo>
                    <a:pt x="2640" y="664"/>
                    <a:pt x="2452" y="793"/>
                    <a:pt x="2265" y="934"/>
                  </a:cubicBezTo>
                  <a:cubicBezTo>
                    <a:pt x="2288" y="969"/>
                    <a:pt x="2318" y="1004"/>
                    <a:pt x="2347" y="1045"/>
                  </a:cubicBezTo>
                  <a:cubicBezTo>
                    <a:pt x="2400" y="1092"/>
                    <a:pt x="2499" y="1174"/>
                    <a:pt x="2488" y="1203"/>
                  </a:cubicBezTo>
                  <a:cubicBezTo>
                    <a:pt x="2429" y="1321"/>
                    <a:pt x="2341" y="1432"/>
                    <a:pt x="2259" y="1544"/>
                  </a:cubicBezTo>
                  <a:cubicBezTo>
                    <a:pt x="2294" y="1579"/>
                    <a:pt x="2323" y="1608"/>
                    <a:pt x="2364" y="1638"/>
                  </a:cubicBezTo>
                  <a:cubicBezTo>
                    <a:pt x="2892" y="1092"/>
                    <a:pt x="3426" y="546"/>
                    <a:pt x="395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9"/>
            <p:cNvSpPr/>
            <p:nvPr/>
          </p:nvSpPr>
          <p:spPr>
            <a:xfrm>
              <a:off x="6394525" y="1362250"/>
              <a:ext cx="28350" cy="88300"/>
            </a:xfrm>
            <a:custGeom>
              <a:avLst/>
              <a:gdLst/>
              <a:ahLst/>
              <a:cxnLst/>
              <a:rect l="l" t="t" r="r" b="b"/>
              <a:pathLst>
                <a:path w="1134" h="3532" extrusionOk="0">
                  <a:moveTo>
                    <a:pt x="1" y="0"/>
                  </a:moveTo>
                  <a:lnTo>
                    <a:pt x="1" y="0"/>
                  </a:lnTo>
                  <a:cubicBezTo>
                    <a:pt x="189" y="869"/>
                    <a:pt x="370" y="1743"/>
                    <a:pt x="587" y="2611"/>
                  </a:cubicBezTo>
                  <a:cubicBezTo>
                    <a:pt x="664" y="2928"/>
                    <a:pt x="834" y="3227"/>
                    <a:pt x="957" y="3532"/>
                  </a:cubicBezTo>
                  <a:cubicBezTo>
                    <a:pt x="1016" y="3432"/>
                    <a:pt x="1133" y="3327"/>
                    <a:pt x="1121" y="3227"/>
                  </a:cubicBezTo>
                  <a:cubicBezTo>
                    <a:pt x="1074" y="2623"/>
                    <a:pt x="1127" y="1971"/>
                    <a:pt x="910" y="1438"/>
                  </a:cubicBezTo>
                  <a:cubicBezTo>
                    <a:pt x="705" y="933"/>
                    <a:pt x="546" y="311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9"/>
            <p:cNvSpPr/>
            <p:nvPr/>
          </p:nvSpPr>
          <p:spPr>
            <a:xfrm>
              <a:off x="5851150" y="1439525"/>
              <a:ext cx="145225" cy="29675"/>
            </a:xfrm>
            <a:custGeom>
              <a:avLst/>
              <a:gdLst/>
              <a:ahLst/>
              <a:cxnLst/>
              <a:rect l="l" t="t" r="r" b="b"/>
              <a:pathLst>
                <a:path w="5809" h="1187" extrusionOk="0">
                  <a:moveTo>
                    <a:pt x="18" y="1"/>
                  </a:moveTo>
                  <a:cubicBezTo>
                    <a:pt x="13" y="96"/>
                    <a:pt x="7" y="191"/>
                    <a:pt x="6" y="296"/>
                  </a:cubicBezTo>
                  <a:lnTo>
                    <a:pt x="6" y="296"/>
                  </a:lnTo>
                  <a:cubicBezTo>
                    <a:pt x="4" y="295"/>
                    <a:pt x="2" y="295"/>
                    <a:pt x="1" y="294"/>
                  </a:cubicBezTo>
                  <a:lnTo>
                    <a:pt x="1" y="294"/>
                  </a:lnTo>
                  <a:lnTo>
                    <a:pt x="6" y="312"/>
                  </a:lnTo>
                  <a:cubicBezTo>
                    <a:pt x="6" y="306"/>
                    <a:pt x="6" y="301"/>
                    <a:pt x="6" y="296"/>
                  </a:cubicBezTo>
                  <a:lnTo>
                    <a:pt x="6" y="296"/>
                  </a:lnTo>
                  <a:cubicBezTo>
                    <a:pt x="591" y="424"/>
                    <a:pt x="1176" y="541"/>
                    <a:pt x="1749" y="687"/>
                  </a:cubicBezTo>
                  <a:cubicBezTo>
                    <a:pt x="1843" y="705"/>
                    <a:pt x="1907" y="863"/>
                    <a:pt x="1978" y="951"/>
                  </a:cubicBezTo>
                  <a:cubicBezTo>
                    <a:pt x="2007" y="922"/>
                    <a:pt x="2042" y="899"/>
                    <a:pt x="2071" y="875"/>
                  </a:cubicBezTo>
                  <a:cubicBezTo>
                    <a:pt x="2089" y="811"/>
                    <a:pt x="2089" y="687"/>
                    <a:pt x="2118" y="676"/>
                  </a:cubicBezTo>
                  <a:cubicBezTo>
                    <a:pt x="2318" y="642"/>
                    <a:pt x="2519" y="607"/>
                    <a:pt x="2712" y="607"/>
                  </a:cubicBezTo>
                  <a:cubicBezTo>
                    <a:pt x="3023" y="607"/>
                    <a:pt x="3311" y="699"/>
                    <a:pt x="3532" y="1039"/>
                  </a:cubicBezTo>
                  <a:cubicBezTo>
                    <a:pt x="3485" y="807"/>
                    <a:pt x="3527" y="622"/>
                    <a:pt x="3764" y="622"/>
                  </a:cubicBezTo>
                  <a:cubicBezTo>
                    <a:pt x="3790" y="622"/>
                    <a:pt x="3818" y="624"/>
                    <a:pt x="3849" y="629"/>
                  </a:cubicBezTo>
                  <a:cubicBezTo>
                    <a:pt x="4254" y="676"/>
                    <a:pt x="4635" y="787"/>
                    <a:pt x="4846" y="1186"/>
                  </a:cubicBezTo>
                  <a:cubicBezTo>
                    <a:pt x="4881" y="1080"/>
                    <a:pt x="4917" y="987"/>
                    <a:pt x="4964" y="875"/>
                  </a:cubicBezTo>
                  <a:cubicBezTo>
                    <a:pt x="5210" y="934"/>
                    <a:pt x="5462" y="987"/>
                    <a:pt x="5703" y="1045"/>
                  </a:cubicBezTo>
                  <a:cubicBezTo>
                    <a:pt x="5738" y="1010"/>
                    <a:pt x="5767" y="969"/>
                    <a:pt x="5808" y="934"/>
                  </a:cubicBezTo>
                  <a:cubicBezTo>
                    <a:pt x="5110" y="517"/>
                    <a:pt x="4341" y="419"/>
                    <a:pt x="3561" y="419"/>
                  </a:cubicBezTo>
                  <a:cubicBezTo>
                    <a:pt x="3464" y="419"/>
                    <a:pt x="3366" y="421"/>
                    <a:pt x="3268" y="423"/>
                  </a:cubicBezTo>
                  <a:cubicBezTo>
                    <a:pt x="3163" y="425"/>
                    <a:pt x="3058" y="426"/>
                    <a:pt x="2954" y="426"/>
                  </a:cubicBezTo>
                  <a:cubicBezTo>
                    <a:pt x="1953" y="426"/>
                    <a:pt x="969" y="341"/>
                    <a:pt x="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9"/>
            <p:cNvSpPr/>
            <p:nvPr/>
          </p:nvSpPr>
          <p:spPr>
            <a:xfrm>
              <a:off x="5893825" y="1648525"/>
              <a:ext cx="100350" cy="34050"/>
            </a:xfrm>
            <a:custGeom>
              <a:avLst/>
              <a:gdLst/>
              <a:ahLst/>
              <a:cxnLst/>
              <a:rect l="l" t="t" r="r" b="b"/>
              <a:pathLst>
                <a:path w="4014" h="1362" extrusionOk="0">
                  <a:moveTo>
                    <a:pt x="523" y="1"/>
                  </a:moveTo>
                  <a:cubicBezTo>
                    <a:pt x="347" y="12"/>
                    <a:pt x="177" y="24"/>
                    <a:pt x="1" y="30"/>
                  </a:cubicBezTo>
                  <a:cubicBezTo>
                    <a:pt x="581" y="405"/>
                    <a:pt x="1150" y="787"/>
                    <a:pt x="1749" y="1139"/>
                  </a:cubicBezTo>
                  <a:cubicBezTo>
                    <a:pt x="1907" y="1227"/>
                    <a:pt x="2095" y="1250"/>
                    <a:pt x="2271" y="1297"/>
                  </a:cubicBezTo>
                  <a:lnTo>
                    <a:pt x="2259" y="1315"/>
                  </a:lnTo>
                  <a:cubicBezTo>
                    <a:pt x="2373" y="1170"/>
                    <a:pt x="2499" y="1128"/>
                    <a:pt x="2630" y="1128"/>
                  </a:cubicBezTo>
                  <a:cubicBezTo>
                    <a:pt x="2818" y="1128"/>
                    <a:pt x="3017" y="1215"/>
                    <a:pt x="3204" y="1215"/>
                  </a:cubicBezTo>
                  <a:cubicBezTo>
                    <a:pt x="3438" y="1215"/>
                    <a:pt x="3673" y="1291"/>
                    <a:pt x="4013" y="1362"/>
                  </a:cubicBezTo>
                  <a:cubicBezTo>
                    <a:pt x="3584" y="1010"/>
                    <a:pt x="3356" y="905"/>
                    <a:pt x="2745" y="905"/>
                  </a:cubicBezTo>
                  <a:cubicBezTo>
                    <a:pt x="2663" y="905"/>
                    <a:pt x="2574" y="907"/>
                    <a:pt x="2476" y="910"/>
                  </a:cubicBezTo>
                  <a:cubicBezTo>
                    <a:pt x="2446" y="911"/>
                    <a:pt x="2417" y="912"/>
                    <a:pt x="2387" y="912"/>
                  </a:cubicBezTo>
                  <a:cubicBezTo>
                    <a:pt x="1621" y="912"/>
                    <a:pt x="1031" y="549"/>
                    <a:pt x="52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9"/>
            <p:cNvSpPr/>
            <p:nvPr/>
          </p:nvSpPr>
          <p:spPr>
            <a:xfrm>
              <a:off x="6310500" y="1916050"/>
              <a:ext cx="36825" cy="46225"/>
            </a:xfrm>
            <a:custGeom>
              <a:avLst/>
              <a:gdLst/>
              <a:ahLst/>
              <a:cxnLst/>
              <a:rect l="l" t="t" r="r" b="b"/>
              <a:pathLst>
                <a:path w="1473" h="1849" extrusionOk="0">
                  <a:moveTo>
                    <a:pt x="1191" y="0"/>
                  </a:moveTo>
                  <a:lnTo>
                    <a:pt x="1191" y="0"/>
                  </a:lnTo>
                  <a:cubicBezTo>
                    <a:pt x="898" y="59"/>
                    <a:pt x="593" y="117"/>
                    <a:pt x="294" y="176"/>
                  </a:cubicBezTo>
                  <a:cubicBezTo>
                    <a:pt x="294" y="223"/>
                    <a:pt x="300" y="264"/>
                    <a:pt x="300" y="311"/>
                  </a:cubicBezTo>
                  <a:lnTo>
                    <a:pt x="675" y="417"/>
                  </a:lnTo>
                  <a:cubicBezTo>
                    <a:pt x="710" y="405"/>
                    <a:pt x="739" y="387"/>
                    <a:pt x="763" y="381"/>
                  </a:cubicBezTo>
                  <a:lnTo>
                    <a:pt x="763" y="381"/>
                  </a:lnTo>
                  <a:cubicBezTo>
                    <a:pt x="763" y="423"/>
                    <a:pt x="757" y="469"/>
                    <a:pt x="757" y="516"/>
                  </a:cubicBezTo>
                  <a:cubicBezTo>
                    <a:pt x="505" y="651"/>
                    <a:pt x="258" y="792"/>
                    <a:pt x="0" y="933"/>
                  </a:cubicBezTo>
                  <a:cubicBezTo>
                    <a:pt x="75" y="965"/>
                    <a:pt x="139" y="973"/>
                    <a:pt x="201" y="973"/>
                  </a:cubicBezTo>
                  <a:cubicBezTo>
                    <a:pt x="250" y="973"/>
                    <a:pt x="297" y="968"/>
                    <a:pt x="346" y="968"/>
                  </a:cubicBezTo>
                  <a:cubicBezTo>
                    <a:pt x="605" y="968"/>
                    <a:pt x="998" y="1320"/>
                    <a:pt x="857" y="1490"/>
                  </a:cubicBezTo>
                  <a:cubicBezTo>
                    <a:pt x="693" y="1461"/>
                    <a:pt x="493" y="1432"/>
                    <a:pt x="270" y="1396"/>
                  </a:cubicBezTo>
                  <a:cubicBezTo>
                    <a:pt x="264" y="1555"/>
                    <a:pt x="258" y="1701"/>
                    <a:pt x="253" y="1848"/>
                  </a:cubicBezTo>
                  <a:cubicBezTo>
                    <a:pt x="374" y="1688"/>
                    <a:pt x="508" y="1640"/>
                    <a:pt x="653" y="1640"/>
                  </a:cubicBezTo>
                  <a:cubicBezTo>
                    <a:pt x="863" y="1640"/>
                    <a:pt x="1095" y="1741"/>
                    <a:pt x="1343" y="1741"/>
                  </a:cubicBezTo>
                  <a:cubicBezTo>
                    <a:pt x="1386" y="1741"/>
                    <a:pt x="1429" y="1738"/>
                    <a:pt x="1473" y="1731"/>
                  </a:cubicBezTo>
                  <a:cubicBezTo>
                    <a:pt x="1256" y="1396"/>
                    <a:pt x="1074" y="1109"/>
                    <a:pt x="933" y="886"/>
                  </a:cubicBezTo>
                  <a:cubicBezTo>
                    <a:pt x="1033" y="546"/>
                    <a:pt x="1109" y="270"/>
                    <a:pt x="1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9"/>
            <p:cNvSpPr/>
            <p:nvPr/>
          </p:nvSpPr>
          <p:spPr>
            <a:xfrm>
              <a:off x="6159150" y="1951100"/>
              <a:ext cx="66450" cy="36975"/>
            </a:xfrm>
            <a:custGeom>
              <a:avLst/>
              <a:gdLst/>
              <a:ahLst/>
              <a:cxnLst/>
              <a:rect l="l" t="t" r="r" b="b"/>
              <a:pathLst>
                <a:path w="2658" h="1479" extrusionOk="0">
                  <a:moveTo>
                    <a:pt x="2611" y="0"/>
                  </a:moveTo>
                  <a:cubicBezTo>
                    <a:pt x="2441" y="24"/>
                    <a:pt x="2276" y="41"/>
                    <a:pt x="2118" y="65"/>
                  </a:cubicBezTo>
                  <a:lnTo>
                    <a:pt x="2130" y="53"/>
                  </a:lnTo>
                  <a:lnTo>
                    <a:pt x="2130" y="53"/>
                  </a:lnTo>
                  <a:cubicBezTo>
                    <a:pt x="2006" y="170"/>
                    <a:pt x="1907" y="317"/>
                    <a:pt x="1766" y="393"/>
                  </a:cubicBezTo>
                  <a:cubicBezTo>
                    <a:pt x="1185" y="734"/>
                    <a:pt x="593" y="1056"/>
                    <a:pt x="0" y="1379"/>
                  </a:cubicBezTo>
                  <a:cubicBezTo>
                    <a:pt x="18" y="1408"/>
                    <a:pt x="18" y="1443"/>
                    <a:pt x="12" y="1479"/>
                  </a:cubicBezTo>
                  <a:cubicBezTo>
                    <a:pt x="311" y="1461"/>
                    <a:pt x="622" y="1443"/>
                    <a:pt x="921" y="1420"/>
                  </a:cubicBezTo>
                  <a:cubicBezTo>
                    <a:pt x="997" y="1408"/>
                    <a:pt x="1062" y="1385"/>
                    <a:pt x="1126" y="1373"/>
                  </a:cubicBezTo>
                  <a:cubicBezTo>
                    <a:pt x="1455" y="1179"/>
                    <a:pt x="1789" y="980"/>
                    <a:pt x="2118" y="792"/>
                  </a:cubicBezTo>
                  <a:lnTo>
                    <a:pt x="2159" y="804"/>
                  </a:lnTo>
                  <a:lnTo>
                    <a:pt x="2206" y="798"/>
                  </a:lnTo>
                  <a:cubicBezTo>
                    <a:pt x="2130" y="423"/>
                    <a:pt x="2529" y="481"/>
                    <a:pt x="2658" y="299"/>
                  </a:cubicBezTo>
                  <a:cubicBezTo>
                    <a:pt x="2646" y="200"/>
                    <a:pt x="2622" y="100"/>
                    <a:pt x="26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9"/>
            <p:cNvSpPr/>
            <p:nvPr/>
          </p:nvSpPr>
          <p:spPr>
            <a:xfrm>
              <a:off x="5829875" y="1426050"/>
              <a:ext cx="30250" cy="64700"/>
            </a:xfrm>
            <a:custGeom>
              <a:avLst/>
              <a:gdLst/>
              <a:ahLst/>
              <a:cxnLst/>
              <a:rect l="l" t="t" r="r" b="b"/>
              <a:pathLst>
                <a:path w="1210" h="2588" extrusionOk="0">
                  <a:moveTo>
                    <a:pt x="65" y="0"/>
                  </a:moveTo>
                  <a:cubicBezTo>
                    <a:pt x="42" y="30"/>
                    <a:pt x="18" y="53"/>
                    <a:pt x="1" y="82"/>
                  </a:cubicBezTo>
                  <a:cubicBezTo>
                    <a:pt x="335" y="915"/>
                    <a:pt x="664" y="1754"/>
                    <a:pt x="1004" y="2587"/>
                  </a:cubicBezTo>
                  <a:cubicBezTo>
                    <a:pt x="1069" y="2576"/>
                    <a:pt x="1145" y="2558"/>
                    <a:pt x="1209" y="2546"/>
                  </a:cubicBezTo>
                  <a:cubicBezTo>
                    <a:pt x="1104" y="2206"/>
                    <a:pt x="986" y="1878"/>
                    <a:pt x="922" y="1531"/>
                  </a:cubicBezTo>
                  <a:cubicBezTo>
                    <a:pt x="893" y="1408"/>
                    <a:pt x="981" y="1262"/>
                    <a:pt x="1010" y="1121"/>
                  </a:cubicBezTo>
                  <a:cubicBezTo>
                    <a:pt x="957" y="1027"/>
                    <a:pt x="898" y="921"/>
                    <a:pt x="852" y="822"/>
                  </a:cubicBezTo>
                  <a:lnTo>
                    <a:pt x="852" y="822"/>
                  </a:lnTo>
                  <a:lnTo>
                    <a:pt x="857" y="833"/>
                  </a:lnTo>
                  <a:cubicBezTo>
                    <a:pt x="822" y="734"/>
                    <a:pt x="793" y="622"/>
                    <a:pt x="764" y="522"/>
                  </a:cubicBezTo>
                  <a:cubicBezTo>
                    <a:pt x="529" y="346"/>
                    <a:pt x="300" y="176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9"/>
            <p:cNvSpPr/>
            <p:nvPr/>
          </p:nvSpPr>
          <p:spPr>
            <a:xfrm>
              <a:off x="6205775" y="1922925"/>
              <a:ext cx="35075" cy="29800"/>
            </a:xfrm>
            <a:custGeom>
              <a:avLst/>
              <a:gdLst/>
              <a:ahLst/>
              <a:cxnLst/>
              <a:rect l="l" t="t" r="r" b="b"/>
              <a:pathLst>
                <a:path w="1403" h="1192" extrusionOk="0">
                  <a:moveTo>
                    <a:pt x="83" y="1"/>
                  </a:moveTo>
                  <a:cubicBezTo>
                    <a:pt x="53" y="54"/>
                    <a:pt x="30" y="106"/>
                    <a:pt x="1" y="159"/>
                  </a:cubicBezTo>
                  <a:cubicBezTo>
                    <a:pt x="276" y="312"/>
                    <a:pt x="546" y="458"/>
                    <a:pt x="863" y="634"/>
                  </a:cubicBezTo>
                  <a:cubicBezTo>
                    <a:pt x="634" y="840"/>
                    <a:pt x="441" y="1016"/>
                    <a:pt x="253" y="1192"/>
                  </a:cubicBezTo>
                  <a:cubicBezTo>
                    <a:pt x="423" y="1168"/>
                    <a:pt x="581" y="1151"/>
                    <a:pt x="746" y="1127"/>
                  </a:cubicBezTo>
                  <a:cubicBezTo>
                    <a:pt x="957" y="951"/>
                    <a:pt x="1162" y="775"/>
                    <a:pt x="1403" y="582"/>
                  </a:cubicBezTo>
                  <a:cubicBezTo>
                    <a:pt x="928" y="370"/>
                    <a:pt x="511" y="189"/>
                    <a:pt x="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9"/>
            <p:cNvSpPr/>
            <p:nvPr/>
          </p:nvSpPr>
          <p:spPr>
            <a:xfrm>
              <a:off x="6448500" y="1758225"/>
              <a:ext cx="26275" cy="69700"/>
            </a:xfrm>
            <a:custGeom>
              <a:avLst/>
              <a:gdLst/>
              <a:ahLst/>
              <a:cxnLst/>
              <a:rect l="l" t="t" r="r" b="b"/>
              <a:pathLst>
                <a:path w="1051" h="2788" extrusionOk="0">
                  <a:moveTo>
                    <a:pt x="18" y="1"/>
                  </a:moveTo>
                  <a:lnTo>
                    <a:pt x="1" y="7"/>
                  </a:lnTo>
                  <a:cubicBezTo>
                    <a:pt x="11" y="36"/>
                    <a:pt x="22" y="66"/>
                    <a:pt x="33" y="96"/>
                  </a:cubicBezTo>
                  <a:lnTo>
                    <a:pt x="33" y="96"/>
                  </a:lnTo>
                  <a:cubicBezTo>
                    <a:pt x="28" y="64"/>
                    <a:pt x="23" y="32"/>
                    <a:pt x="18" y="1"/>
                  </a:cubicBezTo>
                  <a:close/>
                  <a:moveTo>
                    <a:pt x="33" y="96"/>
                  </a:moveTo>
                  <a:cubicBezTo>
                    <a:pt x="109" y="587"/>
                    <a:pt x="175" y="1082"/>
                    <a:pt x="247" y="1567"/>
                  </a:cubicBezTo>
                  <a:cubicBezTo>
                    <a:pt x="276" y="1731"/>
                    <a:pt x="288" y="1902"/>
                    <a:pt x="312" y="2060"/>
                  </a:cubicBezTo>
                  <a:lnTo>
                    <a:pt x="306" y="2054"/>
                  </a:lnTo>
                  <a:lnTo>
                    <a:pt x="306" y="2054"/>
                  </a:lnTo>
                  <a:cubicBezTo>
                    <a:pt x="405" y="2201"/>
                    <a:pt x="499" y="2347"/>
                    <a:pt x="605" y="2494"/>
                  </a:cubicBezTo>
                  <a:cubicBezTo>
                    <a:pt x="752" y="2588"/>
                    <a:pt x="904" y="2694"/>
                    <a:pt x="1051" y="2787"/>
                  </a:cubicBezTo>
                  <a:cubicBezTo>
                    <a:pt x="1045" y="2705"/>
                    <a:pt x="1051" y="2606"/>
                    <a:pt x="998" y="2553"/>
                  </a:cubicBezTo>
                  <a:cubicBezTo>
                    <a:pt x="617" y="2019"/>
                    <a:pt x="317" y="1462"/>
                    <a:pt x="259" y="787"/>
                  </a:cubicBezTo>
                  <a:cubicBezTo>
                    <a:pt x="238" y="553"/>
                    <a:pt x="121" y="324"/>
                    <a:pt x="33" y="9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9"/>
            <p:cNvSpPr/>
            <p:nvPr/>
          </p:nvSpPr>
          <p:spPr>
            <a:xfrm>
              <a:off x="5993700" y="1462700"/>
              <a:ext cx="33175" cy="31575"/>
            </a:xfrm>
            <a:custGeom>
              <a:avLst/>
              <a:gdLst/>
              <a:ahLst/>
              <a:cxnLst/>
              <a:rect l="l" t="t" r="r" b="b"/>
              <a:pathLst>
                <a:path w="1327" h="1263" extrusionOk="0">
                  <a:moveTo>
                    <a:pt x="468" y="819"/>
                  </a:moveTo>
                  <a:cubicBezTo>
                    <a:pt x="465" y="824"/>
                    <a:pt x="462" y="829"/>
                    <a:pt x="458" y="834"/>
                  </a:cubicBezTo>
                  <a:lnTo>
                    <a:pt x="470" y="822"/>
                  </a:lnTo>
                  <a:cubicBezTo>
                    <a:pt x="469" y="821"/>
                    <a:pt x="469" y="820"/>
                    <a:pt x="468" y="819"/>
                  </a:cubicBezTo>
                  <a:close/>
                  <a:moveTo>
                    <a:pt x="100" y="1"/>
                  </a:moveTo>
                  <a:cubicBezTo>
                    <a:pt x="65" y="36"/>
                    <a:pt x="36" y="71"/>
                    <a:pt x="1" y="106"/>
                  </a:cubicBezTo>
                  <a:cubicBezTo>
                    <a:pt x="153" y="340"/>
                    <a:pt x="316" y="585"/>
                    <a:pt x="468" y="819"/>
                  </a:cubicBezTo>
                  <a:lnTo>
                    <a:pt x="468" y="819"/>
                  </a:lnTo>
                  <a:cubicBezTo>
                    <a:pt x="505" y="758"/>
                    <a:pt x="538" y="694"/>
                    <a:pt x="576" y="629"/>
                  </a:cubicBezTo>
                  <a:cubicBezTo>
                    <a:pt x="582" y="699"/>
                    <a:pt x="587" y="769"/>
                    <a:pt x="593" y="834"/>
                  </a:cubicBezTo>
                  <a:cubicBezTo>
                    <a:pt x="623" y="830"/>
                    <a:pt x="652" y="828"/>
                    <a:pt x="678" y="828"/>
                  </a:cubicBezTo>
                  <a:cubicBezTo>
                    <a:pt x="943" y="828"/>
                    <a:pt x="1017" y="1011"/>
                    <a:pt x="1033" y="1262"/>
                  </a:cubicBezTo>
                  <a:cubicBezTo>
                    <a:pt x="1133" y="1215"/>
                    <a:pt x="1233" y="1174"/>
                    <a:pt x="1327" y="1127"/>
                  </a:cubicBezTo>
                  <a:cubicBezTo>
                    <a:pt x="1086" y="570"/>
                    <a:pt x="582" y="300"/>
                    <a:pt x="1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9"/>
            <p:cNvSpPr/>
            <p:nvPr/>
          </p:nvSpPr>
          <p:spPr>
            <a:xfrm>
              <a:off x="6212375" y="1956800"/>
              <a:ext cx="28625" cy="21000"/>
            </a:xfrm>
            <a:custGeom>
              <a:avLst/>
              <a:gdLst/>
              <a:ahLst/>
              <a:cxnLst/>
              <a:rect l="l" t="t" r="r" b="b"/>
              <a:pathLst>
                <a:path w="1145" h="840" extrusionOk="0">
                  <a:moveTo>
                    <a:pt x="682" y="0"/>
                  </a:moveTo>
                  <a:cubicBezTo>
                    <a:pt x="641" y="0"/>
                    <a:pt x="591" y="24"/>
                    <a:pt x="529" y="66"/>
                  </a:cubicBezTo>
                  <a:cubicBezTo>
                    <a:pt x="400" y="247"/>
                    <a:pt x="1" y="189"/>
                    <a:pt x="77" y="564"/>
                  </a:cubicBezTo>
                  <a:cubicBezTo>
                    <a:pt x="200" y="506"/>
                    <a:pt x="323" y="447"/>
                    <a:pt x="458" y="382"/>
                  </a:cubicBezTo>
                  <a:cubicBezTo>
                    <a:pt x="558" y="535"/>
                    <a:pt x="640" y="664"/>
                    <a:pt x="752" y="840"/>
                  </a:cubicBezTo>
                  <a:cubicBezTo>
                    <a:pt x="922" y="658"/>
                    <a:pt x="1051" y="517"/>
                    <a:pt x="1145" y="418"/>
                  </a:cubicBezTo>
                  <a:cubicBezTo>
                    <a:pt x="1010" y="324"/>
                    <a:pt x="840" y="271"/>
                    <a:pt x="816" y="183"/>
                  </a:cubicBezTo>
                  <a:cubicBezTo>
                    <a:pt x="784" y="55"/>
                    <a:pt x="744" y="0"/>
                    <a:pt x="6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9"/>
            <p:cNvSpPr/>
            <p:nvPr/>
          </p:nvSpPr>
          <p:spPr>
            <a:xfrm>
              <a:off x="6100475" y="1750750"/>
              <a:ext cx="22025" cy="29500"/>
            </a:xfrm>
            <a:custGeom>
              <a:avLst/>
              <a:gdLst/>
              <a:ahLst/>
              <a:cxnLst/>
              <a:rect l="l" t="t" r="r" b="b"/>
              <a:pathLst>
                <a:path w="881" h="1180" extrusionOk="0">
                  <a:moveTo>
                    <a:pt x="1" y="1"/>
                  </a:moveTo>
                  <a:lnTo>
                    <a:pt x="1" y="1"/>
                  </a:lnTo>
                  <a:cubicBezTo>
                    <a:pt x="177" y="476"/>
                    <a:pt x="294" y="1004"/>
                    <a:pt x="880" y="1180"/>
                  </a:cubicBezTo>
                  <a:cubicBezTo>
                    <a:pt x="705" y="869"/>
                    <a:pt x="540" y="558"/>
                    <a:pt x="341" y="253"/>
                  </a:cubicBezTo>
                  <a:cubicBezTo>
                    <a:pt x="265" y="147"/>
                    <a:pt x="118" y="89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9"/>
            <p:cNvSpPr/>
            <p:nvPr/>
          </p:nvSpPr>
          <p:spPr>
            <a:xfrm>
              <a:off x="5953525" y="1795375"/>
              <a:ext cx="30375" cy="10850"/>
            </a:xfrm>
            <a:custGeom>
              <a:avLst/>
              <a:gdLst/>
              <a:ahLst/>
              <a:cxnLst/>
              <a:rect l="l" t="t" r="r" b="b"/>
              <a:pathLst>
                <a:path w="1215" h="434" extrusionOk="0">
                  <a:moveTo>
                    <a:pt x="694" y="0"/>
                  </a:moveTo>
                  <a:cubicBezTo>
                    <a:pt x="498" y="0"/>
                    <a:pt x="302" y="136"/>
                    <a:pt x="0" y="427"/>
                  </a:cubicBezTo>
                  <a:cubicBezTo>
                    <a:pt x="255" y="394"/>
                    <a:pt x="509" y="294"/>
                    <a:pt x="764" y="294"/>
                  </a:cubicBezTo>
                  <a:cubicBezTo>
                    <a:pt x="914" y="294"/>
                    <a:pt x="1064" y="329"/>
                    <a:pt x="1215" y="433"/>
                  </a:cubicBezTo>
                  <a:cubicBezTo>
                    <a:pt x="1191" y="345"/>
                    <a:pt x="1191" y="222"/>
                    <a:pt x="1138" y="187"/>
                  </a:cubicBezTo>
                  <a:cubicBezTo>
                    <a:pt x="966" y="65"/>
                    <a:pt x="830" y="0"/>
                    <a:pt x="6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9"/>
            <p:cNvSpPr/>
            <p:nvPr/>
          </p:nvSpPr>
          <p:spPr>
            <a:xfrm>
              <a:off x="6265625" y="2254825"/>
              <a:ext cx="29200" cy="9425"/>
            </a:xfrm>
            <a:custGeom>
              <a:avLst/>
              <a:gdLst/>
              <a:ahLst/>
              <a:cxnLst/>
              <a:rect l="l" t="t" r="r" b="b"/>
              <a:pathLst>
                <a:path w="1168" h="377" extrusionOk="0">
                  <a:moveTo>
                    <a:pt x="863" y="1"/>
                  </a:moveTo>
                  <a:lnTo>
                    <a:pt x="6" y="130"/>
                  </a:lnTo>
                  <a:cubicBezTo>
                    <a:pt x="6" y="212"/>
                    <a:pt x="0" y="288"/>
                    <a:pt x="0" y="364"/>
                  </a:cubicBezTo>
                  <a:cubicBezTo>
                    <a:pt x="387" y="376"/>
                    <a:pt x="775" y="376"/>
                    <a:pt x="1168" y="376"/>
                  </a:cubicBezTo>
                  <a:cubicBezTo>
                    <a:pt x="1062" y="253"/>
                    <a:pt x="968" y="124"/>
                    <a:pt x="86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9"/>
            <p:cNvSpPr/>
            <p:nvPr/>
          </p:nvSpPr>
          <p:spPr>
            <a:xfrm>
              <a:off x="6317675" y="2417325"/>
              <a:ext cx="18225" cy="8825"/>
            </a:xfrm>
            <a:custGeom>
              <a:avLst/>
              <a:gdLst/>
              <a:ahLst/>
              <a:cxnLst/>
              <a:rect l="l" t="t" r="r" b="b"/>
              <a:pathLst>
                <a:path w="729" h="353" extrusionOk="0">
                  <a:moveTo>
                    <a:pt x="658" y="1"/>
                  </a:moveTo>
                  <a:lnTo>
                    <a:pt x="1" y="218"/>
                  </a:lnTo>
                  <a:lnTo>
                    <a:pt x="42" y="353"/>
                  </a:lnTo>
                  <a:cubicBezTo>
                    <a:pt x="247" y="335"/>
                    <a:pt x="464" y="323"/>
                    <a:pt x="670" y="306"/>
                  </a:cubicBezTo>
                  <a:cubicBezTo>
                    <a:pt x="687" y="224"/>
                    <a:pt x="711" y="147"/>
                    <a:pt x="728" y="59"/>
                  </a:cubicBezTo>
                  <a:cubicBezTo>
                    <a:pt x="705" y="42"/>
                    <a:pt x="681" y="18"/>
                    <a:pt x="6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9"/>
            <p:cNvSpPr/>
            <p:nvPr/>
          </p:nvSpPr>
          <p:spPr>
            <a:xfrm>
              <a:off x="6334400" y="2403700"/>
              <a:ext cx="19825" cy="15550"/>
            </a:xfrm>
            <a:custGeom>
              <a:avLst/>
              <a:gdLst/>
              <a:ahLst/>
              <a:cxnLst/>
              <a:rect l="l" t="t" r="r" b="b"/>
              <a:pathLst>
                <a:path w="793" h="622" extrusionOk="0">
                  <a:moveTo>
                    <a:pt x="628" y="0"/>
                  </a:moveTo>
                  <a:cubicBezTo>
                    <a:pt x="417" y="182"/>
                    <a:pt x="212" y="370"/>
                    <a:pt x="1" y="552"/>
                  </a:cubicBezTo>
                  <a:cubicBezTo>
                    <a:pt x="18" y="569"/>
                    <a:pt x="36" y="593"/>
                    <a:pt x="71" y="616"/>
                  </a:cubicBezTo>
                  <a:cubicBezTo>
                    <a:pt x="311" y="622"/>
                    <a:pt x="546" y="622"/>
                    <a:pt x="793" y="622"/>
                  </a:cubicBezTo>
                  <a:cubicBezTo>
                    <a:pt x="781" y="446"/>
                    <a:pt x="775" y="282"/>
                    <a:pt x="769" y="106"/>
                  </a:cubicBezTo>
                  <a:cubicBezTo>
                    <a:pt x="716" y="65"/>
                    <a:pt x="675" y="35"/>
                    <a:pt x="62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9"/>
            <p:cNvSpPr/>
            <p:nvPr/>
          </p:nvSpPr>
          <p:spPr>
            <a:xfrm>
              <a:off x="6420200" y="1784050"/>
              <a:ext cx="9850" cy="10425"/>
            </a:xfrm>
            <a:custGeom>
              <a:avLst/>
              <a:gdLst/>
              <a:ahLst/>
              <a:cxnLst/>
              <a:rect l="l" t="t" r="r" b="b"/>
              <a:pathLst>
                <a:path w="394" h="417" extrusionOk="0">
                  <a:moveTo>
                    <a:pt x="30" y="0"/>
                  </a:moveTo>
                  <a:cubicBezTo>
                    <a:pt x="18" y="88"/>
                    <a:pt x="6" y="182"/>
                    <a:pt x="0" y="270"/>
                  </a:cubicBezTo>
                  <a:lnTo>
                    <a:pt x="147" y="417"/>
                  </a:lnTo>
                  <a:cubicBezTo>
                    <a:pt x="223" y="370"/>
                    <a:pt x="311" y="317"/>
                    <a:pt x="393" y="264"/>
                  </a:cubicBezTo>
                  <a:cubicBezTo>
                    <a:pt x="300" y="176"/>
                    <a:pt x="212" y="88"/>
                    <a:pt x="1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9"/>
            <p:cNvSpPr/>
            <p:nvPr/>
          </p:nvSpPr>
          <p:spPr>
            <a:xfrm>
              <a:off x="6334400" y="2418950"/>
              <a:ext cx="19375" cy="6175"/>
            </a:xfrm>
            <a:custGeom>
              <a:avLst/>
              <a:gdLst/>
              <a:ahLst/>
              <a:cxnLst/>
              <a:rect l="l" t="t" r="r" b="b"/>
              <a:pathLst>
                <a:path w="775" h="247" extrusionOk="0">
                  <a:moveTo>
                    <a:pt x="59" y="0"/>
                  </a:moveTo>
                  <a:cubicBezTo>
                    <a:pt x="42" y="82"/>
                    <a:pt x="18" y="159"/>
                    <a:pt x="1" y="247"/>
                  </a:cubicBezTo>
                  <a:lnTo>
                    <a:pt x="358" y="247"/>
                  </a:lnTo>
                  <a:cubicBezTo>
                    <a:pt x="499" y="182"/>
                    <a:pt x="628" y="123"/>
                    <a:pt x="769" y="59"/>
                  </a:cubicBezTo>
                  <a:lnTo>
                    <a:pt x="775" y="6"/>
                  </a:lnTo>
                  <a:cubicBezTo>
                    <a:pt x="534" y="0"/>
                    <a:pt x="300" y="0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9"/>
            <p:cNvSpPr/>
            <p:nvPr/>
          </p:nvSpPr>
          <p:spPr>
            <a:xfrm>
              <a:off x="6146100" y="1314150"/>
              <a:ext cx="9400" cy="12925"/>
            </a:xfrm>
            <a:custGeom>
              <a:avLst/>
              <a:gdLst/>
              <a:ahLst/>
              <a:cxnLst/>
              <a:rect l="l" t="t" r="r" b="b"/>
              <a:pathLst>
                <a:path w="376" h="517" extrusionOk="0">
                  <a:moveTo>
                    <a:pt x="111" y="0"/>
                  </a:moveTo>
                  <a:cubicBezTo>
                    <a:pt x="70" y="29"/>
                    <a:pt x="35" y="71"/>
                    <a:pt x="0" y="94"/>
                  </a:cubicBezTo>
                  <a:cubicBezTo>
                    <a:pt x="100" y="235"/>
                    <a:pt x="211" y="376"/>
                    <a:pt x="323" y="516"/>
                  </a:cubicBezTo>
                  <a:lnTo>
                    <a:pt x="375" y="46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9"/>
            <p:cNvSpPr/>
            <p:nvPr/>
          </p:nvSpPr>
          <p:spPr>
            <a:xfrm>
              <a:off x="5848950" y="1438850"/>
              <a:ext cx="2675" cy="8050"/>
            </a:xfrm>
            <a:custGeom>
              <a:avLst/>
              <a:gdLst/>
              <a:ahLst/>
              <a:cxnLst/>
              <a:rect l="l" t="t" r="r" b="b"/>
              <a:pathLst>
                <a:path w="107" h="322" extrusionOk="0">
                  <a:moveTo>
                    <a:pt x="40" y="0"/>
                  </a:moveTo>
                  <a:cubicBezTo>
                    <a:pt x="27" y="0"/>
                    <a:pt x="14" y="4"/>
                    <a:pt x="1" y="10"/>
                  </a:cubicBezTo>
                  <a:cubicBezTo>
                    <a:pt x="36" y="110"/>
                    <a:pt x="65" y="222"/>
                    <a:pt x="94" y="321"/>
                  </a:cubicBezTo>
                  <a:cubicBezTo>
                    <a:pt x="94" y="227"/>
                    <a:pt x="100" y="128"/>
                    <a:pt x="106" y="28"/>
                  </a:cubicBezTo>
                  <a:cubicBezTo>
                    <a:pt x="84" y="10"/>
                    <a:pt x="62" y="0"/>
                    <a:pt x="4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9"/>
            <p:cNvSpPr/>
            <p:nvPr/>
          </p:nvSpPr>
          <p:spPr>
            <a:xfrm>
              <a:off x="6313275" y="1961650"/>
              <a:ext cx="3850" cy="5450"/>
            </a:xfrm>
            <a:custGeom>
              <a:avLst/>
              <a:gdLst/>
              <a:ahLst/>
              <a:cxnLst/>
              <a:rect l="l" t="t" r="r" b="b"/>
              <a:pathLst>
                <a:path w="154" h="218" extrusionOk="0">
                  <a:moveTo>
                    <a:pt x="1" y="218"/>
                  </a:moveTo>
                  <a:cubicBezTo>
                    <a:pt x="54" y="141"/>
                    <a:pt x="101" y="71"/>
                    <a:pt x="153" y="1"/>
                  </a:cubicBezTo>
                  <a:cubicBezTo>
                    <a:pt x="101" y="71"/>
                    <a:pt x="54" y="141"/>
                    <a:pt x="1" y="21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9"/>
            <p:cNvSpPr/>
            <p:nvPr/>
          </p:nvSpPr>
          <p:spPr>
            <a:xfrm>
              <a:off x="6133625" y="1820425"/>
              <a:ext cx="4275" cy="7350"/>
            </a:xfrm>
            <a:custGeom>
              <a:avLst/>
              <a:gdLst/>
              <a:ahLst/>
              <a:cxnLst/>
              <a:rect l="l" t="t" r="r" b="b"/>
              <a:pathLst>
                <a:path w="171" h="294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100"/>
                    <a:pt x="36" y="194"/>
                    <a:pt x="59" y="294"/>
                  </a:cubicBezTo>
                  <a:lnTo>
                    <a:pt x="82" y="282"/>
                  </a:lnTo>
                  <a:cubicBezTo>
                    <a:pt x="112" y="241"/>
                    <a:pt x="141" y="188"/>
                    <a:pt x="170" y="129"/>
                  </a:cubicBezTo>
                  <a:cubicBezTo>
                    <a:pt x="112" y="88"/>
                    <a:pt x="59" y="41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9"/>
            <p:cNvSpPr/>
            <p:nvPr/>
          </p:nvSpPr>
          <p:spPr>
            <a:xfrm>
              <a:off x="5984750" y="1805900"/>
              <a:ext cx="6050" cy="3825"/>
            </a:xfrm>
            <a:custGeom>
              <a:avLst/>
              <a:gdLst/>
              <a:ahLst/>
              <a:cxnLst/>
              <a:rect l="l" t="t" r="r" b="b"/>
              <a:pathLst>
                <a:path w="242" h="153" extrusionOk="0">
                  <a:moveTo>
                    <a:pt x="241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9"/>
            <p:cNvSpPr/>
            <p:nvPr/>
          </p:nvSpPr>
          <p:spPr>
            <a:xfrm>
              <a:off x="6122475" y="1781850"/>
              <a:ext cx="3975" cy="587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1" y="1"/>
                  </a:moveTo>
                  <a:cubicBezTo>
                    <a:pt x="48" y="83"/>
                    <a:pt x="106" y="165"/>
                    <a:pt x="159" y="235"/>
                  </a:cubicBezTo>
                  <a:cubicBezTo>
                    <a:pt x="106" y="153"/>
                    <a:pt x="48" y="8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9"/>
            <p:cNvSpPr/>
            <p:nvPr/>
          </p:nvSpPr>
          <p:spPr>
            <a:xfrm>
              <a:off x="6349950" y="2403550"/>
              <a:ext cx="3550" cy="3250"/>
            </a:xfrm>
            <a:custGeom>
              <a:avLst/>
              <a:gdLst/>
              <a:ahLst/>
              <a:cxnLst/>
              <a:rect l="l" t="t" r="r" b="b"/>
              <a:pathLst>
                <a:path w="142" h="130" extrusionOk="0">
                  <a:moveTo>
                    <a:pt x="6" y="0"/>
                  </a:moveTo>
                  <a:lnTo>
                    <a:pt x="0" y="6"/>
                  </a:lnTo>
                  <a:cubicBezTo>
                    <a:pt x="10" y="13"/>
                    <a:pt x="20" y="20"/>
                    <a:pt x="30" y="27"/>
                  </a:cubicBezTo>
                  <a:lnTo>
                    <a:pt x="30" y="27"/>
                  </a:lnTo>
                  <a:lnTo>
                    <a:pt x="6" y="0"/>
                  </a:lnTo>
                  <a:close/>
                  <a:moveTo>
                    <a:pt x="30" y="27"/>
                  </a:moveTo>
                  <a:lnTo>
                    <a:pt x="118" y="129"/>
                  </a:lnTo>
                  <a:lnTo>
                    <a:pt x="141" y="112"/>
                  </a:lnTo>
                  <a:cubicBezTo>
                    <a:pt x="100" y="80"/>
                    <a:pt x="63" y="52"/>
                    <a:pt x="30" y="2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9"/>
            <p:cNvSpPr/>
            <p:nvPr/>
          </p:nvSpPr>
          <p:spPr>
            <a:xfrm>
              <a:off x="6279250" y="1302850"/>
              <a:ext cx="70875" cy="193175"/>
            </a:xfrm>
            <a:custGeom>
              <a:avLst/>
              <a:gdLst/>
              <a:ahLst/>
              <a:cxnLst/>
              <a:rect l="l" t="t" r="r" b="b"/>
              <a:pathLst>
                <a:path w="2835" h="7727" extrusionOk="0">
                  <a:moveTo>
                    <a:pt x="318" y="329"/>
                  </a:moveTo>
                  <a:lnTo>
                    <a:pt x="329" y="347"/>
                  </a:lnTo>
                  <a:cubicBezTo>
                    <a:pt x="329" y="346"/>
                    <a:pt x="329" y="346"/>
                    <a:pt x="329" y="346"/>
                  </a:cubicBezTo>
                  <a:lnTo>
                    <a:pt x="329" y="346"/>
                  </a:lnTo>
                  <a:cubicBezTo>
                    <a:pt x="325" y="340"/>
                    <a:pt x="321" y="335"/>
                    <a:pt x="318" y="329"/>
                  </a:cubicBezTo>
                  <a:close/>
                  <a:moveTo>
                    <a:pt x="683" y="1"/>
                  </a:moveTo>
                  <a:cubicBezTo>
                    <a:pt x="559" y="1"/>
                    <a:pt x="433" y="8"/>
                    <a:pt x="306" y="24"/>
                  </a:cubicBezTo>
                  <a:cubicBezTo>
                    <a:pt x="312" y="153"/>
                    <a:pt x="318" y="247"/>
                    <a:pt x="329" y="346"/>
                  </a:cubicBezTo>
                  <a:lnTo>
                    <a:pt x="329" y="346"/>
                  </a:lnTo>
                  <a:cubicBezTo>
                    <a:pt x="730" y="940"/>
                    <a:pt x="808" y="1620"/>
                    <a:pt x="582" y="2271"/>
                  </a:cubicBezTo>
                  <a:cubicBezTo>
                    <a:pt x="171" y="3468"/>
                    <a:pt x="1" y="4641"/>
                    <a:pt x="177" y="5914"/>
                  </a:cubicBezTo>
                  <a:cubicBezTo>
                    <a:pt x="276" y="6618"/>
                    <a:pt x="605" y="7105"/>
                    <a:pt x="1016" y="7727"/>
                  </a:cubicBezTo>
                  <a:cubicBezTo>
                    <a:pt x="1244" y="6729"/>
                    <a:pt x="1450" y="5843"/>
                    <a:pt x="1661" y="4958"/>
                  </a:cubicBezTo>
                  <a:cubicBezTo>
                    <a:pt x="1866" y="4136"/>
                    <a:pt x="2054" y="3309"/>
                    <a:pt x="2670" y="2670"/>
                  </a:cubicBezTo>
                  <a:lnTo>
                    <a:pt x="2670" y="2670"/>
                  </a:lnTo>
                  <a:lnTo>
                    <a:pt x="2658" y="2681"/>
                  </a:lnTo>
                  <a:cubicBezTo>
                    <a:pt x="2834" y="2024"/>
                    <a:pt x="2676" y="1391"/>
                    <a:pt x="2465" y="769"/>
                  </a:cubicBezTo>
                  <a:cubicBezTo>
                    <a:pt x="2400" y="587"/>
                    <a:pt x="2236" y="382"/>
                    <a:pt x="2066" y="306"/>
                  </a:cubicBezTo>
                  <a:cubicBezTo>
                    <a:pt x="1627" y="114"/>
                    <a:pt x="1166" y="1"/>
                    <a:pt x="6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9"/>
            <p:cNvSpPr/>
            <p:nvPr/>
          </p:nvSpPr>
          <p:spPr>
            <a:xfrm>
              <a:off x="6360225" y="1489250"/>
              <a:ext cx="71300" cy="201100"/>
            </a:xfrm>
            <a:custGeom>
              <a:avLst/>
              <a:gdLst/>
              <a:ahLst/>
              <a:cxnLst/>
              <a:rect l="l" t="t" r="r" b="b"/>
              <a:pathLst>
                <a:path w="2852" h="8044" extrusionOk="0">
                  <a:moveTo>
                    <a:pt x="1760" y="3163"/>
                  </a:moveTo>
                  <a:lnTo>
                    <a:pt x="1760" y="3163"/>
                  </a:lnTo>
                  <a:cubicBezTo>
                    <a:pt x="1957" y="3585"/>
                    <a:pt x="1787" y="3878"/>
                    <a:pt x="1513" y="4129"/>
                  </a:cubicBezTo>
                  <a:lnTo>
                    <a:pt x="1513" y="4129"/>
                  </a:lnTo>
                  <a:cubicBezTo>
                    <a:pt x="1597" y="3809"/>
                    <a:pt x="1681" y="3494"/>
                    <a:pt x="1760" y="3163"/>
                  </a:cubicBezTo>
                  <a:close/>
                  <a:moveTo>
                    <a:pt x="2476" y="1"/>
                  </a:moveTo>
                  <a:cubicBezTo>
                    <a:pt x="2382" y="183"/>
                    <a:pt x="2311" y="265"/>
                    <a:pt x="2294" y="353"/>
                  </a:cubicBezTo>
                  <a:cubicBezTo>
                    <a:pt x="2089" y="1409"/>
                    <a:pt x="1390" y="2177"/>
                    <a:pt x="716" y="2934"/>
                  </a:cubicBezTo>
                  <a:cubicBezTo>
                    <a:pt x="0" y="3738"/>
                    <a:pt x="88" y="4612"/>
                    <a:pt x="217" y="5697"/>
                  </a:cubicBezTo>
                  <a:cubicBezTo>
                    <a:pt x="475" y="5310"/>
                    <a:pt x="610" y="5046"/>
                    <a:pt x="798" y="4835"/>
                  </a:cubicBezTo>
                  <a:cubicBezTo>
                    <a:pt x="983" y="4624"/>
                    <a:pt x="1204" y="4445"/>
                    <a:pt x="1414" y="4253"/>
                  </a:cubicBezTo>
                  <a:lnTo>
                    <a:pt x="1414" y="4253"/>
                  </a:lnTo>
                  <a:cubicBezTo>
                    <a:pt x="1203" y="4557"/>
                    <a:pt x="981" y="4863"/>
                    <a:pt x="821" y="5193"/>
                  </a:cubicBezTo>
                  <a:cubicBezTo>
                    <a:pt x="628" y="5603"/>
                    <a:pt x="381" y="6055"/>
                    <a:pt x="399" y="6477"/>
                  </a:cubicBezTo>
                  <a:cubicBezTo>
                    <a:pt x="434" y="7005"/>
                    <a:pt x="716" y="7516"/>
                    <a:pt x="903" y="8044"/>
                  </a:cubicBezTo>
                  <a:cubicBezTo>
                    <a:pt x="1801" y="6360"/>
                    <a:pt x="2529" y="4682"/>
                    <a:pt x="2323" y="2776"/>
                  </a:cubicBezTo>
                  <a:lnTo>
                    <a:pt x="2323" y="2776"/>
                  </a:lnTo>
                  <a:cubicBezTo>
                    <a:pt x="2194" y="2793"/>
                    <a:pt x="2106" y="2811"/>
                    <a:pt x="1942" y="2840"/>
                  </a:cubicBezTo>
                  <a:cubicBezTo>
                    <a:pt x="2493" y="1943"/>
                    <a:pt x="2851" y="1092"/>
                    <a:pt x="24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9"/>
            <p:cNvSpPr/>
            <p:nvPr/>
          </p:nvSpPr>
          <p:spPr>
            <a:xfrm>
              <a:off x="6309050" y="1323225"/>
              <a:ext cx="80375" cy="196125"/>
            </a:xfrm>
            <a:custGeom>
              <a:avLst/>
              <a:gdLst/>
              <a:ahLst/>
              <a:cxnLst/>
              <a:rect l="l" t="t" r="r" b="b"/>
              <a:pathLst>
                <a:path w="3215" h="7845" extrusionOk="0">
                  <a:moveTo>
                    <a:pt x="1724" y="1"/>
                  </a:moveTo>
                  <a:cubicBezTo>
                    <a:pt x="1672" y="48"/>
                    <a:pt x="1619" y="101"/>
                    <a:pt x="1572" y="159"/>
                  </a:cubicBezTo>
                  <a:cubicBezTo>
                    <a:pt x="1636" y="558"/>
                    <a:pt x="1719" y="951"/>
                    <a:pt x="1754" y="1356"/>
                  </a:cubicBezTo>
                  <a:cubicBezTo>
                    <a:pt x="1777" y="1562"/>
                    <a:pt x="1822" y="1835"/>
                    <a:pt x="1493" y="1875"/>
                  </a:cubicBezTo>
                  <a:lnTo>
                    <a:pt x="1493" y="1875"/>
                  </a:lnTo>
                  <a:cubicBezTo>
                    <a:pt x="1489" y="1870"/>
                    <a:pt x="1486" y="1865"/>
                    <a:pt x="1484" y="1861"/>
                  </a:cubicBezTo>
                  <a:lnTo>
                    <a:pt x="1466" y="1878"/>
                  </a:lnTo>
                  <a:cubicBezTo>
                    <a:pt x="1475" y="1877"/>
                    <a:pt x="1484" y="1876"/>
                    <a:pt x="1493" y="1875"/>
                  </a:cubicBezTo>
                  <a:lnTo>
                    <a:pt x="1493" y="1875"/>
                  </a:lnTo>
                  <a:cubicBezTo>
                    <a:pt x="1516" y="1909"/>
                    <a:pt x="1559" y="1950"/>
                    <a:pt x="1554" y="1960"/>
                  </a:cubicBezTo>
                  <a:cubicBezTo>
                    <a:pt x="827" y="3181"/>
                    <a:pt x="751" y="4600"/>
                    <a:pt x="287" y="5903"/>
                  </a:cubicBezTo>
                  <a:cubicBezTo>
                    <a:pt x="72" y="6495"/>
                    <a:pt x="1" y="7111"/>
                    <a:pt x="314" y="7710"/>
                  </a:cubicBezTo>
                  <a:lnTo>
                    <a:pt x="314" y="7710"/>
                  </a:lnTo>
                  <a:cubicBezTo>
                    <a:pt x="313" y="7710"/>
                    <a:pt x="312" y="7710"/>
                    <a:pt x="311" y="7709"/>
                  </a:cubicBezTo>
                  <a:lnTo>
                    <a:pt x="311" y="7709"/>
                  </a:lnTo>
                  <a:lnTo>
                    <a:pt x="322" y="7727"/>
                  </a:lnTo>
                  <a:cubicBezTo>
                    <a:pt x="319" y="7722"/>
                    <a:pt x="316" y="7716"/>
                    <a:pt x="314" y="7710"/>
                  </a:cubicBezTo>
                  <a:lnTo>
                    <a:pt x="314" y="7710"/>
                  </a:lnTo>
                  <a:cubicBezTo>
                    <a:pt x="447" y="7757"/>
                    <a:pt x="582" y="7798"/>
                    <a:pt x="733" y="7844"/>
                  </a:cubicBezTo>
                  <a:cubicBezTo>
                    <a:pt x="780" y="6900"/>
                    <a:pt x="1132" y="6096"/>
                    <a:pt x="1783" y="5439"/>
                  </a:cubicBezTo>
                  <a:lnTo>
                    <a:pt x="1783" y="5439"/>
                  </a:lnTo>
                  <a:lnTo>
                    <a:pt x="1765" y="5451"/>
                  </a:lnTo>
                  <a:cubicBezTo>
                    <a:pt x="1777" y="5339"/>
                    <a:pt x="1760" y="5210"/>
                    <a:pt x="1807" y="5105"/>
                  </a:cubicBezTo>
                  <a:cubicBezTo>
                    <a:pt x="2041" y="4518"/>
                    <a:pt x="2323" y="3949"/>
                    <a:pt x="2516" y="3351"/>
                  </a:cubicBezTo>
                  <a:cubicBezTo>
                    <a:pt x="3138" y="1391"/>
                    <a:pt x="3214" y="1297"/>
                    <a:pt x="17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9"/>
            <p:cNvSpPr/>
            <p:nvPr/>
          </p:nvSpPr>
          <p:spPr>
            <a:xfrm>
              <a:off x="6169850" y="1385575"/>
              <a:ext cx="104750" cy="65725"/>
            </a:xfrm>
            <a:custGeom>
              <a:avLst/>
              <a:gdLst/>
              <a:ahLst/>
              <a:cxnLst/>
              <a:rect l="l" t="t" r="r" b="b"/>
              <a:pathLst>
                <a:path w="4190" h="2629" extrusionOk="0">
                  <a:moveTo>
                    <a:pt x="71" y="0"/>
                  </a:moveTo>
                  <a:lnTo>
                    <a:pt x="71" y="0"/>
                  </a:lnTo>
                  <a:cubicBezTo>
                    <a:pt x="0" y="886"/>
                    <a:pt x="323" y="1455"/>
                    <a:pt x="1074" y="1754"/>
                  </a:cubicBezTo>
                  <a:cubicBezTo>
                    <a:pt x="1303" y="1854"/>
                    <a:pt x="1520" y="1960"/>
                    <a:pt x="1754" y="2018"/>
                  </a:cubicBezTo>
                  <a:cubicBezTo>
                    <a:pt x="2535" y="2224"/>
                    <a:pt x="3315" y="2411"/>
                    <a:pt x="4189" y="2628"/>
                  </a:cubicBezTo>
                  <a:cubicBezTo>
                    <a:pt x="4019" y="2030"/>
                    <a:pt x="3919" y="1561"/>
                    <a:pt x="3749" y="1103"/>
                  </a:cubicBezTo>
                  <a:cubicBezTo>
                    <a:pt x="3579" y="634"/>
                    <a:pt x="3198" y="370"/>
                    <a:pt x="2722" y="258"/>
                  </a:cubicBezTo>
                  <a:cubicBezTo>
                    <a:pt x="2435" y="194"/>
                    <a:pt x="2153" y="153"/>
                    <a:pt x="1860" y="129"/>
                  </a:cubicBezTo>
                  <a:cubicBezTo>
                    <a:pt x="1262" y="76"/>
                    <a:pt x="663" y="41"/>
                    <a:pt x="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9"/>
            <p:cNvSpPr/>
            <p:nvPr/>
          </p:nvSpPr>
          <p:spPr>
            <a:xfrm>
              <a:off x="6351550" y="1440700"/>
              <a:ext cx="72050" cy="143900"/>
            </a:xfrm>
            <a:custGeom>
              <a:avLst/>
              <a:gdLst/>
              <a:ahLst/>
              <a:cxnLst/>
              <a:rect l="l" t="t" r="r" b="b"/>
              <a:pathLst>
                <a:path w="2882" h="5756" extrusionOk="0">
                  <a:moveTo>
                    <a:pt x="1256" y="1110"/>
                  </a:moveTo>
                  <a:lnTo>
                    <a:pt x="1250" y="1121"/>
                  </a:lnTo>
                  <a:cubicBezTo>
                    <a:pt x="1252" y="1121"/>
                    <a:pt x="1253" y="1120"/>
                    <a:pt x="1255" y="1119"/>
                  </a:cubicBezTo>
                  <a:lnTo>
                    <a:pt x="1255" y="1119"/>
                  </a:lnTo>
                  <a:cubicBezTo>
                    <a:pt x="1255" y="1116"/>
                    <a:pt x="1256" y="1113"/>
                    <a:pt x="1256" y="1110"/>
                  </a:cubicBezTo>
                  <a:close/>
                  <a:moveTo>
                    <a:pt x="2025" y="1"/>
                  </a:moveTo>
                  <a:cubicBezTo>
                    <a:pt x="1843" y="371"/>
                    <a:pt x="1708" y="681"/>
                    <a:pt x="1544" y="975"/>
                  </a:cubicBezTo>
                  <a:cubicBezTo>
                    <a:pt x="1498" y="1056"/>
                    <a:pt x="1354" y="1068"/>
                    <a:pt x="1255" y="1119"/>
                  </a:cubicBezTo>
                  <a:lnTo>
                    <a:pt x="1255" y="1119"/>
                  </a:lnTo>
                  <a:cubicBezTo>
                    <a:pt x="1173" y="1565"/>
                    <a:pt x="1026" y="1976"/>
                    <a:pt x="669" y="2284"/>
                  </a:cubicBezTo>
                  <a:lnTo>
                    <a:pt x="669" y="2284"/>
                  </a:lnTo>
                  <a:cubicBezTo>
                    <a:pt x="669" y="2284"/>
                    <a:pt x="670" y="2283"/>
                    <a:pt x="670" y="2283"/>
                  </a:cubicBezTo>
                  <a:lnTo>
                    <a:pt x="670" y="2283"/>
                  </a:lnTo>
                  <a:lnTo>
                    <a:pt x="664" y="2289"/>
                  </a:lnTo>
                  <a:cubicBezTo>
                    <a:pt x="666" y="2287"/>
                    <a:pt x="668" y="2286"/>
                    <a:pt x="669" y="2284"/>
                  </a:cubicBezTo>
                  <a:lnTo>
                    <a:pt x="669" y="2284"/>
                  </a:lnTo>
                  <a:cubicBezTo>
                    <a:pt x="546" y="2671"/>
                    <a:pt x="411" y="3058"/>
                    <a:pt x="294" y="3445"/>
                  </a:cubicBezTo>
                  <a:cubicBezTo>
                    <a:pt x="212" y="3697"/>
                    <a:pt x="148" y="3955"/>
                    <a:pt x="77" y="4201"/>
                  </a:cubicBezTo>
                  <a:cubicBezTo>
                    <a:pt x="54" y="4454"/>
                    <a:pt x="24" y="4694"/>
                    <a:pt x="1" y="4935"/>
                  </a:cubicBezTo>
                  <a:lnTo>
                    <a:pt x="1" y="5222"/>
                  </a:lnTo>
                  <a:cubicBezTo>
                    <a:pt x="77" y="5398"/>
                    <a:pt x="153" y="5580"/>
                    <a:pt x="230" y="5756"/>
                  </a:cubicBezTo>
                  <a:cubicBezTo>
                    <a:pt x="611" y="5187"/>
                    <a:pt x="934" y="4547"/>
                    <a:pt x="1403" y="4055"/>
                  </a:cubicBezTo>
                  <a:cubicBezTo>
                    <a:pt x="1913" y="3521"/>
                    <a:pt x="2107" y="2858"/>
                    <a:pt x="2430" y="2242"/>
                  </a:cubicBezTo>
                  <a:cubicBezTo>
                    <a:pt x="2881" y="1380"/>
                    <a:pt x="2559" y="740"/>
                    <a:pt x="20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9"/>
            <p:cNvSpPr/>
            <p:nvPr/>
          </p:nvSpPr>
          <p:spPr>
            <a:xfrm>
              <a:off x="6327225" y="1372800"/>
              <a:ext cx="77000" cy="182175"/>
            </a:xfrm>
            <a:custGeom>
              <a:avLst/>
              <a:gdLst/>
              <a:ahLst/>
              <a:cxnLst/>
              <a:rect l="l" t="t" r="r" b="b"/>
              <a:pathLst>
                <a:path w="3080" h="7287" extrusionOk="0">
                  <a:moveTo>
                    <a:pt x="2235" y="3832"/>
                  </a:moveTo>
                  <a:cubicBezTo>
                    <a:pt x="2234" y="3833"/>
                    <a:pt x="2232" y="3834"/>
                    <a:pt x="2230" y="3835"/>
                  </a:cubicBezTo>
                  <a:lnTo>
                    <a:pt x="2230" y="3835"/>
                  </a:lnTo>
                  <a:cubicBezTo>
                    <a:pt x="2230" y="3836"/>
                    <a:pt x="2230" y="3837"/>
                    <a:pt x="2229" y="3837"/>
                  </a:cubicBezTo>
                  <a:lnTo>
                    <a:pt x="2235" y="3832"/>
                  </a:lnTo>
                  <a:close/>
                  <a:moveTo>
                    <a:pt x="2470" y="1"/>
                  </a:moveTo>
                  <a:cubicBezTo>
                    <a:pt x="2399" y="194"/>
                    <a:pt x="2358" y="282"/>
                    <a:pt x="2329" y="370"/>
                  </a:cubicBezTo>
                  <a:cubicBezTo>
                    <a:pt x="2030" y="1215"/>
                    <a:pt x="1754" y="2066"/>
                    <a:pt x="1437" y="2905"/>
                  </a:cubicBezTo>
                  <a:cubicBezTo>
                    <a:pt x="1355" y="3110"/>
                    <a:pt x="1173" y="3280"/>
                    <a:pt x="1038" y="3474"/>
                  </a:cubicBezTo>
                  <a:lnTo>
                    <a:pt x="1056" y="3456"/>
                  </a:lnTo>
                  <a:lnTo>
                    <a:pt x="1056" y="3456"/>
                  </a:lnTo>
                  <a:cubicBezTo>
                    <a:pt x="962" y="3720"/>
                    <a:pt x="862" y="3984"/>
                    <a:pt x="774" y="4248"/>
                  </a:cubicBezTo>
                  <a:cubicBezTo>
                    <a:pt x="622" y="4653"/>
                    <a:pt x="499" y="5064"/>
                    <a:pt x="317" y="5445"/>
                  </a:cubicBezTo>
                  <a:cubicBezTo>
                    <a:pt x="0" y="6096"/>
                    <a:pt x="387" y="6630"/>
                    <a:pt x="546" y="7211"/>
                  </a:cubicBezTo>
                  <a:cubicBezTo>
                    <a:pt x="563" y="7240"/>
                    <a:pt x="587" y="7269"/>
                    <a:pt x="616" y="7287"/>
                  </a:cubicBezTo>
                  <a:cubicBezTo>
                    <a:pt x="675" y="7146"/>
                    <a:pt x="728" y="7011"/>
                    <a:pt x="786" y="6876"/>
                  </a:cubicBezTo>
                  <a:cubicBezTo>
                    <a:pt x="1009" y="6266"/>
                    <a:pt x="1238" y="5656"/>
                    <a:pt x="1478" y="5046"/>
                  </a:cubicBezTo>
                  <a:cubicBezTo>
                    <a:pt x="1495" y="5018"/>
                    <a:pt x="1584" y="5017"/>
                    <a:pt x="1643" y="5006"/>
                  </a:cubicBezTo>
                  <a:lnTo>
                    <a:pt x="1643" y="5006"/>
                  </a:lnTo>
                  <a:cubicBezTo>
                    <a:pt x="1643" y="5008"/>
                    <a:pt x="1643" y="5009"/>
                    <a:pt x="1643" y="5011"/>
                  </a:cubicBezTo>
                  <a:lnTo>
                    <a:pt x="1649" y="5005"/>
                  </a:lnTo>
                  <a:lnTo>
                    <a:pt x="1649" y="5005"/>
                  </a:lnTo>
                  <a:cubicBezTo>
                    <a:pt x="1647" y="5005"/>
                    <a:pt x="1645" y="5006"/>
                    <a:pt x="1643" y="5006"/>
                  </a:cubicBezTo>
                  <a:lnTo>
                    <a:pt x="1643" y="5006"/>
                  </a:lnTo>
                  <a:cubicBezTo>
                    <a:pt x="1644" y="4518"/>
                    <a:pt x="1847" y="4133"/>
                    <a:pt x="2230" y="3835"/>
                  </a:cubicBezTo>
                  <a:lnTo>
                    <a:pt x="2230" y="3835"/>
                  </a:lnTo>
                  <a:cubicBezTo>
                    <a:pt x="2312" y="3637"/>
                    <a:pt x="2382" y="3432"/>
                    <a:pt x="2487" y="3251"/>
                  </a:cubicBezTo>
                  <a:cubicBezTo>
                    <a:pt x="3080" y="2195"/>
                    <a:pt x="2828" y="1156"/>
                    <a:pt x="24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9"/>
            <p:cNvSpPr/>
            <p:nvPr/>
          </p:nvSpPr>
          <p:spPr>
            <a:xfrm>
              <a:off x="6240100" y="1299075"/>
              <a:ext cx="49750" cy="123175"/>
            </a:xfrm>
            <a:custGeom>
              <a:avLst/>
              <a:gdLst/>
              <a:ahLst/>
              <a:cxnLst/>
              <a:rect l="l" t="t" r="r" b="b"/>
              <a:pathLst>
                <a:path w="1990" h="4927" extrusionOk="0">
                  <a:moveTo>
                    <a:pt x="875" y="0"/>
                  </a:moveTo>
                  <a:cubicBezTo>
                    <a:pt x="597" y="0"/>
                    <a:pt x="300" y="48"/>
                    <a:pt x="0" y="58"/>
                  </a:cubicBezTo>
                  <a:cubicBezTo>
                    <a:pt x="417" y="808"/>
                    <a:pt x="493" y="1589"/>
                    <a:pt x="575" y="2357"/>
                  </a:cubicBezTo>
                  <a:cubicBezTo>
                    <a:pt x="669" y="3261"/>
                    <a:pt x="1021" y="4070"/>
                    <a:pt x="1367" y="4927"/>
                  </a:cubicBezTo>
                  <a:cubicBezTo>
                    <a:pt x="1438" y="4845"/>
                    <a:pt x="1490" y="4804"/>
                    <a:pt x="1490" y="4780"/>
                  </a:cubicBezTo>
                  <a:cubicBezTo>
                    <a:pt x="1379" y="3924"/>
                    <a:pt x="1702" y="3155"/>
                    <a:pt x="1895" y="2357"/>
                  </a:cubicBezTo>
                  <a:cubicBezTo>
                    <a:pt x="1989" y="1958"/>
                    <a:pt x="1960" y="1542"/>
                    <a:pt x="1960" y="1131"/>
                  </a:cubicBezTo>
                  <a:cubicBezTo>
                    <a:pt x="1960" y="916"/>
                    <a:pt x="1914" y="702"/>
                    <a:pt x="1884" y="487"/>
                  </a:cubicBezTo>
                  <a:lnTo>
                    <a:pt x="1884" y="487"/>
                  </a:lnTo>
                  <a:cubicBezTo>
                    <a:pt x="1887" y="489"/>
                    <a:pt x="1888" y="490"/>
                    <a:pt x="1888" y="490"/>
                  </a:cubicBezTo>
                  <a:cubicBezTo>
                    <a:pt x="1890" y="490"/>
                    <a:pt x="1884" y="480"/>
                    <a:pt x="1884" y="480"/>
                  </a:cubicBezTo>
                  <a:lnTo>
                    <a:pt x="1884" y="480"/>
                  </a:lnTo>
                  <a:cubicBezTo>
                    <a:pt x="1884" y="482"/>
                    <a:pt x="1884" y="484"/>
                    <a:pt x="1884" y="487"/>
                  </a:cubicBezTo>
                  <a:lnTo>
                    <a:pt x="1884" y="487"/>
                  </a:lnTo>
                  <a:cubicBezTo>
                    <a:pt x="1884" y="486"/>
                    <a:pt x="1884" y="486"/>
                    <a:pt x="1884" y="486"/>
                  </a:cubicBezTo>
                  <a:cubicBezTo>
                    <a:pt x="1606" y="89"/>
                    <a:pt x="1257" y="0"/>
                    <a:pt x="87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9"/>
            <p:cNvSpPr/>
            <p:nvPr/>
          </p:nvSpPr>
          <p:spPr>
            <a:xfrm>
              <a:off x="6146825" y="1304900"/>
              <a:ext cx="103575" cy="83325"/>
            </a:xfrm>
            <a:custGeom>
              <a:avLst/>
              <a:gdLst/>
              <a:ahLst/>
              <a:cxnLst/>
              <a:rect l="l" t="t" r="r" b="b"/>
              <a:pathLst>
                <a:path w="4143" h="3333" extrusionOk="0">
                  <a:moveTo>
                    <a:pt x="1666" y="828"/>
                  </a:moveTo>
                  <a:cubicBezTo>
                    <a:pt x="1669" y="830"/>
                    <a:pt x="1671" y="833"/>
                    <a:pt x="1673" y="835"/>
                  </a:cubicBezTo>
                  <a:lnTo>
                    <a:pt x="1673" y="835"/>
                  </a:lnTo>
                  <a:cubicBezTo>
                    <a:pt x="1675" y="835"/>
                    <a:pt x="1676" y="834"/>
                    <a:pt x="1678" y="834"/>
                  </a:cubicBezTo>
                  <a:lnTo>
                    <a:pt x="1666" y="828"/>
                  </a:lnTo>
                  <a:close/>
                  <a:moveTo>
                    <a:pt x="3426" y="2148"/>
                  </a:moveTo>
                  <a:cubicBezTo>
                    <a:pt x="3426" y="2151"/>
                    <a:pt x="3425" y="2155"/>
                    <a:pt x="3424" y="2158"/>
                  </a:cubicBezTo>
                  <a:lnTo>
                    <a:pt x="3424" y="2158"/>
                  </a:lnTo>
                  <a:cubicBezTo>
                    <a:pt x="3427" y="2157"/>
                    <a:pt x="3430" y="2155"/>
                    <a:pt x="3432" y="2154"/>
                  </a:cubicBezTo>
                  <a:lnTo>
                    <a:pt x="3426" y="2148"/>
                  </a:lnTo>
                  <a:close/>
                  <a:moveTo>
                    <a:pt x="3561" y="2283"/>
                  </a:moveTo>
                  <a:cubicBezTo>
                    <a:pt x="3565" y="2288"/>
                    <a:pt x="3568" y="2294"/>
                    <a:pt x="3571" y="2300"/>
                  </a:cubicBezTo>
                  <a:lnTo>
                    <a:pt x="3579" y="2300"/>
                  </a:lnTo>
                  <a:lnTo>
                    <a:pt x="3561" y="2283"/>
                  </a:lnTo>
                  <a:close/>
                  <a:moveTo>
                    <a:pt x="124" y="1"/>
                  </a:moveTo>
                  <a:cubicBezTo>
                    <a:pt x="82" y="48"/>
                    <a:pt x="41" y="100"/>
                    <a:pt x="0" y="153"/>
                  </a:cubicBezTo>
                  <a:cubicBezTo>
                    <a:pt x="30" y="224"/>
                    <a:pt x="53" y="300"/>
                    <a:pt x="82" y="370"/>
                  </a:cubicBezTo>
                  <a:lnTo>
                    <a:pt x="346" y="834"/>
                  </a:lnTo>
                  <a:cubicBezTo>
                    <a:pt x="581" y="1321"/>
                    <a:pt x="1009" y="1479"/>
                    <a:pt x="1502" y="1561"/>
                  </a:cubicBezTo>
                  <a:cubicBezTo>
                    <a:pt x="1948" y="1631"/>
                    <a:pt x="1942" y="1649"/>
                    <a:pt x="2194" y="1925"/>
                  </a:cubicBezTo>
                  <a:cubicBezTo>
                    <a:pt x="1743" y="1825"/>
                    <a:pt x="1303" y="1725"/>
                    <a:pt x="857" y="1626"/>
                  </a:cubicBezTo>
                  <a:cubicBezTo>
                    <a:pt x="816" y="1667"/>
                    <a:pt x="769" y="1719"/>
                    <a:pt x="728" y="1766"/>
                  </a:cubicBezTo>
                  <a:cubicBezTo>
                    <a:pt x="757" y="1960"/>
                    <a:pt x="775" y="2154"/>
                    <a:pt x="816" y="2341"/>
                  </a:cubicBezTo>
                  <a:cubicBezTo>
                    <a:pt x="933" y="2969"/>
                    <a:pt x="974" y="2998"/>
                    <a:pt x="1625" y="3039"/>
                  </a:cubicBezTo>
                  <a:cubicBezTo>
                    <a:pt x="2206" y="3075"/>
                    <a:pt x="2793" y="3122"/>
                    <a:pt x="3374" y="3180"/>
                  </a:cubicBezTo>
                  <a:cubicBezTo>
                    <a:pt x="3608" y="3210"/>
                    <a:pt x="3849" y="3274"/>
                    <a:pt x="4142" y="3333"/>
                  </a:cubicBezTo>
                  <a:cubicBezTo>
                    <a:pt x="3918" y="2930"/>
                    <a:pt x="3744" y="2611"/>
                    <a:pt x="3571" y="2300"/>
                  </a:cubicBezTo>
                  <a:lnTo>
                    <a:pt x="3409" y="2300"/>
                  </a:lnTo>
                  <a:cubicBezTo>
                    <a:pt x="3409" y="2251"/>
                    <a:pt x="3414" y="2207"/>
                    <a:pt x="3424" y="2158"/>
                  </a:cubicBezTo>
                  <a:lnTo>
                    <a:pt x="3424" y="2158"/>
                  </a:lnTo>
                  <a:cubicBezTo>
                    <a:pt x="3361" y="2192"/>
                    <a:pt x="3305" y="2206"/>
                    <a:pt x="3254" y="2206"/>
                  </a:cubicBezTo>
                  <a:cubicBezTo>
                    <a:pt x="3053" y="2206"/>
                    <a:pt x="2933" y="1987"/>
                    <a:pt x="2799" y="1890"/>
                  </a:cubicBezTo>
                  <a:cubicBezTo>
                    <a:pt x="2441" y="1631"/>
                    <a:pt x="2142" y="1279"/>
                    <a:pt x="1813" y="974"/>
                  </a:cubicBezTo>
                  <a:lnTo>
                    <a:pt x="1813" y="974"/>
                  </a:lnTo>
                  <a:lnTo>
                    <a:pt x="1825" y="986"/>
                  </a:lnTo>
                  <a:cubicBezTo>
                    <a:pt x="1769" y="936"/>
                    <a:pt x="1718" y="886"/>
                    <a:pt x="1673" y="835"/>
                  </a:cubicBezTo>
                  <a:lnTo>
                    <a:pt x="1673" y="835"/>
                  </a:lnTo>
                  <a:cubicBezTo>
                    <a:pt x="1618" y="852"/>
                    <a:pt x="1568" y="859"/>
                    <a:pt x="1522" y="859"/>
                  </a:cubicBezTo>
                  <a:cubicBezTo>
                    <a:pt x="1318" y="859"/>
                    <a:pt x="1189" y="710"/>
                    <a:pt x="1080" y="534"/>
                  </a:cubicBezTo>
                  <a:lnTo>
                    <a:pt x="1080" y="534"/>
                  </a:lnTo>
                  <a:lnTo>
                    <a:pt x="786" y="388"/>
                  </a:lnTo>
                  <a:lnTo>
                    <a:pt x="792" y="399"/>
                  </a:lnTo>
                  <a:cubicBezTo>
                    <a:pt x="569" y="270"/>
                    <a:pt x="346" y="130"/>
                    <a:pt x="1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9"/>
            <p:cNvSpPr/>
            <p:nvPr/>
          </p:nvSpPr>
          <p:spPr>
            <a:xfrm>
              <a:off x="6262675" y="1553500"/>
              <a:ext cx="95200" cy="69400"/>
            </a:xfrm>
            <a:custGeom>
              <a:avLst/>
              <a:gdLst/>
              <a:ahLst/>
              <a:cxnLst/>
              <a:rect l="l" t="t" r="r" b="b"/>
              <a:pathLst>
                <a:path w="3808" h="2776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1215"/>
                    <a:pt x="300" y="1526"/>
                    <a:pt x="1421" y="1790"/>
                  </a:cubicBezTo>
                  <a:cubicBezTo>
                    <a:pt x="2048" y="1936"/>
                    <a:pt x="2723" y="1971"/>
                    <a:pt x="3204" y="2476"/>
                  </a:cubicBezTo>
                  <a:cubicBezTo>
                    <a:pt x="3204" y="2476"/>
                    <a:pt x="3192" y="2470"/>
                    <a:pt x="3175" y="2470"/>
                  </a:cubicBezTo>
                  <a:cubicBezTo>
                    <a:pt x="3233" y="2523"/>
                    <a:pt x="3286" y="2581"/>
                    <a:pt x="3339" y="2628"/>
                  </a:cubicBezTo>
                  <a:lnTo>
                    <a:pt x="3321" y="2617"/>
                  </a:lnTo>
                  <a:lnTo>
                    <a:pt x="3473" y="2763"/>
                  </a:lnTo>
                  <a:lnTo>
                    <a:pt x="3473" y="2763"/>
                  </a:lnTo>
                  <a:cubicBezTo>
                    <a:pt x="3636" y="2740"/>
                    <a:pt x="3808" y="2743"/>
                    <a:pt x="3779" y="2493"/>
                  </a:cubicBezTo>
                  <a:cubicBezTo>
                    <a:pt x="3732" y="2083"/>
                    <a:pt x="3662" y="1690"/>
                    <a:pt x="3339" y="1396"/>
                  </a:cubicBezTo>
                  <a:lnTo>
                    <a:pt x="3339" y="1385"/>
                  </a:lnTo>
                  <a:cubicBezTo>
                    <a:pt x="3287" y="1303"/>
                    <a:pt x="3234" y="1234"/>
                    <a:pt x="3182" y="1153"/>
                  </a:cubicBezTo>
                  <a:lnTo>
                    <a:pt x="3182" y="1153"/>
                  </a:lnTo>
                  <a:cubicBezTo>
                    <a:pt x="3185" y="1156"/>
                    <a:pt x="3189" y="1159"/>
                    <a:pt x="3192" y="1162"/>
                  </a:cubicBezTo>
                  <a:lnTo>
                    <a:pt x="3180" y="1150"/>
                  </a:lnTo>
                  <a:lnTo>
                    <a:pt x="3180" y="1150"/>
                  </a:lnTo>
                  <a:cubicBezTo>
                    <a:pt x="3181" y="1151"/>
                    <a:pt x="3182" y="1152"/>
                    <a:pt x="3182" y="1153"/>
                  </a:cubicBezTo>
                  <a:lnTo>
                    <a:pt x="3182" y="1153"/>
                  </a:lnTo>
                  <a:cubicBezTo>
                    <a:pt x="3134" y="1108"/>
                    <a:pt x="3091" y="1055"/>
                    <a:pt x="3048" y="1007"/>
                  </a:cubicBezTo>
                  <a:lnTo>
                    <a:pt x="3048" y="1007"/>
                  </a:lnTo>
                  <a:cubicBezTo>
                    <a:pt x="3051" y="1007"/>
                    <a:pt x="3054" y="1008"/>
                    <a:pt x="3057" y="1009"/>
                  </a:cubicBezTo>
                  <a:lnTo>
                    <a:pt x="3046" y="1003"/>
                  </a:lnTo>
                  <a:lnTo>
                    <a:pt x="3046" y="1003"/>
                  </a:lnTo>
                  <a:cubicBezTo>
                    <a:pt x="3046" y="1004"/>
                    <a:pt x="3047" y="1006"/>
                    <a:pt x="3048" y="1007"/>
                  </a:cubicBezTo>
                  <a:lnTo>
                    <a:pt x="3048" y="1007"/>
                  </a:lnTo>
                  <a:cubicBezTo>
                    <a:pt x="2336" y="790"/>
                    <a:pt x="1617" y="574"/>
                    <a:pt x="904" y="352"/>
                  </a:cubicBezTo>
                  <a:cubicBezTo>
                    <a:pt x="816" y="329"/>
                    <a:pt x="763" y="206"/>
                    <a:pt x="699" y="123"/>
                  </a:cubicBezTo>
                  <a:lnTo>
                    <a:pt x="699" y="123"/>
                  </a:lnTo>
                  <a:lnTo>
                    <a:pt x="705" y="135"/>
                  </a:lnTo>
                  <a:cubicBezTo>
                    <a:pt x="470" y="94"/>
                    <a:pt x="236" y="41"/>
                    <a:pt x="1" y="0"/>
                  </a:cubicBezTo>
                  <a:close/>
                  <a:moveTo>
                    <a:pt x="3473" y="2763"/>
                  </a:moveTo>
                  <a:cubicBezTo>
                    <a:pt x="3471" y="2763"/>
                    <a:pt x="3470" y="2763"/>
                    <a:pt x="3468" y="2763"/>
                  </a:cubicBezTo>
                  <a:lnTo>
                    <a:pt x="3486" y="2775"/>
                  </a:lnTo>
                  <a:lnTo>
                    <a:pt x="3473" y="2763"/>
                  </a:lnTo>
                  <a:close/>
                  <a:moveTo>
                    <a:pt x="3486" y="2775"/>
                  </a:moveTo>
                  <a:lnTo>
                    <a:pt x="3486" y="2775"/>
                  </a:lnTo>
                  <a:lnTo>
                    <a:pt x="3486" y="2775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9"/>
            <p:cNvSpPr/>
            <p:nvPr/>
          </p:nvSpPr>
          <p:spPr>
            <a:xfrm>
              <a:off x="6278225" y="1601600"/>
              <a:ext cx="87000" cy="55600"/>
            </a:xfrm>
            <a:custGeom>
              <a:avLst/>
              <a:gdLst/>
              <a:ahLst/>
              <a:cxnLst/>
              <a:rect l="l" t="t" r="r" b="b"/>
              <a:pathLst>
                <a:path w="3480" h="2224" extrusionOk="0">
                  <a:moveTo>
                    <a:pt x="147" y="0"/>
                  </a:moveTo>
                  <a:cubicBezTo>
                    <a:pt x="106" y="59"/>
                    <a:pt x="53" y="118"/>
                    <a:pt x="1" y="165"/>
                  </a:cubicBezTo>
                  <a:cubicBezTo>
                    <a:pt x="241" y="587"/>
                    <a:pt x="470" y="1015"/>
                    <a:pt x="722" y="1432"/>
                  </a:cubicBezTo>
                  <a:cubicBezTo>
                    <a:pt x="945" y="1807"/>
                    <a:pt x="1239" y="2013"/>
                    <a:pt x="1725" y="2019"/>
                  </a:cubicBezTo>
                  <a:cubicBezTo>
                    <a:pt x="2230" y="2024"/>
                    <a:pt x="2729" y="2148"/>
                    <a:pt x="3233" y="2224"/>
                  </a:cubicBezTo>
                  <a:cubicBezTo>
                    <a:pt x="3280" y="2189"/>
                    <a:pt x="3315" y="2142"/>
                    <a:pt x="3362" y="2101"/>
                  </a:cubicBezTo>
                  <a:cubicBezTo>
                    <a:pt x="3480" y="1561"/>
                    <a:pt x="3186" y="1191"/>
                    <a:pt x="2852" y="828"/>
                  </a:cubicBezTo>
                  <a:lnTo>
                    <a:pt x="2852" y="828"/>
                  </a:lnTo>
                  <a:lnTo>
                    <a:pt x="2723" y="699"/>
                  </a:lnTo>
                  <a:cubicBezTo>
                    <a:pt x="2670" y="652"/>
                    <a:pt x="2623" y="600"/>
                    <a:pt x="2576" y="552"/>
                  </a:cubicBezTo>
                  <a:lnTo>
                    <a:pt x="2576" y="552"/>
                  </a:lnTo>
                  <a:cubicBezTo>
                    <a:pt x="2576" y="552"/>
                    <a:pt x="2576" y="552"/>
                    <a:pt x="2576" y="552"/>
                  </a:cubicBezTo>
                  <a:lnTo>
                    <a:pt x="2559" y="534"/>
                  </a:lnTo>
                  <a:lnTo>
                    <a:pt x="2559" y="534"/>
                  </a:lnTo>
                  <a:cubicBezTo>
                    <a:pt x="2564" y="540"/>
                    <a:pt x="2570" y="546"/>
                    <a:pt x="2576" y="552"/>
                  </a:cubicBezTo>
                  <a:lnTo>
                    <a:pt x="2576" y="552"/>
                  </a:lnTo>
                  <a:cubicBezTo>
                    <a:pt x="2277" y="481"/>
                    <a:pt x="1983" y="405"/>
                    <a:pt x="1679" y="341"/>
                  </a:cubicBezTo>
                  <a:cubicBezTo>
                    <a:pt x="1174" y="229"/>
                    <a:pt x="664" y="112"/>
                    <a:pt x="14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9"/>
            <p:cNvSpPr/>
            <p:nvPr/>
          </p:nvSpPr>
          <p:spPr>
            <a:xfrm>
              <a:off x="6250500" y="1515225"/>
              <a:ext cx="95800" cy="63525"/>
            </a:xfrm>
            <a:custGeom>
              <a:avLst/>
              <a:gdLst/>
              <a:ahLst/>
              <a:cxnLst/>
              <a:rect l="l" t="t" r="r" b="b"/>
              <a:pathLst>
                <a:path w="3832" h="2541" extrusionOk="0">
                  <a:moveTo>
                    <a:pt x="2811" y="786"/>
                  </a:moveTo>
                  <a:lnTo>
                    <a:pt x="2811" y="786"/>
                  </a:lnTo>
                  <a:cubicBezTo>
                    <a:pt x="2812" y="789"/>
                    <a:pt x="2813" y="792"/>
                    <a:pt x="2813" y="795"/>
                  </a:cubicBezTo>
                  <a:lnTo>
                    <a:pt x="2813" y="795"/>
                  </a:lnTo>
                  <a:cubicBezTo>
                    <a:pt x="2814" y="794"/>
                    <a:pt x="2816" y="793"/>
                    <a:pt x="2817" y="792"/>
                  </a:cubicBezTo>
                  <a:lnTo>
                    <a:pt x="2811" y="786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07" y="681"/>
                    <a:pt x="376" y="1103"/>
                    <a:pt x="893" y="1373"/>
                  </a:cubicBezTo>
                  <a:cubicBezTo>
                    <a:pt x="1010" y="1432"/>
                    <a:pt x="1098" y="1566"/>
                    <a:pt x="1198" y="1660"/>
                  </a:cubicBezTo>
                  <a:lnTo>
                    <a:pt x="1192" y="1643"/>
                  </a:lnTo>
                  <a:lnTo>
                    <a:pt x="1192" y="1643"/>
                  </a:lnTo>
                  <a:cubicBezTo>
                    <a:pt x="1726" y="1778"/>
                    <a:pt x="2271" y="1871"/>
                    <a:pt x="2788" y="2047"/>
                  </a:cubicBezTo>
                  <a:cubicBezTo>
                    <a:pt x="3060" y="2146"/>
                    <a:pt x="3293" y="2365"/>
                    <a:pt x="3536" y="2534"/>
                  </a:cubicBezTo>
                  <a:lnTo>
                    <a:pt x="3691" y="2534"/>
                  </a:lnTo>
                  <a:cubicBezTo>
                    <a:pt x="3738" y="2482"/>
                    <a:pt x="3785" y="2429"/>
                    <a:pt x="3832" y="2376"/>
                  </a:cubicBezTo>
                  <a:cubicBezTo>
                    <a:pt x="3773" y="2165"/>
                    <a:pt x="3720" y="1959"/>
                    <a:pt x="3662" y="1754"/>
                  </a:cubicBezTo>
                  <a:cubicBezTo>
                    <a:pt x="3667" y="1695"/>
                    <a:pt x="3667" y="1643"/>
                    <a:pt x="3679" y="1590"/>
                  </a:cubicBezTo>
                  <a:cubicBezTo>
                    <a:pt x="3650" y="1572"/>
                    <a:pt x="3626" y="1549"/>
                    <a:pt x="3609" y="1514"/>
                  </a:cubicBezTo>
                  <a:cubicBezTo>
                    <a:pt x="3195" y="1444"/>
                    <a:pt x="2926" y="1194"/>
                    <a:pt x="2813" y="795"/>
                  </a:cubicBezTo>
                  <a:lnTo>
                    <a:pt x="2813" y="795"/>
                  </a:lnTo>
                  <a:cubicBezTo>
                    <a:pt x="2758" y="834"/>
                    <a:pt x="2713" y="851"/>
                    <a:pt x="2677" y="851"/>
                  </a:cubicBezTo>
                  <a:cubicBezTo>
                    <a:pt x="2592" y="851"/>
                    <a:pt x="2550" y="758"/>
                    <a:pt x="2518" y="640"/>
                  </a:cubicBezTo>
                  <a:lnTo>
                    <a:pt x="2518" y="657"/>
                  </a:lnTo>
                  <a:cubicBezTo>
                    <a:pt x="2336" y="604"/>
                    <a:pt x="2160" y="552"/>
                    <a:pt x="1978" y="510"/>
                  </a:cubicBezTo>
                  <a:cubicBezTo>
                    <a:pt x="1333" y="340"/>
                    <a:pt x="687" y="176"/>
                    <a:pt x="1" y="0"/>
                  </a:cubicBezTo>
                  <a:close/>
                  <a:moveTo>
                    <a:pt x="3533" y="2534"/>
                  </a:moveTo>
                  <a:lnTo>
                    <a:pt x="3544" y="2540"/>
                  </a:lnTo>
                  <a:cubicBezTo>
                    <a:pt x="3541" y="2538"/>
                    <a:pt x="3539" y="2536"/>
                    <a:pt x="3536" y="253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9"/>
            <p:cNvSpPr/>
            <p:nvPr/>
          </p:nvSpPr>
          <p:spPr>
            <a:xfrm>
              <a:off x="6165300" y="1301525"/>
              <a:ext cx="83475" cy="63100"/>
            </a:xfrm>
            <a:custGeom>
              <a:avLst/>
              <a:gdLst/>
              <a:ahLst/>
              <a:cxnLst/>
              <a:rect l="l" t="t" r="r" b="b"/>
              <a:pathLst>
                <a:path w="3339" h="2524" extrusionOk="0">
                  <a:moveTo>
                    <a:pt x="52" y="525"/>
                  </a:moveTo>
                  <a:lnTo>
                    <a:pt x="52" y="525"/>
                  </a:lnTo>
                  <a:cubicBezTo>
                    <a:pt x="51" y="526"/>
                    <a:pt x="50" y="527"/>
                    <a:pt x="49" y="528"/>
                  </a:cubicBezTo>
                  <a:lnTo>
                    <a:pt x="49" y="528"/>
                  </a:lnTo>
                  <a:cubicBezTo>
                    <a:pt x="49" y="527"/>
                    <a:pt x="48" y="527"/>
                    <a:pt x="48" y="527"/>
                  </a:cubicBezTo>
                  <a:cubicBezTo>
                    <a:pt x="48" y="527"/>
                    <a:pt x="47" y="527"/>
                    <a:pt x="47" y="529"/>
                  </a:cubicBezTo>
                  <a:cubicBezTo>
                    <a:pt x="48" y="528"/>
                    <a:pt x="48" y="528"/>
                    <a:pt x="49" y="528"/>
                  </a:cubicBezTo>
                  <a:lnTo>
                    <a:pt x="49" y="528"/>
                  </a:lnTo>
                  <a:cubicBezTo>
                    <a:pt x="51" y="529"/>
                    <a:pt x="53" y="534"/>
                    <a:pt x="53" y="534"/>
                  </a:cubicBezTo>
                  <a:cubicBezTo>
                    <a:pt x="53" y="531"/>
                    <a:pt x="52" y="528"/>
                    <a:pt x="52" y="525"/>
                  </a:cubicBezTo>
                  <a:close/>
                  <a:moveTo>
                    <a:pt x="2676" y="1"/>
                  </a:moveTo>
                  <a:cubicBezTo>
                    <a:pt x="1766" y="42"/>
                    <a:pt x="875" y="89"/>
                    <a:pt x="1" y="136"/>
                  </a:cubicBezTo>
                  <a:cubicBezTo>
                    <a:pt x="23" y="296"/>
                    <a:pt x="35" y="411"/>
                    <a:pt x="52" y="525"/>
                  </a:cubicBezTo>
                  <a:lnTo>
                    <a:pt x="52" y="525"/>
                  </a:lnTo>
                  <a:cubicBezTo>
                    <a:pt x="115" y="478"/>
                    <a:pt x="166" y="457"/>
                    <a:pt x="207" y="457"/>
                  </a:cubicBezTo>
                  <a:cubicBezTo>
                    <a:pt x="290" y="457"/>
                    <a:pt x="333" y="545"/>
                    <a:pt x="352" y="681"/>
                  </a:cubicBezTo>
                  <a:lnTo>
                    <a:pt x="341" y="675"/>
                  </a:lnTo>
                  <a:lnTo>
                    <a:pt x="341" y="675"/>
                  </a:lnTo>
                  <a:cubicBezTo>
                    <a:pt x="531" y="779"/>
                    <a:pt x="732" y="871"/>
                    <a:pt x="927" y="969"/>
                  </a:cubicBezTo>
                  <a:lnTo>
                    <a:pt x="927" y="969"/>
                  </a:lnTo>
                  <a:cubicBezTo>
                    <a:pt x="980" y="1021"/>
                    <a:pt x="1033" y="1080"/>
                    <a:pt x="1086" y="1133"/>
                  </a:cubicBezTo>
                  <a:lnTo>
                    <a:pt x="1074" y="1115"/>
                  </a:lnTo>
                  <a:lnTo>
                    <a:pt x="1074" y="1115"/>
                  </a:lnTo>
                  <a:cubicBezTo>
                    <a:pt x="1326" y="1221"/>
                    <a:pt x="1590" y="1326"/>
                    <a:pt x="1872" y="1444"/>
                  </a:cubicBezTo>
                  <a:cubicBezTo>
                    <a:pt x="1913" y="1379"/>
                    <a:pt x="1972" y="1291"/>
                    <a:pt x="2083" y="1133"/>
                  </a:cubicBezTo>
                  <a:cubicBezTo>
                    <a:pt x="2306" y="1544"/>
                    <a:pt x="2500" y="1913"/>
                    <a:pt x="2699" y="2289"/>
                  </a:cubicBezTo>
                  <a:lnTo>
                    <a:pt x="2834" y="2424"/>
                  </a:lnTo>
                  <a:lnTo>
                    <a:pt x="2834" y="2424"/>
                  </a:lnTo>
                  <a:cubicBezTo>
                    <a:pt x="2987" y="2453"/>
                    <a:pt x="3133" y="2488"/>
                    <a:pt x="3339" y="2523"/>
                  </a:cubicBezTo>
                  <a:cubicBezTo>
                    <a:pt x="3251" y="1608"/>
                    <a:pt x="3339" y="710"/>
                    <a:pt x="26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9"/>
            <p:cNvSpPr/>
            <p:nvPr/>
          </p:nvSpPr>
          <p:spPr>
            <a:xfrm>
              <a:off x="6222200" y="1473275"/>
              <a:ext cx="95075" cy="54000"/>
            </a:xfrm>
            <a:custGeom>
              <a:avLst/>
              <a:gdLst/>
              <a:ahLst/>
              <a:cxnLst/>
              <a:rect l="l" t="t" r="r" b="b"/>
              <a:pathLst>
                <a:path w="3803" h="2160" extrusionOk="0">
                  <a:moveTo>
                    <a:pt x="1" y="0"/>
                  </a:moveTo>
                  <a:lnTo>
                    <a:pt x="1" y="0"/>
                  </a:lnTo>
                  <a:cubicBezTo>
                    <a:pt x="300" y="440"/>
                    <a:pt x="505" y="704"/>
                    <a:pt x="664" y="998"/>
                  </a:cubicBezTo>
                  <a:cubicBezTo>
                    <a:pt x="851" y="1338"/>
                    <a:pt x="1151" y="1455"/>
                    <a:pt x="1485" y="1549"/>
                  </a:cubicBezTo>
                  <a:cubicBezTo>
                    <a:pt x="2206" y="1748"/>
                    <a:pt x="2922" y="1954"/>
                    <a:pt x="3644" y="2159"/>
                  </a:cubicBezTo>
                  <a:cubicBezTo>
                    <a:pt x="3697" y="2100"/>
                    <a:pt x="3755" y="2048"/>
                    <a:pt x="3802" y="1983"/>
                  </a:cubicBezTo>
                  <a:cubicBezTo>
                    <a:pt x="3796" y="1896"/>
                    <a:pt x="3791" y="1804"/>
                    <a:pt x="3785" y="1717"/>
                  </a:cubicBezTo>
                  <a:lnTo>
                    <a:pt x="3785" y="1717"/>
                  </a:lnTo>
                  <a:cubicBezTo>
                    <a:pt x="3789" y="1719"/>
                    <a:pt x="3792" y="1722"/>
                    <a:pt x="3796" y="1725"/>
                  </a:cubicBezTo>
                  <a:lnTo>
                    <a:pt x="3785" y="1713"/>
                  </a:lnTo>
                  <a:lnTo>
                    <a:pt x="3785" y="1713"/>
                  </a:lnTo>
                  <a:cubicBezTo>
                    <a:pt x="3785" y="1714"/>
                    <a:pt x="3785" y="1716"/>
                    <a:pt x="3785" y="1717"/>
                  </a:cubicBezTo>
                  <a:lnTo>
                    <a:pt x="3785" y="1717"/>
                  </a:lnTo>
                  <a:cubicBezTo>
                    <a:pt x="3635" y="1609"/>
                    <a:pt x="3464" y="1516"/>
                    <a:pt x="3333" y="1379"/>
                  </a:cubicBezTo>
                  <a:cubicBezTo>
                    <a:pt x="3086" y="1127"/>
                    <a:pt x="2905" y="693"/>
                    <a:pt x="2611" y="599"/>
                  </a:cubicBezTo>
                  <a:cubicBezTo>
                    <a:pt x="1819" y="335"/>
                    <a:pt x="986" y="217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9"/>
            <p:cNvSpPr/>
            <p:nvPr/>
          </p:nvSpPr>
          <p:spPr>
            <a:xfrm>
              <a:off x="6384550" y="1627700"/>
              <a:ext cx="40800" cy="101225"/>
            </a:xfrm>
            <a:custGeom>
              <a:avLst/>
              <a:gdLst/>
              <a:ahLst/>
              <a:cxnLst/>
              <a:rect l="l" t="t" r="r" b="b"/>
              <a:pathLst>
                <a:path w="1632" h="4049" extrusionOk="0">
                  <a:moveTo>
                    <a:pt x="1368" y="1"/>
                  </a:moveTo>
                  <a:cubicBezTo>
                    <a:pt x="1174" y="470"/>
                    <a:pt x="1057" y="980"/>
                    <a:pt x="787" y="1403"/>
                  </a:cubicBezTo>
                  <a:cubicBezTo>
                    <a:pt x="200" y="2312"/>
                    <a:pt x="1" y="3174"/>
                    <a:pt x="752" y="4049"/>
                  </a:cubicBezTo>
                  <a:cubicBezTo>
                    <a:pt x="852" y="3878"/>
                    <a:pt x="975" y="3673"/>
                    <a:pt x="1110" y="3462"/>
                  </a:cubicBezTo>
                  <a:lnTo>
                    <a:pt x="1110" y="3462"/>
                  </a:lnTo>
                  <a:cubicBezTo>
                    <a:pt x="1110" y="3462"/>
                    <a:pt x="1106" y="3469"/>
                    <a:pt x="1107" y="3469"/>
                  </a:cubicBezTo>
                  <a:cubicBezTo>
                    <a:pt x="1108" y="3469"/>
                    <a:pt x="1108" y="3469"/>
                    <a:pt x="1110" y="3468"/>
                  </a:cubicBezTo>
                  <a:lnTo>
                    <a:pt x="1262" y="3163"/>
                  </a:lnTo>
                  <a:lnTo>
                    <a:pt x="1250" y="3169"/>
                  </a:lnTo>
                  <a:cubicBezTo>
                    <a:pt x="1315" y="2817"/>
                    <a:pt x="1356" y="2447"/>
                    <a:pt x="1456" y="2107"/>
                  </a:cubicBezTo>
                  <a:cubicBezTo>
                    <a:pt x="1632" y="1467"/>
                    <a:pt x="1602" y="564"/>
                    <a:pt x="136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9"/>
            <p:cNvSpPr/>
            <p:nvPr/>
          </p:nvSpPr>
          <p:spPr>
            <a:xfrm>
              <a:off x="6196975" y="1437775"/>
              <a:ext cx="88025" cy="44175"/>
            </a:xfrm>
            <a:custGeom>
              <a:avLst/>
              <a:gdLst/>
              <a:ahLst/>
              <a:cxnLst/>
              <a:rect l="l" t="t" r="r" b="b"/>
              <a:pathLst>
                <a:path w="3521" h="1767" extrusionOk="0">
                  <a:moveTo>
                    <a:pt x="159" y="1"/>
                  </a:moveTo>
                  <a:cubicBezTo>
                    <a:pt x="112" y="53"/>
                    <a:pt x="59" y="94"/>
                    <a:pt x="1" y="147"/>
                  </a:cubicBezTo>
                  <a:cubicBezTo>
                    <a:pt x="470" y="881"/>
                    <a:pt x="1104" y="1326"/>
                    <a:pt x="2007" y="1403"/>
                  </a:cubicBezTo>
                  <a:cubicBezTo>
                    <a:pt x="2476" y="1438"/>
                    <a:pt x="2934" y="1643"/>
                    <a:pt x="3397" y="1766"/>
                  </a:cubicBezTo>
                  <a:cubicBezTo>
                    <a:pt x="3444" y="1725"/>
                    <a:pt x="3479" y="1673"/>
                    <a:pt x="3521" y="1626"/>
                  </a:cubicBezTo>
                  <a:cubicBezTo>
                    <a:pt x="3362" y="1033"/>
                    <a:pt x="2987" y="716"/>
                    <a:pt x="2377" y="593"/>
                  </a:cubicBezTo>
                  <a:cubicBezTo>
                    <a:pt x="1632" y="441"/>
                    <a:pt x="898" y="206"/>
                    <a:pt x="15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9"/>
            <p:cNvSpPr/>
            <p:nvPr/>
          </p:nvSpPr>
          <p:spPr>
            <a:xfrm>
              <a:off x="6411850" y="1678300"/>
              <a:ext cx="27875" cy="89350"/>
            </a:xfrm>
            <a:custGeom>
              <a:avLst/>
              <a:gdLst/>
              <a:ahLst/>
              <a:cxnLst/>
              <a:rect l="l" t="t" r="r" b="b"/>
              <a:pathLst>
                <a:path w="1115" h="3574" extrusionOk="0">
                  <a:moveTo>
                    <a:pt x="692" y="1"/>
                  </a:moveTo>
                  <a:cubicBezTo>
                    <a:pt x="499" y="411"/>
                    <a:pt x="334" y="775"/>
                    <a:pt x="164" y="1145"/>
                  </a:cubicBezTo>
                  <a:lnTo>
                    <a:pt x="176" y="1133"/>
                  </a:lnTo>
                  <a:lnTo>
                    <a:pt x="24" y="1444"/>
                  </a:lnTo>
                  <a:lnTo>
                    <a:pt x="24" y="1426"/>
                  </a:lnTo>
                  <a:cubicBezTo>
                    <a:pt x="18" y="1825"/>
                    <a:pt x="0" y="2212"/>
                    <a:pt x="18" y="2599"/>
                  </a:cubicBezTo>
                  <a:cubicBezTo>
                    <a:pt x="29" y="2998"/>
                    <a:pt x="129" y="3368"/>
                    <a:pt x="522" y="3573"/>
                  </a:cubicBezTo>
                  <a:cubicBezTo>
                    <a:pt x="604" y="3262"/>
                    <a:pt x="645" y="2969"/>
                    <a:pt x="751" y="2699"/>
                  </a:cubicBezTo>
                  <a:cubicBezTo>
                    <a:pt x="804" y="2553"/>
                    <a:pt x="950" y="2435"/>
                    <a:pt x="1056" y="2300"/>
                  </a:cubicBezTo>
                  <a:lnTo>
                    <a:pt x="1056" y="2300"/>
                  </a:lnTo>
                  <a:cubicBezTo>
                    <a:pt x="1056" y="2300"/>
                    <a:pt x="1052" y="2304"/>
                    <a:pt x="1050" y="2306"/>
                  </a:cubicBezTo>
                  <a:cubicBezTo>
                    <a:pt x="1115" y="1526"/>
                    <a:pt x="921" y="787"/>
                    <a:pt x="6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9"/>
            <p:cNvSpPr/>
            <p:nvPr/>
          </p:nvSpPr>
          <p:spPr>
            <a:xfrm>
              <a:off x="6316800" y="1657975"/>
              <a:ext cx="58100" cy="38525"/>
            </a:xfrm>
            <a:custGeom>
              <a:avLst/>
              <a:gdLst/>
              <a:ahLst/>
              <a:cxnLst/>
              <a:rect l="l" t="t" r="r" b="b"/>
              <a:pathLst>
                <a:path w="2324" h="1541" extrusionOk="0">
                  <a:moveTo>
                    <a:pt x="793" y="0"/>
                  </a:moveTo>
                  <a:cubicBezTo>
                    <a:pt x="549" y="0"/>
                    <a:pt x="283" y="49"/>
                    <a:pt x="1" y="151"/>
                  </a:cubicBezTo>
                  <a:cubicBezTo>
                    <a:pt x="540" y="690"/>
                    <a:pt x="873" y="1541"/>
                    <a:pt x="1701" y="1541"/>
                  </a:cubicBezTo>
                  <a:cubicBezTo>
                    <a:pt x="1883" y="1541"/>
                    <a:pt x="2088" y="1500"/>
                    <a:pt x="2324" y="1406"/>
                  </a:cubicBezTo>
                  <a:cubicBezTo>
                    <a:pt x="2127" y="496"/>
                    <a:pt x="1568" y="0"/>
                    <a:pt x="79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9"/>
            <p:cNvSpPr/>
            <p:nvPr/>
          </p:nvSpPr>
          <p:spPr>
            <a:xfrm>
              <a:off x="6432225" y="1735800"/>
              <a:ext cx="24225" cy="73925"/>
            </a:xfrm>
            <a:custGeom>
              <a:avLst/>
              <a:gdLst/>
              <a:ahLst/>
              <a:cxnLst/>
              <a:rect l="l" t="t" r="r" b="b"/>
              <a:pathLst>
                <a:path w="969" h="2957" extrusionOk="0">
                  <a:moveTo>
                    <a:pt x="253" y="0"/>
                  </a:moveTo>
                  <a:cubicBezTo>
                    <a:pt x="253" y="0"/>
                    <a:pt x="235" y="12"/>
                    <a:pt x="241" y="12"/>
                  </a:cubicBezTo>
                  <a:cubicBezTo>
                    <a:pt x="243" y="17"/>
                    <a:pt x="246" y="23"/>
                    <a:pt x="248" y="28"/>
                  </a:cubicBezTo>
                  <a:lnTo>
                    <a:pt x="248" y="28"/>
                  </a:lnTo>
                  <a:cubicBezTo>
                    <a:pt x="249" y="19"/>
                    <a:pt x="251" y="10"/>
                    <a:pt x="253" y="0"/>
                  </a:cubicBezTo>
                  <a:close/>
                  <a:moveTo>
                    <a:pt x="248" y="28"/>
                  </a:moveTo>
                  <a:lnTo>
                    <a:pt x="248" y="28"/>
                  </a:lnTo>
                  <a:cubicBezTo>
                    <a:pt x="172" y="447"/>
                    <a:pt x="76" y="860"/>
                    <a:pt x="47" y="1285"/>
                  </a:cubicBezTo>
                  <a:cubicBezTo>
                    <a:pt x="0" y="1954"/>
                    <a:pt x="429" y="2664"/>
                    <a:pt x="968" y="2957"/>
                  </a:cubicBezTo>
                  <a:cubicBezTo>
                    <a:pt x="945" y="2799"/>
                    <a:pt x="927" y="2628"/>
                    <a:pt x="904" y="2464"/>
                  </a:cubicBezTo>
                  <a:cubicBezTo>
                    <a:pt x="828" y="1948"/>
                    <a:pt x="751" y="1420"/>
                    <a:pt x="675" y="898"/>
                  </a:cubicBezTo>
                  <a:cubicBezTo>
                    <a:pt x="611" y="816"/>
                    <a:pt x="534" y="734"/>
                    <a:pt x="505" y="640"/>
                  </a:cubicBezTo>
                  <a:cubicBezTo>
                    <a:pt x="414" y="440"/>
                    <a:pt x="333" y="234"/>
                    <a:pt x="248" y="2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9"/>
            <p:cNvSpPr/>
            <p:nvPr/>
          </p:nvSpPr>
          <p:spPr>
            <a:xfrm>
              <a:off x="6355075" y="1700150"/>
              <a:ext cx="36250" cy="25850"/>
            </a:xfrm>
            <a:custGeom>
              <a:avLst/>
              <a:gdLst/>
              <a:ahLst/>
              <a:cxnLst/>
              <a:rect l="l" t="t" r="r" b="b"/>
              <a:pathLst>
                <a:path w="1450" h="1034" extrusionOk="0">
                  <a:moveTo>
                    <a:pt x="733" y="1"/>
                  </a:moveTo>
                  <a:cubicBezTo>
                    <a:pt x="550" y="1"/>
                    <a:pt x="316" y="79"/>
                    <a:pt x="1" y="218"/>
                  </a:cubicBezTo>
                  <a:cubicBezTo>
                    <a:pt x="297" y="617"/>
                    <a:pt x="572" y="1034"/>
                    <a:pt x="1113" y="1034"/>
                  </a:cubicBezTo>
                  <a:cubicBezTo>
                    <a:pt x="1215" y="1034"/>
                    <a:pt x="1327" y="1019"/>
                    <a:pt x="1450" y="986"/>
                  </a:cubicBezTo>
                  <a:cubicBezTo>
                    <a:pt x="1249" y="288"/>
                    <a:pt x="1084" y="1"/>
                    <a:pt x="73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9"/>
            <p:cNvSpPr/>
            <p:nvPr/>
          </p:nvSpPr>
          <p:spPr>
            <a:xfrm>
              <a:off x="6379275" y="1733300"/>
              <a:ext cx="28625" cy="24525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371" y="0"/>
                  </a:moveTo>
                  <a:cubicBezTo>
                    <a:pt x="273" y="0"/>
                    <a:pt x="154" y="16"/>
                    <a:pt x="1" y="36"/>
                  </a:cubicBezTo>
                  <a:cubicBezTo>
                    <a:pt x="329" y="963"/>
                    <a:pt x="329" y="963"/>
                    <a:pt x="1145" y="980"/>
                  </a:cubicBezTo>
                  <a:cubicBezTo>
                    <a:pt x="786" y="181"/>
                    <a:pt x="705" y="0"/>
                    <a:pt x="371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9"/>
            <p:cNvSpPr/>
            <p:nvPr/>
          </p:nvSpPr>
          <p:spPr>
            <a:xfrm>
              <a:off x="6342175" y="1571250"/>
              <a:ext cx="15275" cy="17175"/>
            </a:xfrm>
            <a:custGeom>
              <a:avLst/>
              <a:gdLst/>
              <a:ahLst/>
              <a:cxnLst/>
              <a:rect l="l" t="t" r="r" b="b"/>
              <a:pathLst>
                <a:path w="611" h="687" extrusionOk="0">
                  <a:moveTo>
                    <a:pt x="382" y="0"/>
                  </a:moveTo>
                  <a:cubicBezTo>
                    <a:pt x="311" y="41"/>
                    <a:pt x="235" y="94"/>
                    <a:pt x="165" y="141"/>
                  </a:cubicBezTo>
                  <a:cubicBezTo>
                    <a:pt x="118" y="188"/>
                    <a:pt x="71" y="241"/>
                    <a:pt x="24" y="293"/>
                  </a:cubicBezTo>
                  <a:cubicBezTo>
                    <a:pt x="24" y="346"/>
                    <a:pt x="18" y="405"/>
                    <a:pt x="12" y="452"/>
                  </a:cubicBezTo>
                  <a:lnTo>
                    <a:pt x="0" y="440"/>
                  </a:lnTo>
                  <a:lnTo>
                    <a:pt x="0" y="440"/>
                  </a:lnTo>
                  <a:cubicBezTo>
                    <a:pt x="53" y="522"/>
                    <a:pt x="106" y="593"/>
                    <a:pt x="159" y="675"/>
                  </a:cubicBezTo>
                  <a:lnTo>
                    <a:pt x="159" y="686"/>
                  </a:lnTo>
                  <a:cubicBezTo>
                    <a:pt x="311" y="640"/>
                    <a:pt x="458" y="587"/>
                    <a:pt x="611" y="534"/>
                  </a:cubicBezTo>
                  <a:cubicBezTo>
                    <a:pt x="540" y="358"/>
                    <a:pt x="458" y="176"/>
                    <a:pt x="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9"/>
            <p:cNvSpPr/>
            <p:nvPr/>
          </p:nvSpPr>
          <p:spPr>
            <a:xfrm>
              <a:off x="6399525" y="1767575"/>
              <a:ext cx="22300" cy="13700"/>
            </a:xfrm>
            <a:custGeom>
              <a:avLst/>
              <a:gdLst/>
              <a:ahLst/>
              <a:cxnLst/>
              <a:rect l="l" t="t" r="r" b="b"/>
              <a:pathLst>
                <a:path w="892" h="548" extrusionOk="0">
                  <a:moveTo>
                    <a:pt x="322" y="0"/>
                  </a:moveTo>
                  <a:cubicBezTo>
                    <a:pt x="241" y="0"/>
                    <a:pt x="141" y="16"/>
                    <a:pt x="0" y="37"/>
                  </a:cubicBezTo>
                  <a:cubicBezTo>
                    <a:pt x="288" y="225"/>
                    <a:pt x="522" y="389"/>
                    <a:pt x="757" y="548"/>
                  </a:cubicBezTo>
                  <a:lnTo>
                    <a:pt x="892" y="442"/>
                  </a:lnTo>
                  <a:cubicBezTo>
                    <a:pt x="607" y="98"/>
                    <a:pt x="525" y="0"/>
                    <a:pt x="32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9"/>
            <p:cNvSpPr/>
            <p:nvPr/>
          </p:nvSpPr>
          <p:spPr>
            <a:xfrm>
              <a:off x="6452025" y="1809575"/>
              <a:ext cx="11600" cy="11025"/>
            </a:xfrm>
            <a:custGeom>
              <a:avLst/>
              <a:gdLst/>
              <a:ahLst/>
              <a:cxnLst/>
              <a:rect l="l" t="t" r="r" b="b"/>
              <a:pathLst>
                <a:path w="464" h="441" extrusionOk="0">
                  <a:moveTo>
                    <a:pt x="165" y="0"/>
                  </a:moveTo>
                  <a:lnTo>
                    <a:pt x="165" y="0"/>
                  </a:lnTo>
                  <a:cubicBezTo>
                    <a:pt x="0" y="229"/>
                    <a:pt x="212" y="317"/>
                    <a:pt x="323" y="440"/>
                  </a:cubicBezTo>
                  <a:lnTo>
                    <a:pt x="394" y="434"/>
                  </a:lnTo>
                  <a:lnTo>
                    <a:pt x="464" y="440"/>
                  </a:lnTo>
                  <a:cubicBezTo>
                    <a:pt x="358" y="293"/>
                    <a:pt x="264" y="147"/>
                    <a:pt x="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9"/>
            <p:cNvSpPr/>
            <p:nvPr/>
          </p:nvSpPr>
          <p:spPr>
            <a:xfrm>
              <a:off x="6312850" y="1522850"/>
              <a:ext cx="16600" cy="12050"/>
            </a:xfrm>
            <a:custGeom>
              <a:avLst/>
              <a:gdLst/>
              <a:ahLst/>
              <a:cxnLst/>
              <a:rect l="l" t="t" r="r" b="b"/>
              <a:pathLst>
                <a:path w="664" h="482" extrusionOk="0">
                  <a:moveTo>
                    <a:pt x="176" y="0"/>
                  </a:moveTo>
                  <a:cubicBezTo>
                    <a:pt x="129" y="59"/>
                    <a:pt x="71" y="117"/>
                    <a:pt x="18" y="176"/>
                  </a:cubicBezTo>
                  <a:cubicBezTo>
                    <a:pt x="18" y="229"/>
                    <a:pt x="13" y="282"/>
                    <a:pt x="3" y="331"/>
                  </a:cubicBezTo>
                  <a:lnTo>
                    <a:pt x="3" y="331"/>
                  </a:lnTo>
                  <a:cubicBezTo>
                    <a:pt x="2" y="330"/>
                    <a:pt x="1" y="329"/>
                    <a:pt x="0" y="329"/>
                  </a:cubicBezTo>
                  <a:lnTo>
                    <a:pt x="0" y="346"/>
                  </a:lnTo>
                  <a:cubicBezTo>
                    <a:pt x="1" y="341"/>
                    <a:pt x="2" y="336"/>
                    <a:pt x="3" y="331"/>
                  </a:cubicBezTo>
                  <a:lnTo>
                    <a:pt x="3" y="331"/>
                  </a:lnTo>
                  <a:cubicBezTo>
                    <a:pt x="97" y="383"/>
                    <a:pt x="201" y="435"/>
                    <a:pt x="305" y="481"/>
                  </a:cubicBezTo>
                  <a:lnTo>
                    <a:pt x="294" y="475"/>
                  </a:lnTo>
                  <a:cubicBezTo>
                    <a:pt x="663" y="217"/>
                    <a:pt x="264" y="147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9"/>
            <p:cNvSpPr/>
            <p:nvPr/>
          </p:nvSpPr>
          <p:spPr>
            <a:xfrm>
              <a:off x="6191850" y="1437775"/>
              <a:ext cx="9250" cy="3700"/>
            </a:xfrm>
            <a:custGeom>
              <a:avLst/>
              <a:gdLst/>
              <a:ahLst/>
              <a:cxnLst/>
              <a:rect l="l" t="t" r="r" b="b"/>
              <a:pathLst>
                <a:path w="370" h="148" extrusionOk="0">
                  <a:moveTo>
                    <a:pt x="370" y="1"/>
                  </a:moveTo>
                  <a:lnTo>
                    <a:pt x="370" y="1"/>
                  </a:lnTo>
                  <a:cubicBezTo>
                    <a:pt x="256" y="18"/>
                    <a:pt x="137" y="51"/>
                    <a:pt x="23" y="69"/>
                  </a:cubicBezTo>
                  <a:lnTo>
                    <a:pt x="23" y="69"/>
                  </a:lnTo>
                  <a:cubicBezTo>
                    <a:pt x="20" y="68"/>
                    <a:pt x="16" y="66"/>
                    <a:pt x="12" y="65"/>
                  </a:cubicBezTo>
                  <a:cubicBezTo>
                    <a:pt x="0" y="65"/>
                    <a:pt x="12" y="71"/>
                    <a:pt x="12" y="71"/>
                  </a:cubicBezTo>
                  <a:cubicBezTo>
                    <a:pt x="16" y="70"/>
                    <a:pt x="20" y="70"/>
                    <a:pt x="23" y="69"/>
                  </a:cubicBezTo>
                  <a:lnTo>
                    <a:pt x="23" y="69"/>
                  </a:lnTo>
                  <a:cubicBezTo>
                    <a:pt x="85" y="92"/>
                    <a:pt x="151" y="120"/>
                    <a:pt x="223" y="147"/>
                  </a:cubicBezTo>
                  <a:cubicBezTo>
                    <a:pt x="276" y="100"/>
                    <a:pt x="317" y="53"/>
                    <a:pt x="3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9"/>
            <p:cNvSpPr/>
            <p:nvPr/>
          </p:nvSpPr>
          <p:spPr>
            <a:xfrm>
              <a:off x="6347150" y="1320750"/>
              <a:ext cx="5025" cy="6325"/>
            </a:xfrm>
            <a:custGeom>
              <a:avLst/>
              <a:gdLst/>
              <a:ahLst/>
              <a:cxnLst/>
              <a:rect l="l" t="t" r="r" b="b"/>
              <a:pathLst>
                <a:path w="201" h="253" extrusionOk="0">
                  <a:moveTo>
                    <a:pt x="1" y="0"/>
                  </a:moveTo>
                  <a:lnTo>
                    <a:pt x="1" y="0"/>
                  </a:lnTo>
                  <a:cubicBezTo>
                    <a:pt x="19" y="88"/>
                    <a:pt x="36" y="170"/>
                    <a:pt x="54" y="252"/>
                  </a:cubicBezTo>
                  <a:cubicBezTo>
                    <a:pt x="95" y="200"/>
                    <a:pt x="148" y="147"/>
                    <a:pt x="200" y="100"/>
                  </a:cubicBezTo>
                  <a:cubicBezTo>
                    <a:pt x="136" y="71"/>
                    <a:pt x="65" y="29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9"/>
            <p:cNvSpPr/>
            <p:nvPr/>
          </p:nvSpPr>
          <p:spPr>
            <a:xfrm>
              <a:off x="6418725" y="1778625"/>
              <a:ext cx="4425" cy="5450"/>
            </a:xfrm>
            <a:custGeom>
              <a:avLst/>
              <a:gdLst/>
              <a:ahLst/>
              <a:cxnLst/>
              <a:rect l="l" t="t" r="r" b="b"/>
              <a:pathLst>
                <a:path w="177" h="218" extrusionOk="0">
                  <a:moveTo>
                    <a:pt x="130" y="0"/>
                  </a:moveTo>
                  <a:lnTo>
                    <a:pt x="1" y="106"/>
                  </a:lnTo>
                  <a:cubicBezTo>
                    <a:pt x="13" y="153"/>
                    <a:pt x="42" y="188"/>
                    <a:pt x="89" y="211"/>
                  </a:cubicBezTo>
                  <a:lnTo>
                    <a:pt x="130" y="211"/>
                  </a:lnTo>
                  <a:lnTo>
                    <a:pt x="177" y="217"/>
                  </a:lnTo>
                  <a:cubicBezTo>
                    <a:pt x="159" y="147"/>
                    <a:pt x="136" y="71"/>
                    <a:pt x="1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9"/>
            <p:cNvSpPr/>
            <p:nvPr/>
          </p:nvSpPr>
          <p:spPr>
            <a:xfrm>
              <a:off x="6359325" y="1654250"/>
              <a:ext cx="4000" cy="3100"/>
            </a:xfrm>
            <a:custGeom>
              <a:avLst/>
              <a:gdLst/>
              <a:ahLst/>
              <a:cxnLst/>
              <a:rect l="l" t="t" r="r" b="b"/>
              <a:pathLst>
                <a:path w="160" h="124" extrusionOk="0">
                  <a:moveTo>
                    <a:pt x="124" y="0"/>
                  </a:moveTo>
                  <a:lnTo>
                    <a:pt x="1" y="124"/>
                  </a:lnTo>
                  <a:cubicBezTo>
                    <a:pt x="60" y="118"/>
                    <a:pt x="106" y="118"/>
                    <a:pt x="159" y="112"/>
                  </a:cubicBezTo>
                  <a:cubicBezTo>
                    <a:pt x="148" y="77"/>
                    <a:pt x="136" y="36"/>
                    <a:pt x="1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9"/>
            <p:cNvSpPr/>
            <p:nvPr/>
          </p:nvSpPr>
          <p:spPr>
            <a:xfrm>
              <a:off x="6277350" y="1601300"/>
              <a:ext cx="4575" cy="4725"/>
            </a:xfrm>
            <a:custGeom>
              <a:avLst/>
              <a:gdLst/>
              <a:ahLst/>
              <a:cxnLst/>
              <a:rect l="l" t="t" r="r" b="b"/>
              <a:pathLst>
                <a:path w="183" h="189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59"/>
                    <a:pt x="30" y="124"/>
                    <a:pt x="42" y="188"/>
                  </a:cubicBezTo>
                  <a:cubicBezTo>
                    <a:pt x="88" y="130"/>
                    <a:pt x="141" y="71"/>
                    <a:pt x="182" y="12"/>
                  </a:cubicBezTo>
                  <a:cubicBezTo>
                    <a:pt x="124" y="12"/>
                    <a:pt x="59" y="7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9"/>
            <p:cNvSpPr/>
            <p:nvPr/>
          </p:nvSpPr>
          <p:spPr>
            <a:xfrm>
              <a:off x="6282050" y="1478400"/>
              <a:ext cx="4275" cy="427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129" y="1"/>
                  </a:moveTo>
                  <a:cubicBezTo>
                    <a:pt x="82" y="48"/>
                    <a:pt x="41" y="100"/>
                    <a:pt x="0" y="147"/>
                  </a:cubicBezTo>
                  <a:cubicBezTo>
                    <a:pt x="59" y="153"/>
                    <a:pt x="112" y="165"/>
                    <a:pt x="170" y="171"/>
                  </a:cubicBezTo>
                  <a:cubicBezTo>
                    <a:pt x="159" y="112"/>
                    <a:pt x="141" y="59"/>
                    <a:pt x="1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9"/>
            <p:cNvSpPr/>
            <p:nvPr/>
          </p:nvSpPr>
          <p:spPr>
            <a:xfrm>
              <a:off x="6248025" y="1366500"/>
              <a:ext cx="1775" cy="1925"/>
            </a:xfrm>
            <a:custGeom>
              <a:avLst/>
              <a:gdLst/>
              <a:ahLst/>
              <a:cxnLst/>
              <a:rect l="l" t="t" r="r" b="b"/>
              <a:pathLst>
                <a:path w="71" h="77" extrusionOk="0">
                  <a:moveTo>
                    <a:pt x="41" y="0"/>
                  </a:moveTo>
                  <a:cubicBezTo>
                    <a:pt x="30" y="12"/>
                    <a:pt x="6" y="18"/>
                    <a:pt x="0" y="36"/>
                  </a:cubicBezTo>
                  <a:cubicBezTo>
                    <a:pt x="0" y="47"/>
                    <a:pt x="24" y="65"/>
                    <a:pt x="30" y="77"/>
                  </a:cubicBezTo>
                  <a:cubicBezTo>
                    <a:pt x="41" y="65"/>
                    <a:pt x="71" y="59"/>
                    <a:pt x="71" y="42"/>
                  </a:cubicBezTo>
                  <a:cubicBezTo>
                    <a:pt x="71" y="30"/>
                    <a:pt x="53" y="12"/>
                    <a:pt x="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9"/>
            <p:cNvSpPr/>
            <p:nvPr/>
          </p:nvSpPr>
          <p:spPr>
            <a:xfrm>
              <a:off x="6163825" y="1345375"/>
              <a:ext cx="4275" cy="3850"/>
            </a:xfrm>
            <a:custGeom>
              <a:avLst/>
              <a:gdLst/>
              <a:ahLst/>
              <a:cxnLst/>
              <a:rect l="l" t="t" r="r" b="b"/>
              <a:pathLst>
                <a:path w="171" h="154" extrusionOk="0">
                  <a:moveTo>
                    <a:pt x="1" y="1"/>
                  </a:moveTo>
                  <a:lnTo>
                    <a:pt x="48" y="153"/>
                  </a:lnTo>
                  <a:cubicBezTo>
                    <a:pt x="89" y="100"/>
                    <a:pt x="136" y="59"/>
                    <a:pt x="171" y="12"/>
                  </a:cubicBezTo>
                  <a:cubicBezTo>
                    <a:pt x="118" y="7"/>
                    <a:pt x="60" y="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9"/>
            <p:cNvSpPr/>
            <p:nvPr/>
          </p:nvSpPr>
          <p:spPr>
            <a:xfrm>
              <a:off x="6145350" y="1304900"/>
              <a:ext cx="4575" cy="3850"/>
            </a:xfrm>
            <a:custGeom>
              <a:avLst/>
              <a:gdLst/>
              <a:ahLst/>
              <a:cxnLst/>
              <a:rect l="l" t="t" r="r" b="b"/>
              <a:pathLst>
                <a:path w="183" h="154" extrusionOk="0">
                  <a:moveTo>
                    <a:pt x="1" y="1"/>
                  </a:moveTo>
                  <a:cubicBezTo>
                    <a:pt x="12" y="48"/>
                    <a:pt x="36" y="100"/>
                    <a:pt x="59" y="153"/>
                  </a:cubicBezTo>
                  <a:cubicBezTo>
                    <a:pt x="95" y="100"/>
                    <a:pt x="141" y="48"/>
                    <a:pt x="1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9"/>
            <p:cNvSpPr/>
            <p:nvPr/>
          </p:nvSpPr>
          <p:spPr>
            <a:xfrm>
              <a:off x="6228375" y="2131050"/>
              <a:ext cx="132700" cy="35225"/>
            </a:xfrm>
            <a:custGeom>
              <a:avLst/>
              <a:gdLst/>
              <a:ahLst/>
              <a:cxnLst/>
              <a:rect l="l" t="t" r="r" b="b"/>
              <a:pathLst>
                <a:path w="5308" h="1409" extrusionOk="0">
                  <a:moveTo>
                    <a:pt x="6" y="628"/>
                  </a:moveTo>
                  <a:lnTo>
                    <a:pt x="0" y="634"/>
                  </a:lnTo>
                  <a:cubicBezTo>
                    <a:pt x="4" y="634"/>
                    <a:pt x="8" y="634"/>
                    <a:pt x="12" y="634"/>
                  </a:cubicBezTo>
                  <a:lnTo>
                    <a:pt x="12" y="634"/>
                  </a:lnTo>
                  <a:cubicBezTo>
                    <a:pt x="10" y="632"/>
                    <a:pt x="8" y="630"/>
                    <a:pt x="6" y="628"/>
                  </a:cubicBezTo>
                  <a:close/>
                  <a:moveTo>
                    <a:pt x="1513" y="1"/>
                  </a:moveTo>
                  <a:cubicBezTo>
                    <a:pt x="990" y="1"/>
                    <a:pt x="508" y="181"/>
                    <a:pt x="76" y="634"/>
                  </a:cubicBezTo>
                  <a:cubicBezTo>
                    <a:pt x="70" y="636"/>
                    <a:pt x="63" y="637"/>
                    <a:pt x="54" y="637"/>
                  </a:cubicBezTo>
                  <a:cubicBezTo>
                    <a:pt x="41" y="637"/>
                    <a:pt x="25" y="635"/>
                    <a:pt x="12" y="634"/>
                  </a:cubicBezTo>
                  <a:lnTo>
                    <a:pt x="12" y="634"/>
                  </a:lnTo>
                  <a:cubicBezTo>
                    <a:pt x="97" y="728"/>
                    <a:pt x="192" y="892"/>
                    <a:pt x="266" y="892"/>
                  </a:cubicBezTo>
                  <a:cubicBezTo>
                    <a:pt x="267" y="892"/>
                    <a:pt x="269" y="892"/>
                    <a:pt x="270" y="892"/>
                  </a:cubicBezTo>
                  <a:cubicBezTo>
                    <a:pt x="384" y="885"/>
                    <a:pt x="498" y="881"/>
                    <a:pt x="611" y="881"/>
                  </a:cubicBezTo>
                  <a:cubicBezTo>
                    <a:pt x="1653" y="881"/>
                    <a:pt x="2650" y="1176"/>
                    <a:pt x="3661" y="1361"/>
                  </a:cubicBezTo>
                  <a:cubicBezTo>
                    <a:pt x="3840" y="1394"/>
                    <a:pt x="4023" y="1408"/>
                    <a:pt x="4206" y="1408"/>
                  </a:cubicBezTo>
                  <a:cubicBezTo>
                    <a:pt x="4390" y="1408"/>
                    <a:pt x="4573" y="1394"/>
                    <a:pt x="4752" y="1367"/>
                  </a:cubicBezTo>
                  <a:cubicBezTo>
                    <a:pt x="4946" y="1338"/>
                    <a:pt x="5127" y="1162"/>
                    <a:pt x="5256" y="1009"/>
                  </a:cubicBezTo>
                  <a:cubicBezTo>
                    <a:pt x="5308" y="952"/>
                    <a:pt x="5199" y="768"/>
                    <a:pt x="5160" y="639"/>
                  </a:cubicBezTo>
                  <a:lnTo>
                    <a:pt x="5160" y="639"/>
                  </a:lnTo>
                  <a:cubicBezTo>
                    <a:pt x="5167" y="640"/>
                    <a:pt x="5173" y="640"/>
                    <a:pt x="5180" y="640"/>
                  </a:cubicBezTo>
                  <a:cubicBezTo>
                    <a:pt x="5168" y="634"/>
                    <a:pt x="5157" y="628"/>
                    <a:pt x="5157" y="628"/>
                  </a:cubicBezTo>
                  <a:lnTo>
                    <a:pt x="5157" y="628"/>
                  </a:lnTo>
                  <a:cubicBezTo>
                    <a:pt x="5158" y="632"/>
                    <a:pt x="5159" y="636"/>
                    <a:pt x="5160" y="639"/>
                  </a:cubicBezTo>
                  <a:lnTo>
                    <a:pt x="5160" y="639"/>
                  </a:lnTo>
                  <a:cubicBezTo>
                    <a:pt x="5135" y="639"/>
                    <a:pt x="5109" y="639"/>
                    <a:pt x="5084" y="639"/>
                  </a:cubicBezTo>
                  <a:cubicBezTo>
                    <a:pt x="4967" y="639"/>
                    <a:pt x="4849" y="642"/>
                    <a:pt x="4733" y="642"/>
                  </a:cubicBezTo>
                  <a:cubicBezTo>
                    <a:pt x="4565" y="642"/>
                    <a:pt x="4400" y="636"/>
                    <a:pt x="4242" y="605"/>
                  </a:cubicBezTo>
                  <a:cubicBezTo>
                    <a:pt x="3643" y="487"/>
                    <a:pt x="3051" y="352"/>
                    <a:pt x="2482" y="170"/>
                  </a:cubicBezTo>
                  <a:cubicBezTo>
                    <a:pt x="2146" y="64"/>
                    <a:pt x="1822" y="1"/>
                    <a:pt x="151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9"/>
            <p:cNvSpPr/>
            <p:nvPr/>
          </p:nvSpPr>
          <p:spPr>
            <a:xfrm>
              <a:off x="6210175" y="2158350"/>
              <a:ext cx="132025" cy="29475"/>
            </a:xfrm>
            <a:custGeom>
              <a:avLst/>
              <a:gdLst/>
              <a:ahLst/>
              <a:cxnLst/>
              <a:rect l="l" t="t" r="r" b="b"/>
              <a:pathLst>
                <a:path w="5281" h="1179" extrusionOk="0">
                  <a:moveTo>
                    <a:pt x="1158" y="0"/>
                  </a:moveTo>
                  <a:cubicBezTo>
                    <a:pt x="959" y="0"/>
                    <a:pt x="760" y="11"/>
                    <a:pt x="558" y="35"/>
                  </a:cubicBezTo>
                  <a:cubicBezTo>
                    <a:pt x="370" y="357"/>
                    <a:pt x="188" y="657"/>
                    <a:pt x="1" y="956"/>
                  </a:cubicBezTo>
                  <a:cubicBezTo>
                    <a:pt x="986" y="1038"/>
                    <a:pt x="1896" y="1102"/>
                    <a:pt x="2811" y="1179"/>
                  </a:cubicBezTo>
                  <a:cubicBezTo>
                    <a:pt x="3386" y="1155"/>
                    <a:pt x="3961" y="1132"/>
                    <a:pt x="4541" y="1102"/>
                  </a:cubicBezTo>
                  <a:cubicBezTo>
                    <a:pt x="4770" y="956"/>
                    <a:pt x="4987" y="809"/>
                    <a:pt x="5280" y="621"/>
                  </a:cubicBezTo>
                  <a:cubicBezTo>
                    <a:pt x="3837" y="498"/>
                    <a:pt x="2522" y="0"/>
                    <a:pt x="115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9"/>
            <p:cNvSpPr/>
            <p:nvPr/>
          </p:nvSpPr>
          <p:spPr>
            <a:xfrm>
              <a:off x="6245375" y="2190600"/>
              <a:ext cx="85825" cy="67475"/>
            </a:xfrm>
            <a:custGeom>
              <a:avLst/>
              <a:gdLst/>
              <a:ahLst/>
              <a:cxnLst/>
              <a:rect l="l" t="t" r="r" b="b"/>
              <a:pathLst>
                <a:path w="3433" h="2699" extrusionOk="0">
                  <a:moveTo>
                    <a:pt x="3309" y="733"/>
                  </a:moveTo>
                  <a:lnTo>
                    <a:pt x="3309" y="733"/>
                  </a:lnTo>
                  <a:cubicBezTo>
                    <a:pt x="3306" y="734"/>
                    <a:pt x="3303" y="734"/>
                    <a:pt x="3301" y="734"/>
                  </a:cubicBezTo>
                  <a:lnTo>
                    <a:pt x="3301" y="734"/>
                  </a:lnTo>
                  <a:cubicBezTo>
                    <a:pt x="3300" y="740"/>
                    <a:pt x="3299" y="745"/>
                    <a:pt x="3298" y="751"/>
                  </a:cubicBezTo>
                  <a:lnTo>
                    <a:pt x="3309" y="733"/>
                  </a:lnTo>
                  <a:close/>
                  <a:moveTo>
                    <a:pt x="3151" y="0"/>
                  </a:moveTo>
                  <a:cubicBezTo>
                    <a:pt x="2828" y="164"/>
                    <a:pt x="2494" y="335"/>
                    <a:pt x="2171" y="493"/>
                  </a:cubicBezTo>
                  <a:cubicBezTo>
                    <a:pt x="2066" y="534"/>
                    <a:pt x="1948" y="569"/>
                    <a:pt x="1831" y="604"/>
                  </a:cubicBezTo>
                  <a:lnTo>
                    <a:pt x="1843" y="587"/>
                  </a:lnTo>
                  <a:lnTo>
                    <a:pt x="1843" y="587"/>
                  </a:lnTo>
                  <a:cubicBezTo>
                    <a:pt x="1784" y="640"/>
                    <a:pt x="1731" y="698"/>
                    <a:pt x="1684" y="751"/>
                  </a:cubicBezTo>
                  <a:lnTo>
                    <a:pt x="1696" y="733"/>
                  </a:lnTo>
                  <a:lnTo>
                    <a:pt x="1696" y="733"/>
                  </a:lnTo>
                  <a:cubicBezTo>
                    <a:pt x="1637" y="786"/>
                    <a:pt x="1585" y="845"/>
                    <a:pt x="1538" y="898"/>
                  </a:cubicBezTo>
                  <a:lnTo>
                    <a:pt x="1549" y="880"/>
                  </a:lnTo>
                  <a:lnTo>
                    <a:pt x="1549" y="880"/>
                  </a:lnTo>
                  <a:cubicBezTo>
                    <a:pt x="1497" y="939"/>
                    <a:pt x="1450" y="992"/>
                    <a:pt x="1397" y="1044"/>
                  </a:cubicBezTo>
                  <a:lnTo>
                    <a:pt x="1403" y="1039"/>
                  </a:lnTo>
                  <a:lnTo>
                    <a:pt x="1256" y="1185"/>
                  </a:lnTo>
                  <a:lnTo>
                    <a:pt x="1256" y="1185"/>
                  </a:lnTo>
                  <a:cubicBezTo>
                    <a:pt x="970" y="1658"/>
                    <a:pt x="718" y="2155"/>
                    <a:pt x="79" y="2217"/>
                  </a:cubicBezTo>
                  <a:lnTo>
                    <a:pt x="79" y="2217"/>
                  </a:lnTo>
                  <a:cubicBezTo>
                    <a:pt x="80" y="2211"/>
                    <a:pt x="82" y="2206"/>
                    <a:pt x="83" y="2200"/>
                  </a:cubicBezTo>
                  <a:lnTo>
                    <a:pt x="83" y="2200"/>
                  </a:lnTo>
                  <a:lnTo>
                    <a:pt x="71" y="2218"/>
                  </a:lnTo>
                  <a:cubicBezTo>
                    <a:pt x="74" y="2217"/>
                    <a:pt x="76" y="2217"/>
                    <a:pt x="79" y="2217"/>
                  </a:cubicBezTo>
                  <a:lnTo>
                    <a:pt x="79" y="2217"/>
                  </a:lnTo>
                  <a:cubicBezTo>
                    <a:pt x="51" y="2346"/>
                    <a:pt x="29" y="2470"/>
                    <a:pt x="1" y="2605"/>
                  </a:cubicBezTo>
                  <a:cubicBezTo>
                    <a:pt x="288" y="2640"/>
                    <a:pt x="552" y="2669"/>
                    <a:pt x="816" y="2699"/>
                  </a:cubicBezTo>
                  <a:lnTo>
                    <a:pt x="1673" y="2570"/>
                  </a:lnTo>
                  <a:cubicBezTo>
                    <a:pt x="2124" y="2106"/>
                    <a:pt x="2564" y="1649"/>
                    <a:pt x="3010" y="1168"/>
                  </a:cubicBezTo>
                  <a:lnTo>
                    <a:pt x="3010" y="1168"/>
                  </a:lnTo>
                  <a:lnTo>
                    <a:pt x="3004" y="1185"/>
                  </a:lnTo>
                  <a:cubicBezTo>
                    <a:pt x="3048" y="1136"/>
                    <a:pt x="3102" y="1086"/>
                    <a:pt x="3152" y="1037"/>
                  </a:cubicBezTo>
                  <a:lnTo>
                    <a:pt x="3152" y="1037"/>
                  </a:lnTo>
                  <a:cubicBezTo>
                    <a:pt x="3154" y="1039"/>
                    <a:pt x="3155" y="1042"/>
                    <a:pt x="3157" y="1044"/>
                  </a:cubicBezTo>
                  <a:lnTo>
                    <a:pt x="3163" y="1027"/>
                  </a:lnTo>
                  <a:lnTo>
                    <a:pt x="3163" y="1027"/>
                  </a:lnTo>
                  <a:cubicBezTo>
                    <a:pt x="3159" y="1030"/>
                    <a:pt x="3156" y="1034"/>
                    <a:pt x="3152" y="1037"/>
                  </a:cubicBezTo>
                  <a:lnTo>
                    <a:pt x="3152" y="1037"/>
                  </a:lnTo>
                  <a:cubicBezTo>
                    <a:pt x="3042" y="851"/>
                    <a:pt x="3094" y="754"/>
                    <a:pt x="3301" y="734"/>
                  </a:cubicBezTo>
                  <a:lnTo>
                    <a:pt x="3301" y="734"/>
                  </a:lnTo>
                  <a:cubicBezTo>
                    <a:pt x="3341" y="511"/>
                    <a:pt x="3387" y="282"/>
                    <a:pt x="3432" y="41"/>
                  </a:cubicBezTo>
                  <a:cubicBezTo>
                    <a:pt x="3333" y="24"/>
                    <a:pt x="3239" y="18"/>
                    <a:pt x="315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9"/>
            <p:cNvSpPr/>
            <p:nvPr/>
          </p:nvSpPr>
          <p:spPr>
            <a:xfrm>
              <a:off x="6280875" y="2122225"/>
              <a:ext cx="104875" cy="25125"/>
            </a:xfrm>
            <a:custGeom>
              <a:avLst/>
              <a:gdLst/>
              <a:ahLst/>
              <a:cxnLst/>
              <a:rect l="l" t="t" r="r" b="b"/>
              <a:pathLst>
                <a:path w="4195" h="1005" extrusionOk="0">
                  <a:moveTo>
                    <a:pt x="1500" y="1"/>
                  </a:moveTo>
                  <a:cubicBezTo>
                    <a:pt x="1452" y="1"/>
                    <a:pt x="1404" y="1"/>
                    <a:pt x="1355" y="1"/>
                  </a:cubicBezTo>
                  <a:cubicBezTo>
                    <a:pt x="898" y="13"/>
                    <a:pt x="452" y="72"/>
                    <a:pt x="0" y="107"/>
                  </a:cubicBezTo>
                  <a:cubicBezTo>
                    <a:pt x="546" y="324"/>
                    <a:pt x="1097" y="424"/>
                    <a:pt x="1631" y="553"/>
                  </a:cubicBezTo>
                  <a:cubicBezTo>
                    <a:pt x="2118" y="676"/>
                    <a:pt x="2593" y="840"/>
                    <a:pt x="3068" y="987"/>
                  </a:cubicBezTo>
                  <a:lnTo>
                    <a:pt x="3057" y="981"/>
                  </a:lnTo>
                  <a:lnTo>
                    <a:pt x="3057" y="981"/>
                  </a:lnTo>
                  <a:cubicBezTo>
                    <a:pt x="3137" y="995"/>
                    <a:pt x="3216" y="1005"/>
                    <a:pt x="3292" y="1005"/>
                  </a:cubicBezTo>
                  <a:cubicBezTo>
                    <a:pt x="3467" y="1005"/>
                    <a:pt x="3628" y="956"/>
                    <a:pt x="3767" y="805"/>
                  </a:cubicBezTo>
                  <a:cubicBezTo>
                    <a:pt x="3772" y="800"/>
                    <a:pt x="3779" y="798"/>
                    <a:pt x="3789" y="798"/>
                  </a:cubicBezTo>
                  <a:cubicBezTo>
                    <a:pt x="3826" y="798"/>
                    <a:pt x="3891" y="826"/>
                    <a:pt x="3937" y="840"/>
                  </a:cubicBezTo>
                  <a:cubicBezTo>
                    <a:pt x="4019" y="664"/>
                    <a:pt x="4113" y="488"/>
                    <a:pt x="4195" y="324"/>
                  </a:cubicBezTo>
                  <a:cubicBezTo>
                    <a:pt x="3743" y="236"/>
                    <a:pt x="3286" y="130"/>
                    <a:pt x="2804" y="72"/>
                  </a:cubicBezTo>
                  <a:cubicBezTo>
                    <a:pt x="2372" y="24"/>
                    <a:pt x="1934" y="1"/>
                    <a:pt x="15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9"/>
            <p:cNvSpPr/>
            <p:nvPr/>
          </p:nvSpPr>
          <p:spPr>
            <a:xfrm>
              <a:off x="6212075" y="2201125"/>
              <a:ext cx="79375" cy="52750"/>
            </a:xfrm>
            <a:custGeom>
              <a:avLst/>
              <a:gdLst/>
              <a:ahLst/>
              <a:cxnLst/>
              <a:rect l="l" t="t" r="r" b="b"/>
              <a:pathLst>
                <a:path w="3175" h="2110" extrusionOk="0">
                  <a:moveTo>
                    <a:pt x="2723" y="606"/>
                  </a:moveTo>
                  <a:cubicBezTo>
                    <a:pt x="2725" y="610"/>
                    <a:pt x="2727" y="613"/>
                    <a:pt x="2729" y="618"/>
                  </a:cubicBezTo>
                  <a:lnTo>
                    <a:pt x="2735" y="606"/>
                  </a:lnTo>
                  <a:cubicBezTo>
                    <a:pt x="2731" y="606"/>
                    <a:pt x="2727" y="606"/>
                    <a:pt x="2723" y="606"/>
                  </a:cubicBezTo>
                  <a:close/>
                  <a:moveTo>
                    <a:pt x="2872" y="1"/>
                  </a:moveTo>
                  <a:cubicBezTo>
                    <a:pt x="2416" y="1"/>
                    <a:pt x="2041" y="250"/>
                    <a:pt x="1679" y="535"/>
                  </a:cubicBezTo>
                  <a:cubicBezTo>
                    <a:pt x="1556" y="629"/>
                    <a:pt x="1403" y="700"/>
                    <a:pt x="1262" y="770"/>
                  </a:cubicBezTo>
                  <a:cubicBezTo>
                    <a:pt x="1262" y="770"/>
                    <a:pt x="1268" y="764"/>
                    <a:pt x="1274" y="747"/>
                  </a:cubicBezTo>
                  <a:lnTo>
                    <a:pt x="1274" y="747"/>
                  </a:lnTo>
                  <a:cubicBezTo>
                    <a:pt x="1215" y="799"/>
                    <a:pt x="1168" y="858"/>
                    <a:pt x="1116" y="911"/>
                  </a:cubicBezTo>
                  <a:lnTo>
                    <a:pt x="822" y="1058"/>
                  </a:lnTo>
                  <a:lnTo>
                    <a:pt x="834" y="1040"/>
                  </a:lnTo>
                  <a:lnTo>
                    <a:pt x="834" y="1040"/>
                  </a:lnTo>
                  <a:cubicBezTo>
                    <a:pt x="681" y="1198"/>
                    <a:pt x="535" y="1345"/>
                    <a:pt x="388" y="1497"/>
                  </a:cubicBezTo>
                  <a:lnTo>
                    <a:pt x="242" y="1644"/>
                  </a:lnTo>
                  <a:lnTo>
                    <a:pt x="247" y="1638"/>
                  </a:lnTo>
                  <a:lnTo>
                    <a:pt x="247" y="1638"/>
                  </a:lnTo>
                  <a:cubicBezTo>
                    <a:pt x="159" y="1738"/>
                    <a:pt x="83" y="1844"/>
                    <a:pt x="1" y="1949"/>
                  </a:cubicBezTo>
                  <a:cubicBezTo>
                    <a:pt x="184" y="2065"/>
                    <a:pt x="352" y="2109"/>
                    <a:pt x="511" y="2109"/>
                  </a:cubicBezTo>
                  <a:cubicBezTo>
                    <a:pt x="837" y="2109"/>
                    <a:pt x="1125" y="1921"/>
                    <a:pt x="1421" y="1767"/>
                  </a:cubicBezTo>
                  <a:lnTo>
                    <a:pt x="1421" y="1767"/>
                  </a:lnTo>
                  <a:lnTo>
                    <a:pt x="1409" y="1785"/>
                  </a:lnTo>
                  <a:cubicBezTo>
                    <a:pt x="1708" y="1451"/>
                    <a:pt x="2007" y="1122"/>
                    <a:pt x="2324" y="799"/>
                  </a:cubicBezTo>
                  <a:cubicBezTo>
                    <a:pt x="2376" y="748"/>
                    <a:pt x="2495" y="769"/>
                    <a:pt x="2582" y="759"/>
                  </a:cubicBezTo>
                  <a:lnTo>
                    <a:pt x="2582" y="759"/>
                  </a:lnTo>
                  <a:cubicBezTo>
                    <a:pt x="2582" y="761"/>
                    <a:pt x="2582" y="762"/>
                    <a:pt x="2582" y="764"/>
                  </a:cubicBezTo>
                  <a:lnTo>
                    <a:pt x="2588" y="758"/>
                  </a:lnTo>
                  <a:lnTo>
                    <a:pt x="2588" y="758"/>
                  </a:lnTo>
                  <a:cubicBezTo>
                    <a:pt x="2586" y="759"/>
                    <a:pt x="2584" y="759"/>
                    <a:pt x="2582" y="759"/>
                  </a:cubicBezTo>
                  <a:lnTo>
                    <a:pt x="2582" y="759"/>
                  </a:lnTo>
                  <a:cubicBezTo>
                    <a:pt x="2582" y="708"/>
                    <a:pt x="2576" y="651"/>
                    <a:pt x="2576" y="600"/>
                  </a:cubicBezTo>
                  <a:cubicBezTo>
                    <a:pt x="2620" y="600"/>
                    <a:pt x="2673" y="605"/>
                    <a:pt x="2723" y="606"/>
                  </a:cubicBezTo>
                  <a:lnTo>
                    <a:pt x="2723" y="606"/>
                  </a:lnTo>
                  <a:cubicBezTo>
                    <a:pt x="2656" y="470"/>
                    <a:pt x="2687" y="432"/>
                    <a:pt x="2756" y="432"/>
                  </a:cubicBezTo>
                  <a:cubicBezTo>
                    <a:pt x="2790" y="432"/>
                    <a:pt x="2835" y="442"/>
                    <a:pt x="2881" y="453"/>
                  </a:cubicBezTo>
                  <a:lnTo>
                    <a:pt x="2870" y="471"/>
                  </a:lnTo>
                  <a:cubicBezTo>
                    <a:pt x="2928" y="418"/>
                    <a:pt x="2975" y="359"/>
                    <a:pt x="3028" y="307"/>
                  </a:cubicBezTo>
                  <a:lnTo>
                    <a:pt x="3028" y="307"/>
                  </a:lnTo>
                  <a:lnTo>
                    <a:pt x="3016" y="324"/>
                  </a:lnTo>
                  <a:cubicBezTo>
                    <a:pt x="3071" y="275"/>
                    <a:pt x="3115" y="221"/>
                    <a:pt x="3163" y="172"/>
                  </a:cubicBezTo>
                  <a:lnTo>
                    <a:pt x="3163" y="172"/>
                  </a:lnTo>
                  <a:lnTo>
                    <a:pt x="3163" y="178"/>
                  </a:lnTo>
                  <a:lnTo>
                    <a:pt x="3175" y="160"/>
                  </a:lnTo>
                  <a:lnTo>
                    <a:pt x="3175" y="160"/>
                  </a:lnTo>
                  <a:cubicBezTo>
                    <a:pt x="3171" y="164"/>
                    <a:pt x="3167" y="168"/>
                    <a:pt x="3163" y="172"/>
                  </a:cubicBezTo>
                  <a:lnTo>
                    <a:pt x="3163" y="172"/>
                  </a:lnTo>
                  <a:lnTo>
                    <a:pt x="3163" y="34"/>
                  </a:lnTo>
                  <a:lnTo>
                    <a:pt x="3163" y="34"/>
                  </a:lnTo>
                  <a:cubicBezTo>
                    <a:pt x="3167" y="35"/>
                    <a:pt x="3171" y="36"/>
                    <a:pt x="3175" y="37"/>
                  </a:cubicBezTo>
                  <a:lnTo>
                    <a:pt x="3163" y="19"/>
                  </a:lnTo>
                  <a:lnTo>
                    <a:pt x="3163" y="34"/>
                  </a:lnTo>
                  <a:lnTo>
                    <a:pt x="3163" y="34"/>
                  </a:lnTo>
                  <a:cubicBezTo>
                    <a:pt x="3062" y="11"/>
                    <a:pt x="2965" y="1"/>
                    <a:pt x="287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9"/>
            <p:cNvSpPr/>
            <p:nvPr/>
          </p:nvSpPr>
          <p:spPr>
            <a:xfrm>
              <a:off x="6195950" y="2190050"/>
              <a:ext cx="88025" cy="22925"/>
            </a:xfrm>
            <a:custGeom>
              <a:avLst/>
              <a:gdLst/>
              <a:ahLst/>
              <a:cxnLst/>
              <a:rect l="l" t="t" r="r" b="b"/>
              <a:pathLst>
                <a:path w="3521" h="917" extrusionOk="0">
                  <a:moveTo>
                    <a:pt x="1253" y="0"/>
                  </a:moveTo>
                  <a:cubicBezTo>
                    <a:pt x="1160" y="0"/>
                    <a:pt x="1067" y="1"/>
                    <a:pt x="974" y="5"/>
                  </a:cubicBezTo>
                  <a:cubicBezTo>
                    <a:pt x="259" y="16"/>
                    <a:pt x="188" y="87"/>
                    <a:pt x="1" y="879"/>
                  </a:cubicBezTo>
                  <a:cubicBezTo>
                    <a:pt x="323" y="879"/>
                    <a:pt x="648" y="917"/>
                    <a:pt x="960" y="917"/>
                  </a:cubicBezTo>
                  <a:cubicBezTo>
                    <a:pt x="1153" y="917"/>
                    <a:pt x="1341" y="902"/>
                    <a:pt x="1520" y="855"/>
                  </a:cubicBezTo>
                  <a:cubicBezTo>
                    <a:pt x="2206" y="662"/>
                    <a:pt x="2852" y="310"/>
                    <a:pt x="3520" y="34"/>
                  </a:cubicBezTo>
                  <a:cubicBezTo>
                    <a:pt x="3474" y="28"/>
                    <a:pt x="3427" y="28"/>
                    <a:pt x="3374" y="16"/>
                  </a:cubicBezTo>
                  <a:cubicBezTo>
                    <a:pt x="3110" y="28"/>
                    <a:pt x="2840" y="34"/>
                    <a:pt x="2576" y="34"/>
                  </a:cubicBezTo>
                  <a:cubicBezTo>
                    <a:pt x="2130" y="29"/>
                    <a:pt x="1693" y="0"/>
                    <a:pt x="12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9"/>
            <p:cNvSpPr/>
            <p:nvPr/>
          </p:nvSpPr>
          <p:spPr>
            <a:xfrm>
              <a:off x="6358150" y="2099250"/>
              <a:ext cx="74550" cy="23200"/>
            </a:xfrm>
            <a:custGeom>
              <a:avLst/>
              <a:gdLst/>
              <a:ahLst/>
              <a:cxnLst/>
              <a:rect l="l" t="t" r="r" b="b"/>
              <a:pathLst>
                <a:path w="2982" h="928" extrusionOk="0">
                  <a:moveTo>
                    <a:pt x="2392" y="0"/>
                  </a:moveTo>
                  <a:cubicBezTo>
                    <a:pt x="2074" y="0"/>
                    <a:pt x="1776" y="53"/>
                    <a:pt x="1473" y="234"/>
                  </a:cubicBezTo>
                  <a:cubicBezTo>
                    <a:pt x="1045" y="492"/>
                    <a:pt x="464" y="439"/>
                    <a:pt x="1" y="873"/>
                  </a:cubicBezTo>
                  <a:cubicBezTo>
                    <a:pt x="317" y="909"/>
                    <a:pt x="619" y="928"/>
                    <a:pt x="911" y="928"/>
                  </a:cubicBezTo>
                  <a:cubicBezTo>
                    <a:pt x="1448" y="928"/>
                    <a:pt x="1952" y="863"/>
                    <a:pt x="2457" y="716"/>
                  </a:cubicBezTo>
                  <a:lnTo>
                    <a:pt x="2457" y="716"/>
                  </a:lnTo>
                  <a:cubicBezTo>
                    <a:pt x="2456" y="717"/>
                    <a:pt x="2454" y="719"/>
                    <a:pt x="2453" y="721"/>
                  </a:cubicBezTo>
                  <a:lnTo>
                    <a:pt x="2459" y="715"/>
                  </a:lnTo>
                  <a:lnTo>
                    <a:pt x="2459" y="715"/>
                  </a:lnTo>
                  <a:cubicBezTo>
                    <a:pt x="2458" y="715"/>
                    <a:pt x="2458" y="715"/>
                    <a:pt x="2457" y="716"/>
                  </a:cubicBezTo>
                  <a:lnTo>
                    <a:pt x="2457" y="716"/>
                  </a:lnTo>
                  <a:cubicBezTo>
                    <a:pt x="2614" y="506"/>
                    <a:pt x="2783" y="296"/>
                    <a:pt x="2981" y="40"/>
                  </a:cubicBezTo>
                  <a:cubicBezTo>
                    <a:pt x="2774" y="19"/>
                    <a:pt x="2579" y="0"/>
                    <a:pt x="239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9"/>
            <p:cNvSpPr/>
            <p:nvPr/>
          </p:nvSpPr>
          <p:spPr>
            <a:xfrm>
              <a:off x="6393950" y="2113750"/>
              <a:ext cx="38350" cy="52375"/>
            </a:xfrm>
            <a:custGeom>
              <a:avLst/>
              <a:gdLst/>
              <a:ahLst/>
              <a:cxnLst/>
              <a:rect l="l" t="t" r="r" b="b"/>
              <a:pathLst>
                <a:path w="1534" h="2095" extrusionOk="0">
                  <a:moveTo>
                    <a:pt x="1449" y="0"/>
                  </a:moveTo>
                  <a:cubicBezTo>
                    <a:pt x="1450" y="4"/>
                    <a:pt x="1450" y="7"/>
                    <a:pt x="1450" y="11"/>
                  </a:cubicBezTo>
                  <a:lnTo>
                    <a:pt x="1450" y="11"/>
                  </a:lnTo>
                  <a:cubicBezTo>
                    <a:pt x="1456" y="9"/>
                    <a:pt x="1461" y="8"/>
                    <a:pt x="1467" y="6"/>
                  </a:cubicBezTo>
                  <a:lnTo>
                    <a:pt x="1449" y="0"/>
                  </a:lnTo>
                  <a:close/>
                  <a:moveTo>
                    <a:pt x="1450" y="11"/>
                  </a:moveTo>
                  <a:cubicBezTo>
                    <a:pt x="1309" y="51"/>
                    <a:pt x="1162" y="102"/>
                    <a:pt x="1021" y="147"/>
                  </a:cubicBezTo>
                  <a:lnTo>
                    <a:pt x="1033" y="129"/>
                  </a:lnTo>
                  <a:lnTo>
                    <a:pt x="1033" y="129"/>
                  </a:lnTo>
                  <a:cubicBezTo>
                    <a:pt x="616" y="511"/>
                    <a:pt x="206" y="892"/>
                    <a:pt x="241" y="1531"/>
                  </a:cubicBezTo>
                  <a:cubicBezTo>
                    <a:pt x="241" y="1543"/>
                    <a:pt x="88" y="1566"/>
                    <a:pt x="6" y="1590"/>
                  </a:cubicBezTo>
                  <a:cubicBezTo>
                    <a:pt x="6" y="1654"/>
                    <a:pt x="0" y="1713"/>
                    <a:pt x="0" y="1778"/>
                  </a:cubicBezTo>
                  <a:cubicBezTo>
                    <a:pt x="118" y="1883"/>
                    <a:pt x="235" y="1977"/>
                    <a:pt x="382" y="2094"/>
                  </a:cubicBezTo>
                  <a:cubicBezTo>
                    <a:pt x="1060" y="1568"/>
                    <a:pt x="1534" y="932"/>
                    <a:pt x="1450" y="1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9"/>
            <p:cNvSpPr/>
            <p:nvPr/>
          </p:nvSpPr>
          <p:spPr>
            <a:xfrm>
              <a:off x="6362725" y="2134725"/>
              <a:ext cx="34775" cy="51050"/>
            </a:xfrm>
            <a:custGeom>
              <a:avLst/>
              <a:gdLst/>
              <a:ahLst/>
              <a:cxnLst/>
              <a:rect l="l" t="t" r="r" b="b"/>
              <a:pathLst>
                <a:path w="1391" h="2042" extrusionOk="0">
                  <a:moveTo>
                    <a:pt x="663" y="346"/>
                  </a:moveTo>
                  <a:lnTo>
                    <a:pt x="657" y="352"/>
                  </a:lnTo>
                  <a:cubicBezTo>
                    <a:pt x="658" y="351"/>
                    <a:pt x="660" y="351"/>
                    <a:pt x="661" y="350"/>
                  </a:cubicBezTo>
                  <a:lnTo>
                    <a:pt x="661" y="350"/>
                  </a:lnTo>
                  <a:cubicBezTo>
                    <a:pt x="662" y="349"/>
                    <a:pt x="662" y="347"/>
                    <a:pt x="663" y="346"/>
                  </a:cubicBezTo>
                  <a:close/>
                  <a:moveTo>
                    <a:pt x="1390" y="0"/>
                  </a:moveTo>
                  <a:lnTo>
                    <a:pt x="1390" y="0"/>
                  </a:lnTo>
                  <a:cubicBezTo>
                    <a:pt x="1075" y="157"/>
                    <a:pt x="865" y="251"/>
                    <a:pt x="661" y="350"/>
                  </a:cubicBezTo>
                  <a:lnTo>
                    <a:pt x="661" y="350"/>
                  </a:lnTo>
                  <a:cubicBezTo>
                    <a:pt x="426" y="865"/>
                    <a:pt x="0" y="1316"/>
                    <a:pt x="129" y="2042"/>
                  </a:cubicBezTo>
                  <a:cubicBezTo>
                    <a:pt x="581" y="1684"/>
                    <a:pt x="1232" y="1654"/>
                    <a:pt x="1249" y="950"/>
                  </a:cubicBezTo>
                  <a:cubicBezTo>
                    <a:pt x="1249" y="880"/>
                    <a:pt x="1255" y="821"/>
                    <a:pt x="1255" y="757"/>
                  </a:cubicBezTo>
                  <a:cubicBezTo>
                    <a:pt x="1290" y="528"/>
                    <a:pt x="1337" y="311"/>
                    <a:pt x="139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9"/>
            <p:cNvSpPr/>
            <p:nvPr/>
          </p:nvSpPr>
          <p:spPr>
            <a:xfrm>
              <a:off x="6316950" y="2173425"/>
              <a:ext cx="43875" cy="66475"/>
            </a:xfrm>
            <a:custGeom>
              <a:avLst/>
              <a:gdLst/>
              <a:ahLst/>
              <a:cxnLst/>
              <a:rect l="l" t="t" r="r" b="b"/>
              <a:pathLst>
                <a:path w="1755" h="2659" extrusionOk="0">
                  <a:moveTo>
                    <a:pt x="438" y="1440"/>
                  </a:moveTo>
                  <a:cubicBezTo>
                    <a:pt x="436" y="1442"/>
                    <a:pt x="435" y="1444"/>
                    <a:pt x="435" y="1444"/>
                  </a:cubicBezTo>
                  <a:cubicBezTo>
                    <a:pt x="436" y="1442"/>
                    <a:pt x="437" y="1441"/>
                    <a:pt x="438" y="1440"/>
                  </a:cubicBezTo>
                  <a:close/>
                  <a:moveTo>
                    <a:pt x="1596" y="1"/>
                  </a:moveTo>
                  <a:lnTo>
                    <a:pt x="1596" y="1"/>
                  </a:lnTo>
                  <a:cubicBezTo>
                    <a:pt x="1175" y="527"/>
                    <a:pt x="801" y="983"/>
                    <a:pt x="438" y="1440"/>
                  </a:cubicBezTo>
                  <a:lnTo>
                    <a:pt x="438" y="1440"/>
                  </a:lnTo>
                  <a:cubicBezTo>
                    <a:pt x="440" y="1438"/>
                    <a:pt x="442" y="1436"/>
                    <a:pt x="446" y="1436"/>
                  </a:cubicBezTo>
                  <a:cubicBezTo>
                    <a:pt x="448" y="1436"/>
                    <a:pt x="450" y="1437"/>
                    <a:pt x="452" y="1438"/>
                  </a:cubicBezTo>
                  <a:lnTo>
                    <a:pt x="300" y="1749"/>
                  </a:lnTo>
                  <a:lnTo>
                    <a:pt x="305" y="1731"/>
                  </a:lnTo>
                  <a:lnTo>
                    <a:pt x="305" y="1731"/>
                  </a:lnTo>
                  <a:cubicBezTo>
                    <a:pt x="260" y="1783"/>
                    <a:pt x="198" y="1834"/>
                    <a:pt x="151" y="1880"/>
                  </a:cubicBezTo>
                  <a:lnTo>
                    <a:pt x="151" y="1880"/>
                  </a:lnTo>
                  <a:cubicBezTo>
                    <a:pt x="152" y="1877"/>
                    <a:pt x="152" y="1875"/>
                    <a:pt x="153" y="1872"/>
                  </a:cubicBezTo>
                  <a:lnTo>
                    <a:pt x="153" y="1872"/>
                  </a:lnTo>
                  <a:lnTo>
                    <a:pt x="147" y="1884"/>
                  </a:lnTo>
                  <a:cubicBezTo>
                    <a:pt x="149" y="1882"/>
                    <a:pt x="150" y="1881"/>
                    <a:pt x="151" y="1880"/>
                  </a:cubicBezTo>
                  <a:lnTo>
                    <a:pt x="151" y="1880"/>
                  </a:lnTo>
                  <a:cubicBezTo>
                    <a:pt x="99" y="2141"/>
                    <a:pt x="47" y="2397"/>
                    <a:pt x="0" y="2658"/>
                  </a:cubicBezTo>
                  <a:cubicBezTo>
                    <a:pt x="710" y="1907"/>
                    <a:pt x="1755" y="1374"/>
                    <a:pt x="159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9"/>
            <p:cNvSpPr/>
            <p:nvPr/>
          </p:nvSpPr>
          <p:spPr>
            <a:xfrm>
              <a:off x="6416825" y="2060950"/>
              <a:ext cx="50625" cy="32425"/>
            </a:xfrm>
            <a:custGeom>
              <a:avLst/>
              <a:gdLst/>
              <a:ahLst/>
              <a:cxnLst/>
              <a:rect l="l" t="t" r="r" b="b"/>
              <a:pathLst>
                <a:path w="2025" h="1297" extrusionOk="0">
                  <a:moveTo>
                    <a:pt x="1942" y="0"/>
                  </a:moveTo>
                  <a:cubicBezTo>
                    <a:pt x="1667" y="100"/>
                    <a:pt x="1379" y="188"/>
                    <a:pt x="1115" y="323"/>
                  </a:cubicBezTo>
                  <a:cubicBezTo>
                    <a:pt x="816" y="458"/>
                    <a:pt x="534" y="640"/>
                    <a:pt x="253" y="804"/>
                  </a:cubicBezTo>
                  <a:cubicBezTo>
                    <a:pt x="206" y="851"/>
                    <a:pt x="153" y="898"/>
                    <a:pt x="106" y="968"/>
                  </a:cubicBezTo>
                  <a:lnTo>
                    <a:pt x="118" y="968"/>
                  </a:lnTo>
                  <a:cubicBezTo>
                    <a:pt x="89" y="1044"/>
                    <a:pt x="59" y="1127"/>
                    <a:pt x="1" y="1297"/>
                  </a:cubicBezTo>
                  <a:cubicBezTo>
                    <a:pt x="409" y="1273"/>
                    <a:pt x="766" y="1262"/>
                    <a:pt x="1128" y="1244"/>
                  </a:cubicBezTo>
                  <a:lnTo>
                    <a:pt x="1128" y="1244"/>
                  </a:lnTo>
                  <a:cubicBezTo>
                    <a:pt x="1126" y="1246"/>
                    <a:pt x="1123" y="1248"/>
                    <a:pt x="1121" y="1250"/>
                  </a:cubicBezTo>
                  <a:lnTo>
                    <a:pt x="1133" y="1244"/>
                  </a:lnTo>
                  <a:lnTo>
                    <a:pt x="1133" y="1244"/>
                  </a:lnTo>
                  <a:cubicBezTo>
                    <a:pt x="1131" y="1244"/>
                    <a:pt x="1130" y="1244"/>
                    <a:pt x="1128" y="1244"/>
                  </a:cubicBezTo>
                  <a:lnTo>
                    <a:pt x="1128" y="1244"/>
                  </a:lnTo>
                  <a:cubicBezTo>
                    <a:pt x="1184" y="1199"/>
                    <a:pt x="1235" y="1148"/>
                    <a:pt x="1285" y="1097"/>
                  </a:cubicBezTo>
                  <a:lnTo>
                    <a:pt x="1285" y="1097"/>
                  </a:lnTo>
                  <a:lnTo>
                    <a:pt x="1279" y="1115"/>
                  </a:lnTo>
                  <a:lnTo>
                    <a:pt x="1432" y="804"/>
                  </a:lnTo>
                  <a:lnTo>
                    <a:pt x="1426" y="810"/>
                  </a:lnTo>
                  <a:cubicBezTo>
                    <a:pt x="1620" y="587"/>
                    <a:pt x="1825" y="364"/>
                    <a:pt x="2024" y="135"/>
                  </a:cubicBezTo>
                  <a:cubicBezTo>
                    <a:pt x="1995" y="88"/>
                    <a:pt x="1972" y="41"/>
                    <a:pt x="19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9"/>
            <p:cNvSpPr/>
            <p:nvPr/>
          </p:nvSpPr>
          <p:spPr>
            <a:xfrm>
              <a:off x="6168675" y="2223875"/>
              <a:ext cx="64125" cy="23225"/>
            </a:xfrm>
            <a:custGeom>
              <a:avLst/>
              <a:gdLst/>
              <a:ahLst/>
              <a:cxnLst/>
              <a:rect l="l" t="t" r="r" b="b"/>
              <a:pathLst>
                <a:path w="2565" h="929" extrusionOk="0">
                  <a:moveTo>
                    <a:pt x="2564" y="148"/>
                  </a:moveTo>
                  <a:lnTo>
                    <a:pt x="2564" y="148"/>
                  </a:lnTo>
                  <a:cubicBezTo>
                    <a:pt x="2560" y="149"/>
                    <a:pt x="2556" y="150"/>
                    <a:pt x="2552" y="152"/>
                  </a:cubicBezTo>
                  <a:lnTo>
                    <a:pt x="2552" y="152"/>
                  </a:lnTo>
                  <a:lnTo>
                    <a:pt x="2552" y="159"/>
                  </a:lnTo>
                  <a:lnTo>
                    <a:pt x="2564" y="148"/>
                  </a:lnTo>
                  <a:close/>
                  <a:moveTo>
                    <a:pt x="2117" y="591"/>
                  </a:moveTo>
                  <a:cubicBezTo>
                    <a:pt x="2118" y="594"/>
                    <a:pt x="2118" y="596"/>
                    <a:pt x="2118" y="599"/>
                  </a:cubicBezTo>
                  <a:lnTo>
                    <a:pt x="2124" y="593"/>
                  </a:lnTo>
                  <a:cubicBezTo>
                    <a:pt x="2122" y="592"/>
                    <a:pt x="2120" y="592"/>
                    <a:pt x="2117" y="591"/>
                  </a:cubicBezTo>
                  <a:close/>
                  <a:moveTo>
                    <a:pt x="1968" y="738"/>
                  </a:moveTo>
                  <a:cubicBezTo>
                    <a:pt x="1969" y="741"/>
                    <a:pt x="1970" y="743"/>
                    <a:pt x="1972" y="746"/>
                  </a:cubicBezTo>
                  <a:lnTo>
                    <a:pt x="1972" y="740"/>
                  </a:lnTo>
                  <a:cubicBezTo>
                    <a:pt x="1970" y="739"/>
                    <a:pt x="1969" y="739"/>
                    <a:pt x="1968" y="738"/>
                  </a:cubicBezTo>
                  <a:close/>
                  <a:moveTo>
                    <a:pt x="2552" y="1"/>
                  </a:moveTo>
                  <a:lnTo>
                    <a:pt x="2552" y="13"/>
                  </a:lnTo>
                  <a:lnTo>
                    <a:pt x="2552" y="13"/>
                  </a:lnTo>
                  <a:cubicBezTo>
                    <a:pt x="2486" y="12"/>
                    <a:pt x="2416" y="8"/>
                    <a:pt x="2349" y="8"/>
                  </a:cubicBezTo>
                  <a:cubicBezTo>
                    <a:pt x="2278" y="8"/>
                    <a:pt x="2209" y="13"/>
                    <a:pt x="2148" y="30"/>
                  </a:cubicBezTo>
                  <a:cubicBezTo>
                    <a:pt x="1590" y="206"/>
                    <a:pt x="1045" y="394"/>
                    <a:pt x="499" y="587"/>
                  </a:cubicBezTo>
                  <a:cubicBezTo>
                    <a:pt x="329" y="646"/>
                    <a:pt x="165" y="711"/>
                    <a:pt x="0" y="769"/>
                  </a:cubicBezTo>
                  <a:cubicBezTo>
                    <a:pt x="358" y="834"/>
                    <a:pt x="708" y="928"/>
                    <a:pt x="1048" y="928"/>
                  </a:cubicBezTo>
                  <a:cubicBezTo>
                    <a:pt x="1322" y="928"/>
                    <a:pt x="1589" y="867"/>
                    <a:pt x="1848" y="681"/>
                  </a:cubicBezTo>
                  <a:cubicBezTo>
                    <a:pt x="1850" y="680"/>
                    <a:pt x="1853" y="679"/>
                    <a:pt x="1855" y="679"/>
                  </a:cubicBezTo>
                  <a:cubicBezTo>
                    <a:pt x="1878" y="679"/>
                    <a:pt x="1927" y="717"/>
                    <a:pt x="1968" y="738"/>
                  </a:cubicBezTo>
                  <a:lnTo>
                    <a:pt x="1968" y="738"/>
                  </a:lnTo>
                  <a:cubicBezTo>
                    <a:pt x="1914" y="619"/>
                    <a:pt x="1924" y="562"/>
                    <a:pt x="1997" y="562"/>
                  </a:cubicBezTo>
                  <a:cubicBezTo>
                    <a:pt x="2027" y="562"/>
                    <a:pt x="2067" y="572"/>
                    <a:pt x="2117" y="591"/>
                  </a:cubicBezTo>
                  <a:lnTo>
                    <a:pt x="2117" y="591"/>
                  </a:lnTo>
                  <a:cubicBezTo>
                    <a:pt x="2097" y="359"/>
                    <a:pt x="2163" y="294"/>
                    <a:pt x="2552" y="152"/>
                  </a:cubicBezTo>
                  <a:lnTo>
                    <a:pt x="2552" y="152"/>
                  </a:lnTo>
                  <a:lnTo>
                    <a:pt x="2552" y="13"/>
                  </a:lnTo>
                  <a:lnTo>
                    <a:pt x="2552" y="13"/>
                  </a:lnTo>
                  <a:cubicBezTo>
                    <a:pt x="2556" y="13"/>
                    <a:pt x="2560" y="13"/>
                    <a:pt x="2564" y="13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9"/>
            <p:cNvSpPr/>
            <p:nvPr/>
          </p:nvSpPr>
          <p:spPr>
            <a:xfrm>
              <a:off x="6280275" y="2185900"/>
              <a:ext cx="43600" cy="17025"/>
            </a:xfrm>
            <a:custGeom>
              <a:avLst/>
              <a:gdLst/>
              <a:ahLst/>
              <a:cxnLst/>
              <a:rect l="l" t="t" r="r" b="b"/>
              <a:pathLst>
                <a:path w="1744" h="681" extrusionOk="0">
                  <a:moveTo>
                    <a:pt x="1731" y="0"/>
                  </a:moveTo>
                  <a:cubicBezTo>
                    <a:pt x="1151" y="24"/>
                    <a:pt x="582" y="53"/>
                    <a:pt x="1" y="77"/>
                  </a:cubicBezTo>
                  <a:cubicBezTo>
                    <a:pt x="7" y="112"/>
                    <a:pt x="7" y="147"/>
                    <a:pt x="1" y="182"/>
                  </a:cubicBezTo>
                  <a:cubicBezTo>
                    <a:pt x="54" y="194"/>
                    <a:pt x="95" y="194"/>
                    <a:pt x="147" y="200"/>
                  </a:cubicBezTo>
                  <a:cubicBezTo>
                    <a:pt x="199" y="189"/>
                    <a:pt x="246" y="183"/>
                    <a:pt x="290" y="183"/>
                  </a:cubicBezTo>
                  <a:cubicBezTo>
                    <a:pt x="456" y="183"/>
                    <a:pt x="561" y="269"/>
                    <a:pt x="570" y="487"/>
                  </a:cubicBezTo>
                  <a:cubicBezTo>
                    <a:pt x="582" y="534"/>
                    <a:pt x="582" y="587"/>
                    <a:pt x="587" y="640"/>
                  </a:cubicBezTo>
                  <a:cubicBezTo>
                    <a:pt x="652" y="652"/>
                    <a:pt x="711" y="669"/>
                    <a:pt x="769" y="681"/>
                  </a:cubicBezTo>
                  <a:cubicBezTo>
                    <a:pt x="1092" y="523"/>
                    <a:pt x="1421" y="352"/>
                    <a:pt x="1743" y="194"/>
                  </a:cubicBezTo>
                  <a:cubicBezTo>
                    <a:pt x="1743" y="124"/>
                    <a:pt x="1737" y="65"/>
                    <a:pt x="173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9"/>
            <p:cNvSpPr/>
            <p:nvPr/>
          </p:nvSpPr>
          <p:spPr>
            <a:xfrm>
              <a:off x="6432950" y="2080900"/>
              <a:ext cx="31700" cy="38875"/>
            </a:xfrm>
            <a:custGeom>
              <a:avLst/>
              <a:gdLst/>
              <a:ahLst/>
              <a:cxnLst/>
              <a:rect l="l" t="t" r="r" b="b"/>
              <a:pathLst>
                <a:path w="1268" h="1555" extrusionOk="0">
                  <a:moveTo>
                    <a:pt x="769" y="0"/>
                  </a:moveTo>
                  <a:cubicBezTo>
                    <a:pt x="730" y="91"/>
                    <a:pt x="679" y="192"/>
                    <a:pt x="639" y="289"/>
                  </a:cubicBezTo>
                  <a:lnTo>
                    <a:pt x="639" y="289"/>
                  </a:lnTo>
                  <a:cubicBezTo>
                    <a:pt x="581" y="335"/>
                    <a:pt x="528" y="388"/>
                    <a:pt x="476" y="440"/>
                  </a:cubicBezTo>
                  <a:lnTo>
                    <a:pt x="488" y="434"/>
                  </a:lnTo>
                  <a:lnTo>
                    <a:pt x="488" y="434"/>
                  </a:lnTo>
                  <a:cubicBezTo>
                    <a:pt x="464" y="798"/>
                    <a:pt x="1" y="1068"/>
                    <a:pt x="265" y="1555"/>
                  </a:cubicBezTo>
                  <a:cubicBezTo>
                    <a:pt x="605" y="1050"/>
                    <a:pt x="916" y="557"/>
                    <a:pt x="1268" y="29"/>
                  </a:cubicBezTo>
                  <a:cubicBezTo>
                    <a:pt x="1033" y="12"/>
                    <a:pt x="904" y="6"/>
                    <a:pt x="76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9"/>
            <p:cNvSpPr/>
            <p:nvPr/>
          </p:nvSpPr>
          <p:spPr>
            <a:xfrm>
              <a:off x="6173950" y="2216250"/>
              <a:ext cx="40225" cy="17925"/>
            </a:xfrm>
            <a:custGeom>
              <a:avLst/>
              <a:gdLst/>
              <a:ahLst/>
              <a:cxnLst/>
              <a:rect l="l" t="t" r="r" b="b"/>
              <a:pathLst>
                <a:path w="1609" h="717" extrusionOk="0">
                  <a:moveTo>
                    <a:pt x="552" y="1"/>
                  </a:moveTo>
                  <a:cubicBezTo>
                    <a:pt x="358" y="247"/>
                    <a:pt x="200" y="458"/>
                    <a:pt x="1" y="716"/>
                  </a:cubicBezTo>
                  <a:cubicBezTo>
                    <a:pt x="581" y="640"/>
                    <a:pt x="1057" y="435"/>
                    <a:pt x="1608" y="71"/>
                  </a:cubicBezTo>
                  <a:cubicBezTo>
                    <a:pt x="1168" y="42"/>
                    <a:pt x="851" y="24"/>
                    <a:pt x="5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9"/>
            <p:cNvSpPr/>
            <p:nvPr/>
          </p:nvSpPr>
          <p:spPr>
            <a:xfrm>
              <a:off x="6232475" y="2216875"/>
              <a:ext cx="11300" cy="7325"/>
            </a:xfrm>
            <a:custGeom>
              <a:avLst/>
              <a:gdLst/>
              <a:ahLst/>
              <a:cxnLst/>
              <a:rect l="l" t="t" r="r" b="b"/>
              <a:pathLst>
                <a:path w="452" h="293" extrusionOk="0">
                  <a:moveTo>
                    <a:pt x="160" y="1"/>
                  </a:moveTo>
                  <a:cubicBezTo>
                    <a:pt x="78" y="1"/>
                    <a:pt x="22" y="73"/>
                    <a:pt x="12" y="287"/>
                  </a:cubicBezTo>
                  <a:lnTo>
                    <a:pt x="301" y="287"/>
                  </a:lnTo>
                  <a:cubicBezTo>
                    <a:pt x="356" y="241"/>
                    <a:pt x="401" y="185"/>
                    <a:pt x="452" y="134"/>
                  </a:cubicBezTo>
                  <a:lnTo>
                    <a:pt x="452" y="134"/>
                  </a:lnTo>
                  <a:lnTo>
                    <a:pt x="446" y="140"/>
                  </a:lnTo>
                  <a:cubicBezTo>
                    <a:pt x="338" y="66"/>
                    <a:pt x="237" y="1"/>
                    <a:pt x="160" y="1"/>
                  </a:cubicBezTo>
                  <a:close/>
                  <a:moveTo>
                    <a:pt x="0" y="287"/>
                  </a:moveTo>
                  <a:lnTo>
                    <a:pt x="12" y="293"/>
                  </a:lnTo>
                  <a:cubicBezTo>
                    <a:pt x="12" y="291"/>
                    <a:pt x="12" y="289"/>
                    <a:pt x="12" y="287"/>
                  </a:cubicBezTo>
                  <a:close/>
                  <a:moveTo>
                    <a:pt x="301" y="287"/>
                  </a:moveTo>
                  <a:cubicBezTo>
                    <a:pt x="298" y="289"/>
                    <a:pt x="296" y="291"/>
                    <a:pt x="294" y="293"/>
                  </a:cubicBezTo>
                  <a:lnTo>
                    <a:pt x="305" y="28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9"/>
            <p:cNvSpPr/>
            <p:nvPr/>
          </p:nvSpPr>
          <p:spPr>
            <a:xfrm>
              <a:off x="6309175" y="2240300"/>
              <a:ext cx="8375" cy="8250"/>
            </a:xfrm>
            <a:custGeom>
              <a:avLst/>
              <a:gdLst/>
              <a:ahLst/>
              <a:cxnLst/>
              <a:rect l="l" t="t" r="r" b="b"/>
              <a:pathLst>
                <a:path w="335" h="330" extrusionOk="0">
                  <a:moveTo>
                    <a:pt x="253" y="1"/>
                  </a:moveTo>
                  <a:cubicBezTo>
                    <a:pt x="171" y="65"/>
                    <a:pt x="83" y="142"/>
                    <a:pt x="1" y="212"/>
                  </a:cubicBezTo>
                  <a:cubicBezTo>
                    <a:pt x="42" y="253"/>
                    <a:pt x="59" y="288"/>
                    <a:pt x="83" y="329"/>
                  </a:cubicBezTo>
                  <a:cubicBezTo>
                    <a:pt x="165" y="253"/>
                    <a:pt x="253" y="177"/>
                    <a:pt x="335" y="95"/>
                  </a:cubicBezTo>
                  <a:cubicBezTo>
                    <a:pt x="306" y="60"/>
                    <a:pt x="282" y="30"/>
                    <a:pt x="2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9"/>
            <p:cNvSpPr/>
            <p:nvPr/>
          </p:nvSpPr>
          <p:spPr>
            <a:xfrm>
              <a:off x="6430175" y="2112675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64" y="1"/>
                  </a:moveTo>
                  <a:cubicBezTo>
                    <a:pt x="62" y="1"/>
                    <a:pt x="61" y="1"/>
                    <a:pt x="59" y="2"/>
                  </a:cubicBezTo>
                  <a:cubicBezTo>
                    <a:pt x="50" y="11"/>
                    <a:pt x="43" y="20"/>
                    <a:pt x="36" y="29"/>
                  </a:cubicBezTo>
                  <a:lnTo>
                    <a:pt x="36" y="29"/>
                  </a:lnTo>
                  <a:cubicBezTo>
                    <a:pt x="57" y="22"/>
                    <a:pt x="79" y="18"/>
                    <a:pt x="100" y="14"/>
                  </a:cubicBezTo>
                  <a:cubicBezTo>
                    <a:pt x="85" y="14"/>
                    <a:pt x="74" y="1"/>
                    <a:pt x="64" y="1"/>
                  </a:cubicBezTo>
                  <a:close/>
                  <a:moveTo>
                    <a:pt x="36" y="29"/>
                  </a:moveTo>
                  <a:cubicBezTo>
                    <a:pt x="28" y="31"/>
                    <a:pt x="20" y="34"/>
                    <a:pt x="12" y="37"/>
                  </a:cubicBezTo>
                  <a:cubicBezTo>
                    <a:pt x="0" y="43"/>
                    <a:pt x="18" y="55"/>
                    <a:pt x="18" y="55"/>
                  </a:cubicBezTo>
                  <a:cubicBezTo>
                    <a:pt x="24" y="46"/>
                    <a:pt x="30" y="38"/>
                    <a:pt x="36" y="29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9"/>
            <p:cNvSpPr/>
            <p:nvPr/>
          </p:nvSpPr>
          <p:spPr>
            <a:xfrm>
              <a:off x="6291125" y="2198225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53" y="0"/>
                  </a:moveTo>
                  <a:cubicBezTo>
                    <a:pt x="110" y="50"/>
                    <a:pt x="66" y="94"/>
                    <a:pt x="22" y="147"/>
                  </a:cubicBezTo>
                  <a:lnTo>
                    <a:pt x="22" y="147"/>
                  </a:lnTo>
                  <a:cubicBezTo>
                    <a:pt x="15" y="147"/>
                    <a:pt x="8" y="147"/>
                    <a:pt x="1" y="147"/>
                  </a:cubicBezTo>
                  <a:lnTo>
                    <a:pt x="13" y="159"/>
                  </a:lnTo>
                  <a:cubicBezTo>
                    <a:pt x="16" y="155"/>
                    <a:pt x="19" y="151"/>
                    <a:pt x="22" y="147"/>
                  </a:cubicBezTo>
                  <a:lnTo>
                    <a:pt x="22" y="147"/>
                  </a:lnTo>
                  <a:cubicBezTo>
                    <a:pt x="71" y="148"/>
                    <a:pt x="114" y="153"/>
                    <a:pt x="165" y="153"/>
                  </a:cubicBezTo>
                  <a:cubicBezTo>
                    <a:pt x="159" y="100"/>
                    <a:pt x="159" y="53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9"/>
            <p:cNvSpPr/>
            <p:nvPr/>
          </p:nvSpPr>
          <p:spPr>
            <a:xfrm>
              <a:off x="6478875" y="2048025"/>
              <a:ext cx="2350" cy="3700"/>
            </a:xfrm>
            <a:custGeom>
              <a:avLst/>
              <a:gdLst/>
              <a:ahLst/>
              <a:cxnLst/>
              <a:rect l="l" t="t" r="r" b="b"/>
              <a:pathLst>
                <a:path w="94" h="148" extrusionOk="0">
                  <a:moveTo>
                    <a:pt x="47" y="1"/>
                  </a:moveTo>
                  <a:cubicBezTo>
                    <a:pt x="29" y="19"/>
                    <a:pt x="0" y="36"/>
                    <a:pt x="6" y="54"/>
                  </a:cubicBezTo>
                  <a:cubicBezTo>
                    <a:pt x="12" y="83"/>
                    <a:pt x="35" y="118"/>
                    <a:pt x="47" y="148"/>
                  </a:cubicBezTo>
                  <a:cubicBezTo>
                    <a:pt x="65" y="124"/>
                    <a:pt x="94" y="112"/>
                    <a:pt x="94" y="95"/>
                  </a:cubicBezTo>
                  <a:cubicBezTo>
                    <a:pt x="88" y="65"/>
                    <a:pt x="65" y="30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9"/>
            <p:cNvSpPr/>
            <p:nvPr/>
          </p:nvSpPr>
          <p:spPr>
            <a:xfrm>
              <a:off x="6306975" y="2245450"/>
              <a:ext cx="4425" cy="3675"/>
            </a:xfrm>
            <a:custGeom>
              <a:avLst/>
              <a:gdLst/>
              <a:ahLst/>
              <a:cxnLst/>
              <a:rect l="l" t="t" r="r" b="b"/>
              <a:pathLst>
                <a:path w="177" h="147" extrusionOk="0">
                  <a:moveTo>
                    <a:pt x="100" y="0"/>
                  </a:moveTo>
                  <a:cubicBezTo>
                    <a:pt x="59" y="53"/>
                    <a:pt x="30" y="100"/>
                    <a:pt x="1" y="147"/>
                  </a:cubicBezTo>
                  <a:cubicBezTo>
                    <a:pt x="59" y="141"/>
                    <a:pt x="118" y="123"/>
                    <a:pt x="177" y="118"/>
                  </a:cubicBezTo>
                  <a:cubicBezTo>
                    <a:pt x="147" y="82"/>
                    <a:pt x="130" y="47"/>
                    <a:pt x="10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9"/>
            <p:cNvSpPr/>
            <p:nvPr/>
          </p:nvSpPr>
          <p:spPr>
            <a:xfrm>
              <a:off x="6376350" y="2337975"/>
              <a:ext cx="95350" cy="45725"/>
            </a:xfrm>
            <a:custGeom>
              <a:avLst/>
              <a:gdLst/>
              <a:ahLst/>
              <a:cxnLst/>
              <a:rect l="l" t="t" r="r" b="b"/>
              <a:pathLst>
                <a:path w="3814" h="1829" extrusionOk="0">
                  <a:moveTo>
                    <a:pt x="3779" y="573"/>
                  </a:moveTo>
                  <a:cubicBezTo>
                    <a:pt x="3778" y="574"/>
                    <a:pt x="3778" y="575"/>
                    <a:pt x="3778" y="576"/>
                  </a:cubicBezTo>
                  <a:lnTo>
                    <a:pt x="3784" y="576"/>
                  </a:lnTo>
                  <a:cubicBezTo>
                    <a:pt x="3782" y="575"/>
                    <a:pt x="3780" y="574"/>
                    <a:pt x="3779" y="573"/>
                  </a:cubicBezTo>
                  <a:close/>
                  <a:moveTo>
                    <a:pt x="3638" y="723"/>
                  </a:moveTo>
                  <a:cubicBezTo>
                    <a:pt x="3635" y="723"/>
                    <a:pt x="3633" y="723"/>
                    <a:pt x="3630" y="724"/>
                  </a:cubicBezTo>
                  <a:lnTo>
                    <a:pt x="3630" y="724"/>
                  </a:lnTo>
                  <a:cubicBezTo>
                    <a:pt x="3631" y="725"/>
                    <a:pt x="3631" y="727"/>
                    <a:pt x="3632" y="728"/>
                  </a:cubicBezTo>
                  <a:lnTo>
                    <a:pt x="3638" y="723"/>
                  </a:lnTo>
                  <a:close/>
                  <a:moveTo>
                    <a:pt x="3046" y="1307"/>
                  </a:moveTo>
                  <a:cubicBezTo>
                    <a:pt x="3046" y="1310"/>
                    <a:pt x="3045" y="1312"/>
                    <a:pt x="3045" y="1315"/>
                  </a:cubicBezTo>
                  <a:lnTo>
                    <a:pt x="3051" y="1309"/>
                  </a:lnTo>
                  <a:cubicBezTo>
                    <a:pt x="3049" y="1308"/>
                    <a:pt x="3048" y="1308"/>
                    <a:pt x="3046" y="1307"/>
                  </a:cubicBezTo>
                  <a:close/>
                  <a:moveTo>
                    <a:pt x="3814" y="1"/>
                  </a:moveTo>
                  <a:lnTo>
                    <a:pt x="3814" y="1"/>
                  </a:lnTo>
                  <a:cubicBezTo>
                    <a:pt x="3385" y="142"/>
                    <a:pt x="3004" y="312"/>
                    <a:pt x="2617" y="382"/>
                  </a:cubicBezTo>
                  <a:cubicBezTo>
                    <a:pt x="1596" y="582"/>
                    <a:pt x="646" y="875"/>
                    <a:pt x="0" y="1773"/>
                  </a:cubicBezTo>
                  <a:cubicBezTo>
                    <a:pt x="152" y="1788"/>
                    <a:pt x="308" y="1829"/>
                    <a:pt x="456" y="1829"/>
                  </a:cubicBezTo>
                  <a:cubicBezTo>
                    <a:pt x="481" y="1829"/>
                    <a:pt x="505" y="1828"/>
                    <a:pt x="528" y="1825"/>
                  </a:cubicBezTo>
                  <a:cubicBezTo>
                    <a:pt x="1326" y="1714"/>
                    <a:pt x="2112" y="1579"/>
                    <a:pt x="2904" y="1456"/>
                  </a:cubicBezTo>
                  <a:cubicBezTo>
                    <a:pt x="2847" y="1334"/>
                    <a:pt x="2858" y="1277"/>
                    <a:pt x="2927" y="1277"/>
                  </a:cubicBezTo>
                  <a:cubicBezTo>
                    <a:pt x="2956" y="1277"/>
                    <a:pt x="2996" y="1287"/>
                    <a:pt x="3046" y="1307"/>
                  </a:cubicBezTo>
                  <a:lnTo>
                    <a:pt x="3046" y="1307"/>
                  </a:lnTo>
                  <a:cubicBezTo>
                    <a:pt x="3094" y="940"/>
                    <a:pt x="3257" y="783"/>
                    <a:pt x="3630" y="724"/>
                  </a:cubicBezTo>
                  <a:lnTo>
                    <a:pt x="3630" y="724"/>
                  </a:lnTo>
                  <a:cubicBezTo>
                    <a:pt x="3589" y="612"/>
                    <a:pt x="3585" y="540"/>
                    <a:pt x="3658" y="540"/>
                  </a:cubicBezTo>
                  <a:cubicBezTo>
                    <a:pt x="3686" y="540"/>
                    <a:pt x="3726" y="550"/>
                    <a:pt x="3779" y="573"/>
                  </a:cubicBezTo>
                  <a:lnTo>
                    <a:pt x="3779" y="573"/>
                  </a:lnTo>
                  <a:cubicBezTo>
                    <a:pt x="3790" y="381"/>
                    <a:pt x="3796" y="188"/>
                    <a:pt x="381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9"/>
            <p:cNvSpPr/>
            <p:nvPr/>
          </p:nvSpPr>
          <p:spPr>
            <a:xfrm>
              <a:off x="6452600" y="2356025"/>
              <a:ext cx="14850" cy="14850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593" y="1"/>
                  </a:moveTo>
                  <a:cubicBezTo>
                    <a:pt x="206" y="59"/>
                    <a:pt x="54" y="223"/>
                    <a:pt x="1" y="593"/>
                  </a:cubicBezTo>
                  <a:cubicBezTo>
                    <a:pt x="324" y="523"/>
                    <a:pt x="505" y="311"/>
                    <a:pt x="5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9"/>
            <p:cNvSpPr/>
            <p:nvPr/>
          </p:nvSpPr>
          <p:spPr>
            <a:xfrm>
              <a:off x="6440000" y="2399300"/>
              <a:ext cx="9125" cy="9550"/>
            </a:xfrm>
            <a:custGeom>
              <a:avLst/>
              <a:gdLst/>
              <a:ahLst/>
              <a:cxnLst/>
              <a:rect l="l" t="t" r="r" b="b"/>
              <a:pathLst>
                <a:path w="365" h="38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123"/>
                    <a:pt x="59" y="258"/>
                    <a:pt x="88" y="381"/>
                  </a:cubicBezTo>
                  <a:cubicBezTo>
                    <a:pt x="175" y="358"/>
                    <a:pt x="266" y="341"/>
                    <a:pt x="353" y="318"/>
                  </a:cubicBezTo>
                  <a:lnTo>
                    <a:pt x="353" y="318"/>
                  </a:lnTo>
                  <a:cubicBezTo>
                    <a:pt x="353" y="320"/>
                    <a:pt x="352" y="321"/>
                    <a:pt x="352" y="323"/>
                  </a:cubicBezTo>
                  <a:lnTo>
                    <a:pt x="358" y="317"/>
                  </a:lnTo>
                  <a:lnTo>
                    <a:pt x="358" y="317"/>
                  </a:lnTo>
                  <a:cubicBezTo>
                    <a:pt x="356" y="317"/>
                    <a:pt x="355" y="318"/>
                    <a:pt x="353" y="318"/>
                  </a:cubicBezTo>
                  <a:lnTo>
                    <a:pt x="353" y="318"/>
                  </a:lnTo>
                  <a:cubicBezTo>
                    <a:pt x="358" y="226"/>
                    <a:pt x="358" y="122"/>
                    <a:pt x="364" y="29"/>
                  </a:cubicBezTo>
                  <a:cubicBezTo>
                    <a:pt x="241" y="24"/>
                    <a:pt x="124" y="6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9"/>
            <p:cNvSpPr/>
            <p:nvPr/>
          </p:nvSpPr>
          <p:spPr>
            <a:xfrm>
              <a:off x="6439700" y="2407200"/>
              <a:ext cx="9275" cy="8100"/>
            </a:xfrm>
            <a:custGeom>
              <a:avLst/>
              <a:gdLst/>
              <a:ahLst/>
              <a:cxnLst/>
              <a:rect l="l" t="t" r="r" b="b"/>
              <a:pathLst>
                <a:path w="371" h="324" extrusionOk="0">
                  <a:moveTo>
                    <a:pt x="370" y="1"/>
                  </a:moveTo>
                  <a:lnTo>
                    <a:pt x="370" y="1"/>
                  </a:lnTo>
                  <a:cubicBezTo>
                    <a:pt x="282" y="24"/>
                    <a:pt x="188" y="42"/>
                    <a:pt x="100" y="65"/>
                  </a:cubicBezTo>
                  <a:cubicBezTo>
                    <a:pt x="71" y="118"/>
                    <a:pt x="30" y="171"/>
                    <a:pt x="1" y="218"/>
                  </a:cubicBezTo>
                  <a:cubicBezTo>
                    <a:pt x="30" y="253"/>
                    <a:pt x="59" y="283"/>
                    <a:pt x="89" y="324"/>
                  </a:cubicBezTo>
                  <a:cubicBezTo>
                    <a:pt x="188" y="212"/>
                    <a:pt x="271" y="107"/>
                    <a:pt x="3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9"/>
            <p:cNvSpPr/>
            <p:nvPr/>
          </p:nvSpPr>
          <p:spPr>
            <a:xfrm>
              <a:off x="6448800" y="2397250"/>
              <a:ext cx="8225" cy="10125"/>
            </a:xfrm>
            <a:custGeom>
              <a:avLst/>
              <a:gdLst/>
              <a:ahLst/>
              <a:cxnLst/>
              <a:rect l="l" t="t" r="r" b="b"/>
              <a:pathLst>
                <a:path w="329" h="405" extrusionOk="0">
                  <a:moveTo>
                    <a:pt x="217" y="0"/>
                  </a:moveTo>
                  <a:cubicBezTo>
                    <a:pt x="153" y="41"/>
                    <a:pt x="77" y="76"/>
                    <a:pt x="12" y="111"/>
                  </a:cubicBezTo>
                  <a:cubicBezTo>
                    <a:pt x="6" y="205"/>
                    <a:pt x="6" y="311"/>
                    <a:pt x="0" y="405"/>
                  </a:cubicBezTo>
                  <a:lnTo>
                    <a:pt x="329" y="141"/>
                  </a:lnTo>
                  <a:cubicBezTo>
                    <a:pt x="294" y="88"/>
                    <a:pt x="253" y="47"/>
                    <a:pt x="21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9"/>
            <p:cNvSpPr/>
            <p:nvPr/>
          </p:nvSpPr>
          <p:spPr>
            <a:xfrm>
              <a:off x="6437075" y="2412500"/>
              <a:ext cx="4850" cy="4850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106" y="0"/>
                  </a:moveTo>
                  <a:cubicBezTo>
                    <a:pt x="70" y="65"/>
                    <a:pt x="35" y="123"/>
                    <a:pt x="0" y="194"/>
                  </a:cubicBezTo>
                  <a:lnTo>
                    <a:pt x="194" y="106"/>
                  </a:lnTo>
                  <a:cubicBezTo>
                    <a:pt x="164" y="71"/>
                    <a:pt x="135" y="35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9"/>
            <p:cNvSpPr/>
            <p:nvPr/>
          </p:nvSpPr>
          <p:spPr>
            <a:xfrm>
              <a:off x="6401125" y="2418200"/>
              <a:ext cx="4000" cy="3850"/>
            </a:xfrm>
            <a:custGeom>
              <a:avLst/>
              <a:gdLst/>
              <a:ahLst/>
              <a:cxnLst/>
              <a:rect l="l" t="t" r="r" b="b"/>
              <a:pathLst>
                <a:path w="160" h="154" extrusionOk="0">
                  <a:moveTo>
                    <a:pt x="147" y="1"/>
                  </a:moveTo>
                  <a:cubicBezTo>
                    <a:pt x="95" y="54"/>
                    <a:pt x="42" y="95"/>
                    <a:pt x="1" y="148"/>
                  </a:cubicBezTo>
                  <a:lnTo>
                    <a:pt x="7" y="153"/>
                  </a:lnTo>
                  <a:cubicBezTo>
                    <a:pt x="54" y="101"/>
                    <a:pt x="106" y="60"/>
                    <a:pt x="153" y="7"/>
                  </a:cubicBezTo>
                  <a:cubicBezTo>
                    <a:pt x="159" y="7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9"/>
            <p:cNvSpPr/>
            <p:nvPr/>
          </p:nvSpPr>
          <p:spPr>
            <a:xfrm>
              <a:off x="6404800" y="2412775"/>
              <a:ext cx="4425" cy="5600"/>
            </a:xfrm>
            <a:custGeom>
              <a:avLst/>
              <a:gdLst/>
              <a:ahLst/>
              <a:cxnLst/>
              <a:rect l="l" t="t" r="r" b="b"/>
              <a:pathLst>
                <a:path w="177" h="224" extrusionOk="0">
                  <a:moveTo>
                    <a:pt x="65" y="1"/>
                  </a:moveTo>
                  <a:cubicBezTo>
                    <a:pt x="43" y="73"/>
                    <a:pt x="31" y="140"/>
                    <a:pt x="10" y="211"/>
                  </a:cubicBezTo>
                  <a:lnTo>
                    <a:pt x="10" y="211"/>
                  </a:lnTo>
                  <a:cubicBezTo>
                    <a:pt x="66" y="172"/>
                    <a:pt x="121" y="134"/>
                    <a:pt x="176" y="101"/>
                  </a:cubicBezTo>
                  <a:cubicBezTo>
                    <a:pt x="135" y="71"/>
                    <a:pt x="106" y="36"/>
                    <a:pt x="65" y="1"/>
                  </a:cubicBezTo>
                  <a:close/>
                  <a:moveTo>
                    <a:pt x="10" y="211"/>
                  </a:moveTo>
                  <a:cubicBezTo>
                    <a:pt x="7" y="213"/>
                    <a:pt x="4" y="216"/>
                    <a:pt x="0" y="218"/>
                  </a:cubicBezTo>
                  <a:lnTo>
                    <a:pt x="6" y="224"/>
                  </a:lnTo>
                  <a:cubicBezTo>
                    <a:pt x="8" y="220"/>
                    <a:pt x="9" y="215"/>
                    <a:pt x="10" y="21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9"/>
            <p:cNvSpPr/>
            <p:nvPr/>
          </p:nvSpPr>
          <p:spPr>
            <a:xfrm>
              <a:off x="6454225" y="2394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47" y="1"/>
                  </a:moveTo>
                  <a:cubicBezTo>
                    <a:pt x="94" y="42"/>
                    <a:pt x="53" y="83"/>
                    <a:pt x="0" y="118"/>
                  </a:cubicBezTo>
                  <a:cubicBezTo>
                    <a:pt x="36" y="171"/>
                    <a:pt x="77" y="218"/>
                    <a:pt x="112" y="259"/>
                  </a:cubicBezTo>
                  <a:cubicBezTo>
                    <a:pt x="153" y="206"/>
                    <a:pt x="200" y="147"/>
                    <a:pt x="241" y="100"/>
                  </a:cubicBezTo>
                  <a:cubicBezTo>
                    <a:pt x="206" y="65"/>
                    <a:pt x="176" y="42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9"/>
            <p:cNvSpPr/>
            <p:nvPr/>
          </p:nvSpPr>
          <p:spPr>
            <a:xfrm>
              <a:off x="6457900" y="2391075"/>
              <a:ext cx="5725" cy="5750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47" y="1"/>
                  </a:moveTo>
                  <a:cubicBezTo>
                    <a:pt x="106" y="42"/>
                    <a:pt x="53" y="89"/>
                    <a:pt x="0" y="130"/>
                  </a:cubicBezTo>
                  <a:cubicBezTo>
                    <a:pt x="29" y="171"/>
                    <a:pt x="59" y="194"/>
                    <a:pt x="94" y="229"/>
                  </a:cubicBezTo>
                  <a:cubicBezTo>
                    <a:pt x="141" y="171"/>
                    <a:pt x="182" y="118"/>
                    <a:pt x="229" y="65"/>
                  </a:cubicBezTo>
                  <a:cubicBezTo>
                    <a:pt x="205" y="42"/>
                    <a:pt x="176" y="24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9"/>
            <p:cNvSpPr/>
            <p:nvPr/>
          </p:nvSpPr>
          <p:spPr>
            <a:xfrm>
              <a:off x="6461550" y="2386825"/>
              <a:ext cx="5900" cy="5900"/>
            </a:xfrm>
            <a:custGeom>
              <a:avLst/>
              <a:gdLst/>
              <a:ahLst/>
              <a:cxnLst/>
              <a:rect l="l" t="t" r="r" b="b"/>
              <a:pathLst>
                <a:path w="236" h="236" extrusionOk="0">
                  <a:moveTo>
                    <a:pt x="124" y="0"/>
                  </a:moveTo>
                  <a:cubicBezTo>
                    <a:pt x="83" y="59"/>
                    <a:pt x="48" y="112"/>
                    <a:pt x="1" y="171"/>
                  </a:cubicBezTo>
                  <a:cubicBezTo>
                    <a:pt x="30" y="194"/>
                    <a:pt x="54" y="212"/>
                    <a:pt x="83" y="235"/>
                  </a:cubicBezTo>
                  <a:cubicBezTo>
                    <a:pt x="136" y="194"/>
                    <a:pt x="183" y="141"/>
                    <a:pt x="235" y="94"/>
                  </a:cubicBezTo>
                  <a:cubicBezTo>
                    <a:pt x="206" y="59"/>
                    <a:pt x="165" y="30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9"/>
            <p:cNvSpPr/>
            <p:nvPr/>
          </p:nvSpPr>
          <p:spPr>
            <a:xfrm>
              <a:off x="6447475" y="2369950"/>
              <a:ext cx="5150" cy="4575"/>
            </a:xfrm>
            <a:custGeom>
              <a:avLst/>
              <a:gdLst/>
              <a:ahLst/>
              <a:cxnLst/>
              <a:rect l="l" t="t" r="r" b="b"/>
              <a:pathLst>
                <a:path w="206" h="183" extrusionOk="0">
                  <a:moveTo>
                    <a:pt x="83" y="0"/>
                  </a:moveTo>
                  <a:cubicBezTo>
                    <a:pt x="13" y="0"/>
                    <a:pt x="0" y="56"/>
                    <a:pt x="53" y="183"/>
                  </a:cubicBezTo>
                  <a:cubicBezTo>
                    <a:pt x="112" y="136"/>
                    <a:pt x="159" y="83"/>
                    <a:pt x="206" y="30"/>
                  </a:cubicBezTo>
                  <a:cubicBezTo>
                    <a:pt x="155" y="11"/>
                    <a:pt x="113" y="0"/>
                    <a:pt x="8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9"/>
            <p:cNvSpPr/>
            <p:nvPr/>
          </p:nvSpPr>
          <p:spPr>
            <a:xfrm>
              <a:off x="6465950" y="2351400"/>
              <a:ext cx="5025" cy="4800"/>
            </a:xfrm>
            <a:custGeom>
              <a:avLst/>
              <a:gdLst/>
              <a:ahLst/>
              <a:cxnLst/>
              <a:rect l="l" t="t" r="r" b="b"/>
              <a:pathLst>
                <a:path w="201" h="192" extrusionOk="0">
                  <a:moveTo>
                    <a:pt x="75" y="0"/>
                  </a:moveTo>
                  <a:cubicBezTo>
                    <a:pt x="0" y="0"/>
                    <a:pt x="1" y="78"/>
                    <a:pt x="48" y="191"/>
                  </a:cubicBezTo>
                  <a:cubicBezTo>
                    <a:pt x="95" y="144"/>
                    <a:pt x="153" y="92"/>
                    <a:pt x="200" y="39"/>
                  </a:cubicBezTo>
                  <a:cubicBezTo>
                    <a:pt x="146" y="12"/>
                    <a:pt x="104" y="0"/>
                    <a:pt x="7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9"/>
            <p:cNvSpPr/>
            <p:nvPr/>
          </p:nvSpPr>
          <p:spPr>
            <a:xfrm>
              <a:off x="6334400" y="1871750"/>
              <a:ext cx="66475" cy="44450"/>
            </a:xfrm>
            <a:custGeom>
              <a:avLst/>
              <a:gdLst/>
              <a:ahLst/>
              <a:cxnLst/>
              <a:rect l="l" t="t" r="r" b="b"/>
              <a:pathLst>
                <a:path w="2659" h="1778" extrusionOk="0">
                  <a:moveTo>
                    <a:pt x="458" y="0"/>
                  </a:moveTo>
                  <a:lnTo>
                    <a:pt x="476" y="12"/>
                  </a:lnTo>
                  <a:cubicBezTo>
                    <a:pt x="194" y="12"/>
                    <a:pt x="1" y="159"/>
                    <a:pt x="6" y="417"/>
                  </a:cubicBezTo>
                  <a:cubicBezTo>
                    <a:pt x="12" y="558"/>
                    <a:pt x="206" y="704"/>
                    <a:pt x="341" y="804"/>
                  </a:cubicBezTo>
                  <a:cubicBezTo>
                    <a:pt x="470" y="892"/>
                    <a:pt x="599" y="945"/>
                    <a:pt x="441" y="1103"/>
                  </a:cubicBezTo>
                  <a:cubicBezTo>
                    <a:pt x="452" y="1209"/>
                    <a:pt x="458" y="1320"/>
                    <a:pt x="476" y="1420"/>
                  </a:cubicBezTo>
                  <a:cubicBezTo>
                    <a:pt x="1209" y="1543"/>
                    <a:pt x="1936" y="1672"/>
                    <a:pt x="2658" y="1778"/>
                  </a:cubicBezTo>
                  <a:cubicBezTo>
                    <a:pt x="2611" y="1620"/>
                    <a:pt x="2564" y="1467"/>
                    <a:pt x="2511" y="1309"/>
                  </a:cubicBezTo>
                  <a:cubicBezTo>
                    <a:pt x="2318" y="1268"/>
                    <a:pt x="2112" y="1215"/>
                    <a:pt x="1913" y="1174"/>
                  </a:cubicBezTo>
                  <a:lnTo>
                    <a:pt x="1936" y="1039"/>
                  </a:lnTo>
                  <a:cubicBezTo>
                    <a:pt x="2118" y="1074"/>
                    <a:pt x="2294" y="1103"/>
                    <a:pt x="2476" y="1144"/>
                  </a:cubicBezTo>
                  <a:cubicBezTo>
                    <a:pt x="2482" y="1068"/>
                    <a:pt x="2500" y="998"/>
                    <a:pt x="2506" y="921"/>
                  </a:cubicBezTo>
                  <a:cubicBezTo>
                    <a:pt x="2054" y="804"/>
                    <a:pt x="1590" y="716"/>
                    <a:pt x="1150" y="558"/>
                  </a:cubicBezTo>
                  <a:cubicBezTo>
                    <a:pt x="992" y="501"/>
                    <a:pt x="894" y="297"/>
                    <a:pt x="766" y="151"/>
                  </a:cubicBezTo>
                  <a:lnTo>
                    <a:pt x="766" y="151"/>
                  </a:lnTo>
                  <a:lnTo>
                    <a:pt x="769" y="153"/>
                  </a:lnTo>
                  <a:lnTo>
                    <a:pt x="751" y="135"/>
                  </a:lnTo>
                  <a:lnTo>
                    <a:pt x="751" y="135"/>
                  </a:lnTo>
                  <a:cubicBezTo>
                    <a:pt x="756" y="141"/>
                    <a:pt x="761" y="146"/>
                    <a:pt x="766" y="151"/>
                  </a:cubicBezTo>
                  <a:lnTo>
                    <a:pt x="766" y="151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9"/>
            <p:cNvSpPr/>
            <p:nvPr/>
          </p:nvSpPr>
          <p:spPr>
            <a:xfrm>
              <a:off x="6411100" y="1909550"/>
              <a:ext cx="44025" cy="12675"/>
            </a:xfrm>
            <a:custGeom>
              <a:avLst/>
              <a:gdLst/>
              <a:ahLst/>
              <a:cxnLst/>
              <a:rect l="l" t="t" r="r" b="b"/>
              <a:pathLst>
                <a:path w="1761" h="507" extrusionOk="0">
                  <a:moveTo>
                    <a:pt x="296" y="1"/>
                  </a:moveTo>
                  <a:cubicBezTo>
                    <a:pt x="199" y="1"/>
                    <a:pt x="101" y="8"/>
                    <a:pt x="1" y="25"/>
                  </a:cubicBezTo>
                  <a:cubicBezTo>
                    <a:pt x="515" y="235"/>
                    <a:pt x="1002" y="507"/>
                    <a:pt x="1561" y="507"/>
                  </a:cubicBezTo>
                  <a:cubicBezTo>
                    <a:pt x="1626" y="507"/>
                    <a:pt x="1693" y="503"/>
                    <a:pt x="1761" y="495"/>
                  </a:cubicBezTo>
                  <a:cubicBezTo>
                    <a:pt x="1299" y="241"/>
                    <a:pt x="828" y="1"/>
                    <a:pt x="29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9"/>
            <p:cNvSpPr/>
            <p:nvPr/>
          </p:nvSpPr>
          <p:spPr>
            <a:xfrm>
              <a:off x="6382350" y="1898150"/>
              <a:ext cx="15150" cy="6775"/>
            </a:xfrm>
            <a:custGeom>
              <a:avLst/>
              <a:gdLst/>
              <a:ahLst/>
              <a:cxnLst/>
              <a:rect l="l" t="t" r="r" b="b"/>
              <a:pathLst>
                <a:path w="606" h="271" extrusionOk="0">
                  <a:moveTo>
                    <a:pt x="24" y="0"/>
                  </a:moveTo>
                  <a:lnTo>
                    <a:pt x="1" y="129"/>
                  </a:lnTo>
                  <a:cubicBezTo>
                    <a:pt x="200" y="176"/>
                    <a:pt x="406" y="223"/>
                    <a:pt x="605" y="270"/>
                  </a:cubicBezTo>
                  <a:cubicBezTo>
                    <a:pt x="593" y="212"/>
                    <a:pt x="582" y="159"/>
                    <a:pt x="564" y="100"/>
                  </a:cubicBezTo>
                  <a:cubicBezTo>
                    <a:pt x="382" y="65"/>
                    <a:pt x="206" y="30"/>
                    <a:pt x="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9"/>
            <p:cNvSpPr/>
            <p:nvPr/>
          </p:nvSpPr>
          <p:spPr>
            <a:xfrm>
              <a:off x="6353025" y="2386675"/>
              <a:ext cx="67775" cy="35375"/>
            </a:xfrm>
            <a:custGeom>
              <a:avLst/>
              <a:gdLst/>
              <a:ahLst/>
              <a:cxnLst/>
              <a:rect l="l" t="t" r="r" b="b"/>
              <a:pathLst>
                <a:path w="2711" h="1415" extrusionOk="0">
                  <a:moveTo>
                    <a:pt x="2711" y="24"/>
                  </a:moveTo>
                  <a:lnTo>
                    <a:pt x="2711" y="24"/>
                  </a:lnTo>
                  <a:cubicBezTo>
                    <a:pt x="1761" y="177"/>
                    <a:pt x="734" y="1"/>
                    <a:pt x="1" y="793"/>
                  </a:cubicBezTo>
                  <a:lnTo>
                    <a:pt x="24" y="769"/>
                  </a:lnTo>
                  <a:cubicBezTo>
                    <a:pt x="30" y="945"/>
                    <a:pt x="36" y="1115"/>
                    <a:pt x="42" y="1291"/>
                  </a:cubicBezTo>
                  <a:lnTo>
                    <a:pt x="36" y="1344"/>
                  </a:lnTo>
                  <a:cubicBezTo>
                    <a:pt x="669" y="1362"/>
                    <a:pt x="1309" y="1391"/>
                    <a:pt x="1937" y="1414"/>
                  </a:cubicBezTo>
                  <a:cubicBezTo>
                    <a:pt x="1978" y="1362"/>
                    <a:pt x="2030" y="1321"/>
                    <a:pt x="2083" y="1268"/>
                  </a:cubicBezTo>
                  <a:cubicBezTo>
                    <a:pt x="2107" y="1197"/>
                    <a:pt x="2118" y="1121"/>
                    <a:pt x="2142" y="1051"/>
                  </a:cubicBezTo>
                  <a:cubicBezTo>
                    <a:pt x="2224" y="939"/>
                    <a:pt x="2312" y="834"/>
                    <a:pt x="2382" y="699"/>
                  </a:cubicBezTo>
                  <a:cubicBezTo>
                    <a:pt x="2388" y="675"/>
                    <a:pt x="2294" y="593"/>
                    <a:pt x="2242" y="534"/>
                  </a:cubicBezTo>
                  <a:cubicBezTo>
                    <a:pt x="1684" y="986"/>
                    <a:pt x="1010" y="1039"/>
                    <a:pt x="329" y="1057"/>
                  </a:cubicBezTo>
                  <a:cubicBezTo>
                    <a:pt x="939" y="851"/>
                    <a:pt x="1549" y="634"/>
                    <a:pt x="2154" y="429"/>
                  </a:cubicBezTo>
                  <a:cubicBezTo>
                    <a:pt x="2341" y="294"/>
                    <a:pt x="2529" y="159"/>
                    <a:pt x="2711" y="2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9"/>
            <p:cNvSpPr/>
            <p:nvPr/>
          </p:nvSpPr>
          <p:spPr>
            <a:xfrm>
              <a:off x="5906450" y="1648375"/>
              <a:ext cx="161350" cy="102000"/>
            </a:xfrm>
            <a:custGeom>
              <a:avLst/>
              <a:gdLst/>
              <a:ahLst/>
              <a:cxnLst/>
              <a:rect l="l" t="t" r="r" b="b"/>
              <a:pathLst>
                <a:path w="6454" h="4080" extrusionOk="0">
                  <a:moveTo>
                    <a:pt x="3457" y="2350"/>
                  </a:moveTo>
                  <a:cubicBezTo>
                    <a:pt x="3737" y="2350"/>
                    <a:pt x="4006" y="2422"/>
                    <a:pt x="4248" y="2647"/>
                  </a:cubicBezTo>
                  <a:lnTo>
                    <a:pt x="3085" y="2647"/>
                  </a:lnTo>
                  <a:cubicBezTo>
                    <a:pt x="3112" y="2540"/>
                    <a:pt x="3135" y="2376"/>
                    <a:pt x="3174" y="2371"/>
                  </a:cubicBezTo>
                  <a:cubicBezTo>
                    <a:pt x="3269" y="2358"/>
                    <a:pt x="3364" y="2350"/>
                    <a:pt x="3457" y="2350"/>
                  </a:cubicBezTo>
                  <a:close/>
                  <a:moveTo>
                    <a:pt x="0" y="7"/>
                  </a:moveTo>
                  <a:cubicBezTo>
                    <a:pt x="515" y="549"/>
                    <a:pt x="1100" y="918"/>
                    <a:pt x="1871" y="918"/>
                  </a:cubicBezTo>
                  <a:cubicBezTo>
                    <a:pt x="1900" y="918"/>
                    <a:pt x="1930" y="917"/>
                    <a:pt x="1960" y="916"/>
                  </a:cubicBezTo>
                  <a:cubicBezTo>
                    <a:pt x="2057" y="913"/>
                    <a:pt x="2146" y="911"/>
                    <a:pt x="2228" y="911"/>
                  </a:cubicBezTo>
                  <a:cubicBezTo>
                    <a:pt x="2840" y="911"/>
                    <a:pt x="3072" y="1016"/>
                    <a:pt x="3491" y="1368"/>
                  </a:cubicBezTo>
                  <a:cubicBezTo>
                    <a:pt x="3156" y="1297"/>
                    <a:pt x="2922" y="1221"/>
                    <a:pt x="2687" y="1221"/>
                  </a:cubicBezTo>
                  <a:cubicBezTo>
                    <a:pt x="2500" y="1221"/>
                    <a:pt x="2302" y="1134"/>
                    <a:pt x="2112" y="1134"/>
                  </a:cubicBezTo>
                  <a:cubicBezTo>
                    <a:pt x="1980" y="1134"/>
                    <a:pt x="1852" y="1176"/>
                    <a:pt x="1737" y="1321"/>
                  </a:cubicBezTo>
                  <a:cubicBezTo>
                    <a:pt x="2159" y="1503"/>
                    <a:pt x="2840" y="2177"/>
                    <a:pt x="3080" y="2664"/>
                  </a:cubicBezTo>
                  <a:cubicBezTo>
                    <a:pt x="3081" y="2662"/>
                    <a:pt x="3081" y="2660"/>
                    <a:pt x="3082" y="2658"/>
                  </a:cubicBezTo>
                  <a:lnTo>
                    <a:pt x="3082" y="2658"/>
                  </a:lnTo>
                  <a:cubicBezTo>
                    <a:pt x="3389" y="3107"/>
                    <a:pt x="3613" y="3611"/>
                    <a:pt x="4160" y="3861"/>
                  </a:cubicBezTo>
                  <a:cubicBezTo>
                    <a:pt x="4565" y="4044"/>
                    <a:pt x="4978" y="4080"/>
                    <a:pt x="5393" y="4080"/>
                  </a:cubicBezTo>
                  <a:cubicBezTo>
                    <a:pt x="5662" y="4080"/>
                    <a:pt x="5932" y="4065"/>
                    <a:pt x="6201" y="4065"/>
                  </a:cubicBezTo>
                  <a:cubicBezTo>
                    <a:pt x="6250" y="4065"/>
                    <a:pt x="6299" y="4065"/>
                    <a:pt x="6348" y="4066"/>
                  </a:cubicBezTo>
                  <a:cubicBezTo>
                    <a:pt x="6377" y="4066"/>
                    <a:pt x="6406" y="3996"/>
                    <a:pt x="6436" y="3961"/>
                  </a:cubicBezTo>
                  <a:lnTo>
                    <a:pt x="6453" y="3967"/>
                  </a:lnTo>
                  <a:lnTo>
                    <a:pt x="6299" y="3818"/>
                  </a:lnTo>
                  <a:lnTo>
                    <a:pt x="6299" y="3818"/>
                  </a:lnTo>
                  <a:cubicBezTo>
                    <a:pt x="5842" y="3262"/>
                    <a:pt x="5273" y="2893"/>
                    <a:pt x="4529" y="2758"/>
                  </a:cubicBezTo>
                  <a:cubicBezTo>
                    <a:pt x="4553" y="2705"/>
                    <a:pt x="4582" y="2647"/>
                    <a:pt x="4605" y="2600"/>
                  </a:cubicBezTo>
                  <a:cubicBezTo>
                    <a:pt x="4793" y="2641"/>
                    <a:pt x="4993" y="2682"/>
                    <a:pt x="5192" y="2729"/>
                  </a:cubicBezTo>
                  <a:cubicBezTo>
                    <a:pt x="5227" y="2682"/>
                    <a:pt x="5262" y="2647"/>
                    <a:pt x="5303" y="2606"/>
                  </a:cubicBezTo>
                  <a:cubicBezTo>
                    <a:pt x="5198" y="2095"/>
                    <a:pt x="4781" y="1949"/>
                    <a:pt x="4377" y="1773"/>
                  </a:cubicBezTo>
                  <a:cubicBezTo>
                    <a:pt x="4130" y="1667"/>
                    <a:pt x="3878" y="1555"/>
                    <a:pt x="3637" y="1444"/>
                  </a:cubicBezTo>
                  <a:cubicBezTo>
                    <a:pt x="3667" y="1385"/>
                    <a:pt x="3690" y="1333"/>
                    <a:pt x="3708" y="1280"/>
                  </a:cubicBezTo>
                  <a:lnTo>
                    <a:pt x="4764" y="1673"/>
                  </a:lnTo>
                  <a:cubicBezTo>
                    <a:pt x="4828" y="1638"/>
                    <a:pt x="4875" y="1591"/>
                    <a:pt x="4934" y="1550"/>
                  </a:cubicBezTo>
                  <a:cubicBezTo>
                    <a:pt x="4752" y="1227"/>
                    <a:pt x="4570" y="893"/>
                    <a:pt x="4388" y="570"/>
                  </a:cubicBezTo>
                  <a:cubicBezTo>
                    <a:pt x="4248" y="476"/>
                    <a:pt x="4101" y="376"/>
                    <a:pt x="3954" y="277"/>
                  </a:cubicBezTo>
                  <a:cubicBezTo>
                    <a:pt x="3849" y="253"/>
                    <a:pt x="3749" y="212"/>
                    <a:pt x="3643" y="183"/>
                  </a:cubicBezTo>
                  <a:cubicBezTo>
                    <a:pt x="3233" y="124"/>
                    <a:pt x="2834" y="48"/>
                    <a:pt x="2423" y="30"/>
                  </a:cubicBezTo>
                  <a:cubicBezTo>
                    <a:pt x="1613" y="1"/>
                    <a:pt x="810" y="18"/>
                    <a:pt x="0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9"/>
            <p:cNvSpPr/>
            <p:nvPr/>
          </p:nvSpPr>
          <p:spPr>
            <a:xfrm>
              <a:off x="5846900" y="1501425"/>
              <a:ext cx="161650" cy="135100"/>
            </a:xfrm>
            <a:custGeom>
              <a:avLst/>
              <a:gdLst/>
              <a:ahLst/>
              <a:cxnLst/>
              <a:rect l="l" t="t" r="r" b="b"/>
              <a:pathLst>
                <a:path w="6466" h="5404" extrusionOk="0">
                  <a:moveTo>
                    <a:pt x="3884" y="1192"/>
                  </a:moveTo>
                  <a:cubicBezTo>
                    <a:pt x="3902" y="1215"/>
                    <a:pt x="3925" y="1233"/>
                    <a:pt x="3943" y="1250"/>
                  </a:cubicBezTo>
                  <a:cubicBezTo>
                    <a:pt x="3909" y="1269"/>
                    <a:pt x="3879" y="1289"/>
                    <a:pt x="3847" y="1305"/>
                  </a:cubicBezTo>
                  <a:lnTo>
                    <a:pt x="3847" y="1305"/>
                  </a:lnTo>
                  <a:cubicBezTo>
                    <a:pt x="3859" y="1265"/>
                    <a:pt x="3874" y="1233"/>
                    <a:pt x="3884" y="1192"/>
                  </a:cubicBezTo>
                  <a:close/>
                  <a:moveTo>
                    <a:pt x="4160" y="1"/>
                  </a:moveTo>
                  <a:lnTo>
                    <a:pt x="4160" y="1"/>
                  </a:lnTo>
                  <a:cubicBezTo>
                    <a:pt x="4042" y="7"/>
                    <a:pt x="3925" y="7"/>
                    <a:pt x="3808" y="12"/>
                  </a:cubicBezTo>
                  <a:cubicBezTo>
                    <a:pt x="3819" y="124"/>
                    <a:pt x="3825" y="241"/>
                    <a:pt x="3849" y="441"/>
                  </a:cubicBezTo>
                  <a:cubicBezTo>
                    <a:pt x="3614" y="312"/>
                    <a:pt x="3438" y="224"/>
                    <a:pt x="3268" y="130"/>
                  </a:cubicBezTo>
                  <a:cubicBezTo>
                    <a:pt x="3168" y="130"/>
                    <a:pt x="3057" y="136"/>
                    <a:pt x="2957" y="136"/>
                  </a:cubicBezTo>
                  <a:cubicBezTo>
                    <a:pt x="3227" y="388"/>
                    <a:pt x="3497" y="634"/>
                    <a:pt x="3843" y="951"/>
                  </a:cubicBezTo>
                  <a:cubicBezTo>
                    <a:pt x="3561" y="980"/>
                    <a:pt x="3403" y="1004"/>
                    <a:pt x="3239" y="1016"/>
                  </a:cubicBezTo>
                  <a:cubicBezTo>
                    <a:pt x="3368" y="1183"/>
                    <a:pt x="3490" y="1347"/>
                    <a:pt x="3693" y="1347"/>
                  </a:cubicBezTo>
                  <a:cubicBezTo>
                    <a:pt x="3735" y="1347"/>
                    <a:pt x="3781" y="1340"/>
                    <a:pt x="3831" y="1324"/>
                  </a:cubicBezTo>
                  <a:lnTo>
                    <a:pt x="3831" y="1324"/>
                  </a:lnTo>
                  <a:cubicBezTo>
                    <a:pt x="3904" y="1446"/>
                    <a:pt x="3945" y="1593"/>
                    <a:pt x="4048" y="1678"/>
                  </a:cubicBezTo>
                  <a:cubicBezTo>
                    <a:pt x="4471" y="2048"/>
                    <a:pt x="4582" y="2511"/>
                    <a:pt x="4541" y="3127"/>
                  </a:cubicBezTo>
                  <a:cubicBezTo>
                    <a:pt x="3843" y="2928"/>
                    <a:pt x="3198" y="2746"/>
                    <a:pt x="2634" y="2365"/>
                  </a:cubicBezTo>
                  <a:cubicBezTo>
                    <a:pt x="2253" y="2107"/>
                    <a:pt x="1860" y="1860"/>
                    <a:pt x="1479" y="1602"/>
                  </a:cubicBezTo>
                  <a:lnTo>
                    <a:pt x="1479" y="1602"/>
                  </a:lnTo>
                  <a:cubicBezTo>
                    <a:pt x="1772" y="2247"/>
                    <a:pt x="2359" y="2553"/>
                    <a:pt x="2940" y="2828"/>
                  </a:cubicBezTo>
                  <a:cubicBezTo>
                    <a:pt x="3462" y="3081"/>
                    <a:pt x="4031" y="3239"/>
                    <a:pt x="4664" y="3468"/>
                  </a:cubicBezTo>
                  <a:cubicBezTo>
                    <a:pt x="4729" y="3726"/>
                    <a:pt x="4811" y="4054"/>
                    <a:pt x="4893" y="4377"/>
                  </a:cubicBezTo>
                  <a:cubicBezTo>
                    <a:pt x="4922" y="4412"/>
                    <a:pt x="4940" y="4447"/>
                    <a:pt x="4969" y="4488"/>
                  </a:cubicBezTo>
                  <a:lnTo>
                    <a:pt x="4793" y="4506"/>
                  </a:lnTo>
                  <a:cubicBezTo>
                    <a:pt x="4224" y="4318"/>
                    <a:pt x="3649" y="4142"/>
                    <a:pt x="3086" y="3931"/>
                  </a:cubicBezTo>
                  <a:cubicBezTo>
                    <a:pt x="1872" y="3468"/>
                    <a:pt x="1027" y="2611"/>
                    <a:pt x="523" y="1414"/>
                  </a:cubicBezTo>
                  <a:cubicBezTo>
                    <a:pt x="405" y="1150"/>
                    <a:pt x="347" y="898"/>
                    <a:pt x="769" y="886"/>
                  </a:cubicBezTo>
                  <a:cubicBezTo>
                    <a:pt x="728" y="599"/>
                    <a:pt x="681" y="306"/>
                    <a:pt x="640" y="18"/>
                  </a:cubicBezTo>
                  <a:cubicBezTo>
                    <a:pt x="523" y="30"/>
                    <a:pt x="405" y="30"/>
                    <a:pt x="288" y="30"/>
                  </a:cubicBezTo>
                  <a:cubicBezTo>
                    <a:pt x="294" y="294"/>
                    <a:pt x="364" y="576"/>
                    <a:pt x="288" y="810"/>
                  </a:cubicBezTo>
                  <a:cubicBezTo>
                    <a:pt x="0" y="1673"/>
                    <a:pt x="94" y="2541"/>
                    <a:pt x="182" y="3409"/>
                  </a:cubicBezTo>
                  <a:cubicBezTo>
                    <a:pt x="259" y="4125"/>
                    <a:pt x="528" y="4758"/>
                    <a:pt x="1174" y="5169"/>
                  </a:cubicBezTo>
                  <a:cubicBezTo>
                    <a:pt x="1285" y="5110"/>
                    <a:pt x="1391" y="5052"/>
                    <a:pt x="1526" y="4964"/>
                  </a:cubicBezTo>
                  <a:cubicBezTo>
                    <a:pt x="1373" y="4782"/>
                    <a:pt x="1238" y="4582"/>
                    <a:pt x="1062" y="4430"/>
                  </a:cubicBezTo>
                  <a:cubicBezTo>
                    <a:pt x="505" y="3937"/>
                    <a:pt x="329" y="3303"/>
                    <a:pt x="335" y="2594"/>
                  </a:cubicBezTo>
                  <a:cubicBezTo>
                    <a:pt x="335" y="2306"/>
                    <a:pt x="335" y="2025"/>
                    <a:pt x="423" y="1702"/>
                  </a:cubicBezTo>
                  <a:cubicBezTo>
                    <a:pt x="523" y="1884"/>
                    <a:pt x="628" y="2060"/>
                    <a:pt x="728" y="2242"/>
                  </a:cubicBezTo>
                  <a:cubicBezTo>
                    <a:pt x="1232" y="3233"/>
                    <a:pt x="2083" y="3796"/>
                    <a:pt x="3104" y="4172"/>
                  </a:cubicBezTo>
                  <a:cubicBezTo>
                    <a:pt x="3954" y="4488"/>
                    <a:pt x="4905" y="4606"/>
                    <a:pt x="5609" y="5269"/>
                  </a:cubicBezTo>
                  <a:cubicBezTo>
                    <a:pt x="5808" y="5316"/>
                    <a:pt x="6014" y="5357"/>
                    <a:pt x="6213" y="5404"/>
                  </a:cubicBezTo>
                  <a:cubicBezTo>
                    <a:pt x="5879" y="4213"/>
                    <a:pt x="6143" y="3028"/>
                    <a:pt x="6260" y="1849"/>
                  </a:cubicBezTo>
                  <a:cubicBezTo>
                    <a:pt x="6313" y="1321"/>
                    <a:pt x="6395" y="798"/>
                    <a:pt x="6465" y="276"/>
                  </a:cubicBezTo>
                  <a:cubicBezTo>
                    <a:pt x="6430" y="276"/>
                    <a:pt x="6389" y="282"/>
                    <a:pt x="6342" y="282"/>
                  </a:cubicBezTo>
                  <a:cubicBezTo>
                    <a:pt x="6184" y="1309"/>
                    <a:pt x="5996" y="2330"/>
                    <a:pt x="5873" y="3362"/>
                  </a:cubicBezTo>
                  <a:cubicBezTo>
                    <a:pt x="5808" y="3908"/>
                    <a:pt x="5861" y="4471"/>
                    <a:pt x="5861" y="5104"/>
                  </a:cubicBezTo>
                  <a:cubicBezTo>
                    <a:pt x="5245" y="4559"/>
                    <a:pt x="5057" y="3943"/>
                    <a:pt x="5046" y="3180"/>
                  </a:cubicBezTo>
                  <a:cubicBezTo>
                    <a:pt x="5022" y="2089"/>
                    <a:pt x="5368" y="1074"/>
                    <a:pt x="5509" y="30"/>
                  </a:cubicBezTo>
                  <a:cubicBezTo>
                    <a:pt x="5380" y="18"/>
                    <a:pt x="5263" y="7"/>
                    <a:pt x="5139" y="1"/>
                  </a:cubicBezTo>
                  <a:lnTo>
                    <a:pt x="5139" y="1"/>
                  </a:lnTo>
                  <a:cubicBezTo>
                    <a:pt x="5310" y="587"/>
                    <a:pt x="4987" y="1121"/>
                    <a:pt x="4952" y="1684"/>
                  </a:cubicBezTo>
                  <a:cubicBezTo>
                    <a:pt x="4934" y="1896"/>
                    <a:pt x="4852" y="2113"/>
                    <a:pt x="4811" y="2306"/>
                  </a:cubicBezTo>
                  <a:cubicBezTo>
                    <a:pt x="4635" y="1919"/>
                    <a:pt x="4453" y="1508"/>
                    <a:pt x="4254" y="1104"/>
                  </a:cubicBezTo>
                  <a:cubicBezTo>
                    <a:pt x="4083" y="746"/>
                    <a:pt x="4001" y="388"/>
                    <a:pt x="416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9"/>
            <p:cNvSpPr/>
            <p:nvPr/>
          </p:nvSpPr>
          <p:spPr>
            <a:xfrm>
              <a:off x="5854825" y="1544700"/>
              <a:ext cx="131875" cy="94875"/>
            </a:xfrm>
            <a:custGeom>
              <a:avLst/>
              <a:gdLst/>
              <a:ahLst/>
              <a:cxnLst/>
              <a:rect l="l" t="t" r="r" b="b"/>
              <a:pathLst>
                <a:path w="5275" h="3795" extrusionOk="0">
                  <a:moveTo>
                    <a:pt x="94" y="0"/>
                  </a:moveTo>
                  <a:cubicBezTo>
                    <a:pt x="6" y="323"/>
                    <a:pt x="6" y="604"/>
                    <a:pt x="6" y="892"/>
                  </a:cubicBezTo>
                  <a:cubicBezTo>
                    <a:pt x="0" y="1602"/>
                    <a:pt x="176" y="2235"/>
                    <a:pt x="733" y="2728"/>
                  </a:cubicBezTo>
                  <a:cubicBezTo>
                    <a:pt x="909" y="2881"/>
                    <a:pt x="1039" y="3080"/>
                    <a:pt x="1191" y="3262"/>
                  </a:cubicBezTo>
                  <a:cubicBezTo>
                    <a:pt x="1191" y="3262"/>
                    <a:pt x="1189" y="3261"/>
                    <a:pt x="1186" y="3261"/>
                  </a:cubicBezTo>
                  <a:cubicBezTo>
                    <a:pt x="1182" y="3261"/>
                    <a:pt x="1175" y="3263"/>
                    <a:pt x="1168" y="3274"/>
                  </a:cubicBezTo>
                  <a:lnTo>
                    <a:pt x="1314" y="3420"/>
                  </a:lnTo>
                  <a:lnTo>
                    <a:pt x="1314" y="3420"/>
                  </a:lnTo>
                  <a:cubicBezTo>
                    <a:pt x="1420" y="3467"/>
                    <a:pt x="1514" y="3520"/>
                    <a:pt x="1619" y="3567"/>
                  </a:cubicBezTo>
                  <a:cubicBezTo>
                    <a:pt x="1872" y="3643"/>
                    <a:pt x="2124" y="3772"/>
                    <a:pt x="2370" y="3784"/>
                  </a:cubicBezTo>
                  <a:cubicBezTo>
                    <a:pt x="2713" y="3791"/>
                    <a:pt x="3054" y="3794"/>
                    <a:pt x="3396" y="3794"/>
                  </a:cubicBezTo>
                  <a:cubicBezTo>
                    <a:pt x="3920" y="3794"/>
                    <a:pt x="4443" y="3787"/>
                    <a:pt x="4969" y="3772"/>
                  </a:cubicBezTo>
                  <a:cubicBezTo>
                    <a:pt x="5069" y="3767"/>
                    <a:pt x="5174" y="3643"/>
                    <a:pt x="5274" y="3567"/>
                  </a:cubicBezTo>
                  <a:cubicBezTo>
                    <a:pt x="4570" y="2904"/>
                    <a:pt x="3626" y="2787"/>
                    <a:pt x="2769" y="2470"/>
                  </a:cubicBezTo>
                  <a:cubicBezTo>
                    <a:pt x="1748" y="2095"/>
                    <a:pt x="898" y="1537"/>
                    <a:pt x="393" y="540"/>
                  </a:cubicBezTo>
                  <a:cubicBezTo>
                    <a:pt x="305" y="358"/>
                    <a:pt x="194" y="182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9"/>
            <p:cNvSpPr/>
            <p:nvPr/>
          </p:nvSpPr>
          <p:spPr>
            <a:xfrm>
              <a:off x="5862600" y="1502300"/>
              <a:ext cx="99000" cy="77775"/>
            </a:xfrm>
            <a:custGeom>
              <a:avLst/>
              <a:gdLst/>
              <a:ahLst/>
              <a:cxnLst/>
              <a:rect l="l" t="t" r="r" b="b"/>
              <a:pathLst>
                <a:path w="3960" h="3111" extrusionOk="0">
                  <a:moveTo>
                    <a:pt x="0" y="1"/>
                  </a:moveTo>
                  <a:lnTo>
                    <a:pt x="0" y="1"/>
                  </a:lnTo>
                  <a:cubicBezTo>
                    <a:pt x="47" y="288"/>
                    <a:pt x="88" y="582"/>
                    <a:pt x="135" y="863"/>
                  </a:cubicBezTo>
                  <a:lnTo>
                    <a:pt x="117" y="851"/>
                  </a:lnTo>
                  <a:lnTo>
                    <a:pt x="282" y="1010"/>
                  </a:lnTo>
                  <a:lnTo>
                    <a:pt x="264" y="998"/>
                  </a:lnTo>
                  <a:lnTo>
                    <a:pt x="264" y="998"/>
                  </a:lnTo>
                  <a:cubicBezTo>
                    <a:pt x="469" y="1197"/>
                    <a:pt x="668" y="1402"/>
                    <a:pt x="867" y="1595"/>
                  </a:cubicBezTo>
                  <a:lnTo>
                    <a:pt x="867" y="1595"/>
                  </a:lnTo>
                  <a:cubicBezTo>
                    <a:pt x="862" y="1592"/>
                    <a:pt x="856" y="1588"/>
                    <a:pt x="851" y="1585"/>
                  </a:cubicBezTo>
                  <a:lnTo>
                    <a:pt x="851" y="1585"/>
                  </a:lnTo>
                  <a:lnTo>
                    <a:pt x="868" y="1597"/>
                  </a:lnTo>
                  <a:cubicBezTo>
                    <a:pt x="868" y="1596"/>
                    <a:pt x="868" y="1596"/>
                    <a:pt x="867" y="1595"/>
                  </a:cubicBezTo>
                  <a:lnTo>
                    <a:pt x="867" y="1595"/>
                  </a:lnTo>
                  <a:cubicBezTo>
                    <a:pt x="1243" y="1839"/>
                    <a:pt x="1631" y="2093"/>
                    <a:pt x="2006" y="2347"/>
                  </a:cubicBezTo>
                  <a:cubicBezTo>
                    <a:pt x="2575" y="2729"/>
                    <a:pt x="3215" y="2905"/>
                    <a:pt x="3913" y="3110"/>
                  </a:cubicBezTo>
                  <a:cubicBezTo>
                    <a:pt x="3960" y="2482"/>
                    <a:pt x="3854" y="2025"/>
                    <a:pt x="3420" y="1655"/>
                  </a:cubicBezTo>
                  <a:cubicBezTo>
                    <a:pt x="3315" y="1567"/>
                    <a:pt x="3274" y="1421"/>
                    <a:pt x="3197" y="1297"/>
                  </a:cubicBezTo>
                  <a:cubicBezTo>
                    <a:pt x="3139" y="1320"/>
                    <a:pt x="3086" y="1329"/>
                    <a:pt x="3038" y="1329"/>
                  </a:cubicBezTo>
                  <a:cubicBezTo>
                    <a:pt x="2845" y="1329"/>
                    <a:pt x="2727" y="1172"/>
                    <a:pt x="2605" y="1022"/>
                  </a:cubicBezTo>
                  <a:lnTo>
                    <a:pt x="2611" y="1022"/>
                  </a:lnTo>
                  <a:lnTo>
                    <a:pt x="2458" y="863"/>
                  </a:lnTo>
                  <a:lnTo>
                    <a:pt x="2464" y="875"/>
                  </a:lnTo>
                  <a:cubicBezTo>
                    <a:pt x="2370" y="822"/>
                    <a:pt x="2265" y="769"/>
                    <a:pt x="2165" y="717"/>
                  </a:cubicBezTo>
                  <a:lnTo>
                    <a:pt x="2165" y="717"/>
                  </a:lnTo>
                  <a:lnTo>
                    <a:pt x="2177" y="728"/>
                  </a:lnTo>
                  <a:cubicBezTo>
                    <a:pt x="1613" y="552"/>
                    <a:pt x="1044" y="365"/>
                    <a:pt x="475" y="189"/>
                  </a:cubicBezTo>
                  <a:cubicBezTo>
                    <a:pt x="317" y="124"/>
                    <a:pt x="164" y="65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9"/>
            <p:cNvSpPr/>
            <p:nvPr/>
          </p:nvSpPr>
          <p:spPr>
            <a:xfrm>
              <a:off x="5993700" y="1502000"/>
              <a:ext cx="40075" cy="135125"/>
            </a:xfrm>
            <a:custGeom>
              <a:avLst/>
              <a:gdLst/>
              <a:ahLst/>
              <a:cxnLst/>
              <a:rect l="l" t="t" r="r" b="b"/>
              <a:pathLst>
                <a:path w="1603" h="5405" extrusionOk="0">
                  <a:moveTo>
                    <a:pt x="1035" y="0"/>
                  </a:moveTo>
                  <a:cubicBezTo>
                    <a:pt x="903" y="0"/>
                    <a:pt x="771" y="93"/>
                    <a:pt x="587" y="277"/>
                  </a:cubicBezTo>
                  <a:cubicBezTo>
                    <a:pt x="523" y="799"/>
                    <a:pt x="435" y="1315"/>
                    <a:pt x="382" y="1843"/>
                  </a:cubicBezTo>
                  <a:cubicBezTo>
                    <a:pt x="265" y="3028"/>
                    <a:pt x="1" y="4213"/>
                    <a:pt x="329" y="5404"/>
                  </a:cubicBezTo>
                  <a:cubicBezTo>
                    <a:pt x="517" y="5404"/>
                    <a:pt x="693" y="5392"/>
                    <a:pt x="869" y="5392"/>
                  </a:cubicBezTo>
                  <a:cubicBezTo>
                    <a:pt x="1022" y="4471"/>
                    <a:pt x="1121" y="3539"/>
                    <a:pt x="1350" y="2629"/>
                  </a:cubicBezTo>
                  <a:cubicBezTo>
                    <a:pt x="1549" y="1843"/>
                    <a:pt x="1602" y="1075"/>
                    <a:pt x="1485" y="283"/>
                  </a:cubicBezTo>
                  <a:cubicBezTo>
                    <a:pt x="1299" y="94"/>
                    <a:pt x="1167" y="0"/>
                    <a:pt x="10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9"/>
            <p:cNvSpPr/>
            <p:nvPr/>
          </p:nvSpPr>
          <p:spPr>
            <a:xfrm>
              <a:off x="5972300" y="1502075"/>
              <a:ext cx="33025" cy="127425"/>
            </a:xfrm>
            <a:custGeom>
              <a:avLst/>
              <a:gdLst/>
              <a:ahLst/>
              <a:cxnLst/>
              <a:rect l="l" t="t" r="r" b="b"/>
              <a:pathLst>
                <a:path w="1321" h="5097" extrusionOk="0">
                  <a:moveTo>
                    <a:pt x="874" y="0"/>
                  </a:moveTo>
                  <a:cubicBezTo>
                    <a:pt x="745" y="0"/>
                    <a:pt x="612" y="18"/>
                    <a:pt x="481" y="22"/>
                  </a:cubicBezTo>
                  <a:cubicBezTo>
                    <a:pt x="335" y="1078"/>
                    <a:pt x="0" y="2092"/>
                    <a:pt x="24" y="3178"/>
                  </a:cubicBezTo>
                  <a:cubicBezTo>
                    <a:pt x="41" y="3935"/>
                    <a:pt x="217" y="4556"/>
                    <a:pt x="833" y="5096"/>
                  </a:cubicBezTo>
                  <a:cubicBezTo>
                    <a:pt x="833" y="4468"/>
                    <a:pt x="786" y="3905"/>
                    <a:pt x="851" y="3360"/>
                  </a:cubicBezTo>
                  <a:cubicBezTo>
                    <a:pt x="968" y="2333"/>
                    <a:pt x="1156" y="1306"/>
                    <a:pt x="1320" y="280"/>
                  </a:cubicBezTo>
                  <a:cubicBezTo>
                    <a:pt x="1238" y="192"/>
                    <a:pt x="1156" y="45"/>
                    <a:pt x="1056" y="16"/>
                  </a:cubicBezTo>
                  <a:cubicBezTo>
                    <a:pt x="997" y="4"/>
                    <a:pt x="936" y="0"/>
                    <a:pt x="87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9"/>
            <p:cNvSpPr/>
            <p:nvPr/>
          </p:nvSpPr>
          <p:spPr>
            <a:xfrm>
              <a:off x="6015400" y="1508625"/>
              <a:ext cx="64725" cy="128925"/>
            </a:xfrm>
            <a:custGeom>
              <a:avLst/>
              <a:gdLst/>
              <a:ahLst/>
              <a:cxnLst/>
              <a:rect l="l" t="t" r="r" b="b"/>
              <a:pathLst>
                <a:path w="2589" h="5157" extrusionOk="0">
                  <a:moveTo>
                    <a:pt x="840" y="0"/>
                  </a:moveTo>
                  <a:cubicBezTo>
                    <a:pt x="769" y="12"/>
                    <a:pt x="687" y="12"/>
                    <a:pt x="617" y="18"/>
                  </a:cubicBezTo>
                  <a:cubicBezTo>
                    <a:pt x="734" y="810"/>
                    <a:pt x="681" y="1578"/>
                    <a:pt x="482" y="2364"/>
                  </a:cubicBezTo>
                  <a:cubicBezTo>
                    <a:pt x="253" y="3268"/>
                    <a:pt x="154" y="4206"/>
                    <a:pt x="1" y="5127"/>
                  </a:cubicBezTo>
                  <a:cubicBezTo>
                    <a:pt x="101" y="5139"/>
                    <a:pt x="195" y="5151"/>
                    <a:pt x="294" y="5157"/>
                  </a:cubicBezTo>
                  <a:cubicBezTo>
                    <a:pt x="371" y="4441"/>
                    <a:pt x="423" y="3714"/>
                    <a:pt x="547" y="2992"/>
                  </a:cubicBezTo>
                  <a:cubicBezTo>
                    <a:pt x="652" y="2423"/>
                    <a:pt x="828" y="1866"/>
                    <a:pt x="987" y="1244"/>
                  </a:cubicBezTo>
                  <a:cubicBezTo>
                    <a:pt x="1479" y="1807"/>
                    <a:pt x="1567" y="2446"/>
                    <a:pt x="1485" y="3127"/>
                  </a:cubicBezTo>
                  <a:cubicBezTo>
                    <a:pt x="1409" y="3802"/>
                    <a:pt x="1292" y="4476"/>
                    <a:pt x="1192" y="5151"/>
                  </a:cubicBezTo>
                  <a:lnTo>
                    <a:pt x="1268" y="5157"/>
                  </a:lnTo>
                  <a:lnTo>
                    <a:pt x="1339" y="5151"/>
                  </a:lnTo>
                  <a:cubicBezTo>
                    <a:pt x="1473" y="4529"/>
                    <a:pt x="1603" y="3895"/>
                    <a:pt x="1737" y="3268"/>
                  </a:cubicBezTo>
                  <a:lnTo>
                    <a:pt x="1867" y="3244"/>
                  </a:lnTo>
                  <a:cubicBezTo>
                    <a:pt x="1984" y="3643"/>
                    <a:pt x="2101" y="4042"/>
                    <a:pt x="2219" y="4441"/>
                  </a:cubicBezTo>
                  <a:cubicBezTo>
                    <a:pt x="2588" y="4183"/>
                    <a:pt x="2365" y="3866"/>
                    <a:pt x="2265" y="3602"/>
                  </a:cubicBezTo>
                  <a:cubicBezTo>
                    <a:pt x="1808" y="2399"/>
                    <a:pt x="1321" y="1203"/>
                    <a:pt x="84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9"/>
            <p:cNvSpPr/>
            <p:nvPr/>
          </p:nvSpPr>
          <p:spPr>
            <a:xfrm>
              <a:off x="6022900" y="1539700"/>
              <a:ext cx="31850" cy="97850"/>
            </a:xfrm>
            <a:custGeom>
              <a:avLst/>
              <a:gdLst/>
              <a:ahLst/>
              <a:cxnLst/>
              <a:rect l="l" t="t" r="r" b="b"/>
              <a:pathLst>
                <a:path w="1274" h="3914" extrusionOk="0">
                  <a:moveTo>
                    <a:pt x="698" y="1"/>
                  </a:moveTo>
                  <a:cubicBezTo>
                    <a:pt x="534" y="623"/>
                    <a:pt x="352" y="1180"/>
                    <a:pt x="258" y="1755"/>
                  </a:cubicBezTo>
                  <a:cubicBezTo>
                    <a:pt x="141" y="2465"/>
                    <a:pt x="82" y="3192"/>
                    <a:pt x="0" y="3914"/>
                  </a:cubicBezTo>
                  <a:cubicBezTo>
                    <a:pt x="299" y="3914"/>
                    <a:pt x="599" y="3908"/>
                    <a:pt x="904" y="3908"/>
                  </a:cubicBezTo>
                  <a:cubicBezTo>
                    <a:pt x="1003" y="3233"/>
                    <a:pt x="1115" y="2559"/>
                    <a:pt x="1197" y="1884"/>
                  </a:cubicBezTo>
                  <a:cubicBezTo>
                    <a:pt x="1273" y="1209"/>
                    <a:pt x="1185" y="564"/>
                    <a:pt x="6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9"/>
            <p:cNvSpPr/>
            <p:nvPr/>
          </p:nvSpPr>
          <p:spPr>
            <a:xfrm>
              <a:off x="6038575" y="1647800"/>
              <a:ext cx="34350" cy="78475"/>
            </a:xfrm>
            <a:custGeom>
              <a:avLst/>
              <a:gdLst/>
              <a:ahLst/>
              <a:cxnLst/>
              <a:rect l="l" t="t" r="r" b="b"/>
              <a:pathLst>
                <a:path w="1374" h="3139" extrusionOk="0">
                  <a:moveTo>
                    <a:pt x="1321" y="0"/>
                  </a:moveTo>
                  <a:cubicBezTo>
                    <a:pt x="957" y="59"/>
                    <a:pt x="617" y="112"/>
                    <a:pt x="277" y="165"/>
                  </a:cubicBezTo>
                  <a:cubicBezTo>
                    <a:pt x="142" y="904"/>
                    <a:pt x="1" y="1655"/>
                    <a:pt x="288" y="2394"/>
                  </a:cubicBezTo>
                  <a:cubicBezTo>
                    <a:pt x="394" y="2640"/>
                    <a:pt x="552" y="2863"/>
                    <a:pt x="705" y="3139"/>
                  </a:cubicBezTo>
                  <a:cubicBezTo>
                    <a:pt x="945" y="2165"/>
                    <a:pt x="1162" y="1309"/>
                    <a:pt x="1374" y="452"/>
                  </a:cubicBezTo>
                  <a:cubicBezTo>
                    <a:pt x="1362" y="341"/>
                    <a:pt x="1344" y="223"/>
                    <a:pt x="132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9"/>
            <p:cNvSpPr/>
            <p:nvPr/>
          </p:nvSpPr>
          <p:spPr>
            <a:xfrm>
              <a:off x="5902775" y="1454425"/>
              <a:ext cx="36550" cy="39250"/>
            </a:xfrm>
            <a:custGeom>
              <a:avLst/>
              <a:gdLst/>
              <a:ahLst/>
              <a:cxnLst/>
              <a:rect l="l" t="t" r="r" b="b"/>
              <a:pathLst>
                <a:path w="1462" h="1570" extrusionOk="0">
                  <a:moveTo>
                    <a:pt x="635" y="0"/>
                  </a:moveTo>
                  <a:cubicBezTo>
                    <a:pt x="443" y="0"/>
                    <a:pt x="244" y="34"/>
                    <a:pt x="47" y="68"/>
                  </a:cubicBezTo>
                  <a:cubicBezTo>
                    <a:pt x="24" y="68"/>
                    <a:pt x="18" y="191"/>
                    <a:pt x="1" y="267"/>
                  </a:cubicBezTo>
                  <a:cubicBezTo>
                    <a:pt x="206" y="707"/>
                    <a:pt x="405" y="1136"/>
                    <a:pt x="605" y="1570"/>
                  </a:cubicBezTo>
                  <a:lnTo>
                    <a:pt x="1426" y="1570"/>
                  </a:lnTo>
                  <a:cubicBezTo>
                    <a:pt x="1432" y="1188"/>
                    <a:pt x="1438" y="801"/>
                    <a:pt x="1444" y="408"/>
                  </a:cubicBezTo>
                  <a:lnTo>
                    <a:pt x="1461" y="426"/>
                  </a:lnTo>
                  <a:cubicBezTo>
                    <a:pt x="1239" y="91"/>
                    <a:pt x="948" y="0"/>
                    <a:pt x="6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9"/>
            <p:cNvSpPr/>
            <p:nvPr/>
          </p:nvSpPr>
          <p:spPr>
            <a:xfrm>
              <a:off x="5938225" y="1454675"/>
              <a:ext cx="36575" cy="39000"/>
            </a:xfrm>
            <a:custGeom>
              <a:avLst/>
              <a:gdLst/>
              <a:ahLst/>
              <a:cxnLst/>
              <a:rect l="l" t="t" r="r" b="b"/>
              <a:pathLst>
                <a:path w="1463" h="1560" extrusionOk="0">
                  <a:moveTo>
                    <a:pt x="289" y="1"/>
                  </a:moveTo>
                  <a:cubicBezTo>
                    <a:pt x="41" y="1"/>
                    <a:pt x="0" y="179"/>
                    <a:pt x="43" y="416"/>
                  </a:cubicBezTo>
                  <a:lnTo>
                    <a:pt x="20" y="398"/>
                  </a:lnTo>
                  <a:lnTo>
                    <a:pt x="20" y="398"/>
                  </a:lnTo>
                  <a:cubicBezTo>
                    <a:pt x="372" y="715"/>
                    <a:pt x="260" y="1161"/>
                    <a:pt x="366" y="1554"/>
                  </a:cubicBezTo>
                  <a:cubicBezTo>
                    <a:pt x="730" y="1560"/>
                    <a:pt x="1099" y="1560"/>
                    <a:pt x="1463" y="1560"/>
                  </a:cubicBezTo>
                  <a:cubicBezTo>
                    <a:pt x="1428" y="1219"/>
                    <a:pt x="1387" y="885"/>
                    <a:pt x="1346" y="545"/>
                  </a:cubicBezTo>
                  <a:lnTo>
                    <a:pt x="1346" y="545"/>
                  </a:lnTo>
                  <a:lnTo>
                    <a:pt x="1357" y="562"/>
                  </a:lnTo>
                  <a:cubicBezTo>
                    <a:pt x="1140" y="169"/>
                    <a:pt x="759" y="58"/>
                    <a:pt x="360" y="5"/>
                  </a:cubicBezTo>
                  <a:cubicBezTo>
                    <a:pt x="335" y="2"/>
                    <a:pt x="311" y="1"/>
                    <a:pt x="2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9"/>
            <p:cNvSpPr/>
            <p:nvPr/>
          </p:nvSpPr>
          <p:spPr>
            <a:xfrm>
              <a:off x="5946775" y="1502150"/>
              <a:ext cx="32875" cy="57675"/>
            </a:xfrm>
            <a:custGeom>
              <a:avLst/>
              <a:gdLst/>
              <a:ahLst/>
              <a:cxnLst/>
              <a:rect l="l" t="t" r="r" b="b"/>
              <a:pathLst>
                <a:path w="1315" h="2307" extrusionOk="0">
                  <a:moveTo>
                    <a:pt x="165" y="1"/>
                  </a:moveTo>
                  <a:cubicBezTo>
                    <a:pt x="0" y="388"/>
                    <a:pt x="83" y="746"/>
                    <a:pt x="259" y="1104"/>
                  </a:cubicBezTo>
                  <a:cubicBezTo>
                    <a:pt x="446" y="1509"/>
                    <a:pt x="634" y="1919"/>
                    <a:pt x="816" y="2306"/>
                  </a:cubicBezTo>
                  <a:cubicBezTo>
                    <a:pt x="857" y="2113"/>
                    <a:pt x="939" y="1896"/>
                    <a:pt x="957" y="1685"/>
                  </a:cubicBezTo>
                  <a:cubicBezTo>
                    <a:pt x="992" y="1121"/>
                    <a:pt x="1315" y="588"/>
                    <a:pt x="114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9"/>
            <p:cNvSpPr/>
            <p:nvPr/>
          </p:nvSpPr>
          <p:spPr>
            <a:xfrm>
              <a:off x="5852175" y="1454200"/>
              <a:ext cx="43150" cy="40325"/>
            </a:xfrm>
            <a:custGeom>
              <a:avLst/>
              <a:gdLst/>
              <a:ahLst/>
              <a:cxnLst/>
              <a:rect l="l" t="t" r="r" b="b"/>
              <a:pathLst>
                <a:path w="1726" h="1613" extrusionOk="0">
                  <a:moveTo>
                    <a:pt x="1279" y="881"/>
                  </a:moveTo>
                  <a:lnTo>
                    <a:pt x="1279" y="881"/>
                  </a:lnTo>
                  <a:cubicBezTo>
                    <a:pt x="1279" y="886"/>
                    <a:pt x="1279" y="890"/>
                    <a:pt x="1279" y="895"/>
                  </a:cubicBezTo>
                  <a:lnTo>
                    <a:pt x="1279" y="895"/>
                  </a:lnTo>
                  <a:cubicBezTo>
                    <a:pt x="1281" y="894"/>
                    <a:pt x="1283" y="893"/>
                    <a:pt x="1285" y="892"/>
                  </a:cubicBezTo>
                  <a:lnTo>
                    <a:pt x="1279" y="881"/>
                  </a:lnTo>
                  <a:close/>
                  <a:moveTo>
                    <a:pt x="118" y="1"/>
                  </a:moveTo>
                  <a:lnTo>
                    <a:pt x="118" y="1"/>
                  </a:lnTo>
                  <a:cubicBezTo>
                    <a:pt x="89" y="141"/>
                    <a:pt x="1" y="288"/>
                    <a:pt x="30" y="411"/>
                  </a:cubicBezTo>
                  <a:cubicBezTo>
                    <a:pt x="94" y="752"/>
                    <a:pt x="212" y="1080"/>
                    <a:pt x="317" y="1420"/>
                  </a:cubicBezTo>
                  <a:cubicBezTo>
                    <a:pt x="464" y="1467"/>
                    <a:pt x="611" y="1567"/>
                    <a:pt x="763" y="1590"/>
                  </a:cubicBezTo>
                  <a:cubicBezTo>
                    <a:pt x="919" y="1608"/>
                    <a:pt x="1074" y="1612"/>
                    <a:pt x="1230" y="1612"/>
                  </a:cubicBezTo>
                  <a:cubicBezTo>
                    <a:pt x="1387" y="1612"/>
                    <a:pt x="1543" y="1608"/>
                    <a:pt x="1702" y="1608"/>
                  </a:cubicBezTo>
                  <a:cubicBezTo>
                    <a:pt x="1708" y="1516"/>
                    <a:pt x="1708" y="1429"/>
                    <a:pt x="1719" y="1336"/>
                  </a:cubicBezTo>
                  <a:lnTo>
                    <a:pt x="1719" y="1336"/>
                  </a:lnTo>
                  <a:cubicBezTo>
                    <a:pt x="1721" y="1337"/>
                    <a:pt x="1723" y="1338"/>
                    <a:pt x="1725" y="1338"/>
                  </a:cubicBezTo>
                  <a:lnTo>
                    <a:pt x="1719" y="1332"/>
                  </a:lnTo>
                  <a:cubicBezTo>
                    <a:pt x="1719" y="1334"/>
                    <a:pt x="1719" y="1335"/>
                    <a:pt x="1719" y="1336"/>
                  </a:cubicBezTo>
                  <a:lnTo>
                    <a:pt x="1719" y="1336"/>
                  </a:lnTo>
                  <a:cubicBezTo>
                    <a:pt x="1485" y="1268"/>
                    <a:pt x="1269" y="1191"/>
                    <a:pt x="1279" y="895"/>
                  </a:cubicBezTo>
                  <a:lnTo>
                    <a:pt x="1279" y="895"/>
                  </a:lnTo>
                  <a:cubicBezTo>
                    <a:pt x="1228" y="918"/>
                    <a:pt x="1183" y="927"/>
                    <a:pt x="1143" y="927"/>
                  </a:cubicBezTo>
                  <a:cubicBezTo>
                    <a:pt x="939" y="927"/>
                    <a:pt x="856" y="678"/>
                    <a:pt x="694" y="593"/>
                  </a:cubicBezTo>
                  <a:lnTo>
                    <a:pt x="694" y="593"/>
                  </a:lnTo>
                  <a:cubicBezTo>
                    <a:pt x="601" y="490"/>
                    <a:pt x="498" y="386"/>
                    <a:pt x="400" y="288"/>
                  </a:cubicBezTo>
                  <a:lnTo>
                    <a:pt x="400" y="288"/>
                  </a:lnTo>
                  <a:lnTo>
                    <a:pt x="411" y="294"/>
                  </a:lnTo>
                  <a:lnTo>
                    <a:pt x="258" y="141"/>
                  </a:lnTo>
                  <a:lnTo>
                    <a:pt x="262" y="144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9"/>
            <p:cNvSpPr/>
            <p:nvPr/>
          </p:nvSpPr>
          <p:spPr>
            <a:xfrm>
              <a:off x="6049150" y="1589725"/>
              <a:ext cx="24225" cy="48425"/>
            </a:xfrm>
            <a:custGeom>
              <a:avLst/>
              <a:gdLst/>
              <a:ahLst/>
              <a:cxnLst/>
              <a:rect l="l" t="t" r="r" b="b"/>
              <a:pathLst>
                <a:path w="969" h="1937" extrusionOk="0">
                  <a:moveTo>
                    <a:pt x="528" y="0"/>
                  </a:moveTo>
                  <a:lnTo>
                    <a:pt x="393" y="24"/>
                  </a:lnTo>
                  <a:cubicBezTo>
                    <a:pt x="264" y="646"/>
                    <a:pt x="129" y="1279"/>
                    <a:pt x="0" y="1907"/>
                  </a:cubicBezTo>
                  <a:cubicBezTo>
                    <a:pt x="323" y="1913"/>
                    <a:pt x="646" y="1930"/>
                    <a:pt x="968" y="1936"/>
                  </a:cubicBezTo>
                  <a:lnTo>
                    <a:pt x="880" y="1297"/>
                  </a:lnTo>
                  <a:cubicBezTo>
                    <a:pt x="898" y="1262"/>
                    <a:pt x="898" y="1232"/>
                    <a:pt x="880" y="1197"/>
                  </a:cubicBezTo>
                  <a:cubicBezTo>
                    <a:pt x="763" y="798"/>
                    <a:pt x="646" y="399"/>
                    <a:pt x="5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9"/>
            <p:cNvSpPr/>
            <p:nvPr/>
          </p:nvSpPr>
          <p:spPr>
            <a:xfrm>
              <a:off x="5971850" y="1461100"/>
              <a:ext cx="34175" cy="32625"/>
            </a:xfrm>
            <a:custGeom>
              <a:avLst/>
              <a:gdLst/>
              <a:ahLst/>
              <a:cxnLst/>
              <a:rect l="l" t="t" r="r" b="b"/>
              <a:pathLst>
                <a:path w="1367" h="1305" extrusionOk="0">
                  <a:moveTo>
                    <a:pt x="1" y="294"/>
                  </a:moveTo>
                  <a:lnTo>
                    <a:pt x="12" y="305"/>
                  </a:lnTo>
                  <a:cubicBezTo>
                    <a:pt x="13" y="304"/>
                    <a:pt x="14" y="302"/>
                    <a:pt x="14" y="301"/>
                  </a:cubicBezTo>
                  <a:lnTo>
                    <a:pt x="14" y="301"/>
                  </a:lnTo>
                  <a:cubicBezTo>
                    <a:pt x="10" y="298"/>
                    <a:pt x="5" y="296"/>
                    <a:pt x="1" y="294"/>
                  </a:cubicBezTo>
                  <a:close/>
                  <a:moveTo>
                    <a:pt x="130" y="0"/>
                  </a:moveTo>
                  <a:cubicBezTo>
                    <a:pt x="84" y="104"/>
                    <a:pt x="49" y="208"/>
                    <a:pt x="14" y="301"/>
                  </a:cubicBezTo>
                  <a:lnTo>
                    <a:pt x="14" y="301"/>
                  </a:lnTo>
                  <a:cubicBezTo>
                    <a:pt x="422" y="515"/>
                    <a:pt x="354" y="954"/>
                    <a:pt x="493" y="1297"/>
                  </a:cubicBezTo>
                  <a:cubicBezTo>
                    <a:pt x="581" y="1297"/>
                    <a:pt x="668" y="1295"/>
                    <a:pt x="754" y="1295"/>
                  </a:cubicBezTo>
                  <a:cubicBezTo>
                    <a:pt x="840" y="1295"/>
                    <a:pt x="925" y="1297"/>
                    <a:pt x="1010" y="1303"/>
                  </a:cubicBezTo>
                  <a:cubicBezTo>
                    <a:pt x="1027" y="1304"/>
                    <a:pt x="1044" y="1305"/>
                    <a:pt x="1059" y="1305"/>
                  </a:cubicBezTo>
                  <a:cubicBezTo>
                    <a:pt x="1336" y="1305"/>
                    <a:pt x="1366" y="1114"/>
                    <a:pt x="1344" y="886"/>
                  </a:cubicBezTo>
                  <a:cubicBezTo>
                    <a:pt x="1192" y="652"/>
                    <a:pt x="1027" y="411"/>
                    <a:pt x="875" y="176"/>
                  </a:cubicBezTo>
                  <a:cubicBezTo>
                    <a:pt x="628" y="124"/>
                    <a:pt x="382" y="65"/>
                    <a:pt x="1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9"/>
            <p:cNvSpPr/>
            <p:nvPr/>
          </p:nvSpPr>
          <p:spPr>
            <a:xfrm>
              <a:off x="5884450" y="1501725"/>
              <a:ext cx="58400" cy="25700"/>
            </a:xfrm>
            <a:custGeom>
              <a:avLst/>
              <a:gdLst/>
              <a:ahLst/>
              <a:cxnLst/>
              <a:rect l="l" t="t" r="r" b="b"/>
              <a:pathLst>
                <a:path w="2336" h="1028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00"/>
                    <a:pt x="399" y="206"/>
                    <a:pt x="593" y="317"/>
                  </a:cubicBezTo>
                  <a:cubicBezTo>
                    <a:pt x="839" y="458"/>
                    <a:pt x="1074" y="593"/>
                    <a:pt x="1308" y="734"/>
                  </a:cubicBezTo>
                  <a:lnTo>
                    <a:pt x="1291" y="728"/>
                  </a:lnTo>
                  <a:lnTo>
                    <a:pt x="1291" y="728"/>
                  </a:lnTo>
                  <a:cubicBezTo>
                    <a:pt x="1385" y="781"/>
                    <a:pt x="1490" y="828"/>
                    <a:pt x="1590" y="880"/>
                  </a:cubicBezTo>
                  <a:lnTo>
                    <a:pt x="1585" y="875"/>
                  </a:lnTo>
                  <a:lnTo>
                    <a:pt x="1736" y="1027"/>
                  </a:lnTo>
                  <a:lnTo>
                    <a:pt x="1736" y="1027"/>
                  </a:lnTo>
                  <a:cubicBezTo>
                    <a:pt x="1899" y="1015"/>
                    <a:pt x="2057" y="991"/>
                    <a:pt x="2335" y="962"/>
                  </a:cubicBezTo>
                  <a:cubicBezTo>
                    <a:pt x="1989" y="646"/>
                    <a:pt x="1719" y="393"/>
                    <a:pt x="1443" y="147"/>
                  </a:cubicBezTo>
                  <a:cubicBezTo>
                    <a:pt x="968" y="106"/>
                    <a:pt x="493" y="59"/>
                    <a:pt x="0" y="0"/>
                  </a:cubicBezTo>
                  <a:close/>
                  <a:moveTo>
                    <a:pt x="1736" y="1027"/>
                  </a:moveTo>
                  <a:lnTo>
                    <a:pt x="1736" y="1027"/>
                  </a:lnTo>
                  <a:cubicBezTo>
                    <a:pt x="1734" y="1027"/>
                    <a:pt x="1733" y="1027"/>
                    <a:pt x="1731" y="1027"/>
                  </a:cubicBezTo>
                  <a:lnTo>
                    <a:pt x="1737" y="1027"/>
                  </a:lnTo>
                  <a:lnTo>
                    <a:pt x="1736" y="102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9"/>
            <p:cNvSpPr/>
            <p:nvPr/>
          </p:nvSpPr>
          <p:spPr>
            <a:xfrm>
              <a:off x="6023050" y="1648825"/>
              <a:ext cx="14675" cy="27900"/>
            </a:xfrm>
            <a:custGeom>
              <a:avLst/>
              <a:gdLst/>
              <a:ahLst/>
              <a:cxnLst/>
              <a:rect l="l" t="t" r="r" b="b"/>
              <a:pathLst>
                <a:path w="587" h="1116" extrusionOk="0">
                  <a:moveTo>
                    <a:pt x="587" y="0"/>
                  </a:moveTo>
                  <a:lnTo>
                    <a:pt x="587" y="0"/>
                  </a:lnTo>
                  <a:cubicBezTo>
                    <a:pt x="387" y="36"/>
                    <a:pt x="194" y="77"/>
                    <a:pt x="0" y="124"/>
                  </a:cubicBezTo>
                  <a:lnTo>
                    <a:pt x="329" y="1115"/>
                  </a:lnTo>
                  <a:cubicBezTo>
                    <a:pt x="399" y="1115"/>
                    <a:pt x="458" y="1103"/>
                    <a:pt x="522" y="1097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9"/>
            <p:cNvSpPr/>
            <p:nvPr/>
          </p:nvSpPr>
          <p:spPr>
            <a:xfrm>
              <a:off x="5874775" y="1501875"/>
              <a:ext cx="42550" cy="18350"/>
            </a:xfrm>
            <a:custGeom>
              <a:avLst/>
              <a:gdLst/>
              <a:ahLst/>
              <a:cxnLst/>
              <a:rect l="l" t="t" r="r" b="b"/>
              <a:pathLst>
                <a:path w="1702" h="734" extrusionOk="0">
                  <a:moveTo>
                    <a:pt x="393" y="0"/>
                  </a:moveTo>
                  <a:lnTo>
                    <a:pt x="0" y="200"/>
                  </a:lnTo>
                  <a:cubicBezTo>
                    <a:pt x="563" y="376"/>
                    <a:pt x="1138" y="558"/>
                    <a:pt x="1701" y="734"/>
                  </a:cubicBezTo>
                  <a:cubicBezTo>
                    <a:pt x="1461" y="593"/>
                    <a:pt x="1232" y="446"/>
                    <a:pt x="991" y="317"/>
                  </a:cubicBezTo>
                  <a:cubicBezTo>
                    <a:pt x="798" y="206"/>
                    <a:pt x="593" y="106"/>
                    <a:pt x="39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9"/>
            <p:cNvSpPr/>
            <p:nvPr/>
          </p:nvSpPr>
          <p:spPr>
            <a:xfrm>
              <a:off x="5900000" y="1461100"/>
              <a:ext cx="17900" cy="32725"/>
            </a:xfrm>
            <a:custGeom>
              <a:avLst/>
              <a:gdLst/>
              <a:ahLst/>
              <a:cxnLst/>
              <a:rect l="l" t="t" r="r" b="b"/>
              <a:pathLst>
                <a:path w="716" h="1309" extrusionOk="0">
                  <a:moveTo>
                    <a:pt x="229" y="1033"/>
                  </a:moveTo>
                  <a:lnTo>
                    <a:pt x="235" y="1045"/>
                  </a:lnTo>
                  <a:cubicBezTo>
                    <a:pt x="234" y="1041"/>
                    <a:pt x="233" y="1037"/>
                    <a:pt x="232" y="1033"/>
                  </a:cubicBezTo>
                  <a:lnTo>
                    <a:pt x="232" y="1033"/>
                  </a:lnTo>
                  <a:cubicBezTo>
                    <a:pt x="231" y="1033"/>
                    <a:pt x="230" y="1033"/>
                    <a:pt x="229" y="1033"/>
                  </a:cubicBezTo>
                  <a:close/>
                  <a:moveTo>
                    <a:pt x="112" y="0"/>
                  </a:moveTo>
                  <a:cubicBezTo>
                    <a:pt x="82" y="30"/>
                    <a:pt x="47" y="47"/>
                    <a:pt x="0" y="71"/>
                  </a:cubicBezTo>
                  <a:cubicBezTo>
                    <a:pt x="81" y="390"/>
                    <a:pt x="151" y="714"/>
                    <a:pt x="232" y="1033"/>
                  </a:cubicBezTo>
                  <a:lnTo>
                    <a:pt x="232" y="1033"/>
                  </a:lnTo>
                  <a:cubicBezTo>
                    <a:pt x="266" y="1033"/>
                    <a:pt x="294" y="1039"/>
                    <a:pt x="323" y="1039"/>
                  </a:cubicBezTo>
                  <a:cubicBezTo>
                    <a:pt x="299" y="1074"/>
                    <a:pt x="276" y="1121"/>
                    <a:pt x="252" y="1162"/>
                  </a:cubicBezTo>
                  <a:lnTo>
                    <a:pt x="205" y="1232"/>
                  </a:lnTo>
                  <a:cubicBezTo>
                    <a:pt x="376" y="1256"/>
                    <a:pt x="546" y="1279"/>
                    <a:pt x="716" y="1309"/>
                  </a:cubicBezTo>
                  <a:cubicBezTo>
                    <a:pt x="516" y="869"/>
                    <a:pt x="311" y="440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9"/>
            <p:cNvSpPr/>
            <p:nvPr/>
          </p:nvSpPr>
          <p:spPr>
            <a:xfrm>
              <a:off x="5938550" y="1464775"/>
              <a:ext cx="9125" cy="28900"/>
            </a:xfrm>
            <a:custGeom>
              <a:avLst/>
              <a:gdLst/>
              <a:ahLst/>
              <a:cxnLst/>
              <a:rect l="l" t="t" r="r" b="b"/>
              <a:pathLst>
                <a:path w="365" h="1156" extrusionOk="0">
                  <a:moveTo>
                    <a:pt x="24" y="0"/>
                  </a:moveTo>
                  <a:cubicBezTo>
                    <a:pt x="13" y="387"/>
                    <a:pt x="7" y="774"/>
                    <a:pt x="1" y="1156"/>
                  </a:cubicBezTo>
                  <a:cubicBezTo>
                    <a:pt x="124" y="1156"/>
                    <a:pt x="241" y="1150"/>
                    <a:pt x="365" y="1150"/>
                  </a:cubicBezTo>
                  <a:cubicBezTo>
                    <a:pt x="253" y="769"/>
                    <a:pt x="365" y="311"/>
                    <a:pt x="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9"/>
            <p:cNvSpPr/>
            <p:nvPr/>
          </p:nvSpPr>
          <p:spPr>
            <a:xfrm>
              <a:off x="5972150" y="1468575"/>
              <a:ext cx="12200" cy="25250"/>
            </a:xfrm>
            <a:custGeom>
              <a:avLst/>
              <a:gdLst/>
              <a:ahLst/>
              <a:cxnLst/>
              <a:rect l="l" t="t" r="r" b="b"/>
              <a:pathLst>
                <a:path w="488" h="1010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335"/>
                    <a:pt x="71" y="675"/>
                    <a:pt x="118" y="1010"/>
                  </a:cubicBezTo>
                  <a:cubicBezTo>
                    <a:pt x="241" y="1010"/>
                    <a:pt x="364" y="1004"/>
                    <a:pt x="487" y="1004"/>
                  </a:cubicBezTo>
                  <a:cubicBezTo>
                    <a:pt x="352" y="658"/>
                    <a:pt x="417" y="212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9"/>
            <p:cNvSpPr/>
            <p:nvPr/>
          </p:nvSpPr>
          <p:spPr>
            <a:xfrm>
              <a:off x="6006250" y="1483325"/>
              <a:ext cx="13300" cy="10975"/>
            </a:xfrm>
            <a:custGeom>
              <a:avLst/>
              <a:gdLst/>
              <a:ahLst/>
              <a:cxnLst/>
              <a:rect l="l" t="t" r="r" b="b"/>
              <a:pathLst>
                <a:path w="532" h="439" extrusionOk="0">
                  <a:moveTo>
                    <a:pt x="188" y="1"/>
                  </a:moveTo>
                  <a:cubicBezTo>
                    <a:pt x="158" y="1"/>
                    <a:pt x="126" y="3"/>
                    <a:pt x="91" y="9"/>
                  </a:cubicBezTo>
                  <a:cubicBezTo>
                    <a:pt x="0" y="373"/>
                    <a:pt x="192" y="439"/>
                    <a:pt x="453" y="439"/>
                  </a:cubicBezTo>
                  <a:cubicBezTo>
                    <a:pt x="479" y="439"/>
                    <a:pt x="505" y="438"/>
                    <a:pt x="531" y="437"/>
                  </a:cubicBezTo>
                  <a:cubicBezTo>
                    <a:pt x="515" y="195"/>
                    <a:pt x="443" y="1"/>
                    <a:pt x="18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9"/>
            <p:cNvSpPr/>
            <p:nvPr/>
          </p:nvSpPr>
          <p:spPr>
            <a:xfrm>
              <a:off x="5928600" y="1502450"/>
              <a:ext cx="14525" cy="10725"/>
            </a:xfrm>
            <a:custGeom>
              <a:avLst/>
              <a:gdLst/>
              <a:ahLst/>
              <a:cxnLst/>
              <a:rect l="l" t="t" r="r" b="b"/>
              <a:pathLst>
                <a:path w="581" h="429" extrusionOk="0">
                  <a:moveTo>
                    <a:pt x="540" y="1"/>
                  </a:moveTo>
                  <a:cubicBezTo>
                    <a:pt x="352" y="36"/>
                    <a:pt x="176" y="77"/>
                    <a:pt x="0" y="118"/>
                  </a:cubicBezTo>
                  <a:cubicBezTo>
                    <a:pt x="170" y="206"/>
                    <a:pt x="346" y="300"/>
                    <a:pt x="581" y="429"/>
                  </a:cubicBezTo>
                  <a:cubicBezTo>
                    <a:pt x="557" y="229"/>
                    <a:pt x="551" y="112"/>
                    <a:pt x="54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9"/>
            <p:cNvSpPr/>
            <p:nvPr/>
          </p:nvSpPr>
          <p:spPr>
            <a:xfrm>
              <a:off x="6071150" y="1622125"/>
              <a:ext cx="12700" cy="16025"/>
            </a:xfrm>
            <a:custGeom>
              <a:avLst/>
              <a:gdLst/>
              <a:ahLst/>
              <a:cxnLst/>
              <a:rect l="l" t="t" r="r" b="b"/>
              <a:pathLst>
                <a:path w="508" h="641" extrusionOk="0">
                  <a:moveTo>
                    <a:pt x="21" y="0"/>
                  </a:moveTo>
                  <a:cubicBezTo>
                    <a:pt x="14" y="0"/>
                    <a:pt x="7" y="1"/>
                    <a:pt x="0" y="1"/>
                  </a:cubicBezTo>
                  <a:lnTo>
                    <a:pt x="88" y="640"/>
                  </a:lnTo>
                  <a:cubicBezTo>
                    <a:pt x="159" y="628"/>
                    <a:pt x="235" y="617"/>
                    <a:pt x="305" y="605"/>
                  </a:cubicBezTo>
                  <a:cubicBezTo>
                    <a:pt x="207" y="408"/>
                    <a:pt x="508" y="0"/>
                    <a:pt x="2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9"/>
            <p:cNvSpPr/>
            <p:nvPr/>
          </p:nvSpPr>
          <p:spPr>
            <a:xfrm>
              <a:off x="5894700" y="1486900"/>
              <a:ext cx="11925" cy="7225"/>
            </a:xfrm>
            <a:custGeom>
              <a:avLst/>
              <a:gdLst/>
              <a:ahLst/>
              <a:cxnLst/>
              <a:rect l="l" t="t" r="r" b="b"/>
              <a:pathLst>
                <a:path w="477" h="289" extrusionOk="0">
                  <a:moveTo>
                    <a:pt x="458" y="1"/>
                  </a:moveTo>
                  <a:lnTo>
                    <a:pt x="458" y="1"/>
                  </a:lnTo>
                  <a:cubicBezTo>
                    <a:pt x="457" y="5"/>
                    <a:pt x="456" y="9"/>
                    <a:pt x="455" y="13"/>
                  </a:cubicBezTo>
                  <a:lnTo>
                    <a:pt x="455" y="13"/>
                  </a:lnTo>
                  <a:cubicBezTo>
                    <a:pt x="458" y="13"/>
                    <a:pt x="461" y="13"/>
                    <a:pt x="464" y="13"/>
                  </a:cubicBezTo>
                  <a:lnTo>
                    <a:pt x="458" y="1"/>
                  </a:lnTo>
                  <a:close/>
                  <a:moveTo>
                    <a:pt x="18" y="7"/>
                  </a:moveTo>
                  <a:cubicBezTo>
                    <a:pt x="7" y="101"/>
                    <a:pt x="7" y="189"/>
                    <a:pt x="1" y="288"/>
                  </a:cubicBezTo>
                  <a:cubicBezTo>
                    <a:pt x="142" y="259"/>
                    <a:pt x="282" y="224"/>
                    <a:pt x="435" y="206"/>
                  </a:cubicBezTo>
                  <a:lnTo>
                    <a:pt x="476" y="142"/>
                  </a:lnTo>
                  <a:cubicBezTo>
                    <a:pt x="449" y="98"/>
                    <a:pt x="442" y="60"/>
                    <a:pt x="455" y="13"/>
                  </a:cubicBezTo>
                  <a:lnTo>
                    <a:pt x="455" y="13"/>
                  </a:lnTo>
                  <a:cubicBezTo>
                    <a:pt x="311" y="12"/>
                    <a:pt x="162" y="7"/>
                    <a:pt x="18" y="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9"/>
            <p:cNvSpPr/>
            <p:nvPr/>
          </p:nvSpPr>
          <p:spPr>
            <a:xfrm>
              <a:off x="5876225" y="1626100"/>
              <a:ext cx="11750" cy="7800"/>
            </a:xfrm>
            <a:custGeom>
              <a:avLst/>
              <a:gdLst/>
              <a:ahLst/>
              <a:cxnLst/>
              <a:rect l="l" t="t" r="r" b="b"/>
              <a:pathLst>
                <a:path w="470" h="312" extrusionOk="0">
                  <a:moveTo>
                    <a:pt x="323" y="0"/>
                  </a:moveTo>
                  <a:lnTo>
                    <a:pt x="328" y="5"/>
                  </a:lnTo>
                  <a:lnTo>
                    <a:pt x="328" y="5"/>
                  </a:lnTo>
                  <a:cubicBezTo>
                    <a:pt x="330" y="3"/>
                    <a:pt x="333" y="2"/>
                    <a:pt x="335" y="0"/>
                  </a:cubicBezTo>
                  <a:close/>
                  <a:moveTo>
                    <a:pt x="328" y="5"/>
                  </a:moveTo>
                  <a:lnTo>
                    <a:pt x="328" y="5"/>
                  </a:lnTo>
                  <a:cubicBezTo>
                    <a:pt x="231" y="63"/>
                    <a:pt x="125" y="117"/>
                    <a:pt x="22" y="171"/>
                  </a:cubicBezTo>
                  <a:lnTo>
                    <a:pt x="22" y="171"/>
                  </a:lnTo>
                  <a:cubicBezTo>
                    <a:pt x="17" y="167"/>
                    <a:pt x="12" y="163"/>
                    <a:pt x="7" y="159"/>
                  </a:cubicBezTo>
                  <a:lnTo>
                    <a:pt x="7" y="159"/>
                  </a:lnTo>
                  <a:cubicBezTo>
                    <a:pt x="12" y="164"/>
                    <a:pt x="1" y="182"/>
                    <a:pt x="1" y="182"/>
                  </a:cubicBezTo>
                  <a:cubicBezTo>
                    <a:pt x="8" y="178"/>
                    <a:pt x="15" y="174"/>
                    <a:pt x="22" y="171"/>
                  </a:cubicBezTo>
                  <a:lnTo>
                    <a:pt x="22" y="171"/>
                  </a:lnTo>
                  <a:cubicBezTo>
                    <a:pt x="76" y="212"/>
                    <a:pt x="129" y="244"/>
                    <a:pt x="183" y="282"/>
                  </a:cubicBezTo>
                  <a:cubicBezTo>
                    <a:pt x="276" y="299"/>
                    <a:pt x="364" y="305"/>
                    <a:pt x="464" y="311"/>
                  </a:cubicBezTo>
                  <a:cubicBezTo>
                    <a:pt x="470" y="252"/>
                    <a:pt x="470" y="205"/>
                    <a:pt x="470" y="147"/>
                  </a:cubicBezTo>
                  <a:lnTo>
                    <a:pt x="470" y="147"/>
                  </a:lnTo>
                  <a:lnTo>
                    <a:pt x="328" y="5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9"/>
            <p:cNvSpPr/>
            <p:nvPr/>
          </p:nvSpPr>
          <p:spPr>
            <a:xfrm>
              <a:off x="5997525" y="1649425"/>
              <a:ext cx="7800" cy="5725"/>
            </a:xfrm>
            <a:custGeom>
              <a:avLst/>
              <a:gdLst/>
              <a:ahLst/>
              <a:cxnLst/>
              <a:rect l="l" t="t" r="r" b="b"/>
              <a:pathLst>
                <a:path w="312" h="229" extrusionOk="0">
                  <a:moveTo>
                    <a:pt x="181" y="0"/>
                  </a:moveTo>
                  <a:cubicBezTo>
                    <a:pt x="136" y="0"/>
                    <a:pt x="77" y="40"/>
                    <a:pt x="0" y="135"/>
                  </a:cubicBezTo>
                  <a:cubicBezTo>
                    <a:pt x="106" y="164"/>
                    <a:pt x="206" y="199"/>
                    <a:pt x="311" y="229"/>
                  </a:cubicBezTo>
                  <a:cubicBezTo>
                    <a:pt x="290" y="99"/>
                    <a:pt x="253" y="0"/>
                    <a:pt x="18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9"/>
            <p:cNvSpPr/>
            <p:nvPr/>
          </p:nvSpPr>
          <p:spPr>
            <a:xfrm>
              <a:off x="5887375" y="1629750"/>
              <a:ext cx="8100" cy="4150"/>
            </a:xfrm>
            <a:custGeom>
              <a:avLst/>
              <a:gdLst/>
              <a:ahLst/>
              <a:cxnLst/>
              <a:rect l="l" t="t" r="r" b="b"/>
              <a:pathLst>
                <a:path w="324" h="166" extrusionOk="0">
                  <a:moveTo>
                    <a:pt x="1" y="153"/>
                  </a:moveTo>
                  <a:lnTo>
                    <a:pt x="18" y="165"/>
                  </a:lnTo>
                  <a:cubicBezTo>
                    <a:pt x="18" y="161"/>
                    <a:pt x="18" y="157"/>
                    <a:pt x="18" y="153"/>
                  </a:cubicBezTo>
                  <a:close/>
                  <a:moveTo>
                    <a:pt x="24" y="1"/>
                  </a:moveTo>
                  <a:cubicBezTo>
                    <a:pt x="19" y="55"/>
                    <a:pt x="18" y="100"/>
                    <a:pt x="18" y="153"/>
                  </a:cubicBezTo>
                  <a:lnTo>
                    <a:pt x="177" y="153"/>
                  </a:lnTo>
                  <a:lnTo>
                    <a:pt x="247" y="165"/>
                  </a:lnTo>
                  <a:lnTo>
                    <a:pt x="323" y="147"/>
                  </a:lnTo>
                  <a:cubicBezTo>
                    <a:pt x="218" y="101"/>
                    <a:pt x="124" y="48"/>
                    <a:pt x="2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9"/>
            <p:cNvSpPr/>
            <p:nvPr/>
          </p:nvSpPr>
          <p:spPr>
            <a:xfrm>
              <a:off x="6005150" y="1478400"/>
              <a:ext cx="3400" cy="5600"/>
            </a:xfrm>
            <a:custGeom>
              <a:avLst/>
              <a:gdLst/>
              <a:ahLst/>
              <a:cxnLst/>
              <a:rect l="l" t="t" r="r" b="b"/>
              <a:pathLst>
                <a:path w="136" h="224" extrusionOk="0">
                  <a:moveTo>
                    <a:pt x="118" y="1"/>
                  </a:moveTo>
                  <a:cubicBezTo>
                    <a:pt x="71" y="71"/>
                    <a:pt x="36" y="141"/>
                    <a:pt x="0" y="206"/>
                  </a:cubicBezTo>
                  <a:lnTo>
                    <a:pt x="71" y="224"/>
                  </a:lnTo>
                  <a:lnTo>
                    <a:pt x="135" y="206"/>
                  </a:lnTo>
                  <a:cubicBezTo>
                    <a:pt x="129" y="141"/>
                    <a:pt x="124" y="71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9"/>
            <p:cNvSpPr/>
            <p:nvPr/>
          </p:nvSpPr>
          <p:spPr>
            <a:xfrm>
              <a:off x="5887525" y="1633725"/>
              <a:ext cx="4425" cy="3825"/>
            </a:xfrm>
            <a:custGeom>
              <a:avLst/>
              <a:gdLst/>
              <a:ahLst/>
              <a:cxnLst/>
              <a:rect l="l" t="t" r="r" b="b"/>
              <a:pathLst>
                <a:path w="177" h="153" extrusionOk="0">
                  <a:moveTo>
                    <a:pt x="0" y="0"/>
                  </a:moveTo>
                  <a:lnTo>
                    <a:pt x="47" y="15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9"/>
            <p:cNvSpPr/>
            <p:nvPr/>
          </p:nvSpPr>
          <p:spPr>
            <a:xfrm>
              <a:off x="5875800" y="1630200"/>
              <a:ext cx="5150" cy="3975"/>
            </a:xfrm>
            <a:custGeom>
              <a:avLst/>
              <a:gdLst/>
              <a:ahLst/>
              <a:cxnLst/>
              <a:rect l="l" t="t" r="r" b="b"/>
              <a:pathLst>
                <a:path w="206" h="159" extrusionOk="0">
                  <a:moveTo>
                    <a:pt x="29" y="0"/>
                  </a:moveTo>
                  <a:cubicBezTo>
                    <a:pt x="24" y="24"/>
                    <a:pt x="0" y="47"/>
                    <a:pt x="0" y="59"/>
                  </a:cubicBezTo>
                  <a:cubicBezTo>
                    <a:pt x="18" y="100"/>
                    <a:pt x="47" y="118"/>
                    <a:pt x="70" y="147"/>
                  </a:cubicBezTo>
                  <a:lnTo>
                    <a:pt x="141" y="159"/>
                  </a:lnTo>
                  <a:lnTo>
                    <a:pt x="205" y="129"/>
                  </a:lnTo>
                  <a:cubicBezTo>
                    <a:pt x="147" y="83"/>
                    <a:pt x="88" y="47"/>
                    <a:pt x="2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9"/>
            <p:cNvSpPr/>
            <p:nvPr/>
          </p:nvSpPr>
          <p:spPr>
            <a:xfrm>
              <a:off x="5879175" y="2036950"/>
              <a:ext cx="173800" cy="149975"/>
            </a:xfrm>
            <a:custGeom>
              <a:avLst/>
              <a:gdLst/>
              <a:ahLst/>
              <a:cxnLst/>
              <a:rect l="l" t="t" r="r" b="b"/>
              <a:pathLst>
                <a:path w="6952" h="5999" extrusionOk="0">
                  <a:moveTo>
                    <a:pt x="4365" y="2092"/>
                  </a:moveTo>
                  <a:cubicBezTo>
                    <a:pt x="4230" y="3019"/>
                    <a:pt x="3690" y="3723"/>
                    <a:pt x="3168" y="4433"/>
                  </a:cubicBezTo>
                  <a:cubicBezTo>
                    <a:pt x="3121" y="4486"/>
                    <a:pt x="3068" y="4527"/>
                    <a:pt x="3021" y="4580"/>
                  </a:cubicBezTo>
                  <a:cubicBezTo>
                    <a:pt x="2974" y="4633"/>
                    <a:pt x="2922" y="4674"/>
                    <a:pt x="2875" y="4726"/>
                  </a:cubicBezTo>
                  <a:cubicBezTo>
                    <a:pt x="2822" y="4773"/>
                    <a:pt x="2775" y="4820"/>
                    <a:pt x="2728" y="4873"/>
                  </a:cubicBezTo>
                  <a:cubicBezTo>
                    <a:pt x="2675" y="4902"/>
                    <a:pt x="2622" y="4926"/>
                    <a:pt x="2575" y="4949"/>
                  </a:cubicBezTo>
                  <a:cubicBezTo>
                    <a:pt x="2587" y="4891"/>
                    <a:pt x="2605" y="4820"/>
                    <a:pt x="2616" y="4762"/>
                  </a:cubicBezTo>
                  <a:cubicBezTo>
                    <a:pt x="2675" y="4726"/>
                    <a:pt x="2728" y="4685"/>
                    <a:pt x="2787" y="4644"/>
                  </a:cubicBezTo>
                  <a:cubicBezTo>
                    <a:pt x="2828" y="4586"/>
                    <a:pt x="2875" y="4539"/>
                    <a:pt x="2916" y="4486"/>
                  </a:cubicBezTo>
                  <a:cubicBezTo>
                    <a:pt x="2957" y="4433"/>
                    <a:pt x="2986" y="4380"/>
                    <a:pt x="3015" y="4322"/>
                  </a:cubicBezTo>
                  <a:cubicBezTo>
                    <a:pt x="3461" y="3583"/>
                    <a:pt x="3913" y="2837"/>
                    <a:pt x="4365" y="2092"/>
                  </a:cubicBezTo>
                  <a:close/>
                  <a:moveTo>
                    <a:pt x="6707" y="1"/>
                  </a:moveTo>
                  <a:cubicBezTo>
                    <a:pt x="6671" y="1"/>
                    <a:pt x="6630" y="7"/>
                    <a:pt x="6582" y="22"/>
                  </a:cubicBezTo>
                  <a:cubicBezTo>
                    <a:pt x="6407" y="68"/>
                    <a:pt x="6227" y="109"/>
                    <a:pt x="6052" y="144"/>
                  </a:cubicBezTo>
                  <a:lnTo>
                    <a:pt x="6052" y="144"/>
                  </a:lnTo>
                  <a:cubicBezTo>
                    <a:pt x="6056" y="138"/>
                    <a:pt x="6061" y="133"/>
                    <a:pt x="6066" y="127"/>
                  </a:cubicBezTo>
                  <a:lnTo>
                    <a:pt x="6066" y="127"/>
                  </a:lnTo>
                  <a:lnTo>
                    <a:pt x="6048" y="145"/>
                  </a:lnTo>
                  <a:cubicBezTo>
                    <a:pt x="6049" y="145"/>
                    <a:pt x="6050" y="144"/>
                    <a:pt x="6052" y="144"/>
                  </a:cubicBezTo>
                  <a:lnTo>
                    <a:pt x="6052" y="144"/>
                  </a:lnTo>
                  <a:cubicBezTo>
                    <a:pt x="5947" y="269"/>
                    <a:pt x="5861" y="407"/>
                    <a:pt x="5732" y="497"/>
                  </a:cubicBezTo>
                  <a:cubicBezTo>
                    <a:pt x="5309" y="796"/>
                    <a:pt x="4975" y="1171"/>
                    <a:pt x="4758" y="1647"/>
                  </a:cubicBezTo>
                  <a:cubicBezTo>
                    <a:pt x="4717" y="1740"/>
                    <a:pt x="4635" y="1823"/>
                    <a:pt x="4494" y="2028"/>
                  </a:cubicBezTo>
                  <a:cubicBezTo>
                    <a:pt x="4470" y="1740"/>
                    <a:pt x="4459" y="1594"/>
                    <a:pt x="4441" y="1400"/>
                  </a:cubicBezTo>
                  <a:cubicBezTo>
                    <a:pt x="3854" y="1635"/>
                    <a:pt x="3279" y="1758"/>
                    <a:pt x="2927" y="2309"/>
                  </a:cubicBezTo>
                  <a:cubicBezTo>
                    <a:pt x="2798" y="2503"/>
                    <a:pt x="2575" y="2632"/>
                    <a:pt x="2399" y="2791"/>
                  </a:cubicBezTo>
                  <a:lnTo>
                    <a:pt x="2405" y="2779"/>
                  </a:lnTo>
                  <a:lnTo>
                    <a:pt x="2405" y="2779"/>
                  </a:lnTo>
                  <a:cubicBezTo>
                    <a:pt x="2352" y="2837"/>
                    <a:pt x="2294" y="2884"/>
                    <a:pt x="2241" y="2937"/>
                  </a:cubicBezTo>
                  <a:lnTo>
                    <a:pt x="2259" y="2925"/>
                  </a:lnTo>
                  <a:lnTo>
                    <a:pt x="2259" y="2925"/>
                  </a:lnTo>
                  <a:cubicBezTo>
                    <a:pt x="2206" y="2972"/>
                    <a:pt x="2147" y="3025"/>
                    <a:pt x="2094" y="3078"/>
                  </a:cubicBezTo>
                  <a:lnTo>
                    <a:pt x="2106" y="3072"/>
                  </a:lnTo>
                  <a:lnTo>
                    <a:pt x="2106" y="3072"/>
                  </a:lnTo>
                  <a:cubicBezTo>
                    <a:pt x="2182" y="3354"/>
                    <a:pt x="1989" y="3512"/>
                    <a:pt x="1813" y="3671"/>
                  </a:cubicBezTo>
                  <a:lnTo>
                    <a:pt x="1819" y="3659"/>
                  </a:lnTo>
                  <a:lnTo>
                    <a:pt x="1819" y="3659"/>
                  </a:lnTo>
                  <a:cubicBezTo>
                    <a:pt x="1764" y="3703"/>
                    <a:pt x="1714" y="3752"/>
                    <a:pt x="1665" y="3801"/>
                  </a:cubicBezTo>
                  <a:lnTo>
                    <a:pt x="1665" y="3801"/>
                  </a:lnTo>
                  <a:cubicBezTo>
                    <a:pt x="1665" y="3798"/>
                    <a:pt x="1666" y="3796"/>
                    <a:pt x="1666" y="3794"/>
                  </a:cubicBezTo>
                  <a:lnTo>
                    <a:pt x="1666" y="3794"/>
                  </a:lnTo>
                  <a:lnTo>
                    <a:pt x="1654" y="3811"/>
                  </a:lnTo>
                  <a:cubicBezTo>
                    <a:pt x="1658" y="3808"/>
                    <a:pt x="1661" y="3804"/>
                    <a:pt x="1665" y="3801"/>
                  </a:cubicBezTo>
                  <a:lnTo>
                    <a:pt x="1665" y="3801"/>
                  </a:lnTo>
                  <a:cubicBezTo>
                    <a:pt x="1643" y="3934"/>
                    <a:pt x="1653" y="4083"/>
                    <a:pt x="1590" y="4187"/>
                  </a:cubicBezTo>
                  <a:cubicBezTo>
                    <a:pt x="1273" y="4697"/>
                    <a:pt x="886" y="5143"/>
                    <a:pt x="334" y="5425"/>
                  </a:cubicBezTo>
                  <a:lnTo>
                    <a:pt x="352" y="5419"/>
                  </a:lnTo>
                  <a:lnTo>
                    <a:pt x="352" y="5419"/>
                  </a:lnTo>
                  <a:cubicBezTo>
                    <a:pt x="235" y="5606"/>
                    <a:pt x="117" y="5788"/>
                    <a:pt x="0" y="5982"/>
                  </a:cubicBezTo>
                  <a:cubicBezTo>
                    <a:pt x="83" y="5993"/>
                    <a:pt x="165" y="5998"/>
                    <a:pt x="246" y="5998"/>
                  </a:cubicBezTo>
                  <a:cubicBezTo>
                    <a:pt x="797" y="5998"/>
                    <a:pt x="1293" y="5759"/>
                    <a:pt x="1801" y="5570"/>
                  </a:cubicBezTo>
                  <a:lnTo>
                    <a:pt x="1801" y="5570"/>
                  </a:lnTo>
                  <a:cubicBezTo>
                    <a:pt x="1801" y="5572"/>
                    <a:pt x="1801" y="5575"/>
                    <a:pt x="1801" y="5577"/>
                  </a:cubicBezTo>
                  <a:lnTo>
                    <a:pt x="1813" y="5565"/>
                  </a:lnTo>
                  <a:lnTo>
                    <a:pt x="1813" y="5565"/>
                  </a:lnTo>
                  <a:cubicBezTo>
                    <a:pt x="1809" y="5567"/>
                    <a:pt x="1805" y="5568"/>
                    <a:pt x="1801" y="5570"/>
                  </a:cubicBezTo>
                  <a:lnTo>
                    <a:pt x="1801" y="5570"/>
                  </a:lnTo>
                  <a:cubicBezTo>
                    <a:pt x="1803" y="5537"/>
                    <a:pt x="1813" y="5504"/>
                    <a:pt x="1819" y="5466"/>
                  </a:cubicBezTo>
                  <a:cubicBezTo>
                    <a:pt x="1860" y="5502"/>
                    <a:pt x="1902" y="5534"/>
                    <a:pt x="1948" y="5565"/>
                  </a:cubicBezTo>
                  <a:lnTo>
                    <a:pt x="1948" y="5565"/>
                  </a:lnTo>
                  <a:cubicBezTo>
                    <a:pt x="1948" y="5565"/>
                    <a:pt x="1948" y="5565"/>
                    <a:pt x="1948" y="5565"/>
                  </a:cubicBezTo>
                  <a:lnTo>
                    <a:pt x="1948" y="5565"/>
                  </a:lnTo>
                  <a:lnTo>
                    <a:pt x="1965" y="5577"/>
                  </a:lnTo>
                  <a:cubicBezTo>
                    <a:pt x="1959" y="5573"/>
                    <a:pt x="1954" y="5569"/>
                    <a:pt x="1948" y="5565"/>
                  </a:cubicBezTo>
                  <a:lnTo>
                    <a:pt x="1948" y="5565"/>
                  </a:lnTo>
                  <a:cubicBezTo>
                    <a:pt x="2009" y="5574"/>
                    <a:pt x="2069" y="5579"/>
                    <a:pt x="2127" y="5579"/>
                  </a:cubicBezTo>
                  <a:cubicBezTo>
                    <a:pt x="2558" y="5579"/>
                    <a:pt x="2905" y="5346"/>
                    <a:pt x="3256" y="5114"/>
                  </a:cubicBezTo>
                  <a:cubicBezTo>
                    <a:pt x="3496" y="4961"/>
                    <a:pt x="3737" y="4814"/>
                    <a:pt x="3983" y="4662"/>
                  </a:cubicBezTo>
                  <a:cubicBezTo>
                    <a:pt x="4118" y="4498"/>
                    <a:pt x="4230" y="4304"/>
                    <a:pt x="4394" y="4146"/>
                  </a:cubicBezTo>
                  <a:cubicBezTo>
                    <a:pt x="5022" y="3647"/>
                    <a:pt x="5450" y="3031"/>
                    <a:pt x="5608" y="2233"/>
                  </a:cubicBezTo>
                  <a:cubicBezTo>
                    <a:pt x="5655" y="2022"/>
                    <a:pt x="5702" y="1799"/>
                    <a:pt x="5814" y="1617"/>
                  </a:cubicBezTo>
                  <a:cubicBezTo>
                    <a:pt x="6084" y="1177"/>
                    <a:pt x="6172" y="567"/>
                    <a:pt x="6805" y="415"/>
                  </a:cubicBezTo>
                  <a:lnTo>
                    <a:pt x="6805" y="415"/>
                  </a:lnTo>
                  <a:lnTo>
                    <a:pt x="6799" y="432"/>
                  </a:lnTo>
                  <a:lnTo>
                    <a:pt x="6952" y="274"/>
                  </a:lnTo>
                  <a:lnTo>
                    <a:pt x="6934" y="291"/>
                  </a:lnTo>
                  <a:cubicBezTo>
                    <a:pt x="6920" y="125"/>
                    <a:pt x="6863" y="1"/>
                    <a:pt x="67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9"/>
            <p:cNvSpPr/>
            <p:nvPr/>
          </p:nvSpPr>
          <p:spPr>
            <a:xfrm>
              <a:off x="5859375" y="2035375"/>
              <a:ext cx="142125" cy="42375"/>
            </a:xfrm>
            <a:custGeom>
              <a:avLst/>
              <a:gdLst/>
              <a:ahLst/>
              <a:cxnLst/>
              <a:rect l="l" t="t" r="r" b="b"/>
              <a:pathLst>
                <a:path w="5685" h="1695" extrusionOk="0">
                  <a:moveTo>
                    <a:pt x="1622" y="1"/>
                  </a:moveTo>
                  <a:cubicBezTo>
                    <a:pt x="1444" y="1"/>
                    <a:pt x="1266" y="13"/>
                    <a:pt x="1085" y="44"/>
                  </a:cubicBezTo>
                  <a:cubicBezTo>
                    <a:pt x="505" y="149"/>
                    <a:pt x="147" y="483"/>
                    <a:pt x="0" y="1176"/>
                  </a:cubicBezTo>
                  <a:cubicBezTo>
                    <a:pt x="393" y="1234"/>
                    <a:pt x="804" y="1258"/>
                    <a:pt x="1185" y="1375"/>
                  </a:cubicBezTo>
                  <a:cubicBezTo>
                    <a:pt x="1830" y="1575"/>
                    <a:pt x="2488" y="1694"/>
                    <a:pt x="3150" y="1694"/>
                  </a:cubicBezTo>
                  <a:cubicBezTo>
                    <a:pt x="3361" y="1694"/>
                    <a:pt x="3572" y="1682"/>
                    <a:pt x="3784" y="1657"/>
                  </a:cubicBezTo>
                  <a:cubicBezTo>
                    <a:pt x="4470" y="1581"/>
                    <a:pt x="5127" y="1328"/>
                    <a:pt x="5685" y="894"/>
                  </a:cubicBezTo>
                  <a:cubicBezTo>
                    <a:pt x="5661" y="835"/>
                    <a:pt x="5644" y="771"/>
                    <a:pt x="5638" y="718"/>
                  </a:cubicBezTo>
                  <a:cubicBezTo>
                    <a:pt x="5479" y="683"/>
                    <a:pt x="5321" y="654"/>
                    <a:pt x="5163" y="618"/>
                  </a:cubicBezTo>
                  <a:cubicBezTo>
                    <a:pt x="4693" y="525"/>
                    <a:pt x="4224" y="395"/>
                    <a:pt x="3749" y="325"/>
                  </a:cubicBezTo>
                  <a:cubicBezTo>
                    <a:pt x="3042" y="212"/>
                    <a:pt x="2343" y="1"/>
                    <a:pt x="16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9"/>
            <p:cNvSpPr/>
            <p:nvPr/>
          </p:nvSpPr>
          <p:spPr>
            <a:xfrm>
              <a:off x="5885625" y="2007325"/>
              <a:ext cx="147025" cy="40150"/>
            </a:xfrm>
            <a:custGeom>
              <a:avLst/>
              <a:gdLst/>
              <a:ahLst/>
              <a:cxnLst/>
              <a:rect l="l" t="t" r="r" b="b"/>
              <a:pathLst>
                <a:path w="5881" h="1606" extrusionOk="0">
                  <a:moveTo>
                    <a:pt x="1505" y="1"/>
                  </a:moveTo>
                  <a:cubicBezTo>
                    <a:pt x="1426" y="1"/>
                    <a:pt x="1347" y="2"/>
                    <a:pt x="1267" y="4"/>
                  </a:cubicBezTo>
                  <a:cubicBezTo>
                    <a:pt x="681" y="10"/>
                    <a:pt x="247" y="327"/>
                    <a:pt x="0" y="831"/>
                  </a:cubicBezTo>
                  <a:cubicBezTo>
                    <a:pt x="645" y="896"/>
                    <a:pt x="1250" y="931"/>
                    <a:pt x="1848" y="1042"/>
                  </a:cubicBezTo>
                  <a:cubicBezTo>
                    <a:pt x="2435" y="1148"/>
                    <a:pt x="3004" y="1353"/>
                    <a:pt x="3596" y="1459"/>
                  </a:cubicBezTo>
                  <a:cubicBezTo>
                    <a:pt x="4066" y="1547"/>
                    <a:pt x="4553" y="1559"/>
                    <a:pt x="5081" y="1605"/>
                  </a:cubicBezTo>
                  <a:cubicBezTo>
                    <a:pt x="5275" y="1531"/>
                    <a:pt x="5532" y="1428"/>
                    <a:pt x="5790" y="1331"/>
                  </a:cubicBezTo>
                  <a:lnTo>
                    <a:pt x="5790" y="1331"/>
                  </a:lnTo>
                  <a:cubicBezTo>
                    <a:pt x="5790" y="1332"/>
                    <a:pt x="5790" y="1334"/>
                    <a:pt x="5790" y="1336"/>
                  </a:cubicBezTo>
                  <a:cubicBezTo>
                    <a:pt x="5796" y="1336"/>
                    <a:pt x="5808" y="1324"/>
                    <a:pt x="5808" y="1324"/>
                  </a:cubicBezTo>
                  <a:lnTo>
                    <a:pt x="5808" y="1324"/>
                  </a:lnTo>
                  <a:cubicBezTo>
                    <a:pt x="5802" y="1326"/>
                    <a:pt x="5796" y="1328"/>
                    <a:pt x="5790" y="1331"/>
                  </a:cubicBezTo>
                  <a:lnTo>
                    <a:pt x="5790" y="1331"/>
                  </a:lnTo>
                  <a:cubicBezTo>
                    <a:pt x="5782" y="1221"/>
                    <a:pt x="5881" y="1100"/>
                    <a:pt x="5638" y="1042"/>
                  </a:cubicBezTo>
                  <a:cubicBezTo>
                    <a:pt x="5022" y="896"/>
                    <a:pt x="4406" y="720"/>
                    <a:pt x="3831" y="456"/>
                  </a:cubicBezTo>
                  <a:cubicBezTo>
                    <a:pt x="3084" y="114"/>
                    <a:pt x="2303" y="1"/>
                    <a:pt x="1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9"/>
            <p:cNvSpPr/>
            <p:nvPr/>
          </p:nvSpPr>
          <p:spPr>
            <a:xfrm>
              <a:off x="5931525" y="1992250"/>
              <a:ext cx="145950" cy="38775"/>
            </a:xfrm>
            <a:custGeom>
              <a:avLst/>
              <a:gdLst/>
              <a:ahLst/>
              <a:cxnLst/>
              <a:rect l="l" t="t" r="r" b="b"/>
              <a:pathLst>
                <a:path w="5838" h="1551" extrusionOk="0">
                  <a:moveTo>
                    <a:pt x="1552" y="1"/>
                  </a:moveTo>
                  <a:cubicBezTo>
                    <a:pt x="1037" y="1"/>
                    <a:pt x="521" y="145"/>
                    <a:pt x="0" y="296"/>
                  </a:cubicBezTo>
                  <a:cubicBezTo>
                    <a:pt x="986" y="319"/>
                    <a:pt x="1842" y="724"/>
                    <a:pt x="2728" y="1059"/>
                  </a:cubicBezTo>
                  <a:cubicBezTo>
                    <a:pt x="3274" y="1264"/>
                    <a:pt x="3849" y="1399"/>
                    <a:pt x="4424" y="1475"/>
                  </a:cubicBezTo>
                  <a:cubicBezTo>
                    <a:pt x="4646" y="1509"/>
                    <a:pt x="4873" y="1551"/>
                    <a:pt x="5100" y="1551"/>
                  </a:cubicBezTo>
                  <a:cubicBezTo>
                    <a:pt x="5347" y="1551"/>
                    <a:pt x="5594" y="1502"/>
                    <a:pt x="5837" y="1340"/>
                  </a:cubicBezTo>
                  <a:cubicBezTo>
                    <a:pt x="4930" y="1008"/>
                    <a:pt x="4153" y="345"/>
                    <a:pt x="3137" y="345"/>
                  </a:cubicBezTo>
                  <a:cubicBezTo>
                    <a:pt x="3095" y="345"/>
                    <a:pt x="3053" y="346"/>
                    <a:pt x="3010" y="349"/>
                  </a:cubicBezTo>
                  <a:cubicBezTo>
                    <a:pt x="2893" y="349"/>
                    <a:pt x="2758" y="325"/>
                    <a:pt x="2658" y="273"/>
                  </a:cubicBezTo>
                  <a:cubicBezTo>
                    <a:pt x="2289" y="75"/>
                    <a:pt x="1921" y="1"/>
                    <a:pt x="15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9"/>
            <p:cNvSpPr/>
            <p:nvPr/>
          </p:nvSpPr>
          <p:spPr>
            <a:xfrm>
              <a:off x="5836475" y="2071350"/>
              <a:ext cx="90375" cy="31300"/>
            </a:xfrm>
            <a:custGeom>
              <a:avLst/>
              <a:gdLst/>
              <a:ahLst/>
              <a:cxnLst/>
              <a:rect l="l" t="t" r="r" b="b"/>
              <a:pathLst>
                <a:path w="3615" h="1252" extrusionOk="0">
                  <a:moveTo>
                    <a:pt x="1143" y="1"/>
                  </a:moveTo>
                  <a:cubicBezTo>
                    <a:pt x="596" y="1"/>
                    <a:pt x="352" y="281"/>
                    <a:pt x="159" y="769"/>
                  </a:cubicBezTo>
                  <a:cubicBezTo>
                    <a:pt x="101" y="916"/>
                    <a:pt x="48" y="1080"/>
                    <a:pt x="1" y="1233"/>
                  </a:cubicBezTo>
                  <a:cubicBezTo>
                    <a:pt x="282" y="1233"/>
                    <a:pt x="546" y="1224"/>
                    <a:pt x="803" y="1224"/>
                  </a:cubicBezTo>
                  <a:cubicBezTo>
                    <a:pt x="964" y="1224"/>
                    <a:pt x="1122" y="1227"/>
                    <a:pt x="1280" y="1239"/>
                  </a:cubicBezTo>
                  <a:cubicBezTo>
                    <a:pt x="1383" y="1247"/>
                    <a:pt x="1485" y="1252"/>
                    <a:pt x="1586" y="1252"/>
                  </a:cubicBezTo>
                  <a:cubicBezTo>
                    <a:pt x="2045" y="1252"/>
                    <a:pt x="2477" y="1155"/>
                    <a:pt x="2881" y="881"/>
                  </a:cubicBezTo>
                  <a:cubicBezTo>
                    <a:pt x="3063" y="757"/>
                    <a:pt x="3333" y="740"/>
                    <a:pt x="3562" y="675"/>
                  </a:cubicBezTo>
                  <a:cubicBezTo>
                    <a:pt x="3562" y="675"/>
                    <a:pt x="3609" y="687"/>
                    <a:pt x="3615" y="687"/>
                  </a:cubicBezTo>
                  <a:cubicBezTo>
                    <a:pt x="3456" y="593"/>
                    <a:pt x="3321" y="464"/>
                    <a:pt x="3157" y="417"/>
                  </a:cubicBezTo>
                  <a:cubicBezTo>
                    <a:pt x="2688" y="288"/>
                    <a:pt x="2213" y="188"/>
                    <a:pt x="1743" y="83"/>
                  </a:cubicBezTo>
                  <a:cubicBezTo>
                    <a:pt x="1509" y="28"/>
                    <a:pt x="1312" y="1"/>
                    <a:pt x="114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9"/>
            <p:cNvSpPr/>
            <p:nvPr/>
          </p:nvSpPr>
          <p:spPr>
            <a:xfrm>
              <a:off x="5811700" y="2107150"/>
              <a:ext cx="71150" cy="33825"/>
            </a:xfrm>
            <a:custGeom>
              <a:avLst/>
              <a:gdLst/>
              <a:ahLst/>
              <a:cxnLst/>
              <a:rect l="l" t="t" r="r" b="b"/>
              <a:pathLst>
                <a:path w="2846" h="1353" extrusionOk="0">
                  <a:moveTo>
                    <a:pt x="2329" y="593"/>
                  </a:moveTo>
                  <a:cubicBezTo>
                    <a:pt x="2327" y="596"/>
                    <a:pt x="2324" y="600"/>
                    <a:pt x="2321" y="603"/>
                  </a:cubicBezTo>
                  <a:lnTo>
                    <a:pt x="2321" y="603"/>
                  </a:lnTo>
                  <a:cubicBezTo>
                    <a:pt x="2326" y="600"/>
                    <a:pt x="2329" y="593"/>
                    <a:pt x="2329" y="593"/>
                  </a:cubicBezTo>
                  <a:close/>
                  <a:moveTo>
                    <a:pt x="2846" y="0"/>
                  </a:moveTo>
                  <a:cubicBezTo>
                    <a:pt x="2030" y="35"/>
                    <a:pt x="1385" y="65"/>
                    <a:pt x="845" y="88"/>
                  </a:cubicBezTo>
                  <a:cubicBezTo>
                    <a:pt x="511" y="458"/>
                    <a:pt x="259" y="745"/>
                    <a:pt x="0" y="1033"/>
                  </a:cubicBezTo>
                  <a:cubicBezTo>
                    <a:pt x="12" y="1103"/>
                    <a:pt x="12" y="1220"/>
                    <a:pt x="53" y="1238"/>
                  </a:cubicBezTo>
                  <a:cubicBezTo>
                    <a:pt x="256" y="1316"/>
                    <a:pt x="476" y="1353"/>
                    <a:pt x="700" y="1353"/>
                  </a:cubicBezTo>
                  <a:cubicBezTo>
                    <a:pt x="1314" y="1353"/>
                    <a:pt x="1954" y="1075"/>
                    <a:pt x="2321" y="603"/>
                  </a:cubicBezTo>
                  <a:lnTo>
                    <a:pt x="2321" y="603"/>
                  </a:lnTo>
                  <a:cubicBezTo>
                    <a:pt x="2320" y="604"/>
                    <a:pt x="2319" y="604"/>
                    <a:pt x="2318" y="604"/>
                  </a:cubicBezTo>
                  <a:cubicBezTo>
                    <a:pt x="2458" y="446"/>
                    <a:pt x="2588" y="293"/>
                    <a:pt x="28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9"/>
            <p:cNvSpPr/>
            <p:nvPr/>
          </p:nvSpPr>
          <p:spPr>
            <a:xfrm>
              <a:off x="6023925" y="2035725"/>
              <a:ext cx="58525" cy="71150"/>
            </a:xfrm>
            <a:custGeom>
              <a:avLst/>
              <a:gdLst/>
              <a:ahLst/>
              <a:cxnLst/>
              <a:rect l="l" t="t" r="r" b="b"/>
              <a:pathLst>
                <a:path w="2341" h="2846" extrusionOk="0">
                  <a:moveTo>
                    <a:pt x="2265" y="0"/>
                  </a:moveTo>
                  <a:cubicBezTo>
                    <a:pt x="1899" y="116"/>
                    <a:pt x="1534" y="232"/>
                    <a:pt x="1168" y="348"/>
                  </a:cubicBezTo>
                  <a:lnTo>
                    <a:pt x="1168" y="348"/>
                  </a:lnTo>
                  <a:cubicBezTo>
                    <a:pt x="1167" y="347"/>
                    <a:pt x="1165" y="347"/>
                    <a:pt x="1164" y="347"/>
                  </a:cubicBezTo>
                  <a:cubicBezTo>
                    <a:pt x="1159" y="347"/>
                    <a:pt x="1156" y="352"/>
                    <a:pt x="1156" y="352"/>
                  </a:cubicBezTo>
                  <a:cubicBezTo>
                    <a:pt x="1160" y="351"/>
                    <a:pt x="1164" y="350"/>
                    <a:pt x="1168" y="348"/>
                  </a:cubicBezTo>
                  <a:lnTo>
                    <a:pt x="1168" y="348"/>
                  </a:lnTo>
                  <a:cubicBezTo>
                    <a:pt x="1170" y="349"/>
                    <a:pt x="1172" y="350"/>
                    <a:pt x="1174" y="352"/>
                  </a:cubicBezTo>
                  <a:lnTo>
                    <a:pt x="1021" y="511"/>
                  </a:lnTo>
                  <a:lnTo>
                    <a:pt x="1027" y="493"/>
                  </a:lnTo>
                  <a:lnTo>
                    <a:pt x="1027" y="493"/>
                  </a:lnTo>
                  <a:cubicBezTo>
                    <a:pt x="910" y="669"/>
                    <a:pt x="798" y="851"/>
                    <a:pt x="687" y="1027"/>
                  </a:cubicBezTo>
                  <a:cubicBezTo>
                    <a:pt x="323" y="1555"/>
                    <a:pt x="53" y="2124"/>
                    <a:pt x="0" y="2845"/>
                  </a:cubicBezTo>
                  <a:cubicBezTo>
                    <a:pt x="1132" y="2136"/>
                    <a:pt x="1842" y="1191"/>
                    <a:pt x="2341" y="59"/>
                  </a:cubicBezTo>
                  <a:cubicBezTo>
                    <a:pt x="2312" y="41"/>
                    <a:pt x="2288" y="24"/>
                    <a:pt x="22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9"/>
            <p:cNvSpPr/>
            <p:nvPr/>
          </p:nvSpPr>
          <p:spPr>
            <a:xfrm>
              <a:off x="5879750" y="2094225"/>
              <a:ext cx="45200" cy="64575"/>
            </a:xfrm>
            <a:custGeom>
              <a:avLst/>
              <a:gdLst/>
              <a:ahLst/>
              <a:cxnLst/>
              <a:rect l="l" t="t" r="r" b="b"/>
              <a:pathLst>
                <a:path w="1808" h="2583" extrusionOk="0">
                  <a:moveTo>
                    <a:pt x="1766" y="1"/>
                  </a:moveTo>
                  <a:lnTo>
                    <a:pt x="1766" y="1"/>
                  </a:lnTo>
                  <a:cubicBezTo>
                    <a:pt x="1631" y="65"/>
                    <a:pt x="1496" y="112"/>
                    <a:pt x="1385" y="200"/>
                  </a:cubicBezTo>
                  <a:cubicBezTo>
                    <a:pt x="1074" y="435"/>
                    <a:pt x="775" y="699"/>
                    <a:pt x="476" y="945"/>
                  </a:cubicBezTo>
                  <a:cubicBezTo>
                    <a:pt x="331" y="1084"/>
                    <a:pt x="186" y="1229"/>
                    <a:pt x="36" y="1357"/>
                  </a:cubicBezTo>
                  <a:lnTo>
                    <a:pt x="36" y="1357"/>
                  </a:lnTo>
                  <a:cubicBezTo>
                    <a:pt x="36" y="1357"/>
                    <a:pt x="36" y="1356"/>
                    <a:pt x="36" y="1356"/>
                  </a:cubicBezTo>
                  <a:lnTo>
                    <a:pt x="36" y="1356"/>
                  </a:lnTo>
                  <a:lnTo>
                    <a:pt x="30" y="1362"/>
                  </a:lnTo>
                  <a:cubicBezTo>
                    <a:pt x="32" y="1360"/>
                    <a:pt x="34" y="1359"/>
                    <a:pt x="36" y="1357"/>
                  </a:cubicBezTo>
                  <a:lnTo>
                    <a:pt x="36" y="1357"/>
                  </a:lnTo>
                  <a:cubicBezTo>
                    <a:pt x="18" y="1480"/>
                    <a:pt x="12" y="1615"/>
                    <a:pt x="0" y="1737"/>
                  </a:cubicBezTo>
                  <a:cubicBezTo>
                    <a:pt x="94" y="1861"/>
                    <a:pt x="182" y="1978"/>
                    <a:pt x="276" y="2107"/>
                  </a:cubicBezTo>
                  <a:cubicBezTo>
                    <a:pt x="394" y="2265"/>
                    <a:pt x="511" y="2418"/>
                    <a:pt x="628" y="2582"/>
                  </a:cubicBezTo>
                  <a:cubicBezTo>
                    <a:pt x="974" y="2224"/>
                    <a:pt x="1309" y="1872"/>
                    <a:pt x="1649" y="1509"/>
                  </a:cubicBezTo>
                  <a:lnTo>
                    <a:pt x="1649" y="1509"/>
                  </a:lnTo>
                  <a:lnTo>
                    <a:pt x="1643" y="1526"/>
                  </a:lnTo>
                  <a:cubicBezTo>
                    <a:pt x="1700" y="1475"/>
                    <a:pt x="1745" y="1424"/>
                    <a:pt x="1796" y="1379"/>
                  </a:cubicBezTo>
                  <a:lnTo>
                    <a:pt x="1796" y="1379"/>
                  </a:lnTo>
                  <a:cubicBezTo>
                    <a:pt x="1796" y="1381"/>
                    <a:pt x="1796" y="1383"/>
                    <a:pt x="1796" y="1385"/>
                  </a:cubicBezTo>
                  <a:lnTo>
                    <a:pt x="1801" y="1374"/>
                  </a:lnTo>
                  <a:lnTo>
                    <a:pt x="1801" y="1374"/>
                  </a:lnTo>
                  <a:cubicBezTo>
                    <a:pt x="1800" y="1375"/>
                    <a:pt x="1798" y="1377"/>
                    <a:pt x="1796" y="1379"/>
                  </a:cubicBezTo>
                  <a:lnTo>
                    <a:pt x="1796" y="1379"/>
                  </a:lnTo>
                  <a:cubicBezTo>
                    <a:pt x="1801" y="1240"/>
                    <a:pt x="1802" y="1113"/>
                    <a:pt x="1807" y="975"/>
                  </a:cubicBezTo>
                  <a:cubicBezTo>
                    <a:pt x="1567" y="658"/>
                    <a:pt x="1766" y="324"/>
                    <a:pt x="176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9"/>
            <p:cNvSpPr/>
            <p:nvPr/>
          </p:nvSpPr>
          <p:spPr>
            <a:xfrm>
              <a:off x="6085225" y="2006975"/>
              <a:ext cx="69675" cy="45350"/>
            </a:xfrm>
            <a:custGeom>
              <a:avLst/>
              <a:gdLst/>
              <a:ahLst/>
              <a:cxnLst/>
              <a:rect l="l" t="t" r="r" b="b"/>
              <a:pathLst>
                <a:path w="2787" h="1814" extrusionOk="0">
                  <a:moveTo>
                    <a:pt x="2646" y="0"/>
                  </a:moveTo>
                  <a:cubicBezTo>
                    <a:pt x="2552" y="6"/>
                    <a:pt x="2464" y="24"/>
                    <a:pt x="2370" y="30"/>
                  </a:cubicBezTo>
                  <a:lnTo>
                    <a:pt x="2365" y="24"/>
                  </a:lnTo>
                  <a:cubicBezTo>
                    <a:pt x="2101" y="317"/>
                    <a:pt x="1837" y="605"/>
                    <a:pt x="1655" y="810"/>
                  </a:cubicBezTo>
                  <a:cubicBezTo>
                    <a:pt x="1479" y="760"/>
                    <a:pt x="1363" y="692"/>
                    <a:pt x="1279" y="692"/>
                  </a:cubicBezTo>
                  <a:cubicBezTo>
                    <a:pt x="1264" y="692"/>
                    <a:pt x="1251" y="694"/>
                    <a:pt x="1238" y="698"/>
                  </a:cubicBezTo>
                  <a:cubicBezTo>
                    <a:pt x="831" y="850"/>
                    <a:pt x="430" y="1030"/>
                    <a:pt x="35" y="1198"/>
                  </a:cubicBezTo>
                  <a:lnTo>
                    <a:pt x="35" y="1198"/>
                  </a:lnTo>
                  <a:cubicBezTo>
                    <a:pt x="35" y="1194"/>
                    <a:pt x="35" y="1190"/>
                    <a:pt x="36" y="1185"/>
                  </a:cubicBezTo>
                  <a:lnTo>
                    <a:pt x="36" y="1185"/>
                  </a:lnTo>
                  <a:lnTo>
                    <a:pt x="24" y="1203"/>
                  </a:lnTo>
                  <a:cubicBezTo>
                    <a:pt x="27" y="1201"/>
                    <a:pt x="31" y="1200"/>
                    <a:pt x="35" y="1198"/>
                  </a:cubicBezTo>
                  <a:lnTo>
                    <a:pt x="35" y="1198"/>
                  </a:lnTo>
                  <a:cubicBezTo>
                    <a:pt x="23" y="1335"/>
                    <a:pt x="12" y="1465"/>
                    <a:pt x="0" y="1602"/>
                  </a:cubicBezTo>
                  <a:cubicBezTo>
                    <a:pt x="71" y="1666"/>
                    <a:pt x="147" y="1737"/>
                    <a:pt x="217" y="1813"/>
                  </a:cubicBezTo>
                  <a:cubicBezTo>
                    <a:pt x="581" y="1578"/>
                    <a:pt x="939" y="1350"/>
                    <a:pt x="1303" y="1115"/>
                  </a:cubicBezTo>
                  <a:cubicBezTo>
                    <a:pt x="1332" y="1162"/>
                    <a:pt x="1385" y="1232"/>
                    <a:pt x="1438" y="1309"/>
                  </a:cubicBezTo>
                  <a:cubicBezTo>
                    <a:pt x="2458" y="957"/>
                    <a:pt x="2458" y="957"/>
                    <a:pt x="2787" y="112"/>
                  </a:cubicBezTo>
                  <a:cubicBezTo>
                    <a:pt x="2740" y="77"/>
                    <a:pt x="2693" y="36"/>
                    <a:pt x="26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9"/>
            <p:cNvSpPr/>
            <p:nvPr/>
          </p:nvSpPr>
          <p:spPr>
            <a:xfrm>
              <a:off x="6037125" y="1995500"/>
              <a:ext cx="81275" cy="25675"/>
            </a:xfrm>
            <a:custGeom>
              <a:avLst/>
              <a:gdLst/>
              <a:ahLst/>
              <a:cxnLst/>
              <a:rect l="l" t="t" r="r" b="b"/>
              <a:pathLst>
                <a:path w="3251" h="1027" extrusionOk="0">
                  <a:moveTo>
                    <a:pt x="683" y="1"/>
                  </a:moveTo>
                  <a:cubicBezTo>
                    <a:pt x="465" y="1"/>
                    <a:pt x="238" y="32"/>
                    <a:pt x="0" y="107"/>
                  </a:cubicBezTo>
                  <a:cubicBezTo>
                    <a:pt x="1085" y="736"/>
                    <a:pt x="1786" y="1026"/>
                    <a:pt x="2373" y="1026"/>
                  </a:cubicBezTo>
                  <a:cubicBezTo>
                    <a:pt x="2684" y="1026"/>
                    <a:pt x="2963" y="945"/>
                    <a:pt x="3250" y="788"/>
                  </a:cubicBezTo>
                  <a:cubicBezTo>
                    <a:pt x="2366" y="547"/>
                    <a:pt x="1592" y="1"/>
                    <a:pt x="6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9"/>
            <p:cNvSpPr/>
            <p:nvPr/>
          </p:nvSpPr>
          <p:spPr>
            <a:xfrm>
              <a:off x="6090950" y="1992350"/>
              <a:ext cx="66450" cy="15550"/>
            </a:xfrm>
            <a:custGeom>
              <a:avLst/>
              <a:gdLst/>
              <a:ahLst/>
              <a:cxnLst/>
              <a:rect l="l" t="t" r="r" b="b"/>
              <a:pathLst>
                <a:path w="2658" h="622" extrusionOk="0">
                  <a:moveTo>
                    <a:pt x="1693" y="1"/>
                  </a:moveTo>
                  <a:cubicBezTo>
                    <a:pt x="1123" y="1"/>
                    <a:pt x="565" y="60"/>
                    <a:pt x="0" y="139"/>
                  </a:cubicBezTo>
                  <a:cubicBezTo>
                    <a:pt x="290" y="446"/>
                    <a:pt x="629" y="621"/>
                    <a:pt x="1034" y="621"/>
                  </a:cubicBezTo>
                  <a:cubicBezTo>
                    <a:pt x="1047" y="621"/>
                    <a:pt x="1061" y="621"/>
                    <a:pt x="1074" y="621"/>
                  </a:cubicBezTo>
                  <a:cubicBezTo>
                    <a:pt x="1437" y="615"/>
                    <a:pt x="1789" y="609"/>
                    <a:pt x="2147" y="609"/>
                  </a:cubicBezTo>
                  <a:cubicBezTo>
                    <a:pt x="2147" y="609"/>
                    <a:pt x="2141" y="615"/>
                    <a:pt x="2147" y="615"/>
                  </a:cubicBezTo>
                  <a:cubicBezTo>
                    <a:pt x="2300" y="445"/>
                    <a:pt x="2464" y="280"/>
                    <a:pt x="2658" y="63"/>
                  </a:cubicBezTo>
                  <a:cubicBezTo>
                    <a:pt x="2330" y="19"/>
                    <a:pt x="2010" y="1"/>
                    <a:pt x="169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9"/>
            <p:cNvSpPr/>
            <p:nvPr/>
          </p:nvSpPr>
          <p:spPr>
            <a:xfrm>
              <a:off x="5918750" y="2088225"/>
              <a:ext cx="23650" cy="30375"/>
            </a:xfrm>
            <a:custGeom>
              <a:avLst/>
              <a:gdLst/>
              <a:ahLst/>
              <a:cxnLst/>
              <a:rect l="l" t="t" r="r" b="b"/>
              <a:pathLst>
                <a:path w="946" h="1215" extrusionOk="0">
                  <a:moveTo>
                    <a:pt x="271" y="0"/>
                  </a:moveTo>
                  <a:cubicBezTo>
                    <a:pt x="241" y="82"/>
                    <a:pt x="218" y="159"/>
                    <a:pt x="200" y="241"/>
                  </a:cubicBezTo>
                  <a:cubicBezTo>
                    <a:pt x="206" y="564"/>
                    <a:pt x="1" y="904"/>
                    <a:pt x="241" y="1215"/>
                  </a:cubicBezTo>
                  <a:cubicBezTo>
                    <a:pt x="335" y="1150"/>
                    <a:pt x="435" y="1086"/>
                    <a:pt x="523" y="1021"/>
                  </a:cubicBezTo>
                  <a:lnTo>
                    <a:pt x="523" y="1021"/>
                  </a:lnTo>
                  <a:lnTo>
                    <a:pt x="511" y="1027"/>
                  </a:lnTo>
                  <a:cubicBezTo>
                    <a:pt x="564" y="974"/>
                    <a:pt x="623" y="921"/>
                    <a:pt x="676" y="874"/>
                  </a:cubicBezTo>
                  <a:lnTo>
                    <a:pt x="676" y="874"/>
                  </a:lnTo>
                  <a:lnTo>
                    <a:pt x="658" y="886"/>
                  </a:lnTo>
                  <a:cubicBezTo>
                    <a:pt x="709" y="829"/>
                    <a:pt x="766" y="778"/>
                    <a:pt x="818" y="732"/>
                  </a:cubicBezTo>
                  <a:lnTo>
                    <a:pt x="818" y="732"/>
                  </a:lnTo>
                  <a:cubicBezTo>
                    <a:pt x="817" y="734"/>
                    <a:pt x="817" y="737"/>
                    <a:pt x="816" y="740"/>
                  </a:cubicBezTo>
                  <a:lnTo>
                    <a:pt x="822" y="728"/>
                  </a:lnTo>
                  <a:lnTo>
                    <a:pt x="822" y="728"/>
                  </a:lnTo>
                  <a:cubicBezTo>
                    <a:pt x="821" y="729"/>
                    <a:pt x="819" y="730"/>
                    <a:pt x="818" y="732"/>
                  </a:cubicBezTo>
                  <a:lnTo>
                    <a:pt x="818" y="732"/>
                  </a:lnTo>
                  <a:cubicBezTo>
                    <a:pt x="859" y="523"/>
                    <a:pt x="905" y="302"/>
                    <a:pt x="945" y="59"/>
                  </a:cubicBezTo>
                  <a:cubicBezTo>
                    <a:pt x="728" y="41"/>
                    <a:pt x="523" y="30"/>
                    <a:pt x="318" y="12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9"/>
            <p:cNvSpPr/>
            <p:nvPr/>
          </p:nvSpPr>
          <p:spPr>
            <a:xfrm>
              <a:off x="5865525" y="2121950"/>
              <a:ext cx="15150" cy="21450"/>
            </a:xfrm>
            <a:custGeom>
              <a:avLst/>
              <a:gdLst/>
              <a:ahLst/>
              <a:cxnLst/>
              <a:rect l="l" t="t" r="r" b="b"/>
              <a:pathLst>
                <a:path w="606" h="858" extrusionOk="0">
                  <a:moveTo>
                    <a:pt x="176" y="1"/>
                  </a:moveTo>
                  <a:lnTo>
                    <a:pt x="165" y="12"/>
                  </a:lnTo>
                  <a:cubicBezTo>
                    <a:pt x="167" y="16"/>
                    <a:pt x="170" y="19"/>
                    <a:pt x="173" y="22"/>
                  </a:cubicBezTo>
                  <a:lnTo>
                    <a:pt x="173" y="22"/>
                  </a:lnTo>
                  <a:cubicBezTo>
                    <a:pt x="174" y="15"/>
                    <a:pt x="175" y="8"/>
                    <a:pt x="176" y="1"/>
                  </a:cubicBezTo>
                  <a:close/>
                  <a:moveTo>
                    <a:pt x="173" y="22"/>
                  </a:moveTo>
                  <a:cubicBezTo>
                    <a:pt x="128" y="298"/>
                    <a:pt x="77" y="569"/>
                    <a:pt x="15" y="845"/>
                  </a:cubicBezTo>
                  <a:lnTo>
                    <a:pt x="15" y="845"/>
                  </a:lnTo>
                  <a:cubicBezTo>
                    <a:pt x="120" y="801"/>
                    <a:pt x="220" y="756"/>
                    <a:pt x="314" y="712"/>
                  </a:cubicBezTo>
                  <a:lnTo>
                    <a:pt x="314" y="712"/>
                  </a:lnTo>
                  <a:cubicBezTo>
                    <a:pt x="313" y="713"/>
                    <a:pt x="312" y="715"/>
                    <a:pt x="311" y="716"/>
                  </a:cubicBezTo>
                  <a:lnTo>
                    <a:pt x="317" y="710"/>
                  </a:lnTo>
                  <a:lnTo>
                    <a:pt x="317" y="710"/>
                  </a:lnTo>
                  <a:cubicBezTo>
                    <a:pt x="316" y="711"/>
                    <a:pt x="315" y="711"/>
                    <a:pt x="314" y="712"/>
                  </a:cubicBezTo>
                  <a:lnTo>
                    <a:pt x="314" y="712"/>
                  </a:lnTo>
                  <a:cubicBezTo>
                    <a:pt x="407" y="561"/>
                    <a:pt x="512" y="416"/>
                    <a:pt x="605" y="265"/>
                  </a:cubicBezTo>
                  <a:lnTo>
                    <a:pt x="605" y="265"/>
                  </a:lnTo>
                  <a:lnTo>
                    <a:pt x="599" y="271"/>
                  </a:lnTo>
                  <a:cubicBezTo>
                    <a:pt x="605" y="83"/>
                    <a:pt x="513" y="62"/>
                    <a:pt x="409" y="62"/>
                  </a:cubicBezTo>
                  <a:cubicBezTo>
                    <a:pt x="379" y="62"/>
                    <a:pt x="348" y="64"/>
                    <a:pt x="318" y="64"/>
                  </a:cubicBezTo>
                  <a:cubicBezTo>
                    <a:pt x="261" y="64"/>
                    <a:pt x="208" y="58"/>
                    <a:pt x="173" y="22"/>
                  </a:cubicBezTo>
                  <a:close/>
                  <a:moveTo>
                    <a:pt x="15" y="845"/>
                  </a:moveTo>
                  <a:cubicBezTo>
                    <a:pt x="10" y="847"/>
                    <a:pt x="5" y="849"/>
                    <a:pt x="0" y="851"/>
                  </a:cubicBezTo>
                  <a:lnTo>
                    <a:pt x="12" y="857"/>
                  </a:lnTo>
                  <a:cubicBezTo>
                    <a:pt x="13" y="853"/>
                    <a:pt x="14" y="849"/>
                    <a:pt x="15" y="84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9"/>
            <p:cNvSpPr/>
            <p:nvPr/>
          </p:nvSpPr>
          <p:spPr>
            <a:xfrm>
              <a:off x="6161775" y="2003300"/>
              <a:ext cx="10875" cy="13375"/>
            </a:xfrm>
            <a:custGeom>
              <a:avLst/>
              <a:gdLst/>
              <a:ahLst/>
              <a:cxnLst/>
              <a:rect l="l" t="t" r="r" b="b"/>
              <a:pathLst>
                <a:path w="435" h="535" extrusionOk="0">
                  <a:moveTo>
                    <a:pt x="294" y="1"/>
                  </a:moveTo>
                  <a:cubicBezTo>
                    <a:pt x="194" y="141"/>
                    <a:pt x="100" y="288"/>
                    <a:pt x="1" y="429"/>
                  </a:cubicBezTo>
                  <a:lnTo>
                    <a:pt x="112" y="535"/>
                  </a:lnTo>
                  <a:cubicBezTo>
                    <a:pt x="282" y="417"/>
                    <a:pt x="435" y="294"/>
                    <a:pt x="2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9"/>
            <p:cNvSpPr/>
            <p:nvPr/>
          </p:nvSpPr>
          <p:spPr>
            <a:xfrm>
              <a:off x="6180700" y="1985275"/>
              <a:ext cx="6625" cy="9850"/>
            </a:xfrm>
            <a:custGeom>
              <a:avLst/>
              <a:gdLst/>
              <a:ahLst/>
              <a:cxnLst/>
              <a:rect l="l" t="t" r="r" b="b"/>
              <a:pathLst>
                <a:path w="265" h="394" extrusionOk="0">
                  <a:moveTo>
                    <a:pt x="264" y="0"/>
                  </a:moveTo>
                  <a:lnTo>
                    <a:pt x="264" y="0"/>
                  </a:lnTo>
                  <a:cubicBezTo>
                    <a:pt x="194" y="18"/>
                    <a:pt x="124" y="41"/>
                    <a:pt x="59" y="53"/>
                  </a:cubicBezTo>
                  <a:cubicBezTo>
                    <a:pt x="47" y="135"/>
                    <a:pt x="24" y="217"/>
                    <a:pt x="0" y="288"/>
                  </a:cubicBezTo>
                  <a:cubicBezTo>
                    <a:pt x="36" y="323"/>
                    <a:pt x="77" y="352"/>
                    <a:pt x="106" y="393"/>
                  </a:cubicBezTo>
                  <a:cubicBezTo>
                    <a:pt x="165" y="258"/>
                    <a:pt x="212" y="135"/>
                    <a:pt x="2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9"/>
            <p:cNvSpPr/>
            <p:nvPr/>
          </p:nvSpPr>
          <p:spPr>
            <a:xfrm>
              <a:off x="6173075" y="1992450"/>
              <a:ext cx="10425" cy="13225"/>
            </a:xfrm>
            <a:custGeom>
              <a:avLst/>
              <a:gdLst/>
              <a:ahLst/>
              <a:cxnLst/>
              <a:rect l="l" t="t" r="r" b="b"/>
              <a:pathLst>
                <a:path w="417" h="529" extrusionOk="0">
                  <a:moveTo>
                    <a:pt x="311" y="1"/>
                  </a:moveTo>
                  <a:cubicBezTo>
                    <a:pt x="77" y="24"/>
                    <a:pt x="0" y="135"/>
                    <a:pt x="188" y="529"/>
                  </a:cubicBezTo>
                  <a:cubicBezTo>
                    <a:pt x="294" y="347"/>
                    <a:pt x="352" y="223"/>
                    <a:pt x="417" y="106"/>
                  </a:cubicBezTo>
                  <a:cubicBezTo>
                    <a:pt x="382" y="71"/>
                    <a:pt x="341" y="42"/>
                    <a:pt x="31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9"/>
            <p:cNvSpPr/>
            <p:nvPr/>
          </p:nvSpPr>
          <p:spPr>
            <a:xfrm>
              <a:off x="6080825" y="2047000"/>
              <a:ext cx="10150" cy="10300"/>
            </a:xfrm>
            <a:custGeom>
              <a:avLst/>
              <a:gdLst/>
              <a:ahLst/>
              <a:cxnLst/>
              <a:rect l="l" t="t" r="r" b="b"/>
              <a:pathLst>
                <a:path w="406" h="412" extrusionOk="0">
                  <a:moveTo>
                    <a:pt x="182" y="1"/>
                  </a:moveTo>
                  <a:cubicBezTo>
                    <a:pt x="118" y="95"/>
                    <a:pt x="59" y="189"/>
                    <a:pt x="0" y="277"/>
                  </a:cubicBezTo>
                  <a:cubicBezTo>
                    <a:pt x="41" y="324"/>
                    <a:pt x="83" y="365"/>
                    <a:pt x="124" y="412"/>
                  </a:cubicBezTo>
                  <a:cubicBezTo>
                    <a:pt x="217" y="341"/>
                    <a:pt x="305" y="277"/>
                    <a:pt x="405" y="212"/>
                  </a:cubicBezTo>
                  <a:cubicBezTo>
                    <a:pt x="329" y="148"/>
                    <a:pt x="259" y="71"/>
                    <a:pt x="1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9"/>
            <p:cNvSpPr/>
            <p:nvPr/>
          </p:nvSpPr>
          <p:spPr>
            <a:xfrm>
              <a:off x="5887075" y="2113300"/>
              <a:ext cx="4575" cy="4425"/>
            </a:xfrm>
            <a:custGeom>
              <a:avLst/>
              <a:gdLst/>
              <a:ahLst/>
              <a:cxnLst/>
              <a:rect l="l" t="t" r="r" b="b"/>
              <a:pathLst>
                <a:path w="183" h="177" extrusionOk="0">
                  <a:moveTo>
                    <a:pt x="48" y="1"/>
                  </a:moveTo>
                  <a:lnTo>
                    <a:pt x="1" y="53"/>
                  </a:lnTo>
                  <a:cubicBezTo>
                    <a:pt x="59" y="94"/>
                    <a:pt x="124" y="135"/>
                    <a:pt x="183" y="177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9"/>
            <p:cNvSpPr/>
            <p:nvPr/>
          </p:nvSpPr>
          <p:spPr>
            <a:xfrm>
              <a:off x="6151375" y="2004775"/>
              <a:ext cx="5300" cy="5000"/>
            </a:xfrm>
            <a:custGeom>
              <a:avLst/>
              <a:gdLst/>
              <a:ahLst/>
              <a:cxnLst/>
              <a:rect l="l" t="t" r="r" b="b"/>
              <a:pathLst>
                <a:path w="212" h="200" extrusionOk="0">
                  <a:moveTo>
                    <a:pt x="211" y="0"/>
                  </a:moveTo>
                  <a:lnTo>
                    <a:pt x="211" y="0"/>
                  </a:lnTo>
                  <a:cubicBezTo>
                    <a:pt x="147" y="30"/>
                    <a:pt x="76" y="59"/>
                    <a:pt x="0" y="88"/>
                  </a:cubicBezTo>
                  <a:cubicBezTo>
                    <a:pt x="47" y="124"/>
                    <a:pt x="88" y="165"/>
                    <a:pt x="141" y="200"/>
                  </a:cubicBezTo>
                  <a:cubicBezTo>
                    <a:pt x="164" y="129"/>
                    <a:pt x="194" y="65"/>
                    <a:pt x="2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9"/>
            <p:cNvSpPr/>
            <p:nvPr/>
          </p:nvSpPr>
          <p:spPr>
            <a:xfrm>
              <a:off x="5947225" y="2085575"/>
              <a:ext cx="2350" cy="2075"/>
            </a:xfrm>
            <a:custGeom>
              <a:avLst/>
              <a:gdLst/>
              <a:ahLst/>
              <a:cxnLst/>
              <a:rect l="l" t="t" r="r" b="b"/>
              <a:pathLst>
                <a:path w="94" h="83" extrusionOk="0">
                  <a:moveTo>
                    <a:pt x="47" y="1"/>
                  </a:moveTo>
                  <a:cubicBezTo>
                    <a:pt x="35" y="1"/>
                    <a:pt x="12" y="24"/>
                    <a:pt x="0" y="42"/>
                  </a:cubicBezTo>
                  <a:lnTo>
                    <a:pt x="65" y="83"/>
                  </a:lnTo>
                  <a:cubicBezTo>
                    <a:pt x="76" y="71"/>
                    <a:pt x="88" y="54"/>
                    <a:pt x="94" y="42"/>
                  </a:cubicBezTo>
                  <a:cubicBezTo>
                    <a:pt x="76" y="24"/>
                    <a:pt x="65" y="1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9"/>
            <p:cNvSpPr/>
            <p:nvPr/>
          </p:nvSpPr>
          <p:spPr>
            <a:xfrm>
              <a:off x="6079650" y="2053900"/>
              <a:ext cx="4275" cy="4425"/>
            </a:xfrm>
            <a:custGeom>
              <a:avLst/>
              <a:gdLst/>
              <a:ahLst/>
              <a:cxnLst/>
              <a:rect l="l" t="t" r="r" b="b"/>
              <a:pathLst>
                <a:path w="171" h="177" extrusionOk="0">
                  <a:moveTo>
                    <a:pt x="47" y="1"/>
                  </a:moveTo>
                  <a:lnTo>
                    <a:pt x="0" y="177"/>
                  </a:lnTo>
                  <a:cubicBezTo>
                    <a:pt x="59" y="165"/>
                    <a:pt x="112" y="147"/>
                    <a:pt x="171" y="136"/>
                  </a:cubicBezTo>
                  <a:cubicBezTo>
                    <a:pt x="130" y="89"/>
                    <a:pt x="88" y="48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9"/>
            <p:cNvSpPr/>
            <p:nvPr/>
          </p:nvSpPr>
          <p:spPr>
            <a:xfrm>
              <a:off x="6080375" y="2035575"/>
              <a:ext cx="5750" cy="1475"/>
            </a:xfrm>
            <a:custGeom>
              <a:avLst/>
              <a:gdLst/>
              <a:ahLst/>
              <a:cxnLst/>
              <a:rect l="l" t="t" r="r" b="b"/>
              <a:pathLst>
                <a:path w="230" h="59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24"/>
                    <a:pt x="54" y="36"/>
                    <a:pt x="77" y="59"/>
                  </a:cubicBezTo>
                  <a:cubicBezTo>
                    <a:pt x="114" y="55"/>
                    <a:pt x="149" y="54"/>
                    <a:pt x="184" y="49"/>
                  </a:cubicBezTo>
                  <a:lnTo>
                    <a:pt x="184" y="49"/>
                  </a:lnTo>
                  <a:cubicBezTo>
                    <a:pt x="195" y="52"/>
                    <a:pt x="206" y="55"/>
                    <a:pt x="218" y="59"/>
                  </a:cubicBezTo>
                  <a:lnTo>
                    <a:pt x="230" y="41"/>
                  </a:lnTo>
                  <a:lnTo>
                    <a:pt x="230" y="41"/>
                  </a:lnTo>
                  <a:cubicBezTo>
                    <a:pt x="214" y="45"/>
                    <a:pt x="199" y="47"/>
                    <a:pt x="184" y="49"/>
                  </a:cubicBezTo>
                  <a:lnTo>
                    <a:pt x="184" y="49"/>
                  </a:lnTo>
                  <a:cubicBezTo>
                    <a:pt x="122" y="32"/>
                    <a:pt x="66" y="2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9"/>
            <p:cNvSpPr/>
            <p:nvPr/>
          </p:nvSpPr>
          <p:spPr>
            <a:xfrm>
              <a:off x="6160325" y="2014000"/>
              <a:ext cx="4125" cy="4150"/>
            </a:xfrm>
            <a:custGeom>
              <a:avLst/>
              <a:gdLst/>
              <a:ahLst/>
              <a:cxnLst/>
              <a:rect l="l" t="t" r="r" b="b"/>
              <a:pathLst>
                <a:path w="165" h="166" extrusionOk="0">
                  <a:moveTo>
                    <a:pt x="53" y="1"/>
                  </a:moveTo>
                  <a:cubicBezTo>
                    <a:pt x="41" y="60"/>
                    <a:pt x="18" y="107"/>
                    <a:pt x="0" y="165"/>
                  </a:cubicBezTo>
                  <a:cubicBezTo>
                    <a:pt x="53" y="148"/>
                    <a:pt x="112" y="130"/>
                    <a:pt x="164" y="107"/>
                  </a:cubicBezTo>
                  <a:cubicBezTo>
                    <a:pt x="135" y="71"/>
                    <a:pt x="100" y="36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9"/>
            <p:cNvSpPr/>
            <p:nvPr/>
          </p:nvSpPr>
          <p:spPr>
            <a:xfrm>
              <a:off x="6156500" y="198555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106" y="1"/>
                  </a:moveTo>
                  <a:cubicBezTo>
                    <a:pt x="65" y="24"/>
                    <a:pt x="36" y="42"/>
                    <a:pt x="1" y="71"/>
                  </a:cubicBezTo>
                  <a:cubicBezTo>
                    <a:pt x="36" y="83"/>
                    <a:pt x="83" y="95"/>
                    <a:pt x="118" y="101"/>
                  </a:cubicBezTo>
                  <a:cubicBezTo>
                    <a:pt x="124" y="65"/>
                    <a:pt x="118" y="30"/>
                    <a:pt x="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9"/>
            <p:cNvSpPr/>
            <p:nvPr/>
          </p:nvSpPr>
          <p:spPr>
            <a:xfrm>
              <a:off x="5805250" y="1863850"/>
              <a:ext cx="133925" cy="30250"/>
            </a:xfrm>
            <a:custGeom>
              <a:avLst/>
              <a:gdLst/>
              <a:ahLst/>
              <a:cxnLst/>
              <a:rect l="l" t="t" r="r" b="b"/>
              <a:pathLst>
                <a:path w="5357" h="1210" extrusionOk="0">
                  <a:moveTo>
                    <a:pt x="3192" y="345"/>
                  </a:moveTo>
                  <a:cubicBezTo>
                    <a:pt x="3547" y="441"/>
                    <a:pt x="3897" y="539"/>
                    <a:pt x="4371" y="674"/>
                  </a:cubicBezTo>
                  <a:cubicBezTo>
                    <a:pt x="4181" y="699"/>
                    <a:pt x="4036" y="714"/>
                    <a:pt x="3917" y="714"/>
                  </a:cubicBezTo>
                  <a:cubicBezTo>
                    <a:pt x="3618" y="714"/>
                    <a:pt x="3480" y="619"/>
                    <a:pt x="3192" y="345"/>
                  </a:cubicBezTo>
                  <a:close/>
                  <a:moveTo>
                    <a:pt x="3663" y="0"/>
                  </a:moveTo>
                  <a:cubicBezTo>
                    <a:pt x="3384" y="0"/>
                    <a:pt x="3101" y="24"/>
                    <a:pt x="2816" y="64"/>
                  </a:cubicBezTo>
                  <a:lnTo>
                    <a:pt x="2828" y="64"/>
                  </a:lnTo>
                  <a:cubicBezTo>
                    <a:pt x="2876" y="91"/>
                    <a:pt x="2885" y="128"/>
                    <a:pt x="2864" y="175"/>
                  </a:cubicBezTo>
                  <a:lnTo>
                    <a:pt x="2864" y="175"/>
                  </a:lnTo>
                  <a:cubicBezTo>
                    <a:pt x="2730" y="146"/>
                    <a:pt x="2592" y="128"/>
                    <a:pt x="2458" y="99"/>
                  </a:cubicBezTo>
                  <a:cubicBezTo>
                    <a:pt x="2246" y="50"/>
                    <a:pt x="2039" y="27"/>
                    <a:pt x="1834" y="27"/>
                  </a:cubicBezTo>
                  <a:cubicBezTo>
                    <a:pt x="1230" y="27"/>
                    <a:pt x="644" y="228"/>
                    <a:pt x="0" y="557"/>
                  </a:cubicBezTo>
                  <a:cubicBezTo>
                    <a:pt x="1109" y="798"/>
                    <a:pt x="2048" y="1009"/>
                    <a:pt x="2992" y="1196"/>
                  </a:cubicBezTo>
                  <a:cubicBezTo>
                    <a:pt x="3040" y="1206"/>
                    <a:pt x="3090" y="1209"/>
                    <a:pt x="3141" y="1209"/>
                  </a:cubicBezTo>
                  <a:cubicBezTo>
                    <a:pt x="3320" y="1209"/>
                    <a:pt x="3512" y="1161"/>
                    <a:pt x="3690" y="1120"/>
                  </a:cubicBezTo>
                  <a:cubicBezTo>
                    <a:pt x="4200" y="1009"/>
                    <a:pt x="4703" y="880"/>
                    <a:pt x="5213" y="757"/>
                  </a:cubicBezTo>
                  <a:lnTo>
                    <a:pt x="5213" y="757"/>
                  </a:lnTo>
                  <a:cubicBezTo>
                    <a:pt x="5212" y="759"/>
                    <a:pt x="5211" y="761"/>
                    <a:pt x="5210" y="762"/>
                  </a:cubicBezTo>
                  <a:lnTo>
                    <a:pt x="5216" y="756"/>
                  </a:lnTo>
                  <a:lnTo>
                    <a:pt x="5216" y="756"/>
                  </a:lnTo>
                  <a:cubicBezTo>
                    <a:pt x="5215" y="757"/>
                    <a:pt x="5214" y="757"/>
                    <a:pt x="5213" y="757"/>
                  </a:cubicBezTo>
                  <a:lnTo>
                    <a:pt x="5213" y="757"/>
                  </a:lnTo>
                  <a:cubicBezTo>
                    <a:pt x="5253" y="683"/>
                    <a:pt x="5305" y="620"/>
                    <a:pt x="5356" y="551"/>
                  </a:cubicBezTo>
                  <a:cubicBezTo>
                    <a:pt x="5345" y="492"/>
                    <a:pt x="5345" y="434"/>
                    <a:pt x="5345" y="375"/>
                  </a:cubicBezTo>
                  <a:cubicBezTo>
                    <a:pt x="4803" y="102"/>
                    <a:pt x="4240" y="0"/>
                    <a:pt x="36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9"/>
            <p:cNvSpPr/>
            <p:nvPr/>
          </p:nvSpPr>
          <p:spPr>
            <a:xfrm>
              <a:off x="5773575" y="1883425"/>
              <a:ext cx="108400" cy="26825"/>
            </a:xfrm>
            <a:custGeom>
              <a:avLst/>
              <a:gdLst/>
              <a:ahLst/>
              <a:cxnLst/>
              <a:rect l="l" t="t" r="r" b="b"/>
              <a:pathLst>
                <a:path w="4336" h="1073" extrusionOk="0">
                  <a:moveTo>
                    <a:pt x="1256" y="1"/>
                  </a:moveTo>
                  <a:cubicBezTo>
                    <a:pt x="791" y="1"/>
                    <a:pt x="405" y="235"/>
                    <a:pt x="0" y="654"/>
                  </a:cubicBezTo>
                  <a:cubicBezTo>
                    <a:pt x="769" y="771"/>
                    <a:pt x="1437" y="812"/>
                    <a:pt x="2053" y="988"/>
                  </a:cubicBezTo>
                  <a:cubicBezTo>
                    <a:pt x="2276" y="1052"/>
                    <a:pt x="2493" y="1073"/>
                    <a:pt x="2706" y="1073"/>
                  </a:cubicBezTo>
                  <a:cubicBezTo>
                    <a:pt x="3005" y="1073"/>
                    <a:pt x="3296" y="1032"/>
                    <a:pt x="3590" y="1012"/>
                  </a:cubicBezTo>
                  <a:cubicBezTo>
                    <a:pt x="3808" y="994"/>
                    <a:pt x="4001" y="824"/>
                    <a:pt x="4335" y="660"/>
                  </a:cubicBezTo>
                  <a:cubicBezTo>
                    <a:pt x="3326" y="431"/>
                    <a:pt x="2476" y="261"/>
                    <a:pt x="1637" y="50"/>
                  </a:cubicBezTo>
                  <a:cubicBezTo>
                    <a:pt x="1503" y="17"/>
                    <a:pt x="1377" y="1"/>
                    <a:pt x="12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9"/>
            <p:cNvSpPr/>
            <p:nvPr/>
          </p:nvSpPr>
          <p:spPr>
            <a:xfrm>
              <a:off x="5743650" y="1924200"/>
              <a:ext cx="85675" cy="36325"/>
            </a:xfrm>
            <a:custGeom>
              <a:avLst/>
              <a:gdLst/>
              <a:ahLst/>
              <a:cxnLst/>
              <a:rect l="l" t="t" r="r" b="b"/>
              <a:pathLst>
                <a:path w="3427" h="1453" extrusionOk="0">
                  <a:moveTo>
                    <a:pt x="787" y="554"/>
                  </a:moveTo>
                  <a:lnTo>
                    <a:pt x="781" y="572"/>
                  </a:lnTo>
                  <a:cubicBezTo>
                    <a:pt x="785" y="571"/>
                    <a:pt x="789" y="570"/>
                    <a:pt x="793" y="569"/>
                  </a:cubicBezTo>
                  <a:lnTo>
                    <a:pt x="793" y="569"/>
                  </a:lnTo>
                  <a:cubicBezTo>
                    <a:pt x="791" y="564"/>
                    <a:pt x="789" y="559"/>
                    <a:pt x="787" y="554"/>
                  </a:cubicBezTo>
                  <a:close/>
                  <a:moveTo>
                    <a:pt x="640" y="701"/>
                  </a:moveTo>
                  <a:lnTo>
                    <a:pt x="634" y="707"/>
                  </a:lnTo>
                  <a:cubicBezTo>
                    <a:pt x="636" y="707"/>
                    <a:pt x="638" y="708"/>
                    <a:pt x="640" y="709"/>
                  </a:cubicBezTo>
                  <a:lnTo>
                    <a:pt x="640" y="709"/>
                  </a:lnTo>
                  <a:cubicBezTo>
                    <a:pt x="640" y="706"/>
                    <a:pt x="640" y="703"/>
                    <a:pt x="640" y="701"/>
                  </a:cubicBezTo>
                  <a:close/>
                  <a:moveTo>
                    <a:pt x="3072" y="1"/>
                  </a:moveTo>
                  <a:cubicBezTo>
                    <a:pt x="3063" y="1"/>
                    <a:pt x="3054" y="1"/>
                    <a:pt x="3045" y="3"/>
                  </a:cubicBezTo>
                  <a:cubicBezTo>
                    <a:pt x="2453" y="138"/>
                    <a:pt x="1872" y="296"/>
                    <a:pt x="1285" y="454"/>
                  </a:cubicBezTo>
                  <a:cubicBezTo>
                    <a:pt x="1119" y="494"/>
                    <a:pt x="954" y="529"/>
                    <a:pt x="793" y="569"/>
                  </a:cubicBezTo>
                  <a:lnTo>
                    <a:pt x="793" y="569"/>
                  </a:lnTo>
                  <a:cubicBezTo>
                    <a:pt x="848" y="692"/>
                    <a:pt x="825" y="735"/>
                    <a:pt x="760" y="735"/>
                  </a:cubicBezTo>
                  <a:cubicBezTo>
                    <a:pt x="729" y="735"/>
                    <a:pt x="687" y="725"/>
                    <a:pt x="640" y="709"/>
                  </a:cubicBezTo>
                  <a:lnTo>
                    <a:pt x="640" y="709"/>
                  </a:lnTo>
                  <a:cubicBezTo>
                    <a:pt x="633" y="1116"/>
                    <a:pt x="105" y="996"/>
                    <a:pt x="0" y="1352"/>
                  </a:cubicBezTo>
                  <a:cubicBezTo>
                    <a:pt x="257" y="1419"/>
                    <a:pt x="504" y="1453"/>
                    <a:pt x="743" y="1453"/>
                  </a:cubicBezTo>
                  <a:cubicBezTo>
                    <a:pt x="1382" y="1453"/>
                    <a:pt x="1958" y="1211"/>
                    <a:pt x="2488" y="724"/>
                  </a:cubicBezTo>
                  <a:cubicBezTo>
                    <a:pt x="2751" y="479"/>
                    <a:pt x="3091" y="322"/>
                    <a:pt x="3401" y="124"/>
                  </a:cubicBezTo>
                  <a:lnTo>
                    <a:pt x="3401" y="124"/>
                  </a:lnTo>
                  <a:cubicBezTo>
                    <a:pt x="3408" y="127"/>
                    <a:pt x="3414" y="129"/>
                    <a:pt x="3421" y="132"/>
                  </a:cubicBezTo>
                  <a:lnTo>
                    <a:pt x="3426" y="108"/>
                  </a:lnTo>
                  <a:lnTo>
                    <a:pt x="3426" y="108"/>
                  </a:lnTo>
                  <a:cubicBezTo>
                    <a:pt x="3418" y="114"/>
                    <a:pt x="3410" y="119"/>
                    <a:pt x="3401" y="124"/>
                  </a:cubicBezTo>
                  <a:lnTo>
                    <a:pt x="3401" y="124"/>
                  </a:lnTo>
                  <a:cubicBezTo>
                    <a:pt x="3288" y="79"/>
                    <a:pt x="3172" y="1"/>
                    <a:pt x="307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9"/>
            <p:cNvSpPr/>
            <p:nvPr/>
          </p:nvSpPr>
          <p:spPr>
            <a:xfrm>
              <a:off x="5843675" y="1895650"/>
              <a:ext cx="66900" cy="60900"/>
            </a:xfrm>
            <a:custGeom>
              <a:avLst/>
              <a:gdLst/>
              <a:ahLst/>
              <a:cxnLst/>
              <a:rect l="l" t="t" r="r" b="b"/>
              <a:pathLst>
                <a:path w="2676" h="2436" extrusionOk="0">
                  <a:moveTo>
                    <a:pt x="2658" y="370"/>
                  </a:moveTo>
                  <a:lnTo>
                    <a:pt x="2658" y="370"/>
                  </a:lnTo>
                  <a:cubicBezTo>
                    <a:pt x="2656" y="370"/>
                    <a:pt x="2654" y="370"/>
                    <a:pt x="2653" y="370"/>
                  </a:cubicBezTo>
                  <a:lnTo>
                    <a:pt x="2653" y="370"/>
                  </a:lnTo>
                  <a:cubicBezTo>
                    <a:pt x="2652" y="374"/>
                    <a:pt x="2652" y="378"/>
                    <a:pt x="2652" y="382"/>
                  </a:cubicBezTo>
                  <a:lnTo>
                    <a:pt x="2658" y="370"/>
                  </a:lnTo>
                  <a:close/>
                  <a:moveTo>
                    <a:pt x="740" y="1109"/>
                  </a:moveTo>
                  <a:cubicBezTo>
                    <a:pt x="744" y="1110"/>
                    <a:pt x="748" y="1110"/>
                    <a:pt x="752" y="1110"/>
                  </a:cubicBezTo>
                  <a:lnTo>
                    <a:pt x="752" y="1110"/>
                  </a:lnTo>
                  <a:cubicBezTo>
                    <a:pt x="752" y="1110"/>
                    <a:pt x="751" y="1110"/>
                    <a:pt x="751" y="1109"/>
                  </a:cubicBezTo>
                  <a:close/>
                  <a:moveTo>
                    <a:pt x="2587" y="1"/>
                  </a:moveTo>
                  <a:cubicBezTo>
                    <a:pt x="2247" y="71"/>
                    <a:pt x="2001" y="229"/>
                    <a:pt x="1737" y="470"/>
                  </a:cubicBezTo>
                  <a:cubicBezTo>
                    <a:pt x="1465" y="719"/>
                    <a:pt x="1237" y="1111"/>
                    <a:pt x="788" y="1111"/>
                  </a:cubicBezTo>
                  <a:cubicBezTo>
                    <a:pt x="776" y="1111"/>
                    <a:pt x="764" y="1111"/>
                    <a:pt x="752" y="1110"/>
                  </a:cubicBezTo>
                  <a:lnTo>
                    <a:pt x="752" y="1110"/>
                  </a:lnTo>
                  <a:cubicBezTo>
                    <a:pt x="898" y="1309"/>
                    <a:pt x="722" y="1350"/>
                    <a:pt x="599" y="1420"/>
                  </a:cubicBezTo>
                  <a:lnTo>
                    <a:pt x="605" y="1403"/>
                  </a:lnTo>
                  <a:lnTo>
                    <a:pt x="605" y="1403"/>
                  </a:lnTo>
                  <a:cubicBezTo>
                    <a:pt x="458" y="1602"/>
                    <a:pt x="306" y="1800"/>
                    <a:pt x="160" y="1993"/>
                  </a:cubicBezTo>
                  <a:lnTo>
                    <a:pt x="160" y="1993"/>
                  </a:lnTo>
                  <a:cubicBezTo>
                    <a:pt x="104" y="2045"/>
                    <a:pt x="53" y="2096"/>
                    <a:pt x="7" y="2141"/>
                  </a:cubicBezTo>
                  <a:lnTo>
                    <a:pt x="7" y="2141"/>
                  </a:lnTo>
                  <a:cubicBezTo>
                    <a:pt x="7" y="2138"/>
                    <a:pt x="6" y="2134"/>
                    <a:pt x="6" y="2130"/>
                  </a:cubicBezTo>
                  <a:lnTo>
                    <a:pt x="6" y="2130"/>
                  </a:lnTo>
                  <a:lnTo>
                    <a:pt x="6" y="2142"/>
                  </a:lnTo>
                  <a:cubicBezTo>
                    <a:pt x="6" y="2142"/>
                    <a:pt x="7" y="2141"/>
                    <a:pt x="7" y="2141"/>
                  </a:cubicBezTo>
                  <a:lnTo>
                    <a:pt x="7" y="2141"/>
                  </a:lnTo>
                  <a:cubicBezTo>
                    <a:pt x="15" y="2272"/>
                    <a:pt x="0" y="2436"/>
                    <a:pt x="164" y="2436"/>
                  </a:cubicBezTo>
                  <a:cubicBezTo>
                    <a:pt x="189" y="2436"/>
                    <a:pt x="218" y="2432"/>
                    <a:pt x="253" y="2424"/>
                  </a:cubicBezTo>
                  <a:cubicBezTo>
                    <a:pt x="1109" y="2224"/>
                    <a:pt x="1813" y="1831"/>
                    <a:pt x="2136" y="939"/>
                  </a:cubicBezTo>
                  <a:cubicBezTo>
                    <a:pt x="2235" y="677"/>
                    <a:pt x="2282" y="379"/>
                    <a:pt x="2653" y="370"/>
                  </a:cubicBezTo>
                  <a:lnTo>
                    <a:pt x="2653" y="370"/>
                  </a:lnTo>
                  <a:cubicBezTo>
                    <a:pt x="2658" y="286"/>
                    <a:pt x="2664" y="196"/>
                    <a:pt x="2675" y="106"/>
                  </a:cubicBezTo>
                  <a:cubicBezTo>
                    <a:pt x="2646" y="77"/>
                    <a:pt x="2617" y="42"/>
                    <a:pt x="25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9"/>
            <p:cNvSpPr/>
            <p:nvPr/>
          </p:nvSpPr>
          <p:spPr>
            <a:xfrm>
              <a:off x="5790275" y="1914000"/>
              <a:ext cx="75725" cy="49600"/>
            </a:xfrm>
            <a:custGeom>
              <a:avLst/>
              <a:gdLst/>
              <a:ahLst/>
              <a:cxnLst/>
              <a:rect l="l" t="t" r="r" b="b"/>
              <a:pathLst>
                <a:path w="3029" h="1984" extrusionOk="0">
                  <a:moveTo>
                    <a:pt x="3028" y="0"/>
                  </a:moveTo>
                  <a:cubicBezTo>
                    <a:pt x="2471" y="194"/>
                    <a:pt x="2013" y="358"/>
                    <a:pt x="1556" y="522"/>
                  </a:cubicBezTo>
                  <a:cubicBezTo>
                    <a:pt x="1509" y="610"/>
                    <a:pt x="1479" y="727"/>
                    <a:pt x="1409" y="786"/>
                  </a:cubicBezTo>
                  <a:cubicBezTo>
                    <a:pt x="957" y="1167"/>
                    <a:pt x="500" y="1543"/>
                    <a:pt x="1" y="1959"/>
                  </a:cubicBezTo>
                  <a:cubicBezTo>
                    <a:pt x="194" y="1973"/>
                    <a:pt x="382" y="1984"/>
                    <a:pt x="565" y="1984"/>
                  </a:cubicBezTo>
                  <a:cubicBezTo>
                    <a:pt x="1160" y="1984"/>
                    <a:pt x="1695" y="1872"/>
                    <a:pt x="2130" y="1396"/>
                  </a:cubicBezTo>
                  <a:lnTo>
                    <a:pt x="2130" y="1408"/>
                  </a:lnTo>
                  <a:cubicBezTo>
                    <a:pt x="2187" y="1363"/>
                    <a:pt x="2238" y="1312"/>
                    <a:pt x="2289" y="1261"/>
                  </a:cubicBezTo>
                  <a:lnTo>
                    <a:pt x="2289" y="1261"/>
                  </a:lnTo>
                  <a:cubicBezTo>
                    <a:pt x="2289" y="1261"/>
                    <a:pt x="2289" y="1261"/>
                    <a:pt x="2289" y="1261"/>
                  </a:cubicBezTo>
                  <a:lnTo>
                    <a:pt x="2293" y="1257"/>
                  </a:lnTo>
                  <a:lnTo>
                    <a:pt x="2293" y="1257"/>
                  </a:lnTo>
                  <a:cubicBezTo>
                    <a:pt x="2291" y="1259"/>
                    <a:pt x="2290" y="1260"/>
                    <a:pt x="2289" y="1261"/>
                  </a:cubicBezTo>
                  <a:lnTo>
                    <a:pt x="2289" y="1261"/>
                  </a:lnTo>
                  <a:cubicBezTo>
                    <a:pt x="2195" y="892"/>
                    <a:pt x="2383" y="716"/>
                    <a:pt x="2735" y="669"/>
                  </a:cubicBezTo>
                  <a:lnTo>
                    <a:pt x="2735" y="669"/>
                  </a:lnTo>
                  <a:lnTo>
                    <a:pt x="2729" y="686"/>
                  </a:lnTo>
                  <a:lnTo>
                    <a:pt x="2881" y="375"/>
                  </a:lnTo>
                  <a:lnTo>
                    <a:pt x="2864" y="375"/>
                  </a:lnTo>
                  <a:cubicBezTo>
                    <a:pt x="2905" y="287"/>
                    <a:pt x="2940" y="205"/>
                    <a:pt x="30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9"/>
            <p:cNvSpPr/>
            <p:nvPr/>
          </p:nvSpPr>
          <p:spPr>
            <a:xfrm>
              <a:off x="5750400" y="1904875"/>
              <a:ext cx="76125" cy="20200"/>
            </a:xfrm>
            <a:custGeom>
              <a:avLst/>
              <a:gdLst/>
              <a:ahLst/>
              <a:cxnLst/>
              <a:rect l="l" t="t" r="r" b="b"/>
              <a:pathLst>
                <a:path w="3045" h="808" extrusionOk="0">
                  <a:moveTo>
                    <a:pt x="962" y="1"/>
                  </a:moveTo>
                  <a:cubicBezTo>
                    <a:pt x="614" y="1"/>
                    <a:pt x="418" y="185"/>
                    <a:pt x="0" y="729"/>
                  </a:cubicBezTo>
                  <a:cubicBezTo>
                    <a:pt x="226" y="785"/>
                    <a:pt x="445" y="808"/>
                    <a:pt x="660" y="808"/>
                  </a:cubicBezTo>
                  <a:cubicBezTo>
                    <a:pt x="1496" y="808"/>
                    <a:pt x="2256" y="460"/>
                    <a:pt x="3045" y="394"/>
                  </a:cubicBezTo>
                  <a:cubicBezTo>
                    <a:pt x="2546" y="271"/>
                    <a:pt x="2042" y="212"/>
                    <a:pt x="1549" y="95"/>
                  </a:cubicBezTo>
                  <a:cubicBezTo>
                    <a:pt x="1301" y="37"/>
                    <a:pt x="1116" y="1"/>
                    <a:pt x="96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9"/>
            <p:cNvSpPr/>
            <p:nvPr/>
          </p:nvSpPr>
          <p:spPr>
            <a:xfrm>
              <a:off x="5709925" y="1929000"/>
              <a:ext cx="53400" cy="28175"/>
            </a:xfrm>
            <a:custGeom>
              <a:avLst/>
              <a:gdLst/>
              <a:ahLst/>
              <a:cxnLst/>
              <a:rect l="l" t="t" r="r" b="b"/>
              <a:pathLst>
                <a:path w="2136" h="1127" extrusionOk="0">
                  <a:moveTo>
                    <a:pt x="1611" y="0"/>
                  </a:moveTo>
                  <a:cubicBezTo>
                    <a:pt x="1544" y="0"/>
                    <a:pt x="1483" y="11"/>
                    <a:pt x="1432" y="39"/>
                  </a:cubicBezTo>
                  <a:cubicBezTo>
                    <a:pt x="956" y="321"/>
                    <a:pt x="528" y="685"/>
                    <a:pt x="0" y="1084"/>
                  </a:cubicBezTo>
                  <a:cubicBezTo>
                    <a:pt x="143" y="1113"/>
                    <a:pt x="271" y="1126"/>
                    <a:pt x="388" y="1126"/>
                  </a:cubicBezTo>
                  <a:cubicBezTo>
                    <a:pt x="695" y="1126"/>
                    <a:pt x="928" y="1034"/>
                    <a:pt x="1162" y="890"/>
                  </a:cubicBezTo>
                  <a:cubicBezTo>
                    <a:pt x="1412" y="733"/>
                    <a:pt x="1704" y="627"/>
                    <a:pt x="1984" y="505"/>
                  </a:cubicBezTo>
                  <a:lnTo>
                    <a:pt x="1984" y="505"/>
                  </a:lnTo>
                  <a:cubicBezTo>
                    <a:pt x="1984" y="505"/>
                    <a:pt x="1984" y="506"/>
                    <a:pt x="1985" y="506"/>
                  </a:cubicBezTo>
                  <a:cubicBezTo>
                    <a:pt x="1986" y="506"/>
                    <a:pt x="1989" y="503"/>
                    <a:pt x="1989" y="503"/>
                  </a:cubicBezTo>
                  <a:lnTo>
                    <a:pt x="1989" y="503"/>
                  </a:lnTo>
                  <a:cubicBezTo>
                    <a:pt x="1987" y="504"/>
                    <a:pt x="1985" y="504"/>
                    <a:pt x="1984" y="505"/>
                  </a:cubicBezTo>
                  <a:lnTo>
                    <a:pt x="1984" y="505"/>
                  </a:lnTo>
                  <a:cubicBezTo>
                    <a:pt x="1983" y="505"/>
                    <a:pt x="1983" y="504"/>
                    <a:pt x="1983" y="503"/>
                  </a:cubicBezTo>
                  <a:lnTo>
                    <a:pt x="2130" y="351"/>
                  </a:lnTo>
                  <a:lnTo>
                    <a:pt x="2130" y="351"/>
                  </a:lnTo>
                  <a:cubicBezTo>
                    <a:pt x="2130" y="355"/>
                    <a:pt x="2130" y="358"/>
                    <a:pt x="2130" y="362"/>
                  </a:cubicBezTo>
                  <a:lnTo>
                    <a:pt x="2136" y="345"/>
                  </a:lnTo>
                  <a:lnTo>
                    <a:pt x="2130" y="351"/>
                  </a:lnTo>
                  <a:lnTo>
                    <a:pt x="2130" y="351"/>
                  </a:lnTo>
                  <a:cubicBezTo>
                    <a:pt x="2130" y="254"/>
                    <a:pt x="2135" y="86"/>
                    <a:pt x="2112" y="86"/>
                  </a:cubicBezTo>
                  <a:cubicBezTo>
                    <a:pt x="1952" y="58"/>
                    <a:pt x="1767" y="0"/>
                    <a:pt x="16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9"/>
            <p:cNvSpPr/>
            <p:nvPr/>
          </p:nvSpPr>
          <p:spPr>
            <a:xfrm>
              <a:off x="5909525" y="1886550"/>
              <a:ext cx="31125" cy="29650"/>
            </a:xfrm>
            <a:custGeom>
              <a:avLst/>
              <a:gdLst/>
              <a:ahLst/>
              <a:cxnLst/>
              <a:rect l="l" t="t" r="r" b="b"/>
              <a:pathLst>
                <a:path w="1245" h="1186" extrusionOk="0">
                  <a:moveTo>
                    <a:pt x="1021" y="1"/>
                  </a:moveTo>
                  <a:cubicBezTo>
                    <a:pt x="734" y="148"/>
                    <a:pt x="440" y="300"/>
                    <a:pt x="159" y="453"/>
                  </a:cubicBezTo>
                  <a:lnTo>
                    <a:pt x="165" y="441"/>
                  </a:lnTo>
                  <a:lnTo>
                    <a:pt x="12" y="746"/>
                  </a:lnTo>
                  <a:lnTo>
                    <a:pt x="24" y="734"/>
                  </a:lnTo>
                  <a:lnTo>
                    <a:pt x="24" y="734"/>
                  </a:lnTo>
                  <a:cubicBezTo>
                    <a:pt x="18" y="857"/>
                    <a:pt x="12" y="981"/>
                    <a:pt x="0" y="1186"/>
                  </a:cubicBezTo>
                  <a:cubicBezTo>
                    <a:pt x="288" y="992"/>
                    <a:pt x="493" y="846"/>
                    <a:pt x="704" y="699"/>
                  </a:cubicBezTo>
                  <a:cubicBezTo>
                    <a:pt x="892" y="470"/>
                    <a:pt x="1068" y="242"/>
                    <a:pt x="1244" y="13"/>
                  </a:cubicBezTo>
                  <a:cubicBezTo>
                    <a:pt x="1168" y="7"/>
                    <a:pt x="1097" y="1"/>
                    <a:pt x="102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9"/>
            <p:cNvSpPr/>
            <p:nvPr/>
          </p:nvSpPr>
          <p:spPr>
            <a:xfrm>
              <a:off x="5940475" y="1860575"/>
              <a:ext cx="43000" cy="11500"/>
            </a:xfrm>
            <a:custGeom>
              <a:avLst/>
              <a:gdLst/>
              <a:ahLst/>
              <a:cxnLst/>
              <a:rect l="l" t="t" r="r" b="b"/>
              <a:pathLst>
                <a:path w="1720" h="460" extrusionOk="0">
                  <a:moveTo>
                    <a:pt x="1319" y="0"/>
                  </a:moveTo>
                  <a:cubicBezTo>
                    <a:pt x="889" y="0"/>
                    <a:pt x="457" y="49"/>
                    <a:pt x="0" y="183"/>
                  </a:cubicBezTo>
                  <a:cubicBezTo>
                    <a:pt x="170" y="307"/>
                    <a:pt x="282" y="377"/>
                    <a:pt x="393" y="459"/>
                  </a:cubicBezTo>
                  <a:cubicBezTo>
                    <a:pt x="587" y="453"/>
                    <a:pt x="786" y="453"/>
                    <a:pt x="986" y="447"/>
                  </a:cubicBezTo>
                  <a:lnTo>
                    <a:pt x="986" y="447"/>
                  </a:lnTo>
                  <a:lnTo>
                    <a:pt x="974" y="459"/>
                  </a:lnTo>
                  <a:lnTo>
                    <a:pt x="1431" y="307"/>
                  </a:lnTo>
                  <a:lnTo>
                    <a:pt x="1431" y="307"/>
                  </a:lnTo>
                  <a:cubicBezTo>
                    <a:pt x="1427" y="311"/>
                    <a:pt x="1423" y="315"/>
                    <a:pt x="1420" y="318"/>
                  </a:cubicBezTo>
                  <a:lnTo>
                    <a:pt x="1432" y="307"/>
                  </a:lnTo>
                  <a:lnTo>
                    <a:pt x="1431" y="307"/>
                  </a:lnTo>
                  <a:lnTo>
                    <a:pt x="1431" y="307"/>
                  </a:lnTo>
                  <a:cubicBezTo>
                    <a:pt x="1522" y="211"/>
                    <a:pt x="1623" y="109"/>
                    <a:pt x="1719" y="13"/>
                  </a:cubicBezTo>
                  <a:cubicBezTo>
                    <a:pt x="1586" y="5"/>
                    <a:pt x="1452" y="0"/>
                    <a:pt x="131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9"/>
            <p:cNvSpPr/>
            <p:nvPr/>
          </p:nvSpPr>
          <p:spPr>
            <a:xfrm>
              <a:off x="5983150" y="1853575"/>
              <a:ext cx="29650" cy="13075"/>
            </a:xfrm>
            <a:custGeom>
              <a:avLst/>
              <a:gdLst/>
              <a:ahLst/>
              <a:cxnLst/>
              <a:rect l="l" t="t" r="r" b="b"/>
              <a:pathLst>
                <a:path w="1186" h="523" extrusionOk="0">
                  <a:moveTo>
                    <a:pt x="1185" y="0"/>
                  </a:moveTo>
                  <a:lnTo>
                    <a:pt x="1185" y="0"/>
                  </a:lnTo>
                  <a:cubicBezTo>
                    <a:pt x="1097" y="21"/>
                    <a:pt x="1004" y="26"/>
                    <a:pt x="911" y="26"/>
                  </a:cubicBezTo>
                  <a:cubicBezTo>
                    <a:pt x="821" y="26"/>
                    <a:pt x="731" y="21"/>
                    <a:pt x="641" y="21"/>
                  </a:cubicBezTo>
                  <a:cubicBezTo>
                    <a:pt x="402" y="21"/>
                    <a:pt x="174" y="55"/>
                    <a:pt x="0" y="305"/>
                  </a:cubicBezTo>
                  <a:cubicBezTo>
                    <a:pt x="94" y="352"/>
                    <a:pt x="194" y="393"/>
                    <a:pt x="294" y="440"/>
                  </a:cubicBezTo>
                  <a:cubicBezTo>
                    <a:pt x="323" y="463"/>
                    <a:pt x="341" y="493"/>
                    <a:pt x="364" y="522"/>
                  </a:cubicBezTo>
                  <a:cubicBezTo>
                    <a:pt x="634" y="352"/>
                    <a:pt x="916" y="176"/>
                    <a:pt x="11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9"/>
            <p:cNvSpPr/>
            <p:nvPr/>
          </p:nvSpPr>
          <p:spPr>
            <a:xfrm>
              <a:off x="5938850" y="1871900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464" y="0"/>
                  </a:moveTo>
                  <a:lnTo>
                    <a:pt x="464" y="0"/>
                  </a:lnTo>
                  <a:cubicBezTo>
                    <a:pt x="312" y="12"/>
                    <a:pt x="159" y="36"/>
                    <a:pt x="1" y="53"/>
                  </a:cubicBezTo>
                  <a:cubicBezTo>
                    <a:pt x="12" y="112"/>
                    <a:pt x="12" y="170"/>
                    <a:pt x="12" y="229"/>
                  </a:cubicBezTo>
                  <a:cubicBezTo>
                    <a:pt x="57" y="295"/>
                    <a:pt x="106" y="367"/>
                    <a:pt x="160" y="438"/>
                  </a:cubicBezTo>
                  <a:lnTo>
                    <a:pt x="160" y="438"/>
                  </a:lnTo>
                  <a:lnTo>
                    <a:pt x="464" y="0"/>
                  </a:lnTo>
                  <a:close/>
                  <a:moveTo>
                    <a:pt x="160" y="438"/>
                  </a:moveTo>
                  <a:lnTo>
                    <a:pt x="159" y="440"/>
                  </a:lnTo>
                  <a:lnTo>
                    <a:pt x="171" y="452"/>
                  </a:lnTo>
                  <a:cubicBezTo>
                    <a:pt x="167" y="448"/>
                    <a:pt x="164" y="443"/>
                    <a:pt x="160" y="43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9"/>
            <p:cNvSpPr/>
            <p:nvPr/>
          </p:nvSpPr>
          <p:spPr>
            <a:xfrm>
              <a:off x="6012175" y="1850775"/>
              <a:ext cx="15000" cy="2950"/>
            </a:xfrm>
            <a:custGeom>
              <a:avLst/>
              <a:gdLst/>
              <a:ahLst/>
              <a:cxnLst/>
              <a:rect l="l" t="t" r="r" b="b"/>
              <a:pathLst>
                <a:path w="600" h="118" extrusionOk="0">
                  <a:moveTo>
                    <a:pt x="599" y="1"/>
                  </a:moveTo>
                  <a:cubicBezTo>
                    <a:pt x="400" y="47"/>
                    <a:pt x="200" y="83"/>
                    <a:pt x="1" y="118"/>
                  </a:cubicBezTo>
                  <a:cubicBezTo>
                    <a:pt x="200" y="118"/>
                    <a:pt x="400" y="112"/>
                    <a:pt x="599" y="112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9"/>
            <p:cNvSpPr/>
            <p:nvPr/>
          </p:nvSpPr>
          <p:spPr>
            <a:xfrm>
              <a:off x="5935050" y="1882750"/>
              <a:ext cx="7925" cy="4125"/>
            </a:xfrm>
            <a:custGeom>
              <a:avLst/>
              <a:gdLst/>
              <a:ahLst/>
              <a:cxnLst/>
              <a:rect l="l" t="t" r="r" b="b"/>
              <a:pathLst>
                <a:path w="317" h="165" extrusionOk="0">
                  <a:moveTo>
                    <a:pt x="18" y="0"/>
                  </a:moveTo>
                  <a:lnTo>
                    <a:pt x="6" y="6"/>
                  </a:lnTo>
                  <a:cubicBezTo>
                    <a:pt x="10" y="6"/>
                    <a:pt x="14" y="6"/>
                    <a:pt x="18" y="6"/>
                  </a:cubicBezTo>
                  <a:lnTo>
                    <a:pt x="18" y="6"/>
                  </a:lnTo>
                  <a:cubicBezTo>
                    <a:pt x="18" y="4"/>
                    <a:pt x="18" y="2"/>
                    <a:pt x="18" y="0"/>
                  </a:cubicBezTo>
                  <a:close/>
                  <a:moveTo>
                    <a:pt x="299" y="0"/>
                  </a:moveTo>
                  <a:cubicBezTo>
                    <a:pt x="298" y="4"/>
                    <a:pt x="297" y="8"/>
                    <a:pt x="296" y="12"/>
                  </a:cubicBezTo>
                  <a:lnTo>
                    <a:pt x="296" y="12"/>
                  </a:lnTo>
                  <a:cubicBezTo>
                    <a:pt x="202" y="11"/>
                    <a:pt x="112" y="7"/>
                    <a:pt x="18" y="6"/>
                  </a:cubicBezTo>
                  <a:lnTo>
                    <a:pt x="18" y="6"/>
                  </a:lnTo>
                  <a:cubicBezTo>
                    <a:pt x="17" y="46"/>
                    <a:pt x="6" y="97"/>
                    <a:pt x="0" y="147"/>
                  </a:cubicBezTo>
                  <a:lnTo>
                    <a:pt x="223" y="165"/>
                  </a:lnTo>
                  <a:cubicBezTo>
                    <a:pt x="250" y="121"/>
                    <a:pt x="278" y="67"/>
                    <a:pt x="296" y="12"/>
                  </a:cubicBezTo>
                  <a:lnTo>
                    <a:pt x="296" y="12"/>
                  </a:lnTo>
                  <a:cubicBezTo>
                    <a:pt x="303" y="12"/>
                    <a:pt x="310" y="12"/>
                    <a:pt x="317" y="12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9"/>
            <p:cNvSpPr/>
            <p:nvPr/>
          </p:nvSpPr>
          <p:spPr>
            <a:xfrm>
              <a:off x="5903350" y="1916775"/>
              <a:ext cx="3700" cy="6025"/>
            </a:xfrm>
            <a:custGeom>
              <a:avLst/>
              <a:gdLst/>
              <a:ahLst/>
              <a:cxnLst/>
              <a:rect l="l" t="t" r="r" b="b"/>
              <a:pathLst>
                <a:path w="148" h="241" extrusionOk="0">
                  <a:moveTo>
                    <a:pt x="36" y="0"/>
                  </a:moveTo>
                  <a:cubicBezTo>
                    <a:pt x="24" y="83"/>
                    <a:pt x="13" y="165"/>
                    <a:pt x="1" y="241"/>
                  </a:cubicBezTo>
                  <a:cubicBezTo>
                    <a:pt x="48" y="212"/>
                    <a:pt x="95" y="176"/>
                    <a:pt x="148" y="147"/>
                  </a:cubicBezTo>
                  <a:cubicBezTo>
                    <a:pt x="112" y="94"/>
                    <a:pt x="71" y="53"/>
                    <a:pt x="3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9"/>
            <p:cNvSpPr/>
            <p:nvPr/>
          </p:nvSpPr>
          <p:spPr>
            <a:xfrm>
              <a:off x="5904250" y="1915450"/>
              <a:ext cx="5150" cy="5025"/>
            </a:xfrm>
            <a:custGeom>
              <a:avLst/>
              <a:gdLst/>
              <a:ahLst/>
              <a:cxnLst/>
              <a:rect l="l" t="t" r="r" b="b"/>
              <a:pathLst>
                <a:path w="206" h="201" extrusionOk="0">
                  <a:moveTo>
                    <a:pt x="206" y="1"/>
                  </a:moveTo>
                  <a:cubicBezTo>
                    <a:pt x="141" y="18"/>
                    <a:pt x="65" y="42"/>
                    <a:pt x="0" y="53"/>
                  </a:cubicBezTo>
                  <a:cubicBezTo>
                    <a:pt x="35" y="106"/>
                    <a:pt x="76" y="147"/>
                    <a:pt x="112" y="200"/>
                  </a:cubicBezTo>
                  <a:cubicBezTo>
                    <a:pt x="141" y="136"/>
                    <a:pt x="176" y="71"/>
                    <a:pt x="2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9"/>
            <p:cNvSpPr/>
            <p:nvPr/>
          </p:nvSpPr>
          <p:spPr>
            <a:xfrm>
              <a:off x="5908050" y="1895500"/>
              <a:ext cx="5600" cy="2675"/>
            </a:xfrm>
            <a:custGeom>
              <a:avLst/>
              <a:gdLst/>
              <a:ahLst/>
              <a:cxnLst/>
              <a:rect l="l" t="t" r="r" b="b"/>
              <a:pathLst>
                <a:path w="224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30" y="36"/>
                    <a:pt x="59" y="77"/>
                    <a:pt x="89" y="106"/>
                  </a:cubicBezTo>
                  <a:cubicBezTo>
                    <a:pt x="128" y="97"/>
                    <a:pt x="163" y="91"/>
                    <a:pt x="201" y="82"/>
                  </a:cubicBezTo>
                  <a:lnTo>
                    <a:pt x="201" y="82"/>
                  </a:lnTo>
                  <a:cubicBezTo>
                    <a:pt x="207" y="85"/>
                    <a:pt x="212" y="87"/>
                    <a:pt x="218" y="89"/>
                  </a:cubicBezTo>
                  <a:lnTo>
                    <a:pt x="224" y="77"/>
                  </a:lnTo>
                  <a:lnTo>
                    <a:pt x="224" y="77"/>
                  </a:lnTo>
                  <a:cubicBezTo>
                    <a:pt x="216" y="79"/>
                    <a:pt x="209" y="81"/>
                    <a:pt x="201" y="82"/>
                  </a:cubicBezTo>
                  <a:lnTo>
                    <a:pt x="201" y="82"/>
                  </a:lnTo>
                  <a:cubicBezTo>
                    <a:pt x="132" y="55"/>
                    <a:pt x="71" y="2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9"/>
            <p:cNvSpPr/>
            <p:nvPr/>
          </p:nvSpPr>
          <p:spPr>
            <a:xfrm>
              <a:off x="5875675" y="1862650"/>
              <a:ext cx="875" cy="2825"/>
            </a:xfrm>
            <a:custGeom>
              <a:avLst/>
              <a:gdLst/>
              <a:ahLst/>
              <a:cxnLst/>
              <a:rect l="l" t="t" r="r" b="b"/>
              <a:pathLst>
                <a:path w="35" h="113" extrusionOk="0">
                  <a:moveTo>
                    <a:pt x="34" y="1"/>
                  </a:moveTo>
                  <a:cubicBezTo>
                    <a:pt x="29" y="12"/>
                    <a:pt x="5" y="24"/>
                    <a:pt x="5" y="30"/>
                  </a:cubicBezTo>
                  <a:cubicBezTo>
                    <a:pt x="0" y="49"/>
                    <a:pt x="3" y="73"/>
                    <a:pt x="11" y="94"/>
                  </a:cubicBezTo>
                  <a:lnTo>
                    <a:pt x="11" y="94"/>
                  </a:lnTo>
                  <a:cubicBezTo>
                    <a:pt x="21" y="64"/>
                    <a:pt x="30" y="35"/>
                    <a:pt x="34" y="1"/>
                  </a:cubicBezTo>
                  <a:close/>
                  <a:moveTo>
                    <a:pt x="11" y="94"/>
                  </a:moveTo>
                  <a:lnTo>
                    <a:pt x="11" y="94"/>
                  </a:lnTo>
                  <a:cubicBezTo>
                    <a:pt x="9" y="99"/>
                    <a:pt x="8" y="105"/>
                    <a:pt x="6" y="111"/>
                  </a:cubicBezTo>
                  <a:lnTo>
                    <a:pt x="6" y="111"/>
                  </a:lnTo>
                  <a:cubicBezTo>
                    <a:pt x="9" y="109"/>
                    <a:pt x="17" y="106"/>
                    <a:pt x="17" y="106"/>
                  </a:cubicBezTo>
                  <a:cubicBezTo>
                    <a:pt x="15" y="102"/>
                    <a:pt x="13" y="98"/>
                    <a:pt x="11" y="94"/>
                  </a:cubicBezTo>
                  <a:close/>
                  <a:moveTo>
                    <a:pt x="6" y="111"/>
                  </a:moveTo>
                  <a:cubicBezTo>
                    <a:pt x="4" y="112"/>
                    <a:pt x="3" y="112"/>
                    <a:pt x="5" y="112"/>
                  </a:cubicBezTo>
                  <a:cubicBezTo>
                    <a:pt x="5" y="112"/>
                    <a:pt x="5" y="111"/>
                    <a:pt x="6" y="11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9"/>
            <p:cNvSpPr/>
            <p:nvPr/>
          </p:nvSpPr>
          <p:spPr>
            <a:xfrm>
              <a:off x="6239950" y="1838450"/>
              <a:ext cx="94925" cy="93150"/>
            </a:xfrm>
            <a:custGeom>
              <a:avLst/>
              <a:gdLst/>
              <a:ahLst/>
              <a:cxnLst/>
              <a:rect l="l" t="t" r="r" b="b"/>
              <a:pathLst>
                <a:path w="3797" h="3726" extrusionOk="0">
                  <a:moveTo>
                    <a:pt x="1461" y="294"/>
                  </a:moveTo>
                  <a:cubicBezTo>
                    <a:pt x="1461" y="300"/>
                    <a:pt x="1461" y="306"/>
                    <a:pt x="1462" y="311"/>
                  </a:cubicBezTo>
                  <a:lnTo>
                    <a:pt x="1462" y="311"/>
                  </a:lnTo>
                  <a:cubicBezTo>
                    <a:pt x="1463" y="311"/>
                    <a:pt x="1465" y="312"/>
                    <a:pt x="1467" y="312"/>
                  </a:cubicBezTo>
                  <a:lnTo>
                    <a:pt x="1461" y="294"/>
                  </a:lnTo>
                  <a:close/>
                  <a:moveTo>
                    <a:pt x="2793" y="1"/>
                  </a:moveTo>
                  <a:cubicBezTo>
                    <a:pt x="2668" y="52"/>
                    <a:pt x="2543" y="103"/>
                    <a:pt x="2418" y="149"/>
                  </a:cubicBezTo>
                  <a:lnTo>
                    <a:pt x="2418" y="149"/>
                  </a:lnTo>
                  <a:cubicBezTo>
                    <a:pt x="2418" y="148"/>
                    <a:pt x="2418" y="148"/>
                    <a:pt x="2418" y="147"/>
                  </a:cubicBezTo>
                  <a:lnTo>
                    <a:pt x="2418" y="147"/>
                  </a:lnTo>
                  <a:lnTo>
                    <a:pt x="2406" y="153"/>
                  </a:lnTo>
                  <a:cubicBezTo>
                    <a:pt x="2410" y="152"/>
                    <a:pt x="2414" y="150"/>
                    <a:pt x="2418" y="149"/>
                  </a:cubicBezTo>
                  <a:lnTo>
                    <a:pt x="2418" y="149"/>
                  </a:lnTo>
                  <a:cubicBezTo>
                    <a:pt x="2429" y="412"/>
                    <a:pt x="2317" y="576"/>
                    <a:pt x="2036" y="587"/>
                  </a:cubicBezTo>
                  <a:cubicBezTo>
                    <a:pt x="2007" y="705"/>
                    <a:pt x="1978" y="816"/>
                    <a:pt x="1948" y="934"/>
                  </a:cubicBezTo>
                  <a:cubicBezTo>
                    <a:pt x="1884" y="975"/>
                    <a:pt x="1825" y="1016"/>
                    <a:pt x="1760" y="1051"/>
                  </a:cubicBezTo>
                  <a:cubicBezTo>
                    <a:pt x="1743" y="1016"/>
                    <a:pt x="1708" y="945"/>
                    <a:pt x="1714" y="945"/>
                  </a:cubicBezTo>
                  <a:cubicBezTo>
                    <a:pt x="1766" y="916"/>
                    <a:pt x="1825" y="898"/>
                    <a:pt x="1878" y="869"/>
                  </a:cubicBezTo>
                  <a:cubicBezTo>
                    <a:pt x="1890" y="769"/>
                    <a:pt x="1901" y="681"/>
                    <a:pt x="1913" y="587"/>
                  </a:cubicBezTo>
                  <a:lnTo>
                    <a:pt x="1913" y="587"/>
                  </a:lnTo>
                  <a:cubicBezTo>
                    <a:pt x="1861" y="591"/>
                    <a:pt x="1810" y="595"/>
                    <a:pt x="1762" y="595"/>
                  </a:cubicBezTo>
                  <a:cubicBezTo>
                    <a:pt x="1599" y="595"/>
                    <a:pt x="1467" y="551"/>
                    <a:pt x="1462" y="311"/>
                  </a:cubicBezTo>
                  <a:lnTo>
                    <a:pt x="1462" y="311"/>
                  </a:lnTo>
                  <a:cubicBezTo>
                    <a:pt x="1214" y="282"/>
                    <a:pt x="1003" y="54"/>
                    <a:pt x="750" y="54"/>
                  </a:cubicBezTo>
                  <a:cubicBezTo>
                    <a:pt x="657" y="54"/>
                    <a:pt x="560" y="84"/>
                    <a:pt x="452" y="165"/>
                  </a:cubicBezTo>
                  <a:cubicBezTo>
                    <a:pt x="511" y="382"/>
                    <a:pt x="534" y="634"/>
                    <a:pt x="646" y="840"/>
                  </a:cubicBezTo>
                  <a:cubicBezTo>
                    <a:pt x="735" y="1007"/>
                    <a:pt x="951" y="1264"/>
                    <a:pt x="1048" y="1264"/>
                  </a:cubicBezTo>
                  <a:cubicBezTo>
                    <a:pt x="1053" y="1264"/>
                    <a:pt x="1058" y="1264"/>
                    <a:pt x="1062" y="1262"/>
                  </a:cubicBezTo>
                  <a:cubicBezTo>
                    <a:pt x="1127" y="1241"/>
                    <a:pt x="1185" y="1232"/>
                    <a:pt x="1237" y="1232"/>
                  </a:cubicBezTo>
                  <a:cubicBezTo>
                    <a:pt x="1491" y="1232"/>
                    <a:pt x="1611" y="1452"/>
                    <a:pt x="1766" y="1608"/>
                  </a:cubicBezTo>
                  <a:cubicBezTo>
                    <a:pt x="2060" y="1720"/>
                    <a:pt x="2347" y="1819"/>
                    <a:pt x="2640" y="1931"/>
                  </a:cubicBezTo>
                  <a:cubicBezTo>
                    <a:pt x="2547" y="1972"/>
                    <a:pt x="2459" y="2019"/>
                    <a:pt x="2371" y="2060"/>
                  </a:cubicBezTo>
                  <a:cubicBezTo>
                    <a:pt x="2095" y="2013"/>
                    <a:pt x="1766" y="2060"/>
                    <a:pt x="1672" y="1679"/>
                  </a:cubicBezTo>
                  <a:cubicBezTo>
                    <a:pt x="1575" y="1630"/>
                    <a:pt x="1482" y="1560"/>
                    <a:pt x="1376" y="1560"/>
                  </a:cubicBezTo>
                  <a:cubicBezTo>
                    <a:pt x="1316" y="1560"/>
                    <a:pt x="1252" y="1582"/>
                    <a:pt x="1180" y="1643"/>
                  </a:cubicBezTo>
                  <a:cubicBezTo>
                    <a:pt x="1068" y="1737"/>
                    <a:pt x="886" y="1737"/>
                    <a:pt x="740" y="1784"/>
                  </a:cubicBezTo>
                  <a:cubicBezTo>
                    <a:pt x="505" y="1995"/>
                    <a:pt x="276" y="2207"/>
                    <a:pt x="1" y="2459"/>
                  </a:cubicBezTo>
                  <a:cubicBezTo>
                    <a:pt x="370" y="2499"/>
                    <a:pt x="720" y="2630"/>
                    <a:pt x="1060" y="2630"/>
                  </a:cubicBezTo>
                  <a:cubicBezTo>
                    <a:pt x="1315" y="2630"/>
                    <a:pt x="1565" y="2557"/>
                    <a:pt x="1813" y="2318"/>
                  </a:cubicBezTo>
                  <a:cubicBezTo>
                    <a:pt x="2007" y="2840"/>
                    <a:pt x="2183" y="3280"/>
                    <a:pt x="2353" y="3726"/>
                  </a:cubicBezTo>
                  <a:cubicBezTo>
                    <a:pt x="2435" y="3714"/>
                    <a:pt x="2523" y="3708"/>
                    <a:pt x="2611" y="3691"/>
                  </a:cubicBezTo>
                  <a:cubicBezTo>
                    <a:pt x="2669" y="3639"/>
                    <a:pt x="2727" y="3592"/>
                    <a:pt x="2785" y="3523"/>
                  </a:cubicBezTo>
                  <a:lnTo>
                    <a:pt x="2785" y="3523"/>
                  </a:lnTo>
                  <a:cubicBezTo>
                    <a:pt x="2786" y="3528"/>
                    <a:pt x="2786" y="3533"/>
                    <a:pt x="2787" y="3538"/>
                  </a:cubicBezTo>
                  <a:lnTo>
                    <a:pt x="2787" y="3521"/>
                  </a:lnTo>
                  <a:cubicBezTo>
                    <a:pt x="2786" y="3521"/>
                    <a:pt x="2786" y="3522"/>
                    <a:pt x="2785" y="3523"/>
                  </a:cubicBezTo>
                  <a:lnTo>
                    <a:pt x="2785" y="3523"/>
                  </a:lnTo>
                  <a:cubicBezTo>
                    <a:pt x="2756" y="3311"/>
                    <a:pt x="2722" y="3105"/>
                    <a:pt x="2682" y="2899"/>
                  </a:cubicBezTo>
                  <a:cubicBezTo>
                    <a:pt x="2610" y="2457"/>
                    <a:pt x="2735" y="2281"/>
                    <a:pt x="3141" y="2281"/>
                  </a:cubicBezTo>
                  <a:cubicBezTo>
                    <a:pt x="3166" y="2281"/>
                    <a:pt x="3193" y="2281"/>
                    <a:pt x="3221" y="2283"/>
                  </a:cubicBezTo>
                  <a:cubicBezTo>
                    <a:pt x="3385" y="2295"/>
                    <a:pt x="3556" y="2312"/>
                    <a:pt x="3796" y="2324"/>
                  </a:cubicBezTo>
                  <a:cubicBezTo>
                    <a:pt x="3581" y="1773"/>
                    <a:pt x="3217" y="1602"/>
                    <a:pt x="2827" y="1602"/>
                  </a:cubicBezTo>
                  <a:cubicBezTo>
                    <a:pt x="2814" y="1602"/>
                    <a:pt x="2800" y="1602"/>
                    <a:pt x="2787" y="1602"/>
                  </a:cubicBezTo>
                  <a:cubicBezTo>
                    <a:pt x="2875" y="1063"/>
                    <a:pt x="2957" y="558"/>
                    <a:pt x="3045" y="48"/>
                  </a:cubicBezTo>
                  <a:cubicBezTo>
                    <a:pt x="2934" y="30"/>
                    <a:pt x="2869" y="24"/>
                    <a:pt x="2793" y="18"/>
                  </a:cubicBezTo>
                  <a:lnTo>
                    <a:pt x="2793" y="1"/>
                  </a:ln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9"/>
            <p:cNvSpPr/>
            <p:nvPr/>
          </p:nvSpPr>
          <p:spPr>
            <a:xfrm>
              <a:off x="6133475" y="1838925"/>
              <a:ext cx="73650" cy="30800"/>
            </a:xfrm>
            <a:custGeom>
              <a:avLst/>
              <a:gdLst/>
              <a:ahLst/>
              <a:cxnLst/>
              <a:rect l="l" t="t" r="r" b="b"/>
              <a:pathLst>
                <a:path w="2946" h="1232" extrusionOk="0">
                  <a:moveTo>
                    <a:pt x="209" y="1"/>
                  </a:moveTo>
                  <a:cubicBezTo>
                    <a:pt x="188" y="1"/>
                    <a:pt x="168" y="2"/>
                    <a:pt x="147" y="5"/>
                  </a:cubicBezTo>
                  <a:cubicBezTo>
                    <a:pt x="100" y="228"/>
                    <a:pt x="47" y="451"/>
                    <a:pt x="0" y="674"/>
                  </a:cubicBezTo>
                  <a:cubicBezTo>
                    <a:pt x="863" y="862"/>
                    <a:pt x="1731" y="1049"/>
                    <a:pt x="2593" y="1231"/>
                  </a:cubicBezTo>
                  <a:cubicBezTo>
                    <a:pt x="2640" y="1184"/>
                    <a:pt x="2676" y="1143"/>
                    <a:pt x="2717" y="1096"/>
                  </a:cubicBezTo>
                  <a:cubicBezTo>
                    <a:pt x="2406" y="627"/>
                    <a:pt x="2412" y="615"/>
                    <a:pt x="2945" y="563"/>
                  </a:cubicBezTo>
                  <a:lnTo>
                    <a:pt x="2922" y="146"/>
                  </a:lnTo>
                  <a:cubicBezTo>
                    <a:pt x="2912" y="146"/>
                    <a:pt x="2901" y="147"/>
                    <a:pt x="2891" y="147"/>
                  </a:cubicBezTo>
                  <a:cubicBezTo>
                    <a:pt x="2817" y="147"/>
                    <a:pt x="2741" y="137"/>
                    <a:pt x="2670" y="137"/>
                  </a:cubicBezTo>
                  <a:cubicBezTo>
                    <a:pt x="2608" y="137"/>
                    <a:pt x="2550" y="144"/>
                    <a:pt x="2500" y="170"/>
                  </a:cubicBezTo>
                  <a:cubicBezTo>
                    <a:pt x="2247" y="299"/>
                    <a:pt x="2001" y="347"/>
                    <a:pt x="1759" y="347"/>
                  </a:cubicBezTo>
                  <a:cubicBezTo>
                    <a:pt x="1254" y="347"/>
                    <a:pt x="768" y="136"/>
                    <a:pt x="276" y="5"/>
                  </a:cubicBezTo>
                  <a:cubicBezTo>
                    <a:pt x="253" y="2"/>
                    <a:pt x="231" y="1"/>
                    <a:pt x="20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9"/>
            <p:cNvSpPr/>
            <p:nvPr/>
          </p:nvSpPr>
          <p:spPr>
            <a:xfrm>
              <a:off x="6202400" y="1778175"/>
              <a:ext cx="53100" cy="60900"/>
            </a:xfrm>
            <a:custGeom>
              <a:avLst/>
              <a:gdLst/>
              <a:ahLst/>
              <a:cxnLst/>
              <a:rect l="l" t="t" r="r" b="b"/>
              <a:pathLst>
                <a:path w="2124" h="2436" extrusionOk="0">
                  <a:moveTo>
                    <a:pt x="1632" y="1678"/>
                  </a:moveTo>
                  <a:lnTo>
                    <a:pt x="1632" y="1678"/>
                  </a:lnTo>
                  <a:cubicBezTo>
                    <a:pt x="1635" y="1684"/>
                    <a:pt x="1638" y="1690"/>
                    <a:pt x="1642" y="1695"/>
                  </a:cubicBezTo>
                  <a:lnTo>
                    <a:pt x="1642" y="1695"/>
                  </a:lnTo>
                  <a:cubicBezTo>
                    <a:pt x="1644" y="1695"/>
                    <a:pt x="1647" y="1696"/>
                    <a:pt x="1649" y="1696"/>
                  </a:cubicBezTo>
                  <a:lnTo>
                    <a:pt x="1632" y="1678"/>
                  </a:lnTo>
                  <a:close/>
                  <a:moveTo>
                    <a:pt x="147" y="1"/>
                  </a:moveTo>
                  <a:cubicBezTo>
                    <a:pt x="100" y="30"/>
                    <a:pt x="48" y="65"/>
                    <a:pt x="1" y="95"/>
                  </a:cubicBezTo>
                  <a:cubicBezTo>
                    <a:pt x="71" y="359"/>
                    <a:pt x="106" y="646"/>
                    <a:pt x="241" y="886"/>
                  </a:cubicBezTo>
                  <a:cubicBezTo>
                    <a:pt x="382" y="1150"/>
                    <a:pt x="605" y="1368"/>
                    <a:pt x="810" y="1620"/>
                  </a:cubicBezTo>
                  <a:cubicBezTo>
                    <a:pt x="505" y="1766"/>
                    <a:pt x="106" y="1684"/>
                    <a:pt x="89" y="2236"/>
                  </a:cubicBezTo>
                  <a:cubicBezTo>
                    <a:pt x="219" y="2143"/>
                    <a:pt x="360" y="2125"/>
                    <a:pt x="500" y="2125"/>
                  </a:cubicBezTo>
                  <a:cubicBezTo>
                    <a:pt x="586" y="2125"/>
                    <a:pt x="671" y="2132"/>
                    <a:pt x="754" y="2132"/>
                  </a:cubicBezTo>
                  <a:cubicBezTo>
                    <a:pt x="965" y="2132"/>
                    <a:pt x="1162" y="2090"/>
                    <a:pt x="1303" y="1790"/>
                  </a:cubicBezTo>
                  <a:cubicBezTo>
                    <a:pt x="1514" y="2048"/>
                    <a:pt x="1684" y="2236"/>
                    <a:pt x="1860" y="2435"/>
                  </a:cubicBezTo>
                  <a:cubicBezTo>
                    <a:pt x="2124" y="2063"/>
                    <a:pt x="1778" y="1915"/>
                    <a:pt x="1642" y="1695"/>
                  </a:cubicBezTo>
                  <a:lnTo>
                    <a:pt x="1642" y="1695"/>
                  </a:lnTo>
                  <a:cubicBezTo>
                    <a:pt x="1121" y="1637"/>
                    <a:pt x="1093" y="1588"/>
                    <a:pt x="1244" y="1150"/>
                  </a:cubicBezTo>
                  <a:cubicBezTo>
                    <a:pt x="1215" y="1121"/>
                    <a:pt x="1192" y="1092"/>
                    <a:pt x="1162" y="1045"/>
                  </a:cubicBezTo>
                  <a:cubicBezTo>
                    <a:pt x="1027" y="881"/>
                    <a:pt x="892" y="711"/>
                    <a:pt x="746" y="558"/>
                  </a:cubicBezTo>
                  <a:cubicBezTo>
                    <a:pt x="558" y="370"/>
                    <a:pt x="341" y="183"/>
                    <a:pt x="14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9"/>
            <p:cNvSpPr/>
            <p:nvPr/>
          </p:nvSpPr>
          <p:spPr>
            <a:xfrm>
              <a:off x="6249775" y="1783625"/>
              <a:ext cx="54300" cy="34275"/>
            </a:xfrm>
            <a:custGeom>
              <a:avLst/>
              <a:gdLst/>
              <a:ahLst/>
              <a:cxnLst/>
              <a:rect l="l" t="t" r="r" b="b"/>
              <a:pathLst>
                <a:path w="2172" h="1371" extrusionOk="0">
                  <a:moveTo>
                    <a:pt x="1878" y="0"/>
                  </a:moveTo>
                  <a:cubicBezTo>
                    <a:pt x="1813" y="0"/>
                    <a:pt x="1738" y="13"/>
                    <a:pt x="1655" y="35"/>
                  </a:cubicBezTo>
                  <a:cubicBezTo>
                    <a:pt x="1655" y="35"/>
                    <a:pt x="1662" y="20"/>
                    <a:pt x="1659" y="20"/>
                  </a:cubicBezTo>
                  <a:lnTo>
                    <a:pt x="1659" y="20"/>
                  </a:lnTo>
                  <a:cubicBezTo>
                    <a:pt x="1659" y="20"/>
                    <a:pt x="1657" y="21"/>
                    <a:pt x="1655" y="23"/>
                  </a:cubicBezTo>
                  <a:cubicBezTo>
                    <a:pt x="1467" y="358"/>
                    <a:pt x="1279" y="680"/>
                    <a:pt x="1074" y="1038"/>
                  </a:cubicBezTo>
                  <a:cubicBezTo>
                    <a:pt x="875" y="812"/>
                    <a:pt x="666" y="610"/>
                    <a:pt x="348" y="610"/>
                  </a:cubicBezTo>
                  <a:cubicBezTo>
                    <a:pt x="245" y="610"/>
                    <a:pt x="130" y="631"/>
                    <a:pt x="1" y="680"/>
                  </a:cubicBezTo>
                  <a:cubicBezTo>
                    <a:pt x="247" y="927"/>
                    <a:pt x="435" y="1132"/>
                    <a:pt x="634" y="1337"/>
                  </a:cubicBezTo>
                  <a:cubicBezTo>
                    <a:pt x="698" y="1278"/>
                    <a:pt x="761" y="1257"/>
                    <a:pt x="825" y="1257"/>
                  </a:cubicBezTo>
                  <a:cubicBezTo>
                    <a:pt x="973" y="1257"/>
                    <a:pt x="1121" y="1370"/>
                    <a:pt x="1276" y="1370"/>
                  </a:cubicBezTo>
                  <a:cubicBezTo>
                    <a:pt x="1323" y="1370"/>
                    <a:pt x="1371" y="1360"/>
                    <a:pt x="1420" y="1331"/>
                  </a:cubicBezTo>
                  <a:cubicBezTo>
                    <a:pt x="1450" y="1208"/>
                    <a:pt x="1485" y="1073"/>
                    <a:pt x="1520" y="927"/>
                  </a:cubicBezTo>
                  <a:cubicBezTo>
                    <a:pt x="1643" y="956"/>
                    <a:pt x="1749" y="985"/>
                    <a:pt x="1901" y="1020"/>
                  </a:cubicBezTo>
                  <a:cubicBezTo>
                    <a:pt x="1966" y="815"/>
                    <a:pt x="2054" y="610"/>
                    <a:pt x="2101" y="405"/>
                  </a:cubicBezTo>
                  <a:cubicBezTo>
                    <a:pt x="2171" y="110"/>
                    <a:pt x="2070" y="0"/>
                    <a:pt x="1878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9"/>
            <p:cNvSpPr/>
            <p:nvPr/>
          </p:nvSpPr>
          <p:spPr>
            <a:xfrm>
              <a:off x="6205350" y="1833625"/>
              <a:ext cx="39325" cy="35225"/>
            </a:xfrm>
            <a:custGeom>
              <a:avLst/>
              <a:gdLst/>
              <a:ahLst/>
              <a:cxnLst/>
              <a:rect l="l" t="t" r="r" b="b"/>
              <a:pathLst>
                <a:path w="1573" h="1409" extrusionOk="0">
                  <a:moveTo>
                    <a:pt x="1214" y="0"/>
                  </a:moveTo>
                  <a:cubicBezTo>
                    <a:pt x="1044" y="329"/>
                    <a:pt x="915" y="563"/>
                    <a:pt x="792" y="804"/>
                  </a:cubicBezTo>
                  <a:cubicBezTo>
                    <a:pt x="546" y="880"/>
                    <a:pt x="299" y="956"/>
                    <a:pt x="0" y="1056"/>
                  </a:cubicBezTo>
                  <a:cubicBezTo>
                    <a:pt x="299" y="1355"/>
                    <a:pt x="628" y="1367"/>
                    <a:pt x="950" y="1385"/>
                  </a:cubicBezTo>
                  <a:lnTo>
                    <a:pt x="927" y="1408"/>
                  </a:lnTo>
                  <a:cubicBezTo>
                    <a:pt x="1156" y="1238"/>
                    <a:pt x="1250" y="1115"/>
                    <a:pt x="1426" y="769"/>
                  </a:cubicBezTo>
                  <a:cubicBezTo>
                    <a:pt x="1473" y="716"/>
                    <a:pt x="1525" y="663"/>
                    <a:pt x="1572" y="616"/>
                  </a:cubicBezTo>
                  <a:cubicBezTo>
                    <a:pt x="1467" y="423"/>
                    <a:pt x="1355" y="235"/>
                    <a:pt x="1214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9"/>
            <p:cNvSpPr/>
            <p:nvPr/>
          </p:nvSpPr>
          <p:spPr>
            <a:xfrm>
              <a:off x="6266550" y="1823500"/>
              <a:ext cx="43100" cy="23050"/>
            </a:xfrm>
            <a:custGeom>
              <a:avLst/>
              <a:gdLst/>
              <a:ahLst/>
              <a:cxnLst/>
              <a:rect l="l" t="t" r="r" b="b"/>
              <a:pathLst>
                <a:path w="1724" h="922" extrusionOk="0">
                  <a:moveTo>
                    <a:pt x="474" y="0"/>
                  </a:moveTo>
                  <a:cubicBezTo>
                    <a:pt x="0" y="301"/>
                    <a:pt x="203" y="606"/>
                    <a:pt x="388" y="907"/>
                  </a:cubicBezTo>
                  <a:lnTo>
                    <a:pt x="388" y="907"/>
                  </a:lnTo>
                  <a:cubicBezTo>
                    <a:pt x="493" y="790"/>
                    <a:pt x="574" y="645"/>
                    <a:pt x="702" y="564"/>
                  </a:cubicBezTo>
                  <a:cubicBezTo>
                    <a:pt x="778" y="517"/>
                    <a:pt x="841" y="494"/>
                    <a:pt x="889" y="494"/>
                  </a:cubicBezTo>
                  <a:cubicBezTo>
                    <a:pt x="987" y="494"/>
                    <a:pt x="1023" y="590"/>
                    <a:pt x="972" y="775"/>
                  </a:cubicBezTo>
                  <a:cubicBezTo>
                    <a:pt x="1107" y="769"/>
                    <a:pt x="1230" y="769"/>
                    <a:pt x="1354" y="763"/>
                  </a:cubicBezTo>
                  <a:lnTo>
                    <a:pt x="1354" y="763"/>
                  </a:lnTo>
                  <a:lnTo>
                    <a:pt x="1342" y="769"/>
                  </a:lnTo>
                  <a:cubicBezTo>
                    <a:pt x="1469" y="717"/>
                    <a:pt x="1595" y="671"/>
                    <a:pt x="1717" y="619"/>
                  </a:cubicBezTo>
                  <a:lnTo>
                    <a:pt x="1717" y="619"/>
                  </a:lnTo>
                  <a:cubicBezTo>
                    <a:pt x="1719" y="622"/>
                    <a:pt x="1721" y="625"/>
                    <a:pt x="1723" y="628"/>
                  </a:cubicBezTo>
                  <a:lnTo>
                    <a:pt x="1723" y="616"/>
                  </a:lnTo>
                  <a:cubicBezTo>
                    <a:pt x="1721" y="617"/>
                    <a:pt x="1719" y="618"/>
                    <a:pt x="1717" y="619"/>
                  </a:cubicBezTo>
                  <a:lnTo>
                    <a:pt x="1717" y="619"/>
                  </a:lnTo>
                  <a:cubicBezTo>
                    <a:pt x="1644" y="519"/>
                    <a:pt x="1603" y="363"/>
                    <a:pt x="1506" y="329"/>
                  </a:cubicBezTo>
                  <a:cubicBezTo>
                    <a:pt x="1166" y="200"/>
                    <a:pt x="796" y="100"/>
                    <a:pt x="474" y="0"/>
                  </a:cubicBezTo>
                  <a:close/>
                  <a:moveTo>
                    <a:pt x="388" y="907"/>
                  </a:moveTo>
                  <a:cubicBezTo>
                    <a:pt x="387" y="908"/>
                    <a:pt x="386" y="909"/>
                    <a:pt x="386" y="910"/>
                  </a:cubicBezTo>
                  <a:lnTo>
                    <a:pt x="397" y="921"/>
                  </a:lnTo>
                  <a:cubicBezTo>
                    <a:pt x="394" y="917"/>
                    <a:pt x="391" y="912"/>
                    <a:pt x="388" y="907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9"/>
            <p:cNvSpPr/>
            <p:nvPr/>
          </p:nvSpPr>
          <p:spPr>
            <a:xfrm>
              <a:off x="6228800" y="1848575"/>
              <a:ext cx="32000" cy="40500"/>
            </a:xfrm>
            <a:custGeom>
              <a:avLst/>
              <a:gdLst/>
              <a:ahLst/>
              <a:cxnLst/>
              <a:rect l="l" t="t" r="r" b="b"/>
              <a:pathLst>
                <a:path w="1280" h="1620" extrusionOk="0">
                  <a:moveTo>
                    <a:pt x="12" y="775"/>
                  </a:moveTo>
                  <a:lnTo>
                    <a:pt x="1" y="793"/>
                  </a:lnTo>
                  <a:cubicBezTo>
                    <a:pt x="5" y="793"/>
                    <a:pt x="9" y="793"/>
                    <a:pt x="12" y="794"/>
                  </a:cubicBezTo>
                  <a:lnTo>
                    <a:pt x="12" y="794"/>
                  </a:lnTo>
                  <a:lnTo>
                    <a:pt x="12" y="775"/>
                  </a:lnTo>
                  <a:close/>
                  <a:moveTo>
                    <a:pt x="646" y="1"/>
                  </a:moveTo>
                  <a:cubicBezTo>
                    <a:pt x="599" y="53"/>
                    <a:pt x="546" y="100"/>
                    <a:pt x="499" y="153"/>
                  </a:cubicBezTo>
                  <a:cubicBezTo>
                    <a:pt x="558" y="382"/>
                    <a:pt x="623" y="605"/>
                    <a:pt x="687" y="851"/>
                  </a:cubicBezTo>
                  <a:cubicBezTo>
                    <a:pt x="457" y="828"/>
                    <a:pt x="232" y="816"/>
                    <a:pt x="12" y="794"/>
                  </a:cubicBezTo>
                  <a:lnTo>
                    <a:pt x="12" y="794"/>
                  </a:lnTo>
                  <a:lnTo>
                    <a:pt x="12" y="1620"/>
                  </a:lnTo>
                  <a:cubicBezTo>
                    <a:pt x="224" y="1397"/>
                    <a:pt x="335" y="1268"/>
                    <a:pt x="400" y="1197"/>
                  </a:cubicBezTo>
                  <a:cubicBezTo>
                    <a:pt x="675" y="1238"/>
                    <a:pt x="898" y="1279"/>
                    <a:pt x="1121" y="1309"/>
                  </a:cubicBezTo>
                  <a:cubicBezTo>
                    <a:pt x="1174" y="1238"/>
                    <a:pt x="1280" y="1139"/>
                    <a:pt x="1274" y="1098"/>
                  </a:cubicBezTo>
                  <a:cubicBezTo>
                    <a:pt x="1074" y="728"/>
                    <a:pt x="857" y="364"/>
                    <a:pt x="64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9"/>
            <p:cNvSpPr/>
            <p:nvPr/>
          </p:nvSpPr>
          <p:spPr>
            <a:xfrm>
              <a:off x="6292750" y="1809500"/>
              <a:ext cx="34500" cy="17700"/>
            </a:xfrm>
            <a:custGeom>
              <a:avLst/>
              <a:gdLst/>
              <a:ahLst/>
              <a:cxnLst/>
              <a:rect l="l" t="t" r="r" b="b"/>
              <a:pathLst>
                <a:path w="1380" h="708" extrusionOk="0">
                  <a:moveTo>
                    <a:pt x="668" y="1"/>
                  </a:moveTo>
                  <a:cubicBezTo>
                    <a:pt x="485" y="1"/>
                    <a:pt x="320" y="147"/>
                    <a:pt x="0" y="449"/>
                  </a:cubicBezTo>
                  <a:cubicBezTo>
                    <a:pt x="370" y="620"/>
                    <a:pt x="587" y="708"/>
                    <a:pt x="768" y="708"/>
                  </a:cubicBezTo>
                  <a:cubicBezTo>
                    <a:pt x="965" y="708"/>
                    <a:pt x="1118" y="602"/>
                    <a:pt x="1379" y="384"/>
                  </a:cubicBezTo>
                  <a:cubicBezTo>
                    <a:pt x="1029" y="131"/>
                    <a:pt x="840" y="1"/>
                    <a:pt x="668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9"/>
            <p:cNvSpPr/>
            <p:nvPr/>
          </p:nvSpPr>
          <p:spPr>
            <a:xfrm>
              <a:off x="6206500" y="1837725"/>
              <a:ext cx="18950" cy="16150"/>
            </a:xfrm>
            <a:custGeom>
              <a:avLst/>
              <a:gdLst/>
              <a:ahLst/>
              <a:cxnLst/>
              <a:rect l="l" t="t" r="r" b="b"/>
              <a:pathLst>
                <a:path w="758" h="646" extrusionOk="0">
                  <a:moveTo>
                    <a:pt x="547" y="0"/>
                  </a:moveTo>
                  <a:cubicBezTo>
                    <a:pt x="365" y="65"/>
                    <a:pt x="189" y="130"/>
                    <a:pt x="1" y="194"/>
                  </a:cubicBezTo>
                  <a:lnTo>
                    <a:pt x="24" y="611"/>
                  </a:lnTo>
                  <a:cubicBezTo>
                    <a:pt x="265" y="616"/>
                    <a:pt x="511" y="634"/>
                    <a:pt x="758" y="646"/>
                  </a:cubicBezTo>
                  <a:cubicBezTo>
                    <a:pt x="746" y="470"/>
                    <a:pt x="723" y="305"/>
                    <a:pt x="705" y="130"/>
                  </a:cubicBezTo>
                  <a:cubicBezTo>
                    <a:pt x="646" y="83"/>
                    <a:pt x="599" y="47"/>
                    <a:pt x="54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9"/>
            <p:cNvSpPr/>
            <p:nvPr/>
          </p:nvSpPr>
          <p:spPr>
            <a:xfrm>
              <a:off x="6234975" y="1802825"/>
              <a:ext cx="23475" cy="18350"/>
            </a:xfrm>
            <a:custGeom>
              <a:avLst/>
              <a:gdLst/>
              <a:ahLst/>
              <a:cxnLst/>
              <a:rect l="l" t="t" r="r" b="b"/>
              <a:pathLst>
                <a:path w="939" h="734" extrusionOk="0">
                  <a:moveTo>
                    <a:pt x="411" y="0"/>
                  </a:moveTo>
                  <a:cubicBezTo>
                    <a:pt x="1" y="243"/>
                    <a:pt x="375" y="479"/>
                    <a:pt x="348" y="705"/>
                  </a:cubicBezTo>
                  <a:lnTo>
                    <a:pt x="348" y="705"/>
                  </a:lnTo>
                  <a:cubicBezTo>
                    <a:pt x="341" y="705"/>
                    <a:pt x="335" y="704"/>
                    <a:pt x="329" y="704"/>
                  </a:cubicBezTo>
                  <a:lnTo>
                    <a:pt x="329" y="704"/>
                  </a:lnTo>
                  <a:lnTo>
                    <a:pt x="346" y="716"/>
                  </a:lnTo>
                  <a:cubicBezTo>
                    <a:pt x="347" y="712"/>
                    <a:pt x="347" y="709"/>
                    <a:pt x="348" y="705"/>
                  </a:cubicBezTo>
                  <a:lnTo>
                    <a:pt x="348" y="705"/>
                  </a:lnTo>
                  <a:cubicBezTo>
                    <a:pt x="506" y="711"/>
                    <a:pt x="674" y="717"/>
                    <a:pt x="939" y="734"/>
                  </a:cubicBezTo>
                  <a:cubicBezTo>
                    <a:pt x="733" y="446"/>
                    <a:pt x="575" y="223"/>
                    <a:pt x="411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9"/>
            <p:cNvSpPr/>
            <p:nvPr/>
          </p:nvSpPr>
          <p:spPr>
            <a:xfrm>
              <a:off x="6256225" y="1824075"/>
              <a:ext cx="8100" cy="8825"/>
            </a:xfrm>
            <a:custGeom>
              <a:avLst/>
              <a:gdLst/>
              <a:ahLst/>
              <a:cxnLst/>
              <a:rect l="l" t="t" r="r" b="b"/>
              <a:pathLst>
                <a:path w="324" h="353" extrusionOk="0">
                  <a:moveTo>
                    <a:pt x="1" y="1"/>
                  </a:moveTo>
                  <a:cubicBezTo>
                    <a:pt x="106" y="124"/>
                    <a:pt x="183" y="218"/>
                    <a:pt x="288" y="353"/>
                  </a:cubicBezTo>
                  <a:cubicBezTo>
                    <a:pt x="323" y="13"/>
                    <a:pt x="323" y="13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9"/>
            <p:cNvSpPr/>
            <p:nvPr/>
          </p:nvSpPr>
          <p:spPr>
            <a:xfrm>
              <a:off x="6184800" y="1838900"/>
              <a:ext cx="2375" cy="2075"/>
            </a:xfrm>
            <a:custGeom>
              <a:avLst/>
              <a:gdLst/>
              <a:ahLst/>
              <a:cxnLst/>
              <a:rect l="l" t="t" r="r" b="b"/>
              <a:pathLst>
                <a:path w="95" h="83" extrusionOk="0">
                  <a:moveTo>
                    <a:pt x="12" y="0"/>
                  </a:moveTo>
                  <a:lnTo>
                    <a:pt x="1" y="6"/>
                  </a:lnTo>
                  <a:cubicBezTo>
                    <a:pt x="30" y="30"/>
                    <a:pt x="65" y="59"/>
                    <a:pt x="95" y="8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9"/>
            <p:cNvSpPr/>
            <p:nvPr/>
          </p:nvSpPr>
          <p:spPr>
            <a:xfrm>
              <a:off x="6220150" y="1834650"/>
              <a:ext cx="3850" cy="6325"/>
            </a:xfrm>
            <a:custGeom>
              <a:avLst/>
              <a:gdLst/>
              <a:ahLst/>
              <a:cxnLst/>
              <a:rect l="l" t="t" r="r" b="b"/>
              <a:pathLst>
                <a:path w="154" h="253" extrusionOk="0">
                  <a:moveTo>
                    <a:pt x="147" y="0"/>
                  </a:moveTo>
                  <a:cubicBezTo>
                    <a:pt x="100" y="35"/>
                    <a:pt x="53" y="82"/>
                    <a:pt x="1" y="118"/>
                  </a:cubicBezTo>
                  <a:cubicBezTo>
                    <a:pt x="53" y="165"/>
                    <a:pt x="112" y="206"/>
                    <a:pt x="153" y="253"/>
                  </a:cubicBezTo>
                  <a:cubicBezTo>
                    <a:pt x="153" y="165"/>
                    <a:pt x="147" y="82"/>
                    <a:pt x="14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9"/>
            <p:cNvSpPr/>
            <p:nvPr/>
          </p:nvSpPr>
          <p:spPr>
            <a:xfrm>
              <a:off x="6200350" y="1831575"/>
              <a:ext cx="2375" cy="2350"/>
            </a:xfrm>
            <a:custGeom>
              <a:avLst/>
              <a:gdLst/>
              <a:ahLst/>
              <a:cxnLst/>
              <a:rect l="l" t="t" r="r" b="b"/>
              <a:pathLst>
                <a:path w="95" h="94" extrusionOk="0">
                  <a:moveTo>
                    <a:pt x="42" y="0"/>
                  </a:moveTo>
                  <a:cubicBezTo>
                    <a:pt x="30" y="29"/>
                    <a:pt x="12" y="53"/>
                    <a:pt x="1" y="70"/>
                  </a:cubicBezTo>
                  <a:cubicBezTo>
                    <a:pt x="24" y="82"/>
                    <a:pt x="36" y="88"/>
                    <a:pt x="53" y="94"/>
                  </a:cubicBezTo>
                  <a:cubicBezTo>
                    <a:pt x="65" y="82"/>
                    <a:pt x="89" y="65"/>
                    <a:pt x="94" y="41"/>
                  </a:cubicBezTo>
                  <a:cubicBezTo>
                    <a:pt x="71" y="29"/>
                    <a:pt x="59" y="12"/>
                    <a:pt x="42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9"/>
            <p:cNvSpPr/>
            <p:nvPr/>
          </p:nvSpPr>
          <p:spPr>
            <a:xfrm>
              <a:off x="6063525" y="1669500"/>
              <a:ext cx="18800" cy="78050"/>
            </a:xfrm>
            <a:custGeom>
              <a:avLst/>
              <a:gdLst/>
              <a:ahLst/>
              <a:cxnLst/>
              <a:rect l="l" t="t" r="r" b="b"/>
              <a:pathLst>
                <a:path w="752" h="3122" extrusionOk="0">
                  <a:moveTo>
                    <a:pt x="634" y="1"/>
                  </a:moveTo>
                  <a:cubicBezTo>
                    <a:pt x="393" y="493"/>
                    <a:pt x="223" y="974"/>
                    <a:pt x="141" y="1473"/>
                  </a:cubicBezTo>
                  <a:cubicBezTo>
                    <a:pt x="59" y="1966"/>
                    <a:pt x="53" y="2470"/>
                    <a:pt x="18" y="2975"/>
                  </a:cubicBezTo>
                  <a:cubicBezTo>
                    <a:pt x="18" y="2975"/>
                    <a:pt x="12" y="2963"/>
                    <a:pt x="0" y="2963"/>
                  </a:cubicBezTo>
                  <a:lnTo>
                    <a:pt x="0" y="2963"/>
                  </a:lnTo>
                  <a:lnTo>
                    <a:pt x="154" y="3111"/>
                  </a:lnTo>
                  <a:lnTo>
                    <a:pt x="154" y="3111"/>
                  </a:lnTo>
                  <a:cubicBezTo>
                    <a:pt x="260" y="3049"/>
                    <a:pt x="429" y="3003"/>
                    <a:pt x="452" y="2928"/>
                  </a:cubicBezTo>
                  <a:cubicBezTo>
                    <a:pt x="569" y="2435"/>
                    <a:pt x="692" y="1925"/>
                    <a:pt x="722" y="1420"/>
                  </a:cubicBezTo>
                  <a:cubicBezTo>
                    <a:pt x="751" y="951"/>
                    <a:pt x="669" y="476"/>
                    <a:pt x="634" y="1"/>
                  </a:cubicBezTo>
                  <a:close/>
                  <a:moveTo>
                    <a:pt x="154" y="3111"/>
                  </a:moveTo>
                  <a:cubicBezTo>
                    <a:pt x="152" y="3113"/>
                    <a:pt x="149" y="3114"/>
                    <a:pt x="147" y="3116"/>
                  </a:cubicBezTo>
                  <a:lnTo>
                    <a:pt x="164" y="3122"/>
                  </a:lnTo>
                  <a:lnTo>
                    <a:pt x="154" y="311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9"/>
            <p:cNvSpPr/>
            <p:nvPr/>
          </p:nvSpPr>
          <p:spPr>
            <a:xfrm>
              <a:off x="6034475" y="1755100"/>
              <a:ext cx="51800" cy="16350"/>
            </a:xfrm>
            <a:custGeom>
              <a:avLst/>
              <a:gdLst/>
              <a:ahLst/>
              <a:cxnLst/>
              <a:rect l="l" t="t" r="r" b="b"/>
              <a:pathLst>
                <a:path w="2072" h="654" extrusionOk="0">
                  <a:moveTo>
                    <a:pt x="692" y="0"/>
                  </a:moveTo>
                  <a:cubicBezTo>
                    <a:pt x="466" y="0"/>
                    <a:pt x="235" y="24"/>
                    <a:pt x="1" y="61"/>
                  </a:cubicBezTo>
                  <a:cubicBezTo>
                    <a:pt x="658" y="255"/>
                    <a:pt x="1326" y="454"/>
                    <a:pt x="1983" y="654"/>
                  </a:cubicBezTo>
                  <a:cubicBezTo>
                    <a:pt x="2007" y="619"/>
                    <a:pt x="2036" y="589"/>
                    <a:pt x="2071" y="554"/>
                  </a:cubicBezTo>
                  <a:cubicBezTo>
                    <a:pt x="2060" y="515"/>
                    <a:pt x="2060" y="466"/>
                    <a:pt x="2060" y="426"/>
                  </a:cubicBezTo>
                  <a:lnTo>
                    <a:pt x="2060" y="426"/>
                  </a:lnTo>
                  <a:cubicBezTo>
                    <a:pt x="2062" y="428"/>
                    <a:pt x="2064" y="429"/>
                    <a:pt x="2066" y="431"/>
                  </a:cubicBezTo>
                  <a:lnTo>
                    <a:pt x="2060" y="419"/>
                  </a:lnTo>
                  <a:lnTo>
                    <a:pt x="2060" y="419"/>
                  </a:lnTo>
                  <a:cubicBezTo>
                    <a:pt x="2060" y="422"/>
                    <a:pt x="2060" y="424"/>
                    <a:pt x="2060" y="426"/>
                  </a:cubicBezTo>
                  <a:lnTo>
                    <a:pt x="2060" y="426"/>
                  </a:lnTo>
                  <a:cubicBezTo>
                    <a:pt x="1641" y="109"/>
                    <a:pt x="1178" y="0"/>
                    <a:pt x="69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9"/>
            <p:cNvSpPr/>
            <p:nvPr/>
          </p:nvSpPr>
          <p:spPr>
            <a:xfrm>
              <a:off x="6135375" y="1823800"/>
              <a:ext cx="4425" cy="3675"/>
            </a:xfrm>
            <a:custGeom>
              <a:avLst/>
              <a:gdLst/>
              <a:ahLst/>
              <a:cxnLst/>
              <a:rect l="l" t="t" r="r" b="b"/>
              <a:pathLst>
                <a:path w="177" h="147" extrusionOk="0">
                  <a:moveTo>
                    <a:pt x="89" y="0"/>
                  </a:moveTo>
                  <a:cubicBezTo>
                    <a:pt x="71" y="53"/>
                    <a:pt x="42" y="106"/>
                    <a:pt x="1" y="147"/>
                  </a:cubicBezTo>
                  <a:lnTo>
                    <a:pt x="177" y="106"/>
                  </a:lnTo>
                  <a:cubicBezTo>
                    <a:pt x="147" y="71"/>
                    <a:pt x="118" y="41"/>
                    <a:pt x="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9"/>
            <p:cNvSpPr/>
            <p:nvPr/>
          </p:nvSpPr>
          <p:spPr>
            <a:xfrm>
              <a:off x="6083900" y="1769075"/>
              <a:ext cx="4275" cy="2975"/>
            </a:xfrm>
            <a:custGeom>
              <a:avLst/>
              <a:gdLst/>
              <a:ahLst/>
              <a:cxnLst/>
              <a:rect l="l" t="t" r="r" b="b"/>
              <a:pathLst>
                <a:path w="171" h="119" extrusionOk="0">
                  <a:moveTo>
                    <a:pt x="89" y="1"/>
                  </a:moveTo>
                  <a:cubicBezTo>
                    <a:pt x="59" y="30"/>
                    <a:pt x="30" y="60"/>
                    <a:pt x="1" y="95"/>
                  </a:cubicBezTo>
                  <a:cubicBezTo>
                    <a:pt x="59" y="101"/>
                    <a:pt x="112" y="107"/>
                    <a:pt x="171" y="118"/>
                  </a:cubicBezTo>
                  <a:cubicBezTo>
                    <a:pt x="147" y="77"/>
                    <a:pt x="118" y="36"/>
                    <a:pt x="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9"/>
            <p:cNvSpPr/>
            <p:nvPr/>
          </p:nvSpPr>
          <p:spPr>
            <a:xfrm>
              <a:off x="6036375" y="1713500"/>
              <a:ext cx="4425" cy="3100"/>
            </a:xfrm>
            <a:custGeom>
              <a:avLst/>
              <a:gdLst/>
              <a:ahLst/>
              <a:cxnLst/>
              <a:rect l="l" t="t" r="r" b="b"/>
              <a:pathLst>
                <a:path w="177" h="124" extrusionOk="0">
                  <a:moveTo>
                    <a:pt x="112" y="1"/>
                  </a:moveTo>
                  <a:cubicBezTo>
                    <a:pt x="77" y="36"/>
                    <a:pt x="42" y="83"/>
                    <a:pt x="1" y="124"/>
                  </a:cubicBezTo>
                  <a:cubicBezTo>
                    <a:pt x="60" y="118"/>
                    <a:pt x="118" y="118"/>
                    <a:pt x="177" y="11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9"/>
            <p:cNvSpPr/>
            <p:nvPr/>
          </p:nvSpPr>
          <p:spPr>
            <a:xfrm>
              <a:off x="6025525" y="1686950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71" y="1"/>
                  </a:moveTo>
                  <a:cubicBezTo>
                    <a:pt x="124" y="42"/>
                    <a:pt x="65" y="89"/>
                    <a:pt x="1" y="124"/>
                  </a:cubicBezTo>
                  <a:cubicBezTo>
                    <a:pt x="65" y="147"/>
                    <a:pt x="118" y="159"/>
                    <a:pt x="183" y="183"/>
                  </a:cubicBezTo>
                  <a:cubicBezTo>
                    <a:pt x="183" y="124"/>
                    <a:pt x="171" y="54"/>
                    <a:pt x="1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9"/>
            <p:cNvSpPr/>
            <p:nvPr/>
          </p:nvSpPr>
          <p:spPr>
            <a:xfrm>
              <a:off x="6245825" y="1907825"/>
              <a:ext cx="38725" cy="39925"/>
            </a:xfrm>
            <a:custGeom>
              <a:avLst/>
              <a:gdLst/>
              <a:ahLst/>
              <a:cxnLst/>
              <a:rect l="l" t="t" r="r" b="b"/>
              <a:pathLst>
                <a:path w="1549" h="1597" extrusionOk="0">
                  <a:moveTo>
                    <a:pt x="1525" y="1"/>
                  </a:moveTo>
                  <a:cubicBezTo>
                    <a:pt x="1257" y="154"/>
                    <a:pt x="1008" y="226"/>
                    <a:pt x="754" y="226"/>
                  </a:cubicBezTo>
                  <a:cubicBezTo>
                    <a:pt x="513" y="226"/>
                    <a:pt x="269" y="162"/>
                    <a:pt x="0" y="42"/>
                  </a:cubicBezTo>
                  <a:lnTo>
                    <a:pt x="0" y="42"/>
                  </a:lnTo>
                  <a:cubicBezTo>
                    <a:pt x="24" y="218"/>
                    <a:pt x="35" y="353"/>
                    <a:pt x="53" y="476"/>
                  </a:cubicBezTo>
                  <a:cubicBezTo>
                    <a:pt x="317" y="534"/>
                    <a:pt x="587" y="599"/>
                    <a:pt x="851" y="658"/>
                  </a:cubicBezTo>
                  <a:cubicBezTo>
                    <a:pt x="822" y="922"/>
                    <a:pt x="798" y="1127"/>
                    <a:pt x="769" y="1391"/>
                  </a:cubicBezTo>
                  <a:cubicBezTo>
                    <a:pt x="980" y="1467"/>
                    <a:pt x="1179" y="1532"/>
                    <a:pt x="1373" y="1596"/>
                  </a:cubicBezTo>
                  <a:cubicBezTo>
                    <a:pt x="1549" y="1291"/>
                    <a:pt x="980" y="945"/>
                    <a:pt x="1525" y="769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9"/>
            <p:cNvSpPr/>
            <p:nvPr/>
          </p:nvSpPr>
          <p:spPr>
            <a:xfrm>
              <a:off x="5948525" y="1868375"/>
              <a:ext cx="32750" cy="19825"/>
            </a:xfrm>
            <a:custGeom>
              <a:avLst/>
              <a:gdLst/>
              <a:ahLst/>
              <a:cxnLst/>
              <a:rect l="l" t="t" r="r" b="b"/>
              <a:pathLst>
                <a:path w="1310" h="793" extrusionOk="0">
                  <a:moveTo>
                    <a:pt x="658" y="141"/>
                  </a:moveTo>
                  <a:lnTo>
                    <a:pt x="640" y="153"/>
                  </a:lnTo>
                  <a:lnTo>
                    <a:pt x="649" y="150"/>
                  </a:lnTo>
                  <a:lnTo>
                    <a:pt x="658" y="141"/>
                  </a:lnTo>
                  <a:close/>
                  <a:moveTo>
                    <a:pt x="1104" y="1"/>
                  </a:moveTo>
                  <a:lnTo>
                    <a:pt x="649" y="150"/>
                  </a:lnTo>
                  <a:lnTo>
                    <a:pt x="1" y="793"/>
                  </a:lnTo>
                  <a:cubicBezTo>
                    <a:pt x="846" y="552"/>
                    <a:pt x="904" y="505"/>
                    <a:pt x="1309" y="6"/>
                  </a:cubicBezTo>
                  <a:lnTo>
                    <a:pt x="1092" y="6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9"/>
            <p:cNvSpPr/>
            <p:nvPr/>
          </p:nvSpPr>
          <p:spPr>
            <a:xfrm>
              <a:off x="6198450" y="1866325"/>
              <a:ext cx="7950" cy="5600"/>
            </a:xfrm>
            <a:custGeom>
              <a:avLst/>
              <a:gdLst/>
              <a:ahLst/>
              <a:cxnLst/>
              <a:rect l="l" t="t" r="r" b="b"/>
              <a:pathLst>
                <a:path w="318" h="224" extrusionOk="0">
                  <a:moveTo>
                    <a:pt x="118" y="0"/>
                  </a:moveTo>
                  <a:cubicBezTo>
                    <a:pt x="77" y="47"/>
                    <a:pt x="41" y="88"/>
                    <a:pt x="0" y="135"/>
                  </a:cubicBezTo>
                  <a:lnTo>
                    <a:pt x="288" y="223"/>
                  </a:lnTo>
                  <a:cubicBezTo>
                    <a:pt x="294" y="200"/>
                    <a:pt x="311" y="176"/>
                    <a:pt x="317" y="15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9"/>
            <p:cNvSpPr/>
            <p:nvPr/>
          </p:nvSpPr>
          <p:spPr>
            <a:xfrm>
              <a:off x="6236575" y="1908700"/>
              <a:ext cx="2075" cy="3400"/>
            </a:xfrm>
            <a:custGeom>
              <a:avLst/>
              <a:gdLst/>
              <a:ahLst/>
              <a:cxnLst/>
              <a:rect l="l" t="t" r="r" b="b"/>
              <a:pathLst>
                <a:path w="83" h="136" extrusionOk="0">
                  <a:moveTo>
                    <a:pt x="48" y="1"/>
                  </a:moveTo>
                  <a:cubicBezTo>
                    <a:pt x="30" y="18"/>
                    <a:pt x="1" y="36"/>
                    <a:pt x="1" y="48"/>
                  </a:cubicBezTo>
                  <a:cubicBezTo>
                    <a:pt x="12" y="77"/>
                    <a:pt x="24" y="106"/>
                    <a:pt x="42" y="136"/>
                  </a:cubicBezTo>
                  <a:cubicBezTo>
                    <a:pt x="53" y="118"/>
                    <a:pt x="83" y="106"/>
                    <a:pt x="83" y="89"/>
                  </a:cubicBezTo>
                  <a:cubicBezTo>
                    <a:pt x="77" y="59"/>
                    <a:pt x="59" y="30"/>
                    <a:pt x="48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9"/>
            <p:cNvSpPr/>
            <p:nvPr/>
          </p:nvSpPr>
          <p:spPr>
            <a:xfrm>
              <a:off x="5987700" y="1864575"/>
              <a:ext cx="4575" cy="2075"/>
            </a:xfrm>
            <a:custGeom>
              <a:avLst/>
              <a:gdLst/>
              <a:ahLst/>
              <a:cxnLst/>
              <a:rect l="l" t="t" r="r" b="b"/>
              <a:pathLst>
                <a:path w="183" h="83" extrusionOk="0">
                  <a:moveTo>
                    <a:pt x="112" y="0"/>
                  </a:moveTo>
                  <a:cubicBezTo>
                    <a:pt x="71" y="18"/>
                    <a:pt x="35" y="53"/>
                    <a:pt x="0" y="70"/>
                  </a:cubicBezTo>
                  <a:cubicBezTo>
                    <a:pt x="59" y="70"/>
                    <a:pt x="123" y="82"/>
                    <a:pt x="182" y="82"/>
                  </a:cubicBezTo>
                  <a:cubicBezTo>
                    <a:pt x="159" y="53"/>
                    <a:pt x="129" y="23"/>
                    <a:pt x="1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9"/>
            <p:cNvSpPr/>
            <p:nvPr/>
          </p:nvSpPr>
          <p:spPr>
            <a:xfrm>
              <a:off x="5778550" y="2144825"/>
              <a:ext cx="80975" cy="42050"/>
            </a:xfrm>
            <a:custGeom>
              <a:avLst/>
              <a:gdLst/>
              <a:ahLst/>
              <a:cxnLst/>
              <a:rect l="l" t="t" r="r" b="b"/>
              <a:pathLst>
                <a:path w="3239" h="1682" extrusionOk="0">
                  <a:moveTo>
                    <a:pt x="2394" y="529"/>
                  </a:moveTo>
                  <a:cubicBezTo>
                    <a:pt x="2423" y="552"/>
                    <a:pt x="2447" y="582"/>
                    <a:pt x="2470" y="605"/>
                  </a:cubicBezTo>
                  <a:lnTo>
                    <a:pt x="2247" y="822"/>
                  </a:lnTo>
                  <a:cubicBezTo>
                    <a:pt x="2212" y="793"/>
                    <a:pt x="2183" y="758"/>
                    <a:pt x="2148" y="728"/>
                  </a:cubicBezTo>
                  <a:cubicBezTo>
                    <a:pt x="2236" y="664"/>
                    <a:pt x="2318" y="593"/>
                    <a:pt x="2394" y="529"/>
                  </a:cubicBezTo>
                  <a:close/>
                  <a:moveTo>
                    <a:pt x="2764" y="1268"/>
                  </a:moveTo>
                  <a:lnTo>
                    <a:pt x="2752" y="1274"/>
                  </a:lnTo>
                  <a:lnTo>
                    <a:pt x="2746" y="1280"/>
                  </a:lnTo>
                  <a:lnTo>
                    <a:pt x="2764" y="1268"/>
                  </a:lnTo>
                  <a:close/>
                  <a:moveTo>
                    <a:pt x="2124" y="763"/>
                  </a:moveTo>
                  <a:cubicBezTo>
                    <a:pt x="1860" y="1086"/>
                    <a:pt x="1678" y="1315"/>
                    <a:pt x="1555" y="1467"/>
                  </a:cubicBezTo>
                  <a:cubicBezTo>
                    <a:pt x="1250" y="1368"/>
                    <a:pt x="980" y="1268"/>
                    <a:pt x="664" y="1162"/>
                  </a:cubicBezTo>
                  <a:cubicBezTo>
                    <a:pt x="1133" y="1027"/>
                    <a:pt x="1573" y="910"/>
                    <a:pt x="2124" y="763"/>
                  </a:cubicBezTo>
                  <a:close/>
                  <a:moveTo>
                    <a:pt x="2687" y="1"/>
                  </a:moveTo>
                  <a:cubicBezTo>
                    <a:pt x="2353" y="18"/>
                    <a:pt x="2013" y="18"/>
                    <a:pt x="1678" y="54"/>
                  </a:cubicBezTo>
                  <a:cubicBezTo>
                    <a:pt x="1420" y="83"/>
                    <a:pt x="1104" y="89"/>
                    <a:pt x="939" y="241"/>
                  </a:cubicBezTo>
                  <a:cubicBezTo>
                    <a:pt x="593" y="564"/>
                    <a:pt x="329" y="969"/>
                    <a:pt x="1" y="1385"/>
                  </a:cubicBezTo>
                  <a:cubicBezTo>
                    <a:pt x="494" y="1578"/>
                    <a:pt x="965" y="1682"/>
                    <a:pt x="1431" y="1682"/>
                  </a:cubicBezTo>
                  <a:cubicBezTo>
                    <a:pt x="1731" y="1682"/>
                    <a:pt x="2029" y="1639"/>
                    <a:pt x="2330" y="1550"/>
                  </a:cubicBezTo>
                  <a:lnTo>
                    <a:pt x="2330" y="1550"/>
                  </a:lnTo>
                  <a:lnTo>
                    <a:pt x="2306" y="1573"/>
                  </a:lnTo>
                  <a:cubicBezTo>
                    <a:pt x="2358" y="1526"/>
                    <a:pt x="2406" y="1474"/>
                    <a:pt x="2453" y="1426"/>
                  </a:cubicBezTo>
                  <a:lnTo>
                    <a:pt x="2453" y="1426"/>
                  </a:lnTo>
                  <a:lnTo>
                    <a:pt x="2752" y="1274"/>
                  </a:lnTo>
                  <a:lnTo>
                    <a:pt x="2893" y="1133"/>
                  </a:lnTo>
                  <a:lnTo>
                    <a:pt x="3039" y="986"/>
                  </a:lnTo>
                  <a:cubicBezTo>
                    <a:pt x="3086" y="934"/>
                    <a:pt x="3138" y="887"/>
                    <a:pt x="3186" y="839"/>
                  </a:cubicBezTo>
                  <a:lnTo>
                    <a:pt x="3186" y="839"/>
                  </a:lnTo>
                  <a:cubicBezTo>
                    <a:pt x="3186" y="840"/>
                    <a:pt x="3186" y="840"/>
                    <a:pt x="3186" y="840"/>
                  </a:cubicBezTo>
                  <a:lnTo>
                    <a:pt x="3204" y="822"/>
                  </a:lnTo>
                  <a:lnTo>
                    <a:pt x="3204" y="822"/>
                  </a:lnTo>
                  <a:cubicBezTo>
                    <a:pt x="3198" y="828"/>
                    <a:pt x="3192" y="834"/>
                    <a:pt x="3186" y="839"/>
                  </a:cubicBezTo>
                  <a:lnTo>
                    <a:pt x="3186" y="839"/>
                  </a:lnTo>
                  <a:cubicBezTo>
                    <a:pt x="3210" y="699"/>
                    <a:pt x="3227" y="564"/>
                    <a:pt x="3239" y="429"/>
                  </a:cubicBezTo>
                  <a:cubicBezTo>
                    <a:pt x="3204" y="382"/>
                    <a:pt x="3157" y="329"/>
                    <a:pt x="3122" y="288"/>
                  </a:cubicBezTo>
                  <a:cubicBezTo>
                    <a:pt x="3028" y="347"/>
                    <a:pt x="2922" y="406"/>
                    <a:pt x="2828" y="464"/>
                  </a:cubicBezTo>
                  <a:cubicBezTo>
                    <a:pt x="2758" y="470"/>
                    <a:pt x="2676" y="470"/>
                    <a:pt x="2599" y="476"/>
                  </a:cubicBezTo>
                  <a:lnTo>
                    <a:pt x="2729" y="353"/>
                  </a:lnTo>
                  <a:cubicBezTo>
                    <a:pt x="2758" y="271"/>
                    <a:pt x="2775" y="200"/>
                    <a:pt x="2799" y="124"/>
                  </a:cubicBezTo>
                  <a:cubicBezTo>
                    <a:pt x="2764" y="83"/>
                    <a:pt x="2729" y="48"/>
                    <a:pt x="26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9"/>
            <p:cNvSpPr/>
            <p:nvPr/>
          </p:nvSpPr>
          <p:spPr>
            <a:xfrm>
              <a:off x="5836475" y="2138075"/>
              <a:ext cx="59150" cy="52725"/>
            </a:xfrm>
            <a:custGeom>
              <a:avLst/>
              <a:gdLst/>
              <a:ahLst/>
              <a:cxnLst/>
              <a:rect l="l" t="t" r="r" b="b"/>
              <a:pathLst>
                <a:path w="2366" h="2109" extrusionOk="0">
                  <a:moveTo>
                    <a:pt x="1485" y="71"/>
                  </a:moveTo>
                  <a:lnTo>
                    <a:pt x="1479" y="83"/>
                  </a:lnTo>
                  <a:cubicBezTo>
                    <a:pt x="1481" y="82"/>
                    <a:pt x="1483" y="82"/>
                    <a:pt x="1485" y="81"/>
                  </a:cubicBezTo>
                  <a:lnTo>
                    <a:pt x="1485" y="81"/>
                  </a:lnTo>
                  <a:cubicBezTo>
                    <a:pt x="1485" y="78"/>
                    <a:pt x="1485" y="75"/>
                    <a:pt x="1485" y="71"/>
                  </a:cubicBezTo>
                  <a:close/>
                  <a:moveTo>
                    <a:pt x="1737" y="1"/>
                  </a:moveTo>
                  <a:cubicBezTo>
                    <a:pt x="1651" y="24"/>
                    <a:pt x="1565" y="52"/>
                    <a:pt x="1485" y="81"/>
                  </a:cubicBezTo>
                  <a:lnTo>
                    <a:pt x="1485" y="81"/>
                  </a:lnTo>
                  <a:cubicBezTo>
                    <a:pt x="1476" y="540"/>
                    <a:pt x="1260" y="877"/>
                    <a:pt x="881" y="1110"/>
                  </a:cubicBezTo>
                  <a:lnTo>
                    <a:pt x="893" y="1092"/>
                  </a:lnTo>
                  <a:lnTo>
                    <a:pt x="893" y="1092"/>
                  </a:lnTo>
                  <a:cubicBezTo>
                    <a:pt x="840" y="1151"/>
                    <a:pt x="781" y="1204"/>
                    <a:pt x="734" y="1256"/>
                  </a:cubicBezTo>
                  <a:lnTo>
                    <a:pt x="746" y="1239"/>
                  </a:lnTo>
                  <a:lnTo>
                    <a:pt x="588" y="1403"/>
                  </a:lnTo>
                  <a:lnTo>
                    <a:pt x="599" y="1385"/>
                  </a:lnTo>
                  <a:lnTo>
                    <a:pt x="452" y="1538"/>
                  </a:lnTo>
                  <a:lnTo>
                    <a:pt x="452" y="1538"/>
                  </a:lnTo>
                  <a:lnTo>
                    <a:pt x="148" y="1696"/>
                  </a:lnTo>
                  <a:lnTo>
                    <a:pt x="159" y="1679"/>
                  </a:lnTo>
                  <a:lnTo>
                    <a:pt x="159" y="1679"/>
                  </a:lnTo>
                  <a:cubicBezTo>
                    <a:pt x="106" y="1727"/>
                    <a:pt x="58" y="1780"/>
                    <a:pt x="14" y="1828"/>
                  </a:cubicBezTo>
                  <a:lnTo>
                    <a:pt x="14" y="1828"/>
                  </a:lnTo>
                  <a:cubicBezTo>
                    <a:pt x="14" y="1827"/>
                    <a:pt x="13" y="1826"/>
                    <a:pt x="13" y="1825"/>
                  </a:cubicBezTo>
                  <a:lnTo>
                    <a:pt x="1" y="1843"/>
                  </a:lnTo>
                  <a:cubicBezTo>
                    <a:pt x="5" y="1838"/>
                    <a:pt x="10" y="1833"/>
                    <a:pt x="14" y="1828"/>
                  </a:cubicBezTo>
                  <a:lnTo>
                    <a:pt x="14" y="1828"/>
                  </a:lnTo>
                  <a:cubicBezTo>
                    <a:pt x="48" y="1905"/>
                    <a:pt x="72" y="2031"/>
                    <a:pt x="124" y="2048"/>
                  </a:cubicBezTo>
                  <a:cubicBezTo>
                    <a:pt x="267" y="2084"/>
                    <a:pt x="409" y="2109"/>
                    <a:pt x="549" y="2109"/>
                  </a:cubicBezTo>
                  <a:cubicBezTo>
                    <a:pt x="731" y="2109"/>
                    <a:pt x="911" y="2067"/>
                    <a:pt x="1086" y="1954"/>
                  </a:cubicBezTo>
                  <a:cubicBezTo>
                    <a:pt x="1397" y="1755"/>
                    <a:pt x="1737" y="1579"/>
                    <a:pt x="2066" y="1385"/>
                  </a:cubicBezTo>
                  <a:lnTo>
                    <a:pt x="2066" y="1385"/>
                  </a:lnTo>
                  <a:lnTo>
                    <a:pt x="2054" y="1391"/>
                  </a:lnTo>
                  <a:cubicBezTo>
                    <a:pt x="2160" y="1209"/>
                    <a:pt x="2265" y="1028"/>
                    <a:pt x="2365" y="846"/>
                  </a:cubicBezTo>
                  <a:cubicBezTo>
                    <a:pt x="2248" y="681"/>
                    <a:pt x="2130" y="523"/>
                    <a:pt x="2013" y="365"/>
                  </a:cubicBezTo>
                  <a:cubicBezTo>
                    <a:pt x="1925" y="241"/>
                    <a:pt x="1831" y="118"/>
                    <a:pt x="173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9"/>
            <p:cNvSpPr/>
            <p:nvPr/>
          </p:nvSpPr>
          <p:spPr>
            <a:xfrm>
              <a:off x="5924625" y="2176225"/>
              <a:ext cx="4275" cy="1625"/>
            </a:xfrm>
            <a:custGeom>
              <a:avLst/>
              <a:gdLst/>
              <a:ahLst/>
              <a:cxnLst/>
              <a:rect l="l" t="t" r="r" b="b"/>
              <a:pathLst>
                <a:path w="171" h="65" extrusionOk="0">
                  <a:moveTo>
                    <a:pt x="6" y="0"/>
                  </a:moveTo>
                  <a:lnTo>
                    <a:pt x="1" y="12"/>
                  </a:lnTo>
                  <a:lnTo>
                    <a:pt x="34" y="12"/>
                  </a:lnTo>
                  <a:cubicBezTo>
                    <a:pt x="25" y="8"/>
                    <a:pt x="16" y="4"/>
                    <a:pt x="6" y="0"/>
                  </a:cubicBezTo>
                  <a:close/>
                  <a:moveTo>
                    <a:pt x="141" y="0"/>
                  </a:moveTo>
                  <a:lnTo>
                    <a:pt x="141" y="0"/>
                  </a:lnTo>
                  <a:cubicBezTo>
                    <a:pt x="142" y="4"/>
                    <a:pt x="143" y="8"/>
                    <a:pt x="145" y="12"/>
                  </a:cubicBezTo>
                  <a:lnTo>
                    <a:pt x="159" y="12"/>
                  </a:lnTo>
                  <a:cubicBezTo>
                    <a:pt x="153" y="6"/>
                    <a:pt x="141" y="0"/>
                    <a:pt x="141" y="0"/>
                  </a:cubicBezTo>
                  <a:close/>
                  <a:moveTo>
                    <a:pt x="34" y="12"/>
                  </a:moveTo>
                  <a:cubicBezTo>
                    <a:pt x="79" y="30"/>
                    <a:pt x="127" y="45"/>
                    <a:pt x="171" y="65"/>
                  </a:cubicBezTo>
                  <a:cubicBezTo>
                    <a:pt x="156" y="45"/>
                    <a:pt x="150" y="30"/>
                    <a:pt x="14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9"/>
            <p:cNvSpPr/>
            <p:nvPr/>
          </p:nvSpPr>
          <p:spPr>
            <a:xfrm>
              <a:off x="5856575" y="2149825"/>
              <a:ext cx="4275" cy="5450"/>
            </a:xfrm>
            <a:custGeom>
              <a:avLst/>
              <a:gdLst/>
              <a:ahLst/>
              <a:cxnLst/>
              <a:rect l="l" t="t" r="r" b="b"/>
              <a:pathLst>
                <a:path w="171" h="218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2" y="30"/>
                    <a:pt x="59" y="53"/>
                    <a:pt x="1" y="82"/>
                  </a:cubicBezTo>
                  <a:cubicBezTo>
                    <a:pt x="48" y="129"/>
                    <a:pt x="83" y="176"/>
                    <a:pt x="118" y="217"/>
                  </a:cubicBezTo>
                  <a:cubicBezTo>
                    <a:pt x="136" y="147"/>
                    <a:pt x="153" y="71"/>
                    <a:pt x="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9"/>
            <p:cNvSpPr/>
            <p:nvPr/>
          </p:nvSpPr>
          <p:spPr>
            <a:xfrm>
              <a:off x="5863175" y="2143225"/>
              <a:ext cx="2825" cy="3100"/>
            </a:xfrm>
            <a:custGeom>
              <a:avLst/>
              <a:gdLst/>
              <a:ahLst/>
              <a:cxnLst/>
              <a:rect l="l" t="t" r="r" b="b"/>
              <a:pathLst>
                <a:path w="113" h="124" extrusionOk="0">
                  <a:moveTo>
                    <a:pt x="106" y="0"/>
                  </a:moveTo>
                  <a:cubicBezTo>
                    <a:pt x="104" y="5"/>
                    <a:pt x="103" y="9"/>
                    <a:pt x="101" y="13"/>
                  </a:cubicBezTo>
                  <a:lnTo>
                    <a:pt x="101" y="13"/>
                  </a:lnTo>
                  <a:cubicBezTo>
                    <a:pt x="105" y="11"/>
                    <a:pt x="108" y="9"/>
                    <a:pt x="112" y="6"/>
                  </a:cubicBezTo>
                  <a:lnTo>
                    <a:pt x="106" y="0"/>
                  </a:lnTo>
                  <a:close/>
                  <a:moveTo>
                    <a:pt x="101" y="13"/>
                  </a:moveTo>
                  <a:lnTo>
                    <a:pt x="101" y="13"/>
                  </a:lnTo>
                  <a:cubicBezTo>
                    <a:pt x="69" y="32"/>
                    <a:pt x="32" y="44"/>
                    <a:pt x="1" y="65"/>
                  </a:cubicBezTo>
                  <a:cubicBezTo>
                    <a:pt x="24" y="88"/>
                    <a:pt x="42" y="100"/>
                    <a:pt x="65" y="123"/>
                  </a:cubicBezTo>
                  <a:cubicBezTo>
                    <a:pt x="81" y="87"/>
                    <a:pt x="87" y="50"/>
                    <a:pt x="101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9"/>
            <p:cNvSpPr/>
            <p:nvPr/>
          </p:nvSpPr>
          <p:spPr>
            <a:xfrm>
              <a:off x="5845725" y="2144250"/>
              <a:ext cx="4425" cy="3700"/>
            </a:xfrm>
            <a:custGeom>
              <a:avLst/>
              <a:gdLst/>
              <a:ahLst/>
              <a:cxnLst/>
              <a:rect l="l" t="t" r="r" b="b"/>
              <a:pathLst>
                <a:path w="177" h="148" extrusionOk="0">
                  <a:moveTo>
                    <a:pt x="176" y="0"/>
                  </a:moveTo>
                  <a:lnTo>
                    <a:pt x="0" y="24"/>
                  </a:lnTo>
                  <a:cubicBezTo>
                    <a:pt x="42" y="59"/>
                    <a:pt x="77" y="106"/>
                    <a:pt x="106" y="147"/>
                  </a:cubicBezTo>
                  <a:cubicBezTo>
                    <a:pt x="135" y="100"/>
                    <a:pt x="159" y="53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9"/>
            <p:cNvSpPr/>
            <p:nvPr/>
          </p:nvSpPr>
          <p:spPr>
            <a:xfrm>
              <a:off x="6418500" y="2080100"/>
              <a:ext cx="4800" cy="4775"/>
            </a:xfrm>
            <a:custGeom>
              <a:avLst/>
              <a:gdLst/>
              <a:ahLst/>
              <a:cxnLst/>
              <a:rect l="l" t="t" r="r" b="b"/>
              <a:pathLst>
                <a:path w="192" h="191" extrusionOk="0">
                  <a:moveTo>
                    <a:pt x="80" y="1"/>
                  </a:moveTo>
                  <a:cubicBezTo>
                    <a:pt x="3" y="1"/>
                    <a:pt x="0" y="78"/>
                    <a:pt x="39" y="190"/>
                  </a:cubicBezTo>
                  <a:cubicBezTo>
                    <a:pt x="86" y="132"/>
                    <a:pt x="139" y="85"/>
                    <a:pt x="192" y="32"/>
                  </a:cubicBezTo>
                  <a:cubicBezTo>
                    <a:pt x="144" y="10"/>
                    <a:pt x="107" y="1"/>
                    <a:pt x="8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9"/>
            <p:cNvSpPr/>
            <p:nvPr/>
          </p:nvSpPr>
          <p:spPr>
            <a:xfrm>
              <a:off x="6305225" y="1926600"/>
              <a:ext cx="4425" cy="4125"/>
            </a:xfrm>
            <a:custGeom>
              <a:avLst/>
              <a:gdLst/>
              <a:ahLst/>
              <a:cxnLst/>
              <a:rect l="l" t="t" r="r" b="b"/>
              <a:pathLst>
                <a:path w="177" h="165" extrusionOk="0">
                  <a:moveTo>
                    <a:pt x="176" y="1"/>
                  </a:moveTo>
                  <a:cubicBezTo>
                    <a:pt x="117" y="53"/>
                    <a:pt x="59" y="112"/>
                    <a:pt x="0" y="165"/>
                  </a:cubicBezTo>
                  <a:cubicBezTo>
                    <a:pt x="59" y="112"/>
                    <a:pt x="117" y="65"/>
                    <a:pt x="17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9"/>
            <p:cNvSpPr/>
            <p:nvPr/>
          </p:nvSpPr>
          <p:spPr>
            <a:xfrm>
              <a:off x="6346125" y="1871900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6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9"/>
            <p:cNvSpPr/>
            <p:nvPr/>
          </p:nvSpPr>
          <p:spPr>
            <a:xfrm>
              <a:off x="5851300" y="1446725"/>
              <a:ext cx="55025" cy="40500"/>
            </a:xfrm>
            <a:custGeom>
              <a:avLst/>
              <a:gdLst/>
              <a:ahLst/>
              <a:cxnLst/>
              <a:rect l="l" t="t" r="r" b="b"/>
              <a:pathLst>
                <a:path w="2201" h="1620" extrusionOk="0">
                  <a:moveTo>
                    <a:pt x="445" y="586"/>
                  </a:moveTo>
                  <a:lnTo>
                    <a:pt x="445" y="586"/>
                  </a:lnTo>
                  <a:cubicBezTo>
                    <a:pt x="443" y="586"/>
                    <a:pt x="442" y="587"/>
                    <a:pt x="440" y="587"/>
                  </a:cubicBezTo>
                  <a:lnTo>
                    <a:pt x="452" y="593"/>
                  </a:lnTo>
                  <a:lnTo>
                    <a:pt x="445" y="586"/>
                  </a:lnTo>
                  <a:close/>
                  <a:moveTo>
                    <a:pt x="747" y="871"/>
                  </a:moveTo>
                  <a:cubicBezTo>
                    <a:pt x="741" y="876"/>
                    <a:pt x="734" y="881"/>
                    <a:pt x="728" y="886"/>
                  </a:cubicBezTo>
                  <a:lnTo>
                    <a:pt x="740" y="898"/>
                  </a:lnTo>
                  <a:cubicBezTo>
                    <a:pt x="742" y="889"/>
                    <a:pt x="745" y="879"/>
                    <a:pt x="747" y="871"/>
                  </a:cubicBezTo>
                  <a:close/>
                  <a:moveTo>
                    <a:pt x="1754" y="1614"/>
                  </a:moveTo>
                  <a:lnTo>
                    <a:pt x="1760" y="1620"/>
                  </a:lnTo>
                  <a:cubicBezTo>
                    <a:pt x="1761" y="1618"/>
                    <a:pt x="1761" y="1616"/>
                    <a:pt x="1762" y="1614"/>
                  </a:cubicBezTo>
                  <a:lnTo>
                    <a:pt x="1762" y="1614"/>
                  </a:lnTo>
                  <a:cubicBezTo>
                    <a:pt x="1759" y="1614"/>
                    <a:pt x="1757" y="1614"/>
                    <a:pt x="1754" y="1614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53" y="94"/>
                    <a:pt x="112" y="200"/>
                    <a:pt x="159" y="300"/>
                  </a:cubicBezTo>
                  <a:lnTo>
                    <a:pt x="305" y="446"/>
                  </a:lnTo>
                  <a:lnTo>
                    <a:pt x="445" y="586"/>
                  </a:lnTo>
                  <a:lnTo>
                    <a:pt x="445" y="586"/>
                  </a:lnTo>
                  <a:cubicBezTo>
                    <a:pt x="501" y="571"/>
                    <a:pt x="550" y="563"/>
                    <a:pt x="592" y="563"/>
                  </a:cubicBezTo>
                  <a:cubicBezTo>
                    <a:pt x="745" y="563"/>
                    <a:pt x="800" y="666"/>
                    <a:pt x="747" y="871"/>
                  </a:cubicBezTo>
                  <a:lnTo>
                    <a:pt x="747" y="871"/>
                  </a:lnTo>
                  <a:cubicBezTo>
                    <a:pt x="871" y="770"/>
                    <a:pt x="1006" y="662"/>
                    <a:pt x="1174" y="528"/>
                  </a:cubicBezTo>
                  <a:cubicBezTo>
                    <a:pt x="1215" y="710"/>
                    <a:pt x="1267" y="943"/>
                    <a:pt x="1326" y="1177"/>
                  </a:cubicBezTo>
                  <a:lnTo>
                    <a:pt x="1326" y="1177"/>
                  </a:lnTo>
                  <a:cubicBezTo>
                    <a:pt x="1324" y="1176"/>
                    <a:pt x="1322" y="1175"/>
                    <a:pt x="1320" y="1174"/>
                  </a:cubicBezTo>
                  <a:lnTo>
                    <a:pt x="1320" y="1174"/>
                  </a:lnTo>
                  <a:lnTo>
                    <a:pt x="1326" y="1180"/>
                  </a:lnTo>
                  <a:cubicBezTo>
                    <a:pt x="1326" y="1179"/>
                    <a:pt x="1326" y="1178"/>
                    <a:pt x="1326" y="1177"/>
                  </a:cubicBezTo>
                  <a:lnTo>
                    <a:pt x="1326" y="1177"/>
                  </a:lnTo>
                  <a:cubicBezTo>
                    <a:pt x="1482" y="1270"/>
                    <a:pt x="1645" y="1357"/>
                    <a:pt x="1796" y="1467"/>
                  </a:cubicBezTo>
                  <a:cubicBezTo>
                    <a:pt x="1812" y="1473"/>
                    <a:pt x="1775" y="1560"/>
                    <a:pt x="1762" y="1614"/>
                  </a:cubicBezTo>
                  <a:lnTo>
                    <a:pt x="1762" y="1614"/>
                  </a:lnTo>
                  <a:cubicBezTo>
                    <a:pt x="1906" y="1614"/>
                    <a:pt x="2056" y="1620"/>
                    <a:pt x="2200" y="1620"/>
                  </a:cubicBezTo>
                  <a:cubicBezTo>
                    <a:pt x="2118" y="1291"/>
                    <a:pt x="2048" y="968"/>
                    <a:pt x="1977" y="652"/>
                  </a:cubicBezTo>
                  <a:cubicBezTo>
                    <a:pt x="1907" y="558"/>
                    <a:pt x="1842" y="411"/>
                    <a:pt x="1754" y="388"/>
                  </a:cubicBezTo>
                  <a:cubicBezTo>
                    <a:pt x="1174" y="241"/>
                    <a:pt x="587" y="124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9"/>
            <p:cNvSpPr/>
            <p:nvPr/>
          </p:nvSpPr>
          <p:spPr>
            <a:xfrm>
              <a:off x="6327350" y="1925425"/>
              <a:ext cx="2675" cy="3250"/>
            </a:xfrm>
            <a:custGeom>
              <a:avLst/>
              <a:gdLst/>
              <a:ahLst/>
              <a:cxnLst/>
              <a:rect l="l" t="t" r="r" b="b"/>
              <a:pathLst>
                <a:path w="107" h="130" extrusionOk="0">
                  <a:moveTo>
                    <a:pt x="107" y="1"/>
                  </a:moveTo>
                  <a:lnTo>
                    <a:pt x="107" y="1"/>
                  </a:lnTo>
                  <a:cubicBezTo>
                    <a:pt x="65" y="12"/>
                    <a:pt x="36" y="30"/>
                    <a:pt x="1" y="42"/>
                  </a:cubicBezTo>
                  <a:cubicBezTo>
                    <a:pt x="30" y="71"/>
                    <a:pt x="60" y="100"/>
                    <a:pt x="95" y="130"/>
                  </a:cubicBezTo>
                  <a:cubicBezTo>
                    <a:pt x="95" y="89"/>
                    <a:pt x="107" y="42"/>
                    <a:pt x="1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9"/>
            <p:cNvSpPr/>
            <p:nvPr/>
          </p:nvSpPr>
          <p:spPr>
            <a:xfrm>
              <a:off x="6397475" y="1568450"/>
              <a:ext cx="11950" cy="25100"/>
            </a:xfrm>
            <a:custGeom>
              <a:avLst/>
              <a:gdLst/>
              <a:ahLst/>
              <a:cxnLst/>
              <a:rect l="l" t="t" r="r" b="b"/>
              <a:pathLst>
                <a:path w="478" h="1004" extrusionOk="0">
                  <a:moveTo>
                    <a:pt x="276" y="1"/>
                  </a:moveTo>
                  <a:cubicBezTo>
                    <a:pt x="190" y="322"/>
                    <a:pt x="104" y="655"/>
                    <a:pt x="17" y="983"/>
                  </a:cubicBezTo>
                  <a:lnTo>
                    <a:pt x="17" y="983"/>
                  </a:lnTo>
                  <a:cubicBezTo>
                    <a:pt x="306" y="728"/>
                    <a:pt x="477" y="432"/>
                    <a:pt x="276" y="1"/>
                  </a:cubicBezTo>
                  <a:close/>
                  <a:moveTo>
                    <a:pt x="17" y="983"/>
                  </a:moveTo>
                  <a:cubicBezTo>
                    <a:pt x="12" y="988"/>
                    <a:pt x="6" y="993"/>
                    <a:pt x="0" y="998"/>
                  </a:cubicBezTo>
                  <a:lnTo>
                    <a:pt x="12" y="1004"/>
                  </a:lnTo>
                  <a:cubicBezTo>
                    <a:pt x="14" y="997"/>
                    <a:pt x="16" y="990"/>
                    <a:pt x="17" y="98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9"/>
            <p:cNvSpPr/>
            <p:nvPr/>
          </p:nvSpPr>
          <p:spPr>
            <a:xfrm>
              <a:off x="6316800" y="1459325"/>
              <a:ext cx="36850" cy="93900"/>
            </a:xfrm>
            <a:custGeom>
              <a:avLst/>
              <a:gdLst/>
              <a:ahLst/>
              <a:cxnLst/>
              <a:rect l="l" t="t" r="r" b="b"/>
              <a:pathLst>
                <a:path w="1474" h="3756" extrusionOk="0">
                  <a:moveTo>
                    <a:pt x="1473" y="1"/>
                  </a:moveTo>
                  <a:lnTo>
                    <a:pt x="1473" y="1"/>
                  </a:lnTo>
                  <a:cubicBezTo>
                    <a:pt x="822" y="664"/>
                    <a:pt x="476" y="1462"/>
                    <a:pt x="423" y="2406"/>
                  </a:cubicBezTo>
                  <a:cubicBezTo>
                    <a:pt x="270" y="2353"/>
                    <a:pt x="130" y="2318"/>
                    <a:pt x="1" y="2277"/>
                  </a:cubicBezTo>
                  <a:lnTo>
                    <a:pt x="1" y="2277"/>
                  </a:lnTo>
                  <a:cubicBezTo>
                    <a:pt x="6" y="2365"/>
                    <a:pt x="12" y="2459"/>
                    <a:pt x="18" y="2547"/>
                  </a:cubicBezTo>
                  <a:cubicBezTo>
                    <a:pt x="106" y="2694"/>
                    <a:pt x="505" y="2770"/>
                    <a:pt x="136" y="3022"/>
                  </a:cubicBezTo>
                  <a:cubicBezTo>
                    <a:pt x="270" y="3427"/>
                    <a:pt x="540" y="3679"/>
                    <a:pt x="957" y="3756"/>
                  </a:cubicBezTo>
                  <a:cubicBezTo>
                    <a:pt x="798" y="3175"/>
                    <a:pt x="417" y="2641"/>
                    <a:pt x="722" y="1990"/>
                  </a:cubicBezTo>
                  <a:cubicBezTo>
                    <a:pt x="910" y="1603"/>
                    <a:pt x="1039" y="1192"/>
                    <a:pt x="1186" y="793"/>
                  </a:cubicBezTo>
                  <a:lnTo>
                    <a:pt x="147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9"/>
            <p:cNvSpPr/>
            <p:nvPr/>
          </p:nvSpPr>
          <p:spPr>
            <a:xfrm>
              <a:off x="6346575" y="1498050"/>
              <a:ext cx="21725" cy="48000"/>
            </a:xfrm>
            <a:custGeom>
              <a:avLst/>
              <a:gdLst/>
              <a:ahLst/>
              <a:cxnLst/>
              <a:rect l="l" t="t" r="r" b="b"/>
              <a:pathLst>
                <a:path w="869" h="1920" extrusionOk="0">
                  <a:moveTo>
                    <a:pt x="869" y="1"/>
                  </a:moveTo>
                  <a:lnTo>
                    <a:pt x="869" y="1"/>
                  </a:lnTo>
                  <a:cubicBezTo>
                    <a:pt x="810" y="18"/>
                    <a:pt x="716" y="18"/>
                    <a:pt x="699" y="48"/>
                  </a:cubicBezTo>
                  <a:cubicBezTo>
                    <a:pt x="464" y="652"/>
                    <a:pt x="235" y="1262"/>
                    <a:pt x="0" y="1872"/>
                  </a:cubicBezTo>
                  <a:cubicBezTo>
                    <a:pt x="100" y="1884"/>
                    <a:pt x="194" y="1901"/>
                    <a:pt x="276" y="1919"/>
                  </a:cubicBezTo>
                  <a:cubicBezTo>
                    <a:pt x="347" y="1667"/>
                    <a:pt x="411" y="1415"/>
                    <a:pt x="493" y="1168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9"/>
            <p:cNvSpPr/>
            <p:nvPr/>
          </p:nvSpPr>
          <p:spPr>
            <a:xfrm>
              <a:off x="6368125" y="1468725"/>
              <a:ext cx="15000" cy="29500"/>
            </a:xfrm>
            <a:custGeom>
              <a:avLst/>
              <a:gdLst/>
              <a:ahLst/>
              <a:cxnLst/>
              <a:rect l="l" t="t" r="r" b="b"/>
              <a:pathLst>
                <a:path w="600" h="1180" extrusionOk="0">
                  <a:moveTo>
                    <a:pt x="599" y="0"/>
                  </a:moveTo>
                  <a:cubicBezTo>
                    <a:pt x="206" y="294"/>
                    <a:pt x="1" y="681"/>
                    <a:pt x="7" y="1180"/>
                  </a:cubicBezTo>
                  <a:cubicBezTo>
                    <a:pt x="365" y="869"/>
                    <a:pt x="517" y="446"/>
                    <a:pt x="5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9"/>
            <p:cNvSpPr/>
            <p:nvPr/>
          </p:nvSpPr>
          <p:spPr>
            <a:xfrm>
              <a:off x="6342025" y="1544850"/>
              <a:ext cx="11625" cy="19375"/>
            </a:xfrm>
            <a:custGeom>
              <a:avLst/>
              <a:gdLst/>
              <a:ahLst/>
              <a:cxnLst/>
              <a:rect l="l" t="t" r="r" b="b"/>
              <a:pathLst>
                <a:path w="465" h="775" extrusionOk="0">
                  <a:moveTo>
                    <a:pt x="182" y="0"/>
                  </a:moveTo>
                  <a:cubicBezTo>
                    <a:pt x="136" y="129"/>
                    <a:pt x="77" y="270"/>
                    <a:pt x="18" y="411"/>
                  </a:cubicBezTo>
                  <a:cubicBezTo>
                    <a:pt x="6" y="469"/>
                    <a:pt x="6" y="522"/>
                    <a:pt x="1" y="581"/>
                  </a:cubicBezTo>
                  <a:cubicBezTo>
                    <a:pt x="136" y="645"/>
                    <a:pt x="259" y="710"/>
                    <a:pt x="388" y="774"/>
                  </a:cubicBezTo>
                  <a:cubicBezTo>
                    <a:pt x="411" y="528"/>
                    <a:pt x="441" y="288"/>
                    <a:pt x="464" y="41"/>
                  </a:cubicBezTo>
                  <a:cubicBezTo>
                    <a:pt x="370" y="29"/>
                    <a:pt x="282" y="12"/>
                    <a:pt x="1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9"/>
            <p:cNvSpPr/>
            <p:nvPr/>
          </p:nvSpPr>
          <p:spPr>
            <a:xfrm>
              <a:off x="6342025" y="1559075"/>
              <a:ext cx="9700" cy="15700"/>
            </a:xfrm>
            <a:custGeom>
              <a:avLst/>
              <a:gdLst/>
              <a:ahLst/>
              <a:cxnLst/>
              <a:rect l="l" t="t" r="r" b="b"/>
              <a:pathLst>
                <a:path w="388" h="628" extrusionOk="0">
                  <a:moveTo>
                    <a:pt x="1" y="0"/>
                  </a:moveTo>
                  <a:lnTo>
                    <a:pt x="1" y="0"/>
                  </a:lnTo>
                  <a:cubicBezTo>
                    <a:pt x="59" y="217"/>
                    <a:pt x="118" y="423"/>
                    <a:pt x="171" y="628"/>
                  </a:cubicBezTo>
                  <a:cubicBezTo>
                    <a:pt x="241" y="581"/>
                    <a:pt x="317" y="528"/>
                    <a:pt x="388" y="487"/>
                  </a:cubicBezTo>
                  <a:lnTo>
                    <a:pt x="388" y="200"/>
                  </a:lnTo>
                  <a:cubicBezTo>
                    <a:pt x="259" y="135"/>
                    <a:pt x="136" y="71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9"/>
            <p:cNvSpPr/>
            <p:nvPr/>
          </p:nvSpPr>
          <p:spPr>
            <a:xfrm>
              <a:off x="6192150" y="1329250"/>
              <a:ext cx="40650" cy="30650"/>
            </a:xfrm>
            <a:custGeom>
              <a:avLst/>
              <a:gdLst/>
              <a:ahLst/>
              <a:cxnLst/>
              <a:rect l="l" t="t" r="r" b="b"/>
              <a:pathLst>
                <a:path w="1626" h="1226" extrusionOk="0">
                  <a:moveTo>
                    <a:pt x="0" y="0"/>
                  </a:moveTo>
                  <a:lnTo>
                    <a:pt x="0" y="0"/>
                  </a:lnTo>
                  <a:cubicBezTo>
                    <a:pt x="323" y="305"/>
                    <a:pt x="628" y="657"/>
                    <a:pt x="997" y="910"/>
                  </a:cubicBezTo>
                  <a:cubicBezTo>
                    <a:pt x="1127" y="1007"/>
                    <a:pt x="1246" y="1226"/>
                    <a:pt x="1447" y="1226"/>
                  </a:cubicBezTo>
                  <a:cubicBezTo>
                    <a:pt x="1500" y="1226"/>
                    <a:pt x="1559" y="1210"/>
                    <a:pt x="1625" y="1174"/>
                  </a:cubicBezTo>
                  <a:cubicBezTo>
                    <a:pt x="1426" y="804"/>
                    <a:pt x="1232" y="435"/>
                    <a:pt x="1009" y="12"/>
                  </a:cubicBezTo>
                  <a:cubicBezTo>
                    <a:pt x="898" y="176"/>
                    <a:pt x="839" y="264"/>
                    <a:pt x="798" y="329"/>
                  </a:cubicBezTo>
                  <a:cubicBezTo>
                    <a:pt x="516" y="217"/>
                    <a:pt x="264" y="112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9"/>
            <p:cNvSpPr/>
            <p:nvPr/>
          </p:nvSpPr>
          <p:spPr>
            <a:xfrm>
              <a:off x="6173525" y="1318250"/>
              <a:ext cx="15125" cy="8250"/>
            </a:xfrm>
            <a:custGeom>
              <a:avLst/>
              <a:gdLst/>
              <a:ahLst/>
              <a:cxnLst/>
              <a:rect l="l" t="t" r="r" b="b"/>
              <a:pathLst>
                <a:path w="605" h="330" extrusionOk="0">
                  <a:moveTo>
                    <a:pt x="0" y="0"/>
                  </a:moveTo>
                  <a:cubicBezTo>
                    <a:pt x="118" y="175"/>
                    <a:pt x="247" y="330"/>
                    <a:pt x="445" y="330"/>
                  </a:cubicBezTo>
                  <a:cubicBezTo>
                    <a:pt x="493" y="330"/>
                    <a:pt x="546" y="320"/>
                    <a:pt x="604" y="300"/>
                  </a:cubicBezTo>
                  <a:cubicBezTo>
                    <a:pt x="405" y="200"/>
                    <a:pt x="199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9"/>
            <p:cNvSpPr/>
            <p:nvPr/>
          </p:nvSpPr>
          <p:spPr>
            <a:xfrm>
              <a:off x="6166475" y="1312800"/>
              <a:ext cx="7650" cy="5625"/>
            </a:xfrm>
            <a:custGeom>
              <a:avLst/>
              <a:gdLst/>
              <a:ahLst/>
              <a:cxnLst/>
              <a:rect l="l" t="t" r="r" b="b"/>
              <a:pathLst>
                <a:path w="306" h="225" extrusionOk="0">
                  <a:moveTo>
                    <a:pt x="160" y="0"/>
                  </a:moveTo>
                  <a:cubicBezTo>
                    <a:pt x="118" y="0"/>
                    <a:pt x="65" y="23"/>
                    <a:pt x="0" y="72"/>
                  </a:cubicBezTo>
                  <a:lnTo>
                    <a:pt x="305" y="224"/>
                  </a:lnTo>
                  <a:cubicBezTo>
                    <a:pt x="286" y="88"/>
                    <a:pt x="243" y="0"/>
                    <a:pt x="16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9"/>
            <p:cNvSpPr/>
            <p:nvPr/>
          </p:nvSpPr>
          <p:spPr>
            <a:xfrm>
              <a:off x="6232025" y="1358575"/>
              <a:ext cx="4275" cy="3850"/>
            </a:xfrm>
            <a:custGeom>
              <a:avLst/>
              <a:gdLst/>
              <a:ahLst/>
              <a:cxnLst/>
              <a:rect l="l" t="t" r="r" b="b"/>
              <a:pathLst>
                <a:path w="171" h="154" extrusionOk="0">
                  <a:moveTo>
                    <a:pt x="18" y="1"/>
                  </a:moveTo>
                  <a:cubicBezTo>
                    <a:pt x="7" y="54"/>
                    <a:pt x="7" y="100"/>
                    <a:pt x="1" y="153"/>
                  </a:cubicBezTo>
                  <a:lnTo>
                    <a:pt x="171" y="153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9"/>
            <p:cNvSpPr/>
            <p:nvPr/>
          </p:nvSpPr>
          <p:spPr>
            <a:xfrm>
              <a:off x="6188475" y="1325575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0" y="1"/>
                  </a:moveTo>
                  <a:cubicBezTo>
                    <a:pt x="47" y="54"/>
                    <a:pt x="100" y="112"/>
                    <a:pt x="159" y="15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9"/>
            <p:cNvSpPr/>
            <p:nvPr/>
          </p:nvSpPr>
          <p:spPr>
            <a:xfrm>
              <a:off x="6280125" y="1556425"/>
              <a:ext cx="58850" cy="22325"/>
            </a:xfrm>
            <a:custGeom>
              <a:avLst/>
              <a:gdLst/>
              <a:ahLst/>
              <a:cxnLst/>
              <a:rect l="l" t="t" r="r" b="b"/>
              <a:pathLst>
                <a:path w="2354" h="893" extrusionOk="0">
                  <a:moveTo>
                    <a:pt x="1" y="1"/>
                  </a:moveTo>
                  <a:lnTo>
                    <a:pt x="1" y="1"/>
                  </a:lnTo>
                  <a:cubicBezTo>
                    <a:pt x="65" y="77"/>
                    <a:pt x="118" y="206"/>
                    <a:pt x="195" y="235"/>
                  </a:cubicBezTo>
                  <a:cubicBezTo>
                    <a:pt x="910" y="458"/>
                    <a:pt x="1632" y="675"/>
                    <a:pt x="2353" y="892"/>
                  </a:cubicBezTo>
                  <a:cubicBezTo>
                    <a:pt x="2101" y="722"/>
                    <a:pt x="1878" y="499"/>
                    <a:pt x="1597" y="399"/>
                  </a:cubicBezTo>
                  <a:cubicBezTo>
                    <a:pt x="1075" y="223"/>
                    <a:pt x="535" y="13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9"/>
            <p:cNvSpPr/>
            <p:nvPr/>
          </p:nvSpPr>
          <p:spPr>
            <a:xfrm>
              <a:off x="6345850" y="1618900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0" y="1"/>
                  </a:moveTo>
                  <a:lnTo>
                    <a:pt x="164" y="159"/>
                  </a:lnTo>
                  <a:cubicBezTo>
                    <a:pt x="112" y="100"/>
                    <a:pt x="59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9"/>
            <p:cNvSpPr/>
            <p:nvPr/>
          </p:nvSpPr>
          <p:spPr>
            <a:xfrm>
              <a:off x="6342175" y="16152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" y="0"/>
                  </a:moveTo>
                  <a:cubicBezTo>
                    <a:pt x="59" y="53"/>
                    <a:pt x="112" y="112"/>
                    <a:pt x="165" y="158"/>
                  </a:cubicBezTo>
                  <a:cubicBezTo>
                    <a:pt x="112" y="100"/>
                    <a:pt x="59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9"/>
            <p:cNvSpPr/>
            <p:nvPr/>
          </p:nvSpPr>
          <p:spPr>
            <a:xfrm>
              <a:off x="6342175" y="1582250"/>
              <a:ext cx="3975" cy="587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1" y="0"/>
                  </a:moveTo>
                  <a:lnTo>
                    <a:pt x="1" y="0"/>
                  </a:lnTo>
                  <a:cubicBezTo>
                    <a:pt x="53" y="82"/>
                    <a:pt x="106" y="153"/>
                    <a:pt x="159" y="235"/>
                  </a:cubicBezTo>
                  <a:cubicBezTo>
                    <a:pt x="112" y="153"/>
                    <a:pt x="53" y="8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9"/>
            <p:cNvSpPr/>
            <p:nvPr/>
          </p:nvSpPr>
          <p:spPr>
            <a:xfrm>
              <a:off x="6338800" y="157857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0"/>
                  </a:moveTo>
                  <a:cubicBezTo>
                    <a:pt x="47" y="53"/>
                    <a:pt x="94" y="112"/>
                    <a:pt x="147" y="159"/>
                  </a:cubicBezTo>
                  <a:cubicBezTo>
                    <a:pt x="153" y="112"/>
                    <a:pt x="153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9"/>
            <p:cNvSpPr/>
            <p:nvPr/>
          </p:nvSpPr>
          <p:spPr>
            <a:xfrm>
              <a:off x="6312850" y="1531050"/>
              <a:ext cx="7650" cy="5350"/>
            </a:xfrm>
            <a:custGeom>
              <a:avLst/>
              <a:gdLst/>
              <a:ahLst/>
              <a:cxnLst/>
              <a:rect l="l" t="t" r="r" b="b"/>
              <a:pathLst>
                <a:path w="306" h="214" extrusionOk="0">
                  <a:moveTo>
                    <a:pt x="0" y="1"/>
                  </a:moveTo>
                  <a:cubicBezTo>
                    <a:pt x="33" y="122"/>
                    <a:pt x="73" y="213"/>
                    <a:pt x="159" y="213"/>
                  </a:cubicBezTo>
                  <a:cubicBezTo>
                    <a:pt x="198" y="213"/>
                    <a:pt x="245" y="195"/>
                    <a:pt x="305" y="153"/>
                  </a:cubicBezTo>
                  <a:cubicBezTo>
                    <a:pt x="206" y="106"/>
                    <a:pt x="106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9"/>
            <p:cNvSpPr/>
            <p:nvPr/>
          </p:nvSpPr>
          <p:spPr>
            <a:xfrm>
              <a:off x="6412275" y="1706900"/>
              <a:ext cx="3850" cy="7650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53" y="1"/>
                  </a:moveTo>
                  <a:lnTo>
                    <a:pt x="153" y="1"/>
                  </a:lnTo>
                  <a:cubicBezTo>
                    <a:pt x="95" y="100"/>
                    <a:pt x="42" y="206"/>
                    <a:pt x="1" y="30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9"/>
            <p:cNvSpPr/>
            <p:nvPr/>
          </p:nvSpPr>
          <p:spPr>
            <a:xfrm>
              <a:off x="6247150" y="2220225"/>
              <a:ext cx="29500" cy="25825"/>
            </a:xfrm>
            <a:custGeom>
              <a:avLst/>
              <a:gdLst/>
              <a:ahLst/>
              <a:cxnLst/>
              <a:rect l="l" t="t" r="r" b="b"/>
              <a:pathLst>
                <a:path w="1180" h="1033" extrusionOk="0">
                  <a:moveTo>
                    <a:pt x="1179" y="6"/>
                  </a:moveTo>
                  <a:lnTo>
                    <a:pt x="1179" y="6"/>
                  </a:lnTo>
                  <a:cubicBezTo>
                    <a:pt x="1091" y="18"/>
                    <a:pt x="962" y="0"/>
                    <a:pt x="915" y="47"/>
                  </a:cubicBezTo>
                  <a:cubicBezTo>
                    <a:pt x="598" y="364"/>
                    <a:pt x="299" y="704"/>
                    <a:pt x="0" y="1033"/>
                  </a:cubicBezTo>
                  <a:cubicBezTo>
                    <a:pt x="634" y="974"/>
                    <a:pt x="892" y="475"/>
                    <a:pt x="1179" y="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9"/>
            <p:cNvSpPr/>
            <p:nvPr/>
          </p:nvSpPr>
          <p:spPr>
            <a:xfrm>
              <a:off x="6321200" y="2209225"/>
              <a:ext cx="6775" cy="7650"/>
            </a:xfrm>
            <a:custGeom>
              <a:avLst/>
              <a:gdLst/>
              <a:ahLst/>
              <a:cxnLst/>
              <a:rect l="l" t="t" r="r" b="b"/>
              <a:pathLst>
                <a:path w="271" h="306" extrusionOk="0">
                  <a:moveTo>
                    <a:pt x="270" y="0"/>
                  </a:moveTo>
                  <a:cubicBezTo>
                    <a:pt x="48" y="12"/>
                    <a:pt x="1" y="118"/>
                    <a:pt x="118" y="305"/>
                  </a:cubicBezTo>
                  <a:lnTo>
                    <a:pt x="27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9"/>
            <p:cNvSpPr/>
            <p:nvPr/>
          </p:nvSpPr>
          <p:spPr>
            <a:xfrm>
              <a:off x="6291125" y="2201875"/>
              <a:ext cx="8825" cy="4000"/>
            </a:xfrm>
            <a:custGeom>
              <a:avLst/>
              <a:gdLst/>
              <a:ahLst/>
              <a:cxnLst/>
              <a:rect l="l" t="t" r="r" b="b"/>
              <a:pathLst>
                <a:path w="353" h="160" extrusionOk="0">
                  <a:moveTo>
                    <a:pt x="1" y="1"/>
                  </a:moveTo>
                  <a:cubicBezTo>
                    <a:pt x="1" y="54"/>
                    <a:pt x="1" y="101"/>
                    <a:pt x="7" y="159"/>
                  </a:cubicBezTo>
                  <a:cubicBezTo>
                    <a:pt x="118" y="124"/>
                    <a:pt x="236" y="89"/>
                    <a:pt x="353" y="54"/>
                  </a:cubicBezTo>
                  <a:cubicBezTo>
                    <a:pt x="283" y="36"/>
                    <a:pt x="224" y="24"/>
                    <a:pt x="165" y="7"/>
                  </a:cubicBezTo>
                  <a:cubicBezTo>
                    <a:pt x="107" y="7"/>
                    <a:pt x="60" y="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9"/>
            <p:cNvSpPr/>
            <p:nvPr/>
          </p:nvSpPr>
          <p:spPr>
            <a:xfrm>
              <a:off x="6276175" y="2216250"/>
              <a:ext cx="4125" cy="4150"/>
            </a:xfrm>
            <a:custGeom>
              <a:avLst/>
              <a:gdLst/>
              <a:ahLst/>
              <a:cxnLst/>
              <a:rect l="l" t="t" r="r" b="b"/>
              <a:pathLst>
                <a:path w="165" h="166" extrusionOk="0">
                  <a:moveTo>
                    <a:pt x="1" y="1"/>
                  </a:moveTo>
                  <a:cubicBezTo>
                    <a:pt x="1" y="54"/>
                    <a:pt x="12" y="112"/>
                    <a:pt x="12" y="165"/>
                  </a:cubicBezTo>
                  <a:lnTo>
                    <a:pt x="165" y="13"/>
                  </a:lnTo>
                  <a:cubicBezTo>
                    <a:pt x="112" y="13"/>
                    <a:pt x="53" y="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9"/>
            <p:cNvSpPr/>
            <p:nvPr/>
          </p:nvSpPr>
          <p:spPr>
            <a:xfrm>
              <a:off x="6278375" y="2212400"/>
              <a:ext cx="5600" cy="4475"/>
            </a:xfrm>
            <a:custGeom>
              <a:avLst/>
              <a:gdLst/>
              <a:ahLst/>
              <a:cxnLst/>
              <a:rect l="l" t="t" r="r" b="b"/>
              <a:pathLst>
                <a:path w="224" h="179" extrusionOk="0">
                  <a:moveTo>
                    <a:pt x="101" y="1"/>
                  </a:moveTo>
                  <a:cubicBezTo>
                    <a:pt x="32" y="1"/>
                    <a:pt x="1" y="37"/>
                    <a:pt x="71" y="178"/>
                  </a:cubicBezTo>
                  <a:cubicBezTo>
                    <a:pt x="118" y="120"/>
                    <a:pt x="171" y="73"/>
                    <a:pt x="223" y="20"/>
                  </a:cubicBezTo>
                  <a:cubicBezTo>
                    <a:pt x="179" y="10"/>
                    <a:pt x="135" y="1"/>
                    <a:pt x="1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9"/>
            <p:cNvSpPr/>
            <p:nvPr/>
          </p:nvSpPr>
          <p:spPr>
            <a:xfrm>
              <a:off x="6283800" y="22092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8" y="100"/>
                    <a:pt x="1" y="159"/>
                  </a:cubicBezTo>
                  <a:cubicBezTo>
                    <a:pt x="48" y="112"/>
                    <a:pt x="100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9"/>
            <p:cNvSpPr/>
            <p:nvPr/>
          </p:nvSpPr>
          <p:spPr>
            <a:xfrm>
              <a:off x="6287475" y="220555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1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12"/>
                    <a:pt x="100" y="53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9"/>
            <p:cNvSpPr/>
            <p:nvPr/>
          </p:nvSpPr>
          <p:spPr>
            <a:xfrm>
              <a:off x="6320475" y="2216550"/>
              <a:ext cx="3975" cy="3850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9" y="1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9"/>
            <p:cNvSpPr/>
            <p:nvPr/>
          </p:nvSpPr>
          <p:spPr>
            <a:xfrm>
              <a:off x="6221025" y="2227550"/>
              <a:ext cx="11775" cy="11325"/>
            </a:xfrm>
            <a:custGeom>
              <a:avLst/>
              <a:gdLst/>
              <a:ahLst/>
              <a:cxnLst/>
              <a:rect l="l" t="t" r="r" b="b"/>
              <a:pathLst>
                <a:path w="471" h="453" extrusionOk="0">
                  <a:moveTo>
                    <a:pt x="470" y="1"/>
                  </a:moveTo>
                  <a:cubicBezTo>
                    <a:pt x="59" y="153"/>
                    <a:pt x="1" y="212"/>
                    <a:pt x="24" y="452"/>
                  </a:cubicBezTo>
                  <a:cubicBezTo>
                    <a:pt x="171" y="300"/>
                    <a:pt x="318" y="147"/>
                    <a:pt x="4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9"/>
            <p:cNvSpPr/>
            <p:nvPr/>
          </p:nvSpPr>
          <p:spPr>
            <a:xfrm>
              <a:off x="6232475" y="2223875"/>
              <a:ext cx="7650" cy="3850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0" y="1"/>
                  </a:moveTo>
                  <a:lnTo>
                    <a:pt x="0" y="15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9"/>
            <p:cNvSpPr/>
            <p:nvPr/>
          </p:nvSpPr>
          <p:spPr>
            <a:xfrm>
              <a:off x="6216475" y="2237750"/>
              <a:ext cx="5175" cy="4775"/>
            </a:xfrm>
            <a:custGeom>
              <a:avLst/>
              <a:gdLst/>
              <a:ahLst/>
              <a:cxnLst/>
              <a:rect l="l" t="t" r="r" b="b"/>
              <a:pathLst>
                <a:path w="207" h="191" extrusionOk="0">
                  <a:moveTo>
                    <a:pt x="79" y="1"/>
                  </a:moveTo>
                  <a:cubicBezTo>
                    <a:pt x="10" y="1"/>
                    <a:pt x="1" y="65"/>
                    <a:pt x="54" y="191"/>
                  </a:cubicBezTo>
                  <a:cubicBezTo>
                    <a:pt x="101" y="144"/>
                    <a:pt x="159" y="91"/>
                    <a:pt x="206" y="38"/>
                  </a:cubicBezTo>
                  <a:cubicBezTo>
                    <a:pt x="152" y="13"/>
                    <a:pt x="110" y="1"/>
                    <a:pt x="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9"/>
            <p:cNvSpPr/>
            <p:nvPr/>
          </p:nvSpPr>
          <p:spPr>
            <a:xfrm>
              <a:off x="6239800" y="2220225"/>
              <a:ext cx="4000" cy="3975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159"/>
                  </a:moveTo>
                  <a:cubicBezTo>
                    <a:pt x="48" y="112"/>
                    <a:pt x="100" y="53"/>
                    <a:pt x="159" y="0"/>
                  </a:cubicBezTo>
                  <a:cubicBezTo>
                    <a:pt x="100" y="53"/>
                    <a:pt x="48" y="112"/>
                    <a:pt x="1" y="15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9"/>
            <p:cNvSpPr/>
            <p:nvPr/>
          </p:nvSpPr>
          <p:spPr>
            <a:xfrm>
              <a:off x="6448500" y="2080900"/>
              <a:ext cx="4000" cy="7650"/>
            </a:xfrm>
            <a:custGeom>
              <a:avLst/>
              <a:gdLst/>
              <a:ahLst/>
              <a:cxnLst/>
              <a:rect l="l" t="t" r="r" b="b"/>
              <a:pathLst>
                <a:path w="160" h="306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94"/>
                    <a:pt x="53" y="199"/>
                    <a:pt x="1" y="305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9"/>
            <p:cNvSpPr/>
            <p:nvPr/>
          </p:nvSpPr>
          <p:spPr>
            <a:xfrm>
              <a:off x="6444850" y="2088075"/>
              <a:ext cx="4125" cy="3850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1" y="47"/>
                    <a:pt x="59" y="100"/>
                    <a:pt x="0" y="153"/>
                  </a:cubicBezTo>
                  <a:cubicBezTo>
                    <a:pt x="59" y="106"/>
                    <a:pt x="111" y="59"/>
                    <a:pt x="1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9"/>
            <p:cNvSpPr/>
            <p:nvPr/>
          </p:nvSpPr>
          <p:spPr>
            <a:xfrm>
              <a:off x="6360950" y="2397825"/>
              <a:ext cx="47825" cy="15575"/>
            </a:xfrm>
            <a:custGeom>
              <a:avLst/>
              <a:gdLst/>
              <a:ahLst/>
              <a:cxnLst/>
              <a:rect l="l" t="t" r="r" b="b"/>
              <a:pathLst>
                <a:path w="1913" h="623" extrusionOk="0">
                  <a:moveTo>
                    <a:pt x="1825" y="0"/>
                  </a:moveTo>
                  <a:cubicBezTo>
                    <a:pt x="1215" y="206"/>
                    <a:pt x="610" y="417"/>
                    <a:pt x="0" y="622"/>
                  </a:cubicBezTo>
                  <a:cubicBezTo>
                    <a:pt x="687" y="605"/>
                    <a:pt x="1356" y="552"/>
                    <a:pt x="1913" y="106"/>
                  </a:cubicBezTo>
                  <a:cubicBezTo>
                    <a:pt x="1889" y="65"/>
                    <a:pt x="1860" y="30"/>
                    <a:pt x="182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9"/>
            <p:cNvSpPr/>
            <p:nvPr/>
          </p:nvSpPr>
          <p:spPr>
            <a:xfrm>
              <a:off x="5983300" y="1707025"/>
              <a:ext cx="29350" cy="7825"/>
            </a:xfrm>
            <a:custGeom>
              <a:avLst/>
              <a:gdLst/>
              <a:ahLst/>
              <a:cxnLst/>
              <a:rect l="l" t="t" r="r" b="b"/>
              <a:pathLst>
                <a:path w="1174" h="313" extrusionOk="0">
                  <a:moveTo>
                    <a:pt x="376" y="0"/>
                  </a:moveTo>
                  <a:cubicBezTo>
                    <a:pt x="284" y="0"/>
                    <a:pt x="192" y="8"/>
                    <a:pt x="100" y="19"/>
                  </a:cubicBezTo>
                  <a:cubicBezTo>
                    <a:pt x="61" y="25"/>
                    <a:pt x="38" y="188"/>
                    <a:pt x="11" y="295"/>
                  </a:cubicBezTo>
                  <a:lnTo>
                    <a:pt x="1174" y="295"/>
                  </a:lnTo>
                  <a:cubicBezTo>
                    <a:pt x="930" y="69"/>
                    <a:pt x="657" y="0"/>
                    <a:pt x="376" y="0"/>
                  </a:cubicBezTo>
                  <a:close/>
                  <a:moveTo>
                    <a:pt x="0" y="295"/>
                  </a:moveTo>
                  <a:lnTo>
                    <a:pt x="6" y="312"/>
                  </a:lnTo>
                  <a:cubicBezTo>
                    <a:pt x="8" y="307"/>
                    <a:pt x="9" y="301"/>
                    <a:pt x="11" y="29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9"/>
            <p:cNvSpPr/>
            <p:nvPr/>
          </p:nvSpPr>
          <p:spPr>
            <a:xfrm>
              <a:off x="6063800" y="1743575"/>
              <a:ext cx="4000" cy="3975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0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9"/>
            <p:cNvSpPr/>
            <p:nvPr/>
          </p:nvSpPr>
          <p:spPr>
            <a:xfrm>
              <a:off x="5855275" y="1523425"/>
              <a:ext cx="113975" cy="90950"/>
            </a:xfrm>
            <a:custGeom>
              <a:avLst/>
              <a:gdLst/>
              <a:ahLst/>
              <a:cxnLst/>
              <a:rect l="l" t="t" r="r" b="b"/>
              <a:pathLst>
                <a:path w="4559" h="3638" extrusionOk="0">
                  <a:moveTo>
                    <a:pt x="410" y="1"/>
                  </a:moveTo>
                  <a:lnTo>
                    <a:pt x="423" y="13"/>
                  </a:lnTo>
                  <a:lnTo>
                    <a:pt x="423" y="13"/>
                  </a:lnTo>
                  <a:cubicBezTo>
                    <a:pt x="425" y="12"/>
                    <a:pt x="426" y="12"/>
                    <a:pt x="428" y="12"/>
                  </a:cubicBezTo>
                  <a:lnTo>
                    <a:pt x="410" y="1"/>
                  </a:lnTo>
                  <a:close/>
                  <a:moveTo>
                    <a:pt x="1144" y="734"/>
                  </a:moveTo>
                  <a:lnTo>
                    <a:pt x="1144" y="734"/>
                  </a:lnTo>
                  <a:cubicBezTo>
                    <a:pt x="1145" y="737"/>
                    <a:pt x="1147" y="740"/>
                    <a:pt x="1148" y="744"/>
                  </a:cubicBezTo>
                  <a:lnTo>
                    <a:pt x="1148" y="744"/>
                  </a:lnTo>
                  <a:cubicBezTo>
                    <a:pt x="1152" y="744"/>
                    <a:pt x="1157" y="745"/>
                    <a:pt x="1161" y="746"/>
                  </a:cubicBezTo>
                  <a:lnTo>
                    <a:pt x="1144" y="734"/>
                  </a:lnTo>
                  <a:close/>
                  <a:moveTo>
                    <a:pt x="423" y="13"/>
                  </a:moveTo>
                  <a:cubicBezTo>
                    <a:pt x="0" y="32"/>
                    <a:pt x="65" y="277"/>
                    <a:pt x="176" y="540"/>
                  </a:cubicBezTo>
                  <a:cubicBezTo>
                    <a:pt x="692" y="1731"/>
                    <a:pt x="1525" y="2594"/>
                    <a:pt x="2745" y="3057"/>
                  </a:cubicBezTo>
                  <a:cubicBezTo>
                    <a:pt x="3303" y="3268"/>
                    <a:pt x="3878" y="3444"/>
                    <a:pt x="4452" y="3638"/>
                  </a:cubicBezTo>
                  <a:cubicBezTo>
                    <a:pt x="4488" y="3591"/>
                    <a:pt x="4517" y="3550"/>
                    <a:pt x="4558" y="3503"/>
                  </a:cubicBezTo>
                  <a:cubicBezTo>
                    <a:pt x="4476" y="3174"/>
                    <a:pt x="4394" y="2852"/>
                    <a:pt x="4329" y="2594"/>
                  </a:cubicBezTo>
                  <a:cubicBezTo>
                    <a:pt x="3696" y="2365"/>
                    <a:pt x="3127" y="2206"/>
                    <a:pt x="2605" y="1954"/>
                  </a:cubicBezTo>
                  <a:cubicBezTo>
                    <a:pt x="2027" y="1680"/>
                    <a:pt x="1437" y="1382"/>
                    <a:pt x="1148" y="744"/>
                  </a:cubicBezTo>
                  <a:lnTo>
                    <a:pt x="1148" y="744"/>
                  </a:lnTo>
                  <a:cubicBezTo>
                    <a:pt x="799" y="688"/>
                    <a:pt x="603" y="495"/>
                    <a:pt x="557" y="147"/>
                  </a:cubicBezTo>
                  <a:lnTo>
                    <a:pt x="557" y="147"/>
                  </a:lnTo>
                  <a:lnTo>
                    <a:pt x="575" y="159"/>
                  </a:lnTo>
                  <a:lnTo>
                    <a:pt x="423" y="13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9"/>
            <p:cNvSpPr/>
            <p:nvPr/>
          </p:nvSpPr>
          <p:spPr>
            <a:xfrm>
              <a:off x="5966725" y="1610975"/>
              <a:ext cx="4425" cy="3400"/>
            </a:xfrm>
            <a:custGeom>
              <a:avLst/>
              <a:gdLst/>
              <a:ahLst/>
              <a:cxnLst/>
              <a:rect l="l" t="t" r="r" b="b"/>
              <a:pathLst>
                <a:path w="177" h="136" extrusionOk="0">
                  <a:moveTo>
                    <a:pt x="100" y="1"/>
                  </a:moveTo>
                  <a:cubicBezTo>
                    <a:pt x="71" y="48"/>
                    <a:pt x="30" y="89"/>
                    <a:pt x="0" y="136"/>
                  </a:cubicBezTo>
                  <a:lnTo>
                    <a:pt x="176" y="112"/>
                  </a:lnTo>
                  <a:cubicBezTo>
                    <a:pt x="147" y="77"/>
                    <a:pt x="129" y="36"/>
                    <a:pt x="1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9"/>
            <p:cNvSpPr/>
            <p:nvPr/>
          </p:nvSpPr>
          <p:spPr>
            <a:xfrm>
              <a:off x="5942825" y="1531775"/>
              <a:ext cx="2500" cy="3125"/>
            </a:xfrm>
            <a:custGeom>
              <a:avLst/>
              <a:gdLst/>
              <a:ahLst/>
              <a:cxnLst/>
              <a:rect l="l" t="t" r="r" b="b"/>
              <a:pathLst>
                <a:path w="100" h="125" extrusionOk="0">
                  <a:moveTo>
                    <a:pt x="41" y="1"/>
                  </a:moveTo>
                  <a:cubicBezTo>
                    <a:pt x="29" y="48"/>
                    <a:pt x="12" y="83"/>
                    <a:pt x="0" y="124"/>
                  </a:cubicBezTo>
                  <a:cubicBezTo>
                    <a:pt x="29" y="95"/>
                    <a:pt x="65" y="77"/>
                    <a:pt x="100" y="60"/>
                  </a:cubicBezTo>
                  <a:cubicBezTo>
                    <a:pt x="82" y="36"/>
                    <a:pt x="65" y="24"/>
                    <a:pt x="4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9"/>
            <p:cNvSpPr/>
            <p:nvPr/>
          </p:nvSpPr>
          <p:spPr>
            <a:xfrm>
              <a:off x="5884300" y="1626100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15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9"/>
            <p:cNvSpPr/>
            <p:nvPr/>
          </p:nvSpPr>
          <p:spPr>
            <a:xfrm>
              <a:off x="5869475" y="1526950"/>
              <a:ext cx="15000" cy="15125"/>
            </a:xfrm>
            <a:custGeom>
              <a:avLst/>
              <a:gdLst/>
              <a:ahLst/>
              <a:cxnLst/>
              <a:rect l="l" t="t" r="r" b="b"/>
              <a:pathLst>
                <a:path w="600" h="605" extrusionOk="0">
                  <a:moveTo>
                    <a:pt x="1" y="0"/>
                  </a:moveTo>
                  <a:lnTo>
                    <a:pt x="1" y="0"/>
                  </a:lnTo>
                  <a:cubicBezTo>
                    <a:pt x="42" y="364"/>
                    <a:pt x="247" y="564"/>
                    <a:pt x="599" y="605"/>
                  </a:cubicBezTo>
                  <a:cubicBezTo>
                    <a:pt x="394" y="405"/>
                    <a:pt x="194" y="21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9"/>
            <p:cNvSpPr/>
            <p:nvPr/>
          </p:nvSpPr>
          <p:spPr>
            <a:xfrm>
              <a:off x="5916850" y="1520050"/>
              <a:ext cx="7650" cy="3850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1" y="1"/>
                  </a:moveTo>
                  <a:cubicBezTo>
                    <a:pt x="106" y="54"/>
                    <a:pt x="206" y="106"/>
                    <a:pt x="306" y="153"/>
                  </a:cubicBezTo>
                  <a:cubicBezTo>
                    <a:pt x="206" y="100"/>
                    <a:pt x="106" y="5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9"/>
            <p:cNvSpPr/>
            <p:nvPr/>
          </p:nvSpPr>
          <p:spPr>
            <a:xfrm>
              <a:off x="5924200" y="1523725"/>
              <a:ext cx="3975" cy="3825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0" y="0"/>
                  </a:moveTo>
                  <a:lnTo>
                    <a:pt x="158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9"/>
            <p:cNvSpPr/>
            <p:nvPr/>
          </p:nvSpPr>
          <p:spPr>
            <a:xfrm>
              <a:off x="5865825" y="1523275"/>
              <a:ext cx="3975" cy="4150"/>
            </a:xfrm>
            <a:custGeom>
              <a:avLst/>
              <a:gdLst/>
              <a:ahLst/>
              <a:cxnLst/>
              <a:rect l="l" t="t" r="r" b="b"/>
              <a:pathLst>
                <a:path w="159" h="166" extrusionOk="0">
                  <a:moveTo>
                    <a:pt x="0" y="1"/>
                  </a:moveTo>
                  <a:cubicBezTo>
                    <a:pt x="47" y="65"/>
                    <a:pt x="100" y="112"/>
                    <a:pt x="159" y="16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9"/>
            <p:cNvSpPr/>
            <p:nvPr/>
          </p:nvSpPr>
          <p:spPr>
            <a:xfrm>
              <a:off x="5869200" y="1459625"/>
              <a:ext cx="15125" cy="17325"/>
            </a:xfrm>
            <a:custGeom>
              <a:avLst/>
              <a:gdLst/>
              <a:ahLst/>
              <a:cxnLst/>
              <a:rect l="l" t="t" r="r" b="b"/>
              <a:pathLst>
                <a:path w="605" h="693" extrusionOk="0">
                  <a:moveTo>
                    <a:pt x="452" y="1"/>
                  </a:moveTo>
                  <a:cubicBezTo>
                    <a:pt x="264" y="147"/>
                    <a:pt x="135" y="247"/>
                    <a:pt x="0" y="359"/>
                  </a:cubicBezTo>
                  <a:cubicBezTo>
                    <a:pt x="169" y="440"/>
                    <a:pt x="250" y="692"/>
                    <a:pt x="453" y="692"/>
                  </a:cubicBezTo>
                  <a:cubicBezTo>
                    <a:pt x="497" y="692"/>
                    <a:pt x="547" y="680"/>
                    <a:pt x="604" y="652"/>
                  </a:cubicBezTo>
                  <a:cubicBezTo>
                    <a:pt x="552" y="417"/>
                    <a:pt x="493" y="183"/>
                    <a:pt x="45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9"/>
            <p:cNvSpPr/>
            <p:nvPr/>
          </p:nvSpPr>
          <p:spPr>
            <a:xfrm>
              <a:off x="5883700" y="1475900"/>
              <a:ext cx="12650" cy="11175"/>
            </a:xfrm>
            <a:custGeom>
              <a:avLst/>
              <a:gdLst/>
              <a:ahLst/>
              <a:cxnLst/>
              <a:rect l="l" t="t" r="r" b="b"/>
              <a:pathLst>
                <a:path w="506" h="447" extrusionOk="0">
                  <a:moveTo>
                    <a:pt x="18" y="1"/>
                  </a:moveTo>
                  <a:cubicBezTo>
                    <a:pt x="1" y="306"/>
                    <a:pt x="224" y="388"/>
                    <a:pt x="458" y="447"/>
                  </a:cubicBezTo>
                  <a:cubicBezTo>
                    <a:pt x="470" y="394"/>
                    <a:pt x="505" y="306"/>
                    <a:pt x="494" y="294"/>
                  </a:cubicBezTo>
                  <a:cubicBezTo>
                    <a:pt x="341" y="189"/>
                    <a:pt x="177" y="95"/>
                    <a:pt x="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9"/>
            <p:cNvSpPr/>
            <p:nvPr/>
          </p:nvSpPr>
          <p:spPr>
            <a:xfrm>
              <a:off x="5862150" y="1460625"/>
              <a:ext cx="9000" cy="8275"/>
            </a:xfrm>
            <a:custGeom>
              <a:avLst/>
              <a:gdLst/>
              <a:ahLst/>
              <a:cxnLst/>
              <a:rect l="l" t="t" r="r" b="b"/>
              <a:pathLst>
                <a:path w="360" h="331" extrusionOk="0">
                  <a:moveTo>
                    <a:pt x="154" y="1"/>
                  </a:moveTo>
                  <a:cubicBezTo>
                    <a:pt x="111" y="1"/>
                    <a:pt x="60" y="9"/>
                    <a:pt x="1" y="25"/>
                  </a:cubicBezTo>
                  <a:cubicBezTo>
                    <a:pt x="94" y="125"/>
                    <a:pt x="194" y="231"/>
                    <a:pt x="300" y="330"/>
                  </a:cubicBezTo>
                  <a:cubicBezTo>
                    <a:pt x="360" y="109"/>
                    <a:pt x="311" y="1"/>
                    <a:pt x="15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9"/>
            <p:cNvSpPr/>
            <p:nvPr/>
          </p:nvSpPr>
          <p:spPr>
            <a:xfrm>
              <a:off x="5858475" y="1457575"/>
              <a:ext cx="4000" cy="3975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1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9"/>
            <p:cNvSpPr/>
            <p:nvPr/>
          </p:nvSpPr>
          <p:spPr>
            <a:xfrm>
              <a:off x="5854825" y="1453900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0" y="1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9"/>
            <p:cNvSpPr/>
            <p:nvPr/>
          </p:nvSpPr>
          <p:spPr>
            <a:xfrm>
              <a:off x="5905700" y="1486900"/>
              <a:ext cx="2675" cy="3550"/>
            </a:xfrm>
            <a:custGeom>
              <a:avLst/>
              <a:gdLst/>
              <a:ahLst/>
              <a:cxnLst/>
              <a:rect l="l" t="t" r="r" b="b"/>
              <a:pathLst>
                <a:path w="107" h="142" extrusionOk="0">
                  <a:moveTo>
                    <a:pt x="7" y="1"/>
                  </a:moveTo>
                  <a:cubicBezTo>
                    <a:pt x="1" y="54"/>
                    <a:pt x="7" y="95"/>
                    <a:pt x="30" y="142"/>
                  </a:cubicBezTo>
                  <a:cubicBezTo>
                    <a:pt x="60" y="95"/>
                    <a:pt x="83" y="54"/>
                    <a:pt x="106" y="7"/>
                  </a:cubicBezTo>
                  <a:cubicBezTo>
                    <a:pt x="65" y="7"/>
                    <a:pt x="36" y="1"/>
                    <a:pt x="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9"/>
            <p:cNvSpPr/>
            <p:nvPr/>
          </p:nvSpPr>
          <p:spPr>
            <a:xfrm>
              <a:off x="5954550" y="2089250"/>
              <a:ext cx="33750" cy="58550"/>
            </a:xfrm>
            <a:custGeom>
              <a:avLst/>
              <a:gdLst/>
              <a:ahLst/>
              <a:cxnLst/>
              <a:rect l="l" t="t" r="r" b="b"/>
              <a:pathLst>
                <a:path w="1350" h="2342" extrusionOk="0">
                  <a:moveTo>
                    <a:pt x="1350" y="0"/>
                  </a:moveTo>
                  <a:cubicBezTo>
                    <a:pt x="898" y="745"/>
                    <a:pt x="446" y="1491"/>
                    <a:pt x="0" y="2230"/>
                  </a:cubicBezTo>
                  <a:lnTo>
                    <a:pt x="153" y="2341"/>
                  </a:lnTo>
                  <a:cubicBezTo>
                    <a:pt x="675" y="1631"/>
                    <a:pt x="1215" y="927"/>
                    <a:pt x="135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9"/>
            <p:cNvSpPr/>
            <p:nvPr/>
          </p:nvSpPr>
          <p:spPr>
            <a:xfrm>
              <a:off x="5887825" y="2132225"/>
              <a:ext cx="33300" cy="40500"/>
            </a:xfrm>
            <a:custGeom>
              <a:avLst/>
              <a:gdLst/>
              <a:ahLst/>
              <a:cxnLst/>
              <a:rect l="l" t="t" r="r" b="b"/>
              <a:pathLst>
                <a:path w="1332" h="1620" extrusionOk="0">
                  <a:moveTo>
                    <a:pt x="1332" y="0"/>
                  </a:moveTo>
                  <a:cubicBezTo>
                    <a:pt x="986" y="358"/>
                    <a:pt x="651" y="710"/>
                    <a:pt x="311" y="1068"/>
                  </a:cubicBezTo>
                  <a:cubicBezTo>
                    <a:pt x="205" y="1256"/>
                    <a:pt x="100" y="1438"/>
                    <a:pt x="0" y="1619"/>
                  </a:cubicBezTo>
                  <a:cubicBezTo>
                    <a:pt x="546" y="1350"/>
                    <a:pt x="939" y="892"/>
                    <a:pt x="1250" y="387"/>
                  </a:cubicBezTo>
                  <a:cubicBezTo>
                    <a:pt x="1320" y="276"/>
                    <a:pt x="1308" y="129"/>
                    <a:pt x="133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9"/>
            <p:cNvSpPr/>
            <p:nvPr/>
          </p:nvSpPr>
          <p:spPr>
            <a:xfrm>
              <a:off x="5924475" y="2113875"/>
              <a:ext cx="9275" cy="15000"/>
            </a:xfrm>
            <a:custGeom>
              <a:avLst/>
              <a:gdLst/>
              <a:ahLst/>
              <a:cxnLst/>
              <a:rect l="l" t="t" r="r" b="b"/>
              <a:pathLst>
                <a:path w="371" h="600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6" y="66"/>
                    <a:pt x="106" y="124"/>
                    <a:pt x="12" y="189"/>
                  </a:cubicBezTo>
                  <a:cubicBezTo>
                    <a:pt x="12" y="324"/>
                    <a:pt x="7" y="464"/>
                    <a:pt x="1" y="599"/>
                  </a:cubicBezTo>
                  <a:cubicBezTo>
                    <a:pt x="177" y="441"/>
                    <a:pt x="370" y="283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9"/>
            <p:cNvSpPr/>
            <p:nvPr/>
          </p:nvSpPr>
          <p:spPr>
            <a:xfrm>
              <a:off x="5924475" y="2173575"/>
              <a:ext cx="4000" cy="2825"/>
            </a:xfrm>
            <a:custGeom>
              <a:avLst/>
              <a:gdLst/>
              <a:ahLst/>
              <a:cxnLst/>
              <a:rect l="l" t="t" r="r" b="b"/>
              <a:pathLst>
                <a:path w="160" h="113" extrusionOk="0">
                  <a:moveTo>
                    <a:pt x="12" y="1"/>
                  </a:moveTo>
                  <a:cubicBezTo>
                    <a:pt x="12" y="42"/>
                    <a:pt x="7" y="77"/>
                    <a:pt x="1" y="112"/>
                  </a:cubicBezTo>
                  <a:lnTo>
                    <a:pt x="159" y="112"/>
                  </a:lnTo>
                  <a:cubicBezTo>
                    <a:pt x="106" y="77"/>
                    <a:pt x="65" y="42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9"/>
            <p:cNvSpPr/>
            <p:nvPr/>
          </p:nvSpPr>
          <p:spPr>
            <a:xfrm>
              <a:off x="5943550" y="2155975"/>
              <a:ext cx="3825" cy="4725"/>
            </a:xfrm>
            <a:custGeom>
              <a:avLst/>
              <a:gdLst/>
              <a:ahLst/>
              <a:cxnLst/>
              <a:rect l="l" t="t" r="r" b="b"/>
              <a:pathLst>
                <a:path w="153" h="189" extrusionOk="0">
                  <a:moveTo>
                    <a:pt x="41" y="1"/>
                  </a:moveTo>
                  <a:cubicBezTo>
                    <a:pt x="30" y="59"/>
                    <a:pt x="12" y="130"/>
                    <a:pt x="0" y="188"/>
                  </a:cubicBezTo>
                  <a:cubicBezTo>
                    <a:pt x="47" y="159"/>
                    <a:pt x="100" y="136"/>
                    <a:pt x="153" y="112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9"/>
            <p:cNvSpPr/>
            <p:nvPr/>
          </p:nvSpPr>
          <p:spPr>
            <a:xfrm>
              <a:off x="5944575" y="21530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71" y="0"/>
                  </a:moveTo>
                  <a:cubicBezTo>
                    <a:pt x="112" y="41"/>
                    <a:pt x="59" y="82"/>
                    <a:pt x="0" y="118"/>
                  </a:cubicBezTo>
                  <a:cubicBezTo>
                    <a:pt x="36" y="159"/>
                    <a:pt x="77" y="194"/>
                    <a:pt x="106" y="229"/>
                  </a:cubicBezTo>
                  <a:cubicBezTo>
                    <a:pt x="153" y="188"/>
                    <a:pt x="200" y="135"/>
                    <a:pt x="253" y="82"/>
                  </a:cubicBezTo>
                  <a:cubicBezTo>
                    <a:pt x="229" y="53"/>
                    <a:pt x="200" y="24"/>
                    <a:pt x="17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9"/>
            <p:cNvSpPr/>
            <p:nvPr/>
          </p:nvSpPr>
          <p:spPr>
            <a:xfrm>
              <a:off x="5948825" y="2148950"/>
              <a:ext cx="5750" cy="6025"/>
            </a:xfrm>
            <a:custGeom>
              <a:avLst/>
              <a:gdLst/>
              <a:ahLst/>
              <a:cxnLst/>
              <a:rect l="l" t="t" r="r" b="b"/>
              <a:pathLst>
                <a:path w="230" h="241" extrusionOk="0">
                  <a:moveTo>
                    <a:pt x="130" y="0"/>
                  </a:moveTo>
                  <a:cubicBezTo>
                    <a:pt x="89" y="59"/>
                    <a:pt x="42" y="106"/>
                    <a:pt x="1" y="158"/>
                  </a:cubicBezTo>
                  <a:lnTo>
                    <a:pt x="83" y="241"/>
                  </a:lnTo>
                  <a:cubicBezTo>
                    <a:pt x="124" y="188"/>
                    <a:pt x="177" y="147"/>
                    <a:pt x="229" y="94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9"/>
            <p:cNvSpPr/>
            <p:nvPr/>
          </p:nvSpPr>
          <p:spPr>
            <a:xfrm>
              <a:off x="5952200" y="2145275"/>
              <a:ext cx="6175" cy="617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00" y="0"/>
                  </a:moveTo>
                  <a:cubicBezTo>
                    <a:pt x="71" y="47"/>
                    <a:pt x="36" y="106"/>
                    <a:pt x="1" y="159"/>
                  </a:cubicBezTo>
                  <a:cubicBezTo>
                    <a:pt x="36" y="188"/>
                    <a:pt x="71" y="217"/>
                    <a:pt x="100" y="247"/>
                  </a:cubicBezTo>
                  <a:cubicBezTo>
                    <a:pt x="141" y="194"/>
                    <a:pt x="194" y="153"/>
                    <a:pt x="247" y="100"/>
                  </a:cubicBezTo>
                  <a:cubicBezTo>
                    <a:pt x="194" y="65"/>
                    <a:pt x="141" y="30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9"/>
            <p:cNvSpPr/>
            <p:nvPr/>
          </p:nvSpPr>
          <p:spPr>
            <a:xfrm>
              <a:off x="5920825" y="2128700"/>
              <a:ext cx="3975" cy="3850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8" y="1"/>
                  </a:moveTo>
                  <a:cubicBezTo>
                    <a:pt x="100" y="47"/>
                    <a:pt x="47" y="94"/>
                    <a:pt x="0" y="153"/>
                  </a:cubicBezTo>
                  <a:cubicBezTo>
                    <a:pt x="47" y="106"/>
                    <a:pt x="100" y="53"/>
                    <a:pt x="1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9"/>
            <p:cNvSpPr/>
            <p:nvPr/>
          </p:nvSpPr>
          <p:spPr>
            <a:xfrm>
              <a:off x="5931825" y="2110225"/>
              <a:ext cx="3975" cy="3825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58" y="0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9"/>
            <p:cNvSpPr/>
            <p:nvPr/>
          </p:nvSpPr>
          <p:spPr>
            <a:xfrm>
              <a:off x="5935475" y="2106550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53"/>
                    <a:pt x="48" y="100"/>
                    <a:pt x="1" y="159"/>
                  </a:cubicBezTo>
                  <a:cubicBezTo>
                    <a:pt x="48" y="112"/>
                    <a:pt x="106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9"/>
            <p:cNvSpPr/>
            <p:nvPr/>
          </p:nvSpPr>
          <p:spPr>
            <a:xfrm>
              <a:off x="6049150" y="204422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9"/>
            <p:cNvSpPr/>
            <p:nvPr/>
          </p:nvSpPr>
          <p:spPr>
            <a:xfrm>
              <a:off x="5873300" y="2128550"/>
              <a:ext cx="7350" cy="11325"/>
            </a:xfrm>
            <a:custGeom>
              <a:avLst/>
              <a:gdLst/>
              <a:ahLst/>
              <a:cxnLst/>
              <a:rect l="l" t="t" r="r" b="b"/>
              <a:pathLst>
                <a:path w="294" h="453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0" y="153"/>
                    <a:pt x="94" y="300"/>
                    <a:pt x="0" y="452"/>
                  </a:cubicBezTo>
                  <a:cubicBezTo>
                    <a:pt x="88" y="435"/>
                    <a:pt x="176" y="405"/>
                    <a:pt x="264" y="382"/>
                  </a:cubicBezTo>
                  <a:cubicBezTo>
                    <a:pt x="270" y="259"/>
                    <a:pt x="288" y="124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9"/>
            <p:cNvSpPr/>
            <p:nvPr/>
          </p:nvSpPr>
          <p:spPr>
            <a:xfrm>
              <a:off x="5884150" y="1871750"/>
              <a:ext cx="30375" cy="9650"/>
            </a:xfrm>
            <a:custGeom>
              <a:avLst/>
              <a:gdLst/>
              <a:ahLst/>
              <a:cxnLst/>
              <a:rect l="l" t="t" r="r" b="b"/>
              <a:pathLst>
                <a:path w="1215" h="386" extrusionOk="0">
                  <a:moveTo>
                    <a:pt x="12" y="0"/>
                  </a:moveTo>
                  <a:cubicBezTo>
                    <a:pt x="12" y="6"/>
                    <a:pt x="0" y="12"/>
                    <a:pt x="0" y="12"/>
                  </a:cubicBezTo>
                  <a:cubicBezTo>
                    <a:pt x="12" y="16"/>
                    <a:pt x="24" y="19"/>
                    <a:pt x="36" y="23"/>
                  </a:cubicBezTo>
                  <a:lnTo>
                    <a:pt x="36" y="23"/>
                  </a:lnTo>
                  <a:cubicBezTo>
                    <a:pt x="28" y="15"/>
                    <a:pt x="20" y="8"/>
                    <a:pt x="12" y="0"/>
                  </a:cubicBezTo>
                  <a:close/>
                  <a:moveTo>
                    <a:pt x="36" y="23"/>
                  </a:moveTo>
                  <a:lnTo>
                    <a:pt x="36" y="23"/>
                  </a:lnTo>
                  <a:cubicBezTo>
                    <a:pt x="332" y="296"/>
                    <a:pt x="467" y="386"/>
                    <a:pt x="774" y="386"/>
                  </a:cubicBezTo>
                  <a:cubicBezTo>
                    <a:pt x="890" y="386"/>
                    <a:pt x="1031" y="373"/>
                    <a:pt x="1215" y="352"/>
                  </a:cubicBezTo>
                  <a:cubicBezTo>
                    <a:pt x="733" y="222"/>
                    <a:pt x="382" y="124"/>
                    <a:pt x="36" y="2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9"/>
            <p:cNvSpPr/>
            <p:nvPr/>
          </p:nvSpPr>
          <p:spPr>
            <a:xfrm>
              <a:off x="5935200" y="1877625"/>
              <a:ext cx="7775" cy="5450"/>
            </a:xfrm>
            <a:custGeom>
              <a:avLst/>
              <a:gdLst/>
              <a:ahLst/>
              <a:cxnLst/>
              <a:rect l="l" t="t" r="r" b="b"/>
              <a:pathLst>
                <a:path w="311" h="218" extrusionOk="0">
                  <a:moveTo>
                    <a:pt x="147" y="0"/>
                  </a:moveTo>
                  <a:cubicBezTo>
                    <a:pt x="106" y="71"/>
                    <a:pt x="53" y="135"/>
                    <a:pt x="0" y="211"/>
                  </a:cubicBezTo>
                  <a:cubicBezTo>
                    <a:pt x="106" y="211"/>
                    <a:pt x="205" y="217"/>
                    <a:pt x="311" y="217"/>
                  </a:cubicBezTo>
                  <a:cubicBezTo>
                    <a:pt x="258" y="147"/>
                    <a:pt x="205" y="71"/>
                    <a:pt x="1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9"/>
            <p:cNvSpPr/>
            <p:nvPr/>
          </p:nvSpPr>
          <p:spPr>
            <a:xfrm>
              <a:off x="5876825" y="1867925"/>
              <a:ext cx="7500" cy="4150"/>
            </a:xfrm>
            <a:custGeom>
              <a:avLst/>
              <a:gdLst/>
              <a:ahLst/>
              <a:cxnLst/>
              <a:rect l="l" t="t" r="r" b="b"/>
              <a:pathLst>
                <a:path w="300" h="166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3"/>
                    <a:pt x="0" y="19"/>
                    <a:pt x="0" y="19"/>
                  </a:cubicBezTo>
                  <a:cubicBezTo>
                    <a:pt x="94" y="71"/>
                    <a:pt x="194" y="112"/>
                    <a:pt x="293" y="165"/>
                  </a:cubicBezTo>
                  <a:lnTo>
                    <a:pt x="299" y="148"/>
                  </a:lnTo>
                  <a:cubicBezTo>
                    <a:pt x="194" y="101"/>
                    <a:pt x="100" y="5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9"/>
            <p:cNvSpPr/>
            <p:nvPr/>
          </p:nvSpPr>
          <p:spPr>
            <a:xfrm>
              <a:off x="5759475" y="1937900"/>
              <a:ext cx="5375" cy="4475"/>
            </a:xfrm>
            <a:custGeom>
              <a:avLst/>
              <a:gdLst/>
              <a:ahLst/>
              <a:cxnLst/>
              <a:rect l="l" t="t" r="r" b="b"/>
              <a:pathLst>
                <a:path w="215" h="179" extrusionOk="0">
                  <a:moveTo>
                    <a:pt x="154" y="0"/>
                  </a:moveTo>
                  <a:lnTo>
                    <a:pt x="1" y="153"/>
                  </a:lnTo>
                  <a:cubicBezTo>
                    <a:pt x="48" y="169"/>
                    <a:pt x="89" y="179"/>
                    <a:pt x="120" y="179"/>
                  </a:cubicBezTo>
                  <a:cubicBezTo>
                    <a:pt x="191" y="179"/>
                    <a:pt x="214" y="130"/>
                    <a:pt x="15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9"/>
            <p:cNvSpPr/>
            <p:nvPr/>
          </p:nvSpPr>
          <p:spPr>
            <a:xfrm>
              <a:off x="5845425" y="1930700"/>
              <a:ext cx="13375" cy="14850"/>
            </a:xfrm>
            <a:custGeom>
              <a:avLst/>
              <a:gdLst/>
              <a:ahLst/>
              <a:cxnLst/>
              <a:rect l="l" t="t" r="r" b="b"/>
              <a:pathLst>
                <a:path w="535" h="594" extrusionOk="0">
                  <a:moveTo>
                    <a:pt x="535" y="1"/>
                  </a:moveTo>
                  <a:lnTo>
                    <a:pt x="535" y="1"/>
                  </a:lnTo>
                  <a:cubicBezTo>
                    <a:pt x="183" y="48"/>
                    <a:pt x="1" y="224"/>
                    <a:pt x="89" y="593"/>
                  </a:cubicBezTo>
                  <a:cubicBezTo>
                    <a:pt x="235" y="400"/>
                    <a:pt x="382" y="194"/>
                    <a:pt x="5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9"/>
            <p:cNvSpPr/>
            <p:nvPr/>
          </p:nvSpPr>
          <p:spPr>
            <a:xfrm>
              <a:off x="5858475" y="1923225"/>
              <a:ext cx="7525" cy="7650"/>
            </a:xfrm>
            <a:custGeom>
              <a:avLst/>
              <a:gdLst/>
              <a:ahLst/>
              <a:cxnLst/>
              <a:rect l="l" t="t" r="r" b="b"/>
              <a:pathLst>
                <a:path w="301" h="306" extrusionOk="0">
                  <a:moveTo>
                    <a:pt x="153" y="1"/>
                  </a:moveTo>
                  <a:lnTo>
                    <a:pt x="1" y="306"/>
                  </a:lnTo>
                  <a:cubicBezTo>
                    <a:pt x="124" y="241"/>
                    <a:pt x="300" y="200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9"/>
            <p:cNvSpPr/>
            <p:nvPr/>
          </p:nvSpPr>
          <p:spPr>
            <a:xfrm>
              <a:off x="5909825" y="1897425"/>
              <a:ext cx="3825" cy="7650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0"/>
                  </a:moveTo>
                  <a:cubicBezTo>
                    <a:pt x="106" y="12"/>
                    <a:pt x="65" y="29"/>
                    <a:pt x="18" y="29"/>
                  </a:cubicBezTo>
                  <a:cubicBezTo>
                    <a:pt x="12" y="123"/>
                    <a:pt x="6" y="217"/>
                    <a:pt x="0" y="305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9"/>
            <p:cNvSpPr/>
            <p:nvPr/>
          </p:nvSpPr>
          <p:spPr>
            <a:xfrm>
              <a:off x="5843825" y="1945375"/>
              <a:ext cx="3975" cy="3825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0" y="153"/>
                  </a:moveTo>
                  <a:cubicBezTo>
                    <a:pt x="47" y="106"/>
                    <a:pt x="100" y="53"/>
                    <a:pt x="159" y="0"/>
                  </a:cubicBezTo>
                  <a:cubicBezTo>
                    <a:pt x="100" y="53"/>
                    <a:pt x="47" y="106"/>
                    <a:pt x="0" y="15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9"/>
            <p:cNvSpPr/>
            <p:nvPr/>
          </p:nvSpPr>
          <p:spPr>
            <a:xfrm>
              <a:off x="5964525" y="1868225"/>
              <a:ext cx="11600" cy="3850"/>
            </a:xfrm>
            <a:custGeom>
              <a:avLst/>
              <a:gdLst/>
              <a:ahLst/>
              <a:cxnLst/>
              <a:rect l="l" t="t" r="r" b="b"/>
              <a:pathLst>
                <a:path w="464" h="154" extrusionOk="0">
                  <a:moveTo>
                    <a:pt x="464" y="1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9"/>
            <p:cNvSpPr/>
            <p:nvPr/>
          </p:nvSpPr>
          <p:spPr>
            <a:xfrm>
              <a:off x="6276475" y="1836000"/>
              <a:ext cx="15875" cy="17875"/>
            </a:xfrm>
            <a:custGeom>
              <a:avLst/>
              <a:gdLst/>
              <a:ahLst/>
              <a:cxnLst/>
              <a:rect l="l" t="t" r="r" b="b"/>
              <a:pathLst>
                <a:path w="635" h="715" extrusionOk="0">
                  <a:moveTo>
                    <a:pt x="493" y="1"/>
                  </a:moveTo>
                  <a:cubicBezTo>
                    <a:pt x="445" y="1"/>
                    <a:pt x="383" y="22"/>
                    <a:pt x="311" y="64"/>
                  </a:cubicBezTo>
                  <a:cubicBezTo>
                    <a:pt x="188" y="140"/>
                    <a:pt x="100" y="292"/>
                    <a:pt x="0" y="410"/>
                  </a:cubicBezTo>
                  <a:cubicBezTo>
                    <a:pt x="0" y="667"/>
                    <a:pt x="142" y="708"/>
                    <a:pt x="319" y="708"/>
                  </a:cubicBezTo>
                  <a:cubicBezTo>
                    <a:pt x="361" y="708"/>
                    <a:pt x="405" y="706"/>
                    <a:pt x="450" y="703"/>
                  </a:cubicBezTo>
                  <a:lnTo>
                    <a:pt x="450" y="703"/>
                  </a:lnTo>
                  <a:cubicBezTo>
                    <a:pt x="448" y="707"/>
                    <a:pt x="447" y="711"/>
                    <a:pt x="446" y="715"/>
                  </a:cubicBezTo>
                  <a:lnTo>
                    <a:pt x="458" y="703"/>
                  </a:lnTo>
                  <a:lnTo>
                    <a:pt x="458" y="703"/>
                  </a:lnTo>
                  <a:cubicBezTo>
                    <a:pt x="455" y="703"/>
                    <a:pt x="452" y="703"/>
                    <a:pt x="450" y="703"/>
                  </a:cubicBezTo>
                  <a:lnTo>
                    <a:pt x="450" y="703"/>
                  </a:lnTo>
                  <a:cubicBezTo>
                    <a:pt x="496" y="555"/>
                    <a:pt x="547" y="412"/>
                    <a:pt x="599" y="263"/>
                  </a:cubicBezTo>
                  <a:lnTo>
                    <a:pt x="599" y="263"/>
                  </a:lnTo>
                  <a:lnTo>
                    <a:pt x="587" y="275"/>
                  </a:lnTo>
                  <a:cubicBezTo>
                    <a:pt x="635" y="92"/>
                    <a:pt x="594" y="1"/>
                    <a:pt x="4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9"/>
            <p:cNvSpPr/>
            <p:nvPr/>
          </p:nvSpPr>
          <p:spPr>
            <a:xfrm>
              <a:off x="6281750" y="1879075"/>
              <a:ext cx="24225" cy="11325"/>
            </a:xfrm>
            <a:custGeom>
              <a:avLst/>
              <a:gdLst/>
              <a:ahLst/>
              <a:cxnLst/>
              <a:rect l="l" t="t" r="r" b="b"/>
              <a:pathLst>
                <a:path w="969" h="453" extrusionOk="0">
                  <a:moveTo>
                    <a:pt x="94" y="1"/>
                  </a:moveTo>
                  <a:cubicBezTo>
                    <a:pt x="65" y="18"/>
                    <a:pt x="30" y="48"/>
                    <a:pt x="0" y="71"/>
                  </a:cubicBezTo>
                  <a:cubicBezTo>
                    <a:pt x="94" y="447"/>
                    <a:pt x="417" y="400"/>
                    <a:pt x="699" y="453"/>
                  </a:cubicBezTo>
                  <a:cubicBezTo>
                    <a:pt x="792" y="411"/>
                    <a:pt x="880" y="365"/>
                    <a:pt x="968" y="323"/>
                  </a:cubicBezTo>
                  <a:cubicBezTo>
                    <a:pt x="675" y="212"/>
                    <a:pt x="388" y="106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9"/>
            <p:cNvSpPr/>
            <p:nvPr/>
          </p:nvSpPr>
          <p:spPr>
            <a:xfrm>
              <a:off x="6290850" y="1842575"/>
              <a:ext cx="9700" cy="11150"/>
            </a:xfrm>
            <a:custGeom>
              <a:avLst/>
              <a:gdLst/>
              <a:ahLst/>
              <a:cxnLst/>
              <a:rect l="l" t="t" r="r" b="b"/>
              <a:pathLst>
                <a:path w="388" h="446" extrusionOk="0">
                  <a:moveTo>
                    <a:pt x="18" y="0"/>
                  </a:moveTo>
                  <a:lnTo>
                    <a:pt x="0" y="12"/>
                  </a:lnTo>
                  <a:cubicBezTo>
                    <a:pt x="6" y="12"/>
                    <a:pt x="12" y="11"/>
                    <a:pt x="18" y="11"/>
                  </a:cubicBezTo>
                  <a:lnTo>
                    <a:pt x="18" y="11"/>
                  </a:lnTo>
                  <a:lnTo>
                    <a:pt x="18" y="0"/>
                  </a:lnTo>
                  <a:close/>
                  <a:moveTo>
                    <a:pt x="382" y="0"/>
                  </a:moveTo>
                  <a:lnTo>
                    <a:pt x="382" y="0"/>
                  </a:lnTo>
                  <a:cubicBezTo>
                    <a:pt x="258" y="6"/>
                    <a:pt x="141" y="6"/>
                    <a:pt x="18" y="11"/>
                  </a:cubicBezTo>
                  <a:lnTo>
                    <a:pt x="18" y="11"/>
                  </a:lnTo>
                  <a:lnTo>
                    <a:pt x="18" y="439"/>
                  </a:lnTo>
                  <a:lnTo>
                    <a:pt x="18" y="439"/>
                  </a:lnTo>
                  <a:cubicBezTo>
                    <a:pt x="286" y="416"/>
                    <a:pt x="387" y="258"/>
                    <a:pt x="382" y="0"/>
                  </a:cubicBezTo>
                  <a:close/>
                  <a:moveTo>
                    <a:pt x="18" y="439"/>
                  </a:moveTo>
                  <a:cubicBezTo>
                    <a:pt x="12" y="439"/>
                    <a:pt x="6" y="440"/>
                    <a:pt x="0" y="440"/>
                  </a:cubicBezTo>
                  <a:lnTo>
                    <a:pt x="18" y="446"/>
                  </a:lnTo>
                  <a:lnTo>
                    <a:pt x="18" y="43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9"/>
            <p:cNvSpPr/>
            <p:nvPr/>
          </p:nvSpPr>
          <p:spPr>
            <a:xfrm>
              <a:off x="6299200" y="1887150"/>
              <a:ext cx="6775" cy="3250"/>
            </a:xfrm>
            <a:custGeom>
              <a:avLst/>
              <a:gdLst/>
              <a:ahLst/>
              <a:cxnLst/>
              <a:rect l="l" t="t" r="r" b="b"/>
              <a:pathLst>
                <a:path w="271" h="130" extrusionOk="0">
                  <a:moveTo>
                    <a:pt x="270" y="0"/>
                  </a:moveTo>
                  <a:lnTo>
                    <a:pt x="270" y="0"/>
                  </a:lnTo>
                  <a:cubicBezTo>
                    <a:pt x="177" y="42"/>
                    <a:pt x="89" y="88"/>
                    <a:pt x="1" y="130"/>
                  </a:cubicBezTo>
                  <a:cubicBezTo>
                    <a:pt x="94" y="88"/>
                    <a:pt x="182" y="42"/>
                    <a:pt x="2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9"/>
            <p:cNvSpPr/>
            <p:nvPr/>
          </p:nvSpPr>
          <p:spPr>
            <a:xfrm>
              <a:off x="6282625" y="1860450"/>
              <a:ext cx="6050" cy="4725"/>
            </a:xfrm>
            <a:custGeom>
              <a:avLst/>
              <a:gdLst/>
              <a:ahLst/>
              <a:cxnLst/>
              <a:rect l="l" t="t" r="r" b="b"/>
              <a:pathLst>
                <a:path w="242" h="189" extrusionOk="0">
                  <a:moveTo>
                    <a:pt x="171" y="1"/>
                  </a:moveTo>
                  <a:cubicBezTo>
                    <a:pt x="118" y="24"/>
                    <a:pt x="59" y="54"/>
                    <a:pt x="7" y="83"/>
                  </a:cubicBezTo>
                  <a:cubicBezTo>
                    <a:pt x="1" y="89"/>
                    <a:pt x="36" y="147"/>
                    <a:pt x="53" y="188"/>
                  </a:cubicBezTo>
                  <a:cubicBezTo>
                    <a:pt x="118" y="142"/>
                    <a:pt x="177" y="106"/>
                    <a:pt x="241" y="71"/>
                  </a:cubicBezTo>
                  <a:cubicBezTo>
                    <a:pt x="224" y="48"/>
                    <a:pt x="194" y="18"/>
                    <a:pt x="17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9"/>
            <p:cNvSpPr/>
            <p:nvPr/>
          </p:nvSpPr>
          <p:spPr>
            <a:xfrm>
              <a:off x="6286875" y="1853425"/>
              <a:ext cx="4425" cy="8525"/>
            </a:xfrm>
            <a:custGeom>
              <a:avLst/>
              <a:gdLst/>
              <a:ahLst/>
              <a:cxnLst/>
              <a:rect l="l" t="t" r="r" b="b"/>
              <a:pathLst>
                <a:path w="177" h="341" extrusionOk="0">
                  <a:moveTo>
                    <a:pt x="159" y="0"/>
                  </a:moveTo>
                  <a:cubicBezTo>
                    <a:pt x="159" y="3"/>
                    <a:pt x="158" y="5"/>
                    <a:pt x="157" y="8"/>
                  </a:cubicBezTo>
                  <a:lnTo>
                    <a:pt x="157" y="8"/>
                  </a:lnTo>
                  <a:cubicBezTo>
                    <a:pt x="164" y="7"/>
                    <a:pt x="170" y="7"/>
                    <a:pt x="177" y="6"/>
                  </a:cubicBezTo>
                  <a:lnTo>
                    <a:pt x="159" y="0"/>
                  </a:lnTo>
                  <a:close/>
                  <a:moveTo>
                    <a:pt x="36" y="0"/>
                  </a:moveTo>
                  <a:lnTo>
                    <a:pt x="24" y="12"/>
                  </a:lnTo>
                  <a:cubicBezTo>
                    <a:pt x="28" y="12"/>
                    <a:pt x="31" y="12"/>
                    <a:pt x="35" y="12"/>
                  </a:cubicBezTo>
                  <a:lnTo>
                    <a:pt x="35" y="12"/>
                  </a:lnTo>
                  <a:cubicBezTo>
                    <a:pt x="23" y="101"/>
                    <a:pt x="12" y="186"/>
                    <a:pt x="1" y="276"/>
                  </a:cubicBezTo>
                  <a:cubicBezTo>
                    <a:pt x="24" y="299"/>
                    <a:pt x="54" y="329"/>
                    <a:pt x="71" y="340"/>
                  </a:cubicBezTo>
                  <a:cubicBezTo>
                    <a:pt x="100" y="226"/>
                    <a:pt x="129" y="122"/>
                    <a:pt x="157" y="8"/>
                  </a:cubicBezTo>
                  <a:lnTo>
                    <a:pt x="157" y="8"/>
                  </a:lnTo>
                  <a:cubicBezTo>
                    <a:pt x="115" y="12"/>
                    <a:pt x="73" y="12"/>
                    <a:pt x="35" y="12"/>
                  </a:cubicBezTo>
                  <a:lnTo>
                    <a:pt x="35" y="12"/>
                  </a:lnTo>
                  <a:cubicBezTo>
                    <a:pt x="35" y="8"/>
                    <a:pt x="36" y="4"/>
                    <a:pt x="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9"/>
            <p:cNvSpPr/>
            <p:nvPr/>
          </p:nvSpPr>
          <p:spPr>
            <a:xfrm>
              <a:off x="6300075" y="1838900"/>
              <a:ext cx="9700" cy="3825"/>
            </a:xfrm>
            <a:custGeom>
              <a:avLst/>
              <a:gdLst/>
              <a:ahLst/>
              <a:cxnLst/>
              <a:rect l="l" t="t" r="r" b="b"/>
              <a:pathLst>
                <a:path w="388" h="153" extrusionOk="0">
                  <a:moveTo>
                    <a:pt x="1" y="153"/>
                  </a:moveTo>
                  <a:cubicBezTo>
                    <a:pt x="130" y="100"/>
                    <a:pt x="259" y="53"/>
                    <a:pt x="388" y="0"/>
                  </a:cubicBezTo>
                  <a:cubicBezTo>
                    <a:pt x="259" y="53"/>
                    <a:pt x="130" y="100"/>
                    <a:pt x="1" y="15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9"/>
            <p:cNvSpPr/>
            <p:nvPr/>
          </p:nvSpPr>
          <p:spPr>
            <a:xfrm>
              <a:off x="6228500" y="1852400"/>
              <a:ext cx="17350" cy="17475"/>
            </a:xfrm>
            <a:custGeom>
              <a:avLst/>
              <a:gdLst/>
              <a:ahLst/>
              <a:cxnLst/>
              <a:rect l="l" t="t" r="r" b="b"/>
              <a:pathLst>
                <a:path w="694" h="699" extrusionOk="0">
                  <a:moveTo>
                    <a:pt x="500" y="0"/>
                  </a:moveTo>
                  <a:cubicBezTo>
                    <a:pt x="324" y="352"/>
                    <a:pt x="230" y="481"/>
                    <a:pt x="1" y="640"/>
                  </a:cubicBezTo>
                  <a:cubicBezTo>
                    <a:pt x="230" y="663"/>
                    <a:pt x="459" y="675"/>
                    <a:pt x="693" y="698"/>
                  </a:cubicBezTo>
                  <a:cubicBezTo>
                    <a:pt x="629" y="452"/>
                    <a:pt x="558" y="223"/>
                    <a:pt x="5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9"/>
            <p:cNvSpPr/>
            <p:nvPr/>
          </p:nvSpPr>
          <p:spPr>
            <a:xfrm>
              <a:off x="5795125" y="2163750"/>
              <a:ext cx="36550" cy="17775"/>
            </a:xfrm>
            <a:custGeom>
              <a:avLst/>
              <a:gdLst/>
              <a:ahLst/>
              <a:cxnLst/>
              <a:rect l="l" t="t" r="r" b="b"/>
              <a:pathLst>
                <a:path w="1462" h="711" extrusionOk="0">
                  <a:moveTo>
                    <a:pt x="1461" y="1"/>
                  </a:moveTo>
                  <a:cubicBezTo>
                    <a:pt x="922" y="147"/>
                    <a:pt x="470" y="270"/>
                    <a:pt x="1" y="394"/>
                  </a:cubicBezTo>
                  <a:cubicBezTo>
                    <a:pt x="317" y="511"/>
                    <a:pt x="587" y="611"/>
                    <a:pt x="892" y="710"/>
                  </a:cubicBezTo>
                  <a:cubicBezTo>
                    <a:pt x="1015" y="558"/>
                    <a:pt x="1197" y="329"/>
                    <a:pt x="146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9"/>
            <p:cNvSpPr/>
            <p:nvPr/>
          </p:nvSpPr>
          <p:spPr>
            <a:xfrm>
              <a:off x="5832225" y="2158025"/>
              <a:ext cx="8100" cy="7375"/>
            </a:xfrm>
            <a:custGeom>
              <a:avLst/>
              <a:gdLst/>
              <a:ahLst/>
              <a:cxnLst/>
              <a:rect l="l" t="t" r="r" b="b"/>
              <a:pathLst>
                <a:path w="324" h="295" extrusionOk="0">
                  <a:moveTo>
                    <a:pt x="247" y="1"/>
                  </a:moveTo>
                  <a:cubicBezTo>
                    <a:pt x="171" y="65"/>
                    <a:pt x="83" y="136"/>
                    <a:pt x="1" y="200"/>
                  </a:cubicBezTo>
                  <a:cubicBezTo>
                    <a:pt x="36" y="235"/>
                    <a:pt x="65" y="265"/>
                    <a:pt x="100" y="294"/>
                  </a:cubicBezTo>
                  <a:lnTo>
                    <a:pt x="323" y="77"/>
                  </a:lnTo>
                  <a:cubicBezTo>
                    <a:pt x="294" y="54"/>
                    <a:pt x="271" y="24"/>
                    <a:pt x="2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9"/>
            <p:cNvSpPr/>
            <p:nvPr/>
          </p:nvSpPr>
          <p:spPr>
            <a:xfrm>
              <a:off x="5840150" y="2176225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6" y="0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9"/>
            <p:cNvSpPr/>
            <p:nvPr/>
          </p:nvSpPr>
          <p:spPr>
            <a:xfrm>
              <a:off x="5836200" y="2179875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164" y="1"/>
                  </a:moveTo>
                  <a:lnTo>
                    <a:pt x="0" y="159"/>
                  </a:lnTo>
                  <a:cubicBezTo>
                    <a:pt x="59" y="112"/>
                    <a:pt x="112" y="54"/>
                    <a:pt x="1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9"/>
            <p:cNvSpPr/>
            <p:nvPr/>
          </p:nvSpPr>
          <p:spPr>
            <a:xfrm>
              <a:off x="5847200" y="21725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1"/>
                  </a:moveTo>
                  <a:lnTo>
                    <a:pt x="0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9"/>
            <p:cNvSpPr/>
            <p:nvPr/>
          </p:nvSpPr>
          <p:spPr>
            <a:xfrm>
              <a:off x="5850850" y="2168875"/>
              <a:ext cx="4150" cy="4000"/>
            </a:xfrm>
            <a:custGeom>
              <a:avLst/>
              <a:gdLst/>
              <a:ahLst/>
              <a:cxnLst/>
              <a:rect l="l" t="t" r="r" b="b"/>
              <a:pathLst>
                <a:path w="166" h="160" extrusionOk="0">
                  <a:moveTo>
                    <a:pt x="165" y="1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9"/>
            <p:cNvSpPr/>
            <p:nvPr/>
          </p:nvSpPr>
          <p:spPr>
            <a:xfrm>
              <a:off x="5854825" y="21652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6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9"/>
            <p:cNvSpPr/>
            <p:nvPr/>
          </p:nvSpPr>
          <p:spPr>
            <a:xfrm>
              <a:off x="5843525" y="2153625"/>
              <a:ext cx="5750" cy="3100"/>
            </a:xfrm>
            <a:custGeom>
              <a:avLst/>
              <a:gdLst/>
              <a:ahLst/>
              <a:cxnLst/>
              <a:rect l="l" t="t" r="r" b="b"/>
              <a:pathLst>
                <a:path w="230" h="124" extrusionOk="0">
                  <a:moveTo>
                    <a:pt x="130" y="1"/>
                  </a:moveTo>
                  <a:lnTo>
                    <a:pt x="0" y="124"/>
                  </a:lnTo>
                  <a:cubicBezTo>
                    <a:pt x="77" y="118"/>
                    <a:pt x="159" y="118"/>
                    <a:pt x="229" y="112"/>
                  </a:cubicBezTo>
                  <a:cubicBezTo>
                    <a:pt x="200" y="77"/>
                    <a:pt x="165" y="30"/>
                    <a:pt x="13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9"/>
            <p:cNvSpPr/>
            <p:nvPr/>
          </p:nvSpPr>
          <p:spPr>
            <a:xfrm>
              <a:off x="6287475" y="1842575"/>
              <a:ext cx="3825" cy="11300"/>
            </a:xfrm>
            <a:custGeom>
              <a:avLst/>
              <a:gdLst/>
              <a:ahLst/>
              <a:cxnLst/>
              <a:rect l="l" t="t" r="r" b="b"/>
              <a:pathLst>
                <a:path w="153" h="452" extrusionOk="0">
                  <a:moveTo>
                    <a:pt x="153" y="0"/>
                  </a:moveTo>
                  <a:cubicBezTo>
                    <a:pt x="100" y="153"/>
                    <a:pt x="47" y="299"/>
                    <a:pt x="0" y="452"/>
                  </a:cubicBezTo>
                  <a:cubicBezTo>
                    <a:pt x="47" y="446"/>
                    <a:pt x="100" y="446"/>
                    <a:pt x="153" y="446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6" name="Google Shape;4946;p9"/>
          <p:cNvSpPr>
            <a:spLocks noGrp="1"/>
          </p:cNvSpPr>
          <p:nvPr>
            <p:ph type="pic" idx="2"/>
          </p:nvPr>
        </p:nvSpPr>
        <p:spPr>
          <a:xfrm>
            <a:off x="5074513" y="429400"/>
            <a:ext cx="3063900" cy="417930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5" name="Google Shape;6265;p16"/>
          <p:cNvSpPr/>
          <p:nvPr/>
        </p:nvSpPr>
        <p:spPr>
          <a:xfrm>
            <a:off x="-512861" y="-294656"/>
            <a:ext cx="2984200" cy="2185625"/>
          </a:xfrm>
          <a:custGeom>
            <a:avLst/>
            <a:gdLst/>
            <a:ahLst/>
            <a:cxnLst/>
            <a:rect l="l" t="t" r="r" b="b"/>
            <a:pathLst>
              <a:path w="119368" h="87425" extrusionOk="0">
                <a:moveTo>
                  <a:pt x="7858" y="19930"/>
                </a:moveTo>
                <a:cubicBezTo>
                  <a:pt x="2990" y="26907"/>
                  <a:pt x="-1283" y="35399"/>
                  <a:pt x="394" y="43295"/>
                </a:cubicBezTo>
                <a:cubicBezTo>
                  <a:pt x="2071" y="51191"/>
                  <a:pt x="9102" y="62278"/>
                  <a:pt x="17918" y="67308"/>
                </a:cubicBezTo>
                <a:cubicBezTo>
                  <a:pt x="26734" y="72338"/>
                  <a:pt x="45935" y="70770"/>
                  <a:pt x="53290" y="73474"/>
                </a:cubicBezTo>
                <a:cubicBezTo>
                  <a:pt x="60646" y="76178"/>
                  <a:pt x="56751" y="81317"/>
                  <a:pt x="62051" y="83534"/>
                </a:cubicBezTo>
                <a:cubicBezTo>
                  <a:pt x="67351" y="85752"/>
                  <a:pt x="77033" y="88672"/>
                  <a:pt x="85092" y="86779"/>
                </a:cubicBezTo>
                <a:cubicBezTo>
                  <a:pt x="93151" y="84886"/>
                  <a:pt x="104724" y="78071"/>
                  <a:pt x="110403" y="72176"/>
                </a:cubicBezTo>
                <a:cubicBezTo>
                  <a:pt x="116082" y="66281"/>
                  <a:pt x="119976" y="56816"/>
                  <a:pt x="119165" y="51407"/>
                </a:cubicBezTo>
                <a:cubicBezTo>
                  <a:pt x="118354" y="45999"/>
                  <a:pt x="106726" y="44647"/>
                  <a:pt x="105536" y="39725"/>
                </a:cubicBezTo>
                <a:cubicBezTo>
                  <a:pt x="104346" y="34803"/>
                  <a:pt x="110836" y="27340"/>
                  <a:pt x="112026" y="21877"/>
                </a:cubicBezTo>
                <a:cubicBezTo>
                  <a:pt x="113216" y="16414"/>
                  <a:pt x="117326" y="10248"/>
                  <a:pt x="112675" y="6949"/>
                </a:cubicBezTo>
                <a:cubicBezTo>
                  <a:pt x="108024" y="3650"/>
                  <a:pt x="97964" y="3001"/>
                  <a:pt x="84118" y="2082"/>
                </a:cubicBezTo>
                <a:cubicBezTo>
                  <a:pt x="70272" y="1163"/>
                  <a:pt x="42310" y="-1542"/>
                  <a:pt x="29600" y="1433"/>
                </a:cubicBezTo>
                <a:cubicBezTo>
                  <a:pt x="16890" y="4408"/>
                  <a:pt x="12726" y="12953"/>
                  <a:pt x="7858" y="199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66" name="Google Shape;6266;p16"/>
          <p:cNvSpPr/>
          <p:nvPr/>
        </p:nvSpPr>
        <p:spPr>
          <a:xfrm>
            <a:off x="5251592" y="1481572"/>
            <a:ext cx="4094200" cy="3759025"/>
          </a:xfrm>
          <a:custGeom>
            <a:avLst/>
            <a:gdLst/>
            <a:ahLst/>
            <a:cxnLst/>
            <a:rect l="l" t="t" r="r" b="b"/>
            <a:pathLst>
              <a:path w="163768" h="150361" extrusionOk="0">
                <a:moveTo>
                  <a:pt x="17571" y="145304"/>
                </a:moveTo>
                <a:cubicBezTo>
                  <a:pt x="6808" y="138814"/>
                  <a:pt x="426" y="122427"/>
                  <a:pt x="47" y="111231"/>
                </a:cubicBezTo>
                <a:cubicBezTo>
                  <a:pt x="-332" y="100035"/>
                  <a:pt x="12324" y="87216"/>
                  <a:pt x="15299" y="78130"/>
                </a:cubicBezTo>
                <a:cubicBezTo>
                  <a:pt x="18274" y="69044"/>
                  <a:pt x="16651" y="64988"/>
                  <a:pt x="17895" y="56713"/>
                </a:cubicBezTo>
                <a:cubicBezTo>
                  <a:pt x="19139" y="48438"/>
                  <a:pt x="18220" y="35836"/>
                  <a:pt x="22763" y="28480"/>
                </a:cubicBezTo>
                <a:cubicBezTo>
                  <a:pt x="27306" y="21124"/>
                  <a:pt x="32660" y="17284"/>
                  <a:pt x="45154" y="12579"/>
                </a:cubicBezTo>
                <a:cubicBezTo>
                  <a:pt x="57648" y="7874"/>
                  <a:pt x="82149" y="-1429"/>
                  <a:pt x="97725" y="248"/>
                </a:cubicBezTo>
                <a:cubicBezTo>
                  <a:pt x="113302" y="1925"/>
                  <a:pt x="131636" y="13553"/>
                  <a:pt x="138613" y="22639"/>
                </a:cubicBezTo>
                <a:cubicBezTo>
                  <a:pt x="145590" y="31725"/>
                  <a:pt x="135909" y="46437"/>
                  <a:pt x="139587" y="54766"/>
                </a:cubicBezTo>
                <a:cubicBezTo>
                  <a:pt x="143265" y="63095"/>
                  <a:pt x="158300" y="65313"/>
                  <a:pt x="160680" y="72614"/>
                </a:cubicBezTo>
                <a:cubicBezTo>
                  <a:pt x="163060" y="79916"/>
                  <a:pt x="153649" y="86352"/>
                  <a:pt x="153865" y="98575"/>
                </a:cubicBezTo>
                <a:cubicBezTo>
                  <a:pt x="154081" y="110798"/>
                  <a:pt x="168576" y="137732"/>
                  <a:pt x="161978" y="145953"/>
                </a:cubicBezTo>
                <a:cubicBezTo>
                  <a:pt x="155380" y="154174"/>
                  <a:pt x="130501" y="147197"/>
                  <a:pt x="114275" y="147900"/>
                </a:cubicBezTo>
                <a:cubicBezTo>
                  <a:pt x="98050" y="148603"/>
                  <a:pt x="80742" y="150605"/>
                  <a:pt x="64625" y="150172"/>
                </a:cubicBezTo>
                <a:cubicBezTo>
                  <a:pt x="48508" y="149739"/>
                  <a:pt x="28334" y="151794"/>
                  <a:pt x="17571" y="1453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67" name="Google Shape;6267;p16"/>
          <p:cNvSpPr txBox="1">
            <a:spLocks noGrp="1"/>
          </p:cNvSpPr>
          <p:nvPr>
            <p:ph type="title"/>
          </p:nvPr>
        </p:nvSpPr>
        <p:spPr>
          <a:xfrm>
            <a:off x="720000" y="461924"/>
            <a:ext cx="77109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68" name="Google Shape;6268;p16"/>
          <p:cNvSpPr txBox="1">
            <a:spLocks noGrp="1"/>
          </p:cNvSpPr>
          <p:nvPr>
            <p:ph type="title" idx="2"/>
          </p:nvPr>
        </p:nvSpPr>
        <p:spPr>
          <a:xfrm>
            <a:off x="1560975" y="1831200"/>
            <a:ext cx="26370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69" name="Google Shape;6269;p16"/>
          <p:cNvSpPr txBox="1">
            <a:spLocks noGrp="1"/>
          </p:cNvSpPr>
          <p:nvPr>
            <p:ph type="subTitle" idx="1"/>
          </p:nvPr>
        </p:nvSpPr>
        <p:spPr>
          <a:xfrm>
            <a:off x="1560980" y="2197499"/>
            <a:ext cx="263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0" name="Google Shape;6270;p16"/>
          <p:cNvSpPr txBox="1">
            <a:spLocks noGrp="1"/>
          </p:cNvSpPr>
          <p:nvPr>
            <p:ph type="title" idx="3"/>
          </p:nvPr>
        </p:nvSpPr>
        <p:spPr>
          <a:xfrm>
            <a:off x="4946050" y="1834800"/>
            <a:ext cx="2637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71" name="Google Shape;6271;p16"/>
          <p:cNvSpPr txBox="1">
            <a:spLocks noGrp="1"/>
          </p:cNvSpPr>
          <p:nvPr>
            <p:ph type="subTitle" idx="4"/>
          </p:nvPr>
        </p:nvSpPr>
        <p:spPr>
          <a:xfrm>
            <a:off x="4946031" y="2197499"/>
            <a:ext cx="263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2" name="Google Shape;6272;p16"/>
          <p:cNvSpPr txBox="1">
            <a:spLocks noGrp="1"/>
          </p:cNvSpPr>
          <p:nvPr>
            <p:ph type="title" idx="5"/>
          </p:nvPr>
        </p:nvSpPr>
        <p:spPr>
          <a:xfrm>
            <a:off x="1560975" y="3527350"/>
            <a:ext cx="26370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73" name="Google Shape;6273;p16"/>
          <p:cNvSpPr txBox="1">
            <a:spLocks noGrp="1"/>
          </p:cNvSpPr>
          <p:nvPr>
            <p:ph type="subTitle" idx="6"/>
          </p:nvPr>
        </p:nvSpPr>
        <p:spPr>
          <a:xfrm>
            <a:off x="1560980" y="3893674"/>
            <a:ext cx="263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4" name="Google Shape;6274;p16"/>
          <p:cNvSpPr txBox="1">
            <a:spLocks noGrp="1"/>
          </p:cNvSpPr>
          <p:nvPr>
            <p:ph type="title" idx="7"/>
          </p:nvPr>
        </p:nvSpPr>
        <p:spPr>
          <a:xfrm>
            <a:off x="4946050" y="3530950"/>
            <a:ext cx="26370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75" name="Google Shape;6275;p16"/>
          <p:cNvSpPr txBox="1">
            <a:spLocks noGrp="1"/>
          </p:cNvSpPr>
          <p:nvPr>
            <p:ph type="subTitle" idx="8"/>
          </p:nvPr>
        </p:nvSpPr>
        <p:spPr>
          <a:xfrm>
            <a:off x="4946056" y="3893674"/>
            <a:ext cx="263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6" name="Google Shape;6276;p16"/>
          <p:cNvSpPr txBox="1">
            <a:spLocks noGrp="1"/>
          </p:cNvSpPr>
          <p:nvPr>
            <p:ph type="title" idx="9" hasCustomPrompt="1"/>
          </p:nvPr>
        </p:nvSpPr>
        <p:spPr>
          <a:xfrm>
            <a:off x="1643169" y="1091221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7" name="Google Shape;6277;p16"/>
          <p:cNvSpPr txBox="1">
            <a:spLocks noGrp="1"/>
          </p:cNvSpPr>
          <p:nvPr>
            <p:ph type="title" idx="13" hasCustomPrompt="1"/>
          </p:nvPr>
        </p:nvSpPr>
        <p:spPr>
          <a:xfrm>
            <a:off x="1643169" y="2765157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8" name="Google Shape;6278;p16"/>
          <p:cNvSpPr txBox="1">
            <a:spLocks noGrp="1"/>
          </p:cNvSpPr>
          <p:nvPr>
            <p:ph type="title" idx="14" hasCustomPrompt="1"/>
          </p:nvPr>
        </p:nvSpPr>
        <p:spPr>
          <a:xfrm>
            <a:off x="5022244" y="1068958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79" name="Google Shape;6279;p16"/>
          <p:cNvSpPr txBox="1">
            <a:spLocks noGrp="1"/>
          </p:cNvSpPr>
          <p:nvPr>
            <p:ph type="title" idx="15" hasCustomPrompt="1"/>
          </p:nvPr>
        </p:nvSpPr>
        <p:spPr>
          <a:xfrm>
            <a:off x="5022244" y="2765157"/>
            <a:ext cx="6402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6280" name="Google Shape;6280;p16"/>
          <p:cNvGrpSpPr/>
          <p:nvPr/>
        </p:nvGrpSpPr>
        <p:grpSpPr>
          <a:xfrm rot="717491">
            <a:off x="-259023" y="4130930"/>
            <a:ext cx="2196627" cy="1202914"/>
            <a:chOff x="1226750" y="3534450"/>
            <a:chExt cx="1478675" cy="809750"/>
          </a:xfrm>
        </p:grpSpPr>
        <p:sp>
          <p:nvSpPr>
            <p:cNvPr id="6281" name="Google Shape;6281;p16"/>
            <p:cNvSpPr/>
            <p:nvPr/>
          </p:nvSpPr>
          <p:spPr>
            <a:xfrm>
              <a:off x="1746375" y="3609250"/>
              <a:ext cx="357600" cy="591350"/>
            </a:xfrm>
            <a:custGeom>
              <a:avLst/>
              <a:gdLst/>
              <a:ahLst/>
              <a:cxnLst/>
              <a:rect l="l" t="t" r="r" b="b"/>
              <a:pathLst>
                <a:path w="14304" h="23654" extrusionOk="0">
                  <a:moveTo>
                    <a:pt x="12614" y="1291"/>
                  </a:moveTo>
                  <a:lnTo>
                    <a:pt x="12614" y="1291"/>
                  </a:lnTo>
                  <a:cubicBezTo>
                    <a:pt x="12590" y="1678"/>
                    <a:pt x="12584" y="1907"/>
                    <a:pt x="12573" y="2200"/>
                  </a:cubicBezTo>
                  <a:cubicBezTo>
                    <a:pt x="12203" y="1901"/>
                    <a:pt x="12267" y="1672"/>
                    <a:pt x="12614" y="1291"/>
                  </a:cubicBezTo>
                  <a:close/>
                  <a:moveTo>
                    <a:pt x="6864" y="5890"/>
                  </a:moveTo>
                  <a:lnTo>
                    <a:pt x="6859" y="5902"/>
                  </a:lnTo>
                  <a:cubicBezTo>
                    <a:pt x="6863" y="5909"/>
                    <a:pt x="6867" y="5915"/>
                    <a:pt x="6871" y="5921"/>
                  </a:cubicBezTo>
                  <a:lnTo>
                    <a:pt x="6871" y="5921"/>
                  </a:lnTo>
                  <a:cubicBezTo>
                    <a:pt x="6869" y="5911"/>
                    <a:pt x="6867" y="5901"/>
                    <a:pt x="6864" y="5890"/>
                  </a:cubicBezTo>
                  <a:close/>
                  <a:moveTo>
                    <a:pt x="11675" y="6198"/>
                  </a:moveTo>
                  <a:cubicBezTo>
                    <a:pt x="11670" y="6212"/>
                    <a:pt x="11664" y="6230"/>
                    <a:pt x="11652" y="6242"/>
                  </a:cubicBezTo>
                  <a:cubicBezTo>
                    <a:pt x="11650" y="6244"/>
                    <a:pt x="11646" y="6245"/>
                    <a:pt x="11641" y="6245"/>
                  </a:cubicBezTo>
                  <a:cubicBezTo>
                    <a:pt x="11631" y="6245"/>
                    <a:pt x="11618" y="6242"/>
                    <a:pt x="11610" y="6242"/>
                  </a:cubicBezTo>
                  <a:cubicBezTo>
                    <a:pt x="11634" y="6228"/>
                    <a:pt x="11653" y="6211"/>
                    <a:pt x="11675" y="6198"/>
                  </a:cubicBezTo>
                  <a:close/>
                  <a:moveTo>
                    <a:pt x="11440" y="6506"/>
                  </a:moveTo>
                  <a:cubicBezTo>
                    <a:pt x="11464" y="6542"/>
                    <a:pt x="11499" y="6571"/>
                    <a:pt x="11493" y="6606"/>
                  </a:cubicBezTo>
                  <a:cubicBezTo>
                    <a:pt x="11493" y="6635"/>
                    <a:pt x="11446" y="6676"/>
                    <a:pt x="11429" y="6706"/>
                  </a:cubicBezTo>
                  <a:cubicBezTo>
                    <a:pt x="11411" y="6665"/>
                    <a:pt x="11376" y="6630"/>
                    <a:pt x="11376" y="6594"/>
                  </a:cubicBezTo>
                  <a:cubicBezTo>
                    <a:pt x="11376" y="6565"/>
                    <a:pt x="11417" y="6536"/>
                    <a:pt x="11440" y="6506"/>
                  </a:cubicBezTo>
                  <a:close/>
                  <a:moveTo>
                    <a:pt x="12174" y="2165"/>
                  </a:moveTo>
                  <a:cubicBezTo>
                    <a:pt x="12344" y="2623"/>
                    <a:pt x="12473" y="2975"/>
                    <a:pt x="12631" y="3403"/>
                  </a:cubicBezTo>
                  <a:cubicBezTo>
                    <a:pt x="12783" y="3048"/>
                    <a:pt x="12724" y="2573"/>
                    <a:pt x="13292" y="2573"/>
                  </a:cubicBezTo>
                  <a:cubicBezTo>
                    <a:pt x="13315" y="2573"/>
                    <a:pt x="13339" y="2574"/>
                    <a:pt x="13365" y="2576"/>
                  </a:cubicBezTo>
                  <a:cubicBezTo>
                    <a:pt x="13394" y="2887"/>
                    <a:pt x="13411" y="3209"/>
                    <a:pt x="13441" y="3544"/>
                  </a:cubicBezTo>
                  <a:cubicBezTo>
                    <a:pt x="13928" y="3908"/>
                    <a:pt x="14010" y="4412"/>
                    <a:pt x="13587" y="4776"/>
                  </a:cubicBezTo>
                  <a:cubicBezTo>
                    <a:pt x="13247" y="5075"/>
                    <a:pt x="12842" y="5304"/>
                    <a:pt x="12467" y="5574"/>
                  </a:cubicBezTo>
                  <a:cubicBezTo>
                    <a:pt x="12344" y="5667"/>
                    <a:pt x="12238" y="5785"/>
                    <a:pt x="12121" y="5896"/>
                  </a:cubicBezTo>
                  <a:cubicBezTo>
                    <a:pt x="12183" y="5896"/>
                    <a:pt x="12251" y="5904"/>
                    <a:pt x="12315" y="5904"/>
                  </a:cubicBezTo>
                  <a:cubicBezTo>
                    <a:pt x="12373" y="5904"/>
                    <a:pt x="12428" y="5898"/>
                    <a:pt x="12473" y="5873"/>
                  </a:cubicBezTo>
                  <a:cubicBezTo>
                    <a:pt x="12837" y="5685"/>
                    <a:pt x="13189" y="5462"/>
                    <a:pt x="13541" y="5251"/>
                  </a:cubicBezTo>
                  <a:cubicBezTo>
                    <a:pt x="13587" y="5251"/>
                    <a:pt x="13640" y="5245"/>
                    <a:pt x="13693" y="5245"/>
                  </a:cubicBezTo>
                  <a:cubicBezTo>
                    <a:pt x="13670" y="5274"/>
                    <a:pt x="13640" y="5304"/>
                    <a:pt x="13617" y="5333"/>
                  </a:cubicBezTo>
                  <a:cubicBezTo>
                    <a:pt x="13318" y="5990"/>
                    <a:pt x="13054" y="6665"/>
                    <a:pt x="12707" y="7304"/>
                  </a:cubicBezTo>
                  <a:cubicBezTo>
                    <a:pt x="12586" y="7530"/>
                    <a:pt x="12275" y="7642"/>
                    <a:pt x="12053" y="7803"/>
                  </a:cubicBezTo>
                  <a:lnTo>
                    <a:pt x="12053" y="7803"/>
                  </a:lnTo>
                  <a:cubicBezTo>
                    <a:pt x="12054" y="7801"/>
                    <a:pt x="12055" y="7799"/>
                    <a:pt x="12056" y="7797"/>
                  </a:cubicBezTo>
                  <a:lnTo>
                    <a:pt x="12056" y="7797"/>
                  </a:lnTo>
                  <a:cubicBezTo>
                    <a:pt x="11968" y="7815"/>
                    <a:pt x="11874" y="7838"/>
                    <a:pt x="11740" y="7873"/>
                  </a:cubicBezTo>
                  <a:cubicBezTo>
                    <a:pt x="11534" y="7398"/>
                    <a:pt x="11517" y="6946"/>
                    <a:pt x="11845" y="6495"/>
                  </a:cubicBezTo>
                  <a:cubicBezTo>
                    <a:pt x="11910" y="6407"/>
                    <a:pt x="11939" y="6283"/>
                    <a:pt x="11986" y="6184"/>
                  </a:cubicBezTo>
                  <a:lnTo>
                    <a:pt x="11692" y="6184"/>
                  </a:lnTo>
                  <a:cubicBezTo>
                    <a:pt x="11577" y="5313"/>
                    <a:pt x="12046" y="4751"/>
                    <a:pt x="12696" y="4289"/>
                  </a:cubicBezTo>
                  <a:cubicBezTo>
                    <a:pt x="12901" y="4142"/>
                    <a:pt x="13101" y="3990"/>
                    <a:pt x="13306" y="3837"/>
                  </a:cubicBezTo>
                  <a:lnTo>
                    <a:pt x="13306" y="3837"/>
                  </a:lnTo>
                  <a:cubicBezTo>
                    <a:pt x="13083" y="3878"/>
                    <a:pt x="12872" y="3913"/>
                    <a:pt x="12637" y="3960"/>
                  </a:cubicBezTo>
                  <a:cubicBezTo>
                    <a:pt x="12608" y="3843"/>
                    <a:pt x="12573" y="3720"/>
                    <a:pt x="12514" y="3520"/>
                  </a:cubicBezTo>
                  <a:cubicBezTo>
                    <a:pt x="12338" y="3849"/>
                    <a:pt x="12197" y="4130"/>
                    <a:pt x="12027" y="4377"/>
                  </a:cubicBezTo>
                  <a:cubicBezTo>
                    <a:pt x="11962" y="4482"/>
                    <a:pt x="11810" y="4518"/>
                    <a:pt x="11698" y="4582"/>
                  </a:cubicBezTo>
                  <a:cubicBezTo>
                    <a:pt x="11652" y="4811"/>
                    <a:pt x="11622" y="5046"/>
                    <a:pt x="11558" y="5274"/>
                  </a:cubicBezTo>
                  <a:cubicBezTo>
                    <a:pt x="11493" y="5527"/>
                    <a:pt x="11388" y="5773"/>
                    <a:pt x="11300" y="6019"/>
                  </a:cubicBezTo>
                  <a:cubicBezTo>
                    <a:pt x="11200" y="5990"/>
                    <a:pt x="11077" y="5937"/>
                    <a:pt x="10942" y="5896"/>
                  </a:cubicBezTo>
                  <a:lnTo>
                    <a:pt x="10942" y="5896"/>
                  </a:lnTo>
                  <a:cubicBezTo>
                    <a:pt x="11059" y="6278"/>
                    <a:pt x="11200" y="6659"/>
                    <a:pt x="11300" y="7046"/>
                  </a:cubicBezTo>
                  <a:cubicBezTo>
                    <a:pt x="11352" y="7251"/>
                    <a:pt x="11405" y="7480"/>
                    <a:pt x="11382" y="7686"/>
                  </a:cubicBezTo>
                  <a:cubicBezTo>
                    <a:pt x="11376" y="7772"/>
                    <a:pt x="11221" y="7849"/>
                    <a:pt x="11114" y="7929"/>
                  </a:cubicBezTo>
                  <a:lnTo>
                    <a:pt x="11114" y="7929"/>
                  </a:lnTo>
                  <a:cubicBezTo>
                    <a:pt x="11213" y="7590"/>
                    <a:pt x="10908" y="7452"/>
                    <a:pt x="10742" y="7269"/>
                  </a:cubicBezTo>
                  <a:cubicBezTo>
                    <a:pt x="10126" y="6583"/>
                    <a:pt x="10038" y="5791"/>
                    <a:pt x="10144" y="4834"/>
                  </a:cubicBezTo>
                  <a:lnTo>
                    <a:pt x="10144" y="4834"/>
                  </a:lnTo>
                  <a:cubicBezTo>
                    <a:pt x="10326" y="4999"/>
                    <a:pt x="10420" y="5081"/>
                    <a:pt x="10519" y="5169"/>
                  </a:cubicBezTo>
                  <a:cubicBezTo>
                    <a:pt x="10519" y="5069"/>
                    <a:pt x="10525" y="4963"/>
                    <a:pt x="10525" y="4864"/>
                  </a:cubicBezTo>
                  <a:cubicBezTo>
                    <a:pt x="10326" y="4482"/>
                    <a:pt x="10449" y="4166"/>
                    <a:pt x="10707" y="3878"/>
                  </a:cubicBezTo>
                  <a:cubicBezTo>
                    <a:pt x="10871" y="3702"/>
                    <a:pt x="11053" y="3544"/>
                    <a:pt x="11223" y="3380"/>
                  </a:cubicBezTo>
                  <a:cubicBezTo>
                    <a:pt x="11517" y="3004"/>
                    <a:pt x="11810" y="2635"/>
                    <a:pt x="12174" y="2165"/>
                  </a:cubicBezTo>
                  <a:close/>
                  <a:moveTo>
                    <a:pt x="10502" y="7515"/>
                  </a:moveTo>
                  <a:cubicBezTo>
                    <a:pt x="10736" y="7687"/>
                    <a:pt x="10921" y="7820"/>
                    <a:pt x="11093" y="7946"/>
                  </a:cubicBezTo>
                  <a:lnTo>
                    <a:pt x="11093" y="7946"/>
                  </a:lnTo>
                  <a:cubicBezTo>
                    <a:pt x="11091" y="7947"/>
                    <a:pt x="11090" y="7948"/>
                    <a:pt x="11088" y="7950"/>
                  </a:cubicBezTo>
                  <a:cubicBezTo>
                    <a:pt x="11446" y="8677"/>
                    <a:pt x="11698" y="9422"/>
                    <a:pt x="11781" y="10232"/>
                  </a:cubicBezTo>
                  <a:cubicBezTo>
                    <a:pt x="11786" y="10290"/>
                    <a:pt x="11786" y="10349"/>
                    <a:pt x="11792" y="10408"/>
                  </a:cubicBezTo>
                  <a:cubicBezTo>
                    <a:pt x="11740" y="10384"/>
                    <a:pt x="11698" y="10355"/>
                    <a:pt x="11652" y="10331"/>
                  </a:cubicBezTo>
                  <a:cubicBezTo>
                    <a:pt x="11469" y="10217"/>
                    <a:pt x="11291" y="10108"/>
                    <a:pt x="11103" y="10005"/>
                  </a:cubicBezTo>
                  <a:lnTo>
                    <a:pt x="11103" y="10005"/>
                  </a:lnTo>
                  <a:cubicBezTo>
                    <a:pt x="11104" y="10004"/>
                    <a:pt x="11105" y="10004"/>
                    <a:pt x="11106" y="10003"/>
                  </a:cubicBezTo>
                  <a:cubicBezTo>
                    <a:pt x="10830" y="9657"/>
                    <a:pt x="10701" y="9252"/>
                    <a:pt x="10672" y="8812"/>
                  </a:cubicBezTo>
                  <a:cubicBezTo>
                    <a:pt x="10642" y="8413"/>
                    <a:pt x="10566" y="8008"/>
                    <a:pt x="10502" y="7515"/>
                  </a:cubicBezTo>
                  <a:close/>
                  <a:moveTo>
                    <a:pt x="5101" y="11468"/>
                  </a:moveTo>
                  <a:lnTo>
                    <a:pt x="5101" y="11468"/>
                  </a:lnTo>
                  <a:cubicBezTo>
                    <a:pt x="5113" y="11497"/>
                    <a:pt x="5135" y="11530"/>
                    <a:pt x="5157" y="11557"/>
                  </a:cubicBezTo>
                  <a:cubicBezTo>
                    <a:pt x="5134" y="11552"/>
                    <a:pt x="5110" y="11552"/>
                    <a:pt x="5093" y="11552"/>
                  </a:cubicBezTo>
                  <a:cubicBezTo>
                    <a:pt x="5093" y="11519"/>
                    <a:pt x="5096" y="11495"/>
                    <a:pt x="5101" y="11468"/>
                  </a:cubicBezTo>
                  <a:close/>
                  <a:moveTo>
                    <a:pt x="11077" y="10029"/>
                  </a:moveTo>
                  <a:cubicBezTo>
                    <a:pt x="10994" y="10298"/>
                    <a:pt x="11286" y="10330"/>
                    <a:pt x="11405" y="10454"/>
                  </a:cubicBezTo>
                  <a:cubicBezTo>
                    <a:pt x="11916" y="11006"/>
                    <a:pt x="12080" y="11358"/>
                    <a:pt x="12103" y="12150"/>
                  </a:cubicBezTo>
                  <a:cubicBezTo>
                    <a:pt x="11382" y="11904"/>
                    <a:pt x="10772" y="11012"/>
                    <a:pt x="10848" y="10261"/>
                  </a:cubicBezTo>
                  <a:cubicBezTo>
                    <a:pt x="10853" y="10171"/>
                    <a:pt x="10986" y="10105"/>
                    <a:pt x="11077" y="10029"/>
                  </a:cubicBezTo>
                  <a:close/>
                  <a:moveTo>
                    <a:pt x="7533" y="7662"/>
                  </a:moveTo>
                  <a:cubicBezTo>
                    <a:pt x="7651" y="8038"/>
                    <a:pt x="7762" y="8419"/>
                    <a:pt x="7891" y="8794"/>
                  </a:cubicBezTo>
                  <a:cubicBezTo>
                    <a:pt x="8249" y="9833"/>
                    <a:pt x="8560" y="10883"/>
                    <a:pt x="8331" y="12003"/>
                  </a:cubicBezTo>
                  <a:cubicBezTo>
                    <a:pt x="8319" y="12056"/>
                    <a:pt x="8331" y="12103"/>
                    <a:pt x="8325" y="12150"/>
                  </a:cubicBezTo>
                  <a:cubicBezTo>
                    <a:pt x="8184" y="12983"/>
                    <a:pt x="8055" y="13804"/>
                    <a:pt x="7909" y="14667"/>
                  </a:cubicBezTo>
                  <a:cubicBezTo>
                    <a:pt x="7269" y="14080"/>
                    <a:pt x="6800" y="13458"/>
                    <a:pt x="6894" y="12490"/>
                  </a:cubicBezTo>
                  <a:cubicBezTo>
                    <a:pt x="6958" y="11810"/>
                    <a:pt x="7070" y="11153"/>
                    <a:pt x="7269" y="10496"/>
                  </a:cubicBezTo>
                  <a:cubicBezTo>
                    <a:pt x="7504" y="9704"/>
                    <a:pt x="7674" y="8882"/>
                    <a:pt x="7428" y="8043"/>
                  </a:cubicBezTo>
                  <a:cubicBezTo>
                    <a:pt x="7398" y="7938"/>
                    <a:pt x="7410" y="7820"/>
                    <a:pt x="7533" y="7662"/>
                  </a:cubicBezTo>
                  <a:close/>
                  <a:moveTo>
                    <a:pt x="3925" y="13259"/>
                  </a:moveTo>
                  <a:cubicBezTo>
                    <a:pt x="4729" y="13259"/>
                    <a:pt x="5521" y="13317"/>
                    <a:pt x="6272" y="13669"/>
                  </a:cubicBezTo>
                  <a:cubicBezTo>
                    <a:pt x="6489" y="13751"/>
                    <a:pt x="6765" y="13781"/>
                    <a:pt x="6911" y="13927"/>
                  </a:cubicBezTo>
                  <a:cubicBezTo>
                    <a:pt x="7172" y="14188"/>
                    <a:pt x="7359" y="14524"/>
                    <a:pt x="7578" y="14837"/>
                  </a:cubicBezTo>
                  <a:lnTo>
                    <a:pt x="7578" y="14837"/>
                  </a:lnTo>
                  <a:cubicBezTo>
                    <a:pt x="7386" y="14843"/>
                    <a:pt x="7204" y="14855"/>
                    <a:pt x="7011" y="14872"/>
                  </a:cubicBezTo>
                  <a:cubicBezTo>
                    <a:pt x="6597" y="14897"/>
                    <a:pt x="6179" y="14966"/>
                    <a:pt x="5768" y="14966"/>
                  </a:cubicBezTo>
                  <a:cubicBezTo>
                    <a:pt x="5701" y="14966"/>
                    <a:pt x="5634" y="14964"/>
                    <a:pt x="5568" y="14960"/>
                  </a:cubicBezTo>
                  <a:cubicBezTo>
                    <a:pt x="4964" y="14925"/>
                    <a:pt x="4371" y="14790"/>
                    <a:pt x="3779" y="14702"/>
                  </a:cubicBezTo>
                  <a:cubicBezTo>
                    <a:pt x="2969" y="14432"/>
                    <a:pt x="2259" y="14027"/>
                    <a:pt x="1702" y="13259"/>
                  </a:cubicBezTo>
                  <a:close/>
                  <a:moveTo>
                    <a:pt x="3685" y="14989"/>
                  </a:moveTo>
                  <a:lnTo>
                    <a:pt x="3990" y="15013"/>
                  </a:lnTo>
                  <a:lnTo>
                    <a:pt x="3990" y="15107"/>
                  </a:lnTo>
                  <a:lnTo>
                    <a:pt x="3685" y="15130"/>
                  </a:lnTo>
                  <a:lnTo>
                    <a:pt x="3685" y="14989"/>
                  </a:lnTo>
                  <a:close/>
                  <a:moveTo>
                    <a:pt x="9540" y="15376"/>
                  </a:moveTo>
                  <a:lnTo>
                    <a:pt x="9540" y="15376"/>
                  </a:lnTo>
                  <a:cubicBezTo>
                    <a:pt x="9845" y="15576"/>
                    <a:pt x="9874" y="15946"/>
                    <a:pt x="10026" y="16227"/>
                  </a:cubicBezTo>
                  <a:cubicBezTo>
                    <a:pt x="10179" y="16532"/>
                    <a:pt x="10320" y="16831"/>
                    <a:pt x="10472" y="17154"/>
                  </a:cubicBezTo>
                  <a:cubicBezTo>
                    <a:pt x="9927" y="17072"/>
                    <a:pt x="9821" y="17013"/>
                    <a:pt x="9176" y="16427"/>
                  </a:cubicBezTo>
                  <a:cubicBezTo>
                    <a:pt x="9757" y="16239"/>
                    <a:pt x="9317" y="15723"/>
                    <a:pt x="9540" y="15376"/>
                  </a:cubicBezTo>
                  <a:close/>
                  <a:moveTo>
                    <a:pt x="10531" y="17177"/>
                  </a:moveTo>
                  <a:cubicBezTo>
                    <a:pt x="10621" y="17223"/>
                    <a:pt x="10722" y="17268"/>
                    <a:pt x="10813" y="17318"/>
                  </a:cubicBezTo>
                  <a:lnTo>
                    <a:pt x="10813" y="17318"/>
                  </a:lnTo>
                  <a:cubicBezTo>
                    <a:pt x="10855" y="17378"/>
                    <a:pt x="10893" y="17442"/>
                    <a:pt x="10936" y="17506"/>
                  </a:cubicBezTo>
                  <a:cubicBezTo>
                    <a:pt x="10906" y="17529"/>
                    <a:pt x="10883" y="17559"/>
                    <a:pt x="10854" y="17576"/>
                  </a:cubicBezTo>
                  <a:cubicBezTo>
                    <a:pt x="10730" y="17477"/>
                    <a:pt x="10596" y="17371"/>
                    <a:pt x="10466" y="17271"/>
                  </a:cubicBezTo>
                  <a:cubicBezTo>
                    <a:pt x="10490" y="17242"/>
                    <a:pt x="10508" y="17207"/>
                    <a:pt x="10531" y="17177"/>
                  </a:cubicBezTo>
                  <a:close/>
                  <a:moveTo>
                    <a:pt x="11106" y="17682"/>
                  </a:moveTo>
                  <a:lnTo>
                    <a:pt x="11106" y="17682"/>
                  </a:lnTo>
                  <a:cubicBezTo>
                    <a:pt x="11147" y="17705"/>
                    <a:pt x="11200" y="17735"/>
                    <a:pt x="11253" y="17752"/>
                  </a:cubicBezTo>
                  <a:cubicBezTo>
                    <a:pt x="11350" y="17764"/>
                    <a:pt x="11441" y="17764"/>
                    <a:pt x="11538" y="17770"/>
                  </a:cubicBezTo>
                  <a:lnTo>
                    <a:pt x="11538" y="17770"/>
                  </a:lnTo>
                  <a:cubicBezTo>
                    <a:pt x="11666" y="17944"/>
                    <a:pt x="11782" y="18124"/>
                    <a:pt x="11904" y="18304"/>
                  </a:cubicBezTo>
                  <a:cubicBezTo>
                    <a:pt x="11869" y="18339"/>
                    <a:pt x="11839" y="18368"/>
                    <a:pt x="11810" y="18409"/>
                  </a:cubicBezTo>
                  <a:cubicBezTo>
                    <a:pt x="11605" y="18216"/>
                    <a:pt x="11388" y="18016"/>
                    <a:pt x="11182" y="17829"/>
                  </a:cubicBezTo>
                  <a:cubicBezTo>
                    <a:pt x="11153" y="17776"/>
                    <a:pt x="11135" y="17735"/>
                    <a:pt x="11106" y="17682"/>
                  </a:cubicBezTo>
                  <a:close/>
                  <a:moveTo>
                    <a:pt x="12737" y="0"/>
                  </a:moveTo>
                  <a:cubicBezTo>
                    <a:pt x="12602" y="223"/>
                    <a:pt x="12502" y="435"/>
                    <a:pt x="12467" y="663"/>
                  </a:cubicBezTo>
                  <a:cubicBezTo>
                    <a:pt x="12350" y="1326"/>
                    <a:pt x="12045" y="1901"/>
                    <a:pt x="11640" y="2429"/>
                  </a:cubicBezTo>
                  <a:cubicBezTo>
                    <a:pt x="11370" y="2769"/>
                    <a:pt x="11088" y="3110"/>
                    <a:pt x="10772" y="3415"/>
                  </a:cubicBezTo>
                  <a:cubicBezTo>
                    <a:pt x="9968" y="4207"/>
                    <a:pt x="9768" y="5157"/>
                    <a:pt x="9950" y="6242"/>
                  </a:cubicBezTo>
                  <a:cubicBezTo>
                    <a:pt x="10173" y="7539"/>
                    <a:pt x="10326" y="8841"/>
                    <a:pt x="10537" y="10144"/>
                  </a:cubicBezTo>
                  <a:cubicBezTo>
                    <a:pt x="10613" y="10589"/>
                    <a:pt x="10701" y="11059"/>
                    <a:pt x="10889" y="11469"/>
                  </a:cubicBezTo>
                  <a:cubicBezTo>
                    <a:pt x="11206" y="12150"/>
                    <a:pt x="11558" y="12825"/>
                    <a:pt x="11986" y="13441"/>
                  </a:cubicBezTo>
                  <a:cubicBezTo>
                    <a:pt x="13042" y="14966"/>
                    <a:pt x="12983" y="16556"/>
                    <a:pt x="12426" y="18222"/>
                  </a:cubicBezTo>
                  <a:cubicBezTo>
                    <a:pt x="12108" y="18060"/>
                    <a:pt x="11829" y="17915"/>
                    <a:pt x="11546" y="17770"/>
                  </a:cubicBezTo>
                  <a:lnTo>
                    <a:pt x="11546" y="17770"/>
                  </a:lnTo>
                  <a:cubicBezTo>
                    <a:pt x="11546" y="17770"/>
                    <a:pt x="11546" y="17770"/>
                    <a:pt x="11546" y="17770"/>
                  </a:cubicBezTo>
                  <a:cubicBezTo>
                    <a:pt x="11449" y="17474"/>
                    <a:pt x="11283" y="17274"/>
                    <a:pt x="10996" y="17274"/>
                  </a:cubicBezTo>
                  <a:cubicBezTo>
                    <a:pt x="10944" y="17274"/>
                    <a:pt x="10889" y="17280"/>
                    <a:pt x="10829" y="17294"/>
                  </a:cubicBezTo>
                  <a:lnTo>
                    <a:pt x="10829" y="17294"/>
                  </a:lnTo>
                  <a:cubicBezTo>
                    <a:pt x="10842" y="17230"/>
                    <a:pt x="10873" y="17161"/>
                    <a:pt x="10848" y="17131"/>
                  </a:cubicBezTo>
                  <a:cubicBezTo>
                    <a:pt x="10255" y="16274"/>
                    <a:pt x="9886" y="15306"/>
                    <a:pt x="9510" y="14344"/>
                  </a:cubicBezTo>
                  <a:cubicBezTo>
                    <a:pt x="9422" y="14127"/>
                    <a:pt x="9188" y="13963"/>
                    <a:pt x="9023" y="13781"/>
                  </a:cubicBezTo>
                  <a:lnTo>
                    <a:pt x="9023" y="13781"/>
                  </a:lnTo>
                  <a:cubicBezTo>
                    <a:pt x="9023" y="13810"/>
                    <a:pt x="9012" y="13839"/>
                    <a:pt x="9053" y="13857"/>
                  </a:cubicBezTo>
                  <a:cubicBezTo>
                    <a:pt x="9469" y="14514"/>
                    <a:pt x="9352" y="15224"/>
                    <a:pt x="9317" y="16010"/>
                  </a:cubicBezTo>
                  <a:cubicBezTo>
                    <a:pt x="9111" y="15904"/>
                    <a:pt x="8941" y="15811"/>
                    <a:pt x="8765" y="15723"/>
                  </a:cubicBezTo>
                  <a:cubicBezTo>
                    <a:pt x="8736" y="15811"/>
                    <a:pt x="8712" y="15893"/>
                    <a:pt x="8677" y="16039"/>
                  </a:cubicBezTo>
                  <a:cubicBezTo>
                    <a:pt x="7451" y="15869"/>
                    <a:pt x="6219" y="15705"/>
                    <a:pt x="4987" y="15517"/>
                  </a:cubicBezTo>
                  <a:cubicBezTo>
                    <a:pt x="4723" y="15470"/>
                    <a:pt x="4477" y="15341"/>
                    <a:pt x="4230" y="15165"/>
                  </a:cubicBezTo>
                  <a:lnTo>
                    <a:pt x="4230" y="15165"/>
                  </a:lnTo>
                  <a:cubicBezTo>
                    <a:pt x="4404" y="15193"/>
                    <a:pt x="4576" y="15204"/>
                    <a:pt x="4747" y="15204"/>
                  </a:cubicBezTo>
                  <a:cubicBezTo>
                    <a:pt x="5473" y="15204"/>
                    <a:pt x="6182" y="15002"/>
                    <a:pt x="6900" y="15002"/>
                  </a:cubicBezTo>
                  <a:cubicBezTo>
                    <a:pt x="7083" y="15002"/>
                    <a:pt x="7266" y="15015"/>
                    <a:pt x="7451" y="15048"/>
                  </a:cubicBezTo>
                  <a:cubicBezTo>
                    <a:pt x="7452" y="15048"/>
                    <a:pt x="7452" y="15048"/>
                    <a:pt x="7453" y="15048"/>
                  </a:cubicBezTo>
                  <a:cubicBezTo>
                    <a:pt x="7486" y="15048"/>
                    <a:pt x="7539" y="14922"/>
                    <a:pt x="7588" y="14850"/>
                  </a:cubicBezTo>
                  <a:lnTo>
                    <a:pt x="7588" y="14850"/>
                  </a:lnTo>
                  <a:cubicBezTo>
                    <a:pt x="7881" y="15043"/>
                    <a:pt x="8179" y="15236"/>
                    <a:pt x="8478" y="15429"/>
                  </a:cubicBezTo>
                  <a:cubicBezTo>
                    <a:pt x="8302" y="14584"/>
                    <a:pt x="8202" y="13734"/>
                    <a:pt x="8501" y="12848"/>
                  </a:cubicBezTo>
                  <a:cubicBezTo>
                    <a:pt x="8660" y="13047"/>
                    <a:pt x="8800" y="13223"/>
                    <a:pt x="8941" y="13388"/>
                  </a:cubicBezTo>
                  <a:cubicBezTo>
                    <a:pt x="8894" y="12989"/>
                    <a:pt x="8847" y="12578"/>
                    <a:pt x="8806" y="12173"/>
                  </a:cubicBezTo>
                  <a:cubicBezTo>
                    <a:pt x="8748" y="11475"/>
                    <a:pt x="8777" y="10760"/>
                    <a:pt x="8613" y="10085"/>
                  </a:cubicBezTo>
                  <a:cubicBezTo>
                    <a:pt x="8366" y="9093"/>
                    <a:pt x="8026" y="8126"/>
                    <a:pt x="7651" y="7181"/>
                  </a:cubicBezTo>
                  <a:cubicBezTo>
                    <a:pt x="7477" y="6730"/>
                    <a:pt x="7139" y="6342"/>
                    <a:pt x="6871" y="5921"/>
                  </a:cubicBezTo>
                  <a:lnTo>
                    <a:pt x="6871" y="5921"/>
                  </a:lnTo>
                  <a:cubicBezTo>
                    <a:pt x="6978" y="6451"/>
                    <a:pt x="7044" y="6992"/>
                    <a:pt x="7205" y="7504"/>
                  </a:cubicBezTo>
                  <a:cubicBezTo>
                    <a:pt x="7516" y="8489"/>
                    <a:pt x="7416" y="9475"/>
                    <a:pt x="7076" y="10408"/>
                  </a:cubicBezTo>
                  <a:cubicBezTo>
                    <a:pt x="6776" y="11258"/>
                    <a:pt x="6630" y="12091"/>
                    <a:pt x="6712" y="12995"/>
                  </a:cubicBezTo>
                  <a:cubicBezTo>
                    <a:pt x="6243" y="12754"/>
                    <a:pt x="5721" y="12050"/>
                    <a:pt x="5709" y="11528"/>
                  </a:cubicBezTo>
                  <a:cubicBezTo>
                    <a:pt x="5691" y="10848"/>
                    <a:pt x="5685" y="10155"/>
                    <a:pt x="5803" y="9487"/>
                  </a:cubicBezTo>
                  <a:cubicBezTo>
                    <a:pt x="5984" y="8448"/>
                    <a:pt x="5990" y="7404"/>
                    <a:pt x="5973" y="6360"/>
                  </a:cubicBezTo>
                  <a:lnTo>
                    <a:pt x="5973" y="6360"/>
                  </a:lnTo>
                  <a:cubicBezTo>
                    <a:pt x="5726" y="6389"/>
                    <a:pt x="5767" y="6553"/>
                    <a:pt x="5750" y="6729"/>
                  </a:cubicBezTo>
                  <a:cubicBezTo>
                    <a:pt x="5638" y="8237"/>
                    <a:pt x="5509" y="9733"/>
                    <a:pt x="5386" y="11264"/>
                  </a:cubicBezTo>
                  <a:cubicBezTo>
                    <a:pt x="5275" y="11217"/>
                    <a:pt x="5193" y="11188"/>
                    <a:pt x="5105" y="11158"/>
                  </a:cubicBezTo>
                  <a:cubicBezTo>
                    <a:pt x="5099" y="11253"/>
                    <a:pt x="5099" y="11347"/>
                    <a:pt x="5099" y="11446"/>
                  </a:cubicBezTo>
                  <a:lnTo>
                    <a:pt x="5099" y="11446"/>
                  </a:lnTo>
                  <a:cubicBezTo>
                    <a:pt x="4766" y="11435"/>
                    <a:pt x="4429" y="11403"/>
                    <a:pt x="4095" y="11403"/>
                  </a:cubicBezTo>
                  <a:cubicBezTo>
                    <a:pt x="4048" y="11403"/>
                    <a:pt x="4002" y="11403"/>
                    <a:pt x="3955" y="11405"/>
                  </a:cubicBezTo>
                  <a:cubicBezTo>
                    <a:pt x="3057" y="11422"/>
                    <a:pt x="2160" y="11464"/>
                    <a:pt x="1262" y="11505"/>
                  </a:cubicBezTo>
                  <a:cubicBezTo>
                    <a:pt x="1180" y="11510"/>
                    <a:pt x="1109" y="11569"/>
                    <a:pt x="1057" y="11745"/>
                  </a:cubicBezTo>
                  <a:cubicBezTo>
                    <a:pt x="1479" y="11717"/>
                    <a:pt x="1896" y="11651"/>
                    <a:pt x="2313" y="11651"/>
                  </a:cubicBezTo>
                  <a:cubicBezTo>
                    <a:pt x="2330" y="11651"/>
                    <a:pt x="2348" y="11651"/>
                    <a:pt x="2365" y="11651"/>
                  </a:cubicBezTo>
                  <a:cubicBezTo>
                    <a:pt x="3286" y="11669"/>
                    <a:pt x="4213" y="11710"/>
                    <a:pt x="5128" y="11774"/>
                  </a:cubicBezTo>
                  <a:cubicBezTo>
                    <a:pt x="5281" y="11792"/>
                    <a:pt x="5457" y="11974"/>
                    <a:pt x="5568" y="12121"/>
                  </a:cubicBezTo>
                  <a:cubicBezTo>
                    <a:pt x="5844" y="12490"/>
                    <a:pt x="6096" y="12877"/>
                    <a:pt x="6419" y="13353"/>
                  </a:cubicBezTo>
                  <a:cubicBezTo>
                    <a:pt x="6178" y="13317"/>
                    <a:pt x="6037" y="13282"/>
                    <a:pt x="5891" y="13265"/>
                  </a:cubicBezTo>
                  <a:cubicBezTo>
                    <a:pt x="5177" y="13188"/>
                    <a:pt x="4454" y="13025"/>
                    <a:pt x="3742" y="13025"/>
                  </a:cubicBezTo>
                  <a:cubicBezTo>
                    <a:pt x="3641" y="13025"/>
                    <a:pt x="3539" y="13028"/>
                    <a:pt x="3438" y="13036"/>
                  </a:cubicBezTo>
                  <a:cubicBezTo>
                    <a:pt x="3265" y="13049"/>
                    <a:pt x="3095" y="13056"/>
                    <a:pt x="2929" y="13056"/>
                  </a:cubicBezTo>
                  <a:cubicBezTo>
                    <a:pt x="1952" y="13056"/>
                    <a:pt x="1080" y="12817"/>
                    <a:pt x="323" y="12121"/>
                  </a:cubicBezTo>
                  <a:cubicBezTo>
                    <a:pt x="271" y="12080"/>
                    <a:pt x="206" y="12050"/>
                    <a:pt x="141" y="12009"/>
                  </a:cubicBezTo>
                  <a:cubicBezTo>
                    <a:pt x="89" y="12056"/>
                    <a:pt x="48" y="12091"/>
                    <a:pt x="1" y="12126"/>
                  </a:cubicBezTo>
                  <a:cubicBezTo>
                    <a:pt x="259" y="12390"/>
                    <a:pt x="499" y="12666"/>
                    <a:pt x="763" y="12913"/>
                  </a:cubicBezTo>
                  <a:cubicBezTo>
                    <a:pt x="1197" y="13329"/>
                    <a:pt x="1731" y="13675"/>
                    <a:pt x="2072" y="14162"/>
                  </a:cubicBezTo>
                  <a:cubicBezTo>
                    <a:pt x="2605" y="14936"/>
                    <a:pt x="3333" y="15324"/>
                    <a:pt x="4189" y="15599"/>
                  </a:cubicBezTo>
                  <a:cubicBezTo>
                    <a:pt x="5286" y="15940"/>
                    <a:pt x="6413" y="16104"/>
                    <a:pt x="7557" y="16174"/>
                  </a:cubicBezTo>
                  <a:cubicBezTo>
                    <a:pt x="7909" y="16198"/>
                    <a:pt x="8296" y="16280"/>
                    <a:pt x="8589" y="16462"/>
                  </a:cubicBezTo>
                  <a:cubicBezTo>
                    <a:pt x="9510" y="17043"/>
                    <a:pt x="10414" y="17664"/>
                    <a:pt x="11300" y="18310"/>
                  </a:cubicBezTo>
                  <a:cubicBezTo>
                    <a:pt x="11880" y="18726"/>
                    <a:pt x="12291" y="19248"/>
                    <a:pt x="12015" y="20040"/>
                  </a:cubicBezTo>
                  <a:cubicBezTo>
                    <a:pt x="11957" y="20216"/>
                    <a:pt x="11998" y="20427"/>
                    <a:pt x="11974" y="20621"/>
                  </a:cubicBezTo>
                  <a:cubicBezTo>
                    <a:pt x="11904" y="21390"/>
                    <a:pt x="11822" y="22170"/>
                    <a:pt x="11734" y="22938"/>
                  </a:cubicBezTo>
                  <a:cubicBezTo>
                    <a:pt x="11722" y="23067"/>
                    <a:pt x="11634" y="23196"/>
                    <a:pt x="11558" y="23372"/>
                  </a:cubicBezTo>
                  <a:cubicBezTo>
                    <a:pt x="11264" y="23226"/>
                    <a:pt x="11006" y="23097"/>
                    <a:pt x="10754" y="22974"/>
                  </a:cubicBezTo>
                  <a:lnTo>
                    <a:pt x="10619" y="23108"/>
                  </a:lnTo>
                  <a:cubicBezTo>
                    <a:pt x="10619" y="23150"/>
                    <a:pt x="10642" y="23185"/>
                    <a:pt x="10678" y="23208"/>
                  </a:cubicBezTo>
                  <a:lnTo>
                    <a:pt x="10666" y="23196"/>
                  </a:lnTo>
                  <a:lnTo>
                    <a:pt x="10666" y="23196"/>
                  </a:lnTo>
                  <a:cubicBezTo>
                    <a:pt x="10720" y="23240"/>
                    <a:pt x="10765" y="23294"/>
                    <a:pt x="10813" y="23343"/>
                  </a:cubicBezTo>
                  <a:lnTo>
                    <a:pt x="10813" y="23343"/>
                  </a:lnTo>
                  <a:cubicBezTo>
                    <a:pt x="10813" y="23343"/>
                    <a:pt x="10813" y="23343"/>
                    <a:pt x="10813" y="23343"/>
                  </a:cubicBezTo>
                  <a:lnTo>
                    <a:pt x="10813" y="23343"/>
                  </a:lnTo>
                  <a:lnTo>
                    <a:pt x="10824" y="23355"/>
                  </a:lnTo>
                  <a:cubicBezTo>
                    <a:pt x="10821" y="23351"/>
                    <a:pt x="10817" y="23347"/>
                    <a:pt x="10813" y="23343"/>
                  </a:cubicBezTo>
                  <a:lnTo>
                    <a:pt x="10813" y="23343"/>
                  </a:lnTo>
                  <a:cubicBezTo>
                    <a:pt x="10913" y="23390"/>
                    <a:pt x="11018" y="23437"/>
                    <a:pt x="11118" y="23490"/>
                  </a:cubicBezTo>
                  <a:cubicBezTo>
                    <a:pt x="11163" y="23535"/>
                    <a:pt x="11208" y="23586"/>
                    <a:pt x="11253" y="23637"/>
                  </a:cubicBezTo>
                  <a:lnTo>
                    <a:pt x="11253" y="23637"/>
                  </a:lnTo>
                  <a:cubicBezTo>
                    <a:pt x="11253" y="23637"/>
                    <a:pt x="11253" y="23636"/>
                    <a:pt x="11253" y="23636"/>
                  </a:cubicBezTo>
                  <a:lnTo>
                    <a:pt x="11253" y="23636"/>
                  </a:lnTo>
                  <a:lnTo>
                    <a:pt x="11258" y="23642"/>
                  </a:lnTo>
                  <a:cubicBezTo>
                    <a:pt x="11257" y="23640"/>
                    <a:pt x="11255" y="23638"/>
                    <a:pt x="11253" y="23637"/>
                  </a:cubicBezTo>
                  <a:lnTo>
                    <a:pt x="11253" y="23637"/>
                  </a:lnTo>
                  <a:cubicBezTo>
                    <a:pt x="11312" y="23648"/>
                    <a:pt x="11367" y="23653"/>
                    <a:pt x="11418" y="23653"/>
                  </a:cubicBezTo>
                  <a:cubicBezTo>
                    <a:pt x="11735" y="23653"/>
                    <a:pt x="11909" y="23442"/>
                    <a:pt x="11945" y="23108"/>
                  </a:cubicBezTo>
                  <a:cubicBezTo>
                    <a:pt x="12080" y="21853"/>
                    <a:pt x="12203" y="20598"/>
                    <a:pt x="12309" y="19336"/>
                  </a:cubicBezTo>
                  <a:cubicBezTo>
                    <a:pt x="12326" y="19131"/>
                    <a:pt x="12232" y="18920"/>
                    <a:pt x="12197" y="18726"/>
                  </a:cubicBezTo>
                  <a:cubicBezTo>
                    <a:pt x="12367" y="18597"/>
                    <a:pt x="12631" y="18503"/>
                    <a:pt x="12672" y="18339"/>
                  </a:cubicBezTo>
                  <a:cubicBezTo>
                    <a:pt x="13048" y="17007"/>
                    <a:pt x="13411" y="15670"/>
                    <a:pt x="12737" y="14309"/>
                  </a:cubicBezTo>
                  <a:cubicBezTo>
                    <a:pt x="12643" y="14121"/>
                    <a:pt x="12408" y="13822"/>
                    <a:pt x="12807" y="13634"/>
                  </a:cubicBezTo>
                  <a:cubicBezTo>
                    <a:pt x="12825" y="13622"/>
                    <a:pt x="12731" y="13382"/>
                    <a:pt x="12661" y="13141"/>
                  </a:cubicBezTo>
                  <a:cubicBezTo>
                    <a:pt x="12608" y="13382"/>
                    <a:pt x="12584" y="13517"/>
                    <a:pt x="12526" y="13787"/>
                  </a:cubicBezTo>
                  <a:cubicBezTo>
                    <a:pt x="12226" y="13317"/>
                    <a:pt x="11992" y="12942"/>
                    <a:pt x="11757" y="12566"/>
                  </a:cubicBezTo>
                  <a:cubicBezTo>
                    <a:pt x="11740" y="12508"/>
                    <a:pt x="11734" y="12449"/>
                    <a:pt x="11722" y="12390"/>
                  </a:cubicBezTo>
                  <a:lnTo>
                    <a:pt x="11722" y="12390"/>
                  </a:lnTo>
                  <a:cubicBezTo>
                    <a:pt x="11781" y="12408"/>
                    <a:pt x="11828" y="12431"/>
                    <a:pt x="11886" y="12443"/>
                  </a:cubicBezTo>
                  <a:cubicBezTo>
                    <a:pt x="12091" y="12637"/>
                    <a:pt x="12291" y="12830"/>
                    <a:pt x="12584" y="13124"/>
                  </a:cubicBezTo>
                  <a:lnTo>
                    <a:pt x="12584" y="12056"/>
                  </a:lnTo>
                  <a:cubicBezTo>
                    <a:pt x="12490" y="12021"/>
                    <a:pt x="12326" y="11980"/>
                    <a:pt x="12320" y="11933"/>
                  </a:cubicBezTo>
                  <a:cubicBezTo>
                    <a:pt x="12262" y="11422"/>
                    <a:pt x="12103" y="10906"/>
                    <a:pt x="12438" y="10437"/>
                  </a:cubicBezTo>
                  <a:lnTo>
                    <a:pt x="12438" y="10437"/>
                  </a:lnTo>
                  <a:cubicBezTo>
                    <a:pt x="12326" y="10443"/>
                    <a:pt x="12209" y="10449"/>
                    <a:pt x="12074" y="10454"/>
                  </a:cubicBezTo>
                  <a:cubicBezTo>
                    <a:pt x="11782" y="9573"/>
                    <a:pt x="11501" y="8696"/>
                    <a:pt x="12049" y="7809"/>
                  </a:cubicBezTo>
                  <a:lnTo>
                    <a:pt x="12661" y="7809"/>
                  </a:lnTo>
                  <a:cubicBezTo>
                    <a:pt x="12719" y="8002"/>
                    <a:pt x="12754" y="8219"/>
                    <a:pt x="12854" y="8395"/>
                  </a:cubicBezTo>
                  <a:cubicBezTo>
                    <a:pt x="13136" y="8859"/>
                    <a:pt x="13048" y="9258"/>
                    <a:pt x="12725" y="9657"/>
                  </a:cubicBezTo>
                  <a:cubicBezTo>
                    <a:pt x="12619" y="9792"/>
                    <a:pt x="12614" y="9997"/>
                    <a:pt x="12561" y="10167"/>
                  </a:cubicBezTo>
                  <a:cubicBezTo>
                    <a:pt x="12813" y="9856"/>
                    <a:pt x="13071" y="9551"/>
                    <a:pt x="13353" y="9199"/>
                  </a:cubicBezTo>
                  <a:cubicBezTo>
                    <a:pt x="13664" y="9592"/>
                    <a:pt x="13664" y="10009"/>
                    <a:pt x="13470" y="10413"/>
                  </a:cubicBezTo>
                  <a:cubicBezTo>
                    <a:pt x="13318" y="10742"/>
                    <a:pt x="13089" y="11029"/>
                    <a:pt x="12907" y="11346"/>
                  </a:cubicBezTo>
                  <a:cubicBezTo>
                    <a:pt x="12866" y="11428"/>
                    <a:pt x="12878" y="11534"/>
                    <a:pt x="12866" y="11634"/>
                  </a:cubicBezTo>
                  <a:cubicBezTo>
                    <a:pt x="13206" y="11792"/>
                    <a:pt x="13018" y="12085"/>
                    <a:pt x="13024" y="12326"/>
                  </a:cubicBezTo>
                  <a:cubicBezTo>
                    <a:pt x="13042" y="12690"/>
                    <a:pt x="12872" y="13083"/>
                    <a:pt x="13194" y="13399"/>
                  </a:cubicBezTo>
                  <a:cubicBezTo>
                    <a:pt x="13247" y="12572"/>
                    <a:pt x="13259" y="11739"/>
                    <a:pt x="13582" y="10959"/>
                  </a:cubicBezTo>
                  <a:cubicBezTo>
                    <a:pt x="13922" y="10126"/>
                    <a:pt x="13898" y="9328"/>
                    <a:pt x="13294" y="8618"/>
                  </a:cubicBezTo>
                  <a:cubicBezTo>
                    <a:pt x="12930" y="8190"/>
                    <a:pt x="12966" y="7709"/>
                    <a:pt x="13106" y="7240"/>
                  </a:cubicBezTo>
                  <a:cubicBezTo>
                    <a:pt x="13235" y="6800"/>
                    <a:pt x="13411" y="6360"/>
                    <a:pt x="13646" y="5961"/>
                  </a:cubicBezTo>
                  <a:cubicBezTo>
                    <a:pt x="14303" y="4846"/>
                    <a:pt x="14133" y="3755"/>
                    <a:pt x="13599" y="2681"/>
                  </a:cubicBezTo>
                  <a:cubicBezTo>
                    <a:pt x="13171" y="1837"/>
                    <a:pt x="12643" y="1033"/>
                    <a:pt x="1273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6"/>
            <p:cNvSpPr/>
            <p:nvPr/>
          </p:nvSpPr>
          <p:spPr>
            <a:xfrm>
              <a:off x="1269300" y="4097775"/>
              <a:ext cx="768225" cy="246425"/>
            </a:xfrm>
            <a:custGeom>
              <a:avLst/>
              <a:gdLst/>
              <a:ahLst/>
              <a:cxnLst/>
              <a:rect l="l" t="t" r="r" b="b"/>
              <a:pathLst>
                <a:path w="30729" h="9857" extrusionOk="0">
                  <a:moveTo>
                    <a:pt x="30283" y="4131"/>
                  </a:moveTo>
                  <a:cubicBezTo>
                    <a:pt x="30249" y="4155"/>
                    <a:pt x="30219" y="4175"/>
                    <a:pt x="30190" y="4198"/>
                  </a:cubicBezTo>
                  <a:lnTo>
                    <a:pt x="30190" y="4198"/>
                  </a:lnTo>
                  <a:cubicBezTo>
                    <a:pt x="30218" y="4189"/>
                    <a:pt x="30250" y="4169"/>
                    <a:pt x="30289" y="4137"/>
                  </a:cubicBezTo>
                  <a:lnTo>
                    <a:pt x="30283" y="4131"/>
                  </a:lnTo>
                  <a:close/>
                  <a:moveTo>
                    <a:pt x="1237" y="1911"/>
                  </a:moveTo>
                  <a:cubicBezTo>
                    <a:pt x="1859" y="1911"/>
                    <a:pt x="2425" y="2120"/>
                    <a:pt x="2910" y="2623"/>
                  </a:cubicBezTo>
                  <a:cubicBezTo>
                    <a:pt x="3074" y="2799"/>
                    <a:pt x="3297" y="2916"/>
                    <a:pt x="3485" y="3051"/>
                  </a:cubicBezTo>
                  <a:cubicBezTo>
                    <a:pt x="4148" y="3503"/>
                    <a:pt x="4887" y="3773"/>
                    <a:pt x="5649" y="3972"/>
                  </a:cubicBezTo>
                  <a:cubicBezTo>
                    <a:pt x="5726" y="3990"/>
                    <a:pt x="5814" y="3990"/>
                    <a:pt x="5990" y="4019"/>
                  </a:cubicBezTo>
                  <a:cubicBezTo>
                    <a:pt x="5356" y="4582"/>
                    <a:pt x="4652" y="4729"/>
                    <a:pt x="3954" y="4905"/>
                  </a:cubicBezTo>
                  <a:cubicBezTo>
                    <a:pt x="4121" y="4952"/>
                    <a:pt x="4281" y="4974"/>
                    <a:pt x="4437" y="4974"/>
                  </a:cubicBezTo>
                  <a:cubicBezTo>
                    <a:pt x="4823" y="4974"/>
                    <a:pt x="5176" y="4840"/>
                    <a:pt x="5503" y="4635"/>
                  </a:cubicBezTo>
                  <a:cubicBezTo>
                    <a:pt x="6817" y="3814"/>
                    <a:pt x="8289" y="3679"/>
                    <a:pt x="9879" y="3468"/>
                  </a:cubicBezTo>
                  <a:lnTo>
                    <a:pt x="9879" y="3468"/>
                  </a:lnTo>
                  <a:cubicBezTo>
                    <a:pt x="9339" y="3878"/>
                    <a:pt x="8899" y="4213"/>
                    <a:pt x="8460" y="4541"/>
                  </a:cubicBezTo>
                  <a:cubicBezTo>
                    <a:pt x="8498" y="4563"/>
                    <a:pt x="8541" y="4601"/>
                    <a:pt x="8571" y="4601"/>
                  </a:cubicBezTo>
                  <a:cubicBezTo>
                    <a:pt x="8573" y="4601"/>
                    <a:pt x="8575" y="4600"/>
                    <a:pt x="8577" y="4600"/>
                  </a:cubicBezTo>
                  <a:cubicBezTo>
                    <a:pt x="8688" y="4553"/>
                    <a:pt x="8794" y="4494"/>
                    <a:pt x="8899" y="4430"/>
                  </a:cubicBezTo>
                  <a:cubicBezTo>
                    <a:pt x="9670" y="3901"/>
                    <a:pt x="10469" y="3500"/>
                    <a:pt x="11347" y="3500"/>
                  </a:cubicBezTo>
                  <a:cubicBezTo>
                    <a:pt x="11745" y="3500"/>
                    <a:pt x="12160" y="3582"/>
                    <a:pt x="12595" y="3773"/>
                  </a:cubicBezTo>
                  <a:cubicBezTo>
                    <a:pt x="12519" y="3820"/>
                    <a:pt x="12431" y="3908"/>
                    <a:pt x="12326" y="3966"/>
                  </a:cubicBezTo>
                  <a:cubicBezTo>
                    <a:pt x="11545" y="4389"/>
                    <a:pt x="10835" y="4846"/>
                    <a:pt x="10202" y="5492"/>
                  </a:cubicBezTo>
                  <a:cubicBezTo>
                    <a:pt x="9721" y="5984"/>
                    <a:pt x="9187" y="6542"/>
                    <a:pt x="8401" y="6618"/>
                  </a:cubicBezTo>
                  <a:cubicBezTo>
                    <a:pt x="8043" y="7029"/>
                    <a:pt x="7486" y="7070"/>
                    <a:pt x="7022" y="7310"/>
                  </a:cubicBezTo>
                  <a:cubicBezTo>
                    <a:pt x="6917" y="7369"/>
                    <a:pt x="6793" y="7392"/>
                    <a:pt x="6676" y="7428"/>
                  </a:cubicBezTo>
                  <a:cubicBezTo>
                    <a:pt x="6275" y="7571"/>
                    <a:pt x="5918" y="7644"/>
                    <a:pt x="5591" y="7644"/>
                  </a:cubicBezTo>
                  <a:cubicBezTo>
                    <a:pt x="4884" y="7644"/>
                    <a:pt x="4314" y="7304"/>
                    <a:pt x="3725" y="6595"/>
                  </a:cubicBezTo>
                  <a:cubicBezTo>
                    <a:pt x="4488" y="6424"/>
                    <a:pt x="5280" y="6254"/>
                    <a:pt x="6066" y="6090"/>
                  </a:cubicBezTo>
                  <a:cubicBezTo>
                    <a:pt x="6793" y="5668"/>
                    <a:pt x="7527" y="5257"/>
                    <a:pt x="8248" y="4829"/>
                  </a:cubicBezTo>
                  <a:cubicBezTo>
                    <a:pt x="8342" y="4776"/>
                    <a:pt x="8377" y="4629"/>
                    <a:pt x="8436" y="4524"/>
                  </a:cubicBezTo>
                  <a:lnTo>
                    <a:pt x="8436" y="4524"/>
                  </a:lnTo>
                  <a:cubicBezTo>
                    <a:pt x="8078" y="4717"/>
                    <a:pt x="7703" y="4893"/>
                    <a:pt x="7357" y="5110"/>
                  </a:cubicBezTo>
                  <a:cubicBezTo>
                    <a:pt x="6424" y="5720"/>
                    <a:pt x="5397" y="6090"/>
                    <a:pt x="4306" y="6272"/>
                  </a:cubicBezTo>
                  <a:cubicBezTo>
                    <a:pt x="4198" y="6291"/>
                    <a:pt x="4088" y="6297"/>
                    <a:pt x="3975" y="6297"/>
                  </a:cubicBezTo>
                  <a:cubicBezTo>
                    <a:pt x="3774" y="6297"/>
                    <a:pt x="3566" y="6278"/>
                    <a:pt x="3356" y="6278"/>
                  </a:cubicBezTo>
                  <a:cubicBezTo>
                    <a:pt x="3156" y="5844"/>
                    <a:pt x="2974" y="5451"/>
                    <a:pt x="2769" y="4987"/>
                  </a:cubicBezTo>
                  <a:lnTo>
                    <a:pt x="3596" y="4987"/>
                  </a:lnTo>
                  <a:cubicBezTo>
                    <a:pt x="3549" y="4899"/>
                    <a:pt x="3532" y="4840"/>
                    <a:pt x="3514" y="4840"/>
                  </a:cubicBezTo>
                  <a:cubicBezTo>
                    <a:pt x="2446" y="4823"/>
                    <a:pt x="2006" y="4007"/>
                    <a:pt x="1508" y="3257"/>
                  </a:cubicBezTo>
                  <a:lnTo>
                    <a:pt x="1396" y="3127"/>
                  </a:lnTo>
                  <a:cubicBezTo>
                    <a:pt x="1467" y="3116"/>
                    <a:pt x="1549" y="3116"/>
                    <a:pt x="1625" y="3110"/>
                  </a:cubicBezTo>
                  <a:cubicBezTo>
                    <a:pt x="2124" y="3192"/>
                    <a:pt x="2622" y="3286"/>
                    <a:pt x="3121" y="3339"/>
                  </a:cubicBezTo>
                  <a:cubicBezTo>
                    <a:pt x="3124" y="3339"/>
                    <a:pt x="3128" y="3339"/>
                    <a:pt x="3131" y="3339"/>
                  </a:cubicBezTo>
                  <a:cubicBezTo>
                    <a:pt x="3217" y="3339"/>
                    <a:pt x="3318" y="3195"/>
                    <a:pt x="3420" y="3127"/>
                  </a:cubicBezTo>
                  <a:cubicBezTo>
                    <a:pt x="2828" y="3039"/>
                    <a:pt x="2235" y="2940"/>
                    <a:pt x="1637" y="2869"/>
                  </a:cubicBezTo>
                  <a:cubicBezTo>
                    <a:pt x="1097" y="2793"/>
                    <a:pt x="769" y="2494"/>
                    <a:pt x="628" y="1972"/>
                  </a:cubicBezTo>
                  <a:cubicBezTo>
                    <a:pt x="836" y="1932"/>
                    <a:pt x="1039" y="1911"/>
                    <a:pt x="1237" y="1911"/>
                  </a:cubicBezTo>
                  <a:close/>
                  <a:moveTo>
                    <a:pt x="18444" y="7991"/>
                  </a:moveTo>
                  <a:cubicBezTo>
                    <a:pt x="18638" y="8108"/>
                    <a:pt x="18585" y="8748"/>
                    <a:pt x="18374" y="9176"/>
                  </a:cubicBezTo>
                  <a:cubicBezTo>
                    <a:pt x="18233" y="8853"/>
                    <a:pt x="18116" y="8554"/>
                    <a:pt x="17969" y="8202"/>
                  </a:cubicBezTo>
                  <a:cubicBezTo>
                    <a:pt x="18174" y="8114"/>
                    <a:pt x="18321" y="8038"/>
                    <a:pt x="18444" y="7991"/>
                  </a:cubicBezTo>
                  <a:close/>
                  <a:moveTo>
                    <a:pt x="1690" y="1"/>
                  </a:moveTo>
                  <a:lnTo>
                    <a:pt x="1690" y="1"/>
                  </a:lnTo>
                  <a:cubicBezTo>
                    <a:pt x="2124" y="599"/>
                    <a:pt x="2399" y="1262"/>
                    <a:pt x="2552" y="2042"/>
                  </a:cubicBezTo>
                  <a:cubicBezTo>
                    <a:pt x="2276" y="1843"/>
                    <a:pt x="2012" y="1632"/>
                    <a:pt x="1719" y="1456"/>
                  </a:cubicBezTo>
                  <a:cubicBezTo>
                    <a:pt x="1578" y="1373"/>
                    <a:pt x="1402" y="1362"/>
                    <a:pt x="1250" y="1315"/>
                  </a:cubicBezTo>
                  <a:lnTo>
                    <a:pt x="1250" y="1315"/>
                  </a:lnTo>
                  <a:cubicBezTo>
                    <a:pt x="1326" y="1432"/>
                    <a:pt x="1402" y="1549"/>
                    <a:pt x="1490" y="1690"/>
                  </a:cubicBezTo>
                  <a:cubicBezTo>
                    <a:pt x="1394" y="1727"/>
                    <a:pt x="1302" y="1742"/>
                    <a:pt x="1214" y="1742"/>
                  </a:cubicBezTo>
                  <a:cubicBezTo>
                    <a:pt x="823" y="1742"/>
                    <a:pt x="496" y="1446"/>
                    <a:pt x="117" y="1432"/>
                  </a:cubicBezTo>
                  <a:lnTo>
                    <a:pt x="0" y="1549"/>
                  </a:lnTo>
                  <a:cubicBezTo>
                    <a:pt x="405" y="2118"/>
                    <a:pt x="815" y="2699"/>
                    <a:pt x="1214" y="3280"/>
                  </a:cubicBezTo>
                  <a:cubicBezTo>
                    <a:pt x="1748" y="4066"/>
                    <a:pt x="2399" y="4799"/>
                    <a:pt x="2769" y="5656"/>
                  </a:cubicBezTo>
                  <a:cubicBezTo>
                    <a:pt x="3268" y="6806"/>
                    <a:pt x="4148" y="7433"/>
                    <a:pt x="5186" y="7950"/>
                  </a:cubicBezTo>
                  <a:cubicBezTo>
                    <a:pt x="5570" y="8149"/>
                    <a:pt x="5961" y="8234"/>
                    <a:pt x="6358" y="8234"/>
                  </a:cubicBezTo>
                  <a:cubicBezTo>
                    <a:pt x="6627" y="8234"/>
                    <a:pt x="6900" y="8195"/>
                    <a:pt x="7175" y="8126"/>
                  </a:cubicBezTo>
                  <a:cubicBezTo>
                    <a:pt x="7339" y="8085"/>
                    <a:pt x="7497" y="8026"/>
                    <a:pt x="7668" y="7991"/>
                  </a:cubicBezTo>
                  <a:cubicBezTo>
                    <a:pt x="8437" y="7816"/>
                    <a:pt x="9189" y="7570"/>
                    <a:pt x="9986" y="7570"/>
                  </a:cubicBezTo>
                  <a:cubicBezTo>
                    <a:pt x="10100" y="7570"/>
                    <a:pt x="10215" y="7575"/>
                    <a:pt x="10331" y="7586"/>
                  </a:cubicBezTo>
                  <a:cubicBezTo>
                    <a:pt x="10747" y="7621"/>
                    <a:pt x="11082" y="7756"/>
                    <a:pt x="11252" y="8173"/>
                  </a:cubicBezTo>
                  <a:cubicBezTo>
                    <a:pt x="11451" y="8665"/>
                    <a:pt x="11657" y="9146"/>
                    <a:pt x="11856" y="9639"/>
                  </a:cubicBezTo>
                  <a:cubicBezTo>
                    <a:pt x="11944" y="9698"/>
                    <a:pt x="12038" y="9762"/>
                    <a:pt x="12132" y="9821"/>
                  </a:cubicBezTo>
                  <a:cubicBezTo>
                    <a:pt x="12079" y="9616"/>
                    <a:pt x="12044" y="9410"/>
                    <a:pt x="11979" y="9211"/>
                  </a:cubicBezTo>
                  <a:cubicBezTo>
                    <a:pt x="11874" y="8882"/>
                    <a:pt x="11751" y="8560"/>
                    <a:pt x="11639" y="8237"/>
                  </a:cubicBezTo>
                  <a:cubicBezTo>
                    <a:pt x="11622" y="8184"/>
                    <a:pt x="11586" y="8132"/>
                    <a:pt x="11569" y="8085"/>
                  </a:cubicBezTo>
                  <a:cubicBezTo>
                    <a:pt x="11627" y="8085"/>
                    <a:pt x="11692" y="8091"/>
                    <a:pt x="11751" y="8096"/>
                  </a:cubicBezTo>
                  <a:cubicBezTo>
                    <a:pt x="12735" y="8479"/>
                    <a:pt x="13888" y="8676"/>
                    <a:pt x="15083" y="8676"/>
                  </a:cubicBezTo>
                  <a:cubicBezTo>
                    <a:pt x="15976" y="8676"/>
                    <a:pt x="16893" y="8566"/>
                    <a:pt x="17781" y="8343"/>
                  </a:cubicBezTo>
                  <a:cubicBezTo>
                    <a:pt x="17946" y="8824"/>
                    <a:pt x="18133" y="9317"/>
                    <a:pt x="18309" y="9809"/>
                  </a:cubicBezTo>
                  <a:cubicBezTo>
                    <a:pt x="18415" y="9798"/>
                    <a:pt x="18526" y="9798"/>
                    <a:pt x="18638" y="9798"/>
                  </a:cubicBezTo>
                  <a:cubicBezTo>
                    <a:pt x="18679" y="9152"/>
                    <a:pt x="18726" y="8507"/>
                    <a:pt x="18767" y="7791"/>
                  </a:cubicBezTo>
                  <a:cubicBezTo>
                    <a:pt x="19078" y="7533"/>
                    <a:pt x="19459" y="7257"/>
                    <a:pt x="19987" y="7123"/>
                  </a:cubicBezTo>
                  <a:lnTo>
                    <a:pt x="19987" y="7123"/>
                  </a:lnTo>
                  <a:cubicBezTo>
                    <a:pt x="20187" y="8067"/>
                    <a:pt x="19987" y="8941"/>
                    <a:pt x="19893" y="9815"/>
                  </a:cubicBezTo>
                  <a:cubicBezTo>
                    <a:pt x="19981" y="9757"/>
                    <a:pt x="20058" y="9692"/>
                    <a:pt x="20146" y="9628"/>
                  </a:cubicBezTo>
                  <a:cubicBezTo>
                    <a:pt x="20198" y="8794"/>
                    <a:pt x="20245" y="7961"/>
                    <a:pt x="20263" y="6988"/>
                  </a:cubicBezTo>
                  <a:cubicBezTo>
                    <a:pt x="20720" y="6765"/>
                    <a:pt x="21325" y="6460"/>
                    <a:pt x="22040" y="6108"/>
                  </a:cubicBezTo>
                  <a:lnTo>
                    <a:pt x="22040" y="6108"/>
                  </a:lnTo>
                  <a:cubicBezTo>
                    <a:pt x="22099" y="7475"/>
                    <a:pt x="21765" y="8660"/>
                    <a:pt x="21465" y="9850"/>
                  </a:cubicBezTo>
                  <a:cubicBezTo>
                    <a:pt x="21553" y="9850"/>
                    <a:pt x="21641" y="9845"/>
                    <a:pt x="21729" y="9845"/>
                  </a:cubicBezTo>
                  <a:cubicBezTo>
                    <a:pt x="21882" y="9258"/>
                    <a:pt x="22029" y="8677"/>
                    <a:pt x="22187" y="8091"/>
                  </a:cubicBezTo>
                  <a:lnTo>
                    <a:pt x="22187" y="5990"/>
                  </a:lnTo>
                  <a:cubicBezTo>
                    <a:pt x="22551" y="5779"/>
                    <a:pt x="22909" y="5621"/>
                    <a:pt x="23202" y="5368"/>
                  </a:cubicBezTo>
                  <a:cubicBezTo>
                    <a:pt x="23360" y="5238"/>
                    <a:pt x="23510" y="5187"/>
                    <a:pt x="23653" y="5187"/>
                  </a:cubicBezTo>
                  <a:cubicBezTo>
                    <a:pt x="23844" y="5187"/>
                    <a:pt x="24022" y="5278"/>
                    <a:pt x="24193" y="5392"/>
                  </a:cubicBezTo>
                  <a:cubicBezTo>
                    <a:pt x="24487" y="5580"/>
                    <a:pt x="24628" y="5896"/>
                    <a:pt x="24563" y="6272"/>
                  </a:cubicBezTo>
                  <a:cubicBezTo>
                    <a:pt x="24516" y="6489"/>
                    <a:pt x="24493" y="6706"/>
                    <a:pt x="24452" y="6988"/>
                  </a:cubicBezTo>
                  <a:cubicBezTo>
                    <a:pt x="24944" y="6624"/>
                    <a:pt x="24534" y="6149"/>
                    <a:pt x="24739" y="5797"/>
                  </a:cubicBezTo>
                  <a:lnTo>
                    <a:pt x="24739" y="5797"/>
                  </a:lnTo>
                  <a:cubicBezTo>
                    <a:pt x="25983" y="6149"/>
                    <a:pt x="26511" y="7128"/>
                    <a:pt x="26247" y="8003"/>
                  </a:cubicBezTo>
                  <a:cubicBezTo>
                    <a:pt x="26071" y="8589"/>
                    <a:pt x="26094" y="9234"/>
                    <a:pt x="26030" y="9856"/>
                  </a:cubicBezTo>
                  <a:cubicBezTo>
                    <a:pt x="26110" y="9761"/>
                    <a:pt x="26189" y="9730"/>
                    <a:pt x="26268" y="9730"/>
                  </a:cubicBezTo>
                  <a:cubicBezTo>
                    <a:pt x="26424" y="9730"/>
                    <a:pt x="26580" y="9852"/>
                    <a:pt x="26741" y="9852"/>
                  </a:cubicBezTo>
                  <a:cubicBezTo>
                    <a:pt x="26750" y="9852"/>
                    <a:pt x="26759" y="9851"/>
                    <a:pt x="26769" y="9850"/>
                  </a:cubicBezTo>
                  <a:cubicBezTo>
                    <a:pt x="26769" y="9317"/>
                    <a:pt x="26763" y="8771"/>
                    <a:pt x="26775" y="8237"/>
                  </a:cubicBezTo>
                  <a:cubicBezTo>
                    <a:pt x="26810" y="6999"/>
                    <a:pt x="26194" y="6160"/>
                    <a:pt x="25150" y="5591"/>
                  </a:cubicBezTo>
                  <a:cubicBezTo>
                    <a:pt x="24768" y="5386"/>
                    <a:pt x="24369" y="5216"/>
                    <a:pt x="23924" y="5005"/>
                  </a:cubicBezTo>
                  <a:cubicBezTo>
                    <a:pt x="24393" y="4465"/>
                    <a:pt x="24897" y="4072"/>
                    <a:pt x="25502" y="3808"/>
                  </a:cubicBezTo>
                  <a:cubicBezTo>
                    <a:pt x="25924" y="3614"/>
                    <a:pt x="26364" y="3456"/>
                    <a:pt x="26798" y="3303"/>
                  </a:cubicBezTo>
                  <a:cubicBezTo>
                    <a:pt x="26913" y="3260"/>
                    <a:pt x="27036" y="3221"/>
                    <a:pt x="27154" y="3221"/>
                  </a:cubicBezTo>
                  <a:cubicBezTo>
                    <a:pt x="27181" y="3221"/>
                    <a:pt x="27207" y="3223"/>
                    <a:pt x="27232" y="3227"/>
                  </a:cubicBezTo>
                  <a:cubicBezTo>
                    <a:pt x="28124" y="3374"/>
                    <a:pt x="29004" y="3544"/>
                    <a:pt x="29696" y="4219"/>
                  </a:cubicBezTo>
                  <a:cubicBezTo>
                    <a:pt x="30089" y="4606"/>
                    <a:pt x="30289" y="5052"/>
                    <a:pt x="30347" y="5632"/>
                  </a:cubicBezTo>
                  <a:cubicBezTo>
                    <a:pt x="30500" y="7058"/>
                    <a:pt x="30371" y="8454"/>
                    <a:pt x="30154" y="9856"/>
                  </a:cubicBezTo>
                  <a:lnTo>
                    <a:pt x="30435" y="9856"/>
                  </a:lnTo>
                  <a:cubicBezTo>
                    <a:pt x="30529" y="9041"/>
                    <a:pt x="30641" y="8237"/>
                    <a:pt x="30699" y="7422"/>
                  </a:cubicBezTo>
                  <a:cubicBezTo>
                    <a:pt x="30729" y="7023"/>
                    <a:pt x="30641" y="6612"/>
                    <a:pt x="30617" y="6202"/>
                  </a:cubicBezTo>
                  <a:cubicBezTo>
                    <a:pt x="30588" y="5509"/>
                    <a:pt x="30647" y="4799"/>
                    <a:pt x="30171" y="4213"/>
                  </a:cubicBezTo>
                  <a:cubicBezTo>
                    <a:pt x="30178" y="4208"/>
                    <a:pt x="30184" y="4203"/>
                    <a:pt x="30190" y="4198"/>
                  </a:cubicBezTo>
                  <a:lnTo>
                    <a:pt x="30190" y="4198"/>
                  </a:lnTo>
                  <a:cubicBezTo>
                    <a:pt x="30177" y="4202"/>
                    <a:pt x="30165" y="4204"/>
                    <a:pt x="30153" y="4204"/>
                  </a:cubicBezTo>
                  <a:cubicBezTo>
                    <a:pt x="30060" y="4204"/>
                    <a:pt x="30026" y="4071"/>
                    <a:pt x="29966" y="3990"/>
                  </a:cubicBezTo>
                  <a:cubicBezTo>
                    <a:pt x="29919" y="3943"/>
                    <a:pt x="29884" y="3890"/>
                    <a:pt x="29843" y="3837"/>
                  </a:cubicBezTo>
                  <a:lnTo>
                    <a:pt x="29843" y="3837"/>
                  </a:lnTo>
                  <a:lnTo>
                    <a:pt x="29855" y="3855"/>
                  </a:lnTo>
                  <a:cubicBezTo>
                    <a:pt x="29796" y="3802"/>
                    <a:pt x="29743" y="3743"/>
                    <a:pt x="29696" y="3691"/>
                  </a:cubicBezTo>
                  <a:lnTo>
                    <a:pt x="29696" y="3691"/>
                  </a:lnTo>
                  <a:lnTo>
                    <a:pt x="29708" y="3708"/>
                  </a:lnTo>
                  <a:lnTo>
                    <a:pt x="29508" y="3597"/>
                  </a:lnTo>
                  <a:lnTo>
                    <a:pt x="29508" y="3597"/>
                  </a:lnTo>
                  <a:cubicBezTo>
                    <a:pt x="29555" y="3603"/>
                    <a:pt x="29608" y="3603"/>
                    <a:pt x="29649" y="3609"/>
                  </a:cubicBezTo>
                  <a:lnTo>
                    <a:pt x="29784" y="3479"/>
                  </a:lnTo>
                  <a:cubicBezTo>
                    <a:pt x="29532" y="3280"/>
                    <a:pt x="29291" y="3086"/>
                    <a:pt x="29039" y="2899"/>
                  </a:cubicBezTo>
                  <a:lnTo>
                    <a:pt x="28951" y="2987"/>
                  </a:lnTo>
                  <a:cubicBezTo>
                    <a:pt x="29051" y="3110"/>
                    <a:pt x="29151" y="3245"/>
                    <a:pt x="29332" y="3479"/>
                  </a:cubicBezTo>
                  <a:cubicBezTo>
                    <a:pt x="28793" y="3309"/>
                    <a:pt x="28347" y="3204"/>
                    <a:pt x="27919" y="3045"/>
                  </a:cubicBezTo>
                  <a:cubicBezTo>
                    <a:pt x="27701" y="2960"/>
                    <a:pt x="27488" y="2921"/>
                    <a:pt x="27278" y="2921"/>
                  </a:cubicBezTo>
                  <a:cubicBezTo>
                    <a:pt x="27041" y="2921"/>
                    <a:pt x="26808" y="2970"/>
                    <a:pt x="26575" y="3057"/>
                  </a:cubicBezTo>
                  <a:cubicBezTo>
                    <a:pt x="25924" y="3309"/>
                    <a:pt x="25279" y="3573"/>
                    <a:pt x="24598" y="3837"/>
                  </a:cubicBezTo>
                  <a:cubicBezTo>
                    <a:pt x="24592" y="3755"/>
                    <a:pt x="24592" y="3644"/>
                    <a:pt x="24581" y="3538"/>
                  </a:cubicBezTo>
                  <a:cubicBezTo>
                    <a:pt x="24510" y="3573"/>
                    <a:pt x="24399" y="3597"/>
                    <a:pt x="24364" y="3661"/>
                  </a:cubicBezTo>
                  <a:cubicBezTo>
                    <a:pt x="23724" y="4788"/>
                    <a:pt x="22686" y="5433"/>
                    <a:pt x="21542" y="5943"/>
                  </a:cubicBezTo>
                  <a:lnTo>
                    <a:pt x="21524" y="5920"/>
                  </a:lnTo>
                  <a:cubicBezTo>
                    <a:pt x="21248" y="6096"/>
                    <a:pt x="20961" y="6266"/>
                    <a:pt x="20679" y="6442"/>
                  </a:cubicBezTo>
                  <a:cubicBezTo>
                    <a:pt x="20615" y="6430"/>
                    <a:pt x="20544" y="6430"/>
                    <a:pt x="20468" y="6424"/>
                  </a:cubicBezTo>
                  <a:cubicBezTo>
                    <a:pt x="20492" y="6372"/>
                    <a:pt x="20521" y="6325"/>
                    <a:pt x="20550" y="6272"/>
                  </a:cubicBezTo>
                  <a:cubicBezTo>
                    <a:pt x="20580" y="6190"/>
                    <a:pt x="20603" y="6119"/>
                    <a:pt x="20632" y="6037"/>
                  </a:cubicBezTo>
                  <a:lnTo>
                    <a:pt x="20632" y="6037"/>
                  </a:lnTo>
                  <a:cubicBezTo>
                    <a:pt x="20550" y="6067"/>
                    <a:pt x="20439" y="6072"/>
                    <a:pt x="20380" y="6131"/>
                  </a:cubicBezTo>
                  <a:cubicBezTo>
                    <a:pt x="20210" y="6295"/>
                    <a:pt x="20063" y="6471"/>
                    <a:pt x="19911" y="6636"/>
                  </a:cubicBezTo>
                  <a:cubicBezTo>
                    <a:pt x="18943" y="7416"/>
                    <a:pt x="17910" y="8067"/>
                    <a:pt x="16673" y="8331"/>
                  </a:cubicBezTo>
                  <a:cubicBezTo>
                    <a:pt x="16526" y="8331"/>
                    <a:pt x="16368" y="8325"/>
                    <a:pt x="16215" y="8325"/>
                  </a:cubicBezTo>
                  <a:cubicBezTo>
                    <a:pt x="15875" y="8405"/>
                    <a:pt x="15537" y="8435"/>
                    <a:pt x="15200" y="8435"/>
                  </a:cubicBezTo>
                  <a:cubicBezTo>
                    <a:pt x="14425" y="8435"/>
                    <a:pt x="13654" y="8277"/>
                    <a:pt x="12877" y="8208"/>
                  </a:cubicBezTo>
                  <a:cubicBezTo>
                    <a:pt x="12900" y="8085"/>
                    <a:pt x="12918" y="8014"/>
                    <a:pt x="12930" y="7944"/>
                  </a:cubicBezTo>
                  <a:cubicBezTo>
                    <a:pt x="11968" y="7938"/>
                    <a:pt x="11968" y="7938"/>
                    <a:pt x="10794" y="7357"/>
                  </a:cubicBezTo>
                  <a:cubicBezTo>
                    <a:pt x="10847" y="7263"/>
                    <a:pt x="10906" y="7164"/>
                    <a:pt x="10959" y="7070"/>
                  </a:cubicBezTo>
                  <a:lnTo>
                    <a:pt x="10959" y="7070"/>
                  </a:lnTo>
                  <a:cubicBezTo>
                    <a:pt x="10812" y="7087"/>
                    <a:pt x="10671" y="7093"/>
                    <a:pt x="10525" y="7105"/>
                  </a:cubicBezTo>
                  <a:cubicBezTo>
                    <a:pt x="10354" y="7181"/>
                    <a:pt x="10190" y="7293"/>
                    <a:pt x="10014" y="7328"/>
                  </a:cubicBezTo>
                  <a:cubicBezTo>
                    <a:pt x="9064" y="7527"/>
                    <a:pt x="8119" y="7709"/>
                    <a:pt x="7175" y="7897"/>
                  </a:cubicBezTo>
                  <a:cubicBezTo>
                    <a:pt x="6898" y="7951"/>
                    <a:pt x="6626" y="8016"/>
                    <a:pt x="6336" y="8016"/>
                  </a:cubicBezTo>
                  <a:cubicBezTo>
                    <a:pt x="6313" y="8016"/>
                    <a:pt x="6289" y="8015"/>
                    <a:pt x="6265" y="8014"/>
                  </a:cubicBezTo>
                  <a:cubicBezTo>
                    <a:pt x="6629" y="7662"/>
                    <a:pt x="7110" y="7615"/>
                    <a:pt x="7538" y="7445"/>
                  </a:cubicBezTo>
                  <a:cubicBezTo>
                    <a:pt x="7990" y="7269"/>
                    <a:pt x="8430" y="7076"/>
                    <a:pt x="8876" y="6894"/>
                  </a:cubicBezTo>
                  <a:cubicBezTo>
                    <a:pt x="9445" y="6442"/>
                    <a:pt x="10049" y="6031"/>
                    <a:pt x="10571" y="5533"/>
                  </a:cubicBezTo>
                  <a:cubicBezTo>
                    <a:pt x="11381" y="4752"/>
                    <a:pt x="12331" y="4213"/>
                    <a:pt x="13346" y="3814"/>
                  </a:cubicBezTo>
                  <a:cubicBezTo>
                    <a:pt x="13557" y="3732"/>
                    <a:pt x="13791" y="3711"/>
                    <a:pt x="14032" y="3711"/>
                  </a:cubicBezTo>
                  <a:cubicBezTo>
                    <a:pt x="14278" y="3711"/>
                    <a:pt x="14532" y="3733"/>
                    <a:pt x="14776" y="3733"/>
                  </a:cubicBezTo>
                  <a:cubicBezTo>
                    <a:pt x="14804" y="3733"/>
                    <a:pt x="14832" y="3732"/>
                    <a:pt x="14860" y="3732"/>
                  </a:cubicBezTo>
                  <a:cubicBezTo>
                    <a:pt x="14866" y="3732"/>
                    <a:pt x="14883" y="3896"/>
                    <a:pt x="14895" y="3984"/>
                  </a:cubicBezTo>
                  <a:cubicBezTo>
                    <a:pt x="15100" y="3890"/>
                    <a:pt x="15306" y="3785"/>
                    <a:pt x="15517" y="3714"/>
                  </a:cubicBezTo>
                  <a:cubicBezTo>
                    <a:pt x="16309" y="3438"/>
                    <a:pt x="17101" y="3186"/>
                    <a:pt x="17975" y="2899"/>
                  </a:cubicBezTo>
                  <a:lnTo>
                    <a:pt x="17975" y="2899"/>
                  </a:lnTo>
                  <a:cubicBezTo>
                    <a:pt x="17905" y="3081"/>
                    <a:pt x="17875" y="3163"/>
                    <a:pt x="17834" y="3251"/>
                  </a:cubicBezTo>
                  <a:cubicBezTo>
                    <a:pt x="18098" y="3104"/>
                    <a:pt x="18391" y="2998"/>
                    <a:pt x="18626" y="2817"/>
                  </a:cubicBezTo>
                  <a:cubicBezTo>
                    <a:pt x="19283" y="2294"/>
                    <a:pt x="20052" y="2183"/>
                    <a:pt x="20838" y="2083"/>
                  </a:cubicBezTo>
                  <a:cubicBezTo>
                    <a:pt x="20840" y="2083"/>
                    <a:pt x="20842" y="2083"/>
                    <a:pt x="20844" y="2083"/>
                  </a:cubicBezTo>
                  <a:cubicBezTo>
                    <a:pt x="20908" y="2083"/>
                    <a:pt x="20987" y="2167"/>
                    <a:pt x="21061" y="2206"/>
                  </a:cubicBezTo>
                  <a:lnTo>
                    <a:pt x="21055" y="2201"/>
                  </a:lnTo>
                  <a:cubicBezTo>
                    <a:pt x="21160" y="2201"/>
                    <a:pt x="21254" y="2206"/>
                    <a:pt x="21354" y="2218"/>
                  </a:cubicBezTo>
                  <a:cubicBezTo>
                    <a:pt x="21659" y="2077"/>
                    <a:pt x="22076" y="2007"/>
                    <a:pt x="22478" y="2007"/>
                  </a:cubicBezTo>
                  <a:cubicBezTo>
                    <a:pt x="22913" y="2007"/>
                    <a:pt x="23331" y="2089"/>
                    <a:pt x="23572" y="2253"/>
                  </a:cubicBezTo>
                  <a:cubicBezTo>
                    <a:pt x="23920" y="2129"/>
                    <a:pt x="24265" y="2075"/>
                    <a:pt x="24616" y="2075"/>
                  </a:cubicBezTo>
                  <a:cubicBezTo>
                    <a:pt x="25028" y="2075"/>
                    <a:pt x="25448" y="2150"/>
                    <a:pt x="25889" y="2277"/>
                  </a:cubicBezTo>
                  <a:cubicBezTo>
                    <a:pt x="25777" y="2423"/>
                    <a:pt x="25683" y="2541"/>
                    <a:pt x="25595" y="2658"/>
                  </a:cubicBezTo>
                  <a:cubicBezTo>
                    <a:pt x="26012" y="2582"/>
                    <a:pt x="26429" y="2511"/>
                    <a:pt x="26892" y="2429"/>
                  </a:cubicBezTo>
                  <a:cubicBezTo>
                    <a:pt x="26634" y="2306"/>
                    <a:pt x="26387" y="2201"/>
                    <a:pt x="26147" y="2077"/>
                  </a:cubicBezTo>
                  <a:cubicBezTo>
                    <a:pt x="25572" y="1784"/>
                    <a:pt x="25079" y="1409"/>
                    <a:pt x="24862" y="763"/>
                  </a:cubicBezTo>
                  <a:cubicBezTo>
                    <a:pt x="24815" y="640"/>
                    <a:pt x="24698" y="534"/>
                    <a:pt x="24610" y="417"/>
                  </a:cubicBezTo>
                  <a:cubicBezTo>
                    <a:pt x="24569" y="458"/>
                    <a:pt x="24522" y="499"/>
                    <a:pt x="24481" y="546"/>
                  </a:cubicBezTo>
                  <a:cubicBezTo>
                    <a:pt x="24727" y="986"/>
                    <a:pt x="24985" y="1414"/>
                    <a:pt x="25255" y="1896"/>
                  </a:cubicBezTo>
                  <a:cubicBezTo>
                    <a:pt x="25183" y="1890"/>
                    <a:pt x="25111" y="1888"/>
                    <a:pt x="25038" y="1888"/>
                  </a:cubicBezTo>
                  <a:cubicBezTo>
                    <a:pt x="24895" y="1888"/>
                    <a:pt x="24753" y="1895"/>
                    <a:pt x="24611" y="1895"/>
                  </a:cubicBezTo>
                  <a:cubicBezTo>
                    <a:pt x="24287" y="1895"/>
                    <a:pt x="23972" y="1858"/>
                    <a:pt x="23689" y="1614"/>
                  </a:cubicBezTo>
                  <a:cubicBezTo>
                    <a:pt x="23607" y="1696"/>
                    <a:pt x="23519" y="1854"/>
                    <a:pt x="23437" y="1854"/>
                  </a:cubicBezTo>
                  <a:cubicBezTo>
                    <a:pt x="22944" y="1843"/>
                    <a:pt x="22433" y="1813"/>
                    <a:pt x="21947" y="1737"/>
                  </a:cubicBezTo>
                  <a:cubicBezTo>
                    <a:pt x="21741" y="1708"/>
                    <a:pt x="21565" y="1555"/>
                    <a:pt x="21372" y="1456"/>
                  </a:cubicBezTo>
                  <a:lnTo>
                    <a:pt x="21342" y="1485"/>
                  </a:lnTo>
                  <a:cubicBezTo>
                    <a:pt x="21419" y="1573"/>
                    <a:pt x="21483" y="1649"/>
                    <a:pt x="21624" y="1813"/>
                  </a:cubicBezTo>
                  <a:cubicBezTo>
                    <a:pt x="21216" y="1862"/>
                    <a:pt x="20833" y="1927"/>
                    <a:pt x="20460" y="1927"/>
                  </a:cubicBezTo>
                  <a:cubicBezTo>
                    <a:pt x="20162" y="1927"/>
                    <a:pt x="19872" y="1886"/>
                    <a:pt x="19582" y="1761"/>
                  </a:cubicBezTo>
                  <a:cubicBezTo>
                    <a:pt x="19524" y="1866"/>
                    <a:pt x="19488" y="2025"/>
                    <a:pt x="19395" y="2077"/>
                  </a:cubicBezTo>
                  <a:cubicBezTo>
                    <a:pt x="19111" y="2240"/>
                    <a:pt x="18831" y="2333"/>
                    <a:pt x="18559" y="2333"/>
                  </a:cubicBezTo>
                  <a:cubicBezTo>
                    <a:pt x="18241" y="2333"/>
                    <a:pt x="17934" y="2205"/>
                    <a:pt x="17646" y="1907"/>
                  </a:cubicBezTo>
                  <a:cubicBezTo>
                    <a:pt x="17529" y="1790"/>
                    <a:pt x="17382" y="1702"/>
                    <a:pt x="17253" y="1602"/>
                  </a:cubicBezTo>
                  <a:cubicBezTo>
                    <a:pt x="17224" y="1637"/>
                    <a:pt x="17195" y="1667"/>
                    <a:pt x="17154" y="1702"/>
                  </a:cubicBezTo>
                  <a:cubicBezTo>
                    <a:pt x="17429" y="1966"/>
                    <a:pt x="17699" y="2230"/>
                    <a:pt x="17998" y="2523"/>
                  </a:cubicBezTo>
                  <a:cubicBezTo>
                    <a:pt x="17587" y="2693"/>
                    <a:pt x="17189" y="2944"/>
                    <a:pt x="16706" y="2944"/>
                  </a:cubicBezTo>
                  <a:cubicBezTo>
                    <a:pt x="16638" y="2944"/>
                    <a:pt x="16568" y="2939"/>
                    <a:pt x="16497" y="2928"/>
                  </a:cubicBezTo>
                  <a:cubicBezTo>
                    <a:pt x="16211" y="3210"/>
                    <a:pt x="15758" y="3369"/>
                    <a:pt x="15359" y="3369"/>
                  </a:cubicBezTo>
                  <a:cubicBezTo>
                    <a:pt x="15184" y="3369"/>
                    <a:pt x="15019" y="3338"/>
                    <a:pt x="14883" y="3274"/>
                  </a:cubicBezTo>
                  <a:cubicBezTo>
                    <a:pt x="14701" y="3186"/>
                    <a:pt x="14496" y="3145"/>
                    <a:pt x="14297" y="3081"/>
                  </a:cubicBezTo>
                  <a:lnTo>
                    <a:pt x="14297" y="3081"/>
                  </a:lnTo>
                  <a:cubicBezTo>
                    <a:pt x="14391" y="3174"/>
                    <a:pt x="14479" y="3280"/>
                    <a:pt x="14631" y="3438"/>
                  </a:cubicBezTo>
                  <a:cubicBezTo>
                    <a:pt x="14433" y="3460"/>
                    <a:pt x="14299" y="3486"/>
                    <a:pt x="14178" y="3486"/>
                  </a:cubicBezTo>
                  <a:cubicBezTo>
                    <a:pt x="14167" y="3486"/>
                    <a:pt x="14155" y="3486"/>
                    <a:pt x="14144" y="3485"/>
                  </a:cubicBezTo>
                  <a:cubicBezTo>
                    <a:pt x="13153" y="3421"/>
                    <a:pt x="12161" y="3321"/>
                    <a:pt x="11170" y="3274"/>
                  </a:cubicBezTo>
                  <a:cubicBezTo>
                    <a:pt x="10891" y="3255"/>
                    <a:pt x="10609" y="3250"/>
                    <a:pt x="10327" y="3250"/>
                  </a:cubicBezTo>
                  <a:cubicBezTo>
                    <a:pt x="10005" y="3250"/>
                    <a:pt x="9682" y="3257"/>
                    <a:pt x="9363" y="3257"/>
                  </a:cubicBezTo>
                  <a:cubicBezTo>
                    <a:pt x="8982" y="3257"/>
                    <a:pt x="8589" y="3262"/>
                    <a:pt x="8207" y="3274"/>
                  </a:cubicBezTo>
                  <a:cubicBezTo>
                    <a:pt x="7797" y="3421"/>
                    <a:pt x="7392" y="3567"/>
                    <a:pt x="6981" y="3714"/>
                  </a:cubicBezTo>
                  <a:cubicBezTo>
                    <a:pt x="6888" y="3741"/>
                    <a:pt x="6801" y="3755"/>
                    <a:pt x="6719" y="3755"/>
                  </a:cubicBezTo>
                  <a:cubicBezTo>
                    <a:pt x="6482" y="3755"/>
                    <a:pt x="6294" y="3637"/>
                    <a:pt x="6154" y="3380"/>
                  </a:cubicBezTo>
                  <a:cubicBezTo>
                    <a:pt x="6037" y="3380"/>
                    <a:pt x="5913" y="3374"/>
                    <a:pt x="5796" y="3368"/>
                  </a:cubicBezTo>
                  <a:cubicBezTo>
                    <a:pt x="5733" y="3466"/>
                    <a:pt x="5658" y="3650"/>
                    <a:pt x="5599" y="3650"/>
                  </a:cubicBezTo>
                  <a:cubicBezTo>
                    <a:pt x="5598" y="3650"/>
                    <a:pt x="5598" y="3650"/>
                    <a:pt x="5597" y="3650"/>
                  </a:cubicBezTo>
                  <a:cubicBezTo>
                    <a:pt x="5391" y="3632"/>
                    <a:pt x="5174" y="3573"/>
                    <a:pt x="4975" y="3491"/>
                  </a:cubicBezTo>
                  <a:cubicBezTo>
                    <a:pt x="4728" y="3397"/>
                    <a:pt x="4506" y="3239"/>
                    <a:pt x="4259" y="3157"/>
                  </a:cubicBezTo>
                  <a:cubicBezTo>
                    <a:pt x="3426" y="2875"/>
                    <a:pt x="2974" y="2277"/>
                    <a:pt x="2740" y="1467"/>
                  </a:cubicBezTo>
                  <a:cubicBezTo>
                    <a:pt x="2593" y="1139"/>
                    <a:pt x="2458" y="810"/>
                    <a:pt x="2306" y="488"/>
                  </a:cubicBezTo>
                  <a:cubicBezTo>
                    <a:pt x="2124" y="106"/>
                    <a:pt x="2059" y="59"/>
                    <a:pt x="169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6"/>
            <p:cNvSpPr/>
            <p:nvPr/>
          </p:nvSpPr>
          <p:spPr>
            <a:xfrm>
              <a:off x="2078575" y="3651050"/>
              <a:ext cx="597525" cy="493675"/>
            </a:xfrm>
            <a:custGeom>
              <a:avLst/>
              <a:gdLst/>
              <a:ahLst/>
              <a:cxnLst/>
              <a:rect l="l" t="t" r="r" b="b"/>
              <a:pathLst>
                <a:path w="23901" h="19747" extrusionOk="0">
                  <a:moveTo>
                    <a:pt x="23501" y="329"/>
                  </a:moveTo>
                  <a:cubicBezTo>
                    <a:pt x="23554" y="358"/>
                    <a:pt x="23607" y="382"/>
                    <a:pt x="23654" y="405"/>
                  </a:cubicBezTo>
                  <a:cubicBezTo>
                    <a:pt x="23607" y="974"/>
                    <a:pt x="23900" y="1631"/>
                    <a:pt x="23208" y="2054"/>
                  </a:cubicBezTo>
                  <a:cubicBezTo>
                    <a:pt x="23144" y="2141"/>
                    <a:pt x="23086" y="2228"/>
                    <a:pt x="23028" y="2314"/>
                  </a:cubicBezTo>
                  <a:lnTo>
                    <a:pt x="23028" y="2314"/>
                  </a:lnTo>
                  <a:cubicBezTo>
                    <a:pt x="22811" y="2435"/>
                    <a:pt x="22597" y="2556"/>
                    <a:pt x="22322" y="2717"/>
                  </a:cubicBezTo>
                  <a:lnTo>
                    <a:pt x="22322" y="2165"/>
                  </a:lnTo>
                  <a:lnTo>
                    <a:pt x="22322" y="2165"/>
                  </a:lnTo>
                  <a:cubicBezTo>
                    <a:pt x="22426" y="2067"/>
                    <a:pt x="22530" y="1964"/>
                    <a:pt x="22639" y="1866"/>
                  </a:cubicBezTo>
                  <a:cubicBezTo>
                    <a:pt x="22921" y="1356"/>
                    <a:pt x="23214" y="845"/>
                    <a:pt x="23501" y="329"/>
                  </a:cubicBezTo>
                  <a:close/>
                  <a:moveTo>
                    <a:pt x="23630" y="2200"/>
                  </a:moveTo>
                  <a:cubicBezTo>
                    <a:pt x="23630" y="2617"/>
                    <a:pt x="23648" y="3069"/>
                    <a:pt x="23619" y="3514"/>
                  </a:cubicBezTo>
                  <a:cubicBezTo>
                    <a:pt x="23589" y="3949"/>
                    <a:pt x="23249" y="4125"/>
                    <a:pt x="22903" y="4230"/>
                  </a:cubicBezTo>
                  <a:cubicBezTo>
                    <a:pt x="22398" y="4394"/>
                    <a:pt x="21876" y="4494"/>
                    <a:pt x="21360" y="4629"/>
                  </a:cubicBezTo>
                  <a:cubicBezTo>
                    <a:pt x="21301" y="4641"/>
                    <a:pt x="21254" y="4664"/>
                    <a:pt x="21196" y="4682"/>
                  </a:cubicBezTo>
                  <a:cubicBezTo>
                    <a:pt x="21208" y="4611"/>
                    <a:pt x="21231" y="4541"/>
                    <a:pt x="21243" y="4477"/>
                  </a:cubicBezTo>
                  <a:cubicBezTo>
                    <a:pt x="21636" y="3773"/>
                    <a:pt x="22134" y="3168"/>
                    <a:pt x="22809" y="2722"/>
                  </a:cubicBezTo>
                  <a:cubicBezTo>
                    <a:pt x="22943" y="2635"/>
                    <a:pt x="23162" y="2554"/>
                    <a:pt x="23047" y="2313"/>
                  </a:cubicBezTo>
                  <a:lnTo>
                    <a:pt x="23047" y="2313"/>
                  </a:lnTo>
                  <a:cubicBezTo>
                    <a:pt x="23240" y="2274"/>
                    <a:pt x="23432" y="2234"/>
                    <a:pt x="23630" y="2200"/>
                  </a:cubicBezTo>
                  <a:close/>
                  <a:moveTo>
                    <a:pt x="12664" y="6860"/>
                  </a:moveTo>
                  <a:cubicBezTo>
                    <a:pt x="12764" y="6860"/>
                    <a:pt x="12866" y="6871"/>
                    <a:pt x="12971" y="6893"/>
                  </a:cubicBezTo>
                  <a:cubicBezTo>
                    <a:pt x="14080" y="7105"/>
                    <a:pt x="15194" y="7116"/>
                    <a:pt x="16315" y="7122"/>
                  </a:cubicBezTo>
                  <a:cubicBezTo>
                    <a:pt x="17600" y="7122"/>
                    <a:pt x="18738" y="7685"/>
                    <a:pt x="20005" y="8043"/>
                  </a:cubicBezTo>
                  <a:cubicBezTo>
                    <a:pt x="19261" y="8551"/>
                    <a:pt x="18519" y="8780"/>
                    <a:pt x="17761" y="8780"/>
                  </a:cubicBezTo>
                  <a:cubicBezTo>
                    <a:pt x="17353" y="8780"/>
                    <a:pt x="16941" y="8714"/>
                    <a:pt x="16520" y="8589"/>
                  </a:cubicBezTo>
                  <a:cubicBezTo>
                    <a:pt x="15699" y="8348"/>
                    <a:pt x="14895" y="8067"/>
                    <a:pt x="14080" y="7832"/>
                  </a:cubicBezTo>
                  <a:cubicBezTo>
                    <a:pt x="13444" y="7651"/>
                    <a:pt x="12804" y="7486"/>
                    <a:pt x="12136" y="7486"/>
                  </a:cubicBezTo>
                  <a:cubicBezTo>
                    <a:pt x="11917" y="7486"/>
                    <a:pt x="11695" y="7504"/>
                    <a:pt x="11469" y="7545"/>
                  </a:cubicBezTo>
                  <a:cubicBezTo>
                    <a:pt x="11780" y="7108"/>
                    <a:pt x="12190" y="6860"/>
                    <a:pt x="12664" y="6860"/>
                  </a:cubicBezTo>
                  <a:close/>
                  <a:moveTo>
                    <a:pt x="8806" y="7380"/>
                  </a:moveTo>
                  <a:lnTo>
                    <a:pt x="8806" y="7380"/>
                  </a:lnTo>
                  <a:cubicBezTo>
                    <a:pt x="8741" y="7944"/>
                    <a:pt x="8659" y="8501"/>
                    <a:pt x="8442" y="9011"/>
                  </a:cubicBezTo>
                  <a:cubicBezTo>
                    <a:pt x="8378" y="9176"/>
                    <a:pt x="8190" y="9299"/>
                    <a:pt x="8031" y="9393"/>
                  </a:cubicBezTo>
                  <a:cubicBezTo>
                    <a:pt x="7674" y="9592"/>
                    <a:pt x="7304" y="9768"/>
                    <a:pt x="6864" y="9991"/>
                  </a:cubicBezTo>
                  <a:cubicBezTo>
                    <a:pt x="6999" y="9404"/>
                    <a:pt x="7087" y="8859"/>
                    <a:pt x="7245" y="8348"/>
                  </a:cubicBezTo>
                  <a:cubicBezTo>
                    <a:pt x="7339" y="8014"/>
                    <a:pt x="7527" y="7762"/>
                    <a:pt x="7955" y="7732"/>
                  </a:cubicBezTo>
                  <a:cubicBezTo>
                    <a:pt x="8219" y="7715"/>
                    <a:pt x="8477" y="7527"/>
                    <a:pt x="8806" y="7380"/>
                  </a:cubicBezTo>
                  <a:close/>
                  <a:moveTo>
                    <a:pt x="12261" y="7735"/>
                  </a:moveTo>
                  <a:cubicBezTo>
                    <a:pt x="13242" y="7735"/>
                    <a:pt x="14164" y="8099"/>
                    <a:pt x="15077" y="8413"/>
                  </a:cubicBezTo>
                  <a:cubicBezTo>
                    <a:pt x="16042" y="8745"/>
                    <a:pt x="16997" y="9019"/>
                    <a:pt x="18091" y="9019"/>
                  </a:cubicBezTo>
                  <a:cubicBezTo>
                    <a:pt x="18254" y="9019"/>
                    <a:pt x="18421" y="9013"/>
                    <a:pt x="18591" y="9000"/>
                  </a:cubicBezTo>
                  <a:lnTo>
                    <a:pt x="18591" y="9000"/>
                  </a:lnTo>
                  <a:cubicBezTo>
                    <a:pt x="18362" y="9528"/>
                    <a:pt x="18268" y="10079"/>
                    <a:pt x="17952" y="10402"/>
                  </a:cubicBezTo>
                  <a:cubicBezTo>
                    <a:pt x="17629" y="10724"/>
                    <a:pt x="17078" y="10818"/>
                    <a:pt x="16573" y="11047"/>
                  </a:cubicBezTo>
                  <a:cubicBezTo>
                    <a:pt x="16677" y="11085"/>
                    <a:pt x="16775" y="11100"/>
                    <a:pt x="16869" y="11100"/>
                  </a:cubicBezTo>
                  <a:cubicBezTo>
                    <a:pt x="17168" y="11100"/>
                    <a:pt x="17426" y="10947"/>
                    <a:pt x="17694" y="10889"/>
                  </a:cubicBezTo>
                  <a:cubicBezTo>
                    <a:pt x="17752" y="10900"/>
                    <a:pt x="17805" y="10906"/>
                    <a:pt x="17858" y="10912"/>
                  </a:cubicBezTo>
                  <a:lnTo>
                    <a:pt x="17793" y="11000"/>
                  </a:lnTo>
                  <a:cubicBezTo>
                    <a:pt x="17688" y="11346"/>
                    <a:pt x="17635" y="11722"/>
                    <a:pt x="17476" y="12027"/>
                  </a:cubicBezTo>
                  <a:cubicBezTo>
                    <a:pt x="17359" y="12255"/>
                    <a:pt x="17089" y="12408"/>
                    <a:pt x="16890" y="12602"/>
                  </a:cubicBezTo>
                  <a:cubicBezTo>
                    <a:pt x="16890" y="12643"/>
                    <a:pt x="16896" y="12690"/>
                    <a:pt x="16902" y="12731"/>
                  </a:cubicBezTo>
                  <a:cubicBezTo>
                    <a:pt x="16919" y="12824"/>
                    <a:pt x="16978" y="12959"/>
                    <a:pt x="16931" y="13018"/>
                  </a:cubicBezTo>
                  <a:cubicBezTo>
                    <a:pt x="16602" y="13435"/>
                    <a:pt x="16274" y="13863"/>
                    <a:pt x="15904" y="14250"/>
                  </a:cubicBezTo>
                  <a:cubicBezTo>
                    <a:pt x="15787" y="14373"/>
                    <a:pt x="15582" y="14455"/>
                    <a:pt x="15400" y="14496"/>
                  </a:cubicBezTo>
                  <a:cubicBezTo>
                    <a:pt x="15009" y="14585"/>
                    <a:pt x="14620" y="14630"/>
                    <a:pt x="14237" y="14630"/>
                  </a:cubicBezTo>
                  <a:cubicBezTo>
                    <a:pt x="13505" y="14630"/>
                    <a:pt x="12792" y="14468"/>
                    <a:pt x="12115" y="14144"/>
                  </a:cubicBezTo>
                  <a:cubicBezTo>
                    <a:pt x="11557" y="13880"/>
                    <a:pt x="11111" y="13399"/>
                    <a:pt x="10619" y="13018"/>
                  </a:cubicBezTo>
                  <a:cubicBezTo>
                    <a:pt x="9944" y="12496"/>
                    <a:pt x="9304" y="11927"/>
                    <a:pt x="8589" y="11469"/>
                  </a:cubicBezTo>
                  <a:cubicBezTo>
                    <a:pt x="8138" y="11181"/>
                    <a:pt x="7636" y="10958"/>
                    <a:pt x="7044" y="10958"/>
                  </a:cubicBezTo>
                  <a:cubicBezTo>
                    <a:pt x="6865" y="10958"/>
                    <a:pt x="6679" y="10979"/>
                    <a:pt x="6483" y="11023"/>
                  </a:cubicBezTo>
                  <a:cubicBezTo>
                    <a:pt x="6870" y="10349"/>
                    <a:pt x="7304" y="9968"/>
                    <a:pt x="8002" y="9880"/>
                  </a:cubicBezTo>
                  <a:cubicBezTo>
                    <a:pt x="8291" y="9841"/>
                    <a:pt x="8575" y="9819"/>
                    <a:pt x="8855" y="9819"/>
                  </a:cubicBezTo>
                  <a:cubicBezTo>
                    <a:pt x="9395" y="9819"/>
                    <a:pt x="9921" y="9902"/>
                    <a:pt x="10443" y="10114"/>
                  </a:cubicBezTo>
                  <a:cubicBezTo>
                    <a:pt x="10912" y="10314"/>
                    <a:pt x="11381" y="10478"/>
                    <a:pt x="11874" y="10619"/>
                  </a:cubicBezTo>
                  <a:cubicBezTo>
                    <a:pt x="11475" y="10108"/>
                    <a:pt x="10853" y="10026"/>
                    <a:pt x="10302" y="9844"/>
                  </a:cubicBezTo>
                  <a:cubicBezTo>
                    <a:pt x="9744" y="9657"/>
                    <a:pt x="9146" y="9627"/>
                    <a:pt x="8495" y="9522"/>
                  </a:cubicBezTo>
                  <a:cubicBezTo>
                    <a:pt x="9140" y="9240"/>
                    <a:pt x="9703" y="8982"/>
                    <a:pt x="10284" y="8747"/>
                  </a:cubicBezTo>
                  <a:cubicBezTo>
                    <a:pt x="10451" y="8679"/>
                    <a:pt x="10620" y="8640"/>
                    <a:pt x="10789" y="8640"/>
                  </a:cubicBezTo>
                  <a:cubicBezTo>
                    <a:pt x="10994" y="8640"/>
                    <a:pt x="11199" y="8697"/>
                    <a:pt x="11399" y="8829"/>
                  </a:cubicBezTo>
                  <a:cubicBezTo>
                    <a:pt x="11763" y="9070"/>
                    <a:pt x="12144" y="9293"/>
                    <a:pt x="12519" y="9522"/>
                  </a:cubicBezTo>
                  <a:cubicBezTo>
                    <a:pt x="12637" y="9586"/>
                    <a:pt x="12754" y="9639"/>
                    <a:pt x="12901" y="9639"/>
                  </a:cubicBezTo>
                  <a:cubicBezTo>
                    <a:pt x="12379" y="9088"/>
                    <a:pt x="11792" y="8659"/>
                    <a:pt x="11047" y="8483"/>
                  </a:cubicBezTo>
                  <a:cubicBezTo>
                    <a:pt x="10942" y="8467"/>
                    <a:pt x="10853" y="8393"/>
                    <a:pt x="10759" y="8340"/>
                  </a:cubicBezTo>
                  <a:lnTo>
                    <a:pt x="10759" y="8340"/>
                  </a:lnTo>
                  <a:cubicBezTo>
                    <a:pt x="10951" y="8178"/>
                    <a:pt x="11149" y="8025"/>
                    <a:pt x="11346" y="7861"/>
                  </a:cubicBezTo>
                  <a:cubicBezTo>
                    <a:pt x="11323" y="7820"/>
                    <a:pt x="11293" y="7779"/>
                    <a:pt x="11270" y="7738"/>
                  </a:cubicBezTo>
                  <a:lnTo>
                    <a:pt x="11270" y="7738"/>
                  </a:lnTo>
                  <a:cubicBezTo>
                    <a:pt x="11385" y="7748"/>
                    <a:pt x="11501" y="7785"/>
                    <a:pt x="11610" y="7785"/>
                  </a:cubicBezTo>
                  <a:cubicBezTo>
                    <a:pt x="11634" y="7785"/>
                    <a:pt x="11657" y="7784"/>
                    <a:pt x="11680" y="7779"/>
                  </a:cubicBezTo>
                  <a:cubicBezTo>
                    <a:pt x="11876" y="7749"/>
                    <a:pt x="12070" y="7735"/>
                    <a:pt x="12261" y="7735"/>
                  </a:cubicBezTo>
                  <a:close/>
                  <a:moveTo>
                    <a:pt x="23701" y="0"/>
                  </a:moveTo>
                  <a:cubicBezTo>
                    <a:pt x="23014" y="264"/>
                    <a:pt x="22621" y="757"/>
                    <a:pt x="22281" y="1291"/>
                  </a:cubicBezTo>
                  <a:cubicBezTo>
                    <a:pt x="22346" y="1291"/>
                    <a:pt x="22416" y="1285"/>
                    <a:pt x="22563" y="1279"/>
                  </a:cubicBezTo>
                  <a:lnTo>
                    <a:pt x="22563" y="1279"/>
                  </a:lnTo>
                  <a:cubicBezTo>
                    <a:pt x="22475" y="1578"/>
                    <a:pt x="22393" y="1878"/>
                    <a:pt x="22316" y="2171"/>
                  </a:cubicBezTo>
                  <a:lnTo>
                    <a:pt x="22316" y="2171"/>
                  </a:lnTo>
                  <a:cubicBezTo>
                    <a:pt x="22236" y="2251"/>
                    <a:pt x="22151" y="2326"/>
                    <a:pt x="22093" y="2423"/>
                  </a:cubicBezTo>
                  <a:cubicBezTo>
                    <a:pt x="21618" y="3203"/>
                    <a:pt x="21149" y="3990"/>
                    <a:pt x="20674" y="4776"/>
                  </a:cubicBezTo>
                  <a:cubicBezTo>
                    <a:pt x="20715" y="4829"/>
                    <a:pt x="20756" y="4875"/>
                    <a:pt x="20791" y="4928"/>
                  </a:cubicBezTo>
                  <a:cubicBezTo>
                    <a:pt x="21143" y="4594"/>
                    <a:pt x="21612" y="4805"/>
                    <a:pt x="22017" y="4670"/>
                  </a:cubicBezTo>
                  <a:cubicBezTo>
                    <a:pt x="22469" y="4523"/>
                    <a:pt x="22944" y="4453"/>
                    <a:pt x="23460" y="4342"/>
                  </a:cubicBezTo>
                  <a:lnTo>
                    <a:pt x="23460" y="4342"/>
                  </a:lnTo>
                  <a:cubicBezTo>
                    <a:pt x="23460" y="4477"/>
                    <a:pt x="23501" y="4688"/>
                    <a:pt x="23454" y="4870"/>
                  </a:cubicBezTo>
                  <a:cubicBezTo>
                    <a:pt x="23319" y="5362"/>
                    <a:pt x="23202" y="5867"/>
                    <a:pt x="22985" y="6313"/>
                  </a:cubicBezTo>
                  <a:cubicBezTo>
                    <a:pt x="22838" y="6630"/>
                    <a:pt x="22551" y="6911"/>
                    <a:pt x="22269" y="7128"/>
                  </a:cubicBezTo>
                  <a:cubicBezTo>
                    <a:pt x="21715" y="7574"/>
                    <a:pt x="21136" y="7863"/>
                    <a:pt x="20492" y="7863"/>
                  </a:cubicBezTo>
                  <a:cubicBezTo>
                    <a:pt x="20161" y="7863"/>
                    <a:pt x="19812" y="7786"/>
                    <a:pt x="19442" y="7615"/>
                  </a:cubicBezTo>
                  <a:cubicBezTo>
                    <a:pt x="18750" y="7292"/>
                    <a:pt x="17969" y="7181"/>
                    <a:pt x="17236" y="6958"/>
                  </a:cubicBezTo>
                  <a:cubicBezTo>
                    <a:pt x="17107" y="6923"/>
                    <a:pt x="17019" y="6776"/>
                    <a:pt x="16831" y="6606"/>
                  </a:cubicBezTo>
                  <a:cubicBezTo>
                    <a:pt x="16544" y="6676"/>
                    <a:pt x="16133" y="6770"/>
                    <a:pt x="15623" y="6893"/>
                  </a:cubicBezTo>
                  <a:cubicBezTo>
                    <a:pt x="15846" y="6459"/>
                    <a:pt x="16010" y="6148"/>
                    <a:pt x="16168" y="5838"/>
                  </a:cubicBezTo>
                  <a:lnTo>
                    <a:pt x="16168" y="5838"/>
                  </a:lnTo>
                  <a:cubicBezTo>
                    <a:pt x="16069" y="5914"/>
                    <a:pt x="15904" y="5961"/>
                    <a:pt x="15863" y="6066"/>
                  </a:cubicBezTo>
                  <a:cubicBezTo>
                    <a:pt x="15599" y="6650"/>
                    <a:pt x="15143" y="6867"/>
                    <a:pt x="14564" y="6867"/>
                  </a:cubicBezTo>
                  <a:cubicBezTo>
                    <a:pt x="14526" y="6867"/>
                    <a:pt x="14488" y="6866"/>
                    <a:pt x="14449" y="6864"/>
                  </a:cubicBezTo>
                  <a:cubicBezTo>
                    <a:pt x="14385" y="6862"/>
                    <a:pt x="14321" y="6862"/>
                    <a:pt x="14253" y="6862"/>
                  </a:cubicBezTo>
                  <a:cubicBezTo>
                    <a:pt x="14116" y="6862"/>
                    <a:pt x="13962" y="6864"/>
                    <a:pt x="13751" y="6864"/>
                  </a:cubicBezTo>
                  <a:cubicBezTo>
                    <a:pt x="13927" y="6565"/>
                    <a:pt x="14068" y="6330"/>
                    <a:pt x="14203" y="6090"/>
                  </a:cubicBezTo>
                  <a:cubicBezTo>
                    <a:pt x="14168" y="6049"/>
                    <a:pt x="14127" y="6014"/>
                    <a:pt x="14086" y="5978"/>
                  </a:cubicBezTo>
                  <a:cubicBezTo>
                    <a:pt x="14050" y="6008"/>
                    <a:pt x="13992" y="6037"/>
                    <a:pt x="13980" y="6072"/>
                  </a:cubicBezTo>
                  <a:cubicBezTo>
                    <a:pt x="13745" y="6633"/>
                    <a:pt x="13346" y="6746"/>
                    <a:pt x="12904" y="6746"/>
                  </a:cubicBezTo>
                  <a:cubicBezTo>
                    <a:pt x="12695" y="6746"/>
                    <a:pt x="12476" y="6721"/>
                    <a:pt x="12261" y="6706"/>
                  </a:cubicBezTo>
                  <a:cubicBezTo>
                    <a:pt x="12238" y="6706"/>
                    <a:pt x="12226" y="6624"/>
                    <a:pt x="12208" y="6577"/>
                  </a:cubicBezTo>
                  <a:cubicBezTo>
                    <a:pt x="11815" y="6946"/>
                    <a:pt x="11399" y="7281"/>
                    <a:pt x="11029" y="7680"/>
                  </a:cubicBezTo>
                  <a:cubicBezTo>
                    <a:pt x="10877" y="7849"/>
                    <a:pt x="10833" y="8110"/>
                    <a:pt x="10747" y="8333"/>
                  </a:cubicBezTo>
                  <a:lnTo>
                    <a:pt x="10747" y="8333"/>
                  </a:lnTo>
                  <a:cubicBezTo>
                    <a:pt x="10745" y="8332"/>
                    <a:pt x="10743" y="8332"/>
                    <a:pt x="10742" y="8331"/>
                  </a:cubicBezTo>
                  <a:cubicBezTo>
                    <a:pt x="10619" y="8360"/>
                    <a:pt x="10490" y="8395"/>
                    <a:pt x="10360" y="8425"/>
                  </a:cubicBezTo>
                  <a:cubicBezTo>
                    <a:pt x="10302" y="8425"/>
                    <a:pt x="10255" y="8436"/>
                    <a:pt x="10196" y="8442"/>
                  </a:cubicBezTo>
                  <a:cubicBezTo>
                    <a:pt x="10214" y="8395"/>
                    <a:pt x="10237" y="8348"/>
                    <a:pt x="10261" y="8301"/>
                  </a:cubicBezTo>
                  <a:cubicBezTo>
                    <a:pt x="10536" y="7498"/>
                    <a:pt x="10818" y="6694"/>
                    <a:pt x="11088" y="5890"/>
                  </a:cubicBezTo>
                  <a:cubicBezTo>
                    <a:pt x="11135" y="5744"/>
                    <a:pt x="11152" y="5591"/>
                    <a:pt x="11193" y="5433"/>
                  </a:cubicBezTo>
                  <a:cubicBezTo>
                    <a:pt x="11141" y="5421"/>
                    <a:pt x="11094" y="5403"/>
                    <a:pt x="11053" y="5392"/>
                  </a:cubicBezTo>
                  <a:cubicBezTo>
                    <a:pt x="10853" y="5926"/>
                    <a:pt x="10648" y="6459"/>
                    <a:pt x="10460" y="6999"/>
                  </a:cubicBezTo>
                  <a:cubicBezTo>
                    <a:pt x="10378" y="7204"/>
                    <a:pt x="10331" y="7421"/>
                    <a:pt x="10261" y="7627"/>
                  </a:cubicBezTo>
                  <a:cubicBezTo>
                    <a:pt x="9991" y="8354"/>
                    <a:pt x="9651" y="9023"/>
                    <a:pt x="8700" y="9117"/>
                  </a:cubicBezTo>
                  <a:cubicBezTo>
                    <a:pt x="8994" y="7703"/>
                    <a:pt x="9199" y="6254"/>
                    <a:pt x="10566" y="5362"/>
                  </a:cubicBezTo>
                  <a:cubicBezTo>
                    <a:pt x="10624" y="5315"/>
                    <a:pt x="10677" y="5222"/>
                    <a:pt x="10730" y="5222"/>
                  </a:cubicBezTo>
                  <a:cubicBezTo>
                    <a:pt x="10748" y="5222"/>
                    <a:pt x="10766" y="5223"/>
                    <a:pt x="10784" y="5223"/>
                  </a:cubicBezTo>
                  <a:cubicBezTo>
                    <a:pt x="11516" y="5223"/>
                    <a:pt x="12122" y="4669"/>
                    <a:pt x="12901" y="4669"/>
                  </a:cubicBezTo>
                  <a:cubicBezTo>
                    <a:pt x="12921" y="4669"/>
                    <a:pt x="12940" y="4669"/>
                    <a:pt x="12959" y="4670"/>
                  </a:cubicBezTo>
                  <a:cubicBezTo>
                    <a:pt x="12942" y="4782"/>
                    <a:pt x="12930" y="4870"/>
                    <a:pt x="12912" y="4952"/>
                  </a:cubicBezTo>
                  <a:cubicBezTo>
                    <a:pt x="12915" y="4952"/>
                    <a:pt x="12918" y="4952"/>
                    <a:pt x="12921" y="4952"/>
                  </a:cubicBezTo>
                  <a:cubicBezTo>
                    <a:pt x="13294" y="4952"/>
                    <a:pt x="13336" y="4581"/>
                    <a:pt x="13528" y="4389"/>
                  </a:cubicBezTo>
                  <a:cubicBezTo>
                    <a:pt x="13499" y="4347"/>
                    <a:pt x="13464" y="4312"/>
                    <a:pt x="13434" y="4277"/>
                  </a:cubicBezTo>
                  <a:cubicBezTo>
                    <a:pt x="12895" y="4400"/>
                    <a:pt x="12343" y="4523"/>
                    <a:pt x="11798" y="4653"/>
                  </a:cubicBezTo>
                  <a:cubicBezTo>
                    <a:pt x="10918" y="4846"/>
                    <a:pt x="10149" y="5222"/>
                    <a:pt x="9563" y="5931"/>
                  </a:cubicBezTo>
                  <a:cubicBezTo>
                    <a:pt x="9240" y="6330"/>
                    <a:pt x="8906" y="6712"/>
                    <a:pt x="8583" y="7105"/>
                  </a:cubicBezTo>
                  <a:cubicBezTo>
                    <a:pt x="8366" y="7369"/>
                    <a:pt x="8096" y="7451"/>
                    <a:pt x="7762" y="7486"/>
                  </a:cubicBezTo>
                  <a:cubicBezTo>
                    <a:pt x="7134" y="7562"/>
                    <a:pt x="6512" y="7703"/>
                    <a:pt x="5896" y="7826"/>
                  </a:cubicBezTo>
                  <a:cubicBezTo>
                    <a:pt x="4506" y="8114"/>
                    <a:pt x="3731" y="9129"/>
                    <a:pt x="3291" y="10343"/>
                  </a:cubicBezTo>
                  <a:cubicBezTo>
                    <a:pt x="2816" y="11663"/>
                    <a:pt x="2458" y="13024"/>
                    <a:pt x="1690" y="14221"/>
                  </a:cubicBezTo>
                  <a:cubicBezTo>
                    <a:pt x="2235" y="14045"/>
                    <a:pt x="2382" y="13517"/>
                    <a:pt x="2640" y="13088"/>
                  </a:cubicBezTo>
                  <a:cubicBezTo>
                    <a:pt x="2734" y="12930"/>
                    <a:pt x="2781" y="12731"/>
                    <a:pt x="2840" y="12560"/>
                  </a:cubicBezTo>
                  <a:cubicBezTo>
                    <a:pt x="2969" y="12549"/>
                    <a:pt x="3080" y="12531"/>
                    <a:pt x="3197" y="12519"/>
                  </a:cubicBezTo>
                  <a:cubicBezTo>
                    <a:pt x="3280" y="11991"/>
                    <a:pt x="3338" y="11463"/>
                    <a:pt x="3426" y="10941"/>
                  </a:cubicBezTo>
                  <a:cubicBezTo>
                    <a:pt x="3567" y="10091"/>
                    <a:pt x="3995" y="9357"/>
                    <a:pt x="4629" y="8824"/>
                  </a:cubicBezTo>
                  <a:cubicBezTo>
                    <a:pt x="5298" y="8260"/>
                    <a:pt x="6119" y="7914"/>
                    <a:pt x="7011" y="7832"/>
                  </a:cubicBezTo>
                  <a:cubicBezTo>
                    <a:pt x="7046" y="7820"/>
                    <a:pt x="7093" y="7803"/>
                    <a:pt x="7128" y="7791"/>
                  </a:cubicBezTo>
                  <a:cubicBezTo>
                    <a:pt x="7134" y="7850"/>
                    <a:pt x="7134" y="7897"/>
                    <a:pt x="7146" y="7955"/>
                  </a:cubicBezTo>
                  <a:cubicBezTo>
                    <a:pt x="7058" y="8307"/>
                    <a:pt x="6946" y="8653"/>
                    <a:pt x="6887" y="9005"/>
                  </a:cubicBezTo>
                  <a:cubicBezTo>
                    <a:pt x="6747" y="9850"/>
                    <a:pt x="6424" y="10607"/>
                    <a:pt x="5832" y="11241"/>
                  </a:cubicBezTo>
                  <a:cubicBezTo>
                    <a:pt x="5755" y="11317"/>
                    <a:pt x="5755" y="11458"/>
                    <a:pt x="5726" y="11563"/>
                  </a:cubicBezTo>
                  <a:cubicBezTo>
                    <a:pt x="5796" y="11546"/>
                    <a:pt x="5873" y="11546"/>
                    <a:pt x="5931" y="11505"/>
                  </a:cubicBezTo>
                  <a:cubicBezTo>
                    <a:pt x="6302" y="11244"/>
                    <a:pt x="6656" y="11138"/>
                    <a:pt x="6998" y="11138"/>
                  </a:cubicBezTo>
                  <a:cubicBezTo>
                    <a:pt x="7565" y="11138"/>
                    <a:pt x="8095" y="11432"/>
                    <a:pt x="8601" y="11810"/>
                  </a:cubicBezTo>
                  <a:cubicBezTo>
                    <a:pt x="9615" y="12560"/>
                    <a:pt x="10589" y="13370"/>
                    <a:pt x="11581" y="14144"/>
                  </a:cubicBezTo>
                  <a:cubicBezTo>
                    <a:pt x="12079" y="14537"/>
                    <a:pt x="12672" y="14667"/>
                    <a:pt x="13282" y="14725"/>
                  </a:cubicBezTo>
                  <a:cubicBezTo>
                    <a:pt x="13851" y="14784"/>
                    <a:pt x="14432" y="14801"/>
                    <a:pt x="15013" y="14837"/>
                  </a:cubicBezTo>
                  <a:cubicBezTo>
                    <a:pt x="14555" y="15248"/>
                    <a:pt x="14038" y="15453"/>
                    <a:pt x="13483" y="15453"/>
                  </a:cubicBezTo>
                  <a:cubicBezTo>
                    <a:pt x="13119" y="15453"/>
                    <a:pt x="12739" y="15365"/>
                    <a:pt x="12349" y="15189"/>
                  </a:cubicBezTo>
                  <a:cubicBezTo>
                    <a:pt x="11064" y="14608"/>
                    <a:pt x="9791" y="14021"/>
                    <a:pt x="8507" y="13440"/>
                  </a:cubicBezTo>
                  <a:lnTo>
                    <a:pt x="8507" y="13440"/>
                  </a:lnTo>
                  <a:cubicBezTo>
                    <a:pt x="8659" y="13581"/>
                    <a:pt x="8800" y="13751"/>
                    <a:pt x="8970" y="13869"/>
                  </a:cubicBezTo>
                  <a:cubicBezTo>
                    <a:pt x="9187" y="14015"/>
                    <a:pt x="9434" y="14127"/>
                    <a:pt x="9744" y="14291"/>
                  </a:cubicBezTo>
                  <a:cubicBezTo>
                    <a:pt x="9130" y="14541"/>
                    <a:pt x="8538" y="14646"/>
                    <a:pt x="7957" y="14646"/>
                  </a:cubicBezTo>
                  <a:cubicBezTo>
                    <a:pt x="7417" y="14646"/>
                    <a:pt x="6888" y="14555"/>
                    <a:pt x="6360" y="14403"/>
                  </a:cubicBezTo>
                  <a:cubicBezTo>
                    <a:pt x="5949" y="14285"/>
                    <a:pt x="5568" y="14068"/>
                    <a:pt x="5163" y="13910"/>
                  </a:cubicBezTo>
                  <a:cubicBezTo>
                    <a:pt x="5126" y="13896"/>
                    <a:pt x="5085" y="13892"/>
                    <a:pt x="5042" y="13892"/>
                  </a:cubicBezTo>
                  <a:cubicBezTo>
                    <a:pt x="4985" y="13892"/>
                    <a:pt x="4925" y="13899"/>
                    <a:pt x="4867" y="13899"/>
                  </a:cubicBezTo>
                  <a:cubicBezTo>
                    <a:pt x="4856" y="13899"/>
                    <a:pt x="4845" y="13899"/>
                    <a:pt x="4834" y="13898"/>
                  </a:cubicBezTo>
                  <a:lnTo>
                    <a:pt x="4834" y="13898"/>
                  </a:lnTo>
                  <a:cubicBezTo>
                    <a:pt x="5274" y="14367"/>
                    <a:pt x="5890" y="14450"/>
                    <a:pt x="6448" y="14667"/>
                  </a:cubicBezTo>
                  <a:lnTo>
                    <a:pt x="7721" y="14843"/>
                  </a:lnTo>
                  <a:cubicBezTo>
                    <a:pt x="7721" y="14860"/>
                    <a:pt x="7732" y="14878"/>
                    <a:pt x="7732" y="14895"/>
                  </a:cubicBezTo>
                  <a:lnTo>
                    <a:pt x="6448" y="14895"/>
                  </a:lnTo>
                  <a:cubicBezTo>
                    <a:pt x="6052" y="14895"/>
                    <a:pt x="5658" y="14907"/>
                    <a:pt x="5264" y="14907"/>
                  </a:cubicBezTo>
                  <a:cubicBezTo>
                    <a:pt x="5027" y="14907"/>
                    <a:pt x="4790" y="14903"/>
                    <a:pt x="4553" y="14889"/>
                  </a:cubicBezTo>
                  <a:cubicBezTo>
                    <a:pt x="4224" y="14866"/>
                    <a:pt x="3907" y="14725"/>
                    <a:pt x="3579" y="14655"/>
                  </a:cubicBezTo>
                  <a:cubicBezTo>
                    <a:pt x="3203" y="14573"/>
                    <a:pt x="2834" y="14508"/>
                    <a:pt x="2435" y="14432"/>
                  </a:cubicBezTo>
                  <a:cubicBezTo>
                    <a:pt x="2452" y="14367"/>
                    <a:pt x="2482" y="14279"/>
                    <a:pt x="2499" y="14191"/>
                  </a:cubicBezTo>
                  <a:cubicBezTo>
                    <a:pt x="2453" y="14173"/>
                    <a:pt x="2413" y="14165"/>
                    <a:pt x="2378" y="14165"/>
                  </a:cubicBezTo>
                  <a:cubicBezTo>
                    <a:pt x="2193" y="14165"/>
                    <a:pt x="2166" y="14397"/>
                    <a:pt x="2048" y="14496"/>
                  </a:cubicBezTo>
                  <a:cubicBezTo>
                    <a:pt x="2587" y="14661"/>
                    <a:pt x="3133" y="14813"/>
                    <a:pt x="3819" y="15019"/>
                  </a:cubicBezTo>
                  <a:cubicBezTo>
                    <a:pt x="2963" y="15218"/>
                    <a:pt x="2235" y="15376"/>
                    <a:pt x="1514" y="15547"/>
                  </a:cubicBezTo>
                  <a:cubicBezTo>
                    <a:pt x="798" y="15987"/>
                    <a:pt x="605" y="16743"/>
                    <a:pt x="329" y="17453"/>
                  </a:cubicBezTo>
                  <a:cubicBezTo>
                    <a:pt x="235" y="18034"/>
                    <a:pt x="135" y="18603"/>
                    <a:pt x="30" y="19184"/>
                  </a:cubicBezTo>
                  <a:cubicBezTo>
                    <a:pt x="24" y="19366"/>
                    <a:pt x="6" y="19559"/>
                    <a:pt x="0" y="19747"/>
                  </a:cubicBezTo>
                  <a:cubicBezTo>
                    <a:pt x="88" y="19542"/>
                    <a:pt x="223" y="19348"/>
                    <a:pt x="270" y="19131"/>
                  </a:cubicBezTo>
                  <a:cubicBezTo>
                    <a:pt x="440" y="18474"/>
                    <a:pt x="575" y="17805"/>
                    <a:pt x="734" y="17148"/>
                  </a:cubicBezTo>
                  <a:cubicBezTo>
                    <a:pt x="974" y="16139"/>
                    <a:pt x="1666" y="15693"/>
                    <a:pt x="2646" y="15511"/>
                  </a:cubicBezTo>
                  <a:cubicBezTo>
                    <a:pt x="4230" y="15218"/>
                    <a:pt x="5814" y="15107"/>
                    <a:pt x="7415" y="15083"/>
                  </a:cubicBezTo>
                  <a:cubicBezTo>
                    <a:pt x="7850" y="15077"/>
                    <a:pt x="8301" y="15042"/>
                    <a:pt x="8706" y="14901"/>
                  </a:cubicBezTo>
                  <a:cubicBezTo>
                    <a:pt x="9095" y="14763"/>
                    <a:pt x="9478" y="14674"/>
                    <a:pt x="9864" y="14674"/>
                  </a:cubicBezTo>
                  <a:cubicBezTo>
                    <a:pt x="10119" y="14674"/>
                    <a:pt x="10375" y="14713"/>
                    <a:pt x="10636" y="14801"/>
                  </a:cubicBezTo>
                  <a:cubicBezTo>
                    <a:pt x="11047" y="14936"/>
                    <a:pt x="11457" y="15077"/>
                    <a:pt x="11845" y="15277"/>
                  </a:cubicBezTo>
                  <a:cubicBezTo>
                    <a:pt x="12400" y="15559"/>
                    <a:pt x="12941" y="15697"/>
                    <a:pt x="13464" y="15697"/>
                  </a:cubicBezTo>
                  <a:cubicBezTo>
                    <a:pt x="14233" y="15697"/>
                    <a:pt x="14964" y="15400"/>
                    <a:pt x="15652" y="14831"/>
                  </a:cubicBezTo>
                  <a:cubicBezTo>
                    <a:pt x="16884" y="13804"/>
                    <a:pt x="17740" y="12525"/>
                    <a:pt x="18116" y="10941"/>
                  </a:cubicBezTo>
                  <a:cubicBezTo>
                    <a:pt x="18233" y="10443"/>
                    <a:pt x="18386" y="9938"/>
                    <a:pt x="18632" y="9504"/>
                  </a:cubicBezTo>
                  <a:cubicBezTo>
                    <a:pt x="18943" y="8970"/>
                    <a:pt x="19348" y="8507"/>
                    <a:pt x="20034" y="8354"/>
                  </a:cubicBezTo>
                  <a:cubicBezTo>
                    <a:pt x="20621" y="8219"/>
                    <a:pt x="21202" y="8002"/>
                    <a:pt x="21741" y="7738"/>
                  </a:cubicBezTo>
                  <a:cubicBezTo>
                    <a:pt x="22434" y="7398"/>
                    <a:pt x="23032" y="6911"/>
                    <a:pt x="23267" y="6137"/>
                  </a:cubicBezTo>
                  <a:cubicBezTo>
                    <a:pt x="23572" y="5139"/>
                    <a:pt x="23871" y="4136"/>
                    <a:pt x="23818" y="3069"/>
                  </a:cubicBezTo>
                  <a:cubicBezTo>
                    <a:pt x="23783" y="2294"/>
                    <a:pt x="23842" y="1520"/>
                    <a:pt x="23836" y="740"/>
                  </a:cubicBezTo>
                  <a:cubicBezTo>
                    <a:pt x="23836" y="505"/>
                    <a:pt x="23754" y="282"/>
                    <a:pt x="2370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6"/>
            <p:cNvSpPr/>
            <p:nvPr/>
          </p:nvSpPr>
          <p:spPr>
            <a:xfrm>
              <a:off x="2064625" y="4138400"/>
              <a:ext cx="620550" cy="205650"/>
            </a:xfrm>
            <a:custGeom>
              <a:avLst/>
              <a:gdLst/>
              <a:ahLst/>
              <a:cxnLst/>
              <a:rect l="l" t="t" r="r" b="b"/>
              <a:pathLst>
                <a:path w="24822" h="8226" extrusionOk="0">
                  <a:moveTo>
                    <a:pt x="7680" y="928"/>
                  </a:moveTo>
                  <a:lnTo>
                    <a:pt x="7680" y="928"/>
                  </a:lnTo>
                  <a:cubicBezTo>
                    <a:pt x="7651" y="963"/>
                    <a:pt x="7621" y="1010"/>
                    <a:pt x="7592" y="1051"/>
                  </a:cubicBezTo>
                  <a:cubicBezTo>
                    <a:pt x="7516" y="1139"/>
                    <a:pt x="7451" y="1221"/>
                    <a:pt x="7381" y="1309"/>
                  </a:cubicBezTo>
                  <a:cubicBezTo>
                    <a:pt x="7382" y="1310"/>
                    <a:pt x="7383" y="1311"/>
                    <a:pt x="7384" y="1312"/>
                  </a:cubicBezTo>
                  <a:lnTo>
                    <a:pt x="7384" y="1312"/>
                  </a:lnTo>
                  <a:cubicBezTo>
                    <a:pt x="6929" y="1592"/>
                    <a:pt x="6464" y="1695"/>
                    <a:pt x="5994" y="1695"/>
                  </a:cubicBezTo>
                  <a:cubicBezTo>
                    <a:pt x="5439" y="1695"/>
                    <a:pt x="4876" y="1552"/>
                    <a:pt x="4307" y="1391"/>
                  </a:cubicBezTo>
                  <a:cubicBezTo>
                    <a:pt x="4312" y="1343"/>
                    <a:pt x="4332" y="1265"/>
                    <a:pt x="4354" y="1184"/>
                  </a:cubicBezTo>
                  <a:lnTo>
                    <a:pt x="4354" y="1184"/>
                  </a:lnTo>
                  <a:cubicBezTo>
                    <a:pt x="4917" y="1132"/>
                    <a:pt x="5486" y="1074"/>
                    <a:pt x="6049" y="1033"/>
                  </a:cubicBezTo>
                  <a:cubicBezTo>
                    <a:pt x="6530" y="992"/>
                    <a:pt x="7011" y="974"/>
                    <a:pt x="7487" y="945"/>
                  </a:cubicBezTo>
                  <a:cubicBezTo>
                    <a:pt x="7557" y="933"/>
                    <a:pt x="7616" y="933"/>
                    <a:pt x="7680" y="928"/>
                  </a:cubicBezTo>
                  <a:close/>
                  <a:moveTo>
                    <a:pt x="10289" y="373"/>
                  </a:moveTo>
                  <a:cubicBezTo>
                    <a:pt x="11041" y="373"/>
                    <a:pt x="11786" y="628"/>
                    <a:pt x="12579" y="980"/>
                  </a:cubicBezTo>
                  <a:cubicBezTo>
                    <a:pt x="12092" y="1039"/>
                    <a:pt x="11751" y="1121"/>
                    <a:pt x="11399" y="1121"/>
                  </a:cubicBezTo>
                  <a:cubicBezTo>
                    <a:pt x="10390" y="1121"/>
                    <a:pt x="9581" y="1573"/>
                    <a:pt x="8801" y="2148"/>
                  </a:cubicBezTo>
                  <a:cubicBezTo>
                    <a:pt x="8619" y="2283"/>
                    <a:pt x="8384" y="2371"/>
                    <a:pt x="8173" y="2476"/>
                  </a:cubicBezTo>
                  <a:cubicBezTo>
                    <a:pt x="8013" y="2549"/>
                    <a:pt x="7865" y="2580"/>
                    <a:pt x="7726" y="2580"/>
                  </a:cubicBezTo>
                  <a:cubicBezTo>
                    <a:pt x="7226" y="2580"/>
                    <a:pt x="6831" y="2189"/>
                    <a:pt x="6331" y="1960"/>
                  </a:cubicBezTo>
                  <a:cubicBezTo>
                    <a:pt x="6683" y="1825"/>
                    <a:pt x="6970" y="1720"/>
                    <a:pt x="7240" y="1579"/>
                  </a:cubicBezTo>
                  <a:cubicBezTo>
                    <a:pt x="7318" y="1545"/>
                    <a:pt x="7349" y="1411"/>
                    <a:pt x="7392" y="1318"/>
                  </a:cubicBezTo>
                  <a:lnTo>
                    <a:pt x="7392" y="1318"/>
                  </a:lnTo>
                  <a:cubicBezTo>
                    <a:pt x="7446" y="1362"/>
                    <a:pt x="7494" y="1379"/>
                    <a:pt x="7538" y="1379"/>
                  </a:cubicBezTo>
                  <a:cubicBezTo>
                    <a:pt x="7660" y="1379"/>
                    <a:pt x="7752" y="1247"/>
                    <a:pt x="7862" y="1192"/>
                  </a:cubicBezTo>
                  <a:cubicBezTo>
                    <a:pt x="8279" y="1004"/>
                    <a:pt x="8683" y="769"/>
                    <a:pt x="9112" y="599"/>
                  </a:cubicBezTo>
                  <a:cubicBezTo>
                    <a:pt x="9511" y="441"/>
                    <a:pt x="9901" y="373"/>
                    <a:pt x="10289" y="373"/>
                  </a:cubicBezTo>
                  <a:close/>
                  <a:moveTo>
                    <a:pt x="7815" y="3063"/>
                  </a:moveTo>
                  <a:cubicBezTo>
                    <a:pt x="7833" y="3063"/>
                    <a:pt x="7856" y="3092"/>
                    <a:pt x="7868" y="3110"/>
                  </a:cubicBezTo>
                  <a:cubicBezTo>
                    <a:pt x="7862" y="3127"/>
                    <a:pt x="7850" y="3151"/>
                    <a:pt x="7839" y="3157"/>
                  </a:cubicBezTo>
                  <a:cubicBezTo>
                    <a:pt x="7815" y="3145"/>
                    <a:pt x="7786" y="3122"/>
                    <a:pt x="7768" y="3110"/>
                  </a:cubicBezTo>
                  <a:cubicBezTo>
                    <a:pt x="7780" y="3092"/>
                    <a:pt x="7803" y="3063"/>
                    <a:pt x="7815" y="3063"/>
                  </a:cubicBezTo>
                  <a:close/>
                  <a:moveTo>
                    <a:pt x="12930" y="1276"/>
                  </a:moveTo>
                  <a:cubicBezTo>
                    <a:pt x="13363" y="1276"/>
                    <a:pt x="13688" y="1505"/>
                    <a:pt x="14028" y="1796"/>
                  </a:cubicBezTo>
                  <a:cubicBezTo>
                    <a:pt x="13951" y="1860"/>
                    <a:pt x="13904" y="1907"/>
                    <a:pt x="13846" y="1925"/>
                  </a:cubicBezTo>
                  <a:cubicBezTo>
                    <a:pt x="13030" y="2236"/>
                    <a:pt x="12227" y="2558"/>
                    <a:pt x="11399" y="2828"/>
                  </a:cubicBezTo>
                  <a:cubicBezTo>
                    <a:pt x="10737" y="3051"/>
                    <a:pt x="10056" y="3245"/>
                    <a:pt x="9364" y="3356"/>
                  </a:cubicBezTo>
                  <a:cubicBezTo>
                    <a:pt x="9315" y="3364"/>
                    <a:pt x="9267" y="3368"/>
                    <a:pt x="9220" y="3368"/>
                  </a:cubicBezTo>
                  <a:cubicBezTo>
                    <a:pt x="8814" y="3368"/>
                    <a:pt x="8468" y="3089"/>
                    <a:pt x="8132" y="2805"/>
                  </a:cubicBezTo>
                  <a:cubicBezTo>
                    <a:pt x="8613" y="2523"/>
                    <a:pt x="9053" y="2318"/>
                    <a:pt x="9440" y="2007"/>
                  </a:cubicBezTo>
                  <a:cubicBezTo>
                    <a:pt x="10068" y="1532"/>
                    <a:pt x="10789" y="1362"/>
                    <a:pt x="11546" y="1303"/>
                  </a:cubicBezTo>
                  <a:cubicBezTo>
                    <a:pt x="11696" y="1293"/>
                    <a:pt x="11846" y="1290"/>
                    <a:pt x="11996" y="1290"/>
                  </a:cubicBezTo>
                  <a:cubicBezTo>
                    <a:pt x="12126" y="1290"/>
                    <a:pt x="12257" y="1292"/>
                    <a:pt x="12386" y="1292"/>
                  </a:cubicBezTo>
                  <a:cubicBezTo>
                    <a:pt x="12537" y="1292"/>
                    <a:pt x="12687" y="1290"/>
                    <a:pt x="12837" y="1280"/>
                  </a:cubicBezTo>
                  <a:cubicBezTo>
                    <a:pt x="12868" y="1277"/>
                    <a:pt x="12899" y="1276"/>
                    <a:pt x="12930" y="1276"/>
                  </a:cubicBezTo>
                  <a:close/>
                  <a:moveTo>
                    <a:pt x="4383" y="1708"/>
                  </a:moveTo>
                  <a:lnTo>
                    <a:pt x="4383" y="1708"/>
                  </a:lnTo>
                  <a:cubicBezTo>
                    <a:pt x="4688" y="1737"/>
                    <a:pt x="4952" y="1761"/>
                    <a:pt x="5169" y="1766"/>
                  </a:cubicBezTo>
                  <a:cubicBezTo>
                    <a:pt x="5815" y="2711"/>
                    <a:pt x="6167" y="3679"/>
                    <a:pt x="6090" y="4799"/>
                  </a:cubicBezTo>
                  <a:cubicBezTo>
                    <a:pt x="6049" y="5251"/>
                    <a:pt x="6243" y="5709"/>
                    <a:pt x="6343" y="6160"/>
                  </a:cubicBezTo>
                  <a:cubicBezTo>
                    <a:pt x="6413" y="6436"/>
                    <a:pt x="6501" y="6706"/>
                    <a:pt x="6595" y="7058"/>
                  </a:cubicBezTo>
                  <a:cubicBezTo>
                    <a:pt x="5862" y="6753"/>
                    <a:pt x="5545" y="6260"/>
                    <a:pt x="5392" y="5603"/>
                  </a:cubicBezTo>
                  <a:cubicBezTo>
                    <a:pt x="5081" y="4330"/>
                    <a:pt x="4735" y="3069"/>
                    <a:pt x="4383" y="1708"/>
                  </a:cubicBezTo>
                  <a:close/>
                  <a:moveTo>
                    <a:pt x="9940" y="0"/>
                  </a:moveTo>
                  <a:cubicBezTo>
                    <a:pt x="9221" y="0"/>
                    <a:pt x="8515" y="161"/>
                    <a:pt x="7821" y="488"/>
                  </a:cubicBezTo>
                  <a:cubicBezTo>
                    <a:pt x="7469" y="658"/>
                    <a:pt x="7029" y="711"/>
                    <a:pt x="6624" y="716"/>
                  </a:cubicBezTo>
                  <a:cubicBezTo>
                    <a:pt x="6252" y="725"/>
                    <a:pt x="5881" y="728"/>
                    <a:pt x="5509" y="728"/>
                  </a:cubicBezTo>
                  <a:cubicBezTo>
                    <a:pt x="4867" y="728"/>
                    <a:pt x="4226" y="720"/>
                    <a:pt x="3586" y="720"/>
                  </a:cubicBezTo>
                  <a:cubicBezTo>
                    <a:pt x="3404" y="720"/>
                    <a:pt x="3222" y="720"/>
                    <a:pt x="3040" y="722"/>
                  </a:cubicBezTo>
                  <a:cubicBezTo>
                    <a:pt x="2752" y="722"/>
                    <a:pt x="2465" y="804"/>
                    <a:pt x="2177" y="863"/>
                  </a:cubicBezTo>
                  <a:cubicBezTo>
                    <a:pt x="1520" y="992"/>
                    <a:pt x="1110" y="1514"/>
                    <a:pt x="588" y="1872"/>
                  </a:cubicBezTo>
                  <a:cubicBezTo>
                    <a:pt x="535" y="1896"/>
                    <a:pt x="476" y="1919"/>
                    <a:pt x="417" y="1942"/>
                  </a:cubicBezTo>
                  <a:cubicBezTo>
                    <a:pt x="417" y="1860"/>
                    <a:pt x="429" y="1772"/>
                    <a:pt x="429" y="1690"/>
                  </a:cubicBezTo>
                  <a:cubicBezTo>
                    <a:pt x="459" y="1315"/>
                    <a:pt x="488" y="951"/>
                    <a:pt x="517" y="576"/>
                  </a:cubicBezTo>
                  <a:lnTo>
                    <a:pt x="517" y="576"/>
                  </a:lnTo>
                  <a:cubicBezTo>
                    <a:pt x="353" y="951"/>
                    <a:pt x="165" y="1326"/>
                    <a:pt x="54" y="1714"/>
                  </a:cubicBezTo>
                  <a:cubicBezTo>
                    <a:pt x="1" y="1890"/>
                    <a:pt x="54" y="2183"/>
                    <a:pt x="171" y="2300"/>
                  </a:cubicBezTo>
                  <a:cubicBezTo>
                    <a:pt x="241" y="2370"/>
                    <a:pt x="320" y="2400"/>
                    <a:pt x="402" y="2400"/>
                  </a:cubicBezTo>
                  <a:cubicBezTo>
                    <a:pt x="538" y="2400"/>
                    <a:pt x="681" y="2316"/>
                    <a:pt x="799" y="2195"/>
                  </a:cubicBezTo>
                  <a:cubicBezTo>
                    <a:pt x="1504" y="1199"/>
                    <a:pt x="2484" y="910"/>
                    <a:pt x="3574" y="910"/>
                  </a:cubicBezTo>
                  <a:cubicBezTo>
                    <a:pt x="3736" y="910"/>
                    <a:pt x="3900" y="916"/>
                    <a:pt x="4066" y="928"/>
                  </a:cubicBezTo>
                  <a:cubicBezTo>
                    <a:pt x="4157" y="933"/>
                    <a:pt x="4241" y="1085"/>
                    <a:pt x="4326" y="1175"/>
                  </a:cubicBezTo>
                  <a:lnTo>
                    <a:pt x="4326" y="1175"/>
                  </a:lnTo>
                  <a:cubicBezTo>
                    <a:pt x="3698" y="1411"/>
                    <a:pt x="3070" y="1642"/>
                    <a:pt x="2441" y="1884"/>
                  </a:cubicBezTo>
                  <a:cubicBezTo>
                    <a:pt x="2922" y="1837"/>
                    <a:pt x="3398" y="1796"/>
                    <a:pt x="3978" y="1737"/>
                  </a:cubicBezTo>
                  <a:cubicBezTo>
                    <a:pt x="4096" y="2001"/>
                    <a:pt x="4231" y="2312"/>
                    <a:pt x="4371" y="2629"/>
                  </a:cubicBezTo>
                  <a:cubicBezTo>
                    <a:pt x="4336" y="2664"/>
                    <a:pt x="4307" y="2705"/>
                    <a:pt x="4272" y="2740"/>
                  </a:cubicBezTo>
                  <a:cubicBezTo>
                    <a:pt x="3638" y="2488"/>
                    <a:pt x="2999" y="2248"/>
                    <a:pt x="2365" y="2001"/>
                  </a:cubicBezTo>
                  <a:cubicBezTo>
                    <a:pt x="2089" y="2036"/>
                    <a:pt x="1814" y="2042"/>
                    <a:pt x="1550" y="2107"/>
                  </a:cubicBezTo>
                  <a:cubicBezTo>
                    <a:pt x="1297" y="2177"/>
                    <a:pt x="1063" y="2306"/>
                    <a:pt x="828" y="2412"/>
                  </a:cubicBezTo>
                  <a:cubicBezTo>
                    <a:pt x="635" y="2541"/>
                    <a:pt x="288" y="2558"/>
                    <a:pt x="371" y="2940"/>
                  </a:cubicBezTo>
                  <a:cubicBezTo>
                    <a:pt x="505" y="2887"/>
                    <a:pt x="652" y="2840"/>
                    <a:pt x="769" y="2770"/>
                  </a:cubicBezTo>
                  <a:cubicBezTo>
                    <a:pt x="1213" y="2489"/>
                    <a:pt x="1655" y="2304"/>
                    <a:pt x="2103" y="2304"/>
                  </a:cubicBezTo>
                  <a:cubicBezTo>
                    <a:pt x="2443" y="2304"/>
                    <a:pt x="2788" y="2411"/>
                    <a:pt x="3140" y="2664"/>
                  </a:cubicBezTo>
                  <a:cubicBezTo>
                    <a:pt x="3157" y="2682"/>
                    <a:pt x="3186" y="2687"/>
                    <a:pt x="3204" y="2687"/>
                  </a:cubicBezTo>
                  <a:cubicBezTo>
                    <a:pt x="4289" y="2805"/>
                    <a:pt x="4600" y="3620"/>
                    <a:pt x="4829" y="4500"/>
                  </a:cubicBezTo>
                  <a:cubicBezTo>
                    <a:pt x="4946" y="4970"/>
                    <a:pt x="5046" y="5439"/>
                    <a:pt x="5152" y="5914"/>
                  </a:cubicBezTo>
                  <a:cubicBezTo>
                    <a:pt x="5251" y="6389"/>
                    <a:pt x="5510" y="6771"/>
                    <a:pt x="5920" y="7029"/>
                  </a:cubicBezTo>
                  <a:cubicBezTo>
                    <a:pt x="6307" y="7269"/>
                    <a:pt x="6589" y="7592"/>
                    <a:pt x="6747" y="8020"/>
                  </a:cubicBezTo>
                  <a:cubicBezTo>
                    <a:pt x="6871" y="8085"/>
                    <a:pt x="7000" y="8143"/>
                    <a:pt x="7117" y="8208"/>
                  </a:cubicBezTo>
                  <a:cubicBezTo>
                    <a:pt x="6894" y="7398"/>
                    <a:pt x="6677" y="6589"/>
                    <a:pt x="6478" y="5767"/>
                  </a:cubicBezTo>
                  <a:cubicBezTo>
                    <a:pt x="6390" y="5374"/>
                    <a:pt x="6278" y="4952"/>
                    <a:pt x="6302" y="4553"/>
                  </a:cubicBezTo>
                  <a:cubicBezTo>
                    <a:pt x="6343" y="3720"/>
                    <a:pt x="6067" y="2987"/>
                    <a:pt x="5744" y="2265"/>
                  </a:cubicBezTo>
                  <a:cubicBezTo>
                    <a:pt x="5727" y="2212"/>
                    <a:pt x="5709" y="2154"/>
                    <a:pt x="5686" y="2101"/>
                  </a:cubicBezTo>
                  <a:lnTo>
                    <a:pt x="5686" y="2101"/>
                  </a:lnTo>
                  <a:cubicBezTo>
                    <a:pt x="5750" y="2107"/>
                    <a:pt x="5815" y="2107"/>
                    <a:pt x="5885" y="2118"/>
                  </a:cubicBezTo>
                  <a:cubicBezTo>
                    <a:pt x="7281" y="2646"/>
                    <a:pt x="8103" y="3732"/>
                    <a:pt x="8595" y="5058"/>
                  </a:cubicBezTo>
                  <a:cubicBezTo>
                    <a:pt x="8977" y="6084"/>
                    <a:pt x="9200" y="7164"/>
                    <a:pt x="9493" y="8220"/>
                  </a:cubicBezTo>
                  <a:cubicBezTo>
                    <a:pt x="9569" y="8220"/>
                    <a:pt x="9645" y="8208"/>
                    <a:pt x="9728" y="8208"/>
                  </a:cubicBezTo>
                  <a:cubicBezTo>
                    <a:pt x="9499" y="6999"/>
                    <a:pt x="9258" y="5785"/>
                    <a:pt x="8771" y="4647"/>
                  </a:cubicBezTo>
                  <a:cubicBezTo>
                    <a:pt x="8566" y="4172"/>
                    <a:pt x="8243" y="3743"/>
                    <a:pt x="7956" y="3262"/>
                  </a:cubicBezTo>
                  <a:cubicBezTo>
                    <a:pt x="7994" y="3257"/>
                    <a:pt x="8030" y="3254"/>
                    <a:pt x="8066" y="3254"/>
                  </a:cubicBezTo>
                  <a:cubicBezTo>
                    <a:pt x="8572" y="3254"/>
                    <a:pt x="8869" y="3766"/>
                    <a:pt x="9334" y="3831"/>
                  </a:cubicBezTo>
                  <a:cubicBezTo>
                    <a:pt x="9440" y="3748"/>
                    <a:pt x="9314" y="3512"/>
                    <a:pt x="9539" y="3512"/>
                  </a:cubicBezTo>
                  <a:cubicBezTo>
                    <a:pt x="9552" y="3512"/>
                    <a:pt x="9566" y="3513"/>
                    <a:pt x="9581" y="3515"/>
                  </a:cubicBezTo>
                  <a:cubicBezTo>
                    <a:pt x="9674" y="3524"/>
                    <a:pt x="9765" y="3529"/>
                    <a:pt x="9855" y="3529"/>
                  </a:cubicBezTo>
                  <a:cubicBezTo>
                    <a:pt x="10710" y="3529"/>
                    <a:pt x="11448" y="3122"/>
                    <a:pt x="12191" y="2734"/>
                  </a:cubicBezTo>
                  <a:cubicBezTo>
                    <a:pt x="12532" y="2547"/>
                    <a:pt x="12913" y="2459"/>
                    <a:pt x="13277" y="2312"/>
                  </a:cubicBezTo>
                  <a:cubicBezTo>
                    <a:pt x="13547" y="2201"/>
                    <a:pt x="13805" y="2148"/>
                    <a:pt x="14055" y="2148"/>
                  </a:cubicBezTo>
                  <a:cubicBezTo>
                    <a:pt x="14597" y="2148"/>
                    <a:pt x="15102" y="2398"/>
                    <a:pt x="15612" y="2852"/>
                  </a:cubicBezTo>
                  <a:cubicBezTo>
                    <a:pt x="15406" y="2887"/>
                    <a:pt x="15283" y="2922"/>
                    <a:pt x="15160" y="2922"/>
                  </a:cubicBezTo>
                  <a:cubicBezTo>
                    <a:pt x="14215" y="2940"/>
                    <a:pt x="13371" y="3280"/>
                    <a:pt x="12543" y="3708"/>
                  </a:cubicBezTo>
                  <a:cubicBezTo>
                    <a:pt x="12074" y="3955"/>
                    <a:pt x="11611" y="4213"/>
                    <a:pt x="11053" y="4242"/>
                  </a:cubicBezTo>
                  <a:cubicBezTo>
                    <a:pt x="10983" y="4246"/>
                    <a:pt x="10914" y="4249"/>
                    <a:pt x="10845" y="4249"/>
                  </a:cubicBezTo>
                  <a:cubicBezTo>
                    <a:pt x="10451" y="4249"/>
                    <a:pt x="10085" y="4169"/>
                    <a:pt x="9745" y="3914"/>
                  </a:cubicBezTo>
                  <a:cubicBezTo>
                    <a:pt x="9676" y="3857"/>
                    <a:pt x="9599" y="3738"/>
                    <a:pt x="9498" y="3738"/>
                  </a:cubicBezTo>
                  <a:cubicBezTo>
                    <a:pt x="9452" y="3738"/>
                    <a:pt x="9402" y="3762"/>
                    <a:pt x="9346" y="3826"/>
                  </a:cubicBezTo>
                  <a:cubicBezTo>
                    <a:pt x="10678" y="4993"/>
                    <a:pt x="11229" y="6553"/>
                    <a:pt x="11564" y="8225"/>
                  </a:cubicBezTo>
                  <a:lnTo>
                    <a:pt x="11822" y="8225"/>
                  </a:lnTo>
                  <a:cubicBezTo>
                    <a:pt x="11546" y="7263"/>
                    <a:pt x="11270" y="6313"/>
                    <a:pt x="10989" y="5316"/>
                  </a:cubicBezTo>
                  <a:cubicBezTo>
                    <a:pt x="11048" y="5304"/>
                    <a:pt x="11147" y="5292"/>
                    <a:pt x="11259" y="5275"/>
                  </a:cubicBezTo>
                  <a:cubicBezTo>
                    <a:pt x="11112" y="5040"/>
                    <a:pt x="10960" y="4805"/>
                    <a:pt x="10854" y="4647"/>
                  </a:cubicBezTo>
                  <a:cubicBezTo>
                    <a:pt x="11974" y="4201"/>
                    <a:pt x="13142" y="3738"/>
                    <a:pt x="14303" y="3274"/>
                  </a:cubicBezTo>
                  <a:cubicBezTo>
                    <a:pt x="14629" y="3144"/>
                    <a:pt x="14948" y="3085"/>
                    <a:pt x="15262" y="3085"/>
                  </a:cubicBezTo>
                  <a:cubicBezTo>
                    <a:pt x="15740" y="3085"/>
                    <a:pt x="16207" y="3222"/>
                    <a:pt x="16668" y="3456"/>
                  </a:cubicBezTo>
                  <a:cubicBezTo>
                    <a:pt x="16885" y="3562"/>
                    <a:pt x="17090" y="3685"/>
                    <a:pt x="17395" y="3861"/>
                  </a:cubicBezTo>
                  <a:cubicBezTo>
                    <a:pt x="17125" y="3949"/>
                    <a:pt x="16949" y="4025"/>
                    <a:pt x="16756" y="4066"/>
                  </a:cubicBezTo>
                  <a:cubicBezTo>
                    <a:pt x="15711" y="4295"/>
                    <a:pt x="14696" y="4629"/>
                    <a:pt x="13734" y="5110"/>
                  </a:cubicBezTo>
                  <a:cubicBezTo>
                    <a:pt x="13213" y="5365"/>
                    <a:pt x="12672" y="5470"/>
                    <a:pt x="12118" y="5470"/>
                  </a:cubicBezTo>
                  <a:cubicBezTo>
                    <a:pt x="11881" y="5470"/>
                    <a:pt x="11641" y="5451"/>
                    <a:pt x="11399" y="5415"/>
                  </a:cubicBezTo>
                  <a:lnTo>
                    <a:pt x="11399" y="5415"/>
                  </a:lnTo>
                  <a:lnTo>
                    <a:pt x="12432" y="6295"/>
                  </a:lnTo>
                  <a:lnTo>
                    <a:pt x="12432" y="6026"/>
                  </a:lnTo>
                  <a:cubicBezTo>
                    <a:pt x="13159" y="6325"/>
                    <a:pt x="13963" y="6372"/>
                    <a:pt x="14479" y="7046"/>
                  </a:cubicBezTo>
                  <a:cubicBezTo>
                    <a:pt x="14456" y="6911"/>
                    <a:pt x="14427" y="6782"/>
                    <a:pt x="14391" y="6583"/>
                  </a:cubicBezTo>
                  <a:lnTo>
                    <a:pt x="14391" y="6583"/>
                  </a:lnTo>
                  <a:cubicBezTo>
                    <a:pt x="15242" y="6606"/>
                    <a:pt x="16075" y="6600"/>
                    <a:pt x="16773" y="7228"/>
                  </a:cubicBezTo>
                  <a:cubicBezTo>
                    <a:pt x="16844" y="7304"/>
                    <a:pt x="17002" y="7293"/>
                    <a:pt x="17119" y="7322"/>
                  </a:cubicBezTo>
                  <a:cubicBezTo>
                    <a:pt x="17102" y="7158"/>
                    <a:pt x="17078" y="6993"/>
                    <a:pt x="17061" y="6753"/>
                  </a:cubicBezTo>
                  <a:cubicBezTo>
                    <a:pt x="16627" y="6677"/>
                    <a:pt x="16122" y="6589"/>
                    <a:pt x="15606" y="6501"/>
                  </a:cubicBezTo>
                  <a:cubicBezTo>
                    <a:pt x="15600" y="6466"/>
                    <a:pt x="15600" y="6436"/>
                    <a:pt x="15600" y="6401"/>
                  </a:cubicBezTo>
                  <a:cubicBezTo>
                    <a:pt x="16040" y="6295"/>
                    <a:pt x="16480" y="6184"/>
                    <a:pt x="16920" y="6078"/>
                  </a:cubicBezTo>
                  <a:cubicBezTo>
                    <a:pt x="16914" y="6031"/>
                    <a:pt x="16914" y="5996"/>
                    <a:pt x="16902" y="5949"/>
                  </a:cubicBezTo>
                  <a:lnTo>
                    <a:pt x="16533" y="5932"/>
                  </a:lnTo>
                  <a:cubicBezTo>
                    <a:pt x="15836" y="6121"/>
                    <a:pt x="15140" y="6273"/>
                    <a:pt x="14443" y="6273"/>
                  </a:cubicBezTo>
                  <a:cubicBezTo>
                    <a:pt x="13948" y="6273"/>
                    <a:pt x="13453" y="6197"/>
                    <a:pt x="12954" y="6002"/>
                  </a:cubicBezTo>
                  <a:cubicBezTo>
                    <a:pt x="12790" y="5938"/>
                    <a:pt x="12637" y="5873"/>
                    <a:pt x="12373" y="5762"/>
                  </a:cubicBezTo>
                  <a:cubicBezTo>
                    <a:pt x="12620" y="5679"/>
                    <a:pt x="12766" y="5627"/>
                    <a:pt x="12913" y="5586"/>
                  </a:cubicBezTo>
                  <a:cubicBezTo>
                    <a:pt x="13148" y="5521"/>
                    <a:pt x="13400" y="5498"/>
                    <a:pt x="13611" y="5392"/>
                  </a:cubicBezTo>
                  <a:cubicBezTo>
                    <a:pt x="14955" y="4735"/>
                    <a:pt x="16392" y="4365"/>
                    <a:pt x="17835" y="4054"/>
                  </a:cubicBezTo>
                  <a:cubicBezTo>
                    <a:pt x="18043" y="4008"/>
                    <a:pt x="18250" y="3988"/>
                    <a:pt x="18457" y="3988"/>
                  </a:cubicBezTo>
                  <a:cubicBezTo>
                    <a:pt x="19092" y="3988"/>
                    <a:pt x="19725" y="4175"/>
                    <a:pt x="20375" y="4365"/>
                  </a:cubicBezTo>
                  <a:cubicBezTo>
                    <a:pt x="19923" y="4494"/>
                    <a:pt x="19483" y="4618"/>
                    <a:pt x="19038" y="4741"/>
                  </a:cubicBezTo>
                  <a:cubicBezTo>
                    <a:pt x="18392" y="5063"/>
                    <a:pt x="17741" y="5380"/>
                    <a:pt x="16979" y="5762"/>
                  </a:cubicBezTo>
                  <a:cubicBezTo>
                    <a:pt x="17100" y="5809"/>
                    <a:pt x="17201" y="5828"/>
                    <a:pt x="17290" y="5828"/>
                  </a:cubicBezTo>
                  <a:cubicBezTo>
                    <a:pt x="17540" y="5828"/>
                    <a:pt x="17684" y="5678"/>
                    <a:pt x="17853" y="5609"/>
                  </a:cubicBezTo>
                  <a:cubicBezTo>
                    <a:pt x="18686" y="5263"/>
                    <a:pt x="19501" y="4876"/>
                    <a:pt x="20352" y="4594"/>
                  </a:cubicBezTo>
                  <a:cubicBezTo>
                    <a:pt x="20529" y="4536"/>
                    <a:pt x="20695" y="4509"/>
                    <a:pt x="20853" y="4509"/>
                  </a:cubicBezTo>
                  <a:cubicBezTo>
                    <a:pt x="21522" y="4509"/>
                    <a:pt x="22031" y="4992"/>
                    <a:pt x="22563" y="5586"/>
                  </a:cubicBezTo>
                  <a:cubicBezTo>
                    <a:pt x="21812" y="5674"/>
                    <a:pt x="21167" y="5756"/>
                    <a:pt x="20522" y="5826"/>
                  </a:cubicBezTo>
                  <a:cubicBezTo>
                    <a:pt x="20633" y="5944"/>
                    <a:pt x="20737" y="5980"/>
                    <a:pt x="20838" y="5980"/>
                  </a:cubicBezTo>
                  <a:cubicBezTo>
                    <a:pt x="20977" y="5980"/>
                    <a:pt x="21112" y="5913"/>
                    <a:pt x="21255" y="5902"/>
                  </a:cubicBezTo>
                  <a:cubicBezTo>
                    <a:pt x="21519" y="5873"/>
                    <a:pt x="21789" y="5908"/>
                    <a:pt x="22047" y="5855"/>
                  </a:cubicBezTo>
                  <a:cubicBezTo>
                    <a:pt x="22178" y="5831"/>
                    <a:pt x="22304" y="5819"/>
                    <a:pt x="22425" y="5819"/>
                  </a:cubicBezTo>
                  <a:cubicBezTo>
                    <a:pt x="22991" y="5819"/>
                    <a:pt x="23452" y="6083"/>
                    <a:pt x="23848" y="6548"/>
                  </a:cubicBezTo>
                  <a:cubicBezTo>
                    <a:pt x="23136" y="6774"/>
                    <a:pt x="22165" y="6892"/>
                    <a:pt x="21056" y="6892"/>
                  </a:cubicBezTo>
                  <a:cubicBezTo>
                    <a:pt x="20412" y="6892"/>
                    <a:pt x="19722" y="6852"/>
                    <a:pt x="19008" y="6771"/>
                  </a:cubicBezTo>
                  <a:cubicBezTo>
                    <a:pt x="19501" y="6518"/>
                    <a:pt x="19888" y="6313"/>
                    <a:pt x="20275" y="6114"/>
                  </a:cubicBezTo>
                  <a:cubicBezTo>
                    <a:pt x="20211" y="6102"/>
                    <a:pt x="20148" y="6097"/>
                    <a:pt x="20087" y="6097"/>
                  </a:cubicBezTo>
                  <a:cubicBezTo>
                    <a:pt x="19639" y="6097"/>
                    <a:pt x="19283" y="6372"/>
                    <a:pt x="18885" y="6507"/>
                  </a:cubicBezTo>
                  <a:cubicBezTo>
                    <a:pt x="18428" y="6665"/>
                    <a:pt x="17952" y="6747"/>
                    <a:pt x="17442" y="6870"/>
                  </a:cubicBezTo>
                  <a:cubicBezTo>
                    <a:pt x="17556" y="6916"/>
                    <a:pt x="17659" y="7023"/>
                    <a:pt x="17762" y="7023"/>
                  </a:cubicBezTo>
                  <a:cubicBezTo>
                    <a:pt x="17765" y="7023"/>
                    <a:pt x="17768" y="7023"/>
                    <a:pt x="17770" y="7023"/>
                  </a:cubicBezTo>
                  <a:cubicBezTo>
                    <a:pt x="17809" y="7021"/>
                    <a:pt x="17847" y="7020"/>
                    <a:pt x="17884" y="7020"/>
                  </a:cubicBezTo>
                  <a:cubicBezTo>
                    <a:pt x="18508" y="7020"/>
                    <a:pt x="19027" y="7290"/>
                    <a:pt x="19530" y="7633"/>
                  </a:cubicBezTo>
                  <a:cubicBezTo>
                    <a:pt x="19545" y="7641"/>
                    <a:pt x="19564" y="7644"/>
                    <a:pt x="19585" y="7644"/>
                  </a:cubicBezTo>
                  <a:cubicBezTo>
                    <a:pt x="19638" y="7644"/>
                    <a:pt x="19706" y="7624"/>
                    <a:pt x="19765" y="7615"/>
                  </a:cubicBezTo>
                  <a:lnTo>
                    <a:pt x="19302" y="7111"/>
                  </a:lnTo>
                  <a:cubicBezTo>
                    <a:pt x="19699" y="7067"/>
                    <a:pt x="20013" y="7041"/>
                    <a:pt x="20270" y="7041"/>
                  </a:cubicBezTo>
                  <a:cubicBezTo>
                    <a:pt x="21113" y="7041"/>
                    <a:pt x="21350" y="7322"/>
                    <a:pt x="21889" y="8184"/>
                  </a:cubicBezTo>
                  <a:cubicBezTo>
                    <a:pt x="22288" y="8167"/>
                    <a:pt x="21871" y="7703"/>
                    <a:pt x="22270" y="7633"/>
                  </a:cubicBezTo>
                  <a:lnTo>
                    <a:pt x="22270" y="7633"/>
                  </a:lnTo>
                  <a:cubicBezTo>
                    <a:pt x="22487" y="7727"/>
                    <a:pt x="22763" y="7873"/>
                    <a:pt x="23050" y="7991"/>
                  </a:cubicBezTo>
                  <a:cubicBezTo>
                    <a:pt x="23267" y="8079"/>
                    <a:pt x="23502" y="8132"/>
                    <a:pt x="23731" y="8196"/>
                  </a:cubicBezTo>
                  <a:cubicBezTo>
                    <a:pt x="23437" y="7997"/>
                    <a:pt x="23150" y="7785"/>
                    <a:pt x="22816" y="7615"/>
                  </a:cubicBezTo>
                  <a:cubicBezTo>
                    <a:pt x="22616" y="7492"/>
                    <a:pt x="22399" y="7387"/>
                    <a:pt x="22088" y="7228"/>
                  </a:cubicBezTo>
                  <a:cubicBezTo>
                    <a:pt x="22580" y="7019"/>
                    <a:pt x="23040" y="6894"/>
                    <a:pt x="23484" y="6894"/>
                  </a:cubicBezTo>
                  <a:cubicBezTo>
                    <a:pt x="23886" y="6894"/>
                    <a:pt x="24276" y="6997"/>
                    <a:pt x="24664" y="7234"/>
                  </a:cubicBezTo>
                  <a:cubicBezTo>
                    <a:pt x="24722" y="7193"/>
                    <a:pt x="24775" y="7146"/>
                    <a:pt x="24822" y="7105"/>
                  </a:cubicBezTo>
                  <a:cubicBezTo>
                    <a:pt x="24071" y="6460"/>
                    <a:pt x="23285" y="5832"/>
                    <a:pt x="22558" y="5157"/>
                  </a:cubicBezTo>
                  <a:cubicBezTo>
                    <a:pt x="21619" y="4277"/>
                    <a:pt x="20510" y="3890"/>
                    <a:pt x="19261" y="3779"/>
                  </a:cubicBezTo>
                  <a:cubicBezTo>
                    <a:pt x="18439" y="3708"/>
                    <a:pt x="17594" y="3661"/>
                    <a:pt x="16861" y="3215"/>
                  </a:cubicBezTo>
                  <a:cubicBezTo>
                    <a:pt x="15840" y="2594"/>
                    <a:pt x="14820" y="1978"/>
                    <a:pt x="13840" y="1303"/>
                  </a:cubicBezTo>
                  <a:cubicBezTo>
                    <a:pt x="13019" y="740"/>
                    <a:pt x="12121" y="376"/>
                    <a:pt x="11171" y="153"/>
                  </a:cubicBezTo>
                  <a:cubicBezTo>
                    <a:pt x="10756" y="52"/>
                    <a:pt x="10346" y="0"/>
                    <a:pt x="994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6"/>
            <p:cNvSpPr/>
            <p:nvPr/>
          </p:nvSpPr>
          <p:spPr>
            <a:xfrm>
              <a:off x="1591350" y="3534450"/>
              <a:ext cx="325925" cy="373425"/>
            </a:xfrm>
            <a:custGeom>
              <a:avLst/>
              <a:gdLst/>
              <a:ahLst/>
              <a:cxnLst/>
              <a:rect l="l" t="t" r="r" b="b"/>
              <a:pathLst>
                <a:path w="13037" h="14937" extrusionOk="0">
                  <a:moveTo>
                    <a:pt x="535" y="1045"/>
                  </a:moveTo>
                  <a:lnTo>
                    <a:pt x="535" y="1045"/>
                  </a:lnTo>
                  <a:cubicBezTo>
                    <a:pt x="555" y="1049"/>
                    <a:pt x="576" y="1054"/>
                    <a:pt x="596" y="1059"/>
                  </a:cubicBezTo>
                  <a:lnTo>
                    <a:pt x="596" y="1059"/>
                  </a:lnTo>
                  <a:cubicBezTo>
                    <a:pt x="576" y="1054"/>
                    <a:pt x="556" y="1049"/>
                    <a:pt x="535" y="1045"/>
                  </a:cubicBezTo>
                  <a:close/>
                  <a:moveTo>
                    <a:pt x="9276" y="5550"/>
                  </a:moveTo>
                  <a:cubicBezTo>
                    <a:pt x="9287" y="5568"/>
                    <a:pt x="9305" y="5591"/>
                    <a:pt x="9317" y="5603"/>
                  </a:cubicBezTo>
                  <a:cubicBezTo>
                    <a:pt x="9305" y="5621"/>
                    <a:pt x="9282" y="5632"/>
                    <a:pt x="9276" y="5656"/>
                  </a:cubicBezTo>
                  <a:cubicBezTo>
                    <a:pt x="9258" y="5638"/>
                    <a:pt x="9229" y="5621"/>
                    <a:pt x="9229" y="5603"/>
                  </a:cubicBezTo>
                  <a:cubicBezTo>
                    <a:pt x="9229" y="5580"/>
                    <a:pt x="9258" y="5568"/>
                    <a:pt x="9276" y="5550"/>
                  </a:cubicBezTo>
                  <a:close/>
                  <a:moveTo>
                    <a:pt x="2277" y="1326"/>
                  </a:moveTo>
                  <a:lnTo>
                    <a:pt x="2277" y="1326"/>
                  </a:lnTo>
                  <a:cubicBezTo>
                    <a:pt x="2658" y="1379"/>
                    <a:pt x="3004" y="1432"/>
                    <a:pt x="3327" y="1473"/>
                  </a:cubicBezTo>
                  <a:cubicBezTo>
                    <a:pt x="3497" y="1667"/>
                    <a:pt x="3638" y="1837"/>
                    <a:pt x="3785" y="2013"/>
                  </a:cubicBezTo>
                  <a:cubicBezTo>
                    <a:pt x="3732" y="1820"/>
                    <a:pt x="3806" y="1696"/>
                    <a:pt x="3967" y="1696"/>
                  </a:cubicBezTo>
                  <a:cubicBezTo>
                    <a:pt x="3987" y="1696"/>
                    <a:pt x="4009" y="1698"/>
                    <a:pt x="4031" y="1702"/>
                  </a:cubicBezTo>
                  <a:cubicBezTo>
                    <a:pt x="4407" y="1778"/>
                    <a:pt x="4811" y="1819"/>
                    <a:pt x="5122" y="2013"/>
                  </a:cubicBezTo>
                  <a:cubicBezTo>
                    <a:pt x="5322" y="2136"/>
                    <a:pt x="5404" y="2488"/>
                    <a:pt x="5486" y="2752"/>
                  </a:cubicBezTo>
                  <a:cubicBezTo>
                    <a:pt x="5545" y="2928"/>
                    <a:pt x="5504" y="3133"/>
                    <a:pt x="5515" y="3321"/>
                  </a:cubicBezTo>
                  <a:cubicBezTo>
                    <a:pt x="5486" y="3755"/>
                    <a:pt x="5445" y="4183"/>
                    <a:pt x="5416" y="4606"/>
                  </a:cubicBezTo>
                  <a:cubicBezTo>
                    <a:pt x="5398" y="4964"/>
                    <a:pt x="5369" y="5321"/>
                    <a:pt x="5339" y="5685"/>
                  </a:cubicBezTo>
                  <a:cubicBezTo>
                    <a:pt x="5369" y="6008"/>
                    <a:pt x="5404" y="6330"/>
                    <a:pt x="5445" y="6753"/>
                  </a:cubicBezTo>
                  <a:cubicBezTo>
                    <a:pt x="5142" y="6625"/>
                    <a:pt x="4892" y="6514"/>
                    <a:pt x="4647" y="6404"/>
                  </a:cubicBezTo>
                  <a:lnTo>
                    <a:pt x="4647" y="6404"/>
                  </a:lnTo>
                  <a:cubicBezTo>
                    <a:pt x="4648" y="6378"/>
                    <a:pt x="4652" y="6357"/>
                    <a:pt x="4641" y="6336"/>
                  </a:cubicBezTo>
                  <a:cubicBezTo>
                    <a:pt x="4060" y="5357"/>
                    <a:pt x="4031" y="4277"/>
                    <a:pt x="4055" y="3168"/>
                  </a:cubicBezTo>
                  <a:cubicBezTo>
                    <a:pt x="4060" y="2781"/>
                    <a:pt x="3861" y="2394"/>
                    <a:pt x="3761" y="2001"/>
                  </a:cubicBezTo>
                  <a:cubicBezTo>
                    <a:pt x="3755" y="2118"/>
                    <a:pt x="3732" y="2230"/>
                    <a:pt x="3738" y="2347"/>
                  </a:cubicBezTo>
                  <a:cubicBezTo>
                    <a:pt x="3773" y="3069"/>
                    <a:pt x="3820" y="3784"/>
                    <a:pt x="3773" y="4518"/>
                  </a:cubicBezTo>
                  <a:cubicBezTo>
                    <a:pt x="3116" y="3544"/>
                    <a:pt x="2394" y="2617"/>
                    <a:pt x="2277" y="1326"/>
                  </a:cubicBezTo>
                  <a:close/>
                  <a:moveTo>
                    <a:pt x="11953" y="8235"/>
                  </a:moveTo>
                  <a:cubicBezTo>
                    <a:pt x="11954" y="8235"/>
                    <a:pt x="11956" y="8236"/>
                    <a:pt x="11957" y="8237"/>
                  </a:cubicBezTo>
                  <a:cubicBezTo>
                    <a:pt x="11967" y="8244"/>
                    <a:pt x="11975" y="8254"/>
                    <a:pt x="11983" y="8265"/>
                  </a:cubicBezTo>
                  <a:lnTo>
                    <a:pt x="11983" y="8265"/>
                  </a:lnTo>
                  <a:lnTo>
                    <a:pt x="11922" y="8249"/>
                  </a:lnTo>
                  <a:cubicBezTo>
                    <a:pt x="11936" y="8244"/>
                    <a:pt x="11946" y="8235"/>
                    <a:pt x="11953" y="8235"/>
                  </a:cubicBezTo>
                  <a:close/>
                  <a:moveTo>
                    <a:pt x="13036" y="8865"/>
                  </a:moveTo>
                  <a:cubicBezTo>
                    <a:pt x="13029" y="8866"/>
                    <a:pt x="13022" y="8867"/>
                    <a:pt x="13015" y="8868"/>
                  </a:cubicBezTo>
                  <a:lnTo>
                    <a:pt x="13015" y="8868"/>
                  </a:lnTo>
                  <a:cubicBezTo>
                    <a:pt x="13020" y="8873"/>
                    <a:pt x="13025" y="8877"/>
                    <a:pt x="13030" y="8882"/>
                  </a:cubicBezTo>
                  <a:lnTo>
                    <a:pt x="13036" y="8865"/>
                  </a:lnTo>
                  <a:close/>
                  <a:moveTo>
                    <a:pt x="9287" y="5709"/>
                  </a:moveTo>
                  <a:cubicBezTo>
                    <a:pt x="10003" y="6512"/>
                    <a:pt x="10748" y="7128"/>
                    <a:pt x="10402" y="8237"/>
                  </a:cubicBezTo>
                  <a:cubicBezTo>
                    <a:pt x="10361" y="8378"/>
                    <a:pt x="10373" y="8530"/>
                    <a:pt x="10332" y="8671"/>
                  </a:cubicBezTo>
                  <a:cubicBezTo>
                    <a:pt x="9980" y="9792"/>
                    <a:pt x="9727" y="10918"/>
                    <a:pt x="9815" y="12162"/>
                  </a:cubicBezTo>
                  <a:cubicBezTo>
                    <a:pt x="9651" y="11933"/>
                    <a:pt x="9487" y="11692"/>
                    <a:pt x="9305" y="11475"/>
                  </a:cubicBezTo>
                  <a:cubicBezTo>
                    <a:pt x="9253" y="11412"/>
                    <a:pt x="9133" y="11411"/>
                    <a:pt x="9046" y="11383"/>
                  </a:cubicBezTo>
                  <a:lnTo>
                    <a:pt x="9046" y="11383"/>
                  </a:lnTo>
                  <a:cubicBezTo>
                    <a:pt x="9037" y="11258"/>
                    <a:pt x="9062" y="11114"/>
                    <a:pt x="9006" y="11024"/>
                  </a:cubicBezTo>
                  <a:cubicBezTo>
                    <a:pt x="8425" y="10056"/>
                    <a:pt x="8484" y="9035"/>
                    <a:pt x="8836" y="8055"/>
                  </a:cubicBezTo>
                  <a:cubicBezTo>
                    <a:pt x="9100" y="7334"/>
                    <a:pt x="9311" y="6624"/>
                    <a:pt x="9287" y="5709"/>
                  </a:cubicBezTo>
                  <a:close/>
                  <a:moveTo>
                    <a:pt x="915" y="1005"/>
                  </a:moveTo>
                  <a:cubicBezTo>
                    <a:pt x="1099" y="1027"/>
                    <a:pt x="1283" y="1034"/>
                    <a:pt x="1462" y="1086"/>
                  </a:cubicBezTo>
                  <a:cubicBezTo>
                    <a:pt x="2113" y="1262"/>
                    <a:pt x="2142" y="1321"/>
                    <a:pt x="2060" y="2159"/>
                  </a:cubicBezTo>
                  <a:cubicBezTo>
                    <a:pt x="1949" y="2071"/>
                    <a:pt x="1866" y="1995"/>
                    <a:pt x="1778" y="1925"/>
                  </a:cubicBezTo>
                  <a:cubicBezTo>
                    <a:pt x="1743" y="1966"/>
                    <a:pt x="1702" y="2001"/>
                    <a:pt x="1661" y="2048"/>
                  </a:cubicBezTo>
                  <a:cubicBezTo>
                    <a:pt x="1849" y="2294"/>
                    <a:pt x="2025" y="2547"/>
                    <a:pt x="2236" y="2852"/>
                  </a:cubicBezTo>
                  <a:cubicBezTo>
                    <a:pt x="2060" y="2881"/>
                    <a:pt x="1890" y="2910"/>
                    <a:pt x="1731" y="2934"/>
                  </a:cubicBezTo>
                  <a:cubicBezTo>
                    <a:pt x="2711" y="3075"/>
                    <a:pt x="3063" y="3802"/>
                    <a:pt x="3356" y="4582"/>
                  </a:cubicBezTo>
                  <a:cubicBezTo>
                    <a:pt x="3380" y="4641"/>
                    <a:pt x="3409" y="4694"/>
                    <a:pt x="3439" y="4752"/>
                  </a:cubicBezTo>
                  <a:cubicBezTo>
                    <a:pt x="3403" y="4758"/>
                    <a:pt x="3356" y="4776"/>
                    <a:pt x="3321" y="4782"/>
                  </a:cubicBezTo>
                  <a:cubicBezTo>
                    <a:pt x="3233" y="4770"/>
                    <a:pt x="3151" y="4758"/>
                    <a:pt x="3063" y="4752"/>
                  </a:cubicBezTo>
                  <a:cubicBezTo>
                    <a:pt x="3034" y="4788"/>
                    <a:pt x="2999" y="4829"/>
                    <a:pt x="2969" y="4864"/>
                  </a:cubicBezTo>
                  <a:cubicBezTo>
                    <a:pt x="3532" y="5093"/>
                    <a:pt x="3884" y="5539"/>
                    <a:pt x="4195" y="6037"/>
                  </a:cubicBezTo>
                  <a:cubicBezTo>
                    <a:pt x="4282" y="6185"/>
                    <a:pt x="4311" y="6430"/>
                    <a:pt x="4533" y="6430"/>
                  </a:cubicBezTo>
                  <a:cubicBezTo>
                    <a:pt x="4564" y="6430"/>
                    <a:pt x="4599" y="6426"/>
                    <a:pt x="4639" y="6415"/>
                  </a:cubicBezTo>
                  <a:lnTo>
                    <a:pt x="4639" y="6415"/>
                  </a:lnTo>
                  <a:cubicBezTo>
                    <a:pt x="4616" y="6539"/>
                    <a:pt x="4593" y="6660"/>
                    <a:pt x="4565" y="6835"/>
                  </a:cubicBezTo>
                  <a:cubicBezTo>
                    <a:pt x="3491" y="6829"/>
                    <a:pt x="2465" y="6677"/>
                    <a:pt x="1614" y="5902"/>
                  </a:cubicBezTo>
                  <a:cubicBezTo>
                    <a:pt x="1561" y="5861"/>
                    <a:pt x="1485" y="5855"/>
                    <a:pt x="1421" y="5826"/>
                  </a:cubicBezTo>
                  <a:lnTo>
                    <a:pt x="1421" y="5826"/>
                  </a:lnTo>
                  <a:cubicBezTo>
                    <a:pt x="1444" y="5920"/>
                    <a:pt x="1426" y="6037"/>
                    <a:pt x="1479" y="6102"/>
                  </a:cubicBezTo>
                  <a:cubicBezTo>
                    <a:pt x="1861" y="6548"/>
                    <a:pt x="2383" y="6753"/>
                    <a:pt x="2934" y="6882"/>
                  </a:cubicBezTo>
                  <a:cubicBezTo>
                    <a:pt x="3796" y="7087"/>
                    <a:pt x="4665" y="7269"/>
                    <a:pt x="5527" y="7457"/>
                  </a:cubicBezTo>
                  <a:cubicBezTo>
                    <a:pt x="6319" y="7510"/>
                    <a:pt x="6876" y="7955"/>
                    <a:pt x="7375" y="8525"/>
                  </a:cubicBezTo>
                  <a:cubicBezTo>
                    <a:pt x="7404" y="8501"/>
                    <a:pt x="7434" y="8472"/>
                    <a:pt x="7463" y="8448"/>
                  </a:cubicBezTo>
                  <a:cubicBezTo>
                    <a:pt x="7222" y="7592"/>
                    <a:pt x="7217" y="6724"/>
                    <a:pt x="7381" y="5844"/>
                  </a:cubicBezTo>
                  <a:cubicBezTo>
                    <a:pt x="7440" y="5544"/>
                    <a:pt x="7440" y="5222"/>
                    <a:pt x="7410" y="4905"/>
                  </a:cubicBezTo>
                  <a:lnTo>
                    <a:pt x="7410" y="4905"/>
                  </a:lnTo>
                  <a:cubicBezTo>
                    <a:pt x="7099" y="5533"/>
                    <a:pt x="7076" y="6213"/>
                    <a:pt x="7029" y="6888"/>
                  </a:cubicBezTo>
                  <a:lnTo>
                    <a:pt x="6988" y="7730"/>
                  </a:lnTo>
                  <a:lnTo>
                    <a:pt x="6988" y="7730"/>
                  </a:lnTo>
                  <a:cubicBezTo>
                    <a:pt x="5737" y="7131"/>
                    <a:pt x="5463" y="6106"/>
                    <a:pt x="5639" y="4817"/>
                  </a:cubicBezTo>
                  <a:cubicBezTo>
                    <a:pt x="5750" y="4007"/>
                    <a:pt x="5732" y="3174"/>
                    <a:pt x="5785" y="2277"/>
                  </a:cubicBezTo>
                  <a:cubicBezTo>
                    <a:pt x="5926" y="2324"/>
                    <a:pt x="6137" y="2353"/>
                    <a:pt x="6290" y="2464"/>
                  </a:cubicBezTo>
                  <a:cubicBezTo>
                    <a:pt x="6906" y="2899"/>
                    <a:pt x="7545" y="3309"/>
                    <a:pt x="8097" y="3814"/>
                  </a:cubicBezTo>
                  <a:cubicBezTo>
                    <a:pt x="9182" y="4805"/>
                    <a:pt x="9241" y="6066"/>
                    <a:pt x="8865" y="7386"/>
                  </a:cubicBezTo>
                  <a:cubicBezTo>
                    <a:pt x="8671" y="8055"/>
                    <a:pt x="8431" y="8712"/>
                    <a:pt x="8220" y="9346"/>
                  </a:cubicBezTo>
                  <a:cubicBezTo>
                    <a:pt x="7909" y="9305"/>
                    <a:pt x="7516" y="9246"/>
                    <a:pt x="7117" y="9199"/>
                  </a:cubicBezTo>
                  <a:lnTo>
                    <a:pt x="7117" y="9199"/>
                  </a:lnTo>
                  <a:cubicBezTo>
                    <a:pt x="7205" y="9293"/>
                    <a:pt x="7281" y="9416"/>
                    <a:pt x="7393" y="9475"/>
                  </a:cubicBezTo>
                  <a:cubicBezTo>
                    <a:pt x="7921" y="9768"/>
                    <a:pt x="8056" y="9921"/>
                    <a:pt x="8343" y="10654"/>
                  </a:cubicBezTo>
                  <a:cubicBezTo>
                    <a:pt x="8009" y="10595"/>
                    <a:pt x="7721" y="10554"/>
                    <a:pt x="7434" y="10507"/>
                  </a:cubicBezTo>
                  <a:lnTo>
                    <a:pt x="7434" y="10507"/>
                  </a:lnTo>
                  <a:cubicBezTo>
                    <a:pt x="7545" y="10607"/>
                    <a:pt x="7645" y="10730"/>
                    <a:pt x="7780" y="10795"/>
                  </a:cubicBezTo>
                  <a:cubicBezTo>
                    <a:pt x="8196" y="11006"/>
                    <a:pt x="8625" y="11200"/>
                    <a:pt x="9047" y="11399"/>
                  </a:cubicBezTo>
                  <a:cubicBezTo>
                    <a:pt x="9047" y="11396"/>
                    <a:pt x="9046" y="11393"/>
                    <a:pt x="9046" y="11390"/>
                  </a:cubicBezTo>
                  <a:lnTo>
                    <a:pt x="9046" y="11390"/>
                  </a:lnTo>
                  <a:cubicBezTo>
                    <a:pt x="9226" y="11704"/>
                    <a:pt x="9401" y="12024"/>
                    <a:pt x="9581" y="12338"/>
                  </a:cubicBezTo>
                  <a:cubicBezTo>
                    <a:pt x="9604" y="12396"/>
                    <a:pt x="9628" y="12443"/>
                    <a:pt x="9651" y="12502"/>
                  </a:cubicBezTo>
                  <a:cubicBezTo>
                    <a:pt x="9575" y="12490"/>
                    <a:pt x="9505" y="12484"/>
                    <a:pt x="9428" y="12473"/>
                  </a:cubicBezTo>
                  <a:cubicBezTo>
                    <a:pt x="8990" y="12297"/>
                    <a:pt x="8543" y="12248"/>
                    <a:pt x="8094" y="12248"/>
                  </a:cubicBezTo>
                  <a:cubicBezTo>
                    <a:pt x="7672" y="12248"/>
                    <a:pt x="7247" y="12292"/>
                    <a:pt x="6824" y="12314"/>
                  </a:cubicBezTo>
                  <a:cubicBezTo>
                    <a:pt x="6513" y="12326"/>
                    <a:pt x="6196" y="12373"/>
                    <a:pt x="5879" y="12396"/>
                  </a:cubicBezTo>
                  <a:cubicBezTo>
                    <a:pt x="5826" y="12400"/>
                    <a:pt x="5773" y="12402"/>
                    <a:pt x="5722" y="12402"/>
                  </a:cubicBezTo>
                  <a:cubicBezTo>
                    <a:pt x="5212" y="12402"/>
                    <a:pt x="4790" y="12217"/>
                    <a:pt x="4407" y="11839"/>
                  </a:cubicBezTo>
                  <a:cubicBezTo>
                    <a:pt x="3961" y="11399"/>
                    <a:pt x="3439" y="11024"/>
                    <a:pt x="2963" y="10613"/>
                  </a:cubicBezTo>
                  <a:cubicBezTo>
                    <a:pt x="2740" y="10419"/>
                    <a:pt x="2541" y="10208"/>
                    <a:pt x="2330" y="10003"/>
                  </a:cubicBezTo>
                  <a:cubicBezTo>
                    <a:pt x="2295" y="9932"/>
                    <a:pt x="2259" y="9862"/>
                    <a:pt x="2218" y="9798"/>
                  </a:cubicBezTo>
                  <a:lnTo>
                    <a:pt x="2218" y="9798"/>
                  </a:lnTo>
                  <a:cubicBezTo>
                    <a:pt x="2324" y="9803"/>
                    <a:pt x="2424" y="9821"/>
                    <a:pt x="2529" y="9827"/>
                  </a:cubicBezTo>
                  <a:cubicBezTo>
                    <a:pt x="3491" y="9909"/>
                    <a:pt x="4459" y="9968"/>
                    <a:pt x="5416" y="10085"/>
                  </a:cubicBezTo>
                  <a:cubicBezTo>
                    <a:pt x="5926" y="10144"/>
                    <a:pt x="6407" y="10296"/>
                    <a:pt x="6906" y="10408"/>
                  </a:cubicBezTo>
                  <a:cubicBezTo>
                    <a:pt x="7088" y="10443"/>
                    <a:pt x="7281" y="10472"/>
                    <a:pt x="7463" y="10502"/>
                  </a:cubicBezTo>
                  <a:cubicBezTo>
                    <a:pt x="6941" y="10085"/>
                    <a:pt x="6307" y="9997"/>
                    <a:pt x="5674" y="9891"/>
                  </a:cubicBezTo>
                  <a:cubicBezTo>
                    <a:pt x="5439" y="9856"/>
                    <a:pt x="5199" y="9833"/>
                    <a:pt x="4964" y="9803"/>
                  </a:cubicBezTo>
                  <a:cubicBezTo>
                    <a:pt x="4025" y="9803"/>
                    <a:pt x="3081" y="9756"/>
                    <a:pt x="2160" y="9522"/>
                  </a:cubicBezTo>
                  <a:cubicBezTo>
                    <a:pt x="1333" y="9035"/>
                    <a:pt x="810" y="8360"/>
                    <a:pt x="828" y="7357"/>
                  </a:cubicBezTo>
                  <a:cubicBezTo>
                    <a:pt x="834" y="7128"/>
                    <a:pt x="910" y="6982"/>
                    <a:pt x="1157" y="6982"/>
                  </a:cubicBezTo>
                  <a:cubicBezTo>
                    <a:pt x="805" y="6577"/>
                    <a:pt x="810" y="6108"/>
                    <a:pt x="910" y="5632"/>
                  </a:cubicBezTo>
                  <a:lnTo>
                    <a:pt x="910" y="5632"/>
                  </a:lnTo>
                  <a:cubicBezTo>
                    <a:pt x="1098" y="5691"/>
                    <a:pt x="1274" y="5744"/>
                    <a:pt x="1450" y="5802"/>
                  </a:cubicBezTo>
                  <a:cubicBezTo>
                    <a:pt x="1350" y="5650"/>
                    <a:pt x="1250" y="5486"/>
                    <a:pt x="1133" y="5339"/>
                  </a:cubicBezTo>
                  <a:cubicBezTo>
                    <a:pt x="1027" y="5198"/>
                    <a:pt x="805" y="5081"/>
                    <a:pt x="793" y="4934"/>
                  </a:cubicBezTo>
                  <a:cubicBezTo>
                    <a:pt x="752" y="4565"/>
                    <a:pt x="799" y="4183"/>
                    <a:pt x="822" y="3808"/>
                  </a:cubicBezTo>
                  <a:cubicBezTo>
                    <a:pt x="828" y="3781"/>
                    <a:pt x="935" y="3758"/>
                    <a:pt x="1001" y="3737"/>
                  </a:cubicBezTo>
                  <a:lnTo>
                    <a:pt x="1001" y="3737"/>
                  </a:lnTo>
                  <a:cubicBezTo>
                    <a:pt x="1002" y="3741"/>
                    <a:pt x="1003" y="3745"/>
                    <a:pt x="1004" y="3749"/>
                  </a:cubicBezTo>
                  <a:lnTo>
                    <a:pt x="1016" y="3732"/>
                  </a:lnTo>
                  <a:lnTo>
                    <a:pt x="1016" y="3732"/>
                  </a:lnTo>
                  <a:cubicBezTo>
                    <a:pt x="1011" y="3733"/>
                    <a:pt x="1006" y="3735"/>
                    <a:pt x="1001" y="3737"/>
                  </a:cubicBezTo>
                  <a:lnTo>
                    <a:pt x="1001" y="3737"/>
                  </a:lnTo>
                  <a:cubicBezTo>
                    <a:pt x="938" y="3418"/>
                    <a:pt x="880" y="3099"/>
                    <a:pt x="799" y="2693"/>
                  </a:cubicBezTo>
                  <a:lnTo>
                    <a:pt x="799" y="2693"/>
                  </a:lnTo>
                  <a:cubicBezTo>
                    <a:pt x="1115" y="2764"/>
                    <a:pt x="1303" y="2811"/>
                    <a:pt x="1643" y="2881"/>
                  </a:cubicBezTo>
                  <a:cubicBezTo>
                    <a:pt x="1333" y="2664"/>
                    <a:pt x="1145" y="2523"/>
                    <a:pt x="910" y="2353"/>
                  </a:cubicBezTo>
                  <a:cubicBezTo>
                    <a:pt x="870" y="1971"/>
                    <a:pt x="829" y="1543"/>
                    <a:pt x="783" y="1126"/>
                  </a:cubicBezTo>
                  <a:lnTo>
                    <a:pt x="783" y="1126"/>
                  </a:lnTo>
                  <a:cubicBezTo>
                    <a:pt x="829" y="1085"/>
                    <a:pt x="867" y="1047"/>
                    <a:pt x="915" y="1005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59" y="581"/>
                    <a:pt x="177" y="617"/>
                    <a:pt x="535" y="1045"/>
                  </a:cubicBezTo>
                  <a:cubicBezTo>
                    <a:pt x="752" y="2019"/>
                    <a:pt x="605" y="2981"/>
                    <a:pt x="511" y="3943"/>
                  </a:cubicBezTo>
                  <a:cubicBezTo>
                    <a:pt x="499" y="4084"/>
                    <a:pt x="511" y="4230"/>
                    <a:pt x="517" y="4377"/>
                  </a:cubicBezTo>
                  <a:cubicBezTo>
                    <a:pt x="541" y="5345"/>
                    <a:pt x="769" y="6307"/>
                    <a:pt x="582" y="7281"/>
                  </a:cubicBezTo>
                  <a:cubicBezTo>
                    <a:pt x="458" y="7944"/>
                    <a:pt x="722" y="8507"/>
                    <a:pt x="1145" y="9029"/>
                  </a:cubicBezTo>
                  <a:cubicBezTo>
                    <a:pt x="1749" y="9792"/>
                    <a:pt x="2406" y="10502"/>
                    <a:pt x="3175" y="11112"/>
                  </a:cubicBezTo>
                  <a:cubicBezTo>
                    <a:pt x="4096" y="11845"/>
                    <a:pt x="4888" y="12684"/>
                    <a:pt x="5163" y="13910"/>
                  </a:cubicBezTo>
                  <a:cubicBezTo>
                    <a:pt x="5263" y="14379"/>
                    <a:pt x="5527" y="14819"/>
                    <a:pt x="6084" y="14937"/>
                  </a:cubicBezTo>
                  <a:lnTo>
                    <a:pt x="6137" y="14907"/>
                  </a:lnTo>
                  <a:cubicBezTo>
                    <a:pt x="6290" y="14819"/>
                    <a:pt x="6442" y="14725"/>
                    <a:pt x="6665" y="14602"/>
                  </a:cubicBezTo>
                  <a:cubicBezTo>
                    <a:pt x="6513" y="14526"/>
                    <a:pt x="6395" y="14473"/>
                    <a:pt x="6284" y="14414"/>
                  </a:cubicBezTo>
                  <a:cubicBezTo>
                    <a:pt x="5791" y="14168"/>
                    <a:pt x="5375" y="13857"/>
                    <a:pt x="5222" y="13294"/>
                  </a:cubicBezTo>
                  <a:cubicBezTo>
                    <a:pt x="5152" y="13059"/>
                    <a:pt x="5058" y="12842"/>
                    <a:pt x="4987" y="12637"/>
                  </a:cubicBezTo>
                  <a:cubicBezTo>
                    <a:pt x="5998" y="12589"/>
                    <a:pt x="7009" y="12493"/>
                    <a:pt x="8020" y="12493"/>
                  </a:cubicBezTo>
                  <a:cubicBezTo>
                    <a:pt x="8123" y="12493"/>
                    <a:pt x="8227" y="12494"/>
                    <a:pt x="8331" y="12496"/>
                  </a:cubicBezTo>
                  <a:cubicBezTo>
                    <a:pt x="9123" y="12508"/>
                    <a:pt x="9903" y="12684"/>
                    <a:pt x="10461" y="13370"/>
                  </a:cubicBezTo>
                  <a:cubicBezTo>
                    <a:pt x="10531" y="13446"/>
                    <a:pt x="10695" y="13446"/>
                    <a:pt x="10824" y="13493"/>
                  </a:cubicBezTo>
                  <a:cubicBezTo>
                    <a:pt x="9921" y="12608"/>
                    <a:pt x="10097" y="11481"/>
                    <a:pt x="10208" y="10408"/>
                  </a:cubicBezTo>
                  <a:cubicBezTo>
                    <a:pt x="10267" y="9827"/>
                    <a:pt x="10461" y="9270"/>
                    <a:pt x="10572" y="8695"/>
                  </a:cubicBezTo>
                  <a:cubicBezTo>
                    <a:pt x="10654" y="8249"/>
                    <a:pt x="10695" y="7797"/>
                    <a:pt x="10754" y="7328"/>
                  </a:cubicBezTo>
                  <a:cubicBezTo>
                    <a:pt x="11399" y="7580"/>
                    <a:pt x="11675" y="8090"/>
                    <a:pt x="11822" y="8695"/>
                  </a:cubicBezTo>
                  <a:cubicBezTo>
                    <a:pt x="11845" y="8806"/>
                    <a:pt x="11824" y="8991"/>
                    <a:pt x="11959" y="8991"/>
                  </a:cubicBezTo>
                  <a:cubicBezTo>
                    <a:pt x="11995" y="8991"/>
                    <a:pt x="12042" y="8978"/>
                    <a:pt x="12103" y="8947"/>
                  </a:cubicBezTo>
                  <a:cubicBezTo>
                    <a:pt x="12069" y="8725"/>
                    <a:pt x="12041" y="8514"/>
                    <a:pt x="12012" y="8293"/>
                  </a:cubicBezTo>
                  <a:lnTo>
                    <a:pt x="12012" y="8293"/>
                  </a:lnTo>
                  <a:cubicBezTo>
                    <a:pt x="12367" y="8412"/>
                    <a:pt x="12525" y="8872"/>
                    <a:pt x="12942" y="8872"/>
                  </a:cubicBezTo>
                  <a:cubicBezTo>
                    <a:pt x="12965" y="8872"/>
                    <a:pt x="12990" y="8871"/>
                    <a:pt x="13015" y="8868"/>
                  </a:cubicBezTo>
                  <a:lnTo>
                    <a:pt x="13015" y="8868"/>
                  </a:lnTo>
                  <a:cubicBezTo>
                    <a:pt x="12675" y="8531"/>
                    <a:pt x="12374" y="8157"/>
                    <a:pt x="11998" y="7879"/>
                  </a:cubicBezTo>
                  <a:cubicBezTo>
                    <a:pt x="10871" y="7058"/>
                    <a:pt x="9950" y="6072"/>
                    <a:pt x="9270" y="4870"/>
                  </a:cubicBezTo>
                  <a:cubicBezTo>
                    <a:pt x="8366" y="3286"/>
                    <a:pt x="7029" y="2242"/>
                    <a:pt x="5316" y="1725"/>
                  </a:cubicBezTo>
                  <a:cubicBezTo>
                    <a:pt x="4242" y="1403"/>
                    <a:pt x="3145" y="1197"/>
                    <a:pt x="2060" y="933"/>
                  </a:cubicBezTo>
                  <a:cubicBezTo>
                    <a:pt x="1409" y="775"/>
                    <a:pt x="763" y="611"/>
                    <a:pt x="271" y="94"/>
                  </a:cubicBezTo>
                  <a:cubicBezTo>
                    <a:pt x="218" y="36"/>
                    <a:pt x="106" y="36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6"/>
            <p:cNvSpPr/>
            <p:nvPr/>
          </p:nvSpPr>
          <p:spPr>
            <a:xfrm>
              <a:off x="1423725" y="3774100"/>
              <a:ext cx="569650" cy="393650"/>
            </a:xfrm>
            <a:custGeom>
              <a:avLst/>
              <a:gdLst/>
              <a:ahLst/>
              <a:cxnLst/>
              <a:rect l="l" t="t" r="r" b="b"/>
              <a:pathLst>
                <a:path w="22786" h="15746" extrusionOk="0">
                  <a:moveTo>
                    <a:pt x="2253" y="2030"/>
                  </a:moveTo>
                  <a:lnTo>
                    <a:pt x="2253" y="2030"/>
                  </a:lnTo>
                  <a:cubicBezTo>
                    <a:pt x="2558" y="2136"/>
                    <a:pt x="2875" y="2241"/>
                    <a:pt x="3174" y="2347"/>
                  </a:cubicBezTo>
                  <a:cubicBezTo>
                    <a:pt x="3514" y="3133"/>
                    <a:pt x="3432" y="3925"/>
                    <a:pt x="3426" y="4729"/>
                  </a:cubicBezTo>
                  <a:cubicBezTo>
                    <a:pt x="3250" y="4660"/>
                    <a:pt x="3124" y="4609"/>
                    <a:pt x="3004" y="4558"/>
                  </a:cubicBezTo>
                  <a:lnTo>
                    <a:pt x="3004" y="4558"/>
                  </a:lnTo>
                  <a:cubicBezTo>
                    <a:pt x="2848" y="4239"/>
                    <a:pt x="2731" y="3898"/>
                    <a:pt x="2523" y="3620"/>
                  </a:cubicBezTo>
                  <a:cubicBezTo>
                    <a:pt x="2159" y="3145"/>
                    <a:pt x="1983" y="2670"/>
                    <a:pt x="2253" y="2030"/>
                  </a:cubicBezTo>
                  <a:close/>
                  <a:moveTo>
                    <a:pt x="10672" y="9129"/>
                  </a:moveTo>
                  <a:cubicBezTo>
                    <a:pt x="10900" y="9498"/>
                    <a:pt x="11006" y="9885"/>
                    <a:pt x="11059" y="10390"/>
                  </a:cubicBezTo>
                  <a:cubicBezTo>
                    <a:pt x="10589" y="10484"/>
                    <a:pt x="10138" y="10583"/>
                    <a:pt x="9674" y="10671"/>
                  </a:cubicBezTo>
                  <a:lnTo>
                    <a:pt x="9498" y="10648"/>
                  </a:lnTo>
                  <a:cubicBezTo>
                    <a:pt x="9522" y="10619"/>
                    <a:pt x="9551" y="10583"/>
                    <a:pt x="9569" y="10542"/>
                  </a:cubicBezTo>
                  <a:cubicBezTo>
                    <a:pt x="9739" y="10267"/>
                    <a:pt x="9903" y="9979"/>
                    <a:pt x="10061" y="9703"/>
                  </a:cubicBezTo>
                  <a:cubicBezTo>
                    <a:pt x="10060" y="9703"/>
                    <a:pt x="10058" y="9703"/>
                    <a:pt x="10056" y="9703"/>
                  </a:cubicBezTo>
                  <a:lnTo>
                    <a:pt x="10056" y="9703"/>
                  </a:lnTo>
                  <a:cubicBezTo>
                    <a:pt x="10242" y="9529"/>
                    <a:pt x="10434" y="9349"/>
                    <a:pt x="10672" y="9129"/>
                  </a:cubicBezTo>
                  <a:close/>
                  <a:moveTo>
                    <a:pt x="8650" y="7211"/>
                  </a:moveTo>
                  <a:cubicBezTo>
                    <a:pt x="8801" y="7353"/>
                    <a:pt x="8942" y="7509"/>
                    <a:pt x="9099" y="7627"/>
                  </a:cubicBezTo>
                  <a:cubicBezTo>
                    <a:pt x="9316" y="7779"/>
                    <a:pt x="9557" y="7897"/>
                    <a:pt x="9768" y="8061"/>
                  </a:cubicBezTo>
                  <a:cubicBezTo>
                    <a:pt x="10020" y="8249"/>
                    <a:pt x="10243" y="8472"/>
                    <a:pt x="10449" y="8653"/>
                  </a:cubicBezTo>
                  <a:cubicBezTo>
                    <a:pt x="10297" y="9061"/>
                    <a:pt x="10175" y="9383"/>
                    <a:pt x="10052" y="9703"/>
                  </a:cubicBezTo>
                  <a:lnTo>
                    <a:pt x="10052" y="9703"/>
                  </a:lnTo>
                  <a:cubicBezTo>
                    <a:pt x="10042" y="9703"/>
                    <a:pt x="10032" y="9703"/>
                    <a:pt x="10023" y="9703"/>
                  </a:cubicBezTo>
                  <a:cubicBezTo>
                    <a:pt x="9573" y="9703"/>
                    <a:pt x="9449" y="10099"/>
                    <a:pt x="9357" y="10396"/>
                  </a:cubicBezTo>
                  <a:cubicBezTo>
                    <a:pt x="9234" y="10789"/>
                    <a:pt x="9023" y="10947"/>
                    <a:pt x="8659" y="11041"/>
                  </a:cubicBezTo>
                  <a:cubicBezTo>
                    <a:pt x="8266" y="11153"/>
                    <a:pt x="7885" y="11299"/>
                    <a:pt x="7386" y="11469"/>
                  </a:cubicBezTo>
                  <a:cubicBezTo>
                    <a:pt x="7468" y="11123"/>
                    <a:pt x="7527" y="10877"/>
                    <a:pt x="7586" y="10625"/>
                  </a:cubicBezTo>
                  <a:cubicBezTo>
                    <a:pt x="7826" y="9604"/>
                    <a:pt x="8067" y="8589"/>
                    <a:pt x="8296" y="7568"/>
                  </a:cubicBezTo>
                  <a:cubicBezTo>
                    <a:pt x="8334" y="7356"/>
                    <a:pt x="8397" y="7219"/>
                    <a:pt x="8603" y="7219"/>
                  </a:cubicBezTo>
                  <a:cubicBezTo>
                    <a:pt x="8619" y="7219"/>
                    <a:pt x="8636" y="7220"/>
                    <a:pt x="8654" y="7222"/>
                  </a:cubicBezTo>
                  <a:cubicBezTo>
                    <a:pt x="8652" y="7218"/>
                    <a:pt x="8651" y="7215"/>
                    <a:pt x="8650" y="7211"/>
                  </a:cubicBezTo>
                  <a:close/>
                  <a:moveTo>
                    <a:pt x="0" y="0"/>
                  </a:moveTo>
                  <a:cubicBezTo>
                    <a:pt x="18" y="376"/>
                    <a:pt x="171" y="669"/>
                    <a:pt x="270" y="974"/>
                  </a:cubicBezTo>
                  <a:cubicBezTo>
                    <a:pt x="622" y="2048"/>
                    <a:pt x="528" y="3145"/>
                    <a:pt x="411" y="4230"/>
                  </a:cubicBezTo>
                  <a:cubicBezTo>
                    <a:pt x="352" y="4782"/>
                    <a:pt x="206" y="5315"/>
                    <a:pt x="106" y="5861"/>
                  </a:cubicBezTo>
                  <a:cubicBezTo>
                    <a:pt x="188" y="5732"/>
                    <a:pt x="311" y="5615"/>
                    <a:pt x="370" y="5462"/>
                  </a:cubicBezTo>
                  <a:cubicBezTo>
                    <a:pt x="470" y="5251"/>
                    <a:pt x="528" y="5022"/>
                    <a:pt x="616" y="4764"/>
                  </a:cubicBezTo>
                  <a:cubicBezTo>
                    <a:pt x="880" y="4981"/>
                    <a:pt x="1080" y="5139"/>
                    <a:pt x="1279" y="5304"/>
                  </a:cubicBezTo>
                  <a:cubicBezTo>
                    <a:pt x="1309" y="5280"/>
                    <a:pt x="1338" y="5263"/>
                    <a:pt x="1367" y="5245"/>
                  </a:cubicBezTo>
                  <a:cubicBezTo>
                    <a:pt x="1326" y="5157"/>
                    <a:pt x="1315" y="5016"/>
                    <a:pt x="1250" y="4987"/>
                  </a:cubicBezTo>
                  <a:cubicBezTo>
                    <a:pt x="440" y="4658"/>
                    <a:pt x="693" y="3966"/>
                    <a:pt x="681" y="3374"/>
                  </a:cubicBezTo>
                  <a:cubicBezTo>
                    <a:pt x="681" y="3338"/>
                    <a:pt x="857" y="3291"/>
                    <a:pt x="957" y="3256"/>
                  </a:cubicBezTo>
                  <a:cubicBezTo>
                    <a:pt x="722" y="2787"/>
                    <a:pt x="429" y="2318"/>
                    <a:pt x="810" y="1784"/>
                  </a:cubicBezTo>
                  <a:cubicBezTo>
                    <a:pt x="787" y="1666"/>
                    <a:pt x="757" y="1537"/>
                    <a:pt x="728" y="1414"/>
                  </a:cubicBezTo>
                  <a:lnTo>
                    <a:pt x="728" y="1232"/>
                  </a:lnTo>
                  <a:cubicBezTo>
                    <a:pt x="763" y="1262"/>
                    <a:pt x="792" y="1291"/>
                    <a:pt x="828" y="1320"/>
                  </a:cubicBezTo>
                  <a:cubicBezTo>
                    <a:pt x="1115" y="1467"/>
                    <a:pt x="1432" y="1596"/>
                    <a:pt x="1696" y="1784"/>
                  </a:cubicBezTo>
                  <a:cubicBezTo>
                    <a:pt x="1819" y="1872"/>
                    <a:pt x="1866" y="2077"/>
                    <a:pt x="1942" y="2230"/>
                  </a:cubicBezTo>
                  <a:cubicBezTo>
                    <a:pt x="1901" y="2429"/>
                    <a:pt x="1866" y="2617"/>
                    <a:pt x="1825" y="2816"/>
                  </a:cubicBezTo>
                  <a:lnTo>
                    <a:pt x="2112" y="3673"/>
                  </a:lnTo>
                  <a:cubicBezTo>
                    <a:pt x="1796" y="3573"/>
                    <a:pt x="1514" y="3485"/>
                    <a:pt x="1232" y="3385"/>
                  </a:cubicBezTo>
                  <a:lnTo>
                    <a:pt x="1232" y="3385"/>
                  </a:lnTo>
                  <a:cubicBezTo>
                    <a:pt x="1344" y="3497"/>
                    <a:pt x="1426" y="3661"/>
                    <a:pt x="1555" y="3708"/>
                  </a:cubicBezTo>
                  <a:cubicBezTo>
                    <a:pt x="2076" y="3928"/>
                    <a:pt x="2591" y="4136"/>
                    <a:pt x="2994" y="4553"/>
                  </a:cubicBezTo>
                  <a:lnTo>
                    <a:pt x="2994" y="4553"/>
                  </a:lnTo>
                  <a:cubicBezTo>
                    <a:pt x="2993" y="4553"/>
                    <a:pt x="2993" y="4553"/>
                    <a:pt x="2992" y="4553"/>
                  </a:cubicBezTo>
                  <a:lnTo>
                    <a:pt x="2992" y="4553"/>
                  </a:lnTo>
                  <a:cubicBezTo>
                    <a:pt x="3133" y="4899"/>
                    <a:pt x="3303" y="5245"/>
                    <a:pt x="3421" y="5597"/>
                  </a:cubicBezTo>
                  <a:cubicBezTo>
                    <a:pt x="3632" y="6213"/>
                    <a:pt x="3814" y="6835"/>
                    <a:pt x="4013" y="7457"/>
                  </a:cubicBezTo>
                  <a:cubicBezTo>
                    <a:pt x="4078" y="7668"/>
                    <a:pt x="4078" y="7944"/>
                    <a:pt x="4465" y="8061"/>
                  </a:cubicBezTo>
                  <a:cubicBezTo>
                    <a:pt x="4248" y="7269"/>
                    <a:pt x="4042" y="6541"/>
                    <a:pt x="3837" y="5814"/>
                  </a:cubicBezTo>
                  <a:cubicBezTo>
                    <a:pt x="3784" y="5321"/>
                    <a:pt x="3732" y="4834"/>
                    <a:pt x="3696" y="4342"/>
                  </a:cubicBezTo>
                  <a:cubicBezTo>
                    <a:pt x="3667" y="3896"/>
                    <a:pt x="3661" y="3438"/>
                    <a:pt x="3644" y="2992"/>
                  </a:cubicBezTo>
                  <a:cubicBezTo>
                    <a:pt x="3579" y="2846"/>
                    <a:pt x="3520" y="2699"/>
                    <a:pt x="3421" y="2458"/>
                  </a:cubicBezTo>
                  <a:lnTo>
                    <a:pt x="3421" y="2458"/>
                  </a:lnTo>
                  <a:cubicBezTo>
                    <a:pt x="3954" y="2675"/>
                    <a:pt x="4547" y="2582"/>
                    <a:pt x="4694" y="3239"/>
                  </a:cubicBezTo>
                  <a:cubicBezTo>
                    <a:pt x="4723" y="3573"/>
                    <a:pt x="4776" y="3907"/>
                    <a:pt x="4776" y="4236"/>
                  </a:cubicBezTo>
                  <a:cubicBezTo>
                    <a:pt x="4782" y="4840"/>
                    <a:pt x="4752" y="5439"/>
                    <a:pt x="4741" y="6043"/>
                  </a:cubicBezTo>
                  <a:cubicBezTo>
                    <a:pt x="4752" y="6858"/>
                    <a:pt x="4811" y="7668"/>
                    <a:pt x="4518" y="8472"/>
                  </a:cubicBezTo>
                  <a:cubicBezTo>
                    <a:pt x="4459" y="8624"/>
                    <a:pt x="4570" y="8865"/>
                    <a:pt x="4658" y="9041"/>
                  </a:cubicBezTo>
                  <a:cubicBezTo>
                    <a:pt x="4782" y="9293"/>
                    <a:pt x="4963" y="9516"/>
                    <a:pt x="5181" y="9850"/>
                  </a:cubicBezTo>
                  <a:lnTo>
                    <a:pt x="4623" y="9850"/>
                  </a:lnTo>
                  <a:cubicBezTo>
                    <a:pt x="4653" y="9926"/>
                    <a:pt x="4664" y="10061"/>
                    <a:pt x="4711" y="10073"/>
                  </a:cubicBezTo>
                  <a:cubicBezTo>
                    <a:pt x="5016" y="10155"/>
                    <a:pt x="5333" y="10214"/>
                    <a:pt x="5650" y="10278"/>
                  </a:cubicBezTo>
                  <a:cubicBezTo>
                    <a:pt x="5486" y="9967"/>
                    <a:pt x="5333" y="9645"/>
                    <a:pt x="5139" y="9340"/>
                  </a:cubicBezTo>
                  <a:cubicBezTo>
                    <a:pt x="4893" y="8947"/>
                    <a:pt x="4770" y="8577"/>
                    <a:pt x="4864" y="8067"/>
                  </a:cubicBezTo>
                  <a:cubicBezTo>
                    <a:pt x="5157" y="6489"/>
                    <a:pt x="5098" y="4893"/>
                    <a:pt x="4952" y="3297"/>
                  </a:cubicBezTo>
                  <a:cubicBezTo>
                    <a:pt x="4952" y="3239"/>
                    <a:pt x="4958" y="3192"/>
                    <a:pt x="4958" y="3133"/>
                  </a:cubicBezTo>
                  <a:cubicBezTo>
                    <a:pt x="5005" y="3145"/>
                    <a:pt x="5051" y="3168"/>
                    <a:pt x="5104" y="3192"/>
                  </a:cubicBezTo>
                  <a:cubicBezTo>
                    <a:pt x="5802" y="3667"/>
                    <a:pt x="6307" y="4259"/>
                    <a:pt x="6635" y="5069"/>
                  </a:cubicBezTo>
                  <a:cubicBezTo>
                    <a:pt x="6864" y="5638"/>
                    <a:pt x="7351" y="6125"/>
                    <a:pt x="7779" y="6594"/>
                  </a:cubicBezTo>
                  <a:cubicBezTo>
                    <a:pt x="8084" y="6923"/>
                    <a:pt x="8161" y="7187"/>
                    <a:pt x="8008" y="7621"/>
                  </a:cubicBezTo>
                  <a:cubicBezTo>
                    <a:pt x="7820" y="8161"/>
                    <a:pt x="7738" y="8747"/>
                    <a:pt x="7615" y="9310"/>
                  </a:cubicBezTo>
                  <a:cubicBezTo>
                    <a:pt x="7422" y="10067"/>
                    <a:pt x="7351" y="10865"/>
                    <a:pt x="6999" y="11622"/>
                  </a:cubicBezTo>
                  <a:cubicBezTo>
                    <a:pt x="6694" y="11381"/>
                    <a:pt x="6471" y="11188"/>
                    <a:pt x="6237" y="11000"/>
                  </a:cubicBezTo>
                  <a:lnTo>
                    <a:pt x="6237" y="11000"/>
                  </a:lnTo>
                  <a:cubicBezTo>
                    <a:pt x="6295" y="11205"/>
                    <a:pt x="6360" y="11405"/>
                    <a:pt x="6430" y="11651"/>
                  </a:cubicBezTo>
                  <a:cubicBezTo>
                    <a:pt x="6254" y="11733"/>
                    <a:pt x="6061" y="11821"/>
                    <a:pt x="5855" y="11915"/>
                  </a:cubicBezTo>
                  <a:cubicBezTo>
                    <a:pt x="6371" y="12150"/>
                    <a:pt x="6894" y="12390"/>
                    <a:pt x="7416" y="12625"/>
                  </a:cubicBezTo>
                  <a:cubicBezTo>
                    <a:pt x="7251" y="12420"/>
                    <a:pt x="7087" y="12208"/>
                    <a:pt x="6888" y="11944"/>
                  </a:cubicBezTo>
                  <a:cubicBezTo>
                    <a:pt x="7152" y="11845"/>
                    <a:pt x="7416" y="11675"/>
                    <a:pt x="7703" y="11639"/>
                  </a:cubicBezTo>
                  <a:cubicBezTo>
                    <a:pt x="8073" y="11592"/>
                    <a:pt x="8419" y="11504"/>
                    <a:pt x="8741" y="11305"/>
                  </a:cubicBezTo>
                  <a:cubicBezTo>
                    <a:pt x="9001" y="11148"/>
                    <a:pt x="9261" y="11078"/>
                    <a:pt x="9522" y="11078"/>
                  </a:cubicBezTo>
                  <a:cubicBezTo>
                    <a:pt x="9798" y="11078"/>
                    <a:pt x="10074" y="11157"/>
                    <a:pt x="10349" y="11299"/>
                  </a:cubicBezTo>
                  <a:cubicBezTo>
                    <a:pt x="10302" y="11170"/>
                    <a:pt x="10255" y="11041"/>
                    <a:pt x="10202" y="10889"/>
                  </a:cubicBezTo>
                  <a:cubicBezTo>
                    <a:pt x="10462" y="10720"/>
                    <a:pt x="10741" y="10671"/>
                    <a:pt x="11028" y="10671"/>
                  </a:cubicBezTo>
                  <a:cubicBezTo>
                    <a:pt x="11382" y="10671"/>
                    <a:pt x="11747" y="10746"/>
                    <a:pt x="12103" y="10765"/>
                  </a:cubicBezTo>
                  <a:cubicBezTo>
                    <a:pt x="12291" y="10777"/>
                    <a:pt x="12473" y="11035"/>
                    <a:pt x="12660" y="11182"/>
                  </a:cubicBezTo>
                  <a:cubicBezTo>
                    <a:pt x="12707" y="11141"/>
                    <a:pt x="12754" y="11100"/>
                    <a:pt x="12795" y="11065"/>
                  </a:cubicBezTo>
                  <a:cubicBezTo>
                    <a:pt x="12690" y="10918"/>
                    <a:pt x="12578" y="10771"/>
                    <a:pt x="12461" y="10619"/>
                  </a:cubicBezTo>
                  <a:cubicBezTo>
                    <a:pt x="12648" y="10605"/>
                    <a:pt x="12825" y="10597"/>
                    <a:pt x="12993" y="10597"/>
                  </a:cubicBezTo>
                  <a:cubicBezTo>
                    <a:pt x="14435" y="10597"/>
                    <a:pt x="15249" y="11127"/>
                    <a:pt x="16016" y="12414"/>
                  </a:cubicBezTo>
                  <a:cubicBezTo>
                    <a:pt x="16215" y="12736"/>
                    <a:pt x="16432" y="13047"/>
                    <a:pt x="16650" y="13358"/>
                  </a:cubicBezTo>
                  <a:cubicBezTo>
                    <a:pt x="16632" y="13235"/>
                    <a:pt x="16655" y="13094"/>
                    <a:pt x="16603" y="12995"/>
                  </a:cubicBezTo>
                  <a:cubicBezTo>
                    <a:pt x="16362" y="12537"/>
                    <a:pt x="16092" y="12091"/>
                    <a:pt x="15746" y="11499"/>
                  </a:cubicBezTo>
                  <a:lnTo>
                    <a:pt x="15746" y="11499"/>
                  </a:lnTo>
                  <a:cubicBezTo>
                    <a:pt x="16796" y="12068"/>
                    <a:pt x="17799" y="12420"/>
                    <a:pt x="18310" y="13446"/>
                  </a:cubicBezTo>
                  <a:cubicBezTo>
                    <a:pt x="18357" y="13411"/>
                    <a:pt x="18398" y="13370"/>
                    <a:pt x="18445" y="13323"/>
                  </a:cubicBezTo>
                  <a:cubicBezTo>
                    <a:pt x="18445" y="13211"/>
                    <a:pt x="18477" y="13175"/>
                    <a:pt x="18519" y="13175"/>
                  </a:cubicBezTo>
                  <a:cubicBezTo>
                    <a:pt x="18568" y="13175"/>
                    <a:pt x="18630" y="13221"/>
                    <a:pt x="18673" y="13253"/>
                  </a:cubicBezTo>
                  <a:cubicBezTo>
                    <a:pt x="19143" y="13593"/>
                    <a:pt x="19594" y="13963"/>
                    <a:pt x="20070" y="14291"/>
                  </a:cubicBezTo>
                  <a:cubicBezTo>
                    <a:pt x="20469" y="14561"/>
                    <a:pt x="20879" y="14837"/>
                    <a:pt x="21313" y="15042"/>
                  </a:cubicBezTo>
                  <a:cubicBezTo>
                    <a:pt x="21765" y="15253"/>
                    <a:pt x="22229" y="15435"/>
                    <a:pt x="22633" y="15746"/>
                  </a:cubicBezTo>
                  <a:lnTo>
                    <a:pt x="22786" y="15634"/>
                  </a:lnTo>
                  <a:cubicBezTo>
                    <a:pt x="22575" y="15476"/>
                    <a:pt x="22369" y="15306"/>
                    <a:pt x="22141" y="15171"/>
                  </a:cubicBezTo>
                  <a:cubicBezTo>
                    <a:pt x="21759" y="14960"/>
                    <a:pt x="21331" y="14819"/>
                    <a:pt x="20979" y="14579"/>
                  </a:cubicBezTo>
                  <a:cubicBezTo>
                    <a:pt x="19454" y="13528"/>
                    <a:pt x="17981" y="12414"/>
                    <a:pt x="16386" y="11469"/>
                  </a:cubicBezTo>
                  <a:cubicBezTo>
                    <a:pt x="15090" y="10702"/>
                    <a:pt x="13753" y="10283"/>
                    <a:pt x="12283" y="10283"/>
                  </a:cubicBezTo>
                  <a:cubicBezTo>
                    <a:pt x="12169" y="10283"/>
                    <a:pt x="12054" y="10285"/>
                    <a:pt x="11939" y="10290"/>
                  </a:cubicBezTo>
                  <a:cubicBezTo>
                    <a:pt x="11876" y="10292"/>
                    <a:pt x="11813" y="10293"/>
                    <a:pt x="11749" y="10293"/>
                  </a:cubicBezTo>
                  <a:cubicBezTo>
                    <a:pt x="11621" y="10293"/>
                    <a:pt x="11489" y="10290"/>
                    <a:pt x="11352" y="10290"/>
                  </a:cubicBezTo>
                  <a:cubicBezTo>
                    <a:pt x="11311" y="10102"/>
                    <a:pt x="11282" y="9967"/>
                    <a:pt x="11241" y="9827"/>
                  </a:cubicBezTo>
                  <a:cubicBezTo>
                    <a:pt x="10861" y="8476"/>
                    <a:pt x="10038" y="7551"/>
                    <a:pt x="8645" y="7196"/>
                  </a:cubicBezTo>
                  <a:lnTo>
                    <a:pt x="8645" y="7196"/>
                  </a:lnTo>
                  <a:cubicBezTo>
                    <a:pt x="8628" y="7137"/>
                    <a:pt x="8619" y="7071"/>
                    <a:pt x="8583" y="7040"/>
                  </a:cubicBezTo>
                  <a:cubicBezTo>
                    <a:pt x="7950" y="6483"/>
                    <a:pt x="7533" y="5779"/>
                    <a:pt x="7099" y="5069"/>
                  </a:cubicBezTo>
                  <a:cubicBezTo>
                    <a:pt x="6278" y="3702"/>
                    <a:pt x="5222" y="2611"/>
                    <a:pt x="3573" y="2206"/>
                  </a:cubicBezTo>
                  <a:cubicBezTo>
                    <a:pt x="2875" y="2030"/>
                    <a:pt x="2218" y="1684"/>
                    <a:pt x="1549" y="1391"/>
                  </a:cubicBezTo>
                  <a:cubicBezTo>
                    <a:pt x="1004" y="1156"/>
                    <a:pt x="552" y="798"/>
                    <a:pt x="270" y="247"/>
                  </a:cubicBezTo>
                  <a:cubicBezTo>
                    <a:pt x="223" y="147"/>
                    <a:pt x="94" y="82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6"/>
            <p:cNvSpPr/>
            <p:nvPr/>
          </p:nvSpPr>
          <p:spPr>
            <a:xfrm>
              <a:off x="2468100" y="3683450"/>
              <a:ext cx="197150" cy="164450"/>
            </a:xfrm>
            <a:custGeom>
              <a:avLst/>
              <a:gdLst/>
              <a:ahLst/>
              <a:cxnLst/>
              <a:rect l="l" t="t" r="r" b="b"/>
              <a:pathLst>
                <a:path w="7886" h="6578" extrusionOk="0">
                  <a:moveTo>
                    <a:pt x="3773" y="1761"/>
                  </a:moveTo>
                  <a:lnTo>
                    <a:pt x="3767" y="1767"/>
                  </a:lnTo>
                  <a:cubicBezTo>
                    <a:pt x="3768" y="1767"/>
                    <a:pt x="3768" y="1767"/>
                    <a:pt x="3769" y="1767"/>
                  </a:cubicBezTo>
                  <a:lnTo>
                    <a:pt x="3769" y="1767"/>
                  </a:lnTo>
                  <a:cubicBezTo>
                    <a:pt x="3770" y="1765"/>
                    <a:pt x="3771" y="1763"/>
                    <a:pt x="3773" y="1761"/>
                  </a:cubicBezTo>
                  <a:close/>
                  <a:moveTo>
                    <a:pt x="2863" y="2746"/>
                  </a:moveTo>
                  <a:lnTo>
                    <a:pt x="3039" y="2811"/>
                  </a:lnTo>
                  <a:cubicBezTo>
                    <a:pt x="2963" y="3128"/>
                    <a:pt x="2834" y="3421"/>
                    <a:pt x="2611" y="3685"/>
                  </a:cubicBezTo>
                  <a:cubicBezTo>
                    <a:pt x="2576" y="3726"/>
                    <a:pt x="2541" y="3773"/>
                    <a:pt x="2500" y="3820"/>
                  </a:cubicBezTo>
                  <a:cubicBezTo>
                    <a:pt x="2511" y="3750"/>
                    <a:pt x="2523" y="3685"/>
                    <a:pt x="2529" y="3609"/>
                  </a:cubicBezTo>
                  <a:cubicBezTo>
                    <a:pt x="2641" y="3315"/>
                    <a:pt x="2752" y="3028"/>
                    <a:pt x="2863" y="2746"/>
                  </a:cubicBezTo>
                  <a:close/>
                  <a:moveTo>
                    <a:pt x="2371" y="3972"/>
                  </a:moveTo>
                  <a:cubicBezTo>
                    <a:pt x="2382" y="3984"/>
                    <a:pt x="2418" y="4008"/>
                    <a:pt x="2418" y="4019"/>
                  </a:cubicBezTo>
                  <a:cubicBezTo>
                    <a:pt x="2418" y="4043"/>
                    <a:pt x="2388" y="4060"/>
                    <a:pt x="2371" y="4072"/>
                  </a:cubicBezTo>
                  <a:cubicBezTo>
                    <a:pt x="2359" y="4049"/>
                    <a:pt x="2324" y="4037"/>
                    <a:pt x="2330" y="4019"/>
                  </a:cubicBezTo>
                  <a:cubicBezTo>
                    <a:pt x="2330" y="4002"/>
                    <a:pt x="2359" y="3984"/>
                    <a:pt x="2371" y="3972"/>
                  </a:cubicBezTo>
                  <a:close/>
                  <a:moveTo>
                    <a:pt x="6964" y="1"/>
                  </a:moveTo>
                  <a:lnTo>
                    <a:pt x="6964" y="1"/>
                  </a:lnTo>
                  <a:cubicBezTo>
                    <a:pt x="6853" y="13"/>
                    <a:pt x="6776" y="18"/>
                    <a:pt x="6712" y="18"/>
                  </a:cubicBezTo>
                  <a:lnTo>
                    <a:pt x="6718" y="1"/>
                  </a:lnTo>
                  <a:lnTo>
                    <a:pt x="6718" y="1"/>
                  </a:lnTo>
                  <a:cubicBezTo>
                    <a:pt x="6565" y="106"/>
                    <a:pt x="6419" y="206"/>
                    <a:pt x="6266" y="312"/>
                  </a:cubicBezTo>
                  <a:lnTo>
                    <a:pt x="6278" y="294"/>
                  </a:lnTo>
                  <a:lnTo>
                    <a:pt x="6278" y="294"/>
                  </a:lnTo>
                  <a:cubicBezTo>
                    <a:pt x="6184" y="400"/>
                    <a:pt x="6096" y="535"/>
                    <a:pt x="5979" y="588"/>
                  </a:cubicBezTo>
                  <a:cubicBezTo>
                    <a:pt x="5533" y="781"/>
                    <a:pt x="5239" y="1110"/>
                    <a:pt x="5011" y="1520"/>
                  </a:cubicBezTo>
                  <a:cubicBezTo>
                    <a:pt x="4782" y="2095"/>
                    <a:pt x="4565" y="2670"/>
                    <a:pt x="4336" y="3245"/>
                  </a:cubicBezTo>
                  <a:cubicBezTo>
                    <a:pt x="4277" y="3222"/>
                    <a:pt x="4224" y="3198"/>
                    <a:pt x="4166" y="3175"/>
                  </a:cubicBezTo>
                  <a:cubicBezTo>
                    <a:pt x="4500" y="2635"/>
                    <a:pt x="4418" y="1931"/>
                    <a:pt x="4946" y="1468"/>
                  </a:cubicBezTo>
                  <a:cubicBezTo>
                    <a:pt x="4979" y="1245"/>
                    <a:pt x="4905" y="1200"/>
                    <a:pt x="4805" y="1200"/>
                  </a:cubicBezTo>
                  <a:cubicBezTo>
                    <a:pt x="4738" y="1200"/>
                    <a:pt x="4658" y="1221"/>
                    <a:pt x="4591" y="1221"/>
                  </a:cubicBezTo>
                  <a:cubicBezTo>
                    <a:pt x="4546" y="1221"/>
                    <a:pt x="4508" y="1211"/>
                    <a:pt x="4483" y="1180"/>
                  </a:cubicBezTo>
                  <a:cubicBezTo>
                    <a:pt x="4430" y="1192"/>
                    <a:pt x="4395" y="1209"/>
                    <a:pt x="4371" y="1262"/>
                  </a:cubicBezTo>
                  <a:cubicBezTo>
                    <a:pt x="4312" y="1338"/>
                    <a:pt x="4266" y="1403"/>
                    <a:pt x="4207" y="1473"/>
                  </a:cubicBezTo>
                  <a:lnTo>
                    <a:pt x="4213" y="1468"/>
                  </a:lnTo>
                  <a:lnTo>
                    <a:pt x="4213" y="1468"/>
                  </a:lnTo>
                  <a:cubicBezTo>
                    <a:pt x="4151" y="1639"/>
                    <a:pt x="4078" y="1794"/>
                    <a:pt x="3906" y="1794"/>
                  </a:cubicBezTo>
                  <a:cubicBezTo>
                    <a:pt x="3866" y="1794"/>
                    <a:pt x="3820" y="1786"/>
                    <a:pt x="3769" y="1767"/>
                  </a:cubicBezTo>
                  <a:lnTo>
                    <a:pt x="3769" y="1767"/>
                  </a:lnTo>
                  <a:cubicBezTo>
                    <a:pt x="3588" y="2082"/>
                    <a:pt x="3402" y="2397"/>
                    <a:pt x="3221" y="2699"/>
                  </a:cubicBezTo>
                  <a:cubicBezTo>
                    <a:pt x="3137" y="2661"/>
                    <a:pt x="2851" y="2632"/>
                    <a:pt x="2667" y="2632"/>
                  </a:cubicBezTo>
                  <a:cubicBezTo>
                    <a:pt x="2596" y="2632"/>
                    <a:pt x="2540" y="2637"/>
                    <a:pt x="2517" y="2647"/>
                  </a:cubicBezTo>
                  <a:cubicBezTo>
                    <a:pt x="2283" y="2758"/>
                    <a:pt x="2007" y="2829"/>
                    <a:pt x="1831" y="2993"/>
                  </a:cubicBezTo>
                  <a:cubicBezTo>
                    <a:pt x="1467" y="3345"/>
                    <a:pt x="1168" y="3750"/>
                    <a:pt x="840" y="4131"/>
                  </a:cubicBezTo>
                  <a:lnTo>
                    <a:pt x="845" y="4113"/>
                  </a:lnTo>
                  <a:lnTo>
                    <a:pt x="845" y="4113"/>
                  </a:lnTo>
                  <a:cubicBezTo>
                    <a:pt x="740" y="4272"/>
                    <a:pt x="640" y="4418"/>
                    <a:pt x="534" y="4571"/>
                  </a:cubicBezTo>
                  <a:lnTo>
                    <a:pt x="552" y="4553"/>
                  </a:lnTo>
                  <a:lnTo>
                    <a:pt x="552" y="4553"/>
                  </a:lnTo>
                  <a:cubicBezTo>
                    <a:pt x="388" y="4864"/>
                    <a:pt x="229" y="5181"/>
                    <a:pt x="1" y="5615"/>
                  </a:cubicBezTo>
                  <a:cubicBezTo>
                    <a:pt x="517" y="5486"/>
                    <a:pt x="916" y="5392"/>
                    <a:pt x="1209" y="5328"/>
                  </a:cubicBezTo>
                  <a:cubicBezTo>
                    <a:pt x="1403" y="5492"/>
                    <a:pt x="1491" y="5639"/>
                    <a:pt x="1614" y="5680"/>
                  </a:cubicBezTo>
                  <a:cubicBezTo>
                    <a:pt x="2347" y="5908"/>
                    <a:pt x="3133" y="6014"/>
                    <a:pt x="3820" y="6331"/>
                  </a:cubicBezTo>
                  <a:cubicBezTo>
                    <a:pt x="4191" y="6502"/>
                    <a:pt x="4539" y="6578"/>
                    <a:pt x="4870" y="6578"/>
                  </a:cubicBezTo>
                  <a:cubicBezTo>
                    <a:pt x="5515" y="6578"/>
                    <a:pt x="6095" y="6288"/>
                    <a:pt x="6653" y="5850"/>
                  </a:cubicBezTo>
                  <a:cubicBezTo>
                    <a:pt x="6929" y="5627"/>
                    <a:pt x="7210" y="5351"/>
                    <a:pt x="7363" y="5034"/>
                  </a:cubicBezTo>
                  <a:cubicBezTo>
                    <a:pt x="7586" y="4577"/>
                    <a:pt x="7703" y="4078"/>
                    <a:pt x="7832" y="3591"/>
                  </a:cubicBezTo>
                  <a:cubicBezTo>
                    <a:pt x="7885" y="3403"/>
                    <a:pt x="7838" y="3192"/>
                    <a:pt x="7838" y="3063"/>
                  </a:cubicBezTo>
                  <a:lnTo>
                    <a:pt x="7838" y="3063"/>
                  </a:lnTo>
                  <a:cubicBezTo>
                    <a:pt x="7328" y="3175"/>
                    <a:pt x="6853" y="3245"/>
                    <a:pt x="6395" y="3392"/>
                  </a:cubicBezTo>
                  <a:cubicBezTo>
                    <a:pt x="6250" y="3436"/>
                    <a:pt x="6097" y="3438"/>
                    <a:pt x="5944" y="3438"/>
                  </a:cubicBezTo>
                  <a:cubicBezTo>
                    <a:pt x="5929" y="3438"/>
                    <a:pt x="5913" y="3438"/>
                    <a:pt x="5898" y="3438"/>
                  </a:cubicBezTo>
                  <a:cubicBezTo>
                    <a:pt x="5639" y="3438"/>
                    <a:pt x="5382" y="3443"/>
                    <a:pt x="5169" y="3650"/>
                  </a:cubicBezTo>
                  <a:cubicBezTo>
                    <a:pt x="5122" y="3691"/>
                    <a:pt x="5069" y="3744"/>
                    <a:pt x="5016" y="3796"/>
                  </a:cubicBezTo>
                  <a:lnTo>
                    <a:pt x="4917" y="3896"/>
                  </a:lnTo>
                  <a:cubicBezTo>
                    <a:pt x="4752" y="4043"/>
                    <a:pt x="4594" y="4195"/>
                    <a:pt x="4430" y="4342"/>
                  </a:cubicBezTo>
                  <a:cubicBezTo>
                    <a:pt x="4483" y="4407"/>
                    <a:pt x="4524" y="4530"/>
                    <a:pt x="4582" y="4536"/>
                  </a:cubicBezTo>
                  <a:cubicBezTo>
                    <a:pt x="5327" y="4600"/>
                    <a:pt x="6072" y="4653"/>
                    <a:pt x="6812" y="4718"/>
                  </a:cubicBezTo>
                  <a:cubicBezTo>
                    <a:pt x="6888" y="4723"/>
                    <a:pt x="6952" y="4788"/>
                    <a:pt x="7158" y="4899"/>
                  </a:cubicBezTo>
                  <a:cubicBezTo>
                    <a:pt x="6790" y="4957"/>
                    <a:pt x="6458" y="4998"/>
                    <a:pt x="6149" y="4998"/>
                  </a:cubicBezTo>
                  <a:cubicBezTo>
                    <a:pt x="5857" y="4998"/>
                    <a:pt x="5587" y="4961"/>
                    <a:pt x="5327" y="4864"/>
                  </a:cubicBezTo>
                  <a:cubicBezTo>
                    <a:pt x="5116" y="4783"/>
                    <a:pt x="4915" y="4751"/>
                    <a:pt x="4719" y="4751"/>
                  </a:cubicBezTo>
                  <a:cubicBezTo>
                    <a:pt x="4375" y="4751"/>
                    <a:pt x="4046" y="4850"/>
                    <a:pt x="3702" y="4958"/>
                  </a:cubicBezTo>
                  <a:cubicBezTo>
                    <a:pt x="3221" y="5116"/>
                    <a:pt x="2734" y="5251"/>
                    <a:pt x="2236" y="5357"/>
                  </a:cubicBezTo>
                  <a:cubicBezTo>
                    <a:pt x="2205" y="5363"/>
                    <a:pt x="2170" y="5366"/>
                    <a:pt x="2133" y="5366"/>
                  </a:cubicBezTo>
                  <a:cubicBezTo>
                    <a:pt x="1981" y="5366"/>
                    <a:pt x="1798" y="5318"/>
                    <a:pt x="1737" y="5228"/>
                  </a:cubicBezTo>
                  <a:cubicBezTo>
                    <a:pt x="1673" y="5128"/>
                    <a:pt x="1790" y="4894"/>
                    <a:pt x="1837" y="4723"/>
                  </a:cubicBezTo>
                  <a:cubicBezTo>
                    <a:pt x="1849" y="4682"/>
                    <a:pt x="1895" y="4641"/>
                    <a:pt x="1925" y="4606"/>
                  </a:cubicBezTo>
                  <a:cubicBezTo>
                    <a:pt x="1983" y="4542"/>
                    <a:pt x="2030" y="4477"/>
                    <a:pt x="2083" y="4407"/>
                  </a:cubicBezTo>
                  <a:cubicBezTo>
                    <a:pt x="2113" y="4430"/>
                    <a:pt x="2136" y="4448"/>
                    <a:pt x="2165" y="4459"/>
                  </a:cubicBezTo>
                  <a:cubicBezTo>
                    <a:pt x="2124" y="4542"/>
                    <a:pt x="2077" y="4630"/>
                    <a:pt x="2030" y="4712"/>
                  </a:cubicBezTo>
                  <a:cubicBezTo>
                    <a:pt x="1989" y="4835"/>
                    <a:pt x="1948" y="4970"/>
                    <a:pt x="1878" y="5146"/>
                  </a:cubicBezTo>
                  <a:cubicBezTo>
                    <a:pt x="1980" y="5147"/>
                    <a:pt x="2081" y="5149"/>
                    <a:pt x="2180" y="5149"/>
                  </a:cubicBezTo>
                  <a:cubicBezTo>
                    <a:pt x="2697" y="5149"/>
                    <a:pt x="3160" y="5098"/>
                    <a:pt x="3515" y="4600"/>
                  </a:cubicBezTo>
                  <a:cubicBezTo>
                    <a:pt x="3667" y="4389"/>
                    <a:pt x="4048" y="4342"/>
                    <a:pt x="4330" y="4219"/>
                  </a:cubicBezTo>
                  <a:cubicBezTo>
                    <a:pt x="4471" y="4066"/>
                    <a:pt x="4618" y="3920"/>
                    <a:pt x="4764" y="3773"/>
                  </a:cubicBezTo>
                  <a:lnTo>
                    <a:pt x="4911" y="3626"/>
                  </a:lnTo>
                  <a:lnTo>
                    <a:pt x="5058" y="3480"/>
                  </a:lnTo>
                  <a:cubicBezTo>
                    <a:pt x="5527" y="2694"/>
                    <a:pt x="6002" y="1907"/>
                    <a:pt x="6477" y="1127"/>
                  </a:cubicBezTo>
                  <a:cubicBezTo>
                    <a:pt x="6536" y="1028"/>
                    <a:pt x="6630" y="957"/>
                    <a:pt x="6706" y="869"/>
                  </a:cubicBezTo>
                  <a:lnTo>
                    <a:pt x="6706" y="869"/>
                  </a:lnTo>
                  <a:cubicBezTo>
                    <a:pt x="6706" y="869"/>
                    <a:pt x="6700" y="881"/>
                    <a:pt x="6712" y="898"/>
                  </a:cubicBezTo>
                  <a:cubicBezTo>
                    <a:pt x="6794" y="605"/>
                    <a:pt x="6876" y="300"/>
                    <a:pt x="696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6"/>
            <p:cNvSpPr/>
            <p:nvPr/>
          </p:nvSpPr>
          <p:spPr>
            <a:xfrm>
              <a:off x="1411400" y="3854900"/>
              <a:ext cx="142150" cy="165625"/>
            </a:xfrm>
            <a:custGeom>
              <a:avLst/>
              <a:gdLst/>
              <a:ahLst/>
              <a:cxnLst/>
              <a:rect l="l" t="t" r="r" b="b"/>
              <a:pathLst>
                <a:path w="5686" h="6625" extrusionOk="0">
                  <a:moveTo>
                    <a:pt x="2142" y="2072"/>
                  </a:moveTo>
                  <a:cubicBezTo>
                    <a:pt x="2670" y="2353"/>
                    <a:pt x="3210" y="2641"/>
                    <a:pt x="3738" y="2934"/>
                  </a:cubicBezTo>
                  <a:lnTo>
                    <a:pt x="3667" y="3069"/>
                  </a:lnTo>
                  <a:cubicBezTo>
                    <a:pt x="3128" y="2793"/>
                    <a:pt x="2582" y="2529"/>
                    <a:pt x="2042" y="2265"/>
                  </a:cubicBezTo>
                  <a:cubicBezTo>
                    <a:pt x="2072" y="2201"/>
                    <a:pt x="2107" y="2136"/>
                    <a:pt x="2142" y="2072"/>
                  </a:cubicBezTo>
                  <a:close/>
                  <a:moveTo>
                    <a:pt x="1808" y="3843"/>
                  </a:moveTo>
                  <a:cubicBezTo>
                    <a:pt x="2318" y="4037"/>
                    <a:pt x="2828" y="4219"/>
                    <a:pt x="3339" y="4406"/>
                  </a:cubicBezTo>
                  <a:cubicBezTo>
                    <a:pt x="3315" y="4459"/>
                    <a:pt x="3303" y="4518"/>
                    <a:pt x="3280" y="4571"/>
                  </a:cubicBezTo>
                  <a:lnTo>
                    <a:pt x="1743" y="4043"/>
                  </a:lnTo>
                  <a:lnTo>
                    <a:pt x="1808" y="3843"/>
                  </a:lnTo>
                  <a:close/>
                  <a:moveTo>
                    <a:pt x="3750" y="4615"/>
                  </a:moveTo>
                  <a:cubicBezTo>
                    <a:pt x="3795" y="4615"/>
                    <a:pt x="3829" y="4618"/>
                    <a:pt x="3861" y="4629"/>
                  </a:cubicBezTo>
                  <a:cubicBezTo>
                    <a:pt x="3943" y="4659"/>
                    <a:pt x="4007" y="4729"/>
                    <a:pt x="4078" y="4782"/>
                  </a:cubicBezTo>
                  <a:lnTo>
                    <a:pt x="3990" y="4870"/>
                  </a:lnTo>
                  <a:cubicBezTo>
                    <a:pt x="3855" y="4811"/>
                    <a:pt x="3714" y="4753"/>
                    <a:pt x="3415" y="4624"/>
                  </a:cubicBezTo>
                  <a:cubicBezTo>
                    <a:pt x="3577" y="4624"/>
                    <a:pt x="3678" y="4615"/>
                    <a:pt x="3750" y="4615"/>
                  </a:cubicBezTo>
                  <a:close/>
                  <a:moveTo>
                    <a:pt x="4301" y="4905"/>
                  </a:moveTo>
                  <a:lnTo>
                    <a:pt x="4324" y="4952"/>
                  </a:lnTo>
                  <a:lnTo>
                    <a:pt x="4271" y="4952"/>
                  </a:lnTo>
                  <a:lnTo>
                    <a:pt x="4301" y="4905"/>
                  </a:lnTo>
                  <a:close/>
                  <a:moveTo>
                    <a:pt x="1438" y="1"/>
                  </a:moveTo>
                  <a:lnTo>
                    <a:pt x="1456" y="18"/>
                  </a:lnTo>
                  <a:cubicBezTo>
                    <a:pt x="1362" y="54"/>
                    <a:pt x="1186" y="95"/>
                    <a:pt x="1186" y="136"/>
                  </a:cubicBezTo>
                  <a:cubicBezTo>
                    <a:pt x="1192" y="728"/>
                    <a:pt x="951" y="1415"/>
                    <a:pt x="1749" y="1749"/>
                  </a:cubicBezTo>
                  <a:cubicBezTo>
                    <a:pt x="1813" y="1778"/>
                    <a:pt x="1831" y="1913"/>
                    <a:pt x="1866" y="2001"/>
                  </a:cubicBezTo>
                  <a:cubicBezTo>
                    <a:pt x="1837" y="2025"/>
                    <a:pt x="1808" y="2042"/>
                    <a:pt x="1778" y="2060"/>
                  </a:cubicBezTo>
                  <a:cubicBezTo>
                    <a:pt x="1579" y="1902"/>
                    <a:pt x="1379" y="1737"/>
                    <a:pt x="1115" y="1526"/>
                  </a:cubicBezTo>
                  <a:cubicBezTo>
                    <a:pt x="1021" y="1790"/>
                    <a:pt x="963" y="2013"/>
                    <a:pt x="869" y="2224"/>
                  </a:cubicBezTo>
                  <a:cubicBezTo>
                    <a:pt x="804" y="2365"/>
                    <a:pt x="693" y="2482"/>
                    <a:pt x="599" y="2605"/>
                  </a:cubicBezTo>
                  <a:cubicBezTo>
                    <a:pt x="599" y="2688"/>
                    <a:pt x="587" y="2758"/>
                    <a:pt x="587" y="2840"/>
                  </a:cubicBezTo>
                  <a:cubicBezTo>
                    <a:pt x="928" y="3139"/>
                    <a:pt x="1256" y="3439"/>
                    <a:pt x="1596" y="3744"/>
                  </a:cubicBezTo>
                  <a:cubicBezTo>
                    <a:pt x="1579" y="3773"/>
                    <a:pt x="1567" y="3791"/>
                    <a:pt x="1549" y="3820"/>
                  </a:cubicBezTo>
                  <a:cubicBezTo>
                    <a:pt x="1280" y="3673"/>
                    <a:pt x="1004" y="3527"/>
                    <a:pt x="693" y="3351"/>
                  </a:cubicBezTo>
                  <a:cubicBezTo>
                    <a:pt x="576" y="3615"/>
                    <a:pt x="464" y="3879"/>
                    <a:pt x="353" y="4137"/>
                  </a:cubicBezTo>
                  <a:cubicBezTo>
                    <a:pt x="1" y="4958"/>
                    <a:pt x="24" y="5105"/>
                    <a:pt x="857" y="5474"/>
                  </a:cubicBezTo>
                  <a:cubicBezTo>
                    <a:pt x="1409" y="5715"/>
                    <a:pt x="2013" y="5902"/>
                    <a:pt x="2600" y="5961"/>
                  </a:cubicBezTo>
                  <a:cubicBezTo>
                    <a:pt x="3380" y="6043"/>
                    <a:pt x="4131" y="6190"/>
                    <a:pt x="4858" y="6471"/>
                  </a:cubicBezTo>
                  <a:cubicBezTo>
                    <a:pt x="4946" y="6518"/>
                    <a:pt x="5040" y="6571"/>
                    <a:pt x="5128" y="6624"/>
                  </a:cubicBezTo>
                  <a:lnTo>
                    <a:pt x="5685" y="6624"/>
                  </a:lnTo>
                  <a:cubicBezTo>
                    <a:pt x="5474" y="6301"/>
                    <a:pt x="5292" y="6073"/>
                    <a:pt x="5163" y="5814"/>
                  </a:cubicBezTo>
                  <a:cubicBezTo>
                    <a:pt x="5075" y="5638"/>
                    <a:pt x="4970" y="5398"/>
                    <a:pt x="5028" y="5245"/>
                  </a:cubicBezTo>
                  <a:cubicBezTo>
                    <a:pt x="5322" y="4453"/>
                    <a:pt x="5263" y="3632"/>
                    <a:pt x="5245" y="2817"/>
                  </a:cubicBezTo>
                  <a:cubicBezTo>
                    <a:pt x="5087" y="2723"/>
                    <a:pt x="4917" y="2641"/>
                    <a:pt x="4764" y="2529"/>
                  </a:cubicBezTo>
                  <a:cubicBezTo>
                    <a:pt x="4684" y="2472"/>
                    <a:pt x="4614" y="2442"/>
                    <a:pt x="4552" y="2442"/>
                  </a:cubicBezTo>
                  <a:cubicBezTo>
                    <a:pt x="4472" y="2442"/>
                    <a:pt x="4404" y="2491"/>
                    <a:pt x="4342" y="2600"/>
                  </a:cubicBezTo>
                  <a:cubicBezTo>
                    <a:pt x="4547" y="3321"/>
                    <a:pt x="4753" y="4043"/>
                    <a:pt x="4975" y="4841"/>
                  </a:cubicBezTo>
                  <a:cubicBezTo>
                    <a:pt x="4582" y="4723"/>
                    <a:pt x="4582" y="4453"/>
                    <a:pt x="4518" y="4242"/>
                  </a:cubicBezTo>
                  <a:cubicBezTo>
                    <a:pt x="4313" y="3626"/>
                    <a:pt x="4137" y="2993"/>
                    <a:pt x="3925" y="2377"/>
                  </a:cubicBezTo>
                  <a:cubicBezTo>
                    <a:pt x="3808" y="2025"/>
                    <a:pt x="3650" y="1679"/>
                    <a:pt x="3503" y="1338"/>
                  </a:cubicBezTo>
                  <a:lnTo>
                    <a:pt x="3503" y="1338"/>
                  </a:lnTo>
                  <a:lnTo>
                    <a:pt x="3515" y="1350"/>
                  </a:lnTo>
                  <a:cubicBezTo>
                    <a:pt x="3110" y="928"/>
                    <a:pt x="2594" y="705"/>
                    <a:pt x="2066" y="494"/>
                  </a:cubicBezTo>
                  <a:cubicBezTo>
                    <a:pt x="1931" y="441"/>
                    <a:pt x="1843" y="282"/>
                    <a:pt x="1743" y="171"/>
                  </a:cubicBezTo>
                  <a:lnTo>
                    <a:pt x="1743" y="171"/>
                  </a:lnTo>
                  <a:cubicBezTo>
                    <a:pt x="1743" y="171"/>
                    <a:pt x="1744" y="172"/>
                    <a:pt x="1746" y="172"/>
                  </a:cubicBezTo>
                  <a:cubicBezTo>
                    <a:pt x="1749" y="172"/>
                    <a:pt x="1753" y="169"/>
                    <a:pt x="1749" y="153"/>
                  </a:cubicBezTo>
                  <a:lnTo>
                    <a:pt x="143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6"/>
            <p:cNvSpPr/>
            <p:nvPr/>
          </p:nvSpPr>
          <p:spPr>
            <a:xfrm>
              <a:off x="2024150" y="3899350"/>
              <a:ext cx="92125" cy="443825"/>
            </a:xfrm>
            <a:custGeom>
              <a:avLst/>
              <a:gdLst/>
              <a:ahLst/>
              <a:cxnLst/>
              <a:rect l="l" t="t" r="r" b="b"/>
              <a:pathLst>
                <a:path w="3685" h="17753" extrusionOk="0">
                  <a:moveTo>
                    <a:pt x="1731" y="0"/>
                  </a:moveTo>
                  <a:lnTo>
                    <a:pt x="1720" y="12"/>
                  </a:lnTo>
                  <a:cubicBezTo>
                    <a:pt x="1721" y="12"/>
                    <a:pt x="1721" y="13"/>
                    <a:pt x="1722" y="13"/>
                  </a:cubicBezTo>
                  <a:lnTo>
                    <a:pt x="1722" y="13"/>
                  </a:lnTo>
                  <a:cubicBezTo>
                    <a:pt x="1725" y="9"/>
                    <a:pt x="1728" y="5"/>
                    <a:pt x="1731" y="0"/>
                  </a:cubicBezTo>
                  <a:close/>
                  <a:moveTo>
                    <a:pt x="1722" y="13"/>
                  </a:moveTo>
                  <a:cubicBezTo>
                    <a:pt x="1620" y="161"/>
                    <a:pt x="1529" y="304"/>
                    <a:pt x="1426" y="452"/>
                  </a:cubicBezTo>
                  <a:lnTo>
                    <a:pt x="1444" y="446"/>
                  </a:lnTo>
                  <a:lnTo>
                    <a:pt x="1444" y="1514"/>
                  </a:lnTo>
                  <a:cubicBezTo>
                    <a:pt x="1145" y="1232"/>
                    <a:pt x="945" y="1033"/>
                    <a:pt x="746" y="833"/>
                  </a:cubicBezTo>
                  <a:cubicBezTo>
                    <a:pt x="705" y="880"/>
                    <a:pt x="658" y="915"/>
                    <a:pt x="617" y="957"/>
                  </a:cubicBezTo>
                  <a:cubicBezTo>
                    <a:pt x="857" y="1332"/>
                    <a:pt x="1092" y="1707"/>
                    <a:pt x="1385" y="2177"/>
                  </a:cubicBezTo>
                  <a:cubicBezTo>
                    <a:pt x="1438" y="1907"/>
                    <a:pt x="1467" y="1778"/>
                    <a:pt x="1514" y="1531"/>
                  </a:cubicBezTo>
                  <a:cubicBezTo>
                    <a:pt x="1591" y="1772"/>
                    <a:pt x="1684" y="2013"/>
                    <a:pt x="1661" y="2024"/>
                  </a:cubicBezTo>
                  <a:cubicBezTo>
                    <a:pt x="1268" y="2212"/>
                    <a:pt x="1503" y="2511"/>
                    <a:pt x="1596" y="2699"/>
                  </a:cubicBezTo>
                  <a:cubicBezTo>
                    <a:pt x="2283" y="4060"/>
                    <a:pt x="1907" y="5397"/>
                    <a:pt x="1532" y="6729"/>
                  </a:cubicBezTo>
                  <a:cubicBezTo>
                    <a:pt x="1485" y="6893"/>
                    <a:pt x="1221" y="6987"/>
                    <a:pt x="1057" y="7116"/>
                  </a:cubicBezTo>
                  <a:cubicBezTo>
                    <a:pt x="1092" y="7310"/>
                    <a:pt x="1180" y="7521"/>
                    <a:pt x="1162" y="7726"/>
                  </a:cubicBezTo>
                  <a:cubicBezTo>
                    <a:pt x="1063" y="8982"/>
                    <a:pt x="939" y="10243"/>
                    <a:pt x="805" y="11499"/>
                  </a:cubicBezTo>
                  <a:cubicBezTo>
                    <a:pt x="769" y="11834"/>
                    <a:pt x="592" y="12042"/>
                    <a:pt x="271" y="12042"/>
                  </a:cubicBezTo>
                  <a:cubicBezTo>
                    <a:pt x="222" y="12042"/>
                    <a:pt x="169" y="12037"/>
                    <a:pt x="112" y="12027"/>
                  </a:cubicBezTo>
                  <a:cubicBezTo>
                    <a:pt x="71" y="12056"/>
                    <a:pt x="36" y="12074"/>
                    <a:pt x="1" y="12103"/>
                  </a:cubicBezTo>
                  <a:cubicBezTo>
                    <a:pt x="476" y="12689"/>
                    <a:pt x="411" y="13405"/>
                    <a:pt x="447" y="14092"/>
                  </a:cubicBezTo>
                  <a:cubicBezTo>
                    <a:pt x="470" y="14502"/>
                    <a:pt x="558" y="14913"/>
                    <a:pt x="529" y="15318"/>
                  </a:cubicBezTo>
                  <a:cubicBezTo>
                    <a:pt x="470" y="16133"/>
                    <a:pt x="353" y="16937"/>
                    <a:pt x="265" y="17752"/>
                  </a:cubicBezTo>
                  <a:lnTo>
                    <a:pt x="1004" y="17752"/>
                  </a:lnTo>
                  <a:cubicBezTo>
                    <a:pt x="1039" y="17213"/>
                    <a:pt x="1068" y="16673"/>
                    <a:pt x="1098" y="16139"/>
                  </a:cubicBezTo>
                  <a:lnTo>
                    <a:pt x="1098" y="16139"/>
                  </a:lnTo>
                  <a:lnTo>
                    <a:pt x="1039" y="16145"/>
                  </a:lnTo>
                  <a:cubicBezTo>
                    <a:pt x="1022" y="16274"/>
                    <a:pt x="992" y="16415"/>
                    <a:pt x="939" y="16702"/>
                  </a:cubicBezTo>
                  <a:cubicBezTo>
                    <a:pt x="687" y="15910"/>
                    <a:pt x="980" y="15294"/>
                    <a:pt x="992" y="14672"/>
                  </a:cubicBezTo>
                  <a:cubicBezTo>
                    <a:pt x="1022" y="14373"/>
                    <a:pt x="963" y="14015"/>
                    <a:pt x="1391" y="13933"/>
                  </a:cubicBezTo>
                  <a:cubicBezTo>
                    <a:pt x="1297" y="13393"/>
                    <a:pt x="1614" y="12971"/>
                    <a:pt x="1796" y="12513"/>
                  </a:cubicBezTo>
                  <a:cubicBezTo>
                    <a:pt x="1813" y="12474"/>
                    <a:pt x="1935" y="12483"/>
                    <a:pt x="2018" y="12474"/>
                  </a:cubicBezTo>
                  <a:lnTo>
                    <a:pt x="2018" y="12474"/>
                  </a:lnTo>
                  <a:cubicBezTo>
                    <a:pt x="2018" y="12475"/>
                    <a:pt x="2019" y="12477"/>
                    <a:pt x="2019" y="12478"/>
                  </a:cubicBezTo>
                  <a:lnTo>
                    <a:pt x="2031" y="12472"/>
                  </a:lnTo>
                  <a:lnTo>
                    <a:pt x="2031" y="12472"/>
                  </a:lnTo>
                  <a:cubicBezTo>
                    <a:pt x="2027" y="12473"/>
                    <a:pt x="2022" y="12474"/>
                    <a:pt x="2018" y="12474"/>
                  </a:cubicBezTo>
                  <a:lnTo>
                    <a:pt x="2018" y="12474"/>
                  </a:lnTo>
                  <a:cubicBezTo>
                    <a:pt x="1939" y="12097"/>
                    <a:pt x="2284" y="12091"/>
                    <a:pt x="2476" y="11950"/>
                  </a:cubicBezTo>
                  <a:cubicBezTo>
                    <a:pt x="2471" y="11880"/>
                    <a:pt x="2465" y="11810"/>
                    <a:pt x="2465" y="11745"/>
                  </a:cubicBezTo>
                  <a:cubicBezTo>
                    <a:pt x="2343" y="11859"/>
                    <a:pt x="2200" y="11944"/>
                    <a:pt x="2063" y="11944"/>
                  </a:cubicBezTo>
                  <a:cubicBezTo>
                    <a:pt x="1982" y="11944"/>
                    <a:pt x="1903" y="11914"/>
                    <a:pt x="1831" y="11845"/>
                  </a:cubicBezTo>
                  <a:cubicBezTo>
                    <a:pt x="1714" y="11733"/>
                    <a:pt x="1661" y="11440"/>
                    <a:pt x="1714" y="11258"/>
                  </a:cubicBezTo>
                  <a:cubicBezTo>
                    <a:pt x="1825" y="10871"/>
                    <a:pt x="2013" y="10507"/>
                    <a:pt x="2177" y="10126"/>
                  </a:cubicBezTo>
                  <a:lnTo>
                    <a:pt x="2177" y="9827"/>
                  </a:lnTo>
                  <a:cubicBezTo>
                    <a:pt x="2183" y="9639"/>
                    <a:pt x="2201" y="9451"/>
                    <a:pt x="2207" y="9258"/>
                  </a:cubicBezTo>
                  <a:cubicBezTo>
                    <a:pt x="2148" y="9252"/>
                    <a:pt x="2083" y="9252"/>
                    <a:pt x="2025" y="9252"/>
                  </a:cubicBezTo>
                  <a:cubicBezTo>
                    <a:pt x="1978" y="9170"/>
                    <a:pt x="1878" y="9082"/>
                    <a:pt x="1884" y="9017"/>
                  </a:cubicBezTo>
                  <a:cubicBezTo>
                    <a:pt x="1948" y="8518"/>
                    <a:pt x="2031" y="8037"/>
                    <a:pt x="2124" y="7545"/>
                  </a:cubicBezTo>
                  <a:cubicBezTo>
                    <a:pt x="2130" y="7509"/>
                    <a:pt x="2271" y="7498"/>
                    <a:pt x="2353" y="7480"/>
                  </a:cubicBezTo>
                  <a:cubicBezTo>
                    <a:pt x="2406" y="7492"/>
                    <a:pt x="2453" y="7498"/>
                    <a:pt x="2506" y="7515"/>
                  </a:cubicBezTo>
                  <a:cubicBezTo>
                    <a:pt x="2776" y="6805"/>
                    <a:pt x="2975" y="6049"/>
                    <a:pt x="3685" y="5609"/>
                  </a:cubicBezTo>
                  <a:cubicBezTo>
                    <a:pt x="3585" y="5562"/>
                    <a:pt x="3474" y="5527"/>
                    <a:pt x="3362" y="5485"/>
                  </a:cubicBezTo>
                  <a:cubicBezTo>
                    <a:pt x="3268" y="5573"/>
                    <a:pt x="3180" y="5661"/>
                    <a:pt x="3081" y="5732"/>
                  </a:cubicBezTo>
                  <a:cubicBezTo>
                    <a:pt x="2963" y="5820"/>
                    <a:pt x="2840" y="5896"/>
                    <a:pt x="2723" y="5972"/>
                  </a:cubicBezTo>
                  <a:cubicBezTo>
                    <a:pt x="2676" y="5943"/>
                    <a:pt x="2623" y="5914"/>
                    <a:pt x="2576" y="5884"/>
                  </a:cubicBezTo>
                  <a:cubicBezTo>
                    <a:pt x="2658" y="5462"/>
                    <a:pt x="2758" y="5045"/>
                    <a:pt x="2852" y="4617"/>
                  </a:cubicBezTo>
                  <a:cubicBezTo>
                    <a:pt x="2799" y="4576"/>
                    <a:pt x="2740" y="4535"/>
                    <a:pt x="2688" y="4494"/>
                  </a:cubicBezTo>
                  <a:cubicBezTo>
                    <a:pt x="2676" y="4383"/>
                    <a:pt x="2617" y="4212"/>
                    <a:pt x="2670" y="4154"/>
                  </a:cubicBezTo>
                  <a:cubicBezTo>
                    <a:pt x="3216" y="3520"/>
                    <a:pt x="3157" y="2652"/>
                    <a:pt x="3532" y="1954"/>
                  </a:cubicBezTo>
                  <a:cubicBezTo>
                    <a:pt x="3532" y="1942"/>
                    <a:pt x="3503" y="1919"/>
                    <a:pt x="3491" y="1895"/>
                  </a:cubicBezTo>
                  <a:cubicBezTo>
                    <a:pt x="3392" y="1942"/>
                    <a:pt x="3292" y="1983"/>
                    <a:pt x="3081" y="2083"/>
                  </a:cubicBezTo>
                  <a:cubicBezTo>
                    <a:pt x="3263" y="1778"/>
                    <a:pt x="2969" y="1367"/>
                    <a:pt x="3491" y="1326"/>
                  </a:cubicBezTo>
                  <a:cubicBezTo>
                    <a:pt x="3351" y="1267"/>
                    <a:pt x="3210" y="1215"/>
                    <a:pt x="3069" y="1156"/>
                  </a:cubicBezTo>
                  <a:cubicBezTo>
                    <a:pt x="2541" y="2541"/>
                    <a:pt x="2541" y="2541"/>
                    <a:pt x="2119" y="2763"/>
                  </a:cubicBezTo>
                  <a:cubicBezTo>
                    <a:pt x="2013" y="2505"/>
                    <a:pt x="1837" y="2265"/>
                    <a:pt x="2171" y="2036"/>
                  </a:cubicBezTo>
                  <a:cubicBezTo>
                    <a:pt x="2130" y="1954"/>
                    <a:pt x="2089" y="1866"/>
                    <a:pt x="2054" y="1778"/>
                  </a:cubicBezTo>
                  <a:cubicBezTo>
                    <a:pt x="1720" y="1467"/>
                    <a:pt x="1896" y="1074"/>
                    <a:pt x="1884" y="710"/>
                  </a:cubicBezTo>
                  <a:cubicBezTo>
                    <a:pt x="1878" y="470"/>
                    <a:pt x="2065" y="178"/>
                    <a:pt x="1722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6"/>
            <p:cNvSpPr/>
            <p:nvPr/>
          </p:nvSpPr>
          <p:spPr>
            <a:xfrm>
              <a:off x="1608525" y="3954625"/>
              <a:ext cx="76725" cy="106375"/>
            </a:xfrm>
            <a:custGeom>
              <a:avLst/>
              <a:gdLst/>
              <a:ahLst/>
              <a:cxnLst/>
              <a:rect l="l" t="t" r="r" b="b"/>
              <a:pathLst>
                <a:path w="3069" h="4255" extrusionOk="0">
                  <a:moveTo>
                    <a:pt x="2673" y="2494"/>
                  </a:moveTo>
                  <a:lnTo>
                    <a:pt x="2673" y="2494"/>
                  </a:lnTo>
                  <a:cubicBezTo>
                    <a:pt x="2671" y="2498"/>
                    <a:pt x="2669" y="2503"/>
                    <a:pt x="2668" y="2507"/>
                  </a:cubicBezTo>
                  <a:lnTo>
                    <a:pt x="2668" y="2507"/>
                  </a:lnTo>
                  <a:cubicBezTo>
                    <a:pt x="2671" y="2501"/>
                    <a:pt x="2675" y="2494"/>
                    <a:pt x="2675" y="2494"/>
                  </a:cubicBezTo>
                  <a:cubicBezTo>
                    <a:pt x="2674" y="2494"/>
                    <a:pt x="2674" y="2494"/>
                    <a:pt x="2673" y="2494"/>
                  </a:cubicBezTo>
                  <a:close/>
                  <a:moveTo>
                    <a:pt x="2668" y="2507"/>
                  </a:moveTo>
                  <a:lnTo>
                    <a:pt x="2668" y="2507"/>
                  </a:lnTo>
                  <a:cubicBezTo>
                    <a:pt x="2665" y="2511"/>
                    <a:pt x="2664" y="2515"/>
                    <a:pt x="2664" y="2518"/>
                  </a:cubicBezTo>
                  <a:cubicBezTo>
                    <a:pt x="2665" y="2514"/>
                    <a:pt x="2666" y="2511"/>
                    <a:pt x="2668" y="2507"/>
                  </a:cubicBezTo>
                  <a:close/>
                  <a:moveTo>
                    <a:pt x="1250" y="1"/>
                  </a:moveTo>
                  <a:cubicBezTo>
                    <a:pt x="1252" y="3"/>
                    <a:pt x="1253" y="4"/>
                    <a:pt x="1255" y="6"/>
                  </a:cubicBezTo>
                  <a:lnTo>
                    <a:pt x="1255" y="6"/>
                  </a:lnTo>
                  <a:cubicBezTo>
                    <a:pt x="1245" y="6"/>
                    <a:pt x="1235" y="5"/>
                    <a:pt x="1226" y="5"/>
                  </a:cubicBezTo>
                  <a:cubicBezTo>
                    <a:pt x="1014" y="5"/>
                    <a:pt x="959" y="138"/>
                    <a:pt x="910" y="353"/>
                  </a:cubicBezTo>
                  <a:cubicBezTo>
                    <a:pt x="692" y="1374"/>
                    <a:pt x="440" y="2394"/>
                    <a:pt x="200" y="3409"/>
                  </a:cubicBezTo>
                  <a:cubicBezTo>
                    <a:pt x="141" y="3662"/>
                    <a:pt x="82" y="3908"/>
                    <a:pt x="0" y="4254"/>
                  </a:cubicBezTo>
                  <a:cubicBezTo>
                    <a:pt x="499" y="4084"/>
                    <a:pt x="880" y="3937"/>
                    <a:pt x="1279" y="3832"/>
                  </a:cubicBezTo>
                  <a:cubicBezTo>
                    <a:pt x="1637" y="3732"/>
                    <a:pt x="1854" y="3574"/>
                    <a:pt x="1971" y="3186"/>
                  </a:cubicBezTo>
                  <a:cubicBezTo>
                    <a:pt x="2068" y="2886"/>
                    <a:pt x="2186" y="2493"/>
                    <a:pt x="2627" y="2493"/>
                  </a:cubicBezTo>
                  <a:cubicBezTo>
                    <a:pt x="2642" y="2493"/>
                    <a:pt x="2657" y="2493"/>
                    <a:pt x="2673" y="2494"/>
                  </a:cubicBezTo>
                  <a:lnTo>
                    <a:pt x="2673" y="2494"/>
                  </a:lnTo>
                  <a:cubicBezTo>
                    <a:pt x="2793" y="2179"/>
                    <a:pt x="2914" y="1862"/>
                    <a:pt x="3068" y="1462"/>
                  </a:cubicBezTo>
                  <a:cubicBezTo>
                    <a:pt x="2863" y="1280"/>
                    <a:pt x="2634" y="1057"/>
                    <a:pt x="2382" y="869"/>
                  </a:cubicBezTo>
                  <a:cubicBezTo>
                    <a:pt x="2177" y="705"/>
                    <a:pt x="1930" y="593"/>
                    <a:pt x="1719" y="435"/>
                  </a:cubicBezTo>
                  <a:cubicBezTo>
                    <a:pt x="1551" y="313"/>
                    <a:pt x="1406" y="151"/>
                    <a:pt x="1255" y="6"/>
                  </a:cubicBezTo>
                  <a:lnTo>
                    <a:pt x="1255" y="6"/>
                  </a:lnTo>
                  <a:cubicBezTo>
                    <a:pt x="1259" y="6"/>
                    <a:pt x="1263" y="7"/>
                    <a:pt x="1267" y="7"/>
                  </a:cubicBezTo>
                  <a:lnTo>
                    <a:pt x="1250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6"/>
            <p:cNvSpPr/>
            <p:nvPr/>
          </p:nvSpPr>
          <p:spPr>
            <a:xfrm>
              <a:off x="1226750" y="4033600"/>
              <a:ext cx="349225" cy="102775"/>
            </a:xfrm>
            <a:custGeom>
              <a:avLst/>
              <a:gdLst/>
              <a:ahLst/>
              <a:cxnLst/>
              <a:rect l="l" t="t" r="r" b="b"/>
              <a:pathLst>
                <a:path w="13969" h="4111" extrusionOk="0">
                  <a:moveTo>
                    <a:pt x="8470" y="0"/>
                  </a:moveTo>
                  <a:cubicBezTo>
                    <a:pt x="8352" y="0"/>
                    <a:pt x="8225" y="50"/>
                    <a:pt x="8102" y="69"/>
                  </a:cubicBezTo>
                  <a:cubicBezTo>
                    <a:pt x="7885" y="121"/>
                    <a:pt x="7680" y="186"/>
                    <a:pt x="7469" y="215"/>
                  </a:cubicBezTo>
                  <a:cubicBezTo>
                    <a:pt x="6061" y="421"/>
                    <a:pt x="4717" y="802"/>
                    <a:pt x="3532" y="1623"/>
                  </a:cubicBezTo>
                  <a:cubicBezTo>
                    <a:pt x="3078" y="1940"/>
                    <a:pt x="2557" y="2129"/>
                    <a:pt x="1999" y="2129"/>
                  </a:cubicBezTo>
                  <a:cubicBezTo>
                    <a:pt x="1938" y="2129"/>
                    <a:pt x="1876" y="2126"/>
                    <a:pt x="1814" y="2122"/>
                  </a:cubicBezTo>
                  <a:cubicBezTo>
                    <a:pt x="1198" y="2081"/>
                    <a:pt x="587" y="1975"/>
                    <a:pt x="1" y="1905"/>
                  </a:cubicBezTo>
                  <a:lnTo>
                    <a:pt x="1" y="1905"/>
                  </a:lnTo>
                  <a:cubicBezTo>
                    <a:pt x="189" y="2092"/>
                    <a:pt x="441" y="2315"/>
                    <a:pt x="634" y="2568"/>
                  </a:cubicBezTo>
                  <a:cubicBezTo>
                    <a:pt x="1010" y="3066"/>
                    <a:pt x="1356" y="3594"/>
                    <a:pt x="1714" y="4111"/>
                  </a:cubicBezTo>
                  <a:cubicBezTo>
                    <a:pt x="1749" y="4075"/>
                    <a:pt x="1796" y="4028"/>
                    <a:pt x="1796" y="3999"/>
                  </a:cubicBezTo>
                  <a:cubicBezTo>
                    <a:pt x="1626" y="3676"/>
                    <a:pt x="1450" y="3360"/>
                    <a:pt x="1280" y="3049"/>
                  </a:cubicBezTo>
                  <a:cubicBezTo>
                    <a:pt x="1250" y="2978"/>
                    <a:pt x="1215" y="2914"/>
                    <a:pt x="1186" y="2849"/>
                  </a:cubicBezTo>
                  <a:lnTo>
                    <a:pt x="1186" y="2849"/>
                  </a:lnTo>
                  <a:cubicBezTo>
                    <a:pt x="1256" y="2855"/>
                    <a:pt x="1327" y="2873"/>
                    <a:pt x="1397" y="2879"/>
                  </a:cubicBezTo>
                  <a:cubicBezTo>
                    <a:pt x="1532" y="2920"/>
                    <a:pt x="1655" y="2967"/>
                    <a:pt x="1778" y="3008"/>
                  </a:cubicBezTo>
                  <a:cubicBezTo>
                    <a:pt x="1620" y="2820"/>
                    <a:pt x="1456" y="2626"/>
                    <a:pt x="1274" y="2421"/>
                  </a:cubicBezTo>
                  <a:cubicBezTo>
                    <a:pt x="1931" y="2374"/>
                    <a:pt x="2594" y="2327"/>
                    <a:pt x="3251" y="2274"/>
                  </a:cubicBezTo>
                  <a:cubicBezTo>
                    <a:pt x="3357" y="1905"/>
                    <a:pt x="3601" y="1819"/>
                    <a:pt x="3886" y="1819"/>
                  </a:cubicBezTo>
                  <a:cubicBezTo>
                    <a:pt x="3963" y="1819"/>
                    <a:pt x="4043" y="1826"/>
                    <a:pt x="4125" y="1834"/>
                  </a:cubicBezTo>
                  <a:cubicBezTo>
                    <a:pt x="4395" y="1160"/>
                    <a:pt x="5034" y="1113"/>
                    <a:pt x="5615" y="966"/>
                  </a:cubicBezTo>
                  <a:cubicBezTo>
                    <a:pt x="5662" y="954"/>
                    <a:pt x="5709" y="951"/>
                    <a:pt x="5757" y="951"/>
                  </a:cubicBezTo>
                  <a:cubicBezTo>
                    <a:pt x="5804" y="951"/>
                    <a:pt x="5853" y="954"/>
                    <a:pt x="5902" y="954"/>
                  </a:cubicBezTo>
                  <a:cubicBezTo>
                    <a:pt x="6373" y="579"/>
                    <a:pt x="6916" y="500"/>
                    <a:pt x="7471" y="500"/>
                  </a:cubicBezTo>
                  <a:cubicBezTo>
                    <a:pt x="7628" y="500"/>
                    <a:pt x="7786" y="507"/>
                    <a:pt x="7944" y="514"/>
                  </a:cubicBezTo>
                  <a:cubicBezTo>
                    <a:pt x="8081" y="382"/>
                    <a:pt x="8221" y="338"/>
                    <a:pt x="8364" y="338"/>
                  </a:cubicBezTo>
                  <a:cubicBezTo>
                    <a:pt x="8557" y="338"/>
                    <a:pt x="8754" y="419"/>
                    <a:pt x="8953" y="473"/>
                  </a:cubicBezTo>
                  <a:cubicBezTo>
                    <a:pt x="10015" y="773"/>
                    <a:pt x="10754" y="1512"/>
                    <a:pt x="11476" y="2286"/>
                  </a:cubicBezTo>
                  <a:cubicBezTo>
                    <a:pt x="11399" y="2063"/>
                    <a:pt x="11335" y="1846"/>
                    <a:pt x="11270" y="1629"/>
                  </a:cubicBezTo>
                  <a:cubicBezTo>
                    <a:pt x="11462" y="1600"/>
                    <a:pt x="11640" y="1585"/>
                    <a:pt x="11807" y="1585"/>
                  </a:cubicBezTo>
                  <a:cubicBezTo>
                    <a:pt x="12719" y="1585"/>
                    <a:pt x="13293" y="2037"/>
                    <a:pt x="13828" y="3143"/>
                  </a:cubicBezTo>
                  <a:cubicBezTo>
                    <a:pt x="13869" y="3154"/>
                    <a:pt x="13922" y="3166"/>
                    <a:pt x="13969" y="3166"/>
                  </a:cubicBezTo>
                  <a:cubicBezTo>
                    <a:pt x="13769" y="2703"/>
                    <a:pt x="13570" y="2239"/>
                    <a:pt x="13359" y="1740"/>
                  </a:cubicBezTo>
                  <a:cubicBezTo>
                    <a:pt x="13370" y="1729"/>
                    <a:pt x="13458" y="1629"/>
                    <a:pt x="13541" y="1541"/>
                  </a:cubicBezTo>
                  <a:cubicBezTo>
                    <a:pt x="12854" y="1447"/>
                    <a:pt x="12150" y="1388"/>
                    <a:pt x="11464" y="1242"/>
                  </a:cubicBezTo>
                  <a:cubicBezTo>
                    <a:pt x="10989" y="1142"/>
                    <a:pt x="10537" y="907"/>
                    <a:pt x="10068" y="731"/>
                  </a:cubicBezTo>
                  <a:cubicBezTo>
                    <a:pt x="10038" y="620"/>
                    <a:pt x="10015" y="514"/>
                    <a:pt x="9991" y="409"/>
                  </a:cubicBezTo>
                  <a:cubicBezTo>
                    <a:pt x="9516" y="268"/>
                    <a:pt x="9041" y="121"/>
                    <a:pt x="8554" y="10"/>
                  </a:cubicBezTo>
                  <a:cubicBezTo>
                    <a:pt x="8527" y="3"/>
                    <a:pt x="8499" y="0"/>
                    <a:pt x="84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6"/>
            <p:cNvSpPr/>
            <p:nvPr/>
          </p:nvSpPr>
          <p:spPr>
            <a:xfrm>
              <a:off x="2070200" y="3920175"/>
              <a:ext cx="55325" cy="128800"/>
            </a:xfrm>
            <a:custGeom>
              <a:avLst/>
              <a:gdLst/>
              <a:ahLst/>
              <a:cxnLst/>
              <a:rect l="l" t="t" r="r" b="b"/>
              <a:pathLst>
                <a:path w="2213" h="5152" extrusionOk="0">
                  <a:moveTo>
                    <a:pt x="1063" y="0"/>
                  </a:moveTo>
                  <a:cubicBezTo>
                    <a:pt x="869" y="558"/>
                    <a:pt x="687" y="1074"/>
                    <a:pt x="511" y="1584"/>
                  </a:cubicBezTo>
                  <a:cubicBezTo>
                    <a:pt x="470" y="1578"/>
                    <a:pt x="429" y="1561"/>
                    <a:pt x="388" y="1555"/>
                  </a:cubicBezTo>
                  <a:cubicBezTo>
                    <a:pt x="365" y="1444"/>
                    <a:pt x="347" y="1326"/>
                    <a:pt x="329" y="1221"/>
                  </a:cubicBezTo>
                  <a:cubicBezTo>
                    <a:pt x="1" y="1444"/>
                    <a:pt x="183" y="1690"/>
                    <a:pt x="277" y="1942"/>
                  </a:cubicBezTo>
                  <a:cubicBezTo>
                    <a:pt x="699" y="1725"/>
                    <a:pt x="699" y="1725"/>
                    <a:pt x="1227" y="341"/>
                  </a:cubicBezTo>
                  <a:cubicBezTo>
                    <a:pt x="1365" y="398"/>
                    <a:pt x="1503" y="444"/>
                    <a:pt x="1642" y="502"/>
                  </a:cubicBezTo>
                  <a:lnTo>
                    <a:pt x="1642" y="502"/>
                  </a:lnTo>
                  <a:cubicBezTo>
                    <a:pt x="1948" y="784"/>
                    <a:pt x="1949" y="880"/>
                    <a:pt x="1644" y="1074"/>
                  </a:cubicBezTo>
                  <a:lnTo>
                    <a:pt x="1644" y="1074"/>
                  </a:lnTo>
                  <a:cubicBezTo>
                    <a:pt x="1644" y="1074"/>
                    <a:pt x="1644" y="1074"/>
                    <a:pt x="1643" y="1074"/>
                  </a:cubicBezTo>
                  <a:lnTo>
                    <a:pt x="1626" y="1086"/>
                  </a:lnTo>
                  <a:cubicBezTo>
                    <a:pt x="1632" y="1082"/>
                    <a:pt x="1638" y="1078"/>
                    <a:pt x="1644" y="1074"/>
                  </a:cubicBezTo>
                  <a:lnTo>
                    <a:pt x="1644" y="1074"/>
                  </a:lnTo>
                  <a:cubicBezTo>
                    <a:pt x="1656" y="1092"/>
                    <a:pt x="1690" y="1121"/>
                    <a:pt x="1685" y="1133"/>
                  </a:cubicBezTo>
                  <a:cubicBezTo>
                    <a:pt x="1309" y="1825"/>
                    <a:pt x="1368" y="2699"/>
                    <a:pt x="822" y="3333"/>
                  </a:cubicBezTo>
                  <a:cubicBezTo>
                    <a:pt x="769" y="3391"/>
                    <a:pt x="834" y="3550"/>
                    <a:pt x="840" y="3667"/>
                  </a:cubicBezTo>
                  <a:cubicBezTo>
                    <a:pt x="887" y="3597"/>
                    <a:pt x="928" y="3526"/>
                    <a:pt x="1057" y="3303"/>
                  </a:cubicBezTo>
                  <a:lnTo>
                    <a:pt x="1057" y="3303"/>
                  </a:lnTo>
                  <a:cubicBezTo>
                    <a:pt x="1027" y="3579"/>
                    <a:pt x="1010" y="3690"/>
                    <a:pt x="1004" y="3790"/>
                  </a:cubicBezTo>
                  <a:cubicBezTo>
                    <a:pt x="916" y="4218"/>
                    <a:pt x="822" y="4635"/>
                    <a:pt x="722" y="5063"/>
                  </a:cubicBezTo>
                  <a:cubicBezTo>
                    <a:pt x="769" y="5092"/>
                    <a:pt x="822" y="5122"/>
                    <a:pt x="869" y="5151"/>
                  </a:cubicBezTo>
                  <a:cubicBezTo>
                    <a:pt x="998" y="5069"/>
                    <a:pt x="1115" y="4993"/>
                    <a:pt x="1233" y="4905"/>
                  </a:cubicBezTo>
                  <a:cubicBezTo>
                    <a:pt x="1333" y="4828"/>
                    <a:pt x="1421" y="4740"/>
                    <a:pt x="1514" y="4658"/>
                  </a:cubicBezTo>
                  <a:cubicBezTo>
                    <a:pt x="1702" y="4453"/>
                    <a:pt x="1884" y="4242"/>
                    <a:pt x="2066" y="4025"/>
                  </a:cubicBezTo>
                  <a:lnTo>
                    <a:pt x="1796" y="4025"/>
                  </a:lnTo>
                  <a:cubicBezTo>
                    <a:pt x="1626" y="4183"/>
                    <a:pt x="1467" y="4336"/>
                    <a:pt x="1215" y="4570"/>
                  </a:cubicBezTo>
                  <a:cubicBezTo>
                    <a:pt x="1215" y="4342"/>
                    <a:pt x="1203" y="4248"/>
                    <a:pt x="1215" y="4160"/>
                  </a:cubicBezTo>
                  <a:cubicBezTo>
                    <a:pt x="1385" y="3145"/>
                    <a:pt x="1538" y="2142"/>
                    <a:pt x="1978" y="1203"/>
                  </a:cubicBezTo>
                  <a:cubicBezTo>
                    <a:pt x="2213" y="698"/>
                    <a:pt x="2107" y="352"/>
                    <a:pt x="1761" y="200"/>
                  </a:cubicBezTo>
                  <a:cubicBezTo>
                    <a:pt x="1544" y="106"/>
                    <a:pt x="1303" y="65"/>
                    <a:pt x="106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6"/>
            <p:cNvSpPr/>
            <p:nvPr/>
          </p:nvSpPr>
          <p:spPr>
            <a:xfrm>
              <a:off x="2413850" y="3727025"/>
              <a:ext cx="148425" cy="75850"/>
            </a:xfrm>
            <a:custGeom>
              <a:avLst/>
              <a:gdLst/>
              <a:ahLst/>
              <a:cxnLst/>
              <a:rect l="l" t="t" r="r" b="b"/>
              <a:pathLst>
                <a:path w="5937" h="3034" extrusionOk="0">
                  <a:moveTo>
                    <a:pt x="5937" y="0"/>
                  </a:moveTo>
                  <a:lnTo>
                    <a:pt x="5937" y="0"/>
                  </a:lnTo>
                  <a:cubicBezTo>
                    <a:pt x="5849" y="18"/>
                    <a:pt x="5749" y="41"/>
                    <a:pt x="5673" y="59"/>
                  </a:cubicBezTo>
                  <a:cubicBezTo>
                    <a:pt x="4992" y="601"/>
                    <a:pt x="4265" y="872"/>
                    <a:pt x="3484" y="872"/>
                  </a:cubicBezTo>
                  <a:cubicBezTo>
                    <a:pt x="3141" y="872"/>
                    <a:pt x="2788" y="820"/>
                    <a:pt x="2423" y="716"/>
                  </a:cubicBezTo>
                  <a:cubicBezTo>
                    <a:pt x="2395" y="716"/>
                    <a:pt x="2367" y="715"/>
                    <a:pt x="2339" y="715"/>
                  </a:cubicBezTo>
                  <a:cubicBezTo>
                    <a:pt x="1525" y="715"/>
                    <a:pt x="749" y="881"/>
                    <a:pt x="0" y="1238"/>
                  </a:cubicBezTo>
                  <a:cubicBezTo>
                    <a:pt x="29" y="1273"/>
                    <a:pt x="70" y="1308"/>
                    <a:pt x="100" y="1350"/>
                  </a:cubicBezTo>
                  <a:cubicBezTo>
                    <a:pt x="604" y="1238"/>
                    <a:pt x="1115" y="1127"/>
                    <a:pt x="1672" y="1003"/>
                  </a:cubicBezTo>
                  <a:lnTo>
                    <a:pt x="1672" y="1003"/>
                  </a:lnTo>
                  <a:cubicBezTo>
                    <a:pt x="1302" y="1690"/>
                    <a:pt x="968" y="2306"/>
                    <a:pt x="639" y="2922"/>
                  </a:cubicBezTo>
                  <a:cubicBezTo>
                    <a:pt x="675" y="2963"/>
                    <a:pt x="722" y="2998"/>
                    <a:pt x="757" y="3033"/>
                  </a:cubicBezTo>
                  <a:cubicBezTo>
                    <a:pt x="1027" y="2570"/>
                    <a:pt x="1291" y="2118"/>
                    <a:pt x="1572" y="1660"/>
                  </a:cubicBezTo>
                  <a:cubicBezTo>
                    <a:pt x="1808" y="1267"/>
                    <a:pt x="2111" y="1009"/>
                    <a:pt x="2555" y="1009"/>
                  </a:cubicBezTo>
                  <a:cubicBezTo>
                    <a:pt x="2641" y="1009"/>
                    <a:pt x="2731" y="1019"/>
                    <a:pt x="2828" y="1039"/>
                  </a:cubicBezTo>
                  <a:cubicBezTo>
                    <a:pt x="3080" y="1091"/>
                    <a:pt x="3356" y="1068"/>
                    <a:pt x="3661" y="1086"/>
                  </a:cubicBezTo>
                  <a:cubicBezTo>
                    <a:pt x="3549" y="1578"/>
                    <a:pt x="2892" y="1795"/>
                    <a:pt x="3004" y="2364"/>
                  </a:cubicBezTo>
                  <a:cubicBezTo>
                    <a:pt x="3332" y="1983"/>
                    <a:pt x="3631" y="1572"/>
                    <a:pt x="3989" y="1232"/>
                  </a:cubicBezTo>
                  <a:cubicBezTo>
                    <a:pt x="4165" y="1062"/>
                    <a:pt x="4447" y="992"/>
                    <a:pt x="4681" y="886"/>
                  </a:cubicBezTo>
                  <a:cubicBezTo>
                    <a:pt x="4706" y="874"/>
                    <a:pt x="4768" y="868"/>
                    <a:pt x="4847" y="868"/>
                  </a:cubicBezTo>
                  <a:cubicBezTo>
                    <a:pt x="5029" y="868"/>
                    <a:pt x="5299" y="898"/>
                    <a:pt x="5385" y="939"/>
                  </a:cubicBezTo>
                  <a:cubicBezTo>
                    <a:pt x="5567" y="628"/>
                    <a:pt x="5749" y="311"/>
                    <a:pt x="593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6"/>
            <p:cNvSpPr/>
            <p:nvPr/>
          </p:nvSpPr>
          <p:spPr>
            <a:xfrm>
              <a:off x="1406700" y="3926475"/>
              <a:ext cx="125875" cy="94775"/>
            </a:xfrm>
            <a:custGeom>
              <a:avLst/>
              <a:gdLst/>
              <a:ahLst/>
              <a:cxnLst/>
              <a:rect l="l" t="t" r="r" b="b"/>
              <a:pathLst>
                <a:path w="5035" h="3791" extrusionOk="0">
                  <a:moveTo>
                    <a:pt x="769" y="1"/>
                  </a:moveTo>
                  <a:cubicBezTo>
                    <a:pt x="541" y="599"/>
                    <a:pt x="230" y="1186"/>
                    <a:pt x="118" y="1825"/>
                  </a:cubicBezTo>
                  <a:cubicBezTo>
                    <a:pt x="1" y="2500"/>
                    <a:pt x="95" y="3198"/>
                    <a:pt x="764" y="3644"/>
                  </a:cubicBezTo>
                  <a:cubicBezTo>
                    <a:pt x="658" y="3333"/>
                    <a:pt x="558" y="3028"/>
                    <a:pt x="429" y="2658"/>
                  </a:cubicBezTo>
                  <a:lnTo>
                    <a:pt x="429" y="2658"/>
                  </a:lnTo>
                  <a:cubicBezTo>
                    <a:pt x="1028" y="2910"/>
                    <a:pt x="1556" y="3127"/>
                    <a:pt x="2084" y="3350"/>
                  </a:cubicBezTo>
                  <a:cubicBezTo>
                    <a:pt x="2186" y="3343"/>
                    <a:pt x="2287" y="3340"/>
                    <a:pt x="2388" y="3340"/>
                  </a:cubicBezTo>
                  <a:cubicBezTo>
                    <a:pt x="3191" y="3340"/>
                    <a:pt x="3957" y="3556"/>
                    <a:pt x="4723" y="3790"/>
                  </a:cubicBezTo>
                  <a:cubicBezTo>
                    <a:pt x="4823" y="3738"/>
                    <a:pt x="4935" y="3679"/>
                    <a:pt x="5034" y="3626"/>
                  </a:cubicBezTo>
                  <a:cubicBezTo>
                    <a:pt x="4313" y="3345"/>
                    <a:pt x="3562" y="3198"/>
                    <a:pt x="2782" y="3122"/>
                  </a:cubicBezTo>
                  <a:cubicBezTo>
                    <a:pt x="2183" y="3063"/>
                    <a:pt x="1591" y="2875"/>
                    <a:pt x="1039" y="2629"/>
                  </a:cubicBezTo>
                  <a:cubicBezTo>
                    <a:pt x="206" y="2265"/>
                    <a:pt x="183" y="2118"/>
                    <a:pt x="535" y="1297"/>
                  </a:cubicBezTo>
                  <a:cubicBezTo>
                    <a:pt x="652" y="1033"/>
                    <a:pt x="764" y="775"/>
                    <a:pt x="869" y="511"/>
                  </a:cubicBezTo>
                  <a:cubicBezTo>
                    <a:pt x="1186" y="681"/>
                    <a:pt x="1456" y="834"/>
                    <a:pt x="1732" y="980"/>
                  </a:cubicBezTo>
                  <a:cubicBezTo>
                    <a:pt x="1743" y="951"/>
                    <a:pt x="1761" y="928"/>
                    <a:pt x="1773" y="898"/>
                  </a:cubicBezTo>
                  <a:cubicBezTo>
                    <a:pt x="1438" y="599"/>
                    <a:pt x="1110" y="300"/>
                    <a:pt x="76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6"/>
            <p:cNvSpPr/>
            <p:nvPr/>
          </p:nvSpPr>
          <p:spPr>
            <a:xfrm>
              <a:off x="1417275" y="3992625"/>
              <a:ext cx="65875" cy="50775"/>
            </a:xfrm>
            <a:custGeom>
              <a:avLst/>
              <a:gdLst/>
              <a:ahLst/>
              <a:cxnLst/>
              <a:rect l="l" t="t" r="r" b="b"/>
              <a:pathLst>
                <a:path w="2635" h="2031" extrusionOk="0">
                  <a:moveTo>
                    <a:pt x="317" y="962"/>
                  </a:moveTo>
                  <a:cubicBezTo>
                    <a:pt x="318" y="963"/>
                    <a:pt x="318" y="964"/>
                    <a:pt x="319" y="965"/>
                  </a:cubicBezTo>
                  <a:lnTo>
                    <a:pt x="319" y="965"/>
                  </a:lnTo>
                  <a:cubicBezTo>
                    <a:pt x="318" y="964"/>
                    <a:pt x="318" y="963"/>
                    <a:pt x="317" y="96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29" y="364"/>
                    <a:pt x="229" y="675"/>
                    <a:pt x="335" y="980"/>
                  </a:cubicBezTo>
                  <a:cubicBezTo>
                    <a:pt x="335" y="980"/>
                    <a:pt x="325" y="975"/>
                    <a:pt x="319" y="965"/>
                  </a:cubicBezTo>
                  <a:lnTo>
                    <a:pt x="319" y="965"/>
                  </a:lnTo>
                  <a:cubicBezTo>
                    <a:pt x="371" y="1058"/>
                    <a:pt x="423" y="1145"/>
                    <a:pt x="470" y="1232"/>
                  </a:cubicBezTo>
                  <a:cubicBezTo>
                    <a:pt x="470" y="1385"/>
                    <a:pt x="481" y="1537"/>
                    <a:pt x="481" y="1696"/>
                  </a:cubicBezTo>
                  <a:cubicBezTo>
                    <a:pt x="602" y="1677"/>
                    <a:pt x="734" y="1630"/>
                    <a:pt x="855" y="1630"/>
                  </a:cubicBezTo>
                  <a:cubicBezTo>
                    <a:pt x="882" y="1630"/>
                    <a:pt x="908" y="1632"/>
                    <a:pt x="933" y="1637"/>
                  </a:cubicBezTo>
                  <a:cubicBezTo>
                    <a:pt x="1420" y="1754"/>
                    <a:pt x="1895" y="1901"/>
                    <a:pt x="2370" y="2030"/>
                  </a:cubicBezTo>
                  <a:cubicBezTo>
                    <a:pt x="2458" y="1819"/>
                    <a:pt x="2546" y="1596"/>
                    <a:pt x="2634" y="1373"/>
                  </a:cubicBezTo>
                  <a:cubicBezTo>
                    <a:pt x="2496" y="1148"/>
                    <a:pt x="2358" y="918"/>
                    <a:pt x="2063" y="918"/>
                  </a:cubicBezTo>
                  <a:cubicBezTo>
                    <a:pt x="2020" y="918"/>
                    <a:pt x="1974" y="923"/>
                    <a:pt x="1925" y="933"/>
                  </a:cubicBezTo>
                  <a:cubicBezTo>
                    <a:pt x="1922" y="934"/>
                    <a:pt x="1919" y="934"/>
                    <a:pt x="1917" y="934"/>
                  </a:cubicBezTo>
                  <a:cubicBezTo>
                    <a:pt x="1842" y="934"/>
                    <a:pt x="1745" y="772"/>
                    <a:pt x="1655" y="687"/>
                  </a:cubicBezTo>
                  <a:cubicBezTo>
                    <a:pt x="1127" y="470"/>
                    <a:pt x="605" y="247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6"/>
            <p:cNvSpPr/>
            <p:nvPr/>
          </p:nvSpPr>
          <p:spPr>
            <a:xfrm>
              <a:off x="2474250" y="3719700"/>
              <a:ext cx="81150" cy="29175"/>
            </a:xfrm>
            <a:custGeom>
              <a:avLst/>
              <a:gdLst/>
              <a:ahLst/>
              <a:cxnLst/>
              <a:rect l="l" t="t" r="r" b="b"/>
              <a:pathLst>
                <a:path w="3246" h="1167" extrusionOk="0">
                  <a:moveTo>
                    <a:pt x="2351" y="0"/>
                  </a:moveTo>
                  <a:cubicBezTo>
                    <a:pt x="2151" y="0"/>
                    <a:pt x="1944" y="41"/>
                    <a:pt x="1743" y="123"/>
                  </a:cubicBezTo>
                  <a:cubicBezTo>
                    <a:pt x="1391" y="264"/>
                    <a:pt x="1028" y="381"/>
                    <a:pt x="652" y="446"/>
                  </a:cubicBezTo>
                  <a:cubicBezTo>
                    <a:pt x="300" y="510"/>
                    <a:pt x="77" y="663"/>
                    <a:pt x="1" y="1015"/>
                  </a:cubicBezTo>
                  <a:cubicBezTo>
                    <a:pt x="361" y="1116"/>
                    <a:pt x="712" y="1167"/>
                    <a:pt x="1053" y="1167"/>
                  </a:cubicBezTo>
                  <a:cubicBezTo>
                    <a:pt x="1838" y="1167"/>
                    <a:pt x="2570" y="898"/>
                    <a:pt x="3245" y="358"/>
                  </a:cubicBezTo>
                  <a:cubicBezTo>
                    <a:pt x="3015" y="120"/>
                    <a:pt x="2694" y="0"/>
                    <a:pt x="235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6"/>
            <p:cNvSpPr/>
            <p:nvPr/>
          </p:nvSpPr>
          <p:spPr>
            <a:xfrm>
              <a:off x="1950675" y="3930300"/>
              <a:ext cx="31550" cy="79075"/>
            </a:xfrm>
            <a:custGeom>
              <a:avLst/>
              <a:gdLst/>
              <a:ahLst/>
              <a:cxnLst/>
              <a:rect l="l" t="t" r="r" b="b"/>
              <a:pathLst>
                <a:path w="1262" h="3163" extrusionOk="0">
                  <a:moveTo>
                    <a:pt x="300" y="0"/>
                  </a:moveTo>
                  <a:cubicBezTo>
                    <a:pt x="1" y="886"/>
                    <a:pt x="100" y="1731"/>
                    <a:pt x="276" y="2581"/>
                  </a:cubicBezTo>
                  <a:lnTo>
                    <a:pt x="265" y="2581"/>
                  </a:lnTo>
                  <a:lnTo>
                    <a:pt x="423" y="2740"/>
                  </a:lnTo>
                  <a:lnTo>
                    <a:pt x="411" y="2728"/>
                  </a:lnTo>
                  <a:lnTo>
                    <a:pt x="411" y="2728"/>
                  </a:lnTo>
                  <a:cubicBezTo>
                    <a:pt x="470" y="2781"/>
                    <a:pt x="517" y="2834"/>
                    <a:pt x="570" y="2886"/>
                  </a:cubicBezTo>
                  <a:lnTo>
                    <a:pt x="564" y="2875"/>
                  </a:lnTo>
                  <a:lnTo>
                    <a:pt x="564" y="2875"/>
                  </a:lnTo>
                  <a:cubicBezTo>
                    <a:pt x="740" y="2963"/>
                    <a:pt x="910" y="3057"/>
                    <a:pt x="1115" y="3162"/>
                  </a:cubicBezTo>
                  <a:cubicBezTo>
                    <a:pt x="1145" y="2376"/>
                    <a:pt x="1262" y="1654"/>
                    <a:pt x="851" y="1009"/>
                  </a:cubicBezTo>
                  <a:cubicBezTo>
                    <a:pt x="840" y="992"/>
                    <a:pt x="851" y="962"/>
                    <a:pt x="851" y="939"/>
                  </a:cubicBezTo>
                  <a:lnTo>
                    <a:pt x="740" y="540"/>
                  </a:lnTo>
                  <a:cubicBezTo>
                    <a:pt x="599" y="370"/>
                    <a:pt x="458" y="205"/>
                    <a:pt x="30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6"/>
            <p:cNvSpPr/>
            <p:nvPr/>
          </p:nvSpPr>
          <p:spPr>
            <a:xfrm>
              <a:off x="2114950" y="3964175"/>
              <a:ext cx="42700" cy="57225"/>
            </a:xfrm>
            <a:custGeom>
              <a:avLst/>
              <a:gdLst/>
              <a:ahLst/>
              <a:cxnLst/>
              <a:rect l="l" t="t" r="r" b="b"/>
              <a:pathLst>
                <a:path w="1708" h="2289" extrusionOk="0">
                  <a:moveTo>
                    <a:pt x="1019" y="1671"/>
                  </a:moveTo>
                  <a:lnTo>
                    <a:pt x="1019" y="1671"/>
                  </a:lnTo>
                  <a:cubicBezTo>
                    <a:pt x="1023" y="1677"/>
                    <a:pt x="1028" y="1683"/>
                    <a:pt x="1033" y="1690"/>
                  </a:cubicBezTo>
                  <a:lnTo>
                    <a:pt x="1039" y="1678"/>
                  </a:lnTo>
                  <a:cubicBezTo>
                    <a:pt x="1032" y="1675"/>
                    <a:pt x="1025" y="1673"/>
                    <a:pt x="1019" y="1671"/>
                  </a:cubicBezTo>
                  <a:close/>
                  <a:moveTo>
                    <a:pt x="1707" y="0"/>
                  </a:moveTo>
                  <a:lnTo>
                    <a:pt x="1707" y="0"/>
                  </a:lnTo>
                  <a:cubicBezTo>
                    <a:pt x="1590" y="12"/>
                    <a:pt x="1478" y="30"/>
                    <a:pt x="1349" y="47"/>
                  </a:cubicBezTo>
                  <a:cubicBezTo>
                    <a:pt x="1291" y="211"/>
                    <a:pt x="1244" y="411"/>
                    <a:pt x="1150" y="575"/>
                  </a:cubicBezTo>
                  <a:cubicBezTo>
                    <a:pt x="892" y="998"/>
                    <a:pt x="745" y="1526"/>
                    <a:pt x="194" y="1702"/>
                  </a:cubicBezTo>
                  <a:cubicBezTo>
                    <a:pt x="129" y="1883"/>
                    <a:pt x="65" y="2077"/>
                    <a:pt x="0" y="2259"/>
                  </a:cubicBezTo>
                  <a:lnTo>
                    <a:pt x="276" y="2259"/>
                  </a:lnTo>
                  <a:cubicBezTo>
                    <a:pt x="305" y="2288"/>
                    <a:pt x="335" y="2288"/>
                    <a:pt x="364" y="2288"/>
                  </a:cubicBezTo>
                  <a:cubicBezTo>
                    <a:pt x="440" y="2259"/>
                    <a:pt x="511" y="2235"/>
                    <a:pt x="587" y="2218"/>
                  </a:cubicBezTo>
                  <a:lnTo>
                    <a:pt x="587" y="1989"/>
                  </a:lnTo>
                  <a:cubicBezTo>
                    <a:pt x="700" y="1890"/>
                    <a:pt x="731" y="1650"/>
                    <a:pt x="916" y="1650"/>
                  </a:cubicBezTo>
                  <a:cubicBezTo>
                    <a:pt x="946" y="1650"/>
                    <a:pt x="980" y="1656"/>
                    <a:pt x="1019" y="1671"/>
                  </a:cubicBezTo>
                  <a:lnTo>
                    <a:pt x="1019" y="1671"/>
                  </a:lnTo>
                  <a:cubicBezTo>
                    <a:pt x="896" y="1487"/>
                    <a:pt x="1049" y="1436"/>
                    <a:pt x="1179" y="1379"/>
                  </a:cubicBezTo>
                  <a:lnTo>
                    <a:pt x="1179" y="1379"/>
                  </a:lnTo>
                  <a:lnTo>
                    <a:pt x="1173" y="1397"/>
                  </a:lnTo>
                  <a:cubicBezTo>
                    <a:pt x="1326" y="1050"/>
                    <a:pt x="1279" y="610"/>
                    <a:pt x="1649" y="352"/>
                  </a:cubicBezTo>
                  <a:cubicBezTo>
                    <a:pt x="1672" y="235"/>
                    <a:pt x="1684" y="118"/>
                    <a:pt x="170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6"/>
            <p:cNvSpPr/>
            <p:nvPr/>
          </p:nvSpPr>
          <p:spPr>
            <a:xfrm>
              <a:off x="2580000" y="3690500"/>
              <a:ext cx="44900" cy="30675"/>
            </a:xfrm>
            <a:custGeom>
              <a:avLst/>
              <a:gdLst/>
              <a:ahLst/>
              <a:cxnLst/>
              <a:rect l="l" t="t" r="r" b="b"/>
              <a:pathLst>
                <a:path w="1796" h="1227" extrusionOk="0">
                  <a:moveTo>
                    <a:pt x="1796" y="0"/>
                  </a:moveTo>
                  <a:lnTo>
                    <a:pt x="1796" y="0"/>
                  </a:lnTo>
                  <a:cubicBezTo>
                    <a:pt x="1139" y="182"/>
                    <a:pt x="529" y="452"/>
                    <a:pt x="1" y="886"/>
                  </a:cubicBezTo>
                  <a:cubicBezTo>
                    <a:pt x="28" y="920"/>
                    <a:pt x="70" y="930"/>
                    <a:pt x="117" y="930"/>
                  </a:cubicBezTo>
                  <a:cubicBezTo>
                    <a:pt x="184" y="930"/>
                    <a:pt x="262" y="911"/>
                    <a:pt x="328" y="911"/>
                  </a:cubicBezTo>
                  <a:cubicBezTo>
                    <a:pt x="428" y="911"/>
                    <a:pt x="500" y="954"/>
                    <a:pt x="464" y="1174"/>
                  </a:cubicBezTo>
                  <a:cubicBezTo>
                    <a:pt x="482" y="1197"/>
                    <a:pt x="505" y="1209"/>
                    <a:pt x="529" y="1227"/>
                  </a:cubicBezTo>
                  <a:cubicBezTo>
                    <a:pt x="746" y="816"/>
                    <a:pt x="1051" y="482"/>
                    <a:pt x="1497" y="294"/>
                  </a:cubicBezTo>
                  <a:cubicBezTo>
                    <a:pt x="1614" y="241"/>
                    <a:pt x="1696" y="100"/>
                    <a:pt x="179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6"/>
            <p:cNvSpPr/>
            <p:nvPr/>
          </p:nvSpPr>
          <p:spPr>
            <a:xfrm>
              <a:off x="2671825" y="4315425"/>
              <a:ext cx="33600" cy="27900"/>
            </a:xfrm>
            <a:custGeom>
              <a:avLst/>
              <a:gdLst/>
              <a:ahLst/>
              <a:cxnLst/>
              <a:rect l="l" t="t" r="r" b="b"/>
              <a:pathLst>
                <a:path w="1344" h="1116" extrusionOk="0">
                  <a:moveTo>
                    <a:pt x="581" y="0"/>
                  </a:moveTo>
                  <a:cubicBezTo>
                    <a:pt x="522" y="47"/>
                    <a:pt x="469" y="88"/>
                    <a:pt x="417" y="135"/>
                  </a:cubicBezTo>
                  <a:cubicBezTo>
                    <a:pt x="581" y="358"/>
                    <a:pt x="739" y="587"/>
                    <a:pt x="909" y="828"/>
                  </a:cubicBezTo>
                  <a:cubicBezTo>
                    <a:pt x="587" y="933"/>
                    <a:pt x="293" y="1021"/>
                    <a:pt x="0" y="1115"/>
                  </a:cubicBezTo>
                  <a:lnTo>
                    <a:pt x="1344" y="1115"/>
                  </a:lnTo>
                  <a:cubicBezTo>
                    <a:pt x="1085" y="740"/>
                    <a:pt x="827" y="370"/>
                    <a:pt x="58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6"/>
            <p:cNvSpPr/>
            <p:nvPr/>
          </p:nvSpPr>
          <p:spPr>
            <a:xfrm>
              <a:off x="2007875" y="4038675"/>
              <a:ext cx="11750" cy="10000"/>
            </a:xfrm>
            <a:custGeom>
              <a:avLst/>
              <a:gdLst/>
              <a:ahLst/>
              <a:cxnLst/>
              <a:rect l="l" t="t" r="r" b="b"/>
              <a:pathLst>
                <a:path w="470" h="400" extrusionOk="0">
                  <a:moveTo>
                    <a:pt x="65" y="0"/>
                  </a:moveTo>
                  <a:cubicBezTo>
                    <a:pt x="42" y="24"/>
                    <a:pt x="18" y="65"/>
                    <a:pt x="1" y="94"/>
                  </a:cubicBezTo>
                  <a:cubicBezTo>
                    <a:pt x="124" y="194"/>
                    <a:pt x="253" y="300"/>
                    <a:pt x="388" y="399"/>
                  </a:cubicBezTo>
                  <a:cubicBezTo>
                    <a:pt x="417" y="382"/>
                    <a:pt x="441" y="352"/>
                    <a:pt x="470" y="329"/>
                  </a:cubicBezTo>
                  <a:cubicBezTo>
                    <a:pt x="427" y="270"/>
                    <a:pt x="389" y="201"/>
                    <a:pt x="347" y="141"/>
                  </a:cubicBezTo>
                  <a:lnTo>
                    <a:pt x="347" y="141"/>
                  </a:lnTo>
                  <a:cubicBezTo>
                    <a:pt x="351" y="143"/>
                    <a:pt x="355" y="145"/>
                    <a:pt x="358" y="147"/>
                  </a:cubicBezTo>
                  <a:lnTo>
                    <a:pt x="335" y="124"/>
                  </a:lnTo>
                  <a:lnTo>
                    <a:pt x="335" y="124"/>
                  </a:lnTo>
                  <a:cubicBezTo>
                    <a:pt x="339" y="129"/>
                    <a:pt x="343" y="135"/>
                    <a:pt x="347" y="141"/>
                  </a:cubicBezTo>
                  <a:lnTo>
                    <a:pt x="347" y="141"/>
                  </a:lnTo>
                  <a:cubicBezTo>
                    <a:pt x="256" y="91"/>
                    <a:pt x="155" y="46"/>
                    <a:pt x="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6"/>
            <p:cNvSpPr/>
            <p:nvPr/>
          </p:nvSpPr>
          <p:spPr>
            <a:xfrm>
              <a:off x="2562250" y="3718850"/>
              <a:ext cx="11175" cy="8975"/>
            </a:xfrm>
            <a:custGeom>
              <a:avLst/>
              <a:gdLst/>
              <a:ahLst/>
              <a:cxnLst/>
              <a:rect l="l" t="t" r="r" b="b"/>
              <a:pathLst>
                <a:path w="447" h="359" extrusionOk="0">
                  <a:moveTo>
                    <a:pt x="296" y="1"/>
                  </a:moveTo>
                  <a:cubicBezTo>
                    <a:pt x="120" y="1"/>
                    <a:pt x="62" y="173"/>
                    <a:pt x="1" y="333"/>
                  </a:cubicBezTo>
                  <a:cubicBezTo>
                    <a:pt x="52" y="351"/>
                    <a:pt x="97" y="358"/>
                    <a:pt x="137" y="358"/>
                  </a:cubicBezTo>
                  <a:cubicBezTo>
                    <a:pt x="311" y="358"/>
                    <a:pt x="385" y="206"/>
                    <a:pt x="447" y="34"/>
                  </a:cubicBezTo>
                  <a:cubicBezTo>
                    <a:pt x="388" y="11"/>
                    <a:pt x="338" y="1"/>
                    <a:pt x="29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6"/>
            <p:cNvSpPr/>
            <p:nvPr/>
          </p:nvSpPr>
          <p:spPr>
            <a:xfrm>
              <a:off x="2624300" y="3682525"/>
              <a:ext cx="11450" cy="8150"/>
            </a:xfrm>
            <a:custGeom>
              <a:avLst/>
              <a:gdLst/>
              <a:ahLst/>
              <a:cxnLst/>
              <a:rect l="l" t="t" r="r" b="b"/>
              <a:pathLst>
                <a:path w="458" h="326" extrusionOk="0">
                  <a:moveTo>
                    <a:pt x="333" y="1"/>
                  </a:moveTo>
                  <a:cubicBezTo>
                    <a:pt x="147" y="1"/>
                    <a:pt x="74" y="159"/>
                    <a:pt x="0" y="325"/>
                  </a:cubicBezTo>
                  <a:cubicBezTo>
                    <a:pt x="159" y="226"/>
                    <a:pt x="305" y="120"/>
                    <a:pt x="458" y="20"/>
                  </a:cubicBezTo>
                  <a:cubicBezTo>
                    <a:pt x="411" y="7"/>
                    <a:pt x="370" y="1"/>
                    <a:pt x="33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6"/>
            <p:cNvSpPr/>
            <p:nvPr/>
          </p:nvSpPr>
          <p:spPr>
            <a:xfrm>
              <a:off x="1425325" y="4016975"/>
              <a:ext cx="4000" cy="6775"/>
            </a:xfrm>
            <a:custGeom>
              <a:avLst/>
              <a:gdLst/>
              <a:ahLst/>
              <a:cxnLst/>
              <a:rect l="l" t="t" r="r" b="b"/>
              <a:pathLst>
                <a:path w="160" h="271" extrusionOk="0">
                  <a:moveTo>
                    <a:pt x="1" y="0"/>
                  </a:moveTo>
                  <a:cubicBezTo>
                    <a:pt x="54" y="88"/>
                    <a:pt x="107" y="176"/>
                    <a:pt x="159" y="270"/>
                  </a:cubicBezTo>
                  <a:cubicBezTo>
                    <a:pt x="107" y="176"/>
                    <a:pt x="54" y="88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6"/>
            <p:cNvSpPr/>
            <p:nvPr/>
          </p:nvSpPr>
          <p:spPr>
            <a:xfrm>
              <a:off x="1604550" y="3560550"/>
              <a:ext cx="6925" cy="1950"/>
            </a:xfrm>
            <a:custGeom>
              <a:avLst/>
              <a:gdLst/>
              <a:ahLst/>
              <a:cxnLst/>
              <a:rect l="l" t="t" r="r" b="b"/>
              <a:pathLst>
                <a:path w="277" h="78" extrusionOk="0">
                  <a:moveTo>
                    <a:pt x="7" y="1"/>
                  </a:moveTo>
                  <a:lnTo>
                    <a:pt x="1" y="7"/>
                  </a:lnTo>
                  <a:cubicBezTo>
                    <a:pt x="49" y="21"/>
                    <a:pt x="102" y="32"/>
                    <a:pt x="155" y="43"/>
                  </a:cubicBezTo>
                  <a:lnTo>
                    <a:pt x="155" y="43"/>
                  </a:lnTo>
                  <a:cubicBezTo>
                    <a:pt x="105" y="30"/>
                    <a:pt x="56" y="17"/>
                    <a:pt x="7" y="1"/>
                  </a:cubicBezTo>
                  <a:close/>
                  <a:moveTo>
                    <a:pt x="155" y="43"/>
                  </a:moveTo>
                  <a:cubicBezTo>
                    <a:pt x="195" y="53"/>
                    <a:pt x="235" y="64"/>
                    <a:pt x="277" y="77"/>
                  </a:cubicBezTo>
                  <a:cubicBezTo>
                    <a:pt x="271" y="71"/>
                    <a:pt x="247" y="65"/>
                    <a:pt x="247" y="65"/>
                  </a:cubicBezTo>
                  <a:cubicBezTo>
                    <a:pt x="217" y="57"/>
                    <a:pt x="186" y="50"/>
                    <a:pt x="155" y="4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6"/>
            <p:cNvSpPr/>
            <p:nvPr/>
          </p:nvSpPr>
          <p:spPr>
            <a:xfrm>
              <a:off x="1743150" y="3906975"/>
              <a:ext cx="6050" cy="5600"/>
            </a:xfrm>
            <a:custGeom>
              <a:avLst/>
              <a:gdLst/>
              <a:ahLst/>
              <a:cxnLst/>
              <a:rect l="l" t="t" r="r" b="b"/>
              <a:pathLst>
                <a:path w="242" h="224" extrusionOk="0">
                  <a:moveTo>
                    <a:pt x="48" y="0"/>
                  </a:moveTo>
                  <a:lnTo>
                    <a:pt x="1" y="30"/>
                  </a:lnTo>
                  <a:cubicBezTo>
                    <a:pt x="36" y="94"/>
                    <a:pt x="71" y="153"/>
                    <a:pt x="100" y="223"/>
                  </a:cubicBezTo>
                  <a:cubicBezTo>
                    <a:pt x="153" y="182"/>
                    <a:pt x="194" y="147"/>
                    <a:pt x="241" y="106"/>
                  </a:cubicBezTo>
                  <a:cubicBezTo>
                    <a:pt x="177" y="77"/>
                    <a:pt x="118" y="36"/>
                    <a:pt x="4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6"/>
            <p:cNvSpPr/>
            <p:nvPr/>
          </p:nvSpPr>
          <p:spPr>
            <a:xfrm>
              <a:off x="1989400" y="4165525"/>
              <a:ext cx="6325" cy="6050"/>
            </a:xfrm>
            <a:custGeom>
              <a:avLst/>
              <a:gdLst/>
              <a:ahLst/>
              <a:cxnLst/>
              <a:rect l="l" t="t" r="r" b="b"/>
              <a:pathLst>
                <a:path w="253" h="242" extrusionOk="0">
                  <a:moveTo>
                    <a:pt x="159" y="1"/>
                  </a:moveTo>
                  <a:cubicBezTo>
                    <a:pt x="106" y="36"/>
                    <a:pt x="53" y="65"/>
                    <a:pt x="0" y="107"/>
                  </a:cubicBezTo>
                  <a:cubicBezTo>
                    <a:pt x="53" y="153"/>
                    <a:pt x="112" y="195"/>
                    <a:pt x="165" y="241"/>
                  </a:cubicBezTo>
                  <a:lnTo>
                    <a:pt x="253" y="153"/>
                  </a:lnTo>
                  <a:cubicBezTo>
                    <a:pt x="223" y="101"/>
                    <a:pt x="188" y="48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6"/>
            <p:cNvSpPr/>
            <p:nvPr/>
          </p:nvSpPr>
          <p:spPr>
            <a:xfrm>
              <a:off x="2572975" y="3714700"/>
              <a:ext cx="4275" cy="5300"/>
            </a:xfrm>
            <a:custGeom>
              <a:avLst/>
              <a:gdLst/>
              <a:ahLst/>
              <a:cxnLst/>
              <a:rect l="l" t="t" r="r" b="b"/>
              <a:pathLst>
                <a:path w="171" h="212" extrusionOk="0">
                  <a:moveTo>
                    <a:pt x="170" y="0"/>
                  </a:moveTo>
                  <a:cubicBezTo>
                    <a:pt x="112" y="71"/>
                    <a:pt x="59" y="141"/>
                    <a:pt x="0" y="212"/>
                  </a:cubicBezTo>
                  <a:cubicBezTo>
                    <a:pt x="59" y="141"/>
                    <a:pt x="112" y="71"/>
                    <a:pt x="1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6"/>
            <p:cNvSpPr/>
            <p:nvPr/>
          </p:nvSpPr>
          <p:spPr>
            <a:xfrm>
              <a:off x="1560275" y="4300325"/>
              <a:ext cx="166775" cy="43125"/>
            </a:xfrm>
            <a:custGeom>
              <a:avLst/>
              <a:gdLst/>
              <a:ahLst/>
              <a:cxnLst/>
              <a:rect l="l" t="t" r="r" b="b"/>
              <a:pathLst>
                <a:path w="6671" h="1725" extrusionOk="0">
                  <a:moveTo>
                    <a:pt x="112" y="0"/>
                  </a:moveTo>
                  <a:lnTo>
                    <a:pt x="0" y="135"/>
                  </a:lnTo>
                  <a:cubicBezTo>
                    <a:pt x="117" y="464"/>
                    <a:pt x="235" y="780"/>
                    <a:pt x="340" y="1109"/>
                  </a:cubicBezTo>
                  <a:cubicBezTo>
                    <a:pt x="405" y="1308"/>
                    <a:pt x="440" y="1514"/>
                    <a:pt x="493" y="1719"/>
                  </a:cubicBezTo>
                  <a:cubicBezTo>
                    <a:pt x="786" y="1719"/>
                    <a:pt x="1080" y="1725"/>
                    <a:pt x="1367" y="1725"/>
                  </a:cubicBezTo>
                  <a:cubicBezTo>
                    <a:pt x="1684" y="1719"/>
                    <a:pt x="1995" y="1707"/>
                    <a:pt x="2312" y="1696"/>
                  </a:cubicBezTo>
                  <a:cubicBezTo>
                    <a:pt x="1860" y="1461"/>
                    <a:pt x="1396" y="1232"/>
                    <a:pt x="939" y="1003"/>
                  </a:cubicBezTo>
                  <a:cubicBezTo>
                    <a:pt x="780" y="915"/>
                    <a:pt x="628" y="804"/>
                    <a:pt x="464" y="710"/>
                  </a:cubicBezTo>
                  <a:cubicBezTo>
                    <a:pt x="440" y="663"/>
                    <a:pt x="411" y="616"/>
                    <a:pt x="381" y="575"/>
                  </a:cubicBezTo>
                  <a:lnTo>
                    <a:pt x="381" y="575"/>
                  </a:lnTo>
                  <a:cubicBezTo>
                    <a:pt x="440" y="581"/>
                    <a:pt x="499" y="599"/>
                    <a:pt x="557" y="604"/>
                  </a:cubicBezTo>
                  <a:cubicBezTo>
                    <a:pt x="1115" y="880"/>
                    <a:pt x="1666" y="1191"/>
                    <a:pt x="2241" y="1426"/>
                  </a:cubicBezTo>
                  <a:cubicBezTo>
                    <a:pt x="2517" y="1543"/>
                    <a:pt x="2840" y="1537"/>
                    <a:pt x="3150" y="1567"/>
                  </a:cubicBezTo>
                  <a:cubicBezTo>
                    <a:pt x="3714" y="1619"/>
                    <a:pt x="4283" y="1655"/>
                    <a:pt x="4858" y="1696"/>
                  </a:cubicBezTo>
                  <a:cubicBezTo>
                    <a:pt x="5456" y="1707"/>
                    <a:pt x="6066" y="1707"/>
                    <a:pt x="6670" y="1713"/>
                  </a:cubicBezTo>
                  <a:cubicBezTo>
                    <a:pt x="6494" y="1220"/>
                    <a:pt x="6318" y="728"/>
                    <a:pt x="6142" y="247"/>
                  </a:cubicBezTo>
                  <a:cubicBezTo>
                    <a:pt x="5253" y="473"/>
                    <a:pt x="4333" y="584"/>
                    <a:pt x="3438" y="584"/>
                  </a:cubicBezTo>
                  <a:cubicBezTo>
                    <a:pt x="2243" y="584"/>
                    <a:pt x="1091" y="386"/>
                    <a:pt x="1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6"/>
            <p:cNvSpPr/>
            <p:nvPr/>
          </p:nvSpPr>
          <p:spPr>
            <a:xfrm>
              <a:off x="2455200" y="4248500"/>
              <a:ext cx="205925" cy="94825"/>
            </a:xfrm>
            <a:custGeom>
              <a:avLst/>
              <a:gdLst/>
              <a:ahLst/>
              <a:cxnLst/>
              <a:rect l="l" t="t" r="r" b="b"/>
              <a:pathLst>
                <a:path w="8237" h="3793" extrusionOk="0">
                  <a:moveTo>
                    <a:pt x="4148" y="3200"/>
                  </a:moveTo>
                  <a:lnTo>
                    <a:pt x="4148" y="3200"/>
                  </a:lnTo>
                  <a:cubicBezTo>
                    <a:pt x="4146" y="3202"/>
                    <a:pt x="4145" y="3204"/>
                    <a:pt x="4143" y="3206"/>
                  </a:cubicBezTo>
                  <a:lnTo>
                    <a:pt x="4143" y="3206"/>
                  </a:lnTo>
                  <a:cubicBezTo>
                    <a:pt x="4147" y="3206"/>
                    <a:pt x="4150" y="3206"/>
                    <a:pt x="4154" y="3205"/>
                  </a:cubicBezTo>
                  <a:lnTo>
                    <a:pt x="4148" y="3200"/>
                  </a:lnTo>
                  <a:close/>
                  <a:moveTo>
                    <a:pt x="2855" y="1"/>
                  </a:moveTo>
                  <a:cubicBezTo>
                    <a:pt x="2733" y="1"/>
                    <a:pt x="2614" y="72"/>
                    <a:pt x="2441" y="214"/>
                  </a:cubicBezTo>
                  <a:cubicBezTo>
                    <a:pt x="2159" y="425"/>
                    <a:pt x="1883" y="560"/>
                    <a:pt x="1532" y="618"/>
                  </a:cubicBezTo>
                  <a:cubicBezTo>
                    <a:pt x="1039" y="700"/>
                    <a:pt x="957" y="865"/>
                    <a:pt x="927" y="1528"/>
                  </a:cubicBezTo>
                  <a:lnTo>
                    <a:pt x="1303" y="1551"/>
                  </a:lnTo>
                  <a:cubicBezTo>
                    <a:pt x="1309" y="1592"/>
                    <a:pt x="1309" y="1627"/>
                    <a:pt x="1320" y="1674"/>
                  </a:cubicBezTo>
                  <a:cubicBezTo>
                    <a:pt x="880" y="1774"/>
                    <a:pt x="440" y="1886"/>
                    <a:pt x="0" y="1997"/>
                  </a:cubicBezTo>
                  <a:cubicBezTo>
                    <a:pt x="6" y="2032"/>
                    <a:pt x="6" y="2062"/>
                    <a:pt x="6" y="2097"/>
                  </a:cubicBezTo>
                  <a:cubicBezTo>
                    <a:pt x="517" y="2185"/>
                    <a:pt x="1021" y="2273"/>
                    <a:pt x="1455" y="2349"/>
                  </a:cubicBezTo>
                  <a:cubicBezTo>
                    <a:pt x="1479" y="2589"/>
                    <a:pt x="1502" y="2753"/>
                    <a:pt x="1514" y="2917"/>
                  </a:cubicBezTo>
                  <a:lnTo>
                    <a:pt x="1514" y="2917"/>
                  </a:lnTo>
                  <a:cubicBezTo>
                    <a:pt x="1512" y="2916"/>
                    <a:pt x="1510" y="2914"/>
                    <a:pt x="1508" y="2912"/>
                  </a:cubicBezTo>
                  <a:lnTo>
                    <a:pt x="1508" y="2912"/>
                  </a:lnTo>
                  <a:lnTo>
                    <a:pt x="1514" y="2918"/>
                  </a:lnTo>
                  <a:cubicBezTo>
                    <a:pt x="1514" y="2918"/>
                    <a:pt x="1514" y="2918"/>
                    <a:pt x="1514" y="2917"/>
                  </a:cubicBezTo>
                  <a:lnTo>
                    <a:pt x="1514" y="2917"/>
                  </a:lnTo>
                  <a:cubicBezTo>
                    <a:pt x="1570" y="2968"/>
                    <a:pt x="1621" y="3019"/>
                    <a:pt x="1666" y="3065"/>
                  </a:cubicBezTo>
                  <a:lnTo>
                    <a:pt x="1801" y="3200"/>
                  </a:lnTo>
                  <a:lnTo>
                    <a:pt x="1801" y="3200"/>
                  </a:lnTo>
                  <a:cubicBezTo>
                    <a:pt x="1854" y="3258"/>
                    <a:pt x="1901" y="3311"/>
                    <a:pt x="1954" y="3358"/>
                  </a:cubicBezTo>
                  <a:lnTo>
                    <a:pt x="1948" y="3346"/>
                  </a:lnTo>
                  <a:lnTo>
                    <a:pt x="1948" y="3346"/>
                  </a:lnTo>
                  <a:cubicBezTo>
                    <a:pt x="2001" y="3446"/>
                    <a:pt x="2059" y="3546"/>
                    <a:pt x="2106" y="3645"/>
                  </a:cubicBezTo>
                  <a:lnTo>
                    <a:pt x="2095" y="3640"/>
                  </a:lnTo>
                  <a:lnTo>
                    <a:pt x="2095" y="3640"/>
                  </a:lnTo>
                  <a:cubicBezTo>
                    <a:pt x="2142" y="3681"/>
                    <a:pt x="2189" y="3733"/>
                    <a:pt x="2235" y="3786"/>
                  </a:cubicBezTo>
                  <a:cubicBezTo>
                    <a:pt x="2969" y="3786"/>
                    <a:pt x="3702" y="3792"/>
                    <a:pt x="4435" y="3792"/>
                  </a:cubicBezTo>
                  <a:cubicBezTo>
                    <a:pt x="4435" y="3739"/>
                    <a:pt x="4441" y="3692"/>
                    <a:pt x="4441" y="3640"/>
                  </a:cubicBezTo>
                  <a:lnTo>
                    <a:pt x="4441" y="3640"/>
                  </a:lnTo>
                  <a:lnTo>
                    <a:pt x="4444" y="3643"/>
                  </a:lnTo>
                  <a:lnTo>
                    <a:pt x="4444" y="3643"/>
                  </a:lnTo>
                  <a:lnTo>
                    <a:pt x="4441" y="3640"/>
                  </a:lnTo>
                  <a:lnTo>
                    <a:pt x="4441" y="3640"/>
                  </a:lnTo>
                  <a:lnTo>
                    <a:pt x="4300" y="3499"/>
                  </a:lnTo>
                  <a:cubicBezTo>
                    <a:pt x="4173" y="3441"/>
                    <a:pt x="4005" y="3400"/>
                    <a:pt x="4143" y="3206"/>
                  </a:cubicBezTo>
                  <a:lnTo>
                    <a:pt x="4143" y="3206"/>
                  </a:lnTo>
                  <a:cubicBezTo>
                    <a:pt x="4085" y="3213"/>
                    <a:pt x="4021" y="3236"/>
                    <a:pt x="3971" y="3236"/>
                  </a:cubicBezTo>
                  <a:cubicBezTo>
                    <a:pt x="3951" y="3236"/>
                    <a:pt x="3933" y="3233"/>
                    <a:pt x="3919" y="3223"/>
                  </a:cubicBezTo>
                  <a:cubicBezTo>
                    <a:pt x="3423" y="2885"/>
                    <a:pt x="2912" y="2608"/>
                    <a:pt x="2301" y="2608"/>
                  </a:cubicBezTo>
                  <a:cubicBezTo>
                    <a:pt x="2254" y="2608"/>
                    <a:pt x="2207" y="2610"/>
                    <a:pt x="2159" y="2613"/>
                  </a:cubicBezTo>
                  <a:cubicBezTo>
                    <a:pt x="2156" y="2613"/>
                    <a:pt x="2153" y="2613"/>
                    <a:pt x="2150" y="2613"/>
                  </a:cubicBezTo>
                  <a:cubicBezTo>
                    <a:pt x="2042" y="2613"/>
                    <a:pt x="1939" y="2517"/>
                    <a:pt x="1831" y="2460"/>
                  </a:cubicBezTo>
                  <a:cubicBezTo>
                    <a:pt x="2341" y="2331"/>
                    <a:pt x="2822" y="2255"/>
                    <a:pt x="3274" y="2097"/>
                  </a:cubicBezTo>
                  <a:cubicBezTo>
                    <a:pt x="3677" y="1962"/>
                    <a:pt x="4029" y="1687"/>
                    <a:pt x="4480" y="1687"/>
                  </a:cubicBezTo>
                  <a:cubicBezTo>
                    <a:pt x="4542" y="1687"/>
                    <a:pt x="4605" y="1692"/>
                    <a:pt x="4670" y="1704"/>
                  </a:cubicBezTo>
                  <a:cubicBezTo>
                    <a:pt x="4277" y="1909"/>
                    <a:pt x="3896" y="2108"/>
                    <a:pt x="3397" y="2361"/>
                  </a:cubicBezTo>
                  <a:cubicBezTo>
                    <a:pt x="4106" y="2442"/>
                    <a:pt x="4791" y="2481"/>
                    <a:pt x="5430" y="2481"/>
                  </a:cubicBezTo>
                  <a:cubicBezTo>
                    <a:pt x="6546" y="2481"/>
                    <a:pt x="7521" y="2362"/>
                    <a:pt x="8237" y="2138"/>
                  </a:cubicBezTo>
                  <a:cubicBezTo>
                    <a:pt x="7838" y="1672"/>
                    <a:pt x="7388" y="1406"/>
                    <a:pt x="6825" y="1406"/>
                  </a:cubicBezTo>
                  <a:cubicBezTo>
                    <a:pt x="6701" y="1406"/>
                    <a:pt x="6572" y="1419"/>
                    <a:pt x="6436" y="1446"/>
                  </a:cubicBezTo>
                  <a:cubicBezTo>
                    <a:pt x="6178" y="1498"/>
                    <a:pt x="5908" y="1469"/>
                    <a:pt x="5644" y="1492"/>
                  </a:cubicBezTo>
                  <a:cubicBezTo>
                    <a:pt x="5504" y="1503"/>
                    <a:pt x="5367" y="1570"/>
                    <a:pt x="5226" y="1570"/>
                  </a:cubicBezTo>
                  <a:cubicBezTo>
                    <a:pt x="5123" y="1570"/>
                    <a:pt x="5019" y="1535"/>
                    <a:pt x="4911" y="1416"/>
                  </a:cubicBezTo>
                  <a:cubicBezTo>
                    <a:pt x="5562" y="1346"/>
                    <a:pt x="6207" y="1264"/>
                    <a:pt x="6958" y="1176"/>
                  </a:cubicBezTo>
                  <a:cubicBezTo>
                    <a:pt x="6422" y="578"/>
                    <a:pt x="5913" y="99"/>
                    <a:pt x="5244" y="99"/>
                  </a:cubicBezTo>
                  <a:cubicBezTo>
                    <a:pt x="5086" y="99"/>
                    <a:pt x="4919" y="126"/>
                    <a:pt x="4740" y="184"/>
                  </a:cubicBezTo>
                  <a:cubicBezTo>
                    <a:pt x="3890" y="472"/>
                    <a:pt x="3069" y="859"/>
                    <a:pt x="2241" y="1199"/>
                  </a:cubicBezTo>
                  <a:cubicBezTo>
                    <a:pt x="2072" y="1268"/>
                    <a:pt x="1929" y="1418"/>
                    <a:pt x="1679" y="1418"/>
                  </a:cubicBezTo>
                  <a:cubicBezTo>
                    <a:pt x="1590" y="1418"/>
                    <a:pt x="1488" y="1399"/>
                    <a:pt x="1367" y="1352"/>
                  </a:cubicBezTo>
                  <a:cubicBezTo>
                    <a:pt x="2142" y="970"/>
                    <a:pt x="2787" y="654"/>
                    <a:pt x="3426" y="331"/>
                  </a:cubicBezTo>
                  <a:cubicBezTo>
                    <a:pt x="3160" y="110"/>
                    <a:pt x="3005" y="1"/>
                    <a:pt x="285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6"/>
            <p:cNvSpPr/>
            <p:nvPr/>
          </p:nvSpPr>
          <p:spPr>
            <a:xfrm>
              <a:off x="1824850" y="4226650"/>
              <a:ext cx="108250" cy="116800"/>
            </a:xfrm>
            <a:custGeom>
              <a:avLst/>
              <a:gdLst/>
              <a:ahLst/>
              <a:cxnLst/>
              <a:rect l="l" t="t" r="r" b="b"/>
              <a:pathLst>
                <a:path w="4330" h="4672" extrusionOk="0">
                  <a:moveTo>
                    <a:pt x="1469" y="0"/>
                  </a:moveTo>
                  <a:cubicBezTo>
                    <a:pt x="1326" y="0"/>
                    <a:pt x="1176" y="52"/>
                    <a:pt x="1021" y="184"/>
                  </a:cubicBezTo>
                  <a:cubicBezTo>
                    <a:pt x="728" y="436"/>
                    <a:pt x="358" y="595"/>
                    <a:pt x="0" y="812"/>
                  </a:cubicBezTo>
                  <a:lnTo>
                    <a:pt x="0" y="2906"/>
                  </a:lnTo>
                  <a:cubicBezTo>
                    <a:pt x="114" y="2906"/>
                    <a:pt x="227" y="2909"/>
                    <a:pt x="342" y="2909"/>
                  </a:cubicBezTo>
                  <a:cubicBezTo>
                    <a:pt x="400" y="2909"/>
                    <a:pt x="458" y="2908"/>
                    <a:pt x="517" y="2906"/>
                  </a:cubicBezTo>
                  <a:cubicBezTo>
                    <a:pt x="547" y="2904"/>
                    <a:pt x="577" y="2902"/>
                    <a:pt x="606" y="2902"/>
                  </a:cubicBezTo>
                  <a:cubicBezTo>
                    <a:pt x="914" y="2902"/>
                    <a:pt x="1124" y="3045"/>
                    <a:pt x="1285" y="3340"/>
                  </a:cubicBezTo>
                  <a:cubicBezTo>
                    <a:pt x="1367" y="3487"/>
                    <a:pt x="1578" y="3569"/>
                    <a:pt x="1725" y="3675"/>
                  </a:cubicBezTo>
                  <a:cubicBezTo>
                    <a:pt x="1878" y="3217"/>
                    <a:pt x="2042" y="2754"/>
                    <a:pt x="2194" y="2290"/>
                  </a:cubicBezTo>
                  <a:lnTo>
                    <a:pt x="2194" y="2290"/>
                  </a:lnTo>
                  <a:cubicBezTo>
                    <a:pt x="2253" y="3164"/>
                    <a:pt x="1913" y="3909"/>
                    <a:pt x="1561" y="4654"/>
                  </a:cubicBezTo>
                  <a:cubicBezTo>
                    <a:pt x="2323" y="4660"/>
                    <a:pt x="3080" y="4666"/>
                    <a:pt x="3843" y="4672"/>
                  </a:cubicBezTo>
                  <a:cubicBezTo>
                    <a:pt x="3907" y="4056"/>
                    <a:pt x="3890" y="3405"/>
                    <a:pt x="4066" y="2818"/>
                  </a:cubicBezTo>
                  <a:cubicBezTo>
                    <a:pt x="4330" y="1944"/>
                    <a:pt x="3790" y="959"/>
                    <a:pt x="2552" y="612"/>
                  </a:cubicBezTo>
                  <a:lnTo>
                    <a:pt x="2552" y="612"/>
                  </a:lnTo>
                  <a:cubicBezTo>
                    <a:pt x="2347" y="964"/>
                    <a:pt x="2757" y="1434"/>
                    <a:pt x="2265" y="1809"/>
                  </a:cubicBezTo>
                  <a:cubicBezTo>
                    <a:pt x="2312" y="1516"/>
                    <a:pt x="2341" y="1299"/>
                    <a:pt x="2376" y="1088"/>
                  </a:cubicBezTo>
                  <a:cubicBezTo>
                    <a:pt x="2441" y="712"/>
                    <a:pt x="2306" y="401"/>
                    <a:pt x="2012" y="208"/>
                  </a:cubicBezTo>
                  <a:cubicBezTo>
                    <a:pt x="1844" y="93"/>
                    <a:pt x="1662" y="0"/>
                    <a:pt x="146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6"/>
            <p:cNvSpPr/>
            <p:nvPr/>
          </p:nvSpPr>
          <p:spPr>
            <a:xfrm>
              <a:off x="2208950" y="4190750"/>
              <a:ext cx="93300" cy="152575"/>
            </a:xfrm>
            <a:custGeom>
              <a:avLst/>
              <a:gdLst/>
              <a:ahLst/>
              <a:cxnLst/>
              <a:rect l="l" t="t" r="r" b="b"/>
              <a:pathLst>
                <a:path w="3732" h="6103" extrusionOk="0">
                  <a:moveTo>
                    <a:pt x="124" y="1"/>
                  </a:moveTo>
                  <a:cubicBezTo>
                    <a:pt x="77" y="54"/>
                    <a:pt x="36" y="95"/>
                    <a:pt x="1" y="154"/>
                  </a:cubicBezTo>
                  <a:cubicBezTo>
                    <a:pt x="323" y="881"/>
                    <a:pt x="593" y="1614"/>
                    <a:pt x="558" y="2441"/>
                  </a:cubicBezTo>
                  <a:cubicBezTo>
                    <a:pt x="534" y="2846"/>
                    <a:pt x="640" y="3263"/>
                    <a:pt x="734" y="3662"/>
                  </a:cubicBezTo>
                  <a:cubicBezTo>
                    <a:pt x="933" y="4483"/>
                    <a:pt x="1156" y="5287"/>
                    <a:pt x="1373" y="6102"/>
                  </a:cubicBezTo>
                  <a:lnTo>
                    <a:pt x="3732" y="6102"/>
                  </a:lnTo>
                  <a:cubicBezTo>
                    <a:pt x="3438" y="5046"/>
                    <a:pt x="3210" y="3967"/>
                    <a:pt x="2840" y="2940"/>
                  </a:cubicBezTo>
                  <a:cubicBezTo>
                    <a:pt x="2347" y="1608"/>
                    <a:pt x="1520" y="529"/>
                    <a:pt x="124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6"/>
            <p:cNvSpPr/>
            <p:nvPr/>
          </p:nvSpPr>
          <p:spPr>
            <a:xfrm>
              <a:off x="2263800" y="4219175"/>
              <a:ext cx="89775" cy="124275"/>
            </a:xfrm>
            <a:custGeom>
              <a:avLst/>
              <a:gdLst/>
              <a:ahLst/>
              <a:cxnLst/>
              <a:rect l="l" t="t" r="r" b="b"/>
              <a:pathLst>
                <a:path w="3591" h="4971" extrusionOk="0">
                  <a:moveTo>
                    <a:pt x="110" y="0"/>
                  </a:moveTo>
                  <a:cubicBezTo>
                    <a:pt x="74" y="0"/>
                    <a:pt x="38" y="3"/>
                    <a:pt x="1" y="8"/>
                  </a:cubicBezTo>
                  <a:cubicBezTo>
                    <a:pt x="282" y="483"/>
                    <a:pt x="605" y="917"/>
                    <a:pt x="810" y="1392"/>
                  </a:cubicBezTo>
                  <a:cubicBezTo>
                    <a:pt x="1297" y="2531"/>
                    <a:pt x="1538" y="3745"/>
                    <a:pt x="1766" y="4959"/>
                  </a:cubicBezTo>
                  <a:cubicBezTo>
                    <a:pt x="2377" y="4959"/>
                    <a:pt x="2993" y="4965"/>
                    <a:pt x="3591" y="4971"/>
                  </a:cubicBezTo>
                  <a:cubicBezTo>
                    <a:pt x="3245" y="3311"/>
                    <a:pt x="2699" y="1744"/>
                    <a:pt x="1367" y="571"/>
                  </a:cubicBezTo>
                  <a:lnTo>
                    <a:pt x="1367" y="571"/>
                  </a:lnTo>
                  <a:lnTo>
                    <a:pt x="1379" y="583"/>
                  </a:lnTo>
                  <a:cubicBezTo>
                    <a:pt x="913" y="512"/>
                    <a:pt x="611" y="0"/>
                    <a:pt x="11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6"/>
            <p:cNvSpPr/>
            <p:nvPr/>
          </p:nvSpPr>
          <p:spPr>
            <a:xfrm>
              <a:off x="1772925" y="4249725"/>
              <a:ext cx="49750" cy="93900"/>
            </a:xfrm>
            <a:custGeom>
              <a:avLst/>
              <a:gdLst/>
              <a:ahLst/>
              <a:cxnLst/>
              <a:rect l="l" t="t" r="r" b="b"/>
              <a:pathLst>
                <a:path w="1990" h="3756" extrusionOk="0">
                  <a:moveTo>
                    <a:pt x="1931" y="0"/>
                  </a:moveTo>
                  <a:lnTo>
                    <a:pt x="1931" y="0"/>
                  </a:lnTo>
                  <a:cubicBezTo>
                    <a:pt x="1221" y="358"/>
                    <a:pt x="611" y="657"/>
                    <a:pt x="159" y="880"/>
                  </a:cubicBezTo>
                  <a:cubicBezTo>
                    <a:pt x="100" y="1872"/>
                    <a:pt x="47" y="2716"/>
                    <a:pt x="1" y="3550"/>
                  </a:cubicBezTo>
                  <a:cubicBezTo>
                    <a:pt x="186" y="3716"/>
                    <a:pt x="389" y="3755"/>
                    <a:pt x="598" y="3755"/>
                  </a:cubicBezTo>
                  <a:cubicBezTo>
                    <a:pt x="781" y="3755"/>
                    <a:pt x="967" y="3726"/>
                    <a:pt x="1149" y="3726"/>
                  </a:cubicBezTo>
                  <a:cubicBezTo>
                    <a:pt x="1221" y="3726"/>
                    <a:pt x="1292" y="3730"/>
                    <a:pt x="1362" y="3743"/>
                  </a:cubicBezTo>
                  <a:cubicBezTo>
                    <a:pt x="1661" y="2546"/>
                    <a:pt x="1989" y="1367"/>
                    <a:pt x="193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6"/>
            <p:cNvSpPr/>
            <p:nvPr/>
          </p:nvSpPr>
          <p:spPr>
            <a:xfrm>
              <a:off x="2339175" y="4269675"/>
              <a:ext cx="63250" cy="73775"/>
            </a:xfrm>
            <a:custGeom>
              <a:avLst/>
              <a:gdLst/>
              <a:ahLst/>
              <a:cxnLst/>
              <a:rect l="l" t="t" r="r" b="b"/>
              <a:pathLst>
                <a:path w="2530" h="2951" extrusionOk="0">
                  <a:moveTo>
                    <a:pt x="259" y="0"/>
                  </a:moveTo>
                  <a:lnTo>
                    <a:pt x="266" y="7"/>
                  </a:lnTo>
                  <a:lnTo>
                    <a:pt x="266" y="7"/>
                  </a:lnTo>
                  <a:cubicBezTo>
                    <a:pt x="270" y="7"/>
                    <a:pt x="273" y="6"/>
                    <a:pt x="277" y="6"/>
                  </a:cubicBezTo>
                  <a:lnTo>
                    <a:pt x="259" y="0"/>
                  </a:lnTo>
                  <a:close/>
                  <a:moveTo>
                    <a:pt x="266" y="7"/>
                  </a:moveTo>
                  <a:cubicBezTo>
                    <a:pt x="158" y="19"/>
                    <a:pt x="52" y="36"/>
                    <a:pt x="1" y="41"/>
                  </a:cubicBezTo>
                  <a:cubicBezTo>
                    <a:pt x="288" y="1039"/>
                    <a:pt x="570" y="2001"/>
                    <a:pt x="840" y="2951"/>
                  </a:cubicBezTo>
                  <a:cubicBezTo>
                    <a:pt x="1403" y="2945"/>
                    <a:pt x="1972" y="2939"/>
                    <a:pt x="2529" y="2916"/>
                  </a:cubicBezTo>
                  <a:cubicBezTo>
                    <a:pt x="2506" y="2822"/>
                    <a:pt x="2477" y="2734"/>
                    <a:pt x="2453" y="2640"/>
                  </a:cubicBezTo>
                  <a:lnTo>
                    <a:pt x="2453" y="2640"/>
                  </a:lnTo>
                  <a:lnTo>
                    <a:pt x="2459" y="2646"/>
                  </a:lnTo>
                  <a:cubicBezTo>
                    <a:pt x="2078" y="2206"/>
                    <a:pt x="1691" y="1766"/>
                    <a:pt x="1579" y="1162"/>
                  </a:cubicBezTo>
                  <a:lnTo>
                    <a:pt x="1579" y="1162"/>
                  </a:lnTo>
                  <a:lnTo>
                    <a:pt x="1597" y="1179"/>
                  </a:lnTo>
                  <a:lnTo>
                    <a:pt x="1432" y="1015"/>
                  </a:lnTo>
                  <a:lnTo>
                    <a:pt x="1432" y="1015"/>
                  </a:lnTo>
                  <a:lnTo>
                    <a:pt x="1450" y="1027"/>
                  </a:lnTo>
                  <a:lnTo>
                    <a:pt x="1450" y="1027"/>
                  </a:lnTo>
                  <a:lnTo>
                    <a:pt x="417" y="147"/>
                  </a:lnTo>
                  <a:lnTo>
                    <a:pt x="423" y="159"/>
                  </a:lnTo>
                  <a:lnTo>
                    <a:pt x="266" y="7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6"/>
            <p:cNvSpPr/>
            <p:nvPr/>
          </p:nvSpPr>
          <p:spPr>
            <a:xfrm>
              <a:off x="1735225" y="4275975"/>
              <a:ext cx="38750" cy="67350"/>
            </a:xfrm>
            <a:custGeom>
              <a:avLst/>
              <a:gdLst/>
              <a:ahLst/>
              <a:cxnLst/>
              <a:rect l="l" t="t" r="r" b="b"/>
              <a:pathLst>
                <a:path w="1550" h="2694" extrusionOk="0">
                  <a:moveTo>
                    <a:pt x="1350" y="0"/>
                  </a:moveTo>
                  <a:lnTo>
                    <a:pt x="1350" y="0"/>
                  </a:lnTo>
                  <a:cubicBezTo>
                    <a:pt x="828" y="135"/>
                    <a:pt x="441" y="411"/>
                    <a:pt x="130" y="669"/>
                  </a:cubicBezTo>
                  <a:cubicBezTo>
                    <a:pt x="89" y="1379"/>
                    <a:pt x="42" y="2030"/>
                    <a:pt x="1" y="2681"/>
                  </a:cubicBezTo>
                  <a:cubicBezTo>
                    <a:pt x="417" y="2687"/>
                    <a:pt x="834" y="2687"/>
                    <a:pt x="1256" y="2693"/>
                  </a:cubicBezTo>
                  <a:cubicBezTo>
                    <a:pt x="1350" y="1813"/>
                    <a:pt x="1550" y="951"/>
                    <a:pt x="135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6"/>
            <p:cNvSpPr/>
            <p:nvPr/>
          </p:nvSpPr>
          <p:spPr>
            <a:xfrm>
              <a:off x="2424550" y="4302675"/>
              <a:ext cx="79375" cy="40475"/>
            </a:xfrm>
            <a:custGeom>
              <a:avLst/>
              <a:gdLst/>
              <a:ahLst/>
              <a:cxnLst/>
              <a:rect l="l" t="t" r="r" b="b"/>
              <a:pathLst>
                <a:path w="3175" h="1619" extrusionOk="0">
                  <a:moveTo>
                    <a:pt x="82" y="429"/>
                  </a:moveTo>
                  <a:lnTo>
                    <a:pt x="82" y="429"/>
                  </a:lnTo>
                  <a:cubicBezTo>
                    <a:pt x="71" y="446"/>
                    <a:pt x="88" y="458"/>
                    <a:pt x="88" y="458"/>
                  </a:cubicBezTo>
                  <a:cubicBezTo>
                    <a:pt x="86" y="448"/>
                    <a:pt x="84" y="439"/>
                    <a:pt x="82" y="429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33" y="179"/>
                    <a:pt x="55" y="308"/>
                    <a:pt x="82" y="429"/>
                  </a:cubicBezTo>
                  <a:lnTo>
                    <a:pt x="82" y="429"/>
                  </a:lnTo>
                  <a:cubicBezTo>
                    <a:pt x="82" y="429"/>
                    <a:pt x="82" y="429"/>
                    <a:pt x="82" y="428"/>
                  </a:cubicBezTo>
                  <a:lnTo>
                    <a:pt x="82" y="428"/>
                  </a:lnTo>
                  <a:cubicBezTo>
                    <a:pt x="657" y="634"/>
                    <a:pt x="945" y="1150"/>
                    <a:pt x="1273" y="1613"/>
                  </a:cubicBezTo>
                  <a:cubicBezTo>
                    <a:pt x="1472" y="1613"/>
                    <a:pt x="1668" y="1619"/>
                    <a:pt x="1864" y="1619"/>
                  </a:cubicBezTo>
                  <a:cubicBezTo>
                    <a:pt x="2027" y="1619"/>
                    <a:pt x="2190" y="1615"/>
                    <a:pt x="2353" y="1602"/>
                  </a:cubicBezTo>
                  <a:cubicBezTo>
                    <a:pt x="2634" y="1584"/>
                    <a:pt x="2904" y="1502"/>
                    <a:pt x="3174" y="1449"/>
                  </a:cubicBezTo>
                  <a:cubicBezTo>
                    <a:pt x="3168" y="1359"/>
                    <a:pt x="3168" y="1269"/>
                    <a:pt x="3163" y="1174"/>
                  </a:cubicBezTo>
                  <a:lnTo>
                    <a:pt x="3163" y="1174"/>
                  </a:lnTo>
                  <a:cubicBezTo>
                    <a:pt x="3165" y="1175"/>
                    <a:pt x="3166" y="1177"/>
                    <a:pt x="3168" y="1179"/>
                  </a:cubicBezTo>
                  <a:lnTo>
                    <a:pt x="3162" y="1162"/>
                  </a:lnTo>
                  <a:lnTo>
                    <a:pt x="3162" y="1162"/>
                  </a:lnTo>
                  <a:cubicBezTo>
                    <a:pt x="3163" y="1166"/>
                    <a:pt x="3163" y="1170"/>
                    <a:pt x="3163" y="1174"/>
                  </a:cubicBezTo>
                  <a:lnTo>
                    <a:pt x="3163" y="1174"/>
                  </a:lnTo>
                  <a:cubicBezTo>
                    <a:pt x="3112" y="1117"/>
                    <a:pt x="3061" y="1066"/>
                    <a:pt x="3016" y="1015"/>
                  </a:cubicBezTo>
                  <a:lnTo>
                    <a:pt x="3016" y="1015"/>
                  </a:lnTo>
                  <a:lnTo>
                    <a:pt x="3027" y="1033"/>
                  </a:lnTo>
                  <a:lnTo>
                    <a:pt x="2869" y="868"/>
                  </a:lnTo>
                  <a:lnTo>
                    <a:pt x="2881" y="886"/>
                  </a:lnTo>
                  <a:cubicBezTo>
                    <a:pt x="2823" y="834"/>
                    <a:pt x="2770" y="782"/>
                    <a:pt x="2724" y="735"/>
                  </a:cubicBezTo>
                  <a:lnTo>
                    <a:pt x="2724" y="735"/>
                  </a:lnTo>
                  <a:lnTo>
                    <a:pt x="2728" y="739"/>
                  </a:lnTo>
                  <a:cubicBezTo>
                    <a:pt x="2611" y="710"/>
                    <a:pt x="2464" y="716"/>
                    <a:pt x="2382" y="645"/>
                  </a:cubicBezTo>
                  <a:cubicBezTo>
                    <a:pt x="1684" y="12"/>
                    <a:pt x="839" y="18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6"/>
            <p:cNvSpPr/>
            <p:nvPr/>
          </p:nvSpPr>
          <p:spPr>
            <a:xfrm>
              <a:off x="1813700" y="4299200"/>
              <a:ext cx="54275" cy="43975"/>
            </a:xfrm>
            <a:custGeom>
              <a:avLst/>
              <a:gdLst/>
              <a:ahLst/>
              <a:cxnLst/>
              <a:rect l="l" t="t" r="r" b="b"/>
              <a:pathLst>
                <a:path w="2171" h="1759" extrusionOk="0">
                  <a:moveTo>
                    <a:pt x="1055" y="0"/>
                  </a:moveTo>
                  <a:cubicBezTo>
                    <a:pt x="1025" y="0"/>
                    <a:pt x="994" y="2"/>
                    <a:pt x="963" y="4"/>
                  </a:cubicBezTo>
                  <a:cubicBezTo>
                    <a:pt x="906" y="6"/>
                    <a:pt x="848" y="7"/>
                    <a:pt x="791" y="7"/>
                  </a:cubicBezTo>
                  <a:cubicBezTo>
                    <a:pt x="676" y="7"/>
                    <a:pt x="560" y="4"/>
                    <a:pt x="446" y="4"/>
                  </a:cubicBezTo>
                  <a:cubicBezTo>
                    <a:pt x="294" y="585"/>
                    <a:pt x="147" y="1172"/>
                    <a:pt x="0" y="1758"/>
                  </a:cubicBezTo>
                  <a:cubicBezTo>
                    <a:pt x="569" y="1752"/>
                    <a:pt x="1150" y="1752"/>
                    <a:pt x="1725" y="1741"/>
                  </a:cubicBezTo>
                  <a:cubicBezTo>
                    <a:pt x="1872" y="1418"/>
                    <a:pt x="2024" y="1095"/>
                    <a:pt x="2171" y="773"/>
                  </a:cubicBezTo>
                  <a:cubicBezTo>
                    <a:pt x="2018" y="667"/>
                    <a:pt x="1813" y="585"/>
                    <a:pt x="1731" y="438"/>
                  </a:cubicBezTo>
                  <a:cubicBezTo>
                    <a:pt x="1571" y="139"/>
                    <a:pt x="1361" y="0"/>
                    <a:pt x="105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6"/>
            <p:cNvSpPr/>
            <p:nvPr/>
          </p:nvSpPr>
          <p:spPr>
            <a:xfrm>
              <a:off x="2375275" y="4288725"/>
              <a:ext cx="73500" cy="54600"/>
            </a:xfrm>
            <a:custGeom>
              <a:avLst/>
              <a:gdLst/>
              <a:ahLst/>
              <a:cxnLst/>
              <a:rect l="l" t="t" r="r" b="b"/>
              <a:pathLst>
                <a:path w="2940" h="2184" extrusionOk="0">
                  <a:moveTo>
                    <a:pt x="1026" y="1887"/>
                  </a:moveTo>
                  <a:cubicBezTo>
                    <a:pt x="1022" y="1888"/>
                    <a:pt x="1019" y="1889"/>
                    <a:pt x="1015" y="1890"/>
                  </a:cubicBezTo>
                  <a:lnTo>
                    <a:pt x="1027" y="1896"/>
                  </a:lnTo>
                  <a:cubicBezTo>
                    <a:pt x="1026" y="1893"/>
                    <a:pt x="1026" y="1890"/>
                    <a:pt x="1026" y="1887"/>
                  </a:cubicBezTo>
                  <a:close/>
                  <a:moveTo>
                    <a:pt x="12" y="1"/>
                  </a:moveTo>
                  <a:lnTo>
                    <a:pt x="12" y="271"/>
                  </a:lnTo>
                  <a:lnTo>
                    <a:pt x="0" y="271"/>
                  </a:lnTo>
                  <a:lnTo>
                    <a:pt x="147" y="417"/>
                  </a:lnTo>
                  <a:lnTo>
                    <a:pt x="147" y="417"/>
                  </a:lnTo>
                  <a:cubicBezTo>
                    <a:pt x="620" y="797"/>
                    <a:pt x="947" y="1263"/>
                    <a:pt x="1026" y="1887"/>
                  </a:cubicBezTo>
                  <a:lnTo>
                    <a:pt x="1026" y="1887"/>
                  </a:lnTo>
                  <a:cubicBezTo>
                    <a:pt x="1065" y="1875"/>
                    <a:pt x="1099" y="1870"/>
                    <a:pt x="1128" y="1870"/>
                  </a:cubicBezTo>
                  <a:cubicBezTo>
                    <a:pt x="1298" y="1870"/>
                    <a:pt x="1306" y="2049"/>
                    <a:pt x="1355" y="2183"/>
                  </a:cubicBezTo>
                  <a:cubicBezTo>
                    <a:pt x="1883" y="2183"/>
                    <a:pt x="2411" y="2177"/>
                    <a:pt x="2939" y="2177"/>
                  </a:cubicBezTo>
                  <a:cubicBezTo>
                    <a:pt x="2646" y="1790"/>
                    <a:pt x="2347" y="1391"/>
                    <a:pt x="2042" y="1004"/>
                  </a:cubicBezTo>
                  <a:lnTo>
                    <a:pt x="2042" y="1004"/>
                  </a:lnTo>
                  <a:lnTo>
                    <a:pt x="2059" y="1016"/>
                  </a:lnTo>
                  <a:cubicBezTo>
                    <a:pt x="1543" y="341"/>
                    <a:pt x="739" y="294"/>
                    <a:pt x="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6"/>
            <p:cNvSpPr/>
            <p:nvPr/>
          </p:nvSpPr>
          <p:spPr>
            <a:xfrm>
              <a:off x="2617700" y="4310275"/>
              <a:ext cx="76725" cy="33050"/>
            </a:xfrm>
            <a:custGeom>
              <a:avLst/>
              <a:gdLst/>
              <a:ahLst/>
              <a:cxnLst/>
              <a:rect l="l" t="t" r="r" b="b"/>
              <a:pathLst>
                <a:path w="3069" h="1322" extrusionOk="0">
                  <a:moveTo>
                    <a:pt x="1397" y="0"/>
                  </a:moveTo>
                  <a:cubicBezTo>
                    <a:pt x="956" y="0"/>
                    <a:pt x="497" y="124"/>
                    <a:pt x="0" y="330"/>
                  </a:cubicBezTo>
                  <a:cubicBezTo>
                    <a:pt x="311" y="494"/>
                    <a:pt x="528" y="594"/>
                    <a:pt x="728" y="723"/>
                  </a:cubicBezTo>
                  <a:cubicBezTo>
                    <a:pt x="1027" y="910"/>
                    <a:pt x="1314" y="1122"/>
                    <a:pt x="1608" y="1321"/>
                  </a:cubicBezTo>
                  <a:lnTo>
                    <a:pt x="2159" y="1321"/>
                  </a:lnTo>
                  <a:cubicBezTo>
                    <a:pt x="2453" y="1233"/>
                    <a:pt x="2740" y="1139"/>
                    <a:pt x="3069" y="1034"/>
                  </a:cubicBezTo>
                  <a:cubicBezTo>
                    <a:pt x="2898" y="793"/>
                    <a:pt x="2740" y="564"/>
                    <a:pt x="2576" y="341"/>
                  </a:cubicBezTo>
                  <a:cubicBezTo>
                    <a:pt x="2187" y="103"/>
                    <a:pt x="1799" y="0"/>
                    <a:pt x="13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6"/>
            <p:cNvSpPr/>
            <p:nvPr/>
          </p:nvSpPr>
          <p:spPr>
            <a:xfrm>
              <a:off x="2547150" y="4314325"/>
              <a:ext cx="64700" cy="28850"/>
            </a:xfrm>
            <a:custGeom>
              <a:avLst/>
              <a:gdLst/>
              <a:ahLst/>
              <a:cxnLst/>
              <a:rect l="l" t="t" r="r" b="b"/>
              <a:pathLst>
                <a:path w="2588" h="1154" extrusionOk="0">
                  <a:moveTo>
                    <a:pt x="957" y="1"/>
                  </a:moveTo>
                  <a:cubicBezTo>
                    <a:pt x="702" y="1"/>
                    <a:pt x="391" y="26"/>
                    <a:pt x="1" y="68"/>
                  </a:cubicBezTo>
                  <a:lnTo>
                    <a:pt x="464" y="572"/>
                  </a:lnTo>
                  <a:lnTo>
                    <a:pt x="458" y="561"/>
                  </a:lnTo>
                  <a:lnTo>
                    <a:pt x="458" y="561"/>
                  </a:lnTo>
                  <a:cubicBezTo>
                    <a:pt x="617" y="602"/>
                    <a:pt x="757" y="660"/>
                    <a:pt x="611" y="860"/>
                  </a:cubicBezTo>
                  <a:lnTo>
                    <a:pt x="605" y="854"/>
                  </a:lnTo>
                  <a:lnTo>
                    <a:pt x="611" y="860"/>
                  </a:lnTo>
                  <a:lnTo>
                    <a:pt x="611" y="860"/>
                  </a:lnTo>
                  <a:lnTo>
                    <a:pt x="752" y="1001"/>
                  </a:lnTo>
                  <a:lnTo>
                    <a:pt x="752" y="1001"/>
                  </a:lnTo>
                  <a:cubicBezTo>
                    <a:pt x="810" y="1048"/>
                    <a:pt x="857" y="1100"/>
                    <a:pt x="916" y="1153"/>
                  </a:cubicBezTo>
                  <a:cubicBezTo>
                    <a:pt x="1473" y="1153"/>
                    <a:pt x="2030" y="1147"/>
                    <a:pt x="2588" y="1136"/>
                  </a:cubicBezTo>
                  <a:cubicBezTo>
                    <a:pt x="2046" y="279"/>
                    <a:pt x="1807" y="1"/>
                    <a:pt x="95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6"/>
            <p:cNvSpPr/>
            <p:nvPr/>
          </p:nvSpPr>
          <p:spPr>
            <a:xfrm>
              <a:off x="2049375" y="4211300"/>
              <a:ext cx="25550" cy="132025"/>
            </a:xfrm>
            <a:custGeom>
              <a:avLst/>
              <a:gdLst/>
              <a:ahLst/>
              <a:cxnLst/>
              <a:rect l="l" t="t" r="r" b="b"/>
              <a:pathLst>
                <a:path w="1022" h="5281" extrusionOk="0">
                  <a:moveTo>
                    <a:pt x="1022" y="0"/>
                  </a:moveTo>
                  <a:cubicBezTo>
                    <a:pt x="939" y="6"/>
                    <a:pt x="805" y="0"/>
                    <a:pt x="793" y="47"/>
                  </a:cubicBezTo>
                  <a:cubicBezTo>
                    <a:pt x="611" y="499"/>
                    <a:pt x="294" y="927"/>
                    <a:pt x="394" y="1461"/>
                  </a:cubicBezTo>
                  <a:cubicBezTo>
                    <a:pt x="294" y="2194"/>
                    <a:pt x="194" y="2934"/>
                    <a:pt x="101" y="3667"/>
                  </a:cubicBezTo>
                  <a:cubicBezTo>
                    <a:pt x="59" y="4201"/>
                    <a:pt x="30" y="4746"/>
                    <a:pt x="1" y="5280"/>
                  </a:cubicBezTo>
                  <a:cubicBezTo>
                    <a:pt x="101" y="5280"/>
                    <a:pt x="194" y="5274"/>
                    <a:pt x="288" y="5274"/>
                  </a:cubicBezTo>
                  <a:cubicBezTo>
                    <a:pt x="347" y="4482"/>
                    <a:pt x="382" y="3690"/>
                    <a:pt x="482" y="2898"/>
                  </a:cubicBezTo>
                  <a:cubicBezTo>
                    <a:pt x="599" y="1924"/>
                    <a:pt x="587" y="915"/>
                    <a:pt x="102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6"/>
            <p:cNvSpPr/>
            <p:nvPr/>
          </p:nvSpPr>
          <p:spPr>
            <a:xfrm>
              <a:off x="1571850" y="4315425"/>
              <a:ext cx="109875" cy="27300"/>
            </a:xfrm>
            <a:custGeom>
              <a:avLst/>
              <a:gdLst/>
              <a:ahLst/>
              <a:cxnLst/>
              <a:rect l="l" t="t" r="r" b="b"/>
              <a:pathLst>
                <a:path w="4395" h="1092" extrusionOk="0">
                  <a:moveTo>
                    <a:pt x="94" y="0"/>
                  </a:moveTo>
                  <a:cubicBezTo>
                    <a:pt x="65" y="36"/>
                    <a:pt x="30" y="77"/>
                    <a:pt x="1" y="106"/>
                  </a:cubicBezTo>
                  <a:cubicBezTo>
                    <a:pt x="153" y="206"/>
                    <a:pt x="306" y="311"/>
                    <a:pt x="476" y="399"/>
                  </a:cubicBezTo>
                  <a:cubicBezTo>
                    <a:pt x="933" y="628"/>
                    <a:pt x="1385" y="857"/>
                    <a:pt x="1849" y="1092"/>
                  </a:cubicBezTo>
                  <a:lnTo>
                    <a:pt x="4395" y="1092"/>
                  </a:lnTo>
                  <a:cubicBezTo>
                    <a:pt x="3831" y="1051"/>
                    <a:pt x="3256" y="1010"/>
                    <a:pt x="2682" y="963"/>
                  </a:cubicBezTo>
                  <a:cubicBezTo>
                    <a:pt x="2377" y="933"/>
                    <a:pt x="2054" y="939"/>
                    <a:pt x="1778" y="822"/>
                  </a:cubicBezTo>
                  <a:cubicBezTo>
                    <a:pt x="1203" y="587"/>
                    <a:pt x="652" y="282"/>
                    <a:pt x="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6"/>
            <p:cNvSpPr/>
            <p:nvPr/>
          </p:nvSpPr>
          <p:spPr>
            <a:xfrm>
              <a:off x="1856525" y="4283900"/>
              <a:ext cx="24650" cy="59125"/>
            </a:xfrm>
            <a:custGeom>
              <a:avLst/>
              <a:gdLst/>
              <a:ahLst/>
              <a:cxnLst/>
              <a:rect l="l" t="t" r="r" b="b"/>
              <a:pathLst>
                <a:path w="986" h="2365" extrusionOk="0">
                  <a:moveTo>
                    <a:pt x="921" y="0"/>
                  </a:moveTo>
                  <a:lnTo>
                    <a:pt x="921" y="0"/>
                  </a:lnTo>
                  <a:cubicBezTo>
                    <a:pt x="763" y="464"/>
                    <a:pt x="605" y="927"/>
                    <a:pt x="452" y="1385"/>
                  </a:cubicBezTo>
                  <a:cubicBezTo>
                    <a:pt x="305" y="1707"/>
                    <a:pt x="147" y="2030"/>
                    <a:pt x="0" y="2353"/>
                  </a:cubicBezTo>
                  <a:cubicBezTo>
                    <a:pt x="100" y="2353"/>
                    <a:pt x="194" y="2353"/>
                    <a:pt x="288" y="2364"/>
                  </a:cubicBezTo>
                  <a:cubicBezTo>
                    <a:pt x="640" y="1613"/>
                    <a:pt x="986" y="874"/>
                    <a:pt x="92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6"/>
            <p:cNvSpPr/>
            <p:nvPr/>
          </p:nvSpPr>
          <p:spPr>
            <a:xfrm>
              <a:off x="2426600" y="4313800"/>
              <a:ext cx="29800" cy="29525"/>
            </a:xfrm>
            <a:custGeom>
              <a:avLst/>
              <a:gdLst/>
              <a:ahLst/>
              <a:cxnLst/>
              <a:rect l="l" t="t" r="r" b="b"/>
              <a:pathLst>
                <a:path w="1192" h="1181" extrusionOk="0">
                  <a:moveTo>
                    <a:pt x="0" y="1"/>
                  </a:moveTo>
                  <a:cubicBezTo>
                    <a:pt x="294" y="388"/>
                    <a:pt x="593" y="781"/>
                    <a:pt x="892" y="1174"/>
                  </a:cubicBezTo>
                  <a:cubicBezTo>
                    <a:pt x="986" y="1180"/>
                    <a:pt x="1092" y="1180"/>
                    <a:pt x="1191" y="1180"/>
                  </a:cubicBezTo>
                  <a:cubicBezTo>
                    <a:pt x="863" y="717"/>
                    <a:pt x="575" y="206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6"/>
            <p:cNvSpPr/>
            <p:nvPr/>
          </p:nvSpPr>
          <p:spPr>
            <a:xfrm>
              <a:off x="2400650" y="4335475"/>
              <a:ext cx="8525" cy="7850"/>
            </a:xfrm>
            <a:custGeom>
              <a:avLst/>
              <a:gdLst/>
              <a:ahLst/>
              <a:cxnLst/>
              <a:rect l="l" t="t" r="r" b="b"/>
              <a:pathLst>
                <a:path w="341" h="314" extrusionOk="0">
                  <a:moveTo>
                    <a:pt x="111" y="0"/>
                  </a:moveTo>
                  <a:cubicBezTo>
                    <a:pt x="80" y="0"/>
                    <a:pt x="43" y="6"/>
                    <a:pt x="0" y="20"/>
                  </a:cubicBezTo>
                  <a:cubicBezTo>
                    <a:pt x="29" y="108"/>
                    <a:pt x="53" y="202"/>
                    <a:pt x="76" y="290"/>
                  </a:cubicBezTo>
                  <a:lnTo>
                    <a:pt x="340" y="313"/>
                  </a:lnTo>
                  <a:cubicBezTo>
                    <a:pt x="291" y="184"/>
                    <a:pt x="283" y="0"/>
                    <a:pt x="11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6"/>
            <p:cNvSpPr/>
            <p:nvPr/>
          </p:nvSpPr>
          <p:spPr>
            <a:xfrm>
              <a:off x="2503300" y="4332150"/>
              <a:ext cx="4125" cy="7500"/>
            </a:xfrm>
            <a:custGeom>
              <a:avLst/>
              <a:gdLst/>
              <a:ahLst/>
              <a:cxnLst/>
              <a:rect l="l" t="t" r="r" b="b"/>
              <a:pathLst>
                <a:path w="165" h="30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94"/>
                    <a:pt x="12" y="188"/>
                    <a:pt x="18" y="288"/>
                  </a:cubicBezTo>
                  <a:cubicBezTo>
                    <a:pt x="71" y="294"/>
                    <a:pt x="118" y="299"/>
                    <a:pt x="165" y="299"/>
                  </a:cubicBezTo>
                  <a:cubicBezTo>
                    <a:pt x="112" y="194"/>
                    <a:pt x="53" y="10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6"/>
            <p:cNvSpPr/>
            <p:nvPr/>
          </p:nvSpPr>
          <p:spPr>
            <a:xfrm>
              <a:off x="2507250" y="4339475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1" y="1"/>
                  </a:moveTo>
                  <a:cubicBezTo>
                    <a:pt x="37" y="42"/>
                    <a:pt x="83" y="89"/>
                    <a:pt x="122" y="132"/>
                  </a:cubicBezTo>
                  <a:lnTo>
                    <a:pt x="122" y="132"/>
                  </a:lnTo>
                  <a:cubicBezTo>
                    <a:pt x="80" y="84"/>
                    <a:pt x="38" y="38"/>
                    <a:pt x="1" y="1"/>
                  </a:cubicBezTo>
                  <a:close/>
                  <a:moveTo>
                    <a:pt x="122" y="132"/>
                  </a:moveTo>
                  <a:cubicBezTo>
                    <a:pt x="127" y="137"/>
                    <a:pt x="131" y="142"/>
                    <a:pt x="136" y="147"/>
                  </a:cubicBezTo>
                  <a:cubicBezTo>
                    <a:pt x="131" y="142"/>
                    <a:pt x="127" y="137"/>
                    <a:pt x="122" y="132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6"/>
            <p:cNvSpPr/>
            <p:nvPr/>
          </p:nvSpPr>
          <p:spPr>
            <a:xfrm>
              <a:off x="2565625" y="4339475"/>
              <a:ext cx="4425" cy="3850"/>
            </a:xfrm>
            <a:custGeom>
              <a:avLst/>
              <a:gdLst/>
              <a:ahLst/>
              <a:cxnLst/>
              <a:rect l="l" t="t" r="r" b="b"/>
              <a:pathLst>
                <a:path w="177" h="154" extrusionOk="0">
                  <a:moveTo>
                    <a:pt x="13" y="1"/>
                  </a:moveTo>
                  <a:cubicBezTo>
                    <a:pt x="1" y="53"/>
                    <a:pt x="1" y="100"/>
                    <a:pt x="1" y="153"/>
                  </a:cubicBezTo>
                  <a:lnTo>
                    <a:pt x="177" y="153"/>
                  </a:lnTo>
                  <a:cubicBezTo>
                    <a:pt x="118" y="100"/>
                    <a:pt x="71" y="48"/>
                    <a:pt x="1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6"/>
            <p:cNvSpPr/>
            <p:nvPr/>
          </p:nvSpPr>
          <p:spPr>
            <a:xfrm>
              <a:off x="1715575" y="3846750"/>
              <a:ext cx="190400" cy="96625"/>
            </a:xfrm>
            <a:custGeom>
              <a:avLst/>
              <a:gdLst/>
              <a:ahLst/>
              <a:cxnLst/>
              <a:rect l="l" t="t" r="r" b="b"/>
              <a:pathLst>
                <a:path w="7616" h="3865" extrusionOk="0">
                  <a:moveTo>
                    <a:pt x="6285" y="1957"/>
                  </a:moveTo>
                  <a:cubicBezTo>
                    <a:pt x="6284" y="1959"/>
                    <a:pt x="6284" y="1961"/>
                    <a:pt x="6284" y="1964"/>
                  </a:cubicBezTo>
                  <a:lnTo>
                    <a:pt x="6301" y="1958"/>
                  </a:lnTo>
                  <a:cubicBezTo>
                    <a:pt x="6296" y="1957"/>
                    <a:pt x="6290" y="1957"/>
                    <a:pt x="6285" y="1957"/>
                  </a:cubicBezTo>
                  <a:close/>
                  <a:moveTo>
                    <a:pt x="3033" y="1"/>
                  </a:moveTo>
                  <a:cubicBezTo>
                    <a:pt x="2022" y="1"/>
                    <a:pt x="1011" y="97"/>
                    <a:pt x="1" y="145"/>
                  </a:cubicBezTo>
                  <a:cubicBezTo>
                    <a:pt x="77" y="350"/>
                    <a:pt x="171" y="567"/>
                    <a:pt x="235" y="802"/>
                  </a:cubicBezTo>
                  <a:cubicBezTo>
                    <a:pt x="400" y="1371"/>
                    <a:pt x="816" y="1676"/>
                    <a:pt x="1297" y="1922"/>
                  </a:cubicBezTo>
                  <a:cubicBezTo>
                    <a:pt x="1415" y="1981"/>
                    <a:pt x="1532" y="2034"/>
                    <a:pt x="1679" y="2110"/>
                  </a:cubicBezTo>
                  <a:cubicBezTo>
                    <a:pt x="1461" y="2239"/>
                    <a:pt x="1309" y="2327"/>
                    <a:pt x="1151" y="2415"/>
                  </a:cubicBezTo>
                  <a:cubicBezTo>
                    <a:pt x="1221" y="2445"/>
                    <a:pt x="1280" y="2486"/>
                    <a:pt x="1344" y="2521"/>
                  </a:cubicBezTo>
                  <a:cubicBezTo>
                    <a:pt x="1409" y="2556"/>
                    <a:pt x="1473" y="2580"/>
                    <a:pt x="1520" y="2632"/>
                  </a:cubicBezTo>
                  <a:cubicBezTo>
                    <a:pt x="2278" y="3325"/>
                    <a:pt x="3153" y="3567"/>
                    <a:pt x="4132" y="3567"/>
                  </a:cubicBezTo>
                  <a:cubicBezTo>
                    <a:pt x="4297" y="3567"/>
                    <a:pt x="4465" y="3560"/>
                    <a:pt x="4635" y="3547"/>
                  </a:cubicBezTo>
                  <a:cubicBezTo>
                    <a:pt x="4730" y="3541"/>
                    <a:pt x="4825" y="3538"/>
                    <a:pt x="4920" y="3538"/>
                  </a:cubicBezTo>
                  <a:cubicBezTo>
                    <a:pt x="5638" y="3538"/>
                    <a:pt x="6367" y="3699"/>
                    <a:pt x="7087" y="3776"/>
                  </a:cubicBezTo>
                  <a:cubicBezTo>
                    <a:pt x="7234" y="3788"/>
                    <a:pt x="7381" y="3817"/>
                    <a:pt x="7615" y="3864"/>
                  </a:cubicBezTo>
                  <a:cubicBezTo>
                    <a:pt x="7293" y="3383"/>
                    <a:pt x="7041" y="2996"/>
                    <a:pt x="6765" y="2632"/>
                  </a:cubicBezTo>
                  <a:cubicBezTo>
                    <a:pt x="6653" y="2486"/>
                    <a:pt x="6477" y="2298"/>
                    <a:pt x="6325" y="2286"/>
                  </a:cubicBezTo>
                  <a:cubicBezTo>
                    <a:pt x="5398" y="2210"/>
                    <a:pt x="4483" y="2175"/>
                    <a:pt x="3556" y="2163"/>
                  </a:cubicBezTo>
                  <a:cubicBezTo>
                    <a:pt x="3523" y="2162"/>
                    <a:pt x="3489" y="2162"/>
                    <a:pt x="3456" y="2162"/>
                  </a:cubicBezTo>
                  <a:cubicBezTo>
                    <a:pt x="3051" y="2162"/>
                    <a:pt x="2655" y="2224"/>
                    <a:pt x="2253" y="2257"/>
                  </a:cubicBezTo>
                  <a:cubicBezTo>
                    <a:pt x="2306" y="2081"/>
                    <a:pt x="2377" y="2016"/>
                    <a:pt x="2459" y="2016"/>
                  </a:cubicBezTo>
                  <a:cubicBezTo>
                    <a:pt x="3350" y="1969"/>
                    <a:pt x="4254" y="1934"/>
                    <a:pt x="5151" y="1911"/>
                  </a:cubicBezTo>
                  <a:cubicBezTo>
                    <a:pt x="5180" y="1910"/>
                    <a:pt x="5209" y="1910"/>
                    <a:pt x="5238" y="1910"/>
                  </a:cubicBezTo>
                  <a:cubicBezTo>
                    <a:pt x="5586" y="1910"/>
                    <a:pt x="5937" y="1940"/>
                    <a:pt x="6285" y="1957"/>
                  </a:cubicBezTo>
                  <a:lnTo>
                    <a:pt x="6285" y="1957"/>
                  </a:lnTo>
                  <a:cubicBezTo>
                    <a:pt x="6295" y="1868"/>
                    <a:pt x="6295" y="1770"/>
                    <a:pt x="6295" y="1676"/>
                  </a:cubicBezTo>
                  <a:lnTo>
                    <a:pt x="6295" y="1676"/>
                  </a:lnTo>
                  <a:cubicBezTo>
                    <a:pt x="6295" y="1676"/>
                    <a:pt x="6295" y="1676"/>
                    <a:pt x="6295" y="1676"/>
                  </a:cubicBezTo>
                  <a:lnTo>
                    <a:pt x="6295" y="1664"/>
                  </a:lnTo>
                  <a:cubicBezTo>
                    <a:pt x="6295" y="1668"/>
                    <a:pt x="6295" y="1672"/>
                    <a:pt x="6295" y="1676"/>
                  </a:cubicBezTo>
                  <a:lnTo>
                    <a:pt x="6295" y="1676"/>
                  </a:lnTo>
                  <a:cubicBezTo>
                    <a:pt x="5955" y="1576"/>
                    <a:pt x="5744" y="1400"/>
                    <a:pt x="5844" y="1001"/>
                  </a:cubicBezTo>
                  <a:lnTo>
                    <a:pt x="5838" y="1001"/>
                  </a:lnTo>
                  <a:cubicBezTo>
                    <a:pt x="5715" y="966"/>
                    <a:pt x="5545" y="954"/>
                    <a:pt x="5480" y="878"/>
                  </a:cubicBezTo>
                  <a:cubicBezTo>
                    <a:pt x="4923" y="192"/>
                    <a:pt x="4137" y="16"/>
                    <a:pt x="3345" y="4"/>
                  </a:cubicBezTo>
                  <a:cubicBezTo>
                    <a:pt x="3241" y="2"/>
                    <a:pt x="3137" y="1"/>
                    <a:pt x="303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6"/>
            <p:cNvSpPr/>
            <p:nvPr/>
          </p:nvSpPr>
          <p:spPr>
            <a:xfrm>
              <a:off x="1839375" y="3717775"/>
              <a:ext cx="55300" cy="172950"/>
            </a:xfrm>
            <a:custGeom>
              <a:avLst/>
              <a:gdLst/>
              <a:ahLst/>
              <a:cxnLst/>
              <a:rect l="l" t="t" r="r" b="b"/>
              <a:pathLst>
                <a:path w="2212" h="6918" extrusionOk="0">
                  <a:moveTo>
                    <a:pt x="827" y="1"/>
                  </a:moveTo>
                  <a:cubicBezTo>
                    <a:pt x="769" y="476"/>
                    <a:pt x="727" y="928"/>
                    <a:pt x="645" y="1373"/>
                  </a:cubicBezTo>
                  <a:cubicBezTo>
                    <a:pt x="534" y="1942"/>
                    <a:pt x="334" y="2511"/>
                    <a:pt x="276" y="3081"/>
                  </a:cubicBezTo>
                  <a:cubicBezTo>
                    <a:pt x="170" y="4166"/>
                    <a:pt x="0" y="5280"/>
                    <a:pt x="892" y="6166"/>
                  </a:cubicBezTo>
                  <a:lnTo>
                    <a:pt x="903" y="6166"/>
                  </a:lnTo>
                  <a:cubicBezTo>
                    <a:pt x="1056" y="6389"/>
                    <a:pt x="1203" y="6618"/>
                    <a:pt x="1349" y="6829"/>
                  </a:cubicBezTo>
                  <a:lnTo>
                    <a:pt x="1349" y="6812"/>
                  </a:lnTo>
                  <a:cubicBezTo>
                    <a:pt x="1431" y="6841"/>
                    <a:pt x="1519" y="6882"/>
                    <a:pt x="1625" y="6917"/>
                  </a:cubicBezTo>
                  <a:cubicBezTo>
                    <a:pt x="1754" y="5386"/>
                    <a:pt x="1877" y="3890"/>
                    <a:pt x="1995" y="2382"/>
                  </a:cubicBezTo>
                  <a:cubicBezTo>
                    <a:pt x="2006" y="2206"/>
                    <a:pt x="1977" y="2042"/>
                    <a:pt x="2212" y="2013"/>
                  </a:cubicBezTo>
                  <a:cubicBezTo>
                    <a:pt x="2200" y="1878"/>
                    <a:pt x="2194" y="1755"/>
                    <a:pt x="2176" y="1620"/>
                  </a:cubicBezTo>
                  <a:cubicBezTo>
                    <a:pt x="2115" y="1651"/>
                    <a:pt x="2069" y="1664"/>
                    <a:pt x="2032" y="1664"/>
                  </a:cubicBezTo>
                  <a:cubicBezTo>
                    <a:pt x="1899" y="1664"/>
                    <a:pt x="1912" y="1484"/>
                    <a:pt x="1889" y="1373"/>
                  </a:cubicBezTo>
                  <a:cubicBezTo>
                    <a:pt x="1742" y="763"/>
                    <a:pt x="1467" y="259"/>
                    <a:pt x="82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6"/>
            <p:cNvSpPr/>
            <p:nvPr/>
          </p:nvSpPr>
          <p:spPr>
            <a:xfrm>
              <a:off x="1887625" y="3741675"/>
              <a:ext cx="45775" cy="192450"/>
            </a:xfrm>
            <a:custGeom>
              <a:avLst/>
              <a:gdLst/>
              <a:ahLst/>
              <a:cxnLst/>
              <a:rect l="l" t="t" r="r" b="b"/>
              <a:pathLst>
                <a:path w="1831" h="7698" extrusionOk="0">
                  <a:moveTo>
                    <a:pt x="153" y="1"/>
                  </a:moveTo>
                  <a:lnTo>
                    <a:pt x="147" y="13"/>
                  </a:lnTo>
                  <a:cubicBezTo>
                    <a:pt x="149" y="13"/>
                    <a:pt x="152" y="14"/>
                    <a:pt x="155" y="15"/>
                  </a:cubicBezTo>
                  <a:lnTo>
                    <a:pt x="155" y="15"/>
                  </a:lnTo>
                  <a:cubicBezTo>
                    <a:pt x="154" y="10"/>
                    <a:pt x="153" y="6"/>
                    <a:pt x="153" y="1"/>
                  </a:cubicBezTo>
                  <a:close/>
                  <a:moveTo>
                    <a:pt x="155" y="15"/>
                  </a:moveTo>
                  <a:cubicBezTo>
                    <a:pt x="189" y="233"/>
                    <a:pt x="218" y="452"/>
                    <a:pt x="246" y="676"/>
                  </a:cubicBezTo>
                  <a:cubicBezTo>
                    <a:pt x="264" y="805"/>
                    <a:pt x="270" y="928"/>
                    <a:pt x="282" y="1063"/>
                  </a:cubicBezTo>
                  <a:cubicBezTo>
                    <a:pt x="305" y="2113"/>
                    <a:pt x="299" y="3151"/>
                    <a:pt x="117" y="4195"/>
                  </a:cubicBezTo>
                  <a:cubicBezTo>
                    <a:pt x="0" y="4858"/>
                    <a:pt x="6" y="5551"/>
                    <a:pt x="18" y="6231"/>
                  </a:cubicBezTo>
                  <a:cubicBezTo>
                    <a:pt x="35" y="6747"/>
                    <a:pt x="563" y="7457"/>
                    <a:pt x="1027" y="7698"/>
                  </a:cubicBezTo>
                  <a:cubicBezTo>
                    <a:pt x="945" y="6794"/>
                    <a:pt x="1091" y="5961"/>
                    <a:pt x="1390" y="5111"/>
                  </a:cubicBezTo>
                  <a:cubicBezTo>
                    <a:pt x="1719" y="4178"/>
                    <a:pt x="1830" y="3198"/>
                    <a:pt x="1514" y="2207"/>
                  </a:cubicBezTo>
                  <a:cubicBezTo>
                    <a:pt x="1355" y="1685"/>
                    <a:pt x="1291" y="1127"/>
                    <a:pt x="1179" y="593"/>
                  </a:cubicBezTo>
                  <a:cubicBezTo>
                    <a:pt x="1149" y="598"/>
                    <a:pt x="1119" y="600"/>
                    <a:pt x="1091" y="600"/>
                  </a:cubicBezTo>
                  <a:cubicBezTo>
                    <a:pt x="669" y="600"/>
                    <a:pt x="507" y="135"/>
                    <a:pt x="155" y="1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6"/>
            <p:cNvSpPr/>
            <p:nvPr/>
          </p:nvSpPr>
          <p:spPr>
            <a:xfrm>
              <a:off x="1916225" y="3800800"/>
              <a:ext cx="44025" cy="175125"/>
            </a:xfrm>
            <a:custGeom>
              <a:avLst/>
              <a:gdLst/>
              <a:ahLst/>
              <a:cxnLst/>
              <a:rect l="l" t="t" r="r" b="b"/>
              <a:pathLst>
                <a:path w="1761" h="7005" extrusionOk="0">
                  <a:moveTo>
                    <a:pt x="733" y="0"/>
                  </a:moveTo>
                  <a:cubicBezTo>
                    <a:pt x="604" y="158"/>
                    <a:pt x="598" y="276"/>
                    <a:pt x="628" y="381"/>
                  </a:cubicBezTo>
                  <a:cubicBezTo>
                    <a:pt x="868" y="1220"/>
                    <a:pt x="704" y="2047"/>
                    <a:pt x="469" y="2834"/>
                  </a:cubicBezTo>
                  <a:cubicBezTo>
                    <a:pt x="276" y="3491"/>
                    <a:pt x="158" y="4148"/>
                    <a:pt x="94" y="4828"/>
                  </a:cubicBezTo>
                  <a:cubicBezTo>
                    <a:pt x="0" y="5796"/>
                    <a:pt x="475" y="6424"/>
                    <a:pt x="1115" y="7005"/>
                  </a:cubicBezTo>
                  <a:cubicBezTo>
                    <a:pt x="1261" y="6142"/>
                    <a:pt x="1396" y="5309"/>
                    <a:pt x="1525" y="4488"/>
                  </a:cubicBezTo>
                  <a:cubicBezTo>
                    <a:pt x="1531" y="4441"/>
                    <a:pt x="1525" y="4388"/>
                    <a:pt x="1531" y="4341"/>
                  </a:cubicBezTo>
                  <a:cubicBezTo>
                    <a:pt x="1760" y="3221"/>
                    <a:pt x="1449" y="2171"/>
                    <a:pt x="1091" y="1132"/>
                  </a:cubicBezTo>
                  <a:cubicBezTo>
                    <a:pt x="968" y="757"/>
                    <a:pt x="851" y="376"/>
                    <a:pt x="73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6"/>
            <p:cNvSpPr/>
            <p:nvPr/>
          </p:nvSpPr>
          <p:spPr>
            <a:xfrm>
              <a:off x="1839950" y="3940550"/>
              <a:ext cx="80825" cy="42725"/>
            </a:xfrm>
            <a:custGeom>
              <a:avLst/>
              <a:gdLst/>
              <a:ahLst/>
              <a:cxnLst/>
              <a:rect l="l" t="t" r="r" b="b"/>
              <a:pathLst>
                <a:path w="3233" h="1709" extrusionOk="0">
                  <a:moveTo>
                    <a:pt x="249" y="0"/>
                  </a:moveTo>
                  <a:cubicBezTo>
                    <a:pt x="215" y="0"/>
                    <a:pt x="181" y="1"/>
                    <a:pt x="147" y="1"/>
                  </a:cubicBezTo>
                  <a:cubicBezTo>
                    <a:pt x="100" y="476"/>
                    <a:pt x="47" y="963"/>
                    <a:pt x="1" y="1444"/>
                  </a:cubicBezTo>
                  <a:cubicBezTo>
                    <a:pt x="599" y="1532"/>
                    <a:pt x="1186" y="1667"/>
                    <a:pt x="1784" y="1702"/>
                  </a:cubicBezTo>
                  <a:cubicBezTo>
                    <a:pt x="1855" y="1706"/>
                    <a:pt x="1925" y="1708"/>
                    <a:pt x="1996" y="1708"/>
                  </a:cubicBezTo>
                  <a:cubicBezTo>
                    <a:pt x="2406" y="1708"/>
                    <a:pt x="2818" y="1644"/>
                    <a:pt x="3233" y="1614"/>
                  </a:cubicBezTo>
                  <a:cubicBezTo>
                    <a:pt x="3116" y="1415"/>
                    <a:pt x="2992" y="1209"/>
                    <a:pt x="2863" y="1010"/>
                  </a:cubicBezTo>
                  <a:cubicBezTo>
                    <a:pt x="2740" y="810"/>
                    <a:pt x="2617" y="611"/>
                    <a:pt x="2494" y="411"/>
                  </a:cubicBezTo>
                  <a:cubicBezTo>
                    <a:pt x="1775" y="69"/>
                    <a:pt x="1018" y="0"/>
                    <a:pt x="24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6"/>
            <p:cNvSpPr/>
            <p:nvPr/>
          </p:nvSpPr>
          <p:spPr>
            <a:xfrm>
              <a:off x="2026500" y="3663375"/>
              <a:ext cx="55750" cy="60450"/>
            </a:xfrm>
            <a:custGeom>
              <a:avLst/>
              <a:gdLst/>
              <a:ahLst/>
              <a:cxnLst/>
              <a:rect l="l" t="t" r="r" b="b"/>
              <a:pathLst>
                <a:path w="2230" h="2418" extrusionOk="0">
                  <a:moveTo>
                    <a:pt x="951" y="0"/>
                  </a:moveTo>
                  <a:cubicBezTo>
                    <a:pt x="587" y="470"/>
                    <a:pt x="294" y="845"/>
                    <a:pt x="1" y="1215"/>
                  </a:cubicBezTo>
                  <a:cubicBezTo>
                    <a:pt x="71" y="1408"/>
                    <a:pt x="153" y="1590"/>
                    <a:pt x="229" y="1784"/>
                  </a:cubicBezTo>
                  <a:cubicBezTo>
                    <a:pt x="312" y="1995"/>
                    <a:pt x="394" y="2206"/>
                    <a:pt x="476" y="2417"/>
                  </a:cubicBezTo>
                  <a:cubicBezTo>
                    <a:pt x="587" y="2353"/>
                    <a:pt x="740" y="2312"/>
                    <a:pt x="804" y="2212"/>
                  </a:cubicBezTo>
                  <a:cubicBezTo>
                    <a:pt x="974" y="1960"/>
                    <a:pt x="1109" y="1678"/>
                    <a:pt x="1291" y="1355"/>
                  </a:cubicBezTo>
                  <a:cubicBezTo>
                    <a:pt x="1350" y="1555"/>
                    <a:pt x="1385" y="1684"/>
                    <a:pt x="1414" y="1795"/>
                  </a:cubicBezTo>
                  <a:cubicBezTo>
                    <a:pt x="1649" y="1754"/>
                    <a:pt x="1866" y="1707"/>
                    <a:pt x="2083" y="1672"/>
                  </a:cubicBezTo>
                  <a:cubicBezTo>
                    <a:pt x="2130" y="1584"/>
                    <a:pt x="2177" y="1479"/>
                    <a:pt x="2230" y="1373"/>
                  </a:cubicBezTo>
                  <a:lnTo>
                    <a:pt x="2230" y="1373"/>
                  </a:lnTo>
                  <a:lnTo>
                    <a:pt x="2224" y="1379"/>
                  </a:lnTo>
                  <a:cubicBezTo>
                    <a:pt x="2195" y="1050"/>
                    <a:pt x="2165" y="728"/>
                    <a:pt x="2142" y="411"/>
                  </a:cubicBezTo>
                  <a:cubicBezTo>
                    <a:pt x="2120" y="410"/>
                    <a:pt x="2099" y="409"/>
                    <a:pt x="2079" y="409"/>
                  </a:cubicBezTo>
                  <a:cubicBezTo>
                    <a:pt x="1501" y="409"/>
                    <a:pt x="1556" y="887"/>
                    <a:pt x="1409" y="1238"/>
                  </a:cubicBezTo>
                  <a:cubicBezTo>
                    <a:pt x="1256" y="816"/>
                    <a:pt x="1121" y="464"/>
                    <a:pt x="95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6"/>
            <p:cNvSpPr/>
            <p:nvPr/>
          </p:nvSpPr>
          <p:spPr>
            <a:xfrm>
              <a:off x="1851250" y="3980000"/>
              <a:ext cx="113525" cy="30100"/>
            </a:xfrm>
            <a:custGeom>
              <a:avLst/>
              <a:gdLst/>
              <a:ahLst/>
              <a:cxnLst/>
              <a:rect l="l" t="t" r="r" b="b"/>
              <a:pathLst>
                <a:path w="4541" h="1204" extrusionOk="0">
                  <a:moveTo>
                    <a:pt x="3368" y="1"/>
                  </a:moveTo>
                  <a:lnTo>
                    <a:pt x="3350" y="13"/>
                  </a:lnTo>
                  <a:cubicBezTo>
                    <a:pt x="3352" y="14"/>
                    <a:pt x="3354" y="15"/>
                    <a:pt x="3356" y="17"/>
                  </a:cubicBezTo>
                  <a:lnTo>
                    <a:pt x="3356" y="17"/>
                  </a:lnTo>
                  <a:cubicBezTo>
                    <a:pt x="3360" y="11"/>
                    <a:pt x="3364" y="6"/>
                    <a:pt x="3368" y="1"/>
                  </a:cubicBezTo>
                  <a:close/>
                  <a:moveTo>
                    <a:pt x="3356" y="17"/>
                  </a:moveTo>
                  <a:cubicBezTo>
                    <a:pt x="3308" y="89"/>
                    <a:pt x="3256" y="212"/>
                    <a:pt x="3223" y="212"/>
                  </a:cubicBezTo>
                  <a:cubicBezTo>
                    <a:pt x="3222" y="212"/>
                    <a:pt x="3222" y="212"/>
                    <a:pt x="3221" y="212"/>
                  </a:cubicBezTo>
                  <a:cubicBezTo>
                    <a:pt x="3038" y="179"/>
                    <a:pt x="2856" y="166"/>
                    <a:pt x="2674" y="166"/>
                  </a:cubicBezTo>
                  <a:cubicBezTo>
                    <a:pt x="1957" y="166"/>
                    <a:pt x="1247" y="370"/>
                    <a:pt x="524" y="370"/>
                  </a:cubicBezTo>
                  <a:cubicBezTo>
                    <a:pt x="350" y="370"/>
                    <a:pt x="176" y="359"/>
                    <a:pt x="0" y="329"/>
                  </a:cubicBezTo>
                  <a:lnTo>
                    <a:pt x="0" y="329"/>
                  </a:lnTo>
                  <a:cubicBezTo>
                    <a:pt x="235" y="505"/>
                    <a:pt x="493" y="634"/>
                    <a:pt x="757" y="681"/>
                  </a:cubicBezTo>
                  <a:cubicBezTo>
                    <a:pt x="1989" y="863"/>
                    <a:pt x="3221" y="1033"/>
                    <a:pt x="4447" y="1204"/>
                  </a:cubicBezTo>
                  <a:cubicBezTo>
                    <a:pt x="4487" y="1066"/>
                    <a:pt x="4511" y="979"/>
                    <a:pt x="4533" y="892"/>
                  </a:cubicBezTo>
                  <a:lnTo>
                    <a:pt x="4533" y="892"/>
                  </a:lnTo>
                  <a:cubicBezTo>
                    <a:pt x="4536" y="894"/>
                    <a:pt x="4538" y="896"/>
                    <a:pt x="4541" y="898"/>
                  </a:cubicBezTo>
                  <a:lnTo>
                    <a:pt x="4535" y="887"/>
                  </a:lnTo>
                  <a:cubicBezTo>
                    <a:pt x="4534" y="889"/>
                    <a:pt x="4534" y="891"/>
                    <a:pt x="4533" y="892"/>
                  </a:cubicBezTo>
                  <a:lnTo>
                    <a:pt x="4533" y="892"/>
                  </a:lnTo>
                  <a:cubicBezTo>
                    <a:pt x="4478" y="847"/>
                    <a:pt x="4427" y="791"/>
                    <a:pt x="4377" y="740"/>
                  </a:cubicBezTo>
                  <a:lnTo>
                    <a:pt x="4377" y="740"/>
                  </a:lnTo>
                  <a:lnTo>
                    <a:pt x="4394" y="752"/>
                  </a:lnTo>
                  <a:lnTo>
                    <a:pt x="4230" y="593"/>
                  </a:lnTo>
                  <a:lnTo>
                    <a:pt x="4248" y="593"/>
                  </a:lnTo>
                  <a:cubicBezTo>
                    <a:pt x="3956" y="401"/>
                    <a:pt x="3659" y="209"/>
                    <a:pt x="3356" y="1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6"/>
            <p:cNvSpPr/>
            <p:nvPr/>
          </p:nvSpPr>
          <p:spPr>
            <a:xfrm>
              <a:off x="2033825" y="3740500"/>
              <a:ext cx="52550" cy="65750"/>
            </a:xfrm>
            <a:custGeom>
              <a:avLst/>
              <a:gdLst/>
              <a:ahLst/>
              <a:cxnLst/>
              <a:rect l="l" t="t" r="r" b="b"/>
              <a:pathLst>
                <a:path w="2102" h="2630" extrusionOk="0">
                  <a:moveTo>
                    <a:pt x="605" y="640"/>
                  </a:moveTo>
                  <a:lnTo>
                    <a:pt x="605" y="646"/>
                  </a:lnTo>
                  <a:cubicBezTo>
                    <a:pt x="607" y="646"/>
                    <a:pt x="608" y="646"/>
                    <a:pt x="610" y="646"/>
                  </a:cubicBezTo>
                  <a:lnTo>
                    <a:pt x="610" y="646"/>
                  </a:lnTo>
                  <a:cubicBezTo>
                    <a:pt x="608" y="644"/>
                    <a:pt x="607" y="642"/>
                    <a:pt x="605" y="640"/>
                  </a:cubicBezTo>
                  <a:close/>
                  <a:moveTo>
                    <a:pt x="2019" y="1"/>
                  </a:moveTo>
                  <a:cubicBezTo>
                    <a:pt x="1667" y="206"/>
                    <a:pt x="1315" y="435"/>
                    <a:pt x="957" y="623"/>
                  </a:cubicBezTo>
                  <a:cubicBezTo>
                    <a:pt x="911" y="645"/>
                    <a:pt x="856" y="650"/>
                    <a:pt x="800" y="650"/>
                  </a:cubicBezTo>
                  <a:cubicBezTo>
                    <a:pt x="747" y="650"/>
                    <a:pt x="693" y="645"/>
                    <a:pt x="640" y="645"/>
                  </a:cubicBezTo>
                  <a:cubicBezTo>
                    <a:pt x="630" y="645"/>
                    <a:pt x="620" y="646"/>
                    <a:pt x="610" y="646"/>
                  </a:cubicBezTo>
                  <a:lnTo>
                    <a:pt x="610" y="646"/>
                  </a:lnTo>
                  <a:cubicBezTo>
                    <a:pt x="760" y="845"/>
                    <a:pt x="623" y="898"/>
                    <a:pt x="462" y="939"/>
                  </a:cubicBezTo>
                  <a:lnTo>
                    <a:pt x="462" y="939"/>
                  </a:lnTo>
                  <a:cubicBezTo>
                    <a:pt x="463" y="937"/>
                    <a:pt x="464" y="935"/>
                    <a:pt x="464" y="934"/>
                  </a:cubicBezTo>
                  <a:lnTo>
                    <a:pt x="464" y="934"/>
                  </a:lnTo>
                  <a:lnTo>
                    <a:pt x="459" y="940"/>
                  </a:lnTo>
                  <a:cubicBezTo>
                    <a:pt x="460" y="939"/>
                    <a:pt x="461" y="939"/>
                    <a:pt x="462" y="939"/>
                  </a:cubicBezTo>
                  <a:lnTo>
                    <a:pt x="462" y="939"/>
                  </a:lnTo>
                  <a:cubicBezTo>
                    <a:pt x="417" y="1049"/>
                    <a:pt x="387" y="1164"/>
                    <a:pt x="324" y="1251"/>
                  </a:cubicBezTo>
                  <a:cubicBezTo>
                    <a:pt x="1" y="1696"/>
                    <a:pt x="24" y="2160"/>
                    <a:pt x="224" y="2629"/>
                  </a:cubicBezTo>
                  <a:cubicBezTo>
                    <a:pt x="350" y="2589"/>
                    <a:pt x="437" y="2571"/>
                    <a:pt x="529" y="2548"/>
                  </a:cubicBezTo>
                  <a:lnTo>
                    <a:pt x="529" y="2548"/>
                  </a:lnTo>
                  <a:cubicBezTo>
                    <a:pt x="527" y="2550"/>
                    <a:pt x="525" y="2551"/>
                    <a:pt x="523" y="2553"/>
                  </a:cubicBezTo>
                  <a:lnTo>
                    <a:pt x="535" y="2547"/>
                  </a:lnTo>
                  <a:lnTo>
                    <a:pt x="535" y="2547"/>
                  </a:lnTo>
                  <a:cubicBezTo>
                    <a:pt x="533" y="2547"/>
                    <a:pt x="531" y="2548"/>
                    <a:pt x="529" y="2548"/>
                  </a:cubicBezTo>
                  <a:lnTo>
                    <a:pt x="529" y="2548"/>
                  </a:lnTo>
                  <a:cubicBezTo>
                    <a:pt x="757" y="2381"/>
                    <a:pt x="1064" y="2264"/>
                    <a:pt x="1192" y="2048"/>
                  </a:cubicBezTo>
                  <a:cubicBezTo>
                    <a:pt x="1532" y="1415"/>
                    <a:pt x="1808" y="734"/>
                    <a:pt x="2101" y="77"/>
                  </a:cubicBezTo>
                  <a:cubicBezTo>
                    <a:pt x="2072" y="54"/>
                    <a:pt x="2043" y="30"/>
                    <a:pt x="201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6"/>
            <p:cNvSpPr/>
            <p:nvPr/>
          </p:nvSpPr>
          <p:spPr>
            <a:xfrm>
              <a:off x="2033275" y="3804150"/>
              <a:ext cx="40775" cy="66625"/>
            </a:xfrm>
            <a:custGeom>
              <a:avLst/>
              <a:gdLst/>
              <a:ahLst/>
              <a:cxnLst/>
              <a:rect l="l" t="t" r="r" b="b"/>
              <a:pathLst>
                <a:path w="1631" h="2665" extrusionOk="0">
                  <a:moveTo>
                    <a:pt x="557" y="1"/>
                  </a:moveTo>
                  <a:lnTo>
                    <a:pt x="545" y="7"/>
                  </a:lnTo>
                  <a:lnTo>
                    <a:pt x="553" y="7"/>
                  </a:lnTo>
                  <a:cubicBezTo>
                    <a:pt x="554" y="5"/>
                    <a:pt x="556" y="3"/>
                    <a:pt x="557" y="1"/>
                  </a:cubicBezTo>
                  <a:close/>
                  <a:moveTo>
                    <a:pt x="1079" y="2348"/>
                  </a:moveTo>
                  <a:lnTo>
                    <a:pt x="1079" y="2348"/>
                  </a:lnTo>
                  <a:cubicBezTo>
                    <a:pt x="1076" y="2348"/>
                    <a:pt x="1073" y="2348"/>
                    <a:pt x="1070" y="2349"/>
                  </a:cubicBezTo>
                  <a:lnTo>
                    <a:pt x="1070" y="2349"/>
                  </a:lnTo>
                  <a:cubicBezTo>
                    <a:pt x="1069" y="2352"/>
                    <a:pt x="1068" y="2356"/>
                    <a:pt x="1067" y="2359"/>
                  </a:cubicBezTo>
                  <a:lnTo>
                    <a:pt x="1079" y="2348"/>
                  </a:lnTo>
                  <a:close/>
                  <a:moveTo>
                    <a:pt x="553" y="7"/>
                  </a:moveTo>
                  <a:cubicBezTo>
                    <a:pt x="1" y="897"/>
                    <a:pt x="282" y="1775"/>
                    <a:pt x="574" y="2664"/>
                  </a:cubicBezTo>
                  <a:cubicBezTo>
                    <a:pt x="707" y="2653"/>
                    <a:pt x="818" y="2647"/>
                    <a:pt x="919" y="2642"/>
                  </a:cubicBezTo>
                  <a:lnTo>
                    <a:pt x="919" y="2642"/>
                  </a:lnTo>
                  <a:cubicBezTo>
                    <a:pt x="921" y="2645"/>
                    <a:pt x="924" y="2649"/>
                    <a:pt x="926" y="2653"/>
                  </a:cubicBezTo>
                  <a:lnTo>
                    <a:pt x="938" y="2641"/>
                  </a:lnTo>
                  <a:lnTo>
                    <a:pt x="938" y="2641"/>
                  </a:lnTo>
                  <a:cubicBezTo>
                    <a:pt x="932" y="2641"/>
                    <a:pt x="925" y="2642"/>
                    <a:pt x="919" y="2642"/>
                  </a:cubicBezTo>
                  <a:lnTo>
                    <a:pt x="919" y="2642"/>
                  </a:lnTo>
                  <a:cubicBezTo>
                    <a:pt x="796" y="2464"/>
                    <a:pt x="875" y="2373"/>
                    <a:pt x="1070" y="2349"/>
                  </a:cubicBezTo>
                  <a:lnTo>
                    <a:pt x="1070" y="2349"/>
                  </a:lnTo>
                  <a:cubicBezTo>
                    <a:pt x="1115" y="2186"/>
                    <a:pt x="1128" y="1975"/>
                    <a:pt x="1226" y="1855"/>
                  </a:cubicBezTo>
                  <a:cubicBezTo>
                    <a:pt x="1548" y="1450"/>
                    <a:pt x="1630" y="1057"/>
                    <a:pt x="1361" y="594"/>
                  </a:cubicBezTo>
                  <a:cubicBezTo>
                    <a:pt x="1255" y="418"/>
                    <a:pt x="1226" y="200"/>
                    <a:pt x="1161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6"/>
            <p:cNvSpPr/>
            <p:nvPr/>
          </p:nvSpPr>
          <p:spPr>
            <a:xfrm>
              <a:off x="2035450" y="3697975"/>
              <a:ext cx="60600" cy="66475"/>
            </a:xfrm>
            <a:custGeom>
              <a:avLst/>
              <a:gdLst/>
              <a:ahLst/>
              <a:cxnLst/>
              <a:rect l="l" t="t" r="r" b="b"/>
              <a:pathLst>
                <a:path w="2424" h="2659" extrusionOk="0">
                  <a:moveTo>
                    <a:pt x="1860" y="1"/>
                  </a:moveTo>
                  <a:lnTo>
                    <a:pt x="1866" y="7"/>
                  </a:lnTo>
                  <a:cubicBezTo>
                    <a:pt x="1815" y="103"/>
                    <a:pt x="1775" y="199"/>
                    <a:pt x="1725" y="300"/>
                  </a:cubicBezTo>
                  <a:lnTo>
                    <a:pt x="1725" y="300"/>
                  </a:lnTo>
                  <a:cubicBezTo>
                    <a:pt x="1526" y="458"/>
                    <a:pt x="1320" y="611"/>
                    <a:pt x="1115" y="757"/>
                  </a:cubicBezTo>
                  <a:cubicBezTo>
                    <a:pt x="463" y="1218"/>
                    <a:pt x="1" y="1777"/>
                    <a:pt x="110" y="2641"/>
                  </a:cubicBezTo>
                  <a:lnTo>
                    <a:pt x="395" y="2641"/>
                  </a:lnTo>
                  <a:cubicBezTo>
                    <a:pt x="250" y="2452"/>
                    <a:pt x="383" y="2394"/>
                    <a:pt x="546" y="2347"/>
                  </a:cubicBezTo>
                  <a:lnTo>
                    <a:pt x="546" y="2347"/>
                  </a:lnTo>
                  <a:cubicBezTo>
                    <a:pt x="544" y="2349"/>
                    <a:pt x="542" y="2351"/>
                    <a:pt x="540" y="2353"/>
                  </a:cubicBezTo>
                  <a:lnTo>
                    <a:pt x="546" y="2347"/>
                  </a:lnTo>
                  <a:lnTo>
                    <a:pt x="546" y="2347"/>
                  </a:lnTo>
                  <a:cubicBezTo>
                    <a:pt x="546" y="2347"/>
                    <a:pt x="546" y="2347"/>
                    <a:pt x="546" y="2347"/>
                  </a:cubicBezTo>
                  <a:lnTo>
                    <a:pt x="546" y="2347"/>
                  </a:lnTo>
                  <a:cubicBezTo>
                    <a:pt x="650" y="2243"/>
                    <a:pt x="760" y="2128"/>
                    <a:pt x="880" y="2030"/>
                  </a:cubicBezTo>
                  <a:cubicBezTo>
                    <a:pt x="1256" y="1761"/>
                    <a:pt x="1661" y="1532"/>
                    <a:pt x="2007" y="1233"/>
                  </a:cubicBezTo>
                  <a:cubicBezTo>
                    <a:pt x="2423" y="875"/>
                    <a:pt x="2341" y="370"/>
                    <a:pt x="1860" y="1"/>
                  </a:cubicBezTo>
                  <a:close/>
                  <a:moveTo>
                    <a:pt x="395" y="2641"/>
                  </a:moveTo>
                  <a:cubicBezTo>
                    <a:pt x="396" y="2643"/>
                    <a:pt x="398" y="2644"/>
                    <a:pt x="399" y="2646"/>
                  </a:cubicBezTo>
                  <a:lnTo>
                    <a:pt x="405" y="2641"/>
                  </a:lnTo>
                  <a:close/>
                  <a:moveTo>
                    <a:pt x="106" y="2641"/>
                  </a:moveTo>
                  <a:lnTo>
                    <a:pt x="112" y="2658"/>
                  </a:lnTo>
                  <a:cubicBezTo>
                    <a:pt x="111" y="2652"/>
                    <a:pt x="110" y="2646"/>
                    <a:pt x="110" y="264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6"/>
            <p:cNvSpPr/>
            <p:nvPr/>
          </p:nvSpPr>
          <p:spPr>
            <a:xfrm>
              <a:off x="2048350" y="3838925"/>
              <a:ext cx="39200" cy="71875"/>
            </a:xfrm>
            <a:custGeom>
              <a:avLst/>
              <a:gdLst/>
              <a:ahLst/>
              <a:cxnLst/>
              <a:rect l="l" t="t" r="r" b="b"/>
              <a:pathLst>
                <a:path w="1568" h="2875" extrusionOk="0">
                  <a:moveTo>
                    <a:pt x="473" y="957"/>
                  </a:moveTo>
                  <a:cubicBezTo>
                    <a:pt x="468" y="960"/>
                    <a:pt x="464" y="968"/>
                    <a:pt x="464" y="968"/>
                  </a:cubicBezTo>
                  <a:cubicBezTo>
                    <a:pt x="467" y="965"/>
                    <a:pt x="470" y="961"/>
                    <a:pt x="473" y="957"/>
                  </a:cubicBezTo>
                  <a:close/>
                  <a:moveTo>
                    <a:pt x="769" y="2423"/>
                  </a:moveTo>
                  <a:cubicBezTo>
                    <a:pt x="768" y="2423"/>
                    <a:pt x="766" y="2423"/>
                    <a:pt x="765" y="2423"/>
                  </a:cubicBezTo>
                  <a:lnTo>
                    <a:pt x="765" y="2423"/>
                  </a:lnTo>
                  <a:cubicBezTo>
                    <a:pt x="764" y="2427"/>
                    <a:pt x="764" y="2431"/>
                    <a:pt x="763" y="2435"/>
                  </a:cubicBezTo>
                  <a:lnTo>
                    <a:pt x="769" y="2423"/>
                  </a:lnTo>
                  <a:close/>
                  <a:moveTo>
                    <a:pt x="1256" y="0"/>
                  </a:moveTo>
                  <a:cubicBezTo>
                    <a:pt x="966" y="360"/>
                    <a:pt x="717" y="656"/>
                    <a:pt x="473" y="957"/>
                  </a:cubicBezTo>
                  <a:lnTo>
                    <a:pt x="473" y="957"/>
                  </a:lnTo>
                  <a:cubicBezTo>
                    <a:pt x="474" y="957"/>
                    <a:pt x="475" y="957"/>
                    <a:pt x="476" y="957"/>
                  </a:cubicBezTo>
                  <a:lnTo>
                    <a:pt x="323" y="1262"/>
                  </a:lnTo>
                  <a:lnTo>
                    <a:pt x="335" y="1250"/>
                  </a:lnTo>
                  <a:lnTo>
                    <a:pt x="335" y="1250"/>
                  </a:lnTo>
                  <a:cubicBezTo>
                    <a:pt x="1" y="1725"/>
                    <a:pt x="159" y="2241"/>
                    <a:pt x="218" y="2746"/>
                  </a:cubicBezTo>
                  <a:cubicBezTo>
                    <a:pt x="229" y="2796"/>
                    <a:pt x="376" y="2825"/>
                    <a:pt x="467" y="2862"/>
                  </a:cubicBezTo>
                  <a:lnTo>
                    <a:pt x="467" y="2862"/>
                  </a:lnTo>
                  <a:cubicBezTo>
                    <a:pt x="396" y="2601"/>
                    <a:pt x="451" y="2425"/>
                    <a:pt x="765" y="2423"/>
                  </a:cubicBezTo>
                  <a:lnTo>
                    <a:pt x="765" y="2423"/>
                  </a:lnTo>
                  <a:cubicBezTo>
                    <a:pt x="774" y="2332"/>
                    <a:pt x="765" y="2226"/>
                    <a:pt x="804" y="2153"/>
                  </a:cubicBezTo>
                  <a:cubicBezTo>
                    <a:pt x="992" y="1837"/>
                    <a:pt x="1215" y="1543"/>
                    <a:pt x="1374" y="1221"/>
                  </a:cubicBezTo>
                  <a:cubicBezTo>
                    <a:pt x="1561" y="816"/>
                    <a:pt x="1567" y="399"/>
                    <a:pt x="1256" y="0"/>
                  </a:cubicBezTo>
                  <a:close/>
                  <a:moveTo>
                    <a:pt x="467" y="2862"/>
                  </a:moveTo>
                  <a:lnTo>
                    <a:pt x="467" y="2862"/>
                  </a:lnTo>
                  <a:cubicBezTo>
                    <a:pt x="468" y="2867"/>
                    <a:pt x="469" y="2871"/>
                    <a:pt x="470" y="2875"/>
                  </a:cubicBezTo>
                  <a:lnTo>
                    <a:pt x="482" y="2869"/>
                  </a:lnTo>
                  <a:cubicBezTo>
                    <a:pt x="477" y="2867"/>
                    <a:pt x="472" y="2865"/>
                    <a:pt x="467" y="286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6"/>
            <p:cNvSpPr/>
            <p:nvPr/>
          </p:nvSpPr>
          <p:spPr>
            <a:xfrm>
              <a:off x="1788175" y="3940550"/>
              <a:ext cx="55625" cy="36100"/>
            </a:xfrm>
            <a:custGeom>
              <a:avLst/>
              <a:gdLst/>
              <a:ahLst/>
              <a:cxnLst/>
              <a:rect l="l" t="t" r="r" b="b"/>
              <a:pathLst>
                <a:path w="2225" h="1444" extrusionOk="0">
                  <a:moveTo>
                    <a:pt x="1" y="1"/>
                  </a:moveTo>
                  <a:cubicBezTo>
                    <a:pt x="558" y="769"/>
                    <a:pt x="1280" y="1174"/>
                    <a:pt x="2077" y="1444"/>
                  </a:cubicBezTo>
                  <a:cubicBezTo>
                    <a:pt x="2118" y="969"/>
                    <a:pt x="2171" y="482"/>
                    <a:pt x="22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6"/>
            <p:cNvSpPr/>
            <p:nvPr/>
          </p:nvSpPr>
          <p:spPr>
            <a:xfrm>
              <a:off x="1996875" y="3729800"/>
              <a:ext cx="34050" cy="78200"/>
            </a:xfrm>
            <a:custGeom>
              <a:avLst/>
              <a:gdLst/>
              <a:ahLst/>
              <a:cxnLst/>
              <a:rect l="l" t="t" r="r" b="b"/>
              <a:pathLst>
                <a:path w="1362" h="3128" extrusionOk="0">
                  <a:moveTo>
                    <a:pt x="458" y="323"/>
                  </a:moveTo>
                  <a:lnTo>
                    <a:pt x="458" y="323"/>
                  </a:lnTo>
                  <a:cubicBezTo>
                    <a:pt x="458" y="324"/>
                    <a:pt x="458" y="325"/>
                    <a:pt x="458" y="325"/>
                  </a:cubicBezTo>
                  <a:lnTo>
                    <a:pt x="458" y="325"/>
                  </a:lnTo>
                  <a:cubicBezTo>
                    <a:pt x="464" y="331"/>
                    <a:pt x="470" y="336"/>
                    <a:pt x="476" y="341"/>
                  </a:cubicBezTo>
                  <a:lnTo>
                    <a:pt x="458" y="323"/>
                  </a:lnTo>
                  <a:close/>
                  <a:moveTo>
                    <a:pt x="100" y="1"/>
                  </a:moveTo>
                  <a:cubicBezTo>
                    <a:pt x="1" y="963"/>
                    <a:pt x="89" y="1755"/>
                    <a:pt x="705" y="2441"/>
                  </a:cubicBezTo>
                  <a:cubicBezTo>
                    <a:pt x="865" y="2624"/>
                    <a:pt x="1170" y="2763"/>
                    <a:pt x="1071" y="3101"/>
                  </a:cubicBezTo>
                  <a:lnTo>
                    <a:pt x="1071" y="3101"/>
                  </a:lnTo>
                  <a:cubicBezTo>
                    <a:pt x="1178" y="3021"/>
                    <a:pt x="1333" y="2944"/>
                    <a:pt x="1338" y="2858"/>
                  </a:cubicBezTo>
                  <a:cubicBezTo>
                    <a:pt x="1362" y="2641"/>
                    <a:pt x="1315" y="2424"/>
                    <a:pt x="1256" y="2218"/>
                  </a:cubicBezTo>
                  <a:cubicBezTo>
                    <a:pt x="1156" y="1831"/>
                    <a:pt x="1027" y="1450"/>
                    <a:pt x="898" y="1068"/>
                  </a:cubicBezTo>
                  <a:lnTo>
                    <a:pt x="898" y="1068"/>
                  </a:lnTo>
                  <a:lnTo>
                    <a:pt x="910" y="1074"/>
                  </a:lnTo>
                  <a:cubicBezTo>
                    <a:pt x="629" y="904"/>
                    <a:pt x="441" y="676"/>
                    <a:pt x="458" y="325"/>
                  </a:cubicBezTo>
                  <a:lnTo>
                    <a:pt x="458" y="325"/>
                  </a:lnTo>
                  <a:cubicBezTo>
                    <a:pt x="365" y="243"/>
                    <a:pt x="271" y="161"/>
                    <a:pt x="100" y="1"/>
                  </a:cubicBezTo>
                  <a:close/>
                  <a:moveTo>
                    <a:pt x="1071" y="3101"/>
                  </a:moveTo>
                  <a:cubicBezTo>
                    <a:pt x="1062" y="3108"/>
                    <a:pt x="1053" y="3115"/>
                    <a:pt x="1045" y="3122"/>
                  </a:cubicBezTo>
                  <a:cubicBezTo>
                    <a:pt x="1057" y="3122"/>
                    <a:pt x="1062" y="3128"/>
                    <a:pt x="1062" y="3128"/>
                  </a:cubicBezTo>
                  <a:cubicBezTo>
                    <a:pt x="1066" y="3119"/>
                    <a:pt x="1068" y="3110"/>
                    <a:pt x="1071" y="310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6"/>
            <p:cNvSpPr/>
            <p:nvPr/>
          </p:nvSpPr>
          <p:spPr>
            <a:xfrm>
              <a:off x="2008325" y="3796975"/>
              <a:ext cx="32125" cy="70425"/>
            </a:xfrm>
            <a:custGeom>
              <a:avLst/>
              <a:gdLst/>
              <a:ahLst/>
              <a:cxnLst/>
              <a:rect l="l" t="t" r="r" b="b"/>
              <a:pathLst>
                <a:path w="1285" h="2817" extrusionOk="0">
                  <a:moveTo>
                    <a:pt x="0" y="1"/>
                  </a:moveTo>
                  <a:cubicBezTo>
                    <a:pt x="71" y="493"/>
                    <a:pt x="141" y="898"/>
                    <a:pt x="170" y="1297"/>
                  </a:cubicBezTo>
                  <a:cubicBezTo>
                    <a:pt x="200" y="1735"/>
                    <a:pt x="322" y="2133"/>
                    <a:pt x="601" y="2484"/>
                  </a:cubicBezTo>
                  <a:lnTo>
                    <a:pt x="601" y="2484"/>
                  </a:lnTo>
                  <a:cubicBezTo>
                    <a:pt x="600" y="2483"/>
                    <a:pt x="599" y="2483"/>
                    <a:pt x="599" y="2482"/>
                  </a:cubicBezTo>
                  <a:lnTo>
                    <a:pt x="599" y="2482"/>
                  </a:lnTo>
                  <a:lnTo>
                    <a:pt x="604" y="2488"/>
                  </a:lnTo>
                  <a:cubicBezTo>
                    <a:pt x="603" y="2486"/>
                    <a:pt x="602" y="2485"/>
                    <a:pt x="601" y="2484"/>
                  </a:cubicBezTo>
                  <a:lnTo>
                    <a:pt x="601" y="2484"/>
                  </a:lnTo>
                  <a:cubicBezTo>
                    <a:pt x="788" y="2600"/>
                    <a:pt x="969" y="2705"/>
                    <a:pt x="1162" y="2816"/>
                  </a:cubicBezTo>
                  <a:cubicBezTo>
                    <a:pt x="1197" y="2781"/>
                    <a:pt x="1244" y="2752"/>
                    <a:pt x="1285" y="2717"/>
                  </a:cubicBezTo>
                  <a:cubicBezTo>
                    <a:pt x="1203" y="1908"/>
                    <a:pt x="957" y="1152"/>
                    <a:pt x="600" y="437"/>
                  </a:cubicBezTo>
                  <a:lnTo>
                    <a:pt x="600" y="437"/>
                  </a:lnTo>
                  <a:cubicBezTo>
                    <a:pt x="601" y="438"/>
                    <a:pt x="603" y="439"/>
                    <a:pt x="604" y="441"/>
                  </a:cubicBezTo>
                  <a:lnTo>
                    <a:pt x="599" y="435"/>
                  </a:lnTo>
                  <a:lnTo>
                    <a:pt x="599" y="435"/>
                  </a:lnTo>
                  <a:cubicBezTo>
                    <a:pt x="599" y="435"/>
                    <a:pt x="599" y="436"/>
                    <a:pt x="600" y="437"/>
                  </a:cubicBezTo>
                  <a:lnTo>
                    <a:pt x="600" y="437"/>
                  </a:lnTo>
                  <a:cubicBezTo>
                    <a:pt x="425" y="309"/>
                    <a:pt x="244" y="175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6"/>
            <p:cNvSpPr/>
            <p:nvPr/>
          </p:nvSpPr>
          <p:spPr>
            <a:xfrm>
              <a:off x="2008625" y="3707950"/>
              <a:ext cx="29775" cy="51800"/>
            </a:xfrm>
            <a:custGeom>
              <a:avLst/>
              <a:gdLst/>
              <a:ahLst/>
              <a:cxnLst/>
              <a:rect l="l" t="t" r="r" b="b"/>
              <a:pathLst>
                <a:path w="1191" h="2072" extrusionOk="0">
                  <a:moveTo>
                    <a:pt x="944" y="1"/>
                  </a:moveTo>
                  <a:cubicBezTo>
                    <a:pt x="634" y="306"/>
                    <a:pt x="328" y="605"/>
                    <a:pt x="18" y="916"/>
                  </a:cubicBezTo>
                  <a:cubicBezTo>
                    <a:pt x="18" y="1015"/>
                    <a:pt x="12" y="1121"/>
                    <a:pt x="12" y="1221"/>
                  </a:cubicBezTo>
                  <a:lnTo>
                    <a:pt x="12" y="1221"/>
                  </a:lnTo>
                  <a:cubicBezTo>
                    <a:pt x="8" y="1217"/>
                    <a:pt x="4" y="1213"/>
                    <a:pt x="0" y="1209"/>
                  </a:cubicBezTo>
                  <a:lnTo>
                    <a:pt x="0" y="1209"/>
                  </a:lnTo>
                  <a:lnTo>
                    <a:pt x="12" y="1221"/>
                  </a:lnTo>
                  <a:cubicBezTo>
                    <a:pt x="12" y="1221"/>
                    <a:pt x="12" y="1221"/>
                    <a:pt x="12" y="1221"/>
                  </a:cubicBezTo>
                  <a:lnTo>
                    <a:pt x="12" y="1221"/>
                  </a:lnTo>
                  <a:cubicBezTo>
                    <a:pt x="223" y="1425"/>
                    <a:pt x="553" y="1562"/>
                    <a:pt x="447" y="1951"/>
                  </a:cubicBezTo>
                  <a:lnTo>
                    <a:pt x="447" y="1951"/>
                  </a:lnTo>
                  <a:cubicBezTo>
                    <a:pt x="444" y="1950"/>
                    <a:pt x="442" y="1949"/>
                    <a:pt x="440" y="1948"/>
                  </a:cubicBezTo>
                  <a:lnTo>
                    <a:pt x="440" y="1948"/>
                  </a:lnTo>
                  <a:lnTo>
                    <a:pt x="446" y="1954"/>
                  </a:lnTo>
                  <a:cubicBezTo>
                    <a:pt x="446" y="1953"/>
                    <a:pt x="446" y="1952"/>
                    <a:pt x="447" y="1951"/>
                  </a:cubicBezTo>
                  <a:lnTo>
                    <a:pt x="447" y="1951"/>
                  </a:lnTo>
                  <a:cubicBezTo>
                    <a:pt x="568" y="1997"/>
                    <a:pt x="694" y="2037"/>
                    <a:pt x="798" y="2071"/>
                  </a:cubicBezTo>
                  <a:cubicBezTo>
                    <a:pt x="886" y="1825"/>
                    <a:pt x="980" y="1585"/>
                    <a:pt x="1056" y="1326"/>
                  </a:cubicBezTo>
                  <a:cubicBezTo>
                    <a:pt x="1120" y="1098"/>
                    <a:pt x="1150" y="863"/>
                    <a:pt x="1191" y="634"/>
                  </a:cubicBezTo>
                  <a:cubicBezTo>
                    <a:pt x="1115" y="423"/>
                    <a:pt x="1027" y="212"/>
                    <a:pt x="94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6"/>
            <p:cNvSpPr/>
            <p:nvPr/>
          </p:nvSpPr>
          <p:spPr>
            <a:xfrm>
              <a:off x="2015350" y="3859025"/>
              <a:ext cx="33175" cy="53850"/>
            </a:xfrm>
            <a:custGeom>
              <a:avLst/>
              <a:gdLst/>
              <a:ahLst/>
              <a:cxnLst/>
              <a:rect l="l" t="t" r="r" b="b"/>
              <a:pathLst>
                <a:path w="1327" h="2154" extrusionOk="0">
                  <a:moveTo>
                    <a:pt x="318" y="0"/>
                  </a:moveTo>
                  <a:cubicBezTo>
                    <a:pt x="314" y="9"/>
                    <a:pt x="311" y="17"/>
                    <a:pt x="308" y="25"/>
                  </a:cubicBezTo>
                  <a:lnTo>
                    <a:pt x="308" y="25"/>
                  </a:lnTo>
                  <a:cubicBezTo>
                    <a:pt x="316" y="19"/>
                    <a:pt x="323" y="13"/>
                    <a:pt x="329" y="6"/>
                  </a:cubicBezTo>
                  <a:lnTo>
                    <a:pt x="329" y="6"/>
                  </a:lnTo>
                  <a:cubicBezTo>
                    <a:pt x="328" y="7"/>
                    <a:pt x="327" y="8"/>
                    <a:pt x="326" y="8"/>
                  </a:cubicBezTo>
                  <a:cubicBezTo>
                    <a:pt x="321" y="8"/>
                    <a:pt x="318" y="0"/>
                    <a:pt x="318" y="0"/>
                  </a:cubicBezTo>
                  <a:close/>
                  <a:moveTo>
                    <a:pt x="308" y="25"/>
                  </a:moveTo>
                  <a:cubicBezTo>
                    <a:pt x="218" y="105"/>
                    <a:pt x="82" y="171"/>
                    <a:pt x="71" y="258"/>
                  </a:cubicBezTo>
                  <a:cubicBezTo>
                    <a:pt x="1" y="1015"/>
                    <a:pt x="611" y="1901"/>
                    <a:pt x="1327" y="2153"/>
                  </a:cubicBezTo>
                  <a:cubicBezTo>
                    <a:pt x="1303" y="1367"/>
                    <a:pt x="1145" y="1009"/>
                    <a:pt x="629" y="458"/>
                  </a:cubicBezTo>
                  <a:cubicBezTo>
                    <a:pt x="509" y="332"/>
                    <a:pt x="218" y="301"/>
                    <a:pt x="308" y="2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6"/>
            <p:cNvSpPr/>
            <p:nvPr/>
          </p:nvSpPr>
          <p:spPr>
            <a:xfrm>
              <a:off x="1975750" y="3993650"/>
              <a:ext cx="32450" cy="44450"/>
            </a:xfrm>
            <a:custGeom>
              <a:avLst/>
              <a:gdLst/>
              <a:ahLst/>
              <a:cxnLst/>
              <a:rect l="l" t="t" r="r" b="b"/>
              <a:pathLst>
                <a:path w="1298" h="1778" extrusionOk="0">
                  <a:moveTo>
                    <a:pt x="365" y="0"/>
                  </a:moveTo>
                  <a:cubicBezTo>
                    <a:pt x="142" y="347"/>
                    <a:pt x="582" y="863"/>
                    <a:pt x="1" y="1051"/>
                  </a:cubicBezTo>
                  <a:cubicBezTo>
                    <a:pt x="646" y="1637"/>
                    <a:pt x="758" y="1696"/>
                    <a:pt x="1297" y="1778"/>
                  </a:cubicBezTo>
                  <a:cubicBezTo>
                    <a:pt x="1145" y="1455"/>
                    <a:pt x="1004" y="1144"/>
                    <a:pt x="851" y="851"/>
                  </a:cubicBezTo>
                  <a:cubicBezTo>
                    <a:pt x="699" y="575"/>
                    <a:pt x="670" y="206"/>
                    <a:pt x="3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6"/>
            <p:cNvSpPr/>
            <p:nvPr/>
          </p:nvSpPr>
          <p:spPr>
            <a:xfrm>
              <a:off x="2004200" y="3693725"/>
              <a:ext cx="28050" cy="37125"/>
            </a:xfrm>
            <a:custGeom>
              <a:avLst/>
              <a:gdLst/>
              <a:ahLst/>
              <a:cxnLst/>
              <a:rect l="l" t="t" r="r" b="b"/>
              <a:pathLst>
                <a:path w="1122" h="1485" extrusionOk="0">
                  <a:moveTo>
                    <a:pt x="893" y="1"/>
                  </a:moveTo>
                  <a:cubicBezTo>
                    <a:pt x="723" y="171"/>
                    <a:pt x="541" y="323"/>
                    <a:pt x="382" y="499"/>
                  </a:cubicBezTo>
                  <a:cubicBezTo>
                    <a:pt x="130" y="787"/>
                    <a:pt x="1" y="1109"/>
                    <a:pt x="195" y="1485"/>
                  </a:cubicBezTo>
                  <a:cubicBezTo>
                    <a:pt x="505" y="1174"/>
                    <a:pt x="811" y="875"/>
                    <a:pt x="1121" y="570"/>
                  </a:cubicBezTo>
                  <a:cubicBezTo>
                    <a:pt x="1045" y="382"/>
                    <a:pt x="969" y="194"/>
                    <a:pt x="893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6"/>
            <p:cNvSpPr/>
            <p:nvPr/>
          </p:nvSpPr>
          <p:spPr>
            <a:xfrm>
              <a:off x="1902275" y="3950675"/>
              <a:ext cx="33175" cy="30250"/>
            </a:xfrm>
            <a:custGeom>
              <a:avLst/>
              <a:gdLst/>
              <a:ahLst/>
              <a:cxnLst/>
              <a:rect l="l" t="t" r="r" b="b"/>
              <a:pathLst>
                <a:path w="1327" h="1210" extrusionOk="0">
                  <a:moveTo>
                    <a:pt x="1327" y="1162"/>
                  </a:moveTo>
                  <a:lnTo>
                    <a:pt x="1327" y="1162"/>
                  </a:lnTo>
                  <a:cubicBezTo>
                    <a:pt x="1317" y="1163"/>
                    <a:pt x="1308" y="1164"/>
                    <a:pt x="1299" y="1165"/>
                  </a:cubicBezTo>
                  <a:lnTo>
                    <a:pt x="1299" y="1165"/>
                  </a:lnTo>
                  <a:cubicBezTo>
                    <a:pt x="1302" y="1170"/>
                    <a:pt x="1306" y="1175"/>
                    <a:pt x="1309" y="1180"/>
                  </a:cubicBezTo>
                  <a:lnTo>
                    <a:pt x="1327" y="1162"/>
                  </a:lnTo>
                  <a:close/>
                  <a:moveTo>
                    <a:pt x="1" y="1"/>
                  </a:moveTo>
                  <a:cubicBezTo>
                    <a:pt x="124" y="194"/>
                    <a:pt x="247" y="400"/>
                    <a:pt x="370" y="599"/>
                  </a:cubicBezTo>
                  <a:cubicBezTo>
                    <a:pt x="499" y="804"/>
                    <a:pt x="611" y="1004"/>
                    <a:pt x="740" y="1209"/>
                  </a:cubicBezTo>
                  <a:cubicBezTo>
                    <a:pt x="930" y="1203"/>
                    <a:pt x="1110" y="1187"/>
                    <a:pt x="1299" y="1165"/>
                  </a:cubicBezTo>
                  <a:lnTo>
                    <a:pt x="1299" y="1165"/>
                  </a:lnTo>
                  <a:cubicBezTo>
                    <a:pt x="1086" y="858"/>
                    <a:pt x="894" y="524"/>
                    <a:pt x="634" y="253"/>
                  </a:cubicBezTo>
                  <a:cubicBezTo>
                    <a:pt x="488" y="106"/>
                    <a:pt x="212" y="7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6"/>
            <p:cNvSpPr/>
            <p:nvPr/>
          </p:nvSpPr>
          <p:spPr>
            <a:xfrm>
              <a:off x="2051425" y="3641525"/>
              <a:ext cx="10300" cy="22750"/>
            </a:xfrm>
            <a:custGeom>
              <a:avLst/>
              <a:gdLst/>
              <a:ahLst/>
              <a:cxnLst/>
              <a:rect l="l" t="t" r="r" b="b"/>
              <a:pathLst>
                <a:path w="412" h="910" extrusionOk="0">
                  <a:moveTo>
                    <a:pt x="412" y="0"/>
                  </a:moveTo>
                  <a:cubicBezTo>
                    <a:pt x="65" y="381"/>
                    <a:pt x="1" y="616"/>
                    <a:pt x="371" y="909"/>
                  </a:cubicBezTo>
                  <a:cubicBezTo>
                    <a:pt x="382" y="610"/>
                    <a:pt x="388" y="381"/>
                    <a:pt x="4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6"/>
            <p:cNvSpPr/>
            <p:nvPr/>
          </p:nvSpPr>
          <p:spPr>
            <a:xfrm>
              <a:off x="2025775" y="4053050"/>
              <a:ext cx="18050" cy="16450"/>
            </a:xfrm>
            <a:custGeom>
              <a:avLst/>
              <a:gdLst/>
              <a:ahLst/>
              <a:cxnLst/>
              <a:rect l="l" t="t" r="r" b="b"/>
              <a:pathLst>
                <a:path w="722" h="658" extrusionOk="0">
                  <a:moveTo>
                    <a:pt x="352" y="12"/>
                  </a:moveTo>
                  <a:lnTo>
                    <a:pt x="352" y="12"/>
                  </a:lnTo>
                  <a:cubicBezTo>
                    <a:pt x="354" y="14"/>
                    <a:pt x="355" y="16"/>
                    <a:pt x="356" y="18"/>
                  </a:cubicBezTo>
                  <a:lnTo>
                    <a:pt x="356" y="18"/>
                  </a:lnTo>
                  <a:cubicBezTo>
                    <a:pt x="357" y="18"/>
                    <a:pt x="358" y="18"/>
                    <a:pt x="358" y="18"/>
                  </a:cubicBezTo>
                  <a:lnTo>
                    <a:pt x="352" y="12"/>
                  </a:lnTo>
                  <a:close/>
                  <a:moveTo>
                    <a:pt x="65" y="0"/>
                  </a:moveTo>
                  <a:cubicBezTo>
                    <a:pt x="47" y="30"/>
                    <a:pt x="24" y="53"/>
                    <a:pt x="0" y="77"/>
                  </a:cubicBezTo>
                  <a:cubicBezTo>
                    <a:pt x="206" y="264"/>
                    <a:pt x="417" y="464"/>
                    <a:pt x="622" y="657"/>
                  </a:cubicBezTo>
                  <a:cubicBezTo>
                    <a:pt x="663" y="616"/>
                    <a:pt x="693" y="587"/>
                    <a:pt x="722" y="552"/>
                  </a:cubicBezTo>
                  <a:cubicBezTo>
                    <a:pt x="594" y="378"/>
                    <a:pt x="478" y="198"/>
                    <a:pt x="356" y="18"/>
                  </a:cubicBezTo>
                  <a:lnTo>
                    <a:pt x="356" y="18"/>
                  </a:lnTo>
                  <a:cubicBezTo>
                    <a:pt x="257" y="12"/>
                    <a:pt x="164" y="12"/>
                    <a:pt x="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6"/>
            <p:cNvSpPr/>
            <p:nvPr/>
          </p:nvSpPr>
          <p:spPr>
            <a:xfrm>
              <a:off x="1838475" y="3983975"/>
              <a:ext cx="7650" cy="3550"/>
            </a:xfrm>
            <a:custGeom>
              <a:avLst/>
              <a:gdLst/>
              <a:ahLst/>
              <a:cxnLst/>
              <a:rect l="l" t="t" r="r" b="b"/>
              <a:pathLst>
                <a:path w="306" h="142" extrusionOk="0">
                  <a:moveTo>
                    <a:pt x="1" y="0"/>
                  </a:moveTo>
                  <a:lnTo>
                    <a:pt x="1" y="141"/>
                  </a:lnTo>
                  <a:lnTo>
                    <a:pt x="306" y="118"/>
                  </a:lnTo>
                  <a:lnTo>
                    <a:pt x="30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6"/>
            <p:cNvSpPr/>
            <p:nvPr/>
          </p:nvSpPr>
          <p:spPr>
            <a:xfrm>
              <a:off x="2030750" y="3771900"/>
              <a:ext cx="3100" cy="4725"/>
            </a:xfrm>
            <a:custGeom>
              <a:avLst/>
              <a:gdLst/>
              <a:ahLst/>
              <a:cxnLst/>
              <a:rect l="l" t="t" r="r" b="b"/>
              <a:pathLst>
                <a:path w="124" h="189" extrusionOk="0">
                  <a:moveTo>
                    <a:pt x="65" y="0"/>
                  </a:moveTo>
                  <a:cubicBezTo>
                    <a:pt x="42" y="30"/>
                    <a:pt x="1" y="59"/>
                    <a:pt x="7" y="77"/>
                  </a:cubicBezTo>
                  <a:cubicBezTo>
                    <a:pt x="7" y="118"/>
                    <a:pt x="36" y="153"/>
                    <a:pt x="59" y="188"/>
                  </a:cubicBezTo>
                  <a:cubicBezTo>
                    <a:pt x="83" y="159"/>
                    <a:pt x="124" y="129"/>
                    <a:pt x="124" y="94"/>
                  </a:cubicBezTo>
                  <a:cubicBezTo>
                    <a:pt x="124" y="65"/>
                    <a:pt x="89" y="30"/>
                    <a:pt x="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6"/>
            <p:cNvSpPr/>
            <p:nvPr/>
          </p:nvSpPr>
          <p:spPr>
            <a:xfrm>
              <a:off x="2007575" y="4186500"/>
              <a:ext cx="5025" cy="2825"/>
            </a:xfrm>
            <a:custGeom>
              <a:avLst/>
              <a:gdLst/>
              <a:ahLst/>
              <a:cxnLst/>
              <a:rect l="l" t="t" r="r" b="b"/>
              <a:pathLst>
                <a:path w="201" h="113" extrusionOk="0">
                  <a:moveTo>
                    <a:pt x="1" y="1"/>
                  </a:moveTo>
                  <a:lnTo>
                    <a:pt x="200" y="112"/>
                  </a:lnTo>
                  <a:cubicBezTo>
                    <a:pt x="165" y="89"/>
                    <a:pt x="142" y="60"/>
                    <a:pt x="142" y="18"/>
                  </a:cubicBezTo>
                  <a:cubicBezTo>
                    <a:pt x="95" y="13"/>
                    <a:pt x="48" y="13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6"/>
            <p:cNvSpPr/>
            <p:nvPr/>
          </p:nvSpPr>
          <p:spPr>
            <a:xfrm>
              <a:off x="2015950" y="4192825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53"/>
                    <a:pt x="77" y="100"/>
                    <a:pt x="123" y="153"/>
                  </a:cubicBezTo>
                  <a:cubicBezTo>
                    <a:pt x="182" y="153"/>
                    <a:pt x="247" y="147"/>
                    <a:pt x="305" y="147"/>
                  </a:cubicBezTo>
                  <a:cubicBezTo>
                    <a:pt x="200" y="94"/>
                    <a:pt x="100" y="53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6"/>
            <p:cNvSpPr/>
            <p:nvPr/>
          </p:nvSpPr>
          <p:spPr>
            <a:xfrm>
              <a:off x="2019025" y="4196325"/>
              <a:ext cx="8100" cy="5625"/>
            </a:xfrm>
            <a:custGeom>
              <a:avLst/>
              <a:gdLst/>
              <a:ahLst/>
              <a:cxnLst/>
              <a:rect l="l" t="t" r="r" b="b"/>
              <a:pathLst>
                <a:path w="324" h="225" extrusionOk="0">
                  <a:moveTo>
                    <a:pt x="182" y="1"/>
                  </a:moveTo>
                  <a:cubicBezTo>
                    <a:pt x="124" y="7"/>
                    <a:pt x="59" y="7"/>
                    <a:pt x="0" y="13"/>
                  </a:cubicBezTo>
                  <a:cubicBezTo>
                    <a:pt x="60" y="93"/>
                    <a:pt x="94" y="225"/>
                    <a:pt x="186" y="225"/>
                  </a:cubicBezTo>
                  <a:cubicBezTo>
                    <a:pt x="221" y="225"/>
                    <a:pt x="265" y="204"/>
                    <a:pt x="323" y="153"/>
                  </a:cubicBezTo>
                  <a:cubicBezTo>
                    <a:pt x="276" y="101"/>
                    <a:pt x="229" y="48"/>
                    <a:pt x="1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6"/>
            <p:cNvSpPr/>
            <p:nvPr/>
          </p:nvSpPr>
          <p:spPr>
            <a:xfrm>
              <a:off x="1872650" y="3895675"/>
              <a:ext cx="1800" cy="2675"/>
            </a:xfrm>
            <a:custGeom>
              <a:avLst/>
              <a:gdLst/>
              <a:ahLst/>
              <a:cxnLst/>
              <a:rect l="l" t="t" r="r" b="b"/>
              <a:pathLst>
                <a:path w="72" h="107" extrusionOk="0">
                  <a:moveTo>
                    <a:pt x="18" y="1"/>
                  </a:moveTo>
                  <a:cubicBezTo>
                    <a:pt x="18" y="4"/>
                    <a:pt x="18" y="7"/>
                    <a:pt x="18" y="10"/>
                  </a:cubicBezTo>
                  <a:lnTo>
                    <a:pt x="18" y="10"/>
                  </a:lnTo>
                  <a:cubicBezTo>
                    <a:pt x="22" y="8"/>
                    <a:pt x="25" y="4"/>
                    <a:pt x="18" y="1"/>
                  </a:cubicBezTo>
                  <a:close/>
                  <a:moveTo>
                    <a:pt x="18" y="10"/>
                  </a:moveTo>
                  <a:cubicBezTo>
                    <a:pt x="15" y="11"/>
                    <a:pt x="12" y="12"/>
                    <a:pt x="12" y="12"/>
                  </a:cubicBezTo>
                  <a:cubicBezTo>
                    <a:pt x="14" y="15"/>
                    <a:pt x="16" y="18"/>
                    <a:pt x="18" y="21"/>
                  </a:cubicBezTo>
                  <a:lnTo>
                    <a:pt x="18" y="21"/>
                  </a:lnTo>
                  <a:cubicBezTo>
                    <a:pt x="18" y="17"/>
                    <a:pt x="18" y="14"/>
                    <a:pt x="18" y="10"/>
                  </a:cubicBezTo>
                  <a:close/>
                  <a:moveTo>
                    <a:pt x="18" y="21"/>
                  </a:moveTo>
                  <a:cubicBezTo>
                    <a:pt x="16" y="48"/>
                    <a:pt x="10" y="72"/>
                    <a:pt x="1" y="100"/>
                  </a:cubicBezTo>
                  <a:cubicBezTo>
                    <a:pt x="24" y="106"/>
                    <a:pt x="48" y="106"/>
                    <a:pt x="71" y="106"/>
                  </a:cubicBezTo>
                  <a:cubicBezTo>
                    <a:pt x="55" y="80"/>
                    <a:pt x="34" y="48"/>
                    <a:pt x="18" y="2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6"/>
            <p:cNvSpPr/>
            <p:nvPr/>
          </p:nvSpPr>
          <p:spPr>
            <a:xfrm>
              <a:off x="2038825" y="3918850"/>
              <a:ext cx="4275" cy="4425"/>
            </a:xfrm>
            <a:custGeom>
              <a:avLst/>
              <a:gdLst/>
              <a:ahLst/>
              <a:cxnLst/>
              <a:rect l="l" t="t" r="r" b="b"/>
              <a:pathLst>
                <a:path w="171" h="177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59"/>
                    <a:pt x="24" y="118"/>
                    <a:pt x="36" y="177"/>
                  </a:cubicBezTo>
                  <a:cubicBezTo>
                    <a:pt x="83" y="141"/>
                    <a:pt x="124" y="100"/>
                    <a:pt x="171" y="53"/>
                  </a:cubicBezTo>
                  <a:cubicBezTo>
                    <a:pt x="112" y="42"/>
                    <a:pt x="59" y="18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6"/>
            <p:cNvSpPr/>
            <p:nvPr/>
          </p:nvSpPr>
          <p:spPr>
            <a:xfrm>
              <a:off x="2023575" y="4051275"/>
              <a:ext cx="3675" cy="3700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54"/>
                    <a:pt x="53" y="95"/>
                    <a:pt x="82" y="148"/>
                  </a:cubicBezTo>
                  <a:cubicBezTo>
                    <a:pt x="112" y="124"/>
                    <a:pt x="135" y="101"/>
                    <a:pt x="147" y="71"/>
                  </a:cubicBezTo>
                  <a:cubicBezTo>
                    <a:pt x="106" y="54"/>
                    <a:pt x="53" y="24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6"/>
            <p:cNvSpPr/>
            <p:nvPr/>
          </p:nvSpPr>
          <p:spPr>
            <a:xfrm>
              <a:off x="2036025" y="3763825"/>
              <a:ext cx="2100" cy="1550"/>
            </a:xfrm>
            <a:custGeom>
              <a:avLst/>
              <a:gdLst/>
              <a:ahLst/>
              <a:cxnLst/>
              <a:rect l="l" t="t" r="r" b="b"/>
              <a:pathLst>
                <a:path w="84" h="62" extrusionOk="0">
                  <a:moveTo>
                    <a:pt x="77" y="1"/>
                  </a:moveTo>
                  <a:cubicBezTo>
                    <a:pt x="75" y="5"/>
                    <a:pt x="73" y="10"/>
                    <a:pt x="71" y="14"/>
                  </a:cubicBezTo>
                  <a:lnTo>
                    <a:pt x="71" y="14"/>
                  </a:lnTo>
                  <a:cubicBezTo>
                    <a:pt x="75" y="12"/>
                    <a:pt x="79" y="9"/>
                    <a:pt x="83" y="7"/>
                  </a:cubicBezTo>
                  <a:lnTo>
                    <a:pt x="77" y="1"/>
                  </a:lnTo>
                  <a:close/>
                  <a:moveTo>
                    <a:pt x="71" y="14"/>
                  </a:moveTo>
                  <a:cubicBezTo>
                    <a:pt x="47" y="29"/>
                    <a:pt x="26" y="44"/>
                    <a:pt x="1" y="59"/>
                  </a:cubicBezTo>
                  <a:cubicBezTo>
                    <a:pt x="13" y="59"/>
                    <a:pt x="24" y="62"/>
                    <a:pt x="34" y="62"/>
                  </a:cubicBezTo>
                  <a:cubicBezTo>
                    <a:pt x="39" y="62"/>
                    <a:pt x="44" y="61"/>
                    <a:pt x="48" y="59"/>
                  </a:cubicBezTo>
                  <a:cubicBezTo>
                    <a:pt x="57" y="45"/>
                    <a:pt x="63" y="31"/>
                    <a:pt x="71" y="1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6"/>
            <p:cNvSpPr/>
            <p:nvPr/>
          </p:nvSpPr>
          <p:spPr>
            <a:xfrm>
              <a:off x="2012275" y="418900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59"/>
                    <a:pt x="100" y="106"/>
                    <a:pt x="159" y="159"/>
                  </a:cubicBezTo>
                  <a:cubicBezTo>
                    <a:pt x="106" y="106"/>
                    <a:pt x="59" y="4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6"/>
            <p:cNvSpPr/>
            <p:nvPr/>
          </p:nvSpPr>
          <p:spPr>
            <a:xfrm>
              <a:off x="2084150" y="3740375"/>
              <a:ext cx="3825" cy="2225"/>
            </a:xfrm>
            <a:custGeom>
              <a:avLst/>
              <a:gdLst/>
              <a:ahLst/>
              <a:cxnLst/>
              <a:rect l="l" t="t" r="r" b="b"/>
              <a:pathLst>
                <a:path w="153" h="89" extrusionOk="0">
                  <a:moveTo>
                    <a:pt x="153" y="0"/>
                  </a:moveTo>
                  <a:cubicBezTo>
                    <a:pt x="100" y="0"/>
                    <a:pt x="47" y="6"/>
                    <a:pt x="0" y="6"/>
                  </a:cubicBezTo>
                  <a:cubicBezTo>
                    <a:pt x="30" y="29"/>
                    <a:pt x="47" y="59"/>
                    <a:pt x="76" y="88"/>
                  </a:cubicBezTo>
                  <a:cubicBezTo>
                    <a:pt x="100" y="59"/>
                    <a:pt x="129" y="29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6"/>
            <p:cNvSpPr/>
            <p:nvPr/>
          </p:nvSpPr>
          <p:spPr>
            <a:xfrm>
              <a:off x="2037350" y="3864875"/>
              <a:ext cx="3550" cy="4425"/>
            </a:xfrm>
            <a:custGeom>
              <a:avLst/>
              <a:gdLst/>
              <a:ahLst/>
              <a:cxnLst/>
              <a:rect l="l" t="t" r="r" b="b"/>
              <a:pathLst>
                <a:path w="142" h="177" extrusionOk="0">
                  <a:moveTo>
                    <a:pt x="124" y="1"/>
                  </a:moveTo>
                  <a:cubicBezTo>
                    <a:pt x="83" y="36"/>
                    <a:pt x="36" y="65"/>
                    <a:pt x="1" y="100"/>
                  </a:cubicBezTo>
                  <a:cubicBezTo>
                    <a:pt x="54" y="124"/>
                    <a:pt x="95" y="153"/>
                    <a:pt x="142" y="177"/>
                  </a:cubicBezTo>
                  <a:cubicBezTo>
                    <a:pt x="130" y="118"/>
                    <a:pt x="130" y="59"/>
                    <a:pt x="1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6"/>
            <p:cNvSpPr/>
            <p:nvPr/>
          </p:nvSpPr>
          <p:spPr>
            <a:xfrm>
              <a:off x="1670850" y="4149100"/>
              <a:ext cx="152700" cy="141575"/>
            </a:xfrm>
            <a:custGeom>
              <a:avLst/>
              <a:gdLst/>
              <a:ahLst/>
              <a:cxnLst/>
              <a:rect l="l" t="t" r="r" b="b"/>
              <a:pathLst>
                <a:path w="6108" h="5663" extrusionOk="0">
                  <a:moveTo>
                    <a:pt x="1807" y="1157"/>
                  </a:moveTo>
                  <a:lnTo>
                    <a:pt x="1796" y="1168"/>
                  </a:lnTo>
                  <a:cubicBezTo>
                    <a:pt x="1799" y="1167"/>
                    <a:pt x="1802" y="1165"/>
                    <a:pt x="1805" y="1163"/>
                  </a:cubicBezTo>
                  <a:lnTo>
                    <a:pt x="1805" y="1163"/>
                  </a:lnTo>
                  <a:cubicBezTo>
                    <a:pt x="1806" y="1161"/>
                    <a:pt x="1807" y="1159"/>
                    <a:pt x="1807" y="1157"/>
                  </a:cubicBezTo>
                  <a:close/>
                  <a:moveTo>
                    <a:pt x="4416" y="740"/>
                  </a:moveTo>
                  <a:lnTo>
                    <a:pt x="4416" y="740"/>
                  </a:lnTo>
                  <a:cubicBezTo>
                    <a:pt x="4391" y="801"/>
                    <a:pt x="4366" y="858"/>
                    <a:pt x="4342" y="922"/>
                  </a:cubicBezTo>
                  <a:cubicBezTo>
                    <a:pt x="4283" y="1010"/>
                    <a:pt x="4230" y="1098"/>
                    <a:pt x="4172" y="1186"/>
                  </a:cubicBezTo>
                  <a:cubicBezTo>
                    <a:pt x="4136" y="1162"/>
                    <a:pt x="4101" y="1133"/>
                    <a:pt x="4066" y="1110"/>
                  </a:cubicBezTo>
                  <a:cubicBezTo>
                    <a:pt x="4136" y="1028"/>
                    <a:pt x="4213" y="940"/>
                    <a:pt x="4283" y="863"/>
                  </a:cubicBezTo>
                  <a:cubicBezTo>
                    <a:pt x="4329" y="818"/>
                    <a:pt x="4374" y="776"/>
                    <a:pt x="4416" y="740"/>
                  </a:cubicBezTo>
                  <a:close/>
                  <a:moveTo>
                    <a:pt x="3861" y="1309"/>
                  </a:moveTo>
                  <a:cubicBezTo>
                    <a:pt x="3902" y="1344"/>
                    <a:pt x="3954" y="1380"/>
                    <a:pt x="3996" y="1415"/>
                  </a:cubicBezTo>
                  <a:cubicBezTo>
                    <a:pt x="3802" y="1667"/>
                    <a:pt x="3602" y="1925"/>
                    <a:pt x="3403" y="2183"/>
                  </a:cubicBezTo>
                  <a:cubicBezTo>
                    <a:pt x="3350" y="2142"/>
                    <a:pt x="3303" y="2101"/>
                    <a:pt x="3250" y="2066"/>
                  </a:cubicBezTo>
                  <a:cubicBezTo>
                    <a:pt x="3456" y="1808"/>
                    <a:pt x="3655" y="1556"/>
                    <a:pt x="3861" y="1309"/>
                  </a:cubicBezTo>
                  <a:close/>
                  <a:moveTo>
                    <a:pt x="5603" y="2770"/>
                  </a:moveTo>
                  <a:lnTo>
                    <a:pt x="5592" y="2781"/>
                  </a:lnTo>
                  <a:lnTo>
                    <a:pt x="5603" y="2770"/>
                  </a:lnTo>
                  <a:close/>
                  <a:moveTo>
                    <a:pt x="5300" y="3059"/>
                  </a:moveTo>
                  <a:cubicBezTo>
                    <a:pt x="5302" y="3063"/>
                    <a:pt x="5303" y="3066"/>
                    <a:pt x="5304" y="3069"/>
                  </a:cubicBezTo>
                  <a:lnTo>
                    <a:pt x="5310" y="3063"/>
                  </a:lnTo>
                  <a:cubicBezTo>
                    <a:pt x="5307" y="3062"/>
                    <a:pt x="5303" y="3061"/>
                    <a:pt x="5300" y="3059"/>
                  </a:cubicBezTo>
                  <a:close/>
                  <a:moveTo>
                    <a:pt x="5163" y="3210"/>
                  </a:moveTo>
                  <a:lnTo>
                    <a:pt x="5163" y="3210"/>
                  </a:lnTo>
                  <a:cubicBezTo>
                    <a:pt x="5160" y="3211"/>
                    <a:pt x="5158" y="3211"/>
                    <a:pt x="5156" y="3212"/>
                  </a:cubicBezTo>
                  <a:lnTo>
                    <a:pt x="5156" y="3212"/>
                  </a:lnTo>
                  <a:cubicBezTo>
                    <a:pt x="5156" y="3213"/>
                    <a:pt x="5157" y="3214"/>
                    <a:pt x="5157" y="3216"/>
                  </a:cubicBezTo>
                  <a:lnTo>
                    <a:pt x="5163" y="3210"/>
                  </a:lnTo>
                  <a:close/>
                  <a:moveTo>
                    <a:pt x="4806" y="1"/>
                  </a:moveTo>
                  <a:cubicBezTo>
                    <a:pt x="4804" y="1"/>
                    <a:pt x="4801" y="1"/>
                    <a:pt x="4799" y="1"/>
                  </a:cubicBezTo>
                  <a:cubicBezTo>
                    <a:pt x="4019" y="107"/>
                    <a:pt x="3245" y="224"/>
                    <a:pt x="2588" y="734"/>
                  </a:cubicBezTo>
                  <a:cubicBezTo>
                    <a:pt x="2367" y="925"/>
                    <a:pt x="2067" y="1025"/>
                    <a:pt x="1805" y="1163"/>
                  </a:cubicBezTo>
                  <a:lnTo>
                    <a:pt x="1805" y="1163"/>
                  </a:lnTo>
                  <a:cubicBezTo>
                    <a:pt x="1718" y="1467"/>
                    <a:pt x="1534" y="1680"/>
                    <a:pt x="1215" y="1752"/>
                  </a:cubicBezTo>
                  <a:lnTo>
                    <a:pt x="1215" y="1752"/>
                  </a:lnTo>
                  <a:cubicBezTo>
                    <a:pt x="1217" y="1749"/>
                    <a:pt x="1219" y="1746"/>
                    <a:pt x="1221" y="1743"/>
                  </a:cubicBezTo>
                  <a:lnTo>
                    <a:pt x="1221" y="1743"/>
                  </a:lnTo>
                  <a:lnTo>
                    <a:pt x="1203" y="1755"/>
                  </a:lnTo>
                  <a:cubicBezTo>
                    <a:pt x="1207" y="1754"/>
                    <a:pt x="1211" y="1753"/>
                    <a:pt x="1215" y="1752"/>
                  </a:cubicBezTo>
                  <a:lnTo>
                    <a:pt x="1215" y="1752"/>
                  </a:lnTo>
                  <a:cubicBezTo>
                    <a:pt x="1030" y="2055"/>
                    <a:pt x="876" y="2401"/>
                    <a:pt x="470" y="2482"/>
                  </a:cubicBezTo>
                  <a:lnTo>
                    <a:pt x="476" y="2465"/>
                  </a:lnTo>
                  <a:lnTo>
                    <a:pt x="476" y="2465"/>
                  </a:lnTo>
                  <a:cubicBezTo>
                    <a:pt x="317" y="2758"/>
                    <a:pt x="165" y="3051"/>
                    <a:pt x="0" y="3345"/>
                  </a:cubicBezTo>
                  <a:cubicBezTo>
                    <a:pt x="311" y="3398"/>
                    <a:pt x="523" y="3515"/>
                    <a:pt x="352" y="3885"/>
                  </a:cubicBezTo>
                  <a:cubicBezTo>
                    <a:pt x="323" y="3949"/>
                    <a:pt x="288" y="4014"/>
                    <a:pt x="264" y="4078"/>
                  </a:cubicBezTo>
                  <a:cubicBezTo>
                    <a:pt x="53" y="4741"/>
                    <a:pt x="147" y="4911"/>
                    <a:pt x="839" y="5134"/>
                  </a:cubicBezTo>
                  <a:cubicBezTo>
                    <a:pt x="1086" y="4806"/>
                    <a:pt x="1338" y="4483"/>
                    <a:pt x="1590" y="4160"/>
                  </a:cubicBezTo>
                  <a:cubicBezTo>
                    <a:pt x="1954" y="3709"/>
                    <a:pt x="2318" y="3257"/>
                    <a:pt x="2687" y="2805"/>
                  </a:cubicBezTo>
                  <a:cubicBezTo>
                    <a:pt x="2793" y="2664"/>
                    <a:pt x="2922" y="2535"/>
                    <a:pt x="3127" y="2453"/>
                  </a:cubicBezTo>
                  <a:lnTo>
                    <a:pt x="3127" y="2453"/>
                  </a:lnTo>
                  <a:cubicBezTo>
                    <a:pt x="3057" y="2594"/>
                    <a:pt x="3010" y="2741"/>
                    <a:pt x="2910" y="2864"/>
                  </a:cubicBezTo>
                  <a:cubicBezTo>
                    <a:pt x="2541" y="3345"/>
                    <a:pt x="2189" y="3855"/>
                    <a:pt x="1766" y="4283"/>
                  </a:cubicBezTo>
                  <a:cubicBezTo>
                    <a:pt x="1373" y="4694"/>
                    <a:pt x="1056" y="5146"/>
                    <a:pt x="839" y="5662"/>
                  </a:cubicBezTo>
                  <a:cubicBezTo>
                    <a:pt x="1109" y="5603"/>
                    <a:pt x="1397" y="5592"/>
                    <a:pt x="1643" y="5480"/>
                  </a:cubicBezTo>
                  <a:cubicBezTo>
                    <a:pt x="2189" y="5240"/>
                    <a:pt x="2705" y="4940"/>
                    <a:pt x="3250" y="4682"/>
                  </a:cubicBezTo>
                  <a:cubicBezTo>
                    <a:pt x="3432" y="4594"/>
                    <a:pt x="3661" y="4577"/>
                    <a:pt x="3866" y="4536"/>
                  </a:cubicBezTo>
                  <a:cubicBezTo>
                    <a:pt x="4019" y="4366"/>
                    <a:pt x="4166" y="4184"/>
                    <a:pt x="4336" y="4031"/>
                  </a:cubicBezTo>
                  <a:cubicBezTo>
                    <a:pt x="4393" y="3974"/>
                    <a:pt x="4491" y="3961"/>
                    <a:pt x="4578" y="3933"/>
                  </a:cubicBezTo>
                  <a:lnTo>
                    <a:pt x="4578" y="3933"/>
                  </a:lnTo>
                  <a:cubicBezTo>
                    <a:pt x="4577" y="3938"/>
                    <a:pt x="4577" y="3944"/>
                    <a:pt x="4576" y="3949"/>
                  </a:cubicBezTo>
                  <a:lnTo>
                    <a:pt x="4582" y="3931"/>
                  </a:lnTo>
                  <a:lnTo>
                    <a:pt x="4582" y="3931"/>
                  </a:lnTo>
                  <a:cubicBezTo>
                    <a:pt x="4581" y="3932"/>
                    <a:pt x="4579" y="3932"/>
                    <a:pt x="4578" y="3933"/>
                  </a:cubicBezTo>
                  <a:lnTo>
                    <a:pt x="4578" y="3933"/>
                  </a:lnTo>
                  <a:cubicBezTo>
                    <a:pt x="4615" y="3501"/>
                    <a:pt x="4761" y="3316"/>
                    <a:pt x="5156" y="3212"/>
                  </a:cubicBezTo>
                  <a:lnTo>
                    <a:pt x="5156" y="3212"/>
                  </a:lnTo>
                  <a:cubicBezTo>
                    <a:pt x="5111" y="3093"/>
                    <a:pt x="5122" y="3033"/>
                    <a:pt x="5193" y="3033"/>
                  </a:cubicBezTo>
                  <a:cubicBezTo>
                    <a:pt x="5220" y="3033"/>
                    <a:pt x="5256" y="3042"/>
                    <a:pt x="5300" y="3059"/>
                  </a:cubicBezTo>
                  <a:lnTo>
                    <a:pt x="5300" y="3059"/>
                  </a:lnTo>
                  <a:cubicBezTo>
                    <a:pt x="5220" y="2821"/>
                    <a:pt x="5331" y="2763"/>
                    <a:pt x="5493" y="2763"/>
                  </a:cubicBezTo>
                  <a:cubicBezTo>
                    <a:pt x="5528" y="2763"/>
                    <a:pt x="5565" y="2766"/>
                    <a:pt x="5603" y="2770"/>
                  </a:cubicBezTo>
                  <a:lnTo>
                    <a:pt x="5603" y="2770"/>
                  </a:lnTo>
                  <a:lnTo>
                    <a:pt x="5744" y="2629"/>
                  </a:lnTo>
                  <a:lnTo>
                    <a:pt x="5744" y="2629"/>
                  </a:lnTo>
                  <a:lnTo>
                    <a:pt x="5738" y="2635"/>
                  </a:lnTo>
                  <a:cubicBezTo>
                    <a:pt x="5794" y="2584"/>
                    <a:pt x="5840" y="2533"/>
                    <a:pt x="5891" y="2487"/>
                  </a:cubicBezTo>
                  <a:lnTo>
                    <a:pt x="5891" y="2487"/>
                  </a:lnTo>
                  <a:lnTo>
                    <a:pt x="5890" y="2488"/>
                  </a:lnTo>
                  <a:lnTo>
                    <a:pt x="5890" y="2488"/>
                  </a:lnTo>
                  <a:lnTo>
                    <a:pt x="5896" y="2482"/>
                  </a:lnTo>
                  <a:lnTo>
                    <a:pt x="5896" y="2482"/>
                  </a:lnTo>
                  <a:cubicBezTo>
                    <a:pt x="5894" y="2484"/>
                    <a:pt x="5893" y="2486"/>
                    <a:pt x="5891" y="2487"/>
                  </a:cubicBezTo>
                  <a:lnTo>
                    <a:pt x="5891" y="2487"/>
                  </a:lnTo>
                  <a:lnTo>
                    <a:pt x="6107" y="1743"/>
                  </a:lnTo>
                  <a:cubicBezTo>
                    <a:pt x="5626" y="1315"/>
                    <a:pt x="5392" y="764"/>
                    <a:pt x="5304" y="142"/>
                  </a:cubicBezTo>
                  <a:cubicBezTo>
                    <a:pt x="5204" y="142"/>
                    <a:pt x="5115" y="136"/>
                    <a:pt x="5021" y="131"/>
                  </a:cubicBezTo>
                  <a:lnTo>
                    <a:pt x="5021" y="131"/>
                  </a:lnTo>
                  <a:cubicBezTo>
                    <a:pt x="5022" y="131"/>
                    <a:pt x="5022" y="130"/>
                    <a:pt x="5022" y="130"/>
                  </a:cubicBezTo>
                  <a:cubicBezTo>
                    <a:pt x="4954" y="85"/>
                    <a:pt x="4875" y="1"/>
                    <a:pt x="48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6"/>
            <p:cNvSpPr/>
            <p:nvPr/>
          </p:nvSpPr>
          <p:spPr>
            <a:xfrm>
              <a:off x="1678325" y="4039750"/>
              <a:ext cx="183800" cy="105925"/>
            </a:xfrm>
            <a:custGeom>
              <a:avLst/>
              <a:gdLst/>
              <a:ahLst/>
              <a:cxnLst/>
              <a:rect l="l" t="t" r="r" b="b"/>
              <a:pathLst>
                <a:path w="7352" h="4237" extrusionOk="0">
                  <a:moveTo>
                    <a:pt x="145" y="701"/>
                  </a:moveTo>
                  <a:lnTo>
                    <a:pt x="145" y="701"/>
                  </a:lnTo>
                  <a:cubicBezTo>
                    <a:pt x="144" y="702"/>
                    <a:pt x="143" y="702"/>
                    <a:pt x="141" y="703"/>
                  </a:cubicBezTo>
                  <a:lnTo>
                    <a:pt x="147" y="708"/>
                  </a:lnTo>
                  <a:cubicBezTo>
                    <a:pt x="147" y="706"/>
                    <a:pt x="146" y="704"/>
                    <a:pt x="145" y="701"/>
                  </a:cubicBezTo>
                  <a:close/>
                  <a:moveTo>
                    <a:pt x="298" y="845"/>
                  </a:moveTo>
                  <a:cubicBezTo>
                    <a:pt x="295" y="846"/>
                    <a:pt x="292" y="848"/>
                    <a:pt x="288" y="849"/>
                  </a:cubicBezTo>
                  <a:lnTo>
                    <a:pt x="294" y="855"/>
                  </a:lnTo>
                  <a:cubicBezTo>
                    <a:pt x="295" y="852"/>
                    <a:pt x="297" y="848"/>
                    <a:pt x="298" y="845"/>
                  </a:cubicBezTo>
                  <a:close/>
                  <a:moveTo>
                    <a:pt x="445" y="992"/>
                  </a:moveTo>
                  <a:cubicBezTo>
                    <a:pt x="442" y="993"/>
                    <a:pt x="438" y="994"/>
                    <a:pt x="435" y="996"/>
                  </a:cubicBezTo>
                  <a:lnTo>
                    <a:pt x="441" y="1002"/>
                  </a:lnTo>
                  <a:cubicBezTo>
                    <a:pt x="442" y="998"/>
                    <a:pt x="443" y="995"/>
                    <a:pt x="445" y="992"/>
                  </a:cubicBezTo>
                  <a:close/>
                  <a:moveTo>
                    <a:pt x="2946" y="1266"/>
                  </a:moveTo>
                  <a:lnTo>
                    <a:pt x="2946" y="1266"/>
                  </a:lnTo>
                  <a:cubicBezTo>
                    <a:pt x="3597" y="1659"/>
                    <a:pt x="3779" y="2339"/>
                    <a:pt x="4049" y="2961"/>
                  </a:cubicBezTo>
                  <a:lnTo>
                    <a:pt x="4826" y="3629"/>
                  </a:lnTo>
                  <a:lnTo>
                    <a:pt x="4826" y="3629"/>
                  </a:lnTo>
                  <a:cubicBezTo>
                    <a:pt x="4432" y="3613"/>
                    <a:pt x="4143" y="3415"/>
                    <a:pt x="3943" y="3073"/>
                  </a:cubicBezTo>
                  <a:cubicBezTo>
                    <a:pt x="3603" y="2468"/>
                    <a:pt x="3274" y="1870"/>
                    <a:pt x="2946" y="1266"/>
                  </a:cubicBezTo>
                  <a:close/>
                  <a:moveTo>
                    <a:pt x="2814" y="1"/>
                  </a:moveTo>
                  <a:cubicBezTo>
                    <a:pt x="2646" y="1"/>
                    <a:pt x="2469" y="8"/>
                    <a:pt x="2283" y="22"/>
                  </a:cubicBezTo>
                  <a:cubicBezTo>
                    <a:pt x="2400" y="175"/>
                    <a:pt x="2512" y="321"/>
                    <a:pt x="2623" y="468"/>
                  </a:cubicBezTo>
                  <a:cubicBezTo>
                    <a:pt x="2729" y="632"/>
                    <a:pt x="2846" y="796"/>
                    <a:pt x="2946" y="984"/>
                  </a:cubicBezTo>
                  <a:cubicBezTo>
                    <a:pt x="2893" y="1013"/>
                    <a:pt x="2846" y="1049"/>
                    <a:pt x="2799" y="1078"/>
                  </a:cubicBezTo>
                  <a:cubicBezTo>
                    <a:pt x="2682" y="914"/>
                    <a:pt x="2570" y="755"/>
                    <a:pt x="2459" y="591"/>
                  </a:cubicBezTo>
                  <a:cubicBezTo>
                    <a:pt x="2277" y="444"/>
                    <a:pt x="2095" y="192"/>
                    <a:pt x="1901" y="175"/>
                  </a:cubicBezTo>
                  <a:cubicBezTo>
                    <a:pt x="1549" y="152"/>
                    <a:pt x="1188" y="81"/>
                    <a:pt x="838" y="81"/>
                  </a:cubicBezTo>
                  <a:cubicBezTo>
                    <a:pt x="547" y="81"/>
                    <a:pt x="264" y="130"/>
                    <a:pt x="1" y="298"/>
                  </a:cubicBezTo>
                  <a:cubicBezTo>
                    <a:pt x="52" y="453"/>
                    <a:pt x="104" y="580"/>
                    <a:pt x="145" y="701"/>
                  </a:cubicBezTo>
                  <a:lnTo>
                    <a:pt x="145" y="701"/>
                  </a:lnTo>
                  <a:cubicBezTo>
                    <a:pt x="197" y="681"/>
                    <a:pt x="238" y="670"/>
                    <a:pt x="269" y="670"/>
                  </a:cubicBezTo>
                  <a:cubicBezTo>
                    <a:pt x="338" y="670"/>
                    <a:pt x="351" y="725"/>
                    <a:pt x="298" y="845"/>
                  </a:cubicBezTo>
                  <a:lnTo>
                    <a:pt x="298" y="845"/>
                  </a:lnTo>
                  <a:cubicBezTo>
                    <a:pt x="346" y="827"/>
                    <a:pt x="383" y="818"/>
                    <a:pt x="412" y="818"/>
                  </a:cubicBezTo>
                  <a:cubicBezTo>
                    <a:pt x="482" y="818"/>
                    <a:pt x="494" y="875"/>
                    <a:pt x="445" y="992"/>
                  </a:cubicBezTo>
                  <a:lnTo>
                    <a:pt x="445" y="992"/>
                  </a:lnTo>
                  <a:cubicBezTo>
                    <a:pt x="492" y="974"/>
                    <a:pt x="530" y="964"/>
                    <a:pt x="558" y="964"/>
                  </a:cubicBezTo>
                  <a:cubicBezTo>
                    <a:pt x="630" y="964"/>
                    <a:pt x="641" y="1023"/>
                    <a:pt x="589" y="1144"/>
                  </a:cubicBezTo>
                  <a:lnTo>
                    <a:pt x="589" y="1144"/>
                  </a:lnTo>
                  <a:cubicBezTo>
                    <a:pt x="586" y="1144"/>
                    <a:pt x="584" y="1143"/>
                    <a:pt x="581" y="1142"/>
                  </a:cubicBezTo>
                  <a:lnTo>
                    <a:pt x="581" y="1142"/>
                  </a:lnTo>
                  <a:lnTo>
                    <a:pt x="587" y="1148"/>
                  </a:lnTo>
                  <a:cubicBezTo>
                    <a:pt x="588" y="1147"/>
                    <a:pt x="588" y="1146"/>
                    <a:pt x="589" y="1144"/>
                  </a:cubicBezTo>
                  <a:lnTo>
                    <a:pt x="589" y="1144"/>
                  </a:lnTo>
                  <a:cubicBezTo>
                    <a:pt x="682" y="1166"/>
                    <a:pt x="806" y="1162"/>
                    <a:pt x="851" y="1219"/>
                  </a:cubicBezTo>
                  <a:cubicBezTo>
                    <a:pt x="1426" y="1893"/>
                    <a:pt x="1984" y="2586"/>
                    <a:pt x="2547" y="3272"/>
                  </a:cubicBezTo>
                  <a:cubicBezTo>
                    <a:pt x="2775" y="3541"/>
                    <a:pt x="3009" y="3805"/>
                    <a:pt x="3238" y="4074"/>
                  </a:cubicBezTo>
                  <a:lnTo>
                    <a:pt x="3238" y="4074"/>
                  </a:lnTo>
                  <a:cubicBezTo>
                    <a:pt x="3234" y="4073"/>
                    <a:pt x="3231" y="4071"/>
                    <a:pt x="3227" y="4070"/>
                  </a:cubicBezTo>
                  <a:lnTo>
                    <a:pt x="3227" y="4070"/>
                  </a:lnTo>
                  <a:lnTo>
                    <a:pt x="3239" y="4076"/>
                  </a:lnTo>
                  <a:cubicBezTo>
                    <a:pt x="3239" y="4075"/>
                    <a:pt x="3238" y="4075"/>
                    <a:pt x="3238" y="4074"/>
                  </a:cubicBezTo>
                  <a:lnTo>
                    <a:pt x="3238" y="4074"/>
                  </a:lnTo>
                  <a:cubicBezTo>
                    <a:pt x="3531" y="4195"/>
                    <a:pt x="3823" y="4236"/>
                    <a:pt x="4121" y="4236"/>
                  </a:cubicBezTo>
                  <a:cubicBezTo>
                    <a:pt x="4489" y="4236"/>
                    <a:pt x="4866" y="4174"/>
                    <a:pt x="5269" y="4123"/>
                  </a:cubicBezTo>
                  <a:cubicBezTo>
                    <a:pt x="5134" y="3958"/>
                    <a:pt x="5063" y="3876"/>
                    <a:pt x="4987" y="3788"/>
                  </a:cubicBezTo>
                  <a:cubicBezTo>
                    <a:pt x="4961" y="3751"/>
                    <a:pt x="4933" y="3719"/>
                    <a:pt x="4905" y="3687"/>
                  </a:cubicBezTo>
                  <a:lnTo>
                    <a:pt x="4905" y="3687"/>
                  </a:lnTo>
                  <a:cubicBezTo>
                    <a:pt x="4942" y="3712"/>
                    <a:pt x="4979" y="3737"/>
                    <a:pt x="5016" y="3759"/>
                  </a:cubicBezTo>
                  <a:cubicBezTo>
                    <a:pt x="5210" y="3859"/>
                    <a:pt x="5392" y="4017"/>
                    <a:pt x="5591" y="4046"/>
                  </a:cubicBezTo>
                  <a:cubicBezTo>
                    <a:pt x="6090" y="4123"/>
                    <a:pt x="6589" y="4152"/>
                    <a:pt x="7087" y="4164"/>
                  </a:cubicBezTo>
                  <a:cubicBezTo>
                    <a:pt x="7089" y="4164"/>
                    <a:pt x="7090" y="4164"/>
                    <a:pt x="7092" y="4164"/>
                  </a:cubicBezTo>
                  <a:cubicBezTo>
                    <a:pt x="7172" y="4164"/>
                    <a:pt x="7253" y="4010"/>
                    <a:pt x="7334" y="3923"/>
                  </a:cubicBezTo>
                  <a:lnTo>
                    <a:pt x="7351" y="3935"/>
                  </a:lnTo>
                  <a:lnTo>
                    <a:pt x="7351" y="3935"/>
                  </a:lnTo>
                  <a:lnTo>
                    <a:pt x="7187" y="3777"/>
                  </a:lnTo>
                  <a:lnTo>
                    <a:pt x="7187" y="3777"/>
                  </a:lnTo>
                  <a:lnTo>
                    <a:pt x="7205" y="3788"/>
                  </a:lnTo>
                  <a:cubicBezTo>
                    <a:pt x="7154" y="3687"/>
                    <a:pt x="7103" y="3585"/>
                    <a:pt x="7057" y="3489"/>
                  </a:cubicBezTo>
                  <a:lnTo>
                    <a:pt x="7057" y="3489"/>
                  </a:lnTo>
                  <a:cubicBezTo>
                    <a:pt x="7060" y="3489"/>
                    <a:pt x="7062" y="3489"/>
                    <a:pt x="7064" y="3489"/>
                  </a:cubicBezTo>
                  <a:lnTo>
                    <a:pt x="7052" y="3477"/>
                  </a:lnTo>
                  <a:lnTo>
                    <a:pt x="7052" y="3477"/>
                  </a:lnTo>
                  <a:cubicBezTo>
                    <a:pt x="7054" y="3481"/>
                    <a:pt x="7056" y="3485"/>
                    <a:pt x="7057" y="3489"/>
                  </a:cubicBezTo>
                  <a:lnTo>
                    <a:pt x="7057" y="3489"/>
                  </a:lnTo>
                  <a:cubicBezTo>
                    <a:pt x="6604" y="3451"/>
                    <a:pt x="6583" y="3071"/>
                    <a:pt x="6468" y="2757"/>
                  </a:cubicBezTo>
                  <a:lnTo>
                    <a:pt x="6468" y="2757"/>
                  </a:lnTo>
                  <a:cubicBezTo>
                    <a:pt x="6469" y="2758"/>
                    <a:pt x="6470" y="2760"/>
                    <a:pt x="6471" y="2762"/>
                  </a:cubicBezTo>
                  <a:lnTo>
                    <a:pt x="6466" y="2750"/>
                  </a:lnTo>
                  <a:lnTo>
                    <a:pt x="6466" y="2750"/>
                  </a:lnTo>
                  <a:cubicBezTo>
                    <a:pt x="6466" y="2752"/>
                    <a:pt x="6467" y="2754"/>
                    <a:pt x="6468" y="2757"/>
                  </a:cubicBezTo>
                  <a:lnTo>
                    <a:pt x="6468" y="2757"/>
                  </a:lnTo>
                  <a:cubicBezTo>
                    <a:pt x="6258" y="2447"/>
                    <a:pt x="6030" y="2138"/>
                    <a:pt x="5838" y="1817"/>
                  </a:cubicBezTo>
                  <a:cubicBezTo>
                    <a:pt x="5071" y="530"/>
                    <a:pt x="4252" y="1"/>
                    <a:pt x="281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6"/>
            <p:cNvSpPr/>
            <p:nvPr/>
          </p:nvSpPr>
          <p:spPr>
            <a:xfrm>
              <a:off x="1595900" y="4051700"/>
              <a:ext cx="163700" cy="119400"/>
            </a:xfrm>
            <a:custGeom>
              <a:avLst/>
              <a:gdLst/>
              <a:ahLst/>
              <a:cxnLst/>
              <a:rect l="l" t="t" r="r" b="b"/>
              <a:pathLst>
                <a:path w="6548" h="4776" extrusionOk="0">
                  <a:moveTo>
                    <a:pt x="6542" y="3598"/>
                  </a:moveTo>
                  <a:cubicBezTo>
                    <a:pt x="6540" y="3600"/>
                    <a:pt x="6539" y="3603"/>
                    <a:pt x="6538" y="3606"/>
                  </a:cubicBezTo>
                  <a:lnTo>
                    <a:pt x="6538" y="3606"/>
                  </a:lnTo>
                  <a:cubicBezTo>
                    <a:pt x="6541" y="3605"/>
                    <a:pt x="6544" y="3604"/>
                    <a:pt x="6548" y="3604"/>
                  </a:cubicBezTo>
                  <a:lnTo>
                    <a:pt x="6542" y="3598"/>
                  </a:lnTo>
                  <a:close/>
                  <a:moveTo>
                    <a:pt x="2631" y="1"/>
                  </a:moveTo>
                  <a:cubicBezTo>
                    <a:pt x="2372" y="1"/>
                    <a:pt x="2112" y="72"/>
                    <a:pt x="1854" y="230"/>
                  </a:cubicBezTo>
                  <a:cubicBezTo>
                    <a:pt x="1532" y="430"/>
                    <a:pt x="1186" y="512"/>
                    <a:pt x="816" y="565"/>
                  </a:cubicBezTo>
                  <a:cubicBezTo>
                    <a:pt x="529" y="600"/>
                    <a:pt x="265" y="770"/>
                    <a:pt x="1" y="870"/>
                  </a:cubicBezTo>
                  <a:cubicBezTo>
                    <a:pt x="200" y="1128"/>
                    <a:pt x="364" y="1339"/>
                    <a:pt x="529" y="1550"/>
                  </a:cubicBezTo>
                  <a:lnTo>
                    <a:pt x="523" y="1539"/>
                  </a:lnTo>
                  <a:lnTo>
                    <a:pt x="523" y="1539"/>
                  </a:lnTo>
                  <a:cubicBezTo>
                    <a:pt x="1133" y="1662"/>
                    <a:pt x="1321" y="2237"/>
                    <a:pt x="1667" y="2636"/>
                  </a:cubicBezTo>
                  <a:cubicBezTo>
                    <a:pt x="1849" y="2859"/>
                    <a:pt x="1931" y="3164"/>
                    <a:pt x="2118" y="3381"/>
                  </a:cubicBezTo>
                  <a:cubicBezTo>
                    <a:pt x="2547" y="3862"/>
                    <a:pt x="3016" y="4308"/>
                    <a:pt x="3462" y="4771"/>
                  </a:cubicBezTo>
                  <a:lnTo>
                    <a:pt x="3456" y="4759"/>
                  </a:lnTo>
                  <a:lnTo>
                    <a:pt x="3456" y="4759"/>
                  </a:lnTo>
                  <a:cubicBezTo>
                    <a:pt x="3528" y="4770"/>
                    <a:pt x="3598" y="4775"/>
                    <a:pt x="3667" y="4775"/>
                  </a:cubicBezTo>
                  <a:cubicBezTo>
                    <a:pt x="4146" y="4775"/>
                    <a:pt x="4547" y="4529"/>
                    <a:pt x="4958" y="4354"/>
                  </a:cubicBezTo>
                  <a:cubicBezTo>
                    <a:pt x="4653" y="4061"/>
                    <a:pt x="4383" y="3797"/>
                    <a:pt x="4113" y="3533"/>
                  </a:cubicBezTo>
                  <a:cubicBezTo>
                    <a:pt x="3738" y="3070"/>
                    <a:pt x="3374" y="2606"/>
                    <a:pt x="2998" y="2149"/>
                  </a:cubicBezTo>
                  <a:cubicBezTo>
                    <a:pt x="2922" y="2067"/>
                    <a:pt x="2858" y="1990"/>
                    <a:pt x="2787" y="1914"/>
                  </a:cubicBezTo>
                  <a:cubicBezTo>
                    <a:pt x="2594" y="1668"/>
                    <a:pt x="2400" y="1421"/>
                    <a:pt x="2206" y="1181"/>
                  </a:cubicBezTo>
                  <a:cubicBezTo>
                    <a:pt x="2171" y="1122"/>
                    <a:pt x="2124" y="1063"/>
                    <a:pt x="2089" y="1005"/>
                  </a:cubicBezTo>
                  <a:cubicBezTo>
                    <a:pt x="2066" y="958"/>
                    <a:pt x="2042" y="905"/>
                    <a:pt x="2025" y="858"/>
                  </a:cubicBezTo>
                  <a:lnTo>
                    <a:pt x="2025" y="858"/>
                  </a:lnTo>
                  <a:lnTo>
                    <a:pt x="2154" y="946"/>
                  </a:lnTo>
                  <a:cubicBezTo>
                    <a:pt x="2206" y="987"/>
                    <a:pt x="2259" y="1040"/>
                    <a:pt x="2306" y="1081"/>
                  </a:cubicBezTo>
                  <a:cubicBezTo>
                    <a:pt x="2506" y="1333"/>
                    <a:pt x="2699" y="1574"/>
                    <a:pt x="2893" y="1826"/>
                  </a:cubicBezTo>
                  <a:cubicBezTo>
                    <a:pt x="2969" y="1902"/>
                    <a:pt x="3034" y="1979"/>
                    <a:pt x="3110" y="2061"/>
                  </a:cubicBezTo>
                  <a:cubicBezTo>
                    <a:pt x="3474" y="2512"/>
                    <a:pt x="3843" y="2976"/>
                    <a:pt x="4207" y="3439"/>
                  </a:cubicBezTo>
                  <a:cubicBezTo>
                    <a:pt x="4342" y="3539"/>
                    <a:pt x="4489" y="3627"/>
                    <a:pt x="4606" y="3744"/>
                  </a:cubicBezTo>
                  <a:cubicBezTo>
                    <a:pt x="4895" y="4043"/>
                    <a:pt x="5200" y="4173"/>
                    <a:pt x="5518" y="4173"/>
                  </a:cubicBezTo>
                  <a:cubicBezTo>
                    <a:pt x="5787" y="4173"/>
                    <a:pt x="6065" y="4079"/>
                    <a:pt x="6348" y="3915"/>
                  </a:cubicBezTo>
                  <a:cubicBezTo>
                    <a:pt x="6440" y="3863"/>
                    <a:pt x="6481" y="3716"/>
                    <a:pt x="6538" y="3606"/>
                  </a:cubicBezTo>
                  <a:lnTo>
                    <a:pt x="6538" y="3606"/>
                  </a:lnTo>
                  <a:cubicBezTo>
                    <a:pt x="6496" y="3615"/>
                    <a:pt x="6457" y="3619"/>
                    <a:pt x="6421" y="3619"/>
                  </a:cubicBezTo>
                  <a:cubicBezTo>
                    <a:pt x="6151" y="3619"/>
                    <a:pt x="5998" y="3395"/>
                    <a:pt x="5850" y="3216"/>
                  </a:cubicBezTo>
                  <a:cubicBezTo>
                    <a:pt x="5193" y="2419"/>
                    <a:pt x="4559" y="1603"/>
                    <a:pt x="3919" y="799"/>
                  </a:cubicBezTo>
                  <a:cubicBezTo>
                    <a:pt x="3896" y="758"/>
                    <a:pt x="3902" y="700"/>
                    <a:pt x="3896" y="659"/>
                  </a:cubicBezTo>
                  <a:lnTo>
                    <a:pt x="3896" y="659"/>
                  </a:lnTo>
                  <a:lnTo>
                    <a:pt x="3749" y="512"/>
                  </a:lnTo>
                  <a:lnTo>
                    <a:pt x="3749" y="512"/>
                  </a:lnTo>
                  <a:lnTo>
                    <a:pt x="3603" y="365"/>
                  </a:lnTo>
                  <a:lnTo>
                    <a:pt x="3609" y="371"/>
                  </a:lnTo>
                  <a:lnTo>
                    <a:pt x="3462" y="225"/>
                  </a:lnTo>
                  <a:cubicBezTo>
                    <a:pt x="3186" y="82"/>
                    <a:pt x="2908" y="1"/>
                    <a:pt x="263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6"/>
            <p:cNvSpPr/>
            <p:nvPr/>
          </p:nvSpPr>
          <p:spPr>
            <a:xfrm>
              <a:off x="1565250" y="4170075"/>
              <a:ext cx="153875" cy="137700"/>
            </a:xfrm>
            <a:custGeom>
              <a:avLst/>
              <a:gdLst/>
              <a:ahLst/>
              <a:cxnLst/>
              <a:rect l="l" t="t" r="r" b="b"/>
              <a:pathLst>
                <a:path w="6155" h="5508" extrusionOk="0">
                  <a:moveTo>
                    <a:pt x="5433" y="922"/>
                  </a:moveTo>
                  <a:cubicBezTo>
                    <a:pt x="5430" y="923"/>
                    <a:pt x="5426" y="923"/>
                    <a:pt x="5423" y="924"/>
                  </a:cubicBezTo>
                  <a:lnTo>
                    <a:pt x="5423" y="924"/>
                  </a:lnTo>
                  <a:cubicBezTo>
                    <a:pt x="5422" y="929"/>
                    <a:pt x="5422" y="934"/>
                    <a:pt x="5421" y="939"/>
                  </a:cubicBezTo>
                  <a:lnTo>
                    <a:pt x="5433" y="922"/>
                  </a:lnTo>
                  <a:close/>
                  <a:moveTo>
                    <a:pt x="3086" y="1080"/>
                  </a:moveTo>
                  <a:lnTo>
                    <a:pt x="3075" y="1086"/>
                  </a:lnTo>
                  <a:lnTo>
                    <a:pt x="3075" y="1086"/>
                  </a:lnTo>
                  <a:cubicBezTo>
                    <a:pt x="3078" y="1084"/>
                    <a:pt x="3082" y="1083"/>
                    <a:pt x="3086" y="1081"/>
                  </a:cubicBezTo>
                  <a:lnTo>
                    <a:pt x="3086" y="1081"/>
                  </a:lnTo>
                  <a:cubicBezTo>
                    <a:pt x="3086" y="1081"/>
                    <a:pt x="3086" y="1081"/>
                    <a:pt x="3086" y="1080"/>
                  </a:cubicBezTo>
                  <a:close/>
                  <a:moveTo>
                    <a:pt x="2500" y="1508"/>
                  </a:moveTo>
                  <a:lnTo>
                    <a:pt x="2488" y="1526"/>
                  </a:lnTo>
                  <a:cubicBezTo>
                    <a:pt x="2493" y="1527"/>
                    <a:pt x="2499" y="1528"/>
                    <a:pt x="2504" y="1529"/>
                  </a:cubicBezTo>
                  <a:lnTo>
                    <a:pt x="2504" y="1529"/>
                  </a:lnTo>
                  <a:cubicBezTo>
                    <a:pt x="2503" y="1522"/>
                    <a:pt x="2501" y="1515"/>
                    <a:pt x="2500" y="1508"/>
                  </a:cubicBezTo>
                  <a:close/>
                  <a:moveTo>
                    <a:pt x="3644" y="3141"/>
                  </a:moveTo>
                  <a:cubicBezTo>
                    <a:pt x="3604" y="3189"/>
                    <a:pt x="3568" y="3240"/>
                    <a:pt x="3526" y="3286"/>
                  </a:cubicBezTo>
                  <a:cubicBezTo>
                    <a:pt x="3362" y="3439"/>
                    <a:pt x="3198" y="3603"/>
                    <a:pt x="3028" y="3755"/>
                  </a:cubicBezTo>
                  <a:lnTo>
                    <a:pt x="2922" y="3644"/>
                  </a:lnTo>
                  <a:cubicBezTo>
                    <a:pt x="3010" y="3409"/>
                    <a:pt x="3221" y="3286"/>
                    <a:pt x="3438" y="3163"/>
                  </a:cubicBezTo>
                  <a:cubicBezTo>
                    <a:pt x="3507" y="3152"/>
                    <a:pt x="3579" y="3147"/>
                    <a:pt x="3644" y="3141"/>
                  </a:cubicBezTo>
                  <a:close/>
                  <a:moveTo>
                    <a:pt x="6155" y="1"/>
                  </a:moveTo>
                  <a:cubicBezTo>
                    <a:pt x="5280" y="288"/>
                    <a:pt x="4488" y="541"/>
                    <a:pt x="3696" y="816"/>
                  </a:cubicBezTo>
                  <a:cubicBezTo>
                    <a:pt x="3489" y="885"/>
                    <a:pt x="3288" y="994"/>
                    <a:pt x="3086" y="1081"/>
                  </a:cubicBezTo>
                  <a:lnTo>
                    <a:pt x="3086" y="1081"/>
                  </a:lnTo>
                  <a:cubicBezTo>
                    <a:pt x="3019" y="1350"/>
                    <a:pt x="2878" y="1536"/>
                    <a:pt x="2605" y="1536"/>
                  </a:cubicBezTo>
                  <a:cubicBezTo>
                    <a:pt x="2573" y="1536"/>
                    <a:pt x="2539" y="1534"/>
                    <a:pt x="2504" y="1529"/>
                  </a:cubicBezTo>
                  <a:lnTo>
                    <a:pt x="2504" y="1529"/>
                  </a:lnTo>
                  <a:cubicBezTo>
                    <a:pt x="2572" y="1882"/>
                    <a:pt x="2307" y="1992"/>
                    <a:pt x="2060" y="2113"/>
                  </a:cubicBezTo>
                  <a:lnTo>
                    <a:pt x="2071" y="2107"/>
                  </a:lnTo>
                  <a:lnTo>
                    <a:pt x="2071" y="2107"/>
                  </a:lnTo>
                  <a:cubicBezTo>
                    <a:pt x="1966" y="2148"/>
                    <a:pt x="1866" y="2201"/>
                    <a:pt x="1761" y="2254"/>
                  </a:cubicBezTo>
                  <a:lnTo>
                    <a:pt x="1778" y="2236"/>
                  </a:lnTo>
                  <a:lnTo>
                    <a:pt x="1778" y="2236"/>
                  </a:lnTo>
                  <a:cubicBezTo>
                    <a:pt x="1719" y="2289"/>
                    <a:pt x="1667" y="2347"/>
                    <a:pt x="1614" y="2400"/>
                  </a:cubicBezTo>
                  <a:lnTo>
                    <a:pt x="1631" y="2383"/>
                  </a:lnTo>
                  <a:lnTo>
                    <a:pt x="1631" y="2383"/>
                  </a:lnTo>
                  <a:cubicBezTo>
                    <a:pt x="1579" y="2441"/>
                    <a:pt x="1526" y="2494"/>
                    <a:pt x="1473" y="2547"/>
                  </a:cubicBezTo>
                  <a:lnTo>
                    <a:pt x="1473" y="2547"/>
                  </a:lnTo>
                  <a:lnTo>
                    <a:pt x="1326" y="2694"/>
                  </a:lnTo>
                  <a:lnTo>
                    <a:pt x="1338" y="2682"/>
                  </a:lnTo>
                  <a:lnTo>
                    <a:pt x="1191" y="2828"/>
                  </a:lnTo>
                  <a:lnTo>
                    <a:pt x="1191" y="2828"/>
                  </a:lnTo>
                  <a:cubicBezTo>
                    <a:pt x="1223" y="3037"/>
                    <a:pt x="1143" y="3138"/>
                    <a:pt x="961" y="3138"/>
                  </a:cubicBezTo>
                  <a:cubicBezTo>
                    <a:pt x="938" y="3138"/>
                    <a:pt x="913" y="3137"/>
                    <a:pt x="886" y="3134"/>
                  </a:cubicBezTo>
                  <a:lnTo>
                    <a:pt x="886" y="3134"/>
                  </a:lnTo>
                  <a:lnTo>
                    <a:pt x="752" y="3268"/>
                  </a:lnTo>
                  <a:lnTo>
                    <a:pt x="752" y="3268"/>
                  </a:lnTo>
                  <a:cubicBezTo>
                    <a:pt x="728" y="3749"/>
                    <a:pt x="265" y="3755"/>
                    <a:pt x="1" y="3967"/>
                  </a:cubicBezTo>
                  <a:cubicBezTo>
                    <a:pt x="205" y="4061"/>
                    <a:pt x="447" y="4263"/>
                    <a:pt x="622" y="4263"/>
                  </a:cubicBezTo>
                  <a:cubicBezTo>
                    <a:pt x="643" y="4263"/>
                    <a:pt x="662" y="4260"/>
                    <a:pt x="681" y="4254"/>
                  </a:cubicBezTo>
                  <a:cubicBezTo>
                    <a:pt x="820" y="4205"/>
                    <a:pt x="952" y="4186"/>
                    <a:pt x="1080" y="4186"/>
                  </a:cubicBezTo>
                  <a:cubicBezTo>
                    <a:pt x="1383" y="4186"/>
                    <a:pt x="1663" y="4295"/>
                    <a:pt x="1960" y="4377"/>
                  </a:cubicBezTo>
                  <a:cubicBezTo>
                    <a:pt x="2060" y="4342"/>
                    <a:pt x="2171" y="4295"/>
                    <a:pt x="2271" y="4254"/>
                  </a:cubicBezTo>
                  <a:cubicBezTo>
                    <a:pt x="2353" y="4166"/>
                    <a:pt x="2441" y="4084"/>
                    <a:pt x="2529" y="3996"/>
                  </a:cubicBezTo>
                  <a:cubicBezTo>
                    <a:pt x="2553" y="4025"/>
                    <a:pt x="2582" y="4055"/>
                    <a:pt x="2605" y="4084"/>
                  </a:cubicBezTo>
                  <a:cubicBezTo>
                    <a:pt x="2517" y="4160"/>
                    <a:pt x="2435" y="4225"/>
                    <a:pt x="2347" y="4295"/>
                  </a:cubicBezTo>
                  <a:cubicBezTo>
                    <a:pt x="2003" y="4674"/>
                    <a:pt x="1619" y="4960"/>
                    <a:pt x="1096" y="5027"/>
                  </a:cubicBezTo>
                  <a:lnTo>
                    <a:pt x="1096" y="5027"/>
                  </a:lnTo>
                  <a:cubicBezTo>
                    <a:pt x="1096" y="5024"/>
                    <a:pt x="1097" y="5020"/>
                    <a:pt x="1098" y="5017"/>
                  </a:cubicBezTo>
                  <a:lnTo>
                    <a:pt x="1098" y="5017"/>
                  </a:lnTo>
                  <a:lnTo>
                    <a:pt x="1086" y="5028"/>
                  </a:lnTo>
                  <a:cubicBezTo>
                    <a:pt x="1089" y="5028"/>
                    <a:pt x="1093" y="5028"/>
                    <a:pt x="1096" y="5027"/>
                  </a:cubicBezTo>
                  <a:lnTo>
                    <a:pt x="1096" y="5027"/>
                  </a:lnTo>
                  <a:cubicBezTo>
                    <a:pt x="1084" y="5094"/>
                    <a:pt x="1067" y="5164"/>
                    <a:pt x="1051" y="5281"/>
                  </a:cubicBezTo>
                  <a:cubicBezTo>
                    <a:pt x="1827" y="5350"/>
                    <a:pt x="2595" y="5508"/>
                    <a:pt x="3369" y="5508"/>
                  </a:cubicBezTo>
                  <a:cubicBezTo>
                    <a:pt x="3705" y="5508"/>
                    <a:pt x="4043" y="5478"/>
                    <a:pt x="4383" y="5398"/>
                  </a:cubicBezTo>
                  <a:lnTo>
                    <a:pt x="4383" y="5374"/>
                  </a:lnTo>
                  <a:cubicBezTo>
                    <a:pt x="4436" y="5257"/>
                    <a:pt x="4465" y="5116"/>
                    <a:pt x="4541" y="5011"/>
                  </a:cubicBezTo>
                  <a:cubicBezTo>
                    <a:pt x="4694" y="4764"/>
                    <a:pt x="4876" y="4536"/>
                    <a:pt x="5046" y="4307"/>
                  </a:cubicBezTo>
                  <a:cubicBezTo>
                    <a:pt x="4354" y="4078"/>
                    <a:pt x="4260" y="3902"/>
                    <a:pt x="4471" y="3251"/>
                  </a:cubicBezTo>
                  <a:cubicBezTo>
                    <a:pt x="4494" y="3180"/>
                    <a:pt x="4535" y="3116"/>
                    <a:pt x="4559" y="3051"/>
                  </a:cubicBezTo>
                  <a:cubicBezTo>
                    <a:pt x="4729" y="2682"/>
                    <a:pt x="4518" y="2564"/>
                    <a:pt x="4213" y="2518"/>
                  </a:cubicBezTo>
                  <a:cubicBezTo>
                    <a:pt x="4101" y="2641"/>
                    <a:pt x="3996" y="2770"/>
                    <a:pt x="3896" y="2911"/>
                  </a:cubicBezTo>
                  <a:cubicBezTo>
                    <a:pt x="3821" y="2980"/>
                    <a:pt x="3752" y="3039"/>
                    <a:pt x="3682" y="3103"/>
                  </a:cubicBezTo>
                  <a:lnTo>
                    <a:pt x="3682" y="3103"/>
                  </a:lnTo>
                  <a:cubicBezTo>
                    <a:pt x="3722" y="3003"/>
                    <a:pt x="3753" y="2905"/>
                    <a:pt x="3784" y="2811"/>
                  </a:cubicBezTo>
                  <a:cubicBezTo>
                    <a:pt x="4095" y="2430"/>
                    <a:pt x="4394" y="2037"/>
                    <a:pt x="4693" y="1650"/>
                  </a:cubicBezTo>
                  <a:lnTo>
                    <a:pt x="4693" y="1650"/>
                  </a:lnTo>
                  <a:cubicBezTo>
                    <a:pt x="4691" y="1656"/>
                    <a:pt x="4690" y="1661"/>
                    <a:pt x="4688" y="1667"/>
                  </a:cubicBezTo>
                  <a:lnTo>
                    <a:pt x="4694" y="1649"/>
                  </a:lnTo>
                  <a:lnTo>
                    <a:pt x="4694" y="1649"/>
                  </a:lnTo>
                  <a:cubicBezTo>
                    <a:pt x="4694" y="1650"/>
                    <a:pt x="4693" y="1650"/>
                    <a:pt x="4693" y="1650"/>
                  </a:cubicBezTo>
                  <a:lnTo>
                    <a:pt x="4693" y="1650"/>
                  </a:lnTo>
                  <a:cubicBezTo>
                    <a:pt x="4811" y="1281"/>
                    <a:pt x="5036" y="1013"/>
                    <a:pt x="5423" y="924"/>
                  </a:cubicBezTo>
                  <a:lnTo>
                    <a:pt x="5423" y="924"/>
                  </a:lnTo>
                  <a:cubicBezTo>
                    <a:pt x="5471" y="579"/>
                    <a:pt x="5759" y="474"/>
                    <a:pt x="6020" y="335"/>
                  </a:cubicBezTo>
                  <a:lnTo>
                    <a:pt x="6020" y="335"/>
                  </a:lnTo>
                  <a:lnTo>
                    <a:pt x="6014" y="353"/>
                  </a:lnTo>
                  <a:cubicBezTo>
                    <a:pt x="6049" y="271"/>
                    <a:pt x="6078" y="183"/>
                    <a:pt x="615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6"/>
            <p:cNvSpPr/>
            <p:nvPr/>
          </p:nvSpPr>
          <p:spPr>
            <a:xfrm>
              <a:off x="1436325" y="4111700"/>
              <a:ext cx="198900" cy="72975"/>
            </a:xfrm>
            <a:custGeom>
              <a:avLst/>
              <a:gdLst/>
              <a:ahLst/>
              <a:cxnLst/>
              <a:rect l="l" t="t" r="r" b="b"/>
              <a:pathLst>
                <a:path w="7956" h="2919" extrusionOk="0">
                  <a:moveTo>
                    <a:pt x="6615" y="1629"/>
                  </a:moveTo>
                  <a:lnTo>
                    <a:pt x="6618" y="1632"/>
                  </a:lnTo>
                  <a:lnTo>
                    <a:pt x="6618" y="1632"/>
                  </a:lnTo>
                  <a:lnTo>
                    <a:pt x="6615" y="1629"/>
                  </a:lnTo>
                  <a:close/>
                  <a:moveTo>
                    <a:pt x="294" y="1761"/>
                  </a:moveTo>
                  <a:lnTo>
                    <a:pt x="300" y="1773"/>
                  </a:lnTo>
                  <a:cubicBezTo>
                    <a:pt x="298" y="1769"/>
                    <a:pt x="296" y="1765"/>
                    <a:pt x="294" y="1761"/>
                  </a:cubicBezTo>
                  <a:lnTo>
                    <a:pt x="294" y="1761"/>
                  </a:lnTo>
                  <a:cubicBezTo>
                    <a:pt x="294" y="1761"/>
                    <a:pt x="294" y="1761"/>
                    <a:pt x="294" y="1761"/>
                  </a:cubicBezTo>
                  <a:close/>
                  <a:moveTo>
                    <a:pt x="5451" y="1"/>
                  </a:moveTo>
                  <a:cubicBezTo>
                    <a:pt x="5122" y="453"/>
                    <a:pt x="4618" y="406"/>
                    <a:pt x="4137" y="429"/>
                  </a:cubicBezTo>
                  <a:cubicBezTo>
                    <a:pt x="4424" y="1245"/>
                    <a:pt x="4935" y="1896"/>
                    <a:pt x="5580" y="2459"/>
                  </a:cubicBezTo>
                  <a:cubicBezTo>
                    <a:pt x="5023" y="2318"/>
                    <a:pt x="4594" y="1896"/>
                    <a:pt x="4213" y="1221"/>
                  </a:cubicBezTo>
                  <a:cubicBezTo>
                    <a:pt x="3996" y="846"/>
                    <a:pt x="3773" y="482"/>
                    <a:pt x="3550" y="107"/>
                  </a:cubicBezTo>
                  <a:cubicBezTo>
                    <a:pt x="3368" y="459"/>
                    <a:pt x="3052" y="582"/>
                    <a:pt x="2676" y="582"/>
                  </a:cubicBezTo>
                  <a:cubicBezTo>
                    <a:pt x="2870" y="1151"/>
                    <a:pt x="3052" y="1726"/>
                    <a:pt x="3228" y="2248"/>
                  </a:cubicBezTo>
                  <a:cubicBezTo>
                    <a:pt x="2905" y="2172"/>
                    <a:pt x="2840" y="2072"/>
                    <a:pt x="2494" y="881"/>
                  </a:cubicBezTo>
                  <a:cubicBezTo>
                    <a:pt x="2255" y="968"/>
                    <a:pt x="2018" y="1009"/>
                    <a:pt x="1778" y="1009"/>
                  </a:cubicBezTo>
                  <a:cubicBezTo>
                    <a:pt x="1547" y="1009"/>
                    <a:pt x="1313" y="971"/>
                    <a:pt x="1075" y="899"/>
                  </a:cubicBezTo>
                  <a:cubicBezTo>
                    <a:pt x="949" y="859"/>
                    <a:pt x="817" y="847"/>
                    <a:pt x="682" y="847"/>
                  </a:cubicBezTo>
                  <a:cubicBezTo>
                    <a:pt x="457" y="847"/>
                    <a:pt x="225" y="881"/>
                    <a:pt x="1" y="881"/>
                  </a:cubicBezTo>
                  <a:cubicBezTo>
                    <a:pt x="1" y="984"/>
                    <a:pt x="7" y="1077"/>
                    <a:pt x="7" y="1179"/>
                  </a:cubicBezTo>
                  <a:lnTo>
                    <a:pt x="7" y="1179"/>
                  </a:lnTo>
                  <a:cubicBezTo>
                    <a:pt x="5" y="1176"/>
                    <a:pt x="3" y="1172"/>
                    <a:pt x="1" y="1168"/>
                  </a:cubicBezTo>
                  <a:lnTo>
                    <a:pt x="1" y="1168"/>
                  </a:lnTo>
                  <a:lnTo>
                    <a:pt x="7" y="1186"/>
                  </a:lnTo>
                  <a:cubicBezTo>
                    <a:pt x="7" y="1184"/>
                    <a:pt x="7" y="1182"/>
                    <a:pt x="7" y="1179"/>
                  </a:cubicBezTo>
                  <a:lnTo>
                    <a:pt x="7" y="1179"/>
                  </a:lnTo>
                  <a:cubicBezTo>
                    <a:pt x="108" y="1372"/>
                    <a:pt x="199" y="1569"/>
                    <a:pt x="294" y="1761"/>
                  </a:cubicBezTo>
                  <a:lnTo>
                    <a:pt x="294" y="1761"/>
                  </a:lnTo>
                  <a:cubicBezTo>
                    <a:pt x="750" y="1831"/>
                    <a:pt x="991" y="2134"/>
                    <a:pt x="1190" y="2503"/>
                  </a:cubicBezTo>
                  <a:lnTo>
                    <a:pt x="1190" y="2503"/>
                  </a:lnTo>
                  <a:cubicBezTo>
                    <a:pt x="1185" y="2500"/>
                    <a:pt x="1180" y="2497"/>
                    <a:pt x="1174" y="2494"/>
                  </a:cubicBezTo>
                  <a:lnTo>
                    <a:pt x="1174" y="2494"/>
                  </a:lnTo>
                  <a:lnTo>
                    <a:pt x="1192" y="2506"/>
                  </a:lnTo>
                  <a:cubicBezTo>
                    <a:pt x="1191" y="2505"/>
                    <a:pt x="1191" y="2504"/>
                    <a:pt x="1190" y="2503"/>
                  </a:cubicBezTo>
                  <a:lnTo>
                    <a:pt x="1190" y="2503"/>
                  </a:lnTo>
                  <a:cubicBezTo>
                    <a:pt x="1261" y="2539"/>
                    <a:pt x="1332" y="2567"/>
                    <a:pt x="1409" y="2600"/>
                  </a:cubicBezTo>
                  <a:cubicBezTo>
                    <a:pt x="1444" y="2635"/>
                    <a:pt x="1491" y="2664"/>
                    <a:pt x="1532" y="2700"/>
                  </a:cubicBezTo>
                  <a:cubicBezTo>
                    <a:pt x="1913" y="2700"/>
                    <a:pt x="2306" y="2688"/>
                    <a:pt x="2688" y="2688"/>
                  </a:cubicBezTo>
                  <a:cubicBezTo>
                    <a:pt x="3014" y="2688"/>
                    <a:pt x="3344" y="2683"/>
                    <a:pt x="3674" y="2683"/>
                  </a:cubicBezTo>
                  <a:cubicBezTo>
                    <a:pt x="3948" y="2683"/>
                    <a:pt x="4223" y="2686"/>
                    <a:pt x="4495" y="2700"/>
                  </a:cubicBezTo>
                  <a:cubicBezTo>
                    <a:pt x="5486" y="2752"/>
                    <a:pt x="6478" y="2846"/>
                    <a:pt x="7469" y="2917"/>
                  </a:cubicBezTo>
                  <a:cubicBezTo>
                    <a:pt x="7488" y="2918"/>
                    <a:pt x="7507" y="2919"/>
                    <a:pt x="7526" y="2919"/>
                  </a:cubicBezTo>
                  <a:cubicBezTo>
                    <a:pt x="7647" y="2919"/>
                    <a:pt x="7769" y="2890"/>
                    <a:pt x="7956" y="2870"/>
                  </a:cubicBezTo>
                  <a:cubicBezTo>
                    <a:pt x="7803" y="2711"/>
                    <a:pt x="7710" y="2606"/>
                    <a:pt x="7622" y="2512"/>
                  </a:cubicBezTo>
                  <a:lnTo>
                    <a:pt x="7622" y="2512"/>
                  </a:lnTo>
                  <a:lnTo>
                    <a:pt x="7639" y="2518"/>
                  </a:lnTo>
                  <a:cubicBezTo>
                    <a:pt x="7586" y="2465"/>
                    <a:pt x="7534" y="2406"/>
                    <a:pt x="7481" y="2359"/>
                  </a:cubicBezTo>
                  <a:lnTo>
                    <a:pt x="7481" y="2359"/>
                  </a:lnTo>
                  <a:lnTo>
                    <a:pt x="7498" y="2365"/>
                  </a:lnTo>
                  <a:lnTo>
                    <a:pt x="7187" y="2213"/>
                  </a:lnTo>
                  <a:lnTo>
                    <a:pt x="7205" y="2218"/>
                  </a:lnTo>
                  <a:lnTo>
                    <a:pt x="7205" y="2218"/>
                  </a:lnTo>
                  <a:lnTo>
                    <a:pt x="7058" y="2072"/>
                  </a:lnTo>
                  <a:lnTo>
                    <a:pt x="7058" y="2072"/>
                  </a:lnTo>
                  <a:lnTo>
                    <a:pt x="6906" y="1919"/>
                  </a:lnTo>
                  <a:lnTo>
                    <a:pt x="6912" y="1925"/>
                  </a:lnTo>
                  <a:lnTo>
                    <a:pt x="6759" y="1773"/>
                  </a:lnTo>
                  <a:lnTo>
                    <a:pt x="6759" y="1773"/>
                  </a:lnTo>
                  <a:lnTo>
                    <a:pt x="6618" y="1632"/>
                  </a:lnTo>
                  <a:lnTo>
                    <a:pt x="6618" y="1632"/>
                  </a:lnTo>
                  <a:cubicBezTo>
                    <a:pt x="6467" y="1585"/>
                    <a:pt x="6334" y="1522"/>
                    <a:pt x="6467" y="1338"/>
                  </a:cubicBezTo>
                  <a:lnTo>
                    <a:pt x="6467" y="1338"/>
                  </a:lnTo>
                  <a:cubicBezTo>
                    <a:pt x="6469" y="1338"/>
                    <a:pt x="6470" y="1338"/>
                    <a:pt x="6472" y="1339"/>
                  </a:cubicBezTo>
                  <a:lnTo>
                    <a:pt x="6472" y="1333"/>
                  </a:lnTo>
                  <a:lnTo>
                    <a:pt x="6472" y="1333"/>
                  </a:lnTo>
                  <a:cubicBezTo>
                    <a:pt x="6470" y="1335"/>
                    <a:pt x="6469" y="1336"/>
                    <a:pt x="6467" y="1338"/>
                  </a:cubicBezTo>
                  <a:lnTo>
                    <a:pt x="6467" y="1338"/>
                  </a:lnTo>
                  <a:cubicBezTo>
                    <a:pt x="6077" y="1319"/>
                    <a:pt x="6033" y="1050"/>
                    <a:pt x="6026" y="756"/>
                  </a:cubicBezTo>
                  <a:lnTo>
                    <a:pt x="6026" y="756"/>
                  </a:lnTo>
                  <a:cubicBezTo>
                    <a:pt x="6028" y="756"/>
                    <a:pt x="6030" y="757"/>
                    <a:pt x="6032" y="758"/>
                  </a:cubicBezTo>
                  <a:lnTo>
                    <a:pt x="6026" y="746"/>
                  </a:lnTo>
                  <a:lnTo>
                    <a:pt x="6026" y="746"/>
                  </a:lnTo>
                  <a:cubicBezTo>
                    <a:pt x="6026" y="749"/>
                    <a:pt x="6026" y="752"/>
                    <a:pt x="6026" y="756"/>
                  </a:cubicBezTo>
                  <a:lnTo>
                    <a:pt x="6026" y="756"/>
                  </a:lnTo>
                  <a:cubicBezTo>
                    <a:pt x="5696" y="627"/>
                    <a:pt x="5663" y="313"/>
                    <a:pt x="5589" y="24"/>
                  </a:cubicBezTo>
                  <a:lnTo>
                    <a:pt x="5589" y="24"/>
                  </a:lnTo>
                  <a:cubicBezTo>
                    <a:pt x="5590" y="24"/>
                    <a:pt x="5591" y="24"/>
                    <a:pt x="5592" y="24"/>
                  </a:cubicBezTo>
                  <a:lnTo>
                    <a:pt x="5586" y="13"/>
                  </a:lnTo>
                  <a:lnTo>
                    <a:pt x="5586" y="13"/>
                  </a:lnTo>
                  <a:cubicBezTo>
                    <a:pt x="5587" y="17"/>
                    <a:pt x="5588" y="21"/>
                    <a:pt x="5589" y="24"/>
                  </a:cubicBezTo>
                  <a:lnTo>
                    <a:pt x="5589" y="24"/>
                  </a:lnTo>
                  <a:cubicBezTo>
                    <a:pt x="5537" y="24"/>
                    <a:pt x="5497" y="18"/>
                    <a:pt x="545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6"/>
            <p:cNvSpPr/>
            <p:nvPr/>
          </p:nvSpPr>
          <p:spPr>
            <a:xfrm>
              <a:off x="1307725" y="4174050"/>
              <a:ext cx="208575" cy="81350"/>
            </a:xfrm>
            <a:custGeom>
              <a:avLst/>
              <a:gdLst/>
              <a:ahLst/>
              <a:cxnLst/>
              <a:rect l="l" t="t" r="r" b="b"/>
              <a:pathLst>
                <a:path w="8343" h="3254" extrusionOk="0">
                  <a:moveTo>
                    <a:pt x="1948" y="0"/>
                  </a:moveTo>
                  <a:cubicBezTo>
                    <a:pt x="1930" y="24"/>
                    <a:pt x="1907" y="53"/>
                    <a:pt x="1907" y="82"/>
                  </a:cubicBezTo>
                  <a:cubicBezTo>
                    <a:pt x="1805" y="156"/>
                    <a:pt x="1709" y="294"/>
                    <a:pt x="1613" y="294"/>
                  </a:cubicBezTo>
                  <a:cubicBezTo>
                    <a:pt x="1609" y="294"/>
                    <a:pt x="1605" y="294"/>
                    <a:pt x="1602" y="294"/>
                  </a:cubicBezTo>
                  <a:cubicBezTo>
                    <a:pt x="1109" y="235"/>
                    <a:pt x="604" y="147"/>
                    <a:pt x="112" y="71"/>
                  </a:cubicBezTo>
                  <a:cubicBezTo>
                    <a:pt x="70" y="118"/>
                    <a:pt x="35" y="164"/>
                    <a:pt x="0" y="217"/>
                  </a:cubicBezTo>
                  <a:cubicBezTo>
                    <a:pt x="499" y="956"/>
                    <a:pt x="939" y="1778"/>
                    <a:pt x="2006" y="1801"/>
                  </a:cubicBezTo>
                  <a:cubicBezTo>
                    <a:pt x="2024" y="1801"/>
                    <a:pt x="2036" y="1860"/>
                    <a:pt x="2089" y="1948"/>
                  </a:cubicBezTo>
                  <a:lnTo>
                    <a:pt x="1261" y="1948"/>
                  </a:lnTo>
                  <a:cubicBezTo>
                    <a:pt x="1467" y="2405"/>
                    <a:pt x="1649" y="2804"/>
                    <a:pt x="1848" y="3238"/>
                  </a:cubicBezTo>
                  <a:cubicBezTo>
                    <a:pt x="2044" y="3238"/>
                    <a:pt x="2241" y="3254"/>
                    <a:pt x="2433" y="3254"/>
                  </a:cubicBezTo>
                  <a:cubicBezTo>
                    <a:pt x="2557" y="3254"/>
                    <a:pt x="2679" y="3247"/>
                    <a:pt x="2798" y="3227"/>
                  </a:cubicBezTo>
                  <a:cubicBezTo>
                    <a:pt x="3884" y="3045"/>
                    <a:pt x="4910" y="2681"/>
                    <a:pt x="5849" y="2071"/>
                  </a:cubicBezTo>
                  <a:cubicBezTo>
                    <a:pt x="6195" y="1848"/>
                    <a:pt x="6571" y="1678"/>
                    <a:pt x="6928" y="1484"/>
                  </a:cubicBezTo>
                  <a:lnTo>
                    <a:pt x="6928" y="1484"/>
                  </a:lnTo>
                  <a:lnTo>
                    <a:pt x="6923" y="1490"/>
                  </a:lnTo>
                  <a:cubicBezTo>
                    <a:pt x="7362" y="1162"/>
                    <a:pt x="7802" y="827"/>
                    <a:pt x="8342" y="417"/>
                  </a:cubicBezTo>
                  <a:lnTo>
                    <a:pt x="8342" y="417"/>
                  </a:lnTo>
                  <a:cubicBezTo>
                    <a:pt x="6747" y="628"/>
                    <a:pt x="5268" y="763"/>
                    <a:pt x="3966" y="1584"/>
                  </a:cubicBezTo>
                  <a:cubicBezTo>
                    <a:pt x="3639" y="1790"/>
                    <a:pt x="3285" y="1920"/>
                    <a:pt x="2898" y="1920"/>
                  </a:cubicBezTo>
                  <a:cubicBezTo>
                    <a:pt x="2743" y="1920"/>
                    <a:pt x="2583" y="1899"/>
                    <a:pt x="2417" y="1854"/>
                  </a:cubicBezTo>
                  <a:cubicBezTo>
                    <a:pt x="3109" y="1678"/>
                    <a:pt x="3819" y="1531"/>
                    <a:pt x="4453" y="968"/>
                  </a:cubicBezTo>
                  <a:cubicBezTo>
                    <a:pt x="4277" y="951"/>
                    <a:pt x="4195" y="939"/>
                    <a:pt x="4112" y="921"/>
                  </a:cubicBezTo>
                  <a:cubicBezTo>
                    <a:pt x="3350" y="710"/>
                    <a:pt x="2611" y="452"/>
                    <a:pt x="19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6"/>
            <p:cNvSpPr/>
            <p:nvPr/>
          </p:nvSpPr>
          <p:spPr>
            <a:xfrm>
              <a:off x="1421525" y="4185275"/>
              <a:ext cx="162525" cy="77975"/>
            </a:xfrm>
            <a:custGeom>
              <a:avLst/>
              <a:gdLst/>
              <a:ahLst/>
              <a:cxnLst/>
              <a:rect l="l" t="t" r="r" b="b"/>
              <a:pathLst>
                <a:path w="6501" h="3119" extrusionOk="0">
                  <a:moveTo>
                    <a:pt x="2371" y="1035"/>
                  </a:moveTo>
                  <a:lnTo>
                    <a:pt x="2365" y="1041"/>
                  </a:lnTo>
                  <a:cubicBezTo>
                    <a:pt x="2365" y="1042"/>
                    <a:pt x="2366" y="1042"/>
                    <a:pt x="2366" y="1042"/>
                  </a:cubicBezTo>
                  <a:lnTo>
                    <a:pt x="2366" y="1042"/>
                  </a:lnTo>
                  <a:cubicBezTo>
                    <a:pt x="2368" y="1040"/>
                    <a:pt x="2369" y="1038"/>
                    <a:pt x="2371" y="1035"/>
                  </a:cubicBezTo>
                  <a:close/>
                  <a:moveTo>
                    <a:pt x="5252" y="0"/>
                  </a:moveTo>
                  <a:cubicBezTo>
                    <a:pt x="4374" y="0"/>
                    <a:pt x="3576" y="401"/>
                    <a:pt x="2805" y="930"/>
                  </a:cubicBezTo>
                  <a:cubicBezTo>
                    <a:pt x="2699" y="1000"/>
                    <a:pt x="2588" y="1059"/>
                    <a:pt x="2482" y="1100"/>
                  </a:cubicBezTo>
                  <a:cubicBezTo>
                    <a:pt x="2478" y="1102"/>
                    <a:pt x="2473" y="1103"/>
                    <a:pt x="2469" y="1103"/>
                  </a:cubicBezTo>
                  <a:cubicBezTo>
                    <a:pt x="2439" y="1103"/>
                    <a:pt x="2396" y="1063"/>
                    <a:pt x="2366" y="1042"/>
                  </a:cubicBezTo>
                  <a:lnTo>
                    <a:pt x="2366" y="1042"/>
                  </a:lnTo>
                  <a:cubicBezTo>
                    <a:pt x="2304" y="1142"/>
                    <a:pt x="2263" y="1283"/>
                    <a:pt x="2177" y="1335"/>
                  </a:cubicBezTo>
                  <a:cubicBezTo>
                    <a:pt x="1461" y="1769"/>
                    <a:pt x="728" y="2179"/>
                    <a:pt x="0" y="2596"/>
                  </a:cubicBezTo>
                  <a:cubicBezTo>
                    <a:pt x="36" y="2807"/>
                    <a:pt x="165" y="2924"/>
                    <a:pt x="382" y="2942"/>
                  </a:cubicBezTo>
                  <a:cubicBezTo>
                    <a:pt x="1021" y="2995"/>
                    <a:pt x="1667" y="3059"/>
                    <a:pt x="2306" y="3118"/>
                  </a:cubicBezTo>
                  <a:cubicBezTo>
                    <a:pt x="3086" y="3042"/>
                    <a:pt x="3626" y="2496"/>
                    <a:pt x="4107" y="1998"/>
                  </a:cubicBezTo>
                  <a:cubicBezTo>
                    <a:pt x="4741" y="1352"/>
                    <a:pt x="5450" y="883"/>
                    <a:pt x="6225" y="472"/>
                  </a:cubicBezTo>
                  <a:cubicBezTo>
                    <a:pt x="6336" y="419"/>
                    <a:pt x="6424" y="326"/>
                    <a:pt x="6501" y="273"/>
                  </a:cubicBezTo>
                  <a:cubicBezTo>
                    <a:pt x="6065" y="82"/>
                    <a:pt x="5651" y="0"/>
                    <a:pt x="52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6"/>
            <p:cNvSpPr/>
            <p:nvPr/>
          </p:nvSpPr>
          <p:spPr>
            <a:xfrm>
              <a:off x="1491325" y="4189700"/>
              <a:ext cx="150950" cy="84825"/>
            </a:xfrm>
            <a:custGeom>
              <a:avLst/>
              <a:gdLst/>
              <a:ahLst/>
              <a:cxnLst/>
              <a:rect l="l" t="t" r="r" b="b"/>
              <a:pathLst>
                <a:path w="6038" h="3393" extrusionOk="0">
                  <a:moveTo>
                    <a:pt x="5008" y="1285"/>
                  </a:moveTo>
                  <a:cubicBezTo>
                    <a:pt x="5009" y="1290"/>
                    <a:pt x="5010" y="1294"/>
                    <a:pt x="5011" y="1298"/>
                  </a:cubicBezTo>
                  <a:lnTo>
                    <a:pt x="5017" y="1293"/>
                  </a:lnTo>
                  <a:cubicBezTo>
                    <a:pt x="5014" y="1290"/>
                    <a:pt x="5011" y="1288"/>
                    <a:pt x="5008" y="1285"/>
                  </a:cubicBezTo>
                  <a:close/>
                  <a:moveTo>
                    <a:pt x="5144" y="1"/>
                  </a:moveTo>
                  <a:cubicBezTo>
                    <a:pt x="4909" y="1"/>
                    <a:pt x="4681" y="21"/>
                    <a:pt x="4477" y="102"/>
                  </a:cubicBezTo>
                  <a:cubicBezTo>
                    <a:pt x="3456" y="501"/>
                    <a:pt x="2512" y="1046"/>
                    <a:pt x="1696" y="1821"/>
                  </a:cubicBezTo>
                  <a:cubicBezTo>
                    <a:pt x="1168" y="2319"/>
                    <a:pt x="570" y="2730"/>
                    <a:pt x="1" y="3182"/>
                  </a:cubicBezTo>
                  <a:cubicBezTo>
                    <a:pt x="177" y="3330"/>
                    <a:pt x="364" y="3367"/>
                    <a:pt x="555" y="3367"/>
                  </a:cubicBezTo>
                  <a:cubicBezTo>
                    <a:pt x="752" y="3367"/>
                    <a:pt x="953" y="3328"/>
                    <a:pt x="1151" y="3328"/>
                  </a:cubicBezTo>
                  <a:cubicBezTo>
                    <a:pt x="1165" y="3328"/>
                    <a:pt x="1178" y="3328"/>
                    <a:pt x="1192" y="3328"/>
                  </a:cubicBezTo>
                  <a:cubicBezTo>
                    <a:pt x="1344" y="3334"/>
                    <a:pt x="1497" y="3375"/>
                    <a:pt x="1655" y="3393"/>
                  </a:cubicBezTo>
                  <a:cubicBezTo>
                    <a:pt x="1800" y="3381"/>
                    <a:pt x="1934" y="3375"/>
                    <a:pt x="2078" y="3358"/>
                  </a:cubicBezTo>
                  <a:lnTo>
                    <a:pt x="2078" y="3358"/>
                  </a:lnTo>
                  <a:cubicBezTo>
                    <a:pt x="2078" y="3359"/>
                    <a:pt x="2079" y="3359"/>
                    <a:pt x="2079" y="3359"/>
                  </a:cubicBezTo>
                  <a:cubicBezTo>
                    <a:pt x="2081" y="3359"/>
                    <a:pt x="2083" y="3358"/>
                    <a:pt x="2083" y="3358"/>
                  </a:cubicBezTo>
                  <a:lnTo>
                    <a:pt x="2083" y="3358"/>
                  </a:lnTo>
                  <a:cubicBezTo>
                    <a:pt x="2082" y="3358"/>
                    <a:pt x="2080" y="3358"/>
                    <a:pt x="2078" y="3358"/>
                  </a:cubicBezTo>
                  <a:lnTo>
                    <a:pt x="2078" y="3358"/>
                  </a:lnTo>
                  <a:cubicBezTo>
                    <a:pt x="2079" y="3357"/>
                    <a:pt x="2080" y="3355"/>
                    <a:pt x="2083" y="3352"/>
                  </a:cubicBezTo>
                  <a:cubicBezTo>
                    <a:pt x="2113" y="3275"/>
                    <a:pt x="2113" y="3170"/>
                    <a:pt x="2166" y="3146"/>
                  </a:cubicBezTo>
                  <a:cubicBezTo>
                    <a:pt x="2670" y="2912"/>
                    <a:pt x="3186" y="2683"/>
                    <a:pt x="3697" y="2454"/>
                  </a:cubicBezTo>
                  <a:lnTo>
                    <a:pt x="3697" y="2454"/>
                  </a:lnTo>
                  <a:lnTo>
                    <a:pt x="3691" y="2466"/>
                  </a:lnTo>
                  <a:lnTo>
                    <a:pt x="3843" y="2307"/>
                  </a:lnTo>
                  <a:lnTo>
                    <a:pt x="3843" y="2307"/>
                  </a:lnTo>
                  <a:lnTo>
                    <a:pt x="3838" y="2319"/>
                  </a:lnTo>
                  <a:lnTo>
                    <a:pt x="4137" y="2014"/>
                  </a:lnTo>
                  <a:lnTo>
                    <a:pt x="4131" y="2026"/>
                  </a:lnTo>
                  <a:lnTo>
                    <a:pt x="4283" y="1867"/>
                  </a:lnTo>
                  <a:lnTo>
                    <a:pt x="4283" y="1867"/>
                  </a:lnTo>
                  <a:lnTo>
                    <a:pt x="4278" y="1879"/>
                  </a:lnTo>
                  <a:lnTo>
                    <a:pt x="4430" y="1721"/>
                  </a:lnTo>
                  <a:lnTo>
                    <a:pt x="4430" y="1721"/>
                  </a:lnTo>
                  <a:lnTo>
                    <a:pt x="4424" y="1733"/>
                  </a:lnTo>
                  <a:cubicBezTo>
                    <a:pt x="4477" y="1674"/>
                    <a:pt x="4530" y="1621"/>
                    <a:pt x="4577" y="1568"/>
                  </a:cubicBezTo>
                  <a:lnTo>
                    <a:pt x="4577" y="1568"/>
                  </a:lnTo>
                  <a:lnTo>
                    <a:pt x="4565" y="1586"/>
                  </a:lnTo>
                  <a:cubicBezTo>
                    <a:pt x="4621" y="1536"/>
                    <a:pt x="4671" y="1480"/>
                    <a:pt x="4717" y="1429"/>
                  </a:cubicBezTo>
                  <a:lnTo>
                    <a:pt x="4717" y="1429"/>
                  </a:lnTo>
                  <a:cubicBezTo>
                    <a:pt x="4715" y="1433"/>
                    <a:pt x="4713" y="1436"/>
                    <a:pt x="4712" y="1439"/>
                  </a:cubicBezTo>
                  <a:lnTo>
                    <a:pt x="4723" y="1422"/>
                  </a:lnTo>
                  <a:lnTo>
                    <a:pt x="4723" y="1422"/>
                  </a:lnTo>
                  <a:cubicBezTo>
                    <a:pt x="4721" y="1424"/>
                    <a:pt x="4719" y="1427"/>
                    <a:pt x="4717" y="1429"/>
                  </a:cubicBezTo>
                  <a:lnTo>
                    <a:pt x="4717" y="1429"/>
                  </a:lnTo>
                  <a:cubicBezTo>
                    <a:pt x="4761" y="1338"/>
                    <a:pt x="4798" y="1230"/>
                    <a:pt x="4884" y="1230"/>
                  </a:cubicBezTo>
                  <a:cubicBezTo>
                    <a:pt x="4917" y="1230"/>
                    <a:pt x="4957" y="1246"/>
                    <a:pt x="5008" y="1285"/>
                  </a:cubicBezTo>
                  <a:lnTo>
                    <a:pt x="5008" y="1285"/>
                  </a:lnTo>
                  <a:cubicBezTo>
                    <a:pt x="4925" y="916"/>
                    <a:pt x="5265" y="862"/>
                    <a:pt x="5451" y="694"/>
                  </a:cubicBezTo>
                  <a:lnTo>
                    <a:pt x="5451" y="694"/>
                  </a:lnTo>
                  <a:lnTo>
                    <a:pt x="5439" y="712"/>
                  </a:lnTo>
                  <a:cubicBezTo>
                    <a:pt x="5633" y="565"/>
                    <a:pt x="5838" y="413"/>
                    <a:pt x="6037" y="266"/>
                  </a:cubicBezTo>
                  <a:lnTo>
                    <a:pt x="6037" y="266"/>
                  </a:lnTo>
                  <a:lnTo>
                    <a:pt x="6026" y="272"/>
                  </a:lnTo>
                  <a:cubicBezTo>
                    <a:pt x="6008" y="184"/>
                    <a:pt x="5996" y="20"/>
                    <a:pt x="5985" y="20"/>
                  </a:cubicBezTo>
                  <a:cubicBezTo>
                    <a:pt x="5945" y="21"/>
                    <a:pt x="5906" y="21"/>
                    <a:pt x="5866" y="21"/>
                  </a:cubicBezTo>
                  <a:cubicBezTo>
                    <a:pt x="5628" y="21"/>
                    <a:pt x="5383" y="1"/>
                    <a:pt x="514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6"/>
            <p:cNvSpPr/>
            <p:nvPr/>
          </p:nvSpPr>
          <p:spPr>
            <a:xfrm>
              <a:off x="1560850" y="4071825"/>
              <a:ext cx="121600" cy="109600"/>
            </a:xfrm>
            <a:custGeom>
              <a:avLst/>
              <a:gdLst/>
              <a:ahLst/>
              <a:cxnLst/>
              <a:rect l="l" t="t" r="r" b="b"/>
              <a:pathLst>
                <a:path w="4864" h="4384" extrusionOk="0">
                  <a:moveTo>
                    <a:pt x="2224" y="3796"/>
                  </a:moveTo>
                  <a:lnTo>
                    <a:pt x="2236" y="3808"/>
                  </a:lnTo>
                  <a:lnTo>
                    <a:pt x="2236" y="3808"/>
                  </a:lnTo>
                  <a:lnTo>
                    <a:pt x="2225" y="3796"/>
                  </a:lnTo>
                  <a:lnTo>
                    <a:pt x="2224" y="3796"/>
                  </a:lnTo>
                  <a:close/>
                  <a:moveTo>
                    <a:pt x="182" y="0"/>
                  </a:moveTo>
                  <a:cubicBezTo>
                    <a:pt x="94" y="94"/>
                    <a:pt x="18" y="182"/>
                    <a:pt x="1" y="200"/>
                  </a:cubicBezTo>
                  <a:cubicBezTo>
                    <a:pt x="212" y="698"/>
                    <a:pt x="411" y="1156"/>
                    <a:pt x="611" y="1619"/>
                  </a:cubicBezTo>
                  <a:lnTo>
                    <a:pt x="617" y="1596"/>
                  </a:lnTo>
                  <a:cubicBezTo>
                    <a:pt x="987" y="1706"/>
                    <a:pt x="1009" y="2027"/>
                    <a:pt x="1060" y="2334"/>
                  </a:cubicBezTo>
                  <a:lnTo>
                    <a:pt x="1060" y="2334"/>
                  </a:lnTo>
                  <a:cubicBezTo>
                    <a:pt x="1059" y="2333"/>
                    <a:pt x="1058" y="2331"/>
                    <a:pt x="1057" y="2329"/>
                  </a:cubicBezTo>
                  <a:lnTo>
                    <a:pt x="1057" y="2329"/>
                  </a:lnTo>
                  <a:lnTo>
                    <a:pt x="1062" y="2347"/>
                  </a:lnTo>
                  <a:cubicBezTo>
                    <a:pt x="1062" y="2343"/>
                    <a:pt x="1061" y="2339"/>
                    <a:pt x="1060" y="2334"/>
                  </a:cubicBezTo>
                  <a:lnTo>
                    <a:pt x="1060" y="2334"/>
                  </a:lnTo>
                  <a:cubicBezTo>
                    <a:pt x="1206" y="2532"/>
                    <a:pt x="1357" y="2730"/>
                    <a:pt x="1502" y="2928"/>
                  </a:cubicBezTo>
                  <a:lnTo>
                    <a:pt x="1502" y="2916"/>
                  </a:lnTo>
                  <a:cubicBezTo>
                    <a:pt x="1548" y="3018"/>
                    <a:pt x="1593" y="3108"/>
                    <a:pt x="1643" y="3209"/>
                  </a:cubicBezTo>
                  <a:lnTo>
                    <a:pt x="1643" y="3209"/>
                  </a:lnTo>
                  <a:lnTo>
                    <a:pt x="1643" y="3209"/>
                  </a:lnTo>
                  <a:lnTo>
                    <a:pt x="1649" y="3221"/>
                  </a:lnTo>
                  <a:cubicBezTo>
                    <a:pt x="1647" y="3217"/>
                    <a:pt x="1645" y="3213"/>
                    <a:pt x="1643" y="3209"/>
                  </a:cubicBezTo>
                  <a:lnTo>
                    <a:pt x="1643" y="3209"/>
                  </a:lnTo>
                  <a:lnTo>
                    <a:pt x="1796" y="3368"/>
                  </a:lnTo>
                  <a:lnTo>
                    <a:pt x="1790" y="3356"/>
                  </a:lnTo>
                  <a:lnTo>
                    <a:pt x="1942" y="3514"/>
                  </a:lnTo>
                  <a:lnTo>
                    <a:pt x="1937" y="3503"/>
                  </a:lnTo>
                  <a:lnTo>
                    <a:pt x="2089" y="3661"/>
                  </a:lnTo>
                  <a:lnTo>
                    <a:pt x="2089" y="3661"/>
                  </a:lnTo>
                  <a:lnTo>
                    <a:pt x="2083" y="3649"/>
                  </a:lnTo>
                  <a:lnTo>
                    <a:pt x="2083" y="3649"/>
                  </a:lnTo>
                  <a:lnTo>
                    <a:pt x="2225" y="3796"/>
                  </a:lnTo>
                  <a:lnTo>
                    <a:pt x="2527" y="3953"/>
                  </a:lnTo>
                  <a:lnTo>
                    <a:pt x="2527" y="3953"/>
                  </a:lnTo>
                  <a:cubicBezTo>
                    <a:pt x="2571" y="4003"/>
                    <a:pt x="2620" y="4057"/>
                    <a:pt x="2669" y="4106"/>
                  </a:cubicBezTo>
                  <a:lnTo>
                    <a:pt x="2669" y="4106"/>
                  </a:lnTo>
                  <a:cubicBezTo>
                    <a:pt x="2663" y="4104"/>
                    <a:pt x="2658" y="4103"/>
                    <a:pt x="2652" y="4101"/>
                  </a:cubicBezTo>
                  <a:lnTo>
                    <a:pt x="2652" y="4101"/>
                  </a:lnTo>
                  <a:lnTo>
                    <a:pt x="2670" y="4107"/>
                  </a:lnTo>
                  <a:cubicBezTo>
                    <a:pt x="2670" y="4106"/>
                    <a:pt x="2669" y="4106"/>
                    <a:pt x="2669" y="4106"/>
                  </a:cubicBezTo>
                  <a:lnTo>
                    <a:pt x="2669" y="4106"/>
                  </a:lnTo>
                  <a:cubicBezTo>
                    <a:pt x="2863" y="4162"/>
                    <a:pt x="3062" y="4203"/>
                    <a:pt x="3239" y="4289"/>
                  </a:cubicBezTo>
                  <a:cubicBezTo>
                    <a:pt x="3376" y="4353"/>
                    <a:pt x="3542" y="4384"/>
                    <a:pt x="3717" y="4384"/>
                  </a:cubicBezTo>
                  <a:cubicBezTo>
                    <a:pt x="4108" y="4384"/>
                    <a:pt x="4548" y="4230"/>
                    <a:pt x="4835" y="3959"/>
                  </a:cubicBezTo>
                  <a:lnTo>
                    <a:pt x="4835" y="3959"/>
                  </a:lnTo>
                  <a:cubicBezTo>
                    <a:pt x="4844" y="3960"/>
                    <a:pt x="4854" y="3960"/>
                    <a:pt x="4864" y="3960"/>
                  </a:cubicBezTo>
                  <a:lnTo>
                    <a:pt x="4852" y="3943"/>
                  </a:lnTo>
                  <a:cubicBezTo>
                    <a:pt x="4846" y="3948"/>
                    <a:pt x="4841" y="3954"/>
                    <a:pt x="4835" y="3959"/>
                  </a:cubicBezTo>
                  <a:lnTo>
                    <a:pt x="4835" y="3959"/>
                  </a:lnTo>
                  <a:cubicBezTo>
                    <a:pt x="4300" y="3941"/>
                    <a:pt x="3949" y="3584"/>
                    <a:pt x="3667" y="3209"/>
                  </a:cubicBezTo>
                  <a:cubicBezTo>
                    <a:pt x="3058" y="2407"/>
                    <a:pt x="2496" y="1559"/>
                    <a:pt x="1917" y="733"/>
                  </a:cubicBezTo>
                  <a:lnTo>
                    <a:pt x="1917" y="733"/>
                  </a:lnTo>
                  <a:cubicBezTo>
                    <a:pt x="1922" y="735"/>
                    <a:pt x="1926" y="737"/>
                    <a:pt x="1931" y="739"/>
                  </a:cubicBezTo>
                  <a:lnTo>
                    <a:pt x="1913" y="728"/>
                  </a:lnTo>
                  <a:lnTo>
                    <a:pt x="1913" y="728"/>
                  </a:lnTo>
                  <a:cubicBezTo>
                    <a:pt x="1914" y="730"/>
                    <a:pt x="1916" y="731"/>
                    <a:pt x="1917" y="733"/>
                  </a:cubicBezTo>
                  <a:lnTo>
                    <a:pt x="1917" y="733"/>
                  </a:lnTo>
                  <a:cubicBezTo>
                    <a:pt x="1399" y="501"/>
                    <a:pt x="882" y="262"/>
                    <a:pt x="370" y="30"/>
                  </a:cubicBezTo>
                  <a:cubicBezTo>
                    <a:pt x="312" y="24"/>
                    <a:pt x="241" y="6"/>
                    <a:pt x="1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6"/>
            <p:cNvSpPr/>
            <p:nvPr/>
          </p:nvSpPr>
          <p:spPr>
            <a:xfrm>
              <a:off x="1791700" y="4147475"/>
              <a:ext cx="77900" cy="98175"/>
            </a:xfrm>
            <a:custGeom>
              <a:avLst/>
              <a:gdLst/>
              <a:ahLst/>
              <a:cxnLst/>
              <a:rect l="l" t="t" r="r" b="b"/>
              <a:pathLst>
                <a:path w="3116" h="3927" extrusionOk="0">
                  <a:moveTo>
                    <a:pt x="1578" y="1"/>
                  </a:moveTo>
                  <a:cubicBezTo>
                    <a:pt x="1179" y="1"/>
                    <a:pt x="765" y="70"/>
                    <a:pt x="464" y="213"/>
                  </a:cubicBezTo>
                  <a:cubicBezTo>
                    <a:pt x="552" y="834"/>
                    <a:pt x="787" y="1386"/>
                    <a:pt x="1268" y="1814"/>
                  </a:cubicBezTo>
                  <a:cubicBezTo>
                    <a:pt x="1344" y="1709"/>
                    <a:pt x="1408" y="1615"/>
                    <a:pt x="1461" y="1503"/>
                  </a:cubicBezTo>
                  <a:lnTo>
                    <a:pt x="1831" y="846"/>
                  </a:lnTo>
                  <a:cubicBezTo>
                    <a:pt x="1884" y="799"/>
                    <a:pt x="1936" y="758"/>
                    <a:pt x="1977" y="705"/>
                  </a:cubicBezTo>
                  <a:cubicBezTo>
                    <a:pt x="2048" y="699"/>
                    <a:pt x="2118" y="682"/>
                    <a:pt x="2183" y="676"/>
                  </a:cubicBezTo>
                  <a:lnTo>
                    <a:pt x="2183" y="676"/>
                  </a:lnTo>
                  <a:cubicBezTo>
                    <a:pt x="2153" y="717"/>
                    <a:pt x="2118" y="770"/>
                    <a:pt x="2089" y="817"/>
                  </a:cubicBezTo>
                  <a:lnTo>
                    <a:pt x="1942" y="963"/>
                  </a:lnTo>
                  <a:cubicBezTo>
                    <a:pt x="1819" y="1175"/>
                    <a:pt x="1684" y="1380"/>
                    <a:pt x="1555" y="1591"/>
                  </a:cubicBezTo>
                  <a:cubicBezTo>
                    <a:pt x="1449" y="1943"/>
                    <a:pt x="1414" y="2342"/>
                    <a:pt x="1039" y="2553"/>
                  </a:cubicBezTo>
                  <a:lnTo>
                    <a:pt x="1051" y="2547"/>
                  </a:lnTo>
                  <a:lnTo>
                    <a:pt x="1051" y="2547"/>
                  </a:lnTo>
                  <a:cubicBezTo>
                    <a:pt x="992" y="2594"/>
                    <a:pt x="939" y="2647"/>
                    <a:pt x="886" y="2700"/>
                  </a:cubicBezTo>
                  <a:lnTo>
                    <a:pt x="740" y="2847"/>
                  </a:lnTo>
                  <a:lnTo>
                    <a:pt x="757" y="2829"/>
                  </a:lnTo>
                  <a:lnTo>
                    <a:pt x="757" y="2829"/>
                  </a:lnTo>
                  <a:cubicBezTo>
                    <a:pt x="651" y="2935"/>
                    <a:pt x="558" y="3034"/>
                    <a:pt x="452" y="3140"/>
                  </a:cubicBezTo>
                  <a:lnTo>
                    <a:pt x="464" y="3134"/>
                  </a:lnTo>
                  <a:lnTo>
                    <a:pt x="305" y="3287"/>
                  </a:lnTo>
                  <a:lnTo>
                    <a:pt x="317" y="3281"/>
                  </a:lnTo>
                  <a:lnTo>
                    <a:pt x="317" y="3281"/>
                  </a:lnTo>
                  <a:cubicBezTo>
                    <a:pt x="206" y="3468"/>
                    <a:pt x="100" y="3668"/>
                    <a:pt x="0" y="3856"/>
                  </a:cubicBezTo>
                  <a:cubicBezTo>
                    <a:pt x="212" y="3873"/>
                    <a:pt x="417" y="3885"/>
                    <a:pt x="628" y="3903"/>
                  </a:cubicBezTo>
                  <a:lnTo>
                    <a:pt x="646" y="3926"/>
                  </a:lnTo>
                  <a:cubicBezTo>
                    <a:pt x="622" y="3492"/>
                    <a:pt x="1027" y="3404"/>
                    <a:pt x="1262" y="3193"/>
                  </a:cubicBezTo>
                  <a:cubicBezTo>
                    <a:pt x="1561" y="2911"/>
                    <a:pt x="1901" y="2676"/>
                    <a:pt x="2224" y="2418"/>
                  </a:cubicBezTo>
                  <a:cubicBezTo>
                    <a:pt x="2828" y="1937"/>
                    <a:pt x="3116" y="1374"/>
                    <a:pt x="2693" y="611"/>
                  </a:cubicBezTo>
                  <a:cubicBezTo>
                    <a:pt x="2640" y="512"/>
                    <a:pt x="2676" y="377"/>
                    <a:pt x="2676" y="248"/>
                  </a:cubicBezTo>
                  <a:cubicBezTo>
                    <a:pt x="2439" y="85"/>
                    <a:pt x="2017" y="1"/>
                    <a:pt x="157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6"/>
            <p:cNvSpPr/>
            <p:nvPr/>
          </p:nvSpPr>
          <p:spPr>
            <a:xfrm>
              <a:off x="1883950" y="4103700"/>
              <a:ext cx="119125" cy="88850"/>
            </a:xfrm>
            <a:custGeom>
              <a:avLst/>
              <a:gdLst/>
              <a:ahLst/>
              <a:cxnLst/>
              <a:rect l="l" t="t" r="r" b="b"/>
              <a:pathLst>
                <a:path w="4765" h="3554" extrusionOk="0">
                  <a:moveTo>
                    <a:pt x="115" y="1"/>
                  </a:moveTo>
                  <a:cubicBezTo>
                    <a:pt x="73" y="1"/>
                    <a:pt x="42" y="37"/>
                    <a:pt x="42" y="151"/>
                  </a:cubicBezTo>
                  <a:cubicBezTo>
                    <a:pt x="130" y="262"/>
                    <a:pt x="247" y="368"/>
                    <a:pt x="294" y="497"/>
                  </a:cubicBezTo>
                  <a:cubicBezTo>
                    <a:pt x="511" y="1142"/>
                    <a:pt x="1004" y="1518"/>
                    <a:pt x="1573" y="1811"/>
                  </a:cubicBezTo>
                  <a:cubicBezTo>
                    <a:pt x="1819" y="1940"/>
                    <a:pt x="2065" y="2046"/>
                    <a:pt x="2324" y="2163"/>
                  </a:cubicBezTo>
                  <a:cubicBezTo>
                    <a:pt x="1860" y="2245"/>
                    <a:pt x="1444" y="2316"/>
                    <a:pt x="1027" y="2392"/>
                  </a:cubicBezTo>
                  <a:lnTo>
                    <a:pt x="1039" y="2374"/>
                  </a:lnTo>
                  <a:lnTo>
                    <a:pt x="1039" y="2374"/>
                  </a:lnTo>
                  <a:cubicBezTo>
                    <a:pt x="980" y="2427"/>
                    <a:pt x="927" y="2486"/>
                    <a:pt x="880" y="2538"/>
                  </a:cubicBezTo>
                  <a:lnTo>
                    <a:pt x="892" y="2521"/>
                  </a:lnTo>
                  <a:lnTo>
                    <a:pt x="892" y="2521"/>
                  </a:lnTo>
                  <a:cubicBezTo>
                    <a:pt x="693" y="2673"/>
                    <a:pt x="487" y="2820"/>
                    <a:pt x="294" y="2978"/>
                  </a:cubicBezTo>
                  <a:lnTo>
                    <a:pt x="306" y="2961"/>
                  </a:lnTo>
                  <a:lnTo>
                    <a:pt x="147" y="3125"/>
                  </a:lnTo>
                  <a:lnTo>
                    <a:pt x="147" y="3125"/>
                  </a:lnTo>
                  <a:lnTo>
                    <a:pt x="159" y="3108"/>
                  </a:lnTo>
                  <a:lnTo>
                    <a:pt x="12" y="3259"/>
                  </a:lnTo>
                  <a:lnTo>
                    <a:pt x="12" y="3259"/>
                  </a:lnTo>
                  <a:cubicBezTo>
                    <a:pt x="12" y="3258"/>
                    <a:pt x="12" y="3256"/>
                    <a:pt x="12" y="3254"/>
                  </a:cubicBezTo>
                  <a:lnTo>
                    <a:pt x="0" y="3272"/>
                  </a:lnTo>
                  <a:lnTo>
                    <a:pt x="0" y="3272"/>
                  </a:lnTo>
                  <a:lnTo>
                    <a:pt x="12" y="3259"/>
                  </a:lnTo>
                  <a:lnTo>
                    <a:pt x="12" y="3259"/>
                  </a:lnTo>
                  <a:cubicBezTo>
                    <a:pt x="18" y="3369"/>
                    <a:pt x="18" y="3478"/>
                    <a:pt x="30" y="3553"/>
                  </a:cubicBezTo>
                  <a:cubicBezTo>
                    <a:pt x="710" y="3289"/>
                    <a:pt x="1356" y="3025"/>
                    <a:pt x="2007" y="2779"/>
                  </a:cubicBezTo>
                  <a:cubicBezTo>
                    <a:pt x="2240" y="2689"/>
                    <a:pt x="2473" y="2640"/>
                    <a:pt x="2709" y="2640"/>
                  </a:cubicBezTo>
                  <a:cubicBezTo>
                    <a:pt x="2919" y="2640"/>
                    <a:pt x="3132" y="2679"/>
                    <a:pt x="3350" y="2761"/>
                  </a:cubicBezTo>
                  <a:cubicBezTo>
                    <a:pt x="3767" y="2932"/>
                    <a:pt x="4213" y="3037"/>
                    <a:pt x="4764" y="3196"/>
                  </a:cubicBezTo>
                  <a:cubicBezTo>
                    <a:pt x="4582" y="2961"/>
                    <a:pt x="4488" y="2838"/>
                    <a:pt x="4383" y="2709"/>
                  </a:cubicBezTo>
                  <a:cubicBezTo>
                    <a:pt x="4330" y="2662"/>
                    <a:pt x="4271" y="2615"/>
                    <a:pt x="4224" y="2574"/>
                  </a:cubicBezTo>
                  <a:cubicBezTo>
                    <a:pt x="3825" y="2269"/>
                    <a:pt x="3356" y="2093"/>
                    <a:pt x="2910" y="1870"/>
                  </a:cubicBezTo>
                  <a:cubicBezTo>
                    <a:pt x="2470" y="1664"/>
                    <a:pt x="2065" y="1395"/>
                    <a:pt x="1672" y="1119"/>
                  </a:cubicBezTo>
                  <a:cubicBezTo>
                    <a:pt x="1191" y="790"/>
                    <a:pt x="740" y="427"/>
                    <a:pt x="270" y="80"/>
                  </a:cubicBezTo>
                  <a:cubicBezTo>
                    <a:pt x="224" y="46"/>
                    <a:pt x="163" y="1"/>
                    <a:pt x="115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6"/>
            <p:cNvSpPr/>
            <p:nvPr/>
          </p:nvSpPr>
          <p:spPr>
            <a:xfrm>
              <a:off x="1362725" y="4250150"/>
              <a:ext cx="116450" cy="38950"/>
            </a:xfrm>
            <a:custGeom>
              <a:avLst/>
              <a:gdLst/>
              <a:ahLst/>
              <a:cxnLst/>
              <a:rect l="l" t="t" r="r" b="b"/>
              <a:pathLst>
                <a:path w="4658" h="1558" extrusionOk="0">
                  <a:moveTo>
                    <a:pt x="2352" y="1"/>
                  </a:moveTo>
                  <a:lnTo>
                    <a:pt x="0" y="505"/>
                  </a:lnTo>
                  <a:cubicBezTo>
                    <a:pt x="590" y="1219"/>
                    <a:pt x="1160" y="1558"/>
                    <a:pt x="1865" y="1558"/>
                  </a:cubicBezTo>
                  <a:cubicBezTo>
                    <a:pt x="2191" y="1558"/>
                    <a:pt x="2546" y="1485"/>
                    <a:pt x="2945" y="1344"/>
                  </a:cubicBezTo>
                  <a:cubicBezTo>
                    <a:pt x="3062" y="1303"/>
                    <a:pt x="3191" y="1286"/>
                    <a:pt x="3291" y="1227"/>
                  </a:cubicBezTo>
                  <a:cubicBezTo>
                    <a:pt x="3737" y="975"/>
                    <a:pt x="4288" y="934"/>
                    <a:pt x="4658" y="523"/>
                  </a:cubicBezTo>
                  <a:cubicBezTo>
                    <a:pt x="4019" y="464"/>
                    <a:pt x="3373" y="394"/>
                    <a:pt x="2734" y="347"/>
                  </a:cubicBezTo>
                  <a:cubicBezTo>
                    <a:pt x="2505" y="329"/>
                    <a:pt x="2388" y="224"/>
                    <a:pt x="23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6"/>
            <p:cNvSpPr/>
            <p:nvPr/>
          </p:nvSpPr>
          <p:spPr>
            <a:xfrm>
              <a:off x="1817500" y="4062275"/>
              <a:ext cx="83625" cy="82600"/>
            </a:xfrm>
            <a:custGeom>
              <a:avLst/>
              <a:gdLst/>
              <a:ahLst/>
              <a:cxnLst/>
              <a:rect l="l" t="t" r="r" b="b"/>
              <a:pathLst>
                <a:path w="3345" h="3304" extrusionOk="0">
                  <a:moveTo>
                    <a:pt x="1778" y="3022"/>
                  </a:moveTo>
                  <a:lnTo>
                    <a:pt x="1790" y="3034"/>
                  </a:lnTo>
                  <a:lnTo>
                    <a:pt x="1778" y="3022"/>
                  </a:lnTo>
                  <a:close/>
                  <a:moveTo>
                    <a:pt x="1" y="1"/>
                  </a:moveTo>
                  <a:cubicBezTo>
                    <a:pt x="335" y="588"/>
                    <a:pt x="611" y="1033"/>
                    <a:pt x="857" y="1497"/>
                  </a:cubicBezTo>
                  <a:cubicBezTo>
                    <a:pt x="910" y="1597"/>
                    <a:pt x="887" y="1737"/>
                    <a:pt x="904" y="1861"/>
                  </a:cubicBezTo>
                  <a:lnTo>
                    <a:pt x="904" y="1849"/>
                  </a:lnTo>
                  <a:cubicBezTo>
                    <a:pt x="1306" y="1918"/>
                    <a:pt x="1320" y="2306"/>
                    <a:pt x="1491" y="2571"/>
                  </a:cubicBezTo>
                  <a:lnTo>
                    <a:pt x="1491" y="2571"/>
                  </a:lnTo>
                  <a:cubicBezTo>
                    <a:pt x="1544" y="2682"/>
                    <a:pt x="1591" y="2788"/>
                    <a:pt x="1644" y="2887"/>
                  </a:cubicBezTo>
                  <a:lnTo>
                    <a:pt x="1644" y="2887"/>
                  </a:lnTo>
                  <a:lnTo>
                    <a:pt x="1632" y="2876"/>
                  </a:lnTo>
                  <a:lnTo>
                    <a:pt x="1644" y="2887"/>
                  </a:lnTo>
                  <a:lnTo>
                    <a:pt x="1644" y="2887"/>
                  </a:lnTo>
                  <a:lnTo>
                    <a:pt x="1778" y="3022"/>
                  </a:lnTo>
                  <a:lnTo>
                    <a:pt x="1778" y="3022"/>
                  </a:lnTo>
                  <a:cubicBezTo>
                    <a:pt x="2057" y="3263"/>
                    <a:pt x="2361" y="3304"/>
                    <a:pt x="2674" y="3304"/>
                  </a:cubicBezTo>
                  <a:cubicBezTo>
                    <a:pt x="2838" y="3304"/>
                    <a:pt x="3004" y="3293"/>
                    <a:pt x="3170" y="3293"/>
                  </a:cubicBezTo>
                  <a:cubicBezTo>
                    <a:pt x="3228" y="3293"/>
                    <a:pt x="3286" y="3294"/>
                    <a:pt x="3345" y="3298"/>
                  </a:cubicBezTo>
                  <a:cubicBezTo>
                    <a:pt x="3063" y="2823"/>
                    <a:pt x="2817" y="2383"/>
                    <a:pt x="2565" y="1949"/>
                  </a:cubicBezTo>
                  <a:cubicBezTo>
                    <a:pt x="2054" y="922"/>
                    <a:pt x="1051" y="570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6"/>
            <p:cNvSpPr/>
            <p:nvPr/>
          </p:nvSpPr>
          <p:spPr>
            <a:xfrm>
              <a:off x="1807675" y="4149200"/>
              <a:ext cx="109300" cy="96450"/>
            </a:xfrm>
            <a:custGeom>
              <a:avLst/>
              <a:gdLst/>
              <a:ahLst/>
              <a:cxnLst/>
              <a:rect l="l" t="t" r="r" b="b"/>
              <a:pathLst>
                <a:path w="4372" h="3858" extrusionOk="0">
                  <a:moveTo>
                    <a:pt x="3103" y="1"/>
                  </a:moveTo>
                  <a:cubicBezTo>
                    <a:pt x="2748" y="1"/>
                    <a:pt x="2399" y="57"/>
                    <a:pt x="2048" y="185"/>
                  </a:cubicBezTo>
                  <a:cubicBezTo>
                    <a:pt x="2060" y="302"/>
                    <a:pt x="2013" y="449"/>
                    <a:pt x="2066" y="542"/>
                  </a:cubicBezTo>
                  <a:cubicBezTo>
                    <a:pt x="2482" y="1299"/>
                    <a:pt x="2207" y="1868"/>
                    <a:pt x="1597" y="2355"/>
                  </a:cubicBezTo>
                  <a:cubicBezTo>
                    <a:pt x="1274" y="2607"/>
                    <a:pt x="940" y="2842"/>
                    <a:pt x="634" y="3124"/>
                  </a:cubicBezTo>
                  <a:cubicBezTo>
                    <a:pt x="400" y="3335"/>
                    <a:pt x="1" y="3423"/>
                    <a:pt x="18" y="3857"/>
                  </a:cubicBezTo>
                  <a:cubicBezTo>
                    <a:pt x="1162" y="3353"/>
                    <a:pt x="2201" y="2713"/>
                    <a:pt x="2846" y="1575"/>
                  </a:cubicBezTo>
                  <a:cubicBezTo>
                    <a:pt x="2881" y="1510"/>
                    <a:pt x="2993" y="1493"/>
                    <a:pt x="3063" y="1452"/>
                  </a:cubicBezTo>
                  <a:lnTo>
                    <a:pt x="3063" y="1452"/>
                  </a:lnTo>
                  <a:lnTo>
                    <a:pt x="3051" y="1464"/>
                  </a:lnTo>
                  <a:lnTo>
                    <a:pt x="3063" y="1452"/>
                  </a:lnTo>
                  <a:lnTo>
                    <a:pt x="3063" y="1452"/>
                  </a:lnTo>
                  <a:lnTo>
                    <a:pt x="3210" y="1305"/>
                  </a:lnTo>
                  <a:lnTo>
                    <a:pt x="3203" y="1312"/>
                  </a:lnTo>
                  <a:lnTo>
                    <a:pt x="3345" y="1170"/>
                  </a:lnTo>
                  <a:cubicBezTo>
                    <a:pt x="3373" y="797"/>
                    <a:pt x="3608" y="718"/>
                    <a:pt x="3909" y="718"/>
                  </a:cubicBezTo>
                  <a:cubicBezTo>
                    <a:pt x="3920" y="718"/>
                    <a:pt x="3932" y="718"/>
                    <a:pt x="3943" y="718"/>
                  </a:cubicBezTo>
                  <a:lnTo>
                    <a:pt x="3931" y="730"/>
                  </a:lnTo>
                  <a:cubicBezTo>
                    <a:pt x="3990" y="683"/>
                    <a:pt x="4037" y="625"/>
                    <a:pt x="4090" y="572"/>
                  </a:cubicBezTo>
                  <a:lnTo>
                    <a:pt x="4090" y="572"/>
                  </a:lnTo>
                  <a:lnTo>
                    <a:pt x="4078" y="584"/>
                  </a:lnTo>
                  <a:cubicBezTo>
                    <a:pt x="4166" y="466"/>
                    <a:pt x="4260" y="349"/>
                    <a:pt x="4371" y="202"/>
                  </a:cubicBezTo>
                  <a:cubicBezTo>
                    <a:pt x="3934" y="76"/>
                    <a:pt x="3514" y="1"/>
                    <a:pt x="3103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6"/>
            <p:cNvSpPr/>
            <p:nvPr/>
          </p:nvSpPr>
          <p:spPr>
            <a:xfrm>
              <a:off x="1338075" y="4125350"/>
              <a:ext cx="77025" cy="63375"/>
            </a:xfrm>
            <a:custGeom>
              <a:avLst/>
              <a:gdLst/>
              <a:ahLst/>
              <a:cxnLst/>
              <a:rect l="l" t="t" r="r" b="b"/>
              <a:pathLst>
                <a:path w="3081" h="2535" extrusionOk="0">
                  <a:moveTo>
                    <a:pt x="1203" y="1"/>
                  </a:moveTo>
                  <a:cubicBezTo>
                    <a:pt x="875" y="364"/>
                    <a:pt x="376" y="159"/>
                    <a:pt x="0" y="358"/>
                  </a:cubicBezTo>
                  <a:cubicBezTo>
                    <a:pt x="229" y="1174"/>
                    <a:pt x="693" y="1766"/>
                    <a:pt x="1520" y="2048"/>
                  </a:cubicBezTo>
                  <a:cubicBezTo>
                    <a:pt x="1772" y="2124"/>
                    <a:pt x="1989" y="2288"/>
                    <a:pt x="2241" y="2382"/>
                  </a:cubicBezTo>
                  <a:cubicBezTo>
                    <a:pt x="2435" y="2464"/>
                    <a:pt x="2652" y="2523"/>
                    <a:pt x="2863" y="2535"/>
                  </a:cubicBezTo>
                  <a:cubicBezTo>
                    <a:pt x="2919" y="2535"/>
                    <a:pt x="2985" y="2371"/>
                    <a:pt x="3052" y="2274"/>
                  </a:cubicBezTo>
                  <a:lnTo>
                    <a:pt x="3052" y="2274"/>
                  </a:lnTo>
                  <a:lnTo>
                    <a:pt x="3080" y="2288"/>
                  </a:lnTo>
                  <a:cubicBezTo>
                    <a:pt x="3069" y="2271"/>
                    <a:pt x="3063" y="2259"/>
                    <a:pt x="3063" y="2259"/>
                  </a:cubicBezTo>
                  <a:cubicBezTo>
                    <a:pt x="3059" y="2264"/>
                    <a:pt x="3056" y="2269"/>
                    <a:pt x="3052" y="2274"/>
                  </a:cubicBezTo>
                  <a:lnTo>
                    <a:pt x="3052" y="2274"/>
                  </a:lnTo>
                  <a:lnTo>
                    <a:pt x="2776" y="2136"/>
                  </a:lnTo>
                  <a:lnTo>
                    <a:pt x="2776" y="2136"/>
                  </a:lnTo>
                  <a:cubicBezTo>
                    <a:pt x="2631" y="1986"/>
                    <a:pt x="2480" y="1841"/>
                    <a:pt x="2335" y="1696"/>
                  </a:cubicBezTo>
                  <a:cubicBezTo>
                    <a:pt x="2095" y="1350"/>
                    <a:pt x="1843" y="1010"/>
                    <a:pt x="1608" y="669"/>
                  </a:cubicBezTo>
                  <a:cubicBezTo>
                    <a:pt x="1461" y="446"/>
                    <a:pt x="1338" y="218"/>
                    <a:pt x="120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6"/>
            <p:cNvSpPr/>
            <p:nvPr/>
          </p:nvSpPr>
          <p:spPr>
            <a:xfrm>
              <a:off x="1395575" y="4148975"/>
              <a:ext cx="79200" cy="41800"/>
            </a:xfrm>
            <a:custGeom>
              <a:avLst/>
              <a:gdLst/>
              <a:ahLst/>
              <a:cxnLst/>
              <a:rect l="l" t="t" r="r" b="b"/>
              <a:pathLst>
                <a:path w="3168" h="1672" extrusionOk="0">
                  <a:moveTo>
                    <a:pt x="1649" y="0"/>
                  </a:moveTo>
                  <a:cubicBezTo>
                    <a:pt x="1291" y="53"/>
                    <a:pt x="927" y="82"/>
                    <a:pt x="575" y="153"/>
                  </a:cubicBezTo>
                  <a:cubicBezTo>
                    <a:pt x="381" y="194"/>
                    <a:pt x="188" y="288"/>
                    <a:pt x="0" y="358"/>
                  </a:cubicBezTo>
                  <a:lnTo>
                    <a:pt x="18" y="733"/>
                  </a:lnTo>
                  <a:cubicBezTo>
                    <a:pt x="43" y="731"/>
                    <a:pt x="67" y="729"/>
                    <a:pt x="90" y="729"/>
                  </a:cubicBezTo>
                  <a:cubicBezTo>
                    <a:pt x="371" y="729"/>
                    <a:pt x="448" y="924"/>
                    <a:pt x="469" y="1179"/>
                  </a:cubicBezTo>
                  <a:lnTo>
                    <a:pt x="469" y="1179"/>
                  </a:lnTo>
                  <a:lnTo>
                    <a:pt x="458" y="1173"/>
                  </a:lnTo>
                  <a:lnTo>
                    <a:pt x="469" y="1179"/>
                  </a:lnTo>
                  <a:cubicBezTo>
                    <a:pt x="469" y="1179"/>
                    <a:pt x="469" y="1179"/>
                    <a:pt x="469" y="1179"/>
                  </a:cubicBezTo>
                  <a:lnTo>
                    <a:pt x="469" y="1179"/>
                  </a:lnTo>
                  <a:lnTo>
                    <a:pt x="769" y="1326"/>
                  </a:lnTo>
                  <a:lnTo>
                    <a:pt x="763" y="1314"/>
                  </a:lnTo>
                  <a:cubicBezTo>
                    <a:pt x="880" y="1314"/>
                    <a:pt x="1003" y="1320"/>
                    <a:pt x="1121" y="1326"/>
                  </a:cubicBezTo>
                  <a:cubicBezTo>
                    <a:pt x="1151" y="1330"/>
                    <a:pt x="1181" y="1331"/>
                    <a:pt x="1213" y="1331"/>
                  </a:cubicBezTo>
                  <a:cubicBezTo>
                    <a:pt x="1316" y="1331"/>
                    <a:pt x="1427" y="1315"/>
                    <a:pt x="1530" y="1315"/>
                  </a:cubicBezTo>
                  <a:cubicBezTo>
                    <a:pt x="1716" y="1315"/>
                    <a:pt x="1881" y="1369"/>
                    <a:pt x="1942" y="1672"/>
                  </a:cubicBezTo>
                  <a:cubicBezTo>
                    <a:pt x="2353" y="1525"/>
                    <a:pt x="2757" y="1379"/>
                    <a:pt x="3168" y="1232"/>
                  </a:cubicBezTo>
                  <a:cubicBezTo>
                    <a:pt x="3127" y="1197"/>
                    <a:pt x="3086" y="1167"/>
                    <a:pt x="3039" y="1132"/>
                  </a:cubicBezTo>
                  <a:cubicBezTo>
                    <a:pt x="2971" y="1093"/>
                    <a:pt x="2893" y="1064"/>
                    <a:pt x="2814" y="1031"/>
                  </a:cubicBezTo>
                  <a:lnTo>
                    <a:pt x="2814" y="1031"/>
                  </a:lnTo>
                  <a:cubicBezTo>
                    <a:pt x="2817" y="1031"/>
                    <a:pt x="2819" y="1032"/>
                    <a:pt x="2822" y="1033"/>
                  </a:cubicBezTo>
                  <a:lnTo>
                    <a:pt x="2804" y="1027"/>
                  </a:lnTo>
                  <a:lnTo>
                    <a:pt x="2804" y="1027"/>
                  </a:lnTo>
                  <a:cubicBezTo>
                    <a:pt x="2807" y="1028"/>
                    <a:pt x="2811" y="1029"/>
                    <a:pt x="2814" y="1031"/>
                  </a:cubicBezTo>
                  <a:lnTo>
                    <a:pt x="2814" y="1031"/>
                  </a:lnTo>
                  <a:cubicBezTo>
                    <a:pt x="2390" y="936"/>
                    <a:pt x="2082" y="707"/>
                    <a:pt x="1924" y="293"/>
                  </a:cubicBezTo>
                  <a:lnTo>
                    <a:pt x="1924" y="293"/>
                  </a:lnTo>
                  <a:lnTo>
                    <a:pt x="1936" y="299"/>
                  </a:lnTo>
                  <a:cubicBezTo>
                    <a:pt x="1836" y="200"/>
                    <a:pt x="1742" y="106"/>
                    <a:pt x="164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6"/>
            <p:cNvSpPr/>
            <p:nvPr/>
          </p:nvSpPr>
          <p:spPr>
            <a:xfrm>
              <a:off x="1259175" y="4090150"/>
              <a:ext cx="74225" cy="58550"/>
            </a:xfrm>
            <a:custGeom>
              <a:avLst/>
              <a:gdLst/>
              <a:ahLst/>
              <a:cxnLst/>
              <a:rect l="l" t="t" r="r" b="b"/>
              <a:pathLst>
                <a:path w="2969" h="2342" extrusionOk="0">
                  <a:moveTo>
                    <a:pt x="1960" y="1"/>
                  </a:moveTo>
                  <a:lnTo>
                    <a:pt x="1960" y="1"/>
                  </a:lnTo>
                  <a:cubicBezTo>
                    <a:pt x="1962" y="5"/>
                    <a:pt x="1964" y="9"/>
                    <a:pt x="1966" y="13"/>
                  </a:cubicBezTo>
                  <a:lnTo>
                    <a:pt x="1966" y="13"/>
                  </a:lnTo>
                  <a:cubicBezTo>
                    <a:pt x="1970" y="13"/>
                    <a:pt x="1974" y="13"/>
                    <a:pt x="1977" y="12"/>
                  </a:cubicBezTo>
                  <a:lnTo>
                    <a:pt x="1960" y="1"/>
                  </a:lnTo>
                  <a:close/>
                  <a:moveTo>
                    <a:pt x="495" y="734"/>
                  </a:moveTo>
                  <a:lnTo>
                    <a:pt x="495" y="734"/>
                  </a:lnTo>
                  <a:cubicBezTo>
                    <a:pt x="492" y="736"/>
                    <a:pt x="490" y="738"/>
                    <a:pt x="487" y="740"/>
                  </a:cubicBezTo>
                  <a:cubicBezTo>
                    <a:pt x="490" y="739"/>
                    <a:pt x="492" y="738"/>
                    <a:pt x="494" y="738"/>
                  </a:cubicBezTo>
                  <a:cubicBezTo>
                    <a:pt x="496" y="738"/>
                    <a:pt x="498" y="739"/>
                    <a:pt x="500" y="740"/>
                  </a:cubicBezTo>
                  <a:lnTo>
                    <a:pt x="500" y="740"/>
                  </a:lnTo>
                  <a:cubicBezTo>
                    <a:pt x="498" y="738"/>
                    <a:pt x="497" y="736"/>
                    <a:pt x="495" y="734"/>
                  </a:cubicBezTo>
                  <a:close/>
                  <a:moveTo>
                    <a:pt x="500" y="740"/>
                  </a:moveTo>
                  <a:cubicBezTo>
                    <a:pt x="502" y="742"/>
                    <a:pt x="503" y="744"/>
                    <a:pt x="505" y="746"/>
                  </a:cubicBezTo>
                  <a:cubicBezTo>
                    <a:pt x="505" y="746"/>
                    <a:pt x="503" y="743"/>
                    <a:pt x="500" y="740"/>
                  </a:cubicBezTo>
                  <a:close/>
                  <a:moveTo>
                    <a:pt x="796" y="879"/>
                  </a:moveTo>
                  <a:cubicBezTo>
                    <a:pt x="793" y="880"/>
                    <a:pt x="789" y="880"/>
                    <a:pt x="786" y="881"/>
                  </a:cubicBezTo>
                  <a:lnTo>
                    <a:pt x="798" y="886"/>
                  </a:lnTo>
                  <a:cubicBezTo>
                    <a:pt x="797" y="884"/>
                    <a:pt x="796" y="882"/>
                    <a:pt x="796" y="879"/>
                  </a:cubicBezTo>
                  <a:close/>
                  <a:moveTo>
                    <a:pt x="1966" y="13"/>
                  </a:moveTo>
                  <a:cubicBezTo>
                    <a:pt x="1313" y="66"/>
                    <a:pt x="654" y="112"/>
                    <a:pt x="0" y="159"/>
                  </a:cubicBezTo>
                  <a:cubicBezTo>
                    <a:pt x="167" y="360"/>
                    <a:pt x="334" y="550"/>
                    <a:pt x="495" y="734"/>
                  </a:cubicBezTo>
                  <a:lnTo>
                    <a:pt x="495" y="734"/>
                  </a:lnTo>
                  <a:cubicBezTo>
                    <a:pt x="550" y="695"/>
                    <a:pt x="594" y="679"/>
                    <a:pt x="630" y="679"/>
                  </a:cubicBezTo>
                  <a:cubicBezTo>
                    <a:pt x="718" y="679"/>
                    <a:pt x="759" y="778"/>
                    <a:pt x="796" y="879"/>
                  </a:cubicBezTo>
                  <a:lnTo>
                    <a:pt x="796" y="879"/>
                  </a:lnTo>
                  <a:cubicBezTo>
                    <a:pt x="927" y="862"/>
                    <a:pt x="1049" y="845"/>
                    <a:pt x="1220" y="822"/>
                  </a:cubicBezTo>
                  <a:cubicBezTo>
                    <a:pt x="1238" y="1148"/>
                    <a:pt x="1684" y="1243"/>
                    <a:pt x="1678" y="1618"/>
                  </a:cubicBezTo>
                  <a:lnTo>
                    <a:pt x="1678" y="1618"/>
                  </a:lnTo>
                  <a:cubicBezTo>
                    <a:pt x="1672" y="1617"/>
                    <a:pt x="1666" y="1615"/>
                    <a:pt x="1660" y="1614"/>
                  </a:cubicBezTo>
                  <a:lnTo>
                    <a:pt x="1660" y="1614"/>
                  </a:lnTo>
                  <a:lnTo>
                    <a:pt x="1678" y="1626"/>
                  </a:lnTo>
                  <a:cubicBezTo>
                    <a:pt x="1678" y="1623"/>
                    <a:pt x="1678" y="1621"/>
                    <a:pt x="1678" y="1618"/>
                  </a:cubicBezTo>
                  <a:lnTo>
                    <a:pt x="1678" y="1618"/>
                  </a:lnTo>
                  <a:cubicBezTo>
                    <a:pt x="1837" y="1656"/>
                    <a:pt x="2005" y="1675"/>
                    <a:pt x="2130" y="1755"/>
                  </a:cubicBezTo>
                  <a:cubicBezTo>
                    <a:pt x="2417" y="1931"/>
                    <a:pt x="2687" y="2142"/>
                    <a:pt x="2969" y="2341"/>
                  </a:cubicBezTo>
                  <a:cubicBezTo>
                    <a:pt x="2810" y="1567"/>
                    <a:pt x="2535" y="904"/>
                    <a:pt x="2100" y="300"/>
                  </a:cubicBezTo>
                  <a:lnTo>
                    <a:pt x="2100" y="300"/>
                  </a:lnTo>
                  <a:lnTo>
                    <a:pt x="2106" y="306"/>
                  </a:lnTo>
                  <a:cubicBezTo>
                    <a:pt x="2067" y="210"/>
                    <a:pt x="2017" y="109"/>
                    <a:pt x="1966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6"/>
            <p:cNvSpPr/>
            <p:nvPr/>
          </p:nvSpPr>
          <p:spPr>
            <a:xfrm>
              <a:off x="1308300" y="4078925"/>
              <a:ext cx="59725" cy="55400"/>
            </a:xfrm>
            <a:custGeom>
              <a:avLst/>
              <a:gdLst/>
              <a:ahLst/>
              <a:cxnLst/>
              <a:rect l="l" t="t" r="r" b="b"/>
              <a:pathLst>
                <a:path w="2389" h="2216" extrusionOk="0">
                  <a:moveTo>
                    <a:pt x="135" y="743"/>
                  </a:moveTo>
                  <a:lnTo>
                    <a:pt x="147" y="749"/>
                  </a:lnTo>
                  <a:cubicBezTo>
                    <a:pt x="148" y="748"/>
                    <a:pt x="149" y="747"/>
                    <a:pt x="150" y="745"/>
                  </a:cubicBezTo>
                  <a:lnTo>
                    <a:pt x="150" y="745"/>
                  </a:lnTo>
                  <a:cubicBezTo>
                    <a:pt x="145" y="745"/>
                    <a:pt x="140" y="744"/>
                    <a:pt x="135" y="743"/>
                  </a:cubicBezTo>
                  <a:close/>
                  <a:moveTo>
                    <a:pt x="643" y="0"/>
                  </a:moveTo>
                  <a:cubicBezTo>
                    <a:pt x="356" y="0"/>
                    <a:pt x="111" y="86"/>
                    <a:pt x="14" y="451"/>
                  </a:cubicBezTo>
                  <a:lnTo>
                    <a:pt x="14" y="451"/>
                  </a:lnTo>
                  <a:cubicBezTo>
                    <a:pt x="9" y="448"/>
                    <a:pt x="5" y="446"/>
                    <a:pt x="1" y="444"/>
                  </a:cubicBezTo>
                  <a:lnTo>
                    <a:pt x="1" y="444"/>
                  </a:lnTo>
                  <a:lnTo>
                    <a:pt x="12" y="455"/>
                  </a:lnTo>
                  <a:cubicBezTo>
                    <a:pt x="13" y="454"/>
                    <a:pt x="13" y="452"/>
                    <a:pt x="14" y="451"/>
                  </a:cubicBezTo>
                  <a:lnTo>
                    <a:pt x="14" y="451"/>
                  </a:lnTo>
                  <a:cubicBezTo>
                    <a:pt x="130" y="511"/>
                    <a:pt x="292" y="556"/>
                    <a:pt x="150" y="745"/>
                  </a:cubicBezTo>
                  <a:lnTo>
                    <a:pt x="150" y="745"/>
                  </a:lnTo>
                  <a:cubicBezTo>
                    <a:pt x="501" y="809"/>
                    <a:pt x="572" y="859"/>
                    <a:pt x="751" y="1224"/>
                  </a:cubicBezTo>
                  <a:cubicBezTo>
                    <a:pt x="910" y="1547"/>
                    <a:pt x="1045" y="1881"/>
                    <a:pt x="1186" y="2210"/>
                  </a:cubicBezTo>
                  <a:cubicBezTo>
                    <a:pt x="1567" y="2016"/>
                    <a:pt x="2066" y="2215"/>
                    <a:pt x="2388" y="1852"/>
                  </a:cubicBezTo>
                  <a:cubicBezTo>
                    <a:pt x="1983" y="1154"/>
                    <a:pt x="1485" y="538"/>
                    <a:pt x="881" y="4"/>
                  </a:cubicBezTo>
                  <a:lnTo>
                    <a:pt x="881" y="4"/>
                  </a:lnTo>
                  <a:lnTo>
                    <a:pt x="886" y="15"/>
                  </a:lnTo>
                  <a:cubicBezTo>
                    <a:pt x="804" y="7"/>
                    <a:pt x="722" y="0"/>
                    <a:pt x="64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6"/>
            <p:cNvSpPr/>
            <p:nvPr/>
          </p:nvSpPr>
          <p:spPr>
            <a:xfrm>
              <a:off x="1285125" y="4145600"/>
              <a:ext cx="71600" cy="30375"/>
            </a:xfrm>
            <a:custGeom>
              <a:avLst/>
              <a:gdLst/>
              <a:ahLst/>
              <a:cxnLst/>
              <a:rect l="l" t="t" r="r" b="b"/>
              <a:pathLst>
                <a:path w="2864" h="1215" extrusionOk="0">
                  <a:moveTo>
                    <a:pt x="623" y="0"/>
                  </a:moveTo>
                  <a:cubicBezTo>
                    <a:pt x="422" y="0"/>
                    <a:pt x="214" y="23"/>
                    <a:pt x="1" y="65"/>
                  </a:cubicBezTo>
                  <a:cubicBezTo>
                    <a:pt x="141" y="581"/>
                    <a:pt x="470" y="892"/>
                    <a:pt x="1016" y="956"/>
                  </a:cubicBezTo>
                  <a:cubicBezTo>
                    <a:pt x="1608" y="1033"/>
                    <a:pt x="2201" y="1126"/>
                    <a:pt x="2793" y="1214"/>
                  </a:cubicBezTo>
                  <a:cubicBezTo>
                    <a:pt x="2811" y="1191"/>
                    <a:pt x="2834" y="1162"/>
                    <a:pt x="2863" y="1132"/>
                  </a:cubicBezTo>
                  <a:cubicBezTo>
                    <a:pt x="2664" y="992"/>
                    <a:pt x="2441" y="874"/>
                    <a:pt x="2283" y="710"/>
                  </a:cubicBezTo>
                  <a:cubicBezTo>
                    <a:pt x="1796" y="210"/>
                    <a:pt x="1240" y="0"/>
                    <a:pt x="62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6"/>
            <p:cNvSpPr/>
            <p:nvPr/>
          </p:nvSpPr>
          <p:spPr>
            <a:xfrm>
              <a:off x="1539300" y="4268775"/>
              <a:ext cx="74525" cy="26875"/>
            </a:xfrm>
            <a:custGeom>
              <a:avLst/>
              <a:gdLst/>
              <a:ahLst/>
              <a:cxnLst/>
              <a:rect l="l" t="t" r="r" b="b"/>
              <a:pathLst>
                <a:path w="2981" h="1075" extrusionOk="0">
                  <a:moveTo>
                    <a:pt x="1027" y="1"/>
                  </a:moveTo>
                  <a:cubicBezTo>
                    <a:pt x="735" y="71"/>
                    <a:pt x="448" y="135"/>
                    <a:pt x="156" y="194"/>
                  </a:cubicBezTo>
                  <a:lnTo>
                    <a:pt x="156" y="194"/>
                  </a:lnTo>
                  <a:cubicBezTo>
                    <a:pt x="157" y="192"/>
                    <a:pt x="158" y="190"/>
                    <a:pt x="159" y="189"/>
                  </a:cubicBezTo>
                  <a:lnTo>
                    <a:pt x="159" y="189"/>
                  </a:lnTo>
                  <a:lnTo>
                    <a:pt x="153" y="195"/>
                  </a:lnTo>
                  <a:cubicBezTo>
                    <a:pt x="154" y="194"/>
                    <a:pt x="155" y="194"/>
                    <a:pt x="156" y="194"/>
                  </a:cubicBezTo>
                  <a:lnTo>
                    <a:pt x="156" y="194"/>
                  </a:lnTo>
                  <a:cubicBezTo>
                    <a:pt x="104" y="286"/>
                    <a:pt x="58" y="378"/>
                    <a:pt x="0" y="476"/>
                  </a:cubicBezTo>
                  <a:cubicBezTo>
                    <a:pt x="1174" y="1063"/>
                    <a:pt x="1174" y="1063"/>
                    <a:pt x="2130" y="1063"/>
                  </a:cubicBezTo>
                  <a:lnTo>
                    <a:pt x="2118" y="1075"/>
                  </a:lnTo>
                  <a:cubicBezTo>
                    <a:pt x="2405" y="852"/>
                    <a:pt x="2699" y="635"/>
                    <a:pt x="2980" y="412"/>
                  </a:cubicBezTo>
                  <a:cubicBezTo>
                    <a:pt x="2683" y="336"/>
                    <a:pt x="2400" y="228"/>
                    <a:pt x="2091" y="228"/>
                  </a:cubicBezTo>
                  <a:cubicBezTo>
                    <a:pt x="1968" y="228"/>
                    <a:pt x="1841" y="245"/>
                    <a:pt x="1707" y="288"/>
                  </a:cubicBezTo>
                  <a:cubicBezTo>
                    <a:pt x="1689" y="295"/>
                    <a:pt x="1669" y="297"/>
                    <a:pt x="1648" y="297"/>
                  </a:cubicBezTo>
                  <a:cubicBezTo>
                    <a:pt x="1474" y="297"/>
                    <a:pt x="1237" y="95"/>
                    <a:pt x="1027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6"/>
            <p:cNvSpPr/>
            <p:nvPr/>
          </p:nvSpPr>
          <p:spPr>
            <a:xfrm>
              <a:off x="1426075" y="4269225"/>
              <a:ext cx="106650" cy="28075"/>
            </a:xfrm>
            <a:custGeom>
              <a:avLst/>
              <a:gdLst/>
              <a:ahLst/>
              <a:cxnLst/>
              <a:rect l="l" t="t" r="r" b="b"/>
              <a:pathLst>
                <a:path w="4266" h="1123" extrusionOk="0">
                  <a:moveTo>
                    <a:pt x="2611" y="1"/>
                  </a:moveTo>
                  <a:cubicBezTo>
                    <a:pt x="2165" y="182"/>
                    <a:pt x="1725" y="376"/>
                    <a:pt x="1279" y="552"/>
                  </a:cubicBezTo>
                  <a:cubicBezTo>
                    <a:pt x="845" y="722"/>
                    <a:pt x="364" y="769"/>
                    <a:pt x="0" y="1121"/>
                  </a:cubicBezTo>
                  <a:cubicBezTo>
                    <a:pt x="24" y="1122"/>
                    <a:pt x="47" y="1122"/>
                    <a:pt x="71" y="1122"/>
                  </a:cubicBezTo>
                  <a:cubicBezTo>
                    <a:pt x="362" y="1122"/>
                    <a:pt x="638" y="1058"/>
                    <a:pt x="910" y="1004"/>
                  </a:cubicBezTo>
                  <a:cubicBezTo>
                    <a:pt x="1860" y="816"/>
                    <a:pt x="2804" y="634"/>
                    <a:pt x="3749" y="435"/>
                  </a:cubicBezTo>
                  <a:cubicBezTo>
                    <a:pt x="3931" y="399"/>
                    <a:pt x="4095" y="288"/>
                    <a:pt x="4265" y="212"/>
                  </a:cubicBezTo>
                  <a:cubicBezTo>
                    <a:pt x="4107" y="194"/>
                    <a:pt x="3954" y="153"/>
                    <a:pt x="3802" y="147"/>
                  </a:cubicBezTo>
                  <a:cubicBezTo>
                    <a:pt x="3788" y="147"/>
                    <a:pt x="3775" y="147"/>
                    <a:pt x="3761" y="147"/>
                  </a:cubicBezTo>
                  <a:cubicBezTo>
                    <a:pt x="3563" y="147"/>
                    <a:pt x="3362" y="186"/>
                    <a:pt x="3165" y="186"/>
                  </a:cubicBezTo>
                  <a:cubicBezTo>
                    <a:pt x="2974" y="186"/>
                    <a:pt x="2787" y="149"/>
                    <a:pt x="261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6"/>
            <p:cNvSpPr/>
            <p:nvPr/>
          </p:nvSpPr>
          <p:spPr>
            <a:xfrm>
              <a:off x="1685075" y="4262775"/>
              <a:ext cx="82150" cy="42400"/>
            </a:xfrm>
            <a:custGeom>
              <a:avLst/>
              <a:gdLst/>
              <a:ahLst/>
              <a:cxnLst/>
              <a:rect l="l" t="t" r="r" b="b"/>
              <a:pathLst>
                <a:path w="3286" h="1696" extrusionOk="0">
                  <a:moveTo>
                    <a:pt x="3286" y="0"/>
                  </a:moveTo>
                  <a:lnTo>
                    <a:pt x="3286" y="0"/>
                  </a:lnTo>
                  <a:cubicBezTo>
                    <a:pt x="3086" y="53"/>
                    <a:pt x="2863" y="59"/>
                    <a:pt x="2676" y="147"/>
                  </a:cubicBezTo>
                  <a:cubicBezTo>
                    <a:pt x="2130" y="399"/>
                    <a:pt x="1608" y="704"/>
                    <a:pt x="1068" y="951"/>
                  </a:cubicBezTo>
                  <a:cubicBezTo>
                    <a:pt x="816" y="1056"/>
                    <a:pt x="534" y="1074"/>
                    <a:pt x="259" y="1133"/>
                  </a:cubicBezTo>
                  <a:cubicBezTo>
                    <a:pt x="171" y="1203"/>
                    <a:pt x="83" y="1285"/>
                    <a:pt x="1" y="1361"/>
                  </a:cubicBezTo>
                  <a:cubicBezTo>
                    <a:pt x="18" y="1467"/>
                    <a:pt x="30" y="1584"/>
                    <a:pt x="47" y="1696"/>
                  </a:cubicBezTo>
                  <a:cubicBezTo>
                    <a:pt x="1285" y="1438"/>
                    <a:pt x="2318" y="787"/>
                    <a:pt x="328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6"/>
            <p:cNvSpPr/>
            <p:nvPr/>
          </p:nvSpPr>
          <p:spPr>
            <a:xfrm>
              <a:off x="1259600" y="4105400"/>
              <a:ext cx="47400" cy="35575"/>
            </a:xfrm>
            <a:custGeom>
              <a:avLst/>
              <a:gdLst/>
              <a:ahLst/>
              <a:cxnLst/>
              <a:rect l="l" t="t" r="r" b="b"/>
              <a:pathLst>
                <a:path w="1896" h="1423" extrusionOk="0">
                  <a:moveTo>
                    <a:pt x="781" y="265"/>
                  </a:moveTo>
                  <a:lnTo>
                    <a:pt x="781" y="265"/>
                  </a:lnTo>
                  <a:cubicBezTo>
                    <a:pt x="782" y="267"/>
                    <a:pt x="783" y="270"/>
                    <a:pt x="784" y="273"/>
                  </a:cubicBezTo>
                  <a:lnTo>
                    <a:pt x="784" y="273"/>
                  </a:lnTo>
                  <a:cubicBezTo>
                    <a:pt x="785" y="272"/>
                    <a:pt x="786" y="271"/>
                    <a:pt x="787" y="271"/>
                  </a:cubicBezTo>
                  <a:lnTo>
                    <a:pt x="781" y="265"/>
                  </a:lnTo>
                  <a:close/>
                  <a:moveTo>
                    <a:pt x="1655" y="998"/>
                  </a:moveTo>
                  <a:lnTo>
                    <a:pt x="1655" y="998"/>
                  </a:lnTo>
                  <a:cubicBezTo>
                    <a:pt x="1657" y="1001"/>
                    <a:pt x="1659" y="1004"/>
                    <a:pt x="1660" y="1006"/>
                  </a:cubicBezTo>
                  <a:lnTo>
                    <a:pt x="1660" y="1006"/>
                  </a:lnTo>
                  <a:cubicBezTo>
                    <a:pt x="1663" y="1008"/>
                    <a:pt x="1665" y="1009"/>
                    <a:pt x="1667" y="1010"/>
                  </a:cubicBezTo>
                  <a:lnTo>
                    <a:pt x="1655" y="998"/>
                  </a:lnTo>
                  <a:close/>
                  <a:moveTo>
                    <a:pt x="112" y="1"/>
                  </a:moveTo>
                  <a:cubicBezTo>
                    <a:pt x="77" y="59"/>
                    <a:pt x="42" y="106"/>
                    <a:pt x="1" y="165"/>
                  </a:cubicBezTo>
                  <a:cubicBezTo>
                    <a:pt x="171" y="488"/>
                    <a:pt x="347" y="804"/>
                    <a:pt x="517" y="1121"/>
                  </a:cubicBezTo>
                  <a:cubicBezTo>
                    <a:pt x="893" y="1131"/>
                    <a:pt x="1219" y="1422"/>
                    <a:pt x="1610" y="1422"/>
                  </a:cubicBezTo>
                  <a:cubicBezTo>
                    <a:pt x="1701" y="1422"/>
                    <a:pt x="1796" y="1406"/>
                    <a:pt x="1896" y="1368"/>
                  </a:cubicBezTo>
                  <a:cubicBezTo>
                    <a:pt x="1804" y="1236"/>
                    <a:pt x="1729" y="1121"/>
                    <a:pt x="1660" y="1006"/>
                  </a:cubicBezTo>
                  <a:lnTo>
                    <a:pt x="1660" y="1006"/>
                  </a:lnTo>
                  <a:cubicBezTo>
                    <a:pt x="1306" y="833"/>
                    <a:pt x="914" y="709"/>
                    <a:pt x="784" y="273"/>
                  </a:cubicBezTo>
                  <a:lnTo>
                    <a:pt x="784" y="273"/>
                  </a:lnTo>
                  <a:cubicBezTo>
                    <a:pt x="727" y="314"/>
                    <a:pt x="681" y="331"/>
                    <a:pt x="645" y="331"/>
                  </a:cubicBezTo>
                  <a:cubicBezTo>
                    <a:pt x="555" y="331"/>
                    <a:pt x="516" y="229"/>
                    <a:pt x="483" y="126"/>
                  </a:cubicBezTo>
                  <a:lnTo>
                    <a:pt x="483" y="126"/>
                  </a:lnTo>
                  <a:cubicBezTo>
                    <a:pt x="486" y="127"/>
                    <a:pt x="490" y="128"/>
                    <a:pt x="494" y="130"/>
                  </a:cubicBezTo>
                  <a:lnTo>
                    <a:pt x="482" y="124"/>
                  </a:lnTo>
                  <a:lnTo>
                    <a:pt x="482" y="124"/>
                  </a:lnTo>
                  <a:cubicBezTo>
                    <a:pt x="482" y="125"/>
                    <a:pt x="482" y="125"/>
                    <a:pt x="483" y="126"/>
                  </a:cubicBezTo>
                  <a:lnTo>
                    <a:pt x="483" y="126"/>
                  </a:lnTo>
                  <a:cubicBezTo>
                    <a:pt x="357" y="80"/>
                    <a:pt x="232" y="41"/>
                    <a:pt x="1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6"/>
            <p:cNvSpPr/>
            <p:nvPr/>
          </p:nvSpPr>
          <p:spPr>
            <a:xfrm>
              <a:off x="1718525" y="4297375"/>
              <a:ext cx="16725" cy="29800"/>
            </a:xfrm>
            <a:custGeom>
              <a:avLst/>
              <a:gdLst/>
              <a:ahLst/>
              <a:cxnLst/>
              <a:rect l="l" t="t" r="r" b="b"/>
              <a:pathLst>
                <a:path w="669" h="1192" extrusionOk="0">
                  <a:moveTo>
                    <a:pt x="475" y="1"/>
                  </a:moveTo>
                  <a:lnTo>
                    <a:pt x="475" y="1"/>
                  </a:lnTo>
                  <a:cubicBezTo>
                    <a:pt x="352" y="54"/>
                    <a:pt x="200" y="130"/>
                    <a:pt x="0" y="218"/>
                  </a:cubicBezTo>
                  <a:cubicBezTo>
                    <a:pt x="147" y="570"/>
                    <a:pt x="270" y="869"/>
                    <a:pt x="405" y="1192"/>
                  </a:cubicBezTo>
                  <a:cubicBezTo>
                    <a:pt x="616" y="764"/>
                    <a:pt x="669" y="118"/>
                    <a:pt x="47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6"/>
            <p:cNvSpPr/>
            <p:nvPr/>
          </p:nvSpPr>
          <p:spPr>
            <a:xfrm>
              <a:off x="1783475" y="4244150"/>
              <a:ext cx="24375" cy="14100"/>
            </a:xfrm>
            <a:custGeom>
              <a:avLst/>
              <a:gdLst/>
              <a:ahLst/>
              <a:cxnLst/>
              <a:rect l="l" t="t" r="r" b="b"/>
              <a:pathLst>
                <a:path w="975" h="564" extrusionOk="0">
                  <a:moveTo>
                    <a:pt x="341" y="0"/>
                  </a:moveTo>
                  <a:cubicBezTo>
                    <a:pt x="247" y="53"/>
                    <a:pt x="159" y="100"/>
                    <a:pt x="71" y="176"/>
                  </a:cubicBezTo>
                  <a:lnTo>
                    <a:pt x="77" y="159"/>
                  </a:lnTo>
                  <a:lnTo>
                    <a:pt x="77" y="159"/>
                  </a:lnTo>
                  <a:cubicBezTo>
                    <a:pt x="48" y="241"/>
                    <a:pt x="30" y="311"/>
                    <a:pt x="1" y="393"/>
                  </a:cubicBezTo>
                  <a:cubicBezTo>
                    <a:pt x="42" y="446"/>
                    <a:pt x="89" y="505"/>
                    <a:pt x="130" y="564"/>
                  </a:cubicBezTo>
                  <a:cubicBezTo>
                    <a:pt x="412" y="388"/>
                    <a:pt x="693" y="217"/>
                    <a:pt x="975" y="41"/>
                  </a:cubicBezTo>
                  <a:cubicBezTo>
                    <a:pt x="764" y="30"/>
                    <a:pt x="558" y="12"/>
                    <a:pt x="341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6"/>
            <p:cNvSpPr/>
            <p:nvPr/>
          </p:nvSpPr>
          <p:spPr>
            <a:xfrm>
              <a:off x="1423575" y="4181775"/>
              <a:ext cx="20700" cy="9775"/>
            </a:xfrm>
            <a:custGeom>
              <a:avLst/>
              <a:gdLst/>
              <a:ahLst/>
              <a:cxnLst/>
              <a:rect l="l" t="t" r="r" b="b"/>
              <a:pathLst>
                <a:path w="828" h="391" extrusionOk="0">
                  <a:moveTo>
                    <a:pt x="420" y="0"/>
                  </a:moveTo>
                  <a:cubicBezTo>
                    <a:pt x="313" y="0"/>
                    <a:pt x="198" y="19"/>
                    <a:pt x="90" y="19"/>
                  </a:cubicBezTo>
                  <a:cubicBezTo>
                    <a:pt x="59" y="19"/>
                    <a:pt x="30" y="18"/>
                    <a:pt x="1" y="14"/>
                  </a:cubicBezTo>
                  <a:lnTo>
                    <a:pt x="1" y="14"/>
                  </a:lnTo>
                  <a:cubicBezTo>
                    <a:pt x="135" y="274"/>
                    <a:pt x="327" y="390"/>
                    <a:pt x="563" y="390"/>
                  </a:cubicBezTo>
                  <a:cubicBezTo>
                    <a:pt x="646" y="390"/>
                    <a:pt x="735" y="376"/>
                    <a:pt x="828" y="348"/>
                  </a:cubicBezTo>
                  <a:cubicBezTo>
                    <a:pt x="761" y="55"/>
                    <a:pt x="601" y="0"/>
                    <a:pt x="42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6"/>
            <p:cNvSpPr/>
            <p:nvPr/>
          </p:nvSpPr>
          <p:spPr>
            <a:xfrm>
              <a:off x="1674950" y="4296800"/>
              <a:ext cx="11325" cy="8375"/>
            </a:xfrm>
            <a:custGeom>
              <a:avLst/>
              <a:gdLst/>
              <a:ahLst/>
              <a:cxnLst/>
              <a:rect l="l" t="t" r="r" b="b"/>
              <a:pathLst>
                <a:path w="453" h="335" extrusionOk="0">
                  <a:moveTo>
                    <a:pt x="411" y="0"/>
                  </a:moveTo>
                  <a:cubicBezTo>
                    <a:pt x="271" y="100"/>
                    <a:pt x="130" y="200"/>
                    <a:pt x="1" y="305"/>
                  </a:cubicBezTo>
                  <a:lnTo>
                    <a:pt x="1" y="329"/>
                  </a:lnTo>
                  <a:cubicBezTo>
                    <a:pt x="147" y="329"/>
                    <a:pt x="300" y="335"/>
                    <a:pt x="452" y="335"/>
                  </a:cubicBezTo>
                  <a:cubicBezTo>
                    <a:pt x="441" y="223"/>
                    <a:pt x="423" y="106"/>
                    <a:pt x="4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6"/>
            <p:cNvSpPr/>
            <p:nvPr/>
          </p:nvSpPr>
          <p:spPr>
            <a:xfrm>
              <a:off x="1304350" y="4175800"/>
              <a:ext cx="5725" cy="3700"/>
            </a:xfrm>
            <a:custGeom>
              <a:avLst/>
              <a:gdLst/>
              <a:ahLst/>
              <a:cxnLst/>
              <a:rect l="l" t="t" r="r" b="b"/>
              <a:pathLst>
                <a:path w="229" h="148" extrusionOk="0">
                  <a:moveTo>
                    <a:pt x="229" y="1"/>
                  </a:moveTo>
                  <a:lnTo>
                    <a:pt x="229" y="1"/>
                  </a:lnTo>
                  <a:cubicBezTo>
                    <a:pt x="159" y="6"/>
                    <a:pt x="76" y="6"/>
                    <a:pt x="0" y="12"/>
                  </a:cubicBezTo>
                  <a:lnTo>
                    <a:pt x="112" y="147"/>
                  </a:lnTo>
                  <a:cubicBezTo>
                    <a:pt x="159" y="94"/>
                    <a:pt x="194" y="42"/>
                    <a:pt x="2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6"/>
            <p:cNvSpPr/>
            <p:nvPr/>
          </p:nvSpPr>
          <p:spPr>
            <a:xfrm>
              <a:off x="1781425" y="4253825"/>
              <a:ext cx="5300" cy="4275"/>
            </a:xfrm>
            <a:custGeom>
              <a:avLst/>
              <a:gdLst/>
              <a:ahLst/>
              <a:cxnLst/>
              <a:rect l="l" t="t" r="r" b="b"/>
              <a:pathLst>
                <a:path w="212" h="171" extrusionOk="0">
                  <a:moveTo>
                    <a:pt x="83" y="1"/>
                  </a:moveTo>
                  <a:cubicBezTo>
                    <a:pt x="59" y="53"/>
                    <a:pt x="30" y="106"/>
                    <a:pt x="1" y="153"/>
                  </a:cubicBezTo>
                  <a:cubicBezTo>
                    <a:pt x="65" y="165"/>
                    <a:pt x="142" y="165"/>
                    <a:pt x="212" y="171"/>
                  </a:cubicBezTo>
                  <a:cubicBezTo>
                    <a:pt x="171" y="112"/>
                    <a:pt x="124" y="53"/>
                    <a:pt x="83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6"/>
            <p:cNvSpPr/>
            <p:nvPr/>
          </p:nvSpPr>
          <p:spPr>
            <a:xfrm>
              <a:off x="1558650" y="4300025"/>
              <a:ext cx="4575" cy="3850"/>
            </a:xfrm>
            <a:custGeom>
              <a:avLst/>
              <a:gdLst/>
              <a:ahLst/>
              <a:cxnLst/>
              <a:rect l="l" t="t" r="r" b="b"/>
              <a:pathLst>
                <a:path w="183" h="154" extrusionOk="0">
                  <a:moveTo>
                    <a:pt x="1" y="1"/>
                  </a:moveTo>
                  <a:cubicBezTo>
                    <a:pt x="24" y="53"/>
                    <a:pt x="53" y="106"/>
                    <a:pt x="77" y="153"/>
                  </a:cubicBezTo>
                  <a:cubicBezTo>
                    <a:pt x="112" y="106"/>
                    <a:pt x="141" y="59"/>
                    <a:pt x="182" y="18"/>
                  </a:cubicBezTo>
                  <a:cubicBezTo>
                    <a:pt x="124" y="18"/>
                    <a:pt x="59" y="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6"/>
            <p:cNvSpPr/>
            <p:nvPr/>
          </p:nvSpPr>
          <p:spPr>
            <a:xfrm>
              <a:off x="2239750" y="3843675"/>
              <a:ext cx="302450" cy="172825"/>
            </a:xfrm>
            <a:custGeom>
              <a:avLst/>
              <a:gdLst/>
              <a:ahLst/>
              <a:cxnLst/>
              <a:rect l="l" t="t" r="r" b="b"/>
              <a:pathLst>
                <a:path w="12098" h="6913" extrusionOk="0">
                  <a:moveTo>
                    <a:pt x="6624" y="2004"/>
                  </a:moveTo>
                  <a:lnTo>
                    <a:pt x="6624" y="2004"/>
                  </a:lnTo>
                  <a:cubicBezTo>
                    <a:pt x="6953" y="2091"/>
                    <a:pt x="7271" y="2201"/>
                    <a:pt x="7477" y="2507"/>
                  </a:cubicBezTo>
                  <a:lnTo>
                    <a:pt x="7477" y="2507"/>
                  </a:lnTo>
                  <a:cubicBezTo>
                    <a:pt x="7438" y="2512"/>
                    <a:pt x="7400" y="2514"/>
                    <a:pt x="7363" y="2514"/>
                  </a:cubicBezTo>
                  <a:cubicBezTo>
                    <a:pt x="7016" y="2514"/>
                    <a:pt x="6790" y="2301"/>
                    <a:pt x="6624" y="2004"/>
                  </a:cubicBezTo>
                  <a:close/>
                  <a:moveTo>
                    <a:pt x="7537" y="2539"/>
                  </a:moveTo>
                  <a:cubicBezTo>
                    <a:pt x="8300" y="2815"/>
                    <a:pt x="9058" y="3090"/>
                    <a:pt x="9839" y="3383"/>
                  </a:cubicBezTo>
                  <a:cubicBezTo>
                    <a:pt x="9755" y="3403"/>
                    <a:pt x="9647" y="3447"/>
                    <a:pt x="9552" y="3447"/>
                  </a:cubicBezTo>
                  <a:cubicBezTo>
                    <a:pt x="9533" y="3447"/>
                    <a:pt x="9515" y="3445"/>
                    <a:pt x="9498" y="3442"/>
                  </a:cubicBezTo>
                  <a:cubicBezTo>
                    <a:pt x="9006" y="3324"/>
                    <a:pt x="8501" y="3219"/>
                    <a:pt x="8038" y="3037"/>
                  </a:cubicBezTo>
                  <a:cubicBezTo>
                    <a:pt x="7829" y="2955"/>
                    <a:pt x="7697" y="2718"/>
                    <a:pt x="7537" y="2539"/>
                  </a:cubicBezTo>
                  <a:close/>
                  <a:moveTo>
                    <a:pt x="5626" y="2978"/>
                  </a:moveTo>
                  <a:lnTo>
                    <a:pt x="5626" y="2978"/>
                  </a:lnTo>
                  <a:cubicBezTo>
                    <a:pt x="6835" y="3841"/>
                    <a:pt x="8167" y="4439"/>
                    <a:pt x="9575" y="4897"/>
                  </a:cubicBezTo>
                  <a:cubicBezTo>
                    <a:pt x="8325" y="4867"/>
                    <a:pt x="6160" y="3811"/>
                    <a:pt x="5626" y="2978"/>
                  </a:cubicBezTo>
                  <a:close/>
                  <a:moveTo>
                    <a:pt x="5774" y="1"/>
                  </a:moveTo>
                  <a:cubicBezTo>
                    <a:pt x="5583" y="1"/>
                    <a:pt x="5389" y="14"/>
                    <a:pt x="5192" y="45"/>
                  </a:cubicBezTo>
                  <a:cubicBezTo>
                    <a:pt x="5168" y="49"/>
                    <a:pt x="5144" y="51"/>
                    <a:pt x="5120" y="51"/>
                  </a:cubicBezTo>
                  <a:cubicBezTo>
                    <a:pt x="5009" y="51"/>
                    <a:pt x="4897" y="14"/>
                    <a:pt x="4782" y="4"/>
                  </a:cubicBezTo>
                  <a:lnTo>
                    <a:pt x="4782" y="4"/>
                  </a:lnTo>
                  <a:cubicBezTo>
                    <a:pt x="4805" y="45"/>
                    <a:pt x="4834" y="86"/>
                    <a:pt x="4852" y="127"/>
                  </a:cubicBezTo>
                  <a:cubicBezTo>
                    <a:pt x="4663" y="294"/>
                    <a:pt x="4462" y="449"/>
                    <a:pt x="4261" y="615"/>
                  </a:cubicBezTo>
                  <a:lnTo>
                    <a:pt x="4261" y="615"/>
                  </a:lnTo>
                  <a:cubicBezTo>
                    <a:pt x="4261" y="615"/>
                    <a:pt x="4260" y="614"/>
                    <a:pt x="4260" y="614"/>
                  </a:cubicBezTo>
                  <a:lnTo>
                    <a:pt x="4248" y="626"/>
                  </a:lnTo>
                  <a:cubicBezTo>
                    <a:pt x="4252" y="622"/>
                    <a:pt x="4257" y="618"/>
                    <a:pt x="4261" y="615"/>
                  </a:cubicBezTo>
                  <a:lnTo>
                    <a:pt x="4261" y="615"/>
                  </a:lnTo>
                  <a:cubicBezTo>
                    <a:pt x="4366" y="662"/>
                    <a:pt x="4460" y="743"/>
                    <a:pt x="4559" y="767"/>
                  </a:cubicBezTo>
                  <a:cubicBezTo>
                    <a:pt x="5310" y="943"/>
                    <a:pt x="5896" y="1365"/>
                    <a:pt x="6418" y="1916"/>
                  </a:cubicBezTo>
                  <a:cubicBezTo>
                    <a:pt x="6272" y="1916"/>
                    <a:pt x="6143" y="1864"/>
                    <a:pt x="6031" y="1799"/>
                  </a:cubicBezTo>
                  <a:cubicBezTo>
                    <a:pt x="5662" y="1570"/>
                    <a:pt x="5280" y="1353"/>
                    <a:pt x="4911" y="1113"/>
                  </a:cubicBezTo>
                  <a:cubicBezTo>
                    <a:pt x="4713" y="983"/>
                    <a:pt x="4507" y="925"/>
                    <a:pt x="4300" y="925"/>
                  </a:cubicBezTo>
                  <a:cubicBezTo>
                    <a:pt x="4132" y="925"/>
                    <a:pt x="3964" y="962"/>
                    <a:pt x="3796" y="1031"/>
                  </a:cubicBezTo>
                  <a:cubicBezTo>
                    <a:pt x="3227" y="1265"/>
                    <a:pt x="2652" y="1523"/>
                    <a:pt x="2007" y="1799"/>
                  </a:cubicBezTo>
                  <a:cubicBezTo>
                    <a:pt x="2658" y="1911"/>
                    <a:pt x="3262" y="1940"/>
                    <a:pt x="3820" y="2122"/>
                  </a:cubicBezTo>
                  <a:cubicBezTo>
                    <a:pt x="4365" y="2304"/>
                    <a:pt x="4993" y="2386"/>
                    <a:pt x="5392" y="2902"/>
                  </a:cubicBezTo>
                  <a:cubicBezTo>
                    <a:pt x="4899" y="2761"/>
                    <a:pt x="4430" y="2585"/>
                    <a:pt x="3960" y="2392"/>
                  </a:cubicBezTo>
                  <a:cubicBezTo>
                    <a:pt x="3439" y="2179"/>
                    <a:pt x="2908" y="2099"/>
                    <a:pt x="2369" y="2099"/>
                  </a:cubicBezTo>
                  <a:cubicBezTo>
                    <a:pt x="2088" y="2099"/>
                    <a:pt x="1805" y="2121"/>
                    <a:pt x="1520" y="2157"/>
                  </a:cubicBezTo>
                  <a:cubicBezTo>
                    <a:pt x="822" y="2257"/>
                    <a:pt x="388" y="2638"/>
                    <a:pt x="1" y="3301"/>
                  </a:cubicBezTo>
                  <a:cubicBezTo>
                    <a:pt x="192" y="3258"/>
                    <a:pt x="375" y="3239"/>
                    <a:pt x="550" y="3239"/>
                  </a:cubicBezTo>
                  <a:cubicBezTo>
                    <a:pt x="1143" y="3239"/>
                    <a:pt x="1644" y="3462"/>
                    <a:pt x="2107" y="3753"/>
                  </a:cubicBezTo>
                  <a:cubicBezTo>
                    <a:pt x="2822" y="4204"/>
                    <a:pt x="3462" y="4779"/>
                    <a:pt x="4136" y="5295"/>
                  </a:cubicBezTo>
                  <a:cubicBezTo>
                    <a:pt x="4635" y="5677"/>
                    <a:pt x="5081" y="6164"/>
                    <a:pt x="5632" y="6428"/>
                  </a:cubicBezTo>
                  <a:cubicBezTo>
                    <a:pt x="6310" y="6751"/>
                    <a:pt x="7025" y="6913"/>
                    <a:pt x="7757" y="6913"/>
                  </a:cubicBezTo>
                  <a:cubicBezTo>
                    <a:pt x="8141" y="6913"/>
                    <a:pt x="8528" y="6868"/>
                    <a:pt x="8918" y="6780"/>
                  </a:cubicBezTo>
                  <a:cubicBezTo>
                    <a:pt x="9099" y="6745"/>
                    <a:pt x="9305" y="6662"/>
                    <a:pt x="9422" y="6527"/>
                  </a:cubicBezTo>
                  <a:cubicBezTo>
                    <a:pt x="9792" y="6140"/>
                    <a:pt x="10120" y="5724"/>
                    <a:pt x="10449" y="5295"/>
                  </a:cubicBezTo>
                  <a:cubicBezTo>
                    <a:pt x="10496" y="5249"/>
                    <a:pt x="10437" y="5108"/>
                    <a:pt x="10419" y="5014"/>
                  </a:cubicBezTo>
                  <a:cubicBezTo>
                    <a:pt x="10303" y="5040"/>
                    <a:pt x="10190" y="5154"/>
                    <a:pt x="10069" y="5154"/>
                  </a:cubicBezTo>
                  <a:cubicBezTo>
                    <a:pt x="10002" y="5154"/>
                    <a:pt x="9932" y="5119"/>
                    <a:pt x="9856" y="5014"/>
                  </a:cubicBezTo>
                  <a:cubicBezTo>
                    <a:pt x="9929" y="4886"/>
                    <a:pt x="10023" y="4856"/>
                    <a:pt x="10123" y="4856"/>
                  </a:cubicBezTo>
                  <a:cubicBezTo>
                    <a:pt x="10211" y="4856"/>
                    <a:pt x="10304" y="4879"/>
                    <a:pt x="10393" y="4879"/>
                  </a:cubicBezTo>
                  <a:cubicBezTo>
                    <a:pt x="10398" y="4879"/>
                    <a:pt x="10403" y="4879"/>
                    <a:pt x="10408" y="4879"/>
                  </a:cubicBezTo>
                  <a:cubicBezTo>
                    <a:pt x="10601" y="4691"/>
                    <a:pt x="10877" y="4533"/>
                    <a:pt x="10994" y="4310"/>
                  </a:cubicBezTo>
                  <a:cubicBezTo>
                    <a:pt x="11159" y="3993"/>
                    <a:pt x="11211" y="3624"/>
                    <a:pt x="11305" y="3283"/>
                  </a:cubicBezTo>
                  <a:cubicBezTo>
                    <a:pt x="11276" y="3254"/>
                    <a:pt x="11247" y="3213"/>
                    <a:pt x="11205" y="3154"/>
                  </a:cubicBezTo>
                  <a:cubicBezTo>
                    <a:pt x="10937" y="3212"/>
                    <a:pt x="10675" y="3363"/>
                    <a:pt x="10375" y="3363"/>
                  </a:cubicBezTo>
                  <a:cubicBezTo>
                    <a:pt x="10282" y="3363"/>
                    <a:pt x="10186" y="3349"/>
                    <a:pt x="10085" y="3313"/>
                  </a:cubicBezTo>
                  <a:cubicBezTo>
                    <a:pt x="10595" y="3090"/>
                    <a:pt x="11135" y="2990"/>
                    <a:pt x="11458" y="2667"/>
                  </a:cubicBezTo>
                  <a:cubicBezTo>
                    <a:pt x="11786" y="2345"/>
                    <a:pt x="11874" y="1799"/>
                    <a:pt x="12097" y="1265"/>
                  </a:cubicBezTo>
                  <a:lnTo>
                    <a:pt x="12097" y="1265"/>
                  </a:lnTo>
                  <a:cubicBezTo>
                    <a:pt x="11917" y="1281"/>
                    <a:pt x="11741" y="1288"/>
                    <a:pt x="11568" y="1288"/>
                  </a:cubicBezTo>
                  <a:cubicBezTo>
                    <a:pt x="10490" y="1288"/>
                    <a:pt x="9539" y="1007"/>
                    <a:pt x="8583" y="679"/>
                  </a:cubicBezTo>
                  <a:cubicBezTo>
                    <a:pt x="7675" y="364"/>
                    <a:pt x="6758" y="1"/>
                    <a:pt x="5774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6"/>
            <p:cNvSpPr/>
            <p:nvPr/>
          </p:nvSpPr>
          <p:spPr>
            <a:xfrm>
              <a:off x="2156150" y="3846850"/>
              <a:ext cx="100200" cy="141400"/>
            </a:xfrm>
            <a:custGeom>
              <a:avLst/>
              <a:gdLst/>
              <a:ahLst/>
              <a:cxnLst/>
              <a:rect l="l" t="t" r="r" b="b"/>
              <a:pathLst>
                <a:path w="4008" h="5656" extrusionOk="0">
                  <a:moveTo>
                    <a:pt x="2611" y="3719"/>
                  </a:moveTo>
                  <a:lnTo>
                    <a:pt x="2611" y="3719"/>
                  </a:lnTo>
                  <a:cubicBezTo>
                    <a:pt x="2607" y="3720"/>
                    <a:pt x="2602" y="3720"/>
                    <a:pt x="2597" y="3720"/>
                  </a:cubicBezTo>
                  <a:lnTo>
                    <a:pt x="2597" y="3720"/>
                  </a:lnTo>
                  <a:cubicBezTo>
                    <a:pt x="2596" y="3724"/>
                    <a:pt x="2595" y="3728"/>
                    <a:pt x="2594" y="3731"/>
                  </a:cubicBezTo>
                  <a:lnTo>
                    <a:pt x="2611" y="3719"/>
                  </a:lnTo>
                  <a:close/>
                  <a:moveTo>
                    <a:pt x="3878" y="0"/>
                  </a:moveTo>
                  <a:cubicBezTo>
                    <a:pt x="2981" y="88"/>
                    <a:pt x="2159" y="428"/>
                    <a:pt x="1497" y="992"/>
                  </a:cubicBezTo>
                  <a:cubicBezTo>
                    <a:pt x="863" y="1525"/>
                    <a:pt x="429" y="2259"/>
                    <a:pt x="294" y="3109"/>
                  </a:cubicBezTo>
                  <a:cubicBezTo>
                    <a:pt x="206" y="3631"/>
                    <a:pt x="136" y="4159"/>
                    <a:pt x="65" y="4687"/>
                  </a:cubicBezTo>
                  <a:cubicBezTo>
                    <a:pt x="42" y="4805"/>
                    <a:pt x="30" y="4922"/>
                    <a:pt x="6" y="5039"/>
                  </a:cubicBezTo>
                  <a:cubicBezTo>
                    <a:pt x="6" y="5221"/>
                    <a:pt x="6" y="5403"/>
                    <a:pt x="1" y="5655"/>
                  </a:cubicBezTo>
                  <a:cubicBezTo>
                    <a:pt x="593" y="5186"/>
                    <a:pt x="998" y="4705"/>
                    <a:pt x="1121" y="3983"/>
                  </a:cubicBezTo>
                  <a:cubicBezTo>
                    <a:pt x="1268" y="3150"/>
                    <a:pt x="1532" y="2341"/>
                    <a:pt x="1761" y="1525"/>
                  </a:cubicBezTo>
                  <a:cubicBezTo>
                    <a:pt x="1819" y="1326"/>
                    <a:pt x="1925" y="1138"/>
                    <a:pt x="2071" y="968"/>
                  </a:cubicBezTo>
                  <a:lnTo>
                    <a:pt x="2071" y="968"/>
                  </a:lnTo>
                  <a:cubicBezTo>
                    <a:pt x="1878" y="2159"/>
                    <a:pt x="1661" y="3332"/>
                    <a:pt x="1233" y="4517"/>
                  </a:cubicBezTo>
                  <a:cubicBezTo>
                    <a:pt x="1620" y="4259"/>
                    <a:pt x="2007" y="3995"/>
                    <a:pt x="2394" y="3743"/>
                  </a:cubicBezTo>
                  <a:cubicBezTo>
                    <a:pt x="2421" y="3722"/>
                    <a:pt x="2456" y="3718"/>
                    <a:pt x="2494" y="3718"/>
                  </a:cubicBezTo>
                  <a:cubicBezTo>
                    <a:pt x="2522" y="3718"/>
                    <a:pt x="2553" y="3720"/>
                    <a:pt x="2582" y="3720"/>
                  </a:cubicBezTo>
                  <a:cubicBezTo>
                    <a:pt x="2587" y="3720"/>
                    <a:pt x="2592" y="3720"/>
                    <a:pt x="2597" y="3720"/>
                  </a:cubicBezTo>
                  <a:lnTo>
                    <a:pt x="2597" y="3720"/>
                  </a:lnTo>
                  <a:cubicBezTo>
                    <a:pt x="2629" y="3616"/>
                    <a:pt x="2631" y="3482"/>
                    <a:pt x="2699" y="3409"/>
                  </a:cubicBezTo>
                  <a:cubicBezTo>
                    <a:pt x="3292" y="2781"/>
                    <a:pt x="3614" y="2024"/>
                    <a:pt x="3755" y="1173"/>
                  </a:cubicBezTo>
                  <a:cubicBezTo>
                    <a:pt x="3814" y="816"/>
                    <a:pt x="3919" y="469"/>
                    <a:pt x="4007" y="123"/>
                  </a:cubicBezTo>
                  <a:cubicBezTo>
                    <a:pt x="3966" y="82"/>
                    <a:pt x="3919" y="47"/>
                    <a:pt x="3878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6"/>
            <p:cNvSpPr/>
            <p:nvPr/>
          </p:nvSpPr>
          <p:spPr>
            <a:xfrm>
              <a:off x="2209975" y="3929525"/>
              <a:ext cx="243200" cy="107975"/>
            </a:xfrm>
            <a:custGeom>
              <a:avLst/>
              <a:gdLst/>
              <a:ahLst/>
              <a:cxnLst/>
              <a:rect l="l" t="t" r="r" b="b"/>
              <a:pathLst>
                <a:path w="9728" h="4319" extrusionOk="0">
                  <a:moveTo>
                    <a:pt x="1710" y="0"/>
                  </a:moveTo>
                  <a:cubicBezTo>
                    <a:pt x="1369" y="0"/>
                    <a:pt x="1015" y="106"/>
                    <a:pt x="646" y="366"/>
                  </a:cubicBezTo>
                  <a:cubicBezTo>
                    <a:pt x="593" y="412"/>
                    <a:pt x="517" y="412"/>
                    <a:pt x="441" y="424"/>
                  </a:cubicBezTo>
                  <a:lnTo>
                    <a:pt x="441" y="407"/>
                  </a:lnTo>
                  <a:cubicBezTo>
                    <a:pt x="312" y="565"/>
                    <a:pt x="177" y="735"/>
                    <a:pt x="1" y="952"/>
                  </a:cubicBezTo>
                  <a:cubicBezTo>
                    <a:pt x="294" y="970"/>
                    <a:pt x="570" y="952"/>
                    <a:pt x="828" y="1005"/>
                  </a:cubicBezTo>
                  <a:cubicBezTo>
                    <a:pt x="1247" y="1087"/>
                    <a:pt x="1724" y="1064"/>
                    <a:pt x="1903" y="1581"/>
                  </a:cubicBezTo>
                  <a:lnTo>
                    <a:pt x="1903" y="1581"/>
                  </a:lnTo>
                  <a:cubicBezTo>
                    <a:pt x="1901" y="1580"/>
                    <a:pt x="1898" y="1580"/>
                    <a:pt x="1895" y="1580"/>
                  </a:cubicBezTo>
                  <a:lnTo>
                    <a:pt x="1895" y="1580"/>
                  </a:lnTo>
                  <a:lnTo>
                    <a:pt x="1907" y="1592"/>
                  </a:lnTo>
                  <a:cubicBezTo>
                    <a:pt x="1906" y="1588"/>
                    <a:pt x="1905" y="1584"/>
                    <a:pt x="1903" y="1581"/>
                  </a:cubicBezTo>
                  <a:lnTo>
                    <a:pt x="1903" y="1581"/>
                  </a:lnTo>
                  <a:cubicBezTo>
                    <a:pt x="2457" y="1630"/>
                    <a:pt x="2848" y="1969"/>
                    <a:pt x="3233" y="2319"/>
                  </a:cubicBezTo>
                  <a:lnTo>
                    <a:pt x="3221" y="2301"/>
                  </a:lnTo>
                  <a:lnTo>
                    <a:pt x="3221" y="2301"/>
                  </a:lnTo>
                  <a:cubicBezTo>
                    <a:pt x="4506" y="2882"/>
                    <a:pt x="5785" y="3463"/>
                    <a:pt x="7064" y="4050"/>
                  </a:cubicBezTo>
                  <a:cubicBezTo>
                    <a:pt x="7457" y="4229"/>
                    <a:pt x="7840" y="4319"/>
                    <a:pt x="8205" y="4319"/>
                  </a:cubicBezTo>
                  <a:cubicBezTo>
                    <a:pt x="8760" y="4319"/>
                    <a:pt x="9274" y="4112"/>
                    <a:pt x="9727" y="3698"/>
                  </a:cubicBezTo>
                  <a:cubicBezTo>
                    <a:pt x="9146" y="3662"/>
                    <a:pt x="8566" y="3645"/>
                    <a:pt x="7997" y="3586"/>
                  </a:cubicBezTo>
                  <a:cubicBezTo>
                    <a:pt x="7387" y="3528"/>
                    <a:pt x="6794" y="3398"/>
                    <a:pt x="6295" y="3005"/>
                  </a:cubicBezTo>
                  <a:cubicBezTo>
                    <a:pt x="5304" y="2225"/>
                    <a:pt x="4336" y="1416"/>
                    <a:pt x="3315" y="671"/>
                  </a:cubicBezTo>
                  <a:cubicBezTo>
                    <a:pt x="2812" y="296"/>
                    <a:pt x="2280" y="0"/>
                    <a:pt x="171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6"/>
            <p:cNvSpPr/>
            <p:nvPr/>
          </p:nvSpPr>
          <p:spPr>
            <a:xfrm>
              <a:off x="2365300" y="3822375"/>
              <a:ext cx="213400" cy="47750"/>
            </a:xfrm>
            <a:custGeom>
              <a:avLst/>
              <a:gdLst/>
              <a:ahLst/>
              <a:cxnLst/>
              <a:rect l="l" t="t" r="r" b="b"/>
              <a:pathLst>
                <a:path w="8536" h="1910" extrusionOk="0">
                  <a:moveTo>
                    <a:pt x="1215" y="0"/>
                  </a:moveTo>
                  <a:cubicBezTo>
                    <a:pt x="732" y="0"/>
                    <a:pt x="315" y="249"/>
                    <a:pt x="0" y="692"/>
                  </a:cubicBezTo>
                  <a:cubicBezTo>
                    <a:pt x="227" y="651"/>
                    <a:pt x="450" y="633"/>
                    <a:pt x="670" y="633"/>
                  </a:cubicBezTo>
                  <a:cubicBezTo>
                    <a:pt x="1337" y="633"/>
                    <a:pt x="1976" y="795"/>
                    <a:pt x="2611" y="967"/>
                  </a:cubicBezTo>
                  <a:cubicBezTo>
                    <a:pt x="3432" y="1202"/>
                    <a:pt x="4236" y="1478"/>
                    <a:pt x="5051" y="1718"/>
                  </a:cubicBezTo>
                  <a:cubicBezTo>
                    <a:pt x="5472" y="1844"/>
                    <a:pt x="5887" y="1910"/>
                    <a:pt x="6296" y="1910"/>
                  </a:cubicBezTo>
                  <a:cubicBezTo>
                    <a:pt x="7055" y="1910"/>
                    <a:pt x="7796" y="1682"/>
                    <a:pt x="8536" y="1179"/>
                  </a:cubicBezTo>
                  <a:cubicBezTo>
                    <a:pt x="7269" y="821"/>
                    <a:pt x="6131" y="258"/>
                    <a:pt x="4846" y="252"/>
                  </a:cubicBezTo>
                  <a:cubicBezTo>
                    <a:pt x="3725" y="252"/>
                    <a:pt x="2611" y="246"/>
                    <a:pt x="1502" y="29"/>
                  </a:cubicBezTo>
                  <a:cubicBezTo>
                    <a:pt x="1404" y="10"/>
                    <a:pt x="1308" y="0"/>
                    <a:pt x="121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6"/>
            <p:cNvSpPr/>
            <p:nvPr/>
          </p:nvSpPr>
          <p:spPr>
            <a:xfrm>
              <a:off x="2170225" y="3959950"/>
              <a:ext cx="151675" cy="57425"/>
            </a:xfrm>
            <a:custGeom>
              <a:avLst/>
              <a:gdLst/>
              <a:ahLst/>
              <a:cxnLst/>
              <a:rect l="l" t="t" r="r" b="b"/>
              <a:pathLst>
                <a:path w="6067" h="2297" extrusionOk="0">
                  <a:moveTo>
                    <a:pt x="1165" y="1548"/>
                  </a:moveTo>
                  <a:cubicBezTo>
                    <a:pt x="1160" y="1548"/>
                    <a:pt x="1156" y="1548"/>
                    <a:pt x="1151" y="1548"/>
                  </a:cubicBezTo>
                  <a:lnTo>
                    <a:pt x="1168" y="1554"/>
                  </a:lnTo>
                  <a:cubicBezTo>
                    <a:pt x="1167" y="1552"/>
                    <a:pt x="1166" y="1550"/>
                    <a:pt x="1165" y="1548"/>
                  </a:cubicBezTo>
                  <a:close/>
                  <a:moveTo>
                    <a:pt x="1968" y="0"/>
                  </a:moveTo>
                  <a:cubicBezTo>
                    <a:pt x="1219" y="0"/>
                    <a:pt x="566" y="325"/>
                    <a:pt x="1" y="1026"/>
                  </a:cubicBezTo>
                  <a:cubicBezTo>
                    <a:pt x="416" y="1178"/>
                    <a:pt x="935" y="1079"/>
                    <a:pt x="1165" y="1548"/>
                  </a:cubicBezTo>
                  <a:lnTo>
                    <a:pt x="1165" y="1548"/>
                  </a:lnTo>
                  <a:cubicBezTo>
                    <a:pt x="1225" y="1547"/>
                    <a:pt x="1287" y="1540"/>
                    <a:pt x="1346" y="1540"/>
                  </a:cubicBezTo>
                  <a:cubicBezTo>
                    <a:pt x="1393" y="1540"/>
                    <a:pt x="1439" y="1545"/>
                    <a:pt x="1479" y="1560"/>
                  </a:cubicBezTo>
                  <a:cubicBezTo>
                    <a:pt x="1884" y="1718"/>
                    <a:pt x="2265" y="1935"/>
                    <a:pt x="2676" y="2052"/>
                  </a:cubicBezTo>
                  <a:cubicBezTo>
                    <a:pt x="3207" y="2205"/>
                    <a:pt x="3737" y="2296"/>
                    <a:pt x="4276" y="2296"/>
                  </a:cubicBezTo>
                  <a:cubicBezTo>
                    <a:pt x="4857" y="2296"/>
                    <a:pt x="5449" y="2190"/>
                    <a:pt x="6067" y="1941"/>
                  </a:cubicBezTo>
                  <a:cubicBezTo>
                    <a:pt x="5744" y="1777"/>
                    <a:pt x="5504" y="1665"/>
                    <a:pt x="5286" y="1519"/>
                  </a:cubicBezTo>
                  <a:cubicBezTo>
                    <a:pt x="5122" y="1401"/>
                    <a:pt x="4981" y="1243"/>
                    <a:pt x="4829" y="1096"/>
                  </a:cubicBezTo>
                  <a:lnTo>
                    <a:pt x="4829" y="1096"/>
                  </a:lnTo>
                  <a:cubicBezTo>
                    <a:pt x="4829" y="1096"/>
                    <a:pt x="4841" y="1108"/>
                    <a:pt x="4841" y="1114"/>
                  </a:cubicBezTo>
                  <a:cubicBezTo>
                    <a:pt x="4292" y="1050"/>
                    <a:pt x="3848" y="817"/>
                    <a:pt x="3503" y="382"/>
                  </a:cubicBezTo>
                  <a:lnTo>
                    <a:pt x="3503" y="382"/>
                  </a:lnTo>
                  <a:cubicBezTo>
                    <a:pt x="3507" y="383"/>
                    <a:pt x="3511" y="385"/>
                    <a:pt x="3515" y="386"/>
                  </a:cubicBezTo>
                  <a:lnTo>
                    <a:pt x="3497" y="375"/>
                  </a:lnTo>
                  <a:lnTo>
                    <a:pt x="3497" y="375"/>
                  </a:lnTo>
                  <a:cubicBezTo>
                    <a:pt x="3499" y="377"/>
                    <a:pt x="3501" y="380"/>
                    <a:pt x="3503" y="382"/>
                  </a:cubicBezTo>
                  <a:lnTo>
                    <a:pt x="3503" y="382"/>
                  </a:lnTo>
                  <a:cubicBezTo>
                    <a:pt x="3255" y="289"/>
                    <a:pt x="3018" y="174"/>
                    <a:pt x="2764" y="111"/>
                  </a:cubicBezTo>
                  <a:cubicBezTo>
                    <a:pt x="2487" y="38"/>
                    <a:pt x="2222" y="0"/>
                    <a:pt x="1968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6"/>
            <p:cNvSpPr/>
            <p:nvPr/>
          </p:nvSpPr>
          <p:spPr>
            <a:xfrm>
              <a:off x="2295050" y="3767775"/>
              <a:ext cx="106650" cy="111200"/>
            </a:xfrm>
            <a:custGeom>
              <a:avLst/>
              <a:gdLst/>
              <a:ahLst/>
              <a:cxnLst/>
              <a:rect l="l" t="t" r="r" b="b"/>
              <a:pathLst>
                <a:path w="4266" h="4448" extrusionOk="0">
                  <a:moveTo>
                    <a:pt x="3948" y="863"/>
                  </a:moveTo>
                  <a:cubicBezTo>
                    <a:pt x="3942" y="868"/>
                    <a:pt x="3936" y="872"/>
                    <a:pt x="3930" y="877"/>
                  </a:cubicBezTo>
                  <a:lnTo>
                    <a:pt x="3930" y="877"/>
                  </a:lnTo>
                  <a:cubicBezTo>
                    <a:pt x="3930" y="878"/>
                    <a:pt x="3931" y="880"/>
                    <a:pt x="3931" y="881"/>
                  </a:cubicBezTo>
                  <a:lnTo>
                    <a:pt x="3948" y="863"/>
                  </a:lnTo>
                  <a:close/>
                  <a:moveTo>
                    <a:pt x="2048" y="3656"/>
                  </a:moveTo>
                  <a:lnTo>
                    <a:pt x="2048" y="3656"/>
                  </a:lnTo>
                  <a:cubicBezTo>
                    <a:pt x="2046" y="3656"/>
                    <a:pt x="2044" y="3657"/>
                    <a:pt x="2042" y="3657"/>
                  </a:cubicBezTo>
                  <a:lnTo>
                    <a:pt x="2042" y="3657"/>
                  </a:lnTo>
                  <a:cubicBezTo>
                    <a:pt x="2040" y="3663"/>
                    <a:pt x="2038" y="3668"/>
                    <a:pt x="2036" y="3674"/>
                  </a:cubicBezTo>
                  <a:cubicBezTo>
                    <a:pt x="2042" y="3668"/>
                    <a:pt x="2048" y="3656"/>
                    <a:pt x="2048" y="3656"/>
                  </a:cubicBezTo>
                  <a:close/>
                  <a:moveTo>
                    <a:pt x="4229" y="1"/>
                  </a:moveTo>
                  <a:cubicBezTo>
                    <a:pt x="3434" y="1"/>
                    <a:pt x="2829" y="554"/>
                    <a:pt x="2091" y="554"/>
                  </a:cubicBezTo>
                  <a:cubicBezTo>
                    <a:pt x="2073" y="554"/>
                    <a:pt x="2054" y="553"/>
                    <a:pt x="2036" y="553"/>
                  </a:cubicBezTo>
                  <a:cubicBezTo>
                    <a:pt x="1983" y="553"/>
                    <a:pt x="1930" y="658"/>
                    <a:pt x="1872" y="693"/>
                  </a:cubicBezTo>
                  <a:cubicBezTo>
                    <a:pt x="511" y="1579"/>
                    <a:pt x="293" y="3034"/>
                    <a:pt x="0" y="4448"/>
                  </a:cubicBezTo>
                  <a:cubicBezTo>
                    <a:pt x="956" y="4360"/>
                    <a:pt x="1291" y="3691"/>
                    <a:pt x="1567" y="2958"/>
                  </a:cubicBezTo>
                  <a:cubicBezTo>
                    <a:pt x="1643" y="2752"/>
                    <a:pt x="1690" y="2535"/>
                    <a:pt x="1760" y="2330"/>
                  </a:cubicBezTo>
                  <a:cubicBezTo>
                    <a:pt x="1954" y="1790"/>
                    <a:pt x="2159" y="1257"/>
                    <a:pt x="2353" y="723"/>
                  </a:cubicBezTo>
                  <a:cubicBezTo>
                    <a:pt x="2405" y="734"/>
                    <a:pt x="2452" y="752"/>
                    <a:pt x="2493" y="764"/>
                  </a:cubicBezTo>
                  <a:cubicBezTo>
                    <a:pt x="2464" y="922"/>
                    <a:pt x="2446" y="1075"/>
                    <a:pt x="2394" y="1221"/>
                  </a:cubicBezTo>
                  <a:cubicBezTo>
                    <a:pt x="2118" y="2025"/>
                    <a:pt x="1842" y="2829"/>
                    <a:pt x="1567" y="3632"/>
                  </a:cubicBezTo>
                  <a:cubicBezTo>
                    <a:pt x="1602" y="3668"/>
                    <a:pt x="1631" y="3715"/>
                    <a:pt x="1666" y="3750"/>
                  </a:cubicBezTo>
                  <a:cubicBezTo>
                    <a:pt x="1788" y="3721"/>
                    <a:pt x="1921" y="3686"/>
                    <a:pt x="2042" y="3657"/>
                  </a:cubicBezTo>
                  <a:lnTo>
                    <a:pt x="2042" y="3657"/>
                  </a:lnTo>
                  <a:cubicBezTo>
                    <a:pt x="2132" y="3426"/>
                    <a:pt x="2174" y="3159"/>
                    <a:pt x="2329" y="2993"/>
                  </a:cubicBezTo>
                  <a:cubicBezTo>
                    <a:pt x="2685" y="2602"/>
                    <a:pt x="3105" y="2257"/>
                    <a:pt x="3502" y="1901"/>
                  </a:cubicBezTo>
                  <a:lnTo>
                    <a:pt x="3502" y="1901"/>
                  </a:lnTo>
                  <a:cubicBezTo>
                    <a:pt x="3502" y="1903"/>
                    <a:pt x="3502" y="1906"/>
                    <a:pt x="3502" y="1908"/>
                  </a:cubicBezTo>
                  <a:lnTo>
                    <a:pt x="3508" y="1896"/>
                  </a:lnTo>
                  <a:lnTo>
                    <a:pt x="3508" y="1896"/>
                  </a:lnTo>
                  <a:cubicBezTo>
                    <a:pt x="3506" y="1898"/>
                    <a:pt x="3504" y="1900"/>
                    <a:pt x="3502" y="1901"/>
                  </a:cubicBezTo>
                  <a:lnTo>
                    <a:pt x="3502" y="1901"/>
                  </a:lnTo>
                  <a:cubicBezTo>
                    <a:pt x="3492" y="1495"/>
                    <a:pt x="3594" y="1133"/>
                    <a:pt x="3930" y="877"/>
                  </a:cubicBezTo>
                  <a:lnTo>
                    <a:pt x="3930" y="877"/>
                  </a:lnTo>
                  <a:cubicBezTo>
                    <a:pt x="3896" y="609"/>
                    <a:pt x="3979" y="399"/>
                    <a:pt x="4236" y="277"/>
                  </a:cubicBezTo>
                  <a:lnTo>
                    <a:pt x="4236" y="277"/>
                  </a:lnTo>
                  <a:lnTo>
                    <a:pt x="4218" y="283"/>
                  </a:lnTo>
                  <a:cubicBezTo>
                    <a:pt x="4236" y="201"/>
                    <a:pt x="4242" y="113"/>
                    <a:pt x="4265" y="1"/>
                  </a:cubicBezTo>
                  <a:cubicBezTo>
                    <a:pt x="4253" y="1"/>
                    <a:pt x="4241" y="1"/>
                    <a:pt x="422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6"/>
            <p:cNvSpPr/>
            <p:nvPr/>
          </p:nvSpPr>
          <p:spPr>
            <a:xfrm>
              <a:off x="2421175" y="3752250"/>
              <a:ext cx="84200" cy="70325"/>
            </a:xfrm>
            <a:custGeom>
              <a:avLst/>
              <a:gdLst/>
              <a:ahLst/>
              <a:cxnLst/>
              <a:rect l="l" t="t" r="r" b="b"/>
              <a:pathLst>
                <a:path w="3368" h="2813" extrusionOk="0">
                  <a:moveTo>
                    <a:pt x="2259" y="0"/>
                  </a:moveTo>
                  <a:cubicBezTo>
                    <a:pt x="1818" y="0"/>
                    <a:pt x="1515" y="258"/>
                    <a:pt x="1279" y="651"/>
                  </a:cubicBezTo>
                  <a:cubicBezTo>
                    <a:pt x="998" y="1109"/>
                    <a:pt x="734" y="1572"/>
                    <a:pt x="464" y="2024"/>
                  </a:cubicBezTo>
                  <a:cubicBezTo>
                    <a:pt x="323" y="2265"/>
                    <a:pt x="188" y="2499"/>
                    <a:pt x="0" y="2810"/>
                  </a:cubicBezTo>
                  <a:cubicBezTo>
                    <a:pt x="212" y="2810"/>
                    <a:pt x="365" y="2808"/>
                    <a:pt x="502" y="2808"/>
                  </a:cubicBezTo>
                  <a:cubicBezTo>
                    <a:pt x="570" y="2808"/>
                    <a:pt x="634" y="2808"/>
                    <a:pt x="698" y="2810"/>
                  </a:cubicBezTo>
                  <a:cubicBezTo>
                    <a:pt x="736" y="2812"/>
                    <a:pt x="773" y="2813"/>
                    <a:pt x="809" y="2813"/>
                  </a:cubicBezTo>
                  <a:cubicBezTo>
                    <a:pt x="1395" y="2813"/>
                    <a:pt x="1853" y="2587"/>
                    <a:pt x="2112" y="2007"/>
                  </a:cubicBezTo>
                  <a:cubicBezTo>
                    <a:pt x="2157" y="1912"/>
                    <a:pt x="2301" y="1860"/>
                    <a:pt x="2406" y="1795"/>
                  </a:cubicBezTo>
                  <a:lnTo>
                    <a:pt x="2406" y="1795"/>
                  </a:lnTo>
                  <a:cubicBezTo>
                    <a:pt x="2406" y="1795"/>
                    <a:pt x="2406" y="1795"/>
                    <a:pt x="2406" y="1795"/>
                  </a:cubicBezTo>
                  <a:lnTo>
                    <a:pt x="2423" y="1784"/>
                  </a:lnTo>
                  <a:lnTo>
                    <a:pt x="2423" y="1784"/>
                  </a:lnTo>
                  <a:cubicBezTo>
                    <a:pt x="2417" y="1788"/>
                    <a:pt x="2412" y="1791"/>
                    <a:pt x="2406" y="1795"/>
                  </a:cubicBezTo>
                  <a:lnTo>
                    <a:pt x="2406" y="1795"/>
                  </a:lnTo>
                  <a:cubicBezTo>
                    <a:pt x="2406" y="1582"/>
                    <a:pt x="2429" y="1380"/>
                    <a:pt x="2703" y="1345"/>
                  </a:cubicBezTo>
                  <a:lnTo>
                    <a:pt x="2703" y="1345"/>
                  </a:lnTo>
                  <a:cubicBezTo>
                    <a:pt x="2704" y="1349"/>
                    <a:pt x="2704" y="1352"/>
                    <a:pt x="2705" y="1355"/>
                  </a:cubicBezTo>
                  <a:lnTo>
                    <a:pt x="2717" y="1344"/>
                  </a:lnTo>
                  <a:lnTo>
                    <a:pt x="2717" y="1344"/>
                  </a:lnTo>
                  <a:cubicBezTo>
                    <a:pt x="2712" y="1344"/>
                    <a:pt x="2707" y="1345"/>
                    <a:pt x="2703" y="1345"/>
                  </a:cubicBezTo>
                  <a:lnTo>
                    <a:pt x="2703" y="1345"/>
                  </a:lnTo>
                  <a:cubicBezTo>
                    <a:pt x="2607" y="772"/>
                    <a:pt x="3257" y="566"/>
                    <a:pt x="3368" y="77"/>
                  </a:cubicBezTo>
                  <a:cubicBezTo>
                    <a:pt x="3057" y="59"/>
                    <a:pt x="2787" y="82"/>
                    <a:pt x="2529" y="30"/>
                  </a:cubicBezTo>
                  <a:cubicBezTo>
                    <a:pt x="2433" y="10"/>
                    <a:pt x="2344" y="0"/>
                    <a:pt x="22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6"/>
            <p:cNvSpPr/>
            <p:nvPr/>
          </p:nvSpPr>
          <p:spPr>
            <a:xfrm>
              <a:off x="2382600" y="3752100"/>
              <a:ext cx="72925" cy="67275"/>
            </a:xfrm>
            <a:custGeom>
              <a:avLst/>
              <a:gdLst/>
              <a:ahLst/>
              <a:cxnLst/>
              <a:rect l="l" t="t" r="r" b="b"/>
              <a:pathLst>
                <a:path w="2917" h="2691" extrusionOk="0">
                  <a:moveTo>
                    <a:pt x="446" y="1490"/>
                  </a:moveTo>
                  <a:lnTo>
                    <a:pt x="429" y="1508"/>
                  </a:lnTo>
                  <a:cubicBezTo>
                    <a:pt x="434" y="1502"/>
                    <a:pt x="440" y="1497"/>
                    <a:pt x="446" y="1491"/>
                  </a:cubicBezTo>
                  <a:lnTo>
                    <a:pt x="446" y="1491"/>
                  </a:lnTo>
                  <a:cubicBezTo>
                    <a:pt x="446" y="1491"/>
                    <a:pt x="446" y="1491"/>
                    <a:pt x="446" y="1490"/>
                  </a:cubicBezTo>
                  <a:close/>
                  <a:moveTo>
                    <a:pt x="2916" y="0"/>
                  </a:moveTo>
                  <a:cubicBezTo>
                    <a:pt x="2359" y="124"/>
                    <a:pt x="1854" y="235"/>
                    <a:pt x="1338" y="347"/>
                  </a:cubicBezTo>
                  <a:cubicBezTo>
                    <a:pt x="1147" y="549"/>
                    <a:pt x="1104" y="907"/>
                    <a:pt x="730" y="910"/>
                  </a:cubicBezTo>
                  <a:lnTo>
                    <a:pt x="730" y="910"/>
                  </a:lnTo>
                  <a:cubicBezTo>
                    <a:pt x="729" y="908"/>
                    <a:pt x="729" y="906"/>
                    <a:pt x="728" y="904"/>
                  </a:cubicBezTo>
                  <a:lnTo>
                    <a:pt x="728" y="904"/>
                  </a:lnTo>
                  <a:lnTo>
                    <a:pt x="716" y="910"/>
                  </a:lnTo>
                  <a:cubicBezTo>
                    <a:pt x="719" y="910"/>
                    <a:pt x="722" y="910"/>
                    <a:pt x="725" y="910"/>
                  </a:cubicBezTo>
                  <a:cubicBezTo>
                    <a:pt x="727" y="910"/>
                    <a:pt x="728" y="910"/>
                    <a:pt x="730" y="910"/>
                  </a:cubicBezTo>
                  <a:lnTo>
                    <a:pt x="730" y="910"/>
                  </a:lnTo>
                  <a:cubicBezTo>
                    <a:pt x="832" y="1200"/>
                    <a:pt x="608" y="1335"/>
                    <a:pt x="446" y="1491"/>
                  </a:cubicBezTo>
                  <a:lnTo>
                    <a:pt x="446" y="1491"/>
                  </a:lnTo>
                  <a:cubicBezTo>
                    <a:pt x="299" y="1843"/>
                    <a:pt x="147" y="2183"/>
                    <a:pt x="0" y="2535"/>
                  </a:cubicBezTo>
                  <a:lnTo>
                    <a:pt x="6" y="2523"/>
                  </a:lnTo>
                  <a:cubicBezTo>
                    <a:pt x="18" y="2564"/>
                    <a:pt x="36" y="2646"/>
                    <a:pt x="59" y="2646"/>
                  </a:cubicBezTo>
                  <a:cubicBezTo>
                    <a:pt x="276" y="2663"/>
                    <a:pt x="497" y="2691"/>
                    <a:pt x="709" y="2691"/>
                  </a:cubicBezTo>
                  <a:cubicBezTo>
                    <a:pt x="1144" y="2691"/>
                    <a:pt x="1539" y="2575"/>
                    <a:pt x="1772" y="2018"/>
                  </a:cubicBezTo>
                  <a:cubicBezTo>
                    <a:pt x="1796" y="1972"/>
                    <a:pt x="1848" y="1948"/>
                    <a:pt x="1884" y="1919"/>
                  </a:cubicBezTo>
                  <a:cubicBezTo>
                    <a:pt x="2212" y="1303"/>
                    <a:pt x="2541" y="687"/>
                    <a:pt x="2916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6"/>
            <p:cNvSpPr/>
            <p:nvPr/>
          </p:nvSpPr>
          <p:spPr>
            <a:xfrm>
              <a:off x="2139150" y="3992450"/>
              <a:ext cx="100175" cy="31425"/>
            </a:xfrm>
            <a:custGeom>
              <a:avLst/>
              <a:gdLst/>
              <a:ahLst/>
              <a:cxnLst/>
              <a:rect l="l" t="t" r="r" b="b"/>
              <a:pathLst>
                <a:path w="4007" h="1257" extrusionOk="0">
                  <a:moveTo>
                    <a:pt x="827" y="1"/>
                  </a:moveTo>
                  <a:cubicBezTo>
                    <a:pt x="732" y="1"/>
                    <a:pt x="636" y="3"/>
                    <a:pt x="540" y="7"/>
                  </a:cubicBezTo>
                  <a:cubicBezTo>
                    <a:pt x="426" y="13"/>
                    <a:pt x="317" y="157"/>
                    <a:pt x="203" y="246"/>
                  </a:cubicBezTo>
                  <a:lnTo>
                    <a:pt x="203" y="246"/>
                  </a:lnTo>
                  <a:cubicBezTo>
                    <a:pt x="204" y="245"/>
                    <a:pt x="205" y="243"/>
                    <a:pt x="205" y="242"/>
                  </a:cubicBezTo>
                  <a:lnTo>
                    <a:pt x="205" y="242"/>
                  </a:lnTo>
                  <a:lnTo>
                    <a:pt x="194" y="254"/>
                  </a:lnTo>
                  <a:cubicBezTo>
                    <a:pt x="197" y="251"/>
                    <a:pt x="200" y="249"/>
                    <a:pt x="203" y="246"/>
                  </a:cubicBezTo>
                  <a:lnTo>
                    <a:pt x="203" y="246"/>
                  </a:lnTo>
                  <a:cubicBezTo>
                    <a:pt x="157" y="345"/>
                    <a:pt x="105" y="449"/>
                    <a:pt x="59" y="547"/>
                  </a:cubicBezTo>
                  <a:lnTo>
                    <a:pt x="65" y="541"/>
                  </a:lnTo>
                  <a:lnTo>
                    <a:pt x="65" y="541"/>
                  </a:lnTo>
                  <a:cubicBezTo>
                    <a:pt x="41" y="629"/>
                    <a:pt x="12" y="717"/>
                    <a:pt x="0" y="782"/>
                  </a:cubicBezTo>
                  <a:cubicBezTo>
                    <a:pt x="393" y="858"/>
                    <a:pt x="769" y="923"/>
                    <a:pt x="1144" y="1005"/>
                  </a:cubicBezTo>
                  <a:cubicBezTo>
                    <a:pt x="1473" y="1075"/>
                    <a:pt x="1789" y="1216"/>
                    <a:pt x="2118" y="1239"/>
                  </a:cubicBezTo>
                  <a:cubicBezTo>
                    <a:pt x="2353" y="1253"/>
                    <a:pt x="2590" y="1257"/>
                    <a:pt x="2826" y="1257"/>
                  </a:cubicBezTo>
                  <a:cubicBezTo>
                    <a:pt x="3220" y="1257"/>
                    <a:pt x="3615" y="1245"/>
                    <a:pt x="4007" y="1245"/>
                  </a:cubicBezTo>
                  <a:lnTo>
                    <a:pt x="4007" y="1016"/>
                  </a:lnTo>
                  <a:cubicBezTo>
                    <a:pt x="3450" y="799"/>
                    <a:pt x="2828" y="717"/>
                    <a:pt x="2394" y="248"/>
                  </a:cubicBezTo>
                  <a:lnTo>
                    <a:pt x="2411" y="248"/>
                  </a:lnTo>
                  <a:cubicBezTo>
                    <a:pt x="2159" y="183"/>
                    <a:pt x="1918" y="90"/>
                    <a:pt x="1660" y="54"/>
                  </a:cubicBezTo>
                  <a:cubicBezTo>
                    <a:pt x="1385" y="19"/>
                    <a:pt x="1107" y="1"/>
                    <a:pt x="82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6"/>
            <p:cNvSpPr/>
            <p:nvPr/>
          </p:nvSpPr>
          <p:spPr>
            <a:xfrm>
              <a:off x="2608750" y="3706050"/>
              <a:ext cx="60150" cy="60750"/>
            </a:xfrm>
            <a:custGeom>
              <a:avLst/>
              <a:gdLst/>
              <a:ahLst/>
              <a:cxnLst/>
              <a:rect l="l" t="t" r="r" b="b"/>
              <a:pathLst>
                <a:path w="2406" h="2430" extrusionOk="0">
                  <a:moveTo>
                    <a:pt x="1796" y="106"/>
                  </a:moveTo>
                  <a:lnTo>
                    <a:pt x="1784" y="118"/>
                  </a:lnTo>
                  <a:cubicBezTo>
                    <a:pt x="1789" y="117"/>
                    <a:pt x="1795" y="116"/>
                    <a:pt x="1800" y="115"/>
                  </a:cubicBezTo>
                  <a:lnTo>
                    <a:pt x="1800" y="115"/>
                  </a:lnTo>
                  <a:cubicBezTo>
                    <a:pt x="1799" y="112"/>
                    <a:pt x="1797" y="109"/>
                    <a:pt x="1796" y="106"/>
                  </a:cubicBezTo>
                  <a:close/>
                  <a:moveTo>
                    <a:pt x="2382" y="0"/>
                  </a:moveTo>
                  <a:lnTo>
                    <a:pt x="2382" y="0"/>
                  </a:lnTo>
                  <a:cubicBezTo>
                    <a:pt x="2183" y="46"/>
                    <a:pt x="1994" y="81"/>
                    <a:pt x="1800" y="115"/>
                  </a:cubicBezTo>
                  <a:lnTo>
                    <a:pt x="1800" y="115"/>
                  </a:lnTo>
                  <a:cubicBezTo>
                    <a:pt x="1919" y="354"/>
                    <a:pt x="1700" y="436"/>
                    <a:pt x="1561" y="522"/>
                  </a:cubicBezTo>
                  <a:cubicBezTo>
                    <a:pt x="886" y="968"/>
                    <a:pt x="388" y="1573"/>
                    <a:pt x="1" y="2277"/>
                  </a:cubicBezTo>
                  <a:cubicBezTo>
                    <a:pt x="36" y="2323"/>
                    <a:pt x="83" y="2376"/>
                    <a:pt x="118" y="2429"/>
                  </a:cubicBezTo>
                  <a:cubicBezTo>
                    <a:pt x="634" y="2306"/>
                    <a:pt x="1150" y="2194"/>
                    <a:pt x="1661" y="2030"/>
                  </a:cubicBezTo>
                  <a:cubicBezTo>
                    <a:pt x="1995" y="1925"/>
                    <a:pt x="2347" y="1737"/>
                    <a:pt x="2376" y="1314"/>
                  </a:cubicBezTo>
                  <a:cubicBezTo>
                    <a:pt x="2406" y="869"/>
                    <a:pt x="2382" y="417"/>
                    <a:pt x="2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6"/>
            <p:cNvSpPr/>
            <p:nvPr/>
          </p:nvSpPr>
          <p:spPr>
            <a:xfrm>
              <a:off x="2250175" y="3835250"/>
              <a:ext cx="48400" cy="65575"/>
            </a:xfrm>
            <a:custGeom>
              <a:avLst/>
              <a:gdLst/>
              <a:ahLst/>
              <a:cxnLst/>
              <a:rect l="l" t="t" r="r" b="b"/>
              <a:pathLst>
                <a:path w="1936" h="2623" extrusionOk="0">
                  <a:moveTo>
                    <a:pt x="1936" y="1"/>
                  </a:moveTo>
                  <a:lnTo>
                    <a:pt x="1936" y="1"/>
                  </a:lnTo>
                  <a:cubicBezTo>
                    <a:pt x="1607" y="141"/>
                    <a:pt x="1349" y="341"/>
                    <a:pt x="1085" y="353"/>
                  </a:cubicBezTo>
                  <a:cubicBezTo>
                    <a:pt x="663" y="382"/>
                    <a:pt x="469" y="646"/>
                    <a:pt x="375" y="969"/>
                  </a:cubicBezTo>
                  <a:cubicBezTo>
                    <a:pt x="223" y="1497"/>
                    <a:pt x="135" y="2042"/>
                    <a:pt x="0" y="2623"/>
                  </a:cubicBezTo>
                  <a:cubicBezTo>
                    <a:pt x="440" y="2394"/>
                    <a:pt x="815" y="2224"/>
                    <a:pt x="1162" y="2019"/>
                  </a:cubicBezTo>
                  <a:cubicBezTo>
                    <a:pt x="1320" y="1925"/>
                    <a:pt x="1502" y="1802"/>
                    <a:pt x="1566" y="1637"/>
                  </a:cubicBezTo>
                  <a:cubicBezTo>
                    <a:pt x="1789" y="1115"/>
                    <a:pt x="1871" y="570"/>
                    <a:pt x="193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6"/>
            <p:cNvSpPr/>
            <p:nvPr/>
          </p:nvSpPr>
          <p:spPr>
            <a:xfrm>
              <a:off x="2108350" y="4013450"/>
              <a:ext cx="65725" cy="26275"/>
            </a:xfrm>
            <a:custGeom>
              <a:avLst/>
              <a:gdLst/>
              <a:ahLst/>
              <a:cxnLst/>
              <a:rect l="l" t="t" r="r" b="b"/>
              <a:pathLst>
                <a:path w="2629" h="1051" extrusionOk="0">
                  <a:moveTo>
                    <a:pt x="857" y="0"/>
                  </a:moveTo>
                  <a:lnTo>
                    <a:pt x="857" y="229"/>
                  </a:lnTo>
                  <a:cubicBezTo>
                    <a:pt x="854" y="351"/>
                    <a:pt x="828" y="400"/>
                    <a:pt x="787" y="400"/>
                  </a:cubicBezTo>
                  <a:cubicBezTo>
                    <a:pt x="748" y="400"/>
                    <a:pt x="696" y="359"/>
                    <a:pt x="634" y="294"/>
                  </a:cubicBezTo>
                  <a:cubicBezTo>
                    <a:pt x="617" y="305"/>
                    <a:pt x="602" y="311"/>
                    <a:pt x="587" y="311"/>
                  </a:cubicBezTo>
                  <a:cubicBezTo>
                    <a:pt x="571" y="311"/>
                    <a:pt x="555" y="303"/>
                    <a:pt x="540" y="288"/>
                  </a:cubicBezTo>
                  <a:cubicBezTo>
                    <a:pt x="364" y="499"/>
                    <a:pt x="182" y="716"/>
                    <a:pt x="0" y="927"/>
                  </a:cubicBezTo>
                  <a:cubicBezTo>
                    <a:pt x="106" y="968"/>
                    <a:pt x="211" y="1009"/>
                    <a:pt x="323" y="1051"/>
                  </a:cubicBezTo>
                  <a:cubicBezTo>
                    <a:pt x="1044" y="880"/>
                    <a:pt x="1772" y="722"/>
                    <a:pt x="2628" y="523"/>
                  </a:cubicBezTo>
                  <a:cubicBezTo>
                    <a:pt x="1942" y="323"/>
                    <a:pt x="1396" y="165"/>
                    <a:pt x="85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6"/>
            <p:cNvSpPr/>
            <p:nvPr/>
          </p:nvSpPr>
          <p:spPr>
            <a:xfrm>
              <a:off x="2643500" y="3659550"/>
              <a:ext cx="31575" cy="43000"/>
            </a:xfrm>
            <a:custGeom>
              <a:avLst/>
              <a:gdLst/>
              <a:ahLst/>
              <a:cxnLst/>
              <a:rect l="l" t="t" r="r" b="b"/>
              <a:pathLst>
                <a:path w="1263" h="1720" extrusionOk="0">
                  <a:moveTo>
                    <a:pt x="869" y="1"/>
                  </a:moveTo>
                  <a:cubicBezTo>
                    <a:pt x="582" y="505"/>
                    <a:pt x="288" y="1016"/>
                    <a:pt x="1" y="1532"/>
                  </a:cubicBezTo>
                  <a:cubicBezTo>
                    <a:pt x="194" y="1590"/>
                    <a:pt x="388" y="1655"/>
                    <a:pt x="576" y="1720"/>
                  </a:cubicBezTo>
                  <a:cubicBezTo>
                    <a:pt x="1262" y="1297"/>
                    <a:pt x="969" y="646"/>
                    <a:pt x="1022" y="71"/>
                  </a:cubicBezTo>
                  <a:cubicBezTo>
                    <a:pt x="975" y="42"/>
                    <a:pt x="922" y="18"/>
                    <a:pt x="86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6"/>
            <p:cNvSpPr/>
            <p:nvPr/>
          </p:nvSpPr>
          <p:spPr>
            <a:xfrm>
              <a:off x="2635600" y="3697825"/>
              <a:ext cx="22300" cy="21000"/>
            </a:xfrm>
            <a:custGeom>
              <a:avLst/>
              <a:gdLst/>
              <a:ahLst/>
              <a:cxnLst/>
              <a:rect l="l" t="t" r="r" b="b"/>
              <a:pathLst>
                <a:path w="892" h="840" extrusionOk="0">
                  <a:moveTo>
                    <a:pt x="317" y="1"/>
                  </a:moveTo>
                  <a:cubicBezTo>
                    <a:pt x="213" y="99"/>
                    <a:pt x="104" y="202"/>
                    <a:pt x="6" y="300"/>
                  </a:cubicBezTo>
                  <a:lnTo>
                    <a:pt x="6" y="300"/>
                  </a:lnTo>
                  <a:lnTo>
                    <a:pt x="6" y="294"/>
                  </a:lnTo>
                  <a:lnTo>
                    <a:pt x="0" y="306"/>
                  </a:lnTo>
                  <a:cubicBezTo>
                    <a:pt x="2" y="304"/>
                    <a:pt x="4" y="302"/>
                    <a:pt x="6" y="300"/>
                  </a:cubicBezTo>
                  <a:lnTo>
                    <a:pt x="6" y="300"/>
                  </a:lnTo>
                  <a:lnTo>
                    <a:pt x="6" y="840"/>
                  </a:lnTo>
                  <a:cubicBezTo>
                    <a:pt x="274" y="683"/>
                    <a:pt x="501" y="560"/>
                    <a:pt x="716" y="438"/>
                  </a:cubicBezTo>
                  <a:lnTo>
                    <a:pt x="716" y="438"/>
                  </a:lnTo>
                  <a:cubicBezTo>
                    <a:pt x="714" y="441"/>
                    <a:pt x="712" y="444"/>
                    <a:pt x="710" y="447"/>
                  </a:cubicBezTo>
                  <a:lnTo>
                    <a:pt x="722" y="435"/>
                  </a:lnTo>
                  <a:lnTo>
                    <a:pt x="722" y="435"/>
                  </a:lnTo>
                  <a:cubicBezTo>
                    <a:pt x="720" y="436"/>
                    <a:pt x="718" y="437"/>
                    <a:pt x="716" y="438"/>
                  </a:cubicBezTo>
                  <a:lnTo>
                    <a:pt x="716" y="438"/>
                  </a:lnTo>
                  <a:cubicBezTo>
                    <a:pt x="778" y="353"/>
                    <a:pt x="835" y="268"/>
                    <a:pt x="892" y="183"/>
                  </a:cubicBezTo>
                  <a:cubicBezTo>
                    <a:pt x="704" y="124"/>
                    <a:pt x="510" y="59"/>
                    <a:pt x="3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6"/>
            <p:cNvSpPr/>
            <p:nvPr/>
          </p:nvSpPr>
          <p:spPr>
            <a:xfrm>
              <a:off x="2074600" y="4086475"/>
              <a:ext cx="12050" cy="44175"/>
            </a:xfrm>
            <a:custGeom>
              <a:avLst/>
              <a:gdLst/>
              <a:ahLst/>
              <a:cxnLst/>
              <a:rect l="l" t="t" r="r" b="b"/>
              <a:pathLst>
                <a:path w="482" h="1767" extrusionOk="0">
                  <a:moveTo>
                    <a:pt x="329" y="1"/>
                  </a:moveTo>
                  <a:cubicBezTo>
                    <a:pt x="42" y="547"/>
                    <a:pt x="124" y="1174"/>
                    <a:pt x="1" y="1761"/>
                  </a:cubicBezTo>
                  <a:cubicBezTo>
                    <a:pt x="60" y="1767"/>
                    <a:pt x="124" y="1767"/>
                    <a:pt x="183" y="1767"/>
                  </a:cubicBezTo>
                  <a:cubicBezTo>
                    <a:pt x="277" y="1186"/>
                    <a:pt x="382" y="617"/>
                    <a:pt x="482" y="36"/>
                  </a:cubicBezTo>
                  <a:cubicBezTo>
                    <a:pt x="429" y="24"/>
                    <a:pt x="382" y="13"/>
                    <a:pt x="3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6"/>
            <p:cNvSpPr/>
            <p:nvPr/>
          </p:nvSpPr>
          <p:spPr>
            <a:xfrm>
              <a:off x="2239600" y="4017850"/>
              <a:ext cx="32000" cy="5750"/>
            </a:xfrm>
            <a:custGeom>
              <a:avLst/>
              <a:gdLst/>
              <a:ahLst/>
              <a:cxnLst/>
              <a:rect l="l" t="t" r="r" b="b"/>
              <a:pathLst>
                <a:path w="1280" h="230" extrusionOk="0">
                  <a:moveTo>
                    <a:pt x="1" y="0"/>
                  </a:moveTo>
                  <a:lnTo>
                    <a:pt x="1" y="229"/>
                  </a:lnTo>
                  <a:lnTo>
                    <a:pt x="1280" y="229"/>
                  </a:lnTo>
                  <a:cubicBezTo>
                    <a:pt x="1280" y="217"/>
                    <a:pt x="1274" y="194"/>
                    <a:pt x="1274" y="1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6"/>
            <p:cNvSpPr/>
            <p:nvPr/>
          </p:nvSpPr>
          <p:spPr>
            <a:xfrm>
              <a:off x="2486300" y="3965075"/>
              <a:ext cx="14100" cy="7450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263" y="0"/>
                  </a:moveTo>
                  <a:cubicBezTo>
                    <a:pt x="161" y="0"/>
                    <a:pt x="67" y="30"/>
                    <a:pt x="0" y="158"/>
                  </a:cubicBezTo>
                  <a:cubicBezTo>
                    <a:pt x="76" y="263"/>
                    <a:pt x="147" y="298"/>
                    <a:pt x="215" y="298"/>
                  </a:cubicBezTo>
                  <a:cubicBezTo>
                    <a:pt x="337" y="298"/>
                    <a:pt x="450" y="184"/>
                    <a:pt x="563" y="158"/>
                  </a:cubicBezTo>
                  <a:cubicBezTo>
                    <a:pt x="551" y="111"/>
                    <a:pt x="551" y="70"/>
                    <a:pt x="551" y="23"/>
                  </a:cubicBezTo>
                  <a:cubicBezTo>
                    <a:pt x="547" y="23"/>
                    <a:pt x="542" y="23"/>
                    <a:pt x="537" y="23"/>
                  </a:cubicBezTo>
                  <a:cubicBezTo>
                    <a:pt x="448" y="23"/>
                    <a:pt x="352" y="0"/>
                    <a:pt x="2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6"/>
            <p:cNvSpPr/>
            <p:nvPr/>
          </p:nvSpPr>
          <p:spPr>
            <a:xfrm>
              <a:off x="2520175" y="3922950"/>
              <a:ext cx="4125" cy="2825"/>
            </a:xfrm>
            <a:custGeom>
              <a:avLst/>
              <a:gdLst/>
              <a:ahLst/>
              <a:cxnLst/>
              <a:rect l="l" t="t" r="r" b="b"/>
              <a:pathLst>
                <a:path w="165" h="113" extrusionOk="0">
                  <a:moveTo>
                    <a:pt x="0" y="1"/>
                  </a:moveTo>
                  <a:cubicBezTo>
                    <a:pt x="30" y="42"/>
                    <a:pt x="59" y="83"/>
                    <a:pt x="94" y="112"/>
                  </a:cubicBezTo>
                  <a:lnTo>
                    <a:pt x="164" y="24"/>
                  </a:lnTo>
                  <a:cubicBezTo>
                    <a:pt x="106" y="13"/>
                    <a:pt x="53" y="7"/>
                    <a:pt x="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6"/>
            <p:cNvSpPr/>
            <p:nvPr/>
          </p:nvSpPr>
          <p:spPr>
            <a:xfrm>
              <a:off x="2607725" y="3762950"/>
              <a:ext cx="4125" cy="5150"/>
            </a:xfrm>
            <a:custGeom>
              <a:avLst/>
              <a:gdLst/>
              <a:ahLst/>
              <a:cxnLst/>
              <a:rect l="l" t="t" r="r" b="b"/>
              <a:pathLst>
                <a:path w="165" h="206" extrusionOk="0">
                  <a:moveTo>
                    <a:pt x="47" y="1"/>
                  </a:moveTo>
                  <a:cubicBezTo>
                    <a:pt x="36" y="65"/>
                    <a:pt x="12" y="135"/>
                    <a:pt x="0" y="206"/>
                  </a:cubicBezTo>
                  <a:cubicBezTo>
                    <a:pt x="59" y="188"/>
                    <a:pt x="106" y="165"/>
                    <a:pt x="165" y="153"/>
                  </a:cubicBezTo>
                  <a:cubicBezTo>
                    <a:pt x="124" y="100"/>
                    <a:pt x="88" y="47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6"/>
            <p:cNvSpPr/>
            <p:nvPr/>
          </p:nvSpPr>
          <p:spPr>
            <a:xfrm>
              <a:off x="2252950" y="3845825"/>
              <a:ext cx="3250" cy="4125"/>
            </a:xfrm>
            <a:custGeom>
              <a:avLst/>
              <a:gdLst/>
              <a:ahLst/>
              <a:cxnLst/>
              <a:rect l="l" t="t" r="r" b="b"/>
              <a:pathLst>
                <a:path w="130" h="165" extrusionOk="0">
                  <a:moveTo>
                    <a:pt x="118" y="0"/>
                  </a:moveTo>
                  <a:cubicBezTo>
                    <a:pt x="77" y="12"/>
                    <a:pt x="36" y="29"/>
                    <a:pt x="0" y="41"/>
                  </a:cubicBezTo>
                  <a:cubicBezTo>
                    <a:pt x="42" y="88"/>
                    <a:pt x="94" y="129"/>
                    <a:pt x="130" y="164"/>
                  </a:cubicBezTo>
                  <a:cubicBezTo>
                    <a:pt x="124" y="106"/>
                    <a:pt x="124" y="59"/>
                    <a:pt x="118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6"/>
            <p:cNvSpPr/>
            <p:nvPr/>
          </p:nvSpPr>
          <p:spPr>
            <a:xfrm>
              <a:off x="2332450" y="3858425"/>
              <a:ext cx="4275" cy="3550"/>
            </a:xfrm>
            <a:custGeom>
              <a:avLst/>
              <a:gdLst/>
              <a:ahLst/>
              <a:cxnLst/>
              <a:rect l="l" t="t" r="r" b="b"/>
              <a:pathLst>
                <a:path w="171" h="142" extrusionOk="0">
                  <a:moveTo>
                    <a:pt x="71" y="1"/>
                  </a:moveTo>
                  <a:cubicBezTo>
                    <a:pt x="47" y="42"/>
                    <a:pt x="24" y="94"/>
                    <a:pt x="0" y="141"/>
                  </a:cubicBezTo>
                  <a:cubicBezTo>
                    <a:pt x="59" y="141"/>
                    <a:pt x="112" y="130"/>
                    <a:pt x="170" y="124"/>
                  </a:cubicBezTo>
                  <a:cubicBezTo>
                    <a:pt x="141" y="83"/>
                    <a:pt x="106" y="42"/>
                    <a:pt x="7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16"/>
            <p:cNvSpPr/>
            <p:nvPr/>
          </p:nvSpPr>
          <p:spPr>
            <a:xfrm>
              <a:off x="2335950" y="4215200"/>
              <a:ext cx="163575" cy="59675"/>
            </a:xfrm>
            <a:custGeom>
              <a:avLst/>
              <a:gdLst/>
              <a:ahLst/>
              <a:cxnLst/>
              <a:rect l="l" t="t" r="r" b="b"/>
              <a:pathLst>
                <a:path w="6543" h="2387" extrusionOk="0">
                  <a:moveTo>
                    <a:pt x="4409" y="1"/>
                  </a:moveTo>
                  <a:cubicBezTo>
                    <a:pt x="4095" y="1"/>
                    <a:pt x="3776" y="60"/>
                    <a:pt x="3450" y="190"/>
                  </a:cubicBezTo>
                  <a:cubicBezTo>
                    <a:pt x="2289" y="654"/>
                    <a:pt x="1121" y="1111"/>
                    <a:pt x="1" y="1563"/>
                  </a:cubicBezTo>
                  <a:cubicBezTo>
                    <a:pt x="107" y="1722"/>
                    <a:pt x="259" y="1956"/>
                    <a:pt x="406" y="2191"/>
                  </a:cubicBezTo>
                  <a:lnTo>
                    <a:pt x="388" y="2185"/>
                  </a:lnTo>
                  <a:lnTo>
                    <a:pt x="552" y="2343"/>
                  </a:lnTo>
                  <a:lnTo>
                    <a:pt x="541" y="2332"/>
                  </a:lnTo>
                  <a:lnTo>
                    <a:pt x="541" y="2332"/>
                  </a:lnTo>
                  <a:cubicBezTo>
                    <a:pt x="783" y="2367"/>
                    <a:pt x="1023" y="2386"/>
                    <a:pt x="1260" y="2386"/>
                  </a:cubicBezTo>
                  <a:cubicBezTo>
                    <a:pt x="1817" y="2386"/>
                    <a:pt x="2359" y="2280"/>
                    <a:pt x="2881" y="2021"/>
                  </a:cubicBezTo>
                  <a:cubicBezTo>
                    <a:pt x="3843" y="1546"/>
                    <a:pt x="4858" y="1211"/>
                    <a:pt x="5903" y="982"/>
                  </a:cubicBezTo>
                  <a:cubicBezTo>
                    <a:pt x="6096" y="935"/>
                    <a:pt x="6272" y="865"/>
                    <a:pt x="6542" y="777"/>
                  </a:cubicBezTo>
                  <a:cubicBezTo>
                    <a:pt x="6237" y="607"/>
                    <a:pt x="6032" y="484"/>
                    <a:pt x="5815" y="372"/>
                  </a:cubicBezTo>
                  <a:cubicBezTo>
                    <a:pt x="5354" y="139"/>
                    <a:pt x="4887" y="1"/>
                    <a:pt x="440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16"/>
            <p:cNvSpPr/>
            <p:nvPr/>
          </p:nvSpPr>
          <p:spPr>
            <a:xfrm>
              <a:off x="2374100" y="4237725"/>
              <a:ext cx="200075" cy="57175"/>
            </a:xfrm>
            <a:custGeom>
              <a:avLst/>
              <a:gdLst/>
              <a:ahLst/>
              <a:cxnLst/>
              <a:rect l="l" t="t" r="r" b="b"/>
              <a:pathLst>
                <a:path w="8003" h="2287" extrusionOk="0">
                  <a:moveTo>
                    <a:pt x="6078" y="0"/>
                  </a:moveTo>
                  <a:cubicBezTo>
                    <a:pt x="5873" y="0"/>
                    <a:pt x="5668" y="19"/>
                    <a:pt x="5462" y="64"/>
                  </a:cubicBezTo>
                  <a:cubicBezTo>
                    <a:pt x="4019" y="381"/>
                    <a:pt x="2581" y="744"/>
                    <a:pt x="1238" y="1407"/>
                  </a:cubicBezTo>
                  <a:cubicBezTo>
                    <a:pt x="1027" y="1519"/>
                    <a:pt x="775" y="1530"/>
                    <a:pt x="540" y="1595"/>
                  </a:cubicBezTo>
                  <a:cubicBezTo>
                    <a:pt x="393" y="1642"/>
                    <a:pt x="247" y="1695"/>
                    <a:pt x="0" y="1771"/>
                  </a:cubicBezTo>
                  <a:cubicBezTo>
                    <a:pt x="270" y="1894"/>
                    <a:pt x="423" y="1959"/>
                    <a:pt x="581" y="2017"/>
                  </a:cubicBezTo>
                  <a:cubicBezTo>
                    <a:pt x="1076" y="2210"/>
                    <a:pt x="1568" y="2286"/>
                    <a:pt x="2058" y="2286"/>
                  </a:cubicBezTo>
                  <a:cubicBezTo>
                    <a:pt x="2760" y="2286"/>
                    <a:pt x="3459" y="2131"/>
                    <a:pt x="4160" y="1941"/>
                  </a:cubicBezTo>
                  <a:cubicBezTo>
                    <a:pt x="4189" y="1284"/>
                    <a:pt x="4265" y="1114"/>
                    <a:pt x="4758" y="1032"/>
                  </a:cubicBezTo>
                  <a:cubicBezTo>
                    <a:pt x="5110" y="973"/>
                    <a:pt x="5391" y="844"/>
                    <a:pt x="5667" y="627"/>
                  </a:cubicBezTo>
                  <a:cubicBezTo>
                    <a:pt x="5845" y="496"/>
                    <a:pt x="5967" y="429"/>
                    <a:pt x="6089" y="429"/>
                  </a:cubicBezTo>
                  <a:cubicBezTo>
                    <a:pt x="6245" y="429"/>
                    <a:pt x="6400" y="538"/>
                    <a:pt x="6670" y="762"/>
                  </a:cubicBezTo>
                  <a:cubicBezTo>
                    <a:pt x="7110" y="639"/>
                    <a:pt x="7562" y="504"/>
                    <a:pt x="8002" y="381"/>
                  </a:cubicBezTo>
                  <a:cubicBezTo>
                    <a:pt x="7350" y="185"/>
                    <a:pt x="6714" y="0"/>
                    <a:pt x="607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6"/>
            <p:cNvSpPr/>
            <p:nvPr/>
          </p:nvSpPr>
          <p:spPr>
            <a:xfrm>
              <a:off x="2267900" y="4170725"/>
              <a:ext cx="147425" cy="52250"/>
            </a:xfrm>
            <a:custGeom>
              <a:avLst/>
              <a:gdLst/>
              <a:ahLst/>
              <a:cxnLst/>
              <a:rect l="l" t="t" r="r" b="b"/>
              <a:pathLst>
                <a:path w="5897" h="2090" extrusionOk="0">
                  <a:moveTo>
                    <a:pt x="4799" y="1"/>
                  </a:moveTo>
                  <a:cubicBezTo>
                    <a:pt x="4768" y="1"/>
                    <a:pt x="4737" y="2"/>
                    <a:pt x="4706" y="4"/>
                  </a:cubicBezTo>
                  <a:cubicBezTo>
                    <a:pt x="4554" y="14"/>
                    <a:pt x="4403" y="17"/>
                    <a:pt x="4251" y="17"/>
                  </a:cubicBezTo>
                  <a:cubicBezTo>
                    <a:pt x="4121" y="17"/>
                    <a:pt x="3991" y="15"/>
                    <a:pt x="3861" y="15"/>
                  </a:cubicBezTo>
                  <a:cubicBezTo>
                    <a:pt x="3712" y="15"/>
                    <a:pt x="3563" y="17"/>
                    <a:pt x="3415" y="28"/>
                  </a:cubicBezTo>
                  <a:cubicBezTo>
                    <a:pt x="2658" y="75"/>
                    <a:pt x="1937" y="251"/>
                    <a:pt x="1309" y="732"/>
                  </a:cubicBezTo>
                  <a:cubicBezTo>
                    <a:pt x="928" y="1025"/>
                    <a:pt x="488" y="1230"/>
                    <a:pt x="1" y="1512"/>
                  </a:cubicBezTo>
                  <a:cubicBezTo>
                    <a:pt x="338" y="1801"/>
                    <a:pt x="689" y="2089"/>
                    <a:pt x="1109" y="2089"/>
                  </a:cubicBezTo>
                  <a:cubicBezTo>
                    <a:pt x="1149" y="2089"/>
                    <a:pt x="1191" y="2087"/>
                    <a:pt x="1233" y="2081"/>
                  </a:cubicBezTo>
                  <a:cubicBezTo>
                    <a:pt x="1925" y="1964"/>
                    <a:pt x="2600" y="1770"/>
                    <a:pt x="3263" y="1553"/>
                  </a:cubicBezTo>
                  <a:cubicBezTo>
                    <a:pt x="4096" y="1277"/>
                    <a:pt x="4899" y="955"/>
                    <a:pt x="5715" y="649"/>
                  </a:cubicBezTo>
                  <a:cubicBezTo>
                    <a:pt x="5773" y="626"/>
                    <a:pt x="5820" y="573"/>
                    <a:pt x="5897" y="515"/>
                  </a:cubicBezTo>
                  <a:cubicBezTo>
                    <a:pt x="5551" y="229"/>
                    <a:pt x="5232" y="1"/>
                    <a:pt x="479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6"/>
            <p:cNvSpPr/>
            <p:nvPr/>
          </p:nvSpPr>
          <p:spPr>
            <a:xfrm>
              <a:off x="2223625" y="4147375"/>
              <a:ext cx="156200" cy="55250"/>
            </a:xfrm>
            <a:custGeom>
              <a:avLst/>
              <a:gdLst/>
              <a:ahLst/>
              <a:cxnLst/>
              <a:rect l="l" t="t" r="r" b="b"/>
              <a:pathLst>
                <a:path w="6248" h="2210" extrusionOk="0">
                  <a:moveTo>
                    <a:pt x="1068" y="932"/>
                  </a:moveTo>
                  <a:lnTo>
                    <a:pt x="1050" y="938"/>
                  </a:lnTo>
                  <a:cubicBezTo>
                    <a:pt x="1054" y="941"/>
                    <a:pt x="1057" y="944"/>
                    <a:pt x="1061" y="947"/>
                  </a:cubicBezTo>
                  <a:lnTo>
                    <a:pt x="1061" y="947"/>
                  </a:lnTo>
                  <a:cubicBezTo>
                    <a:pt x="1063" y="942"/>
                    <a:pt x="1066" y="937"/>
                    <a:pt x="1068" y="932"/>
                  </a:cubicBezTo>
                  <a:close/>
                  <a:moveTo>
                    <a:pt x="3962" y="1"/>
                  </a:moveTo>
                  <a:cubicBezTo>
                    <a:pt x="3570" y="1"/>
                    <a:pt x="3177" y="69"/>
                    <a:pt x="2775" y="228"/>
                  </a:cubicBezTo>
                  <a:cubicBezTo>
                    <a:pt x="2347" y="393"/>
                    <a:pt x="1948" y="627"/>
                    <a:pt x="1531" y="821"/>
                  </a:cubicBezTo>
                  <a:cubicBezTo>
                    <a:pt x="1420" y="868"/>
                    <a:pt x="1327" y="1003"/>
                    <a:pt x="1202" y="1003"/>
                  </a:cubicBezTo>
                  <a:cubicBezTo>
                    <a:pt x="1160" y="1003"/>
                    <a:pt x="1113" y="987"/>
                    <a:pt x="1061" y="947"/>
                  </a:cubicBezTo>
                  <a:lnTo>
                    <a:pt x="1061" y="947"/>
                  </a:lnTo>
                  <a:cubicBezTo>
                    <a:pt x="1018" y="1040"/>
                    <a:pt x="988" y="1169"/>
                    <a:pt x="909" y="1208"/>
                  </a:cubicBezTo>
                  <a:cubicBezTo>
                    <a:pt x="640" y="1349"/>
                    <a:pt x="352" y="1449"/>
                    <a:pt x="0" y="1589"/>
                  </a:cubicBezTo>
                  <a:cubicBezTo>
                    <a:pt x="495" y="1819"/>
                    <a:pt x="890" y="2209"/>
                    <a:pt x="1389" y="2209"/>
                  </a:cubicBezTo>
                  <a:cubicBezTo>
                    <a:pt x="1529" y="2209"/>
                    <a:pt x="1676" y="2179"/>
                    <a:pt x="1836" y="2106"/>
                  </a:cubicBezTo>
                  <a:cubicBezTo>
                    <a:pt x="2053" y="2000"/>
                    <a:pt x="2276" y="1912"/>
                    <a:pt x="2470" y="1771"/>
                  </a:cubicBezTo>
                  <a:cubicBezTo>
                    <a:pt x="3238" y="1202"/>
                    <a:pt x="4054" y="745"/>
                    <a:pt x="5063" y="745"/>
                  </a:cubicBezTo>
                  <a:cubicBezTo>
                    <a:pt x="5415" y="745"/>
                    <a:pt x="5761" y="668"/>
                    <a:pt x="6248" y="604"/>
                  </a:cubicBezTo>
                  <a:cubicBezTo>
                    <a:pt x="5458" y="253"/>
                    <a:pt x="4713" y="1"/>
                    <a:pt x="3962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6"/>
            <p:cNvSpPr/>
            <p:nvPr/>
          </p:nvSpPr>
          <p:spPr>
            <a:xfrm>
              <a:off x="2298425" y="4191450"/>
              <a:ext cx="156950" cy="52450"/>
            </a:xfrm>
            <a:custGeom>
              <a:avLst/>
              <a:gdLst/>
              <a:ahLst/>
              <a:cxnLst/>
              <a:rect l="l" t="t" r="r" b="b"/>
              <a:pathLst>
                <a:path w="6278" h="2098" extrusionOk="0">
                  <a:moveTo>
                    <a:pt x="28" y="1650"/>
                  </a:moveTo>
                  <a:cubicBezTo>
                    <a:pt x="19" y="1659"/>
                    <a:pt x="9" y="1669"/>
                    <a:pt x="0" y="1680"/>
                  </a:cubicBezTo>
                  <a:cubicBezTo>
                    <a:pt x="12" y="1672"/>
                    <a:pt x="21" y="1662"/>
                    <a:pt x="28" y="1650"/>
                  </a:cubicBezTo>
                  <a:close/>
                  <a:moveTo>
                    <a:pt x="4725" y="1"/>
                  </a:moveTo>
                  <a:cubicBezTo>
                    <a:pt x="4472" y="1"/>
                    <a:pt x="4211" y="55"/>
                    <a:pt x="3936" y="167"/>
                  </a:cubicBezTo>
                  <a:cubicBezTo>
                    <a:pt x="3579" y="313"/>
                    <a:pt x="3186" y="407"/>
                    <a:pt x="2851" y="583"/>
                  </a:cubicBezTo>
                  <a:cubicBezTo>
                    <a:pt x="2107" y="971"/>
                    <a:pt x="1368" y="1383"/>
                    <a:pt x="512" y="1383"/>
                  </a:cubicBezTo>
                  <a:cubicBezTo>
                    <a:pt x="423" y="1383"/>
                    <a:pt x="332" y="1379"/>
                    <a:pt x="241" y="1369"/>
                  </a:cubicBezTo>
                  <a:cubicBezTo>
                    <a:pt x="226" y="1368"/>
                    <a:pt x="213" y="1367"/>
                    <a:pt x="201" y="1367"/>
                  </a:cubicBezTo>
                  <a:cubicBezTo>
                    <a:pt x="4" y="1367"/>
                    <a:pt x="82" y="1557"/>
                    <a:pt x="28" y="1650"/>
                  </a:cubicBezTo>
                  <a:lnTo>
                    <a:pt x="28" y="1650"/>
                  </a:lnTo>
                  <a:cubicBezTo>
                    <a:pt x="71" y="1608"/>
                    <a:pt x="110" y="1591"/>
                    <a:pt x="147" y="1591"/>
                  </a:cubicBezTo>
                  <a:cubicBezTo>
                    <a:pt x="248" y="1591"/>
                    <a:pt x="329" y="1713"/>
                    <a:pt x="411" y="1762"/>
                  </a:cubicBezTo>
                  <a:cubicBezTo>
                    <a:pt x="741" y="2017"/>
                    <a:pt x="1105" y="2098"/>
                    <a:pt x="1503" y="2098"/>
                  </a:cubicBezTo>
                  <a:cubicBezTo>
                    <a:pt x="1572" y="2098"/>
                    <a:pt x="1642" y="2095"/>
                    <a:pt x="1713" y="2091"/>
                  </a:cubicBezTo>
                  <a:cubicBezTo>
                    <a:pt x="2270" y="2056"/>
                    <a:pt x="2734" y="1797"/>
                    <a:pt x="3203" y="1557"/>
                  </a:cubicBezTo>
                  <a:cubicBezTo>
                    <a:pt x="4024" y="1140"/>
                    <a:pt x="4875" y="788"/>
                    <a:pt x="5820" y="771"/>
                  </a:cubicBezTo>
                  <a:cubicBezTo>
                    <a:pt x="5943" y="771"/>
                    <a:pt x="6072" y="736"/>
                    <a:pt x="6277" y="700"/>
                  </a:cubicBezTo>
                  <a:cubicBezTo>
                    <a:pt x="5769" y="248"/>
                    <a:pt x="5266" y="1"/>
                    <a:pt x="47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6"/>
            <p:cNvSpPr/>
            <p:nvPr/>
          </p:nvSpPr>
          <p:spPr>
            <a:xfrm>
              <a:off x="2174200" y="4181075"/>
              <a:ext cx="55025" cy="134075"/>
            </a:xfrm>
            <a:custGeom>
              <a:avLst/>
              <a:gdLst/>
              <a:ahLst/>
              <a:cxnLst/>
              <a:rect l="l" t="t" r="r" b="b"/>
              <a:pathLst>
                <a:path w="2201" h="5363" extrusionOk="0">
                  <a:moveTo>
                    <a:pt x="0" y="1"/>
                  </a:moveTo>
                  <a:lnTo>
                    <a:pt x="0" y="1"/>
                  </a:lnTo>
                  <a:cubicBezTo>
                    <a:pt x="364" y="1362"/>
                    <a:pt x="710" y="2623"/>
                    <a:pt x="997" y="3902"/>
                  </a:cubicBezTo>
                  <a:cubicBezTo>
                    <a:pt x="1162" y="4553"/>
                    <a:pt x="1467" y="5052"/>
                    <a:pt x="2200" y="5363"/>
                  </a:cubicBezTo>
                  <a:cubicBezTo>
                    <a:pt x="2100" y="5011"/>
                    <a:pt x="2018" y="4735"/>
                    <a:pt x="1954" y="4459"/>
                  </a:cubicBezTo>
                  <a:cubicBezTo>
                    <a:pt x="1848" y="4002"/>
                    <a:pt x="1666" y="3544"/>
                    <a:pt x="1696" y="3104"/>
                  </a:cubicBezTo>
                  <a:cubicBezTo>
                    <a:pt x="1778" y="1978"/>
                    <a:pt x="1426" y="1010"/>
                    <a:pt x="780" y="65"/>
                  </a:cubicBezTo>
                  <a:cubicBezTo>
                    <a:pt x="558" y="54"/>
                    <a:pt x="305" y="30"/>
                    <a:pt x="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6"/>
            <p:cNvSpPr/>
            <p:nvPr/>
          </p:nvSpPr>
          <p:spPr>
            <a:xfrm>
              <a:off x="2085600" y="4160625"/>
              <a:ext cx="88775" cy="37500"/>
            </a:xfrm>
            <a:custGeom>
              <a:avLst/>
              <a:gdLst/>
              <a:ahLst/>
              <a:cxnLst/>
              <a:rect l="l" t="t" r="r" b="b"/>
              <a:pathLst>
                <a:path w="3551" h="1500" extrusionOk="0">
                  <a:moveTo>
                    <a:pt x="3550" y="261"/>
                  </a:moveTo>
                  <a:lnTo>
                    <a:pt x="3550" y="261"/>
                  </a:lnTo>
                  <a:cubicBezTo>
                    <a:pt x="3543" y="264"/>
                    <a:pt x="3536" y="267"/>
                    <a:pt x="3529" y="270"/>
                  </a:cubicBezTo>
                  <a:lnTo>
                    <a:pt x="3529" y="270"/>
                  </a:lnTo>
                  <a:cubicBezTo>
                    <a:pt x="3530" y="271"/>
                    <a:pt x="3531" y="272"/>
                    <a:pt x="3532" y="273"/>
                  </a:cubicBezTo>
                  <a:lnTo>
                    <a:pt x="3550" y="261"/>
                  </a:lnTo>
                  <a:close/>
                  <a:moveTo>
                    <a:pt x="2809" y="1"/>
                  </a:moveTo>
                  <a:cubicBezTo>
                    <a:pt x="1704" y="1"/>
                    <a:pt x="709" y="280"/>
                    <a:pt x="1" y="1288"/>
                  </a:cubicBezTo>
                  <a:cubicBezTo>
                    <a:pt x="7" y="1353"/>
                    <a:pt x="13" y="1429"/>
                    <a:pt x="18" y="1499"/>
                  </a:cubicBezTo>
                  <a:cubicBezTo>
                    <a:pt x="253" y="1394"/>
                    <a:pt x="488" y="1271"/>
                    <a:pt x="740" y="1200"/>
                  </a:cubicBezTo>
                  <a:cubicBezTo>
                    <a:pt x="1004" y="1136"/>
                    <a:pt x="1280" y="1124"/>
                    <a:pt x="1555" y="1089"/>
                  </a:cubicBezTo>
                  <a:cubicBezTo>
                    <a:pt x="1573" y="1053"/>
                    <a:pt x="1602" y="1018"/>
                    <a:pt x="1632" y="977"/>
                  </a:cubicBezTo>
                  <a:cubicBezTo>
                    <a:pt x="2264" y="739"/>
                    <a:pt x="2896" y="507"/>
                    <a:pt x="3529" y="270"/>
                  </a:cubicBezTo>
                  <a:lnTo>
                    <a:pt x="3529" y="270"/>
                  </a:lnTo>
                  <a:cubicBezTo>
                    <a:pt x="3436" y="181"/>
                    <a:pt x="3355" y="27"/>
                    <a:pt x="3263" y="15"/>
                  </a:cubicBezTo>
                  <a:cubicBezTo>
                    <a:pt x="3110" y="6"/>
                    <a:pt x="2959" y="1"/>
                    <a:pt x="280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6"/>
            <p:cNvSpPr/>
            <p:nvPr/>
          </p:nvSpPr>
          <p:spPr>
            <a:xfrm>
              <a:off x="2173025" y="4161275"/>
              <a:ext cx="82300" cy="19125"/>
            </a:xfrm>
            <a:custGeom>
              <a:avLst/>
              <a:gdLst/>
              <a:ahLst/>
              <a:cxnLst/>
              <a:rect l="l" t="t" r="r" b="b"/>
              <a:pathLst>
                <a:path w="3292" h="765" extrusionOk="0">
                  <a:moveTo>
                    <a:pt x="3186" y="1"/>
                  </a:moveTo>
                  <a:cubicBezTo>
                    <a:pt x="2711" y="30"/>
                    <a:pt x="2230" y="48"/>
                    <a:pt x="1754" y="89"/>
                  </a:cubicBezTo>
                  <a:cubicBezTo>
                    <a:pt x="1183" y="130"/>
                    <a:pt x="611" y="188"/>
                    <a:pt x="45" y="240"/>
                  </a:cubicBezTo>
                  <a:lnTo>
                    <a:pt x="45" y="240"/>
                  </a:lnTo>
                  <a:cubicBezTo>
                    <a:pt x="46" y="237"/>
                    <a:pt x="46" y="233"/>
                    <a:pt x="47" y="230"/>
                  </a:cubicBezTo>
                  <a:lnTo>
                    <a:pt x="47" y="230"/>
                  </a:lnTo>
                  <a:lnTo>
                    <a:pt x="35" y="241"/>
                  </a:lnTo>
                  <a:cubicBezTo>
                    <a:pt x="39" y="241"/>
                    <a:pt x="42" y="241"/>
                    <a:pt x="45" y="240"/>
                  </a:cubicBezTo>
                  <a:lnTo>
                    <a:pt x="45" y="240"/>
                  </a:lnTo>
                  <a:cubicBezTo>
                    <a:pt x="28" y="320"/>
                    <a:pt x="11" y="408"/>
                    <a:pt x="0" y="453"/>
                  </a:cubicBezTo>
                  <a:cubicBezTo>
                    <a:pt x="568" y="620"/>
                    <a:pt x="1131" y="765"/>
                    <a:pt x="1685" y="765"/>
                  </a:cubicBezTo>
                  <a:cubicBezTo>
                    <a:pt x="2159" y="765"/>
                    <a:pt x="2628" y="658"/>
                    <a:pt x="3087" y="368"/>
                  </a:cubicBezTo>
                  <a:lnTo>
                    <a:pt x="3087" y="368"/>
                  </a:lnTo>
                  <a:cubicBezTo>
                    <a:pt x="3085" y="370"/>
                    <a:pt x="3082" y="373"/>
                    <a:pt x="3080" y="376"/>
                  </a:cubicBezTo>
                  <a:cubicBezTo>
                    <a:pt x="3083" y="373"/>
                    <a:pt x="3092" y="365"/>
                    <a:pt x="3092" y="365"/>
                  </a:cubicBezTo>
                  <a:lnTo>
                    <a:pt x="3092" y="365"/>
                  </a:lnTo>
                  <a:cubicBezTo>
                    <a:pt x="3090" y="366"/>
                    <a:pt x="3089" y="367"/>
                    <a:pt x="3087" y="368"/>
                  </a:cubicBezTo>
                  <a:lnTo>
                    <a:pt x="3087" y="368"/>
                  </a:lnTo>
                  <a:cubicBezTo>
                    <a:pt x="3155" y="283"/>
                    <a:pt x="3223" y="203"/>
                    <a:pt x="3291" y="118"/>
                  </a:cubicBezTo>
                  <a:cubicBezTo>
                    <a:pt x="3256" y="83"/>
                    <a:pt x="3227" y="36"/>
                    <a:pt x="318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6"/>
            <p:cNvSpPr/>
            <p:nvPr/>
          </p:nvSpPr>
          <p:spPr>
            <a:xfrm>
              <a:off x="2124475" y="4181375"/>
              <a:ext cx="50175" cy="25100"/>
            </a:xfrm>
            <a:custGeom>
              <a:avLst/>
              <a:gdLst/>
              <a:ahLst/>
              <a:cxnLst/>
              <a:rect l="l" t="t" r="r" b="b"/>
              <a:pathLst>
                <a:path w="2007" h="1004" extrusionOk="0">
                  <a:moveTo>
                    <a:pt x="1614" y="1"/>
                  </a:moveTo>
                  <a:cubicBezTo>
                    <a:pt x="1039" y="53"/>
                    <a:pt x="558" y="106"/>
                    <a:pt x="77" y="147"/>
                  </a:cubicBezTo>
                  <a:cubicBezTo>
                    <a:pt x="42" y="188"/>
                    <a:pt x="18" y="223"/>
                    <a:pt x="0" y="265"/>
                  </a:cubicBezTo>
                  <a:cubicBezTo>
                    <a:pt x="628" y="517"/>
                    <a:pt x="1268" y="757"/>
                    <a:pt x="1907" y="1004"/>
                  </a:cubicBezTo>
                  <a:cubicBezTo>
                    <a:pt x="1942" y="968"/>
                    <a:pt x="1972" y="933"/>
                    <a:pt x="2007" y="898"/>
                  </a:cubicBezTo>
                  <a:cubicBezTo>
                    <a:pt x="1866" y="581"/>
                    <a:pt x="1731" y="265"/>
                    <a:pt x="1614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6"/>
            <p:cNvSpPr/>
            <p:nvPr/>
          </p:nvSpPr>
          <p:spPr>
            <a:xfrm>
              <a:off x="2252500" y="4161125"/>
              <a:ext cx="4875" cy="3125"/>
            </a:xfrm>
            <a:custGeom>
              <a:avLst/>
              <a:gdLst/>
              <a:ahLst/>
              <a:cxnLst/>
              <a:rect l="l" t="t" r="r" b="b"/>
              <a:pathLst>
                <a:path w="195" h="125" extrusionOk="0">
                  <a:moveTo>
                    <a:pt x="194" y="1"/>
                  </a:moveTo>
                  <a:lnTo>
                    <a:pt x="194" y="1"/>
                  </a:lnTo>
                  <a:cubicBezTo>
                    <a:pt x="130" y="7"/>
                    <a:pt x="71" y="7"/>
                    <a:pt x="1" y="13"/>
                  </a:cubicBezTo>
                  <a:cubicBezTo>
                    <a:pt x="42" y="48"/>
                    <a:pt x="71" y="95"/>
                    <a:pt x="106" y="124"/>
                  </a:cubicBezTo>
                  <a:cubicBezTo>
                    <a:pt x="136" y="89"/>
                    <a:pt x="165" y="42"/>
                    <a:pt x="1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6"/>
            <p:cNvSpPr/>
            <p:nvPr/>
          </p:nvSpPr>
          <p:spPr>
            <a:xfrm>
              <a:off x="2076075" y="4180200"/>
              <a:ext cx="4125" cy="6175"/>
            </a:xfrm>
            <a:custGeom>
              <a:avLst/>
              <a:gdLst/>
              <a:ahLst/>
              <a:cxnLst/>
              <a:rect l="l" t="t" r="r" b="b"/>
              <a:pathLst>
                <a:path w="165" h="247" extrusionOk="0">
                  <a:moveTo>
                    <a:pt x="6" y="1"/>
                  </a:moveTo>
                  <a:cubicBezTo>
                    <a:pt x="6" y="77"/>
                    <a:pt x="1" y="165"/>
                    <a:pt x="1" y="247"/>
                  </a:cubicBezTo>
                  <a:cubicBezTo>
                    <a:pt x="47" y="224"/>
                    <a:pt x="106" y="206"/>
                    <a:pt x="165" y="182"/>
                  </a:cubicBezTo>
                  <a:cubicBezTo>
                    <a:pt x="118" y="124"/>
                    <a:pt x="59" y="59"/>
                    <a:pt x="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6"/>
            <p:cNvSpPr/>
            <p:nvPr/>
          </p:nvSpPr>
          <p:spPr>
            <a:xfrm>
              <a:off x="2207350" y="4190475"/>
              <a:ext cx="4850" cy="3975"/>
            </a:xfrm>
            <a:custGeom>
              <a:avLst/>
              <a:gdLst/>
              <a:ahLst/>
              <a:cxnLst/>
              <a:rect l="l" t="t" r="r" b="b"/>
              <a:pathLst>
                <a:path w="194" h="159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47"/>
                    <a:pt x="35" y="106"/>
                    <a:pt x="59" y="159"/>
                  </a:cubicBezTo>
                  <a:cubicBezTo>
                    <a:pt x="100" y="106"/>
                    <a:pt x="141" y="65"/>
                    <a:pt x="194" y="12"/>
                  </a:cubicBezTo>
                  <a:cubicBezTo>
                    <a:pt x="129" y="6"/>
                    <a:pt x="65" y="6"/>
                    <a:pt x="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6"/>
            <p:cNvSpPr/>
            <p:nvPr/>
          </p:nvSpPr>
          <p:spPr>
            <a:xfrm>
              <a:off x="2258825" y="4215100"/>
              <a:ext cx="2500" cy="2525"/>
            </a:xfrm>
            <a:custGeom>
              <a:avLst/>
              <a:gdLst/>
              <a:ahLst/>
              <a:cxnLst/>
              <a:rect l="l" t="t" r="r" b="b"/>
              <a:pathLst>
                <a:path w="100" h="101" extrusionOk="0">
                  <a:moveTo>
                    <a:pt x="52" y="0"/>
                  </a:moveTo>
                  <a:cubicBezTo>
                    <a:pt x="50" y="0"/>
                    <a:pt x="49" y="0"/>
                    <a:pt x="47" y="1"/>
                  </a:cubicBezTo>
                  <a:cubicBezTo>
                    <a:pt x="35" y="1"/>
                    <a:pt x="12" y="30"/>
                    <a:pt x="0" y="48"/>
                  </a:cubicBezTo>
                  <a:cubicBezTo>
                    <a:pt x="18" y="59"/>
                    <a:pt x="47" y="83"/>
                    <a:pt x="71" y="101"/>
                  </a:cubicBezTo>
                  <a:cubicBezTo>
                    <a:pt x="82" y="77"/>
                    <a:pt x="88" y="59"/>
                    <a:pt x="100" y="42"/>
                  </a:cubicBezTo>
                  <a:cubicBezTo>
                    <a:pt x="89" y="26"/>
                    <a:pt x="69" y="0"/>
                    <a:pt x="52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6"/>
            <p:cNvSpPr/>
            <p:nvPr/>
          </p:nvSpPr>
          <p:spPr>
            <a:xfrm>
              <a:off x="1727900" y="3590775"/>
              <a:ext cx="94775" cy="176750"/>
            </a:xfrm>
            <a:custGeom>
              <a:avLst/>
              <a:gdLst/>
              <a:ahLst/>
              <a:cxnLst/>
              <a:rect l="l" t="t" r="r" b="b"/>
              <a:pathLst>
                <a:path w="3791" h="7070" extrusionOk="0">
                  <a:moveTo>
                    <a:pt x="1533" y="5454"/>
                  </a:moveTo>
                  <a:cubicBezTo>
                    <a:pt x="1532" y="5458"/>
                    <a:pt x="1532" y="5463"/>
                    <a:pt x="1532" y="5468"/>
                  </a:cubicBezTo>
                  <a:lnTo>
                    <a:pt x="1538" y="5456"/>
                  </a:lnTo>
                  <a:cubicBezTo>
                    <a:pt x="1536" y="5455"/>
                    <a:pt x="1534" y="5455"/>
                    <a:pt x="1533" y="5454"/>
                  </a:cubicBezTo>
                  <a:close/>
                  <a:moveTo>
                    <a:pt x="2152" y="6515"/>
                  </a:moveTo>
                  <a:lnTo>
                    <a:pt x="2152" y="6515"/>
                  </a:lnTo>
                  <a:cubicBezTo>
                    <a:pt x="2172" y="6529"/>
                    <a:pt x="2192" y="6541"/>
                    <a:pt x="2212" y="6553"/>
                  </a:cubicBezTo>
                  <a:cubicBezTo>
                    <a:pt x="2200" y="6553"/>
                    <a:pt x="2177" y="6553"/>
                    <a:pt x="2171" y="6547"/>
                  </a:cubicBezTo>
                  <a:cubicBezTo>
                    <a:pt x="2162" y="6536"/>
                    <a:pt x="2157" y="6525"/>
                    <a:pt x="2152" y="6515"/>
                  </a:cubicBezTo>
                  <a:close/>
                  <a:moveTo>
                    <a:pt x="329" y="0"/>
                  </a:moveTo>
                  <a:cubicBezTo>
                    <a:pt x="282" y="904"/>
                    <a:pt x="294" y="1731"/>
                    <a:pt x="182" y="2546"/>
                  </a:cubicBezTo>
                  <a:cubicBezTo>
                    <a:pt x="1" y="3835"/>
                    <a:pt x="276" y="4861"/>
                    <a:pt x="1533" y="5454"/>
                  </a:cubicBezTo>
                  <a:lnTo>
                    <a:pt x="1533" y="5454"/>
                  </a:lnTo>
                  <a:cubicBezTo>
                    <a:pt x="1549" y="5177"/>
                    <a:pt x="1555" y="4894"/>
                    <a:pt x="1573" y="4611"/>
                  </a:cubicBezTo>
                  <a:cubicBezTo>
                    <a:pt x="1620" y="3937"/>
                    <a:pt x="1643" y="3256"/>
                    <a:pt x="1960" y="2634"/>
                  </a:cubicBezTo>
                  <a:lnTo>
                    <a:pt x="1960" y="2634"/>
                  </a:lnTo>
                  <a:cubicBezTo>
                    <a:pt x="1989" y="2945"/>
                    <a:pt x="1989" y="3262"/>
                    <a:pt x="1931" y="3573"/>
                  </a:cubicBezTo>
                  <a:cubicBezTo>
                    <a:pt x="1760" y="4441"/>
                    <a:pt x="1766" y="5315"/>
                    <a:pt x="2007" y="6172"/>
                  </a:cubicBezTo>
                  <a:cubicBezTo>
                    <a:pt x="2047" y="6266"/>
                    <a:pt x="2078" y="6357"/>
                    <a:pt x="2108" y="6446"/>
                  </a:cubicBezTo>
                  <a:lnTo>
                    <a:pt x="2108" y="6446"/>
                  </a:lnTo>
                  <a:cubicBezTo>
                    <a:pt x="2046" y="6379"/>
                    <a:pt x="1990" y="6318"/>
                    <a:pt x="1931" y="6248"/>
                  </a:cubicBezTo>
                  <a:cubicBezTo>
                    <a:pt x="1432" y="5691"/>
                    <a:pt x="875" y="5233"/>
                    <a:pt x="83" y="5186"/>
                  </a:cubicBezTo>
                  <a:lnTo>
                    <a:pt x="83" y="5186"/>
                  </a:lnTo>
                  <a:cubicBezTo>
                    <a:pt x="171" y="5433"/>
                    <a:pt x="259" y="5691"/>
                    <a:pt x="335" y="5931"/>
                  </a:cubicBezTo>
                  <a:cubicBezTo>
                    <a:pt x="394" y="6101"/>
                    <a:pt x="446" y="6277"/>
                    <a:pt x="505" y="6448"/>
                  </a:cubicBezTo>
                  <a:cubicBezTo>
                    <a:pt x="834" y="6594"/>
                    <a:pt x="1274" y="6512"/>
                    <a:pt x="1502" y="6899"/>
                  </a:cubicBezTo>
                  <a:cubicBezTo>
                    <a:pt x="1555" y="6905"/>
                    <a:pt x="1614" y="6917"/>
                    <a:pt x="1667" y="6923"/>
                  </a:cubicBezTo>
                  <a:cubicBezTo>
                    <a:pt x="2060" y="6976"/>
                    <a:pt x="2453" y="7022"/>
                    <a:pt x="2764" y="7069"/>
                  </a:cubicBezTo>
                  <a:cubicBezTo>
                    <a:pt x="2975" y="6436"/>
                    <a:pt x="3215" y="5779"/>
                    <a:pt x="3409" y="5110"/>
                  </a:cubicBezTo>
                  <a:cubicBezTo>
                    <a:pt x="3790" y="3790"/>
                    <a:pt x="3726" y="2529"/>
                    <a:pt x="2640" y="1537"/>
                  </a:cubicBezTo>
                  <a:cubicBezTo>
                    <a:pt x="2083" y="1039"/>
                    <a:pt x="1450" y="622"/>
                    <a:pt x="834" y="188"/>
                  </a:cubicBezTo>
                  <a:cubicBezTo>
                    <a:pt x="681" y="82"/>
                    <a:pt x="470" y="53"/>
                    <a:pt x="3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6"/>
            <p:cNvSpPr/>
            <p:nvPr/>
          </p:nvSpPr>
          <p:spPr>
            <a:xfrm>
              <a:off x="1649875" y="3780250"/>
              <a:ext cx="181600" cy="66025"/>
            </a:xfrm>
            <a:custGeom>
              <a:avLst/>
              <a:gdLst/>
              <a:ahLst/>
              <a:cxnLst/>
              <a:rect l="l" t="t" r="r" b="b"/>
              <a:pathLst>
                <a:path w="7264" h="2641" extrusionOk="0">
                  <a:moveTo>
                    <a:pt x="194" y="1"/>
                  </a:moveTo>
                  <a:cubicBezTo>
                    <a:pt x="130" y="54"/>
                    <a:pt x="71" y="112"/>
                    <a:pt x="1" y="171"/>
                  </a:cubicBezTo>
                  <a:cubicBezTo>
                    <a:pt x="212" y="376"/>
                    <a:pt x="417" y="587"/>
                    <a:pt x="634" y="781"/>
                  </a:cubicBezTo>
                  <a:cubicBezTo>
                    <a:pt x="1121" y="1192"/>
                    <a:pt x="1631" y="1567"/>
                    <a:pt x="2077" y="2007"/>
                  </a:cubicBezTo>
                  <a:cubicBezTo>
                    <a:pt x="2466" y="2385"/>
                    <a:pt x="2889" y="2570"/>
                    <a:pt x="3398" y="2570"/>
                  </a:cubicBezTo>
                  <a:cubicBezTo>
                    <a:pt x="3450" y="2570"/>
                    <a:pt x="3502" y="2568"/>
                    <a:pt x="3556" y="2564"/>
                  </a:cubicBezTo>
                  <a:cubicBezTo>
                    <a:pt x="3867" y="2541"/>
                    <a:pt x="4183" y="2494"/>
                    <a:pt x="4500" y="2482"/>
                  </a:cubicBezTo>
                  <a:cubicBezTo>
                    <a:pt x="4924" y="2460"/>
                    <a:pt x="5349" y="2416"/>
                    <a:pt x="5771" y="2416"/>
                  </a:cubicBezTo>
                  <a:cubicBezTo>
                    <a:pt x="6220" y="2416"/>
                    <a:pt x="6666" y="2465"/>
                    <a:pt x="7105" y="2641"/>
                  </a:cubicBezTo>
                  <a:cubicBezTo>
                    <a:pt x="7152" y="2594"/>
                    <a:pt x="7205" y="2547"/>
                    <a:pt x="7263" y="2494"/>
                  </a:cubicBezTo>
                  <a:cubicBezTo>
                    <a:pt x="7081" y="2183"/>
                    <a:pt x="6906" y="1861"/>
                    <a:pt x="6718" y="1544"/>
                  </a:cubicBezTo>
                  <a:lnTo>
                    <a:pt x="6718" y="1544"/>
                  </a:lnTo>
                  <a:cubicBezTo>
                    <a:pt x="6722" y="1546"/>
                    <a:pt x="6726" y="1548"/>
                    <a:pt x="6729" y="1550"/>
                  </a:cubicBezTo>
                  <a:lnTo>
                    <a:pt x="6718" y="1544"/>
                  </a:lnTo>
                  <a:lnTo>
                    <a:pt x="6718" y="1544"/>
                  </a:lnTo>
                  <a:cubicBezTo>
                    <a:pt x="6718" y="1544"/>
                    <a:pt x="6718" y="1544"/>
                    <a:pt x="6718" y="1544"/>
                  </a:cubicBezTo>
                  <a:lnTo>
                    <a:pt x="6718" y="1544"/>
                  </a:lnTo>
                  <a:cubicBezTo>
                    <a:pt x="6294" y="1347"/>
                    <a:pt x="5875" y="1160"/>
                    <a:pt x="5456" y="951"/>
                  </a:cubicBezTo>
                  <a:cubicBezTo>
                    <a:pt x="5327" y="881"/>
                    <a:pt x="5233" y="758"/>
                    <a:pt x="5116" y="664"/>
                  </a:cubicBezTo>
                  <a:lnTo>
                    <a:pt x="5116" y="664"/>
                  </a:lnTo>
                  <a:lnTo>
                    <a:pt x="5128" y="675"/>
                  </a:lnTo>
                  <a:cubicBezTo>
                    <a:pt x="4940" y="646"/>
                    <a:pt x="4752" y="617"/>
                    <a:pt x="4571" y="582"/>
                  </a:cubicBezTo>
                  <a:cubicBezTo>
                    <a:pt x="4072" y="482"/>
                    <a:pt x="3579" y="318"/>
                    <a:pt x="3080" y="259"/>
                  </a:cubicBezTo>
                  <a:cubicBezTo>
                    <a:pt x="2124" y="147"/>
                    <a:pt x="1156" y="83"/>
                    <a:pt x="1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6"/>
            <p:cNvSpPr/>
            <p:nvPr/>
          </p:nvSpPr>
          <p:spPr>
            <a:xfrm>
              <a:off x="1610125" y="3559225"/>
              <a:ext cx="98300" cy="145375"/>
            </a:xfrm>
            <a:custGeom>
              <a:avLst/>
              <a:gdLst/>
              <a:ahLst/>
              <a:cxnLst/>
              <a:rect l="l" t="t" r="r" b="b"/>
              <a:pathLst>
                <a:path w="3932" h="5815" extrusionOk="0">
                  <a:moveTo>
                    <a:pt x="188" y="1"/>
                  </a:moveTo>
                  <a:cubicBezTo>
                    <a:pt x="190" y="1"/>
                    <a:pt x="192" y="2"/>
                    <a:pt x="193" y="2"/>
                  </a:cubicBezTo>
                  <a:lnTo>
                    <a:pt x="193" y="2"/>
                  </a:lnTo>
                  <a:cubicBezTo>
                    <a:pt x="194" y="2"/>
                    <a:pt x="194" y="1"/>
                    <a:pt x="194" y="1"/>
                  </a:cubicBezTo>
                  <a:close/>
                  <a:moveTo>
                    <a:pt x="288" y="183"/>
                  </a:moveTo>
                  <a:lnTo>
                    <a:pt x="341" y="189"/>
                  </a:lnTo>
                  <a:lnTo>
                    <a:pt x="312" y="236"/>
                  </a:lnTo>
                  <a:lnTo>
                    <a:pt x="288" y="183"/>
                  </a:lnTo>
                  <a:close/>
                  <a:moveTo>
                    <a:pt x="420" y="2915"/>
                  </a:moveTo>
                  <a:lnTo>
                    <a:pt x="420" y="2915"/>
                  </a:lnTo>
                  <a:cubicBezTo>
                    <a:pt x="937" y="3007"/>
                    <a:pt x="1380" y="3245"/>
                    <a:pt x="1784" y="3585"/>
                  </a:cubicBezTo>
                  <a:cubicBezTo>
                    <a:pt x="1293" y="3441"/>
                    <a:pt x="744" y="3410"/>
                    <a:pt x="420" y="2915"/>
                  </a:cubicBezTo>
                  <a:close/>
                  <a:moveTo>
                    <a:pt x="3920" y="5381"/>
                  </a:moveTo>
                  <a:cubicBezTo>
                    <a:pt x="3918" y="5388"/>
                    <a:pt x="3917" y="5395"/>
                    <a:pt x="3915" y="5402"/>
                  </a:cubicBezTo>
                  <a:lnTo>
                    <a:pt x="3915" y="5402"/>
                  </a:lnTo>
                  <a:cubicBezTo>
                    <a:pt x="3921" y="5401"/>
                    <a:pt x="3926" y="5400"/>
                    <a:pt x="3931" y="5398"/>
                  </a:cubicBezTo>
                  <a:lnTo>
                    <a:pt x="3920" y="5381"/>
                  </a:lnTo>
                  <a:close/>
                  <a:moveTo>
                    <a:pt x="193" y="2"/>
                  </a:moveTo>
                  <a:lnTo>
                    <a:pt x="193" y="2"/>
                  </a:lnTo>
                  <a:cubicBezTo>
                    <a:pt x="141" y="43"/>
                    <a:pt x="100" y="89"/>
                    <a:pt x="48" y="130"/>
                  </a:cubicBezTo>
                  <a:lnTo>
                    <a:pt x="24" y="118"/>
                  </a:lnTo>
                  <a:lnTo>
                    <a:pt x="24" y="118"/>
                  </a:lnTo>
                  <a:cubicBezTo>
                    <a:pt x="71" y="541"/>
                    <a:pt x="112" y="969"/>
                    <a:pt x="159" y="1356"/>
                  </a:cubicBezTo>
                  <a:cubicBezTo>
                    <a:pt x="394" y="1515"/>
                    <a:pt x="582" y="1655"/>
                    <a:pt x="892" y="1884"/>
                  </a:cubicBezTo>
                  <a:cubicBezTo>
                    <a:pt x="558" y="1808"/>
                    <a:pt x="364" y="1767"/>
                    <a:pt x="48" y="1691"/>
                  </a:cubicBezTo>
                  <a:lnTo>
                    <a:pt x="48" y="1691"/>
                  </a:lnTo>
                  <a:cubicBezTo>
                    <a:pt x="123" y="2110"/>
                    <a:pt x="193" y="2419"/>
                    <a:pt x="252" y="2739"/>
                  </a:cubicBezTo>
                  <a:lnTo>
                    <a:pt x="252" y="2739"/>
                  </a:lnTo>
                  <a:cubicBezTo>
                    <a:pt x="180" y="2760"/>
                    <a:pt x="71" y="2778"/>
                    <a:pt x="71" y="2805"/>
                  </a:cubicBezTo>
                  <a:cubicBezTo>
                    <a:pt x="42" y="3181"/>
                    <a:pt x="1" y="3562"/>
                    <a:pt x="42" y="3937"/>
                  </a:cubicBezTo>
                  <a:cubicBezTo>
                    <a:pt x="59" y="4084"/>
                    <a:pt x="276" y="4201"/>
                    <a:pt x="382" y="4342"/>
                  </a:cubicBezTo>
                  <a:cubicBezTo>
                    <a:pt x="499" y="4489"/>
                    <a:pt x="599" y="4647"/>
                    <a:pt x="699" y="4800"/>
                  </a:cubicBezTo>
                  <a:cubicBezTo>
                    <a:pt x="763" y="4823"/>
                    <a:pt x="840" y="4841"/>
                    <a:pt x="892" y="4882"/>
                  </a:cubicBezTo>
                  <a:cubicBezTo>
                    <a:pt x="1737" y="5645"/>
                    <a:pt x="2764" y="5797"/>
                    <a:pt x="3843" y="5815"/>
                  </a:cubicBezTo>
                  <a:cubicBezTo>
                    <a:pt x="3871" y="5644"/>
                    <a:pt x="3893" y="5519"/>
                    <a:pt x="3915" y="5402"/>
                  </a:cubicBezTo>
                  <a:lnTo>
                    <a:pt x="3915" y="5402"/>
                  </a:lnTo>
                  <a:cubicBezTo>
                    <a:pt x="3879" y="5412"/>
                    <a:pt x="3846" y="5416"/>
                    <a:pt x="3817" y="5416"/>
                  </a:cubicBezTo>
                  <a:cubicBezTo>
                    <a:pt x="3595" y="5416"/>
                    <a:pt x="3566" y="5171"/>
                    <a:pt x="3480" y="5023"/>
                  </a:cubicBezTo>
                  <a:cubicBezTo>
                    <a:pt x="3169" y="4524"/>
                    <a:pt x="2823" y="4078"/>
                    <a:pt x="2253" y="3849"/>
                  </a:cubicBezTo>
                  <a:cubicBezTo>
                    <a:pt x="2201" y="3791"/>
                    <a:pt x="2160" y="3732"/>
                    <a:pt x="2113" y="3673"/>
                  </a:cubicBezTo>
                  <a:lnTo>
                    <a:pt x="2113" y="3673"/>
                  </a:lnTo>
                  <a:cubicBezTo>
                    <a:pt x="2195" y="3697"/>
                    <a:pt x="2271" y="3714"/>
                    <a:pt x="2347" y="3738"/>
                  </a:cubicBezTo>
                  <a:cubicBezTo>
                    <a:pt x="2435" y="3756"/>
                    <a:pt x="2517" y="3761"/>
                    <a:pt x="2605" y="3767"/>
                  </a:cubicBezTo>
                  <a:cubicBezTo>
                    <a:pt x="2623" y="3703"/>
                    <a:pt x="2629" y="3638"/>
                    <a:pt x="2641" y="3568"/>
                  </a:cubicBezTo>
                  <a:cubicBezTo>
                    <a:pt x="2347" y="2788"/>
                    <a:pt x="1995" y="2054"/>
                    <a:pt x="1016" y="1919"/>
                  </a:cubicBezTo>
                  <a:cubicBezTo>
                    <a:pt x="1174" y="1890"/>
                    <a:pt x="1338" y="1872"/>
                    <a:pt x="1520" y="1837"/>
                  </a:cubicBezTo>
                  <a:cubicBezTo>
                    <a:pt x="1297" y="1538"/>
                    <a:pt x="1127" y="1286"/>
                    <a:pt x="951" y="1033"/>
                  </a:cubicBezTo>
                  <a:cubicBezTo>
                    <a:pt x="904" y="981"/>
                    <a:pt x="851" y="934"/>
                    <a:pt x="810" y="881"/>
                  </a:cubicBezTo>
                  <a:cubicBezTo>
                    <a:pt x="734" y="799"/>
                    <a:pt x="664" y="711"/>
                    <a:pt x="587" y="629"/>
                  </a:cubicBezTo>
                  <a:cubicBezTo>
                    <a:pt x="576" y="564"/>
                    <a:pt x="570" y="506"/>
                    <a:pt x="552" y="447"/>
                  </a:cubicBezTo>
                  <a:lnTo>
                    <a:pt x="552" y="447"/>
                  </a:lnTo>
                  <a:cubicBezTo>
                    <a:pt x="605" y="476"/>
                    <a:pt x="664" y="500"/>
                    <a:pt x="716" y="529"/>
                  </a:cubicBezTo>
                  <a:cubicBezTo>
                    <a:pt x="793" y="617"/>
                    <a:pt x="869" y="699"/>
                    <a:pt x="951" y="775"/>
                  </a:cubicBezTo>
                  <a:cubicBezTo>
                    <a:pt x="986" y="828"/>
                    <a:pt x="1022" y="875"/>
                    <a:pt x="1057" y="916"/>
                  </a:cubicBezTo>
                  <a:cubicBezTo>
                    <a:pt x="1145" y="981"/>
                    <a:pt x="1227" y="1057"/>
                    <a:pt x="1338" y="1151"/>
                  </a:cubicBezTo>
                  <a:cubicBezTo>
                    <a:pt x="1420" y="318"/>
                    <a:pt x="1391" y="259"/>
                    <a:pt x="746" y="83"/>
                  </a:cubicBezTo>
                  <a:cubicBezTo>
                    <a:pt x="571" y="31"/>
                    <a:pt x="380" y="30"/>
                    <a:pt x="193" y="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6"/>
            <p:cNvSpPr/>
            <p:nvPr/>
          </p:nvSpPr>
          <p:spPr>
            <a:xfrm>
              <a:off x="1802550" y="3676725"/>
              <a:ext cx="57950" cy="161350"/>
            </a:xfrm>
            <a:custGeom>
              <a:avLst/>
              <a:gdLst/>
              <a:ahLst/>
              <a:cxnLst/>
              <a:rect l="l" t="t" r="r" b="b"/>
              <a:pathLst>
                <a:path w="2318" h="6454" extrusionOk="0">
                  <a:moveTo>
                    <a:pt x="863" y="0"/>
                  </a:moveTo>
                  <a:cubicBezTo>
                    <a:pt x="881" y="927"/>
                    <a:pt x="663" y="1631"/>
                    <a:pt x="411" y="2347"/>
                  </a:cubicBezTo>
                  <a:cubicBezTo>
                    <a:pt x="53" y="3338"/>
                    <a:pt x="1" y="4359"/>
                    <a:pt x="575" y="5315"/>
                  </a:cubicBezTo>
                  <a:cubicBezTo>
                    <a:pt x="633" y="5412"/>
                    <a:pt x="606" y="5559"/>
                    <a:pt x="621" y="5680"/>
                  </a:cubicBezTo>
                  <a:lnTo>
                    <a:pt x="621" y="5680"/>
                  </a:lnTo>
                  <a:cubicBezTo>
                    <a:pt x="620" y="5680"/>
                    <a:pt x="618" y="5679"/>
                    <a:pt x="617" y="5679"/>
                  </a:cubicBezTo>
                  <a:lnTo>
                    <a:pt x="617" y="5679"/>
                  </a:lnTo>
                  <a:cubicBezTo>
                    <a:pt x="617" y="5685"/>
                    <a:pt x="622" y="5691"/>
                    <a:pt x="622" y="5691"/>
                  </a:cubicBezTo>
                  <a:cubicBezTo>
                    <a:pt x="622" y="5687"/>
                    <a:pt x="621" y="5684"/>
                    <a:pt x="621" y="5680"/>
                  </a:cubicBezTo>
                  <a:lnTo>
                    <a:pt x="621" y="5680"/>
                  </a:lnTo>
                  <a:cubicBezTo>
                    <a:pt x="709" y="5708"/>
                    <a:pt x="829" y="5715"/>
                    <a:pt x="881" y="5773"/>
                  </a:cubicBezTo>
                  <a:cubicBezTo>
                    <a:pt x="1062" y="5990"/>
                    <a:pt x="1221" y="6224"/>
                    <a:pt x="1391" y="6453"/>
                  </a:cubicBezTo>
                  <a:cubicBezTo>
                    <a:pt x="1303" y="5221"/>
                    <a:pt x="1543" y="4083"/>
                    <a:pt x="1907" y="2963"/>
                  </a:cubicBezTo>
                  <a:cubicBezTo>
                    <a:pt x="1948" y="2822"/>
                    <a:pt x="1936" y="2669"/>
                    <a:pt x="1978" y="2528"/>
                  </a:cubicBezTo>
                  <a:cubicBezTo>
                    <a:pt x="2318" y="1426"/>
                    <a:pt x="1573" y="810"/>
                    <a:pt x="8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6"/>
            <p:cNvSpPr/>
            <p:nvPr/>
          </p:nvSpPr>
          <p:spPr>
            <a:xfrm>
              <a:off x="1611450" y="3675675"/>
              <a:ext cx="129225" cy="76600"/>
            </a:xfrm>
            <a:custGeom>
              <a:avLst/>
              <a:gdLst/>
              <a:ahLst/>
              <a:cxnLst/>
              <a:rect l="l" t="t" r="r" b="b"/>
              <a:pathLst>
                <a:path w="5169" h="3064" extrusionOk="0">
                  <a:moveTo>
                    <a:pt x="94" y="1"/>
                  </a:moveTo>
                  <a:lnTo>
                    <a:pt x="94" y="1"/>
                  </a:lnTo>
                  <a:cubicBezTo>
                    <a:pt x="1" y="476"/>
                    <a:pt x="1" y="945"/>
                    <a:pt x="347" y="1350"/>
                  </a:cubicBezTo>
                  <a:lnTo>
                    <a:pt x="329" y="1339"/>
                  </a:lnTo>
                  <a:lnTo>
                    <a:pt x="640" y="1649"/>
                  </a:lnTo>
                  <a:lnTo>
                    <a:pt x="622" y="1632"/>
                  </a:lnTo>
                  <a:lnTo>
                    <a:pt x="622" y="1632"/>
                  </a:lnTo>
                  <a:cubicBezTo>
                    <a:pt x="822" y="1779"/>
                    <a:pt x="1027" y="1937"/>
                    <a:pt x="1227" y="2084"/>
                  </a:cubicBezTo>
                  <a:lnTo>
                    <a:pt x="1209" y="2066"/>
                  </a:lnTo>
                  <a:lnTo>
                    <a:pt x="1209" y="2066"/>
                  </a:lnTo>
                  <a:cubicBezTo>
                    <a:pt x="2247" y="2541"/>
                    <a:pt x="3350" y="2746"/>
                    <a:pt x="4459" y="2946"/>
                  </a:cubicBezTo>
                  <a:cubicBezTo>
                    <a:pt x="4694" y="2981"/>
                    <a:pt x="4934" y="3028"/>
                    <a:pt x="5169" y="3063"/>
                  </a:cubicBezTo>
                  <a:cubicBezTo>
                    <a:pt x="5122" y="2887"/>
                    <a:pt x="5063" y="2717"/>
                    <a:pt x="5005" y="2553"/>
                  </a:cubicBezTo>
                  <a:cubicBezTo>
                    <a:pt x="4917" y="2295"/>
                    <a:pt x="4829" y="2042"/>
                    <a:pt x="4741" y="1790"/>
                  </a:cubicBezTo>
                  <a:cubicBezTo>
                    <a:pt x="3872" y="1597"/>
                    <a:pt x="3010" y="1415"/>
                    <a:pt x="2148" y="1221"/>
                  </a:cubicBezTo>
                  <a:cubicBezTo>
                    <a:pt x="1602" y="1098"/>
                    <a:pt x="1080" y="893"/>
                    <a:pt x="699" y="447"/>
                  </a:cubicBezTo>
                  <a:cubicBezTo>
                    <a:pt x="646" y="382"/>
                    <a:pt x="652" y="265"/>
                    <a:pt x="640" y="165"/>
                  </a:cubicBezTo>
                  <a:cubicBezTo>
                    <a:pt x="464" y="118"/>
                    <a:pt x="288" y="60"/>
                    <a:pt x="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6"/>
            <p:cNvSpPr/>
            <p:nvPr/>
          </p:nvSpPr>
          <p:spPr>
            <a:xfrm>
              <a:off x="1684950" y="3576700"/>
              <a:ext cx="45175" cy="126425"/>
            </a:xfrm>
            <a:custGeom>
              <a:avLst/>
              <a:gdLst/>
              <a:ahLst/>
              <a:cxnLst/>
              <a:rect l="l" t="t" r="r" b="b"/>
              <a:pathLst>
                <a:path w="1807" h="5057" extrusionOk="0">
                  <a:moveTo>
                    <a:pt x="241" y="0"/>
                  </a:moveTo>
                  <a:cubicBezTo>
                    <a:pt x="78" y="0"/>
                    <a:pt x="0" y="123"/>
                    <a:pt x="52" y="311"/>
                  </a:cubicBezTo>
                  <a:lnTo>
                    <a:pt x="41" y="311"/>
                  </a:lnTo>
                  <a:cubicBezTo>
                    <a:pt x="140" y="698"/>
                    <a:pt x="340" y="1091"/>
                    <a:pt x="334" y="1478"/>
                  </a:cubicBezTo>
                  <a:cubicBezTo>
                    <a:pt x="311" y="2575"/>
                    <a:pt x="346" y="3655"/>
                    <a:pt x="921" y="4646"/>
                  </a:cubicBezTo>
                  <a:cubicBezTo>
                    <a:pt x="926" y="4668"/>
                    <a:pt x="927" y="4695"/>
                    <a:pt x="927" y="4713"/>
                  </a:cubicBezTo>
                  <a:lnTo>
                    <a:pt x="927" y="4713"/>
                  </a:lnTo>
                  <a:cubicBezTo>
                    <a:pt x="921" y="4710"/>
                    <a:pt x="915" y="4708"/>
                    <a:pt x="909" y="4705"/>
                  </a:cubicBezTo>
                  <a:lnTo>
                    <a:pt x="909" y="4705"/>
                  </a:lnTo>
                  <a:lnTo>
                    <a:pt x="927" y="4717"/>
                  </a:lnTo>
                  <a:cubicBezTo>
                    <a:pt x="927" y="4715"/>
                    <a:pt x="927" y="4714"/>
                    <a:pt x="927" y="4713"/>
                  </a:cubicBezTo>
                  <a:lnTo>
                    <a:pt x="927" y="4713"/>
                  </a:lnTo>
                  <a:cubicBezTo>
                    <a:pt x="1173" y="4821"/>
                    <a:pt x="1415" y="4925"/>
                    <a:pt x="1719" y="5057"/>
                  </a:cubicBezTo>
                  <a:cubicBezTo>
                    <a:pt x="1672" y="4640"/>
                    <a:pt x="1642" y="4312"/>
                    <a:pt x="1607" y="3983"/>
                  </a:cubicBezTo>
                  <a:cubicBezTo>
                    <a:pt x="1185" y="3872"/>
                    <a:pt x="1050" y="3579"/>
                    <a:pt x="1067" y="3174"/>
                  </a:cubicBezTo>
                  <a:cubicBezTo>
                    <a:pt x="1079" y="2857"/>
                    <a:pt x="1519" y="1877"/>
                    <a:pt x="1783" y="1625"/>
                  </a:cubicBezTo>
                  <a:cubicBezTo>
                    <a:pt x="1777" y="1437"/>
                    <a:pt x="1807" y="1232"/>
                    <a:pt x="1754" y="1056"/>
                  </a:cubicBezTo>
                  <a:cubicBezTo>
                    <a:pt x="1672" y="792"/>
                    <a:pt x="1595" y="428"/>
                    <a:pt x="1396" y="311"/>
                  </a:cubicBezTo>
                  <a:cubicBezTo>
                    <a:pt x="1085" y="123"/>
                    <a:pt x="674" y="76"/>
                    <a:pt x="305" y="6"/>
                  </a:cubicBezTo>
                  <a:cubicBezTo>
                    <a:pt x="282" y="2"/>
                    <a:pt x="261" y="0"/>
                    <a:pt x="2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6"/>
            <p:cNvSpPr/>
            <p:nvPr/>
          </p:nvSpPr>
          <p:spPr>
            <a:xfrm>
              <a:off x="1631825" y="3725550"/>
              <a:ext cx="101975" cy="54000"/>
            </a:xfrm>
            <a:custGeom>
              <a:avLst/>
              <a:gdLst/>
              <a:ahLst/>
              <a:cxnLst/>
              <a:rect l="l" t="t" r="r" b="b"/>
              <a:pathLst>
                <a:path w="4079" h="2160" extrusionOk="0">
                  <a:moveTo>
                    <a:pt x="1" y="1"/>
                  </a:moveTo>
                  <a:lnTo>
                    <a:pt x="1" y="1"/>
                  </a:lnTo>
                  <a:cubicBezTo>
                    <a:pt x="66" y="323"/>
                    <a:pt x="107" y="646"/>
                    <a:pt x="195" y="951"/>
                  </a:cubicBezTo>
                  <a:cubicBezTo>
                    <a:pt x="294" y="1268"/>
                    <a:pt x="423" y="1567"/>
                    <a:pt x="541" y="1878"/>
                  </a:cubicBezTo>
                  <a:cubicBezTo>
                    <a:pt x="1456" y="2112"/>
                    <a:pt x="2400" y="2159"/>
                    <a:pt x="3345" y="2159"/>
                  </a:cubicBezTo>
                  <a:cubicBezTo>
                    <a:pt x="3357" y="1684"/>
                    <a:pt x="3750" y="1561"/>
                    <a:pt x="4078" y="1379"/>
                  </a:cubicBezTo>
                  <a:cubicBezTo>
                    <a:pt x="3580" y="1233"/>
                    <a:pt x="3093" y="1039"/>
                    <a:pt x="2588" y="957"/>
                  </a:cubicBezTo>
                  <a:cubicBezTo>
                    <a:pt x="1884" y="839"/>
                    <a:pt x="1209" y="675"/>
                    <a:pt x="593" y="300"/>
                  </a:cubicBezTo>
                  <a:cubicBezTo>
                    <a:pt x="517" y="250"/>
                    <a:pt x="466" y="145"/>
                    <a:pt x="407" y="64"/>
                  </a:cubicBezTo>
                  <a:lnTo>
                    <a:pt x="407" y="64"/>
                  </a:lnTo>
                  <a:cubicBezTo>
                    <a:pt x="408" y="65"/>
                    <a:pt x="410" y="65"/>
                    <a:pt x="412" y="65"/>
                  </a:cubicBezTo>
                  <a:lnTo>
                    <a:pt x="394" y="47"/>
                  </a:lnTo>
                  <a:lnTo>
                    <a:pt x="394" y="47"/>
                  </a:lnTo>
                  <a:cubicBezTo>
                    <a:pt x="398" y="53"/>
                    <a:pt x="403" y="59"/>
                    <a:pt x="407" y="64"/>
                  </a:cubicBezTo>
                  <a:lnTo>
                    <a:pt x="407" y="64"/>
                  </a:lnTo>
                  <a:cubicBezTo>
                    <a:pt x="273" y="41"/>
                    <a:pt x="134" y="1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6"/>
            <p:cNvSpPr/>
            <p:nvPr/>
          </p:nvSpPr>
          <p:spPr>
            <a:xfrm>
              <a:off x="1649000" y="3567300"/>
              <a:ext cx="38600" cy="79800"/>
            </a:xfrm>
            <a:custGeom>
              <a:avLst/>
              <a:gdLst/>
              <a:ahLst/>
              <a:cxnLst/>
              <a:rect l="l" t="t" r="r" b="b"/>
              <a:pathLst>
                <a:path w="1544" h="3192" extrusionOk="0">
                  <a:moveTo>
                    <a:pt x="0" y="1"/>
                  </a:moveTo>
                  <a:lnTo>
                    <a:pt x="0" y="1"/>
                  </a:lnTo>
                  <a:cubicBezTo>
                    <a:pt x="112" y="1291"/>
                    <a:pt x="833" y="2212"/>
                    <a:pt x="1496" y="3192"/>
                  </a:cubicBezTo>
                  <a:cubicBezTo>
                    <a:pt x="1543" y="2459"/>
                    <a:pt x="1496" y="1737"/>
                    <a:pt x="1461" y="1021"/>
                  </a:cubicBezTo>
                  <a:cubicBezTo>
                    <a:pt x="1455" y="910"/>
                    <a:pt x="1479" y="793"/>
                    <a:pt x="1485" y="675"/>
                  </a:cubicBezTo>
                  <a:cubicBezTo>
                    <a:pt x="1485" y="675"/>
                    <a:pt x="1488" y="683"/>
                    <a:pt x="1499" y="683"/>
                  </a:cubicBezTo>
                  <a:cubicBezTo>
                    <a:pt x="1501" y="683"/>
                    <a:pt x="1505" y="682"/>
                    <a:pt x="1508" y="681"/>
                  </a:cubicBezTo>
                  <a:cubicBezTo>
                    <a:pt x="1361" y="511"/>
                    <a:pt x="1215" y="335"/>
                    <a:pt x="1050" y="147"/>
                  </a:cubicBezTo>
                  <a:cubicBezTo>
                    <a:pt x="728" y="100"/>
                    <a:pt x="382" y="53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6"/>
            <p:cNvSpPr/>
            <p:nvPr/>
          </p:nvSpPr>
          <p:spPr>
            <a:xfrm>
              <a:off x="1715425" y="3760175"/>
              <a:ext cx="85100" cy="40350"/>
            </a:xfrm>
            <a:custGeom>
              <a:avLst/>
              <a:gdLst/>
              <a:ahLst/>
              <a:cxnLst/>
              <a:rect l="l" t="t" r="r" b="b"/>
              <a:pathLst>
                <a:path w="3404" h="1614" extrusionOk="0">
                  <a:moveTo>
                    <a:pt x="740" y="0"/>
                  </a:moveTo>
                  <a:cubicBezTo>
                    <a:pt x="406" y="176"/>
                    <a:pt x="13" y="299"/>
                    <a:pt x="1" y="774"/>
                  </a:cubicBezTo>
                  <a:cubicBezTo>
                    <a:pt x="241" y="804"/>
                    <a:pt x="476" y="827"/>
                    <a:pt x="717" y="874"/>
                  </a:cubicBezTo>
                  <a:cubicBezTo>
                    <a:pt x="1350" y="974"/>
                    <a:pt x="1990" y="1062"/>
                    <a:pt x="2506" y="1478"/>
                  </a:cubicBezTo>
                  <a:lnTo>
                    <a:pt x="2494" y="1467"/>
                  </a:lnTo>
                  <a:lnTo>
                    <a:pt x="2494" y="1467"/>
                  </a:lnTo>
                  <a:cubicBezTo>
                    <a:pt x="2782" y="1519"/>
                    <a:pt x="3063" y="1561"/>
                    <a:pt x="3403" y="1613"/>
                  </a:cubicBezTo>
                  <a:cubicBezTo>
                    <a:pt x="3116" y="886"/>
                    <a:pt x="2975" y="733"/>
                    <a:pt x="2447" y="434"/>
                  </a:cubicBezTo>
                  <a:cubicBezTo>
                    <a:pt x="2342" y="364"/>
                    <a:pt x="2265" y="246"/>
                    <a:pt x="2177" y="153"/>
                  </a:cubicBezTo>
                  <a:cubicBezTo>
                    <a:pt x="2125" y="147"/>
                    <a:pt x="2066" y="141"/>
                    <a:pt x="2019" y="129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6"/>
            <p:cNvSpPr/>
            <p:nvPr/>
          </p:nvSpPr>
          <p:spPr>
            <a:xfrm>
              <a:off x="1611900" y="3708975"/>
              <a:ext cx="33750" cy="63675"/>
            </a:xfrm>
            <a:custGeom>
              <a:avLst/>
              <a:gdLst/>
              <a:ahLst/>
              <a:cxnLst/>
              <a:rect l="l" t="t" r="r" b="b"/>
              <a:pathLst>
                <a:path w="1350" h="2547" extrusionOk="0">
                  <a:moveTo>
                    <a:pt x="329" y="1"/>
                  </a:moveTo>
                  <a:lnTo>
                    <a:pt x="334" y="7"/>
                  </a:lnTo>
                  <a:lnTo>
                    <a:pt x="334" y="7"/>
                  </a:lnTo>
                  <a:cubicBezTo>
                    <a:pt x="336" y="7"/>
                    <a:pt x="338" y="7"/>
                    <a:pt x="340" y="7"/>
                  </a:cubicBezTo>
                  <a:lnTo>
                    <a:pt x="329" y="1"/>
                  </a:lnTo>
                  <a:close/>
                  <a:moveTo>
                    <a:pt x="334" y="7"/>
                  </a:moveTo>
                  <a:cubicBezTo>
                    <a:pt x="93" y="9"/>
                    <a:pt x="12" y="155"/>
                    <a:pt x="12" y="382"/>
                  </a:cubicBezTo>
                  <a:cubicBezTo>
                    <a:pt x="0" y="1385"/>
                    <a:pt x="516" y="2060"/>
                    <a:pt x="1349" y="2547"/>
                  </a:cubicBezTo>
                  <a:cubicBezTo>
                    <a:pt x="1232" y="2236"/>
                    <a:pt x="1091" y="1937"/>
                    <a:pt x="1003" y="1620"/>
                  </a:cubicBezTo>
                  <a:cubicBezTo>
                    <a:pt x="909" y="1315"/>
                    <a:pt x="868" y="986"/>
                    <a:pt x="804" y="669"/>
                  </a:cubicBezTo>
                  <a:cubicBezTo>
                    <a:pt x="741" y="539"/>
                    <a:pt x="679" y="419"/>
                    <a:pt x="627" y="304"/>
                  </a:cubicBezTo>
                  <a:lnTo>
                    <a:pt x="627" y="304"/>
                  </a:lnTo>
                  <a:lnTo>
                    <a:pt x="634" y="312"/>
                  </a:lnTo>
                  <a:lnTo>
                    <a:pt x="622" y="294"/>
                  </a:lnTo>
                  <a:lnTo>
                    <a:pt x="622" y="294"/>
                  </a:lnTo>
                  <a:cubicBezTo>
                    <a:pt x="624" y="297"/>
                    <a:pt x="625" y="301"/>
                    <a:pt x="627" y="304"/>
                  </a:cubicBezTo>
                  <a:lnTo>
                    <a:pt x="627" y="304"/>
                  </a:lnTo>
                  <a:lnTo>
                    <a:pt x="334" y="7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6"/>
            <p:cNvSpPr/>
            <p:nvPr/>
          </p:nvSpPr>
          <p:spPr>
            <a:xfrm>
              <a:off x="1711325" y="3617025"/>
              <a:ext cx="18225" cy="58975"/>
            </a:xfrm>
            <a:custGeom>
              <a:avLst/>
              <a:gdLst/>
              <a:ahLst/>
              <a:cxnLst/>
              <a:rect l="l" t="t" r="r" b="b"/>
              <a:pathLst>
                <a:path w="729" h="2359" extrusionOk="0">
                  <a:moveTo>
                    <a:pt x="728" y="0"/>
                  </a:moveTo>
                  <a:lnTo>
                    <a:pt x="728" y="0"/>
                  </a:lnTo>
                  <a:cubicBezTo>
                    <a:pt x="464" y="253"/>
                    <a:pt x="18" y="1238"/>
                    <a:pt x="12" y="1543"/>
                  </a:cubicBezTo>
                  <a:cubicBezTo>
                    <a:pt x="1" y="1954"/>
                    <a:pt x="136" y="2247"/>
                    <a:pt x="552" y="2359"/>
                  </a:cubicBezTo>
                  <a:cubicBezTo>
                    <a:pt x="581" y="2007"/>
                    <a:pt x="611" y="1649"/>
                    <a:pt x="634" y="1279"/>
                  </a:cubicBezTo>
                  <a:cubicBezTo>
                    <a:pt x="664" y="851"/>
                    <a:pt x="699" y="423"/>
                    <a:pt x="7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6"/>
            <p:cNvSpPr/>
            <p:nvPr/>
          </p:nvSpPr>
          <p:spPr>
            <a:xfrm>
              <a:off x="1647225" y="3779375"/>
              <a:ext cx="7675" cy="5150"/>
            </a:xfrm>
            <a:custGeom>
              <a:avLst/>
              <a:gdLst/>
              <a:ahLst/>
              <a:cxnLst/>
              <a:rect l="l" t="t" r="r" b="b"/>
              <a:pathLst>
                <a:path w="307" h="206" extrusionOk="0">
                  <a:moveTo>
                    <a:pt x="1" y="1"/>
                  </a:moveTo>
                  <a:lnTo>
                    <a:pt x="1" y="1"/>
                  </a:lnTo>
                  <a:cubicBezTo>
                    <a:pt x="36" y="77"/>
                    <a:pt x="71" y="141"/>
                    <a:pt x="112" y="206"/>
                  </a:cubicBezTo>
                  <a:cubicBezTo>
                    <a:pt x="171" y="147"/>
                    <a:pt x="236" y="89"/>
                    <a:pt x="306" y="30"/>
                  </a:cubicBezTo>
                  <a:cubicBezTo>
                    <a:pt x="206" y="24"/>
                    <a:pt x="101" y="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6"/>
            <p:cNvSpPr/>
            <p:nvPr/>
          </p:nvSpPr>
          <p:spPr>
            <a:xfrm>
              <a:off x="1614825" y="3559225"/>
              <a:ext cx="175" cy="25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6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6"/>
            <p:cNvSpPr/>
            <p:nvPr/>
          </p:nvSpPr>
          <p:spPr>
            <a:xfrm>
              <a:off x="1674950" y="3648700"/>
              <a:ext cx="2975" cy="5000"/>
            </a:xfrm>
            <a:custGeom>
              <a:avLst/>
              <a:gdLst/>
              <a:ahLst/>
              <a:cxnLst/>
              <a:rect l="l" t="t" r="r" b="b"/>
              <a:pathLst>
                <a:path w="119" h="200" extrusionOk="0">
                  <a:moveTo>
                    <a:pt x="36" y="1"/>
                  </a:moveTo>
                  <a:cubicBezTo>
                    <a:pt x="18" y="65"/>
                    <a:pt x="12" y="130"/>
                    <a:pt x="1" y="200"/>
                  </a:cubicBezTo>
                  <a:cubicBezTo>
                    <a:pt x="42" y="188"/>
                    <a:pt x="77" y="177"/>
                    <a:pt x="118" y="165"/>
                  </a:cubicBezTo>
                  <a:cubicBezTo>
                    <a:pt x="95" y="112"/>
                    <a:pt x="65" y="59"/>
                    <a:pt x="3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6"/>
            <p:cNvSpPr/>
            <p:nvPr/>
          </p:nvSpPr>
          <p:spPr>
            <a:xfrm>
              <a:off x="1821900" y="3673050"/>
              <a:ext cx="2375" cy="2650"/>
            </a:xfrm>
            <a:custGeom>
              <a:avLst/>
              <a:gdLst/>
              <a:ahLst/>
              <a:cxnLst/>
              <a:rect l="l" t="t" r="r" b="b"/>
              <a:pathLst>
                <a:path w="95" h="106" extrusionOk="0">
                  <a:moveTo>
                    <a:pt x="48" y="0"/>
                  </a:moveTo>
                  <a:cubicBezTo>
                    <a:pt x="30" y="24"/>
                    <a:pt x="1" y="36"/>
                    <a:pt x="1" y="53"/>
                  </a:cubicBezTo>
                  <a:cubicBezTo>
                    <a:pt x="1" y="65"/>
                    <a:pt x="30" y="88"/>
                    <a:pt x="48" y="106"/>
                  </a:cubicBezTo>
                  <a:cubicBezTo>
                    <a:pt x="60" y="88"/>
                    <a:pt x="83" y="77"/>
                    <a:pt x="95" y="59"/>
                  </a:cubicBezTo>
                  <a:cubicBezTo>
                    <a:pt x="83" y="36"/>
                    <a:pt x="65" y="24"/>
                    <a:pt x="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6"/>
            <p:cNvSpPr/>
            <p:nvPr/>
          </p:nvSpPr>
          <p:spPr>
            <a:xfrm>
              <a:off x="1827475" y="3842875"/>
              <a:ext cx="5450" cy="4125"/>
            </a:xfrm>
            <a:custGeom>
              <a:avLst/>
              <a:gdLst/>
              <a:ahLst/>
              <a:cxnLst/>
              <a:rect l="l" t="t" r="r" b="b"/>
              <a:pathLst>
                <a:path w="218" h="165" extrusionOk="0">
                  <a:moveTo>
                    <a:pt x="153" y="1"/>
                  </a:moveTo>
                  <a:cubicBezTo>
                    <a:pt x="101" y="42"/>
                    <a:pt x="48" y="89"/>
                    <a:pt x="1" y="136"/>
                  </a:cubicBezTo>
                  <a:cubicBezTo>
                    <a:pt x="71" y="153"/>
                    <a:pt x="148" y="159"/>
                    <a:pt x="218" y="165"/>
                  </a:cubicBezTo>
                  <a:cubicBezTo>
                    <a:pt x="194" y="106"/>
                    <a:pt x="177" y="59"/>
                    <a:pt x="1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6"/>
            <p:cNvSpPr/>
            <p:nvPr/>
          </p:nvSpPr>
          <p:spPr>
            <a:xfrm>
              <a:off x="1766325" y="3727175"/>
              <a:ext cx="1775" cy="300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12" y="0"/>
                  </a:moveTo>
                  <a:cubicBezTo>
                    <a:pt x="18" y="0"/>
                    <a:pt x="1" y="12"/>
                    <a:pt x="1" y="12"/>
                  </a:cubicBezTo>
                  <a:cubicBezTo>
                    <a:pt x="24" y="12"/>
                    <a:pt x="47" y="12"/>
                    <a:pt x="71" y="6"/>
                  </a:cubicBezTo>
                  <a:cubicBezTo>
                    <a:pt x="47" y="6"/>
                    <a:pt x="30" y="0"/>
                    <a:pt x="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6"/>
            <p:cNvSpPr/>
            <p:nvPr/>
          </p:nvSpPr>
          <p:spPr>
            <a:xfrm>
              <a:off x="1889375" y="3740650"/>
              <a:ext cx="2225" cy="1350"/>
            </a:xfrm>
            <a:custGeom>
              <a:avLst/>
              <a:gdLst/>
              <a:ahLst/>
              <a:cxnLst/>
              <a:rect l="l" t="t" r="r" b="b"/>
              <a:pathLst>
                <a:path w="89" h="54" extrusionOk="0">
                  <a:moveTo>
                    <a:pt x="36" y="1"/>
                  </a:moveTo>
                  <a:cubicBezTo>
                    <a:pt x="30" y="1"/>
                    <a:pt x="18" y="13"/>
                    <a:pt x="1" y="18"/>
                  </a:cubicBezTo>
                  <a:lnTo>
                    <a:pt x="69" y="37"/>
                  </a:lnTo>
                  <a:lnTo>
                    <a:pt x="69" y="37"/>
                  </a:lnTo>
                  <a:cubicBezTo>
                    <a:pt x="58" y="23"/>
                    <a:pt x="49" y="14"/>
                    <a:pt x="36" y="1"/>
                  </a:cubicBezTo>
                  <a:close/>
                  <a:moveTo>
                    <a:pt x="69" y="37"/>
                  </a:moveTo>
                  <a:cubicBezTo>
                    <a:pt x="74" y="42"/>
                    <a:pt x="78" y="47"/>
                    <a:pt x="83" y="54"/>
                  </a:cubicBezTo>
                  <a:lnTo>
                    <a:pt x="89" y="42"/>
                  </a:lnTo>
                  <a:lnTo>
                    <a:pt x="69" y="3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6"/>
            <p:cNvSpPr/>
            <p:nvPr/>
          </p:nvSpPr>
          <p:spPr>
            <a:xfrm>
              <a:off x="1543100" y="3854475"/>
              <a:ext cx="84950" cy="177625"/>
            </a:xfrm>
            <a:custGeom>
              <a:avLst/>
              <a:gdLst/>
              <a:ahLst/>
              <a:cxnLst/>
              <a:rect l="l" t="t" r="r" b="b"/>
              <a:pathLst>
                <a:path w="3398" h="7105" extrusionOk="0">
                  <a:moveTo>
                    <a:pt x="1995" y="2476"/>
                  </a:moveTo>
                  <a:cubicBezTo>
                    <a:pt x="1931" y="3243"/>
                    <a:pt x="1966" y="4028"/>
                    <a:pt x="1622" y="4748"/>
                  </a:cubicBezTo>
                  <a:lnTo>
                    <a:pt x="1622" y="4748"/>
                  </a:lnTo>
                  <a:cubicBezTo>
                    <a:pt x="1466" y="3941"/>
                    <a:pt x="1734" y="3209"/>
                    <a:pt x="1995" y="2476"/>
                  </a:cubicBezTo>
                  <a:close/>
                  <a:moveTo>
                    <a:pt x="335" y="0"/>
                  </a:moveTo>
                  <a:cubicBezTo>
                    <a:pt x="288" y="35"/>
                    <a:pt x="235" y="71"/>
                    <a:pt x="183" y="106"/>
                  </a:cubicBezTo>
                  <a:cubicBezTo>
                    <a:pt x="329" y="1696"/>
                    <a:pt x="388" y="3297"/>
                    <a:pt x="95" y="4875"/>
                  </a:cubicBezTo>
                  <a:cubicBezTo>
                    <a:pt x="1" y="5391"/>
                    <a:pt x="124" y="5755"/>
                    <a:pt x="376" y="6148"/>
                  </a:cubicBezTo>
                  <a:cubicBezTo>
                    <a:pt x="558" y="6447"/>
                    <a:pt x="711" y="6770"/>
                    <a:pt x="881" y="7087"/>
                  </a:cubicBezTo>
                  <a:cubicBezTo>
                    <a:pt x="881" y="7087"/>
                    <a:pt x="873" y="7084"/>
                    <a:pt x="866" y="7084"/>
                  </a:cubicBezTo>
                  <a:cubicBezTo>
                    <a:pt x="862" y="7084"/>
                    <a:pt x="859" y="7085"/>
                    <a:pt x="857" y="7087"/>
                  </a:cubicBezTo>
                  <a:cubicBezTo>
                    <a:pt x="934" y="7093"/>
                    <a:pt x="1004" y="7093"/>
                    <a:pt x="1110" y="7104"/>
                  </a:cubicBezTo>
                  <a:cubicBezTo>
                    <a:pt x="1168" y="6588"/>
                    <a:pt x="1198" y="6078"/>
                    <a:pt x="1291" y="5567"/>
                  </a:cubicBezTo>
                  <a:cubicBezTo>
                    <a:pt x="1343" y="5299"/>
                    <a:pt x="1500" y="5047"/>
                    <a:pt x="1617" y="4789"/>
                  </a:cubicBezTo>
                  <a:lnTo>
                    <a:pt x="1617" y="4789"/>
                  </a:lnTo>
                  <a:cubicBezTo>
                    <a:pt x="1595" y="5059"/>
                    <a:pt x="1584" y="5334"/>
                    <a:pt x="1567" y="5603"/>
                  </a:cubicBezTo>
                  <a:cubicBezTo>
                    <a:pt x="2066" y="5603"/>
                    <a:pt x="2500" y="5749"/>
                    <a:pt x="2840" y="6125"/>
                  </a:cubicBezTo>
                  <a:cubicBezTo>
                    <a:pt x="2969" y="5562"/>
                    <a:pt x="3051" y="4975"/>
                    <a:pt x="3239" y="4429"/>
                  </a:cubicBezTo>
                  <a:cubicBezTo>
                    <a:pt x="3397" y="4001"/>
                    <a:pt x="3315" y="3737"/>
                    <a:pt x="3016" y="3403"/>
                  </a:cubicBezTo>
                  <a:cubicBezTo>
                    <a:pt x="2582" y="2933"/>
                    <a:pt x="2107" y="2452"/>
                    <a:pt x="1872" y="1877"/>
                  </a:cubicBezTo>
                  <a:cubicBezTo>
                    <a:pt x="1538" y="1068"/>
                    <a:pt x="1033" y="475"/>
                    <a:pt x="3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6"/>
            <p:cNvSpPr/>
            <p:nvPr/>
          </p:nvSpPr>
          <p:spPr>
            <a:xfrm>
              <a:off x="1478575" y="4016975"/>
              <a:ext cx="105775" cy="55750"/>
            </a:xfrm>
            <a:custGeom>
              <a:avLst/>
              <a:gdLst/>
              <a:ahLst/>
              <a:cxnLst/>
              <a:rect l="l" t="t" r="r" b="b"/>
              <a:pathLst>
                <a:path w="4231" h="2230" extrusionOk="0">
                  <a:moveTo>
                    <a:pt x="2165" y="0"/>
                  </a:moveTo>
                  <a:cubicBezTo>
                    <a:pt x="2060" y="53"/>
                    <a:pt x="1948" y="112"/>
                    <a:pt x="1848" y="164"/>
                  </a:cubicBezTo>
                  <a:cubicBezTo>
                    <a:pt x="1802" y="505"/>
                    <a:pt x="1755" y="851"/>
                    <a:pt x="1702" y="1197"/>
                  </a:cubicBezTo>
                  <a:lnTo>
                    <a:pt x="2910" y="1438"/>
                  </a:lnTo>
                  <a:cubicBezTo>
                    <a:pt x="3168" y="1490"/>
                    <a:pt x="3415" y="1555"/>
                    <a:pt x="3673" y="1614"/>
                  </a:cubicBezTo>
                  <a:cubicBezTo>
                    <a:pt x="3667" y="1660"/>
                    <a:pt x="3661" y="1707"/>
                    <a:pt x="3649" y="1754"/>
                  </a:cubicBezTo>
                  <a:cubicBezTo>
                    <a:pt x="2470" y="1602"/>
                    <a:pt x="1297" y="1455"/>
                    <a:pt x="118" y="1297"/>
                  </a:cubicBezTo>
                  <a:cubicBezTo>
                    <a:pt x="83" y="1338"/>
                    <a:pt x="42" y="1367"/>
                    <a:pt x="1" y="1385"/>
                  </a:cubicBezTo>
                  <a:cubicBezTo>
                    <a:pt x="464" y="1561"/>
                    <a:pt x="916" y="1795"/>
                    <a:pt x="1403" y="1901"/>
                  </a:cubicBezTo>
                  <a:cubicBezTo>
                    <a:pt x="2083" y="2053"/>
                    <a:pt x="2781" y="2106"/>
                    <a:pt x="3473" y="2200"/>
                  </a:cubicBezTo>
                  <a:cubicBezTo>
                    <a:pt x="3532" y="2206"/>
                    <a:pt x="3603" y="2224"/>
                    <a:pt x="3661" y="2229"/>
                  </a:cubicBezTo>
                  <a:cubicBezTo>
                    <a:pt x="3867" y="2136"/>
                    <a:pt x="4060" y="2042"/>
                    <a:pt x="4230" y="1960"/>
                  </a:cubicBezTo>
                  <a:cubicBezTo>
                    <a:pt x="4162" y="1714"/>
                    <a:pt x="4093" y="1518"/>
                    <a:pt x="4035" y="1318"/>
                  </a:cubicBezTo>
                  <a:lnTo>
                    <a:pt x="4035" y="1318"/>
                  </a:lnTo>
                  <a:cubicBezTo>
                    <a:pt x="4039" y="1318"/>
                    <a:pt x="4044" y="1319"/>
                    <a:pt x="4048" y="1320"/>
                  </a:cubicBezTo>
                  <a:lnTo>
                    <a:pt x="4031" y="1303"/>
                  </a:lnTo>
                  <a:lnTo>
                    <a:pt x="4031" y="1303"/>
                  </a:lnTo>
                  <a:cubicBezTo>
                    <a:pt x="4032" y="1308"/>
                    <a:pt x="4034" y="1313"/>
                    <a:pt x="4035" y="1318"/>
                  </a:cubicBezTo>
                  <a:lnTo>
                    <a:pt x="4035" y="1318"/>
                  </a:lnTo>
                  <a:cubicBezTo>
                    <a:pt x="3637" y="1237"/>
                    <a:pt x="3543" y="908"/>
                    <a:pt x="3445" y="583"/>
                  </a:cubicBezTo>
                  <a:lnTo>
                    <a:pt x="3445" y="583"/>
                  </a:lnTo>
                  <a:cubicBezTo>
                    <a:pt x="3450" y="585"/>
                    <a:pt x="3456" y="586"/>
                    <a:pt x="3462" y="587"/>
                  </a:cubicBezTo>
                  <a:lnTo>
                    <a:pt x="3444" y="581"/>
                  </a:lnTo>
                  <a:lnTo>
                    <a:pt x="3444" y="581"/>
                  </a:lnTo>
                  <a:cubicBezTo>
                    <a:pt x="3444" y="582"/>
                    <a:pt x="3445" y="583"/>
                    <a:pt x="3445" y="583"/>
                  </a:cubicBezTo>
                  <a:lnTo>
                    <a:pt x="3445" y="583"/>
                  </a:lnTo>
                  <a:cubicBezTo>
                    <a:pt x="3134" y="520"/>
                    <a:pt x="2823" y="462"/>
                    <a:pt x="2523" y="382"/>
                  </a:cubicBezTo>
                  <a:cubicBezTo>
                    <a:pt x="2476" y="376"/>
                    <a:pt x="2464" y="235"/>
                    <a:pt x="2435" y="153"/>
                  </a:cubicBezTo>
                  <a:cubicBezTo>
                    <a:pt x="2347" y="106"/>
                    <a:pt x="2253" y="53"/>
                    <a:pt x="2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6"/>
            <p:cNvSpPr/>
            <p:nvPr/>
          </p:nvSpPr>
          <p:spPr>
            <a:xfrm>
              <a:off x="1575675" y="3994675"/>
              <a:ext cx="38450" cy="70725"/>
            </a:xfrm>
            <a:custGeom>
              <a:avLst/>
              <a:gdLst/>
              <a:ahLst/>
              <a:cxnLst/>
              <a:rect l="l" t="t" r="r" b="b"/>
              <a:pathLst>
                <a:path w="1538" h="2829" extrusionOk="0">
                  <a:moveTo>
                    <a:pt x="264" y="1"/>
                  </a:moveTo>
                  <a:cubicBezTo>
                    <a:pt x="0" y="721"/>
                    <a:pt x="164" y="1472"/>
                    <a:pt x="170" y="2216"/>
                  </a:cubicBezTo>
                  <a:lnTo>
                    <a:pt x="170" y="2216"/>
                  </a:lnTo>
                  <a:cubicBezTo>
                    <a:pt x="166" y="2213"/>
                    <a:pt x="162" y="2209"/>
                    <a:pt x="159" y="2206"/>
                  </a:cubicBezTo>
                  <a:lnTo>
                    <a:pt x="159" y="2206"/>
                  </a:lnTo>
                  <a:lnTo>
                    <a:pt x="170" y="2218"/>
                  </a:lnTo>
                  <a:cubicBezTo>
                    <a:pt x="170" y="2217"/>
                    <a:pt x="170" y="2217"/>
                    <a:pt x="170" y="2216"/>
                  </a:cubicBezTo>
                  <a:lnTo>
                    <a:pt x="170" y="2216"/>
                  </a:lnTo>
                  <a:cubicBezTo>
                    <a:pt x="390" y="2395"/>
                    <a:pt x="621" y="2580"/>
                    <a:pt x="921" y="2828"/>
                  </a:cubicBezTo>
                  <a:cubicBezTo>
                    <a:pt x="1273" y="2071"/>
                    <a:pt x="1344" y="1279"/>
                    <a:pt x="1537" y="517"/>
                  </a:cubicBezTo>
                  <a:cubicBezTo>
                    <a:pt x="1191" y="147"/>
                    <a:pt x="757" y="1"/>
                    <a:pt x="26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6"/>
            <p:cNvSpPr/>
            <p:nvPr/>
          </p:nvSpPr>
          <p:spPr>
            <a:xfrm>
              <a:off x="1515250" y="3849175"/>
              <a:ext cx="28175" cy="76150"/>
            </a:xfrm>
            <a:custGeom>
              <a:avLst/>
              <a:gdLst/>
              <a:ahLst/>
              <a:cxnLst/>
              <a:rect l="l" t="t" r="r" b="b"/>
              <a:pathLst>
                <a:path w="1127" h="3046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453"/>
                    <a:pt x="24" y="904"/>
                    <a:pt x="53" y="1350"/>
                  </a:cubicBezTo>
                  <a:cubicBezTo>
                    <a:pt x="88" y="1843"/>
                    <a:pt x="147" y="2336"/>
                    <a:pt x="188" y="2829"/>
                  </a:cubicBezTo>
                  <a:cubicBezTo>
                    <a:pt x="253" y="2721"/>
                    <a:pt x="322" y="2673"/>
                    <a:pt x="401" y="2673"/>
                  </a:cubicBezTo>
                  <a:cubicBezTo>
                    <a:pt x="463" y="2673"/>
                    <a:pt x="532" y="2704"/>
                    <a:pt x="610" y="2758"/>
                  </a:cubicBezTo>
                  <a:cubicBezTo>
                    <a:pt x="757" y="2870"/>
                    <a:pt x="933" y="2952"/>
                    <a:pt x="1091" y="3046"/>
                  </a:cubicBezTo>
                  <a:cubicBezTo>
                    <a:pt x="1097" y="2447"/>
                    <a:pt x="1126" y="1843"/>
                    <a:pt x="1126" y="1251"/>
                  </a:cubicBezTo>
                  <a:cubicBezTo>
                    <a:pt x="1126" y="922"/>
                    <a:pt x="1074" y="582"/>
                    <a:pt x="1044" y="253"/>
                  </a:cubicBezTo>
                  <a:cubicBezTo>
                    <a:pt x="692" y="165"/>
                    <a:pt x="352" y="83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6"/>
            <p:cNvSpPr/>
            <p:nvPr/>
          </p:nvSpPr>
          <p:spPr>
            <a:xfrm>
              <a:off x="1473600" y="3825125"/>
              <a:ext cx="38300" cy="67500"/>
            </a:xfrm>
            <a:custGeom>
              <a:avLst/>
              <a:gdLst/>
              <a:ahLst/>
              <a:cxnLst/>
              <a:rect l="l" t="t" r="r" b="b"/>
              <a:pathLst>
                <a:path w="1532" h="2700" extrusionOk="0">
                  <a:moveTo>
                    <a:pt x="270" y="1"/>
                  </a:moveTo>
                  <a:lnTo>
                    <a:pt x="270" y="1"/>
                  </a:lnTo>
                  <a:cubicBezTo>
                    <a:pt x="0" y="640"/>
                    <a:pt x="176" y="1121"/>
                    <a:pt x="546" y="1597"/>
                  </a:cubicBezTo>
                  <a:cubicBezTo>
                    <a:pt x="753" y="1868"/>
                    <a:pt x="865" y="2212"/>
                    <a:pt x="1019" y="2525"/>
                  </a:cubicBezTo>
                  <a:lnTo>
                    <a:pt x="1019" y="2525"/>
                  </a:lnTo>
                  <a:cubicBezTo>
                    <a:pt x="1017" y="2525"/>
                    <a:pt x="1016" y="2524"/>
                    <a:pt x="1015" y="2523"/>
                  </a:cubicBezTo>
                  <a:lnTo>
                    <a:pt x="1015" y="2523"/>
                  </a:lnTo>
                  <a:lnTo>
                    <a:pt x="1027" y="2541"/>
                  </a:lnTo>
                  <a:cubicBezTo>
                    <a:pt x="1024" y="2536"/>
                    <a:pt x="1021" y="2530"/>
                    <a:pt x="1019" y="2525"/>
                  </a:cubicBezTo>
                  <a:lnTo>
                    <a:pt x="1019" y="2525"/>
                  </a:lnTo>
                  <a:cubicBezTo>
                    <a:pt x="1141" y="2577"/>
                    <a:pt x="1263" y="2630"/>
                    <a:pt x="1443" y="2699"/>
                  </a:cubicBezTo>
                  <a:cubicBezTo>
                    <a:pt x="1455" y="1896"/>
                    <a:pt x="1531" y="1104"/>
                    <a:pt x="1197" y="318"/>
                  </a:cubicBezTo>
                  <a:cubicBezTo>
                    <a:pt x="892" y="218"/>
                    <a:pt x="581" y="106"/>
                    <a:pt x="2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6"/>
            <p:cNvSpPr/>
            <p:nvPr/>
          </p:nvSpPr>
          <p:spPr>
            <a:xfrm>
              <a:off x="1663225" y="4002900"/>
              <a:ext cx="37125" cy="38450"/>
            </a:xfrm>
            <a:custGeom>
              <a:avLst/>
              <a:gdLst/>
              <a:ahLst/>
              <a:cxnLst/>
              <a:rect l="l" t="t" r="r" b="b"/>
              <a:pathLst>
                <a:path w="1485" h="1538" extrusionOk="0">
                  <a:moveTo>
                    <a:pt x="1097" y="0"/>
                  </a:moveTo>
                  <a:cubicBezTo>
                    <a:pt x="858" y="228"/>
                    <a:pt x="666" y="403"/>
                    <a:pt x="479" y="578"/>
                  </a:cubicBezTo>
                  <a:lnTo>
                    <a:pt x="479" y="578"/>
                  </a:lnTo>
                  <a:cubicBezTo>
                    <a:pt x="482" y="573"/>
                    <a:pt x="484" y="568"/>
                    <a:pt x="487" y="563"/>
                  </a:cubicBezTo>
                  <a:lnTo>
                    <a:pt x="487" y="563"/>
                  </a:lnTo>
                  <a:lnTo>
                    <a:pt x="476" y="581"/>
                  </a:lnTo>
                  <a:cubicBezTo>
                    <a:pt x="477" y="580"/>
                    <a:pt x="478" y="579"/>
                    <a:pt x="479" y="578"/>
                  </a:cubicBezTo>
                  <a:lnTo>
                    <a:pt x="479" y="578"/>
                  </a:lnTo>
                  <a:cubicBezTo>
                    <a:pt x="317" y="855"/>
                    <a:pt x="156" y="1131"/>
                    <a:pt x="0" y="1408"/>
                  </a:cubicBezTo>
                  <a:cubicBezTo>
                    <a:pt x="36" y="1449"/>
                    <a:pt x="65" y="1496"/>
                    <a:pt x="100" y="1537"/>
                  </a:cubicBezTo>
                  <a:cubicBezTo>
                    <a:pt x="564" y="1443"/>
                    <a:pt x="1015" y="1355"/>
                    <a:pt x="1485" y="1261"/>
                  </a:cubicBezTo>
                  <a:cubicBezTo>
                    <a:pt x="1426" y="757"/>
                    <a:pt x="1326" y="364"/>
                    <a:pt x="10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6"/>
            <p:cNvSpPr/>
            <p:nvPr/>
          </p:nvSpPr>
          <p:spPr>
            <a:xfrm>
              <a:off x="1434650" y="3818975"/>
              <a:ext cx="42050" cy="47400"/>
            </a:xfrm>
            <a:custGeom>
              <a:avLst/>
              <a:gdLst/>
              <a:ahLst/>
              <a:cxnLst/>
              <a:rect l="l" t="t" r="r" b="b"/>
              <a:pathLst>
                <a:path w="1682" h="1896" extrusionOk="0">
                  <a:moveTo>
                    <a:pt x="373" y="1"/>
                  </a:moveTo>
                  <a:cubicBezTo>
                    <a:pt x="375" y="3"/>
                    <a:pt x="377" y="5"/>
                    <a:pt x="379" y="7"/>
                  </a:cubicBezTo>
                  <a:lnTo>
                    <a:pt x="379" y="7"/>
                  </a:lnTo>
                  <a:cubicBezTo>
                    <a:pt x="379" y="7"/>
                    <a:pt x="379" y="6"/>
                    <a:pt x="379" y="6"/>
                  </a:cubicBezTo>
                  <a:lnTo>
                    <a:pt x="373" y="1"/>
                  </a:lnTo>
                  <a:close/>
                  <a:moveTo>
                    <a:pt x="666" y="294"/>
                  </a:moveTo>
                  <a:lnTo>
                    <a:pt x="666" y="294"/>
                  </a:lnTo>
                  <a:cubicBezTo>
                    <a:pt x="667" y="294"/>
                    <a:pt x="667" y="295"/>
                    <a:pt x="667" y="296"/>
                  </a:cubicBezTo>
                  <a:lnTo>
                    <a:pt x="667" y="296"/>
                  </a:lnTo>
                  <a:cubicBezTo>
                    <a:pt x="669" y="297"/>
                    <a:pt x="671" y="298"/>
                    <a:pt x="672" y="300"/>
                  </a:cubicBezTo>
                  <a:lnTo>
                    <a:pt x="666" y="294"/>
                  </a:lnTo>
                  <a:close/>
                  <a:moveTo>
                    <a:pt x="379" y="7"/>
                  </a:moveTo>
                  <a:cubicBezTo>
                    <a:pt x="1" y="542"/>
                    <a:pt x="286" y="996"/>
                    <a:pt x="520" y="1473"/>
                  </a:cubicBezTo>
                  <a:lnTo>
                    <a:pt x="520" y="1473"/>
                  </a:lnTo>
                  <a:lnTo>
                    <a:pt x="508" y="1467"/>
                  </a:lnTo>
                  <a:lnTo>
                    <a:pt x="526" y="1485"/>
                  </a:lnTo>
                  <a:cubicBezTo>
                    <a:pt x="524" y="1481"/>
                    <a:pt x="522" y="1477"/>
                    <a:pt x="520" y="1473"/>
                  </a:cubicBezTo>
                  <a:lnTo>
                    <a:pt x="520" y="1473"/>
                  </a:lnTo>
                  <a:lnTo>
                    <a:pt x="819" y="1620"/>
                  </a:lnTo>
                  <a:lnTo>
                    <a:pt x="819" y="1620"/>
                  </a:lnTo>
                  <a:lnTo>
                    <a:pt x="801" y="1608"/>
                  </a:lnTo>
                  <a:lnTo>
                    <a:pt x="801" y="1608"/>
                  </a:lnTo>
                  <a:cubicBezTo>
                    <a:pt x="1089" y="1696"/>
                    <a:pt x="1370" y="1790"/>
                    <a:pt x="1681" y="1895"/>
                  </a:cubicBezTo>
                  <a:lnTo>
                    <a:pt x="1400" y="1033"/>
                  </a:lnTo>
                  <a:cubicBezTo>
                    <a:pt x="1054" y="939"/>
                    <a:pt x="942" y="822"/>
                    <a:pt x="667" y="296"/>
                  </a:cubicBezTo>
                  <a:lnTo>
                    <a:pt x="667" y="296"/>
                  </a:lnTo>
                  <a:cubicBezTo>
                    <a:pt x="617" y="255"/>
                    <a:pt x="571" y="210"/>
                    <a:pt x="525" y="165"/>
                  </a:cubicBezTo>
                  <a:lnTo>
                    <a:pt x="525" y="165"/>
                  </a:lnTo>
                  <a:cubicBezTo>
                    <a:pt x="475" y="108"/>
                    <a:pt x="424" y="57"/>
                    <a:pt x="379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6"/>
            <p:cNvSpPr/>
            <p:nvPr/>
          </p:nvSpPr>
          <p:spPr>
            <a:xfrm>
              <a:off x="1442050" y="3807400"/>
              <a:ext cx="30250" cy="30675"/>
            </a:xfrm>
            <a:custGeom>
              <a:avLst/>
              <a:gdLst/>
              <a:ahLst/>
              <a:cxnLst/>
              <a:rect l="l" t="t" r="r" b="b"/>
              <a:pathLst>
                <a:path w="1210" h="1227" extrusionOk="0">
                  <a:moveTo>
                    <a:pt x="95" y="0"/>
                  </a:moveTo>
                  <a:cubicBezTo>
                    <a:pt x="65" y="41"/>
                    <a:pt x="36" y="70"/>
                    <a:pt x="1" y="100"/>
                  </a:cubicBezTo>
                  <a:cubicBezTo>
                    <a:pt x="24" y="217"/>
                    <a:pt x="54" y="340"/>
                    <a:pt x="83" y="464"/>
                  </a:cubicBezTo>
                  <a:lnTo>
                    <a:pt x="71" y="458"/>
                  </a:lnTo>
                  <a:lnTo>
                    <a:pt x="71" y="458"/>
                  </a:lnTo>
                  <a:cubicBezTo>
                    <a:pt x="124" y="516"/>
                    <a:pt x="177" y="563"/>
                    <a:pt x="230" y="616"/>
                  </a:cubicBezTo>
                  <a:lnTo>
                    <a:pt x="212" y="604"/>
                  </a:lnTo>
                  <a:lnTo>
                    <a:pt x="212" y="604"/>
                  </a:lnTo>
                  <a:cubicBezTo>
                    <a:pt x="271" y="651"/>
                    <a:pt x="323" y="704"/>
                    <a:pt x="376" y="757"/>
                  </a:cubicBezTo>
                  <a:lnTo>
                    <a:pt x="364" y="751"/>
                  </a:lnTo>
                  <a:lnTo>
                    <a:pt x="364" y="751"/>
                  </a:lnTo>
                  <a:cubicBezTo>
                    <a:pt x="587" y="909"/>
                    <a:pt x="804" y="1062"/>
                    <a:pt x="1027" y="1226"/>
                  </a:cubicBezTo>
                  <a:cubicBezTo>
                    <a:pt x="1086" y="1126"/>
                    <a:pt x="1151" y="1015"/>
                    <a:pt x="1209" y="909"/>
                  </a:cubicBezTo>
                  <a:cubicBezTo>
                    <a:pt x="1127" y="757"/>
                    <a:pt x="1086" y="551"/>
                    <a:pt x="963" y="464"/>
                  </a:cubicBezTo>
                  <a:cubicBezTo>
                    <a:pt x="699" y="282"/>
                    <a:pt x="388" y="158"/>
                    <a:pt x="9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6"/>
            <p:cNvSpPr/>
            <p:nvPr/>
          </p:nvSpPr>
          <p:spPr>
            <a:xfrm>
              <a:off x="1509375" y="3835700"/>
              <a:ext cx="31850" cy="19675"/>
            </a:xfrm>
            <a:custGeom>
              <a:avLst/>
              <a:gdLst/>
              <a:ahLst/>
              <a:cxnLst/>
              <a:rect l="l" t="t" r="r" b="b"/>
              <a:pathLst>
                <a:path w="1274" h="787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41"/>
                    <a:pt x="159" y="387"/>
                    <a:pt x="229" y="534"/>
                  </a:cubicBezTo>
                  <a:cubicBezTo>
                    <a:pt x="581" y="622"/>
                    <a:pt x="922" y="704"/>
                    <a:pt x="1273" y="786"/>
                  </a:cubicBezTo>
                  <a:cubicBezTo>
                    <a:pt x="1127" y="123"/>
                    <a:pt x="534" y="211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6"/>
            <p:cNvSpPr/>
            <p:nvPr/>
          </p:nvSpPr>
          <p:spPr>
            <a:xfrm>
              <a:off x="1467725" y="3830125"/>
              <a:ext cx="4575" cy="14675"/>
            </a:xfrm>
            <a:custGeom>
              <a:avLst/>
              <a:gdLst/>
              <a:ahLst/>
              <a:cxnLst/>
              <a:rect l="l" t="t" r="r" b="b"/>
              <a:pathLst>
                <a:path w="183" h="587" extrusionOk="0">
                  <a:moveTo>
                    <a:pt x="182" y="0"/>
                  </a:moveTo>
                  <a:lnTo>
                    <a:pt x="182" y="0"/>
                  </a:lnTo>
                  <a:cubicBezTo>
                    <a:pt x="124" y="106"/>
                    <a:pt x="59" y="217"/>
                    <a:pt x="0" y="317"/>
                  </a:cubicBezTo>
                  <a:cubicBezTo>
                    <a:pt x="30" y="405"/>
                    <a:pt x="53" y="493"/>
                    <a:pt x="65" y="587"/>
                  </a:cubicBezTo>
                  <a:cubicBezTo>
                    <a:pt x="112" y="393"/>
                    <a:pt x="147" y="200"/>
                    <a:pt x="1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6"/>
            <p:cNvSpPr/>
            <p:nvPr/>
          </p:nvSpPr>
          <p:spPr>
            <a:xfrm>
              <a:off x="1661325" y="4038225"/>
              <a:ext cx="4425" cy="3125"/>
            </a:xfrm>
            <a:custGeom>
              <a:avLst/>
              <a:gdLst/>
              <a:ahLst/>
              <a:cxnLst/>
              <a:rect l="l" t="t" r="r" b="b"/>
              <a:pathLst>
                <a:path w="177" h="125" extrusionOk="0">
                  <a:moveTo>
                    <a:pt x="76" y="1"/>
                  </a:moveTo>
                  <a:cubicBezTo>
                    <a:pt x="53" y="30"/>
                    <a:pt x="24" y="65"/>
                    <a:pt x="0" y="106"/>
                  </a:cubicBezTo>
                  <a:lnTo>
                    <a:pt x="176" y="124"/>
                  </a:lnTo>
                  <a:cubicBezTo>
                    <a:pt x="141" y="83"/>
                    <a:pt x="112" y="36"/>
                    <a:pt x="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6"/>
            <p:cNvSpPr/>
            <p:nvPr/>
          </p:nvSpPr>
          <p:spPr>
            <a:xfrm>
              <a:off x="1442050" y="3805050"/>
              <a:ext cx="2675" cy="4575"/>
            </a:xfrm>
            <a:custGeom>
              <a:avLst/>
              <a:gdLst/>
              <a:ahLst/>
              <a:cxnLst/>
              <a:rect l="l" t="t" r="r" b="b"/>
              <a:pathLst>
                <a:path w="107" h="183" extrusionOk="0">
                  <a:moveTo>
                    <a:pt x="1" y="0"/>
                  </a:moveTo>
                  <a:lnTo>
                    <a:pt x="1" y="182"/>
                  </a:lnTo>
                  <a:cubicBezTo>
                    <a:pt x="36" y="153"/>
                    <a:pt x="65" y="123"/>
                    <a:pt x="106" y="88"/>
                  </a:cubicBezTo>
                  <a:cubicBezTo>
                    <a:pt x="65" y="59"/>
                    <a:pt x="36" y="3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6"/>
            <p:cNvSpPr/>
            <p:nvPr/>
          </p:nvSpPr>
          <p:spPr>
            <a:xfrm>
              <a:off x="1547500" y="3852850"/>
              <a:ext cx="3850" cy="4275"/>
            </a:xfrm>
            <a:custGeom>
              <a:avLst/>
              <a:gdLst/>
              <a:ahLst/>
              <a:cxnLst/>
              <a:rect l="l" t="t" r="r" b="b"/>
              <a:pathLst>
                <a:path w="154" h="171" extrusionOk="0">
                  <a:moveTo>
                    <a:pt x="7" y="1"/>
                  </a:moveTo>
                  <a:cubicBezTo>
                    <a:pt x="7" y="59"/>
                    <a:pt x="1" y="112"/>
                    <a:pt x="1" y="171"/>
                  </a:cubicBezTo>
                  <a:lnTo>
                    <a:pt x="153" y="59"/>
                  </a:lnTo>
                  <a:cubicBezTo>
                    <a:pt x="112" y="48"/>
                    <a:pt x="59" y="24"/>
                    <a:pt x="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6"/>
            <p:cNvSpPr/>
            <p:nvPr/>
          </p:nvSpPr>
          <p:spPr>
            <a:xfrm>
              <a:off x="2509900" y="3788775"/>
              <a:ext cx="137150" cy="28450"/>
            </a:xfrm>
            <a:custGeom>
              <a:avLst/>
              <a:gdLst/>
              <a:ahLst/>
              <a:cxnLst/>
              <a:rect l="l" t="t" r="r" b="b"/>
              <a:pathLst>
                <a:path w="5486" h="1138" extrusionOk="0">
                  <a:moveTo>
                    <a:pt x="2658" y="0"/>
                  </a:moveTo>
                  <a:cubicBezTo>
                    <a:pt x="2376" y="123"/>
                    <a:pt x="1995" y="170"/>
                    <a:pt x="1843" y="381"/>
                  </a:cubicBezTo>
                  <a:cubicBezTo>
                    <a:pt x="1484" y="884"/>
                    <a:pt x="1016" y="922"/>
                    <a:pt x="491" y="922"/>
                  </a:cubicBezTo>
                  <a:cubicBezTo>
                    <a:pt x="398" y="922"/>
                    <a:pt x="303" y="921"/>
                    <a:pt x="206" y="921"/>
                  </a:cubicBezTo>
                  <a:cubicBezTo>
                    <a:pt x="265" y="745"/>
                    <a:pt x="317" y="622"/>
                    <a:pt x="358" y="493"/>
                  </a:cubicBezTo>
                  <a:cubicBezTo>
                    <a:pt x="323" y="463"/>
                    <a:pt x="288" y="422"/>
                    <a:pt x="253" y="381"/>
                  </a:cubicBezTo>
                  <a:cubicBezTo>
                    <a:pt x="223" y="417"/>
                    <a:pt x="177" y="452"/>
                    <a:pt x="165" y="499"/>
                  </a:cubicBezTo>
                  <a:cubicBezTo>
                    <a:pt x="118" y="675"/>
                    <a:pt x="1" y="898"/>
                    <a:pt x="71" y="1003"/>
                  </a:cubicBezTo>
                  <a:cubicBezTo>
                    <a:pt x="126" y="1090"/>
                    <a:pt x="299" y="1138"/>
                    <a:pt x="450" y="1138"/>
                  </a:cubicBezTo>
                  <a:cubicBezTo>
                    <a:pt x="493" y="1138"/>
                    <a:pt x="534" y="1134"/>
                    <a:pt x="570" y="1126"/>
                  </a:cubicBezTo>
                  <a:cubicBezTo>
                    <a:pt x="1057" y="1027"/>
                    <a:pt x="1549" y="886"/>
                    <a:pt x="2036" y="733"/>
                  </a:cubicBezTo>
                  <a:cubicBezTo>
                    <a:pt x="2381" y="627"/>
                    <a:pt x="2715" y="529"/>
                    <a:pt x="3064" y="529"/>
                  </a:cubicBezTo>
                  <a:cubicBezTo>
                    <a:pt x="3255" y="529"/>
                    <a:pt x="3451" y="559"/>
                    <a:pt x="3655" y="634"/>
                  </a:cubicBezTo>
                  <a:cubicBezTo>
                    <a:pt x="3918" y="733"/>
                    <a:pt x="4188" y="771"/>
                    <a:pt x="4479" y="771"/>
                  </a:cubicBezTo>
                  <a:cubicBezTo>
                    <a:pt x="4787" y="771"/>
                    <a:pt x="5118" y="729"/>
                    <a:pt x="5486" y="675"/>
                  </a:cubicBezTo>
                  <a:cubicBezTo>
                    <a:pt x="5292" y="563"/>
                    <a:pt x="5216" y="499"/>
                    <a:pt x="5145" y="487"/>
                  </a:cubicBezTo>
                  <a:cubicBezTo>
                    <a:pt x="4400" y="422"/>
                    <a:pt x="3655" y="381"/>
                    <a:pt x="2910" y="305"/>
                  </a:cubicBezTo>
                  <a:cubicBezTo>
                    <a:pt x="2852" y="299"/>
                    <a:pt x="2811" y="182"/>
                    <a:pt x="2758" y="117"/>
                  </a:cubicBezTo>
                  <a:cubicBezTo>
                    <a:pt x="2723" y="70"/>
                    <a:pt x="2693" y="35"/>
                    <a:pt x="26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6"/>
            <p:cNvSpPr/>
            <p:nvPr/>
          </p:nvSpPr>
          <p:spPr>
            <a:xfrm>
              <a:off x="2571950" y="3719675"/>
              <a:ext cx="21125" cy="44325"/>
            </a:xfrm>
            <a:custGeom>
              <a:avLst/>
              <a:gdLst/>
              <a:ahLst/>
              <a:cxnLst/>
              <a:rect l="l" t="t" r="r" b="b"/>
              <a:pathLst>
                <a:path w="845" h="1773" extrusionOk="0">
                  <a:moveTo>
                    <a:pt x="774" y="1"/>
                  </a:moveTo>
                  <a:cubicBezTo>
                    <a:pt x="241" y="458"/>
                    <a:pt x="329" y="1162"/>
                    <a:pt x="0" y="1708"/>
                  </a:cubicBezTo>
                  <a:cubicBezTo>
                    <a:pt x="59" y="1732"/>
                    <a:pt x="112" y="1749"/>
                    <a:pt x="170" y="1773"/>
                  </a:cubicBezTo>
                  <a:cubicBezTo>
                    <a:pt x="393" y="1204"/>
                    <a:pt x="616" y="623"/>
                    <a:pt x="845" y="48"/>
                  </a:cubicBezTo>
                  <a:cubicBezTo>
                    <a:pt x="821" y="36"/>
                    <a:pt x="798" y="19"/>
                    <a:pt x="77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6"/>
            <p:cNvSpPr/>
            <p:nvPr/>
          </p:nvSpPr>
          <p:spPr>
            <a:xfrm>
              <a:off x="2531600" y="3751950"/>
              <a:ext cx="12650" cy="23500"/>
            </a:xfrm>
            <a:custGeom>
              <a:avLst/>
              <a:gdLst/>
              <a:ahLst/>
              <a:cxnLst/>
              <a:rect l="l" t="t" r="r" b="b"/>
              <a:pathLst>
                <a:path w="506" h="940" extrusionOk="0">
                  <a:moveTo>
                    <a:pt x="329" y="1"/>
                  </a:moveTo>
                  <a:cubicBezTo>
                    <a:pt x="218" y="294"/>
                    <a:pt x="112" y="575"/>
                    <a:pt x="1" y="863"/>
                  </a:cubicBezTo>
                  <a:cubicBezTo>
                    <a:pt x="24" y="886"/>
                    <a:pt x="54" y="916"/>
                    <a:pt x="83" y="939"/>
                  </a:cubicBezTo>
                  <a:cubicBezTo>
                    <a:pt x="300" y="675"/>
                    <a:pt x="423" y="382"/>
                    <a:pt x="505" y="65"/>
                  </a:cubicBezTo>
                  <a:lnTo>
                    <a:pt x="32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6"/>
            <p:cNvSpPr/>
            <p:nvPr/>
          </p:nvSpPr>
          <p:spPr>
            <a:xfrm>
              <a:off x="2576350" y="3777625"/>
              <a:ext cx="14675" cy="14100"/>
            </a:xfrm>
            <a:custGeom>
              <a:avLst/>
              <a:gdLst/>
              <a:ahLst/>
              <a:cxnLst/>
              <a:rect l="l" t="t" r="r" b="b"/>
              <a:pathLst>
                <a:path w="587" h="564" extrusionOk="0">
                  <a:moveTo>
                    <a:pt x="434" y="0"/>
                  </a:moveTo>
                  <a:cubicBezTo>
                    <a:pt x="293" y="153"/>
                    <a:pt x="147" y="299"/>
                    <a:pt x="0" y="446"/>
                  </a:cubicBezTo>
                  <a:cubicBezTo>
                    <a:pt x="35" y="487"/>
                    <a:pt x="65" y="528"/>
                    <a:pt x="100" y="563"/>
                  </a:cubicBezTo>
                  <a:cubicBezTo>
                    <a:pt x="264" y="417"/>
                    <a:pt x="422" y="264"/>
                    <a:pt x="587" y="117"/>
                  </a:cubicBezTo>
                  <a:cubicBezTo>
                    <a:pt x="534" y="76"/>
                    <a:pt x="481" y="41"/>
                    <a:pt x="43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6"/>
            <p:cNvSpPr/>
            <p:nvPr/>
          </p:nvSpPr>
          <p:spPr>
            <a:xfrm>
              <a:off x="2481600" y="3785825"/>
              <a:ext cx="7650" cy="11325"/>
            </a:xfrm>
            <a:custGeom>
              <a:avLst/>
              <a:gdLst/>
              <a:ahLst/>
              <a:cxnLst/>
              <a:rect l="l" t="t" r="r" b="b"/>
              <a:pathLst>
                <a:path w="306" h="453" extrusionOk="0">
                  <a:moveTo>
                    <a:pt x="305" y="1"/>
                  </a:moveTo>
                  <a:cubicBezTo>
                    <a:pt x="18" y="30"/>
                    <a:pt x="0" y="235"/>
                    <a:pt x="0" y="452"/>
                  </a:cubicBezTo>
                  <a:cubicBezTo>
                    <a:pt x="100" y="300"/>
                    <a:pt x="206" y="153"/>
                    <a:pt x="30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6"/>
            <p:cNvSpPr/>
            <p:nvPr/>
          </p:nvSpPr>
          <p:spPr>
            <a:xfrm>
              <a:off x="2516200" y="3793750"/>
              <a:ext cx="6050" cy="7500"/>
            </a:xfrm>
            <a:custGeom>
              <a:avLst/>
              <a:gdLst/>
              <a:ahLst/>
              <a:cxnLst/>
              <a:rect l="l" t="t" r="r" b="b"/>
              <a:pathLst>
                <a:path w="242" h="300" extrusionOk="0">
                  <a:moveTo>
                    <a:pt x="159" y="0"/>
                  </a:moveTo>
                  <a:cubicBezTo>
                    <a:pt x="101" y="65"/>
                    <a:pt x="54" y="130"/>
                    <a:pt x="1" y="194"/>
                  </a:cubicBezTo>
                  <a:cubicBezTo>
                    <a:pt x="36" y="223"/>
                    <a:pt x="71" y="264"/>
                    <a:pt x="106" y="300"/>
                  </a:cubicBezTo>
                  <a:cubicBezTo>
                    <a:pt x="153" y="218"/>
                    <a:pt x="200" y="130"/>
                    <a:pt x="241" y="47"/>
                  </a:cubicBezTo>
                  <a:cubicBezTo>
                    <a:pt x="212" y="30"/>
                    <a:pt x="189" y="12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6"/>
            <p:cNvSpPr/>
            <p:nvPr/>
          </p:nvSpPr>
          <p:spPr>
            <a:xfrm>
              <a:off x="2590850" y="3770425"/>
              <a:ext cx="6625" cy="7500"/>
            </a:xfrm>
            <a:custGeom>
              <a:avLst/>
              <a:gdLst/>
              <a:ahLst/>
              <a:cxnLst/>
              <a:rect l="l" t="t" r="r" b="b"/>
              <a:pathLst>
                <a:path w="265" h="300" extrusionOk="0">
                  <a:moveTo>
                    <a:pt x="148" y="1"/>
                  </a:moveTo>
                  <a:lnTo>
                    <a:pt x="1" y="147"/>
                  </a:lnTo>
                  <a:lnTo>
                    <a:pt x="106" y="300"/>
                  </a:lnTo>
                  <a:cubicBezTo>
                    <a:pt x="159" y="259"/>
                    <a:pt x="212" y="206"/>
                    <a:pt x="265" y="153"/>
                  </a:cubicBezTo>
                  <a:cubicBezTo>
                    <a:pt x="218" y="100"/>
                    <a:pt x="183" y="54"/>
                    <a:pt x="14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6"/>
            <p:cNvSpPr/>
            <p:nvPr/>
          </p:nvSpPr>
          <p:spPr>
            <a:xfrm>
              <a:off x="2530725" y="3773500"/>
              <a:ext cx="2675" cy="5325"/>
            </a:xfrm>
            <a:custGeom>
              <a:avLst/>
              <a:gdLst/>
              <a:ahLst/>
              <a:cxnLst/>
              <a:rect l="l" t="t" r="r" b="b"/>
              <a:pathLst>
                <a:path w="107" h="213" extrusionOk="0">
                  <a:moveTo>
                    <a:pt x="30" y="1"/>
                  </a:moveTo>
                  <a:cubicBezTo>
                    <a:pt x="18" y="71"/>
                    <a:pt x="6" y="142"/>
                    <a:pt x="1" y="212"/>
                  </a:cubicBezTo>
                  <a:lnTo>
                    <a:pt x="106" y="83"/>
                  </a:lnTo>
                  <a:cubicBezTo>
                    <a:pt x="89" y="54"/>
                    <a:pt x="59" y="24"/>
                    <a:pt x="3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6"/>
            <p:cNvSpPr/>
            <p:nvPr/>
          </p:nvSpPr>
          <p:spPr>
            <a:xfrm>
              <a:off x="2587200" y="3774100"/>
              <a:ext cx="6325" cy="6475"/>
            </a:xfrm>
            <a:custGeom>
              <a:avLst/>
              <a:gdLst/>
              <a:ahLst/>
              <a:cxnLst/>
              <a:rect l="l" t="t" r="r" b="b"/>
              <a:pathLst>
                <a:path w="253" h="259" extrusionOk="0">
                  <a:moveTo>
                    <a:pt x="147" y="0"/>
                  </a:moveTo>
                  <a:lnTo>
                    <a:pt x="0" y="147"/>
                  </a:lnTo>
                  <a:lnTo>
                    <a:pt x="153" y="258"/>
                  </a:lnTo>
                  <a:lnTo>
                    <a:pt x="252" y="153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6"/>
            <p:cNvSpPr/>
            <p:nvPr/>
          </p:nvSpPr>
          <p:spPr>
            <a:xfrm>
              <a:off x="2526325" y="3782750"/>
              <a:ext cx="2225" cy="2525"/>
            </a:xfrm>
            <a:custGeom>
              <a:avLst/>
              <a:gdLst/>
              <a:ahLst/>
              <a:cxnLst/>
              <a:rect l="l" t="t" r="r" b="b"/>
              <a:pathLst>
                <a:path w="89" h="101" extrusionOk="0">
                  <a:moveTo>
                    <a:pt x="42" y="0"/>
                  </a:moveTo>
                  <a:cubicBezTo>
                    <a:pt x="30" y="18"/>
                    <a:pt x="1" y="36"/>
                    <a:pt x="1" y="47"/>
                  </a:cubicBezTo>
                  <a:cubicBezTo>
                    <a:pt x="1" y="65"/>
                    <a:pt x="30" y="88"/>
                    <a:pt x="42" y="100"/>
                  </a:cubicBezTo>
                  <a:cubicBezTo>
                    <a:pt x="59" y="77"/>
                    <a:pt x="89" y="65"/>
                    <a:pt x="89" y="47"/>
                  </a:cubicBezTo>
                  <a:cubicBezTo>
                    <a:pt x="89" y="36"/>
                    <a:pt x="59" y="12"/>
                    <a:pt x="4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6"/>
            <p:cNvSpPr/>
            <p:nvPr/>
          </p:nvSpPr>
          <p:spPr>
            <a:xfrm>
              <a:off x="1462450" y="3906675"/>
              <a:ext cx="42400" cy="24675"/>
            </a:xfrm>
            <a:custGeom>
              <a:avLst/>
              <a:gdLst/>
              <a:ahLst/>
              <a:cxnLst/>
              <a:rect l="l" t="t" r="r" b="b"/>
              <a:pathLst>
                <a:path w="1696" h="987" extrusionOk="0">
                  <a:moveTo>
                    <a:pt x="100" y="1"/>
                  </a:moveTo>
                  <a:cubicBezTo>
                    <a:pt x="65" y="65"/>
                    <a:pt x="35" y="130"/>
                    <a:pt x="0" y="188"/>
                  </a:cubicBezTo>
                  <a:cubicBezTo>
                    <a:pt x="540" y="458"/>
                    <a:pt x="1086" y="722"/>
                    <a:pt x="1625" y="986"/>
                  </a:cubicBezTo>
                  <a:lnTo>
                    <a:pt x="1696" y="857"/>
                  </a:lnTo>
                  <a:cubicBezTo>
                    <a:pt x="1168" y="570"/>
                    <a:pt x="628" y="282"/>
                    <a:pt x="1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6"/>
            <p:cNvSpPr/>
            <p:nvPr/>
          </p:nvSpPr>
          <p:spPr>
            <a:xfrm>
              <a:off x="1454975" y="3950975"/>
              <a:ext cx="39900" cy="18200"/>
            </a:xfrm>
            <a:custGeom>
              <a:avLst/>
              <a:gdLst/>
              <a:ahLst/>
              <a:cxnLst/>
              <a:rect l="l" t="t" r="r" b="b"/>
              <a:pathLst>
                <a:path w="1596" h="728" extrusionOk="0">
                  <a:moveTo>
                    <a:pt x="65" y="0"/>
                  </a:moveTo>
                  <a:lnTo>
                    <a:pt x="0" y="200"/>
                  </a:lnTo>
                  <a:lnTo>
                    <a:pt x="1537" y="728"/>
                  </a:lnTo>
                  <a:cubicBezTo>
                    <a:pt x="1560" y="675"/>
                    <a:pt x="1572" y="616"/>
                    <a:pt x="1596" y="563"/>
                  </a:cubicBezTo>
                  <a:cubicBezTo>
                    <a:pt x="1085" y="376"/>
                    <a:pt x="575" y="194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6"/>
            <p:cNvSpPr/>
            <p:nvPr/>
          </p:nvSpPr>
          <p:spPr>
            <a:xfrm>
              <a:off x="1496475" y="3970400"/>
              <a:ext cx="16725" cy="6250"/>
            </a:xfrm>
            <a:custGeom>
              <a:avLst/>
              <a:gdLst/>
              <a:ahLst/>
              <a:cxnLst/>
              <a:rect l="l" t="t" r="r" b="b"/>
              <a:pathLst>
                <a:path w="669" h="250" extrusionOk="0">
                  <a:moveTo>
                    <a:pt x="337" y="1"/>
                  </a:moveTo>
                  <a:cubicBezTo>
                    <a:pt x="263" y="1"/>
                    <a:pt x="163" y="9"/>
                    <a:pt x="0" y="9"/>
                  </a:cubicBezTo>
                  <a:cubicBezTo>
                    <a:pt x="305" y="133"/>
                    <a:pt x="452" y="191"/>
                    <a:pt x="587" y="250"/>
                  </a:cubicBezTo>
                  <a:lnTo>
                    <a:pt x="669" y="168"/>
                  </a:lnTo>
                  <a:cubicBezTo>
                    <a:pt x="599" y="109"/>
                    <a:pt x="528" y="39"/>
                    <a:pt x="452" y="15"/>
                  </a:cubicBezTo>
                  <a:cubicBezTo>
                    <a:pt x="418" y="4"/>
                    <a:pt x="383" y="1"/>
                    <a:pt x="33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6"/>
            <p:cNvSpPr/>
            <p:nvPr/>
          </p:nvSpPr>
          <p:spPr>
            <a:xfrm>
              <a:off x="1447325" y="3855500"/>
              <a:ext cx="7800" cy="3825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8" y="14"/>
                    <a:pt x="42" y="20"/>
                  </a:cubicBezTo>
                  <a:lnTo>
                    <a:pt x="42" y="20"/>
                  </a:lnTo>
                  <a:lnTo>
                    <a:pt x="1" y="0"/>
                  </a:lnTo>
                  <a:close/>
                  <a:moveTo>
                    <a:pt x="42" y="20"/>
                  </a:moveTo>
                  <a:lnTo>
                    <a:pt x="312" y="153"/>
                  </a:lnTo>
                  <a:cubicBezTo>
                    <a:pt x="230" y="107"/>
                    <a:pt x="135" y="65"/>
                    <a:pt x="42" y="2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6"/>
            <p:cNvSpPr/>
            <p:nvPr/>
          </p:nvSpPr>
          <p:spPr>
            <a:xfrm>
              <a:off x="1518175" y="3977525"/>
              <a:ext cx="1350" cy="1200"/>
            </a:xfrm>
            <a:custGeom>
              <a:avLst/>
              <a:gdLst/>
              <a:ahLst/>
              <a:cxnLst/>
              <a:rect l="l" t="t" r="r" b="b"/>
              <a:pathLst>
                <a:path w="54" h="48" extrusionOk="0">
                  <a:moveTo>
                    <a:pt x="30" y="0"/>
                  </a:moveTo>
                  <a:lnTo>
                    <a:pt x="0" y="47"/>
                  </a:lnTo>
                  <a:lnTo>
                    <a:pt x="53" y="4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6"/>
            <p:cNvSpPr/>
            <p:nvPr/>
          </p:nvSpPr>
          <p:spPr>
            <a:xfrm>
              <a:off x="2048200" y="4247675"/>
              <a:ext cx="10750" cy="55300"/>
            </a:xfrm>
            <a:custGeom>
              <a:avLst/>
              <a:gdLst/>
              <a:ahLst/>
              <a:cxnLst/>
              <a:rect l="l" t="t" r="r" b="b"/>
              <a:pathLst>
                <a:path w="430" h="2212" extrusionOk="0">
                  <a:moveTo>
                    <a:pt x="429" y="0"/>
                  </a:moveTo>
                  <a:cubicBezTo>
                    <a:pt x="1" y="88"/>
                    <a:pt x="60" y="440"/>
                    <a:pt x="30" y="739"/>
                  </a:cubicBezTo>
                  <a:cubicBezTo>
                    <a:pt x="353" y="1033"/>
                    <a:pt x="177" y="1391"/>
                    <a:pt x="165" y="1725"/>
                  </a:cubicBezTo>
                  <a:cubicBezTo>
                    <a:pt x="159" y="1889"/>
                    <a:pt x="106" y="2053"/>
                    <a:pt x="77" y="2212"/>
                  </a:cubicBezTo>
                  <a:lnTo>
                    <a:pt x="136" y="2206"/>
                  </a:lnTo>
                  <a:cubicBezTo>
                    <a:pt x="236" y="1473"/>
                    <a:pt x="335" y="733"/>
                    <a:pt x="4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6"/>
            <p:cNvSpPr/>
            <p:nvPr/>
          </p:nvSpPr>
          <p:spPr>
            <a:xfrm>
              <a:off x="2070650" y="4086475"/>
              <a:ext cx="12200" cy="44175"/>
            </a:xfrm>
            <a:custGeom>
              <a:avLst/>
              <a:gdLst/>
              <a:ahLst/>
              <a:cxnLst/>
              <a:rect l="l" t="t" r="r" b="b"/>
              <a:pathLst>
                <a:path w="488" h="1767" extrusionOk="0">
                  <a:moveTo>
                    <a:pt x="487" y="1"/>
                  </a:moveTo>
                  <a:lnTo>
                    <a:pt x="487" y="1"/>
                  </a:lnTo>
                  <a:cubicBezTo>
                    <a:pt x="405" y="24"/>
                    <a:pt x="264" y="30"/>
                    <a:pt x="259" y="60"/>
                  </a:cubicBezTo>
                  <a:cubicBezTo>
                    <a:pt x="165" y="547"/>
                    <a:pt x="83" y="1039"/>
                    <a:pt x="18" y="1532"/>
                  </a:cubicBezTo>
                  <a:cubicBezTo>
                    <a:pt x="0" y="1608"/>
                    <a:pt x="106" y="1685"/>
                    <a:pt x="159" y="1767"/>
                  </a:cubicBezTo>
                  <a:cubicBezTo>
                    <a:pt x="276" y="1180"/>
                    <a:pt x="200" y="558"/>
                    <a:pt x="48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6"/>
            <p:cNvSpPr/>
            <p:nvPr/>
          </p:nvSpPr>
          <p:spPr>
            <a:xfrm>
              <a:off x="2041325" y="4266300"/>
              <a:ext cx="15575" cy="50750"/>
            </a:xfrm>
            <a:custGeom>
              <a:avLst/>
              <a:gdLst/>
              <a:ahLst/>
              <a:cxnLst/>
              <a:rect l="l" t="t" r="r" b="b"/>
              <a:pathLst>
                <a:path w="623" h="2030" extrusionOk="0">
                  <a:moveTo>
                    <a:pt x="311" y="0"/>
                  </a:moveTo>
                  <a:cubicBezTo>
                    <a:pt x="305" y="622"/>
                    <a:pt x="0" y="1232"/>
                    <a:pt x="258" y="2030"/>
                  </a:cubicBezTo>
                  <a:cubicBezTo>
                    <a:pt x="311" y="1737"/>
                    <a:pt x="340" y="1608"/>
                    <a:pt x="358" y="1473"/>
                  </a:cubicBezTo>
                  <a:cubicBezTo>
                    <a:pt x="393" y="1314"/>
                    <a:pt x="452" y="1150"/>
                    <a:pt x="452" y="992"/>
                  </a:cubicBezTo>
                  <a:cubicBezTo>
                    <a:pt x="452" y="651"/>
                    <a:pt x="622" y="294"/>
                    <a:pt x="31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6"/>
            <p:cNvSpPr/>
            <p:nvPr/>
          </p:nvSpPr>
          <p:spPr>
            <a:xfrm>
              <a:off x="2098625" y="3932350"/>
              <a:ext cx="12975" cy="19225"/>
            </a:xfrm>
            <a:custGeom>
              <a:avLst/>
              <a:gdLst/>
              <a:ahLst/>
              <a:cxnLst/>
              <a:rect l="l" t="t" r="r" b="b"/>
              <a:pathLst>
                <a:path w="519" h="769" extrusionOk="0">
                  <a:moveTo>
                    <a:pt x="506" y="0"/>
                  </a:moveTo>
                  <a:lnTo>
                    <a:pt x="506" y="13"/>
                  </a:lnTo>
                  <a:lnTo>
                    <a:pt x="506" y="13"/>
                  </a:lnTo>
                  <a:cubicBezTo>
                    <a:pt x="510" y="13"/>
                    <a:pt x="514" y="12"/>
                    <a:pt x="518" y="12"/>
                  </a:cubicBezTo>
                  <a:lnTo>
                    <a:pt x="506" y="0"/>
                  </a:lnTo>
                  <a:close/>
                  <a:moveTo>
                    <a:pt x="506" y="13"/>
                  </a:moveTo>
                  <a:cubicBezTo>
                    <a:pt x="1" y="65"/>
                    <a:pt x="288" y="460"/>
                    <a:pt x="108" y="769"/>
                  </a:cubicBezTo>
                  <a:cubicBezTo>
                    <a:pt x="310" y="679"/>
                    <a:pt x="410" y="632"/>
                    <a:pt x="506" y="592"/>
                  </a:cubicBezTo>
                  <a:lnTo>
                    <a:pt x="506" y="592"/>
                  </a:lnTo>
                  <a:lnTo>
                    <a:pt x="506" y="599"/>
                  </a:lnTo>
                  <a:lnTo>
                    <a:pt x="518" y="587"/>
                  </a:lnTo>
                  <a:lnTo>
                    <a:pt x="518" y="587"/>
                  </a:lnTo>
                  <a:cubicBezTo>
                    <a:pt x="514" y="589"/>
                    <a:pt x="510" y="590"/>
                    <a:pt x="506" y="592"/>
                  </a:cubicBezTo>
                  <a:lnTo>
                    <a:pt x="506" y="592"/>
                  </a:lnTo>
                  <a:lnTo>
                    <a:pt x="506" y="1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6"/>
            <p:cNvSpPr/>
            <p:nvPr/>
          </p:nvSpPr>
          <p:spPr>
            <a:xfrm>
              <a:off x="2058025" y="3899500"/>
              <a:ext cx="9425" cy="11300"/>
            </a:xfrm>
            <a:custGeom>
              <a:avLst/>
              <a:gdLst/>
              <a:ahLst/>
              <a:cxnLst/>
              <a:rect l="l" t="t" r="r" b="b"/>
              <a:pathLst>
                <a:path w="377" h="452" extrusionOk="0">
                  <a:moveTo>
                    <a:pt x="376" y="0"/>
                  </a:moveTo>
                  <a:lnTo>
                    <a:pt x="376" y="0"/>
                  </a:lnTo>
                  <a:cubicBezTo>
                    <a:pt x="54" y="6"/>
                    <a:pt x="1" y="182"/>
                    <a:pt x="77" y="452"/>
                  </a:cubicBezTo>
                  <a:cubicBezTo>
                    <a:pt x="177" y="299"/>
                    <a:pt x="283" y="153"/>
                    <a:pt x="37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6"/>
            <p:cNvSpPr/>
            <p:nvPr/>
          </p:nvSpPr>
          <p:spPr>
            <a:xfrm>
              <a:off x="1374450" y="4045950"/>
              <a:ext cx="110450" cy="70300"/>
            </a:xfrm>
            <a:custGeom>
              <a:avLst/>
              <a:gdLst/>
              <a:ahLst/>
              <a:cxnLst/>
              <a:rect l="l" t="t" r="r" b="b"/>
              <a:pathLst>
                <a:path w="4418" h="2812" extrusionOk="0">
                  <a:moveTo>
                    <a:pt x="2042" y="9"/>
                  </a:moveTo>
                  <a:cubicBezTo>
                    <a:pt x="2043" y="10"/>
                    <a:pt x="2044" y="12"/>
                    <a:pt x="2045" y="14"/>
                  </a:cubicBezTo>
                  <a:lnTo>
                    <a:pt x="2045" y="14"/>
                  </a:lnTo>
                  <a:cubicBezTo>
                    <a:pt x="2048" y="14"/>
                    <a:pt x="2051" y="14"/>
                    <a:pt x="2054" y="15"/>
                  </a:cubicBezTo>
                  <a:lnTo>
                    <a:pt x="2042" y="9"/>
                  </a:lnTo>
                  <a:close/>
                  <a:moveTo>
                    <a:pt x="2628" y="296"/>
                  </a:moveTo>
                  <a:lnTo>
                    <a:pt x="2628" y="296"/>
                  </a:lnTo>
                  <a:cubicBezTo>
                    <a:pt x="2633" y="301"/>
                    <a:pt x="2637" y="305"/>
                    <a:pt x="2641" y="309"/>
                  </a:cubicBezTo>
                  <a:lnTo>
                    <a:pt x="2641" y="309"/>
                  </a:lnTo>
                  <a:cubicBezTo>
                    <a:pt x="2642" y="309"/>
                    <a:pt x="2644" y="308"/>
                    <a:pt x="2646" y="308"/>
                  </a:cubicBezTo>
                  <a:lnTo>
                    <a:pt x="2628" y="296"/>
                  </a:lnTo>
                  <a:close/>
                  <a:moveTo>
                    <a:pt x="0" y="449"/>
                  </a:moveTo>
                  <a:lnTo>
                    <a:pt x="6" y="455"/>
                  </a:lnTo>
                  <a:cubicBezTo>
                    <a:pt x="6" y="454"/>
                    <a:pt x="7" y="454"/>
                    <a:pt x="7" y="454"/>
                  </a:cubicBezTo>
                  <a:lnTo>
                    <a:pt x="7" y="454"/>
                  </a:lnTo>
                  <a:cubicBezTo>
                    <a:pt x="5" y="452"/>
                    <a:pt x="3" y="450"/>
                    <a:pt x="0" y="449"/>
                  </a:cubicBezTo>
                  <a:close/>
                  <a:moveTo>
                    <a:pt x="151" y="599"/>
                  </a:moveTo>
                  <a:lnTo>
                    <a:pt x="151" y="599"/>
                  </a:lnTo>
                  <a:cubicBezTo>
                    <a:pt x="150" y="600"/>
                    <a:pt x="148" y="601"/>
                    <a:pt x="147" y="601"/>
                  </a:cubicBezTo>
                  <a:lnTo>
                    <a:pt x="159" y="607"/>
                  </a:lnTo>
                  <a:cubicBezTo>
                    <a:pt x="156" y="605"/>
                    <a:pt x="154" y="602"/>
                    <a:pt x="151" y="599"/>
                  </a:cubicBezTo>
                  <a:close/>
                  <a:moveTo>
                    <a:pt x="1181" y="1621"/>
                  </a:moveTo>
                  <a:cubicBezTo>
                    <a:pt x="1179" y="1621"/>
                    <a:pt x="1176" y="1622"/>
                    <a:pt x="1174" y="1622"/>
                  </a:cubicBezTo>
                  <a:lnTo>
                    <a:pt x="1179" y="1634"/>
                  </a:lnTo>
                  <a:cubicBezTo>
                    <a:pt x="1180" y="1629"/>
                    <a:pt x="1181" y="1625"/>
                    <a:pt x="1181" y="1621"/>
                  </a:cubicBezTo>
                  <a:close/>
                  <a:moveTo>
                    <a:pt x="1576" y="0"/>
                  </a:moveTo>
                  <a:cubicBezTo>
                    <a:pt x="1018" y="0"/>
                    <a:pt x="482" y="79"/>
                    <a:pt x="7" y="454"/>
                  </a:cubicBezTo>
                  <a:lnTo>
                    <a:pt x="7" y="454"/>
                  </a:lnTo>
                  <a:cubicBezTo>
                    <a:pt x="60" y="498"/>
                    <a:pt x="103" y="551"/>
                    <a:pt x="151" y="599"/>
                  </a:cubicBezTo>
                  <a:lnTo>
                    <a:pt x="151" y="599"/>
                  </a:lnTo>
                  <a:cubicBezTo>
                    <a:pt x="207" y="578"/>
                    <a:pt x="254" y="568"/>
                    <a:pt x="295" y="568"/>
                  </a:cubicBezTo>
                  <a:cubicBezTo>
                    <a:pt x="465" y="568"/>
                    <a:pt x="526" y="734"/>
                    <a:pt x="595" y="892"/>
                  </a:cubicBezTo>
                  <a:lnTo>
                    <a:pt x="595" y="892"/>
                  </a:lnTo>
                  <a:cubicBezTo>
                    <a:pt x="592" y="891"/>
                    <a:pt x="590" y="890"/>
                    <a:pt x="587" y="889"/>
                  </a:cubicBezTo>
                  <a:lnTo>
                    <a:pt x="587" y="889"/>
                  </a:lnTo>
                  <a:lnTo>
                    <a:pt x="599" y="900"/>
                  </a:lnTo>
                  <a:cubicBezTo>
                    <a:pt x="597" y="898"/>
                    <a:pt x="596" y="895"/>
                    <a:pt x="595" y="892"/>
                  </a:cubicBezTo>
                  <a:lnTo>
                    <a:pt x="595" y="892"/>
                  </a:lnTo>
                  <a:cubicBezTo>
                    <a:pt x="918" y="1025"/>
                    <a:pt x="1238" y="1171"/>
                    <a:pt x="1181" y="1621"/>
                  </a:cubicBezTo>
                  <a:lnTo>
                    <a:pt x="1181" y="1621"/>
                  </a:lnTo>
                  <a:cubicBezTo>
                    <a:pt x="1230" y="1614"/>
                    <a:pt x="1300" y="1588"/>
                    <a:pt x="1327" y="1588"/>
                  </a:cubicBezTo>
                  <a:cubicBezTo>
                    <a:pt x="1333" y="1588"/>
                    <a:pt x="1337" y="1590"/>
                    <a:pt x="1338" y="1593"/>
                  </a:cubicBezTo>
                  <a:cubicBezTo>
                    <a:pt x="1584" y="1986"/>
                    <a:pt x="1819" y="2390"/>
                    <a:pt x="2054" y="2795"/>
                  </a:cubicBezTo>
                  <a:cubicBezTo>
                    <a:pt x="2190" y="2806"/>
                    <a:pt x="2326" y="2811"/>
                    <a:pt x="2462" y="2811"/>
                  </a:cubicBezTo>
                  <a:cubicBezTo>
                    <a:pt x="3124" y="2811"/>
                    <a:pt x="3775" y="2687"/>
                    <a:pt x="4418" y="2502"/>
                  </a:cubicBezTo>
                  <a:cubicBezTo>
                    <a:pt x="4259" y="2209"/>
                    <a:pt x="4107" y="1915"/>
                    <a:pt x="3954" y="1622"/>
                  </a:cubicBezTo>
                  <a:lnTo>
                    <a:pt x="3954" y="1622"/>
                  </a:lnTo>
                  <a:lnTo>
                    <a:pt x="3960" y="1628"/>
                  </a:lnTo>
                  <a:lnTo>
                    <a:pt x="3808" y="1323"/>
                  </a:lnTo>
                  <a:lnTo>
                    <a:pt x="3814" y="1334"/>
                  </a:lnTo>
                  <a:cubicBezTo>
                    <a:pt x="3649" y="1182"/>
                    <a:pt x="3491" y="1035"/>
                    <a:pt x="3327" y="883"/>
                  </a:cubicBezTo>
                  <a:cubicBezTo>
                    <a:pt x="3305" y="884"/>
                    <a:pt x="3283" y="885"/>
                    <a:pt x="3262" y="885"/>
                  </a:cubicBezTo>
                  <a:cubicBezTo>
                    <a:pt x="2993" y="885"/>
                    <a:pt x="2814" y="776"/>
                    <a:pt x="2787" y="460"/>
                  </a:cubicBezTo>
                  <a:cubicBezTo>
                    <a:pt x="2738" y="406"/>
                    <a:pt x="2689" y="362"/>
                    <a:pt x="2641" y="309"/>
                  </a:cubicBezTo>
                  <a:lnTo>
                    <a:pt x="2641" y="309"/>
                  </a:lnTo>
                  <a:cubicBezTo>
                    <a:pt x="2588" y="323"/>
                    <a:pt x="2539" y="329"/>
                    <a:pt x="2494" y="329"/>
                  </a:cubicBezTo>
                  <a:cubicBezTo>
                    <a:pt x="2293" y="329"/>
                    <a:pt x="2154" y="206"/>
                    <a:pt x="2045" y="14"/>
                  </a:cubicBezTo>
                  <a:lnTo>
                    <a:pt x="2045" y="14"/>
                  </a:lnTo>
                  <a:cubicBezTo>
                    <a:pt x="1887" y="7"/>
                    <a:pt x="1731" y="0"/>
                    <a:pt x="15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6"/>
            <p:cNvSpPr/>
            <p:nvPr/>
          </p:nvSpPr>
          <p:spPr>
            <a:xfrm>
              <a:off x="1330150" y="4057150"/>
              <a:ext cx="92125" cy="70300"/>
            </a:xfrm>
            <a:custGeom>
              <a:avLst/>
              <a:gdLst/>
              <a:ahLst/>
              <a:cxnLst/>
              <a:rect l="l" t="t" r="r" b="b"/>
              <a:pathLst>
                <a:path w="3685" h="2812" extrusionOk="0">
                  <a:moveTo>
                    <a:pt x="2359" y="441"/>
                  </a:moveTo>
                  <a:cubicBezTo>
                    <a:pt x="2359" y="442"/>
                    <a:pt x="2359" y="443"/>
                    <a:pt x="2359" y="445"/>
                  </a:cubicBezTo>
                  <a:lnTo>
                    <a:pt x="2359" y="445"/>
                  </a:lnTo>
                  <a:cubicBezTo>
                    <a:pt x="2363" y="447"/>
                    <a:pt x="2367" y="450"/>
                    <a:pt x="2371" y="452"/>
                  </a:cubicBezTo>
                  <a:lnTo>
                    <a:pt x="2359" y="441"/>
                  </a:lnTo>
                  <a:close/>
                  <a:moveTo>
                    <a:pt x="19" y="875"/>
                  </a:moveTo>
                  <a:cubicBezTo>
                    <a:pt x="13" y="877"/>
                    <a:pt x="7" y="879"/>
                    <a:pt x="1" y="881"/>
                  </a:cubicBezTo>
                  <a:lnTo>
                    <a:pt x="12" y="892"/>
                  </a:lnTo>
                  <a:cubicBezTo>
                    <a:pt x="15" y="887"/>
                    <a:pt x="17" y="881"/>
                    <a:pt x="19" y="875"/>
                  </a:cubicBezTo>
                  <a:close/>
                  <a:moveTo>
                    <a:pt x="1772" y="1"/>
                  </a:moveTo>
                  <a:lnTo>
                    <a:pt x="1772" y="1"/>
                  </a:lnTo>
                  <a:cubicBezTo>
                    <a:pt x="1776" y="5"/>
                    <a:pt x="1779" y="8"/>
                    <a:pt x="1783" y="12"/>
                  </a:cubicBezTo>
                  <a:lnTo>
                    <a:pt x="1783" y="12"/>
                  </a:lnTo>
                  <a:cubicBezTo>
                    <a:pt x="1736" y="12"/>
                    <a:pt x="1687" y="9"/>
                    <a:pt x="1638" y="9"/>
                  </a:cubicBezTo>
                  <a:cubicBezTo>
                    <a:pt x="1589" y="9"/>
                    <a:pt x="1541" y="12"/>
                    <a:pt x="1497" y="24"/>
                  </a:cubicBezTo>
                  <a:cubicBezTo>
                    <a:pt x="915" y="158"/>
                    <a:pt x="287" y="217"/>
                    <a:pt x="19" y="875"/>
                  </a:cubicBezTo>
                  <a:lnTo>
                    <a:pt x="19" y="875"/>
                  </a:lnTo>
                  <a:cubicBezTo>
                    <a:pt x="66" y="862"/>
                    <a:pt x="109" y="856"/>
                    <a:pt x="150" y="856"/>
                  </a:cubicBezTo>
                  <a:cubicBezTo>
                    <a:pt x="398" y="856"/>
                    <a:pt x="549" y="1070"/>
                    <a:pt x="687" y="1233"/>
                  </a:cubicBezTo>
                  <a:cubicBezTo>
                    <a:pt x="1115" y="1737"/>
                    <a:pt x="1508" y="2271"/>
                    <a:pt x="1907" y="2793"/>
                  </a:cubicBezTo>
                  <a:cubicBezTo>
                    <a:pt x="2009" y="2806"/>
                    <a:pt x="2109" y="2812"/>
                    <a:pt x="2207" y="2812"/>
                  </a:cubicBezTo>
                  <a:cubicBezTo>
                    <a:pt x="2742" y="2812"/>
                    <a:pt x="3224" y="2630"/>
                    <a:pt x="3685" y="2347"/>
                  </a:cubicBezTo>
                  <a:cubicBezTo>
                    <a:pt x="3444" y="1960"/>
                    <a:pt x="3192" y="1561"/>
                    <a:pt x="2946" y="1174"/>
                  </a:cubicBezTo>
                  <a:lnTo>
                    <a:pt x="2946" y="1174"/>
                  </a:lnTo>
                  <a:lnTo>
                    <a:pt x="2951" y="1186"/>
                  </a:lnTo>
                  <a:cubicBezTo>
                    <a:pt x="2776" y="923"/>
                    <a:pt x="2362" y="852"/>
                    <a:pt x="2359" y="445"/>
                  </a:cubicBezTo>
                  <a:lnTo>
                    <a:pt x="2359" y="445"/>
                  </a:lnTo>
                  <a:cubicBezTo>
                    <a:pt x="2216" y="353"/>
                    <a:pt x="2067" y="256"/>
                    <a:pt x="1919" y="153"/>
                  </a:cubicBezTo>
                  <a:lnTo>
                    <a:pt x="1919" y="153"/>
                  </a:lnTo>
                  <a:lnTo>
                    <a:pt x="1931" y="159"/>
                  </a:lnTo>
                  <a:cubicBezTo>
                    <a:pt x="1876" y="116"/>
                    <a:pt x="1827" y="62"/>
                    <a:pt x="1783" y="12"/>
                  </a:cubicBezTo>
                  <a:lnTo>
                    <a:pt x="1783" y="12"/>
                  </a:lnTo>
                  <a:cubicBezTo>
                    <a:pt x="1783" y="12"/>
                    <a:pt x="1784" y="12"/>
                    <a:pt x="1784" y="12"/>
                  </a:cubicBezTo>
                  <a:lnTo>
                    <a:pt x="177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6"/>
            <p:cNvSpPr/>
            <p:nvPr/>
          </p:nvSpPr>
          <p:spPr>
            <a:xfrm>
              <a:off x="1425625" y="4042100"/>
              <a:ext cx="99900" cy="84900"/>
            </a:xfrm>
            <a:custGeom>
              <a:avLst/>
              <a:gdLst/>
              <a:ahLst/>
              <a:cxnLst/>
              <a:rect l="l" t="t" r="r" b="b"/>
              <a:pathLst>
                <a:path w="3996" h="3396" extrusionOk="0">
                  <a:moveTo>
                    <a:pt x="424" y="1"/>
                  </a:moveTo>
                  <a:cubicBezTo>
                    <a:pt x="284" y="1"/>
                    <a:pt x="145" y="44"/>
                    <a:pt x="8" y="173"/>
                  </a:cubicBezTo>
                  <a:lnTo>
                    <a:pt x="8" y="173"/>
                  </a:lnTo>
                  <a:cubicBezTo>
                    <a:pt x="6" y="171"/>
                    <a:pt x="3" y="170"/>
                    <a:pt x="1" y="169"/>
                  </a:cubicBezTo>
                  <a:lnTo>
                    <a:pt x="1" y="169"/>
                  </a:lnTo>
                  <a:lnTo>
                    <a:pt x="7" y="174"/>
                  </a:lnTo>
                  <a:cubicBezTo>
                    <a:pt x="7" y="174"/>
                    <a:pt x="8" y="173"/>
                    <a:pt x="8" y="173"/>
                  </a:cubicBezTo>
                  <a:lnTo>
                    <a:pt x="8" y="173"/>
                  </a:lnTo>
                  <a:cubicBezTo>
                    <a:pt x="199" y="276"/>
                    <a:pt x="400" y="368"/>
                    <a:pt x="595" y="466"/>
                  </a:cubicBezTo>
                  <a:lnTo>
                    <a:pt x="595" y="466"/>
                  </a:lnTo>
                  <a:cubicBezTo>
                    <a:pt x="640" y="521"/>
                    <a:pt x="690" y="571"/>
                    <a:pt x="740" y="626"/>
                  </a:cubicBezTo>
                  <a:cubicBezTo>
                    <a:pt x="767" y="931"/>
                    <a:pt x="940" y="1046"/>
                    <a:pt x="1202" y="1046"/>
                  </a:cubicBezTo>
                  <a:cubicBezTo>
                    <a:pt x="1227" y="1046"/>
                    <a:pt x="1253" y="1045"/>
                    <a:pt x="1280" y="1043"/>
                  </a:cubicBezTo>
                  <a:cubicBezTo>
                    <a:pt x="1300" y="1041"/>
                    <a:pt x="1319" y="1040"/>
                    <a:pt x="1338" y="1040"/>
                  </a:cubicBezTo>
                  <a:cubicBezTo>
                    <a:pt x="1620" y="1040"/>
                    <a:pt x="1713" y="1238"/>
                    <a:pt x="1763" y="1489"/>
                  </a:cubicBezTo>
                  <a:lnTo>
                    <a:pt x="1763" y="1489"/>
                  </a:lnTo>
                  <a:cubicBezTo>
                    <a:pt x="1762" y="1489"/>
                    <a:pt x="1762" y="1489"/>
                    <a:pt x="1761" y="1488"/>
                  </a:cubicBezTo>
                  <a:lnTo>
                    <a:pt x="1761" y="1488"/>
                  </a:lnTo>
                  <a:lnTo>
                    <a:pt x="1767" y="1506"/>
                  </a:lnTo>
                  <a:cubicBezTo>
                    <a:pt x="1765" y="1500"/>
                    <a:pt x="1764" y="1495"/>
                    <a:pt x="1763" y="1489"/>
                  </a:cubicBezTo>
                  <a:lnTo>
                    <a:pt x="1763" y="1489"/>
                  </a:lnTo>
                  <a:cubicBezTo>
                    <a:pt x="1913" y="1541"/>
                    <a:pt x="2056" y="1600"/>
                    <a:pt x="1918" y="1792"/>
                  </a:cubicBezTo>
                  <a:lnTo>
                    <a:pt x="1918" y="1792"/>
                  </a:lnTo>
                  <a:cubicBezTo>
                    <a:pt x="1915" y="1791"/>
                    <a:pt x="1911" y="1789"/>
                    <a:pt x="1907" y="1788"/>
                  </a:cubicBezTo>
                  <a:lnTo>
                    <a:pt x="1907" y="1788"/>
                  </a:lnTo>
                  <a:lnTo>
                    <a:pt x="1913" y="1799"/>
                  </a:lnTo>
                  <a:cubicBezTo>
                    <a:pt x="1915" y="1797"/>
                    <a:pt x="1917" y="1795"/>
                    <a:pt x="1918" y="1792"/>
                  </a:cubicBezTo>
                  <a:lnTo>
                    <a:pt x="1918" y="1792"/>
                  </a:lnTo>
                  <a:cubicBezTo>
                    <a:pt x="2023" y="1836"/>
                    <a:pt x="2161" y="1861"/>
                    <a:pt x="2212" y="1934"/>
                  </a:cubicBezTo>
                  <a:cubicBezTo>
                    <a:pt x="2529" y="2415"/>
                    <a:pt x="2822" y="2914"/>
                    <a:pt x="3122" y="3395"/>
                  </a:cubicBezTo>
                  <a:cubicBezTo>
                    <a:pt x="3503" y="3395"/>
                    <a:pt x="3814" y="3272"/>
                    <a:pt x="3996" y="2920"/>
                  </a:cubicBezTo>
                  <a:cubicBezTo>
                    <a:pt x="3843" y="2591"/>
                    <a:pt x="3679" y="2257"/>
                    <a:pt x="3526" y="1928"/>
                  </a:cubicBezTo>
                  <a:lnTo>
                    <a:pt x="3526" y="1928"/>
                  </a:lnTo>
                  <a:lnTo>
                    <a:pt x="3532" y="1946"/>
                  </a:lnTo>
                  <a:cubicBezTo>
                    <a:pt x="2817" y="1166"/>
                    <a:pt x="2072" y="433"/>
                    <a:pt x="1010" y="133"/>
                  </a:cubicBezTo>
                  <a:cubicBezTo>
                    <a:pt x="808" y="79"/>
                    <a:pt x="614" y="1"/>
                    <a:pt x="4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6"/>
            <p:cNvSpPr/>
            <p:nvPr/>
          </p:nvSpPr>
          <p:spPr>
            <a:xfrm>
              <a:off x="1508650" y="4072950"/>
              <a:ext cx="63950" cy="50225"/>
            </a:xfrm>
            <a:custGeom>
              <a:avLst/>
              <a:gdLst/>
              <a:ahLst/>
              <a:cxnLst/>
              <a:rect l="l" t="t" r="r" b="b"/>
              <a:pathLst>
                <a:path w="2558" h="2009" extrusionOk="0">
                  <a:moveTo>
                    <a:pt x="555" y="1"/>
                  </a:moveTo>
                  <a:cubicBezTo>
                    <a:pt x="383" y="1"/>
                    <a:pt x="198" y="17"/>
                    <a:pt x="0" y="49"/>
                  </a:cubicBezTo>
                  <a:cubicBezTo>
                    <a:pt x="70" y="258"/>
                    <a:pt x="139" y="477"/>
                    <a:pt x="203" y="692"/>
                  </a:cubicBezTo>
                  <a:lnTo>
                    <a:pt x="203" y="692"/>
                  </a:lnTo>
                  <a:cubicBezTo>
                    <a:pt x="202" y="691"/>
                    <a:pt x="201" y="690"/>
                    <a:pt x="200" y="689"/>
                  </a:cubicBezTo>
                  <a:lnTo>
                    <a:pt x="200" y="689"/>
                  </a:lnTo>
                  <a:lnTo>
                    <a:pt x="205" y="700"/>
                  </a:lnTo>
                  <a:cubicBezTo>
                    <a:pt x="205" y="697"/>
                    <a:pt x="204" y="695"/>
                    <a:pt x="203" y="692"/>
                  </a:cubicBezTo>
                  <a:lnTo>
                    <a:pt x="203" y="692"/>
                  </a:lnTo>
                  <a:cubicBezTo>
                    <a:pt x="390" y="866"/>
                    <a:pt x="611" y="1024"/>
                    <a:pt x="769" y="1228"/>
                  </a:cubicBezTo>
                  <a:cubicBezTo>
                    <a:pt x="951" y="1469"/>
                    <a:pt x="1091" y="1745"/>
                    <a:pt x="1256" y="2009"/>
                  </a:cubicBezTo>
                  <a:cubicBezTo>
                    <a:pt x="1725" y="1956"/>
                    <a:pt x="2224" y="2003"/>
                    <a:pt x="2558" y="1551"/>
                  </a:cubicBezTo>
                  <a:cubicBezTo>
                    <a:pt x="2031" y="457"/>
                    <a:pt x="1458" y="1"/>
                    <a:pt x="55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6"/>
            <p:cNvSpPr/>
            <p:nvPr/>
          </p:nvSpPr>
          <p:spPr>
            <a:xfrm>
              <a:off x="1458775" y="4009400"/>
              <a:ext cx="66025" cy="41900"/>
            </a:xfrm>
            <a:custGeom>
              <a:avLst/>
              <a:gdLst/>
              <a:ahLst/>
              <a:cxnLst/>
              <a:rect l="l" t="t" r="r" b="b"/>
              <a:pathLst>
                <a:path w="2641" h="1676" extrusionOk="0">
                  <a:moveTo>
                    <a:pt x="280" y="1"/>
                  </a:moveTo>
                  <a:cubicBezTo>
                    <a:pt x="187" y="1"/>
                    <a:pt x="94" y="4"/>
                    <a:pt x="1" y="10"/>
                  </a:cubicBezTo>
                  <a:cubicBezTo>
                    <a:pt x="84" y="94"/>
                    <a:pt x="184" y="252"/>
                    <a:pt x="259" y="252"/>
                  </a:cubicBezTo>
                  <a:cubicBezTo>
                    <a:pt x="263" y="252"/>
                    <a:pt x="267" y="251"/>
                    <a:pt x="270" y="250"/>
                  </a:cubicBezTo>
                  <a:cubicBezTo>
                    <a:pt x="319" y="241"/>
                    <a:pt x="363" y="237"/>
                    <a:pt x="405" y="237"/>
                  </a:cubicBezTo>
                  <a:cubicBezTo>
                    <a:pt x="710" y="237"/>
                    <a:pt x="841" y="468"/>
                    <a:pt x="980" y="690"/>
                  </a:cubicBezTo>
                  <a:cubicBezTo>
                    <a:pt x="886" y="919"/>
                    <a:pt x="804" y="1136"/>
                    <a:pt x="716" y="1353"/>
                  </a:cubicBezTo>
                  <a:cubicBezTo>
                    <a:pt x="746" y="1465"/>
                    <a:pt x="769" y="1565"/>
                    <a:pt x="793" y="1676"/>
                  </a:cubicBezTo>
                  <a:cubicBezTo>
                    <a:pt x="834" y="1653"/>
                    <a:pt x="881" y="1623"/>
                    <a:pt x="910" y="1588"/>
                  </a:cubicBezTo>
                  <a:cubicBezTo>
                    <a:pt x="1045" y="1541"/>
                    <a:pt x="1191" y="1453"/>
                    <a:pt x="1338" y="1453"/>
                  </a:cubicBezTo>
                  <a:cubicBezTo>
                    <a:pt x="1372" y="1453"/>
                    <a:pt x="1407" y="1452"/>
                    <a:pt x="1441" y="1452"/>
                  </a:cubicBezTo>
                  <a:cubicBezTo>
                    <a:pt x="1794" y="1452"/>
                    <a:pt x="2146" y="1478"/>
                    <a:pt x="2494" y="1494"/>
                  </a:cubicBezTo>
                  <a:cubicBezTo>
                    <a:pt x="2535" y="1148"/>
                    <a:pt x="2588" y="802"/>
                    <a:pt x="2640" y="456"/>
                  </a:cubicBezTo>
                  <a:cubicBezTo>
                    <a:pt x="1862" y="219"/>
                    <a:pt x="1087" y="1"/>
                    <a:pt x="28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6"/>
            <p:cNvSpPr/>
            <p:nvPr/>
          </p:nvSpPr>
          <p:spPr>
            <a:xfrm>
              <a:off x="1257275" y="4104825"/>
              <a:ext cx="5300" cy="5000"/>
            </a:xfrm>
            <a:custGeom>
              <a:avLst/>
              <a:gdLst/>
              <a:ahLst/>
              <a:cxnLst/>
              <a:rect l="l" t="t" r="r" b="b"/>
              <a:pathLst>
                <a:path w="212" h="200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65"/>
                    <a:pt x="65" y="129"/>
                    <a:pt x="94" y="200"/>
                  </a:cubicBezTo>
                  <a:cubicBezTo>
                    <a:pt x="135" y="141"/>
                    <a:pt x="170" y="82"/>
                    <a:pt x="211" y="30"/>
                  </a:cubicBezTo>
                  <a:cubicBezTo>
                    <a:pt x="141" y="24"/>
                    <a:pt x="76" y="6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6"/>
            <p:cNvSpPr/>
            <p:nvPr/>
          </p:nvSpPr>
          <p:spPr>
            <a:xfrm>
              <a:off x="2111275" y="3932350"/>
              <a:ext cx="8225" cy="14975"/>
            </a:xfrm>
            <a:custGeom>
              <a:avLst/>
              <a:gdLst/>
              <a:ahLst/>
              <a:cxnLst/>
              <a:rect l="l" t="t" r="r" b="b"/>
              <a:pathLst>
                <a:path w="329" h="599" extrusionOk="0">
                  <a:moveTo>
                    <a:pt x="0" y="0"/>
                  </a:moveTo>
                  <a:lnTo>
                    <a:pt x="0" y="599"/>
                  </a:lnTo>
                  <a:cubicBezTo>
                    <a:pt x="329" y="393"/>
                    <a:pt x="329" y="305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6"/>
            <p:cNvSpPr/>
            <p:nvPr/>
          </p:nvSpPr>
          <p:spPr>
            <a:xfrm>
              <a:off x="2091475" y="4002750"/>
              <a:ext cx="5300" cy="12200"/>
            </a:xfrm>
            <a:custGeom>
              <a:avLst/>
              <a:gdLst/>
              <a:ahLst/>
              <a:cxnLst/>
              <a:rect l="l" t="t" r="r" b="b"/>
              <a:pathLst>
                <a:path w="212" h="488" extrusionOk="0">
                  <a:moveTo>
                    <a:pt x="212" y="0"/>
                  </a:moveTo>
                  <a:lnTo>
                    <a:pt x="212" y="0"/>
                  </a:lnTo>
                  <a:cubicBezTo>
                    <a:pt x="77" y="223"/>
                    <a:pt x="42" y="294"/>
                    <a:pt x="1" y="364"/>
                  </a:cubicBezTo>
                  <a:cubicBezTo>
                    <a:pt x="47" y="411"/>
                    <a:pt x="100" y="446"/>
                    <a:pt x="159" y="487"/>
                  </a:cubicBezTo>
                  <a:cubicBezTo>
                    <a:pt x="176" y="382"/>
                    <a:pt x="182" y="276"/>
                    <a:pt x="2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6"/>
            <p:cNvSpPr/>
            <p:nvPr/>
          </p:nvSpPr>
          <p:spPr>
            <a:xfrm>
              <a:off x="1956975" y="3994825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" y="0"/>
                  </a:moveTo>
                  <a:lnTo>
                    <a:pt x="165" y="159"/>
                  </a:lnTo>
                  <a:cubicBezTo>
                    <a:pt x="112" y="100"/>
                    <a:pt x="60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6"/>
            <p:cNvSpPr/>
            <p:nvPr/>
          </p:nvSpPr>
          <p:spPr>
            <a:xfrm>
              <a:off x="1960650" y="399850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59" y="53"/>
                    <a:pt x="112" y="112"/>
                    <a:pt x="165" y="158"/>
                  </a:cubicBezTo>
                  <a:cubicBezTo>
                    <a:pt x="112" y="100"/>
                    <a:pt x="59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6"/>
            <p:cNvSpPr/>
            <p:nvPr/>
          </p:nvSpPr>
          <p:spPr>
            <a:xfrm>
              <a:off x="2144275" y="3871050"/>
              <a:ext cx="113825" cy="127750"/>
            </a:xfrm>
            <a:custGeom>
              <a:avLst/>
              <a:gdLst/>
              <a:ahLst/>
              <a:cxnLst/>
              <a:rect l="l" t="t" r="r" b="b"/>
              <a:pathLst>
                <a:path w="4553" h="5110" extrusionOk="0">
                  <a:moveTo>
                    <a:pt x="2552" y="0"/>
                  </a:moveTo>
                  <a:cubicBezTo>
                    <a:pt x="2394" y="170"/>
                    <a:pt x="2294" y="358"/>
                    <a:pt x="2236" y="557"/>
                  </a:cubicBezTo>
                  <a:cubicBezTo>
                    <a:pt x="2007" y="1373"/>
                    <a:pt x="1743" y="2188"/>
                    <a:pt x="1596" y="3015"/>
                  </a:cubicBezTo>
                  <a:cubicBezTo>
                    <a:pt x="1473" y="3749"/>
                    <a:pt x="1068" y="4218"/>
                    <a:pt x="476" y="4687"/>
                  </a:cubicBezTo>
                  <a:lnTo>
                    <a:pt x="476" y="4071"/>
                  </a:lnTo>
                  <a:cubicBezTo>
                    <a:pt x="106" y="4318"/>
                    <a:pt x="153" y="4770"/>
                    <a:pt x="0" y="5110"/>
                  </a:cubicBezTo>
                  <a:cubicBezTo>
                    <a:pt x="118" y="5022"/>
                    <a:pt x="223" y="4869"/>
                    <a:pt x="341" y="4863"/>
                  </a:cubicBezTo>
                  <a:cubicBezTo>
                    <a:pt x="425" y="4859"/>
                    <a:pt x="510" y="4858"/>
                    <a:pt x="594" y="4858"/>
                  </a:cubicBezTo>
                  <a:cubicBezTo>
                    <a:pt x="885" y="4858"/>
                    <a:pt x="1176" y="4880"/>
                    <a:pt x="1467" y="4916"/>
                  </a:cubicBezTo>
                  <a:cubicBezTo>
                    <a:pt x="1719" y="4946"/>
                    <a:pt x="1966" y="5039"/>
                    <a:pt x="2212" y="5104"/>
                  </a:cubicBezTo>
                  <a:cubicBezTo>
                    <a:pt x="1983" y="4629"/>
                    <a:pt x="1467" y="4728"/>
                    <a:pt x="1039" y="4576"/>
                  </a:cubicBezTo>
                  <a:cubicBezTo>
                    <a:pt x="1604" y="3875"/>
                    <a:pt x="2257" y="3550"/>
                    <a:pt x="3006" y="3550"/>
                  </a:cubicBezTo>
                  <a:cubicBezTo>
                    <a:pt x="3260" y="3550"/>
                    <a:pt x="3525" y="3588"/>
                    <a:pt x="3802" y="3661"/>
                  </a:cubicBezTo>
                  <a:cubicBezTo>
                    <a:pt x="4060" y="3725"/>
                    <a:pt x="4301" y="3843"/>
                    <a:pt x="4553" y="3936"/>
                  </a:cubicBezTo>
                  <a:cubicBezTo>
                    <a:pt x="4377" y="3409"/>
                    <a:pt x="3890" y="3426"/>
                    <a:pt x="3473" y="3350"/>
                  </a:cubicBezTo>
                  <a:cubicBezTo>
                    <a:pt x="3209" y="3309"/>
                    <a:pt x="2940" y="3315"/>
                    <a:pt x="2646" y="3303"/>
                  </a:cubicBezTo>
                  <a:cubicBezTo>
                    <a:pt x="2828" y="3074"/>
                    <a:pt x="2951" y="2910"/>
                    <a:pt x="3086" y="2751"/>
                  </a:cubicBezTo>
                  <a:lnTo>
                    <a:pt x="3086" y="2751"/>
                  </a:lnTo>
                  <a:cubicBezTo>
                    <a:pt x="3077" y="2752"/>
                    <a:pt x="3067" y="2752"/>
                    <a:pt x="3057" y="2752"/>
                  </a:cubicBezTo>
                  <a:cubicBezTo>
                    <a:pt x="3028" y="2752"/>
                    <a:pt x="2998" y="2750"/>
                    <a:pt x="2970" y="2750"/>
                  </a:cubicBezTo>
                  <a:cubicBezTo>
                    <a:pt x="2932" y="2750"/>
                    <a:pt x="2898" y="2754"/>
                    <a:pt x="2875" y="2775"/>
                  </a:cubicBezTo>
                  <a:cubicBezTo>
                    <a:pt x="2476" y="3021"/>
                    <a:pt x="2095" y="3285"/>
                    <a:pt x="1708" y="3549"/>
                  </a:cubicBezTo>
                  <a:cubicBezTo>
                    <a:pt x="2142" y="2364"/>
                    <a:pt x="2353" y="1191"/>
                    <a:pt x="255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6"/>
            <p:cNvSpPr/>
            <p:nvPr/>
          </p:nvSpPr>
          <p:spPr>
            <a:xfrm>
              <a:off x="2137225" y="3998500"/>
              <a:ext cx="7375" cy="7650"/>
            </a:xfrm>
            <a:custGeom>
              <a:avLst/>
              <a:gdLst/>
              <a:ahLst/>
              <a:cxnLst/>
              <a:rect l="l" t="t" r="r" b="b"/>
              <a:pathLst>
                <a:path w="295" h="306" extrusionOk="0">
                  <a:moveTo>
                    <a:pt x="294" y="0"/>
                  </a:moveTo>
                  <a:lnTo>
                    <a:pt x="294" y="0"/>
                  </a:lnTo>
                  <a:cubicBezTo>
                    <a:pt x="159" y="59"/>
                    <a:pt x="1" y="112"/>
                    <a:pt x="148" y="305"/>
                  </a:cubicBezTo>
                  <a:cubicBezTo>
                    <a:pt x="194" y="205"/>
                    <a:pt x="241" y="100"/>
                    <a:pt x="2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6"/>
            <p:cNvSpPr/>
            <p:nvPr/>
          </p:nvSpPr>
          <p:spPr>
            <a:xfrm>
              <a:off x="2124175" y="4019175"/>
              <a:ext cx="5600" cy="4325"/>
            </a:xfrm>
            <a:custGeom>
              <a:avLst/>
              <a:gdLst/>
              <a:ahLst/>
              <a:cxnLst/>
              <a:rect l="l" t="t" r="r" b="b"/>
              <a:pathLst>
                <a:path w="224" h="173" extrusionOk="0">
                  <a:moveTo>
                    <a:pt x="224" y="0"/>
                  </a:moveTo>
                  <a:lnTo>
                    <a:pt x="224" y="0"/>
                  </a:lnTo>
                  <a:cubicBezTo>
                    <a:pt x="147" y="24"/>
                    <a:pt x="77" y="47"/>
                    <a:pt x="1" y="76"/>
                  </a:cubicBezTo>
                  <a:cubicBezTo>
                    <a:pt x="62" y="134"/>
                    <a:pt x="113" y="173"/>
                    <a:pt x="151" y="173"/>
                  </a:cubicBezTo>
                  <a:cubicBezTo>
                    <a:pt x="194" y="173"/>
                    <a:pt x="221" y="124"/>
                    <a:pt x="2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6"/>
            <p:cNvSpPr/>
            <p:nvPr/>
          </p:nvSpPr>
          <p:spPr>
            <a:xfrm>
              <a:off x="1569800" y="4314700"/>
              <a:ext cx="4425" cy="3400"/>
            </a:xfrm>
            <a:custGeom>
              <a:avLst/>
              <a:gdLst/>
              <a:ahLst/>
              <a:cxnLst/>
              <a:rect l="l" t="t" r="r" b="b"/>
              <a:pathLst>
                <a:path w="177" h="136" extrusionOk="0">
                  <a:moveTo>
                    <a:pt x="0" y="0"/>
                  </a:moveTo>
                  <a:cubicBezTo>
                    <a:pt x="24" y="47"/>
                    <a:pt x="53" y="88"/>
                    <a:pt x="83" y="135"/>
                  </a:cubicBezTo>
                  <a:cubicBezTo>
                    <a:pt x="112" y="106"/>
                    <a:pt x="147" y="65"/>
                    <a:pt x="176" y="29"/>
                  </a:cubicBezTo>
                  <a:cubicBezTo>
                    <a:pt x="118" y="24"/>
                    <a:pt x="59" y="6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6"/>
            <p:cNvSpPr/>
            <p:nvPr/>
          </p:nvSpPr>
          <p:spPr>
            <a:xfrm>
              <a:off x="2554625" y="4328475"/>
              <a:ext cx="11475" cy="7500"/>
            </a:xfrm>
            <a:custGeom>
              <a:avLst/>
              <a:gdLst/>
              <a:ahLst/>
              <a:cxnLst/>
              <a:rect l="l" t="t" r="r" b="b"/>
              <a:pathLst>
                <a:path w="459" h="300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" y="206"/>
                    <a:pt x="177" y="241"/>
                    <a:pt x="312" y="300"/>
                  </a:cubicBezTo>
                  <a:cubicBezTo>
                    <a:pt x="458" y="100"/>
                    <a:pt x="318" y="42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6"/>
            <p:cNvSpPr/>
            <p:nvPr/>
          </p:nvSpPr>
          <p:spPr>
            <a:xfrm>
              <a:off x="2492300" y="4321300"/>
              <a:ext cx="4125" cy="3825"/>
            </a:xfrm>
            <a:custGeom>
              <a:avLst/>
              <a:gdLst/>
              <a:ahLst/>
              <a:cxnLst/>
              <a:rect l="l" t="t" r="r" b="b"/>
              <a:pathLst>
                <a:path w="165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59" y="53"/>
                    <a:pt x="112" y="106"/>
                    <a:pt x="165" y="153"/>
                  </a:cubicBezTo>
                  <a:cubicBezTo>
                    <a:pt x="112" y="100"/>
                    <a:pt x="59" y="47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6"/>
            <p:cNvSpPr/>
            <p:nvPr/>
          </p:nvSpPr>
          <p:spPr>
            <a:xfrm>
              <a:off x="2495975" y="4324800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0" y="1"/>
                  </a:moveTo>
                  <a:lnTo>
                    <a:pt x="164" y="159"/>
                  </a:lnTo>
                  <a:cubicBezTo>
                    <a:pt x="112" y="107"/>
                    <a:pt x="59" y="5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6"/>
            <p:cNvSpPr/>
            <p:nvPr/>
          </p:nvSpPr>
          <p:spPr>
            <a:xfrm>
              <a:off x="2499925" y="4328475"/>
              <a:ext cx="3850" cy="3975"/>
            </a:xfrm>
            <a:custGeom>
              <a:avLst/>
              <a:gdLst/>
              <a:ahLst/>
              <a:cxnLst/>
              <a:rect l="l" t="t" r="r" b="b"/>
              <a:pathLst>
                <a:path w="154" h="159" extrusionOk="0">
                  <a:moveTo>
                    <a:pt x="1" y="1"/>
                  </a:moveTo>
                  <a:cubicBezTo>
                    <a:pt x="48" y="59"/>
                    <a:pt x="100" y="112"/>
                    <a:pt x="153" y="159"/>
                  </a:cubicBezTo>
                  <a:cubicBezTo>
                    <a:pt x="100" y="100"/>
                    <a:pt x="48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6"/>
            <p:cNvSpPr/>
            <p:nvPr/>
          </p:nvSpPr>
          <p:spPr>
            <a:xfrm>
              <a:off x="2561975" y="433580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6"/>
            <p:cNvSpPr/>
            <p:nvPr/>
          </p:nvSpPr>
          <p:spPr>
            <a:xfrm>
              <a:off x="2378925" y="4299150"/>
              <a:ext cx="22025" cy="36975"/>
            </a:xfrm>
            <a:custGeom>
              <a:avLst/>
              <a:gdLst/>
              <a:ahLst/>
              <a:cxnLst/>
              <a:rect l="l" t="t" r="r" b="b"/>
              <a:pathLst>
                <a:path w="881" h="1479" extrusionOk="0">
                  <a:moveTo>
                    <a:pt x="1" y="0"/>
                  </a:moveTo>
                  <a:lnTo>
                    <a:pt x="1" y="0"/>
                  </a:lnTo>
                  <a:cubicBezTo>
                    <a:pt x="106" y="599"/>
                    <a:pt x="499" y="1039"/>
                    <a:pt x="881" y="1479"/>
                  </a:cubicBezTo>
                  <a:cubicBezTo>
                    <a:pt x="810" y="851"/>
                    <a:pt x="476" y="38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6"/>
            <p:cNvSpPr/>
            <p:nvPr/>
          </p:nvSpPr>
          <p:spPr>
            <a:xfrm>
              <a:off x="2345650" y="4269825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0"/>
                  </a:moveTo>
                  <a:lnTo>
                    <a:pt x="164" y="158"/>
                  </a:lnTo>
                  <a:cubicBezTo>
                    <a:pt x="112" y="106"/>
                    <a:pt x="59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6"/>
            <p:cNvSpPr/>
            <p:nvPr/>
          </p:nvSpPr>
          <p:spPr>
            <a:xfrm>
              <a:off x="2375275" y="4295475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0" y="1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6"/>
            <p:cNvSpPr/>
            <p:nvPr/>
          </p:nvSpPr>
          <p:spPr>
            <a:xfrm>
              <a:off x="1859300" y="3871925"/>
              <a:ext cx="13825" cy="16875"/>
            </a:xfrm>
            <a:custGeom>
              <a:avLst/>
              <a:gdLst/>
              <a:ahLst/>
              <a:cxnLst/>
              <a:rect l="l" t="t" r="r" b="b"/>
              <a:pathLst>
                <a:path w="553" h="675" extrusionOk="0">
                  <a:moveTo>
                    <a:pt x="106" y="0"/>
                  </a:moveTo>
                  <a:lnTo>
                    <a:pt x="106" y="0"/>
                  </a:lnTo>
                  <a:cubicBezTo>
                    <a:pt x="1" y="393"/>
                    <a:pt x="212" y="575"/>
                    <a:pt x="552" y="675"/>
                  </a:cubicBezTo>
                  <a:cubicBezTo>
                    <a:pt x="406" y="452"/>
                    <a:pt x="253" y="229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6"/>
            <p:cNvSpPr/>
            <p:nvPr/>
          </p:nvSpPr>
          <p:spPr>
            <a:xfrm>
              <a:off x="2078425" y="3697825"/>
              <a:ext cx="3700" cy="7500"/>
            </a:xfrm>
            <a:custGeom>
              <a:avLst/>
              <a:gdLst/>
              <a:ahLst/>
              <a:cxnLst/>
              <a:rect l="l" t="t" r="r" b="b"/>
              <a:pathLst>
                <a:path w="148" h="300" extrusionOk="0">
                  <a:moveTo>
                    <a:pt x="147" y="1"/>
                  </a:moveTo>
                  <a:lnTo>
                    <a:pt x="147" y="1"/>
                  </a:lnTo>
                  <a:cubicBezTo>
                    <a:pt x="94" y="101"/>
                    <a:pt x="53" y="206"/>
                    <a:pt x="0" y="300"/>
                  </a:cubicBezTo>
                  <a:cubicBezTo>
                    <a:pt x="53" y="206"/>
                    <a:pt x="100" y="101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6"/>
            <p:cNvSpPr/>
            <p:nvPr/>
          </p:nvSpPr>
          <p:spPr>
            <a:xfrm>
              <a:off x="2041325" y="3756500"/>
              <a:ext cx="11600" cy="7500"/>
            </a:xfrm>
            <a:custGeom>
              <a:avLst/>
              <a:gdLst/>
              <a:ahLst/>
              <a:cxnLst/>
              <a:rect l="l" t="t" r="r" b="b"/>
              <a:pathLst>
                <a:path w="464" h="300" extrusionOk="0">
                  <a:moveTo>
                    <a:pt x="305" y="0"/>
                  </a:moveTo>
                  <a:cubicBezTo>
                    <a:pt x="141" y="41"/>
                    <a:pt x="0" y="100"/>
                    <a:pt x="159" y="300"/>
                  </a:cubicBezTo>
                  <a:cubicBezTo>
                    <a:pt x="323" y="259"/>
                    <a:pt x="464" y="206"/>
                    <a:pt x="30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6"/>
            <p:cNvSpPr/>
            <p:nvPr/>
          </p:nvSpPr>
          <p:spPr>
            <a:xfrm>
              <a:off x="2052900" y="3862825"/>
              <a:ext cx="7225" cy="7650"/>
            </a:xfrm>
            <a:custGeom>
              <a:avLst/>
              <a:gdLst/>
              <a:ahLst/>
              <a:cxnLst/>
              <a:rect l="l" t="t" r="r" b="b"/>
              <a:pathLst>
                <a:path w="289" h="306" extrusionOk="0">
                  <a:moveTo>
                    <a:pt x="288" y="1"/>
                  </a:moveTo>
                  <a:lnTo>
                    <a:pt x="288" y="1"/>
                  </a:lnTo>
                  <a:cubicBezTo>
                    <a:pt x="83" y="24"/>
                    <a:pt x="1" y="112"/>
                    <a:pt x="136" y="306"/>
                  </a:cubicBezTo>
                  <a:lnTo>
                    <a:pt x="288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6"/>
            <p:cNvSpPr/>
            <p:nvPr/>
          </p:nvSpPr>
          <p:spPr>
            <a:xfrm>
              <a:off x="2008025" y="3738175"/>
              <a:ext cx="14550" cy="18650"/>
            </a:xfrm>
            <a:custGeom>
              <a:avLst/>
              <a:gdLst/>
              <a:ahLst/>
              <a:cxnLst/>
              <a:rect l="l" t="t" r="r" b="b"/>
              <a:pathLst>
                <a:path w="582" h="746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352"/>
                    <a:pt x="188" y="569"/>
                    <a:pt x="470" y="745"/>
                  </a:cubicBezTo>
                  <a:cubicBezTo>
                    <a:pt x="581" y="346"/>
                    <a:pt x="235" y="211"/>
                    <a:pt x="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6"/>
            <p:cNvSpPr/>
            <p:nvPr/>
          </p:nvSpPr>
          <p:spPr>
            <a:xfrm>
              <a:off x="1674950" y="4210550"/>
              <a:ext cx="73650" cy="93900"/>
            </a:xfrm>
            <a:custGeom>
              <a:avLst/>
              <a:gdLst/>
              <a:ahLst/>
              <a:cxnLst/>
              <a:rect l="l" t="t" r="r" b="b"/>
              <a:pathLst>
                <a:path w="2946" h="3756" extrusionOk="0">
                  <a:moveTo>
                    <a:pt x="2946" y="1"/>
                  </a:moveTo>
                  <a:lnTo>
                    <a:pt x="2946" y="1"/>
                  </a:lnTo>
                  <a:cubicBezTo>
                    <a:pt x="2740" y="83"/>
                    <a:pt x="2617" y="212"/>
                    <a:pt x="2506" y="353"/>
                  </a:cubicBezTo>
                  <a:cubicBezTo>
                    <a:pt x="2136" y="799"/>
                    <a:pt x="1772" y="1256"/>
                    <a:pt x="1415" y="1708"/>
                  </a:cubicBezTo>
                  <a:cubicBezTo>
                    <a:pt x="1156" y="2031"/>
                    <a:pt x="904" y="2365"/>
                    <a:pt x="658" y="2688"/>
                  </a:cubicBezTo>
                  <a:cubicBezTo>
                    <a:pt x="488" y="2917"/>
                    <a:pt x="312" y="3145"/>
                    <a:pt x="153" y="3392"/>
                  </a:cubicBezTo>
                  <a:cubicBezTo>
                    <a:pt x="77" y="3497"/>
                    <a:pt x="48" y="3632"/>
                    <a:pt x="1" y="3755"/>
                  </a:cubicBezTo>
                  <a:cubicBezTo>
                    <a:pt x="136" y="3656"/>
                    <a:pt x="271" y="3550"/>
                    <a:pt x="411" y="3450"/>
                  </a:cubicBezTo>
                  <a:cubicBezTo>
                    <a:pt x="488" y="3374"/>
                    <a:pt x="576" y="3292"/>
                    <a:pt x="658" y="3210"/>
                  </a:cubicBezTo>
                  <a:cubicBezTo>
                    <a:pt x="875" y="2694"/>
                    <a:pt x="1192" y="2242"/>
                    <a:pt x="1591" y="1831"/>
                  </a:cubicBezTo>
                  <a:cubicBezTo>
                    <a:pt x="2013" y="1403"/>
                    <a:pt x="2365" y="893"/>
                    <a:pt x="2734" y="412"/>
                  </a:cubicBezTo>
                  <a:cubicBezTo>
                    <a:pt x="2828" y="294"/>
                    <a:pt x="2869" y="142"/>
                    <a:pt x="294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6"/>
            <p:cNvSpPr/>
            <p:nvPr/>
          </p:nvSpPr>
          <p:spPr>
            <a:xfrm>
              <a:off x="1659700" y="4210850"/>
              <a:ext cx="22750" cy="31550"/>
            </a:xfrm>
            <a:custGeom>
              <a:avLst/>
              <a:gdLst/>
              <a:ahLst/>
              <a:cxnLst/>
              <a:rect l="l" t="t" r="r" b="b"/>
              <a:pathLst>
                <a:path w="910" h="1262" extrusionOk="0">
                  <a:moveTo>
                    <a:pt x="910" y="1"/>
                  </a:moveTo>
                  <a:lnTo>
                    <a:pt x="910" y="1"/>
                  </a:lnTo>
                  <a:cubicBezTo>
                    <a:pt x="599" y="382"/>
                    <a:pt x="300" y="775"/>
                    <a:pt x="1" y="1162"/>
                  </a:cubicBezTo>
                  <a:cubicBezTo>
                    <a:pt x="36" y="1197"/>
                    <a:pt x="71" y="1227"/>
                    <a:pt x="112" y="1262"/>
                  </a:cubicBezTo>
                  <a:cubicBezTo>
                    <a:pt x="218" y="1139"/>
                    <a:pt x="323" y="1010"/>
                    <a:pt x="435" y="887"/>
                  </a:cubicBezTo>
                  <a:cubicBezTo>
                    <a:pt x="593" y="593"/>
                    <a:pt x="746" y="300"/>
                    <a:pt x="91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6"/>
            <p:cNvSpPr/>
            <p:nvPr/>
          </p:nvSpPr>
          <p:spPr>
            <a:xfrm>
              <a:off x="1751950" y="4181825"/>
              <a:ext cx="18800" cy="21875"/>
            </a:xfrm>
            <a:custGeom>
              <a:avLst/>
              <a:gdLst/>
              <a:ahLst/>
              <a:cxnLst/>
              <a:rect l="l" t="t" r="r" b="b"/>
              <a:pathLst>
                <a:path w="752" h="875" extrusionOk="0">
                  <a:moveTo>
                    <a:pt x="605" y="0"/>
                  </a:moveTo>
                  <a:cubicBezTo>
                    <a:pt x="400" y="252"/>
                    <a:pt x="200" y="505"/>
                    <a:pt x="1" y="757"/>
                  </a:cubicBezTo>
                  <a:cubicBezTo>
                    <a:pt x="48" y="792"/>
                    <a:pt x="100" y="833"/>
                    <a:pt x="153" y="874"/>
                  </a:cubicBezTo>
                  <a:cubicBezTo>
                    <a:pt x="358" y="616"/>
                    <a:pt x="558" y="364"/>
                    <a:pt x="752" y="106"/>
                  </a:cubicBezTo>
                  <a:cubicBezTo>
                    <a:pt x="705" y="71"/>
                    <a:pt x="658" y="29"/>
                    <a:pt x="60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6"/>
            <p:cNvSpPr/>
            <p:nvPr/>
          </p:nvSpPr>
          <p:spPr>
            <a:xfrm>
              <a:off x="1682000" y="4192825"/>
              <a:ext cx="18800" cy="18500"/>
            </a:xfrm>
            <a:custGeom>
              <a:avLst/>
              <a:gdLst/>
              <a:ahLst/>
              <a:cxnLst/>
              <a:rect l="l" t="t" r="r" b="b"/>
              <a:pathLst>
                <a:path w="752" h="740" extrusionOk="0">
                  <a:moveTo>
                    <a:pt x="751" y="0"/>
                  </a:moveTo>
                  <a:lnTo>
                    <a:pt x="751" y="0"/>
                  </a:lnTo>
                  <a:cubicBezTo>
                    <a:pt x="346" y="88"/>
                    <a:pt x="118" y="358"/>
                    <a:pt x="0" y="739"/>
                  </a:cubicBezTo>
                  <a:cubicBezTo>
                    <a:pt x="423" y="657"/>
                    <a:pt x="569" y="305"/>
                    <a:pt x="75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6"/>
            <p:cNvSpPr/>
            <p:nvPr/>
          </p:nvSpPr>
          <p:spPr>
            <a:xfrm>
              <a:off x="1817950" y="4185475"/>
              <a:ext cx="12925" cy="26000"/>
            </a:xfrm>
            <a:custGeom>
              <a:avLst/>
              <a:gdLst/>
              <a:ahLst/>
              <a:cxnLst/>
              <a:rect l="l" t="t" r="r" b="b"/>
              <a:pathLst>
                <a:path w="517" h="1040" extrusionOk="0">
                  <a:moveTo>
                    <a:pt x="429" y="1"/>
                  </a:moveTo>
                  <a:cubicBezTo>
                    <a:pt x="358" y="95"/>
                    <a:pt x="294" y="200"/>
                    <a:pt x="218" y="294"/>
                  </a:cubicBezTo>
                  <a:lnTo>
                    <a:pt x="1" y="1039"/>
                  </a:lnTo>
                  <a:cubicBezTo>
                    <a:pt x="382" y="828"/>
                    <a:pt x="411" y="435"/>
                    <a:pt x="517" y="83"/>
                  </a:cubicBezTo>
                  <a:cubicBezTo>
                    <a:pt x="487" y="54"/>
                    <a:pt x="458" y="24"/>
                    <a:pt x="4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6"/>
            <p:cNvSpPr/>
            <p:nvPr/>
          </p:nvSpPr>
          <p:spPr>
            <a:xfrm>
              <a:off x="1785250" y="4229625"/>
              <a:ext cx="14675" cy="18500"/>
            </a:xfrm>
            <a:custGeom>
              <a:avLst/>
              <a:gdLst/>
              <a:ahLst/>
              <a:cxnLst/>
              <a:rect l="l" t="t" r="r" b="b"/>
              <a:pathLst>
                <a:path w="587" h="740" extrusionOk="0">
                  <a:moveTo>
                    <a:pt x="587" y="1"/>
                  </a:moveTo>
                  <a:lnTo>
                    <a:pt x="587" y="1"/>
                  </a:lnTo>
                  <a:cubicBezTo>
                    <a:pt x="182" y="112"/>
                    <a:pt x="36" y="294"/>
                    <a:pt x="0" y="740"/>
                  </a:cubicBezTo>
                  <a:cubicBezTo>
                    <a:pt x="88" y="687"/>
                    <a:pt x="182" y="628"/>
                    <a:pt x="270" y="581"/>
                  </a:cubicBezTo>
                  <a:cubicBezTo>
                    <a:pt x="376" y="382"/>
                    <a:pt x="475" y="194"/>
                    <a:pt x="58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6"/>
            <p:cNvSpPr/>
            <p:nvPr/>
          </p:nvSpPr>
          <p:spPr>
            <a:xfrm>
              <a:off x="1700625" y="4178150"/>
              <a:ext cx="14975" cy="1497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599" y="0"/>
                  </a:moveTo>
                  <a:cubicBezTo>
                    <a:pt x="335" y="130"/>
                    <a:pt x="36" y="241"/>
                    <a:pt x="0" y="599"/>
                  </a:cubicBezTo>
                  <a:cubicBezTo>
                    <a:pt x="323" y="528"/>
                    <a:pt x="511" y="317"/>
                    <a:pt x="5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6"/>
            <p:cNvSpPr/>
            <p:nvPr/>
          </p:nvSpPr>
          <p:spPr>
            <a:xfrm>
              <a:off x="1771900" y="4170825"/>
              <a:ext cx="6925" cy="8075"/>
            </a:xfrm>
            <a:custGeom>
              <a:avLst/>
              <a:gdLst/>
              <a:ahLst/>
              <a:cxnLst/>
              <a:rect l="l" t="t" r="r" b="b"/>
              <a:pathLst>
                <a:path w="277" h="323" extrusionOk="0">
                  <a:moveTo>
                    <a:pt x="218" y="0"/>
                  </a:moveTo>
                  <a:cubicBezTo>
                    <a:pt x="147" y="76"/>
                    <a:pt x="71" y="170"/>
                    <a:pt x="0" y="247"/>
                  </a:cubicBezTo>
                  <a:cubicBezTo>
                    <a:pt x="36" y="270"/>
                    <a:pt x="71" y="299"/>
                    <a:pt x="112" y="323"/>
                  </a:cubicBezTo>
                  <a:cubicBezTo>
                    <a:pt x="171" y="235"/>
                    <a:pt x="218" y="147"/>
                    <a:pt x="276" y="59"/>
                  </a:cubicBezTo>
                  <a:cubicBezTo>
                    <a:pt x="264" y="35"/>
                    <a:pt x="241" y="24"/>
                    <a:pt x="21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6"/>
            <p:cNvSpPr/>
            <p:nvPr/>
          </p:nvSpPr>
          <p:spPr>
            <a:xfrm>
              <a:off x="1801175" y="4218375"/>
              <a:ext cx="9750" cy="7750"/>
            </a:xfrm>
            <a:custGeom>
              <a:avLst/>
              <a:gdLst/>
              <a:ahLst/>
              <a:cxnLst/>
              <a:rect l="l" t="t" r="r" b="b"/>
              <a:pathLst>
                <a:path w="390" h="310" extrusionOk="0">
                  <a:moveTo>
                    <a:pt x="291" y="0"/>
                  </a:moveTo>
                  <a:cubicBezTo>
                    <a:pt x="115" y="0"/>
                    <a:pt x="1" y="55"/>
                    <a:pt x="91" y="310"/>
                  </a:cubicBezTo>
                  <a:cubicBezTo>
                    <a:pt x="190" y="210"/>
                    <a:pt x="290" y="104"/>
                    <a:pt x="390" y="5"/>
                  </a:cubicBezTo>
                  <a:cubicBezTo>
                    <a:pt x="356" y="2"/>
                    <a:pt x="322" y="0"/>
                    <a:pt x="29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6"/>
            <p:cNvSpPr/>
            <p:nvPr/>
          </p:nvSpPr>
          <p:spPr>
            <a:xfrm>
              <a:off x="1792000" y="4152325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147" y="1"/>
                  </a:moveTo>
                  <a:cubicBezTo>
                    <a:pt x="94" y="48"/>
                    <a:pt x="53" y="101"/>
                    <a:pt x="0" y="154"/>
                  </a:cubicBezTo>
                  <a:lnTo>
                    <a:pt x="18" y="159"/>
                  </a:lnTo>
                  <a:cubicBezTo>
                    <a:pt x="71" y="107"/>
                    <a:pt x="112" y="60"/>
                    <a:pt x="164" y="7"/>
                  </a:cubicBezTo>
                  <a:cubicBezTo>
                    <a:pt x="164" y="7"/>
                    <a:pt x="159" y="1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6"/>
            <p:cNvSpPr/>
            <p:nvPr/>
          </p:nvSpPr>
          <p:spPr>
            <a:xfrm>
              <a:off x="1788625" y="415615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47" y="1"/>
                  </a:moveTo>
                  <a:lnTo>
                    <a:pt x="0" y="147"/>
                  </a:lnTo>
                  <a:lnTo>
                    <a:pt x="6" y="153"/>
                  </a:lnTo>
                  <a:lnTo>
                    <a:pt x="153" y="6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6"/>
            <p:cNvSpPr/>
            <p:nvPr/>
          </p:nvSpPr>
          <p:spPr>
            <a:xfrm>
              <a:off x="1784950" y="4159825"/>
              <a:ext cx="3850" cy="3825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47" y="0"/>
                  </a:moveTo>
                  <a:lnTo>
                    <a:pt x="1" y="147"/>
                  </a:lnTo>
                  <a:lnTo>
                    <a:pt x="6" y="153"/>
                  </a:lnTo>
                  <a:lnTo>
                    <a:pt x="153" y="6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6"/>
            <p:cNvSpPr/>
            <p:nvPr/>
          </p:nvSpPr>
          <p:spPr>
            <a:xfrm>
              <a:off x="1781275" y="4163475"/>
              <a:ext cx="4000" cy="4000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48" y="1"/>
                  </a:moveTo>
                  <a:cubicBezTo>
                    <a:pt x="95" y="48"/>
                    <a:pt x="42" y="95"/>
                    <a:pt x="1" y="147"/>
                  </a:cubicBezTo>
                  <a:lnTo>
                    <a:pt x="13" y="159"/>
                  </a:lnTo>
                  <a:lnTo>
                    <a:pt x="159" y="13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6"/>
            <p:cNvSpPr/>
            <p:nvPr/>
          </p:nvSpPr>
          <p:spPr>
            <a:xfrm>
              <a:off x="1814275" y="4211150"/>
              <a:ext cx="4000" cy="3825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22" y="34"/>
                    <a:pt x="88" y="70"/>
                    <a:pt x="50" y="107"/>
                  </a:cubicBezTo>
                  <a:lnTo>
                    <a:pt x="50" y="107"/>
                  </a:lnTo>
                  <a:cubicBezTo>
                    <a:pt x="85" y="74"/>
                    <a:pt x="124" y="40"/>
                    <a:pt x="159" y="0"/>
                  </a:cubicBezTo>
                  <a:close/>
                  <a:moveTo>
                    <a:pt x="50" y="107"/>
                  </a:moveTo>
                  <a:cubicBezTo>
                    <a:pt x="33" y="122"/>
                    <a:pt x="16" y="138"/>
                    <a:pt x="1" y="153"/>
                  </a:cubicBezTo>
                  <a:cubicBezTo>
                    <a:pt x="18" y="137"/>
                    <a:pt x="34" y="122"/>
                    <a:pt x="50" y="10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6"/>
            <p:cNvSpPr/>
            <p:nvPr/>
          </p:nvSpPr>
          <p:spPr>
            <a:xfrm>
              <a:off x="1810625" y="42148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lnTo>
                    <a:pt x="0" y="158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6"/>
            <p:cNvSpPr/>
            <p:nvPr/>
          </p:nvSpPr>
          <p:spPr>
            <a:xfrm>
              <a:off x="1798575" y="4225225"/>
              <a:ext cx="5025" cy="4425"/>
            </a:xfrm>
            <a:custGeom>
              <a:avLst/>
              <a:gdLst/>
              <a:ahLst/>
              <a:cxnLst/>
              <a:rect l="l" t="t" r="r" b="b"/>
              <a:pathLst>
                <a:path w="201" h="177" extrusionOk="0">
                  <a:moveTo>
                    <a:pt x="91" y="1"/>
                  </a:moveTo>
                  <a:cubicBezTo>
                    <a:pt x="13" y="1"/>
                    <a:pt x="1" y="60"/>
                    <a:pt x="48" y="177"/>
                  </a:cubicBezTo>
                  <a:lnTo>
                    <a:pt x="201" y="24"/>
                  </a:lnTo>
                  <a:cubicBezTo>
                    <a:pt x="156" y="9"/>
                    <a:pt x="119" y="1"/>
                    <a:pt x="9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6"/>
            <p:cNvSpPr/>
            <p:nvPr/>
          </p:nvSpPr>
          <p:spPr>
            <a:xfrm>
              <a:off x="1777625" y="4167000"/>
              <a:ext cx="3825" cy="5300"/>
            </a:xfrm>
            <a:custGeom>
              <a:avLst/>
              <a:gdLst/>
              <a:ahLst/>
              <a:cxnLst/>
              <a:rect l="l" t="t" r="r" b="b"/>
              <a:pathLst>
                <a:path w="153" h="212" extrusionOk="0">
                  <a:moveTo>
                    <a:pt x="135" y="1"/>
                  </a:moveTo>
                  <a:cubicBezTo>
                    <a:pt x="128" y="17"/>
                    <a:pt x="121" y="33"/>
                    <a:pt x="113" y="50"/>
                  </a:cubicBezTo>
                  <a:lnTo>
                    <a:pt x="113" y="50"/>
                  </a:lnTo>
                  <a:cubicBezTo>
                    <a:pt x="126" y="38"/>
                    <a:pt x="140" y="26"/>
                    <a:pt x="153" y="12"/>
                  </a:cubicBezTo>
                  <a:lnTo>
                    <a:pt x="135" y="1"/>
                  </a:lnTo>
                  <a:close/>
                  <a:moveTo>
                    <a:pt x="113" y="50"/>
                  </a:moveTo>
                  <a:cubicBezTo>
                    <a:pt x="74" y="86"/>
                    <a:pt x="35" y="118"/>
                    <a:pt x="0" y="153"/>
                  </a:cubicBezTo>
                  <a:cubicBezTo>
                    <a:pt x="12" y="177"/>
                    <a:pt x="35" y="188"/>
                    <a:pt x="47" y="212"/>
                  </a:cubicBezTo>
                  <a:cubicBezTo>
                    <a:pt x="69" y="155"/>
                    <a:pt x="91" y="101"/>
                    <a:pt x="113" y="5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6"/>
            <p:cNvSpPr/>
            <p:nvPr/>
          </p:nvSpPr>
          <p:spPr>
            <a:xfrm>
              <a:off x="1693300" y="4067725"/>
              <a:ext cx="66300" cy="74125"/>
            </a:xfrm>
            <a:custGeom>
              <a:avLst/>
              <a:gdLst/>
              <a:ahLst/>
              <a:cxnLst/>
              <a:rect l="l" t="t" r="r" b="b"/>
              <a:pathLst>
                <a:path w="2652" h="2965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53"/>
                    <a:pt x="6" y="111"/>
                    <a:pt x="29" y="141"/>
                  </a:cubicBezTo>
                  <a:cubicBezTo>
                    <a:pt x="663" y="956"/>
                    <a:pt x="1302" y="1766"/>
                    <a:pt x="1954" y="2558"/>
                  </a:cubicBezTo>
                  <a:cubicBezTo>
                    <a:pt x="2103" y="2738"/>
                    <a:pt x="2257" y="2964"/>
                    <a:pt x="2532" y="2964"/>
                  </a:cubicBezTo>
                  <a:cubicBezTo>
                    <a:pt x="2569" y="2964"/>
                    <a:pt x="2609" y="2960"/>
                    <a:pt x="2652" y="2951"/>
                  </a:cubicBezTo>
                  <a:cubicBezTo>
                    <a:pt x="2417" y="2687"/>
                    <a:pt x="2188" y="2417"/>
                    <a:pt x="1965" y="2130"/>
                  </a:cubicBezTo>
                  <a:cubicBezTo>
                    <a:pt x="1396" y="1443"/>
                    <a:pt x="839" y="757"/>
                    <a:pt x="270" y="76"/>
                  </a:cubicBezTo>
                  <a:cubicBezTo>
                    <a:pt x="217" y="18"/>
                    <a:pt x="88" y="2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6"/>
            <p:cNvSpPr/>
            <p:nvPr/>
          </p:nvSpPr>
          <p:spPr>
            <a:xfrm>
              <a:off x="1752100" y="4071375"/>
              <a:ext cx="27750" cy="45200"/>
            </a:xfrm>
            <a:custGeom>
              <a:avLst/>
              <a:gdLst/>
              <a:ahLst/>
              <a:cxnLst/>
              <a:rect l="l" t="t" r="r" b="b"/>
              <a:pathLst>
                <a:path w="1110" h="1808" extrusionOk="0">
                  <a:moveTo>
                    <a:pt x="0" y="1"/>
                  </a:moveTo>
                  <a:lnTo>
                    <a:pt x="0" y="1"/>
                  </a:lnTo>
                  <a:cubicBezTo>
                    <a:pt x="335" y="605"/>
                    <a:pt x="669" y="1203"/>
                    <a:pt x="998" y="1808"/>
                  </a:cubicBezTo>
                  <a:lnTo>
                    <a:pt x="1109" y="1696"/>
                  </a:lnTo>
                  <a:cubicBezTo>
                    <a:pt x="828" y="1074"/>
                    <a:pt x="652" y="39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6"/>
            <p:cNvSpPr/>
            <p:nvPr/>
          </p:nvSpPr>
          <p:spPr>
            <a:xfrm>
              <a:off x="1777025" y="4113775"/>
              <a:ext cx="22900" cy="17025"/>
            </a:xfrm>
            <a:custGeom>
              <a:avLst/>
              <a:gdLst/>
              <a:ahLst/>
              <a:cxnLst/>
              <a:rect l="l" t="t" r="r" b="b"/>
              <a:pathLst>
                <a:path w="916" h="681" extrusionOk="0">
                  <a:moveTo>
                    <a:pt x="112" y="0"/>
                  </a:moveTo>
                  <a:lnTo>
                    <a:pt x="1" y="112"/>
                  </a:lnTo>
                  <a:cubicBezTo>
                    <a:pt x="202" y="456"/>
                    <a:pt x="493" y="654"/>
                    <a:pt x="890" y="668"/>
                  </a:cubicBezTo>
                  <a:lnTo>
                    <a:pt x="890" y="668"/>
                  </a:lnTo>
                  <a:lnTo>
                    <a:pt x="112" y="0"/>
                  </a:lnTo>
                  <a:close/>
                  <a:moveTo>
                    <a:pt x="890" y="668"/>
                  </a:moveTo>
                  <a:lnTo>
                    <a:pt x="904" y="681"/>
                  </a:lnTo>
                  <a:lnTo>
                    <a:pt x="916" y="669"/>
                  </a:lnTo>
                  <a:cubicBezTo>
                    <a:pt x="907" y="669"/>
                    <a:pt x="898" y="669"/>
                    <a:pt x="890" y="66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6"/>
            <p:cNvSpPr/>
            <p:nvPr/>
          </p:nvSpPr>
          <p:spPr>
            <a:xfrm>
              <a:off x="1839950" y="4108475"/>
              <a:ext cx="14975" cy="18525"/>
            </a:xfrm>
            <a:custGeom>
              <a:avLst/>
              <a:gdLst/>
              <a:ahLst/>
              <a:cxnLst/>
              <a:rect l="l" t="t" r="r" b="b"/>
              <a:pathLst>
                <a:path w="599" h="741" extrusionOk="0">
                  <a:moveTo>
                    <a:pt x="1" y="1"/>
                  </a:moveTo>
                  <a:lnTo>
                    <a:pt x="1" y="1"/>
                  </a:lnTo>
                  <a:cubicBezTo>
                    <a:pt x="118" y="318"/>
                    <a:pt x="135" y="705"/>
                    <a:pt x="599" y="740"/>
                  </a:cubicBezTo>
                  <a:cubicBezTo>
                    <a:pt x="417" y="476"/>
                    <a:pt x="411" y="7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6"/>
            <p:cNvSpPr/>
            <p:nvPr/>
          </p:nvSpPr>
          <p:spPr>
            <a:xfrm>
              <a:off x="1740375" y="4051425"/>
              <a:ext cx="12050" cy="15150"/>
            </a:xfrm>
            <a:custGeom>
              <a:avLst/>
              <a:gdLst/>
              <a:ahLst/>
              <a:cxnLst/>
              <a:rect l="l" t="t" r="r" b="b"/>
              <a:pathLst>
                <a:path w="482" h="606" extrusionOk="0">
                  <a:moveTo>
                    <a:pt x="141" y="1"/>
                  </a:moveTo>
                  <a:cubicBezTo>
                    <a:pt x="88" y="36"/>
                    <a:pt x="41" y="77"/>
                    <a:pt x="0" y="118"/>
                  </a:cubicBezTo>
                  <a:cubicBezTo>
                    <a:pt x="117" y="282"/>
                    <a:pt x="229" y="441"/>
                    <a:pt x="335" y="605"/>
                  </a:cubicBezTo>
                  <a:cubicBezTo>
                    <a:pt x="387" y="576"/>
                    <a:pt x="434" y="535"/>
                    <a:pt x="481" y="505"/>
                  </a:cubicBezTo>
                  <a:cubicBezTo>
                    <a:pt x="364" y="335"/>
                    <a:pt x="258" y="171"/>
                    <a:pt x="1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16"/>
            <p:cNvSpPr/>
            <p:nvPr/>
          </p:nvSpPr>
          <p:spPr>
            <a:xfrm>
              <a:off x="1854625" y="4126675"/>
              <a:ext cx="3825" cy="7800"/>
            </a:xfrm>
            <a:custGeom>
              <a:avLst/>
              <a:gdLst/>
              <a:ahLst/>
              <a:cxnLst/>
              <a:rect l="l" t="t" r="r" b="b"/>
              <a:pathLst>
                <a:path w="153" h="312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106"/>
                    <a:pt x="100" y="212"/>
                    <a:pt x="153" y="311"/>
                  </a:cubicBezTo>
                  <a:cubicBezTo>
                    <a:pt x="100" y="206"/>
                    <a:pt x="47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16"/>
            <p:cNvSpPr/>
            <p:nvPr/>
          </p:nvSpPr>
          <p:spPr>
            <a:xfrm>
              <a:off x="1686100" y="4059825"/>
              <a:ext cx="5175" cy="4675"/>
            </a:xfrm>
            <a:custGeom>
              <a:avLst/>
              <a:gdLst/>
              <a:ahLst/>
              <a:cxnLst/>
              <a:rect l="l" t="t" r="r" b="b"/>
              <a:pathLst>
                <a:path w="207" h="187" extrusionOk="0">
                  <a:moveTo>
                    <a:pt x="125" y="0"/>
                  </a:moveTo>
                  <a:cubicBezTo>
                    <a:pt x="94" y="0"/>
                    <a:pt x="53" y="12"/>
                    <a:pt x="1" y="34"/>
                  </a:cubicBezTo>
                  <a:lnTo>
                    <a:pt x="153" y="187"/>
                  </a:lnTo>
                  <a:cubicBezTo>
                    <a:pt x="207" y="63"/>
                    <a:pt x="197" y="0"/>
                    <a:pt x="12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16"/>
            <p:cNvSpPr/>
            <p:nvPr/>
          </p:nvSpPr>
          <p:spPr>
            <a:xfrm>
              <a:off x="1689775" y="4063500"/>
              <a:ext cx="5175" cy="4675"/>
            </a:xfrm>
            <a:custGeom>
              <a:avLst/>
              <a:gdLst/>
              <a:ahLst/>
              <a:cxnLst/>
              <a:rect l="l" t="t" r="r" b="b"/>
              <a:pathLst>
                <a:path w="207" h="187" extrusionOk="0">
                  <a:moveTo>
                    <a:pt x="124" y="0"/>
                  </a:moveTo>
                  <a:cubicBezTo>
                    <a:pt x="94" y="0"/>
                    <a:pt x="53" y="11"/>
                    <a:pt x="0" y="34"/>
                  </a:cubicBezTo>
                  <a:lnTo>
                    <a:pt x="153" y="187"/>
                  </a:lnTo>
                  <a:cubicBezTo>
                    <a:pt x="206" y="63"/>
                    <a:pt x="196" y="0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16"/>
            <p:cNvSpPr/>
            <p:nvPr/>
          </p:nvSpPr>
          <p:spPr>
            <a:xfrm>
              <a:off x="1799625" y="4130350"/>
              <a:ext cx="4425" cy="3975"/>
            </a:xfrm>
            <a:custGeom>
              <a:avLst/>
              <a:gdLst/>
              <a:ahLst/>
              <a:cxnLst/>
              <a:rect l="l" t="t" r="r" b="b"/>
              <a:pathLst>
                <a:path w="177" h="159" extrusionOk="0">
                  <a:moveTo>
                    <a:pt x="12" y="0"/>
                  </a:moveTo>
                  <a:cubicBezTo>
                    <a:pt x="12" y="6"/>
                    <a:pt x="0" y="12"/>
                    <a:pt x="0" y="12"/>
                  </a:cubicBezTo>
                  <a:cubicBezTo>
                    <a:pt x="15" y="21"/>
                    <a:pt x="30" y="30"/>
                    <a:pt x="45" y="40"/>
                  </a:cubicBezTo>
                  <a:lnTo>
                    <a:pt x="45" y="40"/>
                  </a:lnTo>
                  <a:cubicBezTo>
                    <a:pt x="34" y="27"/>
                    <a:pt x="23" y="14"/>
                    <a:pt x="12" y="0"/>
                  </a:cubicBezTo>
                  <a:close/>
                  <a:moveTo>
                    <a:pt x="45" y="40"/>
                  </a:moveTo>
                  <a:cubicBezTo>
                    <a:pt x="79" y="81"/>
                    <a:pt x="111" y="118"/>
                    <a:pt x="147" y="158"/>
                  </a:cubicBezTo>
                  <a:lnTo>
                    <a:pt x="176" y="129"/>
                  </a:lnTo>
                  <a:cubicBezTo>
                    <a:pt x="132" y="103"/>
                    <a:pt x="89" y="70"/>
                    <a:pt x="45" y="4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16"/>
            <p:cNvSpPr/>
            <p:nvPr/>
          </p:nvSpPr>
          <p:spPr>
            <a:xfrm>
              <a:off x="1858000" y="41341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1"/>
                  </a:moveTo>
                  <a:lnTo>
                    <a:pt x="164" y="159"/>
                  </a:lnTo>
                  <a:cubicBezTo>
                    <a:pt x="112" y="100"/>
                    <a:pt x="59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16"/>
            <p:cNvSpPr/>
            <p:nvPr/>
          </p:nvSpPr>
          <p:spPr>
            <a:xfrm>
              <a:off x="1682425" y="4056275"/>
              <a:ext cx="5175" cy="4725"/>
            </a:xfrm>
            <a:custGeom>
              <a:avLst/>
              <a:gdLst/>
              <a:ahLst/>
              <a:cxnLst/>
              <a:rect l="l" t="t" r="r" b="b"/>
              <a:pathLst>
                <a:path w="207" h="189" extrusionOk="0">
                  <a:moveTo>
                    <a:pt x="127" y="1"/>
                  </a:moveTo>
                  <a:cubicBezTo>
                    <a:pt x="97" y="1"/>
                    <a:pt x="55" y="12"/>
                    <a:pt x="1" y="36"/>
                  </a:cubicBezTo>
                  <a:lnTo>
                    <a:pt x="153" y="188"/>
                  </a:lnTo>
                  <a:cubicBezTo>
                    <a:pt x="206" y="62"/>
                    <a:pt x="197" y="1"/>
                    <a:pt x="12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16"/>
            <p:cNvSpPr/>
            <p:nvPr/>
          </p:nvSpPr>
          <p:spPr>
            <a:xfrm>
              <a:off x="1608675" y="4090150"/>
              <a:ext cx="73775" cy="80825"/>
            </a:xfrm>
            <a:custGeom>
              <a:avLst/>
              <a:gdLst/>
              <a:ahLst/>
              <a:cxnLst/>
              <a:rect l="l" t="t" r="r" b="b"/>
              <a:pathLst>
                <a:path w="2951" h="3233" extrusionOk="0">
                  <a:moveTo>
                    <a:pt x="0" y="1"/>
                  </a:moveTo>
                  <a:lnTo>
                    <a:pt x="0" y="1"/>
                  </a:lnTo>
                  <a:cubicBezTo>
                    <a:pt x="581" y="828"/>
                    <a:pt x="1144" y="1678"/>
                    <a:pt x="1754" y="2488"/>
                  </a:cubicBezTo>
                  <a:cubicBezTo>
                    <a:pt x="2047" y="2869"/>
                    <a:pt x="2399" y="3227"/>
                    <a:pt x="2951" y="3233"/>
                  </a:cubicBezTo>
                  <a:cubicBezTo>
                    <a:pt x="2505" y="2770"/>
                    <a:pt x="2036" y="2324"/>
                    <a:pt x="1602" y="1843"/>
                  </a:cubicBezTo>
                  <a:cubicBezTo>
                    <a:pt x="1420" y="1626"/>
                    <a:pt x="1332" y="1321"/>
                    <a:pt x="1144" y="1098"/>
                  </a:cubicBezTo>
                  <a:cubicBezTo>
                    <a:pt x="804" y="699"/>
                    <a:pt x="616" y="12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16"/>
            <p:cNvSpPr/>
            <p:nvPr/>
          </p:nvSpPr>
          <p:spPr>
            <a:xfrm>
              <a:off x="1670850" y="4102900"/>
              <a:ext cx="30225" cy="37150"/>
            </a:xfrm>
            <a:custGeom>
              <a:avLst/>
              <a:gdLst/>
              <a:ahLst/>
              <a:cxnLst/>
              <a:rect l="l" t="t" r="r" b="b"/>
              <a:pathLst>
                <a:path w="1209" h="1486" extrusionOk="0">
                  <a:moveTo>
                    <a:pt x="112" y="1"/>
                  </a:moveTo>
                  <a:cubicBezTo>
                    <a:pt x="77" y="30"/>
                    <a:pt x="36" y="71"/>
                    <a:pt x="0" y="101"/>
                  </a:cubicBezTo>
                  <a:cubicBezTo>
                    <a:pt x="376" y="558"/>
                    <a:pt x="740" y="1022"/>
                    <a:pt x="1115" y="1485"/>
                  </a:cubicBezTo>
                  <a:cubicBezTo>
                    <a:pt x="1144" y="1456"/>
                    <a:pt x="1180" y="1421"/>
                    <a:pt x="1209" y="1380"/>
                  </a:cubicBezTo>
                  <a:cubicBezTo>
                    <a:pt x="845" y="928"/>
                    <a:pt x="476" y="464"/>
                    <a:pt x="1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16"/>
            <p:cNvSpPr/>
            <p:nvPr/>
          </p:nvSpPr>
          <p:spPr>
            <a:xfrm>
              <a:off x="1651050" y="4078575"/>
              <a:ext cx="17325" cy="21000"/>
            </a:xfrm>
            <a:custGeom>
              <a:avLst/>
              <a:gdLst/>
              <a:ahLst/>
              <a:cxnLst/>
              <a:rect l="l" t="t" r="r" b="b"/>
              <a:pathLst>
                <a:path w="693" h="840" extrusionOk="0">
                  <a:moveTo>
                    <a:pt x="106" y="0"/>
                  </a:moveTo>
                  <a:cubicBezTo>
                    <a:pt x="77" y="35"/>
                    <a:pt x="36" y="65"/>
                    <a:pt x="0" y="106"/>
                  </a:cubicBezTo>
                  <a:cubicBezTo>
                    <a:pt x="194" y="346"/>
                    <a:pt x="388" y="593"/>
                    <a:pt x="581" y="839"/>
                  </a:cubicBezTo>
                  <a:cubicBezTo>
                    <a:pt x="616" y="810"/>
                    <a:pt x="652" y="769"/>
                    <a:pt x="693" y="739"/>
                  </a:cubicBezTo>
                  <a:cubicBezTo>
                    <a:pt x="493" y="493"/>
                    <a:pt x="300" y="252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16"/>
            <p:cNvSpPr/>
            <p:nvPr/>
          </p:nvSpPr>
          <p:spPr>
            <a:xfrm>
              <a:off x="1665575" y="4097050"/>
              <a:ext cx="8075" cy="8375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12" y="0"/>
                  </a:moveTo>
                  <a:cubicBezTo>
                    <a:pt x="71" y="30"/>
                    <a:pt x="35" y="71"/>
                    <a:pt x="0" y="100"/>
                  </a:cubicBezTo>
                  <a:cubicBezTo>
                    <a:pt x="71" y="176"/>
                    <a:pt x="141" y="253"/>
                    <a:pt x="211" y="335"/>
                  </a:cubicBezTo>
                  <a:cubicBezTo>
                    <a:pt x="247" y="305"/>
                    <a:pt x="288" y="264"/>
                    <a:pt x="323" y="235"/>
                  </a:cubicBezTo>
                  <a:cubicBezTo>
                    <a:pt x="247" y="165"/>
                    <a:pt x="182" y="82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16"/>
            <p:cNvSpPr/>
            <p:nvPr/>
          </p:nvSpPr>
          <p:spPr>
            <a:xfrm>
              <a:off x="1646500" y="4072850"/>
              <a:ext cx="3250" cy="3675"/>
            </a:xfrm>
            <a:custGeom>
              <a:avLst/>
              <a:gdLst/>
              <a:ahLst/>
              <a:cxnLst/>
              <a:rect l="l" t="t" r="r" b="b"/>
              <a:pathLst>
                <a:path w="130" h="147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47"/>
                    <a:pt x="42" y="100"/>
                    <a:pt x="65" y="147"/>
                  </a:cubicBezTo>
                  <a:cubicBezTo>
                    <a:pt x="89" y="135"/>
                    <a:pt x="118" y="112"/>
                    <a:pt x="130" y="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6"/>
            <p:cNvSpPr/>
            <p:nvPr/>
          </p:nvSpPr>
          <p:spPr>
            <a:xfrm>
              <a:off x="1648275" y="4075050"/>
              <a:ext cx="5575" cy="6175"/>
            </a:xfrm>
            <a:custGeom>
              <a:avLst/>
              <a:gdLst/>
              <a:ahLst/>
              <a:cxnLst/>
              <a:rect l="l" t="t" r="r" b="b"/>
              <a:pathLst>
                <a:path w="223" h="247" extrusionOk="0">
                  <a:moveTo>
                    <a:pt x="70" y="0"/>
                  </a:moveTo>
                  <a:cubicBezTo>
                    <a:pt x="47" y="24"/>
                    <a:pt x="18" y="47"/>
                    <a:pt x="0" y="71"/>
                  </a:cubicBezTo>
                  <a:cubicBezTo>
                    <a:pt x="41" y="129"/>
                    <a:pt x="82" y="188"/>
                    <a:pt x="117" y="247"/>
                  </a:cubicBezTo>
                  <a:lnTo>
                    <a:pt x="223" y="141"/>
                  </a:lnTo>
                  <a:cubicBezTo>
                    <a:pt x="170" y="100"/>
                    <a:pt x="117" y="47"/>
                    <a:pt x="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6"/>
            <p:cNvSpPr/>
            <p:nvPr/>
          </p:nvSpPr>
          <p:spPr>
            <a:xfrm>
              <a:off x="1543100" y="4251475"/>
              <a:ext cx="40375" cy="22325"/>
            </a:xfrm>
            <a:custGeom>
              <a:avLst/>
              <a:gdLst/>
              <a:ahLst/>
              <a:cxnLst/>
              <a:rect l="l" t="t" r="r" b="b"/>
              <a:pathLst>
                <a:path w="1615" h="893" extrusionOk="0">
                  <a:moveTo>
                    <a:pt x="1614" y="1"/>
                  </a:moveTo>
                  <a:lnTo>
                    <a:pt x="1614" y="1"/>
                  </a:lnTo>
                  <a:cubicBezTo>
                    <a:pt x="1098" y="224"/>
                    <a:pt x="587" y="452"/>
                    <a:pt x="83" y="687"/>
                  </a:cubicBezTo>
                  <a:cubicBezTo>
                    <a:pt x="30" y="711"/>
                    <a:pt x="30" y="822"/>
                    <a:pt x="1" y="892"/>
                  </a:cubicBezTo>
                  <a:cubicBezTo>
                    <a:pt x="294" y="828"/>
                    <a:pt x="582" y="763"/>
                    <a:pt x="875" y="693"/>
                  </a:cubicBezTo>
                  <a:cubicBezTo>
                    <a:pt x="1139" y="482"/>
                    <a:pt x="1596" y="476"/>
                    <a:pt x="161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6"/>
            <p:cNvSpPr/>
            <p:nvPr/>
          </p:nvSpPr>
          <p:spPr>
            <a:xfrm>
              <a:off x="1592250" y="4275975"/>
              <a:ext cx="31400" cy="19675"/>
            </a:xfrm>
            <a:custGeom>
              <a:avLst/>
              <a:gdLst/>
              <a:ahLst/>
              <a:cxnLst/>
              <a:rect l="l" t="t" r="r" b="b"/>
              <a:pathLst>
                <a:path w="1256" h="787" extrusionOk="0">
                  <a:moveTo>
                    <a:pt x="1179" y="0"/>
                  </a:moveTo>
                  <a:cubicBezTo>
                    <a:pt x="1079" y="41"/>
                    <a:pt x="974" y="83"/>
                    <a:pt x="862" y="129"/>
                  </a:cubicBezTo>
                  <a:cubicBezTo>
                    <a:pt x="581" y="347"/>
                    <a:pt x="287" y="569"/>
                    <a:pt x="0" y="787"/>
                  </a:cubicBezTo>
                  <a:cubicBezTo>
                    <a:pt x="528" y="722"/>
                    <a:pt x="921" y="435"/>
                    <a:pt x="1255" y="53"/>
                  </a:cubicBezTo>
                  <a:cubicBezTo>
                    <a:pt x="1232" y="30"/>
                    <a:pt x="1209" y="18"/>
                    <a:pt x="117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16"/>
            <p:cNvSpPr/>
            <p:nvPr/>
          </p:nvSpPr>
          <p:spPr>
            <a:xfrm>
              <a:off x="1627000" y="4196475"/>
              <a:ext cx="15125" cy="11425"/>
            </a:xfrm>
            <a:custGeom>
              <a:avLst/>
              <a:gdLst/>
              <a:ahLst/>
              <a:cxnLst/>
              <a:rect l="l" t="t" r="r" b="b"/>
              <a:pathLst>
                <a:path w="605" h="457" extrusionOk="0">
                  <a:moveTo>
                    <a:pt x="605" y="1"/>
                  </a:moveTo>
                  <a:cubicBezTo>
                    <a:pt x="405" y="147"/>
                    <a:pt x="200" y="300"/>
                    <a:pt x="0" y="447"/>
                  </a:cubicBezTo>
                  <a:cubicBezTo>
                    <a:pt x="43" y="454"/>
                    <a:pt x="83" y="457"/>
                    <a:pt x="121" y="457"/>
                  </a:cubicBezTo>
                  <a:cubicBezTo>
                    <a:pt x="400" y="457"/>
                    <a:pt x="532" y="270"/>
                    <a:pt x="60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16"/>
            <p:cNvSpPr/>
            <p:nvPr/>
          </p:nvSpPr>
          <p:spPr>
            <a:xfrm>
              <a:off x="1638300" y="4248850"/>
              <a:ext cx="15125" cy="14975"/>
            </a:xfrm>
            <a:custGeom>
              <a:avLst/>
              <a:gdLst/>
              <a:ahLst/>
              <a:cxnLst/>
              <a:rect l="l" t="t" r="r" b="b"/>
              <a:pathLst>
                <a:path w="605" h="599" extrusionOk="0">
                  <a:moveTo>
                    <a:pt x="516" y="0"/>
                  </a:moveTo>
                  <a:cubicBezTo>
                    <a:pt x="299" y="117"/>
                    <a:pt x="88" y="252"/>
                    <a:pt x="0" y="487"/>
                  </a:cubicBezTo>
                  <a:lnTo>
                    <a:pt x="106" y="598"/>
                  </a:lnTo>
                  <a:cubicBezTo>
                    <a:pt x="276" y="440"/>
                    <a:pt x="440" y="282"/>
                    <a:pt x="604" y="129"/>
                  </a:cubicBezTo>
                  <a:cubicBezTo>
                    <a:pt x="575" y="82"/>
                    <a:pt x="540" y="41"/>
                    <a:pt x="51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6"/>
            <p:cNvSpPr/>
            <p:nvPr/>
          </p:nvSpPr>
          <p:spPr>
            <a:xfrm>
              <a:off x="1614100" y="4207475"/>
              <a:ext cx="15425" cy="15000"/>
            </a:xfrm>
            <a:custGeom>
              <a:avLst/>
              <a:gdLst/>
              <a:ahLst/>
              <a:cxnLst/>
              <a:rect l="l" t="t" r="r" b="b"/>
              <a:pathLst>
                <a:path w="617" h="600" extrusionOk="0">
                  <a:moveTo>
                    <a:pt x="534" y="1"/>
                  </a:moveTo>
                  <a:lnTo>
                    <a:pt x="534" y="1"/>
                  </a:lnTo>
                  <a:cubicBezTo>
                    <a:pt x="352" y="171"/>
                    <a:pt x="0" y="218"/>
                    <a:pt x="94" y="599"/>
                  </a:cubicBezTo>
                  <a:cubicBezTo>
                    <a:pt x="340" y="476"/>
                    <a:pt x="616" y="364"/>
                    <a:pt x="53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6"/>
            <p:cNvSpPr/>
            <p:nvPr/>
          </p:nvSpPr>
          <p:spPr>
            <a:xfrm>
              <a:off x="1586950" y="4240625"/>
              <a:ext cx="8300" cy="7625"/>
            </a:xfrm>
            <a:custGeom>
              <a:avLst/>
              <a:gdLst/>
              <a:ahLst/>
              <a:cxnLst/>
              <a:rect l="l" t="t" r="r" b="b"/>
              <a:pathLst>
                <a:path w="332" h="305" extrusionOk="0">
                  <a:moveTo>
                    <a:pt x="300" y="1"/>
                  </a:moveTo>
                  <a:lnTo>
                    <a:pt x="1" y="300"/>
                  </a:lnTo>
                  <a:cubicBezTo>
                    <a:pt x="28" y="303"/>
                    <a:pt x="52" y="305"/>
                    <a:pt x="76" y="305"/>
                  </a:cubicBezTo>
                  <a:cubicBezTo>
                    <a:pt x="256" y="305"/>
                    <a:pt x="331" y="203"/>
                    <a:pt x="3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6"/>
            <p:cNvSpPr/>
            <p:nvPr/>
          </p:nvSpPr>
          <p:spPr>
            <a:xfrm>
              <a:off x="1621875" y="4269675"/>
              <a:ext cx="8375" cy="7500"/>
            </a:xfrm>
            <a:custGeom>
              <a:avLst/>
              <a:gdLst/>
              <a:ahLst/>
              <a:cxnLst/>
              <a:rect l="l" t="t" r="r" b="b"/>
              <a:pathLst>
                <a:path w="335" h="300" extrusionOk="0">
                  <a:moveTo>
                    <a:pt x="258" y="0"/>
                  </a:moveTo>
                  <a:cubicBezTo>
                    <a:pt x="176" y="82"/>
                    <a:pt x="88" y="164"/>
                    <a:pt x="0" y="252"/>
                  </a:cubicBezTo>
                  <a:cubicBezTo>
                    <a:pt x="24" y="270"/>
                    <a:pt x="53" y="293"/>
                    <a:pt x="76" y="299"/>
                  </a:cubicBezTo>
                  <a:cubicBezTo>
                    <a:pt x="164" y="223"/>
                    <a:pt x="241" y="159"/>
                    <a:pt x="334" y="82"/>
                  </a:cubicBezTo>
                  <a:cubicBezTo>
                    <a:pt x="311" y="59"/>
                    <a:pt x="282" y="29"/>
                    <a:pt x="2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16"/>
            <p:cNvSpPr/>
            <p:nvPr/>
          </p:nvSpPr>
          <p:spPr>
            <a:xfrm>
              <a:off x="1608950" y="4220825"/>
              <a:ext cx="7650" cy="5150"/>
            </a:xfrm>
            <a:custGeom>
              <a:avLst/>
              <a:gdLst/>
              <a:ahLst/>
              <a:cxnLst/>
              <a:rect l="l" t="t" r="r" b="b"/>
              <a:pathLst>
                <a:path w="306" h="206" extrusionOk="0">
                  <a:moveTo>
                    <a:pt x="173" y="0"/>
                  </a:moveTo>
                  <a:cubicBezTo>
                    <a:pt x="82" y="0"/>
                    <a:pt x="47" y="117"/>
                    <a:pt x="1" y="206"/>
                  </a:cubicBezTo>
                  <a:cubicBezTo>
                    <a:pt x="101" y="153"/>
                    <a:pt x="206" y="112"/>
                    <a:pt x="306" y="59"/>
                  </a:cubicBezTo>
                  <a:cubicBezTo>
                    <a:pt x="251" y="17"/>
                    <a:pt x="208" y="0"/>
                    <a:pt x="17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16"/>
            <p:cNvSpPr/>
            <p:nvPr/>
          </p:nvSpPr>
          <p:spPr>
            <a:xfrm>
              <a:off x="1656675" y="4240050"/>
              <a:ext cx="5975" cy="8375"/>
            </a:xfrm>
            <a:custGeom>
              <a:avLst/>
              <a:gdLst/>
              <a:ahLst/>
              <a:cxnLst/>
              <a:rect l="l" t="t" r="r" b="b"/>
              <a:pathLst>
                <a:path w="239" h="335" extrusionOk="0">
                  <a:moveTo>
                    <a:pt x="127" y="0"/>
                  </a:moveTo>
                  <a:cubicBezTo>
                    <a:pt x="90" y="101"/>
                    <a:pt x="53" y="202"/>
                    <a:pt x="20" y="303"/>
                  </a:cubicBezTo>
                  <a:lnTo>
                    <a:pt x="20" y="303"/>
                  </a:lnTo>
                  <a:cubicBezTo>
                    <a:pt x="96" y="237"/>
                    <a:pt x="162" y="172"/>
                    <a:pt x="239" y="106"/>
                  </a:cubicBezTo>
                  <a:cubicBezTo>
                    <a:pt x="204" y="71"/>
                    <a:pt x="163" y="41"/>
                    <a:pt x="127" y="0"/>
                  </a:cubicBezTo>
                  <a:close/>
                  <a:moveTo>
                    <a:pt x="20" y="303"/>
                  </a:moveTo>
                  <a:cubicBezTo>
                    <a:pt x="15" y="308"/>
                    <a:pt x="10" y="312"/>
                    <a:pt x="4" y="317"/>
                  </a:cubicBezTo>
                  <a:cubicBezTo>
                    <a:pt x="4" y="316"/>
                    <a:pt x="3" y="316"/>
                    <a:pt x="3" y="316"/>
                  </a:cubicBezTo>
                  <a:cubicBezTo>
                    <a:pt x="1" y="316"/>
                    <a:pt x="10" y="335"/>
                    <a:pt x="10" y="335"/>
                  </a:cubicBezTo>
                  <a:cubicBezTo>
                    <a:pt x="13" y="324"/>
                    <a:pt x="17" y="314"/>
                    <a:pt x="20" y="30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16"/>
            <p:cNvSpPr/>
            <p:nvPr/>
          </p:nvSpPr>
          <p:spPr>
            <a:xfrm>
              <a:off x="1605300" y="42258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8" y="0"/>
                  </a:moveTo>
                  <a:cubicBezTo>
                    <a:pt x="100" y="53"/>
                    <a:pt x="47" y="100"/>
                    <a:pt x="0" y="158"/>
                  </a:cubicBezTo>
                  <a:cubicBezTo>
                    <a:pt x="47" y="112"/>
                    <a:pt x="100" y="53"/>
                    <a:pt x="1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16"/>
            <p:cNvSpPr/>
            <p:nvPr/>
          </p:nvSpPr>
          <p:spPr>
            <a:xfrm>
              <a:off x="1601625" y="4229475"/>
              <a:ext cx="3850" cy="4000"/>
            </a:xfrm>
            <a:custGeom>
              <a:avLst/>
              <a:gdLst/>
              <a:ahLst/>
              <a:cxnLst/>
              <a:rect l="l" t="t" r="r" b="b"/>
              <a:pathLst>
                <a:path w="154" h="160" extrusionOk="0">
                  <a:moveTo>
                    <a:pt x="153" y="1"/>
                  </a:moveTo>
                  <a:lnTo>
                    <a:pt x="153" y="1"/>
                  </a:lnTo>
                  <a:cubicBezTo>
                    <a:pt x="100" y="54"/>
                    <a:pt x="47" y="100"/>
                    <a:pt x="0" y="159"/>
                  </a:cubicBezTo>
                  <a:cubicBezTo>
                    <a:pt x="47" y="112"/>
                    <a:pt x="100" y="59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16"/>
            <p:cNvSpPr/>
            <p:nvPr/>
          </p:nvSpPr>
          <p:spPr>
            <a:xfrm>
              <a:off x="1597950" y="4233300"/>
              <a:ext cx="3850" cy="3825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53" y="0"/>
                  </a:moveTo>
                  <a:lnTo>
                    <a:pt x="153" y="0"/>
                  </a:lnTo>
                  <a:cubicBezTo>
                    <a:pt x="101" y="47"/>
                    <a:pt x="48" y="94"/>
                    <a:pt x="1" y="153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16"/>
            <p:cNvSpPr/>
            <p:nvPr/>
          </p:nvSpPr>
          <p:spPr>
            <a:xfrm>
              <a:off x="1594300" y="423695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53" y="1"/>
                  </a:moveTo>
                  <a:lnTo>
                    <a:pt x="153" y="1"/>
                  </a:lnTo>
                  <a:cubicBezTo>
                    <a:pt x="100" y="48"/>
                    <a:pt x="47" y="95"/>
                    <a:pt x="0" y="153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16"/>
            <p:cNvSpPr/>
            <p:nvPr/>
          </p:nvSpPr>
          <p:spPr>
            <a:xfrm>
              <a:off x="1583300" y="424795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53" y="1"/>
                  </a:moveTo>
                  <a:lnTo>
                    <a:pt x="153" y="1"/>
                  </a:lnTo>
                  <a:cubicBezTo>
                    <a:pt x="100" y="48"/>
                    <a:pt x="47" y="95"/>
                    <a:pt x="0" y="153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16"/>
            <p:cNvSpPr/>
            <p:nvPr/>
          </p:nvSpPr>
          <p:spPr>
            <a:xfrm>
              <a:off x="1651050" y="4247825"/>
              <a:ext cx="5750" cy="3975"/>
            </a:xfrm>
            <a:custGeom>
              <a:avLst/>
              <a:gdLst/>
              <a:ahLst/>
              <a:cxnLst/>
              <a:rect l="l" t="t" r="r" b="b"/>
              <a:pathLst>
                <a:path w="230" h="159" extrusionOk="0">
                  <a:moveTo>
                    <a:pt x="223" y="0"/>
                  </a:moveTo>
                  <a:cubicBezTo>
                    <a:pt x="219" y="5"/>
                    <a:pt x="214" y="10"/>
                    <a:pt x="209" y="15"/>
                  </a:cubicBezTo>
                  <a:lnTo>
                    <a:pt x="209" y="15"/>
                  </a:lnTo>
                  <a:cubicBezTo>
                    <a:pt x="216" y="14"/>
                    <a:pt x="223" y="13"/>
                    <a:pt x="229" y="12"/>
                  </a:cubicBezTo>
                  <a:lnTo>
                    <a:pt x="229" y="12"/>
                  </a:lnTo>
                  <a:cubicBezTo>
                    <a:pt x="229" y="12"/>
                    <a:pt x="229" y="12"/>
                    <a:pt x="229" y="12"/>
                  </a:cubicBezTo>
                  <a:cubicBezTo>
                    <a:pt x="227" y="7"/>
                    <a:pt x="223" y="0"/>
                    <a:pt x="223" y="0"/>
                  </a:cubicBezTo>
                  <a:close/>
                  <a:moveTo>
                    <a:pt x="209" y="15"/>
                  </a:moveTo>
                  <a:cubicBezTo>
                    <a:pt x="140" y="25"/>
                    <a:pt x="70" y="30"/>
                    <a:pt x="0" y="35"/>
                  </a:cubicBezTo>
                  <a:cubicBezTo>
                    <a:pt x="30" y="76"/>
                    <a:pt x="59" y="117"/>
                    <a:pt x="88" y="158"/>
                  </a:cubicBezTo>
                  <a:cubicBezTo>
                    <a:pt x="131" y="111"/>
                    <a:pt x="168" y="59"/>
                    <a:pt x="209" y="1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16"/>
            <p:cNvSpPr/>
            <p:nvPr/>
          </p:nvSpPr>
          <p:spPr>
            <a:xfrm>
              <a:off x="1377675" y="4108475"/>
              <a:ext cx="121025" cy="49325"/>
            </a:xfrm>
            <a:custGeom>
              <a:avLst/>
              <a:gdLst/>
              <a:ahLst/>
              <a:cxnLst/>
              <a:rect l="l" t="t" r="r" b="b"/>
              <a:pathLst>
                <a:path w="4841" h="1973" extrusionOk="0">
                  <a:moveTo>
                    <a:pt x="4277" y="1"/>
                  </a:moveTo>
                  <a:cubicBezTo>
                    <a:pt x="3642" y="190"/>
                    <a:pt x="2995" y="311"/>
                    <a:pt x="2330" y="311"/>
                  </a:cubicBezTo>
                  <a:cubicBezTo>
                    <a:pt x="2190" y="311"/>
                    <a:pt x="2049" y="305"/>
                    <a:pt x="1907" y="294"/>
                  </a:cubicBezTo>
                  <a:lnTo>
                    <a:pt x="1778" y="294"/>
                  </a:lnTo>
                  <a:cubicBezTo>
                    <a:pt x="1317" y="577"/>
                    <a:pt x="826" y="759"/>
                    <a:pt x="296" y="759"/>
                  </a:cubicBezTo>
                  <a:cubicBezTo>
                    <a:pt x="199" y="759"/>
                    <a:pt x="100" y="753"/>
                    <a:pt x="0" y="740"/>
                  </a:cubicBezTo>
                  <a:lnTo>
                    <a:pt x="0" y="740"/>
                  </a:lnTo>
                  <a:cubicBezTo>
                    <a:pt x="247" y="1157"/>
                    <a:pt x="481" y="1567"/>
                    <a:pt x="716" y="1972"/>
                  </a:cubicBezTo>
                  <a:cubicBezTo>
                    <a:pt x="904" y="1908"/>
                    <a:pt x="1097" y="1802"/>
                    <a:pt x="1291" y="1767"/>
                  </a:cubicBezTo>
                  <a:cubicBezTo>
                    <a:pt x="1643" y="1702"/>
                    <a:pt x="2007" y="1667"/>
                    <a:pt x="2365" y="1614"/>
                  </a:cubicBezTo>
                  <a:cubicBezTo>
                    <a:pt x="2359" y="1509"/>
                    <a:pt x="2359" y="1415"/>
                    <a:pt x="2347" y="1315"/>
                  </a:cubicBezTo>
                  <a:lnTo>
                    <a:pt x="2347" y="1315"/>
                  </a:lnTo>
                  <a:lnTo>
                    <a:pt x="2359" y="1327"/>
                  </a:lnTo>
                  <a:cubicBezTo>
                    <a:pt x="2253" y="1198"/>
                    <a:pt x="2159" y="1057"/>
                    <a:pt x="2054" y="922"/>
                  </a:cubicBezTo>
                  <a:cubicBezTo>
                    <a:pt x="2083" y="904"/>
                    <a:pt x="2106" y="881"/>
                    <a:pt x="2136" y="857"/>
                  </a:cubicBezTo>
                  <a:cubicBezTo>
                    <a:pt x="2212" y="916"/>
                    <a:pt x="2277" y="969"/>
                    <a:pt x="2347" y="1028"/>
                  </a:cubicBezTo>
                  <a:cubicBezTo>
                    <a:pt x="2578" y="1028"/>
                    <a:pt x="2817" y="994"/>
                    <a:pt x="3045" y="994"/>
                  </a:cubicBezTo>
                  <a:cubicBezTo>
                    <a:pt x="3175" y="994"/>
                    <a:pt x="3301" y="1005"/>
                    <a:pt x="3421" y="1039"/>
                  </a:cubicBezTo>
                  <a:cubicBezTo>
                    <a:pt x="3667" y="1113"/>
                    <a:pt x="3903" y="1152"/>
                    <a:pt x="4137" y="1152"/>
                  </a:cubicBezTo>
                  <a:cubicBezTo>
                    <a:pt x="4371" y="1152"/>
                    <a:pt x="4603" y="1113"/>
                    <a:pt x="4840" y="1028"/>
                  </a:cubicBezTo>
                  <a:cubicBezTo>
                    <a:pt x="4658" y="687"/>
                    <a:pt x="4471" y="347"/>
                    <a:pt x="427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16"/>
            <p:cNvSpPr/>
            <p:nvPr/>
          </p:nvSpPr>
          <p:spPr>
            <a:xfrm>
              <a:off x="1513325" y="4090150"/>
              <a:ext cx="62650" cy="83775"/>
            </a:xfrm>
            <a:custGeom>
              <a:avLst/>
              <a:gdLst/>
              <a:ahLst/>
              <a:cxnLst/>
              <a:rect l="l" t="t" r="r" b="b"/>
              <a:pathLst>
                <a:path w="2506" h="3351" extrusionOk="0">
                  <a:moveTo>
                    <a:pt x="1" y="1"/>
                  </a:moveTo>
                  <a:lnTo>
                    <a:pt x="1" y="1"/>
                  </a:lnTo>
                  <a:cubicBezTo>
                    <a:pt x="165" y="329"/>
                    <a:pt x="318" y="658"/>
                    <a:pt x="470" y="998"/>
                  </a:cubicBezTo>
                  <a:cubicBezTo>
                    <a:pt x="693" y="1362"/>
                    <a:pt x="922" y="1737"/>
                    <a:pt x="1133" y="2113"/>
                  </a:cubicBezTo>
                  <a:cubicBezTo>
                    <a:pt x="1509" y="2787"/>
                    <a:pt x="1949" y="3204"/>
                    <a:pt x="2506" y="3350"/>
                  </a:cubicBezTo>
                  <a:cubicBezTo>
                    <a:pt x="1866" y="2781"/>
                    <a:pt x="1344" y="2124"/>
                    <a:pt x="1057" y="1321"/>
                  </a:cubicBezTo>
                  <a:cubicBezTo>
                    <a:pt x="904" y="1057"/>
                    <a:pt x="764" y="787"/>
                    <a:pt x="576" y="540"/>
                  </a:cubicBezTo>
                  <a:cubicBezTo>
                    <a:pt x="412" y="335"/>
                    <a:pt x="194" y="177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16"/>
            <p:cNvSpPr/>
            <p:nvPr/>
          </p:nvSpPr>
          <p:spPr>
            <a:xfrm>
              <a:off x="1473000" y="4086625"/>
              <a:ext cx="44325" cy="81875"/>
            </a:xfrm>
            <a:custGeom>
              <a:avLst/>
              <a:gdLst/>
              <a:ahLst/>
              <a:cxnLst/>
              <a:rect l="l" t="t" r="r" b="b"/>
              <a:pathLst>
                <a:path w="1773" h="3275" extrusionOk="0">
                  <a:moveTo>
                    <a:pt x="1" y="1"/>
                  </a:moveTo>
                  <a:cubicBezTo>
                    <a:pt x="165" y="294"/>
                    <a:pt x="317" y="587"/>
                    <a:pt x="470" y="881"/>
                  </a:cubicBezTo>
                  <a:cubicBezTo>
                    <a:pt x="658" y="1221"/>
                    <a:pt x="845" y="1561"/>
                    <a:pt x="1039" y="1907"/>
                  </a:cubicBezTo>
                  <a:cubicBezTo>
                    <a:pt x="1391" y="3087"/>
                    <a:pt x="1450" y="3198"/>
                    <a:pt x="1772" y="3274"/>
                  </a:cubicBezTo>
                  <a:cubicBezTo>
                    <a:pt x="1602" y="2752"/>
                    <a:pt x="1409" y="2177"/>
                    <a:pt x="1221" y="1608"/>
                  </a:cubicBezTo>
                  <a:cubicBezTo>
                    <a:pt x="922" y="1115"/>
                    <a:pt x="628" y="623"/>
                    <a:pt x="312" y="147"/>
                  </a:cubicBezTo>
                  <a:cubicBezTo>
                    <a:pt x="253" y="65"/>
                    <a:pt x="106" y="5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16"/>
            <p:cNvSpPr/>
            <p:nvPr/>
          </p:nvSpPr>
          <p:spPr>
            <a:xfrm>
              <a:off x="1443675" y="4156150"/>
              <a:ext cx="22450" cy="18500"/>
            </a:xfrm>
            <a:custGeom>
              <a:avLst/>
              <a:gdLst/>
              <a:ahLst/>
              <a:cxnLst/>
              <a:rect l="l" t="t" r="r" b="b"/>
              <a:pathLst>
                <a:path w="898" h="740" extrusionOk="0">
                  <a:moveTo>
                    <a:pt x="0" y="1"/>
                  </a:moveTo>
                  <a:lnTo>
                    <a:pt x="0" y="1"/>
                  </a:lnTo>
                  <a:cubicBezTo>
                    <a:pt x="153" y="417"/>
                    <a:pt x="470" y="646"/>
                    <a:pt x="898" y="740"/>
                  </a:cubicBezTo>
                  <a:cubicBezTo>
                    <a:pt x="704" y="376"/>
                    <a:pt x="458" y="65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16"/>
            <p:cNvSpPr/>
            <p:nvPr/>
          </p:nvSpPr>
          <p:spPr>
            <a:xfrm>
              <a:off x="1575950" y="4112150"/>
              <a:ext cx="11175" cy="18650"/>
            </a:xfrm>
            <a:custGeom>
              <a:avLst/>
              <a:gdLst/>
              <a:ahLst/>
              <a:cxnLst/>
              <a:rect l="l" t="t" r="r" b="b"/>
              <a:pathLst>
                <a:path w="447" h="746" extrusionOk="0">
                  <a:moveTo>
                    <a:pt x="1" y="1"/>
                  </a:moveTo>
                  <a:lnTo>
                    <a:pt x="1" y="1"/>
                  </a:lnTo>
                  <a:cubicBezTo>
                    <a:pt x="77" y="288"/>
                    <a:pt x="106" y="611"/>
                    <a:pt x="447" y="746"/>
                  </a:cubicBezTo>
                  <a:cubicBezTo>
                    <a:pt x="394" y="441"/>
                    <a:pt x="382" y="106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16"/>
            <p:cNvSpPr/>
            <p:nvPr/>
          </p:nvSpPr>
          <p:spPr>
            <a:xfrm>
              <a:off x="1429150" y="4130050"/>
              <a:ext cx="7650" cy="11750"/>
            </a:xfrm>
            <a:custGeom>
              <a:avLst/>
              <a:gdLst/>
              <a:ahLst/>
              <a:cxnLst/>
              <a:rect l="l" t="t" r="r" b="b"/>
              <a:pathLst>
                <a:path w="306" h="470" extrusionOk="0">
                  <a:moveTo>
                    <a:pt x="83" y="0"/>
                  </a:moveTo>
                  <a:cubicBezTo>
                    <a:pt x="53" y="24"/>
                    <a:pt x="30" y="47"/>
                    <a:pt x="1" y="71"/>
                  </a:cubicBezTo>
                  <a:cubicBezTo>
                    <a:pt x="106" y="200"/>
                    <a:pt x="200" y="341"/>
                    <a:pt x="306" y="470"/>
                  </a:cubicBezTo>
                  <a:cubicBezTo>
                    <a:pt x="306" y="370"/>
                    <a:pt x="300" y="264"/>
                    <a:pt x="294" y="170"/>
                  </a:cubicBezTo>
                  <a:cubicBezTo>
                    <a:pt x="223" y="112"/>
                    <a:pt x="159" y="59"/>
                    <a:pt x="8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16"/>
            <p:cNvSpPr/>
            <p:nvPr/>
          </p:nvSpPr>
          <p:spPr>
            <a:xfrm>
              <a:off x="1586950" y="4130350"/>
              <a:ext cx="11175" cy="14825"/>
            </a:xfrm>
            <a:custGeom>
              <a:avLst/>
              <a:gdLst/>
              <a:ahLst/>
              <a:cxnLst/>
              <a:rect l="l" t="t" r="r" b="b"/>
              <a:pathLst>
                <a:path w="447" h="593" extrusionOk="0">
                  <a:moveTo>
                    <a:pt x="1" y="0"/>
                  </a:moveTo>
                  <a:cubicBezTo>
                    <a:pt x="13" y="305"/>
                    <a:pt x="60" y="587"/>
                    <a:pt x="447" y="593"/>
                  </a:cubicBezTo>
                  <a:cubicBezTo>
                    <a:pt x="300" y="393"/>
                    <a:pt x="147" y="194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16"/>
            <p:cNvSpPr/>
            <p:nvPr/>
          </p:nvSpPr>
          <p:spPr>
            <a:xfrm>
              <a:off x="1436475" y="4141475"/>
              <a:ext cx="7650" cy="15000"/>
            </a:xfrm>
            <a:custGeom>
              <a:avLst/>
              <a:gdLst/>
              <a:ahLst/>
              <a:cxnLst/>
              <a:rect l="l" t="t" r="r" b="b"/>
              <a:pathLst>
                <a:path w="306" h="600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101"/>
                    <a:pt x="13" y="200"/>
                    <a:pt x="18" y="300"/>
                  </a:cubicBezTo>
                  <a:cubicBezTo>
                    <a:pt x="112" y="394"/>
                    <a:pt x="212" y="500"/>
                    <a:pt x="306" y="599"/>
                  </a:cubicBezTo>
                  <a:cubicBezTo>
                    <a:pt x="200" y="406"/>
                    <a:pt x="106" y="20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16"/>
            <p:cNvSpPr/>
            <p:nvPr/>
          </p:nvSpPr>
          <p:spPr>
            <a:xfrm>
              <a:off x="1594575" y="4145150"/>
              <a:ext cx="7225" cy="7500"/>
            </a:xfrm>
            <a:custGeom>
              <a:avLst/>
              <a:gdLst/>
              <a:ahLst/>
              <a:cxnLst/>
              <a:rect l="l" t="t" r="r" b="b"/>
              <a:pathLst>
                <a:path w="289" h="300" extrusionOk="0">
                  <a:moveTo>
                    <a:pt x="142" y="1"/>
                  </a:moveTo>
                  <a:lnTo>
                    <a:pt x="142" y="1"/>
                  </a:lnTo>
                  <a:cubicBezTo>
                    <a:pt x="1" y="188"/>
                    <a:pt x="136" y="253"/>
                    <a:pt x="288" y="300"/>
                  </a:cubicBezTo>
                  <a:cubicBezTo>
                    <a:pt x="241" y="194"/>
                    <a:pt x="194" y="100"/>
                    <a:pt x="14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16"/>
            <p:cNvSpPr/>
            <p:nvPr/>
          </p:nvSpPr>
          <p:spPr>
            <a:xfrm>
              <a:off x="1616300" y="4167150"/>
              <a:ext cx="7650" cy="3825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0" y="0"/>
                  </a:moveTo>
                  <a:lnTo>
                    <a:pt x="305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16"/>
            <p:cNvSpPr/>
            <p:nvPr/>
          </p:nvSpPr>
          <p:spPr>
            <a:xfrm>
              <a:off x="1465975" y="4174475"/>
              <a:ext cx="5875" cy="2525"/>
            </a:xfrm>
            <a:custGeom>
              <a:avLst/>
              <a:gdLst/>
              <a:ahLst/>
              <a:cxnLst/>
              <a:rect l="l" t="t" r="r" b="b"/>
              <a:pathLst>
                <a:path w="235" h="101" extrusionOk="0">
                  <a:moveTo>
                    <a:pt x="0" y="1"/>
                  </a:moveTo>
                  <a:cubicBezTo>
                    <a:pt x="70" y="36"/>
                    <a:pt x="153" y="71"/>
                    <a:pt x="235" y="101"/>
                  </a:cubicBezTo>
                  <a:cubicBezTo>
                    <a:pt x="153" y="65"/>
                    <a:pt x="70" y="36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16"/>
            <p:cNvSpPr/>
            <p:nvPr/>
          </p:nvSpPr>
          <p:spPr>
            <a:xfrm>
              <a:off x="1601775" y="4152475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16"/>
            <p:cNvSpPr/>
            <p:nvPr/>
          </p:nvSpPr>
          <p:spPr>
            <a:xfrm>
              <a:off x="1605300" y="4156150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ubicBezTo>
                    <a:pt x="106" y="100"/>
                    <a:pt x="59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16"/>
            <p:cNvSpPr/>
            <p:nvPr/>
          </p:nvSpPr>
          <p:spPr>
            <a:xfrm>
              <a:off x="1608950" y="4159825"/>
              <a:ext cx="3850" cy="3825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" y="0"/>
                  </a:moveTo>
                  <a:lnTo>
                    <a:pt x="153" y="153"/>
                  </a:lnTo>
                  <a:cubicBezTo>
                    <a:pt x="106" y="100"/>
                    <a:pt x="59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16"/>
            <p:cNvSpPr/>
            <p:nvPr/>
          </p:nvSpPr>
          <p:spPr>
            <a:xfrm>
              <a:off x="1612625" y="4163475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cubicBezTo>
                    <a:pt x="24" y="27"/>
                    <a:pt x="50" y="52"/>
                    <a:pt x="77" y="77"/>
                  </a:cubicBezTo>
                  <a:lnTo>
                    <a:pt x="0" y="1"/>
                  </a:lnTo>
                  <a:close/>
                  <a:moveTo>
                    <a:pt x="77" y="77"/>
                  </a:moveTo>
                  <a:lnTo>
                    <a:pt x="153" y="153"/>
                  </a:lnTo>
                  <a:cubicBezTo>
                    <a:pt x="130" y="127"/>
                    <a:pt x="103" y="102"/>
                    <a:pt x="77" y="7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16"/>
            <p:cNvSpPr/>
            <p:nvPr/>
          </p:nvSpPr>
          <p:spPr>
            <a:xfrm>
              <a:off x="1623625" y="4170825"/>
              <a:ext cx="3825" cy="3975"/>
            </a:xfrm>
            <a:custGeom>
              <a:avLst/>
              <a:gdLst/>
              <a:ahLst/>
              <a:cxnLst/>
              <a:rect l="l" t="t" r="r" b="b"/>
              <a:pathLst>
                <a:path w="153" h="159" extrusionOk="0">
                  <a:moveTo>
                    <a:pt x="0" y="0"/>
                  </a:moveTo>
                  <a:cubicBezTo>
                    <a:pt x="24" y="27"/>
                    <a:pt x="49" y="51"/>
                    <a:pt x="75" y="77"/>
                  </a:cubicBezTo>
                  <a:lnTo>
                    <a:pt x="75" y="77"/>
                  </a:lnTo>
                  <a:cubicBezTo>
                    <a:pt x="49" y="50"/>
                    <a:pt x="24" y="24"/>
                    <a:pt x="0" y="0"/>
                  </a:cubicBezTo>
                  <a:close/>
                  <a:moveTo>
                    <a:pt x="75" y="77"/>
                  </a:moveTo>
                  <a:lnTo>
                    <a:pt x="75" y="77"/>
                  </a:lnTo>
                  <a:cubicBezTo>
                    <a:pt x="100" y="104"/>
                    <a:pt x="127" y="132"/>
                    <a:pt x="153" y="159"/>
                  </a:cubicBezTo>
                  <a:cubicBezTo>
                    <a:pt x="127" y="129"/>
                    <a:pt x="100" y="103"/>
                    <a:pt x="75" y="7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16"/>
            <p:cNvSpPr/>
            <p:nvPr/>
          </p:nvSpPr>
          <p:spPr>
            <a:xfrm>
              <a:off x="1828950" y="4168900"/>
              <a:ext cx="11900" cy="18525"/>
            </a:xfrm>
            <a:custGeom>
              <a:avLst/>
              <a:gdLst/>
              <a:ahLst/>
              <a:cxnLst/>
              <a:rect l="l" t="t" r="r" b="b"/>
              <a:pathLst>
                <a:path w="476" h="741" extrusionOk="0">
                  <a:moveTo>
                    <a:pt x="370" y="1"/>
                  </a:moveTo>
                  <a:lnTo>
                    <a:pt x="1" y="664"/>
                  </a:lnTo>
                  <a:cubicBezTo>
                    <a:pt x="30" y="693"/>
                    <a:pt x="59" y="722"/>
                    <a:pt x="89" y="740"/>
                  </a:cubicBezTo>
                  <a:cubicBezTo>
                    <a:pt x="212" y="529"/>
                    <a:pt x="341" y="324"/>
                    <a:pt x="476" y="112"/>
                  </a:cubicBezTo>
                  <a:cubicBezTo>
                    <a:pt x="441" y="77"/>
                    <a:pt x="399" y="36"/>
                    <a:pt x="3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16"/>
            <p:cNvSpPr/>
            <p:nvPr/>
          </p:nvSpPr>
          <p:spPr>
            <a:xfrm>
              <a:off x="1841700" y="4164500"/>
              <a:ext cx="5175" cy="3550"/>
            </a:xfrm>
            <a:custGeom>
              <a:avLst/>
              <a:gdLst/>
              <a:ahLst/>
              <a:cxnLst/>
              <a:rect l="l" t="t" r="r" b="b"/>
              <a:pathLst>
                <a:path w="207" h="142" extrusionOk="0">
                  <a:moveTo>
                    <a:pt x="206" y="1"/>
                  </a:moveTo>
                  <a:lnTo>
                    <a:pt x="206" y="1"/>
                  </a:lnTo>
                  <a:cubicBezTo>
                    <a:pt x="142" y="7"/>
                    <a:pt x="65" y="24"/>
                    <a:pt x="1" y="30"/>
                  </a:cubicBezTo>
                  <a:lnTo>
                    <a:pt x="112" y="142"/>
                  </a:lnTo>
                  <a:cubicBezTo>
                    <a:pt x="142" y="101"/>
                    <a:pt x="177" y="48"/>
                    <a:pt x="2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16"/>
            <p:cNvSpPr/>
            <p:nvPr/>
          </p:nvSpPr>
          <p:spPr>
            <a:xfrm>
              <a:off x="1837900" y="4165250"/>
              <a:ext cx="6475" cy="6475"/>
            </a:xfrm>
            <a:custGeom>
              <a:avLst/>
              <a:gdLst/>
              <a:ahLst/>
              <a:cxnLst/>
              <a:rect l="l" t="t" r="r" b="b"/>
              <a:pathLst>
                <a:path w="259" h="259" extrusionOk="0">
                  <a:moveTo>
                    <a:pt x="141" y="0"/>
                  </a:moveTo>
                  <a:cubicBezTo>
                    <a:pt x="94" y="53"/>
                    <a:pt x="41" y="100"/>
                    <a:pt x="0" y="147"/>
                  </a:cubicBezTo>
                  <a:lnTo>
                    <a:pt x="112" y="258"/>
                  </a:lnTo>
                  <a:lnTo>
                    <a:pt x="258" y="112"/>
                  </a:lnTo>
                  <a:cubicBezTo>
                    <a:pt x="229" y="76"/>
                    <a:pt x="188" y="35"/>
                    <a:pt x="14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16"/>
            <p:cNvSpPr/>
            <p:nvPr/>
          </p:nvSpPr>
          <p:spPr>
            <a:xfrm>
              <a:off x="1891275" y="4167150"/>
              <a:ext cx="15000" cy="11325"/>
            </a:xfrm>
            <a:custGeom>
              <a:avLst/>
              <a:gdLst/>
              <a:ahLst/>
              <a:cxnLst/>
              <a:rect l="l" t="t" r="r" b="b"/>
              <a:pathLst>
                <a:path w="600" h="453" extrusionOk="0">
                  <a:moveTo>
                    <a:pt x="599" y="0"/>
                  </a:moveTo>
                  <a:cubicBezTo>
                    <a:pt x="282" y="0"/>
                    <a:pt x="30" y="71"/>
                    <a:pt x="1" y="452"/>
                  </a:cubicBezTo>
                  <a:cubicBezTo>
                    <a:pt x="194" y="300"/>
                    <a:pt x="400" y="153"/>
                    <a:pt x="5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16"/>
            <p:cNvSpPr/>
            <p:nvPr/>
          </p:nvSpPr>
          <p:spPr>
            <a:xfrm>
              <a:off x="1905950" y="4163475"/>
              <a:ext cx="3975" cy="4000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54"/>
                    <a:pt x="47" y="101"/>
                    <a:pt x="0" y="159"/>
                  </a:cubicBezTo>
                  <a:cubicBezTo>
                    <a:pt x="47" y="112"/>
                    <a:pt x="100" y="54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16"/>
            <p:cNvSpPr/>
            <p:nvPr/>
          </p:nvSpPr>
          <p:spPr>
            <a:xfrm>
              <a:off x="1887625" y="4178150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7" y="106"/>
                    <a:pt x="0" y="159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16"/>
            <p:cNvSpPr/>
            <p:nvPr/>
          </p:nvSpPr>
          <p:spPr>
            <a:xfrm>
              <a:off x="1883950" y="4181825"/>
              <a:ext cx="3975" cy="3975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7" y="100"/>
                    <a:pt x="0" y="159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16"/>
            <p:cNvSpPr/>
            <p:nvPr/>
          </p:nvSpPr>
          <p:spPr>
            <a:xfrm>
              <a:off x="1330150" y="4078400"/>
              <a:ext cx="66025" cy="88925"/>
            </a:xfrm>
            <a:custGeom>
              <a:avLst/>
              <a:gdLst/>
              <a:ahLst/>
              <a:cxnLst/>
              <a:rect l="l" t="t" r="r" b="b"/>
              <a:pathLst>
                <a:path w="2641" h="3557" extrusionOk="0">
                  <a:moveTo>
                    <a:pt x="152" y="0"/>
                  </a:moveTo>
                  <a:cubicBezTo>
                    <a:pt x="105" y="0"/>
                    <a:pt x="55" y="8"/>
                    <a:pt x="1" y="25"/>
                  </a:cubicBezTo>
                  <a:cubicBezTo>
                    <a:pt x="611" y="553"/>
                    <a:pt x="1121" y="1169"/>
                    <a:pt x="1514" y="1861"/>
                  </a:cubicBezTo>
                  <a:cubicBezTo>
                    <a:pt x="1643" y="2090"/>
                    <a:pt x="1772" y="2319"/>
                    <a:pt x="1919" y="2530"/>
                  </a:cubicBezTo>
                  <a:cubicBezTo>
                    <a:pt x="2154" y="2882"/>
                    <a:pt x="2400" y="3222"/>
                    <a:pt x="2641" y="3556"/>
                  </a:cubicBezTo>
                  <a:lnTo>
                    <a:pt x="2623" y="3181"/>
                  </a:lnTo>
                  <a:cubicBezTo>
                    <a:pt x="2382" y="2770"/>
                    <a:pt x="2148" y="2354"/>
                    <a:pt x="1901" y="1943"/>
                  </a:cubicBezTo>
                  <a:cubicBezTo>
                    <a:pt x="1502" y="1421"/>
                    <a:pt x="1109" y="887"/>
                    <a:pt x="687" y="377"/>
                  </a:cubicBezTo>
                  <a:cubicBezTo>
                    <a:pt x="544" y="209"/>
                    <a:pt x="397" y="0"/>
                    <a:pt x="15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16"/>
            <p:cNvSpPr/>
            <p:nvPr/>
          </p:nvSpPr>
          <p:spPr>
            <a:xfrm>
              <a:off x="1396300" y="4167175"/>
              <a:ext cx="11175" cy="11300"/>
            </a:xfrm>
            <a:custGeom>
              <a:avLst/>
              <a:gdLst/>
              <a:ahLst/>
              <a:cxnLst/>
              <a:rect l="l" t="t" r="r" b="b"/>
              <a:pathLst>
                <a:path w="447" h="452" extrusionOk="0">
                  <a:moveTo>
                    <a:pt x="80" y="0"/>
                  </a:moveTo>
                  <a:cubicBezTo>
                    <a:pt x="55" y="0"/>
                    <a:pt x="29" y="2"/>
                    <a:pt x="0" y="5"/>
                  </a:cubicBezTo>
                  <a:cubicBezTo>
                    <a:pt x="147" y="152"/>
                    <a:pt x="294" y="305"/>
                    <a:pt x="446" y="451"/>
                  </a:cubicBezTo>
                  <a:cubicBezTo>
                    <a:pt x="425" y="199"/>
                    <a:pt x="349" y="0"/>
                    <a:pt x="8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16"/>
            <p:cNvSpPr/>
            <p:nvPr/>
          </p:nvSpPr>
          <p:spPr>
            <a:xfrm>
              <a:off x="1407000" y="4178300"/>
              <a:ext cx="7800" cy="3825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1" y="0"/>
                  </a:moveTo>
                  <a:lnTo>
                    <a:pt x="312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16"/>
            <p:cNvSpPr/>
            <p:nvPr/>
          </p:nvSpPr>
          <p:spPr>
            <a:xfrm>
              <a:off x="1278825" y="4110550"/>
              <a:ext cx="22600" cy="20100"/>
            </a:xfrm>
            <a:custGeom>
              <a:avLst/>
              <a:gdLst/>
              <a:ahLst/>
              <a:cxnLst/>
              <a:rect l="l" t="t" r="r" b="b"/>
              <a:pathLst>
                <a:path w="904" h="804" extrusionOk="0">
                  <a:moveTo>
                    <a:pt x="434" y="0"/>
                  </a:moveTo>
                  <a:cubicBezTo>
                    <a:pt x="259" y="18"/>
                    <a:pt x="135" y="41"/>
                    <a:pt x="0" y="59"/>
                  </a:cubicBezTo>
                  <a:cubicBezTo>
                    <a:pt x="135" y="505"/>
                    <a:pt x="534" y="628"/>
                    <a:pt x="892" y="804"/>
                  </a:cubicBezTo>
                  <a:cubicBezTo>
                    <a:pt x="904" y="422"/>
                    <a:pt x="452" y="329"/>
                    <a:pt x="43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16"/>
            <p:cNvSpPr/>
            <p:nvPr/>
          </p:nvSpPr>
          <p:spPr>
            <a:xfrm>
              <a:off x="1308300" y="4090000"/>
              <a:ext cx="7500" cy="7650"/>
            </a:xfrm>
            <a:custGeom>
              <a:avLst/>
              <a:gdLst/>
              <a:ahLst/>
              <a:cxnLst/>
              <a:rect l="l" t="t" r="r" b="b"/>
              <a:pathLst>
                <a:path w="300" h="306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00"/>
                    <a:pt x="100" y="212"/>
                    <a:pt x="147" y="306"/>
                  </a:cubicBezTo>
                  <a:cubicBezTo>
                    <a:pt x="300" y="106"/>
                    <a:pt x="118" y="65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16"/>
            <p:cNvSpPr/>
            <p:nvPr/>
          </p:nvSpPr>
          <p:spPr>
            <a:xfrm>
              <a:off x="1271350" y="4107125"/>
              <a:ext cx="7800" cy="6650"/>
            </a:xfrm>
            <a:custGeom>
              <a:avLst/>
              <a:gdLst/>
              <a:ahLst/>
              <a:cxnLst/>
              <a:rect l="l" t="t" r="r" b="b"/>
              <a:pathLst>
                <a:path w="312" h="266" extrusionOk="0">
                  <a:moveTo>
                    <a:pt x="143" y="0"/>
                  </a:moveTo>
                  <a:cubicBezTo>
                    <a:pt x="105" y="0"/>
                    <a:pt x="59" y="18"/>
                    <a:pt x="0" y="61"/>
                  </a:cubicBezTo>
                  <a:cubicBezTo>
                    <a:pt x="38" y="165"/>
                    <a:pt x="78" y="266"/>
                    <a:pt x="169" y="266"/>
                  </a:cubicBezTo>
                  <a:cubicBezTo>
                    <a:pt x="207" y="266"/>
                    <a:pt x="253" y="248"/>
                    <a:pt x="311" y="207"/>
                  </a:cubicBezTo>
                  <a:cubicBezTo>
                    <a:pt x="274" y="104"/>
                    <a:pt x="234" y="0"/>
                    <a:pt x="14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16"/>
            <p:cNvSpPr/>
            <p:nvPr/>
          </p:nvSpPr>
          <p:spPr>
            <a:xfrm>
              <a:off x="2380400" y="3918125"/>
              <a:ext cx="98725" cy="47975"/>
            </a:xfrm>
            <a:custGeom>
              <a:avLst/>
              <a:gdLst/>
              <a:ahLst/>
              <a:cxnLst/>
              <a:rect l="l" t="t" r="r" b="b"/>
              <a:pathLst>
                <a:path w="3949" h="1919" extrusionOk="0">
                  <a:moveTo>
                    <a:pt x="0" y="0"/>
                  </a:moveTo>
                  <a:lnTo>
                    <a:pt x="0" y="0"/>
                  </a:lnTo>
                  <a:cubicBezTo>
                    <a:pt x="534" y="833"/>
                    <a:pt x="2699" y="1889"/>
                    <a:pt x="3949" y="1919"/>
                  </a:cubicBezTo>
                  <a:cubicBezTo>
                    <a:pt x="2541" y="1461"/>
                    <a:pt x="1209" y="851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16"/>
            <p:cNvSpPr/>
            <p:nvPr/>
          </p:nvSpPr>
          <p:spPr>
            <a:xfrm>
              <a:off x="2426900" y="3906100"/>
              <a:ext cx="58675" cy="23625"/>
            </a:xfrm>
            <a:custGeom>
              <a:avLst/>
              <a:gdLst/>
              <a:ahLst/>
              <a:cxnLst/>
              <a:rect l="l" t="t" r="r" b="b"/>
              <a:pathLst>
                <a:path w="2347" h="945" extrusionOk="0">
                  <a:moveTo>
                    <a:pt x="6" y="0"/>
                  </a:moveTo>
                  <a:lnTo>
                    <a:pt x="0" y="24"/>
                  </a:lnTo>
                  <a:cubicBezTo>
                    <a:pt x="14" y="29"/>
                    <a:pt x="28" y="34"/>
                    <a:pt x="42" y="39"/>
                  </a:cubicBezTo>
                  <a:lnTo>
                    <a:pt x="42" y="39"/>
                  </a:lnTo>
                  <a:cubicBezTo>
                    <a:pt x="30" y="26"/>
                    <a:pt x="18" y="13"/>
                    <a:pt x="6" y="0"/>
                  </a:cubicBezTo>
                  <a:close/>
                  <a:moveTo>
                    <a:pt x="42" y="39"/>
                  </a:moveTo>
                  <a:lnTo>
                    <a:pt x="42" y="39"/>
                  </a:lnTo>
                  <a:cubicBezTo>
                    <a:pt x="202" y="217"/>
                    <a:pt x="344" y="452"/>
                    <a:pt x="546" y="534"/>
                  </a:cubicBezTo>
                  <a:cubicBezTo>
                    <a:pt x="1015" y="722"/>
                    <a:pt x="1514" y="821"/>
                    <a:pt x="2001" y="939"/>
                  </a:cubicBezTo>
                  <a:cubicBezTo>
                    <a:pt x="2019" y="943"/>
                    <a:pt x="2037" y="944"/>
                    <a:pt x="2056" y="944"/>
                  </a:cubicBezTo>
                  <a:cubicBezTo>
                    <a:pt x="2155" y="944"/>
                    <a:pt x="2263" y="900"/>
                    <a:pt x="2347" y="880"/>
                  </a:cubicBezTo>
                  <a:cubicBezTo>
                    <a:pt x="1569" y="592"/>
                    <a:pt x="808" y="315"/>
                    <a:pt x="42" y="3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16"/>
            <p:cNvSpPr/>
            <p:nvPr/>
          </p:nvSpPr>
          <p:spPr>
            <a:xfrm>
              <a:off x="2405175" y="3893775"/>
              <a:ext cx="22025" cy="12925"/>
            </a:xfrm>
            <a:custGeom>
              <a:avLst/>
              <a:gdLst/>
              <a:ahLst/>
              <a:cxnLst/>
              <a:rect l="l" t="t" r="r" b="b"/>
              <a:pathLst>
                <a:path w="881" h="517" extrusionOk="0">
                  <a:moveTo>
                    <a:pt x="1" y="0"/>
                  </a:moveTo>
                  <a:lnTo>
                    <a:pt x="1" y="0"/>
                  </a:lnTo>
                  <a:cubicBezTo>
                    <a:pt x="177" y="306"/>
                    <a:pt x="398" y="510"/>
                    <a:pt x="738" y="510"/>
                  </a:cubicBezTo>
                  <a:cubicBezTo>
                    <a:pt x="777" y="510"/>
                    <a:pt x="817" y="508"/>
                    <a:pt x="860" y="502"/>
                  </a:cubicBezTo>
                  <a:lnTo>
                    <a:pt x="860" y="502"/>
                  </a:lnTo>
                  <a:cubicBezTo>
                    <a:pt x="863" y="507"/>
                    <a:pt x="866" y="512"/>
                    <a:pt x="869" y="517"/>
                  </a:cubicBezTo>
                  <a:lnTo>
                    <a:pt x="881" y="499"/>
                  </a:lnTo>
                  <a:lnTo>
                    <a:pt x="881" y="499"/>
                  </a:lnTo>
                  <a:cubicBezTo>
                    <a:pt x="874" y="500"/>
                    <a:pt x="867" y="501"/>
                    <a:pt x="860" y="502"/>
                  </a:cubicBezTo>
                  <a:lnTo>
                    <a:pt x="860" y="502"/>
                  </a:lnTo>
                  <a:cubicBezTo>
                    <a:pt x="654" y="197"/>
                    <a:pt x="336" y="9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16"/>
            <p:cNvSpPr/>
            <p:nvPr/>
          </p:nvSpPr>
          <p:spPr>
            <a:xfrm>
              <a:off x="2257650" y="3969150"/>
              <a:ext cx="33600" cy="18500"/>
            </a:xfrm>
            <a:custGeom>
              <a:avLst/>
              <a:gdLst/>
              <a:ahLst/>
              <a:cxnLst/>
              <a:rect l="l" t="t" r="r" b="b"/>
              <a:pathLst>
                <a:path w="1344" h="740" extrusionOk="0">
                  <a:moveTo>
                    <a:pt x="0" y="1"/>
                  </a:moveTo>
                  <a:cubicBezTo>
                    <a:pt x="346" y="441"/>
                    <a:pt x="792" y="675"/>
                    <a:pt x="1344" y="740"/>
                  </a:cubicBezTo>
                  <a:cubicBezTo>
                    <a:pt x="956" y="388"/>
                    <a:pt x="558" y="5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16"/>
            <p:cNvSpPr/>
            <p:nvPr/>
          </p:nvSpPr>
          <p:spPr>
            <a:xfrm>
              <a:off x="2382600" y="3789500"/>
              <a:ext cx="11325" cy="26275"/>
            </a:xfrm>
            <a:custGeom>
              <a:avLst/>
              <a:gdLst/>
              <a:ahLst/>
              <a:cxnLst/>
              <a:rect l="l" t="t" r="r" b="b"/>
              <a:pathLst>
                <a:path w="453" h="1051" extrusionOk="0">
                  <a:moveTo>
                    <a:pt x="452" y="0"/>
                  </a:moveTo>
                  <a:lnTo>
                    <a:pt x="452" y="0"/>
                  </a:lnTo>
                  <a:cubicBezTo>
                    <a:pt x="100" y="258"/>
                    <a:pt x="0" y="622"/>
                    <a:pt x="6" y="1050"/>
                  </a:cubicBezTo>
                  <a:cubicBezTo>
                    <a:pt x="153" y="698"/>
                    <a:pt x="306" y="352"/>
                    <a:pt x="45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16"/>
            <p:cNvSpPr/>
            <p:nvPr/>
          </p:nvSpPr>
          <p:spPr>
            <a:xfrm>
              <a:off x="2392425" y="3774675"/>
              <a:ext cx="11475" cy="15150"/>
            </a:xfrm>
            <a:custGeom>
              <a:avLst/>
              <a:gdLst/>
              <a:ahLst/>
              <a:cxnLst/>
              <a:rect l="l" t="t" r="r" b="b"/>
              <a:pathLst>
                <a:path w="459" h="606" extrusionOk="0">
                  <a:moveTo>
                    <a:pt x="347" y="1"/>
                  </a:moveTo>
                  <a:lnTo>
                    <a:pt x="347" y="1"/>
                  </a:lnTo>
                  <a:cubicBezTo>
                    <a:pt x="83" y="124"/>
                    <a:pt x="1" y="335"/>
                    <a:pt x="47" y="605"/>
                  </a:cubicBezTo>
                  <a:cubicBezTo>
                    <a:pt x="206" y="429"/>
                    <a:pt x="458" y="306"/>
                    <a:pt x="3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16"/>
            <p:cNvSpPr/>
            <p:nvPr/>
          </p:nvSpPr>
          <p:spPr>
            <a:xfrm>
              <a:off x="1641950" y="3727025"/>
              <a:ext cx="123950" cy="36400"/>
            </a:xfrm>
            <a:custGeom>
              <a:avLst/>
              <a:gdLst/>
              <a:ahLst/>
              <a:cxnLst/>
              <a:rect l="l" t="t" r="r" b="b"/>
              <a:pathLst>
                <a:path w="4958" h="1456" extrusionOk="0">
                  <a:moveTo>
                    <a:pt x="1" y="0"/>
                  </a:moveTo>
                  <a:lnTo>
                    <a:pt x="1" y="0"/>
                  </a:lnTo>
                  <a:cubicBezTo>
                    <a:pt x="65" y="88"/>
                    <a:pt x="106" y="194"/>
                    <a:pt x="194" y="247"/>
                  </a:cubicBezTo>
                  <a:cubicBezTo>
                    <a:pt x="810" y="622"/>
                    <a:pt x="1485" y="792"/>
                    <a:pt x="2189" y="910"/>
                  </a:cubicBezTo>
                  <a:cubicBezTo>
                    <a:pt x="2699" y="998"/>
                    <a:pt x="3180" y="1185"/>
                    <a:pt x="3679" y="1326"/>
                  </a:cubicBezTo>
                  <a:lnTo>
                    <a:pt x="4958" y="1455"/>
                  </a:lnTo>
                  <a:cubicBezTo>
                    <a:pt x="4729" y="1068"/>
                    <a:pt x="4289" y="1156"/>
                    <a:pt x="3961" y="992"/>
                  </a:cubicBezTo>
                  <a:cubicBezTo>
                    <a:pt x="3720" y="956"/>
                    <a:pt x="3480" y="921"/>
                    <a:pt x="3245" y="880"/>
                  </a:cubicBezTo>
                  <a:cubicBezTo>
                    <a:pt x="2142" y="687"/>
                    <a:pt x="1033" y="475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16"/>
            <p:cNvSpPr/>
            <p:nvPr/>
          </p:nvSpPr>
          <p:spPr>
            <a:xfrm>
              <a:off x="1776150" y="3745050"/>
              <a:ext cx="5300" cy="8100"/>
            </a:xfrm>
            <a:custGeom>
              <a:avLst/>
              <a:gdLst/>
              <a:ahLst/>
              <a:cxnLst/>
              <a:rect l="l" t="t" r="r" b="b"/>
              <a:pathLst>
                <a:path w="212" h="324" extrusionOk="0">
                  <a:moveTo>
                    <a:pt x="89" y="1"/>
                  </a:moveTo>
                  <a:cubicBezTo>
                    <a:pt x="59" y="24"/>
                    <a:pt x="30" y="54"/>
                    <a:pt x="1" y="77"/>
                  </a:cubicBezTo>
                  <a:cubicBezTo>
                    <a:pt x="65" y="152"/>
                    <a:pt x="124" y="217"/>
                    <a:pt x="191" y="290"/>
                  </a:cubicBezTo>
                  <a:lnTo>
                    <a:pt x="191" y="290"/>
                  </a:lnTo>
                  <a:cubicBezTo>
                    <a:pt x="151" y="195"/>
                    <a:pt x="120" y="100"/>
                    <a:pt x="89" y="1"/>
                  </a:cubicBezTo>
                  <a:close/>
                  <a:moveTo>
                    <a:pt x="191" y="290"/>
                  </a:moveTo>
                  <a:cubicBezTo>
                    <a:pt x="196" y="301"/>
                    <a:pt x="201" y="312"/>
                    <a:pt x="206" y="323"/>
                  </a:cubicBezTo>
                  <a:lnTo>
                    <a:pt x="212" y="312"/>
                  </a:lnTo>
                  <a:cubicBezTo>
                    <a:pt x="205" y="304"/>
                    <a:pt x="198" y="297"/>
                    <a:pt x="191" y="29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16"/>
            <p:cNvSpPr/>
            <p:nvPr/>
          </p:nvSpPr>
          <p:spPr>
            <a:xfrm>
              <a:off x="1781275" y="37528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13" y="1"/>
                  </a:moveTo>
                  <a:cubicBezTo>
                    <a:pt x="7" y="1"/>
                    <a:pt x="1" y="12"/>
                    <a:pt x="1" y="12"/>
                  </a:cubicBezTo>
                  <a:cubicBezTo>
                    <a:pt x="8" y="18"/>
                    <a:pt x="14" y="23"/>
                    <a:pt x="21" y="28"/>
                  </a:cubicBezTo>
                  <a:lnTo>
                    <a:pt x="21" y="28"/>
                  </a:lnTo>
                  <a:cubicBezTo>
                    <a:pt x="18" y="19"/>
                    <a:pt x="15" y="9"/>
                    <a:pt x="13" y="1"/>
                  </a:cubicBezTo>
                  <a:close/>
                  <a:moveTo>
                    <a:pt x="21" y="28"/>
                  </a:moveTo>
                  <a:lnTo>
                    <a:pt x="21" y="28"/>
                  </a:lnTo>
                  <a:cubicBezTo>
                    <a:pt x="27" y="43"/>
                    <a:pt x="35" y="58"/>
                    <a:pt x="42" y="65"/>
                  </a:cubicBezTo>
                  <a:cubicBezTo>
                    <a:pt x="48" y="71"/>
                    <a:pt x="71" y="71"/>
                    <a:pt x="89" y="71"/>
                  </a:cubicBezTo>
                  <a:cubicBezTo>
                    <a:pt x="66" y="58"/>
                    <a:pt x="44" y="44"/>
                    <a:pt x="21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16"/>
            <p:cNvSpPr/>
            <p:nvPr/>
          </p:nvSpPr>
          <p:spPr>
            <a:xfrm>
              <a:off x="1619950" y="3631825"/>
              <a:ext cx="34800" cy="17200"/>
            </a:xfrm>
            <a:custGeom>
              <a:avLst/>
              <a:gdLst/>
              <a:ahLst/>
              <a:cxnLst/>
              <a:rect l="l" t="t" r="r" b="b"/>
              <a:pathLst>
                <a:path w="1392" h="688" extrusionOk="0">
                  <a:moveTo>
                    <a:pt x="13" y="1"/>
                  </a:moveTo>
                  <a:cubicBezTo>
                    <a:pt x="7" y="1"/>
                    <a:pt x="1" y="13"/>
                    <a:pt x="1" y="13"/>
                  </a:cubicBezTo>
                  <a:cubicBezTo>
                    <a:pt x="8" y="14"/>
                    <a:pt x="15" y="15"/>
                    <a:pt x="22" y="16"/>
                  </a:cubicBezTo>
                  <a:lnTo>
                    <a:pt x="22" y="16"/>
                  </a:lnTo>
                  <a:cubicBezTo>
                    <a:pt x="19" y="11"/>
                    <a:pt x="16" y="6"/>
                    <a:pt x="13" y="1"/>
                  </a:cubicBezTo>
                  <a:close/>
                  <a:moveTo>
                    <a:pt x="22" y="16"/>
                  </a:moveTo>
                  <a:cubicBezTo>
                    <a:pt x="346" y="524"/>
                    <a:pt x="897" y="554"/>
                    <a:pt x="1391" y="687"/>
                  </a:cubicBezTo>
                  <a:cubicBezTo>
                    <a:pt x="986" y="352"/>
                    <a:pt x="541" y="107"/>
                    <a:pt x="22" y="1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16"/>
            <p:cNvSpPr/>
            <p:nvPr/>
          </p:nvSpPr>
          <p:spPr>
            <a:xfrm>
              <a:off x="1624650" y="3572575"/>
              <a:ext cx="9275" cy="8975"/>
            </a:xfrm>
            <a:custGeom>
              <a:avLst/>
              <a:gdLst/>
              <a:ahLst/>
              <a:cxnLst/>
              <a:rect l="l" t="t" r="r" b="b"/>
              <a:pathLst>
                <a:path w="371" h="359" extrusionOk="0">
                  <a:moveTo>
                    <a:pt x="135" y="1"/>
                  </a:moveTo>
                  <a:cubicBezTo>
                    <a:pt x="89" y="30"/>
                    <a:pt x="47" y="65"/>
                    <a:pt x="1" y="112"/>
                  </a:cubicBezTo>
                  <a:cubicBezTo>
                    <a:pt x="77" y="194"/>
                    <a:pt x="147" y="282"/>
                    <a:pt x="223" y="359"/>
                  </a:cubicBezTo>
                  <a:cubicBezTo>
                    <a:pt x="270" y="323"/>
                    <a:pt x="317" y="288"/>
                    <a:pt x="370" y="253"/>
                  </a:cubicBezTo>
                  <a:cubicBezTo>
                    <a:pt x="288" y="165"/>
                    <a:pt x="212" y="83"/>
                    <a:pt x="1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16"/>
            <p:cNvSpPr/>
            <p:nvPr/>
          </p:nvSpPr>
          <p:spPr>
            <a:xfrm>
              <a:off x="1662625" y="3651200"/>
              <a:ext cx="5900" cy="4425"/>
            </a:xfrm>
            <a:custGeom>
              <a:avLst/>
              <a:gdLst/>
              <a:ahLst/>
              <a:cxnLst/>
              <a:rect l="l" t="t" r="r" b="b"/>
              <a:pathLst>
                <a:path w="236" h="177" extrusionOk="0">
                  <a:moveTo>
                    <a:pt x="1" y="0"/>
                  </a:moveTo>
                  <a:cubicBezTo>
                    <a:pt x="54" y="59"/>
                    <a:pt x="95" y="118"/>
                    <a:pt x="142" y="176"/>
                  </a:cubicBezTo>
                  <a:cubicBezTo>
                    <a:pt x="177" y="141"/>
                    <a:pt x="206" y="106"/>
                    <a:pt x="236" y="71"/>
                  </a:cubicBezTo>
                  <a:cubicBezTo>
                    <a:pt x="153" y="47"/>
                    <a:pt x="83" y="24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16"/>
            <p:cNvSpPr/>
            <p:nvPr/>
          </p:nvSpPr>
          <p:spPr>
            <a:xfrm>
              <a:off x="1617325" y="356377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0" y="1"/>
                  </a:moveTo>
                  <a:lnTo>
                    <a:pt x="24" y="54"/>
                  </a:lnTo>
                  <a:lnTo>
                    <a:pt x="53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16"/>
            <p:cNvSpPr/>
            <p:nvPr/>
          </p:nvSpPr>
          <p:spPr>
            <a:xfrm>
              <a:off x="1623775" y="3570525"/>
              <a:ext cx="3975" cy="4725"/>
            </a:xfrm>
            <a:custGeom>
              <a:avLst/>
              <a:gdLst/>
              <a:ahLst/>
              <a:cxnLst/>
              <a:rect l="l" t="t" r="r" b="b"/>
              <a:pathLst>
                <a:path w="159" h="189" extrusionOk="0">
                  <a:moveTo>
                    <a:pt x="0" y="1"/>
                  </a:moveTo>
                  <a:cubicBezTo>
                    <a:pt x="12" y="71"/>
                    <a:pt x="18" y="130"/>
                    <a:pt x="36" y="188"/>
                  </a:cubicBezTo>
                  <a:cubicBezTo>
                    <a:pt x="82" y="147"/>
                    <a:pt x="124" y="112"/>
                    <a:pt x="159" y="83"/>
                  </a:cubicBezTo>
                  <a:cubicBezTo>
                    <a:pt x="112" y="54"/>
                    <a:pt x="53" y="30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16"/>
            <p:cNvSpPr/>
            <p:nvPr/>
          </p:nvSpPr>
          <p:spPr>
            <a:xfrm>
              <a:off x="1630225" y="3578600"/>
              <a:ext cx="6325" cy="6625"/>
            </a:xfrm>
            <a:custGeom>
              <a:avLst/>
              <a:gdLst/>
              <a:ahLst/>
              <a:cxnLst/>
              <a:rect l="l" t="t" r="r" b="b"/>
              <a:pathLst>
                <a:path w="253" h="265" extrusionOk="0">
                  <a:moveTo>
                    <a:pt x="147" y="0"/>
                  </a:moveTo>
                  <a:cubicBezTo>
                    <a:pt x="94" y="41"/>
                    <a:pt x="47" y="77"/>
                    <a:pt x="0" y="112"/>
                  </a:cubicBezTo>
                  <a:cubicBezTo>
                    <a:pt x="42" y="165"/>
                    <a:pt x="94" y="217"/>
                    <a:pt x="135" y="264"/>
                  </a:cubicBezTo>
                  <a:cubicBezTo>
                    <a:pt x="182" y="223"/>
                    <a:pt x="218" y="188"/>
                    <a:pt x="253" y="141"/>
                  </a:cubicBezTo>
                  <a:cubicBezTo>
                    <a:pt x="218" y="88"/>
                    <a:pt x="182" y="47"/>
                    <a:pt x="1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16"/>
            <p:cNvSpPr/>
            <p:nvPr/>
          </p:nvSpPr>
          <p:spPr>
            <a:xfrm>
              <a:off x="1616300" y="3627725"/>
              <a:ext cx="3825" cy="4425"/>
            </a:xfrm>
            <a:custGeom>
              <a:avLst/>
              <a:gdLst/>
              <a:ahLst/>
              <a:cxnLst/>
              <a:rect l="l" t="t" r="r" b="b"/>
              <a:pathLst>
                <a:path w="153" h="177" extrusionOk="0">
                  <a:moveTo>
                    <a:pt x="12" y="1"/>
                  </a:moveTo>
                  <a:lnTo>
                    <a:pt x="0" y="18"/>
                  </a:lnTo>
                  <a:cubicBezTo>
                    <a:pt x="41" y="71"/>
                    <a:pt x="94" y="118"/>
                    <a:pt x="135" y="177"/>
                  </a:cubicBezTo>
                  <a:lnTo>
                    <a:pt x="153" y="165"/>
                  </a:lnTo>
                  <a:cubicBezTo>
                    <a:pt x="106" y="112"/>
                    <a:pt x="59" y="59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16"/>
            <p:cNvSpPr/>
            <p:nvPr/>
          </p:nvSpPr>
          <p:spPr>
            <a:xfrm>
              <a:off x="1627300" y="3716175"/>
              <a:ext cx="14975" cy="11150"/>
            </a:xfrm>
            <a:custGeom>
              <a:avLst/>
              <a:gdLst/>
              <a:ahLst/>
              <a:cxnLst/>
              <a:rect l="l" t="t" r="r" b="b"/>
              <a:pathLst>
                <a:path w="599" h="446" extrusionOk="0">
                  <a:moveTo>
                    <a:pt x="0" y="0"/>
                  </a:moveTo>
                  <a:cubicBezTo>
                    <a:pt x="65" y="129"/>
                    <a:pt x="123" y="258"/>
                    <a:pt x="188" y="381"/>
                  </a:cubicBezTo>
                  <a:cubicBezTo>
                    <a:pt x="323" y="405"/>
                    <a:pt x="458" y="422"/>
                    <a:pt x="598" y="446"/>
                  </a:cubicBezTo>
                  <a:cubicBezTo>
                    <a:pt x="399" y="299"/>
                    <a:pt x="194" y="147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16"/>
            <p:cNvSpPr/>
            <p:nvPr/>
          </p:nvSpPr>
          <p:spPr>
            <a:xfrm>
              <a:off x="1619675" y="3708825"/>
              <a:ext cx="7775" cy="7650"/>
            </a:xfrm>
            <a:custGeom>
              <a:avLst/>
              <a:gdLst/>
              <a:ahLst/>
              <a:cxnLst/>
              <a:rect l="l" t="t" r="r" b="b"/>
              <a:pathLst>
                <a:path w="311" h="306" extrusionOk="0">
                  <a:moveTo>
                    <a:pt x="311" y="30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16"/>
            <p:cNvSpPr/>
            <p:nvPr/>
          </p:nvSpPr>
          <p:spPr>
            <a:xfrm>
              <a:off x="1564675" y="3973550"/>
              <a:ext cx="19375" cy="76600"/>
            </a:xfrm>
            <a:custGeom>
              <a:avLst/>
              <a:gdLst/>
              <a:ahLst/>
              <a:cxnLst/>
              <a:rect l="l" t="t" r="r" b="b"/>
              <a:pathLst>
                <a:path w="775" h="3064" extrusionOk="0">
                  <a:moveTo>
                    <a:pt x="757" y="1"/>
                  </a:moveTo>
                  <a:cubicBezTo>
                    <a:pt x="756" y="17"/>
                    <a:pt x="755" y="34"/>
                    <a:pt x="755" y="50"/>
                  </a:cubicBezTo>
                  <a:lnTo>
                    <a:pt x="755" y="50"/>
                  </a:lnTo>
                  <a:cubicBezTo>
                    <a:pt x="761" y="36"/>
                    <a:pt x="768" y="21"/>
                    <a:pt x="775" y="7"/>
                  </a:cubicBezTo>
                  <a:lnTo>
                    <a:pt x="757" y="1"/>
                  </a:lnTo>
                  <a:close/>
                  <a:moveTo>
                    <a:pt x="755" y="50"/>
                  </a:moveTo>
                  <a:lnTo>
                    <a:pt x="755" y="50"/>
                  </a:lnTo>
                  <a:cubicBezTo>
                    <a:pt x="639" y="299"/>
                    <a:pt x="484" y="544"/>
                    <a:pt x="434" y="804"/>
                  </a:cubicBezTo>
                  <a:cubicBezTo>
                    <a:pt x="340" y="1315"/>
                    <a:pt x="311" y="1825"/>
                    <a:pt x="252" y="2341"/>
                  </a:cubicBezTo>
                  <a:cubicBezTo>
                    <a:pt x="147" y="2330"/>
                    <a:pt x="76" y="2324"/>
                    <a:pt x="0" y="2324"/>
                  </a:cubicBezTo>
                  <a:cubicBezTo>
                    <a:pt x="100" y="2652"/>
                    <a:pt x="194" y="2993"/>
                    <a:pt x="604" y="3063"/>
                  </a:cubicBezTo>
                  <a:cubicBezTo>
                    <a:pt x="604" y="2318"/>
                    <a:pt x="434" y="1567"/>
                    <a:pt x="704" y="846"/>
                  </a:cubicBezTo>
                  <a:cubicBezTo>
                    <a:pt x="726" y="576"/>
                    <a:pt x="743" y="306"/>
                    <a:pt x="755" y="5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16"/>
            <p:cNvSpPr/>
            <p:nvPr/>
          </p:nvSpPr>
          <p:spPr>
            <a:xfrm>
              <a:off x="1579925" y="3916200"/>
              <a:ext cx="13225" cy="57375"/>
            </a:xfrm>
            <a:custGeom>
              <a:avLst/>
              <a:gdLst/>
              <a:ahLst/>
              <a:cxnLst/>
              <a:rect l="l" t="t" r="r" b="b"/>
              <a:pathLst>
                <a:path w="529" h="2295" extrusionOk="0">
                  <a:moveTo>
                    <a:pt x="528" y="1"/>
                  </a:moveTo>
                  <a:cubicBezTo>
                    <a:pt x="267" y="731"/>
                    <a:pt x="1" y="1461"/>
                    <a:pt x="158" y="2265"/>
                  </a:cubicBezTo>
                  <a:lnTo>
                    <a:pt x="158" y="2265"/>
                  </a:lnTo>
                  <a:cubicBezTo>
                    <a:pt x="493" y="1547"/>
                    <a:pt x="458" y="765"/>
                    <a:pt x="528" y="1"/>
                  </a:cubicBezTo>
                  <a:close/>
                  <a:moveTo>
                    <a:pt x="158" y="2265"/>
                  </a:moveTo>
                  <a:cubicBezTo>
                    <a:pt x="157" y="2269"/>
                    <a:pt x="155" y="2273"/>
                    <a:pt x="153" y="2277"/>
                  </a:cubicBezTo>
                  <a:cubicBezTo>
                    <a:pt x="147" y="2277"/>
                    <a:pt x="165" y="2295"/>
                    <a:pt x="165" y="2295"/>
                  </a:cubicBezTo>
                  <a:cubicBezTo>
                    <a:pt x="162" y="2285"/>
                    <a:pt x="160" y="2275"/>
                    <a:pt x="158" y="226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16"/>
            <p:cNvSpPr/>
            <p:nvPr/>
          </p:nvSpPr>
          <p:spPr>
            <a:xfrm>
              <a:off x="1481350" y="4045950"/>
              <a:ext cx="88925" cy="14900"/>
            </a:xfrm>
            <a:custGeom>
              <a:avLst/>
              <a:gdLst/>
              <a:ahLst/>
              <a:cxnLst/>
              <a:rect l="l" t="t" r="r" b="b"/>
              <a:pathLst>
                <a:path w="3557" h="596" extrusionOk="0">
                  <a:moveTo>
                    <a:pt x="612" y="0"/>
                  </a:moveTo>
                  <a:cubicBezTo>
                    <a:pt x="551" y="0"/>
                    <a:pt x="490" y="1"/>
                    <a:pt x="429" y="3"/>
                  </a:cubicBezTo>
                  <a:cubicBezTo>
                    <a:pt x="294" y="3"/>
                    <a:pt x="148" y="91"/>
                    <a:pt x="1" y="132"/>
                  </a:cubicBezTo>
                  <a:cubicBezTo>
                    <a:pt x="1174" y="284"/>
                    <a:pt x="2353" y="431"/>
                    <a:pt x="3533" y="595"/>
                  </a:cubicBezTo>
                  <a:cubicBezTo>
                    <a:pt x="3538" y="548"/>
                    <a:pt x="3550" y="501"/>
                    <a:pt x="3556" y="455"/>
                  </a:cubicBezTo>
                  <a:cubicBezTo>
                    <a:pt x="3298" y="396"/>
                    <a:pt x="3052" y="331"/>
                    <a:pt x="2793" y="279"/>
                  </a:cubicBezTo>
                  <a:cubicBezTo>
                    <a:pt x="2389" y="191"/>
                    <a:pt x="1984" y="120"/>
                    <a:pt x="1585" y="38"/>
                  </a:cubicBezTo>
                  <a:cubicBezTo>
                    <a:pt x="1264" y="23"/>
                    <a:pt x="935" y="0"/>
                    <a:pt x="6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16"/>
            <p:cNvSpPr/>
            <p:nvPr/>
          </p:nvSpPr>
          <p:spPr>
            <a:xfrm>
              <a:off x="1451300" y="3826150"/>
              <a:ext cx="18350" cy="18650"/>
            </a:xfrm>
            <a:custGeom>
              <a:avLst/>
              <a:gdLst/>
              <a:ahLst/>
              <a:cxnLst/>
              <a:rect l="l" t="t" r="r" b="b"/>
              <a:pathLst>
                <a:path w="734" h="746" extrusionOk="0">
                  <a:moveTo>
                    <a:pt x="0" y="1"/>
                  </a:moveTo>
                  <a:cubicBezTo>
                    <a:pt x="270" y="541"/>
                    <a:pt x="388" y="658"/>
                    <a:pt x="734" y="746"/>
                  </a:cubicBezTo>
                  <a:cubicBezTo>
                    <a:pt x="710" y="652"/>
                    <a:pt x="681" y="564"/>
                    <a:pt x="657" y="476"/>
                  </a:cubicBezTo>
                  <a:cubicBezTo>
                    <a:pt x="440" y="318"/>
                    <a:pt x="217" y="1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16"/>
            <p:cNvSpPr/>
            <p:nvPr/>
          </p:nvSpPr>
          <p:spPr>
            <a:xfrm>
              <a:off x="1444100" y="3818825"/>
              <a:ext cx="3850" cy="4000"/>
            </a:xfrm>
            <a:custGeom>
              <a:avLst/>
              <a:gdLst/>
              <a:ahLst/>
              <a:cxnLst/>
              <a:rect l="l" t="t" r="r" b="b"/>
              <a:pathLst>
                <a:path w="154" h="160" extrusionOk="0">
                  <a:moveTo>
                    <a:pt x="1" y="1"/>
                  </a:moveTo>
                  <a:cubicBezTo>
                    <a:pt x="54" y="53"/>
                    <a:pt x="101" y="100"/>
                    <a:pt x="153" y="159"/>
                  </a:cubicBezTo>
                  <a:cubicBezTo>
                    <a:pt x="101" y="100"/>
                    <a:pt x="54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16"/>
            <p:cNvSpPr/>
            <p:nvPr/>
          </p:nvSpPr>
          <p:spPr>
            <a:xfrm>
              <a:off x="1447625" y="3822500"/>
              <a:ext cx="4000" cy="3825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" y="0"/>
                  </a:moveTo>
                  <a:cubicBezTo>
                    <a:pt x="48" y="53"/>
                    <a:pt x="100" y="100"/>
                    <a:pt x="159" y="153"/>
                  </a:cubicBezTo>
                  <a:cubicBezTo>
                    <a:pt x="100" y="100"/>
                    <a:pt x="48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16"/>
            <p:cNvSpPr/>
            <p:nvPr/>
          </p:nvSpPr>
          <p:spPr>
            <a:xfrm>
              <a:off x="1403775" y="4085550"/>
              <a:ext cx="21875" cy="30300"/>
            </a:xfrm>
            <a:custGeom>
              <a:avLst/>
              <a:gdLst/>
              <a:ahLst/>
              <a:cxnLst/>
              <a:rect l="l" t="t" r="r" b="b"/>
              <a:pathLst>
                <a:path w="875" h="1212" extrusionOk="0">
                  <a:moveTo>
                    <a:pt x="149" y="1"/>
                  </a:moveTo>
                  <a:cubicBezTo>
                    <a:pt x="114" y="1"/>
                    <a:pt x="45" y="24"/>
                    <a:pt x="1" y="38"/>
                  </a:cubicBezTo>
                  <a:cubicBezTo>
                    <a:pt x="241" y="425"/>
                    <a:pt x="493" y="818"/>
                    <a:pt x="740" y="1211"/>
                  </a:cubicBezTo>
                  <a:lnTo>
                    <a:pt x="875" y="1211"/>
                  </a:lnTo>
                  <a:cubicBezTo>
                    <a:pt x="640" y="806"/>
                    <a:pt x="400" y="402"/>
                    <a:pt x="171" y="9"/>
                  </a:cubicBezTo>
                  <a:cubicBezTo>
                    <a:pt x="168" y="3"/>
                    <a:pt x="160" y="1"/>
                    <a:pt x="14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16"/>
            <p:cNvSpPr/>
            <p:nvPr/>
          </p:nvSpPr>
          <p:spPr>
            <a:xfrm>
              <a:off x="1388825" y="4068150"/>
              <a:ext cx="16600" cy="18650"/>
            </a:xfrm>
            <a:custGeom>
              <a:avLst/>
              <a:gdLst/>
              <a:ahLst/>
              <a:cxnLst/>
              <a:rect l="l" t="t" r="r" b="b"/>
              <a:pathLst>
                <a:path w="664" h="746" extrusionOk="0">
                  <a:moveTo>
                    <a:pt x="0" y="1"/>
                  </a:moveTo>
                  <a:cubicBezTo>
                    <a:pt x="0" y="405"/>
                    <a:pt x="423" y="482"/>
                    <a:pt x="599" y="746"/>
                  </a:cubicBezTo>
                  <a:cubicBezTo>
                    <a:pt x="663" y="288"/>
                    <a:pt x="335" y="14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16"/>
            <p:cNvSpPr/>
            <p:nvPr/>
          </p:nvSpPr>
          <p:spPr>
            <a:xfrm>
              <a:off x="1457600" y="4068075"/>
              <a:ext cx="12200" cy="11400"/>
            </a:xfrm>
            <a:custGeom>
              <a:avLst/>
              <a:gdLst/>
              <a:ahLst/>
              <a:cxnLst/>
              <a:rect l="l" t="t" r="r" b="b"/>
              <a:pathLst>
                <a:path w="488" h="456" extrusionOk="0">
                  <a:moveTo>
                    <a:pt x="59" y="1"/>
                  </a:moveTo>
                  <a:cubicBezTo>
                    <a:pt x="41" y="1"/>
                    <a:pt x="21" y="2"/>
                    <a:pt x="1" y="4"/>
                  </a:cubicBezTo>
                  <a:cubicBezTo>
                    <a:pt x="165" y="150"/>
                    <a:pt x="323" y="303"/>
                    <a:pt x="488" y="455"/>
                  </a:cubicBezTo>
                  <a:cubicBezTo>
                    <a:pt x="432" y="207"/>
                    <a:pt x="346" y="1"/>
                    <a:pt x="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16"/>
            <p:cNvSpPr/>
            <p:nvPr/>
          </p:nvSpPr>
          <p:spPr>
            <a:xfrm>
              <a:off x="1425325" y="4046150"/>
              <a:ext cx="15150" cy="8050"/>
            </a:xfrm>
            <a:custGeom>
              <a:avLst/>
              <a:gdLst/>
              <a:ahLst/>
              <a:cxnLst/>
              <a:rect l="l" t="t" r="r" b="b"/>
              <a:pathLst>
                <a:path w="606" h="322" extrusionOk="0">
                  <a:moveTo>
                    <a:pt x="1" y="1"/>
                  </a:moveTo>
                  <a:lnTo>
                    <a:pt x="1" y="1"/>
                  </a:lnTo>
                  <a:cubicBezTo>
                    <a:pt x="110" y="196"/>
                    <a:pt x="251" y="321"/>
                    <a:pt x="453" y="321"/>
                  </a:cubicBezTo>
                  <a:cubicBezTo>
                    <a:pt x="500" y="321"/>
                    <a:pt x="551" y="314"/>
                    <a:pt x="605" y="300"/>
                  </a:cubicBezTo>
                  <a:cubicBezTo>
                    <a:pt x="406" y="200"/>
                    <a:pt x="200" y="10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16"/>
            <p:cNvSpPr/>
            <p:nvPr/>
          </p:nvSpPr>
          <p:spPr>
            <a:xfrm>
              <a:off x="1377825" y="4060150"/>
              <a:ext cx="11450" cy="8325"/>
            </a:xfrm>
            <a:custGeom>
              <a:avLst/>
              <a:gdLst/>
              <a:ahLst/>
              <a:cxnLst/>
              <a:rect l="l" t="t" r="r" b="b"/>
              <a:pathLst>
                <a:path w="458" h="333" extrusionOk="0">
                  <a:moveTo>
                    <a:pt x="144" y="1"/>
                  </a:moveTo>
                  <a:cubicBezTo>
                    <a:pt x="103" y="1"/>
                    <a:pt x="56" y="11"/>
                    <a:pt x="0" y="33"/>
                  </a:cubicBezTo>
                  <a:cubicBezTo>
                    <a:pt x="147" y="127"/>
                    <a:pt x="305" y="233"/>
                    <a:pt x="458" y="332"/>
                  </a:cubicBezTo>
                  <a:cubicBezTo>
                    <a:pt x="382" y="176"/>
                    <a:pt x="318" y="1"/>
                    <a:pt x="14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16"/>
            <p:cNvSpPr/>
            <p:nvPr/>
          </p:nvSpPr>
          <p:spPr>
            <a:xfrm>
              <a:off x="1469625" y="4079150"/>
              <a:ext cx="7500" cy="7650"/>
            </a:xfrm>
            <a:custGeom>
              <a:avLst/>
              <a:gdLst/>
              <a:ahLst/>
              <a:cxnLst/>
              <a:rect l="l" t="t" r="r" b="b"/>
              <a:pathLst>
                <a:path w="300" h="306" extrusionOk="0">
                  <a:moveTo>
                    <a:pt x="1" y="1"/>
                  </a:moveTo>
                  <a:cubicBezTo>
                    <a:pt x="48" y="100"/>
                    <a:pt x="95" y="206"/>
                    <a:pt x="153" y="306"/>
                  </a:cubicBezTo>
                  <a:cubicBezTo>
                    <a:pt x="300" y="106"/>
                    <a:pt x="153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16"/>
            <p:cNvSpPr/>
            <p:nvPr/>
          </p:nvSpPr>
          <p:spPr>
            <a:xfrm>
              <a:off x="1440300" y="4053475"/>
              <a:ext cx="3825" cy="4300"/>
            </a:xfrm>
            <a:custGeom>
              <a:avLst/>
              <a:gdLst/>
              <a:ahLst/>
              <a:cxnLst/>
              <a:rect l="l" t="t" r="r" b="b"/>
              <a:pathLst>
                <a:path w="153" h="172" extrusionOk="0">
                  <a:moveTo>
                    <a:pt x="0" y="1"/>
                  </a:moveTo>
                  <a:cubicBezTo>
                    <a:pt x="47" y="60"/>
                    <a:pt x="100" y="112"/>
                    <a:pt x="153" y="171"/>
                  </a:cubicBezTo>
                  <a:cubicBezTo>
                    <a:pt x="100" y="112"/>
                    <a:pt x="47" y="5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16"/>
            <p:cNvSpPr/>
            <p:nvPr/>
          </p:nvSpPr>
          <p:spPr>
            <a:xfrm>
              <a:off x="1374000" y="4057150"/>
              <a:ext cx="4125" cy="4000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1" y="1"/>
                  </a:moveTo>
                  <a:cubicBezTo>
                    <a:pt x="59" y="53"/>
                    <a:pt x="112" y="112"/>
                    <a:pt x="165" y="159"/>
                  </a:cubicBezTo>
                  <a:cubicBezTo>
                    <a:pt x="112" y="100"/>
                    <a:pt x="59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5" name="Google Shape;6615;p16"/>
          <p:cNvGrpSpPr/>
          <p:nvPr/>
        </p:nvGrpSpPr>
        <p:grpSpPr>
          <a:xfrm rot="10800000">
            <a:off x="7766110" y="3024748"/>
            <a:ext cx="2362510" cy="2469504"/>
            <a:chOff x="-769355" y="-348934"/>
            <a:chExt cx="1882178" cy="1990733"/>
          </a:xfrm>
        </p:grpSpPr>
        <p:sp>
          <p:nvSpPr>
            <p:cNvPr id="6616" name="Google Shape;6616;p16"/>
            <p:cNvSpPr/>
            <p:nvPr/>
          </p:nvSpPr>
          <p:spPr>
            <a:xfrm rot="8962087">
              <a:off x="391464" y="-208091"/>
              <a:ext cx="480278" cy="704019"/>
            </a:xfrm>
            <a:custGeom>
              <a:avLst/>
              <a:gdLst/>
              <a:ahLst/>
              <a:cxnLst/>
              <a:rect l="l" t="t" r="r" b="b"/>
              <a:pathLst>
                <a:path w="11628" h="17045" extrusionOk="0">
                  <a:moveTo>
                    <a:pt x="5761" y="6813"/>
                  </a:moveTo>
                  <a:cubicBezTo>
                    <a:pt x="5779" y="6842"/>
                    <a:pt x="5820" y="6866"/>
                    <a:pt x="5826" y="6895"/>
                  </a:cubicBezTo>
                  <a:cubicBezTo>
                    <a:pt x="6600" y="9283"/>
                    <a:pt x="5380" y="11160"/>
                    <a:pt x="4236" y="13096"/>
                  </a:cubicBezTo>
                  <a:cubicBezTo>
                    <a:pt x="3814" y="11184"/>
                    <a:pt x="3831" y="10063"/>
                    <a:pt x="4940" y="8227"/>
                  </a:cubicBezTo>
                  <a:cubicBezTo>
                    <a:pt x="5032" y="8060"/>
                    <a:pt x="5056" y="7853"/>
                    <a:pt x="5113" y="7668"/>
                  </a:cubicBezTo>
                  <a:lnTo>
                    <a:pt x="5113" y="7668"/>
                  </a:lnTo>
                  <a:cubicBezTo>
                    <a:pt x="5567" y="7564"/>
                    <a:pt x="5516" y="7081"/>
                    <a:pt x="5761" y="6813"/>
                  </a:cubicBezTo>
                  <a:close/>
                  <a:moveTo>
                    <a:pt x="1880" y="1"/>
                  </a:moveTo>
                  <a:cubicBezTo>
                    <a:pt x="1839" y="1"/>
                    <a:pt x="1786" y="14"/>
                    <a:pt x="1743" y="14"/>
                  </a:cubicBezTo>
                  <a:cubicBezTo>
                    <a:pt x="1989" y="372"/>
                    <a:pt x="2007" y="753"/>
                    <a:pt x="1925" y="1181"/>
                  </a:cubicBezTo>
                  <a:cubicBezTo>
                    <a:pt x="1778" y="1985"/>
                    <a:pt x="1573" y="2777"/>
                    <a:pt x="1226" y="3534"/>
                  </a:cubicBezTo>
                  <a:cubicBezTo>
                    <a:pt x="1103" y="3821"/>
                    <a:pt x="1068" y="4144"/>
                    <a:pt x="992" y="4443"/>
                  </a:cubicBezTo>
                  <a:cubicBezTo>
                    <a:pt x="1086" y="4349"/>
                    <a:pt x="1203" y="4267"/>
                    <a:pt x="1262" y="4150"/>
                  </a:cubicBezTo>
                  <a:cubicBezTo>
                    <a:pt x="1426" y="3804"/>
                    <a:pt x="1567" y="3452"/>
                    <a:pt x="1713" y="3111"/>
                  </a:cubicBezTo>
                  <a:cubicBezTo>
                    <a:pt x="1878" y="2472"/>
                    <a:pt x="2054" y="1833"/>
                    <a:pt x="2224" y="1193"/>
                  </a:cubicBezTo>
                  <a:lnTo>
                    <a:pt x="2224" y="471"/>
                  </a:lnTo>
                  <a:cubicBezTo>
                    <a:pt x="2605" y="982"/>
                    <a:pt x="3274" y="976"/>
                    <a:pt x="3274" y="1645"/>
                  </a:cubicBezTo>
                  <a:cubicBezTo>
                    <a:pt x="3403" y="2378"/>
                    <a:pt x="3157" y="3041"/>
                    <a:pt x="2916" y="3710"/>
                  </a:cubicBezTo>
                  <a:cubicBezTo>
                    <a:pt x="2711" y="4625"/>
                    <a:pt x="2505" y="5552"/>
                    <a:pt x="2288" y="6473"/>
                  </a:cubicBezTo>
                  <a:cubicBezTo>
                    <a:pt x="2277" y="6532"/>
                    <a:pt x="2241" y="6602"/>
                    <a:pt x="2183" y="6731"/>
                  </a:cubicBezTo>
                  <a:cubicBezTo>
                    <a:pt x="1655" y="6168"/>
                    <a:pt x="1432" y="5487"/>
                    <a:pt x="1009" y="4918"/>
                  </a:cubicBezTo>
                  <a:lnTo>
                    <a:pt x="1009" y="4918"/>
                  </a:lnTo>
                  <a:cubicBezTo>
                    <a:pt x="1109" y="5640"/>
                    <a:pt x="1520" y="6221"/>
                    <a:pt x="1807" y="6854"/>
                  </a:cubicBezTo>
                  <a:cubicBezTo>
                    <a:pt x="1819" y="6913"/>
                    <a:pt x="1831" y="6966"/>
                    <a:pt x="1842" y="7024"/>
                  </a:cubicBezTo>
                  <a:cubicBezTo>
                    <a:pt x="1801" y="7001"/>
                    <a:pt x="1754" y="6972"/>
                    <a:pt x="1713" y="6954"/>
                  </a:cubicBezTo>
                  <a:cubicBezTo>
                    <a:pt x="1614" y="6942"/>
                    <a:pt x="1526" y="6930"/>
                    <a:pt x="1432" y="6925"/>
                  </a:cubicBezTo>
                  <a:lnTo>
                    <a:pt x="1432" y="6925"/>
                  </a:lnTo>
                  <a:cubicBezTo>
                    <a:pt x="1784" y="7376"/>
                    <a:pt x="2130" y="7834"/>
                    <a:pt x="2494" y="8274"/>
                  </a:cubicBezTo>
                  <a:cubicBezTo>
                    <a:pt x="3080" y="8978"/>
                    <a:pt x="3280" y="9817"/>
                    <a:pt x="3509" y="10662"/>
                  </a:cubicBezTo>
                  <a:cubicBezTo>
                    <a:pt x="2875" y="10051"/>
                    <a:pt x="2288" y="9435"/>
                    <a:pt x="1643" y="8902"/>
                  </a:cubicBezTo>
                  <a:cubicBezTo>
                    <a:pt x="1256" y="8579"/>
                    <a:pt x="763" y="8374"/>
                    <a:pt x="317" y="8127"/>
                  </a:cubicBezTo>
                  <a:cubicBezTo>
                    <a:pt x="289" y="8108"/>
                    <a:pt x="255" y="8098"/>
                    <a:pt x="216" y="8098"/>
                  </a:cubicBezTo>
                  <a:cubicBezTo>
                    <a:pt x="157" y="8098"/>
                    <a:pt x="85" y="8121"/>
                    <a:pt x="0" y="8174"/>
                  </a:cubicBezTo>
                  <a:cubicBezTo>
                    <a:pt x="141" y="8274"/>
                    <a:pt x="282" y="8379"/>
                    <a:pt x="434" y="8456"/>
                  </a:cubicBezTo>
                  <a:cubicBezTo>
                    <a:pt x="1778" y="9107"/>
                    <a:pt x="2799" y="10092"/>
                    <a:pt x="3520" y="11383"/>
                  </a:cubicBezTo>
                  <a:cubicBezTo>
                    <a:pt x="3831" y="11923"/>
                    <a:pt x="3949" y="12504"/>
                    <a:pt x="3866" y="13184"/>
                  </a:cubicBezTo>
                  <a:cubicBezTo>
                    <a:pt x="3708" y="13143"/>
                    <a:pt x="3602" y="13114"/>
                    <a:pt x="3491" y="13084"/>
                  </a:cubicBezTo>
                  <a:lnTo>
                    <a:pt x="3491" y="13084"/>
                  </a:lnTo>
                  <a:cubicBezTo>
                    <a:pt x="4072" y="13806"/>
                    <a:pt x="3843" y="14668"/>
                    <a:pt x="3890" y="15519"/>
                  </a:cubicBezTo>
                  <a:cubicBezTo>
                    <a:pt x="3638" y="15378"/>
                    <a:pt x="3415" y="15261"/>
                    <a:pt x="3192" y="15144"/>
                  </a:cubicBezTo>
                  <a:lnTo>
                    <a:pt x="3192" y="15144"/>
                  </a:lnTo>
                  <a:cubicBezTo>
                    <a:pt x="3221" y="15226"/>
                    <a:pt x="3221" y="15343"/>
                    <a:pt x="3280" y="15378"/>
                  </a:cubicBezTo>
                  <a:cubicBezTo>
                    <a:pt x="3884" y="15759"/>
                    <a:pt x="4148" y="16352"/>
                    <a:pt x="4306" y="17015"/>
                  </a:cubicBezTo>
                  <a:cubicBezTo>
                    <a:pt x="4371" y="17021"/>
                    <a:pt x="4441" y="17021"/>
                    <a:pt x="4506" y="17027"/>
                  </a:cubicBezTo>
                  <a:cubicBezTo>
                    <a:pt x="4394" y="16551"/>
                    <a:pt x="4283" y="16082"/>
                    <a:pt x="4177" y="15607"/>
                  </a:cubicBezTo>
                  <a:cubicBezTo>
                    <a:pt x="3990" y="14786"/>
                    <a:pt x="4048" y="13953"/>
                    <a:pt x="4459" y="13260"/>
                  </a:cubicBezTo>
                  <a:cubicBezTo>
                    <a:pt x="5204" y="11987"/>
                    <a:pt x="5808" y="10667"/>
                    <a:pt x="6301" y="9230"/>
                  </a:cubicBezTo>
                  <a:cubicBezTo>
                    <a:pt x="6770" y="9553"/>
                    <a:pt x="6946" y="9934"/>
                    <a:pt x="6847" y="10427"/>
                  </a:cubicBezTo>
                  <a:cubicBezTo>
                    <a:pt x="6735" y="10926"/>
                    <a:pt x="6618" y="11424"/>
                    <a:pt x="6453" y="11911"/>
                  </a:cubicBezTo>
                  <a:cubicBezTo>
                    <a:pt x="5949" y="13425"/>
                    <a:pt x="5421" y="14944"/>
                    <a:pt x="4916" y="16463"/>
                  </a:cubicBezTo>
                  <a:cubicBezTo>
                    <a:pt x="4858" y="16645"/>
                    <a:pt x="4852" y="16845"/>
                    <a:pt x="4811" y="17033"/>
                  </a:cubicBezTo>
                  <a:cubicBezTo>
                    <a:pt x="4893" y="17015"/>
                    <a:pt x="4975" y="16986"/>
                    <a:pt x="5057" y="16956"/>
                  </a:cubicBezTo>
                  <a:cubicBezTo>
                    <a:pt x="5703" y="14979"/>
                    <a:pt x="6360" y="13014"/>
                    <a:pt x="6993" y="11037"/>
                  </a:cubicBezTo>
                  <a:cubicBezTo>
                    <a:pt x="7081" y="10773"/>
                    <a:pt x="7040" y="10474"/>
                    <a:pt x="7064" y="10186"/>
                  </a:cubicBezTo>
                  <a:lnTo>
                    <a:pt x="7064" y="10186"/>
                  </a:lnTo>
                  <a:cubicBezTo>
                    <a:pt x="7973" y="10433"/>
                    <a:pt x="8096" y="10538"/>
                    <a:pt x="8067" y="11389"/>
                  </a:cubicBezTo>
                  <a:cubicBezTo>
                    <a:pt x="8055" y="11940"/>
                    <a:pt x="7908" y="12486"/>
                    <a:pt x="7844" y="13037"/>
                  </a:cubicBezTo>
                  <a:cubicBezTo>
                    <a:pt x="7791" y="13448"/>
                    <a:pt x="7779" y="13859"/>
                    <a:pt x="7744" y="14269"/>
                  </a:cubicBezTo>
                  <a:cubicBezTo>
                    <a:pt x="7797" y="14140"/>
                    <a:pt x="7885" y="14023"/>
                    <a:pt x="7908" y="13888"/>
                  </a:cubicBezTo>
                  <a:cubicBezTo>
                    <a:pt x="8084" y="12897"/>
                    <a:pt x="8249" y="11917"/>
                    <a:pt x="8413" y="10920"/>
                  </a:cubicBezTo>
                  <a:cubicBezTo>
                    <a:pt x="10595" y="11852"/>
                    <a:pt x="11628" y="14275"/>
                    <a:pt x="10812" y="16499"/>
                  </a:cubicBezTo>
                  <a:cubicBezTo>
                    <a:pt x="10748" y="16669"/>
                    <a:pt x="10742" y="16857"/>
                    <a:pt x="10701" y="17044"/>
                  </a:cubicBezTo>
                  <a:cubicBezTo>
                    <a:pt x="10806" y="17038"/>
                    <a:pt x="10906" y="17038"/>
                    <a:pt x="11012" y="17027"/>
                  </a:cubicBezTo>
                  <a:cubicBezTo>
                    <a:pt x="11106" y="16381"/>
                    <a:pt x="11223" y="15736"/>
                    <a:pt x="11293" y="15085"/>
                  </a:cubicBezTo>
                  <a:cubicBezTo>
                    <a:pt x="11411" y="14023"/>
                    <a:pt x="11111" y="13090"/>
                    <a:pt x="10431" y="12240"/>
                  </a:cubicBezTo>
                  <a:cubicBezTo>
                    <a:pt x="9780" y="11424"/>
                    <a:pt x="9005" y="10767"/>
                    <a:pt x="8084" y="10315"/>
                  </a:cubicBezTo>
                  <a:cubicBezTo>
                    <a:pt x="6583" y="9600"/>
                    <a:pt x="6207" y="8262"/>
                    <a:pt x="6031" y="6796"/>
                  </a:cubicBezTo>
                  <a:cubicBezTo>
                    <a:pt x="5920" y="5857"/>
                    <a:pt x="5867" y="4907"/>
                    <a:pt x="5673" y="3980"/>
                  </a:cubicBezTo>
                  <a:cubicBezTo>
                    <a:pt x="5556" y="3434"/>
                    <a:pt x="5216" y="2918"/>
                    <a:pt x="4958" y="2407"/>
                  </a:cubicBezTo>
                  <a:cubicBezTo>
                    <a:pt x="4922" y="2325"/>
                    <a:pt x="4770" y="2296"/>
                    <a:pt x="4664" y="2237"/>
                  </a:cubicBezTo>
                  <a:lnTo>
                    <a:pt x="4664" y="2237"/>
                  </a:lnTo>
                  <a:cubicBezTo>
                    <a:pt x="4676" y="2443"/>
                    <a:pt x="4688" y="2642"/>
                    <a:pt x="4694" y="2847"/>
                  </a:cubicBezTo>
                  <a:cubicBezTo>
                    <a:pt x="4688" y="3915"/>
                    <a:pt x="4476" y="4936"/>
                    <a:pt x="3919" y="5869"/>
                  </a:cubicBezTo>
                  <a:cubicBezTo>
                    <a:pt x="3896" y="5904"/>
                    <a:pt x="3861" y="5933"/>
                    <a:pt x="3825" y="5968"/>
                  </a:cubicBezTo>
                  <a:cubicBezTo>
                    <a:pt x="3773" y="6144"/>
                    <a:pt x="3720" y="6320"/>
                    <a:pt x="3649" y="6573"/>
                  </a:cubicBezTo>
                  <a:cubicBezTo>
                    <a:pt x="4430" y="5933"/>
                    <a:pt x="4916" y="4373"/>
                    <a:pt x="4981" y="3059"/>
                  </a:cubicBezTo>
                  <a:cubicBezTo>
                    <a:pt x="5274" y="3293"/>
                    <a:pt x="5527" y="3739"/>
                    <a:pt x="5532" y="4332"/>
                  </a:cubicBezTo>
                  <a:cubicBezTo>
                    <a:pt x="5544" y="5462"/>
                    <a:pt x="5720" y="6616"/>
                    <a:pt x="5107" y="7665"/>
                  </a:cubicBezTo>
                  <a:lnTo>
                    <a:pt x="5107" y="7665"/>
                  </a:lnTo>
                  <a:cubicBezTo>
                    <a:pt x="4562" y="8111"/>
                    <a:pt x="4340" y="8753"/>
                    <a:pt x="4078" y="9365"/>
                  </a:cubicBezTo>
                  <a:cubicBezTo>
                    <a:pt x="3972" y="9629"/>
                    <a:pt x="3890" y="9916"/>
                    <a:pt x="3755" y="10304"/>
                  </a:cubicBezTo>
                  <a:cubicBezTo>
                    <a:pt x="3561" y="9799"/>
                    <a:pt x="3356" y="9406"/>
                    <a:pt x="3250" y="8990"/>
                  </a:cubicBezTo>
                  <a:cubicBezTo>
                    <a:pt x="3151" y="8567"/>
                    <a:pt x="3157" y="8110"/>
                    <a:pt x="3110" y="7705"/>
                  </a:cubicBezTo>
                  <a:cubicBezTo>
                    <a:pt x="3074" y="7775"/>
                    <a:pt x="3010" y="7893"/>
                    <a:pt x="2916" y="8051"/>
                  </a:cubicBezTo>
                  <a:cubicBezTo>
                    <a:pt x="2552" y="7687"/>
                    <a:pt x="2394" y="7259"/>
                    <a:pt x="2488" y="6807"/>
                  </a:cubicBezTo>
                  <a:cubicBezTo>
                    <a:pt x="2681" y="5869"/>
                    <a:pt x="2922" y="4936"/>
                    <a:pt x="3151" y="3997"/>
                  </a:cubicBezTo>
                  <a:cubicBezTo>
                    <a:pt x="3303" y="3452"/>
                    <a:pt x="3456" y="2918"/>
                    <a:pt x="3608" y="2378"/>
                  </a:cubicBezTo>
                  <a:cubicBezTo>
                    <a:pt x="3573" y="2149"/>
                    <a:pt x="3538" y="1926"/>
                    <a:pt x="3479" y="1604"/>
                  </a:cubicBezTo>
                  <a:lnTo>
                    <a:pt x="3479" y="1604"/>
                  </a:lnTo>
                  <a:cubicBezTo>
                    <a:pt x="3743" y="1692"/>
                    <a:pt x="3913" y="1750"/>
                    <a:pt x="4078" y="1803"/>
                  </a:cubicBezTo>
                  <a:cubicBezTo>
                    <a:pt x="4066" y="1721"/>
                    <a:pt x="4078" y="1615"/>
                    <a:pt x="4037" y="1574"/>
                  </a:cubicBezTo>
                  <a:cubicBezTo>
                    <a:pt x="3338" y="1046"/>
                    <a:pt x="2634" y="530"/>
                    <a:pt x="1930" y="14"/>
                  </a:cubicBezTo>
                  <a:cubicBezTo>
                    <a:pt x="1919" y="4"/>
                    <a:pt x="1901" y="1"/>
                    <a:pt x="188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16"/>
            <p:cNvSpPr/>
            <p:nvPr/>
          </p:nvSpPr>
          <p:spPr>
            <a:xfrm rot="8962087">
              <a:off x="432511" y="-168607"/>
              <a:ext cx="125769" cy="290075"/>
            </a:xfrm>
            <a:custGeom>
              <a:avLst/>
              <a:gdLst/>
              <a:ahLst/>
              <a:cxnLst/>
              <a:rect l="l" t="t" r="r" b="b"/>
              <a:pathLst>
                <a:path w="3045" h="7023" extrusionOk="0">
                  <a:moveTo>
                    <a:pt x="2012" y="0"/>
                  </a:moveTo>
                  <a:lnTo>
                    <a:pt x="2012" y="0"/>
                  </a:lnTo>
                  <a:cubicBezTo>
                    <a:pt x="1989" y="288"/>
                    <a:pt x="2018" y="587"/>
                    <a:pt x="1936" y="851"/>
                  </a:cubicBezTo>
                  <a:cubicBezTo>
                    <a:pt x="1308" y="2822"/>
                    <a:pt x="645" y="4793"/>
                    <a:pt x="0" y="6770"/>
                  </a:cubicBezTo>
                  <a:cubicBezTo>
                    <a:pt x="194" y="6847"/>
                    <a:pt x="376" y="6982"/>
                    <a:pt x="581" y="7005"/>
                  </a:cubicBezTo>
                  <a:cubicBezTo>
                    <a:pt x="695" y="7018"/>
                    <a:pt x="812" y="7022"/>
                    <a:pt x="930" y="7022"/>
                  </a:cubicBezTo>
                  <a:cubicBezTo>
                    <a:pt x="1127" y="7022"/>
                    <a:pt x="1327" y="7011"/>
                    <a:pt x="1525" y="7011"/>
                  </a:cubicBezTo>
                  <a:cubicBezTo>
                    <a:pt x="1525" y="6958"/>
                    <a:pt x="1531" y="6899"/>
                    <a:pt x="1531" y="6847"/>
                  </a:cubicBezTo>
                  <a:cubicBezTo>
                    <a:pt x="1866" y="5955"/>
                    <a:pt x="2188" y="5057"/>
                    <a:pt x="2523" y="4166"/>
                  </a:cubicBezTo>
                  <a:cubicBezTo>
                    <a:pt x="2539" y="4121"/>
                    <a:pt x="2629" y="4108"/>
                    <a:pt x="2693" y="4083"/>
                  </a:cubicBezTo>
                  <a:lnTo>
                    <a:pt x="2693" y="4083"/>
                  </a:lnTo>
                  <a:cubicBezTo>
                    <a:pt x="2693" y="4083"/>
                    <a:pt x="2693" y="4083"/>
                    <a:pt x="2693" y="4084"/>
                  </a:cubicBezTo>
                  <a:lnTo>
                    <a:pt x="2705" y="4078"/>
                  </a:lnTo>
                  <a:lnTo>
                    <a:pt x="2705" y="4078"/>
                  </a:lnTo>
                  <a:cubicBezTo>
                    <a:pt x="2701" y="4079"/>
                    <a:pt x="2697" y="4081"/>
                    <a:pt x="2693" y="4083"/>
                  </a:cubicBezTo>
                  <a:lnTo>
                    <a:pt x="2693" y="4083"/>
                  </a:lnTo>
                  <a:cubicBezTo>
                    <a:pt x="2722" y="3672"/>
                    <a:pt x="2734" y="3262"/>
                    <a:pt x="2787" y="2852"/>
                  </a:cubicBezTo>
                  <a:cubicBezTo>
                    <a:pt x="2851" y="2300"/>
                    <a:pt x="2998" y="1755"/>
                    <a:pt x="3016" y="1203"/>
                  </a:cubicBezTo>
                  <a:cubicBezTo>
                    <a:pt x="3045" y="352"/>
                    <a:pt x="2922" y="241"/>
                    <a:pt x="20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16"/>
            <p:cNvSpPr/>
            <p:nvPr/>
          </p:nvSpPr>
          <p:spPr>
            <a:xfrm rot="8962087">
              <a:off x="484294" y="-192307"/>
              <a:ext cx="122424" cy="327000"/>
            </a:xfrm>
            <a:custGeom>
              <a:avLst/>
              <a:gdLst/>
              <a:ahLst/>
              <a:cxnLst/>
              <a:rect l="l" t="t" r="r" b="b"/>
              <a:pathLst>
                <a:path w="2964" h="7917" extrusionOk="0">
                  <a:moveTo>
                    <a:pt x="2318" y="0"/>
                  </a:moveTo>
                  <a:cubicBezTo>
                    <a:pt x="1831" y="1438"/>
                    <a:pt x="1215" y="2757"/>
                    <a:pt x="476" y="4031"/>
                  </a:cubicBezTo>
                  <a:cubicBezTo>
                    <a:pt x="65" y="4734"/>
                    <a:pt x="0" y="5562"/>
                    <a:pt x="188" y="6377"/>
                  </a:cubicBezTo>
                  <a:cubicBezTo>
                    <a:pt x="300" y="6852"/>
                    <a:pt x="411" y="7322"/>
                    <a:pt x="517" y="7797"/>
                  </a:cubicBezTo>
                  <a:cubicBezTo>
                    <a:pt x="568" y="7875"/>
                    <a:pt x="619" y="7916"/>
                    <a:pt x="672" y="7916"/>
                  </a:cubicBezTo>
                  <a:cubicBezTo>
                    <a:pt x="722" y="7916"/>
                    <a:pt x="773" y="7880"/>
                    <a:pt x="828" y="7803"/>
                  </a:cubicBezTo>
                  <a:cubicBezTo>
                    <a:pt x="857" y="7615"/>
                    <a:pt x="869" y="7415"/>
                    <a:pt x="927" y="7234"/>
                  </a:cubicBezTo>
                  <a:cubicBezTo>
                    <a:pt x="1444" y="5714"/>
                    <a:pt x="1966" y="4207"/>
                    <a:pt x="2470" y="2681"/>
                  </a:cubicBezTo>
                  <a:cubicBezTo>
                    <a:pt x="2629" y="2194"/>
                    <a:pt x="2758" y="1696"/>
                    <a:pt x="2857" y="1197"/>
                  </a:cubicBezTo>
                  <a:cubicBezTo>
                    <a:pt x="2963" y="704"/>
                    <a:pt x="2787" y="323"/>
                    <a:pt x="23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16"/>
            <p:cNvSpPr/>
            <p:nvPr/>
          </p:nvSpPr>
          <p:spPr>
            <a:xfrm rot="8962087">
              <a:off x="714471" y="-333935"/>
              <a:ext cx="235802" cy="646029"/>
            </a:xfrm>
            <a:custGeom>
              <a:avLst/>
              <a:gdLst/>
              <a:ahLst/>
              <a:cxnLst/>
              <a:rect l="l" t="t" r="r" b="b"/>
              <a:pathLst>
                <a:path w="5709" h="15641" extrusionOk="0">
                  <a:moveTo>
                    <a:pt x="1623" y="10454"/>
                  </a:moveTo>
                  <a:lnTo>
                    <a:pt x="1623" y="10454"/>
                  </a:lnTo>
                  <a:cubicBezTo>
                    <a:pt x="1626" y="10460"/>
                    <a:pt x="1629" y="10466"/>
                    <a:pt x="1632" y="10472"/>
                  </a:cubicBezTo>
                  <a:lnTo>
                    <a:pt x="1649" y="10460"/>
                  </a:lnTo>
                  <a:cubicBezTo>
                    <a:pt x="1640" y="10458"/>
                    <a:pt x="1632" y="10456"/>
                    <a:pt x="1623" y="10454"/>
                  </a:cubicBezTo>
                  <a:close/>
                  <a:moveTo>
                    <a:pt x="2294" y="0"/>
                  </a:moveTo>
                  <a:cubicBezTo>
                    <a:pt x="2206" y="118"/>
                    <a:pt x="2101" y="229"/>
                    <a:pt x="2042" y="358"/>
                  </a:cubicBezTo>
                  <a:cubicBezTo>
                    <a:pt x="1508" y="1590"/>
                    <a:pt x="957" y="2810"/>
                    <a:pt x="458" y="4054"/>
                  </a:cubicBezTo>
                  <a:cubicBezTo>
                    <a:pt x="118" y="4922"/>
                    <a:pt x="1" y="5831"/>
                    <a:pt x="100" y="6776"/>
                  </a:cubicBezTo>
                  <a:cubicBezTo>
                    <a:pt x="194" y="7650"/>
                    <a:pt x="400" y="8495"/>
                    <a:pt x="658" y="9328"/>
                  </a:cubicBezTo>
                  <a:cubicBezTo>
                    <a:pt x="810" y="9832"/>
                    <a:pt x="881" y="10372"/>
                    <a:pt x="939" y="10900"/>
                  </a:cubicBezTo>
                  <a:cubicBezTo>
                    <a:pt x="980" y="11258"/>
                    <a:pt x="945" y="11628"/>
                    <a:pt x="922" y="11991"/>
                  </a:cubicBezTo>
                  <a:cubicBezTo>
                    <a:pt x="851" y="13223"/>
                    <a:pt x="1233" y="14338"/>
                    <a:pt x="1825" y="15400"/>
                  </a:cubicBezTo>
                  <a:cubicBezTo>
                    <a:pt x="1942" y="15458"/>
                    <a:pt x="2066" y="15529"/>
                    <a:pt x="2300" y="15640"/>
                  </a:cubicBezTo>
                  <a:cubicBezTo>
                    <a:pt x="1215" y="13546"/>
                    <a:pt x="1215" y="13546"/>
                    <a:pt x="1473" y="12971"/>
                  </a:cubicBezTo>
                  <a:lnTo>
                    <a:pt x="1473" y="12971"/>
                  </a:lnTo>
                  <a:cubicBezTo>
                    <a:pt x="1573" y="13030"/>
                    <a:pt x="1684" y="13077"/>
                    <a:pt x="1766" y="13147"/>
                  </a:cubicBezTo>
                  <a:cubicBezTo>
                    <a:pt x="2271" y="13640"/>
                    <a:pt x="2776" y="14138"/>
                    <a:pt x="3274" y="14637"/>
                  </a:cubicBezTo>
                  <a:cubicBezTo>
                    <a:pt x="3909" y="15277"/>
                    <a:pt x="4681" y="15590"/>
                    <a:pt x="5566" y="15590"/>
                  </a:cubicBezTo>
                  <a:cubicBezTo>
                    <a:pt x="5613" y="15590"/>
                    <a:pt x="5661" y="15589"/>
                    <a:pt x="5709" y="15587"/>
                  </a:cubicBezTo>
                  <a:cubicBezTo>
                    <a:pt x="5404" y="15452"/>
                    <a:pt x="5093" y="15323"/>
                    <a:pt x="4788" y="15206"/>
                  </a:cubicBezTo>
                  <a:cubicBezTo>
                    <a:pt x="4318" y="15018"/>
                    <a:pt x="3802" y="14919"/>
                    <a:pt x="3521" y="14432"/>
                  </a:cubicBezTo>
                  <a:cubicBezTo>
                    <a:pt x="2946" y="13915"/>
                    <a:pt x="2388" y="13376"/>
                    <a:pt x="1808" y="12865"/>
                  </a:cubicBezTo>
                  <a:cubicBezTo>
                    <a:pt x="1385" y="12484"/>
                    <a:pt x="1186" y="12026"/>
                    <a:pt x="1215" y="11457"/>
                  </a:cubicBezTo>
                  <a:cubicBezTo>
                    <a:pt x="1233" y="11105"/>
                    <a:pt x="1215" y="10748"/>
                    <a:pt x="1215" y="10372"/>
                  </a:cubicBezTo>
                  <a:lnTo>
                    <a:pt x="1215" y="10372"/>
                  </a:lnTo>
                  <a:cubicBezTo>
                    <a:pt x="1374" y="10405"/>
                    <a:pt x="1497" y="10428"/>
                    <a:pt x="1623" y="10454"/>
                  </a:cubicBezTo>
                  <a:lnTo>
                    <a:pt x="1623" y="10454"/>
                  </a:lnTo>
                  <a:cubicBezTo>
                    <a:pt x="1303" y="9809"/>
                    <a:pt x="954" y="9163"/>
                    <a:pt x="658" y="8495"/>
                  </a:cubicBezTo>
                  <a:cubicBezTo>
                    <a:pt x="535" y="8219"/>
                    <a:pt x="505" y="7896"/>
                    <a:pt x="429" y="7568"/>
                  </a:cubicBezTo>
                  <a:lnTo>
                    <a:pt x="429" y="7568"/>
                  </a:lnTo>
                  <a:cubicBezTo>
                    <a:pt x="687" y="7679"/>
                    <a:pt x="881" y="7750"/>
                    <a:pt x="1063" y="7832"/>
                  </a:cubicBezTo>
                  <a:cubicBezTo>
                    <a:pt x="1010" y="7720"/>
                    <a:pt x="951" y="7603"/>
                    <a:pt x="892" y="7486"/>
                  </a:cubicBezTo>
                  <a:cubicBezTo>
                    <a:pt x="458" y="7146"/>
                    <a:pt x="306" y="6664"/>
                    <a:pt x="323" y="6148"/>
                  </a:cubicBezTo>
                  <a:cubicBezTo>
                    <a:pt x="335" y="5650"/>
                    <a:pt x="423" y="5151"/>
                    <a:pt x="482" y="4599"/>
                  </a:cubicBezTo>
                  <a:cubicBezTo>
                    <a:pt x="722" y="4723"/>
                    <a:pt x="892" y="4817"/>
                    <a:pt x="1063" y="4905"/>
                  </a:cubicBezTo>
                  <a:cubicBezTo>
                    <a:pt x="711" y="4224"/>
                    <a:pt x="799" y="3573"/>
                    <a:pt x="1174" y="2933"/>
                  </a:cubicBezTo>
                  <a:cubicBezTo>
                    <a:pt x="1233" y="2833"/>
                    <a:pt x="1292" y="2788"/>
                    <a:pt x="1350" y="2788"/>
                  </a:cubicBezTo>
                  <a:cubicBezTo>
                    <a:pt x="1415" y="2788"/>
                    <a:pt x="1479" y="2841"/>
                    <a:pt x="1544" y="2933"/>
                  </a:cubicBezTo>
                  <a:cubicBezTo>
                    <a:pt x="1590" y="2892"/>
                    <a:pt x="1632" y="2851"/>
                    <a:pt x="1678" y="2810"/>
                  </a:cubicBezTo>
                  <a:cubicBezTo>
                    <a:pt x="1526" y="2523"/>
                    <a:pt x="1485" y="2247"/>
                    <a:pt x="1649" y="1936"/>
                  </a:cubicBezTo>
                  <a:cubicBezTo>
                    <a:pt x="1790" y="1672"/>
                    <a:pt x="1878" y="1379"/>
                    <a:pt x="1984" y="1091"/>
                  </a:cubicBezTo>
                  <a:cubicBezTo>
                    <a:pt x="2124" y="1150"/>
                    <a:pt x="2248" y="1197"/>
                    <a:pt x="2377" y="1250"/>
                  </a:cubicBezTo>
                  <a:cubicBezTo>
                    <a:pt x="2388" y="1191"/>
                    <a:pt x="2394" y="1138"/>
                    <a:pt x="2412" y="1080"/>
                  </a:cubicBezTo>
                  <a:cubicBezTo>
                    <a:pt x="2206" y="751"/>
                    <a:pt x="2294" y="405"/>
                    <a:pt x="2377" y="59"/>
                  </a:cubicBezTo>
                  <a:cubicBezTo>
                    <a:pt x="2353" y="35"/>
                    <a:pt x="2324" y="24"/>
                    <a:pt x="22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16"/>
            <p:cNvSpPr/>
            <p:nvPr/>
          </p:nvSpPr>
          <p:spPr>
            <a:xfrm rot="8962087">
              <a:off x="516238" y="-237597"/>
              <a:ext cx="162158" cy="86531"/>
            </a:xfrm>
            <a:custGeom>
              <a:avLst/>
              <a:gdLst/>
              <a:ahLst/>
              <a:cxnLst/>
              <a:rect l="l" t="t" r="r" b="b"/>
              <a:pathLst>
                <a:path w="3926" h="2095" extrusionOk="0">
                  <a:moveTo>
                    <a:pt x="2241" y="0"/>
                  </a:moveTo>
                  <a:cubicBezTo>
                    <a:pt x="2102" y="694"/>
                    <a:pt x="1712" y="1048"/>
                    <a:pt x="1121" y="1048"/>
                  </a:cubicBezTo>
                  <a:cubicBezTo>
                    <a:pt x="1018" y="1048"/>
                    <a:pt x="908" y="1037"/>
                    <a:pt x="792" y="1015"/>
                  </a:cubicBezTo>
                  <a:cubicBezTo>
                    <a:pt x="534" y="968"/>
                    <a:pt x="264" y="962"/>
                    <a:pt x="0" y="939"/>
                  </a:cubicBezTo>
                  <a:lnTo>
                    <a:pt x="0" y="939"/>
                  </a:lnTo>
                  <a:cubicBezTo>
                    <a:pt x="288" y="1426"/>
                    <a:pt x="798" y="1525"/>
                    <a:pt x="1268" y="1713"/>
                  </a:cubicBezTo>
                  <a:cubicBezTo>
                    <a:pt x="1584" y="1830"/>
                    <a:pt x="1884" y="1965"/>
                    <a:pt x="2194" y="2094"/>
                  </a:cubicBezTo>
                  <a:cubicBezTo>
                    <a:pt x="2769" y="2083"/>
                    <a:pt x="3344" y="2071"/>
                    <a:pt x="3925" y="2059"/>
                  </a:cubicBezTo>
                  <a:cubicBezTo>
                    <a:pt x="3767" y="1402"/>
                    <a:pt x="3503" y="810"/>
                    <a:pt x="2898" y="428"/>
                  </a:cubicBezTo>
                  <a:cubicBezTo>
                    <a:pt x="2840" y="387"/>
                    <a:pt x="2840" y="270"/>
                    <a:pt x="2810" y="194"/>
                  </a:cubicBezTo>
                  <a:lnTo>
                    <a:pt x="2822" y="194"/>
                  </a:lnTo>
                  <a:cubicBezTo>
                    <a:pt x="2634" y="123"/>
                    <a:pt x="2435" y="70"/>
                    <a:pt x="22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16"/>
            <p:cNvSpPr/>
            <p:nvPr/>
          </p:nvSpPr>
          <p:spPr>
            <a:xfrm rot="8962087">
              <a:off x="337971" y="-92712"/>
              <a:ext cx="53075" cy="180331"/>
            </a:xfrm>
            <a:custGeom>
              <a:avLst/>
              <a:gdLst/>
              <a:ahLst/>
              <a:cxnLst/>
              <a:rect l="l" t="t" r="r" b="b"/>
              <a:pathLst>
                <a:path w="1285" h="4366" extrusionOk="0">
                  <a:moveTo>
                    <a:pt x="1127" y="0"/>
                  </a:moveTo>
                  <a:cubicBezTo>
                    <a:pt x="921" y="1015"/>
                    <a:pt x="728" y="2065"/>
                    <a:pt x="475" y="3098"/>
                  </a:cubicBezTo>
                  <a:cubicBezTo>
                    <a:pt x="376" y="3532"/>
                    <a:pt x="159" y="3943"/>
                    <a:pt x="0" y="4365"/>
                  </a:cubicBezTo>
                  <a:lnTo>
                    <a:pt x="417" y="4189"/>
                  </a:lnTo>
                  <a:cubicBezTo>
                    <a:pt x="446" y="4095"/>
                    <a:pt x="475" y="4001"/>
                    <a:pt x="493" y="3919"/>
                  </a:cubicBezTo>
                  <a:cubicBezTo>
                    <a:pt x="827" y="2746"/>
                    <a:pt x="1285" y="1602"/>
                    <a:pt x="1203" y="352"/>
                  </a:cubicBezTo>
                  <a:cubicBezTo>
                    <a:pt x="1197" y="206"/>
                    <a:pt x="1144" y="71"/>
                    <a:pt x="112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16"/>
            <p:cNvSpPr/>
            <p:nvPr/>
          </p:nvSpPr>
          <p:spPr>
            <a:xfrm rot="8962087">
              <a:off x="409237" y="-138285"/>
              <a:ext cx="48490" cy="114906"/>
            </a:xfrm>
            <a:custGeom>
              <a:avLst/>
              <a:gdLst/>
              <a:ahLst/>
              <a:cxnLst/>
              <a:rect l="l" t="t" r="r" b="b"/>
              <a:pathLst>
                <a:path w="1174" h="2782" extrusionOk="0">
                  <a:moveTo>
                    <a:pt x="1174" y="1"/>
                  </a:moveTo>
                  <a:lnTo>
                    <a:pt x="1174" y="1"/>
                  </a:lnTo>
                  <a:cubicBezTo>
                    <a:pt x="1109" y="30"/>
                    <a:pt x="1004" y="42"/>
                    <a:pt x="992" y="89"/>
                  </a:cubicBezTo>
                  <a:cubicBezTo>
                    <a:pt x="652" y="975"/>
                    <a:pt x="329" y="1878"/>
                    <a:pt x="1" y="2770"/>
                  </a:cubicBezTo>
                  <a:cubicBezTo>
                    <a:pt x="94" y="2781"/>
                    <a:pt x="182" y="2781"/>
                    <a:pt x="265" y="2781"/>
                  </a:cubicBezTo>
                  <a:cubicBezTo>
                    <a:pt x="464" y="2224"/>
                    <a:pt x="669" y="1655"/>
                    <a:pt x="851" y="1092"/>
                  </a:cubicBezTo>
                  <a:cubicBezTo>
                    <a:pt x="969" y="734"/>
                    <a:pt x="1062" y="364"/>
                    <a:pt x="117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16"/>
            <p:cNvSpPr/>
            <p:nvPr/>
          </p:nvSpPr>
          <p:spPr>
            <a:xfrm rot="8962087">
              <a:off x="195750" y="-55134"/>
              <a:ext cx="42419" cy="13919"/>
            </a:xfrm>
            <a:custGeom>
              <a:avLst/>
              <a:gdLst/>
              <a:ahLst/>
              <a:cxnLst/>
              <a:rect l="l" t="t" r="r" b="b"/>
              <a:pathLst>
                <a:path w="1027" h="337" extrusionOk="0">
                  <a:moveTo>
                    <a:pt x="517" y="0"/>
                  </a:moveTo>
                  <a:cubicBezTo>
                    <a:pt x="345" y="0"/>
                    <a:pt x="174" y="58"/>
                    <a:pt x="0" y="167"/>
                  </a:cubicBezTo>
                  <a:cubicBezTo>
                    <a:pt x="167" y="281"/>
                    <a:pt x="337" y="337"/>
                    <a:pt x="509" y="337"/>
                  </a:cubicBezTo>
                  <a:cubicBezTo>
                    <a:pt x="681" y="337"/>
                    <a:pt x="854" y="281"/>
                    <a:pt x="1027" y="173"/>
                  </a:cubicBezTo>
                  <a:cubicBezTo>
                    <a:pt x="855" y="56"/>
                    <a:pt x="686" y="0"/>
                    <a:pt x="5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16"/>
            <p:cNvSpPr/>
            <p:nvPr/>
          </p:nvSpPr>
          <p:spPr>
            <a:xfrm rot="8962087">
              <a:off x="392903" y="-146302"/>
              <a:ext cx="31804" cy="12887"/>
            </a:xfrm>
            <a:custGeom>
              <a:avLst/>
              <a:gdLst/>
              <a:ahLst/>
              <a:cxnLst/>
              <a:rect l="l" t="t" r="r" b="b"/>
              <a:pathLst>
                <a:path w="770" h="312" extrusionOk="0">
                  <a:moveTo>
                    <a:pt x="13" y="1"/>
                  </a:moveTo>
                  <a:cubicBezTo>
                    <a:pt x="13" y="59"/>
                    <a:pt x="13" y="112"/>
                    <a:pt x="1" y="171"/>
                  </a:cubicBezTo>
                  <a:cubicBezTo>
                    <a:pt x="109" y="262"/>
                    <a:pt x="215" y="312"/>
                    <a:pt x="333" y="312"/>
                  </a:cubicBezTo>
                  <a:cubicBezTo>
                    <a:pt x="458" y="312"/>
                    <a:pt x="597" y="256"/>
                    <a:pt x="769" y="136"/>
                  </a:cubicBezTo>
                  <a:cubicBezTo>
                    <a:pt x="535" y="77"/>
                    <a:pt x="406" y="48"/>
                    <a:pt x="282" y="18"/>
                  </a:cubicBezTo>
                  <a:cubicBezTo>
                    <a:pt x="189" y="12"/>
                    <a:pt x="101" y="12"/>
                    <a:pt x="1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16"/>
            <p:cNvSpPr/>
            <p:nvPr/>
          </p:nvSpPr>
          <p:spPr>
            <a:xfrm rot="8962087">
              <a:off x="283086" y="-95595"/>
              <a:ext cx="30358" cy="12763"/>
            </a:xfrm>
            <a:custGeom>
              <a:avLst/>
              <a:gdLst/>
              <a:ahLst/>
              <a:cxnLst/>
              <a:rect l="l" t="t" r="r" b="b"/>
              <a:pathLst>
                <a:path w="735" h="309" extrusionOk="0">
                  <a:moveTo>
                    <a:pt x="367" y="0"/>
                  </a:moveTo>
                  <a:cubicBezTo>
                    <a:pt x="244" y="0"/>
                    <a:pt x="121" y="51"/>
                    <a:pt x="1" y="154"/>
                  </a:cubicBezTo>
                  <a:cubicBezTo>
                    <a:pt x="121" y="257"/>
                    <a:pt x="241" y="308"/>
                    <a:pt x="363" y="308"/>
                  </a:cubicBezTo>
                  <a:cubicBezTo>
                    <a:pt x="485" y="308"/>
                    <a:pt x="608" y="257"/>
                    <a:pt x="734" y="154"/>
                  </a:cubicBezTo>
                  <a:cubicBezTo>
                    <a:pt x="614" y="51"/>
                    <a:pt x="491" y="0"/>
                    <a:pt x="36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16"/>
            <p:cNvSpPr/>
            <p:nvPr/>
          </p:nvSpPr>
          <p:spPr>
            <a:xfrm rot="8962087">
              <a:off x="349983" y="-122306"/>
              <a:ext cx="12432" cy="11689"/>
            </a:xfrm>
            <a:custGeom>
              <a:avLst/>
              <a:gdLst/>
              <a:ahLst/>
              <a:cxnLst/>
              <a:rect l="l" t="t" r="r" b="b"/>
              <a:pathLst>
                <a:path w="301" h="283" extrusionOk="0">
                  <a:moveTo>
                    <a:pt x="1" y="1"/>
                  </a:moveTo>
                  <a:cubicBezTo>
                    <a:pt x="101" y="100"/>
                    <a:pt x="195" y="194"/>
                    <a:pt x="300" y="282"/>
                  </a:cubicBezTo>
                  <a:cubicBezTo>
                    <a:pt x="195" y="188"/>
                    <a:pt x="101" y="89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16"/>
            <p:cNvSpPr/>
            <p:nvPr/>
          </p:nvSpPr>
          <p:spPr>
            <a:xfrm rot="8962087">
              <a:off x="1006368" y="255917"/>
              <a:ext cx="40023" cy="109289"/>
            </a:xfrm>
            <a:custGeom>
              <a:avLst/>
              <a:gdLst/>
              <a:ahLst/>
              <a:cxnLst/>
              <a:rect l="l" t="t" r="r" b="b"/>
              <a:pathLst>
                <a:path w="969" h="2646" extrusionOk="0">
                  <a:moveTo>
                    <a:pt x="968" y="0"/>
                  </a:moveTo>
                  <a:lnTo>
                    <a:pt x="834" y="41"/>
                  </a:lnTo>
                  <a:cubicBezTo>
                    <a:pt x="558" y="886"/>
                    <a:pt x="276" y="1737"/>
                    <a:pt x="0" y="2587"/>
                  </a:cubicBezTo>
                  <a:cubicBezTo>
                    <a:pt x="24" y="2611"/>
                    <a:pt x="47" y="2623"/>
                    <a:pt x="77" y="2646"/>
                  </a:cubicBezTo>
                  <a:cubicBezTo>
                    <a:pt x="206" y="2447"/>
                    <a:pt x="370" y="2265"/>
                    <a:pt x="440" y="2053"/>
                  </a:cubicBezTo>
                  <a:cubicBezTo>
                    <a:pt x="640" y="1379"/>
                    <a:pt x="798" y="687"/>
                    <a:pt x="96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16"/>
            <p:cNvSpPr/>
            <p:nvPr/>
          </p:nvSpPr>
          <p:spPr>
            <a:xfrm rot="8962087">
              <a:off x="-312959" y="65779"/>
              <a:ext cx="1155384" cy="1377804"/>
            </a:xfrm>
            <a:custGeom>
              <a:avLst/>
              <a:gdLst/>
              <a:ahLst/>
              <a:cxnLst/>
              <a:rect l="l" t="t" r="r" b="b"/>
              <a:pathLst>
                <a:path w="27973" h="33358" extrusionOk="0">
                  <a:moveTo>
                    <a:pt x="11117" y="2565"/>
                  </a:moveTo>
                  <a:lnTo>
                    <a:pt x="11141" y="2605"/>
                  </a:lnTo>
                  <a:lnTo>
                    <a:pt x="11153" y="2588"/>
                  </a:lnTo>
                  <a:cubicBezTo>
                    <a:pt x="11141" y="2580"/>
                    <a:pt x="11129" y="2572"/>
                    <a:pt x="11117" y="2565"/>
                  </a:cubicBezTo>
                  <a:close/>
                  <a:moveTo>
                    <a:pt x="9393" y="2042"/>
                  </a:moveTo>
                  <a:lnTo>
                    <a:pt x="9393" y="3186"/>
                  </a:lnTo>
                  <a:cubicBezTo>
                    <a:pt x="9000" y="2875"/>
                    <a:pt x="9000" y="2875"/>
                    <a:pt x="9393" y="2042"/>
                  </a:cubicBezTo>
                  <a:close/>
                  <a:moveTo>
                    <a:pt x="8953" y="3344"/>
                  </a:moveTo>
                  <a:cubicBezTo>
                    <a:pt x="9698" y="3667"/>
                    <a:pt x="9757" y="4394"/>
                    <a:pt x="10232" y="4922"/>
                  </a:cubicBezTo>
                  <a:cubicBezTo>
                    <a:pt x="9405" y="4852"/>
                    <a:pt x="8994" y="4312"/>
                    <a:pt x="8953" y="3344"/>
                  </a:cubicBezTo>
                  <a:close/>
                  <a:moveTo>
                    <a:pt x="976" y="5205"/>
                  </a:moveTo>
                  <a:cubicBezTo>
                    <a:pt x="975" y="5210"/>
                    <a:pt x="975" y="5216"/>
                    <a:pt x="975" y="5222"/>
                  </a:cubicBezTo>
                  <a:lnTo>
                    <a:pt x="987" y="5210"/>
                  </a:lnTo>
                  <a:cubicBezTo>
                    <a:pt x="983" y="5208"/>
                    <a:pt x="979" y="5206"/>
                    <a:pt x="976" y="5205"/>
                  </a:cubicBezTo>
                  <a:close/>
                  <a:moveTo>
                    <a:pt x="27421" y="4054"/>
                  </a:moveTo>
                  <a:lnTo>
                    <a:pt x="27421" y="4054"/>
                  </a:lnTo>
                  <a:cubicBezTo>
                    <a:pt x="27728" y="4055"/>
                    <a:pt x="27901" y="4139"/>
                    <a:pt x="27826" y="4524"/>
                  </a:cubicBezTo>
                  <a:cubicBezTo>
                    <a:pt x="27738" y="4975"/>
                    <a:pt x="27720" y="5433"/>
                    <a:pt x="27691" y="5890"/>
                  </a:cubicBezTo>
                  <a:cubicBezTo>
                    <a:pt x="27650" y="6512"/>
                    <a:pt x="27521" y="6659"/>
                    <a:pt x="26922" y="6688"/>
                  </a:cubicBezTo>
                  <a:cubicBezTo>
                    <a:pt x="26865" y="6690"/>
                    <a:pt x="26809" y="6691"/>
                    <a:pt x="26752" y="6691"/>
                  </a:cubicBezTo>
                  <a:cubicBezTo>
                    <a:pt x="26637" y="6691"/>
                    <a:pt x="26521" y="6688"/>
                    <a:pt x="26400" y="6688"/>
                  </a:cubicBezTo>
                  <a:lnTo>
                    <a:pt x="26400" y="6413"/>
                  </a:lnTo>
                  <a:cubicBezTo>
                    <a:pt x="26336" y="6395"/>
                    <a:pt x="26271" y="6383"/>
                    <a:pt x="26154" y="6354"/>
                  </a:cubicBezTo>
                  <a:cubicBezTo>
                    <a:pt x="26218" y="5685"/>
                    <a:pt x="26365" y="5069"/>
                    <a:pt x="27063" y="4729"/>
                  </a:cubicBezTo>
                  <a:cubicBezTo>
                    <a:pt x="27110" y="4682"/>
                    <a:pt x="27163" y="4635"/>
                    <a:pt x="27216" y="4582"/>
                  </a:cubicBezTo>
                  <a:lnTo>
                    <a:pt x="27216" y="4582"/>
                  </a:lnTo>
                  <a:lnTo>
                    <a:pt x="27169" y="4829"/>
                  </a:lnTo>
                  <a:cubicBezTo>
                    <a:pt x="27010" y="5257"/>
                    <a:pt x="26858" y="5691"/>
                    <a:pt x="26693" y="6125"/>
                  </a:cubicBezTo>
                  <a:cubicBezTo>
                    <a:pt x="26981" y="5638"/>
                    <a:pt x="27304" y="5163"/>
                    <a:pt x="27544" y="4653"/>
                  </a:cubicBezTo>
                  <a:cubicBezTo>
                    <a:pt x="27620" y="4512"/>
                    <a:pt x="27474" y="4260"/>
                    <a:pt x="27421" y="4054"/>
                  </a:cubicBezTo>
                  <a:close/>
                  <a:moveTo>
                    <a:pt x="9604" y="5157"/>
                  </a:moveTo>
                  <a:lnTo>
                    <a:pt x="9604" y="5157"/>
                  </a:lnTo>
                  <a:cubicBezTo>
                    <a:pt x="10566" y="5339"/>
                    <a:pt x="10619" y="5380"/>
                    <a:pt x="11229" y="6354"/>
                  </a:cubicBezTo>
                  <a:cubicBezTo>
                    <a:pt x="11118" y="6377"/>
                    <a:pt x="11006" y="6389"/>
                    <a:pt x="10766" y="6418"/>
                  </a:cubicBezTo>
                  <a:cubicBezTo>
                    <a:pt x="11112" y="6653"/>
                    <a:pt x="11435" y="6788"/>
                    <a:pt x="11628" y="7023"/>
                  </a:cubicBezTo>
                  <a:cubicBezTo>
                    <a:pt x="11822" y="7269"/>
                    <a:pt x="11898" y="7621"/>
                    <a:pt x="12051" y="7973"/>
                  </a:cubicBezTo>
                  <a:cubicBezTo>
                    <a:pt x="11895" y="7994"/>
                    <a:pt x="11809" y="8021"/>
                    <a:pt x="11728" y="8021"/>
                  </a:cubicBezTo>
                  <a:cubicBezTo>
                    <a:pt x="11720" y="8021"/>
                    <a:pt x="11712" y="8020"/>
                    <a:pt x="11705" y="8020"/>
                  </a:cubicBezTo>
                  <a:cubicBezTo>
                    <a:pt x="9798" y="7908"/>
                    <a:pt x="10132" y="7903"/>
                    <a:pt x="9751" y="6325"/>
                  </a:cubicBezTo>
                  <a:lnTo>
                    <a:pt x="9751" y="6325"/>
                  </a:lnTo>
                  <a:cubicBezTo>
                    <a:pt x="10027" y="6366"/>
                    <a:pt x="10297" y="6407"/>
                    <a:pt x="10572" y="6442"/>
                  </a:cubicBezTo>
                  <a:cubicBezTo>
                    <a:pt x="10578" y="6413"/>
                    <a:pt x="10590" y="6377"/>
                    <a:pt x="10602" y="6336"/>
                  </a:cubicBezTo>
                  <a:cubicBezTo>
                    <a:pt x="10531" y="6307"/>
                    <a:pt x="10467" y="6266"/>
                    <a:pt x="10396" y="6242"/>
                  </a:cubicBezTo>
                  <a:cubicBezTo>
                    <a:pt x="9575" y="6025"/>
                    <a:pt x="9575" y="6031"/>
                    <a:pt x="9604" y="5157"/>
                  </a:cubicBezTo>
                  <a:close/>
                  <a:moveTo>
                    <a:pt x="646" y="6946"/>
                  </a:moveTo>
                  <a:cubicBezTo>
                    <a:pt x="1016" y="7287"/>
                    <a:pt x="1110" y="7644"/>
                    <a:pt x="1256" y="7967"/>
                  </a:cubicBezTo>
                  <a:lnTo>
                    <a:pt x="1256" y="8143"/>
                  </a:lnTo>
                  <a:cubicBezTo>
                    <a:pt x="1221" y="8120"/>
                    <a:pt x="1174" y="8108"/>
                    <a:pt x="1139" y="8084"/>
                  </a:cubicBezTo>
                  <a:cubicBezTo>
                    <a:pt x="963" y="8008"/>
                    <a:pt x="793" y="7944"/>
                    <a:pt x="582" y="7867"/>
                  </a:cubicBezTo>
                  <a:cubicBezTo>
                    <a:pt x="605" y="7586"/>
                    <a:pt x="617" y="7328"/>
                    <a:pt x="646" y="6946"/>
                  </a:cubicBezTo>
                  <a:close/>
                  <a:moveTo>
                    <a:pt x="20551" y="6594"/>
                  </a:moveTo>
                  <a:lnTo>
                    <a:pt x="20551" y="6594"/>
                  </a:lnTo>
                  <a:cubicBezTo>
                    <a:pt x="20394" y="7416"/>
                    <a:pt x="19953" y="7914"/>
                    <a:pt x="19630" y="8473"/>
                  </a:cubicBezTo>
                  <a:lnTo>
                    <a:pt x="19630" y="8473"/>
                  </a:lnTo>
                  <a:lnTo>
                    <a:pt x="19243" y="8513"/>
                  </a:lnTo>
                  <a:cubicBezTo>
                    <a:pt x="19208" y="8530"/>
                    <a:pt x="19161" y="8536"/>
                    <a:pt x="19126" y="8554"/>
                  </a:cubicBezTo>
                  <a:cubicBezTo>
                    <a:pt x="19149" y="8524"/>
                    <a:pt x="19161" y="8495"/>
                    <a:pt x="19184" y="8466"/>
                  </a:cubicBezTo>
                  <a:cubicBezTo>
                    <a:pt x="19419" y="7750"/>
                    <a:pt x="19759" y="7105"/>
                    <a:pt x="20551" y="6594"/>
                  </a:cubicBezTo>
                  <a:close/>
                  <a:moveTo>
                    <a:pt x="20553" y="8343"/>
                  </a:moveTo>
                  <a:cubicBezTo>
                    <a:pt x="21261" y="8343"/>
                    <a:pt x="21939" y="8572"/>
                    <a:pt x="22616" y="8847"/>
                  </a:cubicBezTo>
                  <a:cubicBezTo>
                    <a:pt x="22617" y="8847"/>
                    <a:pt x="22618" y="8848"/>
                    <a:pt x="22620" y="8848"/>
                  </a:cubicBezTo>
                  <a:cubicBezTo>
                    <a:pt x="22636" y="8848"/>
                    <a:pt x="22662" y="8825"/>
                    <a:pt x="22687" y="8801"/>
                  </a:cubicBezTo>
                  <a:lnTo>
                    <a:pt x="22687" y="8801"/>
                  </a:lnTo>
                  <a:cubicBezTo>
                    <a:pt x="22666" y="8866"/>
                    <a:pt x="22649" y="8933"/>
                    <a:pt x="22604" y="8964"/>
                  </a:cubicBezTo>
                  <a:cubicBezTo>
                    <a:pt x="22388" y="9093"/>
                    <a:pt x="22024" y="9151"/>
                    <a:pt x="21621" y="9151"/>
                  </a:cubicBezTo>
                  <a:cubicBezTo>
                    <a:pt x="20886" y="9151"/>
                    <a:pt x="20020" y="8958"/>
                    <a:pt x="19683" y="8648"/>
                  </a:cubicBezTo>
                  <a:cubicBezTo>
                    <a:pt x="19649" y="8619"/>
                    <a:pt x="19653" y="8536"/>
                    <a:pt x="19643" y="8478"/>
                  </a:cubicBezTo>
                  <a:lnTo>
                    <a:pt x="19643" y="8478"/>
                  </a:lnTo>
                  <a:cubicBezTo>
                    <a:pt x="19953" y="8383"/>
                    <a:pt x="20256" y="8343"/>
                    <a:pt x="20553" y="8343"/>
                  </a:cubicBezTo>
                  <a:close/>
                  <a:moveTo>
                    <a:pt x="11366" y="8202"/>
                  </a:moveTo>
                  <a:cubicBezTo>
                    <a:pt x="12007" y="8202"/>
                    <a:pt x="12275" y="8507"/>
                    <a:pt x="12630" y="9347"/>
                  </a:cubicBezTo>
                  <a:lnTo>
                    <a:pt x="12630" y="9347"/>
                  </a:lnTo>
                  <a:cubicBezTo>
                    <a:pt x="12548" y="9359"/>
                    <a:pt x="12469" y="9365"/>
                    <a:pt x="12394" y="9365"/>
                  </a:cubicBezTo>
                  <a:cubicBezTo>
                    <a:pt x="11618" y="9365"/>
                    <a:pt x="11179" y="8738"/>
                    <a:pt x="10613" y="8290"/>
                  </a:cubicBezTo>
                  <a:cubicBezTo>
                    <a:pt x="10913" y="8234"/>
                    <a:pt x="11159" y="8202"/>
                    <a:pt x="11366" y="8202"/>
                  </a:cubicBezTo>
                  <a:close/>
                  <a:moveTo>
                    <a:pt x="2295" y="6600"/>
                  </a:moveTo>
                  <a:lnTo>
                    <a:pt x="2295" y="6600"/>
                  </a:lnTo>
                  <a:cubicBezTo>
                    <a:pt x="2876" y="6852"/>
                    <a:pt x="3151" y="7375"/>
                    <a:pt x="3052" y="7973"/>
                  </a:cubicBezTo>
                  <a:cubicBezTo>
                    <a:pt x="2981" y="8436"/>
                    <a:pt x="2934" y="8906"/>
                    <a:pt x="2870" y="9416"/>
                  </a:cubicBezTo>
                  <a:cubicBezTo>
                    <a:pt x="1902" y="8712"/>
                    <a:pt x="1720" y="7862"/>
                    <a:pt x="2295" y="6600"/>
                  </a:cubicBezTo>
                  <a:close/>
                  <a:moveTo>
                    <a:pt x="18422" y="8800"/>
                  </a:moveTo>
                  <a:lnTo>
                    <a:pt x="18422" y="8800"/>
                  </a:lnTo>
                  <a:cubicBezTo>
                    <a:pt x="18302" y="8993"/>
                    <a:pt x="18183" y="9170"/>
                    <a:pt x="18069" y="9352"/>
                  </a:cubicBezTo>
                  <a:lnTo>
                    <a:pt x="18069" y="9352"/>
                  </a:lnTo>
                  <a:cubicBezTo>
                    <a:pt x="17934" y="9381"/>
                    <a:pt x="17794" y="9404"/>
                    <a:pt x="17653" y="9434"/>
                  </a:cubicBezTo>
                  <a:cubicBezTo>
                    <a:pt x="17682" y="8947"/>
                    <a:pt x="17759" y="8882"/>
                    <a:pt x="18422" y="8800"/>
                  </a:cubicBezTo>
                  <a:close/>
                  <a:moveTo>
                    <a:pt x="12637" y="9357"/>
                  </a:moveTo>
                  <a:lnTo>
                    <a:pt x="12637" y="9357"/>
                  </a:lnTo>
                  <a:cubicBezTo>
                    <a:pt x="12660" y="9380"/>
                    <a:pt x="12686" y="9407"/>
                    <a:pt x="12702" y="9434"/>
                  </a:cubicBezTo>
                  <a:cubicBezTo>
                    <a:pt x="12684" y="9440"/>
                    <a:pt x="12661" y="9440"/>
                    <a:pt x="12637" y="9440"/>
                  </a:cubicBezTo>
                  <a:lnTo>
                    <a:pt x="12637" y="9357"/>
                  </a:lnTo>
                  <a:close/>
                  <a:moveTo>
                    <a:pt x="13343" y="6432"/>
                  </a:moveTo>
                  <a:lnTo>
                    <a:pt x="13343" y="6432"/>
                  </a:lnTo>
                  <a:cubicBezTo>
                    <a:pt x="13373" y="6944"/>
                    <a:pt x="13435" y="7461"/>
                    <a:pt x="13423" y="7973"/>
                  </a:cubicBezTo>
                  <a:cubicBezTo>
                    <a:pt x="13412" y="8495"/>
                    <a:pt x="13318" y="9005"/>
                    <a:pt x="13259" y="9528"/>
                  </a:cubicBezTo>
                  <a:cubicBezTo>
                    <a:pt x="13206" y="9539"/>
                    <a:pt x="13148" y="9557"/>
                    <a:pt x="13101" y="9569"/>
                  </a:cubicBezTo>
                  <a:cubicBezTo>
                    <a:pt x="12925" y="9228"/>
                    <a:pt x="12620" y="8882"/>
                    <a:pt x="12614" y="8530"/>
                  </a:cubicBezTo>
                  <a:cubicBezTo>
                    <a:pt x="12608" y="8084"/>
                    <a:pt x="12813" y="7621"/>
                    <a:pt x="12966" y="7181"/>
                  </a:cubicBezTo>
                  <a:cubicBezTo>
                    <a:pt x="13057" y="6918"/>
                    <a:pt x="13216" y="6677"/>
                    <a:pt x="13343" y="6432"/>
                  </a:cubicBezTo>
                  <a:close/>
                  <a:moveTo>
                    <a:pt x="19434" y="8971"/>
                  </a:moveTo>
                  <a:cubicBezTo>
                    <a:pt x="19597" y="8971"/>
                    <a:pt x="19766" y="8995"/>
                    <a:pt x="19941" y="9052"/>
                  </a:cubicBezTo>
                  <a:cubicBezTo>
                    <a:pt x="20029" y="9082"/>
                    <a:pt x="20117" y="9117"/>
                    <a:pt x="20199" y="9170"/>
                  </a:cubicBezTo>
                  <a:cubicBezTo>
                    <a:pt x="20234" y="9193"/>
                    <a:pt x="20252" y="9252"/>
                    <a:pt x="20287" y="9299"/>
                  </a:cubicBezTo>
                  <a:cubicBezTo>
                    <a:pt x="19618" y="9434"/>
                    <a:pt x="18967" y="9575"/>
                    <a:pt x="18316" y="9692"/>
                  </a:cubicBezTo>
                  <a:cubicBezTo>
                    <a:pt x="18268" y="9699"/>
                    <a:pt x="18223" y="9703"/>
                    <a:pt x="18183" y="9703"/>
                  </a:cubicBezTo>
                  <a:cubicBezTo>
                    <a:pt x="17995" y="9703"/>
                    <a:pt x="17904" y="9617"/>
                    <a:pt x="18059" y="9369"/>
                  </a:cubicBezTo>
                  <a:lnTo>
                    <a:pt x="18059" y="9369"/>
                  </a:lnTo>
                  <a:cubicBezTo>
                    <a:pt x="18506" y="9185"/>
                    <a:pt x="18947" y="8971"/>
                    <a:pt x="19434" y="8971"/>
                  </a:cubicBezTo>
                  <a:close/>
                  <a:moveTo>
                    <a:pt x="12432" y="9680"/>
                  </a:moveTo>
                  <a:lnTo>
                    <a:pt x="12432" y="9680"/>
                  </a:lnTo>
                  <a:cubicBezTo>
                    <a:pt x="12485" y="9704"/>
                    <a:pt x="12532" y="9733"/>
                    <a:pt x="12585" y="9756"/>
                  </a:cubicBezTo>
                  <a:cubicBezTo>
                    <a:pt x="12661" y="9774"/>
                    <a:pt x="12725" y="9797"/>
                    <a:pt x="12796" y="9821"/>
                  </a:cubicBezTo>
                  <a:cubicBezTo>
                    <a:pt x="12937" y="9938"/>
                    <a:pt x="13077" y="10050"/>
                    <a:pt x="13206" y="10167"/>
                  </a:cubicBezTo>
                  <a:cubicBezTo>
                    <a:pt x="13247" y="10232"/>
                    <a:pt x="13283" y="10290"/>
                    <a:pt x="13318" y="10349"/>
                  </a:cubicBezTo>
                  <a:cubicBezTo>
                    <a:pt x="13323" y="10350"/>
                    <a:pt x="13329" y="10350"/>
                    <a:pt x="13335" y="10351"/>
                  </a:cubicBezTo>
                  <a:lnTo>
                    <a:pt x="13335" y="10351"/>
                  </a:lnTo>
                  <a:cubicBezTo>
                    <a:pt x="13321" y="10352"/>
                    <a:pt x="13308" y="10353"/>
                    <a:pt x="13294" y="10355"/>
                  </a:cubicBezTo>
                  <a:lnTo>
                    <a:pt x="13101" y="10267"/>
                  </a:lnTo>
                  <a:cubicBezTo>
                    <a:pt x="12960" y="10167"/>
                    <a:pt x="12819" y="10056"/>
                    <a:pt x="12678" y="9950"/>
                  </a:cubicBezTo>
                  <a:cubicBezTo>
                    <a:pt x="12637" y="9891"/>
                    <a:pt x="12590" y="9844"/>
                    <a:pt x="12549" y="9786"/>
                  </a:cubicBezTo>
                  <a:cubicBezTo>
                    <a:pt x="12502" y="9756"/>
                    <a:pt x="12467" y="9715"/>
                    <a:pt x="12432" y="9680"/>
                  </a:cubicBezTo>
                  <a:close/>
                  <a:moveTo>
                    <a:pt x="3304" y="7334"/>
                  </a:moveTo>
                  <a:cubicBezTo>
                    <a:pt x="4019" y="7445"/>
                    <a:pt x="4389" y="8026"/>
                    <a:pt x="4242" y="8917"/>
                  </a:cubicBezTo>
                  <a:cubicBezTo>
                    <a:pt x="4190" y="9205"/>
                    <a:pt x="4125" y="9492"/>
                    <a:pt x="4072" y="9780"/>
                  </a:cubicBezTo>
                  <a:cubicBezTo>
                    <a:pt x="4019" y="10050"/>
                    <a:pt x="3978" y="10325"/>
                    <a:pt x="3920" y="10672"/>
                  </a:cubicBezTo>
                  <a:cubicBezTo>
                    <a:pt x="3169" y="10091"/>
                    <a:pt x="3034" y="9346"/>
                    <a:pt x="3104" y="8530"/>
                  </a:cubicBezTo>
                  <a:cubicBezTo>
                    <a:pt x="3140" y="8126"/>
                    <a:pt x="3233" y="7732"/>
                    <a:pt x="3304" y="7334"/>
                  </a:cubicBezTo>
                  <a:close/>
                  <a:moveTo>
                    <a:pt x="4330" y="7879"/>
                  </a:moveTo>
                  <a:lnTo>
                    <a:pt x="4330" y="7879"/>
                  </a:lnTo>
                  <a:cubicBezTo>
                    <a:pt x="4738" y="8060"/>
                    <a:pt x="5025" y="8194"/>
                    <a:pt x="5299" y="8317"/>
                  </a:cubicBezTo>
                  <a:lnTo>
                    <a:pt x="5299" y="8317"/>
                  </a:lnTo>
                  <a:cubicBezTo>
                    <a:pt x="5363" y="9031"/>
                    <a:pt x="5251" y="9722"/>
                    <a:pt x="4982" y="10384"/>
                  </a:cubicBezTo>
                  <a:cubicBezTo>
                    <a:pt x="4776" y="10894"/>
                    <a:pt x="4618" y="11411"/>
                    <a:pt x="4424" y="11956"/>
                  </a:cubicBezTo>
                  <a:cubicBezTo>
                    <a:pt x="4119" y="11370"/>
                    <a:pt x="3961" y="10777"/>
                    <a:pt x="4166" y="10144"/>
                  </a:cubicBezTo>
                  <a:cubicBezTo>
                    <a:pt x="4401" y="9428"/>
                    <a:pt x="4682" y="8724"/>
                    <a:pt x="4330" y="7879"/>
                  </a:cubicBezTo>
                  <a:close/>
                  <a:moveTo>
                    <a:pt x="517" y="8243"/>
                  </a:moveTo>
                  <a:lnTo>
                    <a:pt x="517" y="8243"/>
                  </a:lnTo>
                  <a:cubicBezTo>
                    <a:pt x="1309" y="8290"/>
                    <a:pt x="1661" y="8548"/>
                    <a:pt x="2482" y="9674"/>
                  </a:cubicBezTo>
                  <a:cubicBezTo>
                    <a:pt x="2189" y="9616"/>
                    <a:pt x="1925" y="9575"/>
                    <a:pt x="1673" y="9498"/>
                  </a:cubicBezTo>
                  <a:cubicBezTo>
                    <a:pt x="1432" y="9416"/>
                    <a:pt x="1198" y="9305"/>
                    <a:pt x="957" y="9211"/>
                  </a:cubicBezTo>
                  <a:cubicBezTo>
                    <a:pt x="928" y="9252"/>
                    <a:pt x="904" y="9293"/>
                    <a:pt x="881" y="9340"/>
                  </a:cubicBezTo>
                  <a:cubicBezTo>
                    <a:pt x="1051" y="9440"/>
                    <a:pt x="1215" y="9563"/>
                    <a:pt x="1391" y="9639"/>
                  </a:cubicBezTo>
                  <a:cubicBezTo>
                    <a:pt x="1661" y="9745"/>
                    <a:pt x="1937" y="9827"/>
                    <a:pt x="2218" y="9927"/>
                  </a:cubicBezTo>
                  <a:cubicBezTo>
                    <a:pt x="3157" y="10237"/>
                    <a:pt x="3785" y="10865"/>
                    <a:pt x="4102" y="11810"/>
                  </a:cubicBezTo>
                  <a:cubicBezTo>
                    <a:pt x="4266" y="12285"/>
                    <a:pt x="4430" y="12754"/>
                    <a:pt x="4624" y="13300"/>
                  </a:cubicBezTo>
                  <a:lnTo>
                    <a:pt x="4278" y="13300"/>
                  </a:lnTo>
                  <a:cubicBezTo>
                    <a:pt x="3797" y="12806"/>
                    <a:pt x="3149" y="12683"/>
                    <a:pt x="2518" y="12572"/>
                  </a:cubicBezTo>
                  <a:cubicBezTo>
                    <a:pt x="1344" y="12367"/>
                    <a:pt x="822" y="11569"/>
                    <a:pt x="570" y="10513"/>
                  </a:cubicBezTo>
                  <a:cubicBezTo>
                    <a:pt x="558" y="10472"/>
                    <a:pt x="599" y="10425"/>
                    <a:pt x="611" y="10378"/>
                  </a:cubicBezTo>
                  <a:lnTo>
                    <a:pt x="611" y="10237"/>
                  </a:lnTo>
                  <a:cubicBezTo>
                    <a:pt x="353" y="9586"/>
                    <a:pt x="365" y="8917"/>
                    <a:pt x="517" y="8243"/>
                  </a:cubicBezTo>
                  <a:close/>
                  <a:moveTo>
                    <a:pt x="5691" y="8976"/>
                  </a:moveTo>
                  <a:cubicBezTo>
                    <a:pt x="5996" y="9252"/>
                    <a:pt x="6126" y="9663"/>
                    <a:pt x="6155" y="10085"/>
                  </a:cubicBezTo>
                  <a:cubicBezTo>
                    <a:pt x="6190" y="10648"/>
                    <a:pt x="6237" y="11200"/>
                    <a:pt x="5908" y="11757"/>
                  </a:cubicBezTo>
                  <a:cubicBezTo>
                    <a:pt x="5556" y="12344"/>
                    <a:pt x="5392" y="13047"/>
                    <a:pt x="5117" y="13804"/>
                  </a:cubicBezTo>
                  <a:cubicBezTo>
                    <a:pt x="4594" y="12924"/>
                    <a:pt x="4618" y="12126"/>
                    <a:pt x="4882" y="11311"/>
                  </a:cubicBezTo>
                  <a:cubicBezTo>
                    <a:pt x="5128" y="10531"/>
                    <a:pt x="5416" y="9762"/>
                    <a:pt x="5691" y="8976"/>
                  </a:cubicBezTo>
                  <a:close/>
                  <a:moveTo>
                    <a:pt x="2107" y="12772"/>
                  </a:moveTo>
                  <a:cubicBezTo>
                    <a:pt x="2629" y="12778"/>
                    <a:pt x="3122" y="12924"/>
                    <a:pt x="3609" y="13106"/>
                  </a:cubicBezTo>
                  <a:cubicBezTo>
                    <a:pt x="3830" y="13188"/>
                    <a:pt x="4056" y="13240"/>
                    <a:pt x="4277" y="13304"/>
                  </a:cubicBezTo>
                  <a:lnTo>
                    <a:pt x="4277" y="13304"/>
                  </a:lnTo>
                  <a:cubicBezTo>
                    <a:pt x="4754" y="13656"/>
                    <a:pt x="4941" y="14193"/>
                    <a:pt x="5105" y="14725"/>
                  </a:cubicBezTo>
                  <a:cubicBezTo>
                    <a:pt x="5134" y="14825"/>
                    <a:pt x="5040" y="14960"/>
                    <a:pt x="5005" y="15077"/>
                  </a:cubicBezTo>
                  <a:cubicBezTo>
                    <a:pt x="5007" y="15079"/>
                    <a:pt x="5010" y="15081"/>
                    <a:pt x="5012" y="15082"/>
                  </a:cubicBezTo>
                  <a:lnTo>
                    <a:pt x="5012" y="15082"/>
                  </a:lnTo>
                  <a:cubicBezTo>
                    <a:pt x="4595" y="14914"/>
                    <a:pt x="4190" y="14724"/>
                    <a:pt x="3767" y="14596"/>
                  </a:cubicBezTo>
                  <a:cubicBezTo>
                    <a:pt x="3186" y="14420"/>
                    <a:pt x="2594" y="14274"/>
                    <a:pt x="2107" y="13804"/>
                  </a:cubicBezTo>
                  <a:lnTo>
                    <a:pt x="2107" y="12772"/>
                  </a:lnTo>
                  <a:close/>
                  <a:moveTo>
                    <a:pt x="18591" y="15442"/>
                  </a:moveTo>
                  <a:lnTo>
                    <a:pt x="18591" y="15442"/>
                  </a:lnTo>
                  <a:cubicBezTo>
                    <a:pt x="18586" y="15454"/>
                    <a:pt x="18580" y="15465"/>
                    <a:pt x="18574" y="15476"/>
                  </a:cubicBezTo>
                  <a:lnTo>
                    <a:pt x="18592" y="15482"/>
                  </a:lnTo>
                  <a:cubicBezTo>
                    <a:pt x="18592" y="15469"/>
                    <a:pt x="18591" y="15455"/>
                    <a:pt x="18591" y="15442"/>
                  </a:cubicBezTo>
                  <a:close/>
                  <a:moveTo>
                    <a:pt x="6331" y="11499"/>
                  </a:moveTo>
                  <a:cubicBezTo>
                    <a:pt x="6906" y="12426"/>
                    <a:pt x="6970" y="13364"/>
                    <a:pt x="6595" y="14344"/>
                  </a:cubicBezTo>
                  <a:cubicBezTo>
                    <a:pt x="6700" y="14250"/>
                    <a:pt x="6835" y="14168"/>
                    <a:pt x="6888" y="14051"/>
                  </a:cubicBezTo>
                  <a:cubicBezTo>
                    <a:pt x="6982" y="13839"/>
                    <a:pt x="7029" y="13605"/>
                    <a:pt x="7099" y="13364"/>
                  </a:cubicBezTo>
                  <a:cubicBezTo>
                    <a:pt x="7862" y="13892"/>
                    <a:pt x="7915" y="13992"/>
                    <a:pt x="7645" y="14749"/>
                  </a:cubicBezTo>
                  <a:cubicBezTo>
                    <a:pt x="7504" y="15130"/>
                    <a:pt x="7305" y="15500"/>
                    <a:pt x="7146" y="15881"/>
                  </a:cubicBezTo>
                  <a:cubicBezTo>
                    <a:pt x="6970" y="16298"/>
                    <a:pt x="6800" y="16720"/>
                    <a:pt x="6624" y="17148"/>
                  </a:cubicBezTo>
                  <a:cubicBezTo>
                    <a:pt x="6532" y="17131"/>
                    <a:pt x="6416" y="17125"/>
                    <a:pt x="6306" y="17113"/>
                  </a:cubicBezTo>
                  <a:lnTo>
                    <a:pt x="6306" y="17113"/>
                  </a:lnTo>
                  <a:cubicBezTo>
                    <a:pt x="6290" y="16975"/>
                    <a:pt x="6288" y="16817"/>
                    <a:pt x="6219" y="16702"/>
                  </a:cubicBezTo>
                  <a:cubicBezTo>
                    <a:pt x="5979" y="16280"/>
                    <a:pt x="5867" y="15869"/>
                    <a:pt x="6120" y="15400"/>
                  </a:cubicBezTo>
                  <a:cubicBezTo>
                    <a:pt x="6184" y="15271"/>
                    <a:pt x="6155" y="15077"/>
                    <a:pt x="6167" y="14919"/>
                  </a:cubicBezTo>
                  <a:lnTo>
                    <a:pt x="6167" y="14919"/>
                  </a:lnTo>
                  <a:cubicBezTo>
                    <a:pt x="6043" y="15136"/>
                    <a:pt x="5920" y="15365"/>
                    <a:pt x="5768" y="15629"/>
                  </a:cubicBezTo>
                  <a:cubicBezTo>
                    <a:pt x="5298" y="14854"/>
                    <a:pt x="5075" y="14109"/>
                    <a:pt x="5586" y="13247"/>
                  </a:cubicBezTo>
                  <a:cubicBezTo>
                    <a:pt x="5897" y="12713"/>
                    <a:pt x="6084" y="12103"/>
                    <a:pt x="6331" y="11499"/>
                  </a:cubicBezTo>
                  <a:close/>
                  <a:moveTo>
                    <a:pt x="8155" y="14279"/>
                  </a:moveTo>
                  <a:cubicBezTo>
                    <a:pt x="9100" y="14860"/>
                    <a:pt x="9200" y="15365"/>
                    <a:pt x="8484" y="16280"/>
                  </a:cubicBezTo>
                  <a:cubicBezTo>
                    <a:pt x="8437" y="16356"/>
                    <a:pt x="8408" y="16450"/>
                    <a:pt x="8367" y="16538"/>
                  </a:cubicBezTo>
                  <a:cubicBezTo>
                    <a:pt x="8374" y="16538"/>
                    <a:pt x="8382" y="16537"/>
                    <a:pt x="8390" y="16537"/>
                  </a:cubicBezTo>
                  <a:cubicBezTo>
                    <a:pt x="8437" y="16537"/>
                    <a:pt x="8491" y="16544"/>
                    <a:pt x="8539" y="16544"/>
                  </a:cubicBezTo>
                  <a:cubicBezTo>
                    <a:pt x="8583" y="16544"/>
                    <a:pt x="8621" y="16538"/>
                    <a:pt x="8642" y="16515"/>
                  </a:cubicBezTo>
                  <a:cubicBezTo>
                    <a:pt x="8836" y="16262"/>
                    <a:pt x="9012" y="15975"/>
                    <a:pt x="9299" y="15547"/>
                  </a:cubicBezTo>
                  <a:lnTo>
                    <a:pt x="9299" y="15547"/>
                  </a:lnTo>
                  <a:cubicBezTo>
                    <a:pt x="9247" y="16163"/>
                    <a:pt x="9211" y="16603"/>
                    <a:pt x="9176" y="17101"/>
                  </a:cubicBezTo>
                  <a:cubicBezTo>
                    <a:pt x="8789" y="16972"/>
                    <a:pt x="8413" y="17066"/>
                    <a:pt x="8232" y="16679"/>
                  </a:cubicBezTo>
                  <a:cubicBezTo>
                    <a:pt x="7821" y="17001"/>
                    <a:pt x="7410" y="17330"/>
                    <a:pt x="6947" y="17700"/>
                  </a:cubicBezTo>
                  <a:cubicBezTo>
                    <a:pt x="6788" y="17324"/>
                    <a:pt x="6900" y="17013"/>
                    <a:pt x="7041" y="16714"/>
                  </a:cubicBezTo>
                  <a:cubicBezTo>
                    <a:pt x="7410" y="15899"/>
                    <a:pt x="7780" y="15089"/>
                    <a:pt x="8155" y="14279"/>
                  </a:cubicBezTo>
                  <a:close/>
                  <a:moveTo>
                    <a:pt x="1919" y="14121"/>
                  </a:moveTo>
                  <a:cubicBezTo>
                    <a:pt x="2977" y="14653"/>
                    <a:pt x="3995" y="14882"/>
                    <a:pt x="5018" y="15087"/>
                  </a:cubicBezTo>
                  <a:lnTo>
                    <a:pt x="5018" y="15087"/>
                  </a:lnTo>
                  <a:cubicBezTo>
                    <a:pt x="5281" y="15284"/>
                    <a:pt x="5476" y="15523"/>
                    <a:pt x="5562" y="15863"/>
                  </a:cubicBezTo>
                  <a:cubicBezTo>
                    <a:pt x="5627" y="16110"/>
                    <a:pt x="5768" y="16339"/>
                    <a:pt x="5867" y="16585"/>
                  </a:cubicBezTo>
                  <a:cubicBezTo>
                    <a:pt x="5891" y="16737"/>
                    <a:pt x="5914" y="16896"/>
                    <a:pt x="5944" y="17089"/>
                  </a:cubicBezTo>
                  <a:cubicBezTo>
                    <a:pt x="6038" y="17095"/>
                    <a:pt x="6178" y="17113"/>
                    <a:pt x="6307" y="17125"/>
                  </a:cubicBezTo>
                  <a:cubicBezTo>
                    <a:pt x="6307" y="17124"/>
                    <a:pt x="6307" y="17123"/>
                    <a:pt x="6307" y="17122"/>
                  </a:cubicBezTo>
                  <a:lnTo>
                    <a:pt x="6307" y="17122"/>
                  </a:lnTo>
                  <a:cubicBezTo>
                    <a:pt x="6504" y="17442"/>
                    <a:pt x="6691" y="17762"/>
                    <a:pt x="6953" y="18187"/>
                  </a:cubicBezTo>
                  <a:cubicBezTo>
                    <a:pt x="6654" y="18157"/>
                    <a:pt x="6501" y="18145"/>
                    <a:pt x="6348" y="18122"/>
                  </a:cubicBezTo>
                  <a:cubicBezTo>
                    <a:pt x="5826" y="18034"/>
                    <a:pt x="5304" y="17905"/>
                    <a:pt x="4776" y="17864"/>
                  </a:cubicBezTo>
                  <a:cubicBezTo>
                    <a:pt x="4137" y="17811"/>
                    <a:pt x="3550" y="17647"/>
                    <a:pt x="2964" y="17389"/>
                  </a:cubicBezTo>
                  <a:cubicBezTo>
                    <a:pt x="2394" y="17136"/>
                    <a:pt x="2213" y="16708"/>
                    <a:pt x="2154" y="16039"/>
                  </a:cubicBezTo>
                  <a:lnTo>
                    <a:pt x="2154" y="16039"/>
                  </a:lnTo>
                  <a:cubicBezTo>
                    <a:pt x="2400" y="16133"/>
                    <a:pt x="2594" y="16221"/>
                    <a:pt x="2782" y="16274"/>
                  </a:cubicBezTo>
                  <a:cubicBezTo>
                    <a:pt x="3316" y="16421"/>
                    <a:pt x="3855" y="16556"/>
                    <a:pt x="4389" y="16673"/>
                  </a:cubicBezTo>
                  <a:cubicBezTo>
                    <a:pt x="4677" y="16732"/>
                    <a:pt x="4970" y="16767"/>
                    <a:pt x="5251" y="16779"/>
                  </a:cubicBezTo>
                  <a:cubicBezTo>
                    <a:pt x="5260" y="16779"/>
                    <a:pt x="5268" y="16779"/>
                    <a:pt x="5277" y="16779"/>
                  </a:cubicBezTo>
                  <a:cubicBezTo>
                    <a:pt x="5416" y="16779"/>
                    <a:pt x="5565" y="16736"/>
                    <a:pt x="5709" y="16708"/>
                  </a:cubicBezTo>
                  <a:cubicBezTo>
                    <a:pt x="5304" y="16644"/>
                    <a:pt x="4894" y="16603"/>
                    <a:pt x="4501" y="16503"/>
                  </a:cubicBezTo>
                  <a:cubicBezTo>
                    <a:pt x="3709" y="16298"/>
                    <a:pt x="2922" y="16063"/>
                    <a:pt x="2095" y="15828"/>
                  </a:cubicBezTo>
                  <a:cubicBezTo>
                    <a:pt x="2037" y="15253"/>
                    <a:pt x="1984" y="14755"/>
                    <a:pt x="1919" y="14121"/>
                  </a:cubicBezTo>
                  <a:close/>
                  <a:moveTo>
                    <a:pt x="4800" y="19530"/>
                  </a:moveTo>
                  <a:lnTo>
                    <a:pt x="4835" y="19553"/>
                  </a:lnTo>
                  <a:lnTo>
                    <a:pt x="4800" y="19565"/>
                  </a:lnTo>
                  <a:lnTo>
                    <a:pt x="4800" y="19530"/>
                  </a:lnTo>
                  <a:close/>
                  <a:moveTo>
                    <a:pt x="2717" y="17529"/>
                  </a:moveTo>
                  <a:lnTo>
                    <a:pt x="2717" y="17529"/>
                  </a:lnTo>
                  <a:cubicBezTo>
                    <a:pt x="3726" y="18063"/>
                    <a:pt x="4776" y="18052"/>
                    <a:pt x="5815" y="18181"/>
                  </a:cubicBezTo>
                  <a:cubicBezTo>
                    <a:pt x="6888" y="18316"/>
                    <a:pt x="6800" y="18386"/>
                    <a:pt x="6912" y="19612"/>
                  </a:cubicBezTo>
                  <a:cubicBezTo>
                    <a:pt x="6712" y="19589"/>
                    <a:pt x="6536" y="19577"/>
                    <a:pt x="6360" y="19548"/>
                  </a:cubicBezTo>
                  <a:cubicBezTo>
                    <a:pt x="5979" y="19471"/>
                    <a:pt x="5598" y="19360"/>
                    <a:pt x="5216" y="19330"/>
                  </a:cubicBezTo>
                  <a:cubicBezTo>
                    <a:pt x="4043" y="19254"/>
                    <a:pt x="3280" y="18744"/>
                    <a:pt x="2717" y="17529"/>
                  </a:cubicBezTo>
                  <a:close/>
                  <a:moveTo>
                    <a:pt x="5308" y="19573"/>
                  </a:moveTo>
                  <a:cubicBezTo>
                    <a:pt x="5766" y="19573"/>
                    <a:pt x="6178" y="19708"/>
                    <a:pt x="6595" y="19759"/>
                  </a:cubicBezTo>
                  <a:cubicBezTo>
                    <a:pt x="7246" y="19841"/>
                    <a:pt x="7363" y="20492"/>
                    <a:pt x="7745" y="20873"/>
                  </a:cubicBezTo>
                  <a:cubicBezTo>
                    <a:pt x="6642" y="20850"/>
                    <a:pt x="5691" y="20545"/>
                    <a:pt x="4929" y="19606"/>
                  </a:cubicBezTo>
                  <a:cubicBezTo>
                    <a:pt x="5059" y="19583"/>
                    <a:pt x="5185" y="19573"/>
                    <a:pt x="5308" y="19573"/>
                  </a:cubicBezTo>
                  <a:close/>
                  <a:moveTo>
                    <a:pt x="18721" y="20844"/>
                  </a:moveTo>
                  <a:cubicBezTo>
                    <a:pt x="18738" y="20844"/>
                    <a:pt x="18768" y="20903"/>
                    <a:pt x="18791" y="20932"/>
                  </a:cubicBezTo>
                  <a:cubicBezTo>
                    <a:pt x="18750" y="20955"/>
                    <a:pt x="18709" y="20973"/>
                    <a:pt x="18674" y="20997"/>
                  </a:cubicBezTo>
                  <a:cubicBezTo>
                    <a:pt x="18633" y="20967"/>
                    <a:pt x="18598" y="20938"/>
                    <a:pt x="18568" y="20914"/>
                  </a:cubicBezTo>
                  <a:cubicBezTo>
                    <a:pt x="18621" y="20891"/>
                    <a:pt x="18674" y="20856"/>
                    <a:pt x="18721" y="20844"/>
                  </a:cubicBezTo>
                  <a:close/>
                  <a:moveTo>
                    <a:pt x="8372" y="17186"/>
                  </a:moveTo>
                  <a:cubicBezTo>
                    <a:pt x="8608" y="17186"/>
                    <a:pt x="8850" y="17255"/>
                    <a:pt x="9082" y="17365"/>
                  </a:cubicBezTo>
                  <a:cubicBezTo>
                    <a:pt x="9503" y="17570"/>
                    <a:pt x="9883" y="17873"/>
                    <a:pt x="10286" y="18125"/>
                  </a:cubicBezTo>
                  <a:lnTo>
                    <a:pt x="10286" y="18125"/>
                  </a:lnTo>
                  <a:cubicBezTo>
                    <a:pt x="10326" y="18259"/>
                    <a:pt x="10367" y="18387"/>
                    <a:pt x="10414" y="18538"/>
                  </a:cubicBezTo>
                  <a:cubicBezTo>
                    <a:pt x="9563" y="19096"/>
                    <a:pt x="9340" y="20017"/>
                    <a:pt x="9082" y="20926"/>
                  </a:cubicBezTo>
                  <a:cubicBezTo>
                    <a:pt x="9106" y="21284"/>
                    <a:pt x="9117" y="21642"/>
                    <a:pt x="9141" y="22058"/>
                  </a:cubicBezTo>
                  <a:cubicBezTo>
                    <a:pt x="8431" y="21759"/>
                    <a:pt x="7768" y="21483"/>
                    <a:pt x="7111" y="21202"/>
                  </a:cubicBezTo>
                  <a:cubicBezTo>
                    <a:pt x="7111" y="21167"/>
                    <a:pt x="7117" y="21137"/>
                    <a:pt x="7123" y="21102"/>
                  </a:cubicBezTo>
                  <a:cubicBezTo>
                    <a:pt x="7214" y="21102"/>
                    <a:pt x="7312" y="21096"/>
                    <a:pt x="7409" y="21096"/>
                  </a:cubicBezTo>
                  <a:cubicBezTo>
                    <a:pt x="7473" y="21096"/>
                    <a:pt x="7537" y="21099"/>
                    <a:pt x="7598" y="21108"/>
                  </a:cubicBezTo>
                  <a:cubicBezTo>
                    <a:pt x="7885" y="21149"/>
                    <a:pt x="8167" y="21237"/>
                    <a:pt x="8449" y="21278"/>
                  </a:cubicBezTo>
                  <a:cubicBezTo>
                    <a:pt x="8450" y="21278"/>
                    <a:pt x="8452" y="21278"/>
                    <a:pt x="8453" y="21278"/>
                  </a:cubicBezTo>
                  <a:cubicBezTo>
                    <a:pt x="8522" y="21278"/>
                    <a:pt x="8591" y="21142"/>
                    <a:pt x="8666" y="21073"/>
                  </a:cubicBezTo>
                  <a:cubicBezTo>
                    <a:pt x="7921" y="20603"/>
                    <a:pt x="7375" y="19988"/>
                    <a:pt x="7140" y="19113"/>
                  </a:cubicBezTo>
                  <a:cubicBezTo>
                    <a:pt x="6970" y="18474"/>
                    <a:pt x="7152" y="17946"/>
                    <a:pt x="7586" y="17512"/>
                  </a:cubicBezTo>
                  <a:cubicBezTo>
                    <a:pt x="7824" y="17281"/>
                    <a:pt x="8094" y="17186"/>
                    <a:pt x="8372" y="17186"/>
                  </a:cubicBezTo>
                  <a:close/>
                  <a:moveTo>
                    <a:pt x="9153" y="22146"/>
                  </a:moveTo>
                  <a:lnTo>
                    <a:pt x="9200" y="22158"/>
                  </a:lnTo>
                  <a:lnTo>
                    <a:pt x="9170" y="22199"/>
                  </a:lnTo>
                  <a:lnTo>
                    <a:pt x="9153" y="22146"/>
                  </a:lnTo>
                  <a:close/>
                  <a:moveTo>
                    <a:pt x="12415" y="18101"/>
                  </a:moveTo>
                  <a:cubicBezTo>
                    <a:pt x="12665" y="18101"/>
                    <a:pt x="12923" y="18133"/>
                    <a:pt x="13189" y="18198"/>
                  </a:cubicBezTo>
                  <a:cubicBezTo>
                    <a:pt x="13338" y="18233"/>
                    <a:pt x="13492" y="18261"/>
                    <a:pt x="13647" y="18290"/>
                  </a:cubicBezTo>
                  <a:lnTo>
                    <a:pt x="13647" y="18290"/>
                  </a:lnTo>
                  <a:cubicBezTo>
                    <a:pt x="13647" y="18291"/>
                    <a:pt x="13647" y="18291"/>
                    <a:pt x="13646" y="18292"/>
                  </a:cubicBezTo>
                  <a:cubicBezTo>
                    <a:pt x="13723" y="18468"/>
                    <a:pt x="13781" y="18656"/>
                    <a:pt x="13869" y="18832"/>
                  </a:cubicBezTo>
                  <a:cubicBezTo>
                    <a:pt x="14010" y="19108"/>
                    <a:pt x="13928" y="19272"/>
                    <a:pt x="13670" y="19401"/>
                  </a:cubicBezTo>
                  <a:cubicBezTo>
                    <a:pt x="13687" y="19465"/>
                    <a:pt x="13723" y="19548"/>
                    <a:pt x="13699" y="19606"/>
                  </a:cubicBezTo>
                  <a:cubicBezTo>
                    <a:pt x="13517" y="20193"/>
                    <a:pt x="13453" y="20785"/>
                    <a:pt x="13670" y="21366"/>
                  </a:cubicBezTo>
                  <a:cubicBezTo>
                    <a:pt x="13025" y="21959"/>
                    <a:pt x="12532" y="22692"/>
                    <a:pt x="11640" y="22880"/>
                  </a:cubicBezTo>
                  <a:cubicBezTo>
                    <a:pt x="11429" y="23013"/>
                    <a:pt x="11216" y="23061"/>
                    <a:pt x="11004" y="23061"/>
                  </a:cubicBezTo>
                  <a:cubicBezTo>
                    <a:pt x="10720" y="23061"/>
                    <a:pt x="10439" y="22975"/>
                    <a:pt x="10168" y="22891"/>
                  </a:cubicBezTo>
                  <a:cubicBezTo>
                    <a:pt x="9833" y="22792"/>
                    <a:pt x="9645" y="22498"/>
                    <a:pt x="9528" y="22146"/>
                  </a:cubicBezTo>
                  <a:cubicBezTo>
                    <a:pt x="9129" y="20961"/>
                    <a:pt x="9452" y="19929"/>
                    <a:pt x="10267" y="19078"/>
                  </a:cubicBezTo>
                  <a:cubicBezTo>
                    <a:pt x="10866" y="18448"/>
                    <a:pt x="11593" y="18101"/>
                    <a:pt x="12415" y="18101"/>
                  </a:cubicBezTo>
                  <a:close/>
                  <a:moveTo>
                    <a:pt x="14655" y="15066"/>
                  </a:moveTo>
                  <a:lnTo>
                    <a:pt x="14655" y="15066"/>
                  </a:lnTo>
                  <a:cubicBezTo>
                    <a:pt x="14790" y="15640"/>
                    <a:pt x="14960" y="16215"/>
                    <a:pt x="15048" y="16802"/>
                  </a:cubicBezTo>
                  <a:cubicBezTo>
                    <a:pt x="15095" y="17095"/>
                    <a:pt x="14966" y="17418"/>
                    <a:pt x="14955" y="17723"/>
                  </a:cubicBezTo>
                  <a:cubicBezTo>
                    <a:pt x="14949" y="17864"/>
                    <a:pt x="15025" y="18011"/>
                    <a:pt x="15072" y="18151"/>
                  </a:cubicBezTo>
                  <a:cubicBezTo>
                    <a:pt x="15154" y="17893"/>
                    <a:pt x="15230" y="17629"/>
                    <a:pt x="15330" y="17330"/>
                  </a:cubicBezTo>
                  <a:cubicBezTo>
                    <a:pt x="15752" y="17629"/>
                    <a:pt x="16069" y="17940"/>
                    <a:pt x="15887" y="18544"/>
                  </a:cubicBezTo>
                  <a:lnTo>
                    <a:pt x="15048" y="18415"/>
                  </a:lnTo>
                  <a:cubicBezTo>
                    <a:pt x="14696" y="18527"/>
                    <a:pt x="14245" y="18509"/>
                    <a:pt x="14186" y="19037"/>
                  </a:cubicBezTo>
                  <a:cubicBezTo>
                    <a:pt x="14516" y="18834"/>
                    <a:pt x="14836" y="18749"/>
                    <a:pt x="15148" y="18749"/>
                  </a:cubicBezTo>
                  <a:cubicBezTo>
                    <a:pt x="15648" y="18749"/>
                    <a:pt x="16128" y="18966"/>
                    <a:pt x="16597" y="19266"/>
                  </a:cubicBezTo>
                  <a:cubicBezTo>
                    <a:pt x="17014" y="19348"/>
                    <a:pt x="17272" y="19641"/>
                    <a:pt x="17477" y="19993"/>
                  </a:cubicBezTo>
                  <a:cubicBezTo>
                    <a:pt x="17659" y="20246"/>
                    <a:pt x="17858" y="20498"/>
                    <a:pt x="18011" y="20768"/>
                  </a:cubicBezTo>
                  <a:cubicBezTo>
                    <a:pt x="18398" y="21442"/>
                    <a:pt x="18328" y="22140"/>
                    <a:pt x="17841" y="22680"/>
                  </a:cubicBezTo>
                  <a:cubicBezTo>
                    <a:pt x="17490" y="23078"/>
                    <a:pt x="17049" y="23354"/>
                    <a:pt x="16536" y="23354"/>
                  </a:cubicBezTo>
                  <a:cubicBezTo>
                    <a:pt x="16345" y="23354"/>
                    <a:pt x="16144" y="23316"/>
                    <a:pt x="15934" y="23232"/>
                  </a:cubicBezTo>
                  <a:cubicBezTo>
                    <a:pt x="15897" y="23240"/>
                    <a:pt x="15862" y="23243"/>
                    <a:pt x="15828" y="23243"/>
                  </a:cubicBezTo>
                  <a:cubicBezTo>
                    <a:pt x="15591" y="23243"/>
                    <a:pt x="15432" y="23062"/>
                    <a:pt x="15242" y="22938"/>
                  </a:cubicBezTo>
                  <a:cubicBezTo>
                    <a:pt x="14936" y="22742"/>
                    <a:pt x="14749" y="22364"/>
                    <a:pt x="14330" y="22352"/>
                  </a:cubicBezTo>
                  <a:lnTo>
                    <a:pt x="14330" y="22352"/>
                  </a:lnTo>
                  <a:cubicBezTo>
                    <a:pt x="14302" y="22170"/>
                    <a:pt x="14273" y="21988"/>
                    <a:pt x="14245" y="21812"/>
                  </a:cubicBezTo>
                  <a:cubicBezTo>
                    <a:pt x="13570" y="20909"/>
                    <a:pt x="13588" y="19982"/>
                    <a:pt x="14174" y="19055"/>
                  </a:cubicBezTo>
                  <a:cubicBezTo>
                    <a:pt x="13822" y="18656"/>
                    <a:pt x="14098" y="18210"/>
                    <a:pt x="14086" y="17793"/>
                  </a:cubicBezTo>
                  <a:cubicBezTo>
                    <a:pt x="14080" y="17606"/>
                    <a:pt x="14139" y="17400"/>
                    <a:pt x="14227" y="17236"/>
                  </a:cubicBezTo>
                  <a:cubicBezTo>
                    <a:pt x="14579" y="16550"/>
                    <a:pt x="14696" y="15828"/>
                    <a:pt x="14655" y="15066"/>
                  </a:cubicBezTo>
                  <a:close/>
                  <a:moveTo>
                    <a:pt x="13189" y="22393"/>
                  </a:moveTo>
                  <a:lnTo>
                    <a:pt x="13189" y="22393"/>
                  </a:lnTo>
                  <a:cubicBezTo>
                    <a:pt x="13101" y="23595"/>
                    <a:pt x="13013" y="24827"/>
                    <a:pt x="12913" y="26077"/>
                  </a:cubicBezTo>
                  <a:cubicBezTo>
                    <a:pt x="12508" y="25807"/>
                    <a:pt x="11323" y="23988"/>
                    <a:pt x="11188" y="23478"/>
                  </a:cubicBezTo>
                  <a:cubicBezTo>
                    <a:pt x="11863" y="23108"/>
                    <a:pt x="12526" y="22751"/>
                    <a:pt x="13189" y="22393"/>
                  </a:cubicBezTo>
                  <a:close/>
                  <a:moveTo>
                    <a:pt x="9704" y="0"/>
                  </a:moveTo>
                  <a:cubicBezTo>
                    <a:pt x="9405" y="933"/>
                    <a:pt x="9129" y="1895"/>
                    <a:pt x="8795" y="2822"/>
                  </a:cubicBezTo>
                  <a:cubicBezTo>
                    <a:pt x="8601" y="3344"/>
                    <a:pt x="8601" y="3814"/>
                    <a:pt x="8906" y="4283"/>
                  </a:cubicBezTo>
                  <a:cubicBezTo>
                    <a:pt x="9170" y="4711"/>
                    <a:pt x="9317" y="5163"/>
                    <a:pt x="9293" y="5667"/>
                  </a:cubicBezTo>
                  <a:cubicBezTo>
                    <a:pt x="9411" y="6213"/>
                    <a:pt x="9540" y="6753"/>
                    <a:pt x="9651" y="7304"/>
                  </a:cubicBezTo>
                  <a:cubicBezTo>
                    <a:pt x="9769" y="7856"/>
                    <a:pt x="10062" y="8278"/>
                    <a:pt x="10502" y="8624"/>
                  </a:cubicBezTo>
                  <a:cubicBezTo>
                    <a:pt x="11429" y="9346"/>
                    <a:pt x="12356" y="10050"/>
                    <a:pt x="13259" y="10789"/>
                  </a:cubicBezTo>
                  <a:cubicBezTo>
                    <a:pt x="13611" y="11076"/>
                    <a:pt x="13922" y="11428"/>
                    <a:pt x="14198" y="11792"/>
                  </a:cubicBezTo>
                  <a:cubicBezTo>
                    <a:pt x="14515" y="12203"/>
                    <a:pt x="14714" y="12660"/>
                    <a:pt x="14520" y="13218"/>
                  </a:cubicBezTo>
                  <a:cubicBezTo>
                    <a:pt x="14432" y="13458"/>
                    <a:pt x="14485" y="13751"/>
                    <a:pt x="14479" y="14015"/>
                  </a:cubicBezTo>
                  <a:cubicBezTo>
                    <a:pt x="14497" y="14103"/>
                    <a:pt x="14526" y="14197"/>
                    <a:pt x="14550" y="14291"/>
                  </a:cubicBezTo>
                  <a:cubicBezTo>
                    <a:pt x="14608" y="14191"/>
                    <a:pt x="14667" y="14098"/>
                    <a:pt x="14726" y="13992"/>
                  </a:cubicBezTo>
                  <a:lnTo>
                    <a:pt x="14814" y="13992"/>
                  </a:lnTo>
                  <a:cubicBezTo>
                    <a:pt x="14790" y="14244"/>
                    <a:pt x="14779" y="14491"/>
                    <a:pt x="14755" y="14743"/>
                  </a:cubicBezTo>
                  <a:cubicBezTo>
                    <a:pt x="14720" y="14755"/>
                    <a:pt x="14673" y="14766"/>
                    <a:pt x="14632" y="14778"/>
                  </a:cubicBezTo>
                  <a:cubicBezTo>
                    <a:pt x="14567" y="14649"/>
                    <a:pt x="14509" y="14520"/>
                    <a:pt x="14450" y="14391"/>
                  </a:cubicBezTo>
                  <a:cubicBezTo>
                    <a:pt x="14427" y="14279"/>
                    <a:pt x="14397" y="14162"/>
                    <a:pt x="14368" y="14045"/>
                  </a:cubicBezTo>
                  <a:cubicBezTo>
                    <a:pt x="14028" y="13575"/>
                    <a:pt x="13846" y="13006"/>
                    <a:pt x="13289" y="12695"/>
                  </a:cubicBezTo>
                  <a:cubicBezTo>
                    <a:pt x="12925" y="12492"/>
                    <a:pt x="12561" y="12386"/>
                    <a:pt x="12201" y="12386"/>
                  </a:cubicBezTo>
                  <a:cubicBezTo>
                    <a:pt x="11865" y="12386"/>
                    <a:pt x="11532" y="12479"/>
                    <a:pt x="11206" y="12672"/>
                  </a:cubicBezTo>
                  <a:cubicBezTo>
                    <a:pt x="10561" y="13065"/>
                    <a:pt x="10332" y="13687"/>
                    <a:pt x="10402" y="14432"/>
                  </a:cubicBezTo>
                  <a:cubicBezTo>
                    <a:pt x="10461" y="15136"/>
                    <a:pt x="10701" y="15752"/>
                    <a:pt x="11147" y="16303"/>
                  </a:cubicBezTo>
                  <a:cubicBezTo>
                    <a:pt x="11312" y="16509"/>
                    <a:pt x="11446" y="16737"/>
                    <a:pt x="11593" y="16955"/>
                  </a:cubicBezTo>
                  <a:cubicBezTo>
                    <a:pt x="11646" y="17007"/>
                    <a:pt x="11693" y="17060"/>
                    <a:pt x="11740" y="17113"/>
                  </a:cubicBezTo>
                  <a:cubicBezTo>
                    <a:pt x="11933" y="17113"/>
                    <a:pt x="12133" y="17119"/>
                    <a:pt x="12321" y="17119"/>
                  </a:cubicBezTo>
                  <a:cubicBezTo>
                    <a:pt x="11927" y="16632"/>
                    <a:pt x="11523" y="16151"/>
                    <a:pt x="11124" y="15664"/>
                  </a:cubicBezTo>
                  <a:cubicBezTo>
                    <a:pt x="10813" y="15300"/>
                    <a:pt x="10742" y="14843"/>
                    <a:pt x="10707" y="14385"/>
                  </a:cubicBezTo>
                  <a:cubicBezTo>
                    <a:pt x="10654" y="13716"/>
                    <a:pt x="10918" y="13200"/>
                    <a:pt x="11505" y="12871"/>
                  </a:cubicBezTo>
                  <a:cubicBezTo>
                    <a:pt x="11742" y="12741"/>
                    <a:pt x="11981" y="12683"/>
                    <a:pt x="12216" y="12683"/>
                  </a:cubicBezTo>
                  <a:cubicBezTo>
                    <a:pt x="12551" y="12683"/>
                    <a:pt x="12875" y="12801"/>
                    <a:pt x="13165" y="12995"/>
                  </a:cubicBezTo>
                  <a:cubicBezTo>
                    <a:pt x="13834" y="13446"/>
                    <a:pt x="14221" y="14103"/>
                    <a:pt x="14280" y="14931"/>
                  </a:cubicBezTo>
                  <a:cubicBezTo>
                    <a:pt x="14432" y="15517"/>
                    <a:pt x="14485" y="16116"/>
                    <a:pt x="14221" y="16685"/>
                  </a:cubicBezTo>
                  <a:cubicBezTo>
                    <a:pt x="13994" y="17180"/>
                    <a:pt x="13804" y="17372"/>
                    <a:pt x="13438" y="17372"/>
                  </a:cubicBezTo>
                  <a:cubicBezTo>
                    <a:pt x="13293" y="17372"/>
                    <a:pt x="13120" y="17342"/>
                    <a:pt x="12907" y="17289"/>
                  </a:cubicBezTo>
                  <a:cubicBezTo>
                    <a:pt x="12819" y="17265"/>
                    <a:pt x="12719" y="17271"/>
                    <a:pt x="12620" y="17265"/>
                  </a:cubicBezTo>
                  <a:lnTo>
                    <a:pt x="12620" y="17265"/>
                  </a:lnTo>
                  <a:cubicBezTo>
                    <a:pt x="12783" y="17596"/>
                    <a:pt x="13040" y="17621"/>
                    <a:pt x="13323" y="17621"/>
                  </a:cubicBezTo>
                  <a:cubicBezTo>
                    <a:pt x="13374" y="17621"/>
                    <a:pt x="13425" y="17620"/>
                    <a:pt x="13478" y="17620"/>
                  </a:cubicBezTo>
                  <a:cubicBezTo>
                    <a:pt x="13625" y="17620"/>
                    <a:pt x="13776" y="17627"/>
                    <a:pt x="13922" y="17676"/>
                  </a:cubicBezTo>
                  <a:cubicBezTo>
                    <a:pt x="13836" y="17877"/>
                    <a:pt x="13738" y="18079"/>
                    <a:pt x="13651" y="18280"/>
                  </a:cubicBezTo>
                  <a:lnTo>
                    <a:pt x="13651" y="18280"/>
                  </a:lnTo>
                  <a:cubicBezTo>
                    <a:pt x="13433" y="17893"/>
                    <a:pt x="13027" y="17904"/>
                    <a:pt x="12673" y="17835"/>
                  </a:cubicBezTo>
                  <a:cubicBezTo>
                    <a:pt x="12596" y="17821"/>
                    <a:pt x="12517" y="17817"/>
                    <a:pt x="12437" y="17817"/>
                  </a:cubicBezTo>
                  <a:cubicBezTo>
                    <a:pt x="12304" y="17817"/>
                    <a:pt x="12169" y="17829"/>
                    <a:pt x="12033" y="17829"/>
                  </a:cubicBezTo>
                  <a:cubicBezTo>
                    <a:pt x="11828" y="17893"/>
                    <a:pt x="11634" y="17964"/>
                    <a:pt x="11429" y="18028"/>
                  </a:cubicBezTo>
                  <a:cubicBezTo>
                    <a:pt x="11054" y="18158"/>
                    <a:pt x="10891" y="18214"/>
                    <a:pt x="10733" y="18214"/>
                  </a:cubicBezTo>
                  <a:cubicBezTo>
                    <a:pt x="10613" y="18214"/>
                    <a:pt x="10495" y="18181"/>
                    <a:pt x="10289" y="18123"/>
                  </a:cubicBezTo>
                  <a:lnTo>
                    <a:pt x="10289" y="18123"/>
                  </a:lnTo>
                  <a:cubicBezTo>
                    <a:pt x="10225" y="17972"/>
                    <a:pt x="10172" y="17816"/>
                    <a:pt x="10080" y="17682"/>
                  </a:cubicBezTo>
                  <a:cubicBezTo>
                    <a:pt x="9992" y="17571"/>
                    <a:pt x="9857" y="17494"/>
                    <a:pt x="9739" y="17406"/>
                  </a:cubicBezTo>
                  <a:cubicBezTo>
                    <a:pt x="9645" y="17336"/>
                    <a:pt x="9534" y="17271"/>
                    <a:pt x="9387" y="17177"/>
                  </a:cubicBezTo>
                  <a:cubicBezTo>
                    <a:pt x="9405" y="16984"/>
                    <a:pt x="9387" y="16767"/>
                    <a:pt x="9446" y="16561"/>
                  </a:cubicBezTo>
                  <a:cubicBezTo>
                    <a:pt x="9698" y="15705"/>
                    <a:pt x="9340" y="15036"/>
                    <a:pt x="8783" y="14444"/>
                  </a:cubicBezTo>
                  <a:cubicBezTo>
                    <a:pt x="8413" y="14051"/>
                    <a:pt x="8020" y="13687"/>
                    <a:pt x="7639" y="13311"/>
                  </a:cubicBezTo>
                  <a:cubicBezTo>
                    <a:pt x="7404" y="12965"/>
                    <a:pt x="7094" y="12643"/>
                    <a:pt x="6947" y="12261"/>
                  </a:cubicBezTo>
                  <a:cubicBezTo>
                    <a:pt x="6777" y="11804"/>
                    <a:pt x="6742" y="11293"/>
                    <a:pt x="6648" y="10806"/>
                  </a:cubicBezTo>
                  <a:cubicBezTo>
                    <a:pt x="6478" y="10237"/>
                    <a:pt x="6319" y="9668"/>
                    <a:pt x="6149" y="9093"/>
                  </a:cubicBezTo>
                  <a:cubicBezTo>
                    <a:pt x="5996" y="8888"/>
                    <a:pt x="5850" y="8665"/>
                    <a:pt x="5674" y="8478"/>
                  </a:cubicBezTo>
                  <a:cubicBezTo>
                    <a:pt x="5587" y="8391"/>
                    <a:pt x="5426" y="8361"/>
                    <a:pt x="5304" y="8315"/>
                  </a:cubicBezTo>
                  <a:lnTo>
                    <a:pt x="5304" y="8315"/>
                  </a:lnTo>
                  <a:cubicBezTo>
                    <a:pt x="5249" y="7920"/>
                    <a:pt x="4893" y="7855"/>
                    <a:pt x="4635" y="7703"/>
                  </a:cubicBezTo>
                  <a:cubicBezTo>
                    <a:pt x="3509" y="7028"/>
                    <a:pt x="2359" y="6389"/>
                    <a:pt x="1380" y="5497"/>
                  </a:cubicBezTo>
                  <a:cubicBezTo>
                    <a:pt x="1366" y="5511"/>
                    <a:pt x="1349" y="5525"/>
                    <a:pt x="1306" y="5525"/>
                  </a:cubicBezTo>
                  <a:cubicBezTo>
                    <a:pt x="1294" y="5525"/>
                    <a:pt x="1279" y="5523"/>
                    <a:pt x="1262" y="5521"/>
                  </a:cubicBezTo>
                  <a:lnTo>
                    <a:pt x="1262" y="5521"/>
                  </a:lnTo>
                  <a:cubicBezTo>
                    <a:pt x="1843" y="6090"/>
                    <a:pt x="1996" y="6741"/>
                    <a:pt x="1737" y="7510"/>
                  </a:cubicBezTo>
                  <a:cubicBezTo>
                    <a:pt x="1690" y="7656"/>
                    <a:pt x="1708" y="7832"/>
                    <a:pt x="1679" y="8178"/>
                  </a:cubicBezTo>
                  <a:cubicBezTo>
                    <a:pt x="1075" y="7146"/>
                    <a:pt x="617" y="6237"/>
                    <a:pt x="705" y="5093"/>
                  </a:cubicBezTo>
                  <a:lnTo>
                    <a:pt x="705" y="5093"/>
                  </a:lnTo>
                  <a:cubicBezTo>
                    <a:pt x="817" y="5137"/>
                    <a:pt x="897" y="5166"/>
                    <a:pt x="976" y="5205"/>
                  </a:cubicBezTo>
                  <a:lnTo>
                    <a:pt x="976" y="5205"/>
                  </a:lnTo>
                  <a:cubicBezTo>
                    <a:pt x="992" y="4863"/>
                    <a:pt x="794" y="4655"/>
                    <a:pt x="517" y="4424"/>
                  </a:cubicBezTo>
                  <a:cubicBezTo>
                    <a:pt x="476" y="4541"/>
                    <a:pt x="435" y="4606"/>
                    <a:pt x="441" y="4664"/>
                  </a:cubicBezTo>
                  <a:cubicBezTo>
                    <a:pt x="605" y="5867"/>
                    <a:pt x="359" y="7034"/>
                    <a:pt x="177" y="8214"/>
                  </a:cubicBezTo>
                  <a:cubicBezTo>
                    <a:pt x="1" y="9352"/>
                    <a:pt x="48" y="10496"/>
                    <a:pt x="617" y="11552"/>
                  </a:cubicBezTo>
                  <a:cubicBezTo>
                    <a:pt x="881" y="11868"/>
                    <a:pt x="1139" y="12191"/>
                    <a:pt x="1409" y="12502"/>
                  </a:cubicBezTo>
                  <a:cubicBezTo>
                    <a:pt x="1702" y="12854"/>
                    <a:pt x="1849" y="13206"/>
                    <a:pt x="1749" y="13705"/>
                  </a:cubicBezTo>
                  <a:cubicBezTo>
                    <a:pt x="1432" y="15171"/>
                    <a:pt x="1755" y="16567"/>
                    <a:pt x="2441" y="17870"/>
                  </a:cubicBezTo>
                  <a:cubicBezTo>
                    <a:pt x="2764" y="18486"/>
                    <a:pt x="3280" y="18937"/>
                    <a:pt x="3861" y="19325"/>
                  </a:cubicBezTo>
                  <a:cubicBezTo>
                    <a:pt x="4319" y="19630"/>
                    <a:pt x="4759" y="19982"/>
                    <a:pt x="5193" y="20334"/>
                  </a:cubicBezTo>
                  <a:cubicBezTo>
                    <a:pt x="5903" y="20903"/>
                    <a:pt x="6630" y="21442"/>
                    <a:pt x="7528" y="21665"/>
                  </a:cubicBezTo>
                  <a:cubicBezTo>
                    <a:pt x="8513" y="21906"/>
                    <a:pt x="9159" y="22604"/>
                    <a:pt x="9739" y="23355"/>
                  </a:cubicBezTo>
                  <a:cubicBezTo>
                    <a:pt x="10842" y="24804"/>
                    <a:pt x="11622" y="26400"/>
                    <a:pt x="12074" y="28159"/>
                  </a:cubicBezTo>
                  <a:cubicBezTo>
                    <a:pt x="12115" y="28341"/>
                    <a:pt x="12004" y="28564"/>
                    <a:pt x="11986" y="28770"/>
                  </a:cubicBezTo>
                  <a:cubicBezTo>
                    <a:pt x="11963" y="29010"/>
                    <a:pt x="11881" y="29292"/>
                    <a:pt x="12279" y="29298"/>
                  </a:cubicBezTo>
                  <a:cubicBezTo>
                    <a:pt x="12321" y="29204"/>
                    <a:pt x="12367" y="29116"/>
                    <a:pt x="12409" y="29028"/>
                  </a:cubicBezTo>
                  <a:cubicBezTo>
                    <a:pt x="12414" y="28910"/>
                    <a:pt x="12432" y="28781"/>
                    <a:pt x="12438" y="28664"/>
                  </a:cubicBezTo>
                  <a:cubicBezTo>
                    <a:pt x="12385" y="28330"/>
                    <a:pt x="12344" y="27983"/>
                    <a:pt x="12291" y="27649"/>
                  </a:cubicBezTo>
                  <a:lnTo>
                    <a:pt x="12004" y="26898"/>
                  </a:lnTo>
                  <a:cubicBezTo>
                    <a:pt x="11933" y="26664"/>
                    <a:pt x="11857" y="26423"/>
                    <a:pt x="11787" y="26188"/>
                  </a:cubicBezTo>
                  <a:cubicBezTo>
                    <a:pt x="11505" y="25672"/>
                    <a:pt x="11241" y="25162"/>
                    <a:pt x="10948" y="24663"/>
                  </a:cubicBezTo>
                  <a:cubicBezTo>
                    <a:pt x="10672" y="24188"/>
                    <a:pt x="10349" y="23730"/>
                    <a:pt x="10050" y="23267"/>
                  </a:cubicBezTo>
                  <a:cubicBezTo>
                    <a:pt x="10021" y="23232"/>
                    <a:pt x="9992" y="23202"/>
                    <a:pt x="9962" y="23167"/>
                  </a:cubicBezTo>
                  <a:lnTo>
                    <a:pt x="10138" y="23144"/>
                  </a:lnTo>
                  <a:cubicBezTo>
                    <a:pt x="10373" y="23191"/>
                    <a:pt x="10608" y="23232"/>
                    <a:pt x="10860" y="23284"/>
                  </a:cubicBezTo>
                  <a:cubicBezTo>
                    <a:pt x="11106" y="24305"/>
                    <a:pt x="11787" y="25109"/>
                    <a:pt x="12250" y="26036"/>
                  </a:cubicBezTo>
                  <a:cubicBezTo>
                    <a:pt x="12444" y="26253"/>
                    <a:pt x="12643" y="26476"/>
                    <a:pt x="12901" y="26752"/>
                  </a:cubicBezTo>
                  <a:cubicBezTo>
                    <a:pt x="13289" y="25807"/>
                    <a:pt x="13171" y="24933"/>
                    <a:pt x="13259" y="24082"/>
                  </a:cubicBezTo>
                  <a:cubicBezTo>
                    <a:pt x="13324" y="23402"/>
                    <a:pt x="13377" y="22727"/>
                    <a:pt x="13453" y="22047"/>
                  </a:cubicBezTo>
                  <a:cubicBezTo>
                    <a:pt x="13465" y="21900"/>
                    <a:pt x="13552" y="21759"/>
                    <a:pt x="13617" y="21577"/>
                  </a:cubicBezTo>
                  <a:cubicBezTo>
                    <a:pt x="13892" y="21869"/>
                    <a:pt x="14100" y="22111"/>
                    <a:pt x="14317" y="22352"/>
                  </a:cubicBezTo>
                  <a:lnTo>
                    <a:pt x="14317" y="22352"/>
                  </a:lnTo>
                  <a:cubicBezTo>
                    <a:pt x="14314" y="22352"/>
                    <a:pt x="14312" y="22352"/>
                    <a:pt x="14309" y="22352"/>
                  </a:cubicBezTo>
                  <a:cubicBezTo>
                    <a:pt x="14450" y="22575"/>
                    <a:pt x="14585" y="22792"/>
                    <a:pt x="14749" y="23056"/>
                  </a:cubicBezTo>
                  <a:cubicBezTo>
                    <a:pt x="14139" y="23261"/>
                    <a:pt x="14075" y="23795"/>
                    <a:pt x="14022" y="24346"/>
                  </a:cubicBezTo>
                  <a:cubicBezTo>
                    <a:pt x="13969" y="24874"/>
                    <a:pt x="13881" y="25396"/>
                    <a:pt x="13811" y="25924"/>
                  </a:cubicBezTo>
                  <a:cubicBezTo>
                    <a:pt x="13764" y="26534"/>
                    <a:pt x="13717" y="27139"/>
                    <a:pt x="13670" y="27725"/>
                  </a:cubicBezTo>
                  <a:cubicBezTo>
                    <a:pt x="13599" y="27227"/>
                    <a:pt x="13523" y="26716"/>
                    <a:pt x="13453" y="26194"/>
                  </a:cubicBezTo>
                  <a:cubicBezTo>
                    <a:pt x="13423" y="26634"/>
                    <a:pt x="13382" y="27074"/>
                    <a:pt x="13353" y="27514"/>
                  </a:cubicBezTo>
                  <a:cubicBezTo>
                    <a:pt x="13294" y="28242"/>
                    <a:pt x="13247" y="28957"/>
                    <a:pt x="13189" y="29685"/>
                  </a:cubicBezTo>
                  <a:cubicBezTo>
                    <a:pt x="13201" y="29691"/>
                    <a:pt x="13224" y="29702"/>
                    <a:pt x="13247" y="29708"/>
                  </a:cubicBezTo>
                  <a:cubicBezTo>
                    <a:pt x="13341" y="29438"/>
                    <a:pt x="13429" y="29157"/>
                    <a:pt x="13511" y="28922"/>
                  </a:cubicBezTo>
                  <a:lnTo>
                    <a:pt x="13511" y="28922"/>
                  </a:lnTo>
                  <a:cubicBezTo>
                    <a:pt x="13588" y="29632"/>
                    <a:pt x="13394" y="30535"/>
                    <a:pt x="13001" y="31392"/>
                  </a:cubicBezTo>
                  <a:cubicBezTo>
                    <a:pt x="12901" y="31609"/>
                    <a:pt x="12895" y="31861"/>
                    <a:pt x="12866" y="32108"/>
                  </a:cubicBezTo>
                  <a:cubicBezTo>
                    <a:pt x="12819" y="32489"/>
                    <a:pt x="12796" y="32870"/>
                    <a:pt x="12755" y="33316"/>
                  </a:cubicBezTo>
                  <a:cubicBezTo>
                    <a:pt x="12895" y="33328"/>
                    <a:pt x="13054" y="33345"/>
                    <a:pt x="13206" y="33357"/>
                  </a:cubicBezTo>
                  <a:cubicBezTo>
                    <a:pt x="13494" y="31093"/>
                    <a:pt x="13787" y="28822"/>
                    <a:pt x="14069" y="26546"/>
                  </a:cubicBezTo>
                  <a:cubicBezTo>
                    <a:pt x="14163" y="25819"/>
                    <a:pt x="14262" y="25097"/>
                    <a:pt x="14303" y="24370"/>
                  </a:cubicBezTo>
                  <a:cubicBezTo>
                    <a:pt x="14333" y="23807"/>
                    <a:pt x="14585" y="23472"/>
                    <a:pt x="15125" y="23267"/>
                  </a:cubicBezTo>
                  <a:cubicBezTo>
                    <a:pt x="15430" y="23396"/>
                    <a:pt x="15758" y="23531"/>
                    <a:pt x="16099" y="23672"/>
                  </a:cubicBezTo>
                  <a:cubicBezTo>
                    <a:pt x="16239" y="23689"/>
                    <a:pt x="16386" y="23695"/>
                    <a:pt x="16533" y="23707"/>
                  </a:cubicBezTo>
                  <a:cubicBezTo>
                    <a:pt x="16574" y="23695"/>
                    <a:pt x="16627" y="23672"/>
                    <a:pt x="16668" y="23666"/>
                  </a:cubicBezTo>
                  <a:cubicBezTo>
                    <a:pt x="17823" y="23408"/>
                    <a:pt x="18516" y="22997"/>
                    <a:pt x="18650" y="21349"/>
                  </a:cubicBezTo>
                  <a:cubicBezTo>
                    <a:pt x="18903" y="21232"/>
                    <a:pt x="19145" y="21178"/>
                    <a:pt x="19370" y="21178"/>
                  </a:cubicBezTo>
                  <a:cubicBezTo>
                    <a:pt x="20065" y="21178"/>
                    <a:pt x="20607" y="21696"/>
                    <a:pt x="20850" y="22516"/>
                  </a:cubicBezTo>
                  <a:cubicBezTo>
                    <a:pt x="20915" y="22815"/>
                    <a:pt x="20974" y="23108"/>
                    <a:pt x="21032" y="23402"/>
                  </a:cubicBezTo>
                  <a:cubicBezTo>
                    <a:pt x="21056" y="24000"/>
                    <a:pt x="21067" y="24587"/>
                    <a:pt x="20803" y="25168"/>
                  </a:cubicBezTo>
                  <a:cubicBezTo>
                    <a:pt x="20522" y="25801"/>
                    <a:pt x="20117" y="26253"/>
                    <a:pt x="19484" y="26517"/>
                  </a:cubicBezTo>
                  <a:cubicBezTo>
                    <a:pt x="19119" y="26721"/>
                    <a:pt x="18774" y="26824"/>
                    <a:pt x="18446" y="26824"/>
                  </a:cubicBezTo>
                  <a:cubicBezTo>
                    <a:pt x="17851" y="26824"/>
                    <a:pt x="17311" y="26486"/>
                    <a:pt x="16808" y="25801"/>
                  </a:cubicBezTo>
                  <a:cubicBezTo>
                    <a:pt x="16280" y="25250"/>
                    <a:pt x="16157" y="24546"/>
                    <a:pt x="16093" y="23824"/>
                  </a:cubicBezTo>
                  <a:cubicBezTo>
                    <a:pt x="15729" y="24117"/>
                    <a:pt x="15899" y="24511"/>
                    <a:pt x="15987" y="24816"/>
                  </a:cubicBezTo>
                  <a:cubicBezTo>
                    <a:pt x="16104" y="25220"/>
                    <a:pt x="16304" y="25625"/>
                    <a:pt x="16550" y="25977"/>
                  </a:cubicBezTo>
                  <a:cubicBezTo>
                    <a:pt x="17083" y="26726"/>
                    <a:pt x="17802" y="27100"/>
                    <a:pt x="18549" y="27100"/>
                  </a:cubicBezTo>
                  <a:cubicBezTo>
                    <a:pt x="19176" y="27100"/>
                    <a:pt x="19822" y="26836"/>
                    <a:pt x="20393" y="26312"/>
                  </a:cubicBezTo>
                  <a:cubicBezTo>
                    <a:pt x="21349" y="25432"/>
                    <a:pt x="21443" y="24346"/>
                    <a:pt x="21326" y="23173"/>
                  </a:cubicBezTo>
                  <a:cubicBezTo>
                    <a:pt x="21238" y="22316"/>
                    <a:pt x="20909" y="21589"/>
                    <a:pt x="20176" y="21085"/>
                  </a:cubicBezTo>
                  <a:cubicBezTo>
                    <a:pt x="20176" y="21020"/>
                    <a:pt x="20182" y="20950"/>
                    <a:pt x="20182" y="20885"/>
                  </a:cubicBezTo>
                  <a:cubicBezTo>
                    <a:pt x="20246" y="20797"/>
                    <a:pt x="20305" y="20715"/>
                    <a:pt x="20375" y="20627"/>
                  </a:cubicBezTo>
                  <a:lnTo>
                    <a:pt x="20375" y="20627"/>
                  </a:lnTo>
                  <a:cubicBezTo>
                    <a:pt x="20176" y="20712"/>
                    <a:pt x="19980" y="20745"/>
                    <a:pt x="19786" y="20745"/>
                  </a:cubicBezTo>
                  <a:cubicBezTo>
                    <a:pt x="19415" y="20745"/>
                    <a:pt x="19053" y="20623"/>
                    <a:pt x="18692" y="20504"/>
                  </a:cubicBezTo>
                  <a:cubicBezTo>
                    <a:pt x="18422" y="20445"/>
                    <a:pt x="18181" y="20422"/>
                    <a:pt x="18011" y="20093"/>
                  </a:cubicBezTo>
                  <a:cubicBezTo>
                    <a:pt x="17653" y="19395"/>
                    <a:pt x="16979" y="19025"/>
                    <a:pt x="16222" y="18656"/>
                  </a:cubicBezTo>
                  <a:lnTo>
                    <a:pt x="16222" y="17635"/>
                  </a:lnTo>
                  <a:cubicBezTo>
                    <a:pt x="16052" y="17500"/>
                    <a:pt x="15858" y="17383"/>
                    <a:pt x="15700" y="17219"/>
                  </a:cubicBezTo>
                  <a:cubicBezTo>
                    <a:pt x="14978" y="16462"/>
                    <a:pt x="14755" y="14450"/>
                    <a:pt x="15359" y="13511"/>
                  </a:cubicBezTo>
                  <a:cubicBezTo>
                    <a:pt x="15751" y="12896"/>
                    <a:pt x="16211" y="12574"/>
                    <a:pt x="16739" y="12574"/>
                  </a:cubicBezTo>
                  <a:cubicBezTo>
                    <a:pt x="17082" y="12574"/>
                    <a:pt x="17453" y="12709"/>
                    <a:pt x="17853" y="12989"/>
                  </a:cubicBezTo>
                  <a:cubicBezTo>
                    <a:pt x="18416" y="13364"/>
                    <a:pt x="18533" y="13933"/>
                    <a:pt x="18562" y="14549"/>
                  </a:cubicBezTo>
                  <a:cubicBezTo>
                    <a:pt x="18585" y="14847"/>
                    <a:pt x="18586" y="15145"/>
                    <a:pt x="18591" y="15442"/>
                  </a:cubicBezTo>
                  <a:lnTo>
                    <a:pt x="18591" y="15442"/>
                  </a:lnTo>
                  <a:cubicBezTo>
                    <a:pt x="19374" y="13839"/>
                    <a:pt x="18407" y="12333"/>
                    <a:pt x="16627" y="12333"/>
                  </a:cubicBezTo>
                  <a:cubicBezTo>
                    <a:pt x="16571" y="12333"/>
                    <a:pt x="16514" y="12335"/>
                    <a:pt x="16456" y="12338"/>
                  </a:cubicBezTo>
                  <a:cubicBezTo>
                    <a:pt x="16401" y="12355"/>
                    <a:pt x="16351" y="12369"/>
                    <a:pt x="16313" y="12369"/>
                  </a:cubicBezTo>
                  <a:cubicBezTo>
                    <a:pt x="16246" y="12369"/>
                    <a:pt x="16218" y="12325"/>
                    <a:pt x="16275" y="12179"/>
                  </a:cubicBezTo>
                  <a:cubicBezTo>
                    <a:pt x="16451" y="11904"/>
                    <a:pt x="16568" y="11575"/>
                    <a:pt x="16797" y="11352"/>
                  </a:cubicBezTo>
                  <a:cubicBezTo>
                    <a:pt x="17207" y="10959"/>
                    <a:pt x="17677" y="10625"/>
                    <a:pt x="18122" y="10273"/>
                  </a:cubicBezTo>
                  <a:cubicBezTo>
                    <a:pt x="18070" y="10237"/>
                    <a:pt x="18029" y="10202"/>
                    <a:pt x="17976" y="10167"/>
                  </a:cubicBezTo>
                  <a:cubicBezTo>
                    <a:pt x="17548" y="10419"/>
                    <a:pt x="17131" y="10683"/>
                    <a:pt x="16709" y="10947"/>
                  </a:cubicBezTo>
                  <a:cubicBezTo>
                    <a:pt x="16374" y="11434"/>
                    <a:pt x="15864" y="11839"/>
                    <a:pt x="15934" y="12396"/>
                  </a:cubicBezTo>
                  <a:cubicBezTo>
                    <a:pt x="15524" y="12895"/>
                    <a:pt x="15189" y="13306"/>
                    <a:pt x="14814" y="13757"/>
                  </a:cubicBezTo>
                  <a:cubicBezTo>
                    <a:pt x="14779" y="13640"/>
                    <a:pt x="14726" y="13575"/>
                    <a:pt x="14743" y="13523"/>
                  </a:cubicBezTo>
                  <a:cubicBezTo>
                    <a:pt x="15019" y="12543"/>
                    <a:pt x="14520" y="11792"/>
                    <a:pt x="14010" y="11047"/>
                  </a:cubicBezTo>
                  <a:cubicBezTo>
                    <a:pt x="13881" y="10871"/>
                    <a:pt x="13629" y="10760"/>
                    <a:pt x="13734" y="10466"/>
                  </a:cubicBezTo>
                  <a:cubicBezTo>
                    <a:pt x="13734" y="10460"/>
                    <a:pt x="13565" y="10382"/>
                    <a:pt x="13470" y="10334"/>
                  </a:cubicBezTo>
                  <a:lnTo>
                    <a:pt x="13470" y="10334"/>
                  </a:lnTo>
                  <a:lnTo>
                    <a:pt x="13470" y="9205"/>
                  </a:lnTo>
                  <a:cubicBezTo>
                    <a:pt x="13500" y="9199"/>
                    <a:pt x="13541" y="9181"/>
                    <a:pt x="13570" y="9170"/>
                  </a:cubicBezTo>
                  <a:cubicBezTo>
                    <a:pt x="13951" y="9880"/>
                    <a:pt x="14339" y="10595"/>
                    <a:pt x="14720" y="11317"/>
                  </a:cubicBezTo>
                  <a:cubicBezTo>
                    <a:pt x="14761" y="11311"/>
                    <a:pt x="14814" y="11311"/>
                    <a:pt x="14861" y="11311"/>
                  </a:cubicBezTo>
                  <a:cubicBezTo>
                    <a:pt x="14902" y="10977"/>
                    <a:pt x="14949" y="10648"/>
                    <a:pt x="14990" y="10284"/>
                  </a:cubicBezTo>
                  <a:cubicBezTo>
                    <a:pt x="15136" y="10261"/>
                    <a:pt x="15248" y="10237"/>
                    <a:pt x="15365" y="10214"/>
                  </a:cubicBezTo>
                  <a:cubicBezTo>
                    <a:pt x="15446" y="10198"/>
                    <a:pt x="15522" y="10190"/>
                    <a:pt x="15593" y="10190"/>
                  </a:cubicBezTo>
                  <a:cubicBezTo>
                    <a:pt x="15863" y="10190"/>
                    <a:pt x="16047" y="10319"/>
                    <a:pt x="16099" y="10677"/>
                  </a:cubicBezTo>
                  <a:cubicBezTo>
                    <a:pt x="16132" y="10890"/>
                    <a:pt x="16215" y="10995"/>
                    <a:pt x="16340" y="10995"/>
                  </a:cubicBezTo>
                  <a:cubicBezTo>
                    <a:pt x="16416" y="10995"/>
                    <a:pt x="16506" y="10957"/>
                    <a:pt x="16609" y="10883"/>
                  </a:cubicBezTo>
                  <a:cubicBezTo>
                    <a:pt x="16750" y="10431"/>
                    <a:pt x="16896" y="9973"/>
                    <a:pt x="17037" y="9522"/>
                  </a:cubicBezTo>
                  <a:cubicBezTo>
                    <a:pt x="17108" y="9475"/>
                    <a:pt x="17178" y="9434"/>
                    <a:pt x="17243" y="9387"/>
                  </a:cubicBezTo>
                  <a:lnTo>
                    <a:pt x="17243" y="9387"/>
                  </a:lnTo>
                  <a:cubicBezTo>
                    <a:pt x="17237" y="9492"/>
                    <a:pt x="17219" y="9592"/>
                    <a:pt x="17213" y="9698"/>
                  </a:cubicBezTo>
                  <a:cubicBezTo>
                    <a:pt x="17190" y="9792"/>
                    <a:pt x="17166" y="9880"/>
                    <a:pt x="17137" y="9991"/>
                  </a:cubicBezTo>
                  <a:cubicBezTo>
                    <a:pt x="17192" y="10021"/>
                    <a:pt x="17247" y="10033"/>
                    <a:pt x="17303" y="10033"/>
                  </a:cubicBezTo>
                  <a:cubicBezTo>
                    <a:pt x="17491" y="10033"/>
                    <a:pt x="17683" y="9899"/>
                    <a:pt x="17861" y="9899"/>
                  </a:cubicBezTo>
                  <a:cubicBezTo>
                    <a:pt x="17956" y="9899"/>
                    <a:pt x="18048" y="9937"/>
                    <a:pt x="18134" y="10056"/>
                  </a:cubicBezTo>
                  <a:cubicBezTo>
                    <a:pt x="18175" y="10097"/>
                    <a:pt x="18205" y="10149"/>
                    <a:pt x="18240" y="10202"/>
                  </a:cubicBezTo>
                  <a:cubicBezTo>
                    <a:pt x="18516" y="10061"/>
                    <a:pt x="18780" y="9862"/>
                    <a:pt x="19073" y="9803"/>
                  </a:cubicBezTo>
                  <a:cubicBezTo>
                    <a:pt x="20000" y="9627"/>
                    <a:pt x="20938" y="9498"/>
                    <a:pt x="21871" y="9363"/>
                  </a:cubicBezTo>
                  <a:cubicBezTo>
                    <a:pt x="22072" y="9338"/>
                    <a:pt x="22272" y="9323"/>
                    <a:pt x="22471" y="9323"/>
                  </a:cubicBezTo>
                  <a:cubicBezTo>
                    <a:pt x="22864" y="9323"/>
                    <a:pt x="23255" y="9382"/>
                    <a:pt x="23649" y="9533"/>
                  </a:cubicBezTo>
                  <a:cubicBezTo>
                    <a:pt x="24136" y="9727"/>
                    <a:pt x="24687" y="9792"/>
                    <a:pt x="25215" y="9844"/>
                  </a:cubicBezTo>
                  <a:cubicBezTo>
                    <a:pt x="25228" y="9845"/>
                    <a:pt x="25241" y="9846"/>
                    <a:pt x="25255" y="9846"/>
                  </a:cubicBezTo>
                  <a:cubicBezTo>
                    <a:pt x="25478" y="9846"/>
                    <a:pt x="25716" y="9711"/>
                    <a:pt x="25954" y="9645"/>
                  </a:cubicBezTo>
                  <a:cubicBezTo>
                    <a:pt x="26042" y="9539"/>
                    <a:pt x="26136" y="9445"/>
                    <a:pt x="26230" y="9346"/>
                  </a:cubicBezTo>
                  <a:cubicBezTo>
                    <a:pt x="26202" y="9306"/>
                    <a:pt x="26158" y="9246"/>
                    <a:pt x="26139" y="9246"/>
                  </a:cubicBezTo>
                  <a:cubicBezTo>
                    <a:pt x="26138" y="9246"/>
                    <a:pt x="26137" y="9246"/>
                    <a:pt x="26136" y="9246"/>
                  </a:cubicBezTo>
                  <a:cubicBezTo>
                    <a:pt x="25902" y="9357"/>
                    <a:pt x="25670" y="9398"/>
                    <a:pt x="25440" y="9398"/>
                  </a:cubicBezTo>
                  <a:cubicBezTo>
                    <a:pt x="24941" y="9398"/>
                    <a:pt x="24452" y="9204"/>
                    <a:pt x="23965" y="9111"/>
                  </a:cubicBezTo>
                  <a:cubicBezTo>
                    <a:pt x="23543" y="9023"/>
                    <a:pt x="23132" y="8865"/>
                    <a:pt x="22710" y="8741"/>
                  </a:cubicBezTo>
                  <a:cubicBezTo>
                    <a:pt x="22709" y="8745"/>
                    <a:pt x="22707" y="8748"/>
                    <a:pt x="22706" y="8752"/>
                  </a:cubicBezTo>
                  <a:lnTo>
                    <a:pt x="22706" y="8752"/>
                  </a:lnTo>
                  <a:cubicBezTo>
                    <a:pt x="22491" y="8620"/>
                    <a:pt x="22286" y="8474"/>
                    <a:pt x="22059" y="8384"/>
                  </a:cubicBezTo>
                  <a:cubicBezTo>
                    <a:pt x="21771" y="8266"/>
                    <a:pt x="21461" y="8202"/>
                    <a:pt x="21144" y="8114"/>
                  </a:cubicBezTo>
                  <a:cubicBezTo>
                    <a:pt x="21593" y="7803"/>
                    <a:pt x="22047" y="7650"/>
                    <a:pt x="22498" y="7650"/>
                  </a:cubicBezTo>
                  <a:cubicBezTo>
                    <a:pt x="22931" y="7650"/>
                    <a:pt x="23361" y="7791"/>
                    <a:pt x="23778" y="8067"/>
                  </a:cubicBezTo>
                  <a:cubicBezTo>
                    <a:pt x="23895" y="8143"/>
                    <a:pt x="24053" y="8143"/>
                    <a:pt x="24194" y="8178"/>
                  </a:cubicBezTo>
                  <a:cubicBezTo>
                    <a:pt x="24136" y="8061"/>
                    <a:pt x="24071" y="7944"/>
                    <a:pt x="24001" y="7809"/>
                  </a:cubicBezTo>
                  <a:cubicBezTo>
                    <a:pt x="24081" y="7768"/>
                    <a:pt x="24172" y="7757"/>
                    <a:pt x="24266" y="7757"/>
                  </a:cubicBezTo>
                  <a:cubicBezTo>
                    <a:pt x="24380" y="7757"/>
                    <a:pt x="24498" y="7774"/>
                    <a:pt x="24610" y="7774"/>
                  </a:cubicBezTo>
                  <a:cubicBezTo>
                    <a:pt x="24808" y="7774"/>
                    <a:pt x="24985" y="7722"/>
                    <a:pt x="25074" y="7439"/>
                  </a:cubicBezTo>
                  <a:lnTo>
                    <a:pt x="25074" y="7439"/>
                  </a:lnTo>
                  <a:cubicBezTo>
                    <a:pt x="24763" y="7486"/>
                    <a:pt x="24458" y="7545"/>
                    <a:pt x="24141" y="7586"/>
                  </a:cubicBezTo>
                  <a:cubicBezTo>
                    <a:pt x="24109" y="7590"/>
                    <a:pt x="24077" y="7592"/>
                    <a:pt x="24045" y="7592"/>
                  </a:cubicBezTo>
                  <a:cubicBezTo>
                    <a:pt x="23853" y="7592"/>
                    <a:pt x="23694" y="7510"/>
                    <a:pt x="23613" y="7298"/>
                  </a:cubicBezTo>
                  <a:cubicBezTo>
                    <a:pt x="23250" y="7339"/>
                    <a:pt x="22880" y="7398"/>
                    <a:pt x="22516" y="7422"/>
                  </a:cubicBezTo>
                  <a:cubicBezTo>
                    <a:pt x="22513" y="7422"/>
                    <a:pt x="22509" y="7422"/>
                    <a:pt x="22505" y="7422"/>
                  </a:cubicBezTo>
                  <a:cubicBezTo>
                    <a:pt x="22391" y="7422"/>
                    <a:pt x="22266" y="7338"/>
                    <a:pt x="22147" y="7298"/>
                  </a:cubicBezTo>
                  <a:cubicBezTo>
                    <a:pt x="21695" y="7504"/>
                    <a:pt x="21243" y="7715"/>
                    <a:pt x="20792" y="7914"/>
                  </a:cubicBezTo>
                  <a:cubicBezTo>
                    <a:pt x="20657" y="7967"/>
                    <a:pt x="20522" y="7996"/>
                    <a:pt x="20387" y="8038"/>
                  </a:cubicBezTo>
                  <a:cubicBezTo>
                    <a:pt x="20352" y="8061"/>
                    <a:pt x="20322" y="8073"/>
                    <a:pt x="20293" y="8096"/>
                  </a:cubicBezTo>
                  <a:cubicBezTo>
                    <a:pt x="20317" y="8067"/>
                    <a:pt x="20328" y="8032"/>
                    <a:pt x="20352" y="8002"/>
                  </a:cubicBezTo>
                  <a:cubicBezTo>
                    <a:pt x="20475" y="7686"/>
                    <a:pt x="20581" y="7357"/>
                    <a:pt x="20733" y="7064"/>
                  </a:cubicBezTo>
                  <a:cubicBezTo>
                    <a:pt x="21040" y="6486"/>
                    <a:pt x="21447" y="6238"/>
                    <a:pt x="22136" y="6238"/>
                  </a:cubicBezTo>
                  <a:cubicBezTo>
                    <a:pt x="22329" y="6238"/>
                    <a:pt x="22545" y="6258"/>
                    <a:pt x="22786" y="6295"/>
                  </a:cubicBezTo>
                  <a:cubicBezTo>
                    <a:pt x="22769" y="6389"/>
                    <a:pt x="22751" y="6477"/>
                    <a:pt x="22728" y="6565"/>
                  </a:cubicBezTo>
                  <a:cubicBezTo>
                    <a:pt x="22800" y="6600"/>
                    <a:pt x="22866" y="6615"/>
                    <a:pt x="22929" y="6615"/>
                  </a:cubicBezTo>
                  <a:cubicBezTo>
                    <a:pt x="23180" y="6615"/>
                    <a:pt x="23363" y="6377"/>
                    <a:pt x="23584" y="6283"/>
                  </a:cubicBezTo>
                  <a:cubicBezTo>
                    <a:pt x="23872" y="6166"/>
                    <a:pt x="24141" y="6019"/>
                    <a:pt x="24423" y="5890"/>
                  </a:cubicBezTo>
                  <a:cubicBezTo>
                    <a:pt x="24488" y="5885"/>
                    <a:pt x="24552" y="5885"/>
                    <a:pt x="24617" y="5873"/>
                  </a:cubicBezTo>
                  <a:lnTo>
                    <a:pt x="24617" y="5873"/>
                  </a:lnTo>
                  <a:cubicBezTo>
                    <a:pt x="24587" y="5920"/>
                    <a:pt x="24558" y="5973"/>
                    <a:pt x="24529" y="6014"/>
                  </a:cubicBezTo>
                  <a:cubicBezTo>
                    <a:pt x="24464" y="6149"/>
                    <a:pt x="24400" y="6283"/>
                    <a:pt x="24335" y="6418"/>
                  </a:cubicBezTo>
                  <a:cubicBezTo>
                    <a:pt x="24429" y="6418"/>
                    <a:pt x="24517" y="6413"/>
                    <a:pt x="24611" y="6413"/>
                  </a:cubicBezTo>
                  <a:lnTo>
                    <a:pt x="25890" y="5286"/>
                  </a:lnTo>
                  <a:cubicBezTo>
                    <a:pt x="25945" y="5265"/>
                    <a:pt x="25991" y="5253"/>
                    <a:pt x="26026" y="5253"/>
                  </a:cubicBezTo>
                  <a:cubicBezTo>
                    <a:pt x="26105" y="5253"/>
                    <a:pt x="26123" y="5314"/>
                    <a:pt x="26054" y="5456"/>
                  </a:cubicBezTo>
                  <a:cubicBezTo>
                    <a:pt x="26019" y="5574"/>
                    <a:pt x="25984" y="5697"/>
                    <a:pt x="25948" y="5814"/>
                  </a:cubicBezTo>
                  <a:cubicBezTo>
                    <a:pt x="26048" y="6571"/>
                    <a:pt x="25467" y="6958"/>
                    <a:pt x="25068" y="7439"/>
                  </a:cubicBezTo>
                  <a:cubicBezTo>
                    <a:pt x="25215" y="7398"/>
                    <a:pt x="25409" y="7416"/>
                    <a:pt x="25508" y="7322"/>
                  </a:cubicBezTo>
                  <a:cubicBezTo>
                    <a:pt x="25868" y="6973"/>
                    <a:pt x="26289" y="6953"/>
                    <a:pt x="26714" y="6953"/>
                  </a:cubicBezTo>
                  <a:cubicBezTo>
                    <a:pt x="26770" y="6953"/>
                    <a:pt x="26827" y="6953"/>
                    <a:pt x="26883" y="6953"/>
                  </a:cubicBezTo>
                  <a:cubicBezTo>
                    <a:pt x="27095" y="6953"/>
                    <a:pt x="27306" y="6948"/>
                    <a:pt x="27509" y="6899"/>
                  </a:cubicBezTo>
                  <a:cubicBezTo>
                    <a:pt x="27509" y="6899"/>
                    <a:pt x="27510" y="6899"/>
                    <a:pt x="27511" y="6899"/>
                  </a:cubicBezTo>
                  <a:cubicBezTo>
                    <a:pt x="27541" y="6899"/>
                    <a:pt x="27605" y="7050"/>
                    <a:pt x="27738" y="7240"/>
                  </a:cubicBezTo>
                  <a:cubicBezTo>
                    <a:pt x="27826" y="6594"/>
                    <a:pt x="27896" y="6061"/>
                    <a:pt x="27972" y="5521"/>
                  </a:cubicBezTo>
                  <a:lnTo>
                    <a:pt x="27972" y="3292"/>
                  </a:lnTo>
                  <a:cubicBezTo>
                    <a:pt x="27726" y="3626"/>
                    <a:pt x="27568" y="3843"/>
                    <a:pt x="27415" y="4054"/>
                  </a:cubicBezTo>
                  <a:cubicBezTo>
                    <a:pt x="27417" y="4054"/>
                    <a:pt x="27419" y="4054"/>
                    <a:pt x="27421" y="4054"/>
                  </a:cubicBezTo>
                  <a:lnTo>
                    <a:pt x="27421" y="4054"/>
                  </a:lnTo>
                  <a:cubicBezTo>
                    <a:pt x="27051" y="4330"/>
                    <a:pt x="26717" y="4641"/>
                    <a:pt x="26318" y="4840"/>
                  </a:cubicBezTo>
                  <a:cubicBezTo>
                    <a:pt x="25714" y="5134"/>
                    <a:pt x="25051" y="5333"/>
                    <a:pt x="24429" y="5603"/>
                  </a:cubicBezTo>
                  <a:cubicBezTo>
                    <a:pt x="23748" y="5896"/>
                    <a:pt x="23033" y="5949"/>
                    <a:pt x="22299" y="5949"/>
                  </a:cubicBezTo>
                  <a:cubicBezTo>
                    <a:pt x="20950" y="5955"/>
                    <a:pt x="19818" y="6395"/>
                    <a:pt x="19231" y="7732"/>
                  </a:cubicBezTo>
                  <a:cubicBezTo>
                    <a:pt x="19049" y="8155"/>
                    <a:pt x="18810" y="8461"/>
                    <a:pt x="18306" y="8461"/>
                  </a:cubicBezTo>
                  <a:cubicBezTo>
                    <a:pt x="18292" y="8461"/>
                    <a:pt x="18278" y="8460"/>
                    <a:pt x="18263" y="8460"/>
                  </a:cubicBezTo>
                  <a:cubicBezTo>
                    <a:pt x="18254" y="8459"/>
                    <a:pt x="18245" y="8459"/>
                    <a:pt x="18236" y="8459"/>
                  </a:cubicBezTo>
                  <a:cubicBezTo>
                    <a:pt x="18086" y="8459"/>
                    <a:pt x="17931" y="8546"/>
                    <a:pt x="17782" y="8612"/>
                  </a:cubicBezTo>
                  <a:cubicBezTo>
                    <a:pt x="17067" y="8906"/>
                    <a:pt x="16650" y="9463"/>
                    <a:pt x="16474" y="10255"/>
                  </a:cubicBezTo>
                  <a:cubicBezTo>
                    <a:pt x="16148" y="10026"/>
                    <a:pt x="15844" y="9910"/>
                    <a:pt x="15554" y="9910"/>
                  </a:cubicBezTo>
                  <a:cubicBezTo>
                    <a:pt x="15190" y="9910"/>
                    <a:pt x="14850" y="10092"/>
                    <a:pt x="14520" y="10460"/>
                  </a:cubicBezTo>
                  <a:cubicBezTo>
                    <a:pt x="14057" y="9633"/>
                    <a:pt x="13734" y="8812"/>
                    <a:pt x="13687" y="7891"/>
                  </a:cubicBezTo>
                  <a:cubicBezTo>
                    <a:pt x="13658" y="7410"/>
                    <a:pt x="13646" y="6917"/>
                    <a:pt x="13635" y="6430"/>
                  </a:cubicBezTo>
                  <a:cubicBezTo>
                    <a:pt x="13550" y="6419"/>
                    <a:pt x="13455" y="6414"/>
                    <a:pt x="13369" y="6404"/>
                  </a:cubicBezTo>
                  <a:lnTo>
                    <a:pt x="13369" y="6404"/>
                  </a:lnTo>
                  <a:lnTo>
                    <a:pt x="13640" y="6254"/>
                  </a:lnTo>
                  <a:cubicBezTo>
                    <a:pt x="13599" y="5808"/>
                    <a:pt x="13570" y="5362"/>
                    <a:pt x="13488" y="4922"/>
                  </a:cubicBezTo>
                  <a:cubicBezTo>
                    <a:pt x="13459" y="4770"/>
                    <a:pt x="13306" y="4635"/>
                    <a:pt x="13206" y="4494"/>
                  </a:cubicBezTo>
                  <a:cubicBezTo>
                    <a:pt x="13206" y="4524"/>
                    <a:pt x="13195" y="4547"/>
                    <a:pt x="13201" y="4570"/>
                  </a:cubicBezTo>
                  <a:cubicBezTo>
                    <a:pt x="13500" y="5445"/>
                    <a:pt x="13253" y="6195"/>
                    <a:pt x="12790" y="6952"/>
                  </a:cubicBezTo>
                  <a:cubicBezTo>
                    <a:pt x="12585" y="7281"/>
                    <a:pt x="12549" y="7721"/>
                    <a:pt x="12426" y="8161"/>
                  </a:cubicBezTo>
                  <a:cubicBezTo>
                    <a:pt x="12180" y="7791"/>
                    <a:pt x="12015" y="7451"/>
                    <a:pt x="12115" y="7017"/>
                  </a:cubicBezTo>
                  <a:cubicBezTo>
                    <a:pt x="12227" y="6553"/>
                    <a:pt x="12315" y="6072"/>
                    <a:pt x="12414" y="5603"/>
                  </a:cubicBezTo>
                  <a:cubicBezTo>
                    <a:pt x="12379" y="5585"/>
                    <a:pt x="12350" y="5556"/>
                    <a:pt x="12315" y="5527"/>
                  </a:cubicBezTo>
                  <a:cubicBezTo>
                    <a:pt x="12150" y="5861"/>
                    <a:pt x="11992" y="6207"/>
                    <a:pt x="11810" y="6589"/>
                  </a:cubicBezTo>
                  <a:cubicBezTo>
                    <a:pt x="11446" y="6201"/>
                    <a:pt x="11048" y="5826"/>
                    <a:pt x="11312" y="5028"/>
                  </a:cubicBezTo>
                  <a:lnTo>
                    <a:pt x="11312" y="5028"/>
                  </a:lnTo>
                  <a:cubicBezTo>
                    <a:pt x="11094" y="5192"/>
                    <a:pt x="11006" y="5257"/>
                    <a:pt x="10930" y="5327"/>
                  </a:cubicBezTo>
                  <a:cubicBezTo>
                    <a:pt x="10901" y="5292"/>
                    <a:pt x="10860" y="5251"/>
                    <a:pt x="10830" y="5222"/>
                  </a:cubicBezTo>
                  <a:cubicBezTo>
                    <a:pt x="10150" y="4565"/>
                    <a:pt x="9827" y="3814"/>
                    <a:pt x="10261" y="2881"/>
                  </a:cubicBezTo>
                  <a:cubicBezTo>
                    <a:pt x="10302" y="2781"/>
                    <a:pt x="10285" y="2646"/>
                    <a:pt x="10291" y="2523"/>
                  </a:cubicBezTo>
                  <a:lnTo>
                    <a:pt x="10291" y="2523"/>
                  </a:lnTo>
                  <a:cubicBezTo>
                    <a:pt x="10126" y="2840"/>
                    <a:pt x="9968" y="3157"/>
                    <a:pt x="9739" y="3597"/>
                  </a:cubicBezTo>
                  <a:cubicBezTo>
                    <a:pt x="9675" y="2676"/>
                    <a:pt x="9540" y="1878"/>
                    <a:pt x="9827" y="1056"/>
                  </a:cubicBezTo>
                  <a:cubicBezTo>
                    <a:pt x="10432" y="1455"/>
                    <a:pt x="10226" y="2042"/>
                    <a:pt x="10273" y="2547"/>
                  </a:cubicBezTo>
                  <a:cubicBezTo>
                    <a:pt x="10349" y="2429"/>
                    <a:pt x="10432" y="2312"/>
                    <a:pt x="10508" y="2177"/>
                  </a:cubicBezTo>
                  <a:cubicBezTo>
                    <a:pt x="10713" y="2310"/>
                    <a:pt x="10918" y="2437"/>
                    <a:pt x="11117" y="2565"/>
                  </a:cubicBezTo>
                  <a:lnTo>
                    <a:pt x="11117" y="2565"/>
                  </a:lnTo>
                  <a:lnTo>
                    <a:pt x="10502" y="1526"/>
                  </a:lnTo>
                  <a:cubicBezTo>
                    <a:pt x="10238" y="1021"/>
                    <a:pt x="9974" y="523"/>
                    <a:pt x="970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16"/>
            <p:cNvSpPr/>
            <p:nvPr/>
          </p:nvSpPr>
          <p:spPr>
            <a:xfrm rot="8962087">
              <a:off x="-685291" y="783194"/>
              <a:ext cx="956177" cy="591839"/>
            </a:xfrm>
            <a:custGeom>
              <a:avLst/>
              <a:gdLst/>
              <a:ahLst/>
              <a:cxnLst/>
              <a:rect l="l" t="t" r="r" b="b"/>
              <a:pathLst>
                <a:path w="23150" h="14329" extrusionOk="0">
                  <a:moveTo>
                    <a:pt x="10319" y="4230"/>
                  </a:moveTo>
                  <a:cubicBezTo>
                    <a:pt x="10319" y="4242"/>
                    <a:pt x="10331" y="4259"/>
                    <a:pt x="10325" y="4265"/>
                  </a:cubicBezTo>
                  <a:cubicBezTo>
                    <a:pt x="10322" y="4272"/>
                    <a:pt x="10313" y="4280"/>
                    <a:pt x="10304" y="4289"/>
                  </a:cubicBezTo>
                  <a:lnTo>
                    <a:pt x="10304" y="4289"/>
                  </a:lnTo>
                  <a:lnTo>
                    <a:pt x="10319" y="4230"/>
                  </a:lnTo>
                  <a:close/>
                  <a:moveTo>
                    <a:pt x="20040" y="1596"/>
                  </a:moveTo>
                  <a:lnTo>
                    <a:pt x="20040" y="1596"/>
                  </a:lnTo>
                  <a:cubicBezTo>
                    <a:pt x="19729" y="3127"/>
                    <a:pt x="18773" y="4124"/>
                    <a:pt x="17559" y="4124"/>
                  </a:cubicBezTo>
                  <a:cubicBezTo>
                    <a:pt x="17629" y="3919"/>
                    <a:pt x="17693" y="3737"/>
                    <a:pt x="17770" y="3555"/>
                  </a:cubicBezTo>
                  <a:lnTo>
                    <a:pt x="17770" y="3555"/>
                  </a:lnTo>
                  <a:lnTo>
                    <a:pt x="16720" y="4600"/>
                  </a:lnTo>
                  <a:cubicBezTo>
                    <a:pt x="17237" y="4470"/>
                    <a:pt x="17754" y="4357"/>
                    <a:pt x="18289" y="4357"/>
                  </a:cubicBezTo>
                  <a:cubicBezTo>
                    <a:pt x="18483" y="4357"/>
                    <a:pt x="18679" y="4372"/>
                    <a:pt x="18879" y="4406"/>
                  </a:cubicBezTo>
                  <a:cubicBezTo>
                    <a:pt x="18966" y="4421"/>
                    <a:pt x="19055" y="4426"/>
                    <a:pt x="19145" y="4426"/>
                  </a:cubicBezTo>
                  <a:cubicBezTo>
                    <a:pt x="19453" y="4426"/>
                    <a:pt x="19774" y="4357"/>
                    <a:pt x="20087" y="4330"/>
                  </a:cubicBezTo>
                  <a:cubicBezTo>
                    <a:pt x="20462" y="4294"/>
                    <a:pt x="20844" y="4248"/>
                    <a:pt x="21225" y="4212"/>
                  </a:cubicBezTo>
                  <a:lnTo>
                    <a:pt x="21225" y="4212"/>
                  </a:lnTo>
                  <a:cubicBezTo>
                    <a:pt x="21178" y="5356"/>
                    <a:pt x="20961" y="5321"/>
                    <a:pt x="20146" y="5350"/>
                  </a:cubicBezTo>
                  <a:cubicBezTo>
                    <a:pt x="20097" y="5353"/>
                    <a:pt x="20048" y="5354"/>
                    <a:pt x="19998" y="5354"/>
                  </a:cubicBezTo>
                  <a:cubicBezTo>
                    <a:pt x="19495" y="5354"/>
                    <a:pt x="18988" y="5251"/>
                    <a:pt x="18485" y="5198"/>
                  </a:cubicBezTo>
                  <a:cubicBezTo>
                    <a:pt x="17764" y="5116"/>
                    <a:pt x="17042" y="5034"/>
                    <a:pt x="16297" y="4946"/>
                  </a:cubicBezTo>
                  <a:cubicBezTo>
                    <a:pt x="16426" y="4846"/>
                    <a:pt x="16573" y="4723"/>
                    <a:pt x="16726" y="4594"/>
                  </a:cubicBezTo>
                  <a:lnTo>
                    <a:pt x="16726" y="4594"/>
                  </a:lnTo>
                  <a:cubicBezTo>
                    <a:pt x="16456" y="4658"/>
                    <a:pt x="16180" y="4734"/>
                    <a:pt x="15904" y="4799"/>
                  </a:cubicBezTo>
                  <a:cubicBezTo>
                    <a:pt x="15834" y="4805"/>
                    <a:pt x="15752" y="4822"/>
                    <a:pt x="15681" y="4834"/>
                  </a:cubicBezTo>
                  <a:lnTo>
                    <a:pt x="15769" y="4658"/>
                  </a:lnTo>
                  <a:cubicBezTo>
                    <a:pt x="15892" y="4441"/>
                    <a:pt x="16022" y="4212"/>
                    <a:pt x="16151" y="3995"/>
                  </a:cubicBezTo>
                  <a:cubicBezTo>
                    <a:pt x="16112" y="3987"/>
                    <a:pt x="16055" y="3969"/>
                    <a:pt x="16018" y="3969"/>
                  </a:cubicBezTo>
                  <a:cubicBezTo>
                    <a:pt x="16004" y="3969"/>
                    <a:pt x="15993" y="3971"/>
                    <a:pt x="15986" y="3978"/>
                  </a:cubicBezTo>
                  <a:cubicBezTo>
                    <a:pt x="15523" y="4512"/>
                    <a:pt x="15077" y="5057"/>
                    <a:pt x="14631" y="5609"/>
                  </a:cubicBezTo>
                  <a:cubicBezTo>
                    <a:pt x="14609" y="5636"/>
                    <a:pt x="14653" y="5703"/>
                    <a:pt x="14669" y="5760"/>
                  </a:cubicBezTo>
                  <a:lnTo>
                    <a:pt x="14669" y="5760"/>
                  </a:lnTo>
                  <a:cubicBezTo>
                    <a:pt x="14627" y="5757"/>
                    <a:pt x="14580" y="5750"/>
                    <a:pt x="14542" y="5750"/>
                  </a:cubicBezTo>
                  <a:cubicBezTo>
                    <a:pt x="14513" y="5750"/>
                    <a:pt x="14490" y="5754"/>
                    <a:pt x="14479" y="5767"/>
                  </a:cubicBezTo>
                  <a:cubicBezTo>
                    <a:pt x="14174" y="6166"/>
                    <a:pt x="13745" y="6313"/>
                    <a:pt x="13294" y="6436"/>
                  </a:cubicBezTo>
                  <a:cubicBezTo>
                    <a:pt x="13235" y="6430"/>
                    <a:pt x="13176" y="6430"/>
                    <a:pt x="13118" y="6418"/>
                  </a:cubicBezTo>
                  <a:cubicBezTo>
                    <a:pt x="13147" y="6389"/>
                    <a:pt x="13170" y="6354"/>
                    <a:pt x="13200" y="6324"/>
                  </a:cubicBezTo>
                  <a:cubicBezTo>
                    <a:pt x="13704" y="5497"/>
                    <a:pt x="14203" y="4670"/>
                    <a:pt x="14713" y="3849"/>
                  </a:cubicBezTo>
                  <a:cubicBezTo>
                    <a:pt x="14895" y="3544"/>
                    <a:pt x="15101" y="3268"/>
                    <a:pt x="15300" y="2980"/>
                  </a:cubicBezTo>
                  <a:lnTo>
                    <a:pt x="15300" y="2980"/>
                  </a:lnTo>
                  <a:cubicBezTo>
                    <a:pt x="15212" y="2986"/>
                    <a:pt x="15112" y="2986"/>
                    <a:pt x="15018" y="2986"/>
                  </a:cubicBezTo>
                  <a:cubicBezTo>
                    <a:pt x="14966" y="3027"/>
                    <a:pt x="14925" y="3057"/>
                    <a:pt x="14872" y="3092"/>
                  </a:cubicBezTo>
                  <a:lnTo>
                    <a:pt x="14960" y="2916"/>
                  </a:lnTo>
                  <a:cubicBezTo>
                    <a:pt x="15051" y="2813"/>
                    <a:pt x="15143" y="2734"/>
                    <a:pt x="15247" y="2734"/>
                  </a:cubicBezTo>
                  <a:cubicBezTo>
                    <a:pt x="15310" y="2734"/>
                    <a:pt x="15377" y="2763"/>
                    <a:pt x="15452" y="2834"/>
                  </a:cubicBezTo>
                  <a:cubicBezTo>
                    <a:pt x="15463" y="2834"/>
                    <a:pt x="15473" y="2834"/>
                    <a:pt x="15483" y="2834"/>
                  </a:cubicBezTo>
                  <a:cubicBezTo>
                    <a:pt x="15824" y="2834"/>
                    <a:pt x="15962" y="2551"/>
                    <a:pt x="16139" y="2323"/>
                  </a:cubicBezTo>
                  <a:cubicBezTo>
                    <a:pt x="16338" y="2070"/>
                    <a:pt x="16647" y="1932"/>
                    <a:pt x="16949" y="1932"/>
                  </a:cubicBezTo>
                  <a:cubicBezTo>
                    <a:pt x="17135" y="1932"/>
                    <a:pt x="17318" y="1985"/>
                    <a:pt x="17471" y="2095"/>
                  </a:cubicBezTo>
                  <a:cubicBezTo>
                    <a:pt x="17852" y="2001"/>
                    <a:pt x="18239" y="1901"/>
                    <a:pt x="18720" y="1778"/>
                  </a:cubicBezTo>
                  <a:lnTo>
                    <a:pt x="18720" y="1778"/>
                  </a:lnTo>
                  <a:cubicBezTo>
                    <a:pt x="18515" y="2136"/>
                    <a:pt x="18356" y="2411"/>
                    <a:pt x="18204" y="2681"/>
                  </a:cubicBezTo>
                  <a:cubicBezTo>
                    <a:pt x="18263" y="2714"/>
                    <a:pt x="18312" y="2727"/>
                    <a:pt x="18353" y="2727"/>
                  </a:cubicBezTo>
                  <a:cubicBezTo>
                    <a:pt x="18525" y="2727"/>
                    <a:pt x="18554" y="2483"/>
                    <a:pt x="18644" y="2388"/>
                  </a:cubicBezTo>
                  <a:cubicBezTo>
                    <a:pt x="19031" y="1960"/>
                    <a:pt x="19448" y="1631"/>
                    <a:pt x="20040" y="1596"/>
                  </a:cubicBezTo>
                  <a:close/>
                  <a:moveTo>
                    <a:pt x="2382" y="6934"/>
                  </a:moveTo>
                  <a:cubicBezTo>
                    <a:pt x="2382" y="6942"/>
                    <a:pt x="2382" y="6950"/>
                    <a:pt x="2382" y="6958"/>
                  </a:cubicBezTo>
                  <a:lnTo>
                    <a:pt x="2382" y="6958"/>
                  </a:lnTo>
                  <a:cubicBezTo>
                    <a:pt x="2388" y="6952"/>
                    <a:pt x="2394" y="6946"/>
                    <a:pt x="2400" y="6940"/>
                  </a:cubicBezTo>
                  <a:lnTo>
                    <a:pt x="2382" y="6934"/>
                  </a:lnTo>
                  <a:close/>
                  <a:moveTo>
                    <a:pt x="20119" y="7357"/>
                  </a:moveTo>
                  <a:cubicBezTo>
                    <a:pt x="20112" y="7363"/>
                    <a:pt x="20105" y="7369"/>
                    <a:pt x="20099" y="7374"/>
                  </a:cubicBezTo>
                  <a:lnTo>
                    <a:pt x="20110" y="7386"/>
                  </a:lnTo>
                  <a:cubicBezTo>
                    <a:pt x="20113" y="7377"/>
                    <a:pt x="20116" y="7367"/>
                    <a:pt x="20119" y="7357"/>
                  </a:cubicBezTo>
                  <a:close/>
                  <a:moveTo>
                    <a:pt x="15693" y="9152"/>
                  </a:moveTo>
                  <a:cubicBezTo>
                    <a:pt x="15740" y="9158"/>
                    <a:pt x="15781" y="9181"/>
                    <a:pt x="15828" y="9193"/>
                  </a:cubicBezTo>
                  <a:cubicBezTo>
                    <a:pt x="15808" y="9208"/>
                    <a:pt x="15788" y="9231"/>
                    <a:pt x="15779" y="9231"/>
                  </a:cubicBezTo>
                  <a:cubicBezTo>
                    <a:pt x="15777" y="9231"/>
                    <a:pt x="15776" y="9230"/>
                    <a:pt x="15775" y="9228"/>
                  </a:cubicBezTo>
                  <a:cubicBezTo>
                    <a:pt x="15728" y="9228"/>
                    <a:pt x="15687" y="9211"/>
                    <a:pt x="15640" y="9193"/>
                  </a:cubicBezTo>
                  <a:cubicBezTo>
                    <a:pt x="15658" y="9181"/>
                    <a:pt x="15681" y="9152"/>
                    <a:pt x="15693" y="9152"/>
                  </a:cubicBezTo>
                  <a:close/>
                  <a:moveTo>
                    <a:pt x="6192" y="8848"/>
                  </a:moveTo>
                  <a:lnTo>
                    <a:pt x="6192" y="8848"/>
                  </a:lnTo>
                  <a:cubicBezTo>
                    <a:pt x="6238" y="8865"/>
                    <a:pt x="6286" y="8889"/>
                    <a:pt x="6430" y="8935"/>
                  </a:cubicBezTo>
                  <a:cubicBezTo>
                    <a:pt x="6178" y="9140"/>
                    <a:pt x="5955" y="9316"/>
                    <a:pt x="5708" y="9516"/>
                  </a:cubicBezTo>
                  <a:cubicBezTo>
                    <a:pt x="5609" y="9363"/>
                    <a:pt x="5562" y="9269"/>
                    <a:pt x="5503" y="9170"/>
                  </a:cubicBezTo>
                  <a:cubicBezTo>
                    <a:pt x="5750" y="9049"/>
                    <a:pt x="5974" y="8951"/>
                    <a:pt x="6192" y="8848"/>
                  </a:cubicBezTo>
                  <a:close/>
                  <a:moveTo>
                    <a:pt x="11050" y="7561"/>
                  </a:moveTo>
                  <a:cubicBezTo>
                    <a:pt x="11132" y="7561"/>
                    <a:pt x="11215" y="7563"/>
                    <a:pt x="11299" y="7568"/>
                  </a:cubicBezTo>
                  <a:cubicBezTo>
                    <a:pt x="12513" y="7633"/>
                    <a:pt x="13546" y="8114"/>
                    <a:pt x="14584" y="8612"/>
                  </a:cubicBezTo>
                  <a:cubicBezTo>
                    <a:pt x="14588" y="8615"/>
                    <a:pt x="14591" y="8616"/>
                    <a:pt x="14596" y="8616"/>
                  </a:cubicBezTo>
                  <a:cubicBezTo>
                    <a:pt x="14620" y="8616"/>
                    <a:pt x="14660" y="8583"/>
                    <a:pt x="14690" y="8562"/>
                  </a:cubicBezTo>
                  <a:lnTo>
                    <a:pt x="14690" y="8562"/>
                  </a:lnTo>
                  <a:cubicBezTo>
                    <a:pt x="14727" y="8648"/>
                    <a:pt x="14746" y="8761"/>
                    <a:pt x="14813" y="8806"/>
                  </a:cubicBezTo>
                  <a:cubicBezTo>
                    <a:pt x="14989" y="8923"/>
                    <a:pt x="15183" y="8994"/>
                    <a:pt x="15458" y="9134"/>
                  </a:cubicBezTo>
                  <a:cubicBezTo>
                    <a:pt x="14831" y="9181"/>
                    <a:pt x="14314" y="9252"/>
                    <a:pt x="13792" y="9252"/>
                  </a:cubicBezTo>
                  <a:cubicBezTo>
                    <a:pt x="13599" y="9252"/>
                    <a:pt x="13393" y="9128"/>
                    <a:pt x="13206" y="9017"/>
                  </a:cubicBezTo>
                  <a:cubicBezTo>
                    <a:pt x="12549" y="8624"/>
                    <a:pt x="11827" y="8466"/>
                    <a:pt x="11047" y="8407"/>
                  </a:cubicBezTo>
                  <a:lnTo>
                    <a:pt x="11047" y="8407"/>
                  </a:lnTo>
                  <a:cubicBezTo>
                    <a:pt x="11082" y="8524"/>
                    <a:pt x="11105" y="8595"/>
                    <a:pt x="11123" y="8659"/>
                  </a:cubicBezTo>
                  <a:cubicBezTo>
                    <a:pt x="12326" y="8800"/>
                    <a:pt x="12543" y="8870"/>
                    <a:pt x="13165" y="9369"/>
                  </a:cubicBezTo>
                  <a:cubicBezTo>
                    <a:pt x="12822" y="9605"/>
                    <a:pt x="12479" y="9761"/>
                    <a:pt x="12081" y="9761"/>
                  </a:cubicBezTo>
                  <a:cubicBezTo>
                    <a:pt x="11975" y="9761"/>
                    <a:pt x="11865" y="9750"/>
                    <a:pt x="11751" y="9727"/>
                  </a:cubicBezTo>
                  <a:cubicBezTo>
                    <a:pt x="11649" y="9706"/>
                    <a:pt x="11544" y="9700"/>
                    <a:pt x="11437" y="9700"/>
                  </a:cubicBezTo>
                  <a:cubicBezTo>
                    <a:pt x="11275" y="9700"/>
                    <a:pt x="11110" y="9715"/>
                    <a:pt x="10948" y="9715"/>
                  </a:cubicBezTo>
                  <a:cubicBezTo>
                    <a:pt x="10848" y="9715"/>
                    <a:pt x="10749" y="9709"/>
                    <a:pt x="10654" y="9692"/>
                  </a:cubicBezTo>
                  <a:cubicBezTo>
                    <a:pt x="10114" y="9592"/>
                    <a:pt x="9580" y="9428"/>
                    <a:pt x="9052" y="9258"/>
                  </a:cubicBezTo>
                  <a:cubicBezTo>
                    <a:pt x="8559" y="9105"/>
                    <a:pt x="8090" y="8917"/>
                    <a:pt x="7586" y="8724"/>
                  </a:cubicBezTo>
                  <a:cubicBezTo>
                    <a:pt x="7868" y="8469"/>
                    <a:pt x="8170" y="8298"/>
                    <a:pt x="8554" y="8298"/>
                  </a:cubicBezTo>
                  <a:cubicBezTo>
                    <a:pt x="8648" y="8298"/>
                    <a:pt x="8747" y="8309"/>
                    <a:pt x="8853" y="8331"/>
                  </a:cubicBezTo>
                  <a:cubicBezTo>
                    <a:pt x="9422" y="8436"/>
                    <a:pt x="10003" y="8483"/>
                    <a:pt x="10583" y="8554"/>
                  </a:cubicBezTo>
                  <a:cubicBezTo>
                    <a:pt x="10355" y="8460"/>
                    <a:pt x="10126" y="8342"/>
                    <a:pt x="9891" y="8284"/>
                  </a:cubicBezTo>
                  <a:cubicBezTo>
                    <a:pt x="9668" y="8225"/>
                    <a:pt x="9416" y="8231"/>
                    <a:pt x="9181" y="8202"/>
                  </a:cubicBezTo>
                  <a:cubicBezTo>
                    <a:pt x="9175" y="8202"/>
                    <a:pt x="9170" y="8166"/>
                    <a:pt x="9123" y="8049"/>
                  </a:cubicBezTo>
                  <a:cubicBezTo>
                    <a:pt x="9732" y="7739"/>
                    <a:pt x="10347" y="7561"/>
                    <a:pt x="11050" y="7561"/>
                  </a:cubicBezTo>
                  <a:close/>
                  <a:moveTo>
                    <a:pt x="8947" y="11076"/>
                  </a:moveTo>
                  <a:lnTo>
                    <a:pt x="8988" y="11123"/>
                  </a:lnTo>
                  <a:lnTo>
                    <a:pt x="8947" y="11164"/>
                  </a:lnTo>
                  <a:lnTo>
                    <a:pt x="8906" y="11147"/>
                  </a:lnTo>
                  <a:lnTo>
                    <a:pt x="8947" y="11076"/>
                  </a:lnTo>
                  <a:close/>
                  <a:moveTo>
                    <a:pt x="6457" y="9536"/>
                  </a:moveTo>
                  <a:cubicBezTo>
                    <a:pt x="6639" y="9536"/>
                    <a:pt x="6758" y="9654"/>
                    <a:pt x="7034" y="9926"/>
                  </a:cubicBezTo>
                  <a:cubicBezTo>
                    <a:pt x="6887" y="9985"/>
                    <a:pt x="6753" y="10038"/>
                    <a:pt x="6594" y="10096"/>
                  </a:cubicBezTo>
                  <a:cubicBezTo>
                    <a:pt x="6758" y="10155"/>
                    <a:pt x="6893" y="10208"/>
                    <a:pt x="7022" y="10249"/>
                  </a:cubicBezTo>
                  <a:cubicBezTo>
                    <a:pt x="7726" y="10278"/>
                    <a:pt x="8272" y="10560"/>
                    <a:pt x="8595" y="11211"/>
                  </a:cubicBezTo>
                  <a:cubicBezTo>
                    <a:pt x="9105" y="11774"/>
                    <a:pt x="9170" y="12414"/>
                    <a:pt x="8800" y="13065"/>
                  </a:cubicBezTo>
                  <a:cubicBezTo>
                    <a:pt x="8449" y="13688"/>
                    <a:pt x="7969" y="13981"/>
                    <a:pt x="7318" y="13981"/>
                  </a:cubicBezTo>
                  <a:cubicBezTo>
                    <a:pt x="7196" y="13981"/>
                    <a:pt x="7068" y="13971"/>
                    <a:pt x="6934" y="13951"/>
                  </a:cubicBezTo>
                  <a:cubicBezTo>
                    <a:pt x="6072" y="13851"/>
                    <a:pt x="5491" y="13170"/>
                    <a:pt x="5462" y="12214"/>
                  </a:cubicBezTo>
                  <a:cubicBezTo>
                    <a:pt x="5438" y="11680"/>
                    <a:pt x="5521" y="11158"/>
                    <a:pt x="5831" y="10707"/>
                  </a:cubicBezTo>
                  <a:lnTo>
                    <a:pt x="5831" y="9727"/>
                  </a:lnTo>
                  <a:cubicBezTo>
                    <a:pt x="6142" y="9605"/>
                    <a:pt x="6317" y="9536"/>
                    <a:pt x="6457" y="9536"/>
                  </a:cubicBezTo>
                  <a:close/>
                  <a:moveTo>
                    <a:pt x="23149" y="0"/>
                  </a:moveTo>
                  <a:lnTo>
                    <a:pt x="23149" y="0"/>
                  </a:lnTo>
                  <a:cubicBezTo>
                    <a:pt x="22639" y="264"/>
                    <a:pt x="22240" y="481"/>
                    <a:pt x="21829" y="681"/>
                  </a:cubicBezTo>
                  <a:cubicBezTo>
                    <a:pt x="21401" y="898"/>
                    <a:pt x="21389" y="892"/>
                    <a:pt x="21260" y="1379"/>
                  </a:cubicBezTo>
                  <a:cubicBezTo>
                    <a:pt x="21225" y="1567"/>
                    <a:pt x="21178" y="1760"/>
                    <a:pt x="21137" y="1948"/>
                  </a:cubicBezTo>
                  <a:cubicBezTo>
                    <a:pt x="21190" y="2000"/>
                    <a:pt x="21235" y="2020"/>
                    <a:pt x="21275" y="2020"/>
                  </a:cubicBezTo>
                  <a:cubicBezTo>
                    <a:pt x="21402" y="2020"/>
                    <a:pt x="21484" y="1824"/>
                    <a:pt x="21612" y="1824"/>
                  </a:cubicBezTo>
                  <a:cubicBezTo>
                    <a:pt x="21616" y="1824"/>
                    <a:pt x="21620" y="1824"/>
                    <a:pt x="21624" y="1825"/>
                  </a:cubicBezTo>
                  <a:cubicBezTo>
                    <a:pt x="21665" y="1338"/>
                    <a:pt x="22076" y="1121"/>
                    <a:pt x="22375" y="827"/>
                  </a:cubicBezTo>
                  <a:cubicBezTo>
                    <a:pt x="22445" y="798"/>
                    <a:pt x="22516" y="769"/>
                    <a:pt x="22580" y="739"/>
                  </a:cubicBezTo>
                  <a:lnTo>
                    <a:pt x="22580" y="739"/>
                  </a:lnTo>
                  <a:cubicBezTo>
                    <a:pt x="22551" y="822"/>
                    <a:pt x="22522" y="892"/>
                    <a:pt x="22492" y="968"/>
                  </a:cubicBezTo>
                  <a:cubicBezTo>
                    <a:pt x="22457" y="1455"/>
                    <a:pt x="21970" y="1537"/>
                    <a:pt x="21700" y="1825"/>
                  </a:cubicBezTo>
                  <a:lnTo>
                    <a:pt x="22093" y="1825"/>
                  </a:lnTo>
                  <a:cubicBezTo>
                    <a:pt x="22064" y="1995"/>
                    <a:pt x="22082" y="2124"/>
                    <a:pt x="22023" y="2212"/>
                  </a:cubicBezTo>
                  <a:cubicBezTo>
                    <a:pt x="21765" y="2599"/>
                    <a:pt x="21595" y="3010"/>
                    <a:pt x="21577" y="3491"/>
                  </a:cubicBezTo>
                  <a:cubicBezTo>
                    <a:pt x="21554" y="3884"/>
                    <a:pt x="21196" y="3978"/>
                    <a:pt x="20885" y="4025"/>
                  </a:cubicBezTo>
                  <a:cubicBezTo>
                    <a:pt x="20240" y="4101"/>
                    <a:pt x="19588" y="4148"/>
                    <a:pt x="18890" y="4206"/>
                  </a:cubicBezTo>
                  <a:cubicBezTo>
                    <a:pt x="19248" y="3643"/>
                    <a:pt x="19594" y="3461"/>
                    <a:pt x="21243" y="2910"/>
                  </a:cubicBezTo>
                  <a:cubicBezTo>
                    <a:pt x="21198" y="2835"/>
                    <a:pt x="21106" y="2830"/>
                    <a:pt x="21010" y="2830"/>
                  </a:cubicBezTo>
                  <a:cubicBezTo>
                    <a:pt x="20994" y="2830"/>
                    <a:pt x="20978" y="2830"/>
                    <a:pt x="20962" y="2830"/>
                  </a:cubicBezTo>
                  <a:cubicBezTo>
                    <a:pt x="20812" y="2830"/>
                    <a:pt x="20669" y="2817"/>
                    <a:pt x="20703" y="2540"/>
                  </a:cubicBezTo>
                  <a:lnTo>
                    <a:pt x="20703" y="2540"/>
                  </a:lnTo>
                  <a:cubicBezTo>
                    <a:pt x="20609" y="2581"/>
                    <a:pt x="20492" y="2587"/>
                    <a:pt x="20410" y="2646"/>
                  </a:cubicBezTo>
                  <a:cubicBezTo>
                    <a:pt x="20245" y="2763"/>
                    <a:pt x="20099" y="2910"/>
                    <a:pt x="19893" y="2998"/>
                  </a:cubicBezTo>
                  <a:cubicBezTo>
                    <a:pt x="20011" y="2271"/>
                    <a:pt x="20386" y="1713"/>
                    <a:pt x="20891" y="1232"/>
                  </a:cubicBezTo>
                  <a:cubicBezTo>
                    <a:pt x="20837" y="1205"/>
                    <a:pt x="20779" y="1154"/>
                    <a:pt x="20729" y="1154"/>
                  </a:cubicBezTo>
                  <a:cubicBezTo>
                    <a:pt x="20724" y="1154"/>
                    <a:pt x="20719" y="1155"/>
                    <a:pt x="20715" y="1156"/>
                  </a:cubicBezTo>
                  <a:lnTo>
                    <a:pt x="18650" y="1643"/>
                  </a:lnTo>
                  <a:cubicBezTo>
                    <a:pt x="18458" y="1623"/>
                    <a:pt x="18269" y="1613"/>
                    <a:pt x="18084" y="1613"/>
                  </a:cubicBezTo>
                  <a:cubicBezTo>
                    <a:pt x="16736" y="1613"/>
                    <a:pt x="15544" y="2122"/>
                    <a:pt x="14420" y="2916"/>
                  </a:cubicBezTo>
                  <a:cubicBezTo>
                    <a:pt x="13644" y="3459"/>
                    <a:pt x="12767" y="3747"/>
                    <a:pt x="11823" y="3747"/>
                  </a:cubicBezTo>
                  <a:cubicBezTo>
                    <a:pt x="11696" y="3747"/>
                    <a:pt x="11569" y="3742"/>
                    <a:pt x="11440" y="3731"/>
                  </a:cubicBezTo>
                  <a:cubicBezTo>
                    <a:pt x="11361" y="3725"/>
                    <a:pt x="11284" y="3721"/>
                    <a:pt x="11208" y="3721"/>
                  </a:cubicBezTo>
                  <a:cubicBezTo>
                    <a:pt x="10287" y="3721"/>
                    <a:pt x="9562" y="4199"/>
                    <a:pt x="8911" y="4822"/>
                  </a:cubicBezTo>
                  <a:cubicBezTo>
                    <a:pt x="8730" y="4993"/>
                    <a:pt x="8571" y="5192"/>
                    <a:pt x="8712" y="5468"/>
                  </a:cubicBezTo>
                  <a:cubicBezTo>
                    <a:pt x="8970" y="5198"/>
                    <a:pt x="9205" y="4887"/>
                    <a:pt x="9504" y="4664"/>
                  </a:cubicBezTo>
                  <a:cubicBezTo>
                    <a:pt x="9718" y="4500"/>
                    <a:pt x="10004" y="4434"/>
                    <a:pt x="10265" y="4330"/>
                  </a:cubicBezTo>
                  <a:lnTo>
                    <a:pt x="10265" y="4330"/>
                  </a:lnTo>
                  <a:cubicBezTo>
                    <a:pt x="9642" y="5136"/>
                    <a:pt x="9518" y="6128"/>
                    <a:pt x="9211" y="7058"/>
                  </a:cubicBezTo>
                  <a:cubicBezTo>
                    <a:pt x="9199" y="7110"/>
                    <a:pt x="9234" y="7193"/>
                    <a:pt x="9246" y="7257"/>
                  </a:cubicBezTo>
                  <a:cubicBezTo>
                    <a:pt x="9404" y="6934"/>
                    <a:pt x="9563" y="6618"/>
                    <a:pt x="9703" y="6289"/>
                  </a:cubicBezTo>
                  <a:cubicBezTo>
                    <a:pt x="9785" y="6113"/>
                    <a:pt x="9803" y="5914"/>
                    <a:pt x="9856" y="5726"/>
                  </a:cubicBezTo>
                  <a:cubicBezTo>
                    <a:pt x="10026" y="5092"/>
                    <a:pt x="10378" y="4523"/>
                    <a:pt x="10883" y="4171"/>
                  </a:cubicBezTo>
                  <a:cubicBezTo>
                    <a:pt x="11211" y="3937"/>
                    <a:pt x="11757" y="4025"/>
                    <a:pt x="12314" y="3948"/>
                  </a:cubicBezTo>
                  <a:lnTo>
                    <a:pt x="12314" y="3948"/>
                  </a:lnTo>
                  <a:cubicBezTo>
                    <a:pt x="11985" y="4699"/>
                    <a:pt x="11680" y="5345"/>
                    <a:pt x="11405" y="5996"/>
                  </a:cubicBezTo>
                  <a:cubicBezTo>
                    <a:pt x="11340" y="6148"/>
                    <a:pt x="11340" y="6330"/>
                    <a:pt x="11311" y="6506"/>
                  </a:cubicBezTo>
                  <a:cubicBezTo>
                    <a:pt x="11463" y="6271"/>
                    <a:pt x="11633" y="6043"/>
                    <a:pt x="11762" y="5790"/>
                  </a:cubicBezTo>
                  <a:cubicBezTo>
                    <a:pt x="11962" y="5421"/>
                    <a:pt x="12120" y="5040"/>
                    <a:pt x="12296" y="4670"/>
                  </a:cubicBezTo>
                  <a:cubicBezTo>
                    <a:pt x="12502" y="4236"/>
                    <a:pt x="12813" y="3919"/>
                    <a:pt x="13282" y="3743"/>
                  </a:cubicBezTo>
                  <a:cubicBezTo>
                    <a:pt x="13751" y="3567"/>
                    <a:pt x="14191" y="3327"/>
                    <a:pt x="14754" y="3063"/>
                  </a:cubicBezTo>
                  <a:lnTo>
                    <a:pt x="14754" y="3063"/>
                  </a:lnTo>
                  <a:cubicBezTo>
                    <a:pt x="14226" y="4359"/>
                    <a:pt x="13616" y="5503"/>
                    <a:pt x="12736" y="6459"/>
                  </a:cubicBezTo>
                  <a:cubicBezTo>
                    <a:pt x="12416" y="6802"/>
                    <a:pt x="11983" y="6993"/>
                    <a:pt x="11503" y="6993"/>
                  </a:cubicBezTo>
                  <a:cubicBezTo>
                    <a:pt x="11351" y="6993"/>
                    <a:pt x="11195" y="6974"/>
                    <a:pt x="11035" y="6934"/>
                  </a:cubicBezTo>
                  <a:cubicBezTo>
                    <a:pt x="10472" y="7163"/>
                    <a:pt x="9909" y="7398"/>
                    <a:pt x="9345" y="7633"/>
                  </a:cubicBezTo>
                  <a:cubicBezTo>
                    <a:pt x="9287" y="7638"/>
                    <a:pt x="9228" y="7638"/>
                    <a:pt x="9170" y="7638"/>
                  </a:cubicBezTo>
                  <a:cubicBezTo>
                    <a:pt x="9187" y="7580"/>
                    <a:pt x="9205" y="7527"/>
                    <a:pt x="9228" y="7474"/>
                  </a:cubicBezTo>
                  <a:cubicBezTo>
                    <a:pt x="9240" y="7398"/>
                    <a:pt x="9263" y="7316"/>
                    <a:pt x="9275" y="7234"/>
                  </a:cubicBezTo>
                  <a:lnTo>
                    <a:pt x="9275" y="7234"/>
                  </a:lnTo>
                  <a:cubicBezTo>
                    <a:pt x="9140" y="7351"/>
                    <a:pt x="8952" y="7433"/>
                    <a:pt x="8882" y="7580"/>
                  </a:cubicBezTo>
                  <a:cubicBezTo>
                    <a:pt x="8718" y="7896"/>
                    <a:pt x="8483" y="8037"/>
                    <a:pt x="8114" y="8078"/>
                  </a:cubicBezTo>
                  <a:lnTo>
                    <a:pt x="8114" y="7662"/>
                  </a:lnTo>
                  <a:cubicBezTo>
                    <a:pt x="7832" y="8084"/>
                    <a:pt x="7527" y="8471"/>
                    <a:pt x="6981" y="8671"/>
                  </a:cubicBezTo>
                  <a:cubicBezTo>
                    <a:pt x="6970" y="8577"/>
                    <a:pt x="6952" y="8495"/>
                    <a:pt x="6940" y="8407"/>
                  </a:cubicBezTo>
                  <a:cubicBezTo>
                    <a:pt x="6875" y="8387"/>
                    <a:pt x="6816" y="8378"/>
                    <a:pt x="6762" y="8378"/>
                  </a:cubicBezTo>
                  <a:cubicBezTo>
                    <a:pt x="6481" y="8378"/>
                    <a:pt x="6345" y="8621"/>
                    <a:pt x="6193" y="8841"/>
                  </a:cubicBezTo>
                  <a:lnTo>
                    <a:pt x="6193" y="8841"/>
                  </a:lnTo>
                  <a:cubicBezTo>
                    <a:pt x="6095" y="8840"/>
                    <a:pt x="5994" y="8829"/>
                    <a:pt x="5895" y="8829"/>
                  </a:cubicBezTo>
                  <a:cubicBezTo>
                    <a:pt x="5856" y="8829"/>
                    <a:pt x="5817" y="8830"/>
                    <a:pt x="5779" y="8835"/>
                  </a:cubicBezTo>
                  <a:cubicBezTo>
                    <a:pt x="5666" y="8844"/>
                    <a:pt x="5579" y="8852"/>
                    <a:pt x="5507" y="8852"/>
                  </a:cubicBezTo>
                  <a:cubicBezTo>
                    <a:pt x="5254" y="8852"/>
                    <a:pt x="5204" y="8756"/>
                    <a:pt x="4975" y="8290"/>
                  </a:cubicBezTo>
                  <a:cubicBezTo>
                    <a:pt x="5779" y="8225"/>
                    <a:pt x="6571" y="8084"/>
                    <a:pt x="7069" y="7392"/>
                  </a:cubicBezTo>
                  <a:cubicBezTo>
                    <a:pt x="7234" y="7169"/>
                    <a:pt x="7216" y="6823"/>
                    <a:pt x="7234" y="6524"/>
                  </a:cubicBezTo>
                  <a:lnTo>
                    <a:pt x="7234" y="6524"/>
                  </a:lnTo>
                  <a:cubicBezTo>
                    <a:pt x="6864" y="7464"/>
                    <a:pt x="6270" y="7943"/>
                    <a:pt x="5444" y="7943"/>
                  </a:cubicBezTo>
                  <a:cubicBezTo>
                    <a:pt x="5353" y="7943"/>
                    <a:pt x="5259" y="7937"/>
                    <a:pt x="5163" y="7926"/>
                  </a:cubicBezTo>
                  <a:cubicBezTo>
                    <a:pt x="5098" y="8026"/>
                    <a:pt x="5022" y="8131"/>
                    <a:pt x="4893" y="8313"/>
                  </a:cubicBezTo>
                  <a:cubicBezTo>
                    <a:pt x="4711" y="8172"/>
                    <a:pt x="4494" y="8014"/>
                    <a:pt x="4283" y="7850"/>
                  </a:cubicBezTo>
                  <a:cubicBezTo>
                    <a:pt x="3984" y="7703"/>
                    <a:pt x="3673" y="7568"/>
                    <a:pt x="3315" y="7398"/>
                  </a:cubicBezTo>
                  <a:cubicBezTo>
                    <a:pt x="3162" y="6729"/>
                    <a:pt x="3409" y="6148"/>
                    <a:pt x="3954" y="5702"/>
                  </a:cubicBezTo>
                  <a:cubicBezTo>
                    <a:pt x="4450" y="5294"/>
                    <a:pt x="4996" y="5017"/>
                    <a:pt x="5668" y="5017"/>
                  </a:cubicBezTo>
                  <a:cubicBezTo>
                    <a:pt x="5720" y="5017"/>
                    <a:pt x="5772" y="5019"/>
                    <a:pt x="5826" y="5022"/>
                  </a:cubicBezTo>
                  <a:cubicBezTo>
                    <a:pt x="6512" y="5057"/>
                    <a:pt x="7034" y="5309"/>
                    <a:pt x="7368" y="5914"/>
                  </a:cubicBezTo>
                  <a:cubicBezTo>
                    <a:pt x="7715" y="6459"/>
                    <a:pt x="7656" y="6999"/>
                    <a:pt x="7380" y="7550"/>
                  </a:cubicBezTo>
                  <a:cubicBezTo>
                    <a:pt x="7292" y="7721"/>
                    <a:pt x="7275" y="7932"/>
                    <a:pt x="7222" y="8125"/>
                  </a:cubicBezTo>
                  <a:cubicBezTo>
                    <a:pt x="7773" y="7803"/>
                    <a:pt x="7732" y="7157"/>
                    <a:pt x="8102" y="6676"/>
                  </a:cubicBezTo>
                  <a:lnTo>
                    <a:pt x="8102" y="7674"/>
                  </a:lnTo>
                  <a:cubicBezTo>
                    <a:pt x="8184" y="7439"/>
                    <a:pt x="8307" y="7216"/>
                    <a:pt x="8336" y="6970"/>
                  </a:cubicBezTo>
                  <a:cubicBezTo>
                    <a:pt x="8389" y="6553"/>
                    <a:pt x="8383" y="6131"/>
                    <a:pt x="8407" y="5702"/>
                  </a:cubicBezTo>
                  <a:lnTo>
                    <a:pt x="8407" y="5702"/>
                  </a:lnTo>
                  <a:cubicBezTo>
                    <a:pt x="8237" y="5884"/>
                    <a:pt x="8061" y="6072"/>
                    <a:pt x="7885" y="6254"/>
                  </a:cubicBezTo>
                  <a:cubicBezTo>
                    <a:pt x="7272" y="5187"/>
                    <a:pt x="6640" y="4717"/>
                    <a:pt x="5753" y="4717"/>
                  </a:cubicBezTo>
                  <a:cubicBezTo>
                    <a:pt x="5552" y="4717"/>
                    <a:pt x="5339" y="4741"/>
                    <a:pt x="5110" y="4787"/>
                  </a:cubicBezTo>
                  <a:cubicBezTo>
                    <a:pt x="3907" y="5028"/>
                    <a:pt x="3174" y="5914"/>
                    <a:pt x="3039" y="7322"/>
                  </a:cubicBezTo>
                  <a:cubicBezTo>
                    <a:pt x="2935" y="7326"/>
                    <a:pt x="2826" y="7342"/>
                    <a:pt x="2727" y="7342"/>
                  </a:cubicBezTo>
                  <a:cubicBezTo>
                    <a:pt x="2540" y="7342"/>
                    <a:pt x="2389" y="7282"/>
                    <a:pt x="2382" y="6958"/>
                  </a:cubicBezTo>
                  <a:lnTo>
                    <a:pt x="2382" y="6958"/>
                  </a:lnTo>
                  <a:cubicBezTo>
                    <a:pt x="2135" y="7207"/>
                    <a:pt x="1875" y="7394"/>
                    <a:pt x="1520" y="7486"/>
                  </a:cubicBezTo>
                  <a:cubicBezTo>
                    <a:pt x="1162" y="7580"/>
                    <a:pt x="827" y="7808"/>
                    <a:pt x="493" y="7979"/>
                  </a:cubicBezTo>
                  <a:lnTo>
                    <a:pt x="206" y="8284"/>
                  </a:lnTo>
                  <a:cubicBezTo>
                    <a:pt x="141" y="8448"/>
                    <a:pt x="65" y="8606"/>
                    <a:pt x="0" y="8771"/>
                  </a:cubicBezTo>
                  <a:cubicBezTo>
                    <a:pt x="745" y="8094"/>
                    <a:pt x="1523" y="7566"/>
                    <a:pt x="2502" y="7566"/>
                  </a:cubicBezTo>
                  <a:cubicBezTo>
                    <a:pt x="2610" y="7566"/>
                    <a:pt x="2720" y="7572"/>
                    <a:pt x="2834" y="7586"/>
                  </a:cubicBezTo>
                  <a:cubicBezTo>
                    <a:pt x="3673" y="7697"/>
                    <a:pt x="4347" y="8184"/>
                    <a:pt x="4887" y="8841"/>
                  </a:cubicBezTo>
                  <a:cubicBezTo>
                    <a:pt x="4987" y="8976"/>
                    <a:pt x="5104" y="9093"/>
                    <a:pt x="5186" y="9240"/>
                  </a:cubicBezTo>
                  <a:cubicBezTo>
                    <a:pt x="5796" y="10325"/>
                    <a:pt x="5661" y="10982"/>
                    <a:pt x="4682" y="11745"/>
                  </a:cubicBezTo>
                  <a:cubicBezTo>
                    <a:pt x="4547" y="11850"/>
                    <a:pt x="4424" y="11956"/>
                    <a:pt x="4289" y="12062"/>
                  </a:cubicBezTo>
                  <a:cubicBezTo>
                    <a:pt x="4564" y="12009"/>
                    <a:pt x="4834" y="11950"/>
                    <a:pt x="5157" y="11886"/>
                  </a:cubicBezTo>
                  <a:cubicBezTo>
                    <a:pt x="5210" y="12144"/>
                    <a:pt x="5268" y="12455"/>
                    <a:pt x="5327" y="12772"/>
                  </a:cubicBezTo>
                  <a:cubicBezTo>
                    <a:pt x="5507" y="13727"/>
                    <a:pt x="6255" y="14328"/>
                    <a:pt x="7169" y="14328"/>
                  </a:cubicBezTo>
                  <a:cubicBezTo>
                    <a:pt x="7327" y="14328"/>
                    <a:pt x="7490" y="14310"/>
                    <a:pt x="7656" y="14273"/>
                  </a:cubicBezTo>
                  <a:cubicBezTo>
                    <a:pt x="8659" y="14056"/>
                    <a:pt x="9557" y="12848"/>
                    <a:pt x="9211" y="11927"/>
                  </a:cubicBezTo>
                  <a:cubicBezTo>
                    <a:pt x="9128" y="11727"/>
                    <a:pt x="9064" y="11516"/>
                    <a:pt x="9029" y="11305"/>
                  </a:cubicBezTo>
                  <a:cubicBezTo>
                    <a:pt x="9023" y="11240"/>
                    <a:pt x="9146" y="11158"/>
                    <a:pt x="9211" y="11088"/>
                  </a:cubicBezTo>
                  <a:cubicBezTo>
                    <a:pt x="9234" y="11006"/>
                    <a:pt x="9263" y="10929"/>
                    <a:pt x="9293" y="10847"/>
                  </a:cubicBezTo>
                  <a:cubicBezTo>
                    <a:pt x="9058" y="10712"/>
                    <a:pt x="8823" y="10572"/>
                    <a:pt x="8589" y="10443"/>
                  </a:cubicBezTo>
                  <a:cubicBezTo>
                    <a:pt x="7943" y="10073"/>
                    <a:pt x="7292" y="9709"/>
                    <a:pt x="6577" y="9304"/>
                  </a:cubicBezTo>
                  <a:cubicBezTo>
                    <a:pt x="6825" y="9053"/>
                    <a:pt x="7071" y="8982"/>
                    <a:pt x="7311" y="8982"/>
                  </a:cubicBezTo>
                  <a:cubicBezTo>
                    <a:pt x="7541" y="8982"/>
                    <a:pt x="7766" y="9047"/>
                    <a:pt x="7984" y="9082"/>
                  </a:cubicBezTo>
                  <a:cubicBezTo>
                    <a:pt x="8202" y="9123"/>
                    <a:pt x="8407" y="9228"/>
                    <a:pt x="8595" y="9334"/>
                  </a:cubicBezTo>
                  <a:cubicBezTo>
                    <a:pt x="9278" y="9689"/>
                    <a:pt x="9987" y="9876"/>
                    <a:pt x="10746" y="9876"/>
                  </a:cubicBezTo>
                  <a:cubicBezTo>
                    <a:pt x="10801" y="9876"/>
                    <a:pt x="10856" y="9875"/>
                    <a:pt x="10912" y="9873"/>
                  </a:cubicBezTo>
                  <a:cubicBezTo>
                    <a:pt x="10947" y="9872"/>
                    <a:pt x="10982" y="9872"/>
                    <a:pt x="11017" y="9872"/>
                  </a:cubicBezTo>
                  <a:cubicBezTo>
                    <a:pt x="11341" y="9872"/>
                    <a:pt x="11674" y="9917"/>
                    <a:pt x="12050" y="9944"/>
                  </a:cubicBezTo>
                  <a:cubicBezTo>
                    <a:pt x="12003" y="10196"/>
                    <a:pt x="11962" y="10401"/>
                    <a:pt x="11927" y="10601"/>
                  </a:cubicBezTo>
                  <a:cubicBezTo>
                    <a:pt x="12781" y="9741"/>
                    <a:pt x="13824" y="9439"/>
                    <a:pt x="14974" y="9439"/>
                  </a:cubicBezTo>
                  <a:cubicBezTo>
                    <a:pt x="15110" y="9439"/>
                    <a:pt x="15248" y="9443"/>
                    <a:pt x="15388" y="9451"/>
                  </a:cubicBezTo>
                  <a:cubicBezTo>
                    <a:pt x="15452" y="9455"/>
                    <a:pt x="15517" y="9457"/>
                    <a:pt x="15582" y="9457"/>
                  </a:cubicBezTo>
                  <a:cubicBezTo>
                    <a:pt x="16014" y="9457"/>
                    <a:pt x="16457" y="9380"/>
                    <a:pt x="16896" y="9340"/>
                  </a:cubicBezTo>
                  <a:cubicBezTo>
                    <a:pt x="18010" y="8947"/>
                    <a:pt x="19008" y="8348"/>
                    <a:pt x="19923" y="7603"/>
                  </a:cubicBezTo>
                  <a:cubicBezTo>
                    <a:pt x="19888" y="7556"/>
                    <a:pt x="19852" y="7521"/>
                    <a:pt x="19788" y="7492"/>
                  </a:cubicBezTo>
                  <a:cubicBezTo>
                    <a:pt x="19213" y="7926"/>
                    <a:pt x="18532" y="8026"/>
                    <a:pt x="17852" y="8190"/>
                  </a:cubicBezTo>
                  <a:cubicBezTo>
                    <a:pt x="17999" y="8231"/>
                    <a:pt x="18151" y="8272"/>
                    <a:pt x="18474" y="8360"/>
                  </a:cubicBezTo>
                  <a:cubicBezTo>
                    <a:pt x="17840" y="8630"/>
                    <a:pt x="17353" y="8958"/>
                    <a:pt x="16831" y="9035"/>
                  </a:cubicBezTo>
                  <a:cubicBezTo>
                    <a:pt x="16768" y="9043"/>
                    <a:pt x="16704" y="9047"/>
                    <a:pt x="16639" y="9047"/>
                  </a:cubicBezTo>
                  <a:cubicBezTo>
                    <a:pt x="16223" y="9047"/>
                    <a:pt x="15780" y="8886"/>
                    <a:pt x="15359" y="8800"/>
                  </a:cubicBezTo>
                  <a:cubicBezTo>
                    <a:pt x="15130" y="8748"/>
                    <a:pt x="14918" y="8641"/>
                    <a:pt x="14701" y="8554"/>
                  </a:cubicBezTo>
                  <a:lnTo>
                    <a:pt x="14701" y="8554"/>
                  </a:lnTo>
                  <a:cubicBezTo>
                    <a:pt x="14701" y="8554"/>
                    <a:pt x="14701" y="8554"/>
                    <a:pt x="14702" y="8554"/>
                  </a:cubicBezTo>
                  <a:cubicBezTo>
                    <a:pt x="14039" y="7979"/>
                    <a:pt x="13223" y="7703"/>
                    <a:pt x="12396" y="7480"/>
                  </a:cubicBezTo>
                  <a:cubicBezTo>
                    <a:pt x="12138" y="7404"/>
                    <a:pt x="11874" y="7374"/>
                    <a:pt x="11534" y="7316"/>
                  </a:cubicBezTo>
                  <a:cubicBezTo>
                    <a:pt x="12042" y="7055"/>
                    <a:pt x="12554" y="6991"/>
                    <a:pt x="13052" y="6991"/>
                  </a:cubicBezTo>
                  <a:cubicBezTo>
                    <a:pt x="13239" y="6991"/>
                    <a:pt x="13423" y="7000"/>
                    <a:pt x="13605" y="7011"/>
                  </a:cubicBezTo>
                  <a:cubicBezTo>
                    <a:pt x="14614" y="7069"/>
                    <a:pt x="15611" y="7286"/>
                    <a:pt x="16544" y="7732"/>
                  </a:cubicBezTo>
                  <a:cubicBezTo>
                    <a:pt x="16573" y="7715"/>
                    <a:pt x="16596" y="7685"/>
                    <a:pt x="16626" y="7656"/>
                  </a:cubicBezTo>
                  <a:cubicBezTo>
                    <a:pt x="16397" y="7515"/>
                    <a:pt x="16192" y="7316"/>
                    <a:pt x="15951" y="7251"/>
                  </a:cubicBezTo>
                  <a:cubicBezTo>
                    <a:pt x="15112" y="7028"/>
                    <a:pt x="14256" y="6864"/>
                    <a:pt x="13423" y="6670"/>
                  </a:cubicBezTo>
                  <a:cubicBezTo>
                    <a:pt x="13552" y="6629"/>
                    <a:pt x="13734" y="6530"/>
                    <a:pt x="13927" y="6494"/>
                  </a:cubicBezTo>
                  <a:cubicBezTo>
                    <a:pt x="14449" y="6394"/>
                    <a:pt x="14974" y="6334"/>
                    <a:pt x="15500" y="6334"/>
                  </a:cubicBezTo>
                  <a:cubicBezTo>
                    <a:pt x="15985" y="6334"/>
                    <a:pt x="16470" y="6385"/>
                    <a:pt x="16954" y="6500"/>
                  </a:cubicBezTo>
                  <a:cubicBezTo>
                    <a:pt x="17643" y="6663"/>
                    <a:pt x="18335" y="6808"/>
                    <a:pt x="19031" y="6808"/>
                  </a:cubicBezTo>
                  <a:cubicBezTo>
                    <a:pt x="19438" y="6808"/>
                    <a:pt x="19846" y="6758"/>
                    <a:pt x="20257" y="6635"/>
                  </a:cubicBezTo>
                  <a:cubicBezTo>
                    <a:pt x="20257" y="6592"/>
                    <a:pt x="20262" y="6554"/>
                    <a:pt x="20272" y="6516"/>
                  </a:cubicBezTo>
                  <a:lnTo>
                    <a:pt x="20272" y="6516"/>
                  </a:lnTo>
                  <a:cubicBezTo>
                    <a:pt x="20279" y="6517"/>
                    <a:pt x="20286" y="6517"/>
                    <a:pt x="20292" y="6518"/>
                  </a:cubicBezTo>
                  <a:lnTo>
                    <a:pt x="20275" y="6506"/>
                  </a:lnTo>
                  <a:cubicBezTo>
                    <a:pt x="20274" y="6509"/>
                    <a:pt x="20273" y="6513"/>
                    <a:pt x="20272" y="6516"/>
                  </a:cubicBezTo>
                  <a:lnTo>
                    <a:pt x="20272" y="6516"/>
                  </a:lnTo>
                  <a:cubicBezTo>
                    <a:pt x="20187" y="6506"/>
                    <a:pt x="20099" y="6484"/>
                    <a:pt x="20019" y="6484"/>
                  </a:cubicBezTo>
                  <a:cubicBezTo>
                    <a:pt x="19990" y="6484"/>
                    <a:pt x="19961" y="6487"/>
                    <a:pt x="19934" y="6494"/>
                  </a:cubicBezTo>
                  <a:cubicBezTo>
                    <a:pt x="19622" y="6580"/>
                    <a:pt x="19314" y="6616"/>
                    <a:pt x="19008" y="6616"/>
                  </a:cubicBezTo>
                  <a:cubicBezTo>
                    <a:pt x="18452" y="6616"/>
                    <a:pt x="17904" y="6497"/>
                    <a:pt x="17359" y="6342"/>
                  </a:cubicBezTo>
                  <a:cubicBezTo>
                    <a:pt x="16836" y="6189"/>
                    <a:pt x="16316" y="6069"/>
                    <a:pt x="15786" y="6069"/>
                  </a:cubicBezTo>
                  <a:cubicBezTo>
                    <a:pt x="15525" y="6069"/>
                    <a:pt x="15262" y="6098"/>
                    <a:pt x="14995" y="6166"/>
                  </a:cubicBezTo>
                  <a:cubicBezTo>
                    <a:pt x="14960" y="6172"/>
                    <a:pt x="14923" y="6174"/>
                    <a:pt x="14885" y="6174"/>
                  </a:cubicBezTo>
                  <a:cubicBezTo>
                    <a:pt x="14810" y="6174"/>
                    <a:pt x="14729" y="6166"/>
                    <a:pt x="14643" y="6166"/>
                  </a:cubicBezTo>
                  <a:cubicBezTo>
                    <a:pt x="14664" y="6010"/>
                    <a:pt x="14686" y="5898"/>
                    <a:pt x="14698" y="5790"/>
                  </a:cubicBezTo>
                  <a:lnTo>
                    <a:pt x="14698" y="5790"/>
                  </a:lnTo>
                  <a:cubicBezTo>
                    <a:pt x="14768" y="5833"/>
                    <a:pt x="14835" y="5853"/>
                    <a:pt x="14899" y="5853"/>
                  </a:cubicBezTo>
                  <a:cubicBezTo>
                    <a:pt x="15003" y="5853"/>
                    <a:pt x="15101" y="5801"/>
                    <a:pt x="15194" y="5714"/>
                  </a:cubicBezTo>
                  <a:cubicBezTo>
                    <a:pt x="15649" y="5295"/>
                    <a:pt x="16224" y="5223"/>
                    <a:pt x="16783" y="5223"/>
                  </a:cubicBezTo>
                  <a:cubicBezTo>
                    <a:pt x="16866" y="5223"/>
                    <a:pt x="16949" y="5225"/>
                    <a:pt x="17031" y="5227"/>
                  </a:cubicBezTo>
                  <a:cubicBezTo>
                    <a:pt x="17735" y="5239"/>
                    <a:pt x="18427" y="5468"/>
                    <a:pt x="19143" y="5538"/>
                  </a:cubicBezTo>
                  <a:cubicBezTo>
                    <a:pt x="19380" y="5563"/>
                    <a:pt x="19619" y="5570"/>
                    <a:pt x="19865" y="5570"/>
                  </a:cubicBezTo>
                  <a:cubicBezTo>
                    <a:pt x="20209" y="5570"/>
                    <a:pt x="20566" y="5556"/>
                    <a:pt x="20949" y="5556"/>
                  </a:cubicBezTo>
                  <a:cubicBezTo>
                    <a:pt x="20738" y="5955"/>
                    <a:pt x="20527" y="6336"/>
                    <a:pt x="20316" y="6723"/>
                  </a:cubicBezTo>
                  <a:cubicBezTo>
                    <a:pt x="20249" y="6936"/>
                    <a:pt x="20181" y="7149"/>
                    <a:pt x="20119" y="7357"/>
                  </a:cubicBezTo>
                  <a:lnTo>
                    <a:pt x="20119" y="7357"/>
                  </a:lnTo>
                  <a:cubicBezTo>
                    <a:pt x="20246" y="7254"/>
                    <a:pt x="20407" y="7168"/>
                    <a:pt x="20462" y="7034"/>
                  </a:cubicBezTo>
                  <a:cubicBezTo>
                    <a:pt x="20797" y="6283"/>
                    <a:pt x="21143" y="5532"/>
                    <a:pt x="21407" y="4758"/>
                  </a:cubicBezTo>
                  <a:cubicBezTo>
                    <a:pt x="21906" y="3315"/>
                    <a:pt x="22269" y="1819"/>
                    <a:pt x="23014" y="458"/>
                  </a:cubicBezTo>
                  <a:cubicBezTo>
                    <a:pt x="23073" y="358"/>
                    <a:pt x="23085" y="223"/>
                    <a:pt x="2314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16"/>
            <p:cNvSpPr/>
            <p:nvPr/>
          </p:nvSpPr>
          <p:spPr>
            <a:xfrm rot="8962087">
              <a:off x="-63773" y="1248457"/>
              <a:ext cx="175210" cy="170129"/>
            </a:xfrm>
            <a:custGeom>
              <a:avLst/>
              <a:gdLst/>
              <a:ahLst/>
              <a:cxnLst/>
              <a:rect l="l" t="t" r="r" b="b"/>
              <a:pathLst>
                <a:path w="4242" h="4119" extrusionOk="0">
                  <a:moveTo>
                    <a:pt x="1067" y="1911"/>
                  </a:moveTo>
                  <a:cubicBezTo>
                    <a:pt x="1062" y="1911"/>
                    <a:pt x="1056" y="1913"/>
                    <a:pt x="1056" y="1913"/>
                  </a:cubicBezTo>
                  <a:cubicBezTo>
                    <a:pt x="1060" y="1912"/>
                    <a:pt x="1063" y="1911"/>
                    <a:pt x="1067" y="1911"/>
                  </a:cubicBezTo>
                  <a:close/>
                  <a:moveTo>
                    <a:pt x="3960" y="1"/>
                  </a:moveTo>
                  <a:cubicBezTo>
                    <a:pt x="3890" y="534"/>
                    <a:pt x="3813" y="1068"/>
                    <a:pt x="3725" y="1714"/>
                  </a:cubicBezTo>
                  <a:cubicBezTo>
                    <a:pt x="3604" y="1529"/>
                    <a:pt x="3534" y="1379"/>
                    <a:pt x="3504" y="1379"/>
                  </a:cubicBezTo>
                  <a:cubicBezTo>
                    <a:pt x="3504" y="1379"/>
                    <a:pt x="3503" y="1379"/>
                    <a:pt x="3502" y="1379"/>
                  </a:cubicBezTo>
                  <a:cubicBezTo>
                    <a:pt x="3291" y="1428"/>
                    <a:pt x="3070" y="1431"/>
                    <a:pt x="2848" y="1431"/>
                  </a:cubicBezTo>
                  <a:cubicBezTo>
                    <a:pt x="2813" y="1431"/>
                    <a:pt x="2779" y="1431"/>
                    <a:pt x="2744" y="1431"/>
                  </a:cubicBezTo>
                  <a:cubicBezTo>
                    <a:pt x="2305" y="1431"/>
                    <a:pt x="1866" y="1444"/>
                    <a:pt x="1496" y="1796"/>
                  </a:cubicBezTo>
                  <a:cubicBezTo>
                    <a:pt x="1404" y="1882"/>
                    <a:pt x="1212" y="1878"/>
                    <a:pt x="1067" y="1911"/>
                  </a:cubicBezTo>
                  <a:lnTo>
                    <a:pt x="1067" y="1911"/>
                  </a:lnTo>
                  <a:cubicBezTo>
                    <a:pt x="1068" y="1910"/>
                    <a:pt x="1068" y="1910"/>
                    <a:pt x="1069" y="1910"/>
                  </a:cubicBezTo>
                  <a:cubicBezTo>
                    <a:pt x="1072" y="1910"/>
                    <a:pt x="1074" y="1911"/>
                    <a:pt x="1074" y="1913"/>
                  </a:cubicBezTo>
                  <a:cubicBezTo>
                    <a:pt x="978" y="2201"/>
                    <a:pt x="798" y="2253"/>
                    <a:pt x="598" y="2253"/>
                  </a:cubicBezTo>
                  <a:cubicBezTo>
                    <a:pt x="489" y="2253"/>
                    <a:pt x="373" y="2237"/>
                    <a:pt x="262" y="2237"/>
                  </a:cubicBezTo>
                  <a:cubicBezTo>
                    <a:pt x="169" y="2237"/>
                    <a:pt x="80" y="2248"/>
                    <a:pt x="0" y="2288"/>
                  </a:cubicBezTo>
                  <a:cubicBezTo>
                    <a:pt x="69" y="2416"/>
                    <a:pt x="127" y="2531"/>
                    <a:pt x="191" y="2647"/>
                  </a:cubicBezTo>
                  <a:lnTo>
                    <a:pt x="191" y="2647"/>
                  </a:lnTo>
                  <a:cubicBezTo>
                    <a:pt x="190" y="2647"/>
                    <a:pt x="189" y="2647"/>
                    <a:pt x="188" y="2646"/>
                  </a:cubicBezTo>
                  <a:lnTo>
                    <a:pt x="188" y="2646"/>
                  </a:lnTo>
                  <a:lnTo>
                    <a:pt x="194" y="2652"/>
                  </a:lnTo>
                  <a:cubicBezTo>
                    <a:pt x="193" y="2650"/>
                    <a:pt x="192" y="2649"/>
                    <a:pt x="191" y="2647"/>
                  </a:cubicBezTo>
                  <a:lnTo>
                    <a:pt x="191" y="2647"/>
                  </a:lnTo>
                  <a:cubicBezTo>
                    <a:pt x="659" y="2735"/>
                    <a:pt x="1116" y="2875"/>
                    <a:pt x="1596" y="2904"/>
                  </a:cubicBezTo>
                  <a:cubicBezTo>
                    <a:pt x="1722" y="2911"/>
                    <a:pt x="1848" y="2917"/>
                    <a:pt x="1972" y="2917"/>
                  </a:cubicBezTo>
                  <a:cubicBezTo>
                    <a:pt x="2591" y="2917"/>
                    <a:pt x="3171" y="2783"/>
                    <a:pt x="3479" y="2036"/>
                  </a:cubicBezTo>
                  <a:lnTo>
                    <a:pt x="3479" y="2036"/>
                  </a:lnTo>
                  <a:cubicBezTo>
                    <a:pt x="3409" y="2711"/>
                    <a:pt x="3127" y="3227"/>
                    <a:pt x="2529" y="3532"/>
                  </a:cubicBezTo>
                  <a:lnTo>
                    <a:pt x="2540" y="3526"/>
                  </a:lnTo>
                  <a:lnTo>
                    <a:pt x="2235" y="3825"/>
                  </a:lnTo>
                  <a:lnTo>
                    <a:pt x="2235" y="3825"/>
                  </a:lnTo>
                  <a:lnTo>
                    <a:pt x="2247" y="3820"/>
                  </a:lnTo>
                  <a:lnTo>
                    <a:pt x="2247" y="3820"/>
                  </a:lnTo>
                  <a:cubicBezTo>
                    <a:pt x="2159" y="3919"/>
                    <a:pt x="2059" y="4019"/>
                    <a:pt x="1965" y="4119"/>
                  </a:cubicBezTo>
                  <a:cubicBezTo>
                    <a:pt x="2136" y="4113"/>
                    <a:pt x="2312" y="4113"/>
                    <a:pt x="2482" y="4107"/>
                  </a:cubicBezTo>
                  <a:cubicBezTo>
                    <a:pt x="3274" y="4084"/>
                    <a:pt x="4154" y="3327"/>
                    <a:pt x="4095" y="2570"/>
                  </a:cubicBezTo>
                  <a:cubicBezTo>
                    <a:pt x="4066" y="2148"/>
                    <a:pt x="4154" y="1772"/>
                    <a:pt x="4195" y="1367"/>
                  </a:cubicBezTo>
                  <a:cubicBezTo>
                    <a:pt x="4242" y="986"/>
                    <a:pt x="4242" y="605"/>
                    <a:pt x="4218" y="223"/>
                  </a:cubicBezTo>
                  <a:cubicBezTo>
                    <a:pt x="4212" y="147"/>
                    <a:pt x="4048" y="71"/>
                    <a:pt x="396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16"/>
            <p:cNvSpPr/>
            <p:nvPr/>
          </p:nvSpPr>
          <p:spPr>
            <a:xfrm rot="8962087">
              <a:off x="-148557" y="986357"/>
              <a:ext cx="91405" cy="156086"/>
            </a:xfrm>
            <a:custGeom>
              <a:avLst/>
              <a:gdLst/>
              <a:ahLst/>
              <a:cxnLst/>
              <a:rect l="l" t="t" r="r" b="b"/>
              <a:pathLst>
                <a:path w="2213" h="3779" extrusionOk="0">
                  <a:moveTo>
                    <a:pt x="2200" y="0"/>
                  </a:moveTo>
                  <a:cubicBezTo>
                    <a:pt x="2196" y="6"/>
                    <a:pt x="2192" y="11"/>
                    <a:pt x="2188" y="16"/>
                  </a:cubicBezTo>
                  <a:lnTo>
                    <a:pt x="2188" y="16"/>
                  </a:lnTo>
                  <a:cubicBezTo>
                    <a:pt x="2196" y="13"/>
                    <a:pt x="2204" y="10"/>
                    <a:pt x="2212" y="6"/>
                  </a:cubicBezTo>
                  <a:lnTo>
                    <a:pt x="2200" y="0"/>
                  </a:lnTo>
                  <a:close/>
                  <a:moveTo>
                    <a:pt x="2188" y="16"/>
                  </a:moveTo>
                  <a:cubicBezTo>
                    <a:pt x="1930" y="122"/>
                    <a:pt x="1642" y="188"/>
                    <a:pt x="1420" y="352"/>
                  </a:cubicBezTo>
                  <a:cubicBezTo>
                    <a:pt x="1127" y="581"/>
                    <a:pt x="892" y="886"/>
                    <a:pt x="628" y="1162"/>
                  </a:cubicBezTo>
                  <a:lnTo>
                    <a:pt x="300" y="1403"/>
                  </a:lnTo>
                  <a:cubicBezTo>
                    <a:pt x="282" y="1825"/>
                    <a:pt x="282" y="2253"/>
                    <a:pt x="235" y="2670"/>
                  </a:cubicBezTo>
                  <a:cubicBezTo>
                    <a:pt x="194" y="2910"/>
                    <a:pt x="77" y="3139"/>
                    <a:pt x="1" y="3374"/>
                  </a:cubicBezTo>
                  <a:lnTo>
                    <a:pt x="12" y="3362"/>
                  </a:lnTo>
                  <a:lnTo>
                    <a:pt x="12" y="3778"/>
                  </a:lnTo>
                  <a:cubicBezTo>
                    <a:pt x="388" y="3732"/>
                    <a:pt x="628" y="3597"/>
                    <a:pt x="781" y="3280"/>
                  </a:cubicBezTo>
                  <a:cubicBezTo>
                    <a:pt x="854" y="3140"/>
                    <a:pt x="1028" y="3053"/>
                    <a:pt x="1162" y="2948"/>
                  </a:cubicBezTo>
                  <a:lnTo>
                    <a:pt x="1162" y="2948"/>
                  </a:lnTo>
                  <a:cubicBezTo>
                    <a:pt x="1162" y="2949"/>
                    <a:pt x="1162" y="2950"/>
                    <a:pt x="1162" y="2951"/>
                  </a:cubicBezTo>
                  <a:lnTo>
                    <a:pt x="1180" y="2934"/>
                  </a:lnTo>
                  <a:lnTo>
                    <a:pt x="1180" y="2934"/>
                  </a:lnTo>
                  <a:cubicBezTo>
                    <a:pt x="1174" y="2939"/>
                    <a:pt x="1168" y="2943"/>
                    <a:pt x="1162" y="2948"/>
                  </a:cubicBezTo>
                  <a:lnTo>
                    <a:pt x="1162" y="2948"/>
                  </a:lnTo>
                  <a:cubicBezTo>
                    <a:pt x="1149" y="2879"/>
                    <a:pt x="1104" y="2810"/>
                    <a:pt x="1127" y="2752"/>
                  </a:cubicBezTo>
                  <a:cubicBezTo>
                    <a:pt x="1424" y="1819"/>
                    <a:pt x="1559" y="823"/>
                    <a:pt x="2188" y="1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16"/>
            <p:cNvSpPr/>
            <p:nvPr/>
          </p:nvSpPr>
          <p:spPr>
            <a:xfrm rot="8962087">
              <a:off x="500339" y="1019489"/>
              <a:ext cx="61584" cy="172401"/>
            </a:xfrm>
            <a:custGeom>
              <a:avLst/>
              <a:gdLst/>
              <a:ahLst/>
              <a:cxnLst/>
              <a:rect l="l" t="t" r="r" b="b"/>
              <a:pathLst>
                <a:path w="1491" h="4174" extrusionOk="0">
                  <a:moveTo>
                    <a:pt x="831" y="1"/>
                  </a:moveTo>
                  <a:cubicBezTo>
                    <a:pt x="625" y="1"/>
                    <a:pt x="593" y="160"/>
                    <a:pt x="640" y="343"/>
                  </a:cubicBezTo>
                  <a:cubicBezTo>
                    <a:pt x="751" y="806"/>
                    <a:pt x="640" y="1217"/>
                    <a:pt x="405" y="1610"/>
                  </a:cubicBezTo>
                  <a:cubicBezTo>
                    <a:pt x="311" y="2091"/>
                    <a:pt x="212" y="2560"/>
                    <a:pt x="106" y="3030"/>
                  </a:cubicBezTo>
                  <a:cubicBezTo>
                    <a:pt x="0" y="3458"/>
                    <a:pt x="170" y="3798"/>
                    <a:pt x="411" y="4174"/>
                  </a:cubicBezTo>
                  <a:cubicBezTo>
                    <a:pt x="534" y="3734"/>
                    <a:pt x="575" y="3294"/>
                    <a:pt x="781" y="2959"/>
                  </a:cubicBezTo>
                  <a:cubicBezTo>
                    <a:pt x="1238" y="2208"/>
                    <a:pt x="1490" y="1452"/>
                    <a:pt x="1191" y="577"/>
                  </a:cubicBezTo>
                  <a:cubicBezTo>
                    <a:pt x="1180" y="554"/>
                    <a:pt x="1191" y="525"/>
                    <a:pt x="1197" y="507"/>
                  </a:cubicBezTo>
                  <a:cubicBezTo>
                    <a:pt x="1197" y="507"/>
                    <a:pt x="1203" y="519"/>
                    <a:pt x="1209" y="519"/>
                  </a:cubicBezTo>
                  <a:cubicBezTo>
                    <a:pt x="1109" y="401"/>
                    <a:pt x="998" y="284"/>
                    <a:pt x="898" y="167"/>
                  </a:cubicBezTo>
                  <a:cubicBezTo>
                    <a:pt x="904" y="108"/>
                    <a:pt x="910" y="55"/>
                    <a:pt x="916" y="8"/>
                  </a:cubicBezTo>
                  <a:cubicBezTo>
                    <a:pt x="884" y="3"/>
                    <a:pt x="856" y="1"/>
                    <a:pt x="83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16"/>
            <p:cNvSpPr/>
            <p:nvPr/>
          </p:nvSpPr>
          <p:spPr>
            <a:xfrm rot="8962087">
              <a:off x="594381" y="1138697"/>
              <a:ext cx="52125" cy="75379"/>
            </a:xfrm>
            <a:custGeom>
              <a:avLst/>
              <a:gdLst/>
              <a:ahLst/>
              <a:cxnLst/>
              <a:rect l="l" t="t" r="r" b="b"/>
              <a:pathLst>
                <a:path w="1262" h="1825" extrusionOk="0">
                  <a:moveTo>
                    <a:pt x="6" y="0"/>
                  </a:moveTo>
                  <a:lnTo>
                    <a:pt x="0" y="18"/>
                  </a:lnTo>
                  <a:cubicBezTo>
                    <a:pt x="5" y="18"/>
                    <a:pt x="9" y="19"/>
                    <a:pt x="14" y="19"/>
                  </a:cubicBezTo>
                  <a:lnTo>
                    <a:pt x="14" y="19"/>
                  </a:lnTo>
                  <a:cubicBezTo>
                    <a:pt x="11" y="13"/>
                    <a:pt x="9" y="7"/>
                    <a:pt x="6" y="0"/>
                  </a:cubicBezTo>
                  <a:close/>
                  <a:moveTo>
                    <a:pt x="14" y="19"/>
                  </a:moveTo>
                  <a:cubicBezTo>
                    <a:pt x="211" y="499"/>
                    <a:pt x="209" y="516"/>
                    <a:pt x="47" y="1825"/>
                  </a:cubicBezTo>
                  <a:cubicBezTo>
                    <a:pt x="329" y="1532"/>
                    <a:pt x="382" y="1379"/>
                    <a:pt x="505" y="458"/>
                  </a:cubicBezTo>
                  <a:cubicBezTo>
                    <a:pt x="734" y="622"/>
                    <a:pt x="945" y="769"/>
                    <a:pt x="1150" y="916"/>
                  </a:cubicBezTo>
                  <a:lnTo>
                    <a:pt x="1262" y="804"/>
                  </a:lnTo>
                  <a:cubicBezTo>
                    <a:pt x="883" y="484"/>
                    <a:pt x="563" y="78"/>
                    <a:pt x="14" y="1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16"/>
            <p:cNvSpPr/>
            <p:nvPr/>
          </p:nvSpPr>
          <p:spPr>
            <a:xfrm rot="8962087">
              <a:off x="556739" y="1113192"/>
              <a:ext cx="25732" cy="91116"/>
            </a:xfrm>
            <a:custGeom>
              <a:avLst/>
              <a:gdLst/>
              <a:ahLst/>
              <a:cxnLst/>
              <a:rect l="l" t="t" r="r" b="b"/>
              <a:pathLst>
                <a:path w="623" h="2206" extrusionOk="0">
                  <a:moveTo>
                    <a:pt x="112" y="0"/>
                  </a:moveTo>
                  <a:lnTo>
                    <a:pt x="1" y="112"/>
                  </a:lnTo>
                  <a:cubicBezTo>
                    <a:pt x="335" y="786"/>
                    <a:pt x="165" y="1455"/>
                    <a:pt x="7" y="2130"/>
                  </a:cubicBezTo>
                  <a:cubicBezTo>
                    <a:pt x="36" y="2153"/>
                    <a:pt x="71" y="2188"/>
                    <a:pt x="112" y="2206"/>
                  </a:cubicBezTo>
                  <a:cubicBezTo>
                    <a:pt x="347" y="1813"/>
                    <a:pt x="453" y="1402"/>
                    <a:pt x="347" y="939"/>
                  </a:cubicBezTo>
                  <a:cubicBezTo>
                    <a:pt x="300" y="756"/>
                    <a:pt x="327" y="597"/>
                    <a:pt x="536" y="597"/>
                  </a:cubicBezTo>
                  <a:cubicBezTo>
                    <a:pt x="562" y="597"/>
                    <a:pt x="591" y="599"/>
                    <a:pt x="623" y="604"/>
                  </a:cubicBezTo>
                  <a:cubicBezTo>
                    <a:pt x="447" y="405"/>
                    <a:pt x="277" y="200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16"/>
            <p:cNvSpPr/>
            <p:nvPr/>
          </p:nvSpPr>
          <p:spPr>
            <a:xfrm rot="8962087">
              <a:off x="548633" y="1167249"/>
              <a:ext cx="15282" cy="14580"/>
            </a:xfrm>
            <a:custGeom>
              <a:avLst/>
              <a:gdLst/>
              <a:ahLst/>
              <a:cxnLst/>
              <a:rect l="l" t="t" r="r" b="b"/>
              <a:pathLst>
                <a:path w="370" h="353" extrusionOk="0">
                  <a:moveTo>
                    <a:pt x="0" y="1"/>
                  </a:moveTo>
                  <a:cubicBezTo>
                    <a:pt x="106" y="118"/>
                    <a:pt x="217" y="235"/>
                    <a:pt x="317" y="353"/>
                  </a:cubicBezTo>
                  <a:cubicBezTo>
                    <a:pt x="370" y="95"/>
                    <a:pt x="235" y="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16"/>
            <p:cNvSpPr/>
            <p:nvPr/>
          </p:nvSpPr>
          <p:spPr>
            <a:xfrm rot="8962087">
              <a:off x="493342" y="1107897"/>
              <a:ext cx="12391" cy="7311"/>
            </a:xfrm>
            <a:custGeom>
              <a:avLst/>
              <a:gdLst/>
              <a:ahLst/>
              <a:cxnLst/>
              <a:rect l="l" t="t" r="r" b="b"/>
              <a:pathLst>
                <a:path w="300" h="177" extrusionOk="0">
                  <a:moveTo>
                    <a:pt x="299" y="1"/>
                  </a:moveTo>
                  <a:lnTo>
                    <a:pt x="24" y="150"/>
                  </a:lnTo>
                  <a:lnTo>
                    <a:pt x="24" y="150"/>
                  </a:lnTo>
                  <a:cubicBezTo>
                    <a:pt x="16" y="149"/>
                    <a:pt x="8" y="149"/>
                    <a:pt x="0" y="148"/>
                  </a:cubicBezTo>
                  <a:lnTo>
                    <a:pt x="0" y="148"/>
                  </a:lnTo>
                  <a:lnTo>
                    <a:pt x="18" y="154"/>
                  </a:lnTo>
                  <a:lnTo>
                    <a:pt x="24" y="150"/>
                  </a:lnTo>
                  <a:lnTo>
                    <a:pt x="24" y="150"/>
                  </a:lnTo>
                  <a:cubicBezTo>
                    <a:pt x="116" y="160"/>
                    <a:pt x="207" y="166"/>
                    <a:pt x="293" y="177"/>
                  </a:cubicBezTo>
                  <a:cubicBezTo>
                    <a:pt x="293" y="118"/>
                    <a:pt x="299" y="66"/>
                    <a:pt x="29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16"/>
            <p:cNvSpPr/>
            <p:nvPr/>
          </p:nvSpPr>
          <p:spPr>
            <a:xfrm rot="8962087">
              <a:off x="248417" y="1067853"/>
              <a:ext cx="10491" cy="10202"/>
            </a:xfrm>
            <a:custGeom>
              <a:avLst/>
              <a:gdLst/>
              <a:ahLst/>
              <a:cxnLst/>
              <a:rect l="l" t="t" r="r" b="b"/>
              <a:pathLst>
                <a:path w="254" h="247" extrusionOk="0">
                  <a:moveTo>
                    <a:pt x="148" y="0"/>
                  </a:moveTo>
                  <a:cubicBezTo>
                    <a:pt x="101" y="47"/>
                    <a:pt x="54" y="88"/>
                    <a:pt x="1" y="135"/>
                  </a:cubicBezTo>
                  <a:cubicBezTo>
                    <a:pt x="54" y="171"/>
                    <a:pt x="101" y="206"/>
                    <a:pt x="148" y="247"/>
                  </a:cubicBezTo>
                  <a:cubicBezTo>
                    <a:pt x="200" y="223"/>
                    <a:pt x="230" y="194"/>
                    <a:pt x="253" y="147"/>
                  </a:cubicBezTo>
                  <a:cubicBezTo>
                    <a:pt x="224" y="100"/>
                    <a:pt x="189" y="53"/>
                    <a:pt x="14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16"/>
            <p:cNvSpPr/>
            <p:nvPr/>
          </p:nvSpPr>
          <p:spPr>
            <a:xfrm rot="8962087">
              <a:off x="589348" y="-249451"/>
              <a:ext cx="279914" cy="287803"/>
            </a:xfrm>
            <a:custGeom>
              <a:avLst/>
              <a:gdLst/>
              <a:ahLst/>
              <a:cxnLst/>
              <a:rect l="l" t="t" r="r" b="b"/>
              <a:pathLst>
                <a:path w="6777" h="6968" extrusionOk="0">
                  <a:moveTo>
                    <a:pt x="1496" y="986"/>
                  </a:moveTo>
                  <a:lnTo>
                    <a:pt x="1496" y="986"/>
                  </a:lnTo>
                  <a:cubicBezTo>
                    <a:pt x="1496" y="991"/>
                    <a:pt x="1496" y="996"/>
                    <a:pt x="1496" y="1002"/>
                  </a:cubicBezTo>
                  <a:lnTo>
                    <a:pt x="1496" y="1002"/>
                  </a:lnTo>
                  <a:cubicBezTo>
                    <a:pt x="1500" y="1000"/>
                    <a:pt x="1504" y="999"/>
                    <a:pt x="1508" y="998"/>
                  </a:cubicBezTo>
                  <a:lnTo>
                    <a:pt x="1496" y="986"/>
                  </a:lnTo>
                  <a:close/>
                  <a:moveTo>
                    <a:pt x="1936" y="1280"/>
                  </a:moveTo>
                  <a:lnTo>
                    <a:pt x="1936" y="1280"/>
                  </a:lnTo>
                  <a:cubicBezTo>
                    <a:pt x="1938" y="1284"/>
                    <a:pt x="1939" y="1289"/>
                    <a:pt x="1941" y="1293"/>
                  </a:cubicBezTo>
                  <a:lnTo>
                    <a:pt x="1941" y="1293"/>
                  </a:lnTo>
                  <a:cubicBezTo>
                    <a:pt x="1943" y="1293"/>
                    <a:pt x="1946" y="1292"/>
                    <a:pt x="1948" y="1291"/>
                  </a:cubicBezTo>
                  <a:lnTo>
                    <a:pt x="1936" y="1280"/>
                  </a:lnTo>
                  <a:close/>
                  <a:moveTo>
                    <a:pt x="1219" y="2917"/>
                  </a:moveTo>
                  <a:cubicBezTo>
                    <a:pt x="1267" y="2955"/>
                    <a:pt x="1319" y="2997"/>
                    <a:pt x="1362" y="3034"/>
                  </a:cubicBezTo>
                  <a:cubicBezTo>
                    <a:pt x="1645" y="3270"/>
                    <a:pt x="1933" y="3519"/>
                    <a:pt x="2222" y="3761"/>
                  </a:cubicBezTo>
                  <a:lnTo>
                    <a:pt x="2222" y="3761"/>
                  </a:lnTo>
                  <a:cubicBezTo>
                    <a:pt x="2222" y="3761"/>
                    <a:pt x="2221" y="3761"/>
                    <a:pt x="2221" y="3761"/>
                  </a:cubicBezTo>
                  <a:cubicBezTo>
                    <a:pt x="1760" y="3761"/>
                    <a:pt x="1563" y="3376"/>
                    <a:pt x="1274" y="3116"/>
                  </a:cubicBezTo>
                  <a:cubicBezTo>
                    <a:pt x="1258" y="3050"/>
                    <a:pt x="1239" y="2980"/>
                    <a:pt x="1219" y="2917"/>
                  </a:cubicBezTo>
                  <a:close/>
                  <a:moveTo>
                    <a:pt x="2258" y="3786"/>
                  </a:moveTo>
                  <a:cubicBezTo>
                    <a:pt x="2838" y="4128"/>
                    <a:pt x="3423" y="4475"/>
                    <a:pt x="4013" y="4817"/>
                  </a:cubicBezTo>
                  <a:cubicBezTo>
                    <a:pt x="3267" y="4719"/>
                    <a:pt x="2669" y="4392"/>
                    <a:pt x="2258" y="3786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83" y="329"/>
                    <a:pt x="100" y="640"/>
                    <a:pt x="229" y="922"/>
                  </a:cubicBezTo>
                  <a:cubicBezTo>
                    <a:pt x="525" y="1583"/>
                    <a:pt x="867" y="2228"/>
                    <a:pt x="1193" y="2883"/>
                  </a:cubicBezTo>
                  <a:lnTo>
                    <a:pt x="1193" y="2883"/>
                  </a:lnTo>
                  <a:cubicBezTo>
                    <a:pt x="1068" y="2856"/>
                    <a:pt x="938" y="2833"/>
                    <a:pt x="775" y="2799"/>
                  </a:cubicBezTo>
                  <a:lnTo>
                    <a:pt x="775" y="2799"/>
                  </a:lnTo>
                  <a:cubicBezTo>
                    <a:pt x="775" y="3174"/>
                    <a:pt x="793" y="3526"/>
                    <a:pt x="775" y="3884"/>
                  </a:cubicBezTo>
                  <a:cubicBezTo>
                    <a:pt x="746" y="4453"/>
                    <a:pt x="945" y="4911"/>
                    <a:pt x="1373" y="5292"/>
                  </a:cubicBezTo>
                  <a:cubicBezTo>
                    <a:pt x="1948" y="5808"/>
                    <a:pt x="2517" y="6342"/>
                    <a:pt x="3080" y="6864"/>
                  </a:cubicBezTo>
                  <a:cubicBezTo>
                    <a:pt x="3344" y="6882"/>
                    <a:pt x="3614" y="6882"/>
                    <a:pt x="3872" y="6935"/>
                  </a:cubicBezTo>
                  <a:cubicBezTo>
                    <a:pt x="3988" y="6957"/>
                    <a:pt x="4098" y="6968"/>
                    <a:pt x="4201" y="6968"/>
                  </a:cubicBezTo>
                  <a:cubicBezTo>
                    <a:pt x="4792" y="6968"/>
                    <a:pt x="5182" y="6614"/>
                    <a:pt x="5321" y="5920"/>
                  </a:cubicBezTo>
                  <a:cubicBezTo>
                    <a:pt x="4923" y="5638"/>
                    <a:pt x="4518" y="5345"/>
                    <a:pt x="4131" y="5075"/>
                  </a:cubicBezTo>
                  <a:cubicBezTo>
                    <a:pt x="4148" y="5028"/>
                    <a:pt x="4177" y="4993"/>
                    <a:pt x="4207" y="4946"/>
                  </a:cubicBezTo>
                  <a:cubicBezTo>
                    <a:pt x="4817" y="5280"/>
                    <a:pt x="5433" y="5591"/>
                    <a:pt x="5908" y="6131"/>
                  </a:cubicBezTo>
                  <a:lnTo>
                    <a:pt x="5896" y="6131"/>
                  </a:lnTo>
                  <a:cubicBezTo>
                    <a:pt x="6113" y="6248"/>
                    <a:pt x="6336" y="6360"/>
                    <a:pt x="6594" y="6501"/>
                  </a:cubicBezTo>
                  <a:cubicBezTo>
                    <a:pt x="6553" y="5650"/>
                    <a:pt x="6776" y="4794"/>
                    <a:pt x="6196" y="4066"/>
                  </a:cubicBezTo>
                  <a:lnTo>
                    <a:pt x="6196" y="4084"/>
                  </a:lnTo>
                  <a:cubicBezTo>
                    <a:pt x="5996" y="3937"/>
                    <a:pt x="5791" y="3785"/>
                    <a:pt x="5597" y="3638"/>
                  </a:cubicBezTo>
                  <a:lnTo>
                    <a:pt x="5597" y="3638"/>
                  </a:lnTo>
                  <a:lnTo>
                    <a:pt x="5603" y="3644"/>
                  </a:lnTo>
                  <a:lnTo>
                    <a:pt x="4131" y="2453"/>
                  </a:lnTo>
                  <a:lnTo>
                    <a:pt x="4142" y="2470"/>
                  </a:lnTo>
                  <a:cubicBezTo>
                    <a:pt x="3427" y="2130"/>
                    <a:pt x="2705" y="1802"/>
                    <a:pt x="1995" y="1467"/>
                  </a:cubicBezTo>
                  <a:cubicBezTo>
                    <a:pt x="1962" y="1445"/>
                    <a:pt x="1960" y="1362"/>
                    <a:pt x="1941" y="1293"/>
                  </a:cubicBezTo>
                  <a:lnTo>
                    <a:pt x="1941" y="1293"/>
                  </a:lnTo>
                  <a:cubicBezTo>
                    <a:pt x="1877" y="1309"/>
                    <a:pt x="1816" y="1319"/>
                    <a:pt x="1762" y="1319"/>
                  </a:cubicBezTo>
                  <a:cubicBezTo>
                    <a:pt x="1606" y="1319"/>
                    <a:pt x="1497" y="1240"/>
                    <a:pt x="1496" y="1002"/>
                  </a:cubicBezTo>
                  <a:lnTo>
                    <a:pt x="1496" y="1002"/>
                  </a:lnTo>
                  <a:cubicBezTo>
                    <a:pt x="1440" y="1018"/>
                    <a:pt x="1390" y="1025"/>
                    <a:pt x="1346" y="1025"/>
                  </a:cubicBezTo>
                  <a:cubicBezTo>
                    <a:pt x="1083" y="1025"/>
                    <a:pt x="1008" y="765"/>
                    <a:pt x="904" y="546"/>
                  </a:cubicBezTo>
                  <a:lnTo>
                    <a:pt x="834" y="558"/>
                  </a:lnTo>
                  <a:lnTo>
                    <a:pt x="769" y="558"/>
                  </a:lnTo>
                  <a:cubicBezTo>
                    <a:pt x="718" y="455"/>
                    <a:pt x="672" y="364"/>
                    <a:pt x="621" y="262"/>
                  </a:cubicBezTo>
                  <a:lnTo>
                    <a:pt x="621" y="262"/>
                  </a:lnTo>
                  <a:cubicBezTo>
                    <a:pt x="623" y="263"/>
                    <a:pt x="626" y="264"/>
                    <a:pt x="628" y="265"/>
                  </a:cubicBezTo>
                  <a:lnTo>
                    <a:pt x="617" y="253"/>
                  </a:lnTo>
                  <a:lnTo>
                    <a:pt x="617" y="253"/>
                  </a:lnTo>
                  <a:cubicBezTo>
                    <a:pt x="618" y="256"/>
                    <a:pt x="619" y="259"/>
                    <a:pt x="621" y="262"/>
                  </a:cubicBezTo>
                  <a:lnTo>
                    <a:pt x="621" y="262"/>
                  </a:lnTo>
                  <a:cubicBezTo>
                    <a:pt x="436" y="186"/>
                    <a:pt x="255" y="105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16"/>
            <p:cNvSpPr/>
            <p:nvPr/>
          </p:nvSpPr>
          <p:spPr>
            <a:xfrm rot="8962087">
              <a:off x="663130" y="-148805"/>
              <a:ext cx="256165" cy="322292"/>
            </a:xfrm>
            <a:custGeom>
              <a:avLst/>
              <a:gdLst/>
              <a:ahLst/>
              <a:cxnLst/>
              <a:rect l="l" t="t" r="r" b="b"/>
              <a:pathLst>
                <a:path w="6202" h="7803" extrusionOk="0">
                  <a:moveTo>
                    <a:pt x="1930" y="71"/>
                  </a:moveTo>
                  <a:cubicBezTo>
                    <a:pt x="1930" y="72"/>
                    <a:pt x="1930" y="74"/>
                    <a:pt x="1930" y="75"/>
                  </a:cubicBezTo>
                  <a:lnTo>
                    <a:pt x="1930" y="75"/>
                  </a:lnTo>
                  <a:cubicBezTo>
                    <a:pt x="1932" y="76"/>
                    <a:pt x="1934" y="76"/>
                    <a:pt x="1936" y="77"/>
                  </a:cubicBezTo>
                  <a:lnTo>
                    <a:pt x="1930" y="71"/>
                  </a:lnTo>
                  <a:close/>
                  <a:moveTo>
                    <a:pt x="5146" y="7263"/>
                  </a:moveTo>
                  <a:cubicBezTo>
                    <a:pt x="5145" y="7263"/>
                    <a:pt x="5145" y="7263"/>
                    <a:pt x="5145" y="7263"/>
                  </a:cubicBezTo>
                  <a:lnTo>
                    <a:pt x="5151" y="7275"/>
                  </a:lnTo>
                  <a:cubicBezTo>
                    <a:pt x="5149" y="7271"/>
                    <a:pt x="5147" y="7267"/>
                    <a:pt x="5146" y="7263"/>
                  </a:cubicBezTo>
                  <a:close/>
                  <a:moveTo>
                    <a:pt x="1543" y="0"/>
                  </a:moveTo>
                  <a:cubicBezTo>
                    <a:pt x="1467" y="94"/>
                    <a:pt x="1402" y="253"/>
                    <a:pt x="1320" y="264"/>
                  </a:cubicBezTo>
                  <a:cubicBezTo>
                    <a:pt x="845" y="300"/>
                    <a:pt x="634" y="710"/>
                    <a:pt x="311" y="957"/>
                  </a:cubicBezTo>
                  <a:cubicBezTo>
                    <a:pt x="317" y="1007"/>
                    <a:pt x="317" y="1058"/>
                    <a:pt x="322" y="1109"/>
                  </a:cubicBezTo>
                  <a:lnTo>
                    <a:pt x="322" y="1109"/>
                  </a:lnTo>
                  <a:lnTo>
                    <a:pt x="311" y="1097"/>
                  </a:lnTo>
                  <a:lnTo>
                    <a:pt x="323" y="1115"/>
                  </a:lnTo>
                  <a:cubicBezTo>
                    <a:pt x="323" y="1113"/>
                    <a:pt x="322" y="1111"/>
                    <a:pt x="322" y="1109"/>
                  </a:cubicBezTo>
                  <a:lnTo>
                    <a:pt x="322" y="1109"/>
                  </a:lnTo>
                  <a:lnTo>
                    <a:pt x="470" y="1262"/>
                  </a:lnTo>
                  <a:lnTo>
                    <a:pt x="470" y="1262"/>
                  </a:lnTo>
                  <a:lnTo>
                    <a:pt x="458" y="1244"/>
                  </a:lnTo>
                  <a:lnTo>
                    <a:pt x="458" y="1244"/>
                  </a:lnTo>
                  <a:cubicBezTo>
                    <a:pt x="998" y="1690"/>
                    <a:pt x="1549" y="2142"/>
                    <a:pt x="2095" y="2588"/>
                  </a:cubicBezTo>
                  <a:cubicBezTo>
                    <a:pt x="2054" y="2629"/>
                    <a:pt x="2018" y="2681"/>
                    <a:pt x="1983" y="2728"/>
                  </a:cubicBezTo>
                  <a:cubicBezTo>
                    <a:pt x="1643" y="2476"/>
                    <a:pt x="1303" y="2230"/>
                    <a:pt x="968" y="1972"/>
                  </a:cubicBezTo>
                  <a:cubicBezTo>
                    <a:pt x="804" y="1837"/>
                    <a:pt x="646" y="1684"/>
                    <a:pt x="487" y="1537"/>
                  </a:cubicBezTo>
                  <a:cubicBezTo>
                    <a:pt x="376" y="1796"/>
                    <a:pt x="235" y="2042"/>
                    <a:pt x="176" y="2318"/>
                  </a:cubicBezTo>
                  <a:cubicBezTo>
                    <a:pt x="88" y="2717"/>
                    <a:pt x="59" y="3127"/>
                    <a:pt x="0" y="3538"/>
                  </a:cubicBezTo>
                  <a:cubicBezTo>
                    <a:pt x="53" y="3649"/>
                    <a:pt x="112" y="3767"/>
                    <a:pt x="170" y="3884"/>
                  </a:cubicBezTo>
                  <a:lnTo>
                    <a:pt x="153" y="3878"/>
                  </a:lnTo>
                  <a:lnTo>
                    <a:pt x="153" y="3878"/>
                  </a:lnTo>
                  <a:cubicBezTo>
                    <a:pt x="206" y="3978"/>
                    <a:pt x="258" y="4072"/>
                    <a:pt x="311" y="4177"/>
                  </a:cubicBezTo>
                  <a:lnTo>
                    <a:pt x="376" y="4177"/>
                  </a:lnTo>
                  <a:lnTo>
                    <a:pt x="440" y="4172"/>
                  </a:lnTo>
                  <a:cubicBezTo>
                    <a:pt x="640" y="4318"/>
                    <a:pt x="845" y="4471"/>
                    <a:pt x="1050" y="4623"/>
                  </a:cubicBezTo>
                  <a:lnTo>
                    <a:pt x="1039" y="4617"/>
                  </a:lnTo>
                  <a:lnTo>
                    <a:pt x="1039" y="4617"/>
                  </a:lnTo>
                  <a:cubicBezTo>
                    <a:pt x="1190" y="4711"/>
                    <a:pt x="1336" y="4815"/>
                    <a:pt x="1487" y="4914"/>
                  </a:cubicBezTo>
                  <a:lnTo>
                    <a:pt x="1487" y="4914"/>
                  </a:lnTo>
                  <a:cubicBezTo>
                    <a:pt x="1484" y="4913"/>
                    <a:pt x="1481" y="4912"/>
                    <a:pt x="1479" y="4911"/>
                  </a:cubicBezTo>
                  <a:lnTo>
                    <a:pt x="1479" y="4911"/>
                  </a:lnTo>
                  <a:lnTo>
                    <a:pt x="1490" y="4917"/>
                  </a:lnTo>
                  <a:cubicBezTo>
                    <a:pt x="1489" y="4916"/>
                    <a:pt x="1488" y="4915"/>
                    <a:pt x="1487" y="4914"/>
                  </a:cubicBezTo>
                  <a:lnTo>
                    <a:pt x="1487" y="4914"/>
                  </a:lnTo>
                  <a:cubicBezTo>
                    <a:pt x="2141" y="5200"/>
                    <a:pt x="2801" y="5469"/>
                    <a:pt x="3450" y="5767"/>
                  </a:cubicBezTo>
                  <a:cubicBezTo>
                    <a:pt x="3561" y="5820"/>
                    <a:pt x="3608" y="5990"/>
                    <a:pt x="3690" y="6102"/>
                  </a:cubicBezTo>
                  <a:lnTo>
                    <a:pt x="3679" y="6084"/>
                  </a:lnTo>
                  <a:lnTo>
                    <a:pt x="3679" y="6084"/>
                  </a:lnTo>
                  <a:cubicBezTo>
                    <a:pt x="4278" y="6247"/>
                    <a:pt x="4907" y="6745"/>
                    <a:pt x="5146" y="7263"/>
                  </a:cubicBezTo>
                  <a:lnTo>
                    <a:pt x="5146" y="7263"/>
                  </a:lnTo>
                  <a:cubicBezTo>
                    <a:pt x="5181" y="7257"/>
                    <a:pt x="5214" y="7254"/>
                    <a:pt x="5245" y="7254"/>
                  </a:cubicBezTo>
                  <a:cubicBezTo>
                    <a:pt x="5523" y="7254"/>
                    <a:pt x="5638" y="7478"/>
                    <a:pt x="5744" y="7715"/>
                  </a:cubicBezTo>
                  <a:lnTo>
                    <a:pt x="5744" y="7697"/>
                  </a:lnTo>
                  <a:cubicBezTo>
                    <a:pt x="5855" y="7727"/>
                    <a:pt x="5955" y="7756"/>
                    <a:pt x="6119" y="7803"/>
                  </a:cubicBezTo>
                  <a:cubicBezTo>
                    <a:pt x="6201" y="7116"/>
                    <a:pt x="6084" y="6542"/>
                    <a:pt x="5773" y="5996"/>
                  </a:cubicBezTo>
                  <a:cubicBezTo>
                    <a:pt x="5045" y="4705"/>
                    <a:pt x="4019" y="3726"/>
                    <a:pt x="2687" y="3069"/>
                  </a:cubicBezTo>
                  <a:cubicBezTo>
                    <a:pt x="2540" y="2992"/>
                    <a:pt x="2400" y="2887"/>
                    <a:pt x="2253" y="2793"/>
                  </a:cubicBezTo>
                  <a:cubicBezTo>
                    <a:pt x="2340" y="2739"/>
                    <a:pt x="2411" y="2716"/>
                    <a:pt x="2471" y="2716"/>
                  </a:cubicBezTo>
                  <a:cubicBezTo>
                    <a:pt x="2508" y="2716"/>
                    <a:pt x="2541" y="2724"/>
                    <a:pt x="2570" y="2740"/>
                  </a:cubicBezTo>
                  <a:cubicBezTo>
                    <a:pt x="3021" y="2992"/>
                    <a:pt x="3508" y="3198"/>
                    <a:pt x="3896" y="3520"/>
                  </a:cubicBezTo>
                  <a:cubicBezTo>
                    <a:pt x="4541" y="4054"/>
                    <a:pt x="5122" y="4670"/>
                    <a:pt x="5761" y="5280"/>
                  </a:cubicBezTo>
                  <a:cubicBezTo>
                    <a:pt x="5532" y="4430"/>
                    <a:pt x="5327" y="3585"/>
                    <a:pt x="4746" y="2887"/>
                  </a:cubicBezTo>
                  <a:cubicBezTo>
                    <a:pt x="4383" y="2447"/>
                    <a:pt x="4036" y="1983"/>
                    <a:pt x="3684" y="1537"/>
                  </a:cubicBezTo>
                  <a:lnTo>
                    <a:pt x="3684" y="1537"/>
                  </a:lnTo>
                  <a:lnTo>
                    <a:pt x="3696" y="1555"/>
                  </a:lnTo>
                  <a:cubicBezTo>
                    <a:pt x="3104" y="1408"/>
                    <a:pt x="2775" y="910"/>
                    <a:pt x="2364" y="517"/>
                  </a:cubicBezTo>
                  <a:lnTo>
                    <a:pt x="2364" y="517"/>
                  </a:lnTo>
                  <a:lnTo>
                    <a:pt x="2376" y="528"/>
                  </a:lnTo>
                  <a:cubicBezTo>
                    <a:pt x="2166" y="429"/>
                    <a:pt x="1909" y="394"/>
                    <a:pt x="1930" y="75"/>
                  </a:cubicBezTo>
                  <a:lnTo>
                    <a:pt x="1930" y="75"/>
                  </a:lnTo>
                  <a:cubicBezTo>
                    <a:pt x="1803" y="47"/>
                    <a:pt x="1670" y="29"/>
                    <a:pt x="154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16"/>
            <p:cNvSpPr/>
            <p:nvPr/>
          </p:nvSpPr>
          <p:spPr>
            <a:xfrm rot="8962087">
              <a:off x="664568" y="22605"/>
              <a:ext cx="136921" cy="299286"/>
            </a:xfrm>
            <a:custGeom>
              <a:avLst/>
              <a:gdLst/>
              <a:ahLst/>
              <a:cxnLst/>
              <a:rect l="l" t="t" r="r" b="b"/>
              <a:pathLst>
                <a:path w="3315" h="7246" extrusionOk="0">
                  <a:moveTo>
                    <a:pt x="1162" y="3362"/>
                  </a:moveTo>
                  <a:lnTo>
                    <a:pt x="1162" y="3362"/>
                  </a:lnTo>
                  <a:cubicBezTo>
                    <a:pt x="1145" y="3820"/>
                    <a:pt x="1145" y="3820"/>
                    <a:pt x="793" y="4072"/>
                  </a:cubicBezTo>
                  <a:cubicBezTo>
                    <a:pt x="887" y="3878"/>
                    <a:pt x="992" y="3679"/>
                    <a:pt x="1162" y="3362"/>
                  </a:cubicBezTo>
                  <a:close/>
                  <a:moveTo>
                    <a:pt x="2717" y="4600"/>
                  </a:moveTo>
                  <a:cubicBezTo>
                    <a:pt x="2714" y="4602"/>
                    <a:pt x="2711" y="4605"/>
                    <a:pt x="2708" y="4608"/>
                  </a:cubicBezTo>
                  <a:lnTo>
                    <a:pt x="2708" y="4608"/>
                  </a:lnTo>
                  <a:cubicBezTo>
                    <a:pt x="2707" y="4609"/>
                    <a:pt x="2706" y="4610"/>
                    <a:pt x="2705" y="4612"/>
                  </a:cubicBezTo>
                  <a:lnTo>
                    <a:pt x="2717" y="4600"/>
                  </a:lnTo>
                  <a:close/>
                  <a:moveTo>
                    <a:pt x="2582" y="1"/>
                  </a:moveTo>
                  <a:cubicBezTo>
                    <a:pt x="2518" y="1315"/>
                    <a:pt x="2031" y="2881"/>
                    <a:pt x="1245" y="3515"/>
                  </a:cubicBezTo>
                  <a:cubicBezTo>
                    <a:pt x="1321" y="3256"/>
                    <a:pt x="1374" y="3086"/>
                    <a:pt x="1426" y="2910"/>
                  </a:cubicBezTo>
                  <a:cubicBezTo>
                    <a:pt x="1374" y="2781"/>
                    <a:pt x="1350" y="2617"/>
                    <a:pt x="1262" y="2523"/>
                  </a:cubicBezTo>
                  <a:cubicBezTo>
                    <a:pt x="1033" y="2283"/>
                    <a:pt x="951" y="2019"/>
                    <a:pt x="940" y="1690"/>
                  </a:cubicBezTo>
                  <a:cubicBezTo>
                    <a:pt x="928" y="1438"/>
                    <a:pt x="816" y="1191"/>
                    <a:pt x="752" y="939"/>
                  </a:cubicBezTo>
                  <a:cubicBezTo>
                    <a:pt x="529" y="1878"/>
                    <a:pt x="277" y="2811"/>
                    <a:pt x="89" y="3749"/>
                  </a:cubicBezTo>
                  <a:cubicBezTo>
                    <a:pt x="1" y="4201"/>
                    <a:pt x="153" y="4629"/>
                    <a:pt x="511" y="4993"/>
                  </a:cubicBezTo>
                  <a:cubicBezTo>
                    <a:pt x="611" y="4835"/>
                    <a:pt x="676" y="4717"/>
                    <a:pt x="711" y="4653"/>
                  </a:cubicBezTo>
                  <a:cubicBezTo>
                    <a:pt x="752" y="5052"/>
                    <a:pt x="752" y="5509"/>
                    <a:pt x="852" y="5932"/>
                  </a:cubicBezTo>
                  <a:cubicBezTo>
                    <a:pt x="957" y="6354"/>
                    <a:pt x="1162" y="6741"/>
                    <a:pt x="1356" y="7246"/>
                  </a:cubicBezTo>
                  <a:cubicBezTo>
                    <a:pt x="1491" y="6858"/>
                    <a:pt x="1561" y="6571"/>
                    <a:pt x="1679" y="6307"/>
                  </a:cubicBezTo>
                  <a:cubicBezTo>
                    <a:pt x="1941" y="5695"/>
                    <a:pt x="2163" y="5053"/>
                    <a:pt x="2708" y="4608"/>
                  </a:cubicBezTo>
                  <a:lnTo>
                    <a:pt x="2708" y="4608"/>
                  </a:lnTo>
                  <a:cubicBezTo>
                    <a:pt x="3315" y="3553"/>
                    <a:pt x="3145" y="2404"/>
                    <a:pt x="3134" y="1279"/>
                  </a:cubicBezTo>
                  <a:cubicBezTo>
                    <a:pt x="3128" y="681"/>
                    <a:pt x="2875" y="235"/>
                    <a:pt x="25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16"/>
            <p:cNvSpPr/>
            <p:nvPr/>
          </p:nvSpPr>
          <p:spPr>
            <a:xfrm rot="8962087">
              <a:off x="809001" y="83539"/>
              <a:ext cx="160919" cy="206972"/>
            </a:xfrm>
            <a:custGeom>
              <a:avLst/>
              <a:gdLst/>
              <a:ahLst/>
              <a:cxnLst/>
              <a:rect l="l" t="t" r="r" b="b"/>
              <a:pathLst>
                <a:path w="3896" h="5011" extrusionOk="0">
                  <a:moveTo>
                    <a:pt x="1086" y="3960"/>
                  </a:moveTo>
                  <a:lnTo>
                    <a:pt x="1103" y="3966"/>
                  </a:lnTo>
                  <a:cubicBezTo>
                    <a:pt x="1102" y="3965"/>
                    <a:pt x="1101" y="3963"/>
                    <a:pt x="1100" y="3962"/>
                  </a:cubicBezTo>
                  <a:lnTo>
                    <a:pt x="1100" y="3962"/>
                  </a:lnTo>
                  <a:cubicBezTo>
                    <a:pt x="1095" y="3961"/>
                    <a:pt x="1091" y="3961"/>
                    <a:pt x="1086" y="3960"/>
                  </a:cubicBezTo>
                  <a:close/>
                  <a:moveTo>
                    <a:pt x="957" y="0"/>
                  </a:moveTo>
                  <a:cubicBezTo>
                    <a:pt x="839" y="94"/>
                    <a:pt x="716" y="182"/>
                    <a:pt x="599" y="276"/>
                  </a:cubicBezTo>
                  <a:cubicBezTo>
                    <a:pt x="482" y="376"/>
                    <a:pt x="370" y="475"/>
                    <a:pt x="253" y="581"/>
                  </a:cubicBezTo>
                  <a:cubicBezTo>
                    <a:pt x="235" y="640"/>
                    <a:pt x="229" y="686"/>
                    <a:pt x="218" y="745"/>
                  </a:cubicBezTo>
                  <a:lnTo>
                    <a:pt x="206" y="739"/>
                  </a:lnTo>
                  <a:lnTo>
                    <a:pt x="364" y="892"/>
                  </a:lnTo>
                  <a:lnTo>
                    <a:pt x="364" y="892"/>
                  </a:lnTo>
                  <a:lnTo>
                    <a:pt x="353" y="886"/>
                  </a:lnTo>
                  <a:lnTo>
                    <a:pt x="353" y="886"/>
                  </a:lnTo>
                  <a:cubicBezTo>
                    <a:pt x="464" y="968"/>
                    <a:pt x="581" y="1056"/>
                    <a:pt x="693" y="1144"/>
                  </a:cubicBezTo>
                  <a:cubicBezTo>
                    <a:pt x="746" y="1191"/>
                    <a:pt x="787" y="1244"/>
                    <a:pt x="834" y="1297"/>
                  </a:cubicBezTo>
                  <a:cubicBezTo>
                    <a:pt x="875" y="1379"/>
                    <a:pt x="910" y="1449"/>
                    <a:pt x="957" y="1525"/>
                  </a:cubicBezTo>
                  <a:cubicBezTo>
                    <a:pt x="869" y="1478"/>
                    <a:pt x="787" y="1443"/>
                    <a:pt x="699" y="1396"/>
                  </a:cubicBezTo>
                  <a:cubicBezTo>
                    <a:pt x="663" y="1349"/>
                    <a:pt x="617" y="1302"/>
                    <a:pt x="581" y="1250"/>
                  </a:cubicBezTo>
                  <a:cubicBezTo>
                    <a:pt x="517" y="1220"/>
                    <a:pt x="458" y="1191"/>
                    <a:pt x="394" y="1162"/>
                  </a:cubicBezTo>
                  <a:cubicBezTo>
                    <a:pt x="112" y="1385"/>
                    <a:pt x="1" y="1678"/>
                    <a:pt x="135" y="2001"/>
                  </a:cubicBezTo>
                  <a:cubicBezTo>
                    <a:pt x="282" y="2376"/>
                    <a:pt x="159" y="2710"/>
                    <a:pt x="59" y="3057"/>
                  </a:cubicBezTo>
                  <a:cubicBezTo>
                    <a:pt x="259" y="3209"/>
                    <a:pt x="464" y="3362"/>
                    <a:pt x="663" y="3520"/>
                  </a:cubicBezTo>
                  <a:lnTo>
                    <a:pt x="658" y="3508"/>
                  </a:lnTo>
                  <a:lnTo>
                    <a:pt x="658" y="3508"/>
                  </a:lnTo>
                  <a:cubicBezTo>
                    <a:pt x="803" y="3665"/>
                    <a:pt x="954" y="3811"/>
                    <a:pt x="1100" y="3962"/>
                  </a:cubicBezTo>
                  <a:lnTo>
                    <a:pt x="1100" y="3962"/>
                  </a:lnTo>
                  <a:cubicBezTo>
                    <a:pt x="1720" y="4065"/>
                    <a:pt x="2098" y="4485"/>
                    <a:pt x="2416" y="4981"/>
                  </a:cubicBezTo>
                  <a:lnTo>
                    <a:pt x="2416" y="4981"/>
                  </a:lnTo>
                  <a:cubicBezTo>
                    <a:pt x="2413" y="4981"/>
                    <a:pt x="2409" y="4981"/>
                    <a:pt x="2406" y="4981"/>
                  </a:cubicBezTo>
                  <a:lnTo>
                    <a:pt x="2406" y="4981"/>
                  </a:lnTo>
                  <a:lnTo>
                    <a:pt x="2423" y="4992"/>
                  </a:lnTo>
                  <a:cubicBezTo>
                    <a:pt x="2421" y="4989"/>
                    <a:pt x="2419" y="4985"/>
                    <a:pt x="2416" y="4981"/>
                  </a:cubicBezTo>
                  <a:lnTo>
                    <a:pt x="2416" y="4981"/>
                  </a:lnTo>
                  <a:cubicBezTo>
                    <a:pt x="2512" y="4987"/>
                    <a:pt x="2597" y="4999"/>
                    <a:pt x="2687" y="5010"/>
                  </a:cubicBezTo>
                  <a:cubicBezTo>
                    <a:pt x="2717" y="4969"/>
                    <a:pt x="2752" y="4940"/>
                    <a:pt x="2787" y="4910"/>
                  </a:cubicBezTo>
                  <a:cubicBezTo>
                    <a:pt x="2506" y="4277"/>
                    <a:pt x="2095" y="3690"/>
                    <a:pt x="1989" y="2974"/>
                  </a:cubicBezTo>
                  <a:lnTo>
                    <a:pt x="1989" y="2974"/>
                  </a:lnTo>
                  <a:cubicBezTo>
                    <a:pt x="2418" y="3543"/>
                    <a:pt x="2635" y="4230"/>
                    <a:pt x="3163" y="4787"/>
                  </a:cubicBezTo>
                  <a:cubicBezTo>
                    <a:pt x="3221" y="4652"/>
                    <a:pt x="3256" y="4599"/>
                    <a:pt x="3274" y="4529"/>
                  </a:cubicBezTo>
                  <a:cubicBezTo>
                    <a:pt x="3479" y="3614"/>
                    <a:pt x="3691" y="2693"/>
                    <a:pt x="3896" y="1766"/>
                  </a:cubicBezTo>
                  <a:cubicBezTo>
                    <a:pt x="3720" y="1666"/>
                    <a:pt x="3550" y="1555"/>
                    <a:pt x="3368" y="1467"/>
                  </a:cubicBezTo>
                  <a:cubicBezTo>
                    <a:pt x="3151" y="1355"/>
                    <a:pt x="2922" y="1267"/>
                    <a:pt x="2693" y="1168"/>
                  </a:cubicBezTo>
                  <a:cubicBezTo>
                    <a:pt x="2547" y="1520"/>
                    <a:pt x="2406" y="1872"/>
                    <a:pt x="2247" y="2206"/>
                  </a:cubicBezTo>
                  <a:cubicBezTo>
                    <a:pt x="2189" y="2323"/>
                    <a:pt x="2071" y="2405"/>
                    <a:pt x="1978" y="2499"/>
                  </a:cubicBezTo>
                  <a:lnTo>
                    <a:pt x="1989" y="2493"/>
                  </a:lnTo>
                  <a:lnTo>
                    <a:pt x="1989" y="2493"/>
                  </a:lnTo>
                  <a:cubicBezTo>
                    <a:pt x="1960" y="2581"/>
                    <a:pt x="1936" y="2663"/>
                    <a:pt x="1895" y="2793"/>
                  </a:cubicBezTo>
                  <a:cubicBezTo>
                    <a:pt x="1661" y="2534"/>
                    <a:pt x="1455" y="2341"/>
                    <a:pt x="1279" y="2112"/>
                  </a:cubicBezTo>
                  <a:cubicBezTo>
                    <a:pt x="1174" y="1977"/>
                    <a:pt x="1010" y="1842"/>
                    <a:pt x="1221" y="1613"/>
                  </a:cubicBezTo>
                  <a:cubicBezTo>
                    <a:pt x="1291" y="1531"/>
                    <a:pt x="1233" y="1297"/>
                    <a:pt x="1203" y="1138"/>
                  </a:cubicBezTo>
                  <a:cubicBezTo>
                    <a:pt x="1133" y="757"/>
                    <a:pt x="1045" y="381"/>
                    <a:pt x="95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16"/>
            <p:cNvSpPr/>
            <p:nvPr/>
          </p:nvSpPr>
          <p:spPr>
            <a:xfrm rot="8962087">
              <a:off x="565786" y="-49467"/>
              <a:ext cx="115154" cy="259552"/>
            </a:xfrm>
            <a:custGeom>
              <a:avLst/>
              <a:gdLst/>
              <a:ahLst/>
              <a:cxnLst/>
              <a:rect l="l" t="t" r="r" b="b"/>
              <a:pathLst>
                <a:path w="2788" h="6284" extrusionOk="0">
                  <a:moveTo>
                    <a:pt x="1303" y="845"/>
                  </a:moveTo>
                  <a:cubicBezTo>
                    <a:pt x="1303" y="846"/>
                    <a:pt x="1302" y="847"/>
                    <a:pt x="1302" y="848"/>
                  </a:cubicBezTo>
                  <a:lnTo>
                    <a:pt x="1302" y="848"/>
                  </a:lnTo>
                  <a:cubicBezTo>
                    <a:pt x="1303" y="847"/>
                    <a:pt x="1303" y="846"/>
                    <a:pt x="1303" y="845"/>
                  </a:cubicBezTo>
                  <a:close/>
                  <a:moveTo>
                    <a:pt x="1948" y="0"/>
                  </a:moveTo>
                  <a:cubicBezTo>
                    <a:pt x="1704" y="274"/>
                    <a:pt x="1754" y="757"/>
                    <a:pt x="1300" y="855"/>
                  </a:cubicBezTo>
                  <a:lnTo>
                    <a:pt x="1300" y="855"/>
                  </a:lnTo>
                  <a:cubicBezTo>
                    <a:pt x="1301" y="853"/>
                    <a:pt x="1301" y="850"/>
                    <a:pt x="1302" y="848"/>
                  </a:cubicBezTo>
                  <a:lnTo>
                    <a:pt x="1302" y="848"/>
                  </a:lnTo>
                  <a:cubicBezTo>
                    <a:pt x="1299" y="853"/>
                    <a:pt x="1291" y="857"/>
                    <a:pt x="1291" y="857"/>
                  </a:cubicBezTo>
                  <a:cubicBezTo>
                    <a:pt x="1294" y="856"/>
                    <a:pt x="1297" y="856"/>
                    <a:pt x="1300" y="855"/>
                  </a:cubicBezTo>
                  <a:lnTo>
                    <a:pt x="1300" y="855"/>
                  </a:lnTo>
                  <a:cubicBezTo>
                    <a:pt x="1244" y="1040"/>
                    <a:pt x="1225" y="1247"/>
                    <a:pt x="1127" y="1414"/>
                  </a:cubicBezTo>
                  <a:cubicBezTo>
                    <a:pt x="24" y="3239"/>
                    <a:pt x="1" y="4371"/>
                    <a:pt x="423" y="6283"/>
                  </a:cubicBezTo>
                  <a:cubicBezTo>
                    <a:pt x="1567" y="4347"/>
                    <a:pt x="2787" y="2470"/>
                    <a:pt x="2013" y="82"/>
                  </a:cubicBezTo>
                  <a:cubicBezTo>
                    <a:pt x="1995" y="53"/>
                    <a:pt x="1966" y="30"/>
                    <a:pt x="19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16"/>
            <p:cNvSpPr/>
            <p:nvPr/>
          </p:nvSpPr>
          <p:spPr>
            <a:xfrm rot="8962087">
              <a:off x="894126" y="173932"/>
              <a:ext cx="85994" cy="186857"/>
            </a:xfrm>
            <a:custGeom>
              <a:avLst/>
              <a:gdLst/>
              <a:ahLst/>
              <a:cxnLst/>
              <a:rect l="l" t="t" r="r" b="b"/>
              <a:pathLst>
                <a:path w="2082" h="4524" extrusionOk="0">
                  <a:moveTo>
                    <a:pt x="1430" y="0"/>
                  </a:moveTo>
                  <a:cubicBezTo>
                    <a:pt x="266" y="1410"/>
                    <a:pt x="0" y="2914"/>
                    <a:pt x="1077" y="4506"/>
                  </a:cubicBezTo>
                  <a:lnTo>
                    <a:pt x="1077" y="4506"/>
                  </a:lnTo>
                  <a:cubicBezTo>
                    <a:pt x="1144" y="4206"/>
                    <a:pt x="1181" y="3890"/>
                    <a:pt x="1307" y="3614"/>
                  </a:cubicBezTo>
                  <a:cubicBezTo>
                    <a:pt x="1647" y="2863"/>
                    <a:pt x="1847" y="2077"/>
                    <a:pt x="1999" y="1261"/>
                  </a:cubicBezTo>
                  <a:cubicBezTo>
                    <a:pt x="2082" y="827"/>
                    <a:pt x="2070" y="458"/>
                    <a:pt x="1818" y="94"/>
                  </a:cubicBezTo>
                  <a:lnTo>
                    <a:pt x="1818" y="94"/>
                  </a:lnTo>
                  <a:lnTo>
                    <a:pt x="1823" y="111"/>
                  </a:lnTo>
                  <a:cubicBezTo>
                    <a:pt x="1694" y="76"/>
                    <a:pt x="1554" y="35"/>
                    <a:pt x="1430" y="0"/>
                  </a:cubicBezTo>
                  <a:close/>
                  <a:moveTo>
                    <a:pt x="1077" y="4506"/>
                  </a:moveTo>
                  <a:cubicBezTo>
                    <a:pt x="1075" y="4512"/>
                    <a:pt x="1074" y="4517"/>
                    <a:pt x="1073" y="4523"/>
                  </a:cubicBezTo>
                  <a:lnTo>
                    <a:pt x="1084" y="4517"/>
                  </a:lnTo>
                  <a:cubicBezTo>
                    <a:pt x="1082" y="4513"/>
                    <a:pt x="1079" y="4510"/>
                    <a:pt x="1077" y="450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16"/>
            <p:cNvSpPr/>
            <p:nvPr/>
          </p:nvSpPr>
          <p:spPr>
            <a:xfrm rot="8962087">
              <a:off x="758374" y="184777"/>
              <a:ext cx="64021" cy="148321"/>
            </a:xfrm>
            <a:custGeom>
              <a:avLst/>
              <a:gdLst/>
              <a:ahLst/>
              <a:cxnLst/>
              <a:rect l="l" t="t" r="r" b="b"/>
              <a:pathLst>
                <a:path w="1550" h="3591" extrusionOk="0">
                  <a:moveTo>
                    <a:pt x="464" y="0"/>
                  </a:moveTo>
                  <a:cubicBezTo>
                    <a:pt x="306" y="540"/>
                    <a:pt x="153" y="1074"/>
                    <a:pt x="1" y="1619"/>
                  </a:cubicBezTo>
                  <a:cubicBezTo>
                    <a:pt x="65" y="1866"/>
                    <a:pt x="183" y="2118"/>
                    <a:pt x="188" y="2364"/>
                  </a:cubicBezTo>
                  <a:cubicBezTo>
                    <a:pt x="206" y="2699"/>
                    <a:pt x="294" y="2963"/>
                    <a:pt x="511" y="3203"/>
                  </a:cubicBezTo>
                  <a:cubicBezTo>
                    <a:pt x="599" y="3303"/>
                    <a:pt x="623" y="3461"/>
                    <a:pt x="675" y="3590"/>
                  </a:cubicBezTo>
                  <a:cubicBezTo>
                    <a:pt x="705" y="3555"/>
                    <a:pt x="746" y="3526"/>
                    <a:pt x="769" y="3479"/>
                  </a:cubicBezTo>
                  <a:cubicBezTo>
                    <a:pt x="1326" y="2552"/>
                    <a:pt x="1538" y="1531"/>
                    <a:pt x="1549" y="458"/>
                  </a:cubicBezTo>
                  <a:cubicBezTo>
                    <a:pt x="1186" y="305"/>
                    <a:pt x="822" y="153"/>
                    <a:pt x="4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16"/>
            <p:cNvSpPr/>
            <p:nvPr/>
          </p:nvSpPr>
          <p:spPr>
            <a:xfrm rot="8962087">
              <a:off x="839864" y="239580"/>
              <a:ext cx="70051" cy="103961"/>
            </a:xfrm>
            <a:custGeom>
              <a:avLst/>
              <a:gdLst/>
              <a:ahLst/>
              <a:cxnLst/>
              <a:rect l="l" t="t" r="r" b="b"/>
              <a:pathLst>
                <a:path w="1696" h="2517" extrusionOk="0">
                  <a:moveTo>
                    <a:pt x="517" y="0"/>
                  </a:moveTo>
                  <a:cubicBezTo>
                    <a:pt x="346" y="640"/>
                    <a:pt x="170" y="1279"/>
                    <a:pt x="0" y="1919"/>
                  </a:cubicBezTo>
                  <a:cubicBezTo>
                    <a:pt x="229" y="2018"/>
                    <a:pt x="458" y="2106"/>
                    <a:pt x="675" y="2218"/>
                  </a:cubicBezTo>
                  <a:cubicBezTo>
                    <a:pt x="851" y="2306"/>
                    <a:pt x="1027" y="2417"/>
                    <a:pt x="1203" y="2517"/>
                  </a:cubicBezTo>
                  <a:cubicBezTo>
                    <a:pt x="1443" y="1848"/>
                    <a:pt x="1696" y="1185"/>
                    <a:pt x="1561" y="452"/>
                  </a:cubicBezTo>
                  <a:cubicBezTo>
                    <a:pt x="1220" y="305"/>
                    <a:pt x="868" y="147"/>
                    <a:pt x="5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16"/>
            <p:cNvSpPr/>
            <p:nvPr/>
          </p:nvSpPr>
          <p:spPr>
            <a:xfrm rot="8962087">
              <a:off x="800191" y="305956"/>
              <a:ext cx="50432" cy="50927"/>
            </a:xfrm>
            <a:custGeom>
              <a:avLst/>
              <a:gdLst/>
              <a:ahLst/>
              <a:cxnLst/>
              <a:rect l="l" t="t" r="r" b="b"/>
              <a:pathLst>
                <a:path w="1221" h="1233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323"/>
                    <a:pt x="94" y="540"/>
                    <a:pt x="135" y="769"/>
                  </a:cubicBezTo>
                  <a:cubicBezTo>
                    <a:pt x="493" y="922"/>
                    <a:pt x="857" y="1074"/>
                    <a:pt x="1220" y="1233"/>
                  </a:cubicBezTo>
                  <a:cubicBezTo>
                    <a:pt x="1209" y="1027"/>
                    <a:pt x="1197" y="822"/>
                    <a:pt x="1191" y="623"/>
                  </a:cubicBezTo>
                  <a:lnTo>
                    <a:pt x="1191" y="623"/>
                  </a:lnTo>
                  <a:cubicBezTo>
                    <a:pt x="1195" y="625"/>
                    <a:pt x="1199" y="626"/>
                    <a:pt x="1203" y="628"/>
                  </a:cubicBezTo>
                  <a:lnTo>
                    <a:pt x="1191" y="622"/>
                  </a:lnTo>
                  <a:lnTo>
                    <a:pt x="1191" y="622"/>
                  </a:lnTo>
                  <a:cubicBezTo>
                    <a:pt x="1191" y="623"/>
                    <a:pt x="1191" y="623"/>
                    <a:pt x="1191" y="623"/>
                  </a:cubicBezTo>
                  <a:lnTo>
                    <a:pt x="1191" y="623"/>
                  </a:lnTo>
                  <a:cubicBezTo>
                    <a:pt x="1088" y="574"/>
                    <a:pt x="995" y="530"/>
                    <a:pt x="898" y="481"/>
                  </a:cubicBezTo>
                  <a:lnTo>
                    <a:pt x="898" y="481"/>
                  </a:lnTo>
                  <a:lnTo>
                    <a:pt x="593" y="182"/>
                  </a:lnTo>
                  <a:lnTo>
                    <a:pt x="604" y="194"/>
                  </a:lnTo>
                  <a:cubicBezTo>
                    <a:pt x="434" y="136"/>
                    <a:pt x="264" y="89"/>
                    <a:pt x="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16"/>
            <p:cNvSpPr/>
            <p:nvPr/>
          </p:nvSpPr>
          <p:spPr>
            <a:xfrm rot="8962087">
              <a:off x="875863" y="320851"/>
              <a:ext cx="43162" cy="48490"/>
            </a:xfrm>
            <a:custGeom>
              <a:avLst/>
              <a:gdLst/>
              <a:ahLst/>
              <a:cxnLst/>
              <a:rect l="l" t="t" r="r" b="b"/>
              <a:pathLst>
                <a:path w="1045" h="1174" extrusionOk="0">
                  <a:moveTo>
                    <a:pt x="1" y="1"/>
                  </a:moveTo>
                  <a:lnTo>
                    <a:pt x="1" y="722"/>
                  </a:lnTo>
                  <a:cubicBezTo>
                    <a:pt x="341" y="869"/>
                    <a:pt x="693" y="1027"/>
                    <a:pt x="1045" y="1174"/>
                  </a:cubicBezTo>
                  <a:cubicBezTo>
                    <a:pt x="1045" y="505"/>
                    <a:pt x="382" y="511"/>
                    <a:pt x="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16"/>
            <p:cNvSpPr/>
            <p:nvPr/>
          </p:nvSpPr>
          <p:spPr>
            <a:xfrm rot="8962087">
              <a:off x="805163" y="111903"/>
              <a:ext cx="5617" cy="6815"/>
            </a:xfrm>
            <a:custGeom>
              <a:avLst/>
              <a:gdLst/>
              <a:ahLst/>
              <a:cxnLst/>
              <a:rect l="l" t="t" r="r" b="b"/>
              <a:pathLst>
                <a:path w="136" h="165" extrusionOk="0">
                  <a:moveTo>
                    <a:pt x="94" y="0"/>
                  </a:moveTo>
                  <a:cubicBezTo>
                    <a:pt x="59" y="24"/>
                    <a:pt x="30" y="65"/>
                    <a:pt x="0" y="94"/>
                  </a:cubicBezTo>
                  <a:cubicBezTo>
                    <a:pt x="47" y="117"/>
                    <a:pt x="88" y="147"/>
                    <a:pt x="135" y="164"/>
                  </a:cubicBezTo>
                  <a:cubicBezTo>
                    <a:pt x="118" y="106"/>
                    <a:pt x="112" y="59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16"/>
            <p:cNvSpPr/>
            <p:nvPr/>
          </p:nvSpPr>
          <p:spPr>
            <a:xfrm rot="8962087">
              <a:off x="939412" y="56252"/>
              <a:ext cx="75833" cy="157532"/>
            </a:xfrm>
            <a:custGeom>
              <a:avLst/>
              <a:gdLst/>
              <a:ahLst/>
              <a:cxnLst/>
              <a:rect l="l" t="t" r="r" b="b"/>
              <a:pathLst>
                <a:path w="1836" h="3814" extrusionOk="0">
                  <a:moveTo>
                    <a:pt x="1267" y="0"/>
                  </a:moveTo>
                  <a:cubicBezTo>
                    <a:pt x="1155" y="282"/>
                    <a:pt x="1067" y="581"/>
                    <a:pt x="932" y="845"/>
                  </a:cubicBezTo>
                  <a:cubicBezTo>
                    <a:pt x="768" y="1156"/>
                    <a:pt x="797" y="1432"/>
                    <a:pt x="961" y="1719"/>
                  </a:cubicBezTo>
                  <a:cubicBezTo>
                    <a:pt x="1026" y="1790"/>
                    <a:pt x="1096" y="1866"/>
                    <a:pt x="1167" y="1936"/>
                  </a:cubicBezTo>
                  <a:cubicBezTo>
                    <a:pt x="1184" y="1954"/>
                    <a:pt x="1214" y="1966"/>
                    <a:pt x="1214" y="1983"/>
                  </a:cubicBezTo>
                  <a:cubicBezTo>
                    <a:pt x="1237" y="2095"/>
                    <a:pt x="1261" y="2212"/>
                    <a:pt x="1272" y="2329"/>
                  </a:cubicBezTo>
                  <a:cubicBezTo>
                    <a:pt x="1202" y="2247"/>
                    <a:pt x="1120" y="2159"/>
                    <a:pt x="1038" y="2077"/>
                  </a:cubicBezTo>
                  <a:cubicBezTo>
                    <a:pt x="973" y="2007"/>
                    <a:pt x="903" y="1925"/>
                    <a:pt x="832" y="1843"/>
                  </a:cubicBezTo>
                  <a:cubicBezTo>
                    <a:pt x="769" y="1748"/>
                    <a:pt x="705" y="1695"/>
                    <a:pt x="641" y="1695"/>
                  </a:cubicBezTo>
                  <a:cubicBezTo>
                    <a:pt x="581" y="1695"/>
                    <a:pt x="522" y="1741"/>
                    <a:pt x="463" y="1843"/>
                  </a:cubicBezTo>
                  <a:cubicBezTo>
                    <a:pt x="83" y="2479"/>
                    <a:pt x="0" y="3127"/>
                    <a:pt x="346" y="3803"/>
                  </a:cubicBezTo>
                  <a:lnTo>
                    <a:pt x="346" y="3803"/>
                  </a:lnTo>
                  <a:cubicBezTo>
                    <a:pt x="342" y="3803"/>
                    <a:pt x="338" y="3802"/>
                    <a:pt x="334" y="3802"/>
                  </a:cubicBezTo>
                  <a:lnTo>
                    <a:pt x="334" y="3802"/>
                  </a:lnTo>
                  <a:lnTo>
                    <a:pt x="351" y="3814"/>
                  </a:lnTo>
                  <a:cubicBezTo>
                    <a:pt x="350" y="3810"/>
                    <a:pt x="348" y="3807"/>
                    <a:pt x="346" y="3803"/>
                  </a:cubicBezTo>
                  <a:lnTo>
                    <a:pt x="346" y="3803"/>
                  </a:lnTo>
                  <a:cubicBezTo>
                    <a:pt x="390" y="3808"/>
                    <a:pt x="437" y="3808"/>
                    <a:pt x="475" y="3814"/>
                  </a:cubicBezTo>
                  <a:cubicBezTo>
                    <a:pt x="797" y="3567"/>
                    <a:pt x="1014" y="3163"/>
                    <a:pt x="1489" y="3121"/>
                  </a:cubicBezTo>
                  <a:cubicBezTo>
                    <a:pt x="1566" y="3110"/>
                    <a:pt x="1636" y="2951"/>
                    <a:pt x="1707" y="2857"/>
                  </a:cubicBezTo>
                  <a:cubicBezTo>
                    <a:pt x="1642" y="2723"/>
                    <a:pt x="1572" y="2599"/>
                    <a:pt x="1501" y="2464"/>
                  </a:cubicBezTo>
                  <a:cubicBezTo>
                    <a:pt x="1607" y="2124"/>
                    <a:pt x="1730" y="1784"/>
                    <a:pt x="1577" y="1408"/>
                  </a:cubicBezTo>
                  <a:cubicBezTo>
                    <a:pt x="1443" y="1086"/>
                    <a:pt x="1554" y="792"/>
                    <a:pt x="1836" y="575"/>
                  </a:cubicBezTo>
                  <a:cubicBezTo>
                    <a:pt x="1818" y="482"/>
                    <a:pt x="1812" y="382"/>
                    <a:pt x="1795" y="288"/>
                  </a:cubicBezTo>
                  <a:lnTo>
                    <a:pt x="1795" y="288"/>
                  </a:lnTo>
                  <a:lnTo>
                    <a:pt x="1648" y="141"/>
                  </a:lnTo>
                  <a:lnTo>
                    <a:pt x="1654" y="159"/>
                  </a:lnTo>
                  <a:cubicBezTo>
                    <a:pt x="1531" y="106"/>
                    <a:pt x="1407" y="59"/>
                    <a:pt x="126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16"/>
            <p:cNvSpPr/>
            <p:nvPr/>
          </p:nvSpPr>
          <p:spPr>
            <a:xfrm rot="8962087">
              <a:off x="959868" y="225554"/>
              <a:ext cx="82194" cy="153649"/>
            </a:xfrm>
            <a:custGeom>
              <a:avLst/>
              <a:gdLst/>
              <a:ahLst/>
              <a:cxnLst/>
              <a:rect l="l" t="t" r="r" b="b"/>
              <a:pathLst>
                <a:path w="1990" h="3720" extrusionOk="0">
                  <a:moveTo>
                    <a:pt x="1235" y="0"/>
                  </a:moveTo>
                  <a:cubicBezTo>
                    <a:pt x="1178" y="0"/>
                    <a:pt x="1117" y="16"/>
                    <a:pt x="1050" y="55"/>
                  </a:cubicBezTo>
                  <a:lnTo>
                    <a:pt x="1050" y="55"/>
                  </a:lnTo>
                  <a:cubicBezTo>
                    <a:pt x="1050" y="54"/>
                    <a:pt x="1050" y="54"/>
                    <a:pt x="1050" y="53"/>
                  </a:cubicBezTo>
                  <a:lnTo>
                    <a:pt x="1050" y="53"/>
                  </a:lnTo>
                  <a:lnTo>
                    <a:pt x="1033" y="65"/>
                  </a:lnTo>
                  <a:cubicBezTo>
                    <a:pt x="1039" y="61"/>
                    <a:pt x="1044" y="58"/>
                    <a:pt x="1050" y="55"/>
                  </a:cubicBezTo>
                  <a:lnTo>
                    <a:pt x="1050" y="55"/>
                  </a:lnTo>
                  <a:cubicBezTo>
                    <a:pt x="874" y="735"/>
                    <a:pt x="722" y="1426"/>
                    <a:pt x="522" y="2106"/>
                  </a:cubicBezTo>
                  <a:cubicBezTo>
                    <a:pt x="452" y="2318"/>
                    <a:pt x="288" y="2500"/>
                    <a:pt x="159" y="2699"/>
                  </a:cubicBezTo>
                  <a:cubicBezTo>
                    <a:pt x="82" y="3045"/>
                    <a:pt x="0" y="3379"/>
                    <a:pt x="200" y="3720"/>
                  </a:cubicBezTo>
                  <a:cubicBezTo>
                    <a:pt x="317" y="3614"/>
                    <a:pt x="429" y="3514"/>
                    <a:pt x="546" y="3421"/>
                  </a:cubicBezTo>
                  <a:cubicBezTo>
                    <a:pt x="663" y="3321"/>
                    <a:pt x="786" y="3233"/>
                    <a:pt x="904" y="3139"/>
                  </a:cubicBezTo>
                  <a:cubicBezTo>
                    <a:pt x="927" y="2734"/>
                    <a:pt x="939" y="2341"/>
                    <a:pt x="962" y="1813"/>
                  </a:cubicBezTo>
                  <a:cubicBezTo>
                    <a:pt x="1115" y="1989"/>
                    <a:pt x="1185" y="2077"/>
                    <a:pt x="1268" y="2165"/>
                  </a:cubicBezTo>
                  <a:cubicBezTo>
                    <a:pt x="1367" y="1995"/>
                    <a:pt x="1461" y="1831"/>
                    <a:pt x="1555" y="1666"/>
                  </a:cubicBezTo>
                  <a:cubicBezTo>
                    <a:pt x="1989" y="927"/>
                    <a:pt x="1989" y="927"/>
                    <a:pt x="1619" y="200"/>
                  </a:cubicBezTo>
                  <a:lnTo>
                    <a:pt x="1619" y="200"/>
                  </a:lnTo>
                  <a:lnTo>
                    <a:pt x="1637" y="212"/>
                  </a:lnTo>
                  <a:cubicBezTo>
                    <a:pt x="1512" y="112"/>
                    <a:pt x="1387" y="0"/>
                    <a:pt x="1235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16"/>
            <p:cNvSpPr/>
            <p:nvPr/>
          </p:nvSpPr>
          <p:spPr>
            <a:xfrm rot="8962087">
              <a:off x="919402" y="-49333"/>
              <a:ext cx="44401" cy="119532"/>
            </a:xfrm>
            <a:custGeom>
              <a:avLst/>
              <a:gdLst/>
              <a:ahLst/>
              <a:cxnLst/>
              <a:rect l="l" t="t" r="r" b="b"/>
              <a:pathLst>
                <a:path w="1075" h="2894" extrusionOk="0">
                  <a:moveTo>
                    <a:pt x="177" y="1"/>
                  </a:moveTo>
                  <a:cubicBezTo>
                    <a:pt x="118" y="552"/>
                    <a:pt x="30" y="1051"/>
                    <a:pt x="12" y="1550"/>
                  </a:cubicBezTo>
                  <a:cubicBezTo>
                    <a:pt x="1" y="2072"/>
                    <a:pt x="159" y="2547"/>
                    <a:pt x="587" y="2893"/>
                  </a:cubicBezTo>
                  <a:cubicBezTo>
                    <a:pt x="646" y="2482"/>
                    <a:pt x="675" y="2072"/>
                    <a:pt x="763" y="1667"/>
                  </a:cubicBezTo>
                  <a:cubicBezTo>
                    <a:pt x="822" y="1403"/>
                    <a:pt x="969" y="1145"/>
                    <a:pt x="1074" y="893"/>
                  </a:cubicBezTo>
                  <a:cubicBezTo>
                    <a:pt x="1063" y="801"/>
                    <a:pt x="1051" y="698"/>
                    <a:pt x="1029" y="595"/>
                  </a:cubicBezTo>
                  <a:lnTo>
                    <a:pt x="1029" y="595"/>
                  </a:lnTo>
                  <a:lnTo>
                    <a:pt x="1039" y="605"/>
                  </a:lnTo>
                  <a:lnTo>
                    <a:pt x="1039" y="605"/>
                  </a:lnTo>
                  <a:lnTo>
                    <a:pt x="1027" y="588"/>
                  </a:lnTo>
                  <a:lnTo>
                    <a:pt x="1027" y="588"/>
                  </a:lnTo>
                  <a:cubicBezTo>
                    <a:pt x="1028" y="590"/>
                    <a:pt x="1028" y="592"/>
                    <a:pt x="1029" y="595"/>
                  </a:cubicBezTo>
                  <a:lnTo>
                    <a:pt x="1029" y="595"/>
                  </a:lnTo>
                  <a:lnTo>
                    <a:pt x="881" y="441"/>
                  </a:lnTo>
                  <a:lnTo>
                    <a:pt x="892" y="458"/>
                  </a:lnTo>
                  <a:cubicBezTo>
                    <a:pt x="851" y="411"/>
                    <a:pt x="804" y="360"/>
                    <a:pt x="757" y="312"/>
                  </a:cubicBezTo>
                  <a:lnTo>
                    <a:pt x="757" y="312"/>
                  </a:lnTo>
                  <a:cubicBezTo>
                    <a:pt x="757" y="312"/>
                    <a:pt x="757" y="312"/>
                    <a:pt x="758" y="312"/>
                  </a:cubicBezTo>
                  <a:lnTo>
                    <a:pt x="740" y="294"/>
                  </a:lnTo>
                  <a:lnTo>
                    <a:pt x="740" y="294"/>
                  </a:lnTo>
                  <a:cubicBezTo>
                    <a:pt x="746" y="300"/>
                    <a:pt x="751" y="306"/>
                    <a:pt x="757" y="312"/>
                  </a:cubicBezTo>
                  <a:lnTo>
                    <a:pt x="757" y="312"/>
                  </a:lnTo>
                  <a:cubicBezTo>
                    <a:pt x="587" y="224"/>
                    <a:pt x="411" y="130"/>
                    <a:pt x="177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16"/>
            <p:cNvSpPr/>
            <p:nvPr/>
          </p:nvSpPr>
          <p:spPr>
            <a:xfrm rot="8962087">
              <a:off x="592072" y="-168420"/>
              <a:ext cx="73727" cy="48738"/>
            </a:xfrm>
            <a:custGeom>
              <a:avLst/>
              <a:gdLst/>
              <a:ahLst/>
              <a:cxnLst/>
              <a:rect l="l" t="t" r="r" b="b"/>
              <a:pathLst>
                <a:path w="1785" h="1180" extrusionOk="0">
                  <a:moveTo>
                    <a:pt x="83" y="0"/>
                  </a:moveTo>
                  <a:cubicBezTo>
                    <a:pt x="60" y="41"/>
                    <a:pt x="30" y="77"/>
                    <a:pt x="1" y="124"/>
                  </a:cubicBezTo>
                  <a:cubicBezTo>
                    <a:pt x="406" y="411"/>
                    <a:pt x="811" y="704"/>
                    <a:pt x="1209" y="986"/>
                  </a:cubicBezTo>
                  <a:cubicBezTo>
                    <a:pt x="1403" y="1056"/>
                    <a:pt x="1591" y="1115"/>
                    <a:pt x="1784" y="1180"/>
                  </a:cubicBezTo>
                  <a:cubicBezTo>
                    <a:pt x="1309" y="646"/>
                    <a:pt x="693" y="329"/>
                    <a:pt x="8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16"/>
            <p:cNvSpPr/>
            <p:nvPr/>
          </p:nvSpPr>
          <p:spPr>
            <a:xfrm rot="8962087">
              <a:off x="1019885" y="365684"/>
              <a:ext cx="25030" cy="34695"/>
            </a:xfrm>
            <a:custGeom>
              <a:avLst/>
              <a:gdLst/>
              <a:ahLst/>
              <a:cxnLst/>
              <a:rect l="l" t="t" r="r" b="b"/>
              <a:pathLst>
                <a:path w="606" h="840" extrusionOk="0">
                  <a:moveTo>
                    <a:pt x="259" y="1"/>
                  </a:moveTo>
                  <a:cubicBezTo>
                    <a:pt x="148" y="300"/>
                    <a:pt x="77" y="499"/>
                    <a:pt x="1" y="693"/>
                  </a:cubicBezTo>
                  <a:cubicBezTo>
                    <a:pt x="73" y="648"/>
                    <a:pt x="139" y="629"/>
                    <a:pt x="201" y="629"/>
                  </a:cubicBezTo>
                  <a:cubicBezTo>
                    <a:pt x="354" y="629"/>
                    <a:pt x="480" y="743"/>
                    <a:pt x="605" y="840"/>
                  </a:cubicBezTo>
                  <a:cubicBezTo>
                    <a:pt x="576" y="687"/>
                    <a:pt x="546" y="529"/>
                    <a:pt x="517" y="370"/>
                  </a:cubicBezTo>
                  <a:cubicBezTo>
                    <a:pt x="441" y="271"/>
                    <a:pt x="376" y="165"/>
                    <a:pt x="2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16"/>
            <p:cNvSpPr/>
            <p:nvPr/>
          </p:nvSpPr>
          <p:spPr>
            <a:xfrm rot="8962087">
              <a:off x="949320" y="880599"/>
              <a:ext cx="14085" cy="12639"/>
            </a:xfrm>
            <a:custGeom>
              <a:avLst/>
              <a:gdLst/>
              <a:ahLst/>
              <a:cxnLst/>
              <a:rect l="l" t="t" r="r" b="b"/>
              <a:pathLst>
                <a:path w="341" h="306" extrusionOk="0">
                  <a:moveTo>
                    <a:pt x="12" y="0"/>
                  </a:moveTo>
                  <a:lnTo>
                    <a:pt x="0" y="12"/>
                  </a:lnTo>
                  <a:cubicBezTo>
                    <a:pt x="20" y="26"/>
                    <a:pt x="40" y="40"/>
                    <a:pt x="60" y="54"/>
                  </a:cubicBezTo>
                  <a:lnTo>
                    <a:pt x="60" y="54"/>
                  </a:lnTo>
                  <a:cubicBezTo>
                    <a:pt x="44" y="36"/>
                    <a:pt x="28" y="18"/>
                    <a:pt x="12" y="0"/>
                  </a:cubicBezTo>
                  <a:close/>
                  <a:moveTo>
                    <a:pt x="60" y="54"/>
                  </a:moveTo>
                  <a:lnTo>
                    <a:pt x="60" y="54"/>
                  </a:lnTo>
                  <a:cubicBezTo>
                    <a:pt x="133" y="137"/>
                    <a:pt x="210" y="223"/>
                    <a:pt x="282" y="305"/>
                  </a:cubicBezTo>
                  <a:cubicBezTo>
                    <a:pt x="300" y="294"/>
                    <a:pt x="323" y="270"/>
                    <a:pt x="341" y="258"/>
                  </a:cubicBezTo>
                  <a:cubicBezTo>
                    <a:pt x="243" y="190"/>
                    <a:pt x="154" y="122"/>
                    <a:pt x="60" y="5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16"/>
            <p:cNvSpPr/>
            <p:nvPr/>
          </p:nvSpPr>
          <p:spPr>
            <a:xfrm rot="8962087">
              <a:off x="-450145" y="1412287"/>
              <a:ext cx="56008" cy="72942"/>
            </a:xfrm>
            <a:custGeom>
              <a:avLst/>
              <a:gdLst/>
              <a:ahLst/>
              <a:cxnLst/>
              <a:rect l="l" t="t" r="r" b="b"/>
              <a:pathLst>
                <a:path w="1356" h="1766" extrusionOk="0">
                  <a:moveTo>
                    <a:pt x="1098" y="1015"/>
                  </a:moveTo>
                  <a:lnTo>
                    <a:pt x="1097" y="1015"/>
                  </a:lnTo>
                  <a:lnTo>
                    <a:pt x="1097" y="1015"/>
                  </a:lnTo>
                  <a:lnTo>
                    <a:pt x="1092" y="1027"/>
                  </a:lnTo>
                  <a:lnTo>
                    <a:pt x="1098" y="1015"/>
                  </a:lnTo>
                  <a:close/>
                  <a:moveTo>
                    <a:pt x="998" y="0"/>
                  </a:moveTo>
                  <a:cubicBezTo>
                    <a:pt x="482" y="481"/>
                    <a:pt x="118" y="1039"/>
                    <a:pt x="0" y="1766"/>
                  </a:cubicBezTo>
                  <a:cubicBezTo>
                    <a:pt x="206" y="1678"/>
                    <a:pt x="352" y="1531"/>
                    <a:pt x="511" y="1414"/>
                  </a:cubicBezTo>
                  <a:cubicBezTo>
                    <a:pt x="593" y="1355"/>
                    <a:pt x="704" y="1338"/>
                    <a:pt x="804" y="1308"/>
                  </a:cubicBezTo>
                  <a:lnTo>
                    <a:pt x="804" y="1308"/>
                  </a:lnTo>
                  <a:lnTo>
                    <a:pt x="798" y="1320"/>
                  </a:lnTo>
                  <a:lnTo>
                    <a:pt x="798" y="1320"/>
                  </a:lnTo>
                  <a:lnTo>
                    <a:pt x="951" y="1162"/>
                  </a:lnTo>
                  <a:lnTo>
                    <a:pt x="945" y="1173"/>
                  </a:lnTo>
                  <a:lnTo>
                    <a:pt x="1097" y="1015"/>
                  </a:lnTo>
                  <a:lnTo>
                    <a:pt x="1097" y="1015"/>
                  </a:lnTo>
                  <a:lnTo>
                    <a:pt x="1244" y="716"/>
                  </a:lnTo>
                  <a:lnTo>
                    <a:pt x="1232" y="716"/>
                  </a:lnTo>
                  <a:cubicBezTo>
                    <a:pt x="1268" y="516"/>
                    <a:pt x="1309" y="329"/>
                    <a:pt x="1356" y="135"/>
                  </a:cubicBezTo>
                  <a:cubicBezTo>
                    <a:pt x="1227" y="88"/>
                    <a:pt x="1103" y="35"/>
                    <a:pt x="99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16"/>
            <p:cNvSpPr/>
            <p:nvPr/>
          </p:nvSpPr>
          <p:spPr>
            <a:xfrm rot="8962087">
              <a:off x="-519807" y="1239719"/>
              <a:ext cx="14085" cy="9748"/>
            </a:xfrm>
            <a:custGeom>
              <a:avLst/>
              <a:gdLst/>
              <a:ahLst/>
              <a:cxnLst/>
              <a:rect l="l" t="t" r="r" b="b"/>
              <a:pathLst>
                <a:path w="341" h="236" extrusionOk="0">
                  <a:moveTo>
                    <a:pt x="323" y="1"/>
                  </a:moveTo>
                  <a:cubicBezTo>
                    <a:pt x="317" y="8"/>
                    <a:pt x="311" y="15"/>
                    <a:pt x="304" y="22"/>
                  </a:cubicBezTo>
                  <a:lnTo>
                    <a:pt x="304" y="22"/>
                  </a:lnTo>
                  <a:cubicBezTo>
                    <a:pt x="317" y="19"/>
                    <a:pt x="329" y="15"/>
                    <a:pt x="341" y="12"/>
                  </a:cubicBezTo>
                  <a:cubicBezTo>
                    <a:pt x="335" y="12"/>
                    <a:pt x="323" y="1"/>
                    <a:pt x="323" y="1"/>
                  </a:cubicBezTo>
                  <a:close/>
                  <a:moveTo>
                    <a:pt x="304" y="22"/>
                  </a:moveTo>
                  <a:cubicBezTo>
                    <a:pt x="204" y="50"/>
                    <a:pt x="100" y="86"/>
                    <a:pt x="0" y="112"/>
                  </a:cubicBezTo>
                  <a:cubicBezTo>
                    <a:pt x="41" y="147"/>
                    <a:pt x="77" y="188"/>
                    <a:pt x="112" y="235"/>
                  </a:cubicBezTo>
                  <a:cubicBezTo>
                    <a:pt x="181" y="166"/>
                    <a:pt x="241" y="96"/>
                    <a:pt x="304" y="22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16"/>
            <p:cNvSpPr/>
            <p:nvPr/>
          </p:nvSpPr>
          <p:spPr>
            <a:xfrm rot="8962087">
              <a:off x="-5052" y="679227"/>
              <a:ext cx="260997" cy="327702"/>
            </a:xfrm>
            <a:custGeom>
              <a:avLst/>
              <a:gdLst/>
              <a:ahLst/>
              <a:cxnLst/>
              <a:rect l="l" t="t" r="r" b="b"/>
              <a:pathLst>
                <a:path w="6319" h="7934" extrusionOk="0">
                  <a:moveTo>
                    <a:pt x="1961" y="422"/>
                  </a:moveTo>
                  <a:cubicBezTo>
                    <a:pt x="2004" y="422"/>
                    <a:pt x="2053" y="425"/>
                    <a:pt x="2107" y="430"/>
                  </a:cubicBezTo>
                  <a:cubicBezTo>
                    <a:pt x="1899" y="559"/>
                    <a:pt x="1766" y="629"/>
                    <a:pt x="1647" y="707"/>
                  </a:cubicBezTo>
                  <a:lnTo>
                    <a:pt x="1647" y="707"/>
                  </a:lnTo>
                  <a:cubicBezTo>
                    <a:pt x="1635" y="504"/>
                    <a:pt x="1724" y="422"/>
                    <a:pt x="1961" y="422"/>
                  </a:cubicBezTo>
                  <a:close/>
                  <a:moveTo>
                    <a:pt x="1987" y="0"/>
                  </a:moveTo>
                  <a:cubicBezTo>
                    <a:pt x="1458" y="0"/>
                    <a:pt x="996" y="323"/>
                    <a:pt x="605" y="935"/>
                  </a:cubicBezTo>
                  <a:cubicBezTo>
                    <a:pt x="1" y="1873"/>
                    <a:pt x="224" y="3891"/>
                    <a:pt x="951" y="4648"/>
                  </a:cubicBezTo>
                  <a:cubicBezTo>
                    <a:pt x="1104" y="4807"/>
                    <a:pt x="1303" y="4930"/>
                    <a:pt x="1467" y="5065"/>
                  </a:cubicBezTo>
                  <a:lnTo>
                    <a:pt x="1467" y="6085"/>
                  </a:lnTo>
                  <a:cubicBezTo>
                    <a:pt x="2224" y="6449"/>
                    <a:pt x="2899" y="6825"/>
                    <a:pt x="3262" y="7523"/>
                  </a:cubicBezTo>
                  <a:cubicBezTo>
                    <a:pt x="3427" y="7851"/>
                    <a:pt x="3673" y="7875"/>
                    <a:pt x="3943" y="7933"/>
                  </a:cubicBezTo>
                  <a:cubicBezTo>
                    <a:pt x="4213" y="7687"/>
                    <a:pt x="3961" y="7435"/>
                    <a:pt x="3949" y="7188"/>
                  </a:cubicBezTo>
                  <a:cubicBezTo>
                    <a:pt x="3925" y="6789"/>
                    <a:pt x="3867" y="6385"/>
                    <a:pt x="3831" y="5980"/>
                  </a:cubicBezTo>
                  <a:cubicBezTo>
                    <a:pt x="3802" y="5657"/>
                    <a:pt x="3961" y="5428"/>
                    <a:pt x="4242" y="5276"/>
                  </a:cubicBezTo>
                  <a:cubicBezTo>
                    <a:pt x="4277" y="5252"/>
                    <a:pt x="4330" y="5241"/>
                    <a:pt x="4365" y="5211"/>
                  </a:cubicBezTo>
                  <a:cubicBezTo>
                    <a:pt x="4695" y="4920"/>
                    <a:pt x="5045" y="4751"/>
                    <a:pt x="5428" y="4751"/>
                  </a:cubicBezTo>
                  <a:cubicBezTo>
                    <a:pt x="5631" y="4751"/>
                    <a:pt x="5843" y="4799"/>
                    <a:pt x="6067" y="4900"/>
                  </a:cubicBezTo>
                  <a:cubicBezTo>
                    <a:pt x="6076" y="4905"/>
                    <a:pt x="6086" y="4907"/>
                    <a:pt x="6097" y="4907"/>
                  </a:cubicBezTo>
                  <a:cubicBezTo>
                    <a:pt x="6158" y="4907"/>
                    <a:pt x="6245" y="4849"/>
                    <a:pt x="6319" y="4824"/>
                  </a:cubicBezTo>
                  <a:cubicBezTo>
                    <a:pt x="5779" y="4161"/>
                    <a:pt x="5104" y="3680"/>
                    <a:pt x="4266" y="3569"/>
                  </a:cubicBezTo>
                  <a:cubicBezTo>
                    <a:pt x="4150" y="3554"/>
                    <a:pt x="4037" y="3548"/>
                    <a:pt x="3927" y="3548"/>
                  </a:cubicBezTo>
                  <a:cubicBezTo>
                    <a:pt x="2953" y="3548"/>
                    <a:pt x="2180" y="4084"/>
                    <a:pt x="1432" y="4748"/>
                  </a:cubicBezTo>
                  <a:cubicBezTo>
                    <a:pt x="1502" y="4589"/>
                    <a:pt x="1573" y="4425"/>
                    <a:pt x="1637" y="4267"/>
                  </a:cubicBezTo>
                  <a:cubicBezTo>
                    <a:pt x="1508" y="4114"/>
                    <a:pt x="1368" y="3968"/>
                    <a:pt x="1238" y="3797"/>
                  </a:cubicBezTo>
                  <a:cubicBezTo>
                    <a:pt x="752" y="3745"/>
                    <a:pt x="798" y="3287"/>
                    <a:pt x="628" y="3006"/>
                  </a:cubicBezTo>
                  <a:cubicBezTo>
                    <a:pt x="710" y="2982"/>
                    <a:pt x="787" y="2953"/>
                    <a:pt x="869" y="2923"/>
                  </a:cubicBezTo>
                  <a:cubicBezTo>
                    <a:pt x="892" y="2900"/>
                    <a:pt x="922" y="2888"/>
                    <a:pt x="922" y="2871"/>
                  </a:cubicBezTo>
                  <a:cubicBezTo>
                    <a:pt x="980" y="2243"/>
                    <a:pt x="1338" y="1774"/>
                    <a:pt x="1772" y="1345"/>
                  </a:cubicBezTo>
                  <a:lnTo>
                    <a:pt x="1708" y="1322"/>
                  </a:lnTo>
                  <a:cubicBezTo>
                    <a:pt x="1226" y="1075"/>
                    <a:pt x="1215" y="1047"/>
                    <a:pt x="1620" y="750"/>
                  </a:cubicBezTo>
                  <a:lnTo>
                    <a:pt x="1620" y="750"/>
                  </a:lnTo>
                  <a:cubicBezTo>
                    <a:pt x="1561" y="945"/>
                    <a:pt x="1666" y="1035"/>
                    <a:pt x="1860" y="1040"/>
                  </a:cubicBezTo>
                  <a:cubicBezTo>
                    <a:pt x="1871" y="1041"/>
                    <a:pt x="1881" y="1041"/>
                    <a:pt x="1892" y="1041"/>
                  </a:cubicBezTo>
                  <a:cubicBezTo>
                    <a:pt x="1999" y="1041"/>
                    <a:pt x="2105" y="1016"/>
                    <a:pt x="2212" y="1005"/>
                  </a:cubicBezTo>
                  <a:cubicBezTo>
                    <a:pt x="2506" y="806"/>
                    <a:pt x="2805" y="612"/>
                    <a:pt x="3098" y="418"/>
                  </a:cubicBezTo>
                  <a:cubicBezTo>
                    <a:pt x="2701" y="137"/>
                    <a:pt x="2330" y="0"/>
                    <a:pt x="1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16"/>
            <p:cNvSpPr/>
            <p:nvPr/>
          </p:nvSpPr>
          <p:spPr>
            <a:xfrm rot="8962087">
              <a:off x="709314" y="618007"/>
              <a:ext cx="176407" cy="208666"/>
            </a:xfrm>
            <a:custGeom>
              <a:avLst/>
              <a:gdLst/>
              <a:ahLst/>
              <a:cxnLst/>
              <a:rect l="l" t="t" r="r" b="b"/>
              <a:pathLst>
                <a:path w="4271" h="5052" extrusionOk="0">
                  <a:moveTo>
                    <a:pt x="252" y="1983"/>
                  </a:moveTo>
                  <a:lnTo>
                    <a:pt x="258" y="1995"/>
                  </a:lnTo>
                  <a:cubicBezTo>
                    <a:pt x="257" y="1991"/>
                    <a:pt x="255" y="1988"/>
                    <a:pt x="254" y="1984"/>
                  </a:cubicBezTo>
                  <a:lnTo>
                    <a:pt x="254" y="1984"/>
                  </a:lnTo>
                  <a:cubicBezTo>
                    <a:pt x="253" y="1984"/>
                    <a:pt x="253" y="1984"/>
                    <a:pt x="252" y="1983"/>
                  </a:cubicBezTo>
                  <a:close/>
                  <a:moveTo>
                    <a:pt x="1015" y="2453"/>
                  </a:moveTo>
                  <a:cubicBezTo>
                    <a:pt x="1043" y="2491"/>
                    <a:pt x="1072" y="2521"/>
                    <a:pt x="1101" y="2550"/>
                  </a:cubicBezTo>
                  <a:lnTo>
                    <a:pt x="1101" y="2550"/>
                  </a:lnTo>
                  <a:cubicBezTo>
                    <a:pt x="1049" y="2539"/>
                    <a:pt x="993" y="2533"/>
                    <a:pt x="944" y="2523"/>
                  </a:cubicBezTo>
                  <a:lnTo>
                    <a:pt x="1015" y="2453"/>
                  </a:lnTo>
                  <a:close/>
                  <a:moveTo>
                    <a:pt x="1177" y="2580"/>
                  </a:moveTo>
                  <a:lnTo>
                    <a:pt x="1177" y="2580"/>
                  </a:lnTo>
                  <a:cubicBezTo>
                    <a:pt x="1387" y="2618"/>
                    <a:pt x="1597" y="2656"/>
                    <a:pt x="1807" y="2699"/>
                  </a:cubicBezTo>
                  <a:cubicBezTo>
                    <a:pt x="1783" y="2758"/>
                    <a:pt x="1772" y="2816"/>
                    <a:pt x="1748" y="2875"/>
                  </a:cubicBezTo>
                  <a:cubicBezTo>
                    <a:pt x="1558" y="2777"/>
                    <a:pt x="1367" y="2674"/>
                    <a:pt x="1177" y="2580"/>
                  </a:cubicBezTo>
                  <a:close/>
                  <a:moveTo>
                    <a:pt x="2094" y="2887"/>
                  </a:moveTo>
                  <a:lnTo>
                    <a:pt x="2200" y="2934"/>
                  </a:lnTo>
                  <a:cubicBezTo>
                    <a:pt x="2188" y="2946"/>
                    <a:pt x="2171" y="2969"/>
                    <a:pt x="2159" y="2969"/>
                  </a:cubicBezTo>
                  <a:cubicBezTo>
                    <a:pt x="2124" y="2963"/>
                    <a:pt x="2083" y="2946"/>
                    <a:pt x="2047" y="2934"/>
                  </a:cubicBezTo>
                  <a:lnTo>
                    <a:pt x="2094" y="2887"/>
                  </a:lnTo>
                  <a:close/>
                  <a:moveTo>
                    <a:pt x="2681" y="3168"/>
                  </a:moveTo>
                  <a:cubicBezTo>
                    <a:pt x="2751" y="3210"/>
                    <a:pt x="2828" y="3245"/>
                    <a:pt x="2898" y="3292"/>
                  </a:cubicBezTo>
                  <a:cubicBezTo>
                    <a:pt x="2931" y="3329"/>
                    <a:pt x="2961" y="3368"/>
                    <a:pt x="2992" y="3405"/>
                  </a:cubicBezTo>
                  <a:lnTo>
                    <a:pt x="2992" y="3405"/>
                  </a:lnTo>
                  <a:cubicBezTo>
                    <a:pt x="2953" y="3375"/>
                    <a:pt x="2915" y="3344"/>
                    <a:pt x="2875" y="3315"/>
                  </a:cubicBezTo>
                  <a:cubicBezTo>
                    <a:pt x="2798" y="3292"/>
                    <a:pt x="2722" y="3274"/>
                    <a:pt x="2640" y="3256"/>
                  </a:cubicBezTo>
                  <a:cubicBezTo>
                    <a:pt x="2652" y="3227"/>
                    <a:pt x="2663" y="3198"/>
                    <a:pt x="2681" y="3168"/>
                  </a:cubicBezTo>
                  <a:close/>
                  <a:moveTo>
                    <a:pt x="3364" y="3605"/>
                  </a:moveTo>
                  <a:lnTo>
                    <a:pt x="3364" y="3605"/>
                  </a:lnTo>
                  <a:cubicBezTo>
                    <a:pt x="3373" y="3612"/>
                    <a:pt x="3382" y="3620"/>
                    <a:pt x="3391" y="3626"/>
                  </a:cubicBezTo>
                  <a:cubicBezTo>
                    <a:pt x="3397" y="3638"/>
                    <a:pt x="3391" y="3650"/>
                    <a:pt x="3391" y="3667"/>
                  </a:cubicBezTo>
                  <a:cubicBezTo>
                    <a:pt x="3380" y="3643"/>
                    <a:pt x="3372" y="3623"/>
                    <a:pt x="3364" y="3605"/>
                  </a:cubicBezTo>
                  <a:close/>
                  <a:moveTo>
                    <a:pt x="164" y="1"/>
                  </a:moveTo>
                  <a:lnTo>
                    <a:pt x="164" y="1"/>
                  </a:lnTo>
                  <a:cubicBezTo>
                    <a:pt x="18" y="671"/>
                    <a:pt x="0" y="1331"/>
                    <a:pt x="254" y="1984"/>
                  </a:cubicBezTo>
                  <a:lnTo>
                    <a:pt x="254" y="1984"/>
                  </a:lnTo>
                  <a:cubicBezTo>
                    <a:pt x="289" y="1996"/>
                    <a:pt x="335" y="2007"/>
                    <a:pt x="370" y="2013"/>
                  </a:cubicBezTo>
                  <a:cubicBezTo>
                    <a:pt x="323" y="2054"/>
                    <a:pt x="288" y="2095"/>
                    <a:pt x="253" y="2141"/>
                  </a:cubicBezTo>
                  <a:lnTo>
                    <a:pt x="253" y="2141"/>
                  </a:lnTo>
                  <a:cubicBezTo>
                    <a:pt x="255" y="2136"/>
                    <a:pt x="257" y="2130"/>
                    <a:pt x="258" y="2124"/>
                  </a:cubicBezTo>
                  <a:lnTo>
                    <a:pt x="258" y="2124"/>
                  </a:lnTo>
                  <a:lnTo>
                    <a:pt x="252" y="2142"/>
                  </a:lnTo>
                  <a:cubicBezTo>
                    <a:pt x="252" y="2142"/>
                    <a:pt x="253" y="2141"/>
                    <a:pt x="253" y="2141"/>
                  </a:cubicBezTo>
                  <a:lnTo>
                    <a:pt x="253" y="2141"/>
                  </a:lnTo>
                  <a:cubicBezTo>
                    <a:pt x="237" y="2182"/>
                    <a:pt x="207" y="2223"/>
                    <a:pt x="217" y="2259"/>
                  </a:cubicBezTo>
                  <a:cubicBezTo>
                    <a:pt x="469" y="3315"/>
                    <a:pt x="991" y="4107"/>
                    <a:pt x="2165" y="4318"/>
                  </a:cubicBezTo>
                  <a:cubicBezTo>
                    <a:pt x="2795" y="4429"/>
                    <a:pt x="3443" y="4552"/>
                    <a:pt x="3923" y="5044"/>
                  </a:cubicBezTo>
                  <a:lnTo>
                    <a:pt x="3923" y="5044"/>
                  </a:lnTo>
                  <a:cubicBezTo>
                    <a:pt x="3923" y="5044"/>
                    <a:pt x="3922" y="5044"/>
                    <a:pt x="3922" y="5044"/>
                  </a:cubicBezTo>
                  <a:cubicBezTo>
                    <a:pt x="3920" y="5044"/>
                    <a:pt x="3919" y="5046"/>
                    <a:pt x="3919" y="5052"/>
                  </a:cubicBezTo>
                  <a:lnTo>
                    <a:pt x="4271" y="5052"/>
                  </a:lnTo>
                  <a:cubicBezTo>
                    <a:pt x="4077" y="4518"/>
                    <a:pt x="3901" y="4037"/>
                    <a:pt x="3749" y="3562"/>
                  </a:cubicBezTo>
                  <a:cubicBezTo>
                    <a:pt x="3444" y="2611"/>
                    <a:pt x="2810" y="1989"/>
                    <a:pt x="1865" y="1678"/>
                  </a:cubicBezTo>
                  <a:cubicBezTo>
                    <a:pt x="1584" y="1590"/>
                    <a:pt x="1308" y="1508"/>
                    <a:pt x="1038" y="1391"/>
                  </a:cubicBezTo>
                  <a:cubicBezTo>
                    <a:pt x="862" y="1315"/>
                    <a:pt x="698" y="1191"/>
                    <a:pt x="528" y="1092"/>
                  </a:cubicBezTo>
                  <a:cubicBezTo>
                    <a:pt x="557" y="1051"/>
                    <a:pt x="581" y="1010"/>
                    <a:pt x="604" y="963"/>
                  </a:cubicBezTo>
                  <a:cubicBezTo>
                    <a:pt x="845" y="1062"/>
                    <a:pt x="1074" y="1180"/>
                    <a:pt x="1320" y="1250"/>
                  </a:cubicBezTo>
                  <a:cubicBezTo>
                    <a:pt x="1572" y="1326"/>
                    <a:pt x="1830" y="1362"/>
                    <a:pt x="2129" y="1426"/>
                  </a:cubicBezTo>
                  <a:cubicBezTo>
                    <a:pt x="1308" y="300"/>
                    <a:pt x="956" y="42"/>
                    <a:pt x="16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16"/>
            <p:cNvSpPr/>
            <p:nvPr/>
          </p:nvSpPr>
          <p:spPr>
            <a:xfrm rot="8962087">
              <a:off x="179697" y="479920"/>
              <a:ext cx="139110" cy="180497"/>
            </a:xfrm>
            <a:custGeom>
              <a:avLst/>
              <a:gdLst/>
              <a:ahLst/>
              <a:cxnLst/>
              <a:rect l="l" t="t" r="r" b="b"/>
              <a:pathLst>
                <a:path w="3368" h="4370" extrusionOk="0">
                  <a:moveTo>
                    <a:pt x="2558" y="1853"/>
                  </a:moveTo>
                  <a:cubicBezTo>
                    <a:pt x="2617" y="1870"/>
                    <a:pt x="2670" y="1876"/>
                    <a:pt x="2722" y="1888"/>
                  </a:cubicBezTo>
                  <a:cubicBezTo>
                    <a:pt x="2699" y="2251"/>
                    <a:pt x="2705" y="2621"/>
                    <a:pt x="2253" y="2826"/>
                  </a:cubicBezTo>
                  <a:cubicBezTo>
                    <a:pt x="2353" y="2498"/>
                    <a:pt x="2458" y="2175"/>
                    <a:pt x="2558" y="1853"/>
                  </a:cubicBezTo>
                  <a:close/>
                  <a:moveTo>
                    <a:pt x="2480" y="0"/>
                  </a:moveTo>
                  <a:cubicBezTo>
                    <a:pt x="2129" y="0"/>
                    <a:pt x="1787" y="151"/>
                    <a:pt x="1532" y="421"/>
                  </a:cubicBezTo>
                  <a:cubicBezTo>
                    <a:pt x="1150" y="826"/>
                    <a:pt x="787" y="1242"/>
                    <a:pt x="452" y="1694"/>
                  </a:cubicBezTo>
                  <a:cubicBezTo>
                    <a:pt x="71" y="2205"/>
                    <a:pt x="0" y="2815"/>
                    <a:pt x="124" y="3413"/>
                  </a:cubicBezTo>
                  <a:cubicBezTo>
                    <a:pt x="189" y="3706"/>
                    <a:pt x="442" y="3834"/>
                    <a:pt x="735" y="3834"/>
                  </a:cubicBezTo>
                  <a:cubicBezTo>
                    <a:pt x="783" y="3834"/>
                    <a:pt x="831" y="3830"/>
                    <a:pt x="880" y="3824"/>
                  </a:cubicBezTo>
                  <a:cubicBezTo>
                    <a:pt x="886" y="3759"/>
                    <a:pt x="875" y="3648"/>
                    <a:pt x="910" y="3630"/>
                  </a:cubicBezTo>
                  <a:cubicBezTo>
                    <a:pt x="1338" y="3407"/>
                    <a:pt x="1760" y="3196"/>
                    <a:pt x="2218" y="3032"/>
                  </a:cubicBezTo>
                  <a:lnTo>
                    <a:pt x="2218" y="3032"/>
                  </a:lnTo>
                  <a:cubicBezTo>
                    <a:pt x="1966" y="3554"/>
                    <a:pt x="1402" y="3607"/>
                    <a:pt x="968" y="3847"/>
                  </a:cubicBezTo>
                  <a:cubicBezTo>
                    <a:pt x="1080" y="4017"/>
                    <a:pt x="1180" y="4193"/>
                    <a:pt x="1291" y="4369"/>
                  </a:cubicBezTo>
                  <a:cubicBezTo>
                    <a:pt x="2189" y="4176"/>
                    <a:pt x="2676" y="3442"/>
                    <a:pt x="3321" y="2850"/>
                  </a:cubicBezTo>
                  <a:cubicBezTo>
                    <a:pt x="3104" y="2269"/>
                    <a:pt x="3168" y="1677"/>
                    <a:pt x="3350" y="1090"/>
                  </a:cubicBezTo>
                  <a:cubicBezTo>
                    <a:pt x="3368" y="1031"/>
                    <a:pt x="3333" y="949"/>
                    <a:pt x="3321" y="885"/>
                  </a:cubicBezTo>
                  <a:cubicBezTo>
                    <a:pt x="3338" y="439"/>
                    <a:pt x="3133" y="93"/>
                    <a:pt x="2711" y="22"/>
                  </a:cubicBezTo>
                  <a:cubicBezTo>
                    <a:pt x="2634" y="8"/>
                    <a:pt x="2557" y="0"/>
                    <a:pt x="24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16"/>
            <p:cNvSpPr/>
            <p:nvPr/>
          </p:nvSpPr>
          <p:spPr>
            <a:xfrm rot="8962087">
              <a:off x="262139" y="693313"/>
              <a:ext cx="142539" cy="155921"/>
            </a:xfrm>
            <a:custGeom>
              <a:avLst/>
              <a:gdLst/>
              <a:ahLst/>
              <a:cxnLst/>
              <a:rect l="l" t="t" r="r" b="b"/>
              <a:pathLst>
                <a:path w="3451" h="3775" extrusionOk="0">
                  <a:moveTo>
                    <a:pt x="2751" y="2113"/>
                  </a:moveTo>
                  <a:cubicBezTo>
                    <a:pt x="2751" y="2113"/>
                    <a:pt x="2752" y="2113"/>
                    <a:pt x="2752" y="2113"/>
                  </a:cubicBezTo>
                  <a:cubicBezTo>
                    <a:pt x="2828" y="2142"/>
                    <a:pt x="2881" y="2201"/>
                    <a:pt x="2957" y="2271"/>
                  </a:cubicBezTo>
                  <a:cubicBezTo>
                    <a:pt x="2869" y="2348"/>
                    <a:pt x="2828" y="2383"/>
                    <a:pt x="2781" y="2430"/>
                  </a:cubicBezTo>
                  <a:cubicBezTo>
                    <a:pt x="2729" y="2359"/>
                    <a:pt x="2664" y="2312"/>
                    <a:pt x="2647" y="2236"/>
                  </a:cubicBezTo>
                  <a:cubicBezTo>
                    <a:pt x="2635" y="2208"/>
                    <a:pt x="2735" y="2113"/>
                    <a:pt x="2751" y="2113"/>
                  </a:cubicBezTo>
                  <a:close/>
                  <a:moveTo>
                    <a:pt x="1331" y="0"/>
                  </a:moveTo>
                  <a:cubicBezTo>
                    <a:pt x="1061" y="0"/>
                    <a:pt x="871" y="128"/>
                    <a:pt x="670" y="441"/>
                  </a:cubicBezTo>
                  <a:cubicBezTo>
                    <a:pt x="376" y="893"/>
                    <a:pt x="1" y="1333"/>
                    <a:pt x="194" y="1949"/>
                  </a:cubicBezTo>
                  <a:cubicBezTo>
                    <a:pt x="200" y="1978"/>
                    <a:pt x="136" y="2025"/>
                    <a:pt x="106" y="2060"/>
                  </a:cubicBezTo>
                  <a:cubicBezTo>
                    <a:pt x="497" y="2544"/>
                    <a:pt x="899" y="3022"/>
                    <a:pt x="1295" y="3505"/>
                  </a:cubicBezTo>
                  <a:lnTo>
                    <a:pt x="1295" y="3505"/>
                  </a:lnTo>
                  <a:cubicBezTo>
                    <a:pt x="1294" y="3505"/>
                    <a:pt x="1293" y="3504"/>
                    <a:pt x="1291" y="3503"/>
                  </a:cubicBezTo>
                  <a:lnTo>
                    <a:pt x="1291" y="3503"/>
                  </a:lnTo>
                  <a:lnTo>
                    <a:pt x="1303" y="3515"/>
                  </a:lnTo>
                  <a:cubicBezTo>
                    <a:pt x="1301" y="3512"/>
                    <a:pt x="1298" y="3509"/>
                    <a:pt x="1295" y="3505"/>
                  </a:cubicBezTo>
                  <a:lnTo>
                    <a:pt x="1295" y="3505"/>
                  </a:lnTo>
                  <a:cubicBezTo>
                    <a:pt x="1399" y="3563"/>
                    <a:pt x="1498" y="3615"/>
                    <a:pt x="1602" y="3667"/>
                  </a:cubicBezTo>
                  <a:lnTo>
                    <a:pt x="1585" y="3667"/>
                  </a:lnTo>
                  <a:cubicBezTo>
                    <a:pt x="1684" y="3673"/>
                    <a:pt x="1784" y="3667"/>
                    <a:pt x="1872" y="3691"/>
                  </a:cubicBezTo>
                  <a:cubicBezTo>
                    <a:pt x="2085" y="3744"/>
                    <a:pt x="2258" y="3774"/>
                    <a:pt x="2403" y="3774"/>
                  </a:cubicBezTo>
                  <a:cubicBezTo>
                    <a:pt x="2769" y="3774"/>
                    <a:pt x="2959" y="3582"/>
                    <a:pt x="3186" y="3087"/>
                  </a:cubicBezTo>
                  <a:cubicBezTo>
                    <a:pt x="3450" y="2524"/>
                    <a:pt x="3397" y="1931"/>
                    <a:pt x="3245" y="1333"/>
                  </a:cubicBezTo>
                  <a:cubicBezTo>
                    <a:pt x="3151" y="1286"/>
                    <a:pt x="3051" y="1233"/>
                    <a:pt x="2952" y="1157"/>
                  </a:cubicBezTo>
                  <a:cubicBezTo>
                    <a:pt x="2928" y="1374"/>
                    <a:pt x="2905" y="1579"/>
                    <a:pt x="2887" y="1790"/>
                  </a:cubicBezTo>
                  <a:cubicBezTo>
                    <a:pt x="2864" y="1796"/>
                    <a:pt x="2840" y="1796"/>
                    <a:pt x="2817" y="1796"/>
                  </a:cubicBezTo>
                  <a:cubicBezTo>
                    <a:pt x="2711" y="1297"/>
                    <a:pt x="2600" y="793"/>
                    <a:pt x="2488" y="294"/>
                  </a:cubicBezTo>
                  <a:cubicBezTo>
                    <a:pt x="2230" y="218"/>
                    <a:pt x="1984" y="142"/>
                    <a:pt x="1726" y="65"/>
                  </a:cubicBezTo>
                  <a:cubicBezTo>
                    <a:pt x="1575" y="23"/>
                    <a:pt x="1446" y="0"/>
                    <a:pt x="1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16"/>
            <p:cNvSpPr/>
            <p:nvPr/>
          </p:nvSpPr>
          <p:spPr>
            <a:xfrm rot="8962087">
              <a:off x="-81705" y="732576"/>
              <a:ext cx="141547" cy="141382"/>
            </a:xfrm>
            <a:custGeom>
              <a:avLst/>
              <a:gdLst/>
              <a:ahLst/>
              <a:cxnLst/>
              <a:rect l="l" t="t" r="r" b="b"/>
              <a:pathLst>
                <a:path w="3427" h="3423" extrusionOk="0">
                  <a:moveTo>
                    <a:pt x="1995" y="579"/>
                  </a:moveTo>
                  <a:cubicBezTo>
                    <a:pt x="1995" y="591"/>
                    <a:pt x="2001" y="614"/>
                    <a:pt x="1995" y="620"/>
                  </a:cubicBezTo>
                  <a:cubicBezTo>
                    <a:pt x="1977" y="638"/>
                    <a:pt x="1948" y="644"/>
                    <a:pt x="1924" y="644"/>
                  </a:cubicBezTo>
                  <a:lnTo>
                    <a:pt x="1995" y="579"/>
                  </a:lnTo>
                  <a:close/>
                  <a:moveTo>
                    <a:pt x="1924" y="644"/>
                  </a:moveTo>
                  <a:lnTo>
                    <a:pt x="1924" y="644"/>
                  </a:lnTo>
                  <a:cubicBezTo>
                    <a:pt x="1813" y="890"/>
                    <a:pt x="1696" y="1142"/>
                    <a:pt x="1567" y="1383"/>
                  </a:cubicBezTo>
                  <a:cubicBezTo>
                    <a:pt x="1526" y="1354"/>
                    <a:pt x="1479" y="1330"/>
                    <a:pt x="1438" y="1301"/>
                  </a:cubicBezTo>
                  <a:cubicBezTo>
                    <a:pt x="1484" y="1007"/>
                    <a:pt x="1555" y="732"/>
                    <a:pt x="1924" y="644"/>
                  </a:cubicBezTo>
                  <a:close/>
                  <a:moveTo>
                    <a:pt x="2184" y="1383"/>
                  </a:moveTo>
                  <a:cubicBezTo>
                    <a:pt x="2206" y="1383"/>
                    <a:pt x="2353" y="1537"/>
                    <a:pt x="2341" y="1594"/>
                  </a:cubicBezTo>
                  <a:cubicBezTo>
                    <a:pt x="2310" y="1732"/>
                    <a:pt x="2241" y="1815"/>
                    <a:pt x="2108" y="1815"/>
                  </a:cubicBezTo>
                  <a:cubicBezTo>
                    <a:pt x="2014" y="1815"/>
                    <a:pt x="1890" y="1774"/>
                    <a:pt x="1725" y="1682"/>
                  </a:cubicBezTo>
                  <a:cubicBezTo>
                    <a:pt x="1919" y="1553"/>
                    <a:pt x="2054" y="1459"/>
                    <a:pt x="2183" y="1383"/>
                  </a:cubicBezTo>
                  <a:cubicBezTo>
                    <a:pt x="2183" y="1383"/>
                    <a:pt x="2183" y="1383"/>
                    <a:pt x="2184" y="1383"/>
                  </a:cubicBezTo>
                  <a:close/>
                  <a:moveTo>
                    <a:pt x="1621" y="1"/>
                  </a:moveTo>
                  <a:cubicBezTo>
                    <a:pt x="1240" y="1"/>
                    <a:pt x="892" y="168"/>
                    <a:pt x="563" y="462"/>
                  </a:cubicBezTo>
                  <a:cubicBezTo>
                    <a:pt x="534" y="491"/>
                    <a:pt x="481" y="503"/>
                    <a:pt x="440" y="526"/>
                  </a:cubicBezTo>
                  <a:cubicBezTo>
                    <a:pt x="170" y="679"/>
                    <a:pt x="0" y="908"/>
                    <a:pt x="30" y="1230"/>
                  </a:cubicBezTo>
                  <a:cubicBezTo>
                    <a:pt x="65" y="1635"/>
                    <a:pt x="123" y="2034"/>
                    <a:pt x="147" y="2439"/>
                  </a:cubicBezTo>
                  <a:cubicBezTo>
                    <a:pt x="159" y="2679"/>
                    <a:pt x="411" y="2938"/>
                    <a:pt x="141" y="3178"/>
                  </a:cubicBezTo>
                  <a:cubicBezTo>
                    <a:pt x="500" y="3302"/>
                    <a:pt x="858" y="3422"/>
                    <a:pt x="1225" y="3422"/>
                  </a:cubicBezTo>
                  <a:cubicBezTo>
                    <a:pt x="1417" y="3422"/>
                    <a:pt x="1610" y="3390"/>
                    <a:pt x="1807" y="3307"/>
                  </a:cubicBezTo>
                  <a:lnTo>
                    <a:pt x="1866" y="3313"/>
                  </a:lnTo>
                  <a:lnTo>
                    <a:pt x="1919" y="3290"/>
                  </a:lnTo>
                  <a:cubicBezTo>
                    <a:pt x="2042" y="3190"/>
                    <a:pt x="2177" y="3078"/>
                    <a:pt x="2306" y="2973"/>
                  </a:cubicBezTo>
                  <a:cubicBezTo>
                    <a:pt x="3285" y="2222"/>
                    <a:pt x="3426" y="1553"/>
                    <a:pt x="2816" y="468"/>
                  </a:cubicBezTo>
                  <a:cubicBezTo>
                    <a:pt x="2734" y="321"/>
                    <a:pt x="2617" y="204"/>
                    <a:pt x="2511" y="69"/>
                  </a:cubicBezTo>
                  <a:cubicBezTo>
                    <a:pt x="2446" y="94"/>
                    <a:pt x="2356" y="157"/>
                    <a:pt x="2294" y="157"/>
                  </a:cubicBezTo>
                  <a:cubicBezTo>
                    <a:pt x="2283" y="157"/>
                    <a:pt x="2273" y="155"/>
                    <a:pt x="2265" y="151"/>
                  </a:cubicBezTo>
                  <a:cubicBezTo>
                    <a:pt x="2040" y="49"/>
                    <a:pt x="1826" y="1"/>
                    <a:pt x="1621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16"/>
            <p:cNvSpPr/>
            <p:nvPr/>
          </p:nvSpPr>
          <p:spPr>
            <a:xfrm rot="8962087">
              <a:off x="329469" y="475634"/>
              <a:ext cx="142497" cy="160423"/>
            </a:xfrm>
            <a:custGeom>
              <a:avLst/>
              <a:gdLst/>
              <a:ahLst/>
              <a:cxnLst/>
              <a:rect l="l" t="t" r="r" b="b"/>
              <a:pathLst>
                <a:path w="3450" h="3884" extrusionOk="0">
                  <a:moveTo>
                    <a:pt x="2335" y="634"/>
                  </a:moveTo>
                  <a:lnTo>
                    <a:pt x="2335" y="634"/>
                  </a:lnTo>
                  <a:cubicBezTo>
                    <a:pt x="2411" y="686"/>
                    <a:pt x="2499" y="733"/>
                    <a:pt x="2587" y="780"/>
                  </a:cubicBezTo>
                  <a:cubicBezTo>
                    <a:pt x="2693" y="886"/>
                    <a:pt x="2804" y="986"/>
                    <a:pt x="2904" y="1091"/>
                  </a:cubicBezTo>
                  <a:cubicBezTo>
                    <a:pt x="2875" y="1132"/>
                    <a:pt x="2840" y="1173"/>
                    <a:pt x="2804" y="1214"/>
                  </a:cubicBezTo>
                  <a:cubicBezTo>
                    <a:pt x="2693" y="1115"/>
                    <a:pt x="2576" y="1003"/>
                    <a:pt x="2464" y="892"/>
                  </a:cubicBezTo>
                  <a:cubicBezTo>
                    <a:pt x="2417" y="804"/>
                    <a:pt x="2376" y="722"/>
                    <a:pt x="2335" y="634"/>
                  </a:cubicBezTo>
                  <a:close/>
                  <a:moveTo>
                    <a:pt x="1087" y="709"/>
                  </a:moveTo>
                  <a:cubicBezTo>
                    <a:pt x="1098" y="709"/>
                    <a:pt x="1108" y="711"/>
                    <a:pt x="1115" y="716"/>
                  </a:cubicBezTo>
                  <a:cubicBezTo>
                    <a:pt x="1349" y="856"/>
                    <a:pt x="1308" y="1068"/>
                    <a:pt x="1168" y="1267"/>
                  </a:cubicBezTo>
                  <a:cubicBezTo>
                    <a:pt x="1154" y="1268"/>
                    <a:pt x="1141" y="1268"/>
                    <a:pt x="1128" y="1268"/>
                  </a:cubicBezTo>
                  <a:cubicBezTo>
                    <a:pt x="882" y="1268"/>
                    <a:pt x="731" y="1159"/>
                    <a:pt x="798" y="886"/>
                  </a:cubicBezTo>
                  <a:cubicBezTo>
                    <a:pt x="819" y="814"/>
                    <a:pt x="1003" y="709"/>
                    <a:pt x="1087" y="709"/>
                  </a:cubicBezTo>
                  <a:close/>
                  <a:moveTo>
                    <a:pt x="1398" y="1"/>
                  </a:moveTo>
                  <a:cubicBezTo>
                    <a:pt x="1121" y="1"/>
                    <a:pt x="853" y="95"/>
                    <a:pt x="616" y="328"/>
                  </a:cubicBezTo>
                  <a:cubicBezTo>
                    <a:pt x="182" y="757"/>
                    <a:pt x="0" y="1296"/>
                    <a:pt x="170" y="1924"/>
                  </a:cubicBezTo>
                  <a:cubicBezTo>
                    <a:pt x="405" y="2798"/>
                    <a:pt x="956" y="3414"/>
                    <a:pt x="1696" y="3884"/>
                  </a:cubicBezTo>
                  <a:cubicBezTo>
                    <a:pt x="1831" y="3831"/>
                    <a:pt x="1965" y="3790"/>
                    <a:pt x="2112" y="3737"/>
                  </a:cubicBezTo>
                  <a:cubicBezTo>
                    <a:pt x="2370" y="2833"/>
                    <a:pt x="2599" y="1912"/>
                    <a:pt x="3450" y="1355"/>
                  </a:cubicBezTo>
                  <a:cubicBezTo>
                    <a:pt x="3397" y="1204"/>
                    <a:pt x="3362" y="1070"/>
                    <a:pt x="3316" y="941"/>
                  </a:cubicBezTo>
                  <a:lnTo>
                    <a:pt x="3316" y="941"/>
                  </a:lnTo>
                  <a:cubicBezTo>
                    <a:pt x="3317" y="942"/>
                    <a:pt x="3319" y="943"/>
                    <a:pt x="3321" y="944"/>
                  </a:cubicBezTo>
                  <a:lnTo>
                    <a:pt x="3315" y="939"/>
                  </a:lnTo>
                  <a:lnTo>
                    <a:pt x="3315" y="939"/>
                  </a:lnTo>
                  <a:cubicBezTo>
                    <a:pt x="3315" y="939"/>
                    <a:pt x="3315" y="940"/>
                    <a:pt x="3316" y="941"/>
                  </a:cubicBezTo>
                  <a:lnTo>
                    <a:pt x="3316" y="941"/>
                  </a:lnTo>
                  <a:cubicBezTo>
                    <a:pt x="2919" y="684"/>
                    <a:pt x="2539" y="386"/>
                    <a:pt x="2112" y="182"/>
                  </a:cubicBezTo>
                  <a:cubicBezTo>
                    <a:pt x="1879" y="71"/>
                    <a:pt x="1635" y="1"/>
                    <a:pt x="13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16"/>
            <p:cNvSpPr/>
            <p:nvPr/>
          </p:nvSpPr>
          <p:spPr>
            <a:xfrm rot="8962087">
              <a:off x="-148393" y="477143"/>
              <a:ext cx="178390" cy="233365"/>
            </a:xfrm>
            <a:custGeom>
              <a:avLst/>
              <a:gdLst/>
              <a:ahLst/>
              <a:cxnLst/>
              <a:rect l="l" t="t" r="r" b="b"/>
              <a:pathLst>
                <a:path w="4319" h="5650" extrusionOk="0">
                  <a:moveTo>
                    <a:pt x="2850" y="1"/>
                  </a:moveTo>
                  <a:cubicBezTo>
                    <a:pt x="2621" y="1"/>
                    <a:pt x="2376" y="57"/>
                    <a:pt x="2118" y="178"/>
                  </a:cubicBezTo>
                  <a:cubicBezTo>
                    <a:pt x="1983" y="1832"/>
                    <a:pt x="1291" y="2237"/>
                    <a:pt x="135" y="2495"/>
                  </a:cubicBezTo>
                  <a:cubicBezTo>
                    <a:pt x="88" y="2501"/>
                    <a:pt x="41" y="2524"/>
                    <a:pt x="0" y="2536"/>
                  </a:cubicBezTo>
                  <a:cubicBezTo>
                    <a:pt x="96" y="2592"/>
                    <a:pt x="197" y="2713"/>
                    <a:pt x="287" y="2713"/>
                  </a:cubicBezTo>
                  <a:cubicBezTo>
                    <a:pt x="291" y="2713"/>
                    <a:pt x="295" y="2713"/>
                    <a:pt x="300" y="2712"/>
                  </a:cubicBezTo>
                  <a:cubicBezTo>
                    <a:pt x="481" y="2706"/>
                    <a:pt x="657" y="2618"/>
                    <a:pt x="839" y="2566"/>
                  </a:cubicBezTo>
                  <a:cubicBezTo>
                    <a:pt x="841" y="2565"/>
                    <a:pt x="843" y="2565"/>
                    <a:pt x="845" y="2565"/>
                  </a:cubicBezTo>
                  <a:cubicBezTo>
                    <a:pt x="863" y="2565"/>
                    <a:pt x="892" y="2584"/>
                    <a:pt x="939" y="2595"/>
                  </a:cubicBezTo>
                  <a:cubicBezTo>
                    <a:pt x="1162" y="3005"/>
                    <a:pt x="816" y="3299"/>
                    <a:pt x="681" y="3639"/>
                  </a:cubicBezTo>
                  <a:cubicBezTo>
                    <a:pt x="546" y="3968"/>
                    <a:pt x="411" y="4290"/>
                    <a:pt x="276" y="4619"/>
                  </a:cubicBezTo>
                  <a:cubicBezTo>
                    <a:pt x="780" y="5308"/>
                    <a:pt x="1322" y="5650"/>
                    <a:pt x="1919" y="5650"/>
                  </a:cubicBezTo>
                  <a:cubicBezTo>
                    <a:pt x="2248" y="5650"/>
                    <a:pt x="2593" y="5546"/>
                    <a:pt x="2957" y="5340"/>
                  </a:cubicBezTo>
                  <a:cubicBezTo>
                    <a:pt x="2898" y="5188"/>
                    <a:pt x="2840" y="5035"/>
                    <a:pt x="2769" y="4883"/>
                  </a:cubicBezTo>
                  <a:cubicBezTo>
                    <a:pt x="2435" y="4836"/>
                    <a:pt x="2095" y="4789"/>
                    <a:pt x="1760" y="4736"/>
                  </a:cubicBezTo>
                  <a:cubicBezTo>
                    <a:pt x="1473" y="4695"/>
                    <a:pt x="1303" y="4543"/>
                    <a:pt x="1320" y="4255"/>
                  </a:cubicBezTo>
                  <a:cubicBezTo>
                    <a:pt x="1355" y="3469"/>
                    <a:pt x="1461" y="2712"/>
                    <a:pt x="2200" y="2225"/>
                  </a:cubicBezTo>
                  <a:cubicBezTo>
                    <a:pt x="2441" y="2073"/>
                    <a:pt x="2664" y="1873"/>
                    <a:pt x="2875" y="1674"/>
                  </a:cubicBezTo>
                  <a:cubicBezTo>
                    <a:pt x="3164" y="1397"/>
                    <a:pt x="3471" y="1241"/>
                    <a:pt x="3815" y="1241"/>
                  </a:cubicBezTo>
                  <a:cubicBezTo>
                    <a:pt x="3974" y="1241"/>
                    <a:pt x="4142" y="1275"/>
                    <a:pt x="4318" y="1345"/>
                  </a:cubicBezTo>
                  <a:cubicBezTo>
                    <a:pt x="4080" y="520"/>
                    <a:pt x="3543" y="1"/>
                    <a:pt x="2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16"/>
            <p:cNvSpPr/>
            <p:nvPr/>
          </p:nvSpPr>
          <p:spPr>
            <a:xfrm rot="8962087">
              <a:off x="167808" y="462547"/>
              <a:ext cx="201148" cy="204783"/>
            </a:xfrm>
            <a:custGeom>
              <a:avLst/>
              <a:gdLst/>
              <a:ahLst/>
              <a:cxnLst/>
              <a:rect l="l" t="t" r="r" b="b"/>
              <a:pathLst>
                <a:path w="4870" h="4958" extrusionOk="0">
                  <a:moveTo>
                    <a:pt x="3285" y="0"/>
                  </a:moveTo>
                  <a:cubicBezTo>
                    <a:pt x="2461" y="0"/>
                    <a:pt x="1732" y="350"/>
                    <a:pt x="1132" y="977"/>
                  </a:cubicBezTo>
                  <a:cubicBezTo>
                    <a:pt x="323" y="1828"/>
                    <a:pt x="0" y="2860"/>
                    <a:pt x="393" y="4051"/>
                  </a:cubicBezTo>
                  <a:cubicBezTo>
                    <a:pt x="510" y="4391"/>
                    <a:pt x="710" y="4691"/>
                    <a:pt x="1033" y="4790"/>
                  </a:cubicBezTo>
                  <a:cubicBezTo>
                    <a:pt x="1309" y="4869"/>
                    <a:pt x="1596" y="4957"/>
                    <a:pt x="1884" y="4957"/>
                  </a:cubicBezTo>
                  <a:cubicBezTo>
                    <a:pt x="2091" y="4957"/>
                    <a:pt x="2299" y="4912"/>
                    <a:pt x="2505" y="4784"/>
                  </a:cubicBezTo>
                  <a:cubicBezTo>
                    <a:pt x="2394" y="4614"/>
                    <a:pt x="2294" y="4438"/>
                    <a:pt x="2182" y="4262"/>
                  </a:cubicBezTo>
                  <a:lnTo>
                    <a:pt x="2130" y="4227"/>
                  </a:lnTo>
                  <a:lnTo>
                    <a:pt x="2083" y="4233"/>
                  </a:lnTo>
                  <a:cubicBezTo>
                    <a:pt x="2035" y="4238"/>
                    <a:pt x="1988" y="4241"/>
                    <a:pt x="1942" y="4241"/>
                  </a:cubicBezTo>
                  <a:cubicBezTo>
                    <a:pt x="1646" y="4241"/>
                    <a:pt x="1387" y="4122"/>
                    <a:pt x="1326" y="3822"/>
                  </a:cubicBezTo>
                  <a:cubicBezTo>
                    <a:pt x="1203" y="3218"/>
                    <a:pt x="1273" y="2614"/>
                    <a:pt x="1654" y="2098"/>
                  </a:cubicBezTo>
                  <a:cubicBezTo>
                    <a:pt x="1983" y="1652"/>
                    <a:pt x="2353" y="1235"/>
                    <a:pt x="2734" y="830"/>
                  </a:cubicBezTo>
                  <a:cubicBezTo>
                    <a:pt x="2995" y="559"/>
                    <a:pt x="3332" y="404"/>
                    <a:pt x="3686" y="404"/>
                  </a:cubicBezTo>
                  <a:cubicBezTo>
                    <a:pt x="3761" y="404"/>
                    <a:pt x="3837" y="411"/>
                    <a:pt x="3913" y="426"/>
                  </a:cubicBezTo>
                  <a:cubicBezTo>
                    <a:pt x="4341" y="508"/>
                    <a:pt x="4547" y="842"/>
                    <a:pt x="4529" y="1294"/>
                  </a:cubicBezTo>
                  <a:cubicBezTo>
                    <a:pt x="4787" y="1165"/>
                    <a:pt x="4869" y="1001"/>
                    <a:pt x="4728" y="725"/>
                  </a:cubicBezTo>
                  <a:cubicBezTo>
                    <a:pt x="4635" y="556"/>
                    <a:pt x="4582" y="369"/>
                    <a:pt x="4507" y="188"/>
                  </a:cubicBezTo>
                  <a:lnTo>
                    <a:pt x="4507" y="188"/>
                  </a:lnTo>
                  <a:cubicBezTo>
                    <a:pt x="4512" y="189"/>
                    <a:pt x="4518" y="190"/>
                    <a:pt x="4523" y="191"/>
                  </a:cubicBezTo>
                  <a:lnTo>
                    <a:pt x="4505" y="185"/>
                  </a:lnTo>
                  <a:lnTo>
                    <a:pt x="4505" y="185"/>
                  </a:lnTo>
                  <a:cubicBezTo>
                    <a:pt x="4506" y="186"/>
                    <a:pt x="4506" y="187"/>
                    <a:pt x="4507" y="188"/>
                  </a:cubicBezTo>
                  <a:lnTo>
                    <a:pt x="4507" y="188"/>
                  </a:lnTo>
                  <a:cubicBezTo>
                    <a:pt x="4359" y="160"/>
                    <a:pt x="4201" y="131"/>
                    <a:pt x="4054" y="97"/>
                  </a:cubicBezTo>
                  <a:cubicBezTo>
                    <a:pt x="3789" y="32"/>
                    <a:pt x="3533" y="0"/>
                    <a:pt x="3285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16"/>
            <p:cNvSpPr/>
            <p:nvPr/>
          </p:nvSpPr>
          <p:spPr>
            <a:xfrm rot="8962087">
              <a:off x="-8944" y="569114"/>
              <a:ext cx="123126" cy="138821"/>
            </a:xfrm>
            <a:custGeom>
              <a:avLst/>
              <a:gdLst/>
              <a:ahLst/>
              <a:cxnLst/>
              <a:rect l="l" t="t" r="r" b="b"/>
              <a:pathLst>
                <a:path w="2981" h="3361" extrusionOk="0">
                  <a:moveTo>
                    <a:pt x="1972" y="968"/>
                  </a:moveTo>
                  <a:lnTo>
                    <a:pt x="1972" y="968"/>
                  </a:lnTo>
                  <a:cubicBezTo>
                    <a:pt x="2464" y="1491"/>
                    <a:pt x="2470" y="1860"/>
                    <a:pt x="2054" y="2453"/>
                  </a:cubicBezTo>
                  <a:cubicBezTo>
                    <a:pt x="2001" y="2494"/>
                    <a:pt x="1960" y="2546"/>
                    <a:pt x="1907" y="2593"/>
                  </a:cubicBezTo>
                  <a:cubicBezTo>
                    <a:pt x="1829" y="2726"/>
                    <a:pt x="1747" y="2779"/>
                    <a:pt x="1656" y="2779"/>
                  </a:cubicBezTo>
                  <a:cubicBezTo>
                    <a:pt x="1540" y="2779"/>
                    <a:pt x="1410" y="2694"/>
                    <a:pt x="1256" y="2576"/>
                  </a:cubicBezTo>
                  <a:cubicBezTo>
                    <a:pt x="1485" y="2546"/>
                    <a:pt x="1655" y="2523"/>
                    <a:pt x="1825" y="2505"/>
                  </a:cubicBezTo>
                  <a:lnTo>
                    <a:pt x="1960" y="2347"/>
                  </a:lnTo>
                  <a:cubicBezTo>
                    <a:pt x="2265" y="1925"/>
                    <a:pt x="2048" y="1467"/>
                    <a:pt x="1972" y="968"/>
                  </a:cubicBezTo>
                  <a:close/>
                  <a:moveTo>
                    <a:pt x="2054" y="0"/>
                  </a:moveTo>
                  <a:cubicBezTo>
                    <a:pt x="1115" y="106"/>
                    <a:pt x="693" y="816"/>
                    <a:pt x="253" y="1520"/>
                  </a:cubicBezTo>
                  <a:cubicBezTo>
                    <a:pt x="6" y="1919"/>
                    <a:pt x="1" y="2277"/>
                    <a:pt x="282" y="2658"/>
                  </a:cubicBezTo>
                  <a:cubicBezTo>
                    <a:pt x="399" y="2822"/>
                    <a:pt x="441" y="3045"/>
                    <a:pt x="511" y="3245"/>
                  </a:cubicBezTo>
                  <a:cubicBezTo>
                    <a:pt x="718" y="3324"/>
                    <a:pt x="916" y="3360"/>
                    <a:pt x="1105" y="3360"/>
                  </a:cubicBezTo>
                  <a:cubicBezTo>
                    <a:pt x="1625" y="3360"/>
                    <a:pt x="2069" y="3085"/>
                    <a:pt x="2418" y="2693"/>
                  </a:cubicBezTo>
                  <a:cubicBezTo>
                    <a:pt x="2904" y="2153"/>
                    <a:pt x="2981" y="1444"/>
                    <a:pt x="2588" y="781"/>
                  </a:cubicBezTo>
                  <a:cubicBezTo>
                    <a:pt x="2429" y="511"/>
                    <a:pt x="2230" y="259"/>
                    <a:pt x="2054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16"/>
            <p:cNvSpPr/>
            <p:nvPr/>
          </p:nvSpPr>
          <p:spPr>
            <a:xfrm rot="8962087">
              <a:off x="563110" y="1042729"/>
              <a:ext cx="116104" cy="182273"/>
            </a:xfrm>
            <a:custGeom>
              <a:avLst/>
              <a:gdLst/>
              <a:ahLst/>
              <a:cxnLst/>
              <a:rect l="l" t="t" r="r" b="b"/>
              <a:pathLst>
                <a:path w="2811" h="4413" extrusionOk="0">
                  <a:moveTo>
                    <a:pt x="687" y="1"/>
                  </a:moveTo>
                  <a:cubicBezTo>
                    <a:pt x="606" y="133"/>
                    <a:pt x="526" y="247"/>
                    <a:pt x="457" y="362"/>
                  </a:cubicBezTo>
                  <a:lnTo>
                    <a:pt x="457" y="362"/>
                  </a:lnTo>
                  <a:cubicBezTo>
                    <a:pt x="457" y="357"/>
                    <a:pt x="457" y="352"/>
                    <a:pt x="458" y="347"/>
                  </a:cubicBezTo>
                  <a:lnTo>
                    <a:pt x="458" y="347"/>
                  </a:lnTo>
                  <a:lnTo>
                    <a:pt x="452" y="371"/>
                  </a:lnTo>
                  <a:cubicBezTo>
                    <a:pt x="454" y="368"/>
                    <a:pt x="455" y="365"/>
                    <a:pt x="457" y="362"/>
                  </a:cubicBezTo>
                  <a:lnTo>
                    <a:pt x="457" y="362"/>
                  </a:lnTo>
                  <a:cubicBezTo>
                    <a:pt x="453" y="476"/>
                    <a:pt x="468" y="609"/>
                    <a:pt x="428" y="705"/>
                  </a:cubicBezTo>
                  <a:cubicBezTo>
                    <a:pt x="0" y="1649"/>
                    <a:pt x="317" y="2389"/>
                    <a:pt x="997" y="3046"/>
                  </a:cubicBezTo>
                  <a:cubicBezTo>
                    <a:pt x="1039" y="3081"/>
                    <a:pt x="1068" y="3116"/>
                    <a:pt x="1097" y="3151"/>
                  </a:cubicBezTo>
                  <a:cubicBezTo>
                    <a:pt x="1173" y="3087"/>
                    <a:pt x="1261" y="3016"/>
                    <a:pt x="1479" y="2852"/>
                  </a:cubicBezTo>
                  <a:lnTo>
                    <a:pt x="1479" y="2852"/>
                  </a:lnTo>
                  <a:cubicBezTo>
                    <a:pt x="1209" y="3650"/>
                    <a:pt x="1613" y="4031"/>
                    <a:pt x="1977" y="4413"/>
                  </a:cubicBezTo>
                  <a:cubicBezTo>
                    <a:pt x="2153" y="4037"/>
                    <a:pt x="2323" y="3691"/>
                    <a:pt x="2482" y="3351"/>
                  </a:cubicBezTo>
                  <a:cubicBezTo>
                    <a:pt x="2646" y="2676"/>
                    <a:pt x="2810" y="1996"/>
                    <a:pt x="2476" y="1333"/>
                  </a:cubicBezTo>
                  <a:cubicBezTo>
                    <a:pt x="2270" y="1186"/>
                    <a:pt x="2065" y="1039"/>
                    <a:pt x="1830" y="875"/>
                  </a:cubicBezTo>
                  <a:cubicBezTo>
                    <a:pt x="1713" y="1784"/>
                    <a:pt x="1655" y="1949"/>
                    <a:pt x="1367" y="2242"/>
                  </a:cubicBezTo>
                  <a:cubicBezTo>
                    <a:pt x="1537" y="910"/>
                    <a:pt x="1537" y="910"/>
                    <a:pt x="1332" y="412"/>
                  </a:cubicBezTo>
                  <a:cubicBezTo>
                    <a:pt x="1109" y="277"/>
                    <a:pt x="898" y="136"/>
                    <a:pt x="6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16"/>
            <p:cNvSpPr/>
            <p:nvPr/>
          </p:nvSpPr>
          <p:spPr>
            <a:xfrm rot="8962087">
              <a:off x="568426" y="533918"/>
              <a:ext cx="163603" cy="107141"/>
            </a:xfrm>
            <a:custGeom>
              <a:avLst/>
              <a:gdLst/>
              <a:ahLst/>
              <a:cxnLst/>
              <a:rect l="l" t="t" r="r" b="b"/>
              <a:pathLst>
                <a:path w="3961" h="2594" extrusionOk="0">
                  <a:moveTo>
                    <a:pt x="0" y="0"/>
                  </a:moveTo>
                  <a:lnTo>
                    <a:pt x="0" y="0"/>
                  </a:lnTo>
                  <a:cubicBezTo>
                    <a:pt x="71" y="640"/>
                    <a:pt x="118" y="1138"/>
                    <a:pt x="176" y="1713"/>
                  </a:cubicBezTo>
                  <a:cubicBezTo>
                    <a:pt x="1009" y="1948"/>
                    <a:pt x="1790" y="2183"/>
                    <a:pt x="2582" y="2388"/>
                  </a:cubicBezTo>
                  <a:cubicBezTo>
                    <a:pt x="2981" y="2488"/>
                    <a:pt x="3391" y="2523"/>
                    <a:pt x="3796" y="2593"/>
                  </a:cubicBezTo>
                  <a:cubicBezTo>
                    <a:pt x="3849" y="2546"/>
                    <a:pt x="3902" y="2511"/>
                    <a:pt x="3960" y="2464"/>
                  </a:cubicBezTo>
                  <a:cubicBezTo>
                    <a:pt x="3861" y="2230"/>
                    <a:pt x="3720" y="1995"/>
                    <a:pt x="3655" y="1749"/>
                  </a:cubicBezTo>
                  <a:cubicBezTo>
                    <a:pt x="3568" y="1411"/>
                    <a:pt x="3371" y="1166"/>
                    <a:pt x="3104" y="967"/>
                  </a:cubicBezTo>
                  <a:lnTo>
                    <a:pt x="3104" y="967"/>
                  </a:lnTo>
                  <a:cubicBezTo>
                    <a:pt x="3106" y="968"/>
                    <a:pt x="3108" y="968"/>
                    <a:pt x="3110" y="968"/>
                  </a:cubicBezTo>
                  <a:lnTo>
                    <a:pt x="3098" y="962"/>
                  </a:lnTo>
                  <a:lnTo>
                    <a:pt x="3098" y="962"/>
                  </a:lnTo>
                  <a:cubicBezTo>
                    <a:pt x="3100" y="964"/>
                    <a:pt x="3102" y="966"/>
                    <a:pt x="3104" y="967"/>
                  </a:cubicBezTo>
                  <a:lnTo>
                    <a:pt x="3104" y="967"/>
                  </a:lnTo>
                  <a:cubicBezTo>
                    <a:pt x="2080" y="762"/>
                    <a:pt x="1066" y="539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16"/>
            <p:cNvSpPr/>
            <p:nvPr/>
          </p:nvSpPr>
          <p:spPr>
            <a:xfrm rot="8962087">
              <a:off x="47732" y="292947"/>
              <a:ext cx="122878" cy="292966"/>
            </a:xfrm>
            <a:custGeom>
              <a:avLst/>
              <a:gdLst/>
              <a:ahLst/>
              <a:cxnLst/>
              <a:rect l="l" t="t" r="r" b="b"/>
              <a:pathLst>
                <a:path w="2975" h="7093" extrusionOk="0">
                  <a:moveTo>
                    <a:pt x="1836" y="0"/>
                  </a:moveTo>
                  <a:cubicBezTo>
                    <a:pt x="1772" y="188"/>
                    <a:pt x="1684" y="323"/>
                    <a:pt x="1666" y="470"/>
                  </a:cubicBezTo>
                  <a:cubicBezTo>
                    <a:pt x="1596" y="1144"/>
                    <a:pt x="1543" y="1831"/>
                    <a:pt x="1479" y="2511"/>
                  </a:cubicBezTo>
                  <a:cubicBezTo>
                    <a:pt x="1391" y="3356"/>
                    <a:pt x="1496" y="4236"/>
                    <a:pt x="1115" y="5180"/>
                  </a:cubicBezTo>
                  <a:cubicBezTo>
                    <a:pt x="863" y="4899"/>
                    <a:pt x="663" y="4682"/>
                    <a:pt x="464" y="4459"/>
                  </a:cubicBezTo>
                  <a:lnTo>
                    <a:pt x="0" y="4617"/>
                  </a:lnTo>
                  <a:cubicBezTo>
                    <a:pt x="76" y="4852"/>
                    <a:pt x="147" y="5092"/>
                    <a:pt x="223" y="5327"/>
                  </a:cubicBezTo>
                  <a:cubicBezTo>
                    <a:pt x="294" y="5245"/>
                    <a:pt x="376" y="5157"/>
                    <a:pt x="458" y="5069"/>
                  </a:cubicBezTo>
                  <a:cubicBezTo>
                    <a:pt x="863" y="5720"/>
                    <a:pt x="863" y="5738"/>
                    <a:pt x="499" y="6072"/>
                  </a:cubicBezTo>
                  <a:cubicBezTo>
                    <a:pt x="552" y="6412"/>
                    <a:pt x="599" y="6759"/>
                    <a:pt x="646" y="7093"/>
                  </a:cubicBezTo>
                  <a:cubicBezTo>
                    <a:pt x="898" y="7058"/>
                    <a:pt x="1050" y="6952"/>
                    <a:pt x="998" y="6659"/>
                  </a:cubicBezTo>
                  <a:cubicBezTo>
                    <a:pt x="962" y="6453"/>
                    <a:pt x="962" y="6242"/>
                    <a:pt x="933" y="5978"/>
                  </a:cubicBezTo>
                  <a:cubicBezTo>
                    <a:pt x="1197" y="5967"/>
                    <a:pt x="1391" y="5955"/>
                    <a:pt x="1572" y="5943"/>
                  </a:cubicBezTo>
                  <a:cubicBezTo>
                    <a:pt x="1602" y="5503"/>
                    <a:pt x="1631" y="5057"/>
                    <a:pt x="1666" y="4623"/>
                  </a:cubicBezTo>
                  <a:cubicBezTo>
                    <a:pt x="1671" y="4419"/>
                    <a:pt x="1765" y="4341"/>
                    <a:pt x="1919" y="4341"/>
                  </a:cubicBezTo>
                  <a:cubicBezTo>
                    <a:pt x="1955" y="4341"/>
                    <a:pt x="1994" y="4346"/>
                    <a:pt x="2036" y="4353"/>
                  </a:cubicBezTo>
                  <a:cubicBezTo>
                    <a:pt x="2106" y="3825"/>
                    <a:pt x="2194" y="3303"/>
                    <a:pt x="2247" y="2775"/>
                  </a:cubicBezTo>
                  <a:cubicBezTo>
                    <a:pt x="2300" y="2218"/>
                    <a:pt x="2364" y="1690"/>
                    <a:pt x="2975" y="1485"/>
                  </a:cubicBezTo>
                  <a:cubicBezTo>
                    <a:pt x="2804" y="1221"/>
                    <a:pt x="2669" y="998"/>
                    <a:pt x="2535" y="781"/>
                  </a:cubicBezTo>
                  <a:lnTo>
                    <a:pt x="2535" y="781"/>
                  </a:lnTo>
                  <a:lnTo>
                    <a:pt x="2546" y="792"/>
                  </a:lnTo>
                  <a:cubicBezTo>
                    <a:pt x="2329" y="552"/>
                    <a:pt x="2106" y="311"/>
                    <a:pt x="183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16"/>
            <p:cNvSpPr/>
            <p:nvPr/>
          </p:nvSpPr>
          <p:spPr>
            <a:xfrm rot="8962087">
              <a:off x="132178" y="822750"/>
              <a:ext cx="97683" cy="145678"/>
            </a:xfrm>
            <a:custGeom>
              <a:avLst/>
              <a:gdLst/>
              <a:ahLst/>
              <a:cxnLst/>
              <a:rect l="l" t="t" r="r" b="b"/>
              <a:pathLst>
                <a:path w="2365" h="3527" extrusionOk="0">
                  <a:moveTo>
                    <a:pt x="1895" y="1913"/>
                  </a:moveTo>
                  <a:cubicBezTo>
                    <a:pt x="1813" y="2153"/>
                    <a:pt x="1737" y="2388"/>
                    <a:pt x="1614" y="2781"/>
                  </a:cubicBezTo>
                  <a:cubicBezTo>
                    <a:pt x="1614" y="2294"/>
                    <a:pt x="1614" y="2294"/>
                    <a:pt x="1895" y="1913"/>
                  </a:cubicBezTo>
                  <a:close/>
                  <a:moveTo>
                    <a:pt x="1625" y="0"/>
                  </a:moveTo>
                  <a:cubicBezTo>
                    <a:pt x="1332" y="200"/>
                    <a:pt x="1027" y="387"/>
                    <a:pt x="734" y="587"/>
                  </a:cubicBezTo>
                  <a:cubicBezTo>
                    <a:pt x="687" y="681"/>
                    <a:pt x="640" y="775"/>
                    <a:pt x="599" y="874"/>
                  </a:cubicBezTo>
                  <a:cubicBezTo>
                    <a:pt x="810" y="1086"/>
                    <a:pt x="804" y="1350"/>
                    <a:pt x="599" y="1520"/>
                  </a:cubicBezTo>
                  <a:cubicBezTo>
                    <a:pt x="0" y="2007"/>
                    <a:pt x="129" y="2576"/>
                    <a:pt x="364" y="3174"/>
                  </a:cubicBezTo>
                  <a:cubicBezTo>
                    <a:pt x="405" y="3286"/>
                    <a:pt x="429" y="3409"/>
                    <a:pt x="458" y="3526"/>
                  </a:cubicBezTo>
                  <a:cubicBezTo>
                    <a:pt x="804" y="3356"/>
                    <a:pt x="1127" y="3133"/>
                    <a:pt x="1484" y="3033"/>
                  </a:cubicBezTo>
                  <a:cubicBezTo>
                    <a:pt x="1848" y="2939"/>
                    <a:pt x="2112" y="2752"/>
                    <a:pt x="2364" y="2494"/>
                  </a:cubicBezTo>
                  <a:cubicBezTo>
                    <a:pt x="2347" y="2183"/>
                    <a:pt x="2347" y="1872"/>
                    <a:pt x="2335" y="1561"/>
                  </a:cubicBezTo>
                  <a:cubicBezTo>
                    <a:pt x="2306" y="951"/>
                    <a:pt x="2188" y="376"/>
                    <a:pt x="1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16"/>
            <p:cNvSpPr/>
            <p:nvPr/>
          </p:nvSpPr>
          <p:spPr>
            <a:xfrm rot="8962087">
              <a:off x="31888" y="548824"/>
              <a:ext cx="133782" cy="164099"/>
            </a:xfrm>
            <a:custGeom>
              <a:avLst/>
              <a:gdLst/>
              <a:ahLst/>
              <a:cxnLst/>
              <a:rect l="l" t="t" r="r" b="b"/>
              <a:pathLst>
                <a:path w="3239" h="3973" extrusionOk="0">
                  <a:moveTo>
                    <a:pt x="71" y="3081"/>
                  </a:moveTo>
                  <a:lnTo>
                    <a:pt x="83" y="3092"/>
                  </a:lnTo>
                  <a:cubicBezTo>
                    <a:pt x="82" y="3088"/>
                    <a:pt x="81" y="3085"/>
                    <a:pt x="81" y="3081"/>
                  </a:cubicBezTo>
                  <a:lnTo>
                    <a:pt x="81" y="3081"/>
                  </a:lnTo>
                  <a:cubicBezTo>
                    <a:pt x="78" y="3081"/>
                    <a:pt x="74" y="3081"/>
                    <a:pt x="71" y="3081"/>
                  </a:cubicBezTo>
                  <a:close/>
                  <a:moveTo>
                    <a:pt x="2353" y="1"/>
                  </a:moveTo>
                  <a:cubicBezTo>
                    <a:pt x="2183" y="7"/>
                    <a:pt x="2013" y="1"/>
                    <a:pt x="1843" y="12"/>
                  </a:cubicBezTo>
                  <a:cubicBezTo>
                    <a:pt x="1162" y="65"/>
                    <a:pt x="922" y="318"/>
                    <a:pt x="810" y="998"/>
                  </a:cubicBezTo>
                  <a:cubicBezTo>
                    <a:pt x="751" y="1350"/>
                    <a:pt x="628" y="1696"/>
                    <a:pt x="546" y="2048"/>
                  </a:cubicBezTo>
                  <a:cubicBezTo>
                    <a:pt x="482" y="2347"/>
                    <a:pt x="294" y="2494"/>
                    <a:pt x="1" y="2535"/>
                  </a:cubicBezTo>
                  <a:cubicBezTo>
                    <a:pt x="24" y="2719"/>
                    <a:pt x="52" y="2902"/>
                    <a:pt x="81" y="3081"/>
                  </a:cubicBezTo>
                  <a:lnTo>
                    <a:pt x="81" y="3081"/>
                  </a:lnTo>
                  <a:cubicBezTo>
                    <a:pt x="508" y="3086"/>
                    <a:pt x="695" y="3469"/>
                    <a:pt x="1004" y="3667"/>
                  </a:cubicBezTo>
                  <a:cubicBezTo>
                    <a:pt x="1194" y="3791"/>
                    <a:pt x="1352" y="3972"/>
                    <a:pt x="1590" y="3972"/>
                  </a:cubicBezTo>
                  <a:cubicBezTo>
                    <a:pt x="1623" y="3972"/>
                    <a:pt x="1659" y="3969"/>
                    <a:pt x="1696" y="3961"/>
                  </a:cubicBezTo>
                  <a:cubicBezTo>
                    <a:pt x="1626" y="3761"/>
                    <a:pt x="1584" y="3532"/>
                    <a:pt x="1467" y="3374"/>
                  </a:cubicBezTo>
                  <a:cubicBezTo>
                    <a:pt x="1186" y="2993"/>
                    <a:pt x="1191" y="2635"/>
                    <a:pt x="1438" y="2236"/>
                  </a:cubicBezTo>
                  <a:cubicBezTo>
                    <a:pt x="1866" y="1526"/>
                    <a:pt x="2300" y="822"/>
                    <a:pt x="3239" y="716"/>
                  </a:cubicBezTo>
                  <a:cubicBezTo>
                    <a:pt x="3039" y="364"/>
                    <a:pt x="2787" y="83"/>
                    <a:pt x="2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16"/>
            <p:cNvSpPr/>
            <p:nvPr/>
          </p:nvSpPr>
          <p:spPr>
            <a:xfrm rot="8962087">
              <a:off x="265735" y="867782"/>
              <a:ext cx="134030" cy="190492"/>
            </a:xfrm>
            <a:custGeom>
              <a:avLst/>
              <a:gdLst/>
              <a:ahLst/>
              <a:cxnLst/>
              <a:rect l="l" t="t" r="r" b="b"/>
              <a:pathLst>
                <a:path w="3245" h="4612" extrusionOk="0">
                  <a:moveTo>
                    <a:pt x="2012" y="1244"/>
                  </a:moveTo>
                  <a:lnTo>
                    <a:pt x="2012" y="1244"/>
                  </a:lnTo>
                  <a:cubicBezTo>
                    <a:pt x="2253" y="1602"/>
                    <a:pt x="2253" y="1602"/>
                    <a:pt x="2054" y="1977"/>
                  </a:cubicBezTo>
                  <a:cubicBezTo>
                    <a:pt x="2048" y="1760"/>
                    <a:pt x="2030" y="1537"/>
                    <a:pt x="2012" y="1244"/>
                  </a:cubicBezTo>
                  <a:close/>
                  <a:moveTo>
                    <a:pt x="94" y="0"/>
                  </a:moveTo>
                  <a:cubicBezTo>
                    <a:pt x="65" y="6"/>
                    <a:pt x="30" y="18"/>
                    <a:pt x="0" y="35"/>
                  </a:cubicBezTo>
                  <a:lnTo>
                    <a:pt x="0" y="1185"/>
                  </a:lnTo>
                  <a:cubicBezTo>
                    <a:pt x="94" y="1232"/>
                    <a:pt x="270" y="1308"/>
                    <a:pt x="270" y="1320"/>
                  </a:cubicBezTo>
                  <a:cubicBezTo>
                    <a:pt x="165" y="1602"/>
                    <a:pt x="417" y="1719"/>
                    <a:pt x="546" y="1895"/>
                  </a:cubicBezTo>
                  <a:cubicBezTo>
                    <a:pt x="1056" y="2646"/>
                    <a:pt x="1555" y="3391"/>
                    <a:pt x="1279" y="4377"/>
                  </a:cubicBezTo>
                  <a:cubicBezTo>
                    <a:pt x="1262" y="4429"/>
                    <a:pt x="1314" y="4494"/>
                    <a:pt x="1350" y="4611"/>
                  </a:cubicBezTo>
                  <a:cubicBezTo>
                    <a:pt x="1719" y="4165"/>
                    <a:pt x="2059" y="3743"/>
                    <a:pt x="2470" y="3244"/>
                  </a:cubicBezTo>
                  <a:cubicBezTo>
                    <a:pt x="2394" y="2687"/>
                    <a:pt x="2904" y="2294"/>
                    <a:pt x="3244" y="1801"/>
                  </a:cubicBezTo>
                  <a:cubicBezTo>
                    <a:pt x="3203" y="1772"/>
                    <a:pt x="3174" y="1743"/>
                    <a:pt x="3139" y="1713"/>
                  </a:cubicBezTo>
                  <a:cubicBezTo>
                    <a:pt x="3036" y="1788"/>
                    <a:pt x="2945" y="1826"/>
                    <a:pt x="2869" y="1826"/>
                  </a:cubicBezTo>
                  <a:cubicBezTo>
                    <a:pt x="2742" y="1826"/>
                    <a:pt x="2658" y="1721"/>
                    <a:pt x="2628" y="1508"/>
                  </a:cubicBezTo>
                  <a:cubicBezTo>
                    <a:pt x="2573" y="1153"/>
                    <a:pt x="2395" y="1015"/>
                    <a:pt x="2130" y="1015"/>
                  </a:cubicBezTo>
                  <a:cubicBezTo>
                    <a:pt x="2058" y="1015"/>
                    <a:pt x="1979" y="1026"/>
                    <a:pt x="1895" y="1044"/>
                  </a:cubicBezTo>
                  <a:cubicBezTo>
                    <a:pt x="1778" y="1068"/>
                    <a:pt x="1661" y="1091"/>
                    <a:pt x="1520" y="1115"/>
                  </a:cubicBezTo>
                  <a:cubicBezTo>
                    <a:pt x="1473" y="1473"/>
                    <a:pt x="1432" y="1807"/>
                    <a:pt x="1385" y="2141"/>
                  </a:cubicBezTo>
                  <a:cubicBezTo>
                    <a:pt x="1344" y="2147"/>
                    <a:pt x="1291" y="2147"/>
                    <a:pt x="1250" y="2147"/>
                  </a:cubicBezTo>
                  <a:cubicBezTo>
                    <a:pt x="869" y="1437"/>
                    <a:pt x="475" y="716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16"/>
            <p:cNvSpPr/>
            <p:nvPr/>
          </p:nvSpPr>
          <p:spPr>
            <a:xfrm rot="8962087">
              <a:off x="491293" y="496527"/>
              <a:ext cx="198505" cy="88720"/>
            </a:xfrm>
            <a:custGeom>
              <a:avLst/>
              <a:gdLst/>
              <a:ahLst/>
              <a:cxnLst/>
              <a:rect l="l" t="t" r="r" b="b"/>
              <a:pathLst>
                <a:path w="4806" h="2148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669"/>
                    <a:pt x="235" y="1103"/>
                    <a:pt x="816" y="1350"/>
                  </a:cubicBezTo>
                  <a:cubicBezTo>
                    <a:pt x="1403" y="1608"/>
                    <a:pt x="1990" y="1778"/>
                    <a:pt x="2623" y="1825"/>
                  </a:cubicBezTo>
                  <a:cubicBezTo>
                    <a:pt x="3151" y="1872"/>
                    <a:pt x="3673" y="1995"/>
                    <a:pt x="4195" y="2083"/>
                  </a:cubicBezTo>
                  <a:cubicBezTo>
                    <a:pt x="4348" y="2106"/>
                    <a:pt x="4512" y="2118"/>
                    <a:pt x="4805" y="2148"/>
                  </a:cubicBezTo>
                  <a:cubicBezTo>
                    <a:pt x="4541" y="1719"/>
                    <a:pt x="4348" y="1397"/>
                    <a:pt x="4148" y="1074"/>
                  </a:cubicBezTo>
                  <a:lnTo>
                    <a:pt x="4148" y="1074"/>
                  </a:lnTo>
                  <a:lnTo>
                    <a:pt x="4154" y="1086"/>
                  </a:lnTo>
                  <a:cubicBezTo>
                    <a:pt x="4019" y="1074"/>
                    <a:pt x="3884" y="1056"/>
                    <a:pt x="3791" y="1050"/>
                  </a:cubicBezTo>
                  <a:cubicBezTo>
                    <a:pt x="3761" y="851"/>
                    <a:pt x="3738" y="698"/>
                    <a:pt x="3714" y="546"/>
                  </a:cubicBezTo>
                  <a:cubicBezTo>
                    <a:pt x="3661" y="581"/>
                    <a:pt x="3603" y="622"/>
                    <a:pt x="3556" y="669"/>
                  </a:cubicBezTo>
                  <a:cubicBezTo>
                    <a:pt x="3417" y="691"/>
                    <a:pt x="3278" y="741"/>
                    <a:pt x="3144" y="741"/>
                  </a:cubicBezTo>
                  <a:cubicBezTo>
                    <a:pt x="3130" y="741"/>
                    <a:pt x="3117" y="741"/>
                    <a:pt x="3104" y="740"/>
                  </a:cubicBezTo>
                  <a:cubicBezTo>
                    <a:pt x="2811" y="728"/>
                    <a:pt x="2523" y="693"/>
                    <a:pt x="2236" y="634"/>
                  </a:cubicBezTo>
                  <a:cubicBezTo>
                    <a:pt x="1702" y="517"/>
                    <a:pt x="1168" y="376"/>
                    <a:pt x="629" y="235"/>
                  </a:cubicBezTo>
                  <a:cubicBezTo>
                    <a:pt x="441" y="182"/>
                    <a:pt x="247" y="94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16"/>
            <p:cNvSpPr/>
            <p:nvPr/>
          </p:nvSpPr>
          <p:spPr>
            <a:xfrm rot="8962087">
              <a:off x="-166067" y="521551"/>
              <a:ext cx="89216" cy="143489"/>
            </a:xfrm>
            <a:custGeom>
              <a:avLst/>
              <a:gdLst/>
              <a:ahLst/>
              <a:cxnLst/>
              <a:rect l="l" t="t" r="r" b="b"/>
              <a:pathLst>
                <a:path w="2160" h="3474" extrusionOk="0">
                  <a:moveTo>
                    <a:pt x="1168" y="0"/>
                  </a:moveTo>
                  <a:cubicBezTo>
                    <a:pt x="980" y="0"/>
                    <a:pt x="811" y="81"/>
                    <a:pt x="605" y="241"/>
                  </a:cubicBezTo>
                  <a:cubicBezTo>
                    <a:pt x="83" y="646"/>
                    <a:pt x="0" y="898"/>
                    <a:pt x="259" y="1573"/>
                  </a:cubicBezTo>
                  <a:cubicBezTo>
                    <a:pt x="364" y="1837"/>
                    <a:pt x="569" y="2048"/>
                    <a:pt x="734" y="2282"/>
                  </a:cubicBezTo>
                  <a:cubicBezTo>
                    <a:pt x="939" y="1819"/>
                    <a:pt x="1150" y="1344"/>
                    <a:pt x="1356" y="875"/>
                  </a:cubicBezTo>
                  <a:lnTo>
                    <a:pt x="1356" y="875"/>
                  </a:lnTo>
                  <a:cubicBezTo>
                    <a:pt x="1502" y="1631"/>
                    <a:pt x="1203" y="2312"/>
                    <a:pt x="399" y="3010"/>
                  </a:cubicBezTo>
                  <a:cubicBezTo>
                    <a:pt x="458" y="3168"/>
                    <a:pt x="523" y="3321"/>
                    <a:pt x="587" y="3473"/>
                  </a:cubicBezTo>
                  <a:cubicBezTo>
                    <a:pt x="1221" y="3209"/>
                    <a:pt x="1625" y="2758"/>
                    <a:pt x="1901" y="2124"/>
                  </a:cubicBezTo>
                  <a:cubicBezTo>
                    <a:pt x="2159" y="1537"/>
                    <a:pt x="2153" y="957"/>
                    <a:pt x="2130" y="358"/>
                  </a:cubicBezTo>
                  <a:cubicBezTo>
                    <a:pt x="2042" y="317"/>
                    <a:pt x="1942" y="305"/>
                    <a:pt x="1860" y="253"/>
                  </a:cubicBezTo>
                  <a:cubicBezTo>
                    <a:pt x="1570" y="84"/>
                    <a:pt x="1359" y="0"/>
                    <a:pt x="1168" y="0"/>
                  </a:cubicBezTo>
                  <a:close/>
                </a:path>
              </a:pathLst>
            </a:custGeom>
            <a:solidFill>
              <a:srgbClr val="684334">
                <a:alpha val="80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16"/>
            <p:cNvSpPr/>
            <p:nvPr/>
          </p:nvSpPr>
          <p:spPr>
            <a:xfrm rot="8962087">
              <a:off x="464714" y="451217"/>
              <a:ext cx="172773" cy="86077"/>
            </a:xfrm>
            <a:custGeom>
              <a:avLst/>
              <a:gdLst/>
              <a:ahLst/>
              <a:cxnLst/>
              <a:rect l="l" t="t" r="r" b="b"/>
              <a:pathLst>
                <a:path w="4183" h="2084" extrusionOk="0">
                  <a:moveTo>
                    <a:pt x="0" y="0"/>
                  </a:moveTo>
                  <a:cubicBezTo>
                    <a:pt x="563" y="1215"/>
                    <a:pt x="1320" y="1731"/>
                    <a:pt x="2493" y="1801"/>
                  </a:cubicBezTo>
                  <a:cubicBezTo>
                    <a:pt x="2881" y="1831"/>
                    <a:pt x="3256" y="1948"/>
                    <a:pt x="3637" y="2019"/>
                  </a:cubicBezTo>
                  <a:cubicBezTo>
                    <a:pt x="3813" y="2048"/>
                    <a:pt x="3995" y="2060"/>
                    <a:pt x="4183" y="2083"/>
                  </a:cubicBezTo>
                  <a:cubicBezTo>
                    <a:pt x="4077" y="857"/>
                    <a:pt x="4165" y="792"/>
                    <a:pt x="3092" y="652"/>
                  </a:cubicBezTo>
                  <a:cubicBezTo>
                    <a:pt x="2065" y="523"/>
                    <a:pt x="1021" y="534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16"/>
            <p:cNvSpPr/>
            <p:nvPr/>
          </p:nvSpPr>
          <p:spPr>
            <a:xfrm rot="8962087">
              <a:off x="-154932" y="531617"/>
              <a:ext cx="132089" cy="144356"/>
            </a:xfrm>
            <a:custGeom>
              <a:avLst/>
              <a:gdLst/>
              <a:ahLst/>
              <a:cxnLst/>
              <a:rect l="l" t="t" r="r" b="b"/>
              <a:pathLst>
                <a:path w="3198" h="3495" extrusionOk="0">
                  <a:moveTo>
                    <a:pt x="2516" y="0"/>
                  </a:moveTo>
                  <a:cubicBezTo>
                    <a:pt x="2169" y="0"/>
                    <a:pt x="1859" y="158"/>
                    <a:pt x="1573" y="432"/>
                  </a:cubicBezTo>
                  <a:cubicBezTo>
                    <a:pt x="1362" y="626"/>
                    <a:pt x="1139" y="819"/>
                    <a:pt x="898" y="983"/>
                  </a:cubicBezTo>
                  <a:cubicBezTo>
                    <a:pt x="159" y="1464"/>
                    <a:pt x="53" y="2227"/>
                    <a:pt x="18" y="3013"/>
                  </a:cubicBezTo>
                  <a:cubicBezTo>
                    <a:pt x="1" y="3295"/>
                    <a:pt x="177" y="3459"/>
                    <a:pt x="458" y="3494"/>
                  </a:cubicBezTo>
                  <a:cubicBezTo>
                    <a:pt x="992" y="3494"/>
                    <a:pt x="1520" y="3488"/>
                    <a:pt x="1802" y="2913"/>
                  </a:cubicBezTo>
                  <a:cubicBezTo>
                    <a:pt x="1637" y="2679"/>
                    <a:pt x="1432" y="2462"/>
                    <a:pt x="1332" y="2204"/>
                  </a:cubicBezTo>
                  <a:cubicBezTo>
                    <a:pt x="1068" y="1535"/>
                    <a:pt x="1156" y="1277"/>
                    <a:pt x="1673" y="872"/>
                  </a:cubicBezTo>
                  <a:cubicBezTo>
                    <a:pt x="1882" y="712"/>
                    <a:pt x="2054" y="631"/>
                    <a:pt x="2242" y="631"/>
                  </a:cubicBezTo>
                  <a:cubicBezTo>
                    <a:pt x="2434" y="631"/>
                    <a:pt x="2644" y="715"/>
                    <a:pt x="2928" y="884"/>
                  </a:cubicBezTo>
                  <a:cubicBezTo>
                    <a:pt x="3010" y="936"/>
                    <a:pt x="3110" y="948"/>
                    <a:pt x="3198" y="989"/>
                  </a:cubicBezTo>
                  <a:cubicBezTo>
                    <a:pt x="3139" y="696"/>
                    <a:pt x="3081" y="403"/>
                    <a:pt x="3016" y="103"/>
                  </a:cubicBezTo>
                  <a:cubicBezTo>
                    <a:pt x="2841" y="33"/>
                    <a:pt x="2675" y="0"/>
                    <a:pt x="25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16"/>
            <p:cNvSpPr/>
            <p:nvPr/>
          </p:nvSpPr>
          <p:spPr>
            <a:xfrm rot="8962087">
              <a:off x="-27494" y="1216222"/>
              <a:ext cx="223907" cy="72694"/>
            </a:xfrm>
            <a:custGeom>
              <a:avLst/>
              <a:gdLst/>
              <a:ahLst/>
              <a:cxnLst/>
              <a:rect l="l" t="t" r="r" b="b"/>
              <a:pathLst>
                <a:path w="5421" h="1760" extrusionOk="0">
                  <a:moveTo>
                    <a:pt x="3045" y="522"/>
                  </a:moveTo>
                  <a:lnTo>
                    <a:pt x="3045" y="522"/>
                  </a:lnTo>
                  <a:cubicBezTo>
                    <a:pt x="3045" y="524"/>
                    <a:pt x="3046" y="526"/>
                    <a:pt x="3047" y="527"/>
                  </a:cubicBezTo>
                  <a:lnTo>
                    <a:pt x="3047" y="527"/>
                  </a:lnTo>
                  <a:cubicBezTo>
                    <a:pt x="3048" y="528"/>
                    <a:pt x="3049" y="528"/>
                    <a:pt x="3051" y="528"/>
                  </a:cubicBezTo>
                  <a:lnTo>
                    <a:pt x="3045" y="522"/>
                  </a:lnTo>
                  <a:close/>
                  <a:moveTo>
                    <a:pt x="5392" y="1407"/>
                  </a:moveTo>
                  <a:cubicBezTo>
                    <a:pt x="5392" y="1409"/>
                    <a:pt x="5391" y="1412"/>
                    <a:pt x="5391" y="1414"/>
                  </a:cubicBezTo>
                  <a:lnTo>
                    <a:pt x="5397" y="1408"/>
                  </a:lnTo>
                  <a:cubicBezTo>
                    <a:pt x="5395" y="1408"/>
                    <a:pt x="5394" y="1408"/>
                    <a:pt x="5392" y="1407"/>
                  </a:cubicBezTo>
                  <a:close/>
                  <a:moveTo>
                    <a:pt x="5093" y="1690"/>
                  </a:moveTo>
                  <a:lnTo>
                    <a:pt x="5093" y="1690"/>
                  </a:lnTo>
                  <a:cubicBezTo>
                    <a:pt x="5095" y="1696"/>
                    <a:pt x="5096" y="1702"/>
                    <a:pt x="5098" y="1707"/>
                  </a:cubicBezTo>
                  <a:lnTo>
                    <a:pt x="5104" y="1702"/>
                  </a:lnTo>
                  <a:cubicBezTo>
                    <a:pt x="5101" y="1698"/>
                    <a:pt x="5097" y="1695"/>
                    <a:pt x="5093" y="1690"/>
                  </a:cubicBezTo>
                  <a:close/>
                  <a:moveTo>
                    <a:pt x="1352" y="0"/>
                  </a:moveTo>
                  <a:cubicBezTo>
                    <a:pt x="901" y="0"/>
                    <a:pt x="446" y="153"/>
                    <a:pt x="0" y="464"/>
                  </a:cubicBezTo>
                  <a:cubicBezTo>
                    <a:pt x="317" y="558"/>
                    <a:pt x="634" y="616"/>
                    <a:pt x="915" y="734"/>
                  </a:cubicBezTo>
                  <a:cubicBezTo>
                    <a:pt x="1150" y="828"/>
                    <a:pt x="1367" y="986"/>
                    <a:pt x="1584" y="1115"/>
                  </a:cubicBezTo>
                  <a:lnTo>
                    <a:pt x="1584" y="1103"/>
                  </a:lnTo>
                  <a:cubicBezTo>
                    <a:pt x="2001" y="1226"/>
                    <a:pt x="2411" y="1385"/>
                    <a:pt x="2839" y="1467"/>
                  </a:cubicBezTo>
                  <a:cubicBezTo>
                    <a:pt x="3326" y="1564"/>
                    <a:pt x="3813" y="1759"/>
                    <a:pt x="4313" y="1759"/>
                  </a:cubicBezTo>
                  <a:cubicBezTo>
                    <a:pt x="4542" y="1759"/>
                    <a:pt x="4774" y="1718"/>
                    <a:pt x="5010" y="1608"/>
                  </a:cubicBezTo>
                  <a:cubicBezTo>
                    <a:pt x="5010" y="1608"/>
                    <a:pt x="5011" y="1607"/>
                    <a:pt x="5012" y="1607"/>
                  </a:cubicBezTo>
                  <a:cubicBezTo>
                    <a:pt x="5024" y="1607"/>
                    <a:pt x="5065" y="1659"/>
                    <a:pt x="5093" y="1690"/>
                  </a:cubicBezTo>
                  <a:lnTo>
                    <a:pt x="5093" y="1690"/>
                  </a:lnTo>
                  <a:cubicBezTo>
                    <a:pt x="5039" y="1488"/>
                    <a:pt x="5087" y="1391"/>
                    <a:pt x="5255" y="1391"/>
                  </a:cubicBezTo>
                  <a:cubicBezTo>
                    <a:pt x="5294" y="1391"/>
                    <a:pt x="5339" y="1397"/>
                    <a:pt x="5392" y="1407"/>
                  </a:cubicBezTo>
                  <a:lnTo>
                    <a:pt x="5392" y="1407"/>
                  </a:lnTo>
                  <a:cubicBezTo>
                    <a:pt x="5397" y="1293"/>
                    <a:pt x="5403" y="1187"/>
                    <a:pt x="5421" y="1003"/>
                  </a:cubicBezTo>
                  <a:cubicBezTo>
                    <a:pt x="5153" y="1003"/>
                    <a:pt x="4868" y="1019"/>
                    <a:pt x="4578" y="1019"/>
                  </a:cubicBezTo>
                  <a:cubicBezTo>
                    <a:pt x="4392" y="1019"/>
                    <a:pt x="4205" y="1012"/>
                    <a:pt x="4019" y="992"/>
                  </a:cubicBezTo>
                  <a:cubicBezTo>
                    <a:pt x="3662" y="945"/>
                    <a:pt x="3224" y="986"/>
                    <a:pt x="3047" y="527"/>
                  </a:cubicBezTo>
                  <a:lnTo>
                    <a:pt x="3047" y="527"/>
                  </a:lnTo>
                  <a:cubicBezTo>
                    <a:pt x="2907" y="493"/>
                    <a:pt x="2745" y="492"/>
                    <a:pt x="2634" y="417"/>
                  </a:cubicBezTo>
                  <a:cubicBezTo>
                    <a:pt x="2217" y="141"/>
                    <a:pt x="1786" y="0"/>
                    <a:pt x="13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16"/>
            <p:cNvSpPr/>
            <p:nvPr/>
          </p:nvSpPr>
          <p:spPr>
            <a:xfrm rot="8962087">
              <a:off x="128344" y="372369"/>
              <a:ext cx="82648" cy="151997"/>
            </a:xfrm>
            <a:custGeom>
              <a:avLst/>
              <a:gdLst/>
              <a:ahLst/>
              <a:cxnLst/>
              <a:rect l="l" t="t" r="r" b="b"/>
              <a:pathLst>
                <a:path w="2001" h="3680" extrusionOk="0">
                  <a:moveTo>
                    <a:pt x="2001" y="1"/>
                  </a:moveTo>
                  <a:lnTo>
                    <a:pt x="2001" y="1"/>
                  </a:lnTo>
                  <a:cubicBezTo>
                    <a:pt x="1338" y="353"/>
                    <a:pt x="675" y="711"/>
                    <a:pt x="0" y="1074"/>
                  </a:cubicBezTo>
                  <a:cubicBezTo>
                    <a:pt x="135" y="1596"/>
                    <a:pt x="1320" y="3409"/>
                    <a:pt x="1731" y="3679"/>
                  </a:cubicBezTo>
                  <a:cubicBezTo>
                    <a:pt x="1825" y="2429"/>
                    <a:pt x="1913" y="1203"/>
                    <a:pt x="200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16"/>
            <p:cNvSpPr/>
            <p:nvPr/>
          </p:nvSpPr>
          <p:spPr>
            <a:xfrm rot="8962087">
              <a:off x="646707" y="662514"/>
              <a:ext cx="67862" cy="199455"/>
            </a:xfrm>
            <a:custGeom>
              <a:avLst/>
              <a:gdLst/>
              <a:ahLst/>
              <a:cxnLst/>
              <a:rect l="l" t="t" r="r" b="b"/>
              <a:pathLst>
                <a:path w="1643" h="4829" extrusionOk="0">
                  <a:moveTo>
                    <a:pt x="1097" y="0"/>
                  </a:moveTo>
                  <a:cubicBezTo>
                    <a:pt x="828" y="786"/>
                    <a:pt x="540" y="1555"/>
                    <a:pt x="288" y="2335"/>
                  </a:cubicBezTo>
                  <a:cubicBezTo>
                    <a:pt x="24" y="3139"/>
                    <a:pt x="0" y="3942"/>
                    <a:pt x="523" y="4828"/>
                  </a:cubicBezTo>
                  <a:cubicBezTo>
                    <a:pt x="798" y="4077"/>
                    <a:pt x="962" y="3373"/>
                    <a:pt x="1314" y="2781"/>
                  </a:cubicBezTo>
                  <a:cubicBezTo>
                    <a:pt x="1643" y="2224"/>
                    <a:pt x="1596" y="1672"/>
                    <a:pt x="1561" y="1109"/>
                  </a:cubicBezTo>
                  <a:cubicBezTo>
                    <a:pt x="1532" y="687"/>
                    <a:pt x="1402" y="264"/>
                    <a:pt x="10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16"/>
            <p:cNvSpPr/>
            <p:nvPr/>
          </p:nvSpPr>
          <p:spPr>
            <a:xfrm rot="8962087">
              <a:off x="628441" y="586343"/>
              <a:ext cx="125067" cy="95742"/>
            </a:xfrm>
            <a:custGeom>
              <a:avLst/>
              <a:gdLst/>
              <a:ahLst/>
              <a:cxnLst/>
              <a:rect l="l" t="t" r="r" b="b"/>
              <a:pathLst>
                <a:path w="3028" h="2318" extrusionOk="0">
                  <a:moveTo>
                    <a:pt x="0" y="1"/>
                  </a:moveTo>
                  <a:lnTo>
                    <a:pt x="0" y="1033"/>
                  </a:lnTo>
                  <a:cubicBezTo>
                    <a:pt x="493" y="1503"/>
                    <a:pt x="1079" y="1649"/>
                    <a:pt x="1660" y="1825"/>
                  </a:cubicBezTo>
                  <a:cubicBezTo>
                    <a:pt x="2088" y="1954"/>
                    <a:pt x="2499" y="2148"/>
                    <a:pt x="2922" y="2318"/>
                  </a:cubicBezTo>
                  <a:cubicBezTo>
                    <a:pt x="2922" y="2318"/>
                    <a:pt x="2904" y="2300"/>
                    <a:pt x="2898" y="2300"/>
                  </a:cubicBezTo>
                  <a:cubicBezTo>
                    <a:pt x="2933" y="2183"/>
                    <a:pt x="3027" y="2042"/>
                    <a:pt x="2998" y="1948"/>
                  </a:cubicBezTo>
                  <a:cubicBezTo>
                    <a:pt x="2834" y="1415"/>
                    <a:pt x="2658" y="869"/>
                    <a:pt x="2165" y="517"/>
                  </a:cubicBezTo>
                  <a:lnTo>
                    <a:pt x="2165" y="517"/>
                  </a:lnTo>
                  <a:lnTo>
                    <a:pt x="2176" y="535"/>
                  </a:lnTo>
                  <a:cubicBezTo>
                    <a:pt x="1954" y="470"/>
                    <a:pt x="1725" y="417"/>
                    <a:pt x="1502" y="335"/>
                  </a:cubicBezTo>
                  <a:cubicBezTo>
                    <a:pt x="1015" y="153"/>
                    <a:pt x="522" y="1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16"/>
            <p:cNvSpPr/>
            <p:nvPr/>
          </p:nvSpPr>
          <p:spPr>
            <a:xfrm rot="8962087">
              <a:off x="296633" y="750281"/>
              <a:ext cx="149271" cy="123250"/>
            </a:xfrm>
            <a:custGeom>
              <a:avLst/>
              <a:gdLst/>
              <a:ahLst/>
              <a:cxnLst/>
              <a:rect l="l" t="t" r="r" b="b"/>
              <a:pathLst>
                <a:path w="3614" h="2984" extrusionOk="0">
                  <a:moveTo>
                    <a:pt x="1565" y="1"/>
                  </a:moveTo>
                  <a:cubicBezTo>
                    <a:pt x="1332" y="1"/>
                    <a:pt x="1093" y="59"/>
                    <a:pt x="857" y="191"/>
                  </a:cubicBezTo>
                  <a:cubicBezTo>
                    <a:pt x="270" y="514"/>
                    <a:pt x="0" y="1036"/>
                    <a:pt x="59" y="1705"/>
                  </a:cubicBezTo>
                  <a:cubicBezTo>
                    <a:pt x="94" y="2163"/>
                    <a:pt x="159" y="2620"/>
                    <a:pt x="475" y="2984"/>
                  </a:cubicBezTo>
                  <a:cubicBezTo>
                    <a:pt x="505" y="2949"/>
                    <a:pt x="569" y="2896"/>
                    <a:pt x="563" y="2878"/>
                  </a:cubicBezTo>
                  <a:cubicBezTo>
                    <a:pt x="382" y="2268"/>
                    <a:pt x="745" y="1822"/>
                    <a:pt x="1039" y="1365"/>
                  </a:cubicBezTo>
                  <a:cubicBezTo>
                    <a:pt x="1237" y="1054"/>
                    <a:pt x="1430" y="928"/>
                    <a:pt x="1704" y="928"/>
                  </a:cubicBezTo>
                  <a:cubicBezTo>
                    <a:pt x="1818" y="928"/>
                    <a:pt x="1946" y="950"/>
                    <a:pt x="2095" y="989"/>
                  </a:cubicBezTo>
                  <a:cubicBezTo>
                    <a:pt x="2353" y="1060"/>
                    <a:pt x="2605" y="1148"/>
                    <a:pt x="2857" y="1218"/>
                  </a:cubicBezTo>
                  <a:cubicBezTo>
                    <a:pt x="3016" y="1511"/>
                    <a:pt x="3174" y="1799"/>
                    <a:pt x="3326" y="2092"/>
                  </a:cubicBezTo>
                  <a:cubicBezTo>
                    <a:pt x="3426" y="2145"/>
                    <a:pt x="3520" y="2204"/>
                    <a:pt x="3614" y="2251"/>
                  </a:cubicBezTo>
                  <a:cubicBezTo>
                    <a:pt x="3555" y="1429"/>
                    <a:pt x="3168" y="766"/>
                    <a:pt x="2517" y="315"/>
                  </a:cubicBezTo>
                  <a:cubicBezTo>
                    <a:pt x="2226" y="121"/>
                    <a:pt x="1901" y="1"/>
                    <a:pt x="1565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16"/>
            <p:cNvSpPr/>
            <p:nvPr/>
          </p:nvSpPr>
          <p:spPr>
            <a:xfrm rot="8962087">
              <a:off x="84470" y="586458"/>
              <a:ext cx="125067" cy="126141"/>
            </a:xfrm>
            <a:custGeom>
              <a:avLst/>
              <a:gdLst/>
              <a:ahLst/>
              <a:cxnLst/>
              <a:rect l="l" t="t" r="r" b="b"/>
              <a:pathLst>
                <a:path w="3028" h="3054" extrusionOk="0">
                  <a:moveTo>
                    <a:pt x="1577" y="1"/>
                  </a:moveTo>
                  <a:cubicBezTo>
                    <a:pt x="1266" y="1"/>
                    <a:pt x="947" y="84"/>
                    <a:pt x="617" y="284"/>
                  </a:cubicBezTo>
                  <a:lnTo>
                    <a:pt x="605" y="296"/>
                  </a:lnTo>
                  <a:cubicBezTo>
                    <a:pt x="18" y="1229"/>
                    <a:pt x="1" y="2150"/>
                    <a:pt x="675" y="3053"/>
                  </a:cubicBezTo>
                  <a:cubicBezTo>
                    <a:pt x="969" y="3012"/>
                    <a:pt x="1156" y="2871"/>
                    <a:pt x="1227" y="2560"/>
                  </a:cubicBezTo>
                  <a:cubicBezTo>
                    <a:pt x="1303" y="2208"/>
                    <a:pt x="1426" y="1868"/>
                    <a:pt x="1485" y="1516"/>
                  </a:cubicBezTo>
                  <a:cubicBezTo>
                    <a:pt x="1596" y="830"/>
                    <a:pt x="1837" y="583"/>
                    <a:pt x="2523" y="531"/>
                  </a:cubicBezTo>
                  <a:cubicBezTo>
                    <a:pt x="2693" y="519"/>
                    <a:pt x="2858" y="525"/>
                    <a:pt x="3028" y="519"/>
                  </a:cubicBezTo>
                  <a:cubicBezTo>
                    <a:pt x="2557" y="218"/>
                    <a:pt x="2078" y="1"/>
                    <a:pt x="1577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16"/>
            <p:cNvSpPr/>
            <p:nvPr/>
          </p:nvSpPr>
          <p:spPr>
            <a:xfrm rot="8962087">
              <a:off x="574189" y="613036"/>
              <a:ext cx="78312" cy="170584"/>
            </a:xfrm>
            <a:custGeom>
              <a:avLst/>
              <a:gdLst/>
              <a:ahLst/>
              <a:cxnLst/>
              <a:rect l="l" t="t" r="r" b="b"/>
              <a:pathLst>
                <a:path w="1896" h="4130" extrusionOk="0">
                  <a:moveTo>
                    <a:pt x="1256" y="0"/>
                  </a:moveTo>
                  <a:cubicBezTo>
                    <a:pt x="998" y="598"/>
                    <a:pt x="827" y="1208"/>
                    <a:pt x="511" y="1742"/>
                  </a:cubicBezTo>
                  <a:cubicBezTo>
                    <a:pt x="0" y="2611"/>
                    <a:pt x="223" y="3356"/>
                    <a:pt x="693" y="4130"/>
                  </a:cubicBezTo>
                  <a:cubicBezTo>
                    <a:pt x="833" y="3878"/>
                    <a:pt x="962" y="3661"/>
                    <a:pt x="1086" y="3432"/>
                  </a:cubicBezTo>
                  <a:lnTo>
                    <a:pt x="1086" y="3444"/>
                  </a:lnTo>
                  <a:cubicBezTo>
                    <a:pt x="1232" y="3250"/>
                    <a:pt x="1391" y="3045"/>
                    <a:pt x="1537" y="2845"/>
                  </a:cubicBezTo>
                  <a:lnTo>
                    <a:pt x="1520" y="2845"/>
                  </a:lnTo>
                  <a:cubicBezTo>
                    <a:pt x="1895" y="1860"/>
                    <a:pt x="1831" y="921"/>
                    <a:pt x="125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16"/>
            <p:cNvSpPr/>
            <p:nvPr/>
          </p:nvSpPr>
          <p:spPr>
            <a:xfrm rot="8962087">
              <a:off x="504477" y="578549"/>
              <a:ext cx="84838" cy="156334"/>
            </a:xfrm>
            <a:custGeom>
              <a:avLst/>
              <a:gdLst/>
              <a:ahLst/>
              <a:cxnLst/>
              <a:rect l="l" t="t" r="r" b="b"/>
              <a:pathLst>
                <a:path w="2054" h="3785" extrusionOk="0">
                  <a:moveTo>
                    <a:pt x="436" y="3758"/>
                  </a:moveTo>
                  <a:cubicBezTo>
                    <a:pt x="432" y="3771"/>
                    <a:pt x="440" y="3779"/>
                    <a:pt x="440" y="3779"/>
                  </a:cubicBezTo>
                  <a:cubicBezTo>
                    <a:pt x="439" y="3772"/>
                    <a:pt x="437" y="3765"/>
                    <a:pt x="436" y="3758"/>
                  </a:cubicBezTo>
                  <a:close/>
                  <a:moveTo>
                    <a:pt x="1244" y="1"/>
                  </a:moveTo>
                  <a:cubicBezTo>
                    <a:pt x="1168" y="247"/>
                    <a:pt x="1127" y="482"/>
                    <a:pt x="1027" y="693"/>
                  </a:cubicBezTo>
                  <a:cubicBezTo>
                    <a:pt x="968" y="810"/>
                    <a:pt x="839" y="892"/>
                    <a:pt x="734" y="986"/>
                  </a:cubicBezTo>
                  <a:lnTo>
                    <a:pt x="751" y="986"/>
                  </a:lnTo>
                  <a:cubicBezTo>
                    <a:pt x="839" y="1362"/>
                    <a:pt x="669" y="1544"/>
                    <a:pt x="305" y="1585"/>
                  </a:cubicBezTo>
                  <a:lnTo>
                    <a:pt x="305" y="1573"/>
                  </a:lnTo>
                  <a:lnTo>
                    <a:pt x="305" y="1573"/>
                  </a:lnTo>
                  <a:cubicBezTo>
                    <a:pt x="288" y="1731"/>
                    <a:pt x="329" y="1925"/>
                    <a:pt x="253" y="2054"/>
                  </a:cubicBezTo>
                  <a:cubicBezTo>
                    <a:pt x="0" y="2517"/>
                    <a:pt x="112" y="2928"/>
                    <a:pt x="358" y="3356"/>
                  </a:cubicBezTo>
                  <a:cubicBezTo>
                    <a:pt x="419" y="3468"/>
                    <a:pt x="412" y="3622"/>
                    <a:pt x="436" y="3758"/>
                  </a:cubicBezTo>
                  <a:lnTo>
                    <a:pt x="436" y="3758"/>
                  </a:lnTo>
                  <a:cubicBezTo>
                    <a:pt x="437" y="3755"/>
                    <a:pt x="438" y="3752"/>
                    <a:pt x="440" y="3749"/>
                  </a:cubicBezTo>
                  <a:cubicBezTo>
                    <a:pt x="552" y="3767"/>
                    <a:pt x="663" y="3779"/>
                    <a:pt x="769" y="3785"/>
                  </a:cubicBezTo>
                  <a:cubicBezTo>
                    <a:pt x="945" y="3362"/>
                    <a:pt x="1109" y="2934"/>
                    <a:pt x="1285" y="2517"/>
                  </a:cubicBezTo>
                  <a:cubicBezTo>
                    <a:pt x="1449" y="2142"/>
                    <a:pt x="1649" y="1778"/>
                    <a:pt x="1784" y="1391"/>
                  </a:cubicBezTo>
                  <a:cubicBezTo>
                    <a:pt x="2054" y="640"/>
                    <a:pt x="2007" y="529"/>
                    <a:pt x="124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16"/>
            <p:cNvSpPr/>
            <p:nvPr/>
          </p:nvSpPr>
          <p:spPr>
            <a:xfrm rot="8962087">
              <a:off x="442824" y="582145"/>
              <a:ext cx="99624" cy="141299"/>
            </a:xfrm>
            <a:custGeom>
              <a:avLst/>
              <a:gdLst/>
              <a:ahLst/>
              <a:cxnLst/>
              <a:rect l="l" t="t" r="r" b="b"/>
              <a:pathLst>
                <a:path w="2412" h="3421" extrusionOk="0">
                  <a:moveTo>
                    <a:pt x="1373" y="0"/>
                  </a:moveTo>
                  <a:cubicBezTo>
                    <a:pt x="1004" y="810"/>
                    <a:pt x="634" y="1620"/>
                    <a:pt x="259" y="2435"/>
                  </a:cubicBezTo>
                  <a:cubicBezTo>
                    <a:pt x="118" y="2734"/>
                    <a:pt x="1" y="3045"/>
                    <a:pt x="165" y="3421"/>
                  </a:cubicBezTo>
                  <a:cubicBezTo>
                    <a:pt x="628" y="3051"/>
                    <a:pt x="1039" y="2728"/>
                    <a:pt x="1444" y="2400"/>
                  </a:cubicBezTo>
                  <a:lnTo>
                    <a:pt x="1444" y="2400"/>
                  </a:lnTo>
                  <a:lnTo>
                    <a:pt x="1591" y="2253"/>
                  </a:lnTo>
                  <a:lnTo>
                    <a:pt x="1585" y="2259"/>
                  </a:lnTo>
                  <a:cubicBezTo>
                    <a:pt x="1626" y="2171"/>
                    <a:pt x="1643" y="2077"/>
                    <a:pt x="1702" y="2001"/>
                  </a:cubicBezTo>
                  <a:cubicBezTo>
                    <a:pt x="2412" y="1086"/>
                    <a:pt x="2318" y="581"/>
                    <a:pt x="137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16"/>
            <p:cNvSpPr/>
            <p:nvPr/>
          </p:nvSpPr>
          <p:spPr>
            <a:xfrm rot="8962087">
              <a:off x="763661" y="742233"/>
              <a:ext cx="55801" cy="137913"/>
            </a:xfrm>
            <a:custGeom>
              <a:avLst/>
              <a:gdLst/>
              <a:ahLst/>
              <a:cxnLst/>
              <a:rect l="l" t="t" r="r" b="b"/>
              <a:pathLst>
                <a:path w="1351" h="3339" extrusionOk="0">
                  <a:moveTo>
                    <a:pt x="265" y="1"/>
                  </a:moveTo>
                  <a:cubicBezTo>
                    <a:pt x="195" y="399"/>
                    <a:pt x="101" y="793"/>
                    <a:pt x="65" y="1197"/>
                  </a:cubicBezTo>
                  <a:cubicBezTo>
                    <a:pt x="1" y="2019"/>
                    <a:pt x="136" y="2770"/>
                    <a:pt x="887" y="3339"/>
                  </a:cubicBezTo>
                  <a:cubicBezTo>
                    <a:pt x="945" y="2987"/>
                    <a:pt x="986" y="2717"/>
                    <a:pt x="1033" y="2447"/>
                  </a:cubicBezTo>
                  <a:cubicBezTo>
                    <a:pt x="1086" y="2159"/>
                    <a:pt x="1157" y="1872"/>
                    <a:pt x="1204" y="1584"/>
                  </a:cubicBezTo>
                  <a:cubicBezTo>
                    <a:pt x="1350" y="693"/>
                    <a:pt x="981" y="112"/>
                    <a:pt x="26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16"/>
            <p:cNvSpPr/>
            <p:nvPr/>
          </p:nvSpPr>
          <p:spPr>
            <a:xfrm rot="8962087">
              <a:off x="709484" y="714616"/>
              <a:ext cx="57453" cy="168436"/>
            </a:xfrm>
            <a:custGeom>
              <a:avLst/>
              <a:gdLst/>
              <a:ahLst/>
              <a:cxnLst/>
              <a:rect l="l" t="t" r="r" b="b"/>
              <a:pathLst>
                <a:path w="1391" h="4078" extrusionOk="0">
                  <a:moveTo>
                    <a:pt x="358" y="0"/>
                  </a:moveTo>
                  <a:lnTo>
                    <a:pt x="358" y="0"/>
                  </a:lnTo>
                  <a:cubicBezTo>
                    <a:pt x="705" y="839"/>
                    <a:pt x="423" y="1549"/>
                    <a:pt x="194" y="2265"/>
                  </a:cubicBezTo>
                  <a:cubicBezTo>
                    <a:pt x="1" y="2904"/>
                    <a:pt x="153" y="3497"/>
                    <a:pt x="452" y="4077"/>
                  </a:cubicBezTo>
                  <a:cubicBezTo>
                    <a:pt x="646" y="3526"/>
                    <a:pt x="804" y="3015"/>
                    <a:pt x="1010" y="2505"/>
                  </a:cubicBezTo>
                  <a:cubicBezTo>
                    <a:pt x="1279" y="1830"/>
                    <a:pt x="1391" y="1150"/>
                    <a:pt x="1326" y="434"/>
                  </a:cubicBezTo>
                  <a:cubicBezTo>
                    <a:pt x="1045" y="317"/>
                    <a:pt x="769" y="182"/>
                    <a:pt x="35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16"/>
            <p:cNvSpPr/>
            <p:nvPr/>
          </p:nvSpPr>
          <p:spPr>
            <a:xfrm rot="8962087">
              <a:off x="145219" y="1216746"/>
              <a:ext cx="100574" cy="74305"/>
            </a:xfrm>
            <a:custGeom>
              <a:avLst/>
              <a:gdLst/>
              <a:ahLst/>
              <a:cxnLst/>
              <a:rect l="l" t="t" r="r" b="b"/>
              <a:pathLst>
                <a:path w="2435" h="1799" extrusionOk="0">
                  <a:moveTo>
                    <a:pt x="1933" y="901"/>
                  </a:moveTo>
                  <a:cubicBezTo>
                    <a:pt x="1936" y="905"/>
                    <a:pt x="1939" y="909"/>
                    <a:pt x="1942" y="913"/>
                  </a:cubicBezTo>
                  <a:lnTo>
                    <a:pt x="1948" y="907"/>
                  </a:lnTo>
                  <a:cubicBezTo>
                    <a:pt x="1943" y="905"/>
                    <a:pt x="1938" y="903"/>
                    <a:pt x="1933" y="901"/>
                  </a:cubicBezTo>
                  <a:close/>
                  <a:moveTo>
                    <a:pt x="1787" y="0"/>
                  </a:moveTo>
                  <a:cubicBezTo>
                    <a:pt x="1092" y="0"/>
                    <a:pt x="685" y="251"/>
                    <a:pt x="382" y="825"/>
                  </a:cubicBezTo>
                  <a:cubicBezTo>
                    <a:pt x="223" y="1124"/>
                    <a:pt x="124" y="1447"/>
                    <a:pt x="0" y="1763"/>
                  </a:cubicBezTo>
                  <a:lnTo>
                    <a:pt x="36" y="1799"/>
                  </a:lnTo>
                  <a:cubicBezTo>
                    <a:pt x="176" y="1763"/>
                    <a:pt x="311" y="1734"/>
                    <a:pt x="440" y="1675"/>
                  </a:cubicBezTo>
                  <a:cubicBezTo>
                    <a:pt x="892" y="1476"/>
                    <a:pt x="1338" y="1265"/>
                    <a:pt x="1795" y="1059"/>
                  </a:cubicBezTo>
                  <a:cubicBezTo>
                    <a:pt x="1753" y="941"/>
                    <a:pt x="1760" y="878"/>
                    <a:pt x="1832" y="878"/>
                  </a:cubicBezTo>
                  <a:cubicBezTo>
                    <a:pt x="1858" y="878"/>
                    <a:pt x="1891" y="885"/>
                    <a:pt x="1933" y="901"/>
                  </a:cubicBezTo>
                  <a:lnTo>
                    <a:pt x="1933" y="901"/>
                  </a:lnTo>
                  <a:cubicBezTo>
                    <a:pt x="1792" y="715"/>
                    <a:pt x="1929" y="661"/>
                    <a:pt x="2081" y="616"/>
                  </a:cubicBezTo>
                  <a:lnTo>
                    <a:pt x="2081" y="616"/>
                  </a:lnTo>
                  <a:lnTo>
                    <a:pt x="2077" y="619"/>
                  </a:lnTo>
                  <a:lnTo>
                    <a:pt x="2089" y="614"/>
                  </a:lnTo>
                  <a:lnTo>
                    <a:pt x="2089" y="614"/>
                  </a:lnTo>
                  <a:cubicBezTo>
                    <a:pt x="2086" y="614"/>
                    <a:pt x="2083" y="615"/>
                    <a:pt x="2081" y="616"/>
                  </a:cubicBezTo>
                  <a:lnTo>
                    <a:pt x="2081" y="616"/>
                  </a:lnTo>
                  <a:lnTo>
                    <a:pt x="2235" y="467"/>
                  </a:lnTo>
                  <a:lnTo>
                    <a:pt x="2224" y="473"/>
                  </a:lnTo>
                  <a:lnTo>
                    <a:pt x="2224" y="473"/>
                  </a:lnTo>
                  <a:lnTo>
                    <a:pt x="2382" y="320"/>
                  </a:lnTo>
                  <a:lnTo>
                    <a:pt x="2370" y="326"/>
                  </a:lnTo>
                  <a:cubicBezTo>
                    <a:pt x="2388" y="238"/>
                    <a:pt x="2411" y="144"/>
                    <a:pt x="2435" y="56"/>
                  </a:cubicBezTo>
                  <a:cubicBezTo>
                    <a:pt x="2194" y="19"/>
                    <a:pt x="1980" y="0"/>
                    <a:pt x="178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16"/>
            <p:cNvSpPr/>
            <p:nvPr/>
          </p:nvSpPr>
          <p:spPr>
            <a:xfrm rot="8962087">
              <a:off x="210666" y="668558"/>
              <a:ext cx="52166" cy="164801"/>
            </a:xfrm>
            <a:custGeom>
              <a:avLst/>
              <a:gdLst/>
              <a:ahLst/>
              <a:cxnLst/>
              <a:rect l="l" t="t" r="r" b="b"/>
              <a:pathLst>
                <a:path w="1263" h="3990" extrusionOk="0">
                  <a:moveTo>
                    <a:pt x="822" y="1"/>
                  </a:moveTo>
                  <a:lnTo>
                    <a:pt x="822" y="1"/>
                  </a:lnTo>
                  <a:cubicBezTo>
                    <a:pt x="863" y="757"/>
                    <a:pt x="746" y="1485"/>
                    <a:pt x="394" y="2171"/>
                  </a:cubicBezTo>
                  <a:cubicBezTo>
                    <a:pt x="306" y="2341"/>
                    <a:pt x="247" y="2547"/>
                    <a:pt x="259" y="2729"/>
                  </a:cubicBezTo>
                  <a:cubicBezTo>
                    <a:pt x="271" y="3157"/>
                    <a:pt x="1" y="3597"/>
                    <a:pt x="341" y="3990"/>
                  </a:cubicBezTo>
                  <a:lnTo>
                    <a:pt x="353" y="3978"/>
                  </a:lnTo>
                  <a:cubicBezTo>
                    <a:pt x="411" y="3450"/>
                    <a:pt x="857" y="3462"/>
                    <a:pt x="1215" y="3356"/>
                  </a:cubicBezTo>
                  <a:lnTo>
                    <a:pt x="1239" y="3092"/>
                  </a:lnTo>
                  <a:cubicBezTo>
                    <a:pt x="1198" y="2951"/>
                    <a:pt x="1115" y="2805"/>
                    <a:pt x="1121" y="2664"/>
                  </a:cubicBezTo>
                  <a:cubicBezTo>
                    <a:pt x="1139" y="2359"/>
                    <a:pt x="1262" y="2036"/>
                    <a:pt x="1215" y="1743"/>
                  </a:cubicBezTo>
                  <a:cubicBezTo>
                    <a:pt x="1127" y="1156"/>
                    <a:pt x="963" y="581"/>
                    <a:pt x="8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16"/>
            <p:cNvSpPr/>
            <p:nvPr/>
          </p:nvSpPr>
          <p:spPr>
            <a:xfrm rot="8962087">
              <a:off x="827918" y="761677"/>
              <a:ext cx="59188" cy="116352"/>
            </a:xfrm>
            <a:custGeom>
              <a:avLst/>
              <a:gdLst/>
              <a:ahLst/>
              <a:cxnLst/>
              <a:rect l="l" t="t" r="r" b="b"/>
              <a:pathLst>
                <a:path w="1433" h="2817" extrusionOk="0">
                  <a:moveTo>
                    <a:pt x="581" y="0"/>
                  </a:moveTo>
                  <a:lnTo>
                    <a:pt x="581" y="0"/>
                  </a:lnTo>
                  <a:cubicBezTo>
                    <a:pt x="1" y="1256"/>
                    <a:pt x="177" y="2106"/>
                    <a:pt x="1145" y="2816"/>
                  </a:cubicBezTo>
                  <a:cubicBezTo>
                    <a:pt x="1203" y="2312"/>
                    <a:pt x="1250" y="1842"/>
                    <a:pt x="1338" y="1373"/>
                  </a:cubicBezTo>
                  <a:cubicBezTo>
                    <a:pt x="1432" y="763"/>
                    <a:pt x="1151" y="247"/>
                    <a:pt x="58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16"/>
            <p:cNvSpPr/>
            <p:nvPr/>
          </p:nvSpPr>
          <p:spPr>
            <a:xfrm rot="8962087">
              <a:off x="37975" y="1301189"/>
              <a:ext cx="100822" cy="72983"/>
            </a:xfrm>
            <a:custGeom>
              <a:avLst/>
              <a:gdLst/>
              <a:ahLst/>
              <a:cxnLst/>
              <a:rect l="l" t="t" r="r" b="b"/>
              <a:pathLst>
                <a:path w="2441" h="1767" extrusionOk="0">
                  <a:moveTo>
                    <a:pt x="733" y="593"/>
                  </a:moveTo>
                  <a:lnTo>
                    <a:pt x="728" y="599"/>
                  </a:lnTo>
                  <a:cubicBezTo>
                    <a:pt x="730" y="599"/>
                    <a:pt x="733" y="599"/>
                    <a:pt x="736" y="599"/>
                  </a:cubicBezTo>
                  <a:lnTo>
                    <a:pt x="736" y="599"/>
                  </a:lnTo>
                  <a:cubicBezTo>
                    <a:pt x="735" y="597"/>
                    <a:pt x="734" y="595"/>
                    <a:pt x="733" y="593"/>
                  </a:cubicBezTo>
                  <a:close/>
                  <a:moveTo>
                    <a:pt x="6" y="1473"/>
                  </a:moveTo>
                  <a:lnTo>
                    <a:pt x="0" y="1479"/>
                  </a:lnTo>
                  <a:lnTo>
                    <a:pt x="6" y="1473"/>
                  </a:lnTo>
                  <a:close/>
                  <a:moveTo>
                    <a:pt x="2329" y="1"/>
                  </a:moveTo>
                  <a:cubicBezTo>
                    <a:pt x="1965" y="227"/>
                    <a:pt x="1672" y="619"/>
                    <a:pt x="1211" y="619"/>
                  </a:cubicBezTo>
                  <a:cubicBezTo>
                    <a:pt x="1146" y="619"/>
                    <a:pt x="1076" y="611"/>
                    <a:pt x="1003" y="593"/>
                  </a:cubicBezTo>
                  <a:cubicBezTo>
                    <a:pt x="912" y="593"/>
                    <a:pt x="826" y="599"/>
                    <a:pt x="736" y="599"/>
                  </a:cubicBezTo>
                  <a:lnTo>
                    <a:pt x="736" y="599"/>
                  </a:lnTo>
                  <a:cubicBezTo>
                    <a:pt x="843" y="883"/>
                    <a:pt x="726" y="1022"/>
                    <a:pt x="440" y="1039"/>
                  </a:cubicBezTo>
                  <a:lnTo>
                    <a:pt x="440" y="1039"/>
                  </a:lnTo>
                  <a:lnTo>
                    <a:pt x="293" y="1186"/>
                  </a:lnTo>
                  <a:lnTo>
                    <a:pt x="147" y="1333"/>
                  </a:lnTo>
                  <a:lnTo>
                    <a:pt x="6" y="1473"/>
                  </a:lnTo>
                  <a:lnTo>
                    <a:pt x="6" y="1473"/>
                  </a:lnTo>
                  <a:cubicBezTo>
                    <a:pt x="87" y="1682"/>
                    <a:pt x="248" y="1767"/>
                    <a:pt x="442" y="1767"/>
                  </a:cubicBezTo>
                  <a:cubicBezTo>
                    <a:pt x="472" y="1767"/>
                    <a:pt x="503" y="1765"/>
                    <a:pt x="534" y="1761"/>
                  </a:cubicBezTo>
                  <a:cubicBezTo>
                    <a:pt x="834" y="1726"/>
                    <a:pt x="1146" y="1669"/>
                    <a:pt x="1452" y="1617"/>
                  </a:cubicBezTo>
                  <a:lnTo>
                    <a:pt x="1452" y="1617"/>
                  </a:lnTo>
                  <a:cubicBezTo>
                    <a:pt x="1451" y="1618"/>
                    <a:pt x="1450" y="1619"/>
                    <a:pt x="1449" y="1620"/>
                  </a:cubicBezTo>
                  <a:lnTo>
                    <a:pt x="1467" y="1614"/>
                  </a:lnTo>
                  <a:lnTo>
                    <a:pt x="1467" y="1614"/>
                  </a:lnTo>
                  <a:cubicBezTo>
                    <a:pt x="1462" y="1615"/>
                    <a:pt x="1457" y="1616"/>
                    <a:pt x="1452" y="1617"/>
                  </a:cubicBezTo>
                  <a:lnTo>
                    <a:pt x="1452" y="1617"/>
                  </a:lnTo>
                  <a:cubicBezTo>
                    <a:pt x="1863" y="1143"/>
                    <a:pt x="2440" y="756"/>
                    <a:pt x="23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16"/>
            <p:cNvSpPr/>
            <p:nvPr/>
          </p:nvSpPr>
          <p:spPr>
            <a:xfrm rot="8962087">
              <a:off x="403850" y="440808"/>
              <a:ext cx="116352" cy="53777"/>
            </a:xfrm>
            <a:custGeom>
              <a:avLst/>
              <a:gdLst/>
              <a:ahLst/>
              <a:cxnLst/>
              <a:rect l="l" t="t" r="r" b="b"/>
              <a:pathLst>
                <a:path w="2817" h="1302" extrusionOk="0">
                  <a:moveTo>
                    <a:pt x="382" y="1"/>
                  </a:moveTo>
                  <a:cubicBezTo>
                    <a:pt x="259" y="1"/>
                    <a:pt x="132" y="11"/>
                    <a:pt x="1" y="34"/>
                  </a:cubicBezTo>
                  <a:cubicBezTo>
                    <a:pt x="758" y="973"/>
                    <a:pt x="1714" y="1278"/>
                    <a:pt x="2817" y="1301"/>
                  </a:cubicBezTo>
                  <a:cubicBezTo>
                    <a:pt x="2435" y="920"/>
                    <a:pt x="2318" y="275"/>
                    <a:pt x="1667" y="187"/>
                  </a:cubicBezTo>
                  <a:cubicBezTo>
                    <a:pt x="1250" y="136"/>
                    <a:pt x="841" y="1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16"/>
            <p:cNvSpPr/>
            <p:nvPr/>
          </p:nvSpPr>
          <p:spPr>
            <a:xfrm rot="8962087">
              <a:off x="-43708" y="485760"/>
              <a:ext cx="66210" cy="87770"/>
            </a:xfrm>
            <a:custGeom>
              <a:avLst/>
              <a:gdLst/>
              <a:ahLst/>
              <a:cxnLst/>
              <a:rect l="l" t="t" r="r" b="b"/>
              <a:pathLst>
                <a:path w="1603" h="2125" extrusionOk="0">
                  <a:moveTo>
                    <a:pt x="6" y="1"/>
                  </a:moveTo>
                  <a:cubicBezTo>
                    <a:pt x="0" y="54"/>
                    <a:pt x="0" y="101"/>
                    <a:pt x="6" y="148"/>
                  </a:cubicBezTo>
                  <a:cubicBezTo>
                    <a:pt x="77" y="869"/>
                    <a:pt x="194" y="1573"/>
                    <a:pt x="722" y="2125"/>
                  </a:cubicBezTo>
                  <a:cubicBezTo>
                    <a:pt x="857" y="1802"/>
                    <a:pt x="998" y="1468"/>
                    <a:pt x="1127" y="1139"/>
                  </a:cubicBezTo>
                  <a:cubicBezTo>
                    <a:pt x="1262" y="805"/>
                    <a:pt x="1602" y="511"/>
                    <a:pt x="1385" y="101"/>
                  </a:cubicBezTo>
                  <a:cubicBezTo>
                    <a:pt x="1342" y="86"/>
                    <a:pt x="1319" y="68"/>
                    <a:pt x="1302" y="68"/>
                  </a:cubicBezTo>
                  <a:cubicBezTo>
                    <a:pt x="1298" y="68"/>
                    <a:pt x="1294" y="69"/>
                    <a:pt x="1291" y="71"/>
                  </a:cubicBezTo>
                  <a:cubicBezTo>
                    <a:pt x="1103" y="118"/>
                    <a:pt x="927" y="200"/>
                    <a:pt x="746" y="218"/>
                  </a:cubicBezTo>
                  <a:cubicBezTo>
                    <a:pt x="743" y="218"/>
                    <a:pt x="741" y="218"/>
                    <a:pt x="739" y="218"/>
                  </a:cubicBezTo>
                  <a:cubicBezTo>
                    <a:pt x="647" y="218"/>
                    <a:pt x="544" y="105"/>
                    <a:pt x="446" y="42"/>
                  </a:cubicBezTo>
                  <a:cubicBezTo>
                    <a:pt x="300" y="24"/>
                    <a:pt x="153" y="19"/>
                    <a:pt x="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16"/>
            <p:cNvSpPr/>
            <p:nvPr/>
          </p:nvSpPr>
          <p:spPr>
            <a:xfrm rot="8962087">
              <a:off x="895655" y="781368"/>
              <a:ext cx="57247" cy="127463"/>
            </a:xfrm>
            <a:custGeom>
              <a:avLst/>
              <a:gdLst/>
              <a:ahLst/>
              <a:cxnLst/>
              <a:rect l="l" t="t" r="r" b="b"/>
              <a:pathLst>
                <a:path w="1386" h="3086" extrusionOk="0">
                  <a:moveTo>
                    <a:pt x="89" y="0"/>
                  </a:moveTo>
                  <a:cubicBezTo>
                    <a:pt x="1" y="1144"/>
                    <a:pt x="458" y="2053"/>
                    <a:pt x="1063" y="3086"/>
                  </a:cubicBezTo>
                  <a:cubicBezTo>
                    <a:pt x="1092" y="2746"/>
                    <a:pt x="1074" y="2570"/>
                    <a:pt x="1121" y="2417"/>
                  </a:cubicBezTo>
                  <a:cubicBezTo>
                    <a:pt x="1385" y="1648"/>
                    <a:pt x="1227" y="997"/>
                    <a:pt x="646" y="428"/>
                  </a:cubicBezTo>
                  <a:cubicBezTo>
                    <a:pt x="558" y="329"/>
                    <a:pt x="464" y="223"/>
                    <a:pt x="376" y="123"/>
                  </a:cubicBezTo>
                  <a:cubicBezTo>
                    <a:pt x="294" y="94"/>
                    <a:pt x="212" y="59"/>
                    <a:pt x="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16"/>
            <p:cNvSpPr/>
            <p:nvPr/>
          </p:nvSpPr>
          <p:spPr>
            <a:xfrm rot="8962087">
              <a:off x="110915" y="1171500"/>
              <a:ext cx="127711" cy="33869"/>
            </a:xfrm>
            <a:custGeom>
              <a:avLst/>
              <a:gdLst/>
              <a:ahLst/>
              <a:cxnLst/>
              <a:rect l="l" t="t" r="r" b="b"/>
              <a:pathLst>
                <a:path w="3092" h="820" extrusionOk="0">
                  <a:moveTo>
                    <a:pt x="3086" y="411"/>
                  </a:moveTo>
                  <a:cubicBezTo>
                    <a:pt x="3082" y="420"/>
                    <a:pt x="3078" y="429"/>
                    <a:pt x="3074" y="439"/>
                  </a:cubicBezTo>
                  <a:lnTo>
                    <a:pt x="3074" y="439"/>
                  </a:lnTo>
                  <a:cubicBezTo>
                    <a:pt x="3080" y="433"/>
                    <a:pt x="3086" y="428"/>
                    <a:pt x="3092" y="423"/>
                  </a:cubicBezTo>
                  <a:lnTo>
                    <a:pt x="3086" y="411"/>
                  </a:lnTo>
                  <a:close/>
                  <a:moveTo>
                    <a:pt x="924" y="1"/>
                  </a:moveTo>
                  <a:cubicBezTo>
                    <a:pt x="625" y="1"/>
                    <a:pt x="322" y="42"/>
                    <a:pt x="13" y="138"/>
                  </a:cubicBezTo>
                  <a:lnTo>
                    <a:pt x="13" y="138"/>
                  </a:lnTo>
                  <a:cubicBezTo>
                    <a:pt x="12" y="137"/>
                    <a:pt x="12" y="136"/>
                    <a:pt x="12" y="136"/>
                  </a:cubicBezTo>
                  <a:lnTo>
                    <a:pt x="0" y="141"/>
                  </a:lnTo>
                  <a:cubicBezTo>
                    <a:pt x="4" y="140"/>
                    <a:pt x="9" y="139"/>
                    <a:pt x="13" y="138"/>
                  </a:cubicBezTo>
                  <a:lnTo>
                    <a:pt x="13" y="138"/>
                  </a:lnTo>
                  <a:cubicBezTo>
                    <a:pt x="29" y="196"/>
                    <a:pt x="18" y="277"/>
                    <a:pt x="59" y="311"/>
                  </a:cubicBezTo>
                  <a:cubicBezTo>
                    <a:pt x="391" y="625"/>
                    <a:pt x="1249" y="819"/>
                    <a:pt x="1982" y="819"/>
                  </a:cubicBezTo>
                  <a:cubicBezTo>
                    <a:pt x="2388" y="819"/>
                    <a:pt x="2755" y="760"/>
                    <a:pt x="2975" y="628"/>
                  </a:cubicBezTo>
                  <a:cubicBezTo>
                    <a:pt x="3026" y="597"/>
                    <a:pt x="3046" y="508"/>
                    <a:pt x="3074" y="439"/>
                  </a:cubicBezTo>
                  <a:lnTo>
                    <a:pt x="3074" y="439"/>
                  </a:lnTo>
                  <a:cubicBezTo>
                    <a:pt x="3042" y="468"/>
                    <a:pt x="3005" y="506"/>
                    <a:pt x="2984" y="506"/>
                  </a:cubicBezTo>
                  <a:cubicBezTo>
                    <a:pt x="2983" y="506"/>
                    <a:pt x="2982" y="505"/>
                    <a:pt x="2981" y="505"/>
                  </a:cubicBezTo>
                  <a:cubicBezTo>
                    <a:pt x="2311" y="230"/>
                    <a:pt x="1630" y="1"/>
                    <a:pt x="9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16"/>
            <p:cNvSpPr/>
            <p:nvPr/>
          </p:nvSpPr>
          <p:spPr>
            <a:xfrm rot="8962087">
              <a:off x="93502" y="1276623"/>
              <a:ext cx="98550" cy="63029"/>
            </a:xfrm>
            <a:custGeom>
              <a:avLst/>
              <a:gdLst/>
              <a:ahLst/>
              <a:cxnLst/>
              <a:rect l="l" t="t" r="r" b="b"/>
              <a:pathLst>
                <a:path w="2386" h="1526" extrusionOk="0">
                  <a:moveTo>
                    <a:pt x="584" y="669"/>
                  </a:moveTo>
                  <a:lnTo>
                    <a:pt x="573" y="675"/>
                  </a:lnTo>
                  <a:cubicBezTo>
                    <a:pt x="576" y="677"/>
                    <a:pt x="580" y="679"/>
                    <a:pt x="584" y="680"/>
                  </a:cubicBezTo>
                  <a:lnTo>
                    <a:pt x="584" y="680"/>
                  </a:lnTo>
                  <a:cubicBezTo>
                    <a:pt x="584" y="677"/>
                    <a:pt x="584" y="673"/>
                    <a:pt x="584" y="669"/>
                  </a:cubicBezTo>
                  <a:close/>
                  <a:moveTo>
                    <a:pt x="438" y="816"/>
                  </a:moveTo>
                  <a:lnTo>
                    <a:pt x="426" y="822"/>
                  </a:lnTo>
                  <a:lnTo>
                    <a:pt x="440" y="822"/>
                  </a:lnTo>
                  <a:cubicBezTo>
                    <a:pt x="439" y="820"/>
                    <a:pt x="438" y="818"/>
                    <a:pt x="438" y="816"/>
                  </a:cubicBezTo>
                  <a:close/>
                  <a:moveTo>
                    <a:pt x="291" y="962"/>
                  </a:moveTo>
                  <a:lnTo>
                    <a:pt x="279" y="968"/>
                  </a:lnTo>
                  <a:cubicBezTo>
                    <a:pt x="288" y="972"/>
                    <a:pt x="296" y="976"/>
                    <a:pt x="304" y="979"/>
                  </a:cubicBezTo>
                  <a:lnTo>
                    <a:pt x="304" y="979"/>
                  </a:lnTo>
                  <a:cubicBezTo>
                    <a:pt x="300" y="974"/>
                    <a:pt x="295" y="968"/>
                    <a:pt x="291" y="962"/>
                  </a:cubicBezTo>
                  <a:close/>
                  <a:moveTo>
                    <a:pt x="1615" y="1264"/>
                  </a:moveTo>
                  <a:lnTo>
                    <a:pt x="1611" y="1267"/>
                  </a:lnTo>
                  <a:lnTo>
                    <a:pt x="1615" y="1264"/>
                  </a:lnTo>
                  <a:close/>
                  <a:moveTo>
                    <a:pt x="2274" y="0"/>
                  </a:moveTo>
                  <a:cubicBezTo>
                    <a:pt x="1998" y="135"/>
                    <a:pt x="1728" y="282"/>
                    <a:pt x="1441" y="399"/>
                  </a:cubicBezTo>
                  <a:cubicBezTo>
                    <a:pt x="1209" y="484"/>
                    <a:pt x="1031" y="722"/>
                    <a:pt x="774" y="722"/>
                  </a:cubicBezTo>
                  <a:cubicBezTo>
                    <a:pt x="715" y="722"/>
                    <a:pt x="653" y="710"/>
                    <a:pt x="584" y="680"/>
                  </a:cubicBezTo>
                  <a:lnTo>
                    <a:pt x="584" y="680"/>
                  </a:lnTo>
                  <a:cubicBezTo>
                    <a:pt x="584" y="729"/>
                    <a:pt x="585" y="773"/>
                    <a:pt x="590" y="822"/>
                  </a:cubicBezTo>
                  <a:lnTo>
                    <a:pt x="440" y="822"/>
                  </a:lnTo>
                  <a:cubicBezTo>
                    <a:pt x="480" y="932"/>
                    <a:pt x="478" y="1004"/>
                    <a:pt x="404" y="1004"/>
                  </a:cubicBezTo>
                  <a:cubicBezTo>
                    <a:pt x="379" y="1004"/>
                    <a:pt x="346" y="996"/>
                    <a:pt x="304" y="979"/>
                  </a:cubicBezTo>
                  <a:lnTo>
                    <a:pt x="304" y="979"/>
                  </a:lnTo>
                  <a:cubicBezTo>
                    <a:pt x="441" y="1165"/>
                    <a:pt x="293" y="1210"/>
                    <a:pt x="144" y="1262"/>
                  </a:cubicBezTo>
                  <a:lnTo>
                    <a:pt x="144" y="1262"/>
                  </a:lnTo>
                  <a:lnTo>
                    <a:pt x="150" y="1256"/>
                  </a:lnTo>
                  <a:lnTo>
                    <a:pt x="144" y="1262"/>
                  </a:lnTo>
                  <a:lnTo>
                    <a:pt x="144" y="1262"/>
                  </a:lnTo>
                  <a:lnTo>
                    <a:pt x="0" y="1406"/>
                  </a:lnTo>
                  <a:lnTo>
                    <a:pt x="0" y="1406"/>
                  </a:lnTo>
                  <a:lnTo>
                    <a:pt x="3" y="1402"/>
                  </a:lnTo>
                  <a:cubicBezTo>
                    <a:pt x="117" y="1442"/>
                    <a:pt x="242" y="1526"/>
                    <a:pt x="356" y="1526"/>
                  </a:cubicBezTo>
                  <a:cubicBezTo>
                    <a:pt x="360" y="1526"/>
                    <a:pt x="363" y="1526"/>
                    <a:pt x="367" y="1526"/>
                  </a:cubicBezTo>
                  <a:cubicBezTo>
                    <a:pt x="737" y="1502"/>
                    <a:pt x="1101" y="1444"/>
                    <a:pt x="1470" y="1402"/>
                  </a:cubicBezTo>
                  <a:lnTo>
                    <a:pt x="1470" y="1402"/>
                  </a:lnTo>
                  <a:cubicBezTo>
                    <a:pt x="1470" y="1402"/>
                    <a:pt x="1453" y="1408"/>
                    <a:pt x="1464" y="1414"/>
                  </a:cubicBezTo>
                  <a:lnTo>
                    <a:pt x="1611" y="1267"/>
                  </a:lnTo>
                  <a:lnTo>
                    <a:pt x="1763" y="1115"/>
                  </a:lnTo>
                  <a:lnTo>
                    <a:pt x="1762" y="1117"/>
                  </a:lnTo>
                  <a:lnTo>
                    <a:pt x="1762" y="1117"/>
                  </a:lnTo>
                  <a:lnTo>
                    <a:pt x="1904" y="974"/>
                  </a:lnTo>
                  <a:lnTo>
                    <a:pt x="1904" y="974"/>
                  </a:lnTo>
                  <a:cubicBezTo>
                    <a:pt x="1998" y="822"/>
                    <a:pt x="2098" y="675"/>
                    <a:pt x="2198" y="528"/>
                  </a:cubicBezTo>
                  <a:lnTo>
                    <a:pt x="2198" y="528"/>
                  </a:lnTo>
                  <a:lnTo>
                    <a:pt x="2186" y="534"/>
                  </a:lnTo>
                  <a:cubicBezTo>
                    <a:pt x="2256" y="405"/>
                    <a:pt x="2321" y="264"/>
                    <a:pt x="2385" y="135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16"/>
            <p:cNvSpPr/>
            <p:nvPr/>
          </p:nvSpPr>
          <p:spPr>
            <a:xfrm rot="8962087">
              <a:off x="464209" y="977672"/>
              <a:ext cx="34447" cy="130891"/>
            </a:xfrm>
            <a:custGeom>
              <a:avLst/>
              <a:gdLst/>
              <a:ahLst/>
              <a:cxnLst/>
              <a:rect l="l" t="t" r="r" b="b"/>
              <a:pathLst>
                <a:path w="834" h="3169" extrusionOk="0">
                  <a:moveTo>
                    <a:pt x="734" y="1"/>
                  </a:moveTo>
                  <a:lnTo>
                    <a:pt x="734" y="1"/>
                  </a:lnTo>
                  <a:cubicBezTo>
                    <a:pt x="735" y="12"/>
                    <a:pt x="736" y="24"/>
                    <a:pt x="736" y="36"/>
                  </a:cubicBezTo>
                  <a:lnTo>
                    <a:pt x="736" y="36"/>
                  </a:lnTo>
                  <a:cubicBezTo>
                    <a:pt x="741" y="26"/>
                    <a:pt x="747" y="16"/>
                    <a:pt x="752" y="6"/>
                  </a:cubicBezTo>
                  <a:lnTo>
                    <a:pt x="734" y="1"/>
                  </a:lnTo>
                  <a:close/>
                  <a:moveTo>
                    <a:pt x="736" y="36"/>
                  </a:moveTo>
                  <a:lnTo>
                    <a:pt x="736" y="36"/>
                  </a:lnTo>
                  <a:cubicBezTo>
                    <a:pt x="605" y="283"/>
                    <a:pt x="455" y="515"/>
                    <a:pt x="365" y="775"/>
                  </a:cubicBezTo>
                  <a:cubicBezTo>
                    <a:pt x="206" y="1215"/>
                    <a:pt x="1" y="1678"/>
                    <a:pt x="13" y="2124"/>
                  </a:cubicBezTo>
                  <a:cubicBezTo>
                    <a:pt x="18" y="2476"/>
                    <a:pt x="324" y="2822"/>
                    <a:pt x="494" y="3168"/>
                  </a:cubicBezTo>
                  <a:cubicBezTo>
                    <a:pt x="546" y="3151"/>
                    <a:pt x="605" y="3139"/>
                    <a:pt x="658" y="3121"/>
                  </a:cubicBezTo>
                  <a:cubicBezTo>
                    <a:pt x="705" y="2611"/>
                    <a:pt x="805" y="2089"/>
                    <a:pt x="816" y="1567"/>
                  </a:cubicBezTo>
                  <a:cubicBezTo>
                    <a:pt x="834" y="1062"/>
                    <a:pt x="767" y="546"/>
                    <a:pt x="736" y="3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16"/>
            <p:cNvSpPr/>
            <p:nvPr/>
          </p:nvSpPr>
          <p:spPr>
            <a:xfrm rot="8962087">
              <a:off x="2982" y="1379245"/>
              <a:ext cx="62575" cy="108794"/>
            </a:xfrm>
            <a:custGeom>
              <a:avLst/>
              <a:gdLst/>
              <a:ahLst/>
              <a:cxnLst/>
              <a:rect l="l" t="t" r="r" b="b"/>
              <a:pathLst>
                <a:path w="1515" h="2634" extrusionOk="0">
                  <a:moveTo>
                    <a:pt x="1022" y="0"/>
                  </a:moveTo>
                  <a:cubicBezTo>
                    <a:pt x="1075" y="194"/>
                    <a:pt x="1221" y="446"/>
                    <a:pt x="1145" y="593"/>
                  </a:cubicBezTo>
                  <a:cubicBezTo>
                    <a:pt x="904" y="1097"/>
                    <a:pt x="588" y="1572"/>
                    <a:pt x="294" y="2065"/>
                  </a:cubicBezTo>
                  <a:lnTo>
                    <a:pt x="306" y="2059"/>
                  </a:lnTo>
                  <a:lnTo>
                    <a:pt x="148" y="2212"/>
                  </a:lnTo>
                  <a:lnTo>
                    <a:pt x="148" y="2212"/>
                  </a:lnTo>
                  <a:lnTo>
                    <a:pt x="159" y="2206"/>
                  </a:lnTo>
                  <a:lnTo>
                    <a:pt x="1" y="2358"/>
                  </a:lnTo>
                  <a:lnTo>
                    <a:pt x="13" y="2353"/>
                  </a:lnTo>
                  <a:lnTo>
                    <a:pt x="13" y="2628"/>
                  </a:lnTo>
                  <a:cubicBezTo>
                    <a:pt x="134" y="2628"/>
                    <a:pt x="250" y="2633"/>
                    <a:pt x="362" y="2633"/>
                  </a:cubicBezTo>
                  <a:cubicBezTo>
                    <a:pt x="419" y="2633"/>
                    <a:pt x="474" y="2632"/>
                    <a:pt x="529" y="2628"/>
                  </a:cubicBezTo>
                  <a:cubicBezTo>
                    <a:pt x="1133" y="2593"/>
                    <a:pt x="1262" y="2446"/>
                    <a:pt x="1303" y="1830"/>
                  </a:cubicBezTo>
                  <a:cubicBezTo>
                    <a:pt x="1333" y="1379"/>
                    <a:pt x="1344" y="915"/>
                    <a:pt x="1432" y="469"/>
                  </a:cubicBezTo>
                  <a:cubicBezTo>
                    <a:pt x="1514" y="76"/>
                    <a:pt x="1338" y="0"/>
                    <a:pt x="102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16"/>
            <p:cNvSpPr/>
            <p:nvPr/>
          </p:nvSpPr>
          <p:spPr>
            <a:xfrm rot="8962087">
              <a:off x="148898" y="348312"/>
              <a:ext cx="90909" cy="125563"/>
            </a:xfrm>
            <a:custGeom>
              <a:avLst/>
              <a:gdLst/>
              <a:ahLst/>
              <a:cxnLst/>
              <a:rect l="l" t="t" r="r" b="b"/>
              <a:pathLst>
                <a:path w="2201" h="3040" extrusionOk="0">
                  <a:moveTo>
                    <a:pt x="89" y="1"/>
                  </a:moveTo>
                  <a:cubicBezTo>
                    <a:pt x="59" y="42"/>
                    <a:pt x="30" y="77"/>
                    <a:pt x="1" y="124"/>
                  </a:cubicBezTo>
                  <a:cubicBezTo>
                    <a:pt x="300" y="587"/>
                    <a:pt x="617" y="1039"/>
                    <a:pt x="904" y="1514"/>
                  </a:cubicBezTo>
                  <a:cubicBezTo>
                    <a:pt x="1198" y="2013"/>
                    <a:pt x="1461" y="2535"/>
                    <a:pt x="1737" y="3040"/>
                  </a:cubicBezTo>
                  <a:lnTo>
                    <a:pt x="2201" y="2887"/>
                  </a:lnTo>
                  <a:cubicBezTo>
                    <a:pt x="1737" y="1972"/>
                    <a:pt x="1057" y="1156"/>
                    <a:pt x="816" y="136"/>
                  </a:cubicBezTo>
                  <a:cubicBezTo>
                    <a:pt x="564" y="89"/>
                    <a:pt x="323" y="42"/>
                    <a:pt x="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16"/>
            <p:cNvSpPr/>
            <p:nvPr/>
          </p:nvSpPr>
          <p:spPr>
            <a:xfrm rot="8962087">
              <a:off x="472942" y="961467"/>
              <a:ext cx="83888" cy="48077"/>
            </a:xfrm>
            <a:custGeom>
              <a:avLst/>
              <a:gdLst/>
              <a:ahLst/>
              <a:cxnLst/>
              <a:rect l="l" t="t" r="r" b="b"/>
              <a:pathLst>
                <a:path w="2031" h="1164" extrusionOk="0">
                  <a:moveTo>
                    <a:pt x="753" y="0"/>
                  </a:moveTo>
                  <a:cubicBezTo>
                    <a:pt x="546" y="0"/>
                    <a:pt x="301" y="32"/>
                    <a:pt x="1" y="88"/>
                  </a:cubicBezTo>
                  <a:cubicBezTo>
                    <a:pt x="571" y="536"/>
                    <a:pt x="1011" y="1163"/>
                    <a:pt x="1787" y="1163"/>
                  </a:cubicBezTo>
                  <a:cubicBezTo>
                    <a:pt x="1861" y="1163"/>
                    <a:pt x="1937" y="1158"/>
                    <a:pt x="2017" y="1146"/>
                  </a:cubicBezTo>
                  <a:lnTo>
                    <a:pt x="2017" y="1146"/>
                  </a:lnTo>
                  <a:cubicBezTo>
                    <a:pt x="2018" y="1147"/>
                    <a:pt x="2018" y="1148"/>
                    <a:pt x="2019" y="1150"/>
                  </a:cubicBezTo>
                  <a:lnTo>
                    <a:pt x="2030" y="1144"/>
                  </a:lnTo>
                  <a:lnTo>
                    <a:pt x="2030" y="1144"/>
                  </a:lnTo>
                  <a:cubicBezTo>
                    <a:pt x="2026" y="1144"/>
                    <a:pt x="2021" y="1145"/>
                    <a:pt x="2017" y="1146"/>
                  </a:cubicBezTo>
                  <a:lnTo>
                    <a:pt x="2017" y="1146"/>
                  </a:lnTo>
                  <a:cubicBezTo>
                    <a:pt x="1663" y="305"/>
                    <a:pt x="1395" y="0"/>
                    <a:pt x="7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16"/>
            <p:cNvSpPr/>
            <p:nvPr/>
          </p:nvSpPr>
          <p:spPr>
            <a:xfrm rot="8962087">
              <a:off x="238952" y="669122"/>
              <a:ext cx="89463" cy="49234"/>
            </a:xfrm>
            <a:custGeom>
              <a:avLst/>
              <a:gdLst/>
              <a:ahLst/>
              <a:cxnLst/>
              <a:rect l="l" t="t" r="r" b="b"/>
              <a:pathLst>
                <a:path w="2166" h="1192" extrusionOk="0">
                  <a:moveTo>
                    <a:pt x="0" y="1"/>
                  </a:moveTo>
                  <a:cubicBezTo>
                    <a:pt x="94" y="241"/>
                    <a:pt x="182" y="482"/>
                    <a:pt x="276" y="728"/>
                  </a:cubicBezTo>
                  <a:cubicBezTo>
                    <a:pt x="404" y="728"/>
                    <a:pt x="531" y="718"/>
                    <a:pt x="658" y="718"/>
                  </a:cubicBezTo>
                  <a:cubicBezTo>
                    <a:pt x="746" y="718"/>
                    <a:pt x="834" y="723"/>
                    <a:pt x="921" y="740"/>
                  </a:cubicBezTo>
                  <a:cubicBezTo>
                    <a:pt x="1285" y="803"/>
                    <a:pt x="1682" y="799"/>
                    <a:pt x="1896" y="1171"/>
                  </a:cubicBezTo>
                  <a:lnTo>
                    <a:pt x="1896" y="1171"/>
                  </a:lnTo>
                  <a:cubicBezTo>
                    <a:pt x="1982" y="977"/>
                    <a:pt x="2068" y="782"/>
                    <a:pt x="2165" y="570"/>
                  </a:cubicBezTo>
                  <a:cubicBezTo>
                    <a:pt x="2022" y="525"/>
                    <a:pt x="1874" y="519"/>
                    <a:pt x="1730" y="519"/>
                  </a:cubicBezTo>
                  <a:cubicBezTo>
                    <a:pt x="1680" y="519"/>
                    <a:pt x="1630" y="520"/>
                    <a:pt x="1581" y="520"/>
                  </a:cubicBezTo>
                  <a:cubicBezTo>
                    <a:pt x="1292" y="520"/>
                    <a:pt x="1029" y="495"/>
                    <a:pt x="863" y="159"/>
                  </a:cubicBezTo>
                  <a:lnTo>
                    <a:pt x="880" y="159"/>
                  </a:lnTo>
                  <a:cubicBezTo>
                    <a:pt x="781" y="101"/>
                    <a:pt x="675" y="54"/>
                    <a:pt x="570" y="1"/>
                  </a:cubicBezTo>
                  <a:lnTo>
                    <a:pt x="570" y="1"/>
                  </a:lnTo>
                  <a:lnTo>
                    <a:pt x="581" y="7"/>
                  </a:lnTo>
                  <a:cubicBezTo>
                    <a:pt x="388" y="7"/>
                    <a:pt x="188" y="1"/>
                    <a:pt x="0" y="1"/>
                  </a:cubicBezTo>
                  <a:close/>
                  <a:moveTo>
                    <a:pt x="1896" y="1171"/>
                  </a:moveTo>
                  <a:cubicBezTo>
                    <a:pt x="1894" y="1176"/>
                    <a:pt x="1891" y="1181"/>
                    <a:pt x="1889" y="1186"/>
                  </a:cubicBezTo>
                  <a:lnTo>
                    <a:pt x="1907" y="1192"/>
                  </a:lnTo>
                  <a:cubicBezTo>
                    <a:pt x="1903" y="1185"/>
                    <a:pt x="1900" y="1178"/>
                    <a:pt x="1896" y="117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16"/>
            <p:cNvSpPr/>
            <p:nvPr/>
          </p:nvSpPr>
          <p:spPr>
            <a:xfrm rot="8962087">
              <a:off x="690195" y="1128001"/>
              <a:ext cx="36801" cy="104705"/>
            </a:xfrm>
            <a:custGeom>
              <a:avLst/>
              <a:gdLst/>
              <a:ahLst/>
              <a:cxnLst/>
              <a:rect l="l" t="t" r="r" b="b"/>
              <a:pathLst>
                <a:path w="891" h="2535" extrusionOk="0">
                  <a:moveTo>
                    <a:pt x="282" y="0"/>
                  </a:moveTo>
                  <a:cubicBezTo>
                    <a:pt x="1" y="816"/>
                    <a:pt x="130" y="1619"/>
                    <a:pt x="194" y="2534"/>
                  </a:cubicBezTo>
                  <a:cubicBezTo>
                    <a:pt x="420" y="2095"/>
                    <a:pt x="583" y="1786"/>
                    <a:pt x="739" y="1479"/>
                  </a:cubicBezTo>
                  <a:lnTo>
                    <a:pt x="739" y="1479"/>
                  </a:lnTo>
                  <a:cubicBezTo>
                    <a:pt x="740" y="1481"/>
                    <a:pt x="740" y="1483"/>
                    <a:pt x="740" y="1484"/>
                  </a:cubicBezTo>
                  <a:lnTo>
                    <a:pt x="746" y="1467"/>
                  </a:lnTo>
                  <a:lnTo>
                    <a:pt x="746" y="1467"/>
                  </a:lnTo>
                  <a:cubicBezTo>
                    <a:pt x="744" y="1471"/>
                    <a:pt x="742" y="1475"/>
                    <a:pt x="739" y="1479"/>
                  </a:cubicBezTo>
                  <a:lnTo>
                    <a:pt x="739" y="1479"/>
                  </a:lnTo>
                  <a:cubicBezTo>
                    <a:pt x="694" y="970"/>
                    <a:pt x="890" y="392"/>
                    <a:pt x="2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16"/>
            <p:cNvSpPr/>
            <p:nvPr/>
          </p:nvSpPr>
          <p:spPr>
            <a:xfrm rot="8962087">
              <a:off x="329490" y="436216"/>
              <a:ext cx="83846" cy="47045"/>
            </a:xfrm>
            <a:custGeom>
              <a:avLst/>
              <a:gdLst/>
              <a:ahLst/>
              <a:cxnLst/>
              <a:rect l="l" t="t" r="r" b="b"/>
              <a:pathLst>
                <a:path w="2030" h="1139" extrusionOk="0">
                  <a:moveTo>
                    <a:pt x="1971" y="1"/>
                  </a:moveTo>
                  <a:cubicBezTo>
                    <a:pt x="1830" y="54"/>
                    <a:pt x="1701" y="95"/>
                    <a:pt x="1561" y="148"/>
                  </a:cubicBezTo>
                  <a:cubicBezTo>
                    <a:pt x="1486" y="222"/>
                    <a:pt x="1406" y="353"/>
                    <a:pt x="1342" y="353"/>
                  </a:cubicBezTo>
                  <a:cubicBezTo>
                    <a:pt x="1340" y="353"/>
                    <a:pt x="1339" y="353"/>
                    <a:pt x="1338" y="353"/>
                  </a:cubicBezTo>
                  <a:cubicBezTo>
                    <a:pt x="1056" y="318"/>
                    <a:pt x="774" y="230"/>
                    <a:pt x="487" y="183"/>
                  </a:cubicBezTo>
                  <a:cubicBezTo>
                    <a:pt x="428" y="171"/>
                    <a:pt x="369" y="168"/>
                    <a:pt x="308" y="168"/>
                  </a:cubicBezTo>
                  <a:cubicBezTo>
                    <a:pt x="212" y="168"/>
                    <a:pt x="113" y="177"/>
                    <a:pt x="12" y="177"/>
                  </a:cubicBezTo>
                  <a:cubicBezTo>
                    <a:pt x="12" y="212"/>
                    <a:pt x="6" y="241"/>
                    <a:pt x="0" y="282"/>
                  </a:cubicBezTo>
                  <a:cubicBezTo>
                    <a:pt x="657" y="558"/>
                    <a:pt x="1320" y="840"/>
                    <a:pt x="2030" y="1139"/>
                  </a:cubicBezTo>
                  <a:cubicBezTo>
                    <a:pt x="2006" y="722"/>
                    <a:pt x="1983" y="359"/>
                    <a:pt x="19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16"/>
            <p:cNvSpPr/>
            <p:nvPr/>
          </p:nvSpPr>
          <p:spPr>
            <a:xfrm rot="8962087">
              <a:off x="584750" y="722816"/>
              <a:ext cx="40767" cy="103507"/>
            </a:xfrm>
            <a:custGeom>
              <a:avLst/>
              <a:gdLst/>
              <a:ahLst/>
              <a:cxnLst/>
              <a:rect l="l" t="t" r="r" b="b"/>
              <a:pathLst>
                <a:path w="987" h="2506" extrusionOk="0">
                  <a:moveTo>
                    <a:pt x="1" y="0"/>
                  </a:moveTo>
                  <a:lnTo>
                    <a:pt x="1" y="0"/>
                  </a:lnTo>
                  <a:cubicBezTo>
                    <a:pt x="95" y="481"/>
                    <a:pt x="130" y="998"/>
                    <a:pt x="300" y="1461"/>
                  </a:cubicBezTo>
                  <a:cubicBezTo>
                    <a:pt x="447" y="1842"/>
                    <a:pt x="757" y="2165"/>
                    <a:pt x="986" y="2505"/>
                  </a:cubicBezTo>
                  <a:cubicBezTo>
                    <a:pt x="875" y="1942"/>
                    <a:pt x="799" y="1373"/>
                    <a:pt x="628" y="822"/>
                  </a:cubicBezTo>
                  <a:cubicBezTo>
                    <a:pt x="535" y="493"/>
                    <a:pt x="441" y="88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16"/>
            <p:cNvSpPr/>
            <p:nvPr/>
          </p:nvSpPr>
          <p:spPr>
            <a:xfrm rot="8962087">
              <a:off x="189036" y="1107602"/>
              <a:ext cx="98137" cy="30399"/>
            </a:xfrm>
            <a:custGeom>
              <a:avLst/>
              <a:gdLst/>
              <a:ahLst/>
              <a:cxnLst/>
              <a:rect l="l" t="t" r="r" b="b"/>
              <a:pathLst>
                <a:path w="2376" h="736" extrusionOk="0">
                  <a:moveTo>
                    <a:pt x="1540" y="1"/>
                  </a:moveTo>
                  <a:cubicBezTo>
                    <a:pt x="1060" y="1"/>
                    <a:pt x="612" y="215"/>
                    <a:pt x="164" y="399"/>
                  </a:cubicBezTo>
                  <a:lnTo>
                    <a:pt x="164" y="382"/>
                  </a:lnTo>
                  <a:lnTo>
                    <a:pt x="164" y="382"/>
                  </a:lnTo>
                  <a:cubicBezTo>
                    <a:pt x="1" y="641"/>
                    <a:pt x="89" y="735"/>
                    <a:pt x="271" y="735"/>
                  </a:cubicBezTo>
                  <a:cubicBezTo>
                    <a:pt x="311" y="735"/>
                    <a:pt x="356" y="730"/>
                    <a:pt x="404" y="722"/>
                  </a:cubicBezTo>
                  <a:cubicBezTo>
                    <a:pt x="1067" y="605"/>
                    <a:pt x="1719" y="464"/>
                    <a:pt x="2376" y="329"/>
                  </a:cubicBezTo>
                  <a:cubicBezTo>
                    <a:pt x="2340" y="270"/>
                    <a:pt x="2329" y="223"/>
                    <a:pt x="2288" y="200"/>
                  </a:cubicBezTo>
                  <a:cubicBezTo>
                    <a:pt x="2211" y="153"/>
                    <a:pt x="2123" y="112"/>
                    <a:pt x="2035" y="82"/>
                  </a:cubicBezTo>
                  <a:cubicBezTo>
                    <a:pt x="1866" y="25"/>
                    <a:pt x="1701" y="1"/>
                    <a:pt x="154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16"/>
            <p:cNvSpPr/>
            <p:nvPr/>
          </p:nvSpPr>
          <p:spPr>
            <a:xfrm rot="8962087">
              <a:off x="218314" y="1163288"/>
              <a:ext cx="56503" cy="79757"/>
            </a:xfrm>
            <a:custGeom>
              <a:avLst/>
              <a:gdLst/>
              <a:ahLst/>
              <a:cxnLst/>
              <a:rect l="l" t="t" r="r" b="b"/>
              <a:pathLst>
                <a:path w="1368" h="1931" extrusionOk="0">
                  <a:moveTo>
                    <a:pt x="1368" y="0"/>
                  </a:moveTo>
                  <a:lnTo>
                    <a:pt x="1368" y="0"/>
                  </a:lnTo>
                  <a:cubicBezTo>
                    <a:pt x="576" y="505"/>
                    <a:pt x="247" y="1162"/>
                    <a:pt x="1" y="1872"/>
                  </a:cubicBezTo>
                  <a:cubicBezTo>
                    <a:pt x="24" y="1884"/>
                    <a:pt x="48" y="1907"/>
                    <a:pt x="59" y="1930"/>
                  </a:cubicBezTo>
                  <a:lnTo>
                    <a:pt x="447" y="1885"/>
                  </a:lnTo>
                  <a:lnTo>
                    <a:pt x="447" y="1885"/>
                  </a:lnTo>
                  <a:cubicBezTo>
                    <a:pt x="445" y="1888"/>
                    <a:pt x="443" y="1892"/>
                    <a:pt x="441" y="1895"/>
                  </a:cubicBezTo>
                  <a:lnTo>
                    <a:pt x="458" y="1884"/>
                  </a:lnTo>
                  <a:lnTo>
                    <a:pt x="447" y="1885"/>
                  </a:lnTo>
                  <a:lnTo>
                    <a:pt x="447" y="1885"/>
                  </a:lnTo>
                  <a:cubicBezTo>
                    <a:pt x="769" y="1320"/>
                    <a:pt x="1216" y="823"/>
                    <a:pt x="136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16"/>
            <p:cNvSpPr/>
            <p:nvPr/>
          </p:nvSpPr>
          <p:spPr>
            <a:xfrm rot="8962087">
              <a:off x="658451" y="1075473"/>
              <a:ext cx="52869" cy="65218"/>
            </a:xfrm>
            <a:custGeom>
              <a:avLst/>
              <a:gdLst/>
              <a:ahLst/>
              <a:cxnLst/>
              <a:rect l="l" t="t" r="r" b="b"/>
              <a:pathLst>
                <a:path w="1280" h="1579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980"/>
                    <a:pt x="452" y="1514"/>
                    <a:pt x="1279" y="1578"/>
                  </a:cubicBezTo>
                  <a:cubicBezTo>
                    <a:pt x="798" y="1050"/>
                    <a:pt x="745" y="317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16"/>
            <p:cNvSpPr/>
            <p:nvPr/>
          </p:nvSpPr>
          <p:spPr>
            <a:xfrm rot="8962087">
              <a:off x="246625" y="1025070"/>
              <a:ext cx="62823" cy="60138"/>
            </a:xfrm>
            <a:custGeom>
              <a:avLst/>
              <a:gdLst/>
              <a:ahLst/>
              <a:cxnLst/>
              <a:rect l="l" t="t" r="r" b="b"/>
              <a:pathLst>
                <a:path w="1521" h="1456" extrusionOk="0">
                  <a:moveTo>
                    <a:pt x="429" y="1"/>
                  </a:moveTo>
                  <a:cubicBezTo>
                    <a:pt x="288" y="458"/>
                    <a:pt x="142" y="910"/>
                    <a:pt x="1" y="1367"/>
                  </a:cubicBezTo>
                  <a:cubicBezTo>
                    <a:pt x="36" y="1397"/>
                    <a:pt x="65" y="1426"/>
                    <a:pt x="106" y="1455"/>
                  </a:cubicBezTo>
                  <a:cubicBezTo>
                    <a:pt x="529" y="1197"/>
                    <a:pt x="945" y="933"/>
                    <a:pt x="1374" y="669"/>
                  </a:cubicBezTo>
                  <a:cubicBezTo>
                    <a:pt x="1426" y="622"/>
                    <a:pt x="1467" y="581"/>
                    <a:pt x="1520" y="534"/>
                  </a:cubicBezTo>
                  <a:cubicBezTo>
                    <a:pt x="1435" y="419"/>
                    <a:pt x="1344" y="381"/>
                    <a:pt x="1249" y="381"/>
                  </a:cubicBezTo>
                  <a:cubicBezTo>
                    <a:pt x="1070" y="381"/>
                    <a:pt x="878" y="514"/>
                    <a:pt x="691" y="514"/>
                  </a:cubicBezTo>
                  <a:cubicBezTo>
                    <a:pt x="635" y="514"/>
                    <a:pt x="578" y="502"/>
                    <a:pt x="523" y="470"/>
                  </a:cubicBezTo>
                  <a:cubicBezTo>
                    <a:pt x="552" y="358"/>
                    <a:pt x="576" y="265"/>
                    <a:pt x="593" y="177"/>
                  </a:cubicBezTo>
                  <a:cubicBezTo>
                    <a:pt x="535" y="118"/>
                    <a:pt x="488" y="59"/>
                    <a:pt x="4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16"/>
            <p:cNvSpPr/>
            <p:nvPr/>
          </p:nvSpPr>
          <p:spPr>
            <a:xfrm rot="8962087">
              <a:off x="158198" y="717483"/>
              <a:ext cx="42171" cy="50225"/>
            </a:xfrm>
            <a:custGeom>
              <a:avLst/>
              <a:gdLst/>
              <a:ahLst/>
              <a:cxnLst/>
              <a:rect l="l" t="t" r="r" b="b"/>
              <a:pathLst>
                <a:path w="1021" h="1216" extrusionOk="0">
                  <a:moveTo>
                    <a:pt x="282" y="1"/>
                  </a:moveTo>
                  <a:cubicBezTo>
                    <a:pt x="188" y="300"/>
                    <a:pt x="106" y="558"/>
                    <a:pt x="24" y="822"/>
                  </a:cubicBezTo>
                  <a:lnTo>
                    <a:pt x="0" y="1086"/>
                  </a:lnTo>
                  <a:lnTo>
                    <a:pt x="839" y="1215"/>
                  </a:lnTo>
                  <a:cubicBezTo>
                    <a:pt x="1021" y="617"/>
                    <a:pt x="704" y="300"/>
                    <a:pt x="282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16"/>
            <p:cNvSpPr/>
            <p:nvPr/>
          </p:nvSpPr>
          <p:spPr>
            <a:xfrm rot="8962087">
              <a:off x="435395" y="624745"/>
              <a:ext cx="44649" cy="64227"/>
            </a:xfrm>
            <a:custGeom>
              <a:avLst/>
              <a:gdLst/>
              <a:ahLst/>
              <a:cxnLst/>
              <a:rect l="l" t="t" r="r" b="b"/>
              <a:pathLst>
                <a:path w="1081" h="1555" extrusionOk="0">
                  <a:moveTo>
                    <a:pt x="13" y="1127"/>
                  </a:moveTo>
                  <a:lnTo>
                    <a:pt x="1" y="1133"/>
                  </a:lnTo>
                  <a:cubicBezTo>
                    <a:pt x="6" y="1133"/>
                    <a:pt x="11" y="1133"/>
                    <a:pt x="15" y="1133"/>
                  </a:cubicBezTo>
                  <a:lnTo>
                    <a:pt x="15" y="1133"/>
                  </a:lnTo>
                  <a:cubicBezTo>
                    <a:pt x="14" y="1131"/>
                    <a:pt x="14" y="1129"/>
                    <a:pt x="13" y="1127"/>
                  </a:cubicBezTo>
                  <a:close/>
                  <a:moveTo>
                    <a:pt x="1080" y="0"/>
                  </a:moveTo>
                  <a:lnTo>
                    <a:pt x="1080" y="0"/>
                  </a:lnTo>
                  <a:cubicBezTo>
                    <a:pt x="793" y="423"/>
                    <a:pt x="617" y="704"/>
                    <a:pt x="423" y="968"/>
                  </a:cubicBezTo>
                  <a:cubicBezTo>
                    <a:pt x="408" y="984"/>
                    <a:pt x="378" y="989"/>
                    <a:pt x="343" y="989"/>
                  </a:cubicBezTo>
                  <a:cubicBezTo>
                    <a:pt x="292" y="989"/>
                    <a:pt x="229" y="979"/>
                    <a:pt x="172" y="979"/>
                  </a:cubicBezTo>
                  <a:cubicBezTo>
                    <a:pt x="164" y="979"/>
                    <a:pt x="156" y="980"/>
                    <a:pt x="148" y="980"/>
                  </a:cubicBezTo>
                  <a:lnTo>
                    <a:pt x="159" y="980"/>
                  </a:lnTo>
                  <a:cubicBezTo>
                    <a:pt x="165" y="1033"/>
                    <a:pt x="165" y="1091"/>
                    <a:pt x="171" y="1138"/>
                  </a:cubicBezTo>
                  <a:cubicBezTo>
                    <a:pt x="122" y="1133"/>
                    <a:pt x="73" y="1133"/>
                    <a:pt x="15" y="1133"/>
                  </a:cubicBezTo>
                  <a:lnTo>
                    <a:pt x="15" y="1133"/>
                  </a:lnTo>
                  <a:cubicBezTo>
                    <a:pt x="192" y="1513"/>
                    <a:pt x="572" y="1421"/>
                    <a:pt x="957" y="1555"/>
                  </a:cubicBezTo>
                  <a:cubicBezTo>
                    <a:pt x="998" y="1056"/>
                    <a:pt x="1028" y="616"/>
                    <a:pt x="10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16"/>
            <p:cNvSpPr/>
            <p:nvPr/>
          </p:nvSpPr>
          <p:spPr>
            <a:xfrm rot="8962087">
              <a:off x="26256" y="1381513"/>
              <a:ext cx="42212" cy="69596"/>
            </a:xfrm>
            <a:custGeom>
              <a:avLst/>
              <a:gdLst/>
              <a:ahLst/>
              <a:cxnLst/>
              <a:rect l="l" t="t" r="r" b="b"/>
              <a:pathLst>
                <a:path w="1022" h="1685" extrusionOk="0">
                  <a:moveTo>
                    <a:pt x="910" y="1"/>
                  </a:moveTo>
                  <a:cubicBezTo>
                    <a:pt x="217" y="335"/>
                    <a:pt x="71" y="951"/>
                    <a:pt x="0" y="1620"/>
                  </a:cubicBezTo>
                  <a:cubicBezTo>
                    <a:pt x="118" y="1649"/>
                    <a:pt x="188" y="1661"/>
                    <a:pt x="253" y="1679"/>
                  </a:cubicBezTo>
                  <a:lnTo>
                    <a:pt x="253" y="1684"/>
                  </a:lnTo>
                  <a:lnTo>
                    <a:pt x="399" y="1538"/>
                  </a:lnTo>
                  <a:lnTo>
                    <a:pt x="551" y="1386"/>
                  </a:lnTo>
                  <a:lnTo>
                    <a:pt x="546" y="1391"/>
                  </a:lnTo>
                  <a:cubicBezTo>
                    <a:pt x="704" y="957"/>
                    <a:pt x="863" y="529"/>
                    <a:pt x="1021" y="95"/>
                  </a:cubicBezTo>
                  <a:cubicBezTo>
                    <a:pt x="986" y="65"/>
                    <a:pt x="951" y="36"/>
                    <a:pt x="91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16"/>
            <p:cNvSpPr/>
            <p:nvPr/>
          </p:nvSpPr>
          <p:spPr>
            <a:xfrm rot="8962087">
              <a:off x="58566" y="1354369"/>
              <a:ext cx="59642" cy="47458"/>
            </a:xfrm>
            <a:custGeom>
              <a:avLst/>
              <a:gdLst/>
              <a:ahLst/>
              <a:cxnLst/>
              <a:rect l="l" t="t" r="r" b="b"/>
              <a:pathLst>
                <a:path w="1444" h="1149" extrusionOk="0">
                  <a:moveTo>
                    <a:pt x="1273" y="0"/>
                  </a:moveTo>
                  <a:lnTo>
                    <a:pt x="0" y="1121"/>
                  </a:lnTo>
                  <a:cubicBezTo>
                    <a:pt x="77" y="1139"/>
                    <a:pt x="149" y="1148"/>
                    <a:pt x="217" y="1148"/>
                  </a:cubicBezTo>
                  <a:cubicBezTo>
                    <a:pt x="678" y="1148"/>
                    <a:pt x="969" y="759"/>
                    <a:pt x="1332" y="534"/>
                  </a:cubicBezTo>
                  <a:cubicBezTo>
                    <a:pt x="1373" y="417"/>
                    <a:pt x="1408" y="293"/>
                    <a:pt x="1444" y="176"/>
                  </a:cubicBezTo>
                  <a:cubicBezTo>
                    <a:pt x="1385" y="117"/>
                    <a:pt x="1332" y="59"/>
                    <a:pt x="1273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16"/>
            <p:cNvSpPr/>
            <p:nvPr/>
          </p:nvSpPr>
          <p:spPr>
            <a:xfrm rot="8962087">
              <a:off x="907824" y="781937"/>
              <a:ext cx="27921" cy="47045"/>
            </a:xfrm>
            <a:custGeom>
              <a:avLst/>
              <a:gdLst/>
              <a:ahLst/>
              <a:cxnLst/>
              <a:rect l="l" t="t" r="r" b="b"/>
              <a:pathLst>
                <a:path w="676" h="1139" extrusionOk="0">
                  <a:moveTo>
                    <a:pt x="71" y="0"/>
                  </a:moveTo>
                  <a:cubicBezTo>
                    <a:pt x="42" y="382"/>
                    <a:pt x="24" y="640"/>
                    <a:pt x="1" y="927"/>
                  </a:cubicBezTo>
                  <a:cubicBezTo>
                    <a:pt x="206" y="1004"/>
                    <a:pt x="376" y="1074"/>
                    <a:pt x="552" y="1138"/>
                  </a:cubicBezTo>
                  <a:cubicBezTo>
                    <a:pt x="599" y="1092"/>
                    <a:pt x="634" y="1056"/>
                    <a:pt x="675" y="1021"/>
                  </a:cubicBezTo>
                  <a:cubicBezTo>
                    <a:pt x="529" y="698"/>
                    <a:pt x="429" y="346"/>
                    <a:pt x="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16"/>
            <p:cNvSpPr/>
            <p:nvPr/>
          </p:nvSpPr>
          <p:spPr>
            <a:xfrm rot="8962087">
              <a:off x="87256" y="326945"/>
              <a:ext cx="26434" cy="41469"/>
            </a:xfrm>
            <a:custGeom>
              <a:avLst/>
              <a:gdLst/>
              <a:ahLst/>
              <a:cxnLst/>
              <a:rect l="l" t="t" r="r" b="b"/>
              <a:pathLst>
                <a:path w="640" h="1004" extrusionOk="0">
                  <a:moveTo>
                    <a:pt x="229" y="0"/>
                  </a:moveTo>
                  <a:cubicBezTo>
                    <a:pt x="153" y="88"/>
                    <a:pt x="71" y="176"/>
                    <a:pt x="0" y="258"/>
                  </a:cubicBezTo>
                  <a:cubicBezTo>
                    <a:pt x="94" y="505"/>
                    <a:pt x="188" y="757"/>
                    <a:pt x="276" y="1003"/>
                  </a:cubicBezTo>
                  <a:cubicBezTo>
                    <a:pt x="640" y="663"/>
                    <a:pt x="640" y="651"/>
                    <a:pt x="2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16"/>
            <p:cNvSpPr/>
            <p:nvPr/>
          </p:nvSpPr>
          <p:spPr>
            <a:xfrm rot="8962087">
              <a:off x="52959" y="349343"/>
              <a:ext cx="15282" cy="75049"/>
            </a:xfrm>
            <a:custGeom>
              <a:avLst/>
              <a:gdLst/>
              <a:ahLst/>
              <a:cxnLst/>
              <a:rect l="l" t="t" r="r" b="b"/>
              <a:pathLst>
                <a:path w="370" h="1817" extrusionOk="0">
                  <a:moveTo>
                    <a:pt x="266" y="1"/>
                  </a:moveTo>
                  <a:cubicBezTo>
                    <a:pt x="104" y="1"/>
                    <a:pt x="5" y="80"/>
                    <a:pt x="0" y="285"/>
                  </a:cubicBezTo>
                  <a:cubicBezTo>
                    <a:pt x="77" y="802"/>
                    <a:pt x="147" y="1318"/>
                    <a:pt x="229" y="1816"/>
                  </a:cubicBezTo>
                  <a:cubicBezTo>
                    <a:pt x="270" y="1224"/>
                    <a:pt x="317" y="620"/>
                    <a:pt x="370" y="10"/>
                  </a:cubicBezTo>
                  <a:cubicBezTo>
                    <a:pt x="333" y="4"/>
                    <a:pt x="298" y="1"/>
                    <a:pt x="26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16"/>
            <p:cNvSpPr/>
            <p:nvPr/>
          </p:nvSpPr>
          <p:spPr>
            <a:xfrm rot="8962087">
              <a:off x="264210" y="1095455"/>
              <a:ext cx="31762" cy="26186"/>
            </a:xfrm>
            <a:custGeom>
              <a:avLst/>
              <a:gdLst/>
              <a:ahLst/>
              <a:cxnLst/>
              <a:rect l="l" t="t" r="r" b="b"/>
              <a:pathLst>
                <a:path w="769" h="634" extrusionOk="0">
                  <a:moveTo>
                    <a:pt x="769" y="0"/>
                  </a:moveTo>
                  <a:cubicBezTo>
                    <a:pt x="100" y="82"/>
                    <a:pt x="30" y="147"/>
                    <a:pt x="0" y="634"/>
                  </a:cubicBezTo>
                  <a:cubicBezTo>
                    <a:pt x="141" y="604"/>
                    <a:pt x="276" y="581"/>
                    <a:pt x="416" y="552"/>
                  </a:cubicBezTo>
                  <a:lnTo>
                    <a:pt x="416" y="552"/>
                  </a:lnTo>
                  <a:cubicBezTo>
                    <a:pt x="412" y="558"/>
                    <a:pt x="409" y="563"/>
                    <a:pt x="405" y="569"/>
                  </a:cubicBezTo>
                  <a:cubicBezTo>
                    <a:pt x="411" y="569"/>
                    <a:pt x="417" y="552"/>
                    <a:pt x="417" y="552"/>
                  </a:cubicBezTo>
                  <a:lnTo>
                    <a:pt x="417" y="552"/>
                  </a:lnTo>
                  <a:cubicBezTo>
                    <a:pt x="417" y="552"/>
                    <a:pt x="416" y="552"/>
                    <a:pt x="416" y="552"/>
                  </a:cubicBezTo>
                  <a:lnTo>
                    <a:pt x="416" y="552"/>
                  </a:lnTo>
                  <a:cubicBezTo>
                    <a:pt x="530" y="370"/>
                    <a:pt x="649" y="193"/>
                    <a:pt x="769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16"/>
            <p:cNvSpPr/>
            <p:nvPr/>
          </p:nvSpPr>
          <p:spPr>
            <a:xfrm rot="8962087">
              <a:off x="722810" y="1130126"/>
              <a:ext cx="16274" cy="47293"/>
            </a:xfrm>
            <a:custGeom>
              <a:avLst/>
              <a:gdLst/>
              <a:ahLst/>
              <a:cxnLst/>
              <a:rect l="l" t="t" r="r" b="b"/>
              <a:pathLst>
                <a:path w="394" h="1145" extrusionOk="0">
                  <a:moveTo>
                    <a:pt x="393" y="1"/>
                  </a:moveTo>
                  <a:cubicBezTo>
                    <a:pt x="0" y="834"/>
                    <a:pt x="0" y="834"/>
                    <a:pt x="393" y="1145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16"/>
            <p:cNvSpPr/>
            <p:nvPr/>
          </p:nvSpPr>
          <p:spPr>
            <a:xfrm rot="8962087">
              <a:off x="281504" y="833201"/>
              <a:ext cx="15324" cy="32506"/>
            </a:xfrm>
            <a:custGeom>
              <a:avLst/>
              <a:gdLst/>
              <a:ahLst/>
              <a:cxnLst/>
              <a:rect l="l" t="t" r="r" b="b"/>
              <a:pathLst>
                <a:path w="371" h="787" extrusionOk="0">
                  <a:moveTo>
                    <a:pt x="282" y="1"/>
                  </a:moveTo>
                  <a:cubicBezTo>
                    <a:pt x="224" y="100"/>
                    <a:pt x="165" y="200"/>
                    <a:pt x="106" y="300"/>
                  </a:cubicBezTo>
                  <a:cubicBezTo>
                    <a:pt x="65" y="329"/>
                    <a:pt x="42" y="358"/>
                    <a:pt x="1" y="394"/>
                  </a:cubicBezTo>
                  <a:cubicBezTo>
                    <a:pt x="65" y="529"/>
                    <a:pt x="124" y="652"/>
                    <a:pt x="183" y="787"/>
                  </a:cubicBezTo>
                  <a:cubicBezTo>
                    <a:pt x="224" y="769"/>
                    <a:pt x="265" y="763"/>
                    <a:pt x="312" y="746"/>
                  </a:cubicBezTo>
                  <a:cubicBezTo>
                    <a:pt x="329" y="499"/>
                    <a:pt x="347" y="247"/>
                    <a:pt x="3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16"/>
            <p:cNvSpPr/>
            <p:nvPr/>
          </p:nvSpPr>
          <p:spPr>
            <a:xfrm rot="8962087">
              <a:off x="45184" y="258845"/>
              <a:ext cx="12763" cy="25526"/>
            </a:xfrm>
            <a:custGeom>
              <a:avLst/>
              <a:gdLst/>
              <a:ahLst/>
              <a:cxnLst/>
              <a:rect l="l" t="t" r="r" b="b"/>
              <a:pathLst>
                <a:path w="309" h="618" extrusionOk="0">
                  <a:moveTo>
                    <a:pt x="153" y="1"/>
                  </a:moveTo>
                  <a:cubicBezTo>
                    <a:pt x="112" y="95"/>
                    <a:pt x="65" y="183"/>
                    <a:pt x="30" y="265"/>
                  </a:cubicBezTo>
                  <a:cubicBezTo>
                    <a:pt x="12" y="382"/>
                    <a:pt x="7" y="494"/>
                    <a:pt x="1" y="599"/>
                  </a:cubicBezTo>
                  <a:cubicBezTo>
                    <a:pt x="45" y="612"/>
                    <a:pt x="85" y="618"/>
                    <a:pt x="118" y="618"/>
                  </a:cubicBezTo>
                  <a:cubicBezTo>
                    <a:pt x="262" y="618"/>
                    <a:pt x="309" y="511"/>
                    <a:pt x="271" y="335"/>
                  </a:cubicBezTo>
                  <a:cubicBezTo>
                    <a:pt x="253" y="224"/>
                    <a:pt x="194" y="112"/>
                    <a:pt x="1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16"/>
            <p:cNvSpPr/>
            <p:nvPr/>
          </p:nvSpPr>
          <p:spPr>
            <a:xfrm rot="8962087">
              <a:off x="428352" y="958725"/>
              <a:ext cx="21602" cy="18917"/>
            </a:xfrm>
            <a:custGeom>
              <a:avLst/>
              <a:gdLst/>
              <a:ahLst/>
              <a:cxnLst/>
              <a:rect l="l" t="t" r="r" b="b"/>
              <a:pathLst>
                <a:path w="523" h="458" extrusionOk="0">
                  <a:moveTo>
                    <a:pt x="118" y="0"/>
                  </a:moveTo>
                  <a:cubicBezTo>
                    <a:pt x="82" y="53"/>
                    <a:pt x="36" y="94"/>
                    <a:pt x="0" y="141"/>
                  </a:cubicBezTo>
                  <a:cubicBezTo>
                    <a:pt x="141" y="241"/>
                    <a:pt x="282" y="352"/>
                    <a:pt x="417" y="458"/>
                  </a:cubicBezTo>
                  <a:cubicBezTo>
                    <a:pt x="458" y="417"/>
                    <a:pt x="493" y="382"/>
                    <a:pt x="522" y="346"/>
                  </a:cubicBezTo>
                  <a:cubicBezTo>
                    <a:pt x="388" y="229"/>
                    <a:pt x="253" y="118"/>
                    <a:pt x="1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16"/>
            <p:cNvSpPr/>
            <p:nvPr/>
          </p:nvSpPr>
          <p:spPr>
            <a:xfrm rot="8962087">
              <a:off x="4013" y="699517"/>
              <a:ext cx="9252" cy="6319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53" y="0"/>
                  </a:moveTo>
                  <a:cubicBezTo>
                    <a:pt x="106" y="12"/>
                    <a:pt x="53" y="41"/>
                    <a:pt x="0" y="70"/>
                  </a:cubicBezTo>
                  <a:cubicBezTo>
                    <a:pt x="36" y="100"/>
                    <a:pt x="65" y="123"/>
                    <a:pt x="106" y="153"/>
                  </a:cubicBezTo>
                  <a:cubicBezTo>
                    <a:pt x="141" y="123"/>
                    <a:pt x="176" y="100"/>
                    <a:pt x="223" y="88"/>
                  </a:cubicBezTo>
                  <a:cubicBezTo>
                    <a:pt x="200" y="59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16"/>
            <p:cNvSpPr/>
            <p:nvPr/>
          </p:nvSpPr>
          <p:spPr>
            <a:xfrm rot="8962087">
              <a:off x="295676" y="844804"/>
              <a:ext cx="7806" cy="15448"/>
            </a:xfrm>
            <a:custGeom>
              <a:avLst/>
              <a:gdLst/>
              <a:ahLst/>
              <a:cxnLst/>
              <a:rect l="l" t="t" r="r" b="b"/>
              <a:pathLst>
                <a:path w="189" h="374" extrusionOk="0">
                  <a:moveTo>
                    <a:pt x="72" y="0"/>
                  </a:moveTo>
                  <a:cubicBezTo>
                    <a:pt x="50" y="0"/>
                    <a:pt x="26" y="9"/>
                    <a:pt x="1" y="28"/>
                  </a:cubicBezTo>
                  <a:cubicBezTo>
                    <a:pt x="30" y="145"/>
                    <a:pt x="59" y="256"/>
                    <a:pt x="83" y="374"/>
                  </a:cubicBezTo>
                  <a:cubicBezTo>
                    <a:pt x="118" y="344"/>
                    <a:pt x="147" y="315"/>
                    <a:pt x="189" y="286"/>
                  </a:cubicBezTo>
                  <a:cubicBezTo>
                    <a:pt x="165" y="198"/>
                    <a:pt x="136" y="104"/>
                    <a:pt x="112" y="10"/>
                  </a:cubicBezTo>
                  <a:cubicBezTo>
                    <a:pt x="99" y="3"/>
                    <a:pt x="86" y="0"/>
                    <a:pt x="7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16"/>
            <p:cNvSpPr/>
            <p:nvPr/>
          </p:nvSpPr>
          <p:spPr>
            <a:xfrm rot="8962087">
              <a:off x="45779" y="1452054"/>
              <a:ext cx="6361" cy="9954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153" y="0"/>
                  </a:moveTo>
                  <a:lnTo>
                    <a:pt x="153" y="0"/>
                  </a:lnTo>
                  <a:cubicBezTo>
                    <a:pt x="106" y="47"/>
                    <a:pt x="54" y="94"/>
                    <a:pt x="1" y="147"/>
                  </a:cubicBezTo>
                  <a:cubicBezTo>
                    <a:pt x="36" y="182"/>
                    <a:pt x="71" y="211"/>
                    <a:pt x="112" y="24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16"/>
            <p:cNvSpPr/>
            <p:nvPr/>
          </p:nvSpPr>
          <p:spPr>
            <a:xfrm rot="8962087">
              <a:off x="296591" y="1068818"/>
              <a:ext cx="8509" cy="12639"/>
            </a:xfrm>
            <a:custGeom>
              <a:avLst/>
              <a:gdLst/>
              <a:ahLst/>
              <a:cxnLst/>
              <a:rect l="l" t="t" r="r" b="b"/>
              <a:pathLst>
                <a:path w="206" h="306" extrusionOk="0">
                  <a:moveTo>
                    <a:pt x="205" y="0"/>
                  </a:moveTo>
                  <a:lnTo>
                    <a:pt x="205" y="0"/>
                  </a:lnTo>
                  <a:cubicBezTo>
                    <a:pt x="129" y="41"/>
                    <a:pt x="65" y="88"/>
                    <a:pt x="0" y="129"/>
                  </a:cubicBezTo>
                  <a:cubicBezTo>
                    <a:pt x="47" y="188"/>
                    <a:pt x="106" y="247"/>
                    <a:pt x="176" y="305"/>
                  </a:cubicBezTo>
                  <a:cubicBezTo>
                    <a:pt x="182" y="206"/>
                    <a:pt x="194" y="100"/>
                    <a:pt x="20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16"/>
            <p:cNvSpPr/>
            <p:nvPr/>
          </p:nvSpPr>
          <p:spPr>
            <a:xfrm rot="8962087">
              <a:off x="458032" y="968125"/>
              <a:ext cx="6361" cy="4667"/>
            </a:xfrm>
            <a:custGeom>
              <a:avLst/>
              <a:gdLst/>
              <a:ahLst/>
              <a:cxnLst/>
              <a:rect l="l" t="t" r="r" b="b"/>
              <a:pathLst>
                <a:path w="154" h="113" extrusionOk="0">
                  <a:moveTo>
                    <a:pt x="1" y="1"/>
                  </a:moveTo>
                  <a:cubicBezTo>
                    <a:pt x="42" y="36"/>
                    <a:pt x="77" y="77"/>
                    <a:pt x="118" y="112"/>
                  </a:cubicBezTo>
                  <a:cubicBezTo>
                    <a:pt x="118" y="112"/>
                    <a:pt x="153" y="83"/>
                    <a:pt x="153" y="77"/>
                  </a:cubicBezTo>
                  <a:cubicBezTo>
                    <a:pt x="101" y="53"/>
                    <a:pt x="48" y="24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16"/>
            <p:cNvSpPr/>
            <p:nvPr/>
          </p:nvSpPr>
          <p:spPr>
            <a:xfrm rot="8962087">
              <a:off x="336056" y="689990"/>
              <a:ext cx="6113" cy="6319"/>
            </a:xfrm>
            <a:custGeom>
              <a:avLst/>
              <a:gdLst/>
              <a:ahLst/>
              <a:cxnLst/>
              <a:rect l="l" t="t" r="r" b="b"/>
              <a:pathLst>
                <a:path w="148" h="153" extrusionOk="0">
                  <a:moveTo>
                    <a:pt x="1" y="0"/>
                  </a:moveTo>
                  <a:cubicBezTo>
                    <a:pt x="54" y="47"/>
                    <a:pt x="95" y="100"/>
                    <a:pt x="147" y="153"/>
                  </a:cubicBezTo>
                  <a:cubicBezTo>
                    <a:pt x="101" y="100"/>
                    <a:pt x="54" y="47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16"/>
            <p:cNvSpPr/>
            <p:nvPr/>
          </p:nvSpPr>
          <p:spPr>
            <a:xfrm rot="8962087">
              <a:off x="529548" y="459129"/>
              <a:ext cx="1735" cy="1280"/>
            </a:xfrm>
            <a:custGeom>
              <a:avLst/>
              <a:gdLst/>
              <a:ahLst/>
              <a:cxnLst/>
              <a:rect l="l" t="t" r="r" b="b"/>
              <a:pathLst>
                <a:path w="42" h="31" extrusionOk="0">
                  <a:moveTo>
                    <a:pt x="1" y="1"/>
                  </a:moveTo>
                  <a:lnTo>
                    <a:pt x="1" y="30"/>
                  </a:lnTo>
                  <a:lnTo>
                    <a:pt x="42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16"/>
            <p:cNvSpPr/>
            <p:nvPr/>
          </p:nvSpPr>
          <p:spPr>
            <a:xfrm rot="8962087">
              <a:off x="447596" y="965228"/>
              <a:ext cx="10450" cy="8302"/>
            </a:xfrm>
            <a:custGeom>
              <a:avLst/>
              <a:gdLst/>
              <a:ahLst/>
              <a:cxnLst/>
              <a:rect l="l" t="t" r="r" b="b"/>
              <a:pathLst>
                <a:path w="253" h="201" extrusionOk="0">
                  <a:moveTo>
                    <a:pt x="41" y="1"/>
                  </a:moveTo>
                  <a:lnTo>
                    <a:pt x="0" y="30"/>
                  </a:lnTo>
                  <a:cubicBezTo>
                    <a:pt x="47" y="89"/>
                    <a:pt x="94" y="142"/>
                    <a:pt x="135" y="200"/>
                  </a:cubicBezTo>
                  <a:cubicBezTo>
                    <a:pt x="171" y="153"/>
                    <a:pt x="217" y="112"/>
                    <a:pt x="253" y="65"/>
                  </a:cubicBezTo>
                  <a:cubicBezTo>
                    <a:pt x="176" y="42"/>
                    <a:pt x="112" y="24"/>
                    <a:pt x="4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16"/>
            <p:cNvSpPr/>
            <p:nvPr/>
          </p:nvSpPr>
          <p:spPr>
            <a:xfrm rot="8962087">
              <a:off x="-48829" y="728001"/>
              <a:ext cx="289" cy="8261"/>
            </a:xfrm>
            <a:custGeom>
              <a:avLst/>
              <a:gdLst/>
              <a:ahLst/>
              <a:cxnLst/>
              <a:rect l="l" t="t" r="r" b="b"/>
              <a:pathLst>
                <a:path w="7" h="200" extrusionOk="0">
                  <a:moveTo>
                    <a:pt x="6" y="0"/>
                  </a:moveTo>
                  <a:lnTo>
                    <a:pt x="6" y="0"/>
                  </a:lnTo>
                  <a:cubicBezTo>
                    <a:pt x="0" y="71"/>
                    <a:pt x="0" y="135"/>
                    <a:pt x="0" y="200"/>
                  </a:cubicBezTo>
                  <a:cubicBezTo>
                    <a:pt x="0" y="135"/>
                    <a:pt x="6" y="71"/>
                    <a:pt x="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16"/>
            <p:cNvSpPr/>
            <p:nvPr/>
          </p:nvSpPr>
          <p:spPr>
            <a:xfrm rot="8962087">
              <a:off x="319076" y="457031"/>
              <a:ext cx="1983" cy="2230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" y="0"/>
                  </a:moveTo>
                  <a:lnTo>
                    <a:pt x="18" y="53"/>
                  </a:lnTo>
                  <a:lnTo>
                    <a:pt x="48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16"/>
            <p:cNvSpPr/>
            <p:nvPr/>
          </p:nvSpPr>
          <p:spPr>
            <a:xfrm rot="8962087">
              <a:off x="874398" y="696223"/>
              <a:ext cx="289" cy="6609"/>
            </a:xfrm>
            <a:custGeom>
              <a:avLst/>
              <a:gdLst/>
              <a:ahLst/>
              <a:cxnLst/>
              <a:rect l="l" t="t" r="r" b="b"/>
              <a:pathLst>
                <a:path w="7" h="160" extrusionOk="0">
                  <a:moveTo>
                    <a:pt x="0" y="1"/>
                  </a:moveTo>
                  <a:lnTo>
                    <a:pt x="0" y="159"/>
                  </a:lnTo>
                  <a:lnTo>
                    <a:pt x="6" y="147"/>
                  </a:lnTo>
                  <a:lnTo>
                    <a:pt x="6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16"/>
            <p:cNvSpPr/>
            <p:nvPr/>
          </p:nvSpPr>
          <p:spPr>
            <a:xfrm rot="8962087">
              <a:off x="260751" y="437057"/>
              <a:ext cx="7311" cy="5369"/>
            </a:xfrm>
            <a:custGeom>
              <a:avLst/>
              <a:gdLst/>
              <a:ahLst/>
              <a:cxnLst/>
              <a:rect l="l" t="t" r="r" b="b"/>
              <a:pathLst>
                <a:path w="177" h="130" extrusionOk="0">
                  <a:moveTo>
                    <a:pt x="177" y="1"/>
                  </a:moveTo>
                  <a:lnTo>
                    <a:pt x="1" y="24"/>
                  </a:lnTo>
                  <a:cubicBezTo>
                    <a:pt x="30" y="60"/>
                    <a:pt x="60" y="95"/>
                    <a:pt x="89" y="130"/>
                  </a:cubicBezTo>
                  <a:cubicBezTo>
                    <a:pt x="118" y="83"/>
                    <a:pt x="148" y="48"/>
                    <a:pt x="17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16"/>
            <p:cNvSpPr/>
            <p:nvPr/>
          </p:nvSpPr>
          <p:spPr>
            <a:xfrm rot="8962087">
              <a:off x="420488" y="961949"/>
              <a:ext cx="9252" cy="8261"/>
            </a:xfrm>
            <a:custGeom>
              <a:avLst/>
              <a:gdLst/>
              <a:ahLst/>
              <a:cxnLst/>
              <a:rect l="l" t="t" r="r" b="b"/>
              <a:pathLst>
                <a:path w="224" h="200" extrusionOk="0">
                  <a:moveTo>
                    <a:pt x="223" y="181"/>
                  </a:moveTo>
                  <a:cubicBezTo>
                    <a:pt x="223" y="182"/>
                    <a:pt x="224" y="182"/>
                    <a:pt x="224" y="182"/>
                  </a:cubicBezTo>
                  <a:cubicBezTo>
                    <a:pt x="224" y="182"/>
                    <a:pt x="224" y="181"/>
                    <a:pt x="223" y="181"/>
                  </a:cubicBezTo>
                  <a:close/>
                  <a:moveTo>
                    <a:pt x="112" y="0"/>
                  </a:moveTo>
                  <a:lnTo>
                    <a:pt x="1" y="112"/>
                  </a:lnTo>
                  <a:lnTo>
                    <a:pt x="200" y="200"/>
                  </a:lnTo>
                  <a:cubicBezTo>
                    <a:pt x="200" y="200"/>
                    <a:pt x="219" y="181"/>
                    <a:pt x="223" y="181"/>
                  </a:cubicBezTo>
                  <a:cubicBezTo>
                    <a:pt x="223" y="181"/>
                    <a:pt x="223" y="181"/>
                    <a:pt x="223" y="181"/>
                  </a:cubicBezTo>
                  <a:lnTo>
                    <a:pt x="223" y="181"/>
                  </a:lnTo>
                  <a:cubicBezTo>
                    <a:pt x="188" y="117"/>
                    <a:pt x="147" y="59"/>
                    <a:pt x="1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16"/>
            <p:cNvSpPr/>
            <p:nvPr/>
          </p:nvSpPr>
          <p:spPr>
            <a:xfrm rot="8962087">
              <a:off x="413333" y="966171"/>
              <a:ext cx="7311" cy="991"/>
            </a:xfrm>
            <a:custGeom>
              <a:avLst/>
              <a:gdLst/>
              <a:ahLst/>
              <a:cxnLst/>
              <a:rect l="l" t="t" r="r" b="b"/>
              <a:pathLst>
                <a:path w="177" h="24" extrusionOk="0">
                  <a:moveTo>
                    <a:pt x="24" y="0"/>
                  </a:moveTo>
                  <a:lnTo>
                    <a:pt x="0" y="24"/>
                  </a:lnTo>
                  <a:cubicBezTo>
                    <a:pt x="38" y="16"/>
                    <a:pt x="74" y="11"/>
                    <a:pt x="110" y="7"/>
                  </a:cubicBezTo>
                  <a:lnTo>
                    <a:pt x="110" y="7"/>
                  </a:lnTo>
                  <a:cubicBezTo>
                    <a:pt x="132" y="8"/>
                    <a:pt x="153" y="10"/>
                    <a:pt x="176" y="12"/>
                  </a:cubicBezTo>
                  <a:lnTo>
                    <a:pt x="170" y="0"/>
                  </a:lnTo>
                  <a:cubicBezTo>
                    <a:pt x="150" y="2"/>
                    <a:pt x="130" y="5"/>
                    <a:pt x="110" y="7"/>
                  </a:cubicBezTo>
                  <a:lnTo>
                    <a:pt x="110" y="7"/>
                  </a:lnTo>
                  <a:cubicBezTo>
                    <a:pt x="82" y="5"/>
                    <a:pt x="54" y="4"/>
                    <a:pt x="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16"/>
            <p:cNvSpPr/>
            <p:nvPr/>
          </p:nvSpPr>
          <p:spPr>
            <a:xfrm rot="8962087">
              <a:off x="70528" y="1406135"/>
              <a:ext cx="9706" cy="8385"/>
            </a:xfrm>
            <a:custGeom>
              <a:avLst/>
              <a:gdLst/>
              <a:ahLst/>
              <a:cxnLst/>
              <a:rect l="l" t="t" r="r" b="b"/>
              <a:pathLst>
                <a:path w="235" h="203" extrusionOk="0">
                  <a:moveTo>
                    <a:pt x="146" y="1"/>
                  </a:moveTo>
                  <a:cubicBezTo>
                    <a:pt x="110" y="1"/>
                    <a:pt x="62" y="14"/>
                    <a:pt x="0" y="38"/>
                  </a:cubicBezTo>
                  <a:cubicBezTo>
                    <a:pt x="53" y="97"/>
                    <a:pt x="112" y="155"/>
                    <a:pt x="171" y="202"/>
                  </a:cubicBezTo>
                  <a:cubicBezTo>
                    <a:pt x="235" y="62"/>
                    <a:pt x="222" y="1"/>
                    <a:pt x="14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16"/>
            <p:cNvSpPr/>
            <p:nvPr/>
          </p:nvSpPr>
          <p:spPr>
            <a:xfrm rot="8962087">
              <a:off x="111736" y="1355496"/>
              <a:ext cx="8302" cy="5865"/>
            </a:xfrm>
            <a:custGeom>
              <a:avLst/>
              <a:gdLst/>
              <a:ahLst/>
              <a:cxnLst/>
              <a:rect l="l" t="t" r="r" b="b"/>
              <a:pathLst>
                <a:path w="201" h="142" extrusionOk="0">
                  <a:moveTo>
                    <a:pt x="200" y="1"/>
                  </a:moveTo>
                  <a:cubicBezTo>
                    <a:pt x="136" y="13"/>
                    <a:pt x="71" y="13"/>
                    <a:pt x="1" y="19"/>
                  </a:cubicBezTo>
                  <a:cubicBezTo>
                    <a:pt x="42" y="60"/>
                    <a:pt x="77" y="107"/>
                    <a:pt x="112" y="142"/>
                  </a:cubicBezTo>
                  <a:cubicBezTo>
                    <a:pt x="142" y="101"/>
                    <a:pt x="171" y="48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16"/>
            <p:cNvSpPr/>
            <p:nvPr/>
          </p:nvSpPr>
          <p:spPr>
            <a:xfrm rot="8962087">
              <a:off x="266343" y="956782"/>
              <a:ext cx="9913" cy="7682"/>
            </a:xfrm>
            <a:custGeom>
              <a:avLst/>
              <a:gdLst/>
              <a:ahLst/>
              <a:cxnLst/>
              <a:rect l="l" t="t" r="r" b="b"/>
              <a:pathLst>
                <a:path w="240" h="186" extrusionOk="0">
                  <a:moveTo>
                    <a:pt x="57" y="0"/>
                  </a:moveTo>
                  <a:cubicBezTo>
                    <a:pt x="1" y="140"/>
                    <a:pt x="32" y="185"/>
                    <a:pt x="100" y="185"/>
                  </a:cubicBezTo>
                  <a:cubicBezTo>
                    <a:pt x="138" y="185"/>
                    <a:pt x="187" y="172"/>
                    <a:pt x="239" y="153"/>
                  </a:cubicBezTo>
                  <a:cubicBezTo>
                    <a:pt x="181" y="100"/>
                    <a:pt x="122" y="47"/>
                    <a:pt x="5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16"/>
            <p:cNvSpPr/>
            <p:nvPr/>
          </p:nvSpPr>
          <p:spPr>
            <a:xfrm rot="8962087">
              <a:off x="898065" y="788471"/>
              <a:ext cx="4915" cy="7311"/>
            </a:xfrm>
            <a:custGeom>
              <a:avLst/>
              <a:gdLst/>
              <a:ahLst/>
              <a:cxnLst/>
              <a:rect l="l" t="t" r="r" b="b"/>
              <a:pathLst>
                <a:path w="119" h="177" extrusionOk="0">
                  <a:moveTo>
                    <a:pt x="118" y="0"/>
                  </a:moveTo>
                  <a:cubicBezTo>
                    <a:pt x="77" y="35"/>
                    <a:pt x="42" y="71"/>
                    <a:pt x="1" y="117"/>
                  </a:cubicBezTo>
                  <a:cubicBezTo>
                    <a:pt x="42" y="141"/>
                    <a:pt x="83" y="153"/>
                    <a:pt x="118" y="176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16"/>
            <p:cNvSpPr/>
            <p:nvPr/>
          </p:nvSpPr>
          <p:spPr>
            <a:xfrm rot="8962087">
              <a:off x="217935" y="1193476"/>
              <a:ext cx="3924" cy="3965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61" y="1"/>
                  </a:moveTo>
                  <a:cubicBezTo>
                    <a:pt x="60" y="1"/>
                    <a:pt x="60" y="1"/>
                    <a:pt x="59" y="1"/>
                  </a:cubicBezTo>
                  <a:cubicBezTo>
                    <a:pt x="36" y="31"/>
                    <a:pt x="18" y="66"/>
                    <a:pt x="1" y="95"/>
                  </a:cubicBezTo>
                  <a:cubicBezTo>
                    <a:pt x="36" y="78"/>
                    <a:pt x="65" y="60"/>
                    <a:pt x="95" y="37"/>
                  </a:cubicBezTo>
                  <a:cubicBezTo>
                    <a:pt x="95" y="37"/>
                    <a:pt x="69" y="1"/>
                    <a:pt x="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16"/>
            <p:cNvSpPr/>
            <p:nvPr/>
          </p:nvSpPr>
          <p:spPr>
            <a:xfrm rot="8962087">
              <a:off x="248408" y="1153177"/>
              <a:ext cx="4915" cy="3676"/>
            </a:xfrm>
            <a:custGeom>
              <a:avLst/>
              <a:gdLst/>
              <a:ahLst/>
              <a:cxnLst/>
              <a:rect l="l" t="t" r="r" b="b"/>
              <a:pathLst>
                <a:path w="119" h="89" extrusionOk="0">
                  <a:moveTo>
                    <a:pt x="60" y="1"/>
                  </a:moveTo>
                  <a:cubicBezTo>
                    <a:pt x="42" y="30"/>
                    <a:pt x="24" y="59"/>
                    <a:pt x="1" y="89"/>
                  </a:cubicBezTo>
                  <a:cubicBezTo>
                    <a:pt x="42" y="71"/>
                    <a:pt x="83" y="65"/>
                    <a:pt x="118" y="54"/>
                  </a:cubicBezTo>
                  <a:cubicBezTo>
                    <a:pt x="107" y="36"/>
                    <a:pt x="83" y="13"/>
                    <a:pt x="6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16"/>
            <p:cNvSpPr/>
            <p:nvPr/>
          </p:nvSpPr>
          <p:spPr>
            <a:xfrm rot="8962087">
              <a:off x="463703" y="983697"/>
              <a:ext cx="3180" cy="3924"/>
            </a:xfrm>
            <a:custGeom>
              <a:avLst/>
              <a:gdLst/>
              <a:ahLst/>
              <a:cxnLst/>
              <a:rect l="l" t="t" r="r" b="b"/>
              <a:pathLst>
                <a:path w="77" h="95" extrusionOk="0">
                  <a:moveTo>
                    <a:pt x="12" y="1"/>
                  </a:moveTo>
                  <a:lnTo>
                    <a:pt x="12" y="2"/>
                  </a:lnTo>
                  <a:lnTo>
                    <a:pt x="12" y="2"/>
                  </a:lnTo>
                  <a:cubicBezTo>
                    <a:pt x="14" y="1"/>
                    <a:pt x="14" y="1"/>
                    <a:pt x="12" y="1"/>
                  </a:cubicBezTo>
                  <a:close/>
                  <a:moveTo>
                    <a:pt x="12" y="2"/>
                  </a:moveTo>
                  <a:cubicBezTo>
                    <a:pt x="9" y="4"/>
                    <a:pt x="1" y="7"/>
                    <a:pt x="1" y="7"/>
                  </a:cubicBezTo>
                  <a:cubicBezTo>
                    <a:pt x="5" y="11"/>
                    <a:pt x="8" y="16"/>
                    <a:pt x="12" y="21"/>
                  </a:cubicBezTo>
                  <a:lnTo>
                    <a:pt x="12" y="21"/>
                  </a:lnTo>
                  <a:lnTo>
                    <a:pt x="12" y="2"/>
                  </a:lnTo>
                  <a:close/>
                  <a:moveTo>
                    <a:pt x="12" y="21"/>
                  </a:moveTo>
                  <a:lnTo>
                    <a:pt x="12" y="95"/>
                  </a:lnTo>
                  <a:cubicBezTo>
                    <a:pt x="36" y="89"/>
                    <a:pt x="54" y="89"/>
                    <a:pt x="77" y="89"/>
                  </a:cubicBezTo>
                  <a:cubicBezTo>
                    <a:pt x="57" y="69"/>
                    <a:pt x="33" y="45"/>
                    <a:pt x="12" y="2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16"/>
            <p:cNvSpPr/>
            <p:nvPr/>
          </p:nvSpPr>
          <p:spPr>
            <a:xfrm rot="8962087">
              <a:off x="-554931" y="1096898"/>
              <a:ext cx="363513" cy="112470"/>
            </a:xfrm>
            <a:custGeom>
              <a:avLst/>
              <a:gdLst/>
              <a:ahLst/>
              <a:cxnLst/>
              <a:rect l="l" t="t" r="r" b="b"/>
              <a:pathLst>
                <a:path w="8801" h="2723" extrusionOk="0">
                  <a:moveTo>
                    <a:pt x="3956" y="1"/>
                  </a:moveTo>
                  <a:cubicBezTo>
                    <a:pt x="3435" y="1"/>
                    <a:pt x="2912" y="60"/>
                    <a:pt x="2388" y="163"/>
                  </a:cubicBezTo>
                  <a:cubicBezTo>
                    <a:pt x="2200" y="198"/>
                    <a:pt x="2013" y="298"/>
                    <a:pt x="1884" y="339"/>
                  </a:cubicBezTo>
                  <a:cubicBezTo>
                    <a:pt x="2717" y="533"/>
                    <a:pt x="3579" y="697"/>
                    <a:pt x="4412" y="920"/>
                  </a:cubicBezTo>
                  <a:cubicBezTo>
                    <a:pt x="4653" y="984"/>
                    <a:pt x="4858" y="1184"/>
                    <a:pt x="5087" y="1325"/>
                  </a:cubicBezTo>
                  <a:cubicBezTo>
                    <a:pt x="5398" y="1424"/>
                    <a:pt x="5697" y="1530"/>
                    <a:pt x="5996" y="1630"/>
                  </a:cubicBezTo>
                  <a:cubicBezTo>
                    <a:pt x="5972" y="1700"/>
                    <a:pt x="5943" y="1753"/>
                    <a:pt x="5926" y="1811"/>
                  </a:cubicBezTo>
                  <a:cubicBezTo>
                    <a:pt x="5615" y="1682"/>
                    <a:pt x="5315" y="1542"/>
                    <a:pt x="5005" y="1413"/>
                  </a:cubicBezTo>
                  <a:cubicBezTo>
                    <a:pt x="4078" y="961"/>
                    <a:pt x="3080" y="744"/>
                    <a:pt x="2065" y="685"/>
                  </a:cubicBezTo>
                  <a:cubicBezTo>
                    <a:pt x="1886" y="676"/>
                    <a:pt x="1704" y="667"/>
                    <a:pt x="1520" y="667"/>
                  </a:cubicBezTo>
                  <a:cubicBezTo>
                    <a:pt x="1020" y="667"/>
                    <a:pt x="507" y="728"/>
                    <a:pt x="0" y="990"/>
                  </a:cubicBezTo>
                  <a:cubicBezTo>
                    <a:pt x="335" y="1049"/>
                    <a:pt x="599" y="1078"/>
                    <a:pt x="857" y="1154"/>
                  </a:cubicBezTo>
                  <a:cubicBezTo>
                    <a:pt x="1683" y="1383"/>
                    <a:pt x="2497" y="1652"/>
                    <a:pt x="3166" y="2231"/>
                  </a:cubicBezTo>
                  <a:lnTo>
                    <a:pt x="3166" y="2231"/>
                  </a:lnTo>
                  <a:cubicBezTo>
                    <a:pt x="3163" y="2230"/>
                    <a:pt x="3160" y="2229"/>
                    <a:pt x="3157" y="2228"/>
                  </a:cubicBezTo>
                  <a:lnTo>
                    <a:pt x="3157" y="2228"/>
                  </a:lnTo>
                  <a:lnTo>
                    <a:pt x="3168" y="2234"/>
                  </a:lnTo>
                  <a:cubicBezTo>
                    <a:pt x="3167" y="2233"/>
                    <a:pt x="3166" y="2232"/>
                    <a:pt x="3166" y="2231"/>
                  </a:cubicBezTo>
                  <a:lnTo>
                    <a:pt x="3166" y="2231"/>
                  </a:lnTo>
                  <a:cubicBezTo>
                    <a:pt x="3391" y="2319"/>
                    <a:pt x="3600" y="2422"/>
                    <a:pt x="3831" y="2474"/>
                  </a:cubicBezTo>
                  <a:cubicBezTo>
                    <a:pt x="4255" y="2570"/>
                    <a:pt x="4695" y="2722"/>
                    <a:pt x="5109" y="2722"/>
                  </a:cubicBezTo>
                  <a:cubicBezTo>
                    <a:pt x="5176" y="2722"/>
                    <a:pt x="5243" y="2718"/>
                    <a:pt x="5310" y="2709"/>
                  </a:cubicBezTo>
                  <a:cubicBezTo>
                    <a:pt x="5826" y="2639"/>
                    <a:pt x="6319" y="2304"/>
                    <a:pt x="6952" y="2034"/>
                  </a:cubicBezTo>
                  <a:cubicBezTo>
                    <a:pt x="6635" y="1946"/>
                    <a:pt x="6483" y="1911"/>
                    <a:pt x="6324" y="1864"/>
                  </a:cubicBezTo>
                  <a:cubicBezTo>
                    <a:pt x="7011" y="1706"/>
                    <a:pt x="7691" y="1600"/>
                    <a:pt x="8260" y="1172"/>
                  </a:cubicBezTo>
                  <a:cubicBezTo>
                    <a:pt x="8372" y="1143"/>
                    <a:pt x="8489" y="1102"/>
                    <a:pt x="8601" y="1072"/>
                  </a:cubicBezTo>
                  <a:cubicBezTo>
                    <a:pt x="8671" y="849"/>
                    <a:pt x="8736" y="626"/>
                    <a:pt x="8800" y="398"/>
                  </a:cubicBezTo>
                  <a:cubicBezTo>
                    <a:pt x="8777" y="368"/>
                    <a:pt x="8747" y="333"/>
                    <a:pt x="8718" y="304"/>
                  </a:cubicBezTo>
                  <a:cubicBezTo>
                    <a:pt x="8304" y="428"/>
                    <a:pt x="7894" y="478"/>
                    <a:pt x="7485" y="478"/>
                  </a:cubicBezTo>
                  <a:cubicBezTo>
                    <a:pt x="6793" y="478"/>
                    <a:pt x="6105" y="335"/>
                    <a:pt x="5415" y="169"/>
                  </a:cubicBezTo>
                  <a:cubicBezTo>
                    <a:pt x="4930" y="53"/>
                    <a:pt x="4444" y="1"/>
                    <a:pt x="39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16"/>
            <p:cNvSpPr/>
            <p:nvPr/>
          </p:nvSpPr>
          <p:spPr>
            <a:xfrm rot="8962087">
              <a:off x="-535135" y="1222318"/>
              <a:ext cx="261493" cy="61997"/>
            </a:xfrm>
            <a:custGeom>
              <a:avLst/>
              <a:gdLst/>
              <a:ahLst/>
              <a:cxnLst/>
              <a:rect l="l" t="t" r="r" b="b"/>
              <a:pathLst>
                <a:path w="6331" h="1501" extrusionOk="0">
                  <a:moveTo>
                    <a:pt x="59" y="532"/>
                  </a:moveTo>
                  <a:cubicBezTo>
                    <a:pt x="59" y="535"/>
                    <a:pt x="59" y="537"/>
                    <a:pt x="58" y="539"/>
                  </a:cubicBezTo>
                  <a:lnTo>
                    <a:pt x="58" y="539"/>
                  </a:lnTo>
                  <a:cubicBezTo>
                    <a:pt x="59" y="537"/>
                    <a:pt x="59" y="535"/>
                    <a:pt x="59" y="532"/>
                  </a:cubicBezTo>
                  <a:close/>
                  <a:moveTo>
                    <a:pt x="58" y="539"/>
                  </a:moveTo>
                  <a:lnTo>
                    <a:pt x="58" y="539"/>
                  </a:lnTo>
                  <a:cubicBezTo>
                    <a:pt x="57" y="546"/>
                    <a:pt x="53" y="550"/>
                    <a:pt x="53" y="550"/>
                  </a:cubicBezTo>
                  <a:cubicBezTo>
                    <a:pt x="54" y="551"/>
                    <a:pt x="56" y="552"/>
                    <a:pt x="57" y="553"/>
                  </a:cubicBezTo>
                  <a:lnTo>
                    <a:pt x="57" y="553"/>
                  </a:lnTo>
                  <a:cubicBezTo>
                    <a:pt x="57" y="548"/>
                    <a:pt x="58" y="544"/>
                    <a:pt x="58" y="539"/>
                  </a:cubicBezTo>
                  <a:close/>
                  <a:moveTo>
                    <a:pt x="5647" y="1283"/>
                  </a:moveTo>
                  <a:cubicBezTo>
                    <a:pt x="5648" y="1283"/>
                    <a:pt x="5649" y="1283"/>
                    <a:pt x="5650" y="1283"/>
                  </a:cubicBezTo>
                  <a:cubicBezTo>
                    <a:pt x="5649" y="1283"/>
                    <a:pt x="5648" y="1283"/>
                    <a:pt x="5647" y="1283"/>
                  </a:cubicBezTo>
                  <a:close/>
                  <a:moveTo>
                    <a:pt x="2160" y="1"/>
                  </a:moveTo>
                  <a:cubicBezTo>
                    <a:pt x="1603" y="1"/>
                    <a:pt x="1025" y="72"/>
                    <a:pt x="575" y="491"/>
                  </a:cubicBezTo>
                  <a:cubicBezTo>
                    <a:pt x="482" y="578"/>
                    <a:pt x="382" y="630"/>
                    <a:pt x="277" y="630"/>
                  </a:cubicBezTo>
                  <a:cubicBezTo>
                    <a:pt x="206" y="630"/>
                    <a:pt x="132" y="606"/>
                    <a:pt x="57" y="553"/>
                  </a:cubicBezTo>
                  <a:lnTo>
                    <a:pt x="57" y="553"/>
                  </a:lnTo>
                  <a:cubicBezTo>
                    <a:pt x="45" y="663"/>
                    <a:pt x="23" y="776"/>
                    <a:pt x="0" y="931"/>
                  </a:cubicBezTo>
                  <a:cubicBezTo>
                    <a:pt x="90" y="931"/>
                    <a:pt x="172" y="944"/>
                    <a:pt x="247" y="944"/>
                  </a:cubicBezTo>
                  <a:cubicBezTo>
                    <a:pt x="284" y="944"/>
                    <a:pt x="319" y="941"/>
                    <a:pt x="352" y="931"/>
                  </a:cubicBezTo>
                  <a:cubicBezTo>
                    <a:pt x="613" y="869"/>
                    <a:pt x="870" y="843"/>
                    <a:pt x="1124" y="843"/>
                  </a:cubicBezTo>
                  <a:cubicBezTo>
                    <a:pt x="1661" y="843"/>
                    <a:pt x="2187" y="960"/>
                    <a:pt x="2717" y="1107"/>
                  </a:cubicBezTo>
                  <a:cubicBezTo>
                    <a:pt x="3259" y="1267"/>
                    <a:pt x="3806" y="1387"/>
                    <a:pt x="4363" y="1387"/>
                  </a:cubicBezTo>
                  <a:cubicBezTo>
                    <a:pt x="4668" y="1387"/>
                    <a:pt x="4975" y="1351"/>
                    <a:pt x="5286" y="1266"/>
                  </a:cubicBezTo>
                  <a:cubicBezTo>
                    <a:pt x="5315" y="1258"/>
                    <a:pt x="5345" y="1255"/>
                    <a:pt x="5376" y="1255"/>
                  </a:cubicBezTo>
                  <a:cubicBezTo>
                    <a:pt x="5460" y="1255"/>
                    <a:pt x="5549" y="1276"/>
                    <a:pt x="5631" y="1282"/>
                  </a:cubicBezTo>
                  <a:lnTo>
                    <a:pt x="5631" y="1282"/>
                  </a:lnTo>
                  <a:cubicBezTo>
                    <a:pt x="5620" y="1327"/>
                    <a:pt x="5609" y="1361"/>
                    <a:pt x="5609" y="1401"/>
                  </a:cubicBezTo>
                  <a:cubicBezTo>
                    <a:pt x="5632" y="1442"/>
                    <a:pt x="5662" y="1471"/>
                    <a:pt x="5691" y="1500"/>
                  </a:cubicBezTo>
                  <a:cubicBezTo>
                    <a:pt x="5896" y="1119"/>
                    <a:pt x="6107" y="726"/>
                    <a:pt x="6330" y="333"/>
                  </a:cubicBezTo>
                  <a:cubicBezTo>
                    <a:pt x="5944" y="333"/>
                    <a:pt x="5587" y="347"/>
                    <a:pt x="5243" y="347"/>
                  </a:cubicBezTo>
                  <a:cubicBezTo>
                    <a:pt x="4997" y="347"/>
                    <a:pt x="4757" y="340"/>
                    <a:pt x="4518" y="315"/>
                  </a:cubicBezTo>
                  <a:cubicBezTo>
                    <a:pt x="3814" y="251"/>
                    <a:pt x="3110" y="16"/>
                    <a:pt x="2406" y="4"/>
                  </a:cubicBezTo>
                  <a:cubicBezTo>
                    <a:pt x="2324" y="2"/>
                    <a:pt x="2242" y="1"/>
                    <a:pt x="216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16"/>
            <p:cNvSpPr/>
            <p:nvPr/>
          </p:nvSpPr>
          <p:spPr>
            <a:xfrm rot="8962087">
              <a:off x="-214326" y="1035528"/>
              <a:ext cx="128248" cy="152699"/>
            </a:xfrm>
            <a:custGeom>
              <a:avLst/>
              <a:gdLst/>
              <a:ahLst/>
              <a:cxnLst/>
              <a:rect l="l" t="t" r="r" b="b"/>
              <a:pathLst>
                <a:path w="3105" h="3697" extrusionOk="0">
                  <a:moveTo>
                    <a:pt x="2107" y="2553"/>
                  </a:moveTo>
                  <a:cubicBezTo>
                    <a:pt x="2104" y="2553"/>
                    <a:pt x="2101" y="2553"/>
                    <a:pt x="2098" y="2553"/>
                  </a:cubicBezTo>
                  <a:lnTo>
                    <a:pt x="2098" y="2553"/>
                  </a:lnTo>
                  <a:cubicBezTo>
                    <a:pt x="2097" y="2557"/>
                    <a:pt x="2096" y="2561"/>
                    <a:pt x="2095" y="2564"/>
                  </a:cubicBezTo>
                  <a:lnTo>
                    <a:pt x="2107" y="2553"/>
                  </a:lnTo>
                  <a:close/>
                  <a:moveTo>
                    <a:pt x="3104" y="7"/>
                  </a:moveTo>
                  <a:lnTo>
                    <a:pt x="3104" y="7"/>
                  </a:lnTo>
                  <a:cubicBezTo>
                    <a:pt x="2547" y="77"/>
                    <a:pt x="2001" y="1"/>
                    <a:pt x="1673" y="224"/>
                  </a:cubicBezTo>
                  <a:cubicBezTo>
                    <a:pt x="1168" y="576"/>
                    <a:pt x="822" y="1151"/>
                    <a:pt x="646" y="1778"/>
                  </a:cubicBezTo>
                  <a:cubicBezTo>
                    <a:pt x="588" y="1972"/>
                    <a:pt x="564" y="2171"/>
                    <a:pt x="494" y="2347"/>
                  </a:cubicBezTo>
                  <a:cubicBezTo>
                    <a:pt x="359" y="2676"/>
                    <a:pt x="194" y="2993"/>
                    <a:pt x="36" y="3315"/>
                  </a:cubicBezTo>
                  <a:lnTo>
                    <a:pt x="54" y="3298"/>
                  </a:lnTo>
                  <a:lnTo>
                    <a:pt x="54" y="3298"/>
                  </a:lnTo>
                  <a:cubicBezTo>
                    <a:pt x="36" y="3380"/>
                    <a:pt x="19" y="3462"/>
                    <a:pt x="1" y="3538"/>
                  </a:cubicBezTo>
                  <a:cubicBezTo>
                    <a:pt x="36" y="3591"/>
                    <a:pt x="83" y="3644"/>
                    <a:pt x="118" y="3697"/>
                  </a:cubicBezTo>
                  <a:cubicBezTo>
                    <a:pt x="681" y="3468"/>
                    <a:pt x="1250" y="3233"/>
                    <a:pt x="1814" y="2999"/>
                  </a:cubicBezTo>
                  <a:lnTo>
                    <a:pt x="1802" y="2999"/>
                  </a:lnTo>
                  <a:cubicBezTo>
                    <a:pt x="1767" y="2760"/>
                    <a:pt x="1795" y="2568"/>
                    <a:pt x="2098" y="2553"/>
                  </a:cubicBezTo>
                  <a:lnTo>
                    <a:pt x="2098" y="2553"/>
                  </a:lnTo>
                  <a:cubicBezTo>
                    <a:pt x="2130" y="2386"/>
                    <a:pt x="2132" y="2203"/>
                    <a:pt x="2195" y="2054"/>
                  </a:cubicBezTo>
                  <a:cubicBezTo>
                    <a:pt x="2465" y="1397"/>
                    <a:pt x="2764" y="752"/>
                    <a:pt x="3104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16"/>
            <p:cNvSpPr/>
            <p:nvPr/>
          </p:nvSpPr>
          <p:spPr>
            <a:xfrm rot="8962087">
              <a:off x="-244037" y="747189"/>
              <a:ext cx="122424" cy="115980"/>
            </a:xfrm>
            <a:custGeom>
              <a:avLst/>
              <a:gdLst/>
              <a:ahLst/>
              <a:cxnLst/>
              <a:rect l="l" t="t" r="r" b="b"/>
              <a:pathLst>
                <a:path w="2964" h="2808" extrusionOk="0">
                  <a:moveTo>
                    <a:pt x="2183" y="1201"/>
                  </a:moveTo>
                  <a:cubicBezTo>
                    <a:pt x="2242" y="1242"/>
                    <a:pt x="2301" y="1271"/>
                    <a:pt x="2359" y="1300"/>
                  </a:cubicBezTo>
                  <a:cubicBezTo>
                    <a:pt x="2177" y="1553"/>
                    <a:pt x="2001" y="1805"/>
                    <a:pt x="1820" y="2063"/>
                  </a:cubicBezTo>
                  <a:cubicBezTo>
                    <a:pt x="1767" y="2022"/>
                    <a:pt x="1714" y="1993"/>
                    <a:pt x="1661" y="1958"/>
                  </a:cubicBezTo>
                  <a:cubicBezTo>
                    <a:pt x="1837" y="1711"/>
                    <a:pt x="2007" y="1453"/>
                    <a:pt x="2183" y="1201"/>
                  </a:cubicBezTo>
                  <a:close/>
                  <a:moveTo>
                    <a:pt x="1825" y="0"/>
                  </a:moveTo>
                  <a:cubicBezTo>
                    <a:pt x="1331" y="0"/>
                    <a:pt x="955" y="194"/>
                    <a:pt x="740" y="802"/>
                  </a:cubicBezTo>
                  <a:cubicBezTo>
                    <a:pt x="605" y="1166"/>
                    <a:pt x="265" y="1459"/>
                    <a:pt x="1" y="1805"/>
                  </a:cubicBezTo>
                  <a:cubicBezTo>
                    <a:pt x="247" y="2134"/>
                    <a:pt x="488" y="2456"/>
                    <a:pt x="734" y="2779"/>
                  </a:cubicBezTo>
                  <a:cubicBezTo>
                    <a:pt x="866" y="2798"/>
                    <a:pt x="991" y="2807"/>
                    <a:pt x="1110" y="2807"/>
                  </a:cubicBezTo>
                  <a:cubicBezTo>
                    <a:pt x="1764" y="2807"/>
                    <a:pt x="2242" y="2518"/>
                    <a:pt x="2594" y="1893"/>
                  </a:cubicBezTo>
                  <a:cubicBezTo>
                    <a:pt x="2964" y="1242"/>
                    <a:pt x="2893" y="608"/>
                    <a:pt x="2389" y="39"/>
                  </a:cubicBezTo>
                  <a:cubicBezTo>
                    <a:pt x="2318" y="39"/>
                    <a:pt x="2242" y="39"/>
                    <a:pt x="2177" y="27"/>
                  </a:cubicBezTo>
                  <a:cubicBezTo>
                    <a:pt x="2054" y="10"/>
                    <a:pt x="1936" y="0"/>
                    <a:pt x="1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16"/>
            <p:cNvSpPr/>
            <p:nvPr/>
          </p:nvSpPr>
          <p:spPr>
            <a:xfrm rot="8962087">
              <a:off x="-286894" y="1102455"/>
              <a:ext cx="153897" cy="162323"/>
            </a:xfrm>
            <a:custGeom>
              <a:avLst/>
              <a:gdLst/>
              <a:ahLst/>
              <a:cxnLst/>
              <a:rect l="l" t="t" r="r" b="b"/>
              <a:pathLst>
                <a:path w="3726" h="3930" extrusionOk="0">
                  <a:moveTo>
                    <a:pt x="3726" y="1"/>
                  </a:moveTo>
                  <a:cubicBezTo>
                    <a:pt x="3163" y="265"/>
                    <a:pt x="2723" y="505"/>
                    <a:pt x="2253" y="681"/>
                  </a:cubicBezTo>
                  <a:cubicBezTo>
                    <a:pt x="1784" y="857"/>
                    <a:pt x="1473" y="1174"/>
                    <a:pt x="1268" y="1608"/>
                  </a:cubicBezTo>
                  <a:cubicBezTo>
                    <a:pt x="1086" y="1978"/>
                    <a:pt x="922" y="2359"/>
                    <a:pt x="734" y="2729"/>
                  </a:cubicBezTo>
                  <a:cubicBezTo>
                    <a:pt x="605" y="2975"/>
                    <a:pt x="435" y="3204"/>
                    <a:pt x="276" y="3444"/>
                  </a:cubicBezTo>
                  <a:cubicBezTo>
                    <a:pt x="276" y="3444"/>
                    <a:pt x="284" y="3437"/>
                    <a:pt x="293" y="3437"/>
                  </a:cubicBezTo>
                  <a:cubicBezTo>
                    <a:pt x="295" y="3437"/>
                    <a:pt x="297" y="3437"/>
                    <a:pt x="300" y="3438"/>
                  </a:cubicBezTo>
                  <a:cubicBezTo>
                    <a:pt x="208" y="3581"/>
                    <a:pt x="111" y="3730"/>
                    <a:pt x="9" y="3873"/>
                  </a:cubicBezTo>
                  <a:lnTo>
                    <a:pt x="9" y="3873"/>
                  </a:lnTo>
                  <a:cubicBezTo>
                    <a:pt x="8" y="3873"/>
                    <a:pt x="7" y="3873"/>
                    <a:pt x="6" y="3873"/>
                  </a:cubicBezTo>
                  <a:lnTo>
                    <a:pt x="1" y="3884"/>
                  </a:lnTo>
                  <a:cubicBezTo>
                    <a:pt x="3" y="3881"/>
                    <a:pt x="6" y="3877"/>
                    <a:pt x="9" y="3873"/>
                  </a:cubicBezTo>
                  <a:lnTo>
                    <a:pt x="9" y="3873"/>
                  </a:lnTo>
                  <a:cubicBezTo>
                    <a:pt x="168" y="3911"/>
                    <a:pt x="324" y="3930"/>
                    <a:pt x="476" y="3930"/>
                  </a:cubicBezTo>
                  <a:cubicBezTo>
                    <a:pt x="955" y="3930"/>
                    <a:pt x="1387" y="3744"/>
                    <a:pt x="1708" y="3397"/>
                  </a:cubicBezTo>
                  <a:cubicBezTo>
                    <a:pt x="2588" y="2441"/>
                    <a:pt x="3198" y="1303"/>
                    <a:pt x="372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16"/>
            <p:cNvSpPr/>
            <p:nvPr/>
          </p:nvSpPr>
          <p:spPr>
            <a:xfrm rot="8962087">
              <a:off x="-301336" y="883063"/>
              <a:ext cx="225848" cy="90290"/>
            </a:xfrm>
            <a:custGeom>
              <a:avLst/>
              <a:gdLst/>
              <a:ahLst/>
              <a:cxnLst/>
              <a:rect l="l" t="t" r="r" b="b"/>
              <a:pathLst>
                <a:path w="5468" h="2186" extrusionOk="0">
                  <a:moveTo>
                    <a:pt x="734" y="1"/>
                  </a:moveTo>
                  <a:cubicBezTo>
                    <a:pt x="493" y="1"/>
                    <a:pt x="247" y="71"/>
                    <a:pt x="0" y="321"/>
                  </a:cubicBezTo>
                  <a:cubicBezTo>
                    <a:pt x="716" y="726"/>
                    <a:pt x="1361" y="1090"/>
                    <a:pt x="2007" y="1460"/>
                  </a:cubicBezTo>
                  <a:cubicBezTo>
                    <a:pt x="2241" y="1589"/>
                    <a:pt x="2476" y="1729"/>
                    <a:pt x="2711" y="1870"/>
                  </a:cubicBezTo>
                  <a:cubicBezTo>
                    <a:pt x="2804" y="1829"/>
                    <a:pt x="2892" y="1794"/>
                    <a:pt x="2998" y="1765"/>
                  </a:cubicBezTo>
                  <a:lnTo>
                    <a:pt x="3303" y="1917"/>
                  </a:lnTo>
                  <a:lnTo>
                    <a:pt x="3303" y="1917"/>
                  </a:lnTo>
                  <a:lnTo>
                    <a:pt x="3297" y="1905"/>
                  </a:lnTo>
                  <a:cubicBezTo>
                    <a:pt x="3325" y="1901"/>
                    <a:pt x="3369" y="1889"/>
                    <a:pt x="3402" y="1889"/>
                  </a:cubicBezTo>
                  <a:cubicBezTo>
                    <a:pt x="3418" y="1889"/>
                    <a:pt x="3430" y="1892"/>
                    <a:pt x="3438" y="1900"/>
                  </a:cubicBezTo>
                  <a:cubicBezTo>
                    <a:pt x="3661" y="2104"/>
                    <a:pt x="3872" y="2186"/>
                    <a:pt x="4075" y="2186"/>
                  </a:cubicBezTo>
                  <a:cubicBezTo>
                    <a:pt x="4385" y="2186"/>
                    <a:pt x="4678" y="1994"/>
                    <a:pt x="4969" y="1753"/>
                  </a:cubicBezTo>
                  <a:cubicBezTo>
                    <a:pt x="5072" y="1673"/>
                    <a:pt x="5218" y="1654"/>
                    <a:pt x="5345" y="1616"/>
                  </a:cubicBezTo>
                  <a:lnTo>
                    <a:pt x="5345" y="1616"/>
                  </a:lnTo>
                  <a:cubicBezTo>
                    <a:pt x="5345" y="1616"/>
                    <a:pt x="5345" y="1617"/>
                    <a:pt x="5345" y="1618"/>
                  </a:cubicBezTo>
                  <a:lnTo>
                    <a:pt x="5356" y="1612"/>
                  </a:lnTo>
                  <a:lnTo>
                    <a:pt x="5356" y="1612"/>
                  </a:lnTo>
                  <a:cubicBezTo>
                    <a:pt x="5353" y="1613"/>
                    <a:pt x="5349" y="1614"/>
                    <a:pt x="5345" y="1616"/>
                  </a:cubicBezTo>
                  <a:lnTo>
                    <a:pt x="5345" y="1616"/>
                  </a:lnTo>
                  <a:cubicBezTo>
                    <a:pt x="5380" y="1417"/>
                    <a:pt x="5415" y="1224"/>
                    <a:pt x="5468" y="961"/>
                  </a:cubicBezTo>
                  <a:cubicBezTo>
                    <a:pt x="5088" y="940"/>
                    <a:pt x="4758" y="889"/>
                    <a:pt x="4427" y="889"/>
                  </a:cubicBezTo>
                  <a:cubicBezTo>
                    <a:pt x="4395" y="889"/>
                    <a:pt x="4362" y="889"/>
                    <a:pt x="4330" y="890"/>
                  </a:cubicBezTo>
                  <a:cubicBezTo>
                    <a:pt x="4284" y="892"/>
                    <a:pt x="4238" y="892"/>
                    <a:pt x="4192" y="892"/>
                  </a:cubicBezTo>
                  <a:cubicBezTo>
                    <a:pt x="3418" y="892"/>
                    <a:pt x="2699" y="705"/>
                    <a:pt x="2012" y="351"/>
                  </a:cubicBezTo>
                  <a:cubicBezTo>
                    <a:pt x="1813" y="245"/>
                    <a:pt x="1619" y="140"/>
                    <a:pt x="1408" y="99"/>
                  </a:cubicBezTo>
                  <a:cubicBezTo>
                    <a:pt x="1188" y="64"/>
                    <a:pt x="963" y="1"/>
                    <a:pt x="73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16"/>
            <p:cNvSpPr/>
            <p:nvPr/>
          </p:nvSpPr>
          <p:spPr>
            <a:xfrm rot="8962087">
              <a:off x="-214122" y="731577"/>
              <a:ext cx="130148" cy="152906"/>
            </a:xfrm>
            <a:custGeom>
              <a:avLst/>
              <a:gdLst/>
              <a:ahLst/>
              <a:cxnLst/>
              <a:rect l="l" t="t" r="r" b="b"/>
              <a:pathLst>
                <a:path w="3151" h="3702" extrusionOk="0">
                  <a:moveTo>
                    <a:pt x="1573" y="0"/>
                  </a:moveTo>
                  <a:cubicBezTo>
                    <a:pt x="1179" y="147"/>
                    <a:pt x="775" y="299"/>
                    <a:pt x="382" y="452"/>
                  </a:cubicBezTo>
                  <a:cubicBezTo>
                    <a:pt x="77" y="915"/>
                    <a:pt x="0" y="1431"/>
                    <a:pt x="12" y="1965"/>
                  </a:cubicBezTo>
                  <a:cubicBezTo>
                    <a:pt x="41" y="2916"/>
                    <a:pt x="622" y="3602"/>
                    <a:pt x="1485" y="3702"/>
                  </a:cubicBezTo>
                  <a:cubicBezTo>
                    <a:pt x="1244" y="3379"/>
                    <a:pt x="1003" y="3057"/>
                    <a:pt x="751" y="2728"/>
                  </a:cubicBezTo>
                  <a:cubicBezTo>
                    <a:pt x="1015" y="2382"/>
                    <a:pt x="1361" y="2089"/>
                    <a:pt x="1496" y="1725"/>
                  </a:cubicBezTo>
                  <a:cubicBezTo>
                    <a:pt x="1713" y="1114"/>
                    <a:pt x="2090" y="925"/>
                    <a:pt x="2588" y="925"/>
                  </a:cubicBezTo>
                  <a:cubicBezTo>
                    <a:pt x="2697" y="925"/>
                    <a:pt x="2813" y="935"/>
                    <a:pt x="2934" y="950"/>
                  </a:cubicBezTo>
                  <a:cubicBezTo>
                    <a:pt x="3004" y="962"/>
                    <a:pt x="3080" y="962"/>
                    <a:pt x="3151" y="962"/>
                  </a:cubicBezTo>
                  <a:cubicBezTo>
                    <a:pt x="2828" y="305"/>
                    <a:pt x="2276" y="29"/>
                    <a:pt x="1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16"/>
            <p:cNvSpPr/>
            <p:nvPr/>
          </p:nvSpPr>
          <p:spPr>
            <a:xfrm rot="8962087">
              <a:off x="-319822" y="958204"/>
              <a:ext cx="230680" cy="60758"/>
            </a:xfrm>
            <a:custGeom>
              <a:avLst/>
              <a:gdLst/>
              <a:ahLst/>
              <a:cxnLst/>
              <a:rect l="l" t="t" r="r" b="b"/>
              <a:pathLst>
                <a:path w="5585" h="1471" extrusionOk="0">
                  <a:moveTo>
                    <a:pt x="980" y="1"/>
                  </a:moveTo>
                  <a:cubicBezTo>
                    <a:pt x="589" y="1"/>
                    <a:pt x="285" y="179"/>
                    <a:pt x="0" y="431"/>
                  </a:cubicBezTo>
                  <a:cubicBezTo>
                    <a:pt x="516" y="619"/>
                    <a:pt x="986" y="812"/>
                    <a:pt x="1467" y="965"/>
                  </a:cubicBezTo>
                  <a:cubicBezTo>
                    <a:pt x="2000" y="1135"/>
                    <a:pt x="2534" y="1293"/>
                    <a:pt x="3074" y="1399"/>
                  </a:cubicBezTo>
                  <a:cubicBezTo>
                    <a:pt x="3165" y="1416"/>
                    <a:pt x="3259" y="1421"/>
                    <a:pt x="3354" y="1421"/>
                  </a:cubicBezTo>
                  <a:cubicBezTo>
                    <a:pt x="3517" y="1421"/>
                    <a:pt x="3685" y="1405"/>
                    <a:pt x="3849" y="1405"/>
                  </a:cubicBezTo>
                  <a:cubicBezTo>
                    <a:pt x="3956" y="1405"/>
                    <a:pt x="4062" y="1412"/>
                    <a:pt x="4165" y="1434"/>
                  </a:cubicBezTo>
                  <a:cubicBezTo>
                    <a:pt x="4283" y="1459"/>
                    <a:pt x="4395" y="1471"/>
                    <a:pt x="4503" y="1471"/>
                  </a:cubicBezTo>
                  <a:cubicBezTo>
                    <a:pt x="4902" y="1471"/>
                    <a:pt x="5243" y="1312"/>
                    <a:pt x="5585" y="1076"/>
                  </a:cubicBezTo>
                  <a:cubicBezTo>
                    <a:pt x="4963" y="578"/>
                    <a:pt x="4746" y="501"/>
                    <a:pt x="3543" y="361"/>
                  </a:cubicBezTo>
                  <a:cubicBezTo>
                    <a:pt x="3362" y="331"/>
                    <a:pt x="3180" y="296"/>
                    <a:pt x="3004" y="261"/>
                  </a:cubicBezTo>
                  <a:cubicBezTo>
                    <a:pt x="2423" y="185"/>
                    <a:pt x="1842" y="149"/>
                    <a:pt x="1273" y="32"/>
                  </a:cubicBezTo>
                  <a:cubicBezTo>
                    <a:pt x="1170" y="11"/>
                    <a:pt x="1073" y="1"/>
                    <a:pt x="98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16"/>
            <p:cNvSpPr/>
            <p:nvPr/>
          </p:nvSpPr>
          <p:spPr>
            <a:xfrm rot="8962087">
              <a:off x="-391175" y="1016088"/>
              <a:ext cx="262484" cy="70133"/>
            </a:xfrm>
            <a:custGeom>
              <a:avLst/>
              <a:gdLst/>
              <a:ahLst/>
              <a:cxnLst/>
              <a:rect l="l" t="t" r="r" b="b"/>
              <a:pathLst>
                <a:path w="6355" h="1698" extrusionOk="0">
                  <a:moveTo>
                    <a:pt x="5574" y="994"/>
                  </a:moveTo>
                  <a:lnTo>
                    <a:pt x="5574" y="994"/>
                  </a:lnTo>
                  <a:cubicBezTo>
                    <a:pt x="5575" y="996"/>
                    <a:pt x="5576" y="999"/>
                    <a:pt x="5577" y="1001"/>
                  </a:cubicBezTo>
                  <a:lnTo>
                    <a:pt x="5577" y="1001"/>
                  </a:lnTo>
                  <a:cubicBezTo>
                    <a:pt x="5578" y="1001"/>
                    <a:pt x="5579" y="1000"/>
                    <a:pt x="5580" y="1000"/>
                  </a:cubicBezTo>
                  <a:lnTo>
                    <a:pt x="5574" y="994"/>
                  </a:lnTo>
                  <a:close/>
                  <a:moveTo>
                    <a:pt x="1927" y="1"/>
                  </a:moveTo>
                  <a:cubicBezTo>
                    <a:pt x="1220" y="1"/>
                    <a:pt x="611" y="180"/>
                    <a:pt x="1" y="495"/>
                  </a:cubicBezTo>
                  <a:cubicBezTo>
                    <a:pt x="48" y="607"/>
                    <a:pt x="54" y="648"/>
                    <a:pt x="60" y="648"/>
                  </a:cubicBezTo>
                  <a:cubicBezTo>
                    <a:pt x="294" y="677"/>
                    <a:pt x="541" y="671"/>
                    <a:pt x="769" y="730"/>
                  </a:cubicBezTo>
                  <a:cubicBezTo>
                    <a:pt x="1004" y="788"/>
                    <a:pt x="1233" y="906"/>
                    <a:pt x="1462" y="1000"/>
                  </a:cubicBezTo>
                  <a:cubicBezTo>
                    <a:pt x="1644" y="1029"/>
                    <a:pt x="1820" y="1064"/>
                    <a:pt x="2001" y="1094"/>
                  </a:cubicBezTo>
                  <a:cubicBezTo>
                    <a:pt x="1984" y="1029"/>
                    <a:pt x="1960" y="964"/>
                    <a:pt x="1937" y="853"/>
                  </a:cubicBezTo>
                  <a:lnTo>
                    <a:pt x="1937" y="853"/>
                  </a:lnTo>
                  <a:cubicBezTo>
                    <a:pt x="2723" y="912"/>
                    <a:pt x="3439" y="1058"/>
                    <a:pt x="4102" y="1463"/>
                  </a:cubicBezTo>
                  <a:cubicBezTo>
                    <a:pt x="4278" y="1575"/>
                    <a:pt x="4489" y="1698"/>
                    <a:pt x="4688" y="1698"/>
                  </a:cubicBezTo>
                  <a:cubicBezTo>
                    <a:pt x="5199" y="1698"/>
                    <a:pt x="5721" y="1633"/>
                    <a:pt x="6354" y="1580"/>
                  </a:cubicBezTo>
                  <a:cubicBezTo>
                    <a:pt x="6073" y="1440"/>
                    <a:pt x="5873" y="1358"/>
                    <a:pt x="5703" y="1252"/>
                  </a:cubicBezTo>
                  <a:cubicBezTo>
                    <a:pt x="5635" y="1206"/>
                    <a:pt x="5616" y="1089"/>
                    <a:pt x="5577" y="1001"/>
                  </a:cubicBezTo>
                  <a:lnTo>
                    <a:pt x="5577" y="1001"/>
                  </a:lnTo>
                  <a:cubicBezTo>
                    <a:pt x="5542" y="1022"/>
                    <a:pt x="5500" y="1062"/>
                    <a:pt x="5474" y="1062"/>
                  </a:cubicBezTo>
                  <a:cubicBezTo>
                    <a:pt x="5470" y="1062"/>
                    <a:pt x="5466" y="1061"/>
                    <a:pt x="5463" y="1058"/>
                  </a:cubicBezTo>
                  <a:cubicBezTo>
                    <a:pt x="4412" y="560"/>
                    <a:pt x="3380" y="79"/>
                    <a:pt x="2177" y="8"/>
                  </a:cubicBezTo>
                  <a:cubicBezTo>
                    <a:pt x="2093" y="3"/>
                    <a:pt x="2009" y="1"/>
                    <a:pt x="192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16"/>
            <p:cNvSpPr/>
            <p:nvPr/>
          </p:nvSpPr>
          <p:spPr>
            <a:xfrm rot="8962087">
              <a:off x="-367775" y="1171566"/>
              <a:ext cx="176903" cy="185949"/>
            </a:xfrm>
            <a:custGeom>
              <a:avLst/>
              <a:gdLst/>
              <a:ahLst/>
              <a:cxnLst/>
              <a:rect l="l" t="t" r="r" b="b"/>
              <a:pathLst>
                <a:path w="4283" h="4502" extrusionOk="0">
                  <a:moveTo>
                    <a:pt x="2916" y="2047"/>
                  </a:moveTo>
                  <a:cubicBezTo>
                    <a:pt x="2926" y="2057"/>
                    <a:pt x="2941" y="2071"/>
                    <a:pt x="2951" y="2085"/>
                  </a:cubicBezTo>
                  <a:lnTo>
                    <a:pt x="2969" y="2055"/>
                  </a:lnTo>
                  <a:cubicBezTo>
                    <a:pt x="2953" y="2054"/>
                    <a:pt x="2934" y="2050"/>
                    <a:pt x="2916" y="2047"/>
                  </a:cubicBezTo>
                  <a:close/>
                  <a:moveTo>
                    <a:pt x="1492" y="3827"/>
                  </a:moveTo>
                  <a:cubicBezTo>
                    <a:pt x="1494" y="3831"/>
                    <a:pt x="1495" y="3835"/>
                    <a:pt x="1496" y="3839"/>
                  </a:cubicBezTo>
                  <a:lnTo>
                    <a:pt x="1502" y="3827"/>
                  </a:lnTo>
                  <a:cubicBezTo>
                    <a:pt x="1499" y="3827"/>
                    <a:pt x="1496" y="3827"/>
                    <a:pt x="1492" y="3827"/>
                  </a:cubicBezTo>
                  <a:close/>
                  <a:moveTo>
                    <a:pt x="3747" y="1"/>
                  </a:moveTo>
                  <a:cubicBezTo>
                    <a:pt x="3447" y="1"/>
                    <a:pt x="3138" y="136"/>
                    <a:pt x="2939" y="389"/>
                  </a:cubicBezTo>
                  <a:cubicBezTo>
                    <a:pt x="2759" y="622"/>
                    <a:pt x="2620" y="906"/>
                    <a:pt x="2264" y="906"/>
                  </a:cubicBezTo>
                  <a:cubicBezTo>
                    <a:pt x="2260" y="906"/>
                    <a:pt x="2257" y="906"/>
                    <a:pt x="2253" y="905"/>
                  </a:cubicBezTo>
                  <a:lnTo>
                    <a:pt x="2229" y="894"/>
                  </a:lnTo>
                  <a:lnTo>
                    <a:pt x="2083" y="1040"/>
                  </a:lnTo>
                  <a:lnTo>
                    <a:pt x="2095" y="1052"/>
                  </a:lnTo>
                  <a:cubicBezTo>
                    <a:pt x="1901" y="1345"/>
                    <a:pt x="1696" y="1621"/>
                    <a:pt x="1508" y="1915"/>
                  </a:cubicBezTo>
                  <a:cubicBezTo>
                    <a:pt x="998" y="2736"/>
                    <a:pt x="499" y="3563"/>
                    <a:pt x="0" y="4396"/>
                  </a:cubicBezTo>
                  <a:cubicBezTo>
                    <a:pt x="30" y="4431"/>
                    <a:pt x="65" y="4466"/>
                    <a:pt x="94" y="4502"/>
                  </a:cubicBezTo>
                  <a:cubicBezTo>
                    <a:pt x="540" y="4378"/>
                    <a:pt x="974" y="4226"/>
                    <a:pt x="1273" y="3839"/>
                  </a:cubicBezTo>
                  <a:cubicBezTo>
                    <a:pt x="1285" y="3822"/>
                    <a:pt x="1314" y="3817"/>
                    <a:pt x="1349" y="3817"/>
                  </a:cubicBezTo>
                  <a:cubicBezTo>
                    <a:pt x="1395" y="3817"/>
                    <a:pt x="1451" y="3825"/>
                    <a:pt x="1492" y="3827"/>
                  </a:cubicBezTo>
                  <a:lnTo>
                    <a:pt x="1492" y="3827"/>
                  </a:lnTo>
                  <a:cubicBezTo>
                    <a:pt x="1473" y="3769"/>
                    <a:pt x="1433" y="3696"/>
                    <a:pt x="1449" y="3669"/>
                  </a:cubicBezTo>
                  <a:cubicBezTo>
                    <a:pt x="1901" y="3117"/>
                    <a:pt x="2353" y="2577"/>
                    <a:pt x="2810" y="2038"/>
                  </a:cubicBezTo>
                  <a:cubicBezTo>
                    <a:pt x="2813" y="2034"/>
                    <a:pt x="2819" y="2032"/>
                    <a:pt x="2829" y="2032"/>
                  </a:cubicBezTo>
                  <a:cubicBezTo>
                    <a:pt x="2849" y="2032"/>
                    <a:pt x="2883" y="2040"/>
                    <a:pt x="2916" y="2047"/>
                  </a:cubicBezTo>
                  <a:lnTo>
                    <a:pt x="2916" y="2047"/>
                  </a:lnTo>
                  <a:cubicBezTo>
                    <a:pt x="2909" y="2040"/>
                    <a:pt x="2904" y="2034"/>
                    <a:pt x="2904" y="2032"/>
                  </a:cubicBezTo>
                  <a:cubicBezTo>
                    <a:pt x="3203" y="1287"/>
                    <a:pt x="3561" y="589"/>
                    <a:pt x="4283" y="155"/>
                  </a:cubicBezTo>
                  <a:lnTo>
                    <a:pt x="4283" y="155"/>
                  </a:lnTo>
                  <a:lnTo>
                    <a:pt x="4265" y="160"/>
                  </a:lnTo>
                  <a:cubicBezTo>
                    <a:pt x="4115" y="53"/>
                    <a:pt x="3932" y="1"/>
                    <a:pt x="37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16"/>
            <p:cNvSpPr/>
            <p:nvPr/>
          </p:nvSpPr>
          <p:spPr>
            <a:xfrm rot="8962087">
              <a:off x="-54999" y="914312"/>
              <a:ext cx="174053" cy="117013"/>
            </a:xfrm>
            <a:custGeom>
              <a:avLst/>
              <a:gdLst/>
              <a:ahLst/>
              <a:cxnLst/>
              <a:rect l="l" t="t" r="r" b="b"/>
              <a:pathLst>
                <a:path w="4214" h="2833" extrusionOk="0">
                  <a:moveTo>
                    <a:pt x="2508" y="0"/>
                  </a:moveTo>
                  <a:cubicBezTo>
                    <a:pt x="1841" y="0"/>
                    <a:pt x="1294" y="277"/>
                    <a:pt x="793" y="686"/>
                  </a:cubicBezTo>
                  <a:cubicBezTo>
                    <a:pt x="241" y="1131"/>
                    <a:pt x="1" y="1712"/>
                    <a:pt x="159" y="2381"/>
                  </a:cubicBezTo>
                  <a:cubicBezTo>
                    <a:pt x="517" y="2545"/>
                    <a:pt x="816" y="2686"/>
                    <a:pt x="1121" y="2833"/>
                  </a:cubicBezTo>
                  <a:cubicBezTo>
                    <a:pt x="1556" y="2135"/>
                    <a:pt x="1808" y="1337"/>
                    <a:pt x="2488" y="779"/>
                  </a:cubicBezTo>
                  <a:cubicBezTo>
                    <a:pt x="2745" y="566"/>
                    <a:pt x="2940" y="453"/>
                    <a:pt x="3122" y="453"/>
                  </a:cubicBezTo>
                  <a:cubicBezTo>
                    <a:pt x="3334" y="453"/>
                    <a:pt x="3529" y="607"/>
                    <a:pt x="3785" y="932"/>
                  </a:cubicBezTo>
                  <a:cubicBezTo>
                    <a:pt x="3926" y="926"/>
                    <a:pt x="4072" y="914"/>
                    <a:pt x="4213" y="897"/>
                  </a:cubicBezTo>
                  <a:cubicBezTo>
                    <a:pt x="3873" y="287"/>
                    <a:pt x="3357" y="40"/>
                    <a:pt x="2664" y="5"/>
                  </a:cubicBezTo>
                  <a:cubicBezTo>
                    <a:pt x="2611" y="2"/>
                    <a:pt x="2559" y="0"/>
                    <a:pt x="2508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16"/>
            <p:cNvSpPr/>
            <p:nvPr/>
          </p:nvSpPr>
          <p:spPr>
            <a:xfrm rot="8962087">
              <a:off x="-515584" y="1292024"/>
              <a:ext cx="203585" cy="47293"/>
            </a:xfrm>
            <a:custGeom>
              <a:avLst/>
              <a:gdLst/>
              <a:ahLst/>
              <a:cxnLst/>
              <a:rect l="l" t="t" r="r" b="b"/>
              <a:pathLst>
                <a:path w="4929" h="1145" extrusionOk="0">
                  <a:moveTo>
                    <a:pt x="4928" y="0"/>
                  </a:moveTo>
                  <a:lnTo>
                    <a:pt x="4928" y="0"/>
                  </a:lnTo>
                  <a:cubicBezTo>
                    <a:pt x="4553" y="41"/>
                    <a:pt x="4172" y="82"/>
                    <a:pt x="3790" y="118"/>
                  </a:cubicBezTo>
                  <a:cubicBezTo>
                    <a:pt x="3480" y="149"/>
                    <a:pt x="3163" y="215"/>
                    <a:pt x="2857" y="215"/>
                  </a:cubicBezTo>
                  <a:cubicBezTo>
                    <a:pt x="2764" y="215"/>
                    <a:pt x="2672" y="209"/>
                    <a:pt x="2582" y="194"/>
                  </a:cubicBezTo>
                  <a:cubicBezTo>
                    <a:pt x="2388" y="162"/>
                    <a:pt x="2198" y="148"/>
                    <a:pt x="2010" y="148"/>
                  </a:cubicBezTo>
                  <a:cubicBezTo>
                    <a:pt x="1470" y="148"/>
                    <a:pt x="950" y="263"/>
                    <a:pt x="423" y="393"/>
                  </a:cubicBezTo>
                  <a:lnTo>
                    <a:pt x="435" y="382"/>
                  </a:lnTo>
                  <a:lnTo>
                    <a:pt x="435" y="382"/>
                  </a:lnTo>
                  <a:cubicBezTo>
                    <a:pt x="276" y="511"/>
                    <a:pt x="130" y="628"/>
                    <a:pt x="0" y="734"/>
                  </a:cubicBezTo>
                  <a:cubicBezTo>
                    <a:pt x="746" y="816"/>
                    <a:pt x="1467" y="904"/>
                    <a:pt x="2195" y="986"/>
                  </a:cubicBezTo>
                  <a:cubicBezTo>
                    <a:pt x="2692" y="1039"/>
                    <a:pt x="3198" y="1142"/>
                    <a:pt x="3702" y="1142"/>
                  </a:cubicBezTo>
                  <a:cubicBezTo>
                    <a:pt x="3751" y="1142"/>
                    <a:pt x="3800" y="1141"/>
                    <a:pt x="3849" y="1138"/>
                  </a:cubicBezTo>
                  <a:cubicBezTo>
                    <a:pt x="4664" y="1103"/>
                    <a:pt x="4881" y="1144"/>
                    <a:pt x="49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16"/>
            <p:cNvSpPr/>
            <p:nvPr/>
          </p:nvSpPr>
          <p:spPr>
            <a:xfrm rot="8962087">
              <a:off x="-82605" y="900898"/>
              <a:ext cx="113461" cy="121350"/>
            </a:xfrm>
            <a:custGeom>
              <a:avLst/>
              <a:gdLst/>
              <a:ahLst/>
              <a:cxnLst/>
              <a:rect l="l" t="t" r="r" b="b"/>
              <a:pathLst>
                <a:path w="2747" h="2938" extrusionOk="0">
                  <a:moveTo>
                    <a:pt x="1972" y="2494"/>
                  </a:moveTo>
                  <a:lnTo>
                    <a:pt x="1972" y="2494"/>
                  </a:lnTo>
                  <a:lnTo>
                    <a:pt x="1972" y="2494"/>
                  </a:lnTo>
                  <a:lnTo>
                    <a:pt x="1972" y="2494"/>
                  </a:lnTo>
                  <a:close/>
                  <a:moveTo>
                    <a:pt x="1226" y="2928"/>
                  </a:moveTo>
                  <a:cubicBezTo>
                    <a:pt x="1224" y="2930"/>
                    <a:pt x="1223" y="2932"/>
                    <a:pt x="1221" y="2934"/>
                  </a:cubicBezTo>
                  <a:lnTo>
                    <a:pt x="1233" y="2928"/>
                  </a:lnTo>
                  <a:cubicBezTo>
                    <a:pt x="1230" y="2928"/>
                    <a:pt x="1228" y="2928"/>
                    <a:pt x="1226" y="2928"/>
                  </a:cubicBezTo>
                  <a:close/>
                  <a:moveTo>
                    <a:pt x="2406" y="1"/>
                  </a:moveTo>
                  <a:cubicBezTo>
                    <a:pt x="2265" y="7"/>
                    <a:pt x="2119" y="24"/>
                    <a:pt x="1978" y="36"/>
                  </a:cubicBezTo>
                  <a:cubicBezTo>
                    <a:pt x="1538" y="517"/>
                    <a:pt x="1092" y="992"/>
                    <a:pt x="640" y="1467"/>
                  </a:cubicBezTo>
                  <a:cubicBezTo>
                    <a:pt x="482" y="1643"/>
                    <a:pt x="341" y="1825"/>
                    <a:pt x="189" y="2013"/>
                  </a:cubicBezTo>
                  <a:cubicBezTo>
                    <a:pt x="285" y="2025"/>
                    <a:pt x="378" y="2030"/>
                    <a:pt x="468" y="2030"/>
                  </a:cubicBezTo>
                  <a:cubicBezTo>
                    <a:pt x="1295" y="2030"/>
                    <a:pt x="1889" y="1547"/>
                    <a:pt x="2254" y="611"/>
                  </a:cubicBezTo>
                  <a:lnTo>
                    <a:pt x="2254" y="611"/>
                  </a:lnTo>
                  <a:cubicBezTo>
                    <a:pt x="2242" y="910"/>
                    <a:pt x="2254" y="1256"/>
                    <a:pt x="2095" y="1473"/>
                  </a:cubicBezTo>
                  <a:cubicBezTo>
                    <a:pt x="1603" y="2171"/>
                    <a:pt x="805" y="2306"/>
                    <a:pt x="1" y="2377"/>
                  </a:cubicBezTo>
                  <a:cubicBezTo>
                    <a:pt x="233" y="2841"/>
                    <a:pt x="281" y="2938"/>
                    <a:pt x="544" y="2938"/>
                  </a:cubicBezTo>
                  <a:cubicBezTo>
                    <a:pt x="613" y="2938"/>
                    <a:pt x="698" y="2931"/>
                    <a:pt x="805" y="2922"/>
                  </a:cubicBezTo>
                  <a:cubicBezTo>
                    <a:pt x="849" y="2917"/>
                    <a:pt x="895" y="2915"/>
                    <a:pt x="940" y="2915"/>
                  </a:cubicBezTo>
                  <a:cubicBezTo>
                    <a:pt x="1035" y="2915"/>
                    <a:pt x="1132" y="2924"/>
                    <a:pt x="1226" y="2928"/>
                  </a:cubicBezTo>
                  <a:lnTo>
                    <a:pt x="1226" y="2928"/>
                  </a:lnTo>
                  <a:cubicBezTo>
                    <a:pt x="1381" y="2708"/>
                    <a:pt x="1514" y="2465"/>
                    <a:pt x="1794" y="2465"/>
                  </a:cubicBezTo>
                  <a:cubicBezTo>
                    <a:pt x="1848" y="2465"/>
                    <a:pt x="1907" y="2474"/>
                    <a:pt x="1972" y="2494"/>
                  </a:cubicBezTo>
                  <a:lnTo>
                    <a:pt x="1972" y="2494"/>
                  </a:lnTo>
                  <a:lnTo>
                    <a:pt x="2113" y="2353"/>
                  </a:lnTo>
                  <a:lnTo>
                    <a:pt x="2260" y="2207"/>
                  </a:lnTo>
                  <a:cubicBezTo>
                    <a:pt x="2307" y="2019"/>
                    <a:pt x="2324" y="1814"/>
                    <a:pt x="2412" y="1638"/>
                  </a:cubicBezTo>
                  <a:cubicBezTo>
                    <a:pt x="2688" y="1086"/>
                    <a:pt x="2746" y="546"/>
                    <a:pt x="240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16"/>
            <p:cNvSpPr/>
            <p:nvPr/>
          </p:nvSpPr>
          <p:spPr>
            <a:xfrm rot="8962087">
              <a:off x="-44688" y="905071"/>
              <a:ext cx="109537" cy="117467"/>
            </a:xfrm>
            <a:custGeom>
              <a:avLst/>
              <a:gdLst/>
              <a:ahLst/>
              <a:cxnLst/>
              <a:rect l="l" t="t" r="r" b="b"/>
              <a:pathLst>
                <a:path w="2652" h="2844" extrusionOk="0">
                  <a:moveTo>
                    <a:pt x="1991" y="1"/>
                  </a:moveTo>
                  <a:cubicBezTo>
                    <a:pt x="1809" y="1"/>
                    <a:pt x="1614" y="115"/>
                    <a:pt x="1355" y="332"/>
                  </a:cubicBezTo>
                  <a:cubicBezTo>
                    <a:pt x="687" y="884"/>
                    <a:pt x="429" y="1693"/>
                    <a:pt x="0" y="2380"/>
                  </a:cubicBezTo>
                  <a:cubicBezTo>
                    <a:pt x="212" y="2544"/>
                    <a:pt x="429" y="2708"/>
                    <a:pt x="605" y="2843"/>
                  </a:cubicBezTo>
                  <a:cubicBezTo>
                    <a:pt x="734" y="2661"/>
                    <a:pt x="804" y="2556"/>
                    <a:pt x="880" y="2456"/>
                  </a:cubicBezTo>
                  <a:cubicBezTo>
                    <a:pt x="1033" y="2268"/>
                    <a:pt x="1174" y="2086"/>
                    <a:pt x="1332" y="1910"/>
                  </a:cubicBezTo>
                  <a:cubicBezTo>
                    <a:pt x="1766" y="1435"/>
                    <a:pt x="2212" y="960"/>
                    <a:pt x="2652" y="479"/>
                  </a:cubicBezTo>
                  <a:cubicBezTo>
                    <a:pt x="2397" y="154"/>
                    <a:pt x="2203" y="1"/>
                    <a:pt x="1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16"/>
            <p:cNvSpPr/>
            <p:nvPr/>
          </p:nvSpPr>
          <p:spPr>
            <a:xfrm rot="8962087">
              <a:off x="-503709" y="1366034"/>
              <a:ext cx="132337" cy="98674"/>
            </a:xfrm>
            <a:custGeom>
              <a:avLst/>
              <a:gdLst/>
              <a:ahLst/>
              <a:cxnLst/>
              <a:rect l="l" t="t" r="r" b="b"/>
              <a:pathLst>
                <a:path w="3204" h="2389" extrusionOk="0">
                  <a:moveTo>
                    <a:pt x="2236" y="130"/>
                  </a:moveTo>
                  <a:cubicBezTo>
                    <a:pt x="2249" y="142"/>
                    <a:pt x="2263" y="153"/>
                    <a:pt x="2275" y="162"/>
                  </a:cubicBezTo>
                  <a:lnTo>
                    <a:pt x="2275" y="162"/>
                  </a:lnTo>
                  <a:cubicBezTo>
                    <a:pt x="2269" y="152"/>
                    <a:pt x="2262" y="141"/>
                    <a:pt x="2253" y="130"/>
                  </a:cubicBezTo>
                  <a:close/>
                  <a:moveTo>
                    <a:pt x="2720" y="1"/>
                  </a:moveTo>
                  <a:cubicBezTo>
                    <a:pt x="2590" y="1"/>
                    <a:pt x="2511" y="198"/>
                    <a:pt x="2377" y="198"/>
                  </a:cubicBezTo>
                  <a:cubicBezTo>
                    <a:pt x="2347" y="198"/>
                    <a:pt x="2313" y="187"/>
                    <a:pt x="2275" y="162"/>
                  </a:cubicBezTo>
                  <a:lnTo>
                    <a:pt x="2275" y="162"/>
                  </a:lnTo>
                  <a:cubicBezTo>
                    <a:pt x="2383" y="330"/>
                    <a:pt x="2239" y="385"/>
                    <a:pt x="2101" y="435"/>
                  </a:cubicBezTo>
                  <a:lnTo>
                    <a:pt x="1954" y="582"/>
                  </a:lnTo>
                  <a:lnTo>
                    <a:pt x="1958" y="578"/>
                  </a:lnTo>
                  <a:lnTo>
                    <a:pt x="1813" y="723"/>
                  </a:lnTo>
                  <a:lnTo>
                    <a:pt x="1813" y="723"/>
                  </a:lnTo>
                  <a:cubicBezTo>
                    <a:pt x="1780" y="990"/>
                    <a:pt x="1916" y="1007"/>
                    <a:pt x="2063" y="1007"/>
                  </a:cubicBezTo>
                  <a:cubicBezTo>
                    <a:pt x="2084" y="1007"/>
                    <a:pt x="2106" y="1006"/>
                    <a:pt x="2127" y="1006"/>
                  </a:cubicBezTo>
                  <a:cubicBezTo>
                    <a:pt x="2220" y="1006"/>
                    <a:pt x="2309" y="1013"/>
                    <a:pt x="2353" y="1086"/>
                  </a:cubicBezTo>
                  <a:cubicBezTo>
                    <a:pt x="710" y="1638"/>
                    <a:pt x="358" y="1831"/>
                    <a:pt x="1" y="2389"/>
                  </a:cubicBezTo>
                  <a:cubicBezTo>
                    <a:pt x="699" y="2330"/>
                    <a:pt x="1350" y="2289"/>
                    <a:pt x="1995" y="2201"/>
                  </a:cubicBezTo>
                  <a:cubicBezTo>
                    <a:pt x="2312" y="2160"/>
                    <a:pt x="2664" y="2066"/>
                    <a:pt x="2687" y="1667"/>
                  </a:cubicBezTo>
                  <a:cubicBezTo>
                    <a:pt x="2705" y="1192"/>
                    <a:pt x="2875" y="781"/>
                    <a:pt x="3133" y="394"/>
                  </a:cubicBezTo>
                  <a:cubicBezTo>
                    <a:pt x="3192" y="306"/>
                    <a:pt x="3174" y="165"/>
                    <a:pt x="3204" y="1"/>
                  </a:cubicBezTo>
                  <a:lnTo>
                    <a:pt x="2811" y="1"/>
                  </a:lnTo>
                  <a:cubicBezTo>
                    <a:pt x="2811" y="1"/>
                    <a:pt x="2777" y="6"/>
                    <a:pt x="2752" y="6"/>
                  </a:cubicBezTo>
                  <a:cubicBezTo>
                    <a:pt x="2740" y="6"/>
                    <a:pt x="2730" y="5"/>
                    <a:pt x="2728" y="1"/>
                  </a:cubicBezTo>
                  <a:cubicBezTo>
                    <a:pt x="2726" y="1"/>
                    <a:pt x="2723" y="1"/>
                    <a:pt x="272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16"/>
            <p:cNvSpPr/>
            <p:nvPr/>
          </p:nvSpPr>
          <p:spPr>
            <a:xfrm rot="8962087">
              <a:off x="-389065" y="1274728"/>
              <a:ext cx="121432" cy="124613"/>
            </a:xfrm>
            <a:custGeom>
              <a:avLst/>
              <a:gdLst/>
              <a:ahLst/>
              <a:cxnLst/>
              <a:rect l="l" t="t" r="r" b="b"/>
              <a:pathLst>
                <a:path w="2940" h="3017" extrusionOk="0">
                  <a:moveTo>
                    <a:pt x="2939" y="1"/>
                  </a:moveTo>
                  <a:cubicBezTo>
                    <a:pt x="2462" y="129"/>
                    <a:pt x="2083" y="222"/>
                    <a:pt x="1699" y="315"/>
                  </a:cubicBezTo>
                  <a:lnTo>
                    <a:pt x="1699" y="315"/>
                  </a:lnTo>
                  <a:cubicBezTo>
                    <a:pt x="1700" y="314"/>
                    <a:pt x="1701" y="313"/>
                    <a:pt x="1702" y="312"/>
                  </a:cubicBezTo>
                  <a:lnTo>
                    <a:pt x="1702" y="312"/>
                  </a:lnTo>
                  <a:lnTo>
                    <a:pt x="1690" y="318"/>
                  </a:lnTo>
                  <a:cubicBezTo>
                    <a:pt x="1693" y="317"/>
                    <a:pt x="1696" y="316"/>
                    <a:pt x="1699" y="315"/>
                  </a:cubicBezTo>
                  <a:lnTo>
                    <a:pt x="1699" y="315"/>
                  </a:lnTo>
                  <a:cubicBezTo>
                    <a:pt x="1260" y="954"/>
                    <a:pt x="815" y="1598"/>
                    <a:pt x="376" y="2230"/>
                  </a:cubicBezTo>
                  <a:lnTo>
                    <a:pt x="382" y="2218"/>
                  </a:lnTo>
                  <a:lnTo>
                    <a:pt x="382" y="2218"/>
                  </a:lnTo>
                  <a:cubicBezTo>
                    <a:pt x="258" y="2435"/>
                    <a:pt x="124" y="2664"/>
                    <a:pt x="0" y="2887"/>
                  </a:cubicBezTo>
                  <a:cubicBezTo>
                    <a:pt x="47" y="2928"/>
                    <a:pt x="94" y="2975"/>
                    <a:pt x="141" y="3016"/>
                  </a:cubicBezTo>
                  <a:cubicBezTo>
                    <a:pt x="411" y="2952"/>
                    <a:pt x="693" y="2875"/>
                    <a:pt x="962" y="2811"/>
                  </a:cubicBezTo>
                  <a:lnTo>
                    <a:pt x="962" y="2811"/>
                  </a:lnTo>
                  <a:lnTo>
                    <a:pt x="1983" y="1790"/>
                  </a:lnTo>
                  <a:cubicBezTo>
                    <a:pt x="1925" y="1393"/>
                    <a:pt x="2145" y="1136"/>
                    <a:pt x="2424" y="902"/>
                  </a:cubicBezTo>
                  <a:lnTo>
                    <a:pt x="2424" y="902"/>
                  </a:lnTo>
                  <a:cubicBezTo>
                    <a:pt x="2424" y="903"/>
                    <a:pt x="2424" y="904"/>
                    <a:pt x="2423" y="904"/>
                  </a:cubicBezTo>
                  <a:lnTo>
                    <a:pt x="2429" y="898"/>
                  </a:lnTo>
                  <a:lnTo>
                    <a:pt x="2429" y="898"/>
                  </a:lnTo>
                  <a:cubicBezTo>
                    <a:pt x="2427" y="900"/>
                    <a:pt x="2426" y="901"/>
                    <a:pt x="2424" y="902"/>
                  </a:cubicBezTo>
                  <a:lnTo>
                    <a:pt x="2424" y="902"/>
                  </a:lnTo>
                  <a:cubicBezTo>
                    <a:pt x="2576" y="633"/>
                    <a:pt x="2729" y="364"/>
                    <a:pt x="293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16"/>
            <p:cNvSpPr/>
            <p:nvPr/>
          </p:nvSpPr>
          <p:spPr>
            <a:xfrm rot="8962087">
              <a:off x="-425723" y="1332444"/>
              <a:ext cx="102763" cy="104498"/>
            </a:xfrm>
            <a:custGeom>
              <a:avLst/>
              <a:gdLst/>
              <a:ahLst/>
              <a:cxnLst/>
              <a:rect l="l" t="t" r="r" b="b"/>
              <a:pathLst>
                <a:path w="2488" h="2530" extrusionOk="0">
                  <a:moveTo>
                    <a:pt x="2487" y="1"/>
                  </a:moveTo>
                  <a:lnTo>
                    <a:pt x="2487" y="1"/>
                  </a:lnTo>
                  <a:cubicBezTo>
                    <a:pt x="1895" y="36"/>
                    <a:pt x="1478" y="371"/>
                    <a:pt x="1085" y="793"/>
                  </a:cubicBezTo>
                  <a:cubicBezTo>
                    <a:pt x="1005" y="888"/>
                    <a:pt x="974" y="1132"/>
                    <a:pt x="797" y="1132"/>
                  </a:cubicBezTo>
                  <a:cubicBezTo>
                    <a:pt x="756" y="1132"/>
                    <a:pt x="706" y="1119"/>
                    <a:pt x="645" y="1086"/>
                  </a:cubicBezTo>
                  <a:lnTo>
                    <a:pt x="645" y="1080"/>
                  </a:lnTo>
                  <a:cubicBezTo>
                    <a:pt x="639" y="1462"/>
                    <a:pt x="551" y="1638"/>
                    <a:pt x="199" y="1972"/>
                  </a:cubicBezTo>
                  <a:lnTo>
                    <a:pt x="217" y="1960"/>
                  </a:lnTo>
                  <a:lnTo>
                    <a:pt x="217" y="1960"/>
                  </a:lnTo>
                  <a:cubicBezTo>
                    <a:pt x="147" y="2142"/>
                    <a:pt x="76" y="2324"/>
                    <a:pt x="0" y="2529"/>
                  </a:cubicBezTo>
                  <a:cubicBezTo>
                    <a:pt x="1220" y="2529"/>
                    <a:pt x="2171" y="1532"/>
                    <a:pt x="24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16"/>
            <p:cNvSpPr/>
            <p:nvPr/>
          </p:nvSpPr>
          <p:spPr>
            <a:xfrm rot="8962087">
              <a:off x="177761" y="790767"/>
              <a:ext cx="58651" cy="122176"/>
            </a:xfrm>
            <a:custGeom>
              <a:avLst/>
              <a:gdLst/>
              <a:ahLst/>
              <a:cxnLst/>
              <a:rect l="l" t="t" r="r" b="b"/>
              <a:pathLst>
                <a:path w="1420" h="2958" extrusionOk="0">
                  <a:moveTo>
                    <a:pt x="1197" y="0"/>
                  </a:moveTo>
                  <a:cubicBezTo>
                    <a:pt x="1103" y="18"/>
                    <a:pt x="1003" y="41"/>
                    <a:pt x="898" y="53"/>
                  </a:cubicBezTo>
                  <a:cubicBezTo>
                    <a:pt x="464" y="481"/>
                    <a:pt x="106" y="945"/>
                    <a:pt x="47" y="1578"/>
                  </a:cubicBezTo>
                  <a:cubicBezTo>
                    <a:pt x="47" y="1602"/>
                    <a:pt x="12" y="1620"/>
                    <a:pt x="0" y="1631"/>
                  </a:cubicBezTo>
                  <a:cubicBezTo>
                    <a:pt x="123" y="1925"/>
                    <a:pt x="247" y="2212"/>
                    <a:pt x="370" y="2505"/>
                  </a:cubicBezTo>
                  <a:cubicBezTo>
                    <a:pt x="511" y="2658"/>
                    <a:pt x="645" y="2805"/>
                    <a:pt x="775" y="2957"/>
                  </a:cubicBezTo>
                  <a:lnTo>
                    <a:pt x="1062" y="2652"/>
                  </a:lnTo>
                  <a:cubicBezTo>
                    <a:pt x="1033" y="2535"/>
                    <a:pt x="1009" y="2412"/>
                    <a:pt x="968" y="2300"/>
                  </a:cubicBezTo>
                  <a:cubicBezTo>
                    <a:pt x="728" y="1708"/>
                    <a:pt x="604" y="1138"/>
                    <a:pt x="1197" y="646"/>
                  </a:cubicBezTo>
                  <a:cubicBezTo>
                    <a:pt x="1408" y="476"/>
                    <a:pt x="1420" y="212"/>
                    <a:pt x="11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16"/>
            <p:cNvSpPr/>
            <p:nvPr/>
          </p:nvSpPr>
          <p:spPr>
            <a:xfrm rot="8962087">
              <a:off x="-111537" y="841602"/>
              <a:ext cx="49729" cy="48449"/>
            </a:xfrm>
            <a:custGeom>
              <a:avLst/>
              <a:gdLst/>
              <a:ahLst/>
              <a:cxnLst/>
              <a:rect l="l" t="t" r="r" b="b"/>
              <a:pathLst>
                <a:path w="1204" h="1173" extrusionOk="0">
                  <a:moveTo>
                    <a:pt x="620" y="0"/>
                  </a:moveTo>
                  <a:cubicBezTo>
                    <a:pt x="482" y="0"/>
                    <a:pt x="307" y="68"/>
                    <a:pt x="0" y="187"/>
                  </a:cubicBezTo>
                  <a:lnTo>
                    <a:pt x="0" y="1173"/>
                  </a:lnTo>
                  <a:cubicBezTo>
                    <a:pt x="394" y="1026"/>
                    <a:pt x="798" y="867"/>
                    <a:pt x="1197" y="715"/>
                  </a:cubicBezTo>
                  <a:cubicBezTo>
                    <a:pt x="1062" y="662"/>
                    <a:pt x="933" y="621"/>
                    <a:pt x="763" y="557"/>
                  </a:cubicBezTo>
                  <a:cubicBezTo>
                    <a:pt x="916" y="498"/>
                    <a:pt x="1056" y="445"/>
                    <a:pt x="1203" y="386"/>
                  </a:cubicBezTo>
                  <a:cubicBezTo>
                    <a:pt x="923" y="117"/>
                    <a:pt x="802" y="0"/>
                    <a:pt x="62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16"/>
            <p:cNvSpPr/>
            <p:nvPr/>
          </p:nvSpPr>
          <p:spPr>
            <a:xfrm rot="8962087">
              <a:off x="-98606" y="935077"/>
              <a:ext cx="48532" cy="82401"/>
            </a:xfrm>
            <a:custGeom>
              <a:avLst/>
              <a:gdLst/>
              <a:ahLst/>
              <a:cxnLst/>
              <a:rect l="l" t="t" r="r" b="b"/>
              <a:pathLst>
                <a:path w="1175" h="1995" extrusionOk="0">
                  <a:moveTo>
                    <a:pt x="1168" y="0"/>
                  </a:moveTo>
                  <a:cubicBezTo>
                    <a:pt x="793" y="476"/>
                    <a:pt x="840" y="1121"/>
                    <a:pt x="288" y="1444"/>
                  </a:cubicBezTo>
                  <a:lnTo>
                    <a:pt x="288" y="1444"/>
                  </a:lnTo>
                  <a:lnTo>
                    <a:pt x="290" y="1442"/>
                  </a:lnTo>
                  <a:lnTo>
                    <a:pt x="288" y="1444"/>
                  </a:lnTo>
                  <a:lnTo>
                    <a:pt x="288" y="1444"/>
                  </a:lnTo>
                  <a:lnTo>
                    <a:pt x="145" y="1587"/>
                  </a:lnTo>
                  <a:lnTo>
                    <a:pt x="145" y="1587"/>
                  </a:lnTo>
                  <a:lnTo>
                    <a:pt x="1" y="1731"/>
                  </a:lnTo>
                  <a:lnTo>
                    <a:pt x="1" y="1731"/>
                  </a:lnTo>
                  <a:cubicBezTo>
                    <a:pt x="19" y="1819"/>
                    <a:pt x="30" y="1901"/>
                    <a:pt x="48" y="1995"/>
                  </a:cubicBezTo>
                  <a:cubicBezTo>
                    <a:pt x="588" y="1797"/>
                    <a:pt x="899" y="1415"/>
                    <a:pt x="1167" y="998"/>
                  </a:cubicBezTo>
                  <a:lnTo>
                    <a:pt x="1167" y="998"/>
                  </a:lnTo>
                  <a:cubicBezTo>
                    <a:pt x="1167" y="998"/>
                    <a:pt x="1168" y="998"/>
                    <a:pt x="1168" y="998"/>
                  </a:cubicBezTo>
                  <a:lnTo>
                    <a:pt x="1168" y="995"/>
                  </a:lnTo>
                  <a:lnTo>
                    <a:pt x="1168" y="995"/>
                  </a:lnTo>
                  <a:cubicBezTo>
                    <a:pt x="1170" y="992"/>
                    <a:pt x="1172" y="989"/>
                    <a:pt x="1174" y="986"/>
                  </a:cubicBezTo>
                  <a:lnTo>
                    <a:pt x="1174" y="986"/>
                  </a:lnTo>
                  <a:cubicBezTo>
                    <a:pt x="1174" y="986"/>
                    <a:pt x="1171" y="988"/>
                    <a:pt x="1168" y="990"/>
                  </a:cubicBezTo>
                  <a:lnTo>
                    <a:pt x="1168" y="99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16"/>
            <p:cNvSpPr/>
            <p:nvPr/>
          </p:nvSpPr>
          <p:spPr>
            <a:xfrm rot="8962087">
              <a:off x="-475798" y="1487455"/>
              <a:ext cx="35893" cy="41221"/>
            </a:xfrm>
            <a:custGeom>
              <a:avLst/>
              <a:gdLst/>
              <a:ahLst/>
              <a:cxnLst/>
              <a:rect l="l" t="t" r="r" b="b"/>
              <a:pathLst>
                <a:path w="869" h="998" extrusionOk="0">
                  <a:moveTo>
                    <a:pt x="751" y="1"/>
                  </a:moveTo>
                  <a:cubicBezTo>
                    <a:pt x="452" y="294"/>
                    <a:pt x="47" y="505"/>
                    <a:pt x="0" y="998"/>
                  </a:cubicBezTo>
                  <a:lnTo>
                    <a:pt x="77" y="986"/>
                  </a:lnTo>
                  <a:cubicBezTo>
                    <a:pt x="341" y="705"/>
                    <a:pt x="828" y="622"/>
                    <a:pt x="869" y="130"/>
                  </a:cubicBezTo>
                  <a:cubicBezTo>
                    <a:pt x="822" y="89"/>
                    <a:pt x="786" y="42"/>
                    <a:pt x="75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16"/>
            <p:cNvSpPr/>
            <p:nvPr/>
          </p:nvSpPr>
          <p:spPr>
            <a:xfrm rot="8962087">
              <a:off x="-69946" y="876067"/>
              <a:ext cx="38578" cy="27880"/>
            </a:xfrm>
            <a:custGeom>
              <a:avLst/>
              <a:gdLst/>
              <a:ahLst/>
              <a:cxnLst/>
              <a:rect l="l" t="t" r="r" b="b"/>
              <a:pathLst>
                <a:path w="934" h="675" extrusionOk="0">
                  <a:moveTo>
                    <a:pt x="705" y="0"/>
                  </a:moveTo>
                  <a:lnTo>
                    <a:pt x="687" y="6"/>
                  </a:lnTo>
                  <a:cubicBezTo>
                    <a:pt x="688" y="6"/>
                    <a:pt x="689" y="7"/>
                    <a:pt x="690" y="7"/>
                  </a:cubicBezTo>
                  <a:lnTo>
                    <a:pt x="690" y="7"/>
                  </a:lnTo>
                  <a:cubicBezTo>
                    <a:pt x="695" y="5"/>
                    <a:pt x="700" y="2"/>
                    <a:pt x="705" y="0"/>
                  </a:cubicBezTo>
                  <a:close/>
                  <a:moveTo>
                    <a:pt x="690" y="7"/>
                  </a:moveTo>
                  <a:cubicBezTo>
                    <a:pt x="472" y="105"/>
                    <a:pt x="253" y="208"/>
                    <a:pt x="1" y="329"/>
                  </a:cubicBezTo>
                  <a:cubicBezTo>
                    <a:pt x="53" y="423"/>
                    <a:pt x="112" y="522"/>
                    <a:pt x="206" y="675"/>
                  </a:cubicBezTo>
                  <a:cubicBezTo>
                    <a:pt x="458" y="475"/>
                    <a:pt x="669" y="299"/>
                    <a:pt x="933" y="94"/>
                  </a:cubicBezTo>
                  <a:cubicBezTo>
                    <a:pt x="778" y="36"/>
                    <a:pt x="735" y="24"/>
                    <a:pt x="690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16"/>
            <p:cNvSpPr/>
            <p:nvPr/>
          </p:nvSpPr>
          <p:spPr>
            <a:xfrm rot="8962087">
              <a:off x="-229153" y="892233"/>
              <a:ext cx="27673" cy="18215"/>
            </a:xfrm>
            <a:custGeom>
              <a:avLst/>
              <a:gdLst/>
              <a:ahLst/>
              <a:cxnLst/>
              <a:rect l="l" t="t" r="r" b="b"/>
              <a:pathLst>
                <a:path w="670" h="441" extrusionOk="0">
                  <a:moveTo>
                    <a:pt x="364" y="1"/>
                  </a:moveTo>
                  <a:cubicBezTo>
                    <a:pt x="264" y="30"/>
                    <a:pt x="176" y="65"/>
                    <a:pt x="83" y="106"/>
                  </a:cubicBezTo>
                  <a:cubicBezTo>
                    <a:pt x="59" y="182"/>
                    <a:pt x="30" y="259"/>
                    <a:pt x="0" y="335"/>
                  </a:cubicBezTo>
                  <a:cubicBezTo>
                    <a:pt x="77" y="376"/>
                    <a:pt x="147" y="405"/>
                    <a:pt x="223" y="441"/>
                  </a:cubicBezTo>
                  <a:cubicBezTo>
                    <a:pt x="368" y="343"/>
                    <a:pt x="512" y="245"/>
                    <a:pt x="656" y="146"/>
                  </a:cubicBezTo>
                  <a:lnTo>
                    <a:pt x="656" y="146"/>
                  </a:lnTo>
                  <a:lnTo>
                    <a:pt x="669" y="153"/>
                  </a:lnTo>
                  <a:lnTo>
                    <a:pt x="663" y="141"/>
                  </a:lnTo>
                  <a:cubicBezTo>
                    <a:pt x="661" y="143"/>
                    <a:pt x="658" y="145"/>
                    <a:pt x="656" y="146"/>
                  </a:cubicBezTo>
                  <a:lnTo>
                    <a:pt x="656" y="14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16"/>
            <p:cNvSpPr/>
            <p:nvPr/>
          </p:nvSpPr>
          <p:spPr>
            <a:xfrm rot="8962087">
              <a:off x="-257038" y="1303670"/>
              <a:ext cx="20363" cy="10491"/>
            </a:xfrm>
            <a:custGeom>
              <a:avLst/>
              <a:gdLst/>
              <a:ahLst/>
              <a:cxnLst/>
              <a:rect l="l" t="t" r="r" b="b"/>
              <a:pathLst>
                <a:path w="493" h="254" extrusionOk="0">
                  <a:moveTo>
                    <a:pt x="290" y="1"/>
                  </a:moveTo>
                  <a:cubicBezTo>
                    <a:pt x="183" y="1"/>
                    <a:pt x="89" y="81"/>
                    <a:pt x="0" y="177"/>
                  </a:cubicBezTo>
                  <a:cubicBezTo>
                    <a:pt x="0" y="212"/>
                    <a:pt x="24" y="236"/>
                    <a:pt x="53" y="253"/>
                  </a:cubicBezTo>
                  <a:cubicBezTo>
                    <a:pt x="141" y="241"/>
                    <a:pt x="235" y="241"/>
                    <a:pt x="329" y="241"/>
                  </a:cubicBezTo>
                  <a:lnTo>
                    <a:pt x="323" y="236"/>
                  </a:lnTo>
                  <a:lnTo>
                    <a:pt x="469" y="89"/>
                  </a:lnTo>
                  <a:lnTo>
                    <a:pt x="493" y="95"/>
                  </a:lnTo>
                  <a:cubicBezTo>
                    <a:pt x="419" y="28"/>
                    <a:pt x="352" y="1"/>
                    <a:pt x="29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16"/>
            <p:cNvSpPr/>
            <p:nvPr/>
          </p:nvSpPr>
          <p:spPr>
            <a:xfrm rot="8962087">
              <a:off x="-401671" y="1092815"/>
              <a:ext cx="7765" cy="3222"/>
            </a:xfrm>
            <a:custGeom>
              <a:avLst/>
              <a:gdLst/>
              <a:ahLst/>
              <a:cxnLst/>
              <a:rect l="l" t="t" r="r" b="b"/>
              <a:pathLst>
                <a:path w="188" h="78" extrusionOk="0">
                  <a:moveTo>
                    <a:pt x="53" y="1"/>
                  </a:moveTo>
                  <a:cubicBezTo>
                    <a:pt x="41" y="1"/>
                    <a:pt x="18" y="30"/>
                    <a:pt x="0" y="42"/>
                  </a:cubicBezTo>
                  <a:cubicBezTo>
                    <a:pt x="47" y="59"/>
                    <a:pt x="88" y="71"/>
                    <a:pt x="135" y="77"/>
                  </a:cubicBezTo>
                  <a:cubicBezTo>
                    <a:pt x="147" y="77"/>
                    <a:pt x="170" y="54"/>
                    <a:pt x="188" y="36"/>
                  </a:cubicBezTo>
                  <a:cubicBezTo>
                    <a:pt x="141" y="24"/>
                    <a:pt x="94" y="1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16"/>
            <p:cNvSpPr/>
            <p:nvPr/>
          </p:nvSpPr>
          <p:spPr>
            <a:xfrm rot="8962087">
              <a:off x="-466831" y="1529346"/>
              <a:ext cx="8509" cy="9500"/>
            </a:xfrm>
            <a:custGeom>
              <a:avLst/>
              <a:gdLst/>
              <a:ahLst/>
              <a:cxnLst/>
              <a:rect l="l" t="t" r="r" b="b"/>
              <a:pathLst>
                <a:path w="206" h="230" extrusionOk="0">
                  <a:moveTo>
                    <a:pt x="206" y="1"/>
                  </a:moveTo>
                  <a:lnTo>
                    <a:pt x="206" y="1"/>
                  </a:lnTo>
                  <a:cubicBezTo>
                    <a:pt x="129" y="30"/>
                    <a:pt x="65" y="59"/>
                    <a:pt x="0" y="89"/>
                  </a:cubicBezTo>
                  <a:cubicBezTo>
                    <a:pt x="35" y="136"/>
                    <a:pt x="77" y="177"/>
                    <a:pt x="118" y="230"/>
                  </a:cubicBezTo>
                  <a:cubicBezTo>
                    <a:pt x="147" y="147"/>
                    <a:pt x="176" y="77"/>
                    <a:pt x="2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16"/>
            <p:cNvSpPr/>
            <p:nvPr/>
          </p:nvSpPr>
          <p:spPr>
            <a:xfrm rot="8962087">
              <a:off x="-253168" y="1139491"/>
              <a:ext cx="7311" cy="4626"/>
            </a:xfrm>
            <a:custGeom>
              <a:avLst/>
              <a:gdLst/>
              <a:ahLst/>
              <a:cxnLst/>
              <a:rect l="l" t="t" r="r" b="b"/>
              <a:pathLst>
                <a:path w="177" h="112" extrusionOk="0">
                  <a:moveTo>
                    <a:pt x="82" y="0"/>
                  </a:moveTo>
                  <a:cubicBezTo>
                    <a:pt x="53" y="30"/>
                    <a:pt x="29" y="71"/>
                    <a:pt x="0" y="100"/>
                  </a:cubicBezTo>
                  <a:cubicBezTo>
                    <a:pt x="59" y="106"/>
                    <a:pt x="117" y="106"/>
                    <a:pt x="176" y="112"/>
                  </a:cubicBezTo>
                  <a:cubicBezTo>
                    <a:pt x="147" y="77"/>
                    <a:pt x="112" y="41"/>
                    <a:pt x="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16"/>
            <p:cNvSpPr/>
            <p:nvPr/>
          </p:nvSpPr>
          <p:spPr>
            <a:xfrm rot="8962087">
              <a:off x="-137057" y="1013456"/>
              <a:ext cx="7311" cy="6815"/>
            </a:xfrm>
            <a:custGeom>
              <a:avLst/>
              <a:gdLst/>
              <a:ahLst/>
              <a:cxnLst/>
              <a:rect l="l" t="t" r="r" b="b"/>
              <a:pathLst>
                <a:path w="177" h="165" extrusionOk="0">
                  <a:moveTo>
                    <a:pt x="59" y="0"/>
                  </a:moveTo>
                  <a:cubicBezTo>
                    <a:pt x="35" y="59"/>
                    <a:pt x="24" y="112"/>
                    <a:pt x="0" y="165"/>
                  </a:cubicBezTo>
                  <a:cubicBezTo>
                    <a:pt x="59" y="159"/>
                    <a:pt x="118" y="159"/>
                    <a:pt x="176" y="159"/>
                  </a:cubicBezTo>
                  <a:cubicBezTo>
                    <a:pt x="141" y="106"/>
                    <a:pt x="94" y="53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16"/>
            <p:cNvSpPr/>
            <p:nvPr/>
          </p:nvSpPr>
          <p:spPr>
            <a:xfrm rot="8962087">
              <a:off x="-198766" y="881343"/>
              <a:ext cx="3428" cy="3676"/>
            </a:xfrm>
            <a:custGeom>
              <a:avLst/>
              <a:gdLst/>
              <a:ahLst/>
              <a:cxnLst/>
              <a:rect l="l" t="t" r="r" b="b"/>
              <a:pathLst>
                <a:path w="83" h="89" extrusionOk="0">
                  <a:moveTo>
                    <a:pt x="42" y="0"/>
                  </a:moveTo>
                  <a:lnTo>
                    <a:pt x="1" y="71"/>
                  </a:lnTo>
                  <a:lnTo>
                    <a:pt x="42" y="88"/>
                  </a:lnTo>
                  <a:lnTo>
                    <a:pt x="83" y="47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16"/>
            <p:cNvSpPr/>
            <p:nvPr/>
          </p:nvSpPr>
          <p:spPr>
            <a:xfrm rot="8962087">
              <a:off x="-243297" y="1294754"/>
              <a:ext cx="6072" cy="7311"/>
            </a:xfrm>
            <a:custGeom>
              <a:avLst/>
              <a:gdLst/>
              <a:ahLst/>
              <a:cxnLst/>
              <a:rect l="l" t="t" r="r" b="b"/>
              <a:pathLst>
                <a:path w="147" h="177" extrusionOk="0">
                  <a:moveTo>
                    <a:pt x="88" y="1"/>
                  </a:moveTo>
                  <a:lnTo>
                    <a:pt x="0" y="177"/>
                  </a:lnTo>
                  <a:cubicBezTo>
                    <a:pt x="47" y="142"/>
                    <a:pt x="94" y="112"/>
                    <a:pt x="147" y="77"/>
                  </a:cubicBezTo>
                  <a:cubicBezTo>
                    <a:pt x="118" y="60"/>
                    <a:pt x="94" y="36"/>
                    <a:pt x="8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16"/>
            <p:cNvSpPr/>
            <p:nvPr/>
          </p:nvSpPr>
          <p:spPr>
            <a:xfrm rot="8962087">
              <a:off x="-103455" y="1154755"/>
              <a:ext cx="2230" cy="3676"/>
            </a:xfrm>
            <a:custGeom>
              <a:avLst/>
              <a:gdLst/>
              <a:ahLst/>
              <a:cxnLst/>
              <a:rect l="l" t="t" r="r" b="b"/>
              <a:pathLst>
                <a:path w="54" h="89" extrusionOk="0">
                  <a:moveTo>
                    <a:pt x="36" y="0"/>
                  </a:moveTo>
                  <a:lnTo>
                    <a:pt x="18" y="64"/>
                  </a:lnTo>
                  <a:lnTo>
                    <a:pt x="41" y="41"/>
                  </a:lnTo>
                  <a:cubicBezTo>
                    <a:pt x="53" y="30"/>
                    <a:pt x="41" y="18"/>
                    <a:pt x="36" y="0"/>
                  </a:cubicBezTo>
                  <a:close/>
                  <a:moveTo>
                    <a:pt x="18" y="64"/>
                  </a:moveTo>
                  <a:lnTo>
                    <a:pt x="0" y="82"/>
                  </a:lnTo>
                  <a:lnTo>
                    <a:pt x="12" y="88"/>
                  </a:lnTo>
                  <a:lnTo>
                    <a:pt x="18" y="64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16"/>
            <p:cNvSpPr/>
            <p:nvPr/>
          </p:nvSpPr>
          <p:spPr>
            <a:xfrm rot="8962087">
              <a:off x="-312434" y="1251295"/>
              <a:ext cx="9500" cy="7311"/>
            </a:xfrm>
            <a:custGeom>
              <a:avLst/>
              <a:gdLst/>
              <a:ahLst/>
              <a:cxnLst/>
              <a:rect l="l" t="t" r="r" b="b"/>
              <a:pathLst>
                <a:path w="230" h="177" extrusionOk="0">
                  <a:moveTo>
                    <a:pt x="88" y="0"/>
                  </a:moveTo>
                  <a:lnTo>
                    <a:pt x="0" y="176"/>
                  </a:lnTo>
                  <a:cubicBezTo>
                    <a:pt x="77" y="170"/>
                    <a:pt x="153" y="159"/>
                    <a:pt x="229" y="141"/>
                  </a:cubicBezTo>
                  <a:cubicBezTo>
                    <a:pt x="176" y="100"/>
                    <a:pt x="135" y="53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16"/>
            <p:cNvSpPr/>
            <p:nvPr/>
          </p:nvSpPr>
          <p:spPr>
            <a:xfrm rot="8962087">
              <a:off x="-49001" y="1270918"/>
              <a:ext cx="136178" cy="62079"/>
            </a:xfrm>
            <a:custGeom>
              <a:avLst/>
              <a:gdLst/>
              <a:ahLst/>
              <a:cxnLst/>
              <a:rect l="l" t="t" r="r" b="b"/>
              <a:pathLst>
                <a:path w="3297" h="1503" extrusionOk="0">
                  <a:moveTo>
                    <a:pt x="3297" y="0"/>
                  </a:moveTo>
                  <a:lnTo>
                    <a:pt x="3297" y="0"/>
                  </a:lnTo>
                  <a:cubicBezTo>
                    <a:pt x="2994" y="740"/>
                    <a:pt x="2428" y="878"/>
                    <a:pt x="1818" y="878"/>
                  </a:cubicBezTo>
                  <a:cubicBezTo>
                    <a:pt x="1683" y="878"/>
                    <a:pt x="1545" y="871"/>
                    <a:pt x="1408" y="863"/>
                  </a:cubicBezTo>
                  <a:cubicBezTo>
                    <a:pt x="945" y="834"/>
                    <a:pt x="475" y="699"/>
                    <a:pt x="0" y="611"/>
                  </a:cubicBezTo>
                  <a:lnTo>
                    <a:pt x="0" y="611"/>
                  </a:lnTo>
                  <a:cubicBezTo>
                    <a:pt x="182" y="1068"/>
                    <a:pt x="622" y="1039"/>
                    <a:pt x="980" y="1080"/>
                  </a:cubicBezTo>
                  <a:cubicBezTo>
                    <a:pt x="1170" y="1099"/>
                    <a:pt x="1362" y="1104"/>
                    <a:pt x="1552" y="1104"/>
                  </a:cubicBezTo>
                  <a:cubicBezTo>
                    <a:pt x="1837" y="1104"/>
                    <a:pt x="2118" y="1092"/>
                    <a:pt x="2382" y="1092"/>
                  </a:cubicBezTo>
                  <a:cubicBezTo>
                    <a:pt x="2364" y="1273"/>
                    <a:pt x="2358" y="1385"/>
                    <a:pt x="2347" y="1502"/>
                  </a:cubicBezTo>
                  <a:cubicBezTo>
                    <a:pt x="2951" y="1197"/>
                    <a:pt x="3227" y="681"/>
                    <a:pt x="329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16"/>
            <p:cNvSpPr/>
            <p:nvPr/>
          </p:nvSpPr>
          <p:spPr>
            <a:xfrm rot="8962087">
              <a:off x="-25882" y="1275048"/>
              <a:ext cx="15034" cy="13011"/>
            </a:xfrm>
            <a:custGeom>
              <a:avLst/>
              <a:gdLst/>
              <a:ahLst/>
              <a:cxnLst/>
              <a:rect l="l" t="t" r="r" b="b"/>
              <a:pathLst>
                <a:path w="364" h="315" extrusionOk="0">
                  <a:moveTo>
                    <a:pt x="225" y="1"/>
                  </a:moveTo>
                  <a:cubicBezTo>
                    <a:pt x="49" y="1"/>
                    <a:pt x="1" y="99"/>
                    <a:pt x="58" y="315"/>
                  </a:cubicBezTo>
                  <a:cubicBezTo>
                    <a:pt x="164" y="221"/>
                    <a:pt x="269" y="115"/>
                    <a:pt x="363" y="15"/>
                  </a:cubicBezTo>
                  <a:cubicBezTo>
                    <a:pt x="311" y="6"/>
                    <a:pt x="265" y="1"/>
                    <a:pt x="22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16"/>
            <p:cNvSpPr/>
            <p:nvPr/>
          </p:nvSpPr>
          <p:spPr>
            <a:xfrm rot="8962087">
              <a:off x="910589" y="157300"/>
              <a:ext cx="75420" cy="236793"/>
            </a:xfrm>
            <a:custGeom>
              <a:avLst/>
              <a:gdLst/>
              <a:ahLst/>
              <a:cxnLst/>
              <a:rect l="l" t="t" r="r" b="b"/>
              <a:pathLst>
                <a:path w="1826" h="5733" extrusionOk="0">
                  <a:moveTo>
                    <a:pt x="781" y="1"/>
                  </a:moveTo>
                  <a:lnTo>
                    <a:pt x="781" y="1"/>
                  </a:lnTo>
                  <a:cubicBezTo>
                    <a:pt x="1145" y="728"/>
                    <a:pt x="1145" y="728"/>
                    <a:pt x="711" y="1467"/>
                  </a:cubicBezTo>
                  <a:cubicBezTo>
                    <a:pt x="617" y="1626"/>
                    <a:pt x="523" y="1796"/>
                    <a:pt x="429" y="1966"/>
                  </a:cubicBezTo>
                  <a:cubicBezTo>
                    <a:pt x="353" y="1878"/>
                    <a:pt x="271" y="1796"/>
                    <a:pt x="118" y="1614"/>
                  </a:cubicBezTo>
                  <a:cubicBezTo>
                    <a:pt x="89" y="2142"/>
                    <a:pt x="77" y="2535"/>
                    <a:pt x="54" y="2940"/>
                  </a:cubicBezTo>
                  <a:cubicBezTo>
                    <a:pt x="136" y="3315"/>
                    <a:pt x="230" y="3697"/>
                    <a:pt x="300" y="4078"/>
                  </a:cubicBezTo>
                  <a:cubicBezTo>
                    <a:pt x="330" y="4236"/>
                    <a:pt x="400" y="4471"/>
                    <a:pt x="318" y="4553"/>
                  </a:cubicBezTo>
                  <a:cubicBezTo>
                    <a:pt x="107" y="4776"/>
                    <a:pt x="265" y="4911"/>
                    <a:pt x="376" y="5052"/>
                  </a:cubicBezTo>
                  <a:cubicBezTo>
                    <a:pt x="552" y="5281"/>
                    <a:pt x="758" y="5486"/>
                    <a:pt x="992" y="5732"/>
                  </a:cubicBezTo>
                  <a:cubicBezTo>
                    <a:pt x="1033" y="5603"/>
                    <a:pt x="1057" y="5521"/>
                    <a:pt x="1086" y="5433"/>
                  </a:cubicBezTo>
                  <a:cubicBezTo>
                    <a:pt x="1" y="3838"/>
                    <a:pt x="265" y="2330"/>
                    <a:pt x="1432" y="916"/>
                  </a:cubicBezTo>
                  <a:cubicBezTo>
                    <a:pt x="1556" y="951"/>
                    <a:pt x="1696" y="992"/>
                    <a:pt x="1825" y="1027"/>
                  </a:cubicBezTo>
                  <a:cubicBezTo>
                    <a:pt x="1473" y="687"/>
                    <a:pt x="1133" y="347"/>
                    <a:pt x="7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16"/>
            <p:cNvSpPr/>
            <p:nvPr/>
          </p:nvSpPr>
          <p:spPr>
            <a:xfrm rot="8962087">
              <a:off x="8476" y="107010"/>
              <a:ext cx="29615" cy="151625"/>
            </a:xfrm>
            <a:custGeom>
              <a:avLst/>
              <a:gdLst/>
              <a:ahLst/>
              <a:cxnLst/>
              <a:rect l="l" t="t" r="r" b="b"/>
              <a:pathLst>
                <a:path w="717" h="3671" extrusionOk="0">
                  <a:moveTo>
                    <a:pt x="586" y="1"/>
                  </a:moveTo>
                  <a:cubicBezTo>
                    <a:pt x="491" y="1"/>
                    <a:pt x="442" y="82"/>
                    <a:pt x="429" y="209"/>
                  </a:cubicBezTo>
                  <a:cubicBezTo>
                    <a:pt x="282" y="1370"/>
                    <a:pt x="136" y="2520"/>
                    <a:pt x="1" y="3670"/>
                  </a:cubicBezTo>
                  <a:cubicBezTo>
                    <a:pt x="95" y="3582"/>
                    <a:pt x="265" y="3500"/>
                    <a:pt x="277" y="3406"/>
                  </a:cubicBezTo>
                  <a:cubicBezTo>
                    <a:pt x="441" y="2286"/>
                    <a:pt x="576" y="1165"/>
                    <a:pt x="717" y="39"/>
                  </a:cubicBezTo>
                  <a:cubicBezTo>
                    <a:pt x="666" y="13"/>
                    <a:pt x="623" y="1"/>
                    <a:pt x="58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16"/>
            <p:cNvSpPr/>
            <p:nvPr/>
          </p:nvSpPr>
          <p:spPr>
            <a:xfrm rot="8962087">
              <a:off x="816926" y="338840"/>
              <a:ext cx="16191" cy="12639"/>
            </a:xfrm>
            <a:custGeom>
              <a:avLst/>
              <a:gdLst/>
              <a:ahLst/>
              <a:cxnLst/>
              <a:rect l="l" t="t" r="r" b="b"/>
              <a:pathLst>
                <a:path w="392" h="306" extrusionOk="0">
                  <a:moveTo>
                    <a:pt x="27" y="0"/>
                  </a:moveTo>
                  <a:cubicBezTo>
                    <a:pt x="18" y="0"/>
                    <a:pt x="10" y="0"/>
                    <a:pt x="1" y="0"/>
                  </a:cubicBezTo>
                  <a:lnTo>
                    <a:pt x="312" y="305"/>
                  </a:lnTo>
                  <a:cubicBezTo>
                    <a:pt x="391" y="95"/>
                    <a:pt x="311" y="0"/>
                    <a:pt x="2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16"/>
            <p:cNvSpPr/>
            <p:nvPr/>
          </p:nvSpPr>
          <p:spPr>
            <a:xfrm rot="8962087">
              <a:off x="805434" y="339489"/>
              <a:ext cx="13093" cy="8880"/>
            </a:xfrm>
            <a:custGeom>
              <a:avLst/>
              <a:gdLst/>
              <a:ahLst/>
              <a:cxnLst/>
              <a:rect l="l" t="t" r="r" b="b"/>
              <a:pathLst>
                <a:path w="317" h="215" extrusionOk="0">
                  <a:moveTo>
                    <a:pt x="141" y="1"/>
                  </a:moveTo>
                  <a:cubicBezTo>
                    <a:pt x="104" y="1"/>
                    <a:pt x="58" y="18"/>
                    <a:pt x="0" y="62"/>
                  </a:cubicBezTo>
                  <a:cubicBezTo>
                    <a:pt x="111" y="115"/>
                    <a:pt x="217" y="161"/>
                    <a:pt x="317" y="214"/>
                  </a:cubicBezTo>
                  <a:cubicBezTo>
                    <a:pt x="271" y="113"/>
                    <a:pt x="233" y="1"/>
                    <a:pt x="1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16"/>
            <p:cNvSpPr/>
            <p:nvPr/>
          </p:nvSpPr>
          <p:spPr>
            <a:xfrm rot="8962087">
              <a:off x="730287" y="-79736"/>
              <a:ext cx="91405" cy="48986"/>
            </a:xfrm>
            <a:custGeom>
              <a:avLst/>
              <a:gdLst/>
              <a:ahLst/>
              <a:cxnLst/>
              <a:rect l="l" t="t" r="r" b="b"/>
              <a:pathLst>
                <a:path w="2213" h="1186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65"/>
                    <a:pt x="12" y="159"/>
                    <a:pt x="65" y="183"/>
                  </a:cubicBezTo>
                  <a:cubicBezTo>
                    <a:pt x="775" y="529"/>
                    <a:pt x="1497" y="857"/>
                    <a:pt x="2212" y="1186"/>
                  </a:cubicBezTo>
                  <a:cubicBezTo>
                    <a:pt x="2130" y="1069"/>
                    <a:pt x="2083" y="910"/>
                    <a:pt x="1972" y="857"/>
                  </a:cubicBezTo>
                  <a:cubicBezTo>
                    <a:pt x="1321" y="558"/>
                    <a:pt x="658" y="288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16"/>
            <p:cNvSpPr/>
            <p:nvPr/>
          </p:nvSpPr>
          <p:spPr>
            <a:xfrm rot="8962087">
              <a:off x="685564" y="-161545"/>
              <a:ext cx="73231" cy="43658"/>
            </a:xfrm>
            <a:custGeom>
              <a:avLst/>
              <a:gdLst/>
              <a:ahLst/>
              <a:cxnLst/>
              <a:rect l="l" t="t" r="r" b="b"/>
              <a:pathLst>
                <a:path w="1773" h="1057" extrusionOk="0">
                  <a:moveTo>
                    <a:pt x="7" y="0"/>
                  </a:moveTo>
                  <a:lnTo>
                    <a:pt x="1" y="12"/>
                  </a:lnTo>
                  <a:cubicBezTo>
                    <a:pt x="8" y="16"/>
                    <a:pt x="16" y="21"/>
                    <a:pt x="23" y="25"/>
                  </a:cubicBezTo>
                  <a:lnTo>
                    <a:pt x="23" y="25"/>
                  </a:lnTo>
                  <a:cubicBezTo>
                    <a:pt x="18" y="17"/>
                    <a:pt x="12" y="9"/>
                    <a:pt x="7" y="0"/>
                  </a:cubicBezTo>
                  <a:close/>
                  <a:moveTo>
                    <a:pt x="23" y="25"/>
                  </a:moveTo>
                  <a:lnTo>
                    <a:pt x="23" y="25"/>
                  </a:lnTo>
                  <a:cubicBezTo>
                    <a:pt x="434" y="631"/>
                    <a:pt x="1032" y="958"/>
                    <a:pt x="1772" y="1056"/>
                  </a:cubicBezTo>
                  <a:cubicBezTo>
                    <a:pt x="1193" y="714"/>
                    <a:pt x="608" y="367"/>
                    <a:pt x="23" y="2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16"/>
            <p:cNvSpPr/>
            <p:nvPr/>
          </p:nvSpPr>
          <p:spPr>
            <a:xfrm rot="8962087">
              <a:off x="656210" y="-83191"/>
              <a:ext cx="60881" cy="48986"/>
            </a:xfrm>
            <a:custGeom>
              <a:avLst/>
              <a:gdLst/>
              <a:ahLst/>
              <a:cxnLst/>
              <a:rect l="l" t="t" r="r" b="b"/>
              <a:pathLst>
                <a:path w="1474" h="1186" extrusionOk="0">
                  <a:moveTo>
                    <a:pt x="1" y="0"/>
                  </a:moveTo>
                  <a:lnTo>
                    <a:pt x="1" y="0"/>
                  </a:lnTo>
                  <a:cubicBezTo>
                    <a:pt x="499" y="393"/>
                    <a:pt x="992" y="792"/>
                    <a:pt x="1473" y="1185"/>
                  </a:cubicBezTo>
                  <a:cubicBezTo>
                    <a:pt x="1250" y="663"/>
                    <a:pt x="611" y="1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16"/>
            <p:cNvSpPr/>
            <p:nvPr/>
          </p:nvSpPr>
          <p:spPr>
            <a:xfrm rot="8962087">
              <a:off x="769089" y="-152070"/>
              <a:ext cx="40023" cy="30565"/>
            </a:xfrm>
            <a:custGeom>
              <a:avLst/>
              <a:gdLst/>
              <a:ahLst/>
              <a:cxnLst/>
              <a:rect l="l" t="t" r="r" b="b"/>
              <a:pathLst>
                <a:path w="969" h="740" extrusionOk="0">
                  <a:moveTo>
                    <a:pt x="83" y="1"/>
                  </a:moveTo>
                  <a:cubicBezTo>
                    <a:pt x="59" y="30"/>
                    <a:pt x="30" y="48"/>
                    <a:pt x="1" y="77"/>
                  </a:cubicBezTo>
                  <a:cubicBezTo>
                    <a:pt x="289" y="342"/>
                    <a:pt x="486" y="726"/>
                    <a:pt x="943" y="728"/>
                  </a:cubicBezTo>
                  <a:lnTo>
                    <a:pt x="943" y="728"/>
                  </a:lnTo>
                  <a:cubicBezTo>
                    <a:pt x="660" y="491"/>
                    <a:pt x="371" y="243"/>
                    <a:pt x="83" y="1"/>
                  </a:cubicBezTo>
                  <a:close/>
                  <a:moveTo>
                    <a:pt x="969" y="728"/>
                  </a:moveTo>
                  <a:lnTo>
                    <a:pt x="969" y="728"/>
                  </a:lnTo>
                  <a:cubicBezTo>
                    <a:pt x="962" y="728"/>
                    <a:pt x="955" y="728"/>
                    <a:pt x="948" y="728"/>
                  </a:cubicBezTo>
                  <a:cubicBezTo>
                    <a:pt x="946" y="728"/>
                    <a:pt x="945" y="728"/>
                    <a:pt x="943" y="728"/>
                  </a:cubicBezTo>
                  <a:lnTo>
                    <a:pt x="943" y="728"/>
                  </a:lnTo>
                  <a:cubicBezTo>
                    <a:pt x="948" y="732"/>
                    <a:pt x="952" y="736"/>
                    <a:pt x="957" y="740"/>
                  </a:cubicBezTo>
                  <a:lnTo>
                    <a:pt x="969" y="728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16"/>
            <p:cNvSpPr/>
            <p:nvPr/>
          </p:nvSpPr>
          <p:spPr>
            <a:xfrm rot="8962087">
              <a:off x="620518" y="-74998"/>
              <a:ext cx="24989" cy="18834"/>
            </a:xfrm>
            <a:custGeom>
              <a:avLst/>
              <a:gdLst/>
              <a:ahLst/>
              <a:cxnLst/>
              <a:rect l="l" t="t" r="r" b="b"/>
              <a:pathLst>
                <a:path w="605" h="456" extrusionOk="0">
                  <a:moveTo>
                    <a:pt x="102" y="0"/>
                  </a:moveTo>
                  <a:cubicBezTo>
                    <a:pt x="71" y="0"/>
                    <a:pt x="37" y="3"/>
                    <a:pt x="0" y="9"/>
                  </a:cubicBezTo>
                  <a:cubicBezTo>
                    <a:pt x="206" y="156"/>
                    <a:pt x="405" y="303"/>
                    <a:pt x="605" y="455"/>
                  </a:cubicBezTo>
                  <a:cubicBezTo>
                    <a:pt x="499" y="218"/>
                    <a:pt x="380" y="0"/>
                    <a:pt x="10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16"/>
            <p:cNvSpPr/>
            <p:nvPr/>
          </p:nvSpPr>
          <p:spPr>
            <a:xfrm rot="8962087">
              <a:off x="851649" y="-65029"/>
              <a:ext cx="25236" cy="19578"/>
            </a:xfrm>
            <a:custGeom>
              <a:avLst/>
              <a:gdLst/>
              <a:ahLst/>
              <a:cxnLst/>
              <a:rect l="l" t="t" r="r" b="b"/>
              <a:pathLst>
                <a:path w="611" h="474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214"/>
                    <a:pt x="174" y="474"/>
                    <a:pt x="443" y="474"/>
                  </a:cubicBezTo>
                  <a:cubicBezTo>
                    <a:pt x="492" y="474"/>
                    <a:pt x="547" y="465"/>
                    <a:pt x="610" y="446"/>
                  </a:cubicBezTo>
                  <a:cubicBezTo>
                    <a:pt x="405" y="300"/>
                    <a:pt x="206" y="147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16"/>
            <p:cNvSpPr/>
            <p:nvPr/>
          </p:nvSpPr>
          <p:spPr>
            <a:xfrm rot="8962087">
              <a:off x="828716" y="-64230"/>
              <a:ext cx="19082" cy="13548"/>
            </a:xfrm>
            <a:custGeom>
              <a:avLst/>
              <a:gdLst/>
              <a:ahLst/>
              <a:cxnLst/>
              <a:rect l="l" t="t" r="r" b="b"/>
              <a:pathLst>
                <a:path w="462" h="328" extrusionOk="0">
                  <a:moveTo>
                    <a:pt x="10" y="0"/>
                  </a:moveTo>
                  <a:cubicBezTo>
                    <a:pt x="1" y="246"/>
                    <a:pt x="107" y="327"/>
                    <a:pt x="268" y="327"/>
                  </a:cubicBezTo>
                  <a:cubicBezTo>
                    <a:pt x="326" y="327"/>
                    <a:pt x="391" y="317"/>
                    <a:pt x="461" y="300"/>
                  </a:cubicBezTo>
                  <a:cubicBezTo>
                    <a:pt x="309" y="206"/>
                    <a:pt x="162" y="100"/>
                    <a:pt x="1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16"/>
            <p:cNvSpPr/>
            <p:nvPr/>
          </p:nvSpPr>
          <p:spPr>
            <a:xfrm rot="8962087">
              <a:off x="887228" y="-58673"/>
              <a:ext cx="6361" cy="12391"/>
            </a:xfrm>
            <a:custGeom>
              <a:avLst/>
              <a:gdLst/>
              <a:ahLst/>
              <a:cxnLst/>
              <a:rect l="l" t="t" r="r" b="b"/>
              <a:pathLst>
                <a:path w="154" h="300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50"/>
                    <a:pt x="49" y="98"/>
                    <a:pt x="75" y="148"/>
                  </a:cubicBezTo>
                  <a:lnTo>
                    <a:pt x="75" y="148"/>
                  </a:lnTo>
                  <a:cubicBezTo>
                    <a:pt x="49" y="97"/>
                    <a:pt x="24" y="47"/>
                    <a:pt x="1" y="0"/>
                  </a:cubicBezTo>
                  <a:close/>
                  <a:moveTo>
                    <a:pt x="75" y="148"/>
                  </a:moveTo>
                  <a:lnTo>
                    <a:pt x="75" y="148"/>
                  </a:lnTo>
                  <a:cubicBezTo>
                    <a:pt x="100" y="198"/>
                    <a:pt x="127" y="250"/>
                    <a:pt x="153" y="299"/>
                  </a:cubicBezTo>
                  <a:cubicBezTo>
                    <a:pt x="127" y="247"/>
                    <a:pt x="100" y="197"/>
                    <a:pt x="75" y="14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16"/>
            <p:cNvSpPr/>
            <p:nvPr/>
          </p:nvSpPr>
          <p:spPr>
            <a:xfrm rot="8962087">
              <a:off x="811540" y="-136965"/>
              <a:ext cx="6567" cy="9252"/>
            </a:xfrm>
            <a:custGeom>
              <a:avLst/>
              <a:gdLst/>
              <a:ahLst/>
              <a:cxnLst/>
              <a:rect l="l" t="t" r="r" b="b"/>
              <a:pathLst>
                <a:path w="159" h="224" extrusionOk="0">
                  <a:moveTo>
                    <a:pt x="12" y="0"/>
                  </a:moveTo>
                  <a:cubicBezTo>
                    <a:pt x="12" y="6"/>
                    <a:pt x="0" y="12"/>
                    <a:pt x="0" y="12"/>
                  </a:cubicBezTo>
                  <a:cubicBezTo>
                    <a:pt x="8" y="19"/>
                    <a:pt x="15" y="26"/>
                    <a:pt x="23" y="33"/>
                  </a:cubicBezTo>
                  <a:lnTo>
                    <a:pt x="23" y="33"/>
                  </a:lnTo>
                  <a:cubicBezTo>
                    <a:pt x="19" y="22"/>
                    <a:pt x="16" y="11"/>
                    <a:pt x="12" y="0"/>
                  </a:cubicBezTo>
                  <a:close/>
                  <a:moveTo>
                    <a:pt x="23" y="33"/>
                  </a:moveTo>
                  <a:cubicBezTo>
                    <a:pt x="43" y="95"/>
                    <a:pt x="62" y="164"/>
                    <a:pt x="77" y="223"/>
                  </a:cubicBezTo>
                  <a:cubicBezTo>
                    <a:pt x="106" y="206"/>
                    <a:pt x="135" y="176"/>
                    <a:pt x="159" y="147"/>
                  </a:cubicBezTo>
                  <a:cubicBezTo>
                    <a:pt x="114" y="107"/>
                    <a:pt x="65" y="72"/>
                    <a:pt x="23" y="3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16"/>
            <p:cNvSpPr/>
            <p:nvPr/>
          </p:nvSpPr>
          <p:spPr>
            <a:xfrm rot="8962087">
              <a:off x="863378" y="11398"/>
              <a:ext cx="67614" cy="61088"/>
            </a:xfrm>
            <a:custGeom>
              <a:avLst/>
              <a:gdLst/>
              <a:ahLst/>
              <a:cxnLst/>
              <a:rect l="l" t="t" r="r" b="b"/>
              <a:pathLst>
                <a:path w="1637" h="1479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94"/>
                    <a:pt x="24" y="194"/>
                    <a:pt x="41" y="294"/>
                  </a:cubicBezTo>
                  <a:cubicBezTo>
                    <a:pt x="200" y="440"/>
                    <a:pt x="352" y="593"/>
                    <a:pt x="516" y="728"/>
                  </a:cubicBezTo>
                  <a:cubicBezTo>
                    <a:pt x="851" y="980"/>
                    <a:pt x="1191" y="1232"/>
                    <a:pt x="1526" y="1479"/>
                  </a:cubicBezTo>
                  <a:cubicBezTo>
                    <a:pt x="1567" y="1438"/>
                    <a:pt x="1602" y="1385"/>
                    <a:pt x="1637" y="1344"/>
                  </a:cubicBezTo>
                  <a:cubicBezTo>
                    <a:pt x="1097" y="892"/>
                    <a:pt x="546" y="446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16"/>
            <p:cNvSpPr/>
            <p:nvPr/>
          </p:nvSpPr>
          <p:spPr>
            <a:xfrm rot="8962087">
              <a:off x="827019" y="91749"/>
              <a:ext cx="55058" cy="42708"/>
            </a:xfrm>
            <a:custGeom>
              <a:avLst/>
              <a:gdLst/>
              <a:ahLst/>
              <a:cxnLst/>
              <a:rect l="l" t="t" r="r" b="b"/>
              <a:pathLst>
                <a:path w="1333" h="1034" extrusionOk="0">
                  <a:moveTo>
                    <a:pt x="1" y="1"/>
                  </a:moveTo>
                  <a:lnTo>
                    <a:pt x="1" y="1"/>
                  </a:lnTo>
                  <a:cubicBezTo>
                    <a:pt x="399" y="394"/>
                    <a:pt x="734" y="887"/>
                    <a:pt x="1332" y="1033"/>
                  </a:cubicBezTo>
                  <a:cubicBezTo>
                    <a:pt x="1010" y="529"/>
                    <a:pt x="628" y="10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16"/>
            <p:cNvSpPr/>
            <p:nvPr/>
          </p:nvSpPr>
          <p:spPr>
            <a:xfrm rot="8962087">
              <a:off x="916883" y="116238"/>
              <a:ext cx="24989" cy="19165"/>
            </a:xfrm>
            <a:custGeom>
              <a:avLst/>
              <a:gdLst/>
              <a:ahLst/>
              <a:cxnLst/>
              <a:rect l="l" t="t" r="r" b="b"/>
              <a:pathLst>
                <a:path w="605" h="464" extrusionOk="0">
                  <a:moveTo>
                    <a:pt x="0" y="1"/>
                  </a:moveTo>
                  <a:cubicBezTo>
                    <a:pt x="71" y="135"/>
                    <a:pt x="141" y="259"/>
                    <a:pt x="206" y="388"/>
                  </a:cubicBezTo>
                  <a:cubicBezTo>
                    <a:pt x="340" y="417"/>
                    <a:pt x="470" y="441"/>
                    <a:pt x="604" y="464"/>
                  </a:cubicBezTo>
                  <a:cubicBezTo>
                    <a:pt x="405" y="311"/>
                    <a:pt x="200" y="1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16"/>
            <p:cNvSpPr/>
            <p:nvPr/>
          </p:nvSpPr>
          <p:spPr>
            <a:xfrm rot="8962087">
              <a:off x="892006" y="110886"/>
              <a:ext cx="19413" cy="18711"/>
            </a:xfrm>
            <a:custGeom>
              <a:avLst/>
              <a:gdLst/>
              <a:ahLst/>
              <a:cxnLst/>
              <a:rect l="l" t="t" r="r" b="b"/>
              <a:pathLst>
                <a:path w="470" h="453" extrusionOk="0">
                  <a:moveTo>
                    <a:pt x="24" y="1"/>
                  </a:moveTo>
                  <a:cubicBezTo>
                    <a:pt x="0" y="324"/>
                    <a:pt x="258" y="359"/>
                    <a:pt x="469" y="453"/>
                  </a:cubicBezTo>
                  <a:cubicBezTo>
                    <a:pt x="323" y="300"/>
                    <a:pt x="170" y="154"/>
                    <a:pt x="2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16"/>
            <p:cNvSpPr/>
            <p:nvPr/>
          </p:nvSpPr>
          <p:spPr>
            <a:xfrm rot="8962087">
              <a:off x="950446" y="50986"/>
              <a:ext cx="6361" cy="6609"/>
            </a:xfrm>
            <a:custGeom>
              <a:avLst/>
              <a:gdLst/>
              <a:ahLst/>
              <a:cxnLst/>
              <a:rect l="l" t="t" r="r" b="b"/>
              <a:pathLst>
                <a:path w="154" h="160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54"/>
                    <a:pt x="100" y="112"/>
                    <a:pt x="153" y="159"/>
                  </a:cubicBezTo>
                  <a:cubicBezTo>
                    <a:pt x="147" y="112"/>
                    <a:pt x="147" y="60"/>
                    <a:pt x="136" y="13"/>
                  </a:cubicBezTo>
                  <a:cubicBezTo>
                    <a:pt x="95" y="7"/>
                    <a:pt x="42" y="7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16"/>
            <p:cNvSpPr/>
            <p:nvPr/>
          </p:nvSpPr>
          <p:spPr>
            <a:xfrm rot="8962087">
              <a:off x="942142" y="48756"/>
              <a:ext cx="6815" cy="656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" y="1"/>
                  </a:moveTo>
                  <a:lnTo>
                    <a:pt x="165" y="159"/>
                  </a:lnTo>
                  <a:cubicBezTo>
                    <a:pt x="112" y="106"/>
                    <a:pt x="59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16"/>
            <p:cNvSpPr/>
            <p:nvPr/>
          </p:nvSpPr>
          <p:spPr>
            <a:xfrm rot="8962087">
              <a:off x="747555" y="139927"/>
              <a:ext cx="15324" cy="29326"/>
            </a:xfrm>
            <a:custGeom>
              <a:avLst/>
              <a:gdLst/>
              <a:ahLst/>
              <a:cxnLst/>
              <a:rect l="l" t="t" r="r" b="b"/>
              <a:pathLst>
                <a:path w="371" h="710" extrusionOk="0">
                  <a:moveTo>
                    <a:pt x="370" y="0"/>
                  </a:moveTo>
                  <a:cubicBezTo>
                    <a:pt x="200" y="329"/>
                    <a:pt x="106" y="516"/>
                    <a:pt x="1" y="710"/>
                  </a:cubicBezTo>
                  <a:cubicBezTo>
                    <a:pt x="353" y="458"/>
                    <a:pt x="353" y="458"/>
                    <a:pt x="3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16"/>
            <p:cNvSpPr/>
            <p:nvPr/>
          </p:nvSpPr>
          <p:spPr>
            <a:xfrm rot="8962087">
              <a:off x="963280" y="200362"/>
              <a:ext cx="14085" cy="15324"/>
            </a:xfrm>
            <a:custGeom>
              <a:avLst/>
              <a:gdLst/>
              <a:ahLst/>
              <a:cxnLst/>
              <a:rect l="l" t="t" r="r" b="b"/>
              <a:pathLst>
                <a:path w="341" h="371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95"/>
                    <a:pt x="24" y="195"/>
                    <a:pt x="42" y="288"/>
                  </a:cubicBezTo>
                  <a:cubicBezTo>
                    <a:pt x="106" y="318"/>
                    <a:pt x="165" y="347"/>
                    <a:pt x="229" y="371"/>
                  </a:cubicBezTo>
                  <a:lnTo>
                    <a:pt x="341" y="259"/>
                  </a:lnTo>
                  <a:cubicBezTo>
                    <a:pt x="229" y="177"/>
                    <a:pt x="112" y="89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16"/>
            <p:cNvSpPr/>
            <p:nvPr/>
          </p:nvSpPr>
          <p:spPr>
            <a:xfrm rot="8962087">
              <a:off x="946967" y="197590"/>
              <a:ext cx="10698" cy="9500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136" y="1"/>
                  </a:moveTo>
                  <a:cubicBezTo>
                    <a:pt x="89" y="36"/>
                    <a:pt x="48" y="77"/>
                    <a:pt x="1" y="106"/>
                  </a:cubicBezTo>
                  <a:cubicBezTo>
                    <a:pt x="89" y="147"/>
                    <a:pt x="171" y="182"/>
                    <a:pt x="259" y="229"/>
                  </a:cubicBezTo>
                  <a:cubicBezTo>
                    <a:pt x="212" y="147"/>
                    <a:pt x="177" y="77"/>
                    <a:pt x="13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16"/>
            <p:cNvSpPr/>
            <p:nvPr/>
          </p:nvSpPr>
          <p:spPr>
            <a:xfrm rot="8962087">
              <a:off x="980825" y="208928"/>
              <a:ext cx="6609" cy="6319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59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16"/>
            <p:cNvSpPr/>
            <p:nvPr/>
          </p:nvSpPr>
          <p:spPr>
            <a:xfrm rot="8962087">
              <a:off x="954250" y="199353"/>
              <a:ext cx="10450" cy="10698"/>
            </a:xfrm>
            <a:custGeom>
              <a:avLst/>
              <a:gdLst/>
              <a:ahLst/>
              <a:cxnLst/>
              <a:rect l="l" t="t" r="r" b="b"/>
              <a:pathLst>
                <a:path w="253" h="259" extrusionOk="0">
                  <a:moveTo>
                    <a:pt x="112" y="0"/>
                  </a:moveTo>
                  <a:cubicBezTo>
                    <a:pt x="77" y="41"/>
                    <a:pt x="36" y="82"/>
                    <a:pt x="0" y="112"/>
                  </a:cubicBezTo>
                  <a:cubicBezTo>
                    <a:pt x="36" y="158"/>
                    <a:pt x="82" y="205"/>
                    <a:pt x="118" y="258"/>
                  </a:cubicBezTo>
                  <a:cubicBezTo>
                    <a:pt x="165" y="217"/>
                    <a:pt x="206" y="188"/>
                    <a:pt x="253" y="153"/>
                  </a:cubicBezTo>
                  <a:cubicBezTo>
                    <a:pt x="200" y="100"/>
                    <a:pt x="153" y="53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16"/>
            <p:cNvSpPr/>
            <p:nvPr/>
          </p:nvSpPr>
          <p:spPr>
            <a:xfrm rot="8962087">
              <a:off x="958848" y="124086"/>
              <a:ext cx="9748" cy="16274"/>
            </a:xfrm>
            <a:custGeom>
              <a:avLst/>
              <a:gdLst/>
              <a:ahLst/>
              <a:cxnLst/>
              <a:rect l="l" t="t" r="r" b="b"/>
              <a:pathLst>
                <a:path w="236" h="394" extrusionOk="0">
                  <a:moveTo>
                    <a:pt x="124" y="0"/>
                  </a:moveTo>
                  <a:cubicBezTo>
                    <a:pt x="83" y="47"/>
                    <a:pt x="36" y="100"/>
                    <a:pt x="0" y="141"/>
                  </a:cubicBezTo>
                  <a:cubicBezTo>
                    <a:pt x="71" y="223"/>
                    <a:pt x="153" y="311"/>
                    <a:pt x="235" y="393"/>
                  </a:cubicBezTo>
                  <a:cubicBezTo>
                    <a:pt x="212" y="270"/>
                    <a:pt x="200" y="165"/>
                    <a:pt x="176" y="47"/>
                  </a:cubicBezTo>
                  <a:cubicBezTo>
                    <a:pt x="165" y="30"/>
                    <a:pt x="141" y="18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16"/>
            <p:cNvSpPr/>
            <p:nvPr/>
          </p:nvSpPr>
          <p:spPr>
            <a:xfrm rot="8962087">
              <a:off x="967478" y="129744"/>
              <a:ext cx="13837" cy="14828"/>
            </a:xfrm>
            <a:custGeom>
              <a:avLst/>
              <a:gdLst/>
              <a:ahLst/>
              <a:cxnLst/>
              <a:rect l="l" t="t" r="r" b="b"/>
              <a:pathLst>
                <a:path w="335" h="359" extrusionOk="0">
                  <a:moveTo>
                    <a:pt x="129" y="0"/>
                  </a:moveTo>
                  <a:cubicBezTo>
                    <a:pt x="88" y="41"/>
                    <a:pt x="41" y="82"/>
                    <a:pt x="0" y="124"/>
                  </a:cubicBezTo>
                  <a:cubicBezTo>
                    <a:pt x="65" y="200"/>
                    <a:pt x="135" y="276"/>
                    <a:pt x="206" y="358"/>
                  </a:cubicBezTo>
                  <a:cubicBezTo>
                    <a:pt x="247" y="317"/>
                    <a:pt x="294" y="264"/>
                    <a:pt x="335" y="217"/>
                  </a:cubicBezTo>
                  <a:cubicBezTo>
                    <a:pt x="270" y="147"/>
                    <a:pt x="194" y="71"/>
                    <a:pt x="12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16"/>
            <p:cNvSpPr/>
            <p:nvPr/>
          </p:nvSpPr>
          <p:spPr>
            <a:xfrm rot="8962087">
              <a:off x="-307853" y="907966"/>
              <a:ext cx="103259" cy="33084"/>
            </a:xfrm>
            <a:custGeom>
              <a:avLst/>
              <a:gdLst/>
              <a:ahLst/>
              <a:cxnLst/>
              <a:rect l="l" t="t" r="r" b="b"/>
              <a:pathLst>
                <a:path w="2500" h="801" extrusionOk="0">
                  <a:moveTo>
                    <a:pt x="2499" y="0"/>
                  </a:moveTo>
                  <a:lnTo>
                    <a:pt x="2499" y="0"/>
                  </a:lnTo>
                  <a:cubicBezTo>
                    <a:pt x="2370" y="41"/>
                    <a:pt x="2206" y="59"/>
                    <a:pt x="2112" y="135"/>
                  </a:cubicBezTo>
                  <a:cubicBezTo>
                    <a:pt x="1819" y="382"/>
                    <a:pt x="1531" y="574"/>
                    <a:pt x="1223" y="574"/>
                  </a:cubicBezTo>
                  <a:cubicBezTo>
                    <a:pt x="1020" y="574"/>
                    <a:pt x="808" y="490"/>
                    <a:pt x="581" y="282"/>
                  </a:cubicBezTo>
                  <a:cubicBezTo>
                    <a:pt x="576" y="278"/>
                    <a:pt x="568" y="276"/>
                    <a:pt x="559" y="276"/>
                  </a:cubicBezTo>
                  <a:cubicBezTo>
                    <a:pt x="529" y="276"/>
                    <a:pt x="481" y="294"/>
                    <a:pt x="440" y="294"/>
                  </a:cubicBezTo>
                  <a:cubicBezTo>
                    <a:pt x="294" y="393"/>
                    <a:pt x="147" y="487"/>
                    <a:pt x="0" y="593"/>
                  </a:cubicBezTo>
                  <a:cubicBezTo>
                    <a:pt x="282" y="657"/>
                    <a:pt x="564" y="716"/>
                    <a:pt x="851" y="763"/>
                  </a:cubicBezTo>
                  <a:cubicBezTo>
                    <a:pt x="977" y="788"/>
                    <a:pt x="1098" y="800"/>
                    <a:pt x="1213" y="800"/>
                  </a:cubicBezTo>
                  <a:cubicBezTo>
                    <a:pt x="1764" y="800"/>
                    <a:pt x="2184" y="515"/>
                    <a:pt x="24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16"/>
            <p:cNvSpPr/>
            <p:nvPr/>
          </p:nvSpPr>
          <p:spPr>
            <a:xfrm rot="8962087">
              <a:off x="-447713" y="1454871"/>
              <a:ext cx="12391" cy="12639"/>
            </a:xfrm>
            <a:custGeom>
              <a:avLst/>
              <a:gdLst/>
              <a:ahLst/>
              <a:cxnLst/>
              <a:rect l="l" t="t" r="r" b="b"/>
              <a:pathLst>
                <a:path w="300" h="306" extrusionOk="0">
                  <a:moveTo>
                    <a:pt x="153" y="0"/>
                  </a:moveTo>
                  <a:lnTo>
                    <a:pt x="1" y="305"/>
                  </a:lnTo>
                  <a:cubicBezTo>
                    <a:pt x="153" y="258"/>
                    <a:pt x="300" y="199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16"/>
            <p:cNvSpPr/>
            <p:nvPr/>
          </p:nvSpPr>
          <p:spPr>
            <a:xfrm rot="8962087">
              <a:off x="-441648" y="1445832"/>
              <a:ext cx="6361" cy="6319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54" y="0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16"/>
            <p:cNvSpPr/>
            <p:nvPr/>
          </p:nvSpPr>
          <p:spPr>
            <a:xfrm rot="8962087">
              <a:off x="-439514" y="1437524"/>
              <a:ext cx="6319" cy="6319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16"/>
            <p:cNvSpPr/>
            <p:nvPr/>
          </p:nvSpPr>
          <p:spPr>
            <a:xfrm rot="8962087">
              <a:off x="218124" y="903187"/>
              <a:ext cx="40973" cy="26186"/>
            </a:xfrm>
            <a:custGeom>
              <a:avLst/>
              <a:gdLst/>
              <a:ahLst/>
              <a:cxnLst/>
              <a:rect l="l" t="t" r="r" b="b"/>
              <a:pathLst>
                <a:path w="992" h="634" extrusionOk="0">
                  <a:moveTo>
                    <a:pt x="417" y="0"/>
                  </a:moveTo>
                  <a:lnTo>
                    <a:pt x="417" y="0"/>
                  </a:lnTo>
                  <a:cubicBezTo>
                    <a:pt x="412" y="12"/>
                    <a:pt x="408" y="24"/>
                    <a:pt x="405" y="35"/>
                  </a:cubicBezTo>
                  <a:lnTo>
                    <a:pt x="405" y="35"/>
                  </a:lnTo>
                  <a:cubicBezTo>
                    <a:pt x="413" y="30"/>
                    <a:pt x="420" y="24"/>
                    <a:pt x="428" y="18"/>
                  </a:cubicBezTo>
                  <a:lnTo>
                    <a:pt x="417" y="0"/>
                  </a:lnTo>
                  <a:close/>
                  <a:moveTo>
                    <a:pt x="405" y="35"/>
                  </a:moveTo>
                  <a:lnTo>
                    <a:pt x="405" y="35"/>
                  </a:lnTo>
                  <a:cubicBezTo>
                    <a:pt x="0" y="335"/>
                    <a:pt x="9" y="357"/>
                    <a:pt x="487" y="610"/>
                  </a:cubicBezTo>
                  <a:lnTo>
                    <a:pt x="552" y="634"/>
                  </a:lnTo>
                  <a:cubicBezTo>
                    <a:pt x="651" y="610"/>
                    <a:pt x="751" y="587"/>
                    <a:pt x="845" y="569"/>
                  </a:cubicBezTo>
                  <a:cubicBezTo>
                    <a:pt x="898" y="470"/>
                    <a:pt x="945" y="376"/>
                    <a:pt x="992" y="288"/>
                  </a:cubicBezTo>
                  <a:lnTo>
                    <a:pt x="992" y="288"/>
                  </a:lnTo>
                  <a:cubicBezTo>
                    <a:pt x="874" y="305"/>
                    <a:pt x="757" y="323"/>
                    <a:pt x="640" y="323"/>
                  </a:cubicBezTo>
                  <a:cubicBezTo>
                    <a:pt x="451" y="317"/>
                    <a:pt x="346" y="233"/>
                    <a:pt x="405" y="3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16"/>
            <p:cNvSpPr/>
            <p:nvPr/>
          </p:nvSpPr>
          <p:spPr>
            <a:xfrm rot="8962087">
              <a:off x="204399" y="799300"/>
              <a:ext cx="25236" cy="35934"/>
            </a:xfrm>
            <a:custGeom>
              <a:avLst/>
              <a:gdLst/>
              <a:ahLst/>
              <a:cxnLst/>
              <a:rect l="l" t="t" r="r" b="b"/>
              <a:pathLst>
                <a:path w="611" h="870" extrusionOk="0">
                  <a:moveTo>
                    <a:pt x="235" y="1"/>
                  </a:moveTo>
                  <a:cubicBezTo>
                    <a:pt x="159" y="30"/>
                    <a:pt x="82" y="48"/>
                    <a:pt x="0" y="77"/>
                  </a:cubicBezTo>
                  <a:cubicBezTo>
                    <a:pt x="170" y="371"/>
                    <a:pt x="124" y="828"/>
                    <a:pt x="610" y="869"/>
                  </a:cubicBezTo>
                  <a:cubicBezTo>
                    <a:pt x="481" y="588"/>
                    <a:pt x="358" y="294"/>
                    <a:pt x="2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16"/>
            <p:cNvSpPr/>
            <p:nvPr/>
          </p:nvSpPr>
          <p:spPr>
            <a:xfrm rot="8962087">
              <a:off x="232701" y="929276"/>
              <a:ext cx="19908" cy="12804"/>
            </a:xfrm>
            <a:custGeom>
              <a:avLst/>
              <a:gdLst/>
              <a:ahLst/>
              <a:cxnLst/>
              <a:rect l="l" t="t" r="r" b="b"/>
              <a:pathLst>
                <a:path w="482" h="310" extrusionOk="0">
                  <a:moveTo>
                    <a:pt x="321" y="0"/>
                  </a:moveTo>
                  <a:cubicBezTo>
                    <a:pt x="92" y="0"/>
                    <a:pt x="0" y="84"/>
                    <a:pt x="16" y="287"/>
                  </a:cubicBezTo>
                  <a:lnTo>
                    <a:pt x="16" y="287"/>
                  </a:lnTo>
                  <a:cubicBezTo>
                    <a:pt x="142" y="218"/>
                    <a:pt x="270" y="137"/>
                    <a:pt x="482" y="11"/>
                  </a:cubicBezTo>
                  <a:cubicBezTo>
                    <a:pt x="422" y="4"/>
                    <a:pt x="369" y="0"/>
                    <a:pt x="321" y="0"/>
                  </a:cubicBezTo>
                  <a:close/>
                  <a:moveTo>
                    <a:pt x="16" y="287"/>
                  </a:moveTo>
                  <a:lnTo>
                    <a:pt x="16" y="287"/>
                  </a:lnTo>
                  <a:cubicBezTo>
                    <a:pt x="13" y="289"/>
                    <a:pt x="10" y="291"/>
                    <a:pt x="7" y="292"/>
                  </a:cubicBezTo>
                  <a:lnTo>
                    <a:pt x="18" y="310"/>
                  </a:lnTo>
                  <a:cubicBezTo>
                    <a:pt x="18" y="302"/>
                    <a:pt x="17" y="295"/>
                    <a:pt x="16" y="28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16"/>
            <p:cNvSpPr/>
            <p:nvPr/>
          </p:nvSpPr>
          <p:spPr>
            <a:xfrm rot="8962087">
              <a:off x="803192" y="694838"/>
              <a:ext cx="28376" cy="13135"/>
            </a:xfrm>
            <a:custGeom>
              <a:avLst/>
              <a:gdLst/>
              <a:ahLst/>
              <a:cxnLst/>
              <a:rect l="l" t="t" r="r" b="b"/>
              <a:pathLst>
                <a:path w="687" h="318" extrusionOk="0">
                  <a:moveTo>
                    <a:pt x="12" y="0"/>
                  </a:moveTo>
                  <a:lnTo>
                    <a:pt x="0" y="12"/>
                  </a:lnTo>
                  <a:cubicBezTo>
                    <a:pt x="21" y="16"/>
                    <a:pt x="41" y="20"/>
                    <a:pt x="61" y="24"/>
                  </a:cubicBezTo>
                  <a:lnTo>
                    <a:pt x="61" y="24"/>
                  </a:lnTo>
                  <a:cubicBezTo>
                    <a:pt x="45" y="16"/>
                    <a:pt x="29" y="8"/>
                    <a:pt x="12" y="0"/>
                  </a:cubicBezTo>
                  <a:close/>
                  <a:moveTo>
                    <a:pt x="61" y="24"/>
                  </a:moveTo>
                  <a:lnTo>
                    <a:pt x="61" y="24"/>
                  </a:lnTo>
                  <a:cubicBezTo>
                    <a:pt x="250" y="118"/>
                    <a:pt x="439" y="220"/>
                    <a:pt x="628" y="317"/>
                  </a:cubicBezTo>
                  <a:cubicBezTo>
                    <a:pt x="652" y="258"/>
                    <a:pt x="663" y="200"/>
                    <a:pt x="687" y="141"/>
                  </a:cubicBezTo>
                  <a:cubicBezTo>
                    <a:pt x="478" y="104"/>
                    <a:pt x="270" y="66"/>
                    <a:pt x="61" y="2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16"/>
            <p:cNvSpPr/>
            <p:nvPr/>
          </p:nvSpPr>
          <p:spPr>
            <a:xfrm rot="8962087">
              <a:off x="832710" y="697496"/>
              <a:ext cx="7559" cy="4915"/>
            </a:xfrm>
            <a:custGeom>
              <a:avLst/>
              <a:gdLst/>
              <a:ahLst/>
              <a:cxnLst/>
              <a:rect l="l" t="t" r="r" b="b"/>
              <a:pathLst>
                <a:path w="183" h="119" extrusionOk="0">
                  <a:moveTo>
                    <a:pt x="65" y="1"/>
                  </a:moveTo>
                  <a:lnTo>
                    <a:pt x="0" y="71"/>
                  </a:lnTo>
                  <a:cubicBezTo>
                    <a:pt x="52" y="81"/>
                    <a:pt x="108" y="87"/>
                    <a:pt x="160" y="100"/>
                  </a:cubicBezTo>
                  <a:lnTo>
                    <a:pt x="160" y="100"/>
                  </a:lnTo>
                  <a:cubicBezTo>
                    <a:pt x="129" y="67"/>
                    <a:pt x="95" y="36"/>
                    <a:pt x="65" y="1"/>
                  </a:cubicBezTo>
                  <a:close/>
                  <a:moveTo>
                    <a:pt x="160" y="100"/>
                  </a:moveTo>
                  <a:lnTo>
                    <a:pt x="160" y="100"/>
                  </a:lnTo>
                  <a:cubicBezTo>
                    <a:pt x="165" y="105"/>
                    <a:pt x="169" y="110"/>
                    <a:pt x="173" y="114"/>
                  </a:cubicBezTo>
                  <a:lnTo>
                    <a:pt x="173" y="114"/>
                  </a:lnTo>
                  <a:cubicBezTo>
                    <a:pt x="175" y="111"/>
                    <a:pt x="182" y="106"/>
                    <a:pt x="182" y="106"/>
                  </a:cubicBezTo>
                  <a:cubicBezTo>
                    <a:pt x="175" y="104"/>
                    <a:pt x="168" y="102"/>
                    <a:pt x="160" y="100"/>
                  </a:cubicBezTo>
                  <a:close/>
                  <a:moveTo>
                    <a:pt x="173" y="114"/>
                  </a:moveTo>
                  <a:lnTo>
                    <a:pt x="173" y="114"/>
                  </a:lnTo>
                  <a:cubicBezTo>
                    <a:pt x="171" y="116"/>
                    <a:pt x="172" y="118"/>
                    <a:pt x="176" y="118"/>
                  </a:cubicBezTo>
                  <a:cubicBezTo>
                    <a:pt x="175" y="117"/>
                    <a:pt x="174" y="116"/>
                    <a:pt x="173" y="11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16"/>
            <p:cNvSpPr/>
            <p:nvPr/>
          </p:nvSpPr>
          <p:spPr>
            <a:xfrm rot="8962087">
              <a:off x="786332" y="706099"/>
              <a:ext cx="6319" cy="3428"/>
            </a:xfrm>
            <a:custGeom>
              <a:avLst/>
              <a:gdLst/>
              <a:ahLst/>
              <a:cxnLst/>
              <a:rect l="l" t="t" r="r" b="b"/>
              <a:pathLst>
                <a:path w="153" h="83" extrusionOk="0">
                  <a:moveTo>
                    <a:pt x="47" y="1"/>
                  </a:moveTo>
                  <a:lnTo>
                    <a:pt x="0" y="48"/>
                  </a:lnTo>
                  <a:cubicBezTo>
                    <a:pt x="36" y="60"/>
                    <a:pt x="77" y="77"/>
                    <a:pt x="112" y="83"/>
                  </a:cubicBezTo>
                  <a:cubicBezTo>
                    <a:pt x="118" y="83"/>
                    <a:pt x="141" y="60"/>
                    <a:pt x="153" y="48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16"/>
            <p:cNvSpPr/>
            <p:nvPr/>
          </p:nvSpPr>
          <p:spPr>
            <a:xfrm rot="8962087">
              <a:off x="754600" y="707153"/>
              <a:ext cx="10698" cy="6113"/>
            </a:xfrm>
            <a:custGeom>
              <a:avLst/>
              <a:gdLst/>
              <a:ahLst/>
              <a:cxnLst/>
              <a:rect l="l" t="t" r="r" b="b"/>
              <a:pathLst>
                <a:path w="259" h="148" extrusionOk="0">
                  <a:moveTo>
                    <a:pt x="42" y="0"/>
                  </a:moveTo>
                  <a:cubicBezTo>
                    <a:pt x="30" y="30"/>
                    <a:pt x="18" y="59"/>
                    <a:pt x="1" y="88"/>
                  </a:cubicBezTo>
                  <a:cubicBezTo>
                    <a:pt x="83" y="106"/>
                    <a:pt x="159" y="124"/>
                    <a:pt x="236" y="147"/>
                  </a:cubicBezTo>
                  <a:lnTo>
                    <a:pt x="259" y="124"/>
                  </a:lnTo>
                  <a:cubicBezTo>
                    <a:pt x="189" y="77"/>
                    <a:pt x="112" y="42"/>
                    <a:pt x="4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16"/>
            <p:cNvSpPr/>
            <p:nvPr/>
          </p:nvSpPr>
          <p:spPr>
            <a:xfrm rot="8962087">
              <a:off x="732850" y="706319"/>
              <a:ext cx="13341" cy="5906"/>
            </a:xfrm>
            <a:custGeom>
              <a:avLst/>
              <a:gdLst/>
              <a:ahLst/>
              <a:cxnLst/>
              <a:rect l="l" t="t" r="r" b="b"/>
              <a:pathLst>
                <a:path w="323" h="143" extrusionOk="0">
                  <a:moveTo>
                    <a:pt x="16" y="1"/>
                  </a:moveTo>
                  <a:cubicBezTo>
                    <a:pt x="11" y="1"/>
                    <a:pt x="0" y="8"/>
                    <a:pt x="0" y="8"/>
                  </a:cubicBezTo>
                  <a:lnTo>
                    <a:pt x="311" y="143"/>
                  </a:lnTo>
                  <a:lnTo>
                    <a:pt x="323" y="137"/>
                  </a:lnTo>
                  <a:lnTo>
                    <a:pt x="18" y="2"/>
                  </a:lnTo>
                  <a:cubicBezTo>
                    <a:pt x="18" y="1"/>
                    <a:pt x="17" y="1"/>
                    <a:pt x="1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16"/>
            <p:cNvSpPr/>
            <p:nvPr/>
          </p:nvSpPr>
          <p:spPr>
            <a:xfrm rot="8962087">
              <a:off x="870133" y="697391"/>
              <a:ext cx="4874" cy="6609"/>
            </a:xfrm>
            <a:custGeom>
              <a:avLst/>
              <a:gdLst/>
              <a:ahLst/>
              <a:cxnLst/>
              <a:rect l="l" t="t" r="r" b="b"/>
              <a:pathLst>
                <a:path w="118" h="160" extrusionOk="0">
                  <a:moveTo>
                    <a:pt x="0" y="1"/>
                  </a:moveTo>
                  <a:lnTo>
                    <a:pt x="0" y="159"/>
                  </a:lnTo>
                  <a:cubicBezTo>
                    <a:pt x="36" y="118"/>
                    <a:pt x="71" y="71"/>
                    <a:pt x="118" y="30"/>
                  </a:cubicBezTo>
                  <a:cubicBezTo>
                    <a:pt x="77" y="24"/>
                    <a:pt x="36" y="7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16"/>
            <p:cNvSpPr/>
            <p:nvPr/>
          </p:nvSpPr>
          <p:spPr>
            <a:xfrm rot="8962087">
              <a:off x="747127" y="706214"/>
              <a:ext cx="7063" cy="6609"/>
            </a:xfrm>
            <a:custGeom>
              <a:avLst/>
              <a:gdLst/>
              <a:ahLst/>
              <a:cxnLst/>
              <a:rect l="l" t="t" r="r" b="b"/>
              <a:pathLst>
                <a:path w="171" h="160" extrusionOk="0">
                  <a:moveTo>
                    <a:pt x="24" y="1"/>
                  </a:moveTo>
                  <a:cubicBezTo>
                    <a:pt x="24" y="1"/>
                    <a:pt x="7" y="24"/>
                    <a:pt x="1" y="24"/>
                  </a:cubicBezTo>
                  <a:cubicBezTo>
                    <a:pt x="32" y="43"/>
                    <a:pt x="62" y="63"/>
                    <a:pt x="92" y="86"/>
                  </a:cubicBezTo>
                  <a:lnTo>
                    <a:pt x="92" y="86"/>
                  </a:lnTo>
                  <a:cubicBezTo>
                    <a:pt x="69" y="57"/>
                    <a:pt x="46" y="28"/>
                    <a:pt x="24" y="1"/>
                  </a:cubicBezTo>
                  <a:close/>
                  <a:moveTo>
                    <a:pt x="92" y="86"/>
                  </a:moveTo>
                  <a:lnTo>
                    <a:pt x="92" y="86"/>
                  </a:lnTo>
                  <a:cubicBezTo>
                    <a:pt x="113" y="112"/>
                    <a:pt x="134" y="137"/>
                    <a:pt x="153" y="159"/>
                  </a:cubicBezTo>
                  <a:lnTo>
                    <a:pt x="171" y="147"/>
                  </a:lnTo>
                  <a:cubicBezTo>
                    <a:pt x="143" y="126"/>
                    <a:pt x="117" y="105"/>
                    <a:pt x="92" y="8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16"/>
            <p:cNvSpPr/>
            <p:nvPr/>
          </p:nvSpPr>
          <p:spPr>
            <a:xfrm rot="8962087">
              <a:off x="729752" y="707257"/>
              <a:ext cx="2437" cy="4172"/>
            </a:xfrm>
            <a:custGeom>
              <a:avLst/>
              <a:gdLst/>
              <a:ahLst/>
              <a:cxnLst/>
              <a:rect l="l" t="t" r="r" b="b"/>
              <a:pathLst>
                <a:path w="59" h="101" extrusionOk="0">
                  <a:moveTo>
                    <a:pt x="6" y="0"/>
                  </a:moveTo>
                  <a:cubicBezTo>
                    <a:pt x="6" y="2"/>
                    <a:pt x="7" y="3"/>
                    <a:pt x="7" y="4"/>
                  </a:cubicBezTo>
                  <a:lnTo>
                    <a:pt x="7" y="4"/>
                  </a:lnTo>
                  <a:cubicBezTo>
                    <a:pt x="8" y="2"/>
                    <a:pt x="8" y="0"/>
                    <a:pt x="6" y="0"/>
                  </a:cubicBezTo>
                  <a:close/>
                  <a:moveTo>
                    <a:pt x="7" y="4"/>
                  </a:moveTo>
                  <a:cubicBezTo>
                    <a:pt x="6" y="9"/>
                    <a:pt x="0" y="18"/>
                    <a:pt x="0" y="18"/>
                  </a:cubicBezTo>
                  <a:cubicBezTo>
                    <a:pt x="5" y="23"/>
                    <a:pt x="13" y="30"/>
                    <a:pt x="21" y="36"/>
                  </a:cubicBezTo>
                  <a:lnTo>
                    <a:pt x="21" y="36"/>
                  </a:lnTo>
                  <a:cubicBezTo>
                    <a:pt x="17" y="26"/>
                    <a:pt x="12" y="15"/>
                    <a:pt x="7" y="4"/>
                  </a:cubicBezTo>
                  <a:close/>
                  <a:moveTo>
                    <a:pt x="21" y="36"/>
                  </a:moveTo>
                  <a:cubicBezTo>
                    <a:pt x="32" y="60"/>
                    <a:pt x="41" y="80"/>
                    <a:pt x="53" y="100"/>
                  </a:cubicBezTo>
                  <a:cubicBezTo>
                    <a:pt x="53" y="88"/>
                    <a:pt x="59" y="71"/>
                    <a:pt x="53" y="59"/>
                  </a:cubicBezTo>
                  <a:cubicBezTo>
                    <a:pt x="43" y="53"/>
                    <a:pt x="32" y="44"/>
                    <a:pt x="21" y="3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16"/>
            <p:cNvSpPr/>
            <p:nvPr/>
          </p:nvSpPr>
          <p:spPr>
            <a:xfrm rot="8962087">
              <a:off x="200548" y="505898"/>
              <a:ext cx="55058" cy="33745"/>
            </a:xfrm>
            <a:custGeom>
              <a:avLst/>
              <a:gdLst/>
              <a:ahLst/>
              <a:cxnLst/>
              <a:rect l="l" t="t" r="r" b="b"/>
              <a:pathLst>
                <a:path w="1333" h="817" extrusionOk="0">
                  <a:moveTo>
                    <a:pt x="1332" y="1"/>
                  </a:moveTo>
                  <a:lnTo>
                    <a:pt x="1332" y="1"/>
                  </a:lnTo>
                  <a:cubicBezTo>
                    <a:pt x="880" y="159"/>
                    <a:pt x="446" y="376"/>
                    <a:pt x="30" y="593"/>
                  </a:cubicBezTo>
                  <a:cubicBezTo>
                    <a:pt x="1" y="617"/>
                    <a:pt x="6" y="728"/>
                    <a:pt x="1" y="793"/>
                  </a:cubicBezTo>
                  <a:lnTo>
                    <a:pt x="53" y="787"/>
                  </a:lnTo>
                  <a:lnTo>
                    <a:pt x="94" y="816"/>
                  </a:lnTo>
                  <a:cubicBezTo>
                    <a:pt x="528" y="576"/>
                    <a:pt x="1092" y="529"/>
                    <a:pt x="133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16"/>
            <p:cNvSpPr/>
            <p:nvPr/>
          </p:nvSpPr>
          <p:spPr>
            <a:xfrm rot="8962087">
              <a:off x="207717" y="561459"/>
              <a:ext cx="19413" cy="40271"/>
            </a:xfrm>
            <a:custGeom>
              <a:avLst/>
              <a:gdLst/>
              <a:ahLst/>
              <a:cxnLst/>
              <a:rect l="l" t="t" r="r" b="b"/>
              <a:pathLst>
                <a:path w="470" h="975" extrusionOk="0">
                  <a:moveTo>
                    <a:pt x="305" y="1"/>
                  </a:moveTo>
                  <a:cubicBezTo>
                    <a:pt x="205" y="329"/>
                    <a:pt x="100" y="652"/>
                    <a:pt x="0" y="974"/>
                  </a:cubicBezTo>
                  <a:cubicBezTo>
                    <a:pt x="452" y="769"/>
                    <a:pt x="446" y="399"/>
                    <a:pt x="469" y="36"/>
                  </a:cubicBezTo>
                  <a:cubicBezTo>
                    <a:pt x="417" y="30"/>
                    <a:pt x="358" y="18"/>
                    <a:pt x="30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16"/>
            <p:cNvSpPr/>
            <p:nvPr/>
          </p:nvSpPr>
          <p:spPr>
            <a:xfrm rot="8962087">
              <a:off x="305822" y="790172"/>
              <a:ext cx="19413" cy="62575"/>
            </a:xfrm>
            <a:custGeom>
              <a:avLst/>
              <a:gdLst/>
              <a:ahLst/>
              <a:cxnLst/>
              <a:rect l="l" t="t" r="r" b="b"/>
              <a:pathLst>
                <a:path w="470" h="1515" extrusionOk="0">
                  <a:moveTo>
                    <a:pt x="0" y="1"/>
                  </a:moveTo>
                  <a:lnTo>
                    <a:pt x="0" y="1"/>
                  </a:lnTo>
                  <a:cubicBezTo>
                    <a:pt x="118" y="500"/>
                    <a:pt x="229" y="1010"/>
                    <a:pt x="341" y="1515"/>
                  </a:cubicBezTo>
                  <a:cubicBezTo>
                    <a:pt x="358" y="1509"/>
                    <a:pt x="382" y="1509"/>
                    <a:pt x="405" y="1509"/>
                  </a:cubicBezTo>
                  <a:cubicBezTo>
                    <a:pt x="429" y="1292"/>
                    <a:pt x="446" y="1086"/>
                    <a:pt x="470" y="875"/>
                  </a:cubicBezTo>
                  <a:cubicBezTo>
                    <a:pt x="317" y="582"/>
                    <a:pt x="153" y="29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16"/>
            <p:cNvSpPr/>
            <p:nvPr/>
          </p:nvSpPr>
          <p:spPr>
            <a:xfrm rot="8962087">
              <a:off x="280789" y="774056"/>
              <a:ext cx="13341" cy="12887"/>
            </a:xfrm>
            <a:custGeom>
              <a:avLst/>
              <a:gdLst/>
              <a:ahLst/>
              <a:cxnLst/>
              <a:rect l="l" t="t" r="r" b="b"/>
              <a:pathLst>
                <a:path w="323" h="312" extrusionOk="0">
                  <a:moveTo>
                    <a:pt x="115" y="0"/>
                  </a:moveTo>
                  <a:cubicBezTo>
                    <a:pt x="95" y="0"/>
                    <a:pt x="0" y="96"/>
                    <a:pt x="12" y="124"/>
                  </a:cubicBezTo>
                  <a:cubicBezTo>
                    <a:pt x="41" y="195"/>
                    <a:pt x="100" y="253"/>
                    <a:pt x="146" y="312"/>
                  </a:cubicBezTo>
                  <a:lnTo>
                    <a:pt x="322" y="165"/>
                  </a:lnTo>
                  <a:cubicBezTo>
                    <a:pt x="246" y="101"/>
                    <a:pt x="188" y="36"/>
                    <a:pt x="117" y="1"/>
                  </a:cubicBezTo>
                  <a:cubicBezTo>
                    <a:pt x="117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16"/>
            <p:cNvSpPr/>
            <p:nvPr/>
          </p:nvSpPr>
          <p:spPr>
            <a:xfrm rot="8962087">
              <a:off x="300965" y="701515"/>
              <a:ext cx="12639" cy="6609"/>
            </a:xfrm>
            <a:custGeom>
              <a:avLst/>
              <a:gdLst/>
              <a:ahLst/>
              <a:cxnLst/>
              <a:rect l="l" t="t" r="r" b="b"/>
              <a:pathLst>
                <a:path w="306" h="160" extrusionOk="0">
                  <a:moveTo>
                    <a:pt x="305" y="159"/>
                  </a:moveTo>
                  <a:cubicBezTo>
                    <a:pt x="206" y="107"/>
                    <a:pt x="100" y="60"/>
                    <a:pt x="0" y="1"/>
                  </a:cubicBezTo>
                  <a:cubicBezTo>
                    <a:pt x="100" y="60"/>
                    <a:pt x="206" y="107"/>
                    <a:pt x="305" y="15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16"/>
            <p:cNvSpPr/>
            <p:nvPr/>
          </p:nvSpPr>
          <p:spPr>
            <a:xfrm rot="8962087">
              <a:off x="-33167" y="804920"/>
              <a:ext cx="25939" cy="18174"/>
            </a:xfrm>
            <a:custGeom>
              <a:avLst/>
              <a:gdLst/>
              <a:ahLst/>
              <a:cxnLst/>
              <a:rect l="l" t="t" r="r" b="b"/>
              <a:pathLst>
                <a:path w="628" h="440" extrusionOk="0">
                  <a:moveTo>
                    <a:pt x="459" y="1"/>
                  </a:moveTo>
                  <a:cubicBezTo>
                    <a:pt x="458" y="1"/>
                    <a:pt x="458" y="1"/>
                    <a:pt x="458" y="1"/>
                  </a:cubicBezTo>
                  <a:cubicBezTo>
                    <a:pt x="323" y="77"/>
                    <a:pt x="194" y="171"/>
                    <a:pt x="0" y="300"/>
                  </a:cubicBezTo>
                  <a:cubicBezTo>
                    <a:pt x="172" y="396"/>
                    <a:pt x="298" y="439"/>
                    <a:pt x="391" y="439"/>
                  </a:cubicBezTo>
                  <a:cubicBezTo>
                    <a:pt x="521" y="439"/>
                    <a:pt x="585" y="355"/>
                    <a:pt x="616" y="212"/>
                  </a:cubicBezTo>
                  <a:cubicBezTo>
                    <a:pt x="628" y="155"/>
                    <a:pt x="481" y="1"/>
                    <a:pt x="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16"/>
            <p:cNvSpPr/>
            <p:nvPr/>
          </p:nvSpPr>
          <p:spPr>
            <a:xfrm rot="8962087">
              <a:off x="-5681" y="812269"/>
              <a:ext cx="20652" cy="30317"/>
            </a:xfrm>
            <a:custGeom>
              <a:avLst/>
              <a:gdLst/>
              <a:ahLst/>
              <a:cxnLst/>
              <a:rect l="l" t="t" r="r" b="b"/>
              <a:pathLst>
                <a:path w="500" h="734" extrusionOk="0">
                  <a:moveTo>
                    <a:pt x="499" y="1"/>
                  </a:moveTo>
                  <a:lnTo>
                    <a:pt x="499" y="1"/>
                  </a:lnTo>
                  <a:cubicBezTo>
                    <a:pt x="118" y="83"/>
                    <a:pt x="47" y="358"/>
                    <a:pt x="1" y="652"/>
                  </a:cubicBezTo>
                  <a:cubicBezTo>
                    <a:pt x="42" y="681"/>
                    <a:pt x="89" y="705"/>
                    <a:pt x="130" y="734"/>
                  </a:cubicBezTo>
                  <a:cubicBezTo>
                    <a:pt x="259" y="493"/>
                    <a:pt x="376" y="241"/>
                    <a:pt x="49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16"/>
            <p:cNvSpPr/>
            <p:nvPr/>
          </p:nvSpPr>
          <p:spPr>
            <a:xfrm rot="8962087">
              <a:off x="1902" y="846224"/>
              <a:ext cx="3180" cy="3180"/>
            </a:xfrm>
            <a:custGeom>
              <a:avLst/>
              <a:gdLst/>
              <a:ahLst/>
              <a:cxnLst/>
              <a:rect l="l" t="t" r="r" b="b"/>
              <a:pathLst>
                <a:path w="77" h="77" extrusionOk="0">
                  <a:moveTo>
                    <a:pt x="71" y="1"/>
                  </a:moveTo>
                  <a:cubicBezTo>
                    <a:pt x="47" y="30"/>
                    <a:pt x="24" y="53"/>
                    <a:pt x="0" y="77"/>
                  </a:cubicBezTo>
                  <a:cubicBezTo>
                    <a:pt x="24" y="77"/>
                    <a:pt x="53" y="71"/>
                    <a:pt x="71" y="47"/>
                  </a:cubicBezTo>
                  <a:cubicBezTo>
                    <a:pt x="77" y="42"/>
                    <a:pt x="71" y="18"/>
                    <a:pt x="7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16"/>
            <p:cNvSpPr/>
            <p:nvPr/>
          </p:nvSpPr>
          <p:spPr>
            <a:xfrm rot="8962087">
              <a:off x="432015" y="563799"/>
              <a:ext cx="26063" cy="22841"/>
            </a:xfrm>
            <a:custGeom>
              <a:avLst/>
              <a:gdLst/>
              <a:ahLst/>
              <a:cxnLst/>
              <a:rect l="l" t="t" r="r" b="b"/>
              <a:pathLst>
                <a:path w="631" h="553" extrusionOk="0">
                  <a:moveTo>
                    <a:pt x="362" y="0"/>
                  </a:moveTo>
                  <a:cubicBezTo>
                    <a:pt x="278" y="0"/>
                    <a:pt x="94" y="104"/>
                    <a:pt x="73" y="177"/>
                  </a:cubicBezTo>
                  <a:cubicBezTo>
                    <a:pt x="1" y="444"/>
                    <a:pt x="156" y="553"/>
                    <a:pt x="403" y="553"/>
                  </a:cubicBezTo>
                  <a:cubicBezTo>
                    <a:pt x="416" y="553"/>
                    <a:pt x="429" y="553"/>
                    <a:pt x="443" y="552"/>
                  </a:cubicBezTo>
                  <a:cubicBezTo>
                    <a:pt x="583" y="353"/>
                    <a:pt x="630" y="141"/>
                    <a:pt x="390" y="7"/>
                  </a:cubicBezTo>
                  <a:cubicBezTo>
                    <a:pt x="383" y="2"/>
                    <a:pt x="373" y="0"/>
                    <a:pt x="36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16"/>
            <p:cNvSpPr/>
            <p:nvPr/>
          </p:nvSpPr>
          <p:spPr>
            <a:xfrm rot="8962087">
              <a:off x="377319" y="600391"/>
              <a:ext cx="18215" cy="1821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23" y="0"/>
                  </a:moveTo>
                  <a:cubicBezTo>
                    <a:pt x="82" y="41"/>
                    <a:pt x="47" y="76"/>
                    <a:pt x="0" y="118"/>
                  </a:cubicBezTo>
                  <a:cubicBezTo>
                    <a:pt x="112" y="223"/>
                    <a:pt x="229" y="335"/>
                    <a:pt x="340" y="440"/>
                  </a:cubicBezTo>
                  <a:cubicBezTo>
                    <a:pt x="370" y="399"/>
                    <a:pt x="405" y="364"/>
                    <a:pt x="440" y="317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16"/>
            <p:cNvSpPr/>
            <p:nvPr/>
          </p:nvSpPr>
          <p:spPr>
            <a:xfrm rot="8962087">
              <a:off x="394136" y="607915"/>
              <a:ext cx="10450" cy="10698"/>
            </a:xfrm>
            <a:custGeom>
              <a:avLst/>
              <a:gdLst/>
              <a:ahLst/>
              <a:cxnLst/>
              <a:rect l="l" t="t" r="r" b="b"/>
              <a:pathLst>
                <a:path w="253" h="259" extrusionOk="0">
                  <a:moveTo>
                    <a:pt x="0" y="1"/>
                  </a:moveTo>
                  <a:lnTo>
                    <a:pt x="0" y="1"/>
                  </a:lnTo>
                  <a:cubicBezTo>
                    <a:pt x="41" y="89"/>
                    <a:pt x="88" y="171"/>
                    <a:pt x="129" y="259"/>
                  </a:cubicBezTo>
                  <a:cubicBezTo>
                    <a:pt x="176" y="223"/>
                    <a:pt x="211" y="188"/>
                    <a:pt x="252" y="147"/>
                  </a:cubicBezTo>
                  <a:cubicBezTo>
                    <a:pt x="176" y="100"/>
                    <a:pt x="82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16"/>
            <p:cNvSpPr/>
            <p:nvPr/>
          </p:nvSpPr>
          <p:spPr>
            <a:xfrm rot="8962087">
              <a:off x="-147363" y="528760"/>
              <a:ext cx="87481" cy="87977"/>
            </a:xfrm>
            <a:custGeom>
              <a:avLst/>
              <a:gdLst/>
              <a:ahLst/>
              <a:cxnLst/>
              <a:rect l="l" t="t" r="r" b="b"/>
              <a:pathLst>
                <a:path w="2118" h="2130" extrusionOk="0">
                  <a:moveTo>
                    <a:pt x="1965" y="0"/>
                  </a:moveTo>
                  <a:lnTo>
                    <a:pt x="1965" y="0"/>
                  </a:lnTo>
                  <a:cubicBezTo>
                    <a:pt x="1754" y="464"/>
                    <a:pt x="1549" y="939"/>
                    <a:pt x="1344" y="1408"/>
                  </a:cubicBezTo>
                  <a:cubicBezTo>
                    <a:pt x="1056" y="1977"/>
                    <a:pt x="528" y="1983"/>
                    <a:pt x="0" y="1983"/>
                  </a:cubicBezTo>
                  <a:cubicBezTo>
                    <a:pt x="340" y="2036"/>
                    <a:pt x="669" y="2077"/>
                    <a:pt x="1015" y="2130"/>
                  </a:cubicBezTo>
                  <a:cubicBezTo>
                    <a:pt x="1819" y="1426"/>
                    <a:pt x="2118" y="751"/>
                    <a:pt x="1965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16"/>
            <p:cNvSpPr/>
            <p:nvPr/>
          </p:nvSpPr>
          <p:spPr>
            <a:xfrm rot="8962087">
              <a:off x="15679" y="622099"/>
              <a:ext cx="20900" cy="61336"/>
            </a:xfrm>
            <a:custGeom>
              <a:avLst/>
              <a:gdLst/>
              <a:ahLst/>
              <a:cxnLst/>
              <a:rect l="l" t="t" r="r" b="b"/>
              <a:pathLst>
                <a:path w="506" h="1485" extrusionOk="0">
                  <a:moveTo>
                    <a:pt x="13" y="0"/>
                  </a:moveTo>
                  <a:cubicBezTo>
                    <a:pt x="95" y="499"/>
                    <a:pt x="306" y="957"/>
                    <a:pt x="1" y="1379"/>
                  </a:cubicBezTo>
                  <a:cubicBezTo>
                    <a:pt x="30" y="1408"/>
                    <a:pt x="65" y="1449"/>
                    <a:pt x="95" y="1485"/>
                  </a:cubicBezTo>
                  <a:cubicBezTo>
                    <a:pt x="505" y="880"/>
                    <a:pt x="499" y="517"/>
                    <a:pt x="1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16"/>
            <p:cNvSpPr/>
            <p:nvPr/>
          </p:nvSpPr>
          <p:spPr>
            <a:xfrm rot="8962087">
              <a:off x="15432" y="600668"/>
              <a:ext cx="27219" cy="11317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570" y="0"/>
                  </a:moveTo>
                  <a:cubicBezTo>
                    <a:pt x="406" y="18"/>
                    <a:pt x="230" y="41"/>
                    <a:pt x="1" y="71"/>
                  </a:cubicBezTo>
                  <a:cubicBezTo>
                    <a:pt x="155" y="189"/>
                    <a:pt x="287" y="274"/>
                    <a:pt x="404" y="274"/>
                  </a:cubicBezTo>
                  <a:cubicBezTo>
                    <a:pt x="497" y="274"/>
                    <a:pt x="580" y="221"/>
                    <a:pt x="658" y="88"/>
                  </a:cubicBezTo>
                  <a:lnTo>
                    <a:pt x="57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16"/>
            <p:cNvSpPr/>
            <p:nvPr/>
          </p:nvSpPr>
          <p:spPr>
            <a:xfrm rot="8962087">
              <a:off x="15476" y="615173"/>
              <a:ext cx="9706" cy="9954"/>
            </a:xfrm>
            <a:custGeom>
              <a:avLst/>
              <a:gdLst/>
              <a:ahLst/>
              <a:cxnLst/>
              <a:rect l="l" t="t" r="r" b="b"/>
              <a:pathLst>
                <a:path w="235" h="241" extrusionOk="0">
                  <a:moveTo>
                    <a:pt x="141" y="0"/>
                  </a:moveTo>
                  <a:cubicBezTo>
                    <a:pt x="94" y="53"/>
                    <a:pt x="47" y="106"/>
                    <a:pt x="0" y="153"/>
                  </a:cubicBezTo>
                  <a:lnTo>
                    <a:pt x="88" y="241"/>
                  </a:lnTo>
                  <a:cubicBezTo>
                    <a:pt x="141" y="200"/>
                    <a:pt x="182" y="147"/>
                    <a:pt x="235" y="106"/>
                  </a:cubicBezTo>
                  <a:cubicBezTo>
                    <a:pt x="211" y="76"/>
                    <a:pt x="176" y="35"/>
                    <a:pt x="14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16"/>
            <p:cNvSpPr/>
            <p:nvPr/>
          </p:nvSpPr>
          <p:spPr>
            <a:xfrm rot="8962087">
              <a:off x="142558" y="868894"/>
              <a:ext cx="11937" cy="35893"/>
            </a:xfrm>
            <a:custGeom>
              <a:avLst/>
              <a:gdLst/>
              <a:ahLst/>
              <a:cxnLst/>
              <a:rect l="l" t="t" r="r" b="b"/>
              <a:pathLst>
                <a:path w="289" h="869" extrusionOk="0">
                  <a:moveTo>
                    <a:pt x="288" y="1"/>
                  </a:moveTo>
                  <a:cubicBezTo>
                    <a:pt x="1" y="376"/>
                    <a:pt x="1" y="376"/>
                    <a:pt x="7" y="869"/>
                  </a:cubicBezTo>
                  <a:cubicBezTo>
                    <a:pt x="136" y="488"/>
                    <a:pt x="206" y="241"/>
                    <a:pt x="28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16"/>
            <p:cNvSpPr/>
            <p:nvPr/>
          </p:nvSpPr>
          <p:spPr>
            <a:xfrm rot="8962087">
              <a:off x="324051" y="983362"/>
              <a:ext cx="10202" cy="30358"/>
            </a:xfrm>
            <a:custGeom>
              <a:avLst/>
              <a:gdLst/>
              <a:ahLst/>
              <a:cxnLst/>
              <a:rect l="l" t="t" r="r" b="b"/>
              <a:pathLst>
                <a:path w="247" h="735" extrusionOk="0">
                  <a:moveTo>
                    <a:pt x="0" y="1"/>
                  </a:moveTo>
                  <a:cubicBezTo>
                    <a:pt x="12" y="294"/>
                    <a:pt x="30" y="517"/>
                    <a:pt x="42" y="734"/>
                  </a:cubicBezTo>
                  <a:cubicBezTo>
                    <a:pt x="247" y="370"/>
                    <a:pt x="247" y="370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16"/>
            <p:cNvSpPr/>
            <p:nvPr/>
          </p:nvSpPr>
          <p:spPr>
            <a:xfrm rot="8962087">
              <a:off x="565218" y="656163"/>
              <a:ext cx="21850" cy="24741"/>
            </a:xfrm>
            <a:custGeom>
              <a:avLst/>
              <a:gdLst/>
              <a:ahLst/>
              <a:cxnLst/>
              <a:rect l="l" t="t" r="r" b="b"/>
              <a:pathLst>
                <a:path w="529" h="599" extrusionOk="0">
                  <a:moveTo>
                    <a:pt x="446" y="0"/>
                  </a:moveTo>
                  <a:lnTo>
                    <a:pt x="446" y="0"/>
                  </a:lnTo>
                  <a:cubicBezTo>
                    <a:pt x="300" y="200"/>
                    <a:pt x="141" y="393"/>
                    <a:pt x="0" y="599"/>
                  </a:cubicBezTo>
                  <a:cubicBezTo>
                    <a:pt x="358" y="558"/>
                    <a:pt x="528" y="376"/>
                    <a:pt x="44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16"/>
            <p:cNvSpPr/>
            <p:nvPr/>
          </p:nvSpPr>
          <p:spPr>
            <a:xfrm rot="8962087">
              <a:off x="464551" y="634188"/>
              <a:ext cx="7063" cy="6567"/>
            </a:xfrm>
            <a:custGeom>
              <a:avLst/>
              <a:gdLst/>
              <a:ahLst/>
              <a:cxnLst/>
              <a:rect l="l" t="t" r="r" b="b"/>
              <a:pathLst>
                <a:path w="171" h="159" extrusionOk="0">
                  <a:moveTo>
                    <a:pt x="159" y="0"/>
                  </a:moveTo>
                  <a:lnTo>
                    <a:pt x="1" y="153"/>
                  </a:lnTo>
                  <a:cubicBezTo>
                    <a:pt x="54" y="159"/>
                    <a:pt x="112" y="159"/>
                    <a:pt x="171" y="159"/>
                  </a:cubicBezTo>
                  <a:cubicBezTo>
                    <a:pt x="165" y="112"/>
                    <a:pt x="165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16"/>
            <p:cNvSpPr/>
            <p:nvPr/>
          </p:nvSpPr>
          <p:spPr>
            <a:xfrm rot="8962087">
              <a:off x="160516" y="1269071"/>
              <a:ext cx="18958" cy="12391"/>
            </a:xfrm>
            <a:custGeom>
              <a:avLst/>
              <a:gdLst/>
              <a:ahLst/>
              <a:cxnLst/>
              <a:rect l="l" t="t" r="r" b="b"/>
              <a:pathLst>
                <a:path w="459" h="300" extrusionOk="0">
                  <a:moveTo>
                    <a:pt x="306" y="0"/>
                  </a:moveTo>
                  <a:lnTo>
                    <a:pt x="306" y="0"/>
                  </a:lnTo>
                  <a:cubicBezTo>
                    <a:pt x="147" y="53"/>
                    <a:pt x="1" y="100"/>
                    <a:pt x="159" y="300"/>
                  </a:cubicBezTo>
                  <a:cubicBezTo>
                    <a:pt x="312" y="259"/>
                    <a:pt x="458" y="206"/>
                    <a:pt x="3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16"/>
            <p:cNvSpPr/>
            <p:nvPr/>
          </p:nvSpPr>
          <p:spPr>
            <a:xfrm rot="8962087">
              <a:off x="163904" y="1291362"/>
              <a:ext cx="6567" cy="6319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53" y="0"/>
                  </a:moveTo>
                  <a:lnTo>
                    <a:pt x="1" y="153"/>
                  </a:lnTo>
                  <a:lnTo>
                    <a:pt x="159" y="153"/>
                  </a:lnTo>
                  <a:cubicBezTo>
                    <a:pt x="159" y="100"/>
                    <a:pt x="153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16"/>
            <p:cNvSpPr/>
            <p:nvPr/>
          </p:nvSpPr>
          <p:spPr>
            <a:xfrm rot="8962087">
              <a:off x="164245" y="1282047"/>
              <a:ext cx="8095" cy="7848"/>
            </a:xfrm>
            <a:custGeom>
              <a:avLst/>
              <a:gdLst/>
              <a:ahLst/>
              <a:cxnLst/>
              <a:rect l="l" t="t" r="r" b="b"/>
              <a:pathLst>
                <a:path w="196" h="190" extrusionOk="0">
                  <a:moveTo>
                    <a:pt x="153" y="1"/>
                  </a:moveTo>
                  <a:lnTo>
                    <a:pt x="1" y="153"/>
                  </a:lnTo>
                  <a:cubicBezTo>
                    <a:pt x="54" y="178"/>
                    <a:pt x="93" y="189"/>
                    <a:pt x="122" y="189"/>
                  </a:cubicBezTo>
                  <a:cubicBezTo>
                    <a:pt x="195" y="189"/>
                    <a:pt x="196" y="115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16"/>
            <p:cNvSpPr/>
            <p:nvPr/>
          </p:nvSpPr>
          <p:spPr>
            <a:xfrm rot="8962087">
              <a:off x="167531" y="1260659"/>
              <a:ext cx="8137" cy="7393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86" y="0"/>
                  </a:moveTo>
                  <a:cubicBezTo>
                    <a:pt x="11" y="0"/>
                    <a:pt x="1" y="63"/>
                    <a:pt x="44" y="178"/>
                  </a:cubicBezTo>
                  <a:lnTo>
                    <a:pt x="196" y="26"/>
                  </a:lnTo>
                  <a:cubicBezTo>
                    <a:pt x="150" y="8"/>
                    <a:pt x="114" y="0"/>
                    <a:pt x="8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16"/>
            <p:cNvSpPr/>
            <p:nvPr/>
          </p:nvSpPr>
          <p:spPr>
            <a:xfrm rot="8962087">
              <a:off x="102718" y="1318574"/>
              <a:ext cx="16521" cy="18463"/>
            </a:xfrm>
            <a:custGeom>
              <a:avLst/>
              <a:gdLst/>
              <a:ahLst/>
              <a:cxnLst/>
              <a:rect l="l" t="t" r="r" b="b"/>
              <a:pathLst>
                <a:path w="400" h="447" extrusionOk="0">
                  <a:moveTo>
                    <a:pt x="294" y="1"/>
                  </a:moveTo>
                  <a:cubicBezTo>
                    <a:pt x="200" y="153"/>
                    <a:pt x="100" y="300"/>
                    <a:pt x="0" y="446"/>
                  </a:cubicBezTo>
                  <a:cubicBezTo>
                    <a:pt x="288" y="417"/>
                    <a:pt x="399" y="288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16"/>
            <p:cNvSpPr/>
            <p:nvPr/>
          </p:nvSpPr>
          <p:spPr>
            <a:xfrm rot="8962087">
              <a:off x="111114" y="1308787"/>
              <a:ext cx="6609" cy="6361"/>
            </a:xfrm>
            <a:custGeom>
              <a:avLst/>
              <a:gdLst/>
              <a:ahLst/>
              <a:cxnLst/>
              <a:rect l="l" t="t" r="r" b="b"/>
              <a:pathLst>
                <a:path w="160" h="154" extrusionOk="0">
                  <a:moveTo>
                    <a:pt x="1" y="153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16"/>
            <p:cNvSpPr/>
            <p:nvPr/>
          </p:nvSpPr>
          <p:spPr>
            <a:xfrm rot="8962087">
              <a:off x="113576" y="1300115"/>
              <a:ext cx="6319" cy="6319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153"/>
                  </a:move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16"/>
            <p:cNvSpPr/>
            <p:nvPr/>
          </p:nvSpPr>
          <p:spPr>
            <a:xfrm rot="8962087">
              <a:off x="115679" y="1291804"/>
              <a:ext cx="6361" cy="6361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53" y="1"/>
                  </a:moveTo>
                  <a:lnTo>
                    <a:pt x="0" y="153"/>
                  </a:lnTo>
                  <a:cubicBezTo>
                    <a:pt x="59" y="101"/>
                    <a:pt x="112" y="54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16"/>
            <p:cNvSpPr/>
            <p:nvPr/>
          </p:nvSpPr>
          <p:spPr>
            <a:xfrm rot="8962087">
              <a:off x="32633" y="1390213"/>
              <a:ext cx="6567" cy="6319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" y="153"/>
                  </a:move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16"/>
            <p:cNvSpPr/>
            <p:nvPr/>
          </p:nvSpPr>
          <p:spPr>
            <a:xfrm rot="8962087">
              <a:off x="34736" y="1381903"/>
              <a:ext cx="6609" cy="6361"/>
            </a:xfrm>
            <a:custGeom>
              <a:avLst/>
              <a:gdLst/>
              <a:ahLst/>
              <a:cxnLst/>
              <a:rect l="l" t="t" r="r" b="b"/>
              <a:pathLst>
                <a:path w="160" h="154" extrusionOk="0">
                  <a:moveTo>
                    <a:pt x="1" y="153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16"/>
            <p:cNvSpPr/>
            <p:nvPr/>
          </p:nvSpPr>
          <p:spPr>
            <a:xfrm rot="8962087">
              <a:off x="-437919" y="1158789"/>
              <a:ext cx="40973" cy="20404"/>
            </a:xfrm>
            <a:custGeom>
              <a:avLst/>
              <a:gdLst/>
              <a:ahLst/>
              <a:cxnLst/>
              <a:rect l="l" t="t" r="r" b="b"/>
              <a:pathLst>
                <a:path w="992" h="494" extrusionOk="0">
                  <a:moveTo>
                    <a:pt x="82" y="0"/>
                  </a:moveTo>
                  <a:cubicBezTo>
                    <a:pt x="47" y="30"/>
                    <a:pt x="29" y="59"/>
                    <a:pt x="0" y="88"/>
                  </a:cubicBezTo>
                  <a:cubicBezTo>
                    <a:pt x="305" y="223"/>
                    <a:pt x="610" y="358"/>
                    <a:pt x="915" y="493"/>
                  </a:cubicBezTo>
                  <a:cubicBezTo>
                    <a:pt x="939" y="429"/>
                    <a:pt x="968" y="370"/>
                    <a:pt x="992" y="311"/>
                  </a:cubicBezTo>
                  <a:cubicBezTo>
                    <a:pt x="681" y="206"/>
                    <a:pt x="381" y="106"/>
                    <a:pt x="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16"/>
            <p:cNvSpPr/>
            <p:nvPr/>
          </p:nvSpPr>
          <p:spPr>
            <a:xfrm rot="8962087">
              <a:off x="-503676" y="1285847"/>
              <a:ext cx="537" cy="496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lnTo>
                    <a:pt x="6" y="6"/>
                  </a:lnTo>
                  <a:cubicBezTo>
                    <a:pt x="5" y="3"/>
                    <a:pt x="3" y="0"/>
                    <a:pt x="0" y="0"/>
                  </a:cubicBezTo>
                  <a:close/>
                  <a:moveTo>
                    <a:pt x="6" y="6"/>
                  </a:moveTo>
                  <a:cubicBezTo>
                    <a:pt x="8" y="9"/>
                    <a:pt x="9" y="12"/>
                    <a:pt x="12" y="12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16"/>
            <p:cNvSpPr/>
            <p:nvPr/>
          </p:nvSpPr>
          <p:spPr>
            <a:xfrm rot="8962087">
              <a:off x="-190529" y="1077564"/>
              <a:ext cx="14085" cy="18463"/>
            </a:xfrm>
            <a:custGeom>
              <a:avLst/>
              <a:gdLst/>
              <a:ahLst/>
              <a:cxnLst/>
              <a:rect l="l" t="t" r="r" b="b"/>
              <a:pathLst>
                <a:path w="341" h="447" extrusionOk="0">
                  <a:moveTo>
                    <a:pt x="341" y="1"/>
                  </a:moveTo>
                  <a:lnTo>
                    <a:pt x="341" y="1"/>
                  </a:lnTo>
                  <a:cubicBezTo>
                    <a:pt x="30" y="12"/>
                    <a:pt x="1" y="212"/>
                    <a:pt x="42" y="446"/>
                  </a:cubicBezTo>
                  <a:cubicBezTo>
                    <a:pt x="136" y="300"/>
                    <a:pt x="235" y="147"/>
                    <a:pt x="3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16"/>
            <p:cNvSpPr/>
            <p:nvPr/>
          </p:nvSpPr>
          <p:spPr>
            <a:xfrm rot="8962087">
              <a:off x="-220991" y="790312"/>
              <a:ext cx="28417" cy="35397"/>
            </a:xfrm>
            <a:custGeom>
              <a:avLst/>
              <a:gdLst/>
              <a:ahLst/>
              <a:cxnLst/>
              <a:rect l="l" t="t" r="r" b="b"/>
              <a:pathLst>
                <a:path w="688" h="857" extrusionOk="0">
                  <a:moveTo>
                    <a:pt x="517" y="0"/>
                  </a:moveTo>
                  <a:cubicBezTo>
                    <a:pt x="341" y="247"/>
                    <a:pt x="177" y="505"/>
                    <a:pt x="1" y="751"/>
                  </a:cubicBezTo>
                  <a:cubicBezTo>
                    <a:pt x="48" y="792"/>
                    <a:pt x="101" y="822"/>
                    <a:pt x="153" y="857"/>
                  </a:cubicBezTo>
                  <a:cubicBezTo>
                    <a:pt x="329" y="599"/>
                    <a:pt x="511" y="341"/>
                    <a:pt x="687" y="88"/>
                  </a:cubicBezTo>
                  <a:cubicBezTo>
                    <a:pt x="629" y="47"/>
                    <a:pt x="570" y="18"/>
                    <a:pt x="517" y="0"/>
                  </a:cubicBezTo>
                  <a:close/>
                </a:path>
              </a:pathLst>
            </a:custGeom>
            <a:solidFill>
              <a:srgbClr val="684334">
                <a:alpha val="80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16"/>
            <p:cNvSpPr/>
            <p:nvPr/>
          </p:nvSpPr>
          <p:spPr>
            <a:xfrm rot="8962087">
              <a:off x="-224958" y="907304"/>
              <a:ext cx="12639" cy="6361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305" y="15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16"/>
            <p:cNvSpPr/>
            <p:nvPr/>
          </p:nvSpPr>
          <p:spPr>
            <a:xfrm rot="8962087">
              <a:off x="-335357" y="1296069"/>
              <a:ext cx="56958" cy="79303"/>
            </a:xfrm>
            <a:custGeom>
              <a:avLst/>
              <a:gdLst/>
              <a:ahLst/>
              <a:cxnLst/>
              <a:rect l="l" t="t" r="r" b="b"/>
              <a:pathLst>
                <a:path w="1379" h="1920" extrusionOk="0">
                  <a:moveTo>
                    <a:pt x="1379" y="1"/>
                  </a:moveTo>
                  <a:lnTo>
                    <a:pt x="1379" y="1"/>
                  </a:lnTo>
                  <a:cubicBezTo>
                    <a:pt x="669" y="435"/>
                    <a:pt x="299" y="1121"/>
                    <a:pt x="0" y="1872"/>
                  </a:cubicBezTo>
                  <a:cubicBezTo>
                    <a:pt x="0" y="1884"/>
                    <a:pt x="35" y="1907"/>
                    <a:pt x="53" y="1919"/>
                  </a:cubicBezTo>
                  <a:cubicBezTo>
                    <a:pt x="493" y="1285"/>
                    <a:pt x="939" y="640"/>
                    <a:pt x="13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16"/>
            <p:cNvSpPr/>
            <p:nvPr/>
          </p:nvSpPr>
          <p:spPr>
            <a:xfrm rot="8962087">
              <a:off x="-255877" y="1307422"/>
              <a:ext cx="6113" cy="6113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147"/>
                  </a:moveTo>
                  <a:lnTo>
                    <a:pt x="147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16"/>
            <p:cNvSpPr/>
            <p:nvPr/>
          </p:nvSpPr>
          <p:spPr>
            <a:xfrm rot="8962087">
              <a:off x="-75259" y="946961"/>
              <a:ext cx="6361" cy="6361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53" y="1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16"/>
            <p:cNvSpPr/>
            <p:nvPr/>
          </p:nvSpPr>
          <p:spPr>
            <a:xfrm rot="8962087">
              <a:off x="-73114" y="938692"/>
              <a:ext cx="6319" cy="6319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16"/>
            <p:cNvSpPr/>
            <p:nvPr/>
          </p:nvSpPr>
          <p:spPr>
            <a:xfrm rot="8962087">
              <a:off x="-360476" y="1339299"/>
              <a:ext cx="20900" cy="36884"/>
            </a:xfrm>
            <a:custGeom>
              <a:avLst/>
              <a:gdLst/>
              <a:ahLst/>
              <a:cxnLst/>
              <a:rect l="l" t="t" r="r" b="b"/>
              <a:pathLst>
                <a:path w="506" h="893" extrusionOk="0">
                  <a:moveTo>
                    <a:pt x="505" y="0"/>
                  </a:moveTo>
                  <a:cubicBezTo>
                    <a:pt x="223" y="235"/>
                    <a:pt x="1" y="493"/>
                    <a:pt x="59" y="892"/>
                  </a:cubicBezTo>
                  <a:cubicBezTo>
                    <a:pt x="417" y="558"/>
                    <a:pt x="505" y="382"/>
                    <a:pt x="50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8" name="Google Shape;11318;p23"/>
          <p:cNvSpPr/>
          <p:nvPr/>
        </p:nvSpPr>
        <p:spPr>
          <a:xfrm>
            <a:off x="-909902" y="-152722"/>
            <a:ext cx="2915606" cy="2507242"/>
          </a:xfrm>
          <a:custGeom>
            <a:avLst/>
            <a:gdLst/>
            <a:ahLst/>
            <a:cxnLst/>
            <a:rect l="l" t="t" r="r" b="b"/>
            <a:pathLst>
              <a:path w="96177" h="70167" extrusionOk="0">
                <a:moveTo>
                  <a:pt x="10101" y="3939"/>
                </a:moveTo>
                <a:cubicBezTo>
                  <a:pt x="-3603" y="10639"/>
                  <a:pt x="-496" y="34027"/>
                  <a:pt x="3158" y="43041"/>
                </a:cubicBezTo>
                <a:cubicBezTo>
                  <a:pt x="6812" y="52055"/>
                  <a:pt x="24597" y="53517"/>
                  <a:pt x="32027" y="58024"/>
                </a:cubicBezTo>
                <a:cubicBezTo>
                  <a:pt x="39458" y="62531"/>
                  <a:pt x="40980" y="70753"/>
                  <a:pt x="47741" y="70083"/>
                </a:cubicBezTo>
                <a:cubicBezTo>
                  <a:pt x="54502" y="69413"/>
                  <a:pt x="65831" y="57354"/>
                  <a:pt x="72591" y="54004"/>
                </a:cubicBezTo>
                <a:cubicBezTo>
                  <a:pt x="79352" y="50654"/>
                  <a:pt x="84406" y="53638"/>
                  <a:pt x="88304" y="49984"/>
                </a:cubicBezTo>
                <a:cubicBezTo>
                  <a:pt x="92202" y="46330"/>
                  <a:pt x="96771" y="37621"/>
                  <a:pt x="95979" y="32078"/>
                </a:cubicBezTo>
                <a:cubicBezTo>
                  <a:pt x="95187" y="26536"/>
                  <a:pt x="85320" y="21602"/>
                  <a:pt x="83554" y="16729"/>
                </a:cubicBezTo>
                <a:cubicBezTo>
                  <a:pt x="81788" y="11857"/>
                  <a:pt x="97623" y="4975"/>
                  <a:pt x="85381" y="2843"/>
                </a:cubicBezTo>
                <a:cubicBezTo>
                  <a:pt x="73139" y="711"/>
                  <a:pt x="23805" y="-2761"/>
                  <a:pt x="10101" y="39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319" name="Google Shape;11319;p23"/>
          <p:cNvSpPr/>
          <p:nvPr/>
        </p:nvSpPr>
        <p:spPr>
          <a:xfrm>
            <a:off x="2321455" y="645239"/>
            <a:ext cx="7789025" cy="4869775"/>
          </a:xfrm>
          <a:custGeom>
            <a:avLst/>
            <a:gdLst/>
            <a:ahLst/>
            <a:cxnLst/>
            <a:rect l="l" t="t" r="r" b="b"/>
            <a:pathLst>
              <a:path w="311561" h="194791" extrusionOk="0">
                <a:moveTo>
                  <a:pt x="279890" y="7833"/>
                </a:moveTo>
                <a:cubicBezTo>
                  <a:pt x="273678" y="9234"/>
                  <a:pt x="266796" y="23120"/>
                  <a:pt x="256137" y="24277"/>
                </a:cubicBezTo>
                <a:cubicBezTo>
                  <a:pt x="245479" y="25434"/>
                  <a:pt x="228912" y="14167"/>
                  <a:pt x="215939" y="14776"/>
                </a:cubicBezTo>
                <a:cubicBezTo>
                  <a:pt x="202966" y="15385"/>
                  <a:pt x="187861" y="20562"/>
                  <a:pt x="178299" y="27932"/>
                </a:cubicBezTo>
                <a:cubicBezTo>
                  <a:pt x="168737" y="35302"/>
                  <a:pt x="163926" y="49615"/>
                  <a:pt x="158566" y="58994"/>
                </a:cubicBezTo>
                <a:cubicBezTo>
                  <a:pt x="153206" y="68374"/>
                  <a:pt x="155155" y="77083"/>
                  <a:pt x="146141" y="84209"/>
                </a:cubicBezTo>
                <a:cubicBezTo>
                  <a:pt x="137127" y="91335"/>
                  <a:pt x="114470" y="94563"/>
                  <a:pt x="104481" y="101750"/>
                </a:cubicBezTo>
                <a:cubicBezTo>
                  <a:pt x="94493" y="108937"/>
                  <a:pt x="93519" y="121483"/>
                  <a:pt x="86210" y="127330"/>
                </a:cubicBezTo>
                <a:cubicBezTo>
                  <a:pt x="78901" y="133177"/>
                  <a:pt x="70130" y="131593"/>
                  <a:pt x="60629" y="136831"/>
                </a:cubicBezTo>
                <a:cubicBezTo>
                  <a:pt x="51128" y="142069"/>
                  <a:pt x="36572" y="152119"/>
                  <a:pt x="29202" y="158758"/>
                </a:cubicBezTo>
                <a:cubicBezTo>
                  <a:pt x="21832" y="165397"/>
                  <a:pt x="17568" y="172462"/>
                  <a:pt x="16411" y="176664"/>
                </a:cubicBezTo>
                <a:cubicBezTo>
                  <a:pt x="15254" y="180867"/>
                  <a:pt x="-23360" y="183181"/>
                  <a:pt x="22258" y="183973"/>
                </a:cubicBezTo>
                <a:cubicBezTo>
                  <a:pt x="67877" y="184765"/>
                  <a:pt x="244930" y="209432"/>
                  <a:pt x="290122" y="181415"/>
                </a:cubicBezTo>
                <a:cubicBezTo>
                  <a:pt x="335314" y="153398"/>
                  <a:pt x="295116" y="44802"/>
                  <a:pt x="293411" y="15872"/>
                </a:cubicBezTo>
                <a:cubicBezTo>
                  <a:pt x="291706" y="-13058"/>
                  <a:pt x="286102" y="6432"/>
                  <a:pt x="279890" y="78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11320" name="Google Shape;11320;p23"/>
          <p:cNvGrpSpPr/>
          <p:nvPr/>
        </p:nvGrpSpPr>
        <p:grpSpPr>
          <a:xfrm>
            <a:off x="7618815" y="-150857"/>
            <a:ext cx="1525189" cy="1032811"/>
            <a:chOff x="2784390" y="-55882"/>
            <a:chExt cx="1525189" cy="1032811"/>
          </a:xfrm>
        </p:grpSpPr>
        <p:sp>
          <p:nvSpPr>
            <p:cNvPr id="11321" name="Google Shape;11321;p23"/>
            <p:cNvSpPr/>
            <p:nvPr/>
          </p:nvSpPr>
          <p:spPr>
            <a:xfrm flipH="1">
              <a:off x="3449300" y="-55882"/>
              <a:ext cx="604027" cy="1032811"/>
            </a:xfrm>
            <a:custGeom>
              <a:avLst/>
              <a:gdLst/>
              <a:ahLst/>
              <a:cxnLst/>
              <a:rect l="l" t="t" r="r" b="b"/>
              <a:pathLst>
                <a:path w="14256" h="24376" extrusionOk="0">
                  <a:moveTo>
                    <a:pt x="11450" y="750"/>
                  </a:moveTo>
                  <a:cubicBezTo>
                    <a:pt x="11602" y="750"/>
                    <a:pt x="11715" y="830"/>
                    <a:pt x="11804" y="998"/>
                  </a:cubicBezTo>
                  <a:cubicBezTo>
                    <a:pt x="11827" y="1080"/>
                    <a:pt x="11851" y="1150"/>
                    <a:pt x="11868" y="1232"/>
                  </a:cubicBezTo>
                  <a:cubicBezTo>
                    <a:pt x="11804" y="1215"/>
                    <a:pt x="11745" y="1179"/>
                    <a:pt x="11681" y="1162"/>
                  </a:cubicBezTo>
                  <a:cubicBezTo>
                    <a:pt x="11499" y="1074"/>
                    <a:pt x="11311" y="992"/>
                    <a:pt x="11065" y="868"/>
                  </a:cubicBezTo>
                  <a:cubicBezTo>
                    <a:pt x="11216" y="790"/>
                    <a:pt x="11343" y="750"/>
                    <a:pt x="11450" y="750"/>
                  </a:cubicBezTo>
                  <a:close/>
                  <a:moveTo>
                    <a:pt x="13430" y="1228"/>
                  </a:moveTo>
                  <a:lnTo>
                    <a:pt x="13430" y="1228"/>
                  </a:lnTo>
                  <a:cubicBezTo>
                    <a:pt x="13394" y="1267"/>
                    <a:pt x="13358" y="1306"/>
                    <a:pt x="13323" y="1344"/>
                  </a:cubicBezTo>
                  <a:cubicBezTo>
                    <a:pt x="13329" y="1352"/>
                    <a:pt x="13336" y="1361"/>
                    <a:pt x="13342" y="1369"/>
                  </a:cubicBezTo>
                  <a:lnTo>
                    <a:pt x="13342" y="1369"/>
                  </a:lnTo>
                  <a:cubicBezTo>
                    <a:pt x="13363" y="1368"/>
                    <a:pt x="13384" y="1368"/>
                    <a:pt x="13405" y="1367"/>
                  </a:cubicBezTo>
                  <a:cubicBezTo>
                    <a:pt x="13414" y="1321"/>
                    <a:pt x="13422" y="1274"/>
                    <a:pt x="13430" y="1228"/>
                  </a:cubicBezTo>
                  <a:close/>
                  <a:moveTo>
                    <a:pt x="8213" y="1203"/>
                  </a:moveTo>
                  <a:cubicBezTo>
                    <a:pt x="8254" y="1203"/>
                    <a:pt x="8307" y="1279"/>
                    <a:pt x="8360" y="1314"/>
                  </a:cubicBezTo>
                  <a:cubicBezTo>
                    <a:pt x="8307" y="1361"/>
                    <a:pt x="8266" y="1402"/>
                    <a:pt x="8190" y="1467"/>
                  </a:cubicBezTo>
                  <a:cubicBezTo>
                    <a:pt x="8131" y="1408"/>
                    <a:pt x="8096" y="1367"/>
                    <a:pt x="8061" y="1308"/>
                  </a:cubicBezTo>
                  <a:cubicBezTo>
                    <a:pt x="8108" y="1267"/>
                    <a:pt x="8161" y="1203"/>
                    <a:pt x="8213" y="1203"/>
                  </a:cubicBezTo>
                  <a:close/>
                  <a:moveTo>
                    <a:pt x="9569" y="634"/>
                  </a:moveTo>
                  <a:lnTo>
                    <a:pt x="9569" y="634"/>
                  </a:lnTo>
                  <a:cubicBezTo>
                    <a:pt x="9991" y="798"/>
                    <a:pt x="10443" y="986"/>
                    <a:pt x="10889" y="1168"/>
                  </a:cubicBezTo>
                  <a:cubicBezTo>
                    <a:pt x="11076" y="1220"/>
                    <a:pt x="11270" y="1262"/>
                    <a:pt x="11505" y="1320"/>
                  </a:cubicBezTo>
                  <a:cubicBezTo>
                    <a:pt x="11243" y="1570"/>
                    <a:pt x="11062" y="1745"/>
                    <a:pt x="10871" y="1919"/>
                  </a:cubicBezTo>
                  <a:lnTo>
                    <a:pt x="10871" y="1919"/>
                  </a:lnTo>
                  <a:lnTo>
                    <a:pt x="10871" y="1907"/>
                  </a:lnTo>
                  <a:lnTo>
                    <a:pt x="10871" y="1907"/>
                  </a:lnTo>
                  <a:cubicBezTo>
                    <a:pt x="10478" y="2048"/>
                    <a:pt x="10889" y="2482"/>
                    <a:pt x="10548" y="2687"/>
                  </a:cubicBezTo>
                  <a:cubicBezTo>
                    <a:pt x="10220" y="2482"/>
                    <a:pt x="10061" y="2212"/>
                    <a:pt x="10237" y="1790"/>
                  </a:cubicBezTo>
                  <a:lnTo>
                    <a:pt x="10237" y="1790"/>
                  </a:lnTo>
                  <a:cubicBezTo>
                    <a:pt x="10155" y="1819"/>
                    <a:pt x="10067" y="1854"/>
                    <a:pt x="9985" y="1895"/>
                  </a:cubicBezTo>
                  <a:cubicBezTo>
                    <a:pt x="9774" y="1919"/>
                    <a:pt x="9569" y="1936"/>
                    <a:pt x="9258" y="1977"/>
                  </a:cubicBezTo>
                  <a:cubicBezTo>
                    <a:pt x="9434" y="1766"/>
                    <a:pt x="9551" y="1614"/>
                    <a:pt x="9692" y="1455"/>
                  </a:cubicBezTo>
                  <a:cubicBezTo>
                    <a:pt x="9621" y="1197"/>
                    <a:pt x="9181" y="998"/>
                    <a:pt x="9569" y="634"/>
                  </a:cubicBezTo>
                  <a:close/>
                  <a:moveTo>
                    <a:pt x="4735" y="5145"/>
                  </a:moveTo>
                  <a:lnTo>
                    <a:pt x="4729" y="5151"/>
                  </a:lnTo>
                  <a:cubicBezTo>
                    <a:pt x="4730" y="5152"/>
                    <a:pt x="4730" y="5152"/>
                    <a:pt x="4731" y="5153"/>
                  </a:cubicBezTo>
                  <a:lnTo>
                    <a:pt x="4731" y="5153"/>
                  </a:lnTo>
                  <a:cubicBezTo>
                    <a:pt x="4732" y="5150"/>
                    <a:pt x="4733" y="5148"/>
                    <a:pt x="4735" y="5145"/>
                  </a:cubicBezTo>
                  <a:close/>
                  <a:moveTo>
                    <a:pt x="14055" y="5565"/>
                  </a:moveTo>
                  <a:cubicBezTo>
                    <a:pt x="14067" y="5578"/>
                    <a:pt x="14079" y="5590"/>
                    <a:pt x="14092" y="5603"/>
                  </a:cubicBezTo>
                  <a:lnTo>
                    <a:pt x="14109" y="5591"/>
                  </a:lnTo>
                  <a:cubicBezTo>
                    <a:pt x="14091" y="5582"/>
                    <a:pt x="14073" y="5573"/>
                    <a:pt x="14055" y="5565"/>
                  </a:cubicBezTo>
                  <a:close/>
                  <a:moveTo>
                    <a:pt x="11117" y="13282"/>
                  </a:moveTo>
                  <a:cubicBezTo>
                    <a:pt x="11117" y="13305"/>
                    <a:pt x="11123" y="13329"/>
                    <a:pt x="11123" y="13346"/>
                  </a:cubicBezTo>
                  <a:cubicBezTo>
                    <a:pt x="11100" y="13346"/>
                    <a:pt x="11073" y="13354"/>
                    <a:pt x="11042" y="13357"/>
                  </a:cubicBezTo>
                  <a:lnTo>
                    <a:pt x="11042" y="13357"/>
                  </a:lnTo>
                  <a:lnTo>
                    <a:pt x="11117" y="13282"/>
                  </a:lnTo>
                  <a:close/>
                  <a:moveTo>
                    <a:pt x="5532" y="5480"/>
                  </a:moveTo>
                  <a:cubicBezTo>
                    <a:pt x="5849" y="6383"/>
                    <a:pt x="5855" y="7198"/>
                    <a:pt x="5955" y="8119"/>
                  </a:cubicBezTo>
                  <a:cubicBezTo>
                    <a:pt x="5708" y="7961"/>
                    <a:pt x="5585" y="7879"/>
                    <a:pt x="5462" y="7791"/>
                  </a:cubicBezTo>
                  <a:lnTo>
                    <a:pt x="5462" y="7791"/>
                  </a:lnTo>
                  <a:cubicBezTo>
                    <a:pt x="5474" y="7902"/>
                    <a:pt x="5444" y="8061"/>
                    <a:pt x="5515" y="8119"/>
                  </a:cubicBezTo>
                  <a:cubicBezTo>
                    <a:pt x="6131" y="8712"/>
                    <a:pt x="5984" y="9533"/>
                    <a:pt x="6137" y="10284"/>
                  </a:cubicBezTo>
                  <a:cubicBezTo>
                    <a:pt x="5761" y="9791"/>
                    <a:pt x="5398" y="9299"/>
                    <a:pt x="5022" y="8812"/>
                  </a:cubicBezTo>
                  <a:lnTo>
                    <a:pt x="5022" y="8812"/>
                  </a:lnTo>
                  <a:cubicBezTo>
                    <a:pt x="4958" y="9263"/>
                    <a:pt x="5280" y="9563"/>
                    <a:pt x="5474" y="9909"/>
                  </a:cubicBezTo>
                  <a:cubicBezTo>
                    <a:pt x="5726" y="10337"/>
                    <a:pt x="6060" y="10707"/>
                    <a:pt x="6090" y="11246"/>
                  </a:cubicBezTo>
                  <a:cubicBezTo>
                    <a:pt x="6101" y="11428"/>
                    <a:pt x="6195" y="11616"/>
                    <a:pt x="6295" y="11780"/>
                  </a:cubicBezTo>
                  <a:cubicBezTo>
                    <a:pt x="6817" y="12596"/>
                    <a:pt x="6788" y="13464"/>
                    <a:pt x="6600" y="14367"/>
                  </a:cubicBezTo>
                  <a:cubicBezTo>
                    <a:pt x="6436" y="13481"/>
                    <a:pt x="6055" y="12713"/>
                    <a:pt x="5579" y="11968"/>
                  </a:cubicBezTo>
                  <a:cubicBezTo>
                    <a:pt x="5046" y="11135"/>
                    <a:pt x="4787" y="10202"/>
                    <a:pt x="4606" y="9240"/>
                  </a:cubicBezTo>
                  <a:cubicBezTo>
                    <a:pt x="4564" y="9082"/>
                    <a:pt x="4611" y="8906"/>
                    <a:pt x="4623" y="8694"/>
                  </a:cubicBezTo>
                  <a:cubicBezTo>
                    <a:pt x="4770" y="8735"/>
                    <a:pt x="4899" y="8771"/>
                    <a:pt x="5022" y="8812"/>
                  </a:cubicBezTo>
                  <a:cubicBezTo>
                    <a:pt x="4993" y="8653"/>
                    <a:pt x="4940" y="8501"/>
                    <a:pt x="4916" y="8342"/>
                  </a:cubicBezTo>
                  <a:cubicBezTo>
                    <a:pt x="4853" y="7916"/>
                    <a:pt x="4795" y="7490"/>
                    <a:pt x="4732" y="7064"/>
                  </a:cubicBezTo>
                  <a:lnTo>
                    <a:pt x="4732" y="7064"/>
                  </a:lnTo>
                  <a:cubicBezTo>
                    <a:pt x="4754" y="7067"/>
                    <a:pt x="4776" y="7067"/>
                    <a:pt x="4798" y="7067"/>
                  </a:cubicBezTo>
                  <a:cubicBezTo>
                    <a:pt x="4810" y="7067"/>
                    <a:pt x="4823" y="7067"/>
                    <a:pt x="4836" y="7067"/>
                  </a:cubicBezTo>
                  <a:cubicBezTo>
                    <a:pt x="4948" y="7067"/>
                    <a:pt x="5053" y="7077"/>
                    <a:pt x="5075" y="7275"/>
                  </a:cubicBezTo>
                  <a:cubicBezTo>
                    <a:pt x="5092" y="7410"/>
                    <a:pt x="5233" y="7527"/>
                    <a:pt x="5321" y="7650"/>
                  </a:cubicBezTo>
                  <a:cubicBezTo>
                    <a:pt x="5268" y="7322"/>
                    <a:pt x="5257" y="6981"/>
                    <a:pt x="5163" y="6670"/>
                  </a:cubicBezTo>
                  <a:cubicBezTo>
                    <a:pt x="5022" y="6230"/>
                    <a:pt x="5204" y="5920"/>
                    <a:pt x="5532" y="5480"/>
                  </a:cubicBezTo>
                  <a:close/>
                  <a:moveTo>
                    <a:pt x="4564" y="10671"/>
                  </a:moveTo>
                  <a:cubicBezTo>
                    <a:pt x="4676" y="10853"/>
                    <a:pt x="4752" y="10988"/>
                    <a:pt x="4823" y="11117"/>
                  </a:cubicBezTo>
                  <a:cubicBezTo>
                    <a:pt x="5075" y="11598"/>
                    <a:pt x="5292" y="12085"/>
                    <a:pt x="5579" y="12543"/>
                  </a:cubicBezTo>
                  <a:cubicBezTo>
                    <a:pt x="6031" y="13258"/>
                    <a:pt x="6254" y="14045"/>
                    <a:pt x="6360" y="14883"/>
                  </a:cubicBezTo>
                  <a:cubicBezTo>
                    <a:pt x="6430" y="15511"/>
                    <a:pt x="6201" y="16004"/>
                    <a:pt x="5656" y="16444"/>
                  </a:cubicBezTo>
                  <a:cubicBezTo>
                    <a:pt x="5603" y="15505"/>
                    <a:pt x="5333" y="14696"/>
                    <a:pt x="4987" y="13898"/>
                  </a:cubicBezTo>
                  <a:cubicBezTo>
                    <a:pt x="4658" y="13129"/>
                    <a:pt x="4459" y="12308"/>
                    <a:pt x="4171" y="11411"/>
                  </a:cubicBezTo>
                  <a:cubicBezTo>
                    <a:pt x="4271" y="11217"/>
                    <a:pt x="4400" y="10982"/>
                    <a:pt x="4564" y="10671"/>
                  </a:cubicBezTo>
                  <a:close/>
                  <a:moveTo>
                    <a:pt x="11024" y="13376"/>
                  </a:moveTo>
                  <a:cubicBezTo>
                    <a:pt x="11203" y="13876"/>
                    <a:pt x="10850" y="14189"/>
                    <a:pt x="10589" y="14537"/>
                  </a:cubicBezTo>
                  <a:lnTo>
                    <a:pt x="10572" y="14531"/>
                  </a:lnTo>
                  <a:lnTo>
                    <a:pt x="10572" y="14531"/>
                  </a:lnTo>
                  <a:cubicBezTo>
                    <a:pt x="10671" y="14602"/>
                    <a:pt x="10853" y="14690"/>
                    <a:pt x="10859" y="14737"/>
                  </a:cubicBezTo>
                  <a:cubicBezTo>
                    <a:pt x="10789" y="15007"/>
                    <a:pt x="10707" y="15277"/>
                    <a:pt x="10572" y="15529"/>
                  </a:cubicBezTo>
                  <a:cubicBezTo>
                    <a:pt x="10355" y="15945"/>
                    <a:pt x="10097" y="16338"/>
                    <a:pt x="9856" y="16749"/>
                  </a:cubicBezTo>
                  <a:cubicBezTo>
                    <a:pt x="10267" y="16937"/>
                    <a:pt x="10355" y="17230"/>
                    <a:pt x="10126" y="17617"/>
                  </a:cubicBezTo>
                  <a:cubicBezTo>
                    <a:pt x="9715" y="18315"/>
                    <a:pt x="9305" y="19002"/>
                    <a:pt x="8859" y="19758"/>
                  </a:cubicBezTo>
                  <a:cubicBezTo>
                    <a:pt x="8806" y="19459"/>
                    <a:pt x="8753" y="19207"/>
                    <a:pt x="8724" y="18961"/>
                  </a:cubicBezTo>
                  <a:cubicBezTo>
                    <a:pt x="8653" y="18403"/>
                    <a:pt x="8718" y="17893"/>
                    <a:pt x="9228" y="17541"/>
                  </a:cubicBezTo>
                  <a:cubicBezTo>
                    <a:pt x="9275" y="17512"/>
                    <a:pt x="9258" y="17394"/>
                    <a:pt x="9275" y="17324"/>
                  </a:cubicBezTo>
                  <a:lnTo>
                    <a:pt x="9275" y="17324"/>
                  </a:lnTo>
                  <a:cubicBezTo>
                    <a:pt x="9146" y="17377"/>
                    <a:pt x="9011" y="17424"/>
                    <a:pt x="8829" y="17500"/>
                  </a:cubicBezTo>
                  <a:cubicBezTo>
                    <a:pt x="8771" y="16954"/>
                    <a:pt x="8835" y="16456"/>
                    <a:pt x="9146" y="16063"/>
                  </a:cubicBezTo>
                  <a:cubicBezTo>
                    <a:pt x="9651" y="15411"/>
                    <a:pt x="9891" y="14602"/>
                    <a:pt x="10449" y="13992"/>
                  </a:cubicBezTo>
                  <a:cubicBezTo>
                    <a:pt x="10640" y="13783"/>
                    <a:pt x="10832" y="13579"/>
                    <a:pt x="11024" y="13376"/>
                  </a:cubicBezTo>
                  <a:close/>
                  <a:moveTo>
                    <a:pt x="10578" y="18087"/>
                  </a:moveTo>
                  <a:lnTo>
                    <a:pt x="10578" y="18087"/>
                  </a:lnTo>
                  <a:cubicBezTo>
                    <a:pt x="10795" y="18714"/>
                    <a:pt x="11029" y="19342"/>
                    <a:pt x="11199" y="19976"/>
                  </a:cubicBezTo>
                  <a:cubicBezTo>
                    <a:pt x="11329" y="20468"/>
                    <a:pt x="11041" y="20797"/>
                    <a:pt x="10619" y="21090"/>
                  </a:cubicBezTo>
                  <a:cubicBezTo>
                    <a:pt x="10261" y="20081"/>
                    <a:pt x="10537" y="19090"/>
                    <a:pt x="10578" y="18087"/>
                  </a:cubicBezTo>
                  <a:close/>
                  <a:moveTo>
                    <a:pt x="10202" y="17975"/>
                  </a:moveTo>
                  <a:lnTo>
                    <a:pt x="10202" y="17975"/>
                  </a:lnTo>
                  <a:cubicBezTo>
                    <a:pt x="10378" y="18972"/>
                    <a:pt x="10120" y="19841"/>
                    <a:pt x="9838" y="20697"/>
                  </a:cubicBezTo>
                  <a:cubicBezTo>
                    <a:pt x="9842" y="20696"/>
                    <a:pt x="9845" y="20695"/>
                    <a:pt x="9848" y="20695"/>
                  </a:cubicBezTo>
                  <a:lnTo>
                    <a:pt x="9848" y="20695"/>
                  </a:lnTo>
                  <a:cubicBezTo>
                    <a:pt x="9673" y="20999"/>
                    <a:pt x="9503" y="21308"/>
                    <a:pt x="9328" y="21606"/>
                  </a:cubicBezTo>
                  <a:cubicBezTo>
                    <a:pt x="8835" y="20668"/>
                    <a:pt x="9011" y="19800"/>
                    <a:pt x="9598" y="18972"/>
                  </a:cubicBezTo>
                  <a:cubicBezTo>
                    <a:pt x="9803" y="18679"/>
                    <a:pt x="9973" y="18356"/>
                    <a:pt x="10202" y="17975"/>
                  </a:cubicBezTo>
                  <a:close/>
                  <a:moveTo>
                    <a:pt x="10114" y="20633"/>
                  </a:moveTo>
                  <a:cubicBezTo>
                    <a:pt x="10179" y="20703"/>
                    <a:pt x="10237" y="20768"/>
                    <a:pt x="10302" y="20844"/>
                  </a:cubicBezTo>
                  <a:cubicBezTo>
                    <a:pt x="10566" y="21178"/>
                    <a:pt x="10431" y="21466"/>
                    <a:pt x="10179" y="21730"/>
                  </a:cubicBezTo>
                  <a:cubicBezTo>
                    <a:pt x="9997" y="22076"/>
                    <a:pt x="9803" y="22428"/>
                    <a:pt x="9574" y="22862"/>
                  </a:cubicBezTo>
                  <a:cubicBezTo>
                    <a:pt x="9246" y="22199"/>
                    <a:pt x="9574" y="21753"/>
                    <a:pt x="9792" y="21290"/>
                  </a:cubicBezTo>
                  <a:cubicBezTo>
                    <a:pt x="9809" y="21091"/>
                    <a:pt x="9827" y="20887"/>
                    <a:pt x="9850" y="20694"/>
                  </a:cubicBezTo>
                  <a:lnTo>
                    <a:pt x="9850" y="20694"/>
                  </a:lnTo>
                  <a:cubicBezTo>
                    <a:pt x="9935" y="20672"/>
                    <a:pt x="10030" y="20649"/>
                    <a:pt x="10114" y="20633"/>
                  </a:cubicBezTo>
                  <a:close/>
                  <a:moveTo>
                    <a:pt x="9686" y="0"/>
                  </a:moveTo>
                  <a:cubicBezTo>
                    <a:pt x="9463" y="226"/>
                    <a:pt x="9244" y="326"/>
                    <a:pt x="9027" y="326"/>
                  </a:cubicBezTo>
                  <a:cubicBezTo>
                    <a:pt x="8798" y="326"/>
                    <a:pt x="8571" y="214"/>
                    <a:pt x="8348" y="18"/>
                  </a:cubicBezTo>
                  <a:cubicBezTo>
                    <a:pt x="8260" y="82"/>
                    <a:pt x="8184" y="141"/>
                    <a:pt x="8108" y="200"/>
                  </a:cubicBezTo>
                  <a:lnTo>
                    <a:pt x="8108" y="1244"/>
                  </a:lnTo>
                  <a:cubicBezTo>
                    <a:pt x="7880" y="1049"/>
                    <a:pt x="7725" y="715"/>
                    <a:pt x="7486" y="715"/>
                  </a:cubicBezTo>
                  <a:cubicBezTo>
                    <a:pt x="7380" y="715"/>
                    <a:pt x="7257" y="780"/>
                    <a:pt x="7105" y="951"/>
                  </a:cubicBezTo>
                  <a:cubicBezTo>
                    <a:pt x="6929" y="692"/>
                    <a:pt x="6782" y="481"/>
                    <a:pt x="6541" y="129"/>
                  </a:cubicBezTo>
                  <a:lnTo>
                    <a:pt x="6541" y="129"/>
                  </a:lnTo>
                  <a:cubicBezTo>
                    <a:pt x="6899" y="194"/>
                    <a:pt x="7111" y="235"/>
                    <a:pt x="7345" y="282"/>
                  </a:cubicBezTo>
                  <a:cubicBezTo>
                    <a:pt x="7380" y="206"/>
                    <a:pt x="7421" y="118"/>
                    <a:pt x="7463" y="30"/>
                  </a:cubicBezTo>
                  <a:cubicBezTo>
                    <a:pt x="7023" y="18"/>
                    <a:pt x="6588" y="12"/>
                    <a:pt x="6148" y="0"/>
                  </a:cubicBezTo>
                  <a:lnTo>
                    <a:pt x="6148" y="0"/>
                  </a:lnTo>
                  <a:cubicBezTo>
                    <a:pt x="6354" y="346"/>
                    <a:pt x="6559" y="692"/>
                    <a:pt x="6776" y="1050"/>
                  </a:cubicBezTo>
                  <a:cubicBezTo>
                    <a:pt x="6577" y="1191"/>
                    <a:pt x="6407" y="1308"/>
                    <a:pt x="6236" y="1426"/>
                  </a:cubicBezTo>
                  <a:cubicBezTo>
                    <a:pt x="6277" y="1461"/>
                    <a:pt x="6307" y="1508"/>
                    <a:pt x="6342" y="1543"/>
                  </a:cubicBezTo>
                  <a:cubicBezTo>
                    <a:pt x="6717" y="1373"/>
                    <a:pt x="7087" y="1197"/>
                    <a:pt x="7527" y="992"/>
                  </a:cubicBezTo>
                  <a:lnTo>
                    <a:pt x="7527" y="992"/>
                  </a:lnTo>
                  <a:cubicBezTo>
                    <a:pt x="7469" y="1351"/>
                    <a:pt x="7609" y="1400"/>
                    <a:pt x="7797" y="1400"/>
                  </a:cubicBezTo>
                  <a:cubicBezTo>
                    <a:pt x="7868" y="1400"/>
                    <a:pt x="7946" y="1393"/>
                    <a:pt x="8022" y="1393"/>
                  </a:cubicBezTo>
                  <a:cubicBezTo>
                    <a:pt x="8051" y="1393"/>
                    <a:pt x="8080" y="1394"/>
                    <a:pt x="8108" y="1396"/>
                  </a:cubicBezTo>
                  <a:cubicBezTo>
                    <a:pt x="7879" y="1895"/>
                    <a:pt x="8653" y="2329"/>
                    <a:pt x="8043" y="2857"/>
                  </a:cubicBezTo>
                  <a:cubicBezTo>
                    <a:pt x="7791" y="2488"/>
                    <a:pt x="7551" y="2130"/>
                    <a:pt x="7304" y="1754"/>
                  </a:cubicBezTo>
                  <a:cubicBezTo>
                    <a:pt x="7157" y="2007"/>
                    <a:pt x="7028" y="2212"/>
                    <a:pt x="6899" y="2429"/>
                  </a:cubicBezTo>
                  <a:cubicBezTo>
                    <a:pt x="6676" y="2130"/>
                    <a:pt x="6166" y="2370"/>
                    <a:pt x="6172" y="1743"/>
                  </a:cubicBezTo>
                  <a:lnTo>
                    <a:pt x="6172" y="1743"/>
                  </a:lnTo>
                  <a:cubicBezTo>
                    <a:pt x="6013" y="2048"/>
                    <a:pt x="5908" y="2229"/>
                    <a:pt x="5796" y="2447"/>
                  </a:cubicBezTo>
                  <a:cubicBezTo>
                    <a:pt x="6013" y="2482"/>
                    <a:pt x="6172" y="2511"/>
                    <a:pt x="6342" y="2540"/>
                  </a:cubicBezTo>
                  <a:cubicBezTo>
                    <a:pt x="6072" y="3356"/>
                    <a:pt x="5356" y="3813"/>
                    <a:pt x="4905" y="4470"/>
                  </a:cubicBezTo>
                  <a:cubicBezTo>
                    <a:pt x="4963" y="4512"/>
                    <a:pt x="5022" y="4564"/>
                    <a:pt x="5081" y="4605"/>
                  </a:cubicBezTo>
                  <a:cubicBezTo>
                    <a:pt x="5351" y="4394"/>
                    <a:pt x="5615" y="4177"/>
                    <a:pt x="5884" y="3954"/>
                  </a:cubicBezTo>
                  <a:cubicBezTo>
                    <a:pt x="5933" y="3603"/>
                    <a:pt x="6111" y="3346"/>
                    <a:pt x="6418" y="3125"/>
                  </a:cubicBezTo>
                  <a:lnTo>
                    <a:pt x="6418" y="3125"/>
                  </a:lnTo>
                  <a:cubicBezTo>
                    <a:pt x="6390" y="2836"/>
                    <a:pt x="6464" y="2620"/>
                    <a:pt x="6741" y="2423"/>
                  </a:cubicBezTo>
                  <a:lnTo>
                    <a:pt x="6741" y="2423"/>
                  </a:lnTo>
                  <a:cubicBezTo>
                    <a:pt x="6779" y="2732"/>
                    <a:pt x="6902" y="3016"/>
                    <a:pt x="6532" y="3178"/>
                  </a:cubicBezTo>
                  <a:lnTo>
                    <a:pt x="6532" y="3178"/>
                  </a:lnTo>
                  <a:cubicBezTo>
                    <a:pt x="6524" y="3143"/>
                    <a:pt x="6514" y="3106"/>
                    <a:pt x="6500" y="3068"/>
                  </a:cubicBezTo>
                  <a:lnTo>
                    <a:pt x="6500" y="3068"/>
                  </a:lnTo>
                  <a:cubicBezTo>
                    <a:pt x="6472" y="3087"/>
                    <a:pt x="6445" y="3106"/>
                    <a:pt x="6418" y="3125"/>
                  </a:cubicBezTo>
                  <a:lnTo>
                    <a:pt x="6418" y="3125"/>
                  </a:lnTo>
                  <a:cubicBezTo>
                    <a:pt x="6421" y="3154"/>
                    <a:pt x="6425" y="3184"/>
                    <a:pt x="6430" y="3215"/>
                  </a:cubicBezTo>
                  <a:cubicBezTo>
                    <a:pt x="6467" y="3203"/>
                    <a:pt x="6501" y="3191"/>
                    <a:pt x="6532" y="3178"/>
                  </a:cubicBezTo>
                  <a:lnTo>
                    <a:pt x="6532" y="3178"/>
                  </a:lnTo>
                  <a:cubicBezTo>
                    <a:pt x="6611" y="3564"/>
                    <a:pt x="6327" y="3805"/>
                    <a:pt x="6231" y="4095"/>
                  </a:cubicBezTo>
                  <a:cubicBezTo>
                    <a:pt x="6119" y="4429"/>
                    <a:pt x="6025" y="4776"/>
                    <a:pt x="5808" y="5133"/>
                  </a:cubicBezTo>
                  <a:cubicBezTo>
                    <a:pt x="5779" y="4910"/>
                    <a:pt x="5755" y="4676"/>
                    <a:pt x="5726" y="4447"/>
                  </a:cubicBezTo>
                  <a:cubicBezTo>
                    <a:pt x="5644" y="4476"/>
                    <a:pt x="5550" y="4482"/>
                    <a:pt x="5491" y="4535"/>
                  </a:cubicBezTo>
                  <a:cubicBezTo>
                    <a:pt x="5327" y="4682"/>
                    <a:pt x="5175" y="4852"/>
                    <a:pt x="5022" y="5004"/>
                  </a:cubicBezTo>
                  <a:cubicBezTo>
                    <a:pt x="4998" y="5115"/>
                    <a:pt x="4962" y="5217"/>
                    <a:pt x="4875" y="5217"/>
                  </a:cubicBezTo>
                  <a:cubicBezTo>
                    <a:pt x="4837" y="5217"/>
                    <a:pt x="4791" y="5198"/>
                    <a:pt x="4731" y="5153"/>
                  </a:cubicBezTo>
                  <a:lnTo>
                    <a:pt x="4731" y="5153"/>
                  </a:lnTo>
                  <a:cubicBezTo>
                    <a:pt x="4674" y="5285"/>
                    <a:pt x="4616" y="5417"/>
                    <a:pt x="4559" y="5544"/>
                  </a:cubicBezTo>
                  <a:cubicBezTo>
                    <a:pt x="4606" y="5597"/>
                    <a:pt x="4647" y="5644"/>
                    <a:pt x="4694" y="5691"/>
                  </a:cubicBezTo>
                  <a:cubicBezTo>
                    <a:pt x="4828" y="5620"/>
                    <a:pt x="4969" y="5538"/>
                    <a:pt x="5110" y="5468"/>
                  </a:cubicBezTo>
                  <a:cubicBezTo>
                    <a:pt x="5139" y="5485"/>
                    <a:pt x="5169" y="5515"/>
                    <a:pt x="5198" y="5538"/>
                  </a:cubicBezTo>
                  <a:cubicBezTo>
                    <a:pt x="5004" y="5890"/>
                    <a:pt x="4817" y="6242"/>
                    <a:pt x="4588" y="6659"/>
                  </a:cubicBezTo>
                  <a:cubicBezTo>
                    <a:pt x="4611" y="6743"/>
                    <a:pt x="4666" y="6893"/>
                    <a:pt x="4717" y="7045"/>
                  </a:cubicBezTo>
                  <a:lnTo>
                    <a:pt x="4717" y="7045"/>
                  </a:lnTo>
                  <a:cubicBezTo>
                    <a:pt x="4695" y="7054"/>
                    <a:pt x="4670" y="7059"/>
                    <a:pt x="4670" y="7069"/>
                  </a:cubicBezTo>
                  <a:cubicBezTo>
                    <a:pt x="4518" y="7744"/>
                    <a:pt x="4201" y="8331"/>
                    <a:pt x="3702" y="8812"/>
                  </a:cubicBezTo>
                  <a:cubicBezTo>
                    <a:pt x="3884" y="8741"/>
                    <a:pt x="4066" y="8683"/>
                    <a:pt x="4254" y="8618"/>
                  </a:cubicBezTo>
                  <a:cubicBezTo>
                    <a:pt x="4289" y="8589"/>
                    <a:pt x="4324" y="8565"/>
                    <a:pt x="4359" y="8536"/>
                  </a:cubicBezTo>
                  <a:lnTo>
                    <a:pt x="4359" y="8536"/>
                  </a:lnTo>
                  <a:cubicBezTo>
                    <a:pt x="4353" y="8595"/>
                    <a:pt x="4353" y="8665"/>
                    <a:pt x="4353" y="8724"/>
                  </a:cubicBezTo>
                  <a:cubicBezTo>
                    <a:pt x="4230" y="9146"/>
                    <a:pt x="4113" y="9574"/>
                    <a:pt x="3990" y="9991"/>
                  </a:cubicBezTo>
                  <a:cubicBezTo>
                    <a:pt x="4119" y="9956"/>
                    <a:pt x="4242" y="9915"/>
                    <a:pt x="4377" y="9879"/>
                  </a:cubicBezTo>
                  <a:lnTo>
                    <a:pt x="4377" y="9879"/>
                  </a:lnTo>
                  <a:cubicBezTo>
                    <a:pt x="4459" y="10724"/>
                    <a:pt x="4142" y="11246"/>
                    <a:pt x="2763" y="12478"/>
                  </a:cubicBezTo>
                  <a:cubicBezTo>
                    <a:pt x="3027" y="12431"/>
                    <a:pt x="3186" y="12402"/>
                    <a:pt x="3403" y="12367"/>
                  </a:cubicBezTo>
                  <a:lnTo>
                    <a:pt x="3403" y="12367"/>
                  </a:lnTo>
                  <a:cubicBezTo>
                    <a:pt x="3327" y="12959"/>
                    <a:pt x="3227" y="13517"/>
                    <a:pt x="2793" y="13980"/>
                  </a:cubicBezTo>
                  <a:cubicBezTo>
                    <a:pt x="2705" y="14074"/>
                    <a:pt x="2711" y="14250"/>
                    <a:pt x="2675" y="14391"/>
                  </a:cubicBezTo>
                  <a:cubicBezTo>
                    <a:pt x="2805" y="14303"/>
                    <a:pt x="2945" y="14221"/>
                    <a:pt x="3092" y="14127"/>
                  </a:cubicBezTo>
                  <a:lnTo>
                    <a:pt x="3092" y="14127"/>
                  </a:lnTo>
                  <a:cubicBezTo>
                    <a:pt x="3004" y="15013"/>
                    <a:pt x="3597" y="15658"/>
                    <a:pt x="3773" y="16426"/>
                  </a:cubicBezTo>
                  <a:cubicBezTo>
                    <a:pt x="3814" y="16567"/>
                    <a:pt x="3913" y="16684"/>
                    <a:pt x="3972" y="16819"/>
                  </a:cubicBezTo>
                  <a:cubicBezTo>
                    <a:pt x="4300" y="17570"/>
                    <a:pt x="4201" y="17952"/>
                    <a:pt x="3550" y="18433"/>
                  </a:cubicBezTo>
                  <a:cubicBezTo>
                    <a:pt x="3391" y="18538"/>
                    <a:pt x="3233" y="18638"/>
                    <a:pt x="3051" y="18755"/>
                  </a:cubicBezTo>
                  <a:cubicBezTo>
                    <a:pt x="2975" y="18122"/>
                    <a:pt x="2828" y="17529"/>
                    <a:pt x="2846" y="16943"/>
                  </a:cubicBezTo>
                  <a:cubicBezTo>
                    <a:pt x="2857" y="16362"/>
                    <a:pt x="3022" y="15775"/>
                    <a:pt x="3145" y="15048"/>
                  </a:cubicBezTo>
                  <a:lnTo>
                    <a:pt x="3145" y="15048"/>
                  </a:lnTo>
                  <a:cubicBezTo>
                    <a:pt x="2763" y="15617"/>
                    <a:pt x="2453" y="16063"/>
                    <a:pt x="2159" y="16508"/>
                  </a:cubicBezTo>
                  <a:cubicBezTo>
                    <a:pt x="2143" y="16536"/>
                    <a:pt x="2198" y="16615"/>
                    <a:pt x="2229" y="16673"/>
                  </a:cubicBezTo>
                  <a:lnTo>
                    <a:pt x="2183" y="16673"/>
                  </a:lnTo>
                  <a:lnTo>
                    <a:pt x="2171" y="16714"/>
                  </a:lnTo>
                  <a:cubicBezTo>
                    <a:pt x="2318" y="16972"/>
                    <a:pt x="2124" y="17066"/>
                    <a:pt x="1954" y="17177"/>
                  </a:cubicBezTo>
                  <a:cubicBezTo>
                    <a:pt x="1948" y="17271"/>
                    <a:pt x="1948" y="17377"/>
                    <a:pt x="1942" y="17471"/>
                  </a:cubicBezTo>
                  <a:cubicBezTo>
                    <a:pt x="2130" y="17347"/>
                    <a:pt x="2323" y="17218"/>
                    <a:pt x="2593" y="17042"/>
                  </a:cubicBezTo>
                  <a:cubicBezTo>
                    <a:pt x="2670" y="17623"/>
                    <a:pt x="2758" y="18169"/>
                    <a:pt x="2805" y="18714"/>
                  </a:cubicBezTo>
                  <a:cubicBezTo>
                    <a:pt x="2816" y="18843"/>
                    <a:pt x="2734" y="19002"/>
                    <a:pt x="2646" y="19096"/>
                  </a:cubicBezTo>
                  <a:cubicBezTo>
                    <a:pt x="2394" y="19354"/>
                    <a:pt x="2118" y="19588"/>
                    <a:pt x="1807" y="19876"/>
                  </a:cubicBezTo>
                  <a:cubicBezTo>
                    <a:pt x="1397" y="19008"/>
                    <a:pt x="1502" y="18227"/>
                    <a:pt x="1942" y="17453"/>
                  </a:cubicBezTo>
                  <a:lnTo>
                    <a:pt x="1942" y="17453"/>
                  </a:lnTo>
                  <a:cubicBezTo>
                    <a:pt x="1702" y="17600"/>
                    <a:pt x="1449" y="17746"/>
                    <a:pt x="1209" y="17893"/>
                  </a:cubicBezTo>
                  <a:cubicBezTo>
                    <a:pt x="1203" y="17934"/>
                    <a:pt x="1180" y="17969"/>
                    <a:pt x="1144" y="17993"/>
                  </a:cubicBezTo>
                  <a:cubicBezTo>
                    <a:pt x="1068" y="17999"/>
                    <a:pt x="998" y="18010"/>
                    <a:pt x="921" y="18028"/>
                  </a:cubicBezTo>
                  <a:cubicBezTo>
                    <a:pt x="957" y="17975"/>
                    <a:pt x="1004" y="17934"/>
                    <a:pt x="1045" y="17881"/>
                  </a:cubicBezTo>
                  <a:cubicBezTo>
                    <a:pt x="1097" y="17846"/>
                    <a:pt x="1156" y="17805"/>
                    <a:pt x="1209" y="17770"/>
                  </a:cubicBezTo>
                  <a:cubicBezTo>
                    <a:pt x="1250" y="17658"/>
                    <a:pt x="1303" y="17559"/>
                    <a:pt x="1350" y="17447"/>
                  </a:cubicBezTo>
                  <a:lnTo>
                    <a:pt x="1350" y="17447"/>
                  </a:lnTo>
                  <a:cubicBezTo>
                    <a:pt x="716" y="17600"/>
                    <a:pt x="323" y="17993"/>
                    <a:pt x="165" y="18626"/>
                  </a:cubicBezTo>
                  <a:cubicBezTo>
                    <a:pt x="382" y="18444"/>
                    <a:pt x="599" y="18263"/>
                    <a:pt x="869" y="18034"/>
                  </a:cubicBezTo>
                  <a:cubicBezTo>
                    <a:pt x="880" y="18263"/>
                    <a:pt x="886" y="18380"/>
                    <a:pt x="892" y="18491"/>
                  </a:cubicBezTo>
                  <a:cubicBezTo>
                    <a:pt x="1027" y="18468"/>
                    <a:pt x="1150" y="18444"/>
                    <a:pt x="1268" y="18433"/>
                  </a:cubicBezTo>
                  <a:cubicBezTo>
                    <a:pt x="1320" y="18820"/>
                    <a:pt x="1361" y="19213"/>
                    <a:pt x="1426" y="19612"/>
                  </a:cubicBezTo>
                  <a:cubicBezTo>
                    <a:pt x="1485" y="19964"/>
                    <a:pt x="1467" y="20263"/>
                    <a:pt x="1156" y="20521"/>
                  </a:cubicBezTo>
                  <a:cubicBezTo>
                    <a:pt x="886" y="20756"/>
                    <a:pt x="663" y="21049"/>
                    <a:pt x="282" y="21466"/>
                  </a:cubicBezTo>
                  <a:cubicBezTo>
                    <a:pt x="194" y="21290"/>
                    <a:pt x="106" y="21137"/>
                    <a:pt x="18" y="20973"/>
                  </a:cubicBezTo>
                  <a:lnTo>
                    <a:pt x="0" y="20996"/>
                  </a:lnTo>
                  <a:cubicBezTo>
                    <a:pt x="59" y="21425"/>
                    <a:pt x="124" y="21847"/>
                    <a:pt x="194" y="22375"/>
                  </a:cubicBezTo>
                  <a:cubicBezTo>
                    <a:pt x="1115" y="20486"/>
                    <a:pt x="2705" y="19412"/>
                    <a:pt x="4183" y="18227"/>
                  </a:cubicBezTo>
                  <a:cubicBezTo>
                    <a:pt x="4406" y="18051"/>
                    <a:pt x="4582" y="17817"/>
                    <a:pt x="4770" y="17611"/>
                  </a:cubicBezTo>
                  <a:cubicBezTo>
                    <a:pt x="4647" y="17600"/>
                    <a:pt x="4529" y="17594"/>
                    <a:pt x="4400" y="17588"/>
                  </a:cubicBezTo>
                  <a:cubicBezTo>
                    <a:pt x="4083" y="16585"/>
                    <a:pt x="3731" y="15576"/>
                    <a:pt x="3473" y="14561"/>
                  </a:cubicBezTo>
                  <a:cubicBezTo>
                    <a:pt x="3239" y="13610"/>
                    <a:pt x="3473" y="12713"/>
                    <a:pt x="3960" y="11757"/>
                  </a:cubicBezTo>
                  <a:cubicBezTo>
                    <a:pt x="4066" y="11927"/>
                    <a:pt x="4136" y="11991"/>
                    <a:pt x="4166" y="12073"/>
                  </a:cubicBezTo>
                  <a:cubicBezTo>
                    <a:pt x="4529" y="13170"/>
                    <a:pt x="4899" y="14273"/>
                    <a:pt x="5251" y="15370"/>
                  </a:cubicBezTo>
                  <a:cubicBezTo>
                    <a:pt x="5315" y="15576"/>
                    <a:pt x="5310" y="15804"/>
                    <a:pt x="5368" y="16016"/>
                  </a:cubicBezTo>
                  <a:cubicBezTo>
                    <a:pt x="5491" y="16479"/>
                    <a:pt x="5468" y="16884"/>
                    <a:pt x="5034" y="17189"/>
                  </a:cubicBezTo>
                  <a:cubicBezTo>
                    <a:pt x="4934" y="17265"/>
                    <a:pt x="4782" y="17388"/>
                    <a:pt x="5016" y="17512"/>
                  </a:cubicBezTo>
                  <a:cubicBezTo>
                    <a:pt x="6365" y="16503"/>
                    <a:pt x="7023" y="15153"/>
                    <a:pt x="6958" y="13452"/>
                  </a:cubicBezTo>
                  <a:cubicBezTo>
                    <a:pt x="6952" y="13135"/>
                    <a:pt x="6952" y="12818"/>
                    <a:pt x="6952" y="12508"/>
                  </a:cubicBezTo>
                  <a:cubicBezTo>
                    <a:pt x="6676" y="11252"/>
                    <a:pt x="6383" y="9997"/>
                    <a:pt x="6166" y="8730"/>
                  </a:cubicBezTo>
                  <a:cubicBezTo>
                    <a:pt x="6031" y="7996"/>
                    <a:pt x="6031" y="7234"/>
                    <a:pt x="5972" y="6483"/>
                  </a:cubicBezTo>
                  <a:cubicBezTo>
                    <a:pt x="5926" y="5814"/>
                    <a:pt x="6113" y="5186"/>
                    <a:pt x="6313" y="4570"/>
                  </a:cubicBezTo>
                  <a:cubicBezTo>
                    <a:pt x="6559" y="3790"/>
                    <a:pt x="6923" y="3057"/>
                    <a:pt x="7281" y="2194"/>
                  </a:cubicBezTo>
                  <a:cubicBezTo>
                    <a:pt x="7515" y="2546"/>
                    <a:pt x="7685" y="2793"/>
                    <a:pt x="7861" y="3057"/>
                  </a:cubicBezTo>
                  <a:cubicBezTo>
                    <a:pt x="8477" y="3027"/>
                    <a:pt x="8337" y="2423"/>
                    <a:pt x="8554" y="2159"/>
                  </a:cubicBezTo>
                  <a:cubicBezTo>
                    <a:pt x="8958" y="2171"/>
                    <a:pt x="9328" y="2194"/>
                    <a:pt x="9698" y="2212"/>
                  </a:cubicBezTo>
                  <a:cubicBezTo>
                    <a:pt x="9762" y="2177"/>
                    <a:pt x="9812" y="2161"/>
                    <a:pt x="9851" y="2161"/>
                  </a:cubicBezTo>
                  <a:cubicBezTo>
                    <a:pt x="9953" y="2161"/>
                    <a:pt x="9974" y="2273"/>
                    <a:pt x="9962" y="2435"/>
                  </a:cubicBezTo>
                  <a:cubicBezTo>
                    <a:pt x="9874" y="2405"/>
                    <a:pt x="9786" y="2388"/>
                    <a:pt x="9698" y="2359"/>
                  </a:cubicBezTo>
                  <a:lnTo>
                    <a:pt x="9698" y="2359"/>
                  </a:lnTo>
                  <a:cubicBezTo>
                    <a:pt x="9868" y="2810"/>
                    <a:pt x="10038" y="3268"/>
                    <a:pt x="10196" y="3720"/>
                  </a:cubicBezTo>
                  <a:cubicBezTo>
                    <a:pt x="10636" y="4957"/>
                    <a:pt x="11094" y="6201"/>
                    <a:pt x="11510" y="7445"/>
                  </a:cubicBezTo>
                  <a:cubicBezTo>
                    <a:pt x="11598" y="7709"/>
                    <a:pt x="11563" y="8020"/>
                    <a:pt x="11563" y="8301"/>
                  </a:cubicBezTo>
                  <a:cubicBezTo>
                    <a:pt x="11569" y="8812"/>
                    <a:pt x="11575" y="9316"/>
                    <a:pt x="11546" y="9821"/>
                  </a:cubicBezTo>
                  <a:cubicBezTo>
                    <a:pt x="11534" y="10085"/>
                    <a:pt x="11452" y="10343"/>
                    <a:pt x="11399" y="10601"/>
                  </a:cubicBezTo>
                  <a:cubicBezTo>
                    <a:pt x="11094" y="11522"/>
                    <a:pt x="10806" y="12455"/>
                    <a:pt x="10472" y="13364"/>
                  </a:cubicBezTo>
                  <a:cubicBezTo>
                    <a:pt x="10343" y="13693"/>
                    <a:pt x="10120" y="13992"/>
                    <a:pt x="9921" y="14303"/>
                  </a:cubicBezTo>
                  <a:cubicBezTo>
                    <a:pt x="9539" y="14895"/>
                    <a:pt x="9076" y="15453"/>
                    <a:pt x="8788" y="16086"/>
                  </a:cubicBezTo>
                  <a:cubicBezTo>
                    <a:pt x="8366" y="17036"/>
                    <a:pt x="8360" y="18087"/>
                    <a:pt x="8466" y="19107"/>
                  </a:cubicBezTo>
                  <a:cubicBezTo>
                    <a:pt x="8565" y="19970"/>
                    <a:pt x="8818" y="20820"/>
                    <a:pt x="8988" y="21677"/>
                  </a:cubicBezTo>
                  <a:cubicBezTo>
                    <a:pt x="9052" y="22011"/>
                    <a:pt x="9064" y="22351"/>
                    <a:pt x="9099" y="22692"/>
                  </a:cubicBezTo>
                  <a:cubicBezTo>
                    <a:pt x="9164" y="23249"/>
                    <a:pt x="9228" y="23806"/>
                    <a:pt x="9393" y="24375"/>
                  </a:cubicBezTo>
                  <a:cubicBezTo>
                    <a:pt x="9428" y="24282"/>
                    <a:pt x="9492" y="24182"/>
                    <a:pt x="9510" y="24076"/>
                  </a:cubicBezTo>
                  <a:cubicBezTo>
                    <a:pt x="9651" y="22997"/>
                    <a:pt x="10196" y="22117"/>
                    <a:pt x="10889" y="21313"/>
                  </a:cubicBezTo>
                  <a:cubicBezTo>
                    <a:pt x="11452" y="20662"/>
                    <a:pt x="11892" y="19940"/>
                    <a:pt x="12250" y="19154"/>
                  </a:cubicBezTo>
                  <a:cubicBezTo>
                    <a:pt x="12748" y="18063"/>
                    <a:pt x="12748" y="16937"/>
                    <a:pt x="12572" y="15793"/>
                  </a:cubicBezTo>
                  <a:cubicBezTo>
                    <a:pt x="12437" y="14854"/>
                    <a:pt x="12261" y="13921"/>
                    <a:pt x="12126" y="12983"/>
                  </a:cubicBezTo>
                  <a:cubicBezTo>
                    <a:pt x="12068" y="12525"/>
                    <a:pt x="12068" y="12068"/>
                    <a:pt x="12044" y="11604"/>
                  </a:cubicBezTo>
                  <a:cubicBezTo>
                    <a:pt x="11997" y="11721"/>
                    <a:pt x="11909" y="11839"/>
                    <a:pt x="11898" y="11956"/>
                  </a:cubicBezTo>
                  <a:cubicBezTo>
                    <a:pt x="11880" y="12361"/>
                    <a:pt x="11892" y="12772"/>
                    <a:pt x="11892" y="13165"/>
                  </a:cubicBezTo>
                  <a:cubicBezTo>
                    <a:pt x="11769" y="13241"/>
                    <a:pt x="11663" y="13305"/>
                    <a:pt x="11557" y="13370"/>
                  </a:cubicBezTo>
                  <a:cubicBezTo>
                    <a:pt x="12115" y="14068"/>
                    <a:pt x="12091" y="14930"/>
                    <a:pt x="12332" y="15804"/>
                  </a:cubicBezTo>
                  <a:cubicBezTo>
                    <a:pt x="12144" y="15693"/>
                    <a:pt x="12015" y="15623"/>
                    <a:pt x="11898" y="15558"/>
                  </a:cubicBezTo>
                  <a:lnTo>
                    <a:pt x="11898" y="15558"/>
                  </a:lnTo>
                  <a:cubicBezTo>
                    <a:pt x="11909" y="15675"/>
                    <a:pt x="11868" y="15840"/>
                    <a:pt x="11939" y="15910"/>
                  </a:cubicBezTo>
                  <a:cubicBezTo>
                    <a:pt x="12707" y="16714"/>
                    <a:pt x="12320" y="17617"/>
                    <a:pt x="12208" y="18538"/>
                  </a:cubicBezTo>
                  <a:cubicBezTo>
                    <a:pt x="12062" y="18462"/>
                    <a:pt x="11968" y="18403"/>
                    <a:pt x="11868" y="18351"/>
                  </a:cubicBezTo>
                  <a:lnTo>
                    <a:pt x="11868" y="18351"/>
                  </a:lnTo>
                  <a:cubicBezTo>
                    <a:pt x="11921" y="18914"/>
                    <a:pt x="11945" y="19471"/>
                    <a:pt x="11469" y="19958"/>
                  </a:cubicBezTo>
                  <a:cubicBezTo>
                    <a:pt x="10982" y="19231"/>
                    <a:pt x="11117" y="18257"/>
                    <a:pt x="10519" y="17564"/>
                  </a:cubicBezTo>
                  <a:cubicBezTo>
                    <a:pt x="10566" y="17054"/>
                    <a:pt x="10607" y="16503"/>
                    <a:pt x="10654" y="15945"/>
                  </a:cubicBezTo>
                  <a:cubicBezTo>
                    <a:pt x="10713" y="15928"/>
                    <a:pt x="10777" y="15922"/>
                    <a:pt x="10836" y="15916"/>
                  </a:cubicBezTo>
                  <a:cubicBezTo>
                    <a:pt x="11088" y="16555"/>
                    <a:pt x="11334" y="17189"/>
                    <a:pt x="11593" y="17823"/>
                  </a:cubicBezTo>
                  <a:cubicBezTo>
                    <a:pt x="11675" y="18010"/>
                    <a:pt x="11792" y="18186"/>
                    <a:pt x="11892" y="18362"/>
                  </a:cubicBezTo>
                  <a:cubicBezTo>
                    <a:pt x="11839" y="18110"/>
                    <a:pt x="11833" y="17834"/>
                    <a:pt x="11745" y="17594"/>
                  </a:cubicBezTo>
                  <a:cubicBezTo>
                    <a:pt x="11569" y="17095"/>
                    <a:pt x="11393" y="16596"/>
                    <a:pt x="11158" y="16127"/>
                  </a:cubicBezTo>
                  <a:cubicBezTo>
                    <a:pt x="10918" y="15629"/>
                    <a:pt x="10947" y="15165"/>
                    <a:pt x="11158" y="14684"/>
                  </a:cubicBezTo>
                  <a:cubicBezTo>
                    <a:pt x="11223" y="14244"/>
                    <a:pt x="11299" y="13810"/>
                    <a:pt x="11364" y="13370"/>
                  </a:cubicBezTo>
                  <a:cubicBezTo>
                    <a:pt x="11381" y="13241"/>
                    <a:pt x="11364" y="13094"/>
                    <a:pt x="11417" y="12965"/>
                  </a:cubicBezTo>
                  <a:cubicBezTo>
                    <a:pt x="11505" y="12742"/>
                    <a:pt x="11587" y="12525"/>
                    <a:pt x="11323" y="12361"/>
                  </a:cubicBezTo>
                  <a:lnTo>
                    <a:pt x="11059" y="12818"/>
                  </a:lnTo>
                  <a:lnTo>
                    <a:pt x="10924" y="12977"/>
                  </a:lnTo>
                  <a:cubicBezTo>
                    <a:pt x="10918" y="12889"/>
                    <a:pt x="10918" y="12801"/>
                    <a:pt x="10912" y="12713"/>
                  </a:cubicBezTo>
                  <a:cubicBezTo>
                    <a:pt x="11035" y="12431"/>
                    <a:pt x="11164" y="12161"/>
                    <a:pt x="11293" y="11880"/>
                  </a:cubicBezTo>
                  <a:lnTo>
                    <a:pt x="11293" y="11880"/>
                  </a:lnTo>
                  <a:lnTo>
                    <a:pt x="11270" y="11892"/>
                  </a:lnTo>
                  <a:cubicBezTo>
                    <a:pt x="11270" y="11839"/>
                    <a:pt x="11282" y="11792"/>
                    <a:pt x="11311" y="11757"/>
                  </a:cubicBezTo>
                  <a:cubicBezTo>
                    <a:pt x="11469" y="11070"/>
                    <a:pt x="11868" y="10437"/>
                    <a:pt x="11774" y="9698"/>
                  </a:cubicBezTo>
                  <a:cubicBezTo>
                    <a:pt x="11739" y="9199"/>
                    <a:pt x="11651" y="8700"/>
                    <a:pt x="11839" y="8202"/>
                  </a:cubicBezTo>
                  <a:cubicBezTo>
                    <a:pt x="11909" y="8026"/>
                    <a:pt x="11851" y="7773"/>
                    <a:pt x="11792" y="7580"/>
                  </a:cubicBezTo>
                  <a:cubicBezTo>
                    <a:pt x="11587" y="6864"/>
                    <a:pt x="11352" y="6160"/>
                    <a:pt x="11129" y="5450"/>
                  </a:cubicBezTo>
                  <a:cubicBezTo>
                    <a:pt x="10824" y="4635"/>
                    <a:pt x="10513" y="3831"/>
                    <a:pt x="10208" y="3016"/>
                  </a:cubicBezTo>
                  <a:cubicBezTo>
                    <a:pt x="10196" y="2957"/>
                    <a:pt x="10185" y="2898"/>
                    <a:pt x="10179" y="2840"/>
                  </a:cubicBezTo>
                  <a:lnTo>
                    <a:pt x="10179" y="2840"/>
                  </a:lnTo>
                  <a:lnTo>
                    <a:pt x="10308" y="2928"/>
                  </a:lnTo>
                  <a:cubicBezTo>
                    <a:pt x="10521" y="3025"/>
                    <a:pt x="10651" y="3082"/>
                    <a:pt x="10732" y="3082"/>
                  </a:cubicBezTo>
                  <a:cubicBezTo>
                    <a:pt x="10850" y="3082"/>
                    <a:pt x="10860" y="2958"/>
                    <a:pt x="10871" y="2658"/>
                  </a:cubicBezTo>
                  <a:lnTo>
                    <a:pt x="10871" y="1924"/>
                  </a:lnTo>
                  <a:lnTo>
                    <a:pt x="10871" y="1924"/>
                  </a:lnTo>
                  <a:cubicBezTo>
                    <a:pt x="11022" y="1907"/>
                    <a:pt x="11184" y="1895"/>
                    <a:pt x="11381" y="1878"/>
                  </a:cubicBezTo>
                  <a:lnTo>
                    <a:pt x="11381" y="1878"/>
                  </a:lnTo>
                  <a:cubicBezTo>
                    <a:pt x="11340" y="2159"/>
                    <a:pt x="11311" y="2400"/>
                    <a:pt x="11282" y="2640"/>
                  </a:cubicBezTo>
                  <a:cubicBezTo>
                    <a:pt x="11076" y="3420"/>
                    <a:pt x="11311" y="4136"/>
                    <a:pt x="11569" y="4858"/>
                  </a:cubicBezTo>
                  <a:cubicBezTo>
                    <a:pt x="11604" y="4946"/>
                    <a:pt x="11598" y="5045"/>
                    <a:pt x="11616" y="5139"/>
                  </a:cubicBezTo>
                  <a:cubicBezTo>
                    <a:pt x="11763" y="5151"/>
                    <a:pt x="11909" y="5151"/>
                    <a:pt x="12056" y="5157"/>
                  </a:cubicBezTo>
                  <a:cubicBezTo>
                    <a:pt x="12150" y="5163"/>
                    <a:pt x="12250" y="5163"/>
                    <a:pt x="12355" y="5174"/>
                  </a:cubicBezTo>
                  <a:cubicBezTo>
                    <a:pt x="12449" y="5174"/>
                    <a:pt x="12537" y="5163"/>
                    <a:pt x="12631" y="5163"/>
                  </a:cubicBezTo>
                  <a:cubicBezTo>
                    <a:pt x="12531" y="4832"/>
                    <a:pt x="12298" y="4745"/>
                    <a:pt x="11987" y="4745"/>
                  </a:cubicBezTo>
                  <a:cubicBezTo>
                    <a:pt x="11934" y="4745"/>
                    <a:pt x="11879" y="4748"/>
                    <a:pt x="11821" y="4752"/>
                  </a:cubicBezTo>
                  <a:cubicBezTo>
                    <a:pt x="11704" y="4347"/>
                    <a:pt x="11587" y="3937"/>
                    <a:pt x="11417" y="3368"/>
                  </a:cubicBezTo>
                  <a:lnTo>
                    <a:pt x="11417" y="3368"/>
                  </a:lnTo>
                  <a:cubicBezTo>
                    <a:pt x="11651" y="3467"/>
                    <a:pt x="11804" y="3491"/>
                    <a:pt x="11886" y="3579"/>
                  </a:cubicBezTo>
                  <a:cubicBezTo>
                    <a:pt x="12379" y="4119"/>
                    <a:pt x="12830" y="4688"/>
                    <a:pt x="13347" y="5204"/>
                  </a:cubicBezTo>
                  <a:cubicBezTo>
                    <a:pt x="13521" y="5384"/>
                    <a:pt x="13808" y="5452"/>
                    <a:pt x="14055" y="5565"/>
                  </a:cubicBezTo>
                  <a:lnTo>
                    <a:pt x="14055" y="5565"/>
                  </a:lnTo>
                  <a:cubicBezTo>
                    <a:pt x="13652" y="5153"/>
                    <a:pt x="13274" y="4706"/>
                    <a:pt x="12830" y="4336"/>
                  </a:cubicBezTo>
                  <a:cubicBezTo>
                    <a:pt x="12431" y="4001"/>
                    <a:pt x="12144" y="3608"/>
                    <a:pt x="11974" y="3127"/>
                  </a:cubicBezTo>
                  <a:cubicBezTo>
                    <a:pt x="12109" y="2869"/>
                    <a:pt x="12214" y="2634"/>
                    <a:pt x="12332" y="2405"/>
                  </a:cubicBezTo>
                  <a:cubicBezTo>
                    <a:pt x="12827" y="2596"/>
                    <a:pt x="13180" y="2684"/>
                    <a:pt x="13548" y="2684"/>
                  </a:cubicBezTo>
                  <a:cubicBezTo>
                    <a:pt x="13767" y="2684"/>
                    <a:pt x="13992" y="2653"/>
                    <a:pt x="14256" y="2593"/>
                  </a:cubicBezTo>
                  <a:cubicBezTo>
                    <a:pt x="13951" y="2179"/>
                    <a:pt x="13658" y="1793"/>
                    <a:pt x="13342" y="1369"/>
                  </a:cubicBezTo>
                  <a:lnTo>
                    <a:pt x="13342" y="1369"/>
                  </a:lnTo>
                  <a:cubicBezTo>
                    <a:pt x="13157" y="1377"/>
                    <a:pt x="12967" y="1392"/>
                    <a:pt x="12772" y="1402"/>
                  </a:cubicBezTo>
                  <a:cubicBezTo>
                    <a:pt x="13118" y="1743"/>
                    <a:pt x="13616" y="1836"/>
                    <a:pt x="13787" y="2347"/>
                  </a:cubicBezTo>
                  <a:cubicBezTo>
                    <a:pt x="13663" y="2377"/>
                    <a:pt x="13545" y="2391"/>
                    <a:pt x="13434" y="2391"/>
                  </a:cubicBezTo>
                  <a:cubicBezTo>
                    <a:pt x="12944" y="2391"/>
                    <a:pt x="12563" y="2123"/>
                    <a:pt x="12185" y="1807"/>
                  </a:cubicBezTo>
                  <a:cubicBezTo>
                    <a:pt x="12050" y="2153"/>
                    <a:pt x="11915" y="2482"/>
                    <a:pt x="11786" y="2804"/>
                  </a:cubicBezTo>
                  <a:cubicBezTo>
                    <a:pt x="11739" y="2787"/>
                    <a:pt x="11704" y="2781"/>
                    <a:pt x="11657" y="2769"/>
                  </a:cubicBezTo>
                  <a:cubicBezTo>
                    <a:pt x="11628" y="2429"/>
                    <a:pt x="11551" y="2095"/>
                    <a:pt x="11593" y="1760"/>
                  </a:cubicBezTo>
                  <a:cubicBezTo>
                    <a:pt x="11609" y="1623"/>
                    <a:pt x="11892" y="1399"/>
                    <a:pt x="11991" y="1399"/>
                  </a:cubicBezTo>
                  <a:cubicBezTo>
                    <a:pt x="11998" y="1399"/>
                    <a:pt x="12004" y="1400"/>
                    <a:pt x="12009" y="1402"/>
                  </a:cubicBezTo>
                  <a:cubicBezTo>
                    <a:pt x="12105" y="1447"/>
                    <a:pt x="12183" y="1466"/>
                    <a:pt x="12247" y="1466"/>
                  </a:cubicBezTo>
                  <a:cubicBezTo>
                    <a:pt x="12472" y="1466"/>
                    <a:pt x="12537" y="1236"/>
                    <a:pt x="12637" y="1044"/>
                  </a:cubicBezTo>
                  <a:lnTo>
                    <a:pt x="12637" y="1044"/>
                  </a:lnTo>
                  <a:cubicBezTo>
                    <a:pt x="12571" y="1052"/>
                    <a:pt x="12507" y="1057"/>
                    <a:pt x="12445" y="1057"/>
                  </a:cubicBezTo>
                  <a:cubicBezTo>
                    <a:pt x="12187" y="1057"/>
                    <a:pt x="11969" y="972"/>
                    <a:pt x="11851" y="669"/>
                  </a:cubicBezTo>
                  <a:cubicBezTo>
                    <a:pt x="11681" y="540"/>
                    <a:pt x="11510" y="411"/>
                    <a:pt x="11317" y="264"/>
                  </a:cubicBezTo>
                  <a:cubicBezTo>
                    <a:pt x="11420" y="191"/>
                    <a:pt x="11502" y="163"/>
                    <a:pt x="11569" y="163"/>
                  </a:cubicBezTo>
                  <a:cubicBezTo>
                    <a:pt x="11771" y="163"/>
                    <a:pt x="11842" y="422"/>
                    <a:pt x="11991" y="493"/>
                  </a:cubicBezTo>
                  <a:cubicBezTo>
                    <a:pt x="12191" y="681"/>
                    <a:pt x="12648" y="599"/>
                    <a:pt x="12637" y="1068"/>
                  </a:cubicBezTo>
                  <a:cubicBezTo>
                    <a:pt x="13006" y="910"/>
                    <a:pt x="13006" y="910"/>
                    <a:pt x="13030" y="352"/>
                  </a:cubicBezTo>
                  <a:cubicBezTo>
                    <a:pt x="13206" y="364"/>
                    <a:pt x="13382" y="370"/>
                    <a:pt x="13581" y="382"/>
                  </a:cubicBezTo>
                  <a:cubicBezTo>
                    <a:pt x="13526" y="679"/>
                    <a:pt x="13479" y="950"/>
                    <a:pt x="13430" y="1228"/>
                  </a:cubicBezTo>
                  <a:lnTo>
                    <a:pt x="13430" y="1228"/>
                  </a:lnTo>
                  <a:cubicBezTo>
                    <a:pt x="13626" y="1015"/>
                    <a:pt x="13829" y="791"/>
                    <a:pt x="14027" y="558"/>
                  </a:cubicBezTo>
                  <a:cubicBezTo>
                    <a:pt x="14115" y="458"/>
                    <a:pt x="14162" y="335"/>
                    <a:pt x="14227" y="217"/>
                  </a:cubicBezTo>
                  <a:cubicBezTo>
                    <a:pt x="13886" y="159"/>
                    <a:pt x="13558" y="82"/>
                    <a:pt x="13212" y="71"/>
                  </a:cubicBezTo>
                  <a:cubicBezTo>
                    <a:pt x="13160" y="64"/>
                    <a:pt x="13103" y="59"/>
                    <a:pt x="13046" y="59"/>
                  </a:cubicBezTo>
                  <a:cubicBezTo>
                    <a:pt x="12910" y="59"/>
                    <a:pt x="12770" y="84"/>
                    <a:pt x="12684" y="159"/>
                  </a:cubicBezTo>
                  <a:cubicBezTo>
                    <a:pt x="12567" y="251"/>
                    <a:pt x="12466" y="285"/>
                    <a:pt x="12364" y="285"/>
                  </a:cubicBezTo>
                  <a:cubicBezTo>
                    <a:pt x="12240" y="285"/>
                    <a:pt x="12116" y="234"/>
                    <a:pt x="11968" y="176"/>
                  </a:cubicBezTo>
                  <a:cubicBezTo>
                    <a:pt x="11760" y="96"/>
                    <a:pt x="11468" y="11"/>
                    <a:pt x="11251" y="11"/>
                  </a:cubicBezTo>
                  <a:cubicBezTo>
                    <a:pt x="11149" y="11"/>
                    <a:pt x="11064" y="30"/>
                    <a:pt x="11012" y="77"/>
                  </a:cubicBezTo>
                  <a:cubicBezTo>
                    <a:pt x="10809" y="263"/>
                    <a:pt x="10625" y="334"/>
                    <a:pt x="10450" y="334"/>
                  </a:cubicBezTo>
                  <a:cubicBezTo>
                    <a:pt x="10188" y="334"/>
                    <a:pt x="9946" y="176"/>
                    <a:pt x="968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23"/>
            <p:cNvSpPr/>
            <p:nvPr/>
          </p:nvSpPr>
          <p:spPr>
            <a:xfrm flipH="1">
              <a:off x="4050317" y="-55035"/>
              <a:ext cx="259262" cy="296463"/>
            </a:xfrm>
            <a:custGeom>
              <a:avLst/>
              <a:gdLst/>
              <a:ahLst/>
              <a:cxnLst/>
              <a:rect l="l" t="t" r="r" b="b"/>
              <a:pathLst>
                <a:path w="6119" h="6997" extrusionOk="0">
                  <a:moveTo>
                    <a:pt x="3098" y="1740"/>
                  </a:moveTo>
                  <a:cubicBezTo>
                    <a:pt x="3215" y="2444"/>
                    <a:pt x="3332" y="3154"/>
                    <a:pt x="3467" y="3858"/>
                  </a:cubicBezTo>
                  <a:cubicBezTo>
                    <a:pt x="3560" y="4390"/>
                    <a:pt x="3356" y="4785"/>
                    <a:pt x="2996" y="5128"/>
                  </a:cubicBezTo>
                  <a:lnTo>
                    <a:pt x="2996" y="5128"/>
                  </a:lnTo>
                  <a:cubicBezTo>
                    <a:pt x="2930" y="5106"/>
                    <a:pt x="2821" y="5089"/>
                    <a:pt x="2810" y="5055"/>
                  </a:cubicBezTo>
                  <a:cubicBezTo>
                    <a:pt x="2675" y="4445"/>
                    <a:pt x="2411" y="3858"/>
                    <a:pt x="2646" y="3207"/>
                  </a:cubicBezTo>
                  <a:cubicBezTo>
                    <a:pt x="2810" y="2732"/>
                    <a:pt x="2892" y="2227"/>
                    <a:pt x="3098" y="1740"/>
                  </a:cubicBezTo>
                  <a:close/>
                  <a:moveTo>
                    <a:pt x="2329" y="4409"/>
                  </a:moveTo>
                  <a:cubicBezTo>
                    <a:pt x="2534" y="4890"/>
                    <a:pt x="2763" y="5284"/>
                    <a:pt x="2394" y="5718"/>
                  </a:cubicBezTo>
                  <a:cubicBezTo>
                    <a:pt x="2394" y="5718"/>
                    <a:pt x="2394" y="5718"/>
                    <a:pt x="2394" y="5718"/>
                  </a:cubicBezTo>
                  <a:lnTo>
                    <a:pt x="2394" y="5718"/>
                  </a:lnTo>
                  <a:cubicBezTo>
                    <a:pt x="2288" y="5791"/>
                    <a:pt x="2171" y="5872"/>
                    <a:pt x="1959" y="6017"/>
                  </a:cubicBezTo>
                  <a:cubicBezTo>
                    <a:pt x="2006" y="5430"/>
                    <a:pt x="2159" y="4961"/>
                    <a:pt x="2329" y="4409"/>
                  </a:cubicBezTo>
                  <a:close/>
                  <a:moveTo>
                    <a:pt x="2153" y="3612"/>
                  </a:moveTo>
                  <a:lnTo>
                    <a:pt x="2153" y="3612"/>
                  </a:lnTo>
                  <a:cubicBezTo>
                    <a:pt x="1995" y="4568"/>
                    <a:pt x="1848" y="5377"/>
                    <a:pt x="1684" y="6334"/>
                  </a:cubicBezTo>
                  <a:cubicBezTo>
                    <a:pt x="1068" y="5260"/>
                    <a:pt x="1414" y="4468"/>
                    <a:pt x="2153" y="3612"/>
                  </a:cubicBezTo>
                  <a:close/>
                  <a:moveTo>
                    <a:pt x="893" y="1"/>
                  </a:moveTo>
                  <a:cubicBezTo>
                    <a:pt x="836" y="1"/>
                    <a:pt x="765" y="20"/>
                    <a:pt x="704" y="27"/>
                  </a:cubicBezTo>
                  <a:cubicBezTo>
                    <a:pt x="622" y="203"/>
                    <a:pt x="569" y="408"/>
                    <a:pt x="446" y="543"/>
                  </a:cubicBezTo>
                  <a:cubicBezTo>
                    <a:pt x="35" y="1013"/>
                    <a:pt x="0" y="1541"/>
                    <a:pt x="153" y="2116"/>
                  </a:cubicBezTo>
                  <a:cubicBezTo>
                    <a:pt x="417" y="3095"/>
                    <a:pt x="692" y="4075"/>
                    <a:pt x="968" y="5055"/>
                  </a:cubicBezTo>
                  <a:cubicBezTo>
                    <a:pt x="1121" y="5583"/>
                    <a:pt x="1267" y="6117"/>
                    <a:pt x="1426" y="6656"/>
                  </a:cubicBezTo>
                  <a:cubicBezTo>
                    <a:pt x="1467" y="6774"/>
                    <a:pt x="1531" y="6879"/>
                    <a:pt x="1590" y="6991"/>
                  </a:cubicBezTo>
                  <a:cubicBezTo>
                    <a:pt x="1643" y="6991"/>
                    <a:pt x="1690" y="6997"/>
                    <a:pt x="1742" y="6997"/>
                  </a:cubicBezTo>
                  <a:cubicBezTo>
                    <a:pt x="1819" y="6774"/>
                    <a:pt x="1895" y="6539"/>
                    <a:pt x="1977" y="6310"/>
                  </a:cubicBezTo>
                  <a:cubicBezTo>
                    <a:pt x="1964" y="6306"/>
                    <a:pt x="1951" y="6300"/>
                    <a:pt x="1937" y="6293"/>
                  </a:cubicBezTo>
                  <a:lnTo>
                    <a:pt x="1937" y="6293"/>
                  </a:lnTo>
                  <a:cubicBezTo>
                    <a:pt x="1950" y="6299"/>
                    <a:pt x="1964" y="6304"/>
                    <a:pt x="1977" y="6310"/>
                  </a:cubicBezTo>
                  <a:cubicBezTo>
                    <a:pt x="2244" y="6211"/>
                    <a:pt x="2448" y="6049"/>
                    <a:pt x="2412" y="5715"/>
                  </a:cubicBezTo>
                  <a:lnTo>
                    <a:pt x="2412" y="5715"/>
                  </a:lnTo>
                  <a:cubicBezTo>
                    <a:pt x="2776" y="5666"/>
                    <a:pt x="2925" y="5515"/>
                    <a:pt x="3001" y="5143"/>
                  </a:cubicBezTo>
                  <a:lnTo>
                    <a:pt x="3001" y="5143"/>
                  </a:lnTo>
                  <a:cubicBezTo>
                    <a:pt x="3048" y="5147"/>
                    <a:pt x="3102" y="5158"/>
                    <a:pt x="3146" y="5158"/>
                  </a:cubicBezTo>
                  <a:cubicBezTo>
                    <a:pt x="3171" y="5158"/>
                    <a:pt x="3193" y="5154"/>
                    <a:pt x="3209" y="5143"/>
                  </a:cubicBezTo>
                  <a:cubicBezTo>
                    <a:pt x="3942" y="4533"/>
                    <a:pt x="4676" y="3934"/>
                    <a:pt x="5380" y="3295"/>
                  </a:cubicBezTo>
                  <a:cubicBezTo>
                    <a:pt x="5561" y="3125"/>
                    <a:pt x="5679" y="2855"/>
                    <a:pt x="5773" y="2614"/>
                  </a:cubicBezTo>
                  <a:cubicBezTo>
                    <a:pt x="6119" y="1764"/>
                    <a:pt x="5966" y="890"/>
                    <a:pt x="5872" y="15"/>
                  </a:cubicBezTo>
                  <a:lnTo>
                    <a:pt x="5872" y="15"/>
                  </a:lnTo>
                  <a:cubicBezTo>
                    <a:pt x="5635" y="136"/>
                    <a:pt x="5519" y="194"/>
                    <a:pt x="5400" y="194"/>
                  </a:cubicBezTo>
                  <a:cubicBezTo>
                    <a:pt x="5287" y="194"/>
                    <a:pt x="5171" y="142"/>
                    <a:pt x="4945" y="39"/>
                  </a:cubicBezTo>
                  <a:lnTo>
                    <a:pt x="4945" y="39"/>
                  </a:lnTo>
                  <a:cubicBezTo>
                    <a:pt x="5069" y="391"/>
                    <a:pt x="5174" y="678"/>
                    <a:pt x="5274" y="972"/>
                  </a:cubicBezTo>
                  <a:cubicBezTo>
                    <a:pt x="5380" y="1265"/>
                    <a:pt x="5509" y="1558"/>
                    <a:pt x="5567" y="1863"/>
                  </a:cubicBezTo>
                  <a:cubicBezTo>
                    <a:pt x="5679" y="2415"/>
                    <a:pt x="5468" y="2843"/>
                    <a:pt x="4940" y="3148"/>
                  </a:cubicBezTo>
                  <a:cubicBezTo>
                    <a:pt x="4676" y="2057"/>
                    <a:pt x="4394" y="978"/>
                    <a:pt x="3807" y="15"/>
                  </a:cubicBezTo>
                  <a:lnTo>
                    <a:pt x="3807" y="15"/>
                  </a:lnTo>
                  <a:cubicBezTo>
                    <a:pt x="4089" y="1212"/>
                    <a:pt x="4582" y="2356"/>
                    <a:pt x="4652" y="3623"/>
                  </a:cubicBezTo>
                  <a:cubicBezTo>
                    <a:pt x="4365" y="3864"/>
                    <a:pt x="4083" y="4104"/>
                    <a:pt x="3807" y="4327"/>
                  </a:cubicBezTo>
                  <a:cubicBezTo>
                    <a:pt x="3590" y="3195"/>
                    <a:pt x="3385" y="2110"/>
                    <a:pt x="3180" y="1013"/>
                  </a:cubicBezTo>
                  <a:cubicBezTo>
                    <a:pt x="2968" y="919"/>
                    <a:pt x="2763" y="825"/>
                    <a:pt x="2546" y="731"/>
                  </a:cubicBezTo>
                  <a:cubicBezTo>
                    <a:pt x="2452" y="1030"/>
                    <a:pt x="2352" y="1324"/>
                    <a:pt x="2247" y="1617"/>
                  </a:cubicBezTo>
                  <a:cubicBezTo>
                    <a:pt x="2376" y="1476"/>
                    <a:pt x="2493" y="1335"/>
                    <a:pt x="2611" y="1206"/>
                  </a:cubicBezTo>
                  <a:lnTo>
                    <a:pt x="2611" y="1206"/>
                  </a:lnTo>
                  <a:cubicBezTo>
                    <a:pt x="2728" y="1834"/>
                    <a:pt x="2699" y="2209"/>
                    <a:pt x="2411" y="2679"/>
                  </a:cubicBezTo>
                  <a:cubicBezTo>
                    <a:pt x="2006" y="3342"/>
                    <a:pt x="1590" y="3993"/>
                    <a:pt x="1162" y="4650"/>
                  </a:cubicBezTo>
                  <a:cubicBezTo>
                    <a:pt x="681" y="4192"/>
                    <a:pt x="921" y="3705"/>
                    <a:pt x="1091" y="3224"/>
                  </a:cubicBezTo>
                  <a:lnTo>
                    <a:pt x="1091" y="3224"/>
                  </a:lnTo>
                  <a:cubicBezTo>
                    <a:pt x="980" y="3242"/>
                    <a:pt x="868" y="3265"/>
                    <a:pt x="769" y="3289"/>
                  </a:cubicBezTo>
                  <a:cubicBezTo>
                    <a:pt x="223" y="1969"/>
                    <a:pt x="487" y="1177"/>
                    <a:pt x="1942" y="145"/>
                  </a:cubicBezTo>
                  <a:cubicBezTo>
                    <a:pt x="1853" y="126"/>
                    <a:pt x="1758" y="81"/>
                    <a:pt x="1678" y="81"/>
                  </a:cubicBezTo>
                  <a:cubicBezTo>
                    <a:pt x="1657" y="81"/>
                    <a:pt x="1637" y="84"/>
                    <a:pt x="1619" y="92"/>
                  </a:cubicBezTo>
                  <a:cubicBezTo>
                    <a:pt x="1449" y="156"/>
                    <a:pt x="1308" y="291"/>
                    <a:pt x="1162" y="391"/>
                  </a:cubicBezTo>
                  <a:cubicBezTo>
                    <a:pt x="1085" y="420"/>
                    <a:pt x="1003" y="444"/>
                    <a:pt x="921" y="473"/>
                  </a:cubicBezTo>
                  <a:lnTo>
                    <a:pt x="968" y="233"/>
                  </a:lnTo>
                  <a:cubicBezTo>
                    <a:pt x="1028" y="43"/>
                    <a:pt x="976" y="1"/>
                    <a:pt x="8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23"/>
            <p:cNvSpPr/>
            <p:nvPr/>
          </p:nvSpPr>
          <p:spPr>
            <a:xfrm flipH="1">
              <a:off x="3838299" y="134019"/>
              <a:ext cx="254813" cy="700715"/>
            </a:xfrm>
            <a:custGeom>
              <a:avLst/>
              <a:gdLst/>
              <a:ahLst/>
              <a:cxnLst/>
              <a:rect l="l" t="t" r="r" b="b"/>
              <a:pathLst>
                <a:path w="6014" h="16538" extrusionOk="0">
                  <a:moveTo>
                    <a:pt x="5838" y="0"/>
                  </a:moveTo>
                  <a:cubicBezTo>
                    <a:pt x="5163" y="581"/>
                    <a:pt x="4811" y="1338"/>
                    <a:pt x="4635" y="2194"/>
                  </a:cubicBezTo>
                  <a:cubicBezTo>
                    <a:pt x="4541" y="2669"/>
                    <a:pt x="4430" y="3145"/>
                    <a:pt x="4266" y="3608"/>
                  </a:cubicBezTo>
                  <a:cubicBezTo>
                    <a:pt x="3837" y="4869"/>
                    <a:pt x="2998" y="5902"/>
                    <a:pt x="2242" y="6975"/>
                  </a:cubicBezTo>
                  <a:cubicBezTo>
                    <a:pt x="1262" y="8360"/>
                    <a:pt x="130" y="9668"/>
                    <a:pt x="118" y="11522"/>
                  </a:cubicBezTo>
                  <a:cubicBezTo>
                    <a:pt x="100" y="12642"/>
                    <a:pt x="1" y="13757"/>
                    <a:pt x="347" y="14860"/>
                  </a:cubicBezTo>
                  <a:cubicBezTo>
                    <a:pt x="441" y="15159"/>
                    <a:pt x="499" y="15476"/>
                    <a:pt x="570" y="15781"/>
                  </a:cubicBezTo>
                  <a:cubicBezTo>
                    <a:pt x="699" y="16033"/>
                    <a:pt x="816" y="16286"/>
                    <a:pt x="939" y="16538"/>
                  </a:cubicBezTo>
                  <a:cubicBezTo>
                    <a:pt x="939" y="16538"/>
                    <a:pt x="953" y="16519"/>
                    <a:pt x="973" y="16519"/>
                  </a:cubicBezTo>
                  <a:cubicBezTo>
                    <a:pt x="975" y="16519"/>
                    <a:pt x="978" y="16520"/>
                    <a:pt x="980" y="16520"/>
                  </a:cubicBezTo>
                  <a:cubicBezTo>
                    <a:pt x="939" y="16244"/>
                    <a:pt x="892" y="15957"/>
                    <a:pt x="851" y="15670"/>
                  </a:cubicBezTo>
                  <a:cubicBezTo>
                    <a:pt x="998" y="15634"/>
                    <a:pt x="1115" y="15605"/>
                    <a:pt x="1262" y="15564"/>
                  </a:cubicBezTo>
                  <a:cubicBezTo>
                    <a:pt x="1274" y="15799"/>
                    <a:pt x="1297" y="16033"/>
                    <a:pt x="1315" y="16256"/>
                  </a:cubicBezTo>
                  <a:lnTo>
                    <a:pt x="1373" y="16256"/>
                  </a:lnTo>
                  <a:cubicBezTo>
                    <a:pt x="1491" y="15658"/>
                    <a:pt x="1614" y="15065"/>
                    <a:pt x="1731" y="14461"/>
                  </a:cubicBezTo>
                  <a:lnTo>
                    <a:pt x="1731" y="14461"/>
                  </a:lnTo>
                  <a:cubicBezTo>
                    <a:pt x="1596" y="14661"/>
                    <a:pt x="1409" y="14837"/>
                    <a:pt x="1332" y="15054"/>
                  </a:cubicBezTo>
                  <a:cubicBezTo>
                    <a:pt x="1250" y="15296"/>
                    <a:pt x="1115" y="15335"/>
                    <a:pt x="931" y="15335"/>
                  </a:cubicBezTo>
                  <a:cubicBezTo>
                    <a:pt x="879" y="15335"/>
                    <a:pt x="823" y="15332"/>
                    <a:pt x="763" y="15329"/>
                  </a:cubicBezTo>
                  <a:cubicBezTo>
                    <a:pt x="793" y="15083"/>
                    <a:pt x="816" y="14878"/>
                    <a:pt x="845" y="14672"/>
                  </a:cubicBezTo>
                  <a:lnTo>
                    <a:pt x="845" y="14672"/>
                  </a:lnTo>
                  <a:cubicBezTo>
                    <a:pt x="775" y="14696"/>
                    <a:pt x="705" y="14719"/>
                    <a:pt x="640" y="14743"/>
                  </a:cubicBezTo>
                  <a:cubicBezTo>
                    <a:pt x="206" y="14115"/>
                    <a:pt x="511" y="13552"/>
                    <a:pt x="775" y="12989"/>
                  </a:cubicBezTo>
                  <a:cubicBezTo>
                    <a:pt x="822" y="12901"/>
                    <a:pt x="822" y="12789"/>
                    <a:pt x="834" y="12695"/>
                  </a:cubicBezTo>
                  <a:lnTo>
                    <a:pt x="834" y="12695"/>
                  </a:lnTo>
                  <a:cubicBezTo>
                    <a:pt x="716" y="12795"/>
                    <a:pt x="599" y="12901"/>
                    <a:pt x="447" y="13030"/>
                  </a:cubicBezTo>
                  <a:cubicBezTo>
                    <a:pt x="388" y="12490"/>
                    <a:pt x="259" y="11933"/>
                    <a:pt x="593" y="11399"/>
                  </a:cubicBezTo>
                  <a:cubicBezTo>
                    <a:pt x="652" y="11311"/>
                    <a:pt x="705" y="11141"/>
                    <a:pt x="658" y="11064"/>
                  </a:cubicBezTo>
                  <a:cubicBezTo>
                    <a:pt x="323" y="10531"/>
                    <a:pt x="611" y="10067"/>
                    <a:pt x="851" y="9645"/>
                  </a:cubicBezTo>
                  <a:cubicBezTo>
                    <a:pt x="1227" y="8999"/>
                    <a:pt x="1637" y="8366"/>
                    <a:pt x="2077" y="7762"/>
                  </a:cubicBezTo>
                  <a:cubicBezTo>
                    <a:pt x="2236" y="7539"/>
                    <a:pt x="2500" y="7386"/>
                    <a:pt x="2735" y="7216"/>
                  </a:cubicBezTo>
                  <a:cubicBezTo>
                    <a:pt x="2928" y="7075"/>
                    <a:pt x="3133" y="6958"/>
                    <a:pt x="3327" y="6835"/>
                  </a:cubicBezTo>
                  <a:cubicBezTo>
                    <a:pt x="3151" y="6829"/>
                    <a:pt x="2975" y="6811"/>
                    <a:pt x="2752" y="6799"/>
                  </a:cubicBezTo>
                  <a:cubicBezTo>
                    <a:pt x="3257" y="6060"/>
                    <a:pt x="3614" y="5239"/>
                    <a:pt x="4377" y="4723"/>
                  </a:cubicBezTo>
                  <a:cubicBezTo>
                    <a:pt x="4442" y="4682"/>
                    <a:pt x="4459" y="4576"/>
                    <a:pt x="4500" y="4494"/>
                  </a:cubicBezTo>
                  <a:cubicBezTo>
                    <a:pt x="4453" y="4418"/>
                    <a:pt x="4330" y="4306"/>
                    <a:pt x="4354" y="4259"/>
                  </a:cubicBezTo>
                  <a:cubicBezTo>
                    <a:pt x="4559" y="3772"/>
                    <a:pt x="4788" y="3291"/>
                    <a:pt x="5040" y="2775"/>
                  </a:cubicBezTo>
                  <a:cubicBezTo>
                    <a:pt x="4794" y="2218"/>
                    <a:pt x="4987" y="1660"/>
                    <a:pt x="5627" y="1220"/>
                  </a:cubicBezTo>
                  <a:cubicBezTo>
                    <a:pt x="5580" y="1168"/>
                    <a:pt x="5539" y="1121"/>
                    <a:pt x="5492" y="1074"/>
                  </a:cubicBezTo>
                  <a:cubicBezTo>
                    <a:pt x="5312" y="830"/>
                    <a:pt x="5505" y="758"/>
                    <a:pt x="5663" y="672"/>
                  </a:cubicBezTo>
                  <a:lnTo>
                    <a:pt x="5663" y="672"/>
                  </a:lnTo>
                  <a:cubicBezTo>
                    <a:pt x="5662" y="673"/>
                    <a:pt x="5662" y="674"/>
                    <a:pt x="5662" y="675"/>
                  </a:cubicBezTo>
                  <a:lnTo>
                    <a:pt x="5668" y="669"/>
                  </a:lnTo>
                  <a:lnTo>
                    <a:pt x="5668" y="669"/>
                  </a:lnTo>
                  <a:cubicBezTo>
                    <a:pt x="5666" y="670"/>
                    <a:pt x="5664" y="671"/>
                    <a:pt x="5663" y="672"/>
                  </a:cubicBezTo>
                  <a:lnTo>
                    <a:pt x="5663" y="672"/>
                  </a:lnTo>
                  <a:cubicBezTo>
                    <a:pt x="5691" y="569"/>
                    <a:pt x="5724" y="462"/>
                    <a:pt x="5811" y="462"/>
                  </a:cubicBezTo>
                  <a:cubicBezTo>
                    <a:pt x="5848" y="462"/>
                    <a:pt x="5895" y="481"/>
                    <a:pt x="5955" y="528"/>
                  </a:cubicBezTo>
                  <a:cubicBezTo>
                    <a:pt x="5967" y="399"/>
                    <a:pt x="5990" y="270"/>
                    <a:pt x="6014" y="141"/>
                  </a:cubicBezTo>
                  <a:cubicBezTo>
                    <a:pt x="5955" y="94"/>
                    <a:pt x="5897" y="47"/>
                    <a:pt x="583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23"/>
            <p:cNvSpPr/>
            <p:nvPr/>
          </p:nvSpPr>
          <p:spPr>
            <a:xfrm flipH="1">
              <a:off x="2784390" y="180245"/>
              <a:ext cx="671141" cy="409930"/>
            </a:xfrm>
            <a:custGeom>
              <a:avLst/>
              <a:gdLst/>
              <a:ahLst/>
              <a:cxnLst/>
              <a:rect l="l" t="t" r="r" b="b"/>
              <a:pathLst>
                <a:path w="15840" h="9675" extrusionOk="0">
                  <a:moveTo>
                    <a:pt x="12" y="0"/>
                  </a:moveTo>
                  <a:lnTo>
                    <a:pt x="0" y="18"/>
                  </a:lnTo>
                  <a:cubicBezTo>
                    <a:pt x="11" y="21"/>
                    <a:pt x="21" y="25"/>
                    <a:pt x="32" y="28"/>
                  </a:cubicBezTo>
                  <a:lnTo>
                    <a:pt x="32" y="28"/>
                  </a:lnTo>
                  <a:cubicBezTo>
                    <a:pt x="26" y="18"/>
                    <a:pt x="19" y="9"/>
                    <a:pt x="12" y="0"/>
                  </a:cubicBezTo>
                  <a:close/>
                  <a:moveTo>
                    <a:pt x="4258" y="1104"/>
                  </a:moveTo>
                  <a:cubicBezTo>
                    <a:pt x="4394" y="1104"/>
                    <a:pt x="4535" y="1110"/>
                    <a:pt x="4682" y="1121"/>
                  </a:cubicBezTo>
                  <a:cubicBezTo>
                    <a:pt x="3813" y="1694"/>
                    <a:pt x="3040" y="1990"/>
                    <a:pt x="2448" y="1990"/>
                  </a:cubicBezTo>
                  <a:cubicBezTo>
                    <a:pt x="2149" y="1990"/>
                    <a:pt x="1897" y="1914"/>
                    <a:pt x="1702" y="1760"/>
                  </a:cubicBezTo>
                  <a:cubicBezTo>
                    <a:pt x="2788" y="1300"/>
                    <a:pt x="3460" y="1104"/>
                    <a:pt x="4258" y="1104"/>
                  </a:cubicBezTo>
                  <a:close/>
                  <a:moveTo>
                    <a:pt x="6245" y="1171"/>
                  </a:moveTo>
                  <a:cubicBezTo>
                    <a:pt x="6745" y="1171"/>
                    <a:pt x="7262" y="1276"/>
                    <a:pt x="7867" y="1496"/>
                  </a:cubicBezTo>
                  <a:cubicBezTo>
                    <a:pt x="7462" y="1631"/>
                    <a:pt x="7052" y="1754"/>
                    <a:pt x="6641" y="1901"/>
                  </a:cubicBezTo>
                  <a:cubicBezTo>
                    <a:pt x="6049" y="2106"/>
                    <a:pt x="5462" y="2365"/>
                    <a:pt x="4864" y="2546"/>
                  </a:cubicBezTo>
                  <a:cubicBezTo>
                    <a:pt x="4550" y="2643"/>
                    <a:pt x="4239" y="2698"/>
                    <a:pt x="3929" y="2698"/>
                  </a:cubicBezTo>
                  <a:cubicBezTo>
                    <a:pt x="3502" y="2698"/>
                    <a:pt x="3077" y="2593"/>
                    <a:pt x="2652" y="2341"/>
                  </a:cubicBezTo>
                  <a:cubicBezTo>
                    <a:pt x="3338" y="2048"/>
                    <a:pt x="3972" y="1772"/>
                    <a:pt x="4629" y="1514"/>
                  </a:cubicBezTo>
                  <a:cubicBezTo>
                    <a:pt x="5207" y="1288"/>
                    <a:pt x="5717" y="1171"/>
                    <a:pt x="6245" y="1171"/>
                  </a:cubicBezTo>
                  <a:close/>
                  <a:moveTo>
                    <a:pt x="8841" y="1578"/>
                  </a:moveTo>
                  <a:cubicBezTo>
                    <a:pt x="9268" y="1578"/>
                    <a:pt x="9722" y="1683"/>
                    <a:pt x="10255" y="1895"/>
                  </a:cubicBezTo>
                  <a:cubicBezTo>
                    <a:pt x="10055" y="1960"/>
                    <a:pt x="9973" y="1989"/>
                    <a:pt x="9885" y="2018"/>
                  </a:cubicBezTo>
                  <a:cubicBezTo>
                    <a:pt x="8999" y="2341"/>
                    <a:pt x="8119" y="2711"/>
                    <a:pt x="7216" y="2981"/>
                  </a:cubicBezTo>
                  <a:cubicBezTo>
                    <a:pt x="6818" y="3099"/>
                    <a:pt x="6413" y="3189"/>
                    <a:pt x="6008" y="3189"/>
                  </a:cubicBezTo>
                  <a:cubicBezTo>
                    <a:pt x="5589" y="3189"/>
                    <a:pt x="5169" y="3093"/>
                    <a:pt x="4752" y="2834"/>
                  </a:cubicBezTo>
                  <a:cubicBezTo>
                    <a:pt x="5832" y="2458"/>
                    <a:pt x="6905" y="2101"/>
                    <a:pt x="7984" y="1725"/>
                  </a:cubicBezTo>
                  <a:cubicBezTo>
                    <a:pt x="8268" y="1627"/>
                    <a:pt x="8548" y="1578"/>
                    <a:pt x="8841" y="1578"/>
                  </a:cubicBezTo>
                  <a:close/>
                  <a:moveTo>
                    <a:pt x="10909" y="2102"/>
                  </a:moveTo>
                  <a:cubicBezTo>
                    <a:pt x="11460" y="2102"/>
                    <a:pt x="11999" y="2272"/>
                    <a:pt x="12519" y="2711"/>
                  </a:cubicBezTo>
                  <a:cubicBezTo>
                    <a:pt x="11170" y="3069"/>
                    <a:pt x="9915" y="3444"/>
                    <a:pt x="8642" y="3731"/>
                  </a:cubicBezTo>
                  <a:cubicBezTo>
                    <a:pt x="7990" y="3890"/>
                    <a:pt x="7304" y="3902"/>
                    <a:pt x="6629" y="3966"/>
                  </a:cubicBezTo>
                  <a:cubicBezTo>
                    <a:pt x="6595" y="3970"/>
                    <a:pt x="6563" y="3972"/>
                    <a:pt x="6530" y="3972"/>
                  </a:cubicBezTo>
                  <a:cubicBezTo>
                    <a:pt x="6207" y="3972"/>
                    <a:pt x="5973" y="3785"/>
                    <a:pt x="5744" y="3432"/>
                  </a:cubicBezTo>
                  <a:lnTo>
                    <a:pt x="5744" y="3432"/>
                  </a:lnTo>
                  <a:cubicBezTo>
                    <a:pt x="5804" y="3435"/>
                    <a:pt x="5864" y="3436"/>
                    <a:pt x="5924" y="3436"/>
                  </a:cubicBezTo>
                  <a:cubicBezTo>
                    <a:pt x="7371" y="3436"/>
                    <a:pt x="8541" y="2705"/>
                    <a:pt x="9809" y="2294"/>
                  </a:cubicBezTo>
                  <a:cubicBezTo>
                    <a:pt x="10179" y="2175"/>
                    <a:pt x="10546" y="2102"/>
                    <a:pt x="10909" y="2102"/>
                  </a:cubicBezTo>
                  <a:close/>
                  <a:moveTo>
                    <a:pt x="1572" y="2054"/>
                  </a:moveTo>
                  <a:cubicBezTo>
                    <a:pt x="3033" y="2652"/>
                    <a:pt x="3309" y="3843"/>
                    <a:pt x="3544" y="5145"/>
                  </a:cubicBezTo>
                  <a:cubicBezTo>
                    <a:pt x="2405" y="4782"/>
                    <a:pt x="1784" y="4130"/>
                    <a:pt x="1760" y="2957"/>
                  </a:cubicBezTo>
                  <a:cubicBezTo>
                    <a:pt x="1760" y="2681"/>
                    <a:pt x="1649" y="2406"/>
                    <a:pt x="1572" y="2054"/>
                  </a:cubicBezTo>
                  <a:close/>
                  <a:moveTo>
                    <a:pt x="10935" y="5626"/>
                  </a:moveTo>
                  <a:lnTo>
                    <a:pt x="10976" y="5673"/>
                  </a:lnTo>
                  <a:cubicBezTo>
                    <a:pt x="10965" y="5685"/>
                    <a:pt x="10947" y="5708"/>
                    <a:pt x="10935" y="5708"/>
                  </a:cubicBezTo>
                  <a:cubicBezTo>
                    <a:pt x="10918" y="5703"/>
                    <a:pt x="10906" y="5679"/>
                    <a:pt x="10888" y="5662"/>
                  </a:cubicBezTo>
                  <a:cubicBezTo>
                    <a:pt x="10906" y="5650"/>
                    <a:pt x="10918" y="5644"/>
                    <a:pt x="10935" y="5626"/>
                  </a:cubicBezTo>
                  <a:close/>
                  <a:moveTo>
                    <a:pt x="11733" y="8812"/>
                  </a:moveTo>
                  <a:lnTo>
                    <a:pt x="11716" y="8824"/>
                  </a:lnTo>
                  <a:cubicBezTo>
                    <a:pt x="11721" y="8824"/>
                    <a:pt x="11726" y="8824"/>
                    <a:pt x="11731" y="8824"/>
                  </a:cubicBezTo>
                  <a:lnTo>
                    <a:pt x="11731" y="8824"/>
                  </a:lnTo>
                  <a:cubicBezTo>
                    <a:pt x="11732" y="8820"/>
                    <a:pt x="11733" y="8816"/>
                    <a:pt x="11733" y="8812"/>
                  </a:cubicBezTo>
                  <a:close/>
                  <a:moveTo>
                    <a:pt x="3133" y="2904"/>
                  </a:moveTo>
                  <a:cubicBezTo>
                    <a:pt x="3653" y="2904"/>
                    <a:pt x="3874" y="3277"/>
                    <a:pt x="4113" y="3626"/>
                  </a:cubicBezTo>
                  <a:cubicBezTo>
                    <a:pt x="4306" y="3902"/>
                    <a:pt x="4500" y="4166"/>
                    <a:pt x="4699" y="4435"/>
                  </a:cubicBezTo>
                  <a:cubicBezTo>
                    <a:pt x="4781" y="3949"/>
                    <a:pt x="4365" y="3673"/>
                    <a:pt x="4206" y="3286"/>
                  </a:cubicBezTo>
                  <a:cubicBezTo>
                    <a:pt x="4177" y="3233"/>
                    <a:pt x="4160" y="3186"/>
                    <a:pt x="4130" y="3133"/>
                  </a:cubicBezTo>
                  <a:lnTo>
                    <a:pt x="4324" y="3133"/>
                  </a:lnTo>
                  <a:cubicBezTo>
                    <a:pt x="5069" y="3280"/>
                    <a:pt x="5626" y="3655"/>
                    <a:pt x="5878" y="4459"/>
                  </a:cubicBezTo>
                  <a:cubicBezTo>
                    <a:pt x="5984" y="4347"/>
                    <a:pt x="6043" y="4283"/>
                    <a:pt x="6125" y="4195"/>
                  </a:cubicBezTo>
                  <a:cubicBezTo>
                    <a:pt x="6506" y="4494"/>
                    <a:pt x="6905" y="4805"/>
                    <a:pt x="7222" y="5051"/>
                  </a:cubicBezTo>
                  <a:cubicBezTo>
                    <a:pt x="7709" y="5104"/>
                    <a:pt x="8125" y="5128"/>
                    <a:pt x="8542" y="5210"/>
                  </a:cubicBezTo>
                  <a:cubicBezTo>
                    <a:pt x="8647" y="5222"/>
                    <a:pt x="8718" y="5415"/>
                    <a:pt x="8782" y="5532"/>
                  </a:cubicBezTo>
                  <a:cubicBezTo>
                    <a:pt x="9105" y="6072"/>
                    <a:pt x="9416" y="6618"/>
                    <a:pt x="9733" y="7157"/>
                  </a:cubicBezTo>
                  <a:cubicBezTo>
                    <a:pt x="9774" y="7105"/>
                    <a:pt x="9821" y="7064"/>
                    <a:pt x="9862" y="7011"/>
                  </a:cubicBezTo>
                  <a:cubicBezTo>
                    <a:pt x="9539" y="6448"/>
                    <a:pt x="9222" y="5884"/>
                    <a:pt x="8864" y="5245"/>
                  </a:cubicBezTo>
                  <a:cubicBezTo>
                    <a:pt x="9056" y="5213"/>
                    <a:pt x="9233" y="5195"/>
                    <a:pt x="9398" y="5195"/>
                  </a:cubicBezTo>
                  <a:cubicBezTo>
                    <a:pt x="9861" y="5195"/>
                    <a:pt x="10231" y="5335"/>
                    <a:pt x="10560" y="5685"/>
                  </a:cubicBezTo>
                  <a:cubicBezTo>
                    <a:pt x="10824" y="5972"/>
                    <a:pt x="11147" y="6195"/>
                    <a:pt x="11440" y="6453"/>
                  </a:cubicBezTo>
                  <a:cubicBezTo>
                    <a:pt x="11393" y="6336"/>
                    <a:pt x="11358" y="6213"/>
                    <a:pt x="11317" y="6096"/>
                  </a:cubicBezTo>
                  <a:lnTo>
                    <a:pt x="11182" y="5943"/>
                  </a:lnTo>
                  <a:cubicBezTo>
                    <a:pt x="11158" y="5884"/>
                    <a:pt x="11129" y="5826"/>
                    <a:pt x="11111" y="5767"/>
                  </a:cubicBezTo>
                  <a:lnTo>
                    <a:pt x="11111" y="5767"/>
                  </a:lnTo>
                  <a:cubicBezTo>
                    <a:pt x="11182" y="5791"/>
                    <a:pt x="11264" y="5802"/>
                    <a:pt x="11334" y="5820"/>
                  </a:cubicBezTo>
                  <a:cubicBezTo>
                    <a:pt x="11387" y="5861"/>
                    <a:pt x="11440" y="5914"/>
                    <a:pt x="11493" y="5955"/>
                  </a:cubicBezTo>
                  <a:cubicBezTo>
                    <a:pt x="11669" y="6072"/>
                    <a:pt x="11845" y="6195"/>
                    <a:pt x="12021" y="6313"/>
                  </a:cubicBezTo>
                  <a:cubicBezTo>
                    <a:pt x="11997" y="6090"/>
                    <a:pt x="11921" y="5902"/>
                    <a:pt x="11733" y="5620"/>
                  </a:cubicBezTo>
                  <a:cubicBezTo>
                    <a:pt x="12302" y="5562"/>
                    <a:pt x="12842" y="5509"/>
                    <a:pt x="13382" y="5450"/>
                  </a:cubicBezTo>
                  <a:cubicBezTo>
                    <a:pt x="13382" y="5415"/>
                    <a:pt x="13376" y="5380"/>
                    <a:pt x="13376" y="5339"/>
                  </a:cubicBezTo>
                  <a:lnTo>
                    <a:pt x="12889" y="5274"/>
                  </a:lnTo>
                  <a:cubicBezTo>
                    <a:pt x="12570" y="5344"/>
                    <a:pt x="12255" y="5377"/>
                    <a:pt x="11943" y="5377"/>
                  </a:cubicBezTo>
                  <a:cubicBezTo>
                    <a:pt x="11210" y="5377"/>
                    <a:pt x="10495" y="5196"/>
                    <a:pt x="9791" y="4887"/>
                  </a:cubicBezTo>
                  <a:cubicBezTo>
                    <a:pt x="10644" y="4624"/>
                    <a:pt x="11442" y="4119"/>
                    <a:pt x="12379" y="4119"/>
                  </a:cubicBezTo>
                  <a:cubicBezTo>
                    <a:pt x="12505" y="4119"/>
                    <a:pt x="12634" y="4128"/>
                    <a:pt x="12766" y="4148"/>
                  </a:cubicBezTo>
                  <a:cubicBezTo>
                    <a:pt x="12860" y="4160"/>
                    <a:pt x="12948" y="4195"/>
                    <a:pt x="13047" y="4224"/>
                  </a:cubicBezTo>
                  <a:cubicBezTo>
                    <a:pt x="13845" y="4430"/>
                    <a:pt x="14121" y="4940"/>
                    <a:pt x="13740" y="5509"/>
                  </a:cubicBezTo>
                  <a:cubicBezTo>
                    <a:pt x="14191" y="5838"/>
                    <a:pt x="14062" y="6360"/>
                    <a:pt x="14162" y="6817"/>
                  </a:cubicBezTo>
                  <a:cubicBezTo>
                    <a:pt x="14162" y="6823"/>
                    <a:pt x="13998" y="6876"/>
                    <a:pt x="13916" y="6905"/>
                  </a:cubicBezTo>
                  <a:cubicBezTo>
                    <a:pt x="14432" y="7333"/>
                    <a:pt x="14467" y="7973"/>
                    <a:pt x="14737" y="8636"/>
                  </a:cubicBezTo>
                  <a:cubicBezTo>
                    <a:pt x="14350" y="8442"/>
                    <a:pt x="14062" y="8313"/>
                    <a:pt x="13786" y="8172"/>
                  </a:cubicBezTo>
                  <a:lnTo>
                    <a:pt x="13786" y="8172"/>
                  </a:lnTo>
                  <a:cubicBezTo>
                    <a:pt x="13816" y="8243"/>
                    <a:pt x="13851" y="8313"/>
                    <a:pt x="13880" y="8384"/>
                  </a:cubicBezTo>
                  <a:cubicBezTo>
                    <a:pt x="13998" y="8524"/>
                    <a:pt x="14115" y="8671"/>
                    <a:pt x="14250" y="8829"/>
                  </a:cubicBezTo>
                  <a:cubicBezTo>
                    <a:pt x="14173" y="8899"/>
                    <a:pt x="14105" y="8923"/>
                    <a:pt x="14041" y="8923"/>
                  </a:cubicBezTo>
                  <a:cubicBezTo>
                    <a:pt x="13894" y="8923"/>
                    <a:pt x="13773" y="8794"/>
                    <a:pt x="13645" y="8794"/>
                  </a:cubicBezTo>
                  <a:cubicBezTo>
                    <a:pt x="13642" y="8794"/>
                    <a:pt x="13638" y="8794"/>
                    <a:pt x="13634" y="8794"/>
                  </a:cubicBezTo>
                  <a:cubicBezTo>
                    <a:pt x="13294" y="8700"/>
                    <a:pt x="12948" y="8612"/>
                    <a:pt x="12607" y="8518"/>
                  </a:cubicBezTo>
                  <a:cubicBezTo>
                    <a:pt x="12537" y="8618"/>
                    <a:pt x="12496" y="8788"/>
                    <a:pt x="12414" y="8800"/>
                  </a:cubicBezTo>
                  <a:cubicBezTo>
                    <a:pt x="12299" y="8824"/>
                    <a:pt x="12183" y="8829"/>
                    <a:pt x="12067" y="8829"/>
                  </a:cubicBezTo>
                  <a:cubicBezTo>
                    <a:pt x="11955" y="8829"/>
                    <a:pt x="11843" y="8824"/>
                    <a:pt x="11731" y="8824"/>
                  </a:cubicBezTo>
                  <a:lnTo>
                    <a:pt x="11731" y="8824"/>
                  </a:lnTo>
                  <a:cubicBezTo>
                    <a:pt x="11697" y="9031"/>
                    <a:pt x="11610" y="9089"/>
                    <a:pt x="11497" y="9089"/>
                  </a:cubicBezTo>
                  <a:cubicBezTo>
                    <a:pt x="11406" y="9089"/>
                    <a:pt x="11299" y="9051"/>
                    <a:pt x="11188" y="9023"/>
                  </a:cubicBezTo>
                  <a:cubicBezTo>
                    <a:pt x="10542" y="8853"/>
                    <a:pt x="9967" y="8554"/>
                    <a:pt x="9422" y="8184"/>
                  </a:cubicBezTo>
                  <a:cubicBezTo>
                    <a:pt x="9369" y="8231"/>
                    <a:pt x="9328" y="8272"/>
                    <a:pt x="9275" y="8319"/>
                  </a:cubicBezTo>
                  <a:cubicBezTo>
                    <a:pt x="9809" y="8624"/>
                    <a:pt x="10355" y="8941"/>
                    <a:pt x="10853" y="9228"/>
                  </a:cubicBezTo>
                  <a:cubicBezTo>
                    <a:pt x="10505" y="9351"/>
                    <a:pt x="10145" y="9410"/>
                    <a:pt x="9789" y="9410"/>
                  </a:cubicBezTo>
                  <a:cubicBezTo>
                    <a:pt x="8657" y="9410"/>
                    <a:pt x="7561" y="8815"/>
                    <a:pt x="6981" y="7762"/>
                  </a:cubicBezTo>
                  <a:cubicBezTo>
                    <a:pt x="6846" y="7521"/>
                    <a:pt x="6805" y="7210"/>
                    <a:pt x="6735" y="6935"/>
                  </a:cubicBezTo>
                  <a:cubicBezTo>
                    <a:pt x="6659" y="6565"/>
                    <a:pt x="6688" y="6178"/>
                    <a:pt x="6453" y="5849"/>
                  </a:cubicBezTo>
                  <a:lnTo>
                    <a:pt x="6453" y="5849"/>
                  </a:lnTo>
                  <a:cubicBezTo>
                    <a:pt x="6377" y="6541"/>
                    <a:pt x="6553" y="7204"/>
                    <a:pt x="6706" y="7861"/>
                  </a:cubicBezTo>
                  <a:cubicBezTo>
                    <a:pt x="6723" y="7920"/>
                    <a:pt x="6747" y="7979"/>
                    <a:pt x="6758" y="8037"/>
                  </a:cubicBezTo>
                  <a:cubicBezTo>
                    <a:pt x="6688" y="8026"/>
                    <a:pt x="6612" y="8020"/>
                    <a:pt x="6541" y="8002"/>
                  </a:cubicBezTo>
                  <a:cubicBezTo>
                    <a:pt x="6225" y="7615"/>
                    <a:pt x="5855" y="7245"/>
                    <a:pt x="5609" y="6817"/>
                  </a:cubicBezTo>
                  <a:cubicBezTo>
                    <a:pt x="5427" y="6495"/>
                    <a:pt x="5403" y="6084"/>
                    <a:pt x="5309" y="5714"/>
                  </a:cubicBezTo>
                  <a:cubicBezTo>
                    <a:pt x="5186" y="5245"/>
                    <a:pt x="5174" y="4717"/>
                    <a:pt x="4676" y="4430"/>
                  </a:cubicBezTo>
                  <a:lnTo>
                    <a:pt x="4676" y="4430"/>
                  </a:lnTo>
                  <a:cubicBezTo>
                    <a:pt x="4817" y="4893"/>
                    <a:pt x="4963" y="5356"/>
                    <a:pt x="5081" y="5826"/>
                  </a:cubicBezTo>
                  <a:cubicBezTo>
                    <a:pt x="5109" y="5921"/>
                    <a:pt x="5030" y="6048"/>
                    <a:pt x="4997" y="6162"/>
                  </a:cubicBezTo>
                  <a:lnTo>
                    <a:pt x="4997" y="6162"/>
                  </a:lnTo>
                  <a:cubicBezTo>
                    <a:pt x="4593" y="5827"/>
                    <a:pt x="4188" y="5498"/>
                    <a:pt x="3767" y="5157"/>
                  </a:cubicBezTo>
                  <a:cubicBezTo>
                    <a:pt x="3849" y="4365"/>
                    <a:pt x="3250" y="3731"/>
                    <a:pt x="3121" y="2904"/>
                  </a:cubicBezTo>
                  <a:cubicBezTo>
                    <a:pt x="3125" y="2904"/>
                    <a:pt x="3129" y="2904"/>
                    <a:pt x="3133" y="2904"/>
                  </a:cubicBezTo>
                  <a:close/>
                  <a:moveTo>
                    <a:pt x="32" y="28"/>
                  </a:moveTo>
                  <a:cubicBezTo>
                    <a:pt x="68" y="81"/>
                    <a:pt x="97" y="141"/>
                    <a:pt x="147" y="171"/>
                  </a:cubicBezTo>
                  <a:cubicBezTo>
                    <a:pt x="833" y="634"/>
                    <a:pt x="1619" y="869"/>
                    <a:pt x="2411" y="1144"/>
                  </a:cubicBezTo>
                  <a:cubicBezTo>
                    <a:pt x="2218" y="1329"/>
                    <a:pt x="1995" y="1424"/>
                    <a:pt x="1737" y="1424"/>
                  </a:cubicBezTo>
                  <a:cubicBezTo>
                    <a:pt x="1635" y="1424"/>
                    <a:pt x="1527" y="1409"/>
                    <a:pt x="1414" y="1379"/>
                  </a:cubicBezTo>
                  <a:cubicBezTo>
                    <a:pt x="1238" y="1338"/>
                    <a:pt x="1062" y="1338"/>
                    <a:pt x="886" y="1314"/>
                  </a:cubicBezTo>
                  <a:lnTo>
                    <a:pt x="886" y="1314"/>
                  </a:lnTo>
                  <a:cubicBezTo>
                    <a:pt x="1361" y="1907"/>
                    <a:pt x="1584" y="2599"/>
                    <a:pt x="1502" y="3391"/>
                  </a:cubicBezTo>
                  <a:cubicBezTo>
                    <a:pt x="1373" y="3051"/>
                    <a:pt x="1267" y="2699"/>
                    <a:pt x="1109" y="2376"/>
                  </a:cubicBezTo>
                  <a:cubicBezTo>
                    <a:pt x="1033" y="2214"/>
                    <a:pt x="1062" y="1918"/>
                    <a:pt x="783" y="1918"/>
                  </a:cubicBezTo>
                  <a:cubicBezTo>
                    <a:pt x="759" y="1918"/>
                    <a:pt x="733" y="1920"/>
                    <a:pt x="704" y="1925"/>
                  </a:cubicBezTo>
                  <a:lnTo>
                    <a:pt x="1432" y="3972"/>
                  </a:lnTo>
                  <a:cubicBezTo>
                    <a:pt x="1737" y="4459"/>
                    <a:pt x="2147" y="4828"/>
                    <a:pt x="2669" y="5069"/>
                  </a:cubicBezTo>
                  <a:cubicBezTo>
                    <a:pt x="3151" y="5298"/>
                    <a:pt x="3620" y="5556"/>
                    <a:pt x="4107" y="5791"/>
                  </a:cubicBezTo>
                  <a:cubicBezTo>
                    <a:pt x="4399" y="5922"/>
                    <a:pt x="4702" y="6037"/>
                    <a:pt x="4995" y="6168"/>
                  </a:cubicBezTo>
                  <a:lnTo>
                    <a:pt x="4995" y="6168"/>
                  </a:lnTo>
                  <a:cubicBezTo>
                    <a:pt x="4994" y="6171"/>
                    <a:pt x="4993" y="6175"/>
                    <a:pt x="4993" y="6178"/>
                  </a:cubicBezTo>
                  <a:cubicBezTo>
                    <a:pt x="5010" y="6295"/>
                    <a:pt x="4987" y="6436"/>
                    <a:pt x="5045" y="6512"/>
                  </a:cubicBezTo>
                  <a:cubicBezTo>
                    <a:pt x="5521" y="7128"/>
                    <a:pt x="5966" y="7785"/>
                    <a:pt x="6518" y="8325"/>
                  </a:cubicBezTo>
                  <a:cubicBezTo>
                    <a:pt x="7193" y="8994"/>
                    <a:pt x="7979" y="9586"/>
                    <a:pt x="8982" y="9639"/>
                  </a:cubicBezTo>
                  <a:cubicBezTo>
                    <a:pt x="9160" y="9647"/>
                    <a:pt x="9339" y="9652"/>
                    <a:pt x="9519" y="9652"/>
                  </a:cubicBezTo>
                  <a:cubicBezTo>
                    <a:pt x="10260" y="9652"/>
                    <a:pt x="11002" y="9565"/>
                    <a:pt x="11692" y="9234"/>
                  </a:cubicBezTo>
                  <a:cubicBezTo>
                    <a:pt x="12068" y="9055"/>
                    <a:pt x="12438" y="8975"/>
                    <a:pt x="12813" y="8975"/>
                  </a:cubicBezTo>
                  <a:cubicBezTo>
                    <a:pt x="13098" y="8975"/>
                    <a:pt x="13386" y="9021"/>
                    <a:pt x="13681" y="9105"/>
                  </a:cubicBezTo>
                  <a:cubicBezTo>
                    <a:pt x="14344" y="9287"/>
                    <a:pt x="15007" y="9457"/>
                    <a:pt x="15840" y="9674"/>
                  </a:cubicBezTo>
                  <a:cubicBezTo>
                    <a:pt x="15570" y="9352"/>
                    <a:pt x="15406" y="9164"/>
                    <a:pt x="15241" y="8970"/>
                  </a:cubicBezTo>
                  <a:cubicBezTo>
                    <a:pt x="15190" y="8970"/>
                    <a:pt x="15136" y="8973"/>
                    <a:pt x="15083" y="8973"/>
                  </a:cubicBezTo>
                  <a:cubicBezTo>
                    <a:pt x="14913" y="8973"/>
                    <a:pt x="14749" y="8942"/>
                    <a:pt x="14696" y="8683"/>
                  </a:cubicBezTo>
                  <a:lnTo>
                    <a:pt x="15089" y="8683"/>
                  </a:lnTo>
                  <a:cubicBezTo>
                    <a:pt x="14942" y="8342"/>
                    <a:pt x="14801" y="7996"/>
                    <a:pt x="14655" y="7650"/>
                  </a:cubicBezTo>
                  <a:cubicBezTo>
                    <a:pt x="14561" y="7275"/>
                    <a:pt x="14461" y="6911"/>
                    <a:pt x="14408" y="6524"/>
                  </a:cubicBezTo>
                  <a:cubicBezTo>
                    <a:pt x="14279" y="5861"/>
                    <a:pt x="14197" y="5186"/>
                    <a:pt x="14033" y="4535"/>
                  </a:cubicBezTo>
                  <a:cubicBezTo>
                    <a:pt x="13916" y="4048"/>
                    <a:pt x="13798" y="3550"/>
                    <a:pt x="13370" y="3221"/>
                  </a:cubicBezTo>
                  <a:lnTo>
                    <a:pt x="13370" y="3221"/>
                  </a:lnTo>
                  <a:cubicBezTo>
                    <a:pt x="13423" y="3503"/>
                    <a:pt x="13493" y="3778"/>
                    <a:pt x="13558" y="4066"/>
                  </a:cubicBezTo>
                  <a:cubicBezTo>
                    <a:pt x="13552" y="4071"/>
                    <a:pt x="13532" y="4096"/>
                    <a:pt x="13520" y="4096"/>
                  </a:cubicBezTo>
                  <a:cubicBezTo>
                    <a:pt x="13519" y="4096"/>
                    <a:pt x="13518" y="4096"/>
                    <a:pt x="13517" y="4095"/>
                  </a:cubicBezTo>
                  <a:cubicBezTo>
                    <a:pt x="13145" y="3960"/>
                    <a:pt x="12784" y="3902"/>
                    <a:pt x="12429" y="3902"/>
                  </a:cubicBezTo>
                  <a:cubicBezTo>
                    <a:pt x="11770" y="3902"/>
                    <a:pt x="11130" y="4100"/>
                    <a:pt x="10478" y="4359"/>
                  </a:cubicBezTo>
                  <a:cubicBezTo>
                    <a:pt x="9838" y="4606"/>
                    <a:pt x="9128" y="4694"/>
                    <a:pt x="8436" y="4823"/>
                  </a:cubicBezTo>
                  <a:cubicBezTo>
                    <a:pt x="8348" y="4837"/>
                    <a:pt x="8262" y="4845"/>
                    <a:pt x="8177" y="4845"/>
                  </a:cubicBezTo>
                  <a:cubicBezTo>
                    <a:pt x="7727" y="4845"/>
                    <a:pt x="7319" y="4640"/>
                    <a:pt x="6870" y="4295"/>
                  </a:cubicBezTo>
                  <a:cubicBezTo>
                    <a:pt x="8548" y="4095"/>
                    <a:pt x="10061" y="3661"/>
                    <a:pt x="11563" y="3157"/>
                  </a:cubicBezTo>
                  <a:cubicBezTo>
                    <a:pt x="11779" y="3083"/>
                    <a:pt x="11995" y="3038"/>
                    <a:pt x="12212" y="3038"/>
                  </a:cubicBezTo>
                  <a:cubicBezTo>
                    <a:pt x="12443" y="3038"/>
                    <a:pt x="12674" y="3088"/>
                    <a:pt x="12906" y="3209"/>
                  </a:cubicBezTo>
                  <a:cubicBezTo>
                    <a:pt x="12953" y="3234"/>
                    <a:pt x="13008" y="3241"/>
                    <a:pt x="13067" y="3241"/>
                  </a:cubicBezTo>
                  <a:cubicBezTo>
                    <a:pt x="13164" y="3241"/>
                    <a:pt x="13272" y="3221"/>
                    <a:pt x="13370" y="3221"/>
                  </a:cubicBezTo>
                  <a:cubicBezTo>
                    <a:pt x="12877" y="2435"/>
                    <a:pt x="12167" y="1983"/>
                    <a:pt x="11264" y="1801"/>
                  </a:cubicBezTo>
                  <a:cubicBezTo>
                    <a:pt x="10712" y="1690"/>
                    <a:pt x="10173" y="1543"/>
                    <a:pt x="9633" y="1379"/>
                  </a:cubicBezTo>
                  <a:cubicBezTo>
                    <a:pt x="8246" y="966"/>
                    <a:pt x="6833" y="836"/>
                    <a:pt x="5409" y="836"/>
                  </a:cubicBezTo>
                  <a:cubicBezTo>
                    <a:pt x="5015" y="836"/>
                    <a:pt x="4620" y="846"/>
                    <a:pt x="4224" y="863"/>
                  </a:cubicBezTo>
                  <a:cubicBezTo>
                    <a:pt x="3976" y="873"/>
                    <a:pt x="3730" y="880"/>
                    <a:pt x="3485" y="880"/>
                  </a:cubicBezTo>
                  <a:cubicBezTo>
                    <a:pt x="2587" y="880"/>
                    <a:pt x="1718" y="777"/>
                    <a:pt x="892" y="311"/>
                  </a:cubicBezTo>
                  <a:cubicBezTo>
                    <a:pt x="632" y="170"/>
                    <a:pt x="322" y="116"/>
                    <a:pt x="32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23"/>
            <p:cNvSpPr/>
            <p:nvPr/>
          </p:nvSpPr>
          <p:spPr>
            <a:xfrm flipH="1">
              <a:off x="3865627" y="363410"/>
              <a:ext cx="217528" cy="322690"/>
            </a:xfrm>
            <a:custGeom>
              <a:avLst/>
              <a:gdLst/>
              <a:ahLst/>
              <a:cxnLst/>
              <a:rect l="l" t="t" r="r" b="b"/>
              <a:pathLst>
                <a:path w="5134" h="7616" extrusionOk="0">
                  <a:moveTo>
                    <a:pt x="4682" y="95"/>
                  </a:moveTo>
                  <a:lnTo>
                    <a:pt x="4670" y="107"/>
                  </a:lnTo>
                  <a:cubicBezTo>
                    <a:pt x="4674" y="106"/>
                    <a:pt x="4677" y="105"/>
                    <a:pt x="4681" y="104"/>
                  </a:cubicBezTo>
                  <a:lnTo>
                    <a:pt x="4681" y="104"/>
                  </a:lnTo>
                  <a:cubicBezTo>
                    <a:pt x="4681" y="101"/>
                    <a:pt x="4681" y="98"/>
                    <a:pt x="4682" y="95"/>
                  </a:cubicBezTo>
                  <a:close/>
                  <a:moveTo>
                    <a:pt x="3949" y="828"/>
                  </a:moveTo>
                  <a:lnTo>
                    <a:pt x="3943" y="834"/>
                  </a:lnTo>
                  <a:cubicBezTo>
                    <a:pt x="3944" y="835"/>
                    <a:pt x="3945" y="835"/>
                    <a:pt x="3946" y="836"/>
                  </a:cubicBezTo>
                  <a:lnTo>
                    <a:pt x="3946" y="836"/>
                  </a:lnTo>
                  <a:cubicBezTo>
                    <a:pt x="3947" y="833"/>
                    <a:pt x="3948" y="831"/>
                    <a:pt x="3949" y="828"/>
                  </a:cubicBezTo>
                  <a:close/>
                  <a:moveTo>
                    <a:pt x="3215" y="1268"/>
                  </a:moveTo>
                  <a:lnTo>
                    <a:pt x="3209" y="1274"/>
                  </a:lnTo>
                  <a:cubicBezTo>
                    <a:pt x="3210" y="1274"/>
                    <a:pt x="3210" y="1274"/>
                    <a:pt x="3210" y="1274"/>
                  </a:cubicBezTo>
                  <a:lnTo>
                    <a:pt x="3210" y="1274"/>
                  </a:lnTo>
                  <a:cubicBezTo>
                    <a:pt x="3212" y="1272"/>
                    <a:pt x="3214" y="1270"/>
                    <a:pt x="3215" y="1268"/>
                  </a:cubicBezTo>
                  <a:close/>
                  <a:moveTo>
                    <a:pt x="3358" y="4499"/>
                  </a:moveTo>
                  <a:cubicBezTo>
                    <a:pt x="3357" y="4501"/>
                    <a:pt x="3357" y="4504"/>
                    <a:pt x="3356" y="4506"/>
                  </a:cubicBezTo>
                  <a:lnTo>
                    <a:pt x="3362" y="4501"/>
                  </a:lnTo>
                  <a:cubicBezTo>
                    <a:pt x="3361" y="4500"/>
                    <a:pt x="3359" y="4499"/>
                    <a:pt x="3358" y="4499"/>
                  </a:cubicBezTo>
                  <a:close/>
                  <a:moveTo>
                    <a:pt x="3362" y="2553"/>
                  </a:moveTo>
                  <a:lnTo>
                    <a:pt x="3362" y="2553"/>
                  </a:lnTo>
                  <a:cubicBezTo>
                    <a:pt x="3297" y="2969"/>
                    <a:pt x="3057" y="3034"/>
                    <a:pt x="2863" y="3151"/>
                  </a:cubicBezTo>
                  <a:cubicBezTo>
                    <a:pt x="2746" y="3216"/>
                    <a:pt x="2640" y="3292"/>
                    <a:pt x="2523" y="3357"/>
                  </a:cubicBezTo>
                  <a:cubicBezTo>
                    <a:pt x="2470" y="3404"/>
                    <a:pt x="2417" y="3445"/>
                    <a:pt x="2365" y="3497"/>
                  </a:cubicBezTo>
                  <a:cubicBezTo>
                    <a:pt x="2183" y="3650"/>
                    <a:pt x="1995" y="3802"/>
                    <a:pt x="1807" y="3961"/>
                  </a:cubicBezTo>
                  <a:cubicBezTo>
                    <a:pt x="1655" y="4107"/>
                    <a:pt x="1508" y="4242"/>
                    <a:pt x="1356" y="4389"/>
                  </a:cubicBezTo>
                  <a:cubicBezTo>
                    <a:pt x="1303" y="4436"/>
                    <a:pt x="1250" y="4489"/>
                    <a:pt x="1203" y="4530"/>
                  </a:cubicBezTo>
                  <a:cubicBezTo>
                    <a:pt x="1097" y="4665"/>
                    <a:pt x="986" y="4800"/>
                    <a:pt x="880" y="4935"/>
                  </a:cubicBezTo>
                  <a:cubicBezTo>
                    <a:pt x="798" y="5081"/>
                    <a:pt x="716" y="5234"/>
                    <a:pt x="564" y="5527"/>
                  </a:cubicBezTo>
                  <a:cubicBezTo>
                    <a:pt x="487" y="5122"/>
                    <a:pt x="657" y="5017"/>
                    <a:pt x="804" y="4888"/>
                  </a:cubicBezTo>
                  <a:cubicBezTo>
                    <a:pt x="904" y="4735"/>
                    <a:pt x="1004" y="4577"/>
                    <a:pt x="1097" y="4413"/>
                  </a:cubicBezTo>
                  <a:cubicBezTo>
                    <a:pt x="1133" y="4360"/>
                    <a:pt x="1174" y="4319"/>
                    <a:pt x="1209" y="4266"/>
                  </a:cubicBezTo>
                  <a:cubicBezTo>
                    <a:pt x="1385" y="4143"/>
                    <a:pt x="1561" y="4008"/>
                    <a:pt x="1737" y="3885"/>
                  </a:cubicBezTo>
                  <a:cubicBezTo>
                    <a:pt x="1913" y="3709"/>
                    <a:pt x="2089" y="3527"/>
                    <a:pt x="2265" y="3345"/>
                  </a:cubicBezTo>
                  <a:cubicBezTo>
                    <a:pt x="2306" y="3304"/>
                    <a:pt x="2353" y="3274"/>
                    <a:pt x="2394" y="3239"/>
                  </a:cubicBezTo>
                  <a:cubicBezTo>
                    <a:pt x="2517" y="3151"/>
                    <a:pt x="2629" y="3069"/>
                    <a:pt x="2746" y="2993"/>
                  </a:cubicBezTo>
                  <a:cubicBezTo>
                    <a:pt x="2916" y="2876"/>
                    <a:pt x="3092" y="2746"/>
                    <a:pt x="3362" y="2553"/>
                  </a:cubicBezTo>
                  <a:close/>
                  <a:moveTo>
                    <a:pt x="1455" y="6114"/>
                  </a:moveTo>
                  <a:lnTo>
                    <a:pt x="1453" y="6116"/>
                  </a:lnTo>
                  <a:lnTo>
                    <a:pt x="1455" y="6114"/>
                  </a:lnTo>
                  <a:close/>
                  <a:moveTo>
                    <a:pt x="5057" y="1"/>
                  </a:moveTo>
                  <a:cubicBezTo>
                    <a:pt x="4932" y="35"/>
                    <a:pt x="4806" y="69"/>
                    <a:pt x="4681" y="104"/>
                  </a:cubicBezTo>
                  <a:lnTo>
                    <a:pt x="4681" y="104"/>
                  </a:lnTo>
                  <a:cubicBezTo>
                    <a:pt x="4617" y="566"/>
                    <a:pt x="4506" y="673"/>
                    <a:pt x="4097" y="687"/>
                  </a:cubicBezTo>
                  <a:lnTo>
                    <a:pt x="4097" y="687"/>
                  </a:lnTo>
                  <a:cubicBezTo>
                    <a:pt x="4097" y="685"/>
                    <a:pt x="4096" y="683"/>
                    <a:pt x="4095" y="681"/>
                  </a:cubicBezTo>
                  <a:lnTo>
                    <a:pt x="4095" y="681"/>
                  </a:lnTo>
                  <a:lnTo>
                    <a:pt x="4083" y="687"/>
                  </a:lnTo>
                  <a:cubicBezTo>
                    <a:pt x="4088" y="687"/>
                    <a:pt x="4093" y="687"/>
                    <a:pt x="4097" y="687"/>
                  </a:cubicBezTo>
                  <a:lnTo>
                    <a:pt x="4097" y="687"/>
                  </a:lnTo>
                  <a:cubicBezTo>
                    <a:pt x="4138" y="795"/>
                    <a:pt x="4139" y="866"/>
                    <a:pt x="4063" y="866"/>
                  </a:cubicBezTo>
                  <a:cubicBezTo>
                    <a:pt x="4035" y="866"/>
                    <a:pt x="3997" y="857"/>
                    <a:pt x="3946" y="836"/>
                  </a:cubicBezTo>
                  <a:lnTo>
                    <a:pt x="3946" y="836"/>
                  </a:lnTo>
                  <a:cubicBezTo>
                    <a:pt x="3835" y="1187"/>
                    <a:pt x="3731" y="1276"/>
                    <a:pt x="3335" y="1276"/>
                  </a:cubicBezTo>
                  <a:cubicBezTo>
                    <a:pt x="3297" y="1276"/>
                    <a:pt x="3255" y="1276"/>
                    <a:pt x="3210" y="1274"/>
                  </a:cubicBezTo>
                  <a:lnTo>
                    <a:pt x="3210" y="1274"/>
                  </a:lnTo>
                  <a:cubicBezTo>
                    <a:pt x="3165" y="1330"/>
                    <a:pt x="3114" y="1381"/>
                    <a:pt x="3063" y="1427"/>
                  </a:cubicBezTo>
                  <a:lnTo>
                    <a:pt x="3069" y="1421"/>
                  </a:lnTo>
                  <a:lnTo>
                    <a:pt x="3069" y="1421"/>
                  </a:lnTo>
                  <a:cubicBezTo>
                    <a:pt x="2875" y="1544"/>
                    <a:pt x="2670" y="1661"/>
                    <a:pt x="2476" y="1802"/>
                  </a:cubicBezTo>
                  <a:cubicBezTo>
                    <a:pt x="2247" y="1972"/>
                    <a:pt x="1977" y="2119"/>
                    <a:pt x="1819" y="2348"/>
                  </a:cubicBezTo>
                  <a:cubicBezTo>
                    <a:pt x="1379" y="2952"/>
                    <a:pt x="968" y="3580"/>
                    <a:pt x="593" y="4231"/>
                  </a:cubicBezTo>
                  <a:cubicBezTo>
                    <a:pt x="352" y="4665"/>
                    <a:pt x="65" y="5117"/>
                    <a:pt x="399" y="5650"/>
                  </a:cubicBezTo>
                  <a:cubicBezTo>
                    <a:pt x="446" y="5721"/>
                    <a:pt x="393" y="5885"/>
                    <a:pt x="335" y="5985"/>
                  </a:cubicBezTo>
                  <a:cubicBezTo>
                    <a:pt x="0" y="6519"/>
                    <a:pt x="135" y="7076"/>
                    <a:pt x="188" y="7616"/>
                  </a:cubicBezTo>
                  <a:cubicBezTo>
                    <a:pt x="335" y="7487"/>
                    <a:pt x="464" y="7381"/>
                    <a:pt x="575" y="7281"/>
                  </a:cubicBezTo>
                  <a:cubicBezTo>
                    <a:pt x="722" y="7088"/>
                    <a:pt x="869" y="6894"/>
                    <a:pt x="1015" y="6700"/>
                  </a:cubicBezTo>
                  <a:lnTo>
                    <a:pt x="1015" y="6700"/>
                  </a:lnTo>
                  <a:lnTo>
                    <a:pt x="1009" y="6706"/>
                  </a:lnTo>
                  <a:cubicBezTo>
                    <a:pt x="1115" y="6560"/>
                    <a:pt x="1209" y="6407"/>
                    <a:pt x="1309" y="6260"/>
                  </a:cubicBezTo>
                  <a:lnTo>
                    <a:pt x="1309" y="6260"/>
                  </a:lnTo>
                  <a:lnTo>
                    <a:pt x="1453" y="6116"/>
                  </a:lnTo>
                  <a:lnTo>
                    <a:pt x="1596" y="5973"/>
                  </a:lnTo>
                  <a:lnTo>
                    <a:pt x="1596" y="5973"/>
                  </a:lnTo>
                  <a:cubicBezTo>
                    <a:pt x="1848" y="5779"/>
                    <a:pt x="2089" y="5580"/>
                    <a:pt x="2335" y="5381"/>
                  </a:cubicBezTo>
                  <a:lnTo>
                    <a:pt x="2335" y="5381"/>
                  </a:lnTo>
                  <a:lnTo>
                    <a:pt x="2329" y="5386"/>
                  </a:lnTo>
                  <a:lnTo>
                    <a:pt x="2640" y="5234"/>
                  </a:lnTo>
                  <a:lnTo>
                    <a:pt x="2623" y="5240"/>
                  </a:lnTo>
                  <a:cubicBezTo>
                    <a:pt x="2674" y="5182"/>
                    <a:pt x="2726" y="5136"/>
                    <a:pt x="2773" y="5084"/>
                  </a:cubicBezTo>
                  <a:lnTo>
                    <a:pt x="2773" y="5084"/>
                  </a:lnTo>
                  <a:cubicBezTo>
                    <a:pt x="2830" y="5033"/>
                    <a:pt x="2882" y="4986"/>
                    <a:pt x="2934" y="4935"/>
                  </a:cubicBezTo>
                  <a:lnTo>
                    <a:pt x="2934" y="4935"/>
                  </a:lnTo>
                  <a:lnTo>
                    <a:pt x="2916" y="4946"/>
                  </a:lnTo>
                  <a:lnTo>
                    <a:pt x="2916" y="4946"/>
                  </a:lnTo>
                  <a:lnTo>
                    <a:pt x="3080" y="4788"/>
                  </a:lnTo>
                  <a:lnTo>
                    <a:pt x="3063" y="4800"/>
                  </a:lnTo>
                  <a:lnTo>
                    <a:pt x="3209" y="4653"/>
                  </a:lnTo>
                  <a:lnTo>
                    <a:pt x="3209" y="4653"/>
                  </a:lnTo>
                  <a:lnTo>
                    <a:pt x="3215" y="4647"/>
                  </a:lnTo>
                  <a:lnTo>
                    <a:pt x="3209" y="4653"/>
                  </a:lnTo>
                  <a:cubicBezTo>
                    <a:pt x="3167" y="4538"/>
                    <a:pt x="3174" y="4472"/>
                    <a:pt x="3249" y="4472"/>
                  </a:cubicBezTo>
                  <a:cubicBezTo>
                    <a:pt x="3276" y="4472"/>
                    <a:pt x="3312" y="4481"/>
                    <a:pt x="3358" y="4499"/>
                  </a:cubicBezTo>
                  <a:lnTo>
                    <a:pt x="3358" y="4499"/>
                  </a:lnTo>
                  <a:cubicBezTo>
                    <a:pt x="3391" y="4365"/>
                    <a:pt x="3387" y="4194"/>
                    <a:pt x="3473" y="4096"/>
                  </a:cubicBezTo>
                  <a:cubicBezTo>
                    <a:pt x="3907" y="3638"/>
                    <a:pt x="4007" y="3081"/>
                    <a:pt x="4083" y="2482"/>
                  </a:cubicBezTo>
                  <a:lnTo>
                    <a:pt x="4083" y="2482"/>
                  </a:lnTo>
                  <a:cubicBezTo>
                    <a:pt x="3872" y="2524"/>
                    <a:pt x="3708" y="2553"/>
                    <a:pt x="3444" y="2594"/>
                  </a:cubicBezTo>
                  <a:cubicBezTo>
                    <a:pt x="4823" y="1362"/>
                    <a:pt x="5134" y="852"/>
                    <a:pt x="505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23"/>
            <p:cNvSpPr/>
            <p:nvPr/>
          </p:nvSpPr>
          <p:spPr>
            <a:xfrm flipH="1">
              <a:off x="3871601" y="542888"/>
              <a:ext cx="213291" cy="215790"/>
            </a:xfrm>
            <a:custGeom>
              <a:avLst/>
              <a:gdLst/>
              <a:ahLst/>
              <a:cxnLst/>
              <a:rect l="l" t="t" r="r" b="b"/>
              <a:pathLst>
                <a:path w="5034" h="5093" extrusionOk="0">
                  <a:moveTo>
                    <a:pt x="2388" y="1139"/>
                  </a:moveTo>
                  <a:lnTo>
                    <a:pt x="2382" y="1145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387" y="1141"/>
                    <a:pt x="2387" y="1140"/>
                    <a:pt x="2388" y="1139"/>
                  </a:cubicBezTo>
                  <a:close/>
                  <a:moveTo>
                    <a:pt x="1508" y="1872"/>
                  </a:moveTo>
                  <a:lnTo>
                    <a:pt x="1502" y="1878"/>
                  </a:lnTo>
                  <a:cubicBezTo>
                    <a:pt x="1505" y="1879"/>
                    <a:pt x="1508" y="1881"/>
                    <a:pt x="1512" y="1882"/>
                  </a:cubicBezTo>
                  <a:lnTo>
                    <a:pt x="1512" y="1882"/>
                  </a:lnTo>
                  <a:cubicBezTo>
                    <a:pt x="1510" y="1879"/>
                    <a:pt x="1509" y="1875"/>
                    <a:pt x="1508" y="1872"/>
                  </a:cubicBezTo>
                  <a:close/>
                  <a:moveTo>
                    <a:pt x="1361" y="2019"/>
                  </a:moveTo>
                  <a:lnTo>
                    <a:pt x="1355" y="2024"/>
                  </a:lnTo>
                  <a:cubicBezTo>
                    <a:pt x="1359" y="2026"/>
                    <a:pt x="1362" y="2027"/>
                    <a:pt x="1364" y="2028"/>
                  </a:cubicBezTo>
                  <a:lnTo>
                    <a:pt x="1364" y="2028"/>
                  </a:lnTo>
                  <a:cubicBezTo>
                    <a:pt x="1363" y="2025"/>
                    <a:pt x="1362" y="2022"/>
                    <a:pt x="1361" y="2019"/>
                  </a:cubicBezTo>
                  <a:close/>
                  <a:moveTo>
                    <a:pt x="2957" y="2547"/>
                  </a:moveTo>
                  <a:cubicBezTo>
                    <a:pt x="2959" y="2551"/>
                    <a:pt x="2961" y="2555"/>
                    <a:pt x="2963" y="2558"/>
                  </a:cubicBezTo>
                  <a:lnTo>
                    <a:pt x="2963" y="2547"/>
                  </a:lnTo>
                  <a:close/>
                  <a:moveTo>
                    <a:pt x="2095" y="3339"/>
                  </a:moveTo>
                  <a:lnTo>
                    <a:pt x="2095" y="3339"/>
                  </a:lnTo>
                  <a:cubicBezTo>
                    <a:pt x="2092" y="3339"/>
                    <a:pt x="2090" y="3340"/>
                    <a:pt x="2087" y="3340"/>
                  </a:cubicBezTo>
                  <a:lnTo>
                    <a:pt x="2087" y="3340"/>
                  </a:lnTo>
                  <a:lnTo>
                    <a:pt x="2083" y="3344"/>
                  </a:lnTo>
                  <a:lnTo>
                    <a:pt x="2095" y="3339"/>
                  </a:lnTo>
                  <a:close/>
                  <a:moveTo>
                    <a:pt x="3825" y="1"/>
                  </a:moveTo>
                  <a:lnTo>
                    <a:pt x="3825" y="1"/>
                  </a:lnTo>
                  <a:cubicBezTo>
                    <a:pt x="3673" y="94"/>
                    <a:pt x="3538" y="182"/>
                    <a:pt x="3409" y="265"/>
                  </a:cubicBezTo>
                  <a:lnTo>
                    <a:pt x="3415" y="259"/>
                  </a:lnTo>
                  <a:lnTo>
                    <a:pt x="3262" y="411"/>
                  </a:lnTo>
                  <a:lnTo>
                    <a:pt x="3117" y="556"/>
                  </a:lnTo>
                  <a:lnTo>
                    <a:pt x="3122" y="551"/>
                  </a:lnTo>
                  <a:lnTo>
                    <a:pt x="2980" y="693"/>
                  </a:lnTo>
                  <a:lnTo>
                    <a:pt x="2980" y="693"/>
                  </a:lnTo>
                  <a:cubicBezTo>
                    <a:pt x="2922" y="740"/>
                    <a:pt x="2869" y="793"/>
                    <a:pt x="2822" y="845"/>
                  </a:cubicBezTo>
                  <a:lnTo>
                    <a:pt x="2828" y="839"/>
                  </a:lnTo>
                  <a:lnTo>
                    <a:pt x="2828" y="839"/>
                  </a:lnTo>
                  <a:cubicBezTo>
                    <a:pt x="2775" y="898"/>
                    <a:pt x="2722" y="945"/>
                    <a:pt x="2675" y="998"/>
                  </a:cubicBezTo>
                  <a:lnTo>
                    <a:pt x="2675" y="998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154" y="1588"/>
                    <a:pt x="2042" y="1677"/>
                    <a:pt x="1656" y="1730"/>
                  </a:cubicBezTo>
                  <a:lnTo>
                    <a:pt x="1656" y="1730"/>
                  </a:lnTo>
                  <a:cubicBezTo>
                    <a:pt x="1656" y="1729"/>
                    <a:pt x="1655" y="1727"/>
                    <a:pt x="1655" y="1725"/>
                  </a:cubicBezTo>
                  <a:lnTo>
                    <a:pt x="1655" y="1725"/>
                  </a:lnTo>
                  <a:lnTo>
                    <a:pt x="1649" y="1731"/>
                  </a:lnTo>
                  <a:cubicBezTo>
                    <a:pt x="1651" y="1731"/>
                    <a:pt x="1654" y="1730"/>
                    <a:pt x="1656" y="1730"/>
                  </a:cubicBezTo>
                  <a:lnTo>
                    <a:pt x="1656" y="1730"/>
                  </a:lnTo>
                  <a:cubicBezTo>
                    <a:pt x="1697" y="1842"/>
                    <a:pt x="1689" y="1909"/>
                    <a:pt x="1616" y="1909"/>
                  </a:cubicBezTo>
                  <a:cubicBezTo>
                    <a:pt x="1590" y="1909"/>
                    <a:pt x="1555" y="1900"/>
                    <a:pt x="1512" y="1882"/>
                  </a:cubicBezTo>
                  <a:lnTo>
                    <a:pt x="1512" y="1882"/>
                  </a:lnTo>
                  <a:cubicBezTo>
                    <a:pt x="1553" y="1999"/>
                    <a:pt x="1548" y="2061"/>
                    <a:pt x="1481" y="2061"/>
                  </a:cubicBezTo>
                  <a:cubicBezTo>
                    <a:pt x="1453" y="2061"/>
                    <a:pt x="1414" y="2050"/>
                    <a:pt x="1364" y="2028"/>
                  </a:cubicBezTo>
                  <a:lnTo>
                    <a:pt x="1364" y="2028"/>
                  </a:lnTo>
                  <a:cubicBezTo>
                    <a:pt x="1446" y="2290"/>
                    <a:pt x="1331" y="2427"/>
                    <a:pt x="1069" y="2464"/>
                  </a:cubicBezTo>
                  <a:lnTo>
                    <a:pt x="1069" y="2464"/>
                  </a:lnTo>
                  <a:cubicBezTo>
                    <a:pt x="1068" y="2462"/>
                    <a:pt x="1068" y="2460"/>
                    <a:pt x="1068" y="2459"/>
                  </a:cubicBezTo>
                  <a:lnTo>
                    <a:pt x="1068" y="2459"/>
                  </a:lnTo>
                  <a:lnTo>
                    <a:pt x="1062" y="2464"/>
                  </a:lnTo>
                  <a:cubicBezTo>
                    <a:pt x="1064" y="2464"/>
                    <a:pt x="1066" y="2464"/>
                    <a:pt x="1069" y="2464"/>
                  </a:cubicBezTo>
                  <a:lnTo>
                    <a:pt x="1069" y="2464"/>
                  </a:lnTo>
                  <a:cubicBezTo>
                    <a:pt x="1108" y="2805"/>
                    <a:pt x="974" y="3008"/>
                    <a:pt x="627" y="3051"/>
                  </a:cubicBezTo>
                  <a:lnTo>
                    <a:pt x="627" y="3051"/>
                  </a:lnTo>
                  <a:cubicBezTo>
                    <a:pt x="627" y="3049"/>
                    <a:pt x="628" y="3047"/>
                    <a:pt x="628" y="3045"/>
                  </a:cubicBezTo>
                  <a:lnTo>
                    <a:pt x="628" y="3045"/>
                  </a:lnTo>
                  <a:lnTo>
                    <a:pt x="622" y="3051"/>
                  </a:lnTo>
                  <a:cubicBezTo>
                    <a:pt x="624" y="3051"/>
                    <a:pt x="625" y="3051"/>
                    <a:pt x="627" y="3051"/>
                  </a:cubicBezTo>
                  <a:lnTo>
                    <a:pt x="627" y="3051"/>
                  </a:lnTo>
                  <a:cubicBezTo>
                    <a:pt x="605" y="3143"/>
                    <a:pt x="610" y="3252"/>
                    <a:pt x="569" y="3339"/>
                  </a:cubicBezTo>
                  <a:cubicBezTo>
                    <a:pt x="305" y="3908"/>
                    <a:pt x="0" y="4465"/>
                    <a:pt x="429" y="5093"/>
                  </a:cubicBezTo>
                  <a:cubicBezTo>
                    <a:pt x="487" y="5071"/>
                    <a:pt x="556" y="5050"/>
                    <a:pt x="617" y="5028"/>
                  </a:cubicBezTo>
                  <a:lnTo>
                    <a:pt x="617" y="5028"/>
                  </a:lnTo>
                  <a:cubicBezTo>
                    <a:pt x="617" y="5032"/>
                    <a:pt x="616" y="5036"/>
                    <a:pt x="616" y="5040"/>
                  </a:cubicBezTo>
                  <a:lnTo>
                    <a:pt x="634" y="5022"/>
                  </a:lnTo>
                  <a:lnTo>
                    <a:pt x="634" y="5022"/>
                  </a:lnTo>
                  <a:cubicBezTo>
                    <a:pt x="628" y="5024"/>
                    <a:pt x="623" y="5026"/>
                    <a:pt x="617" y="5028"/>
                  </a:cubicBezTo>
                  <a:lnTo>
                    <a:pt x="617" y="5028"/>
                  </a:lnTo>
                  <a:cubicBezTo>
                    <a:pt x="627" y="4801"/>
                    <a:pt x="594" y="4555"/>
                    <a:pt x="911" y="4514"/>
                  </a:cubicBezTo>
                  <a:lnTo>
                    <a:pt x="911" y="4514"/>
                  </a:lnTo>
                  <a:cubicBezTo>
                    <a:pt x="910" y="4515"/>
                    <a:pt x="910" y="4516"/>
                    <a:pt x="910" y="4518"/>
                  </a:cubicBezTo>
                  <a:lnTo>
                    <a:pt x="927" y="4512"/>
                  </a:lnTo>
                  <a:lnTo>
                    <a:pt x="927" y="4512"/>
                  </a:lnTo>
                  <a:cubicBezTo>
                    <a:pt x="922" y="4512"/>
                    <a:pt x="916" y="4513"/>
                    <a:pt x="911" y="4514"/>
                  </a:cubicBezTo>
                  <a:lnTo>
                    <a:pt x="911" y="4514"/>
                  </a:lnTo>
                  <a:cubicBezTo>
                    <a:pt x="1069" y="3891"/>
                    <a:pt x="1459" y="3494"/>
                    <a:pt x="2087" y="3340"/>
                  </a:cubicBezTo>
                  <a:lnTo>
                    <a:pt x="2087" y="3340"/>
                  </a:lnTo>
                  <a:lnTo>
                    <a:pt x="2241" y="3192"/>
                  </a:lnTo>
                  <a:lnTo>
                    <a:pt x="2394" y="3034"/>
                  </a:lnTo>
                  <a:lnTo>
                    <a:pt x="2388" y="3045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82" y="2748"/>
                    <a:pt x="2681" y="2750"/>
                    <a:pt x="2681" y="2752"/>
                  </a:cubicBezTo>
                  <a:lnTo>
                    <a:pt x="2687" y="2740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90" y="2644"/>
                    <a:pt x="2708" y="2552"/>
                    <a:pt x="2786" y="2552"/>
                  </a:cubicBezTo>
                  <a:cubicBezTo>
                    <a:pt x="2818" y="2552"/>
                    <a:pt x="2860" y="2568"/>
                    <a:pt x="2916" y="2605"/>
                  </a:cubicBezTo>
                  <a:lnTo>
                    <a:pt x="2898" y="2588"/>
                  </a:lnTo>
                  <a:lnTo>
                    <a:pt x="2916" y="2547"/>
                  </a:lnTo>
                  <a:lnTo>
                    <a:pt x="2957" y="2547"/>
                  </a:lnTo>
                  <a:cubicBezTo>
                    <a:pt x="2926" y="2489"/>
                    <a:pt x="2871" y="2410"/>
                    <a:pt x="2892" y="2382"/>
                  </a:cubicBezTo>
                  <a:cubicBezTo>
                    <a:pt x="3186" y="1931"/>
                    <a:pt x="3491" y="1491"/>
                    <a:pt x="3872" y="927"/>
                  </a:cubicBezTo>
                  <a:lnTo>
                    <a:pt x="3872" y="927"/>
                  </a:lnTo>
                  <a:cubicBezTo>
                    <a:pt x="3749" y="1649"/>
                    <a:pt x="3591" y="2230"/>
                    <a:pt x="3573" y="2816"/>
                  </a:cubicBezTo>
                  <a:cubicBezTo>
                    <a:pt x="3561" y="3403"/>
                    <a:pt x="3696" y="3996"/>
                    <a:pt x="3778" y="4629"/>
                  </a:cubicBezTo>
                  <a:cubicBezTo>
                    <a:pt x="3960" y="4512"/>
                    <a:pt x="4124" y="4418"/>
                    <a:pt x="4277" y="4307"/>
                  </a:cubicBezTo>
                  <a:cubicBezTo>
                    <a:pt x="4934" y="3837"/>
                    <a:pt x="5034" y="3450"/>
                    <a:pt x="4705" y="2693"/>
                  </a:cubicBezTo>
                  <a:cubicBezTo>
                    <a:pt x="4647" y="2558"/>
                    <a:pt x="4535" y="2441"/>
                    <a:pt x="4506" y="2306"/>
                  </a:cubicBezTo>
                  <a:cubicBezTo>
                    <a:pt x="4336" y="1526"/>
                    <a:pt x="3737" y="881"/>
                    <a:pt x="38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23"/>
            <p:cNvSpPr/>
            <p:nvPr/>
          </p:nvSpPr>
          <p:spPr>
            <a:xfrm flipH="1">
              <a:off x="3394857" y="162322"/>
              <a:ext cx="136262" cy="192699"/>
            </a:xfrm>
            <a:custGeom>
              <a:avLst/>
              <a:gdLst/>
              <a:ahLst/>
              <a:cxnLst/>
              <a:rect l="l" t="t" r="r" b="b"/>
              <a:pathLst>
                <a:path w="3216" h="4548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94" y="5"/>
                    <a:pt x="294" y="9"/>
                    <a:pt x="294" y="13"/>
                  </a:cubicBezTo>
                  <a:lnTo>
                    <a:pt x="294" y="13"/>
                  </a:lnTo>
                  <a:cubicBezTo>
                    <a:pt x="296" y="13"/>
                    <a:pt x="298" y="13"/>
                    <a:pt x="300" y="13"/>
                  </a:cubicBezTo>
                  <a:lnTo>
                    <a:pt x="294" y="1"/>
                  </a:lnTo>
                  <a:close/>
                  <a:moveTo>
                    <a:pt x="1168" y="869"/>
                  </a:moveTo>
                  <a:lnTo>
                    <a:pt x="1168" y="869"/>
                  </a:lnTo>
                  <a:cubicBezTo>
                    <a:pt x="1169" y="874"/>
                    <a:pt x="1170" y="879"/>
                    <a:pt x="1170" y="884"/>
                  </a:cubicBezTo>
                  <a:lnTo>
                    <a:pt x="1170" y="884"/>
                  </a:lnTo>
                  <a:cubicBezTo>
                    <a:pt x="1172" y="883"/>
                    <a:pt x="1173" y="882"/>
                    <a:pt x="1174" y="881"/>
                  </a:cubicBezTo>
                  <a:lnTo>
                    <a:pt x="1168" y="869"/>
                  </a:lnTo>
                  <a:close/>
                  <a:moveTo>
                    <a:pt x="294" y="13"/>
                  </a:moveTo>
                  <a:cubicBezTo>
                    <a:pt x="202" y="13"/>
                    <a:pt x="116" y="24"/>
                    <a:pt x="24" y="24"/>
                  </a:cubicBezTo>
                  <a:cubicBezTo>
                    <a:pt x="13" y="306"/>
                    <a:pt x="7" y="599"/>
                    <a:pt x="1" y="893"/>
                  </a:cubicBezTo>
                  <a:cubicBezTo>
                    <a:pt x="224" y="1585"/>
                    <a:pt x="435" y="2277"/>
                    <a:pt x="652" y="2969"/>
                  </a:cubicBezTo>
                  <a:cubicBezTo>
                    <a:pt x="828" y="3497"/>
                    <a:pt x="1016" y="4025"/>
                    <a:pt x="1198" y="4548"/>
                  </a:cubicBezTo>
                  <a:cubicBezTo>
                    <a:pt x="1872" y="4501"/>
                    <a:pt x="2541" y="4454"/>
                    <a:pt x="3216" y="4401"/>
                  </a:cubicBezTo>
                  <a:lnTo>
                    <a:pt x="2488" y="2353"/>
                  </a:lnTo>
                  <a:lnTo>
                    <a:pt x="2482" y="2336"/>
                  </a:lnTo>
                  <a:cubicBezTo>
                    <a:pt x="2054" y="1919"/>
                    <a:pt x="1632" y="1503"/>
                    <a:pt x="1209" y="1075"/>
                  </a:cubicBezTo>
                  <a:cubicBezTo>
                    <a:pt x="1176" y="1042"/>
                    <a:pt x="1179" y="957"/>
                    <a:pt x="1170" y="884"/>
                  </a:cubicBezTo>
                  <a:lnTo>
                    <a:pt x="1170" y="884"/>
                  </a:lnTo>
                  <a:cubicBezTo>
                    <a:pt x="1112" y="928"/>
                    <a:pt x="1066" y="946"/>
                    <a:pt x="1030" y="946"/>
                  </a:cubicBezTo>
                  <a:cubicBezTo>
                    <a:pt x="946" y="946"/>
                    <a:pt x="913" y="845"/>
                    <a:pt x="881" y="734"/>
                  </a:cubicBezTo>
                  <a:cubicBezTo>
                    <a:pt x="608" y="560"/>
                    <a:pt x="289" y="420"/>
                    <a:pt x="294" y="13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23"/>
            <p:cNvSpPr/>
            <p:nvPr/>
          </p:nvSpPr>
          <p:spPr>
            <a:xfrm flipH="1">
              <a:off x="3820885" y="443234"/>
              <a:ext cx="95502" cy="251593"/>
            </a:xfrm>
            <a:custGeom>
              <a:avLst/>
              <a:gdLst/>
              <a:ahLst/>
              <a:cxnLst/>
              <a:rect l="l" t="t" r="r" b="b"/>
              <a:pathLst>
                <a:path w="2254" h="5938" extrusionOk="0">
                  <a:moveTo>
                    <a:pt x="728" y="0"/>
                  </a:moveTo>
                  <a:cubicBezTo>
                    <a:pt x="241" y="950"/>
                    <a:pt x="1" y="1854"/>
                    <a:pt x="241" y="2798"/>
                  </a:cubicBezTo>
                  <a:cubicBezTo>
                    <a:pt x="499" y="3825"/>
                    <a:pt x="857" y="4822"/>
                    <a:pt x="1168" y="5831"/>
                  </a:cubicBezTo>
                  <a:cubicBezTo>
                    <a:pt x="1297" y="5837"/>
                    <a:pt x="1426" y="5843"/>
                    <a:pt x="1544" y="5849"/>
                  </a:cubicBezTo>
                  <a:cubicBezTo>
                    <a:pt x="1603" y="5911"/>
                    <a:pt x="1649" y="5938"/>
                    <a:pt x="1685" y="5938"/>
                  </a:cubicBezTo>
                  <a:cubicBezTo>
                    <a:pt x="1745" y="5938"/>
                    <a:pt x="1775" y="5863"/>
                    <a:pt x="1790" y="5749"/>
                  </a:cubicBezTo>
                  <a:cubicBezTo>
                    <a:pt x="1555" y="5626"/>
                    <a:pt x="1708" y="5497"/>
                    <a:pt x="1808" y="5432"/>
                  </a:cubicBezTo>
                  <a:cubicBezTo>
                    <a:pt x="2236" y="5122"/>
                    <a:pt x="2254" y="4723"/>
                    <a:pt x="2136" y="4259"/>
                  </a:cubicBezTo>
                  <a:cubicBezTo>
                    <a:pt x="2083" y="4048"/>
                    <a:pt x="2083" y="3819"/>
                    <a:pt x="2019" y="3614"/>
                  </a:cubicBezTo>
                  <a:cubicBezTo>
                    <a:pt x="1667" y="2517"/>
                    <a:pt x="1297" y="1414"/>
                    <a:pt x="934" y="317"/>
                  </a:cubicBezTo>
                  <a:cubicBezTo>
                    <a:pt x="910" y="235"/>
                    <a:pt x="840" y="158"/>
                    <a:pt x="7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23"/>
            <p:cNvSpPr/>
            <p:nvPr/>
          </p:nvSpPr>
          <p:spPr>
            <a:xfrm flipH="1">
              <a:off x="3450361" y="162322"/>
              <a:ext cx="130966" cy="310784"/>
            </a:xfrm>
            <a:custGeom>
              <a:avLst/>
              <a:gdLst/>
              <a:ahLst/>
              <a:cxnLst/>
              <a:rect l="l" t="t" r="r" b="b"/>
              <a:pathLst>
                <a:path w="3091" h="7335" extrusionOk="0">
                  <a:moveTo>
                    <a:pt x="2975" y="7187"/>
                  </a:moveTo>
                  <a:lnTo>
                    <a:pt x="2975" y="7187"/>
                  </a:lnTo>
                  <a:cubicBezTo>
                    <a:pt x="2974" y="7188"/>
                    <a:pt x="2973" y="7188"/>
                    <a:pt x="2972" y="7188"/>
                  </a:cubicBezTo>
                  <a:lnTo>
                    <a:pt x="2972" y="7188"/>
                  </a:lnTo>
                  <a:cubicBezTo>
                    <a:pt x="2971" y="7192"/>
                    <a:pt x="2970" y="7196"/>
                    <a:pt x="2969" y="7199"/>
                  </a:cubicBezTo>
                  <a:lnTo>
                    <a:pt x="2975" y="7187"/>
                  </a:lnTo>
                  <a:close/>
                  <a:moveTo>
                    <a:pt x="476" y="1"/>
                  </a:moveTo>
                  <a:cubicBezTo>
                    <a:pt x="312" y="101"/>
                    <a:pt x="159" y="206"/>
                    <a:pt x="1" y="300"/>
                  </a:cubicBezTo>
                  <a:cubicBezTo>
                    <a:pt x="218" y="1004"/>
                    <a:pt x="453" y="1714"/>
                    <a:pt x="658" y="2430"/>
                  </a:cubicBezTo>
                  <a:cubicBezTo>
                    <a:pt x="717" y="2623"/>
                    <a:pt x="775" y="2876"/>
                    <a:pt x="711" y="3052"/>
                  </a:cubicBezTo>
                  <a:cubicBezTo>
                    <a:pt x="511" y="3556"/>
                    <a:pt x="599" y="4049"/>
                    <a:pt x="646" y="4548"/>
                  </a:cubicBezTo>
                  <a:lnTo>
                    <a:pt x="828" y="4548"/>
                  </a:lnTo>
                  <a:cubicBezTo>
                    <a:pt x="887" y="4295"/>
                    <a:pt x="939" y="4049"/>
                    <a:pt x="1016" y="3650"/>
                  </a:cubicBezTo>
                  <a:cubicBezTo>
                    <a:pt x="2007" y="4782"/>
                    <a:pt x="2189" y="6055"/>
                    <a:pt x="2476" y="7334"/>
                  </a:cubicBezTo>
                  <a:cubicBezTo>
                    <a:pt x="2669" y="7276"/>
                    <a:pt x="2820" y="7229"/>
                    <a:pt x="2972" y="7188"/>
                  </a:cubicBezTo>
                  <a:lnTo>
                    <a:pt x="2972" y="7188"/>
                  </a:lnTo>
                  <a:cubicBezTo>
                    <a:pt x="3052" y="6805"/>
                    <a:pt x="3090" y="6416"/>
                    <a:pt x="2852" y="6055"/>
                  </a:cubicBezTo>
                  <a:lnTo>
                    <a:pt x="2817" y="6014"/>
                  </a:lnTo>
                  <a:cubicBezTo>
                    <a:pt x="2764" y="5967"/>
                    <a:pt x="2717" y="5920"/>
                    <a:pt x="2670" y="5867"/>
                  </a:cubicBezTo>
                  <a:lnTo>
                    <a:pt x="2670" y="5867"/>
                  </a:lnTo>
                  <a:lnTo>
                    <a:pt x="2682" y="5879"/>
                  </a:lnTo>
                  <a:cubicBezTo>
                    <a:pt x="2611" y="5791"/>
                    <a:pt x="2494" y="5727"/>
                    <a:pt x="2453" y="5627"/>
                  </a:cubicBezTo>
                  <a:cubicBezTo>
                    <a:pt x="1855" y="4090"/>
                    <a:pt x="1327" y="2529"/>
                    <a:pt x="1074" y="893"/>
                  </a:cubicBezTo>
                  <a:cubicBezTo>
                    <a:pt x="1027" y="599"/>
                    <a:pt x="969" y="306"/>
                    <a:pt x="916" y="13"/>
                  </a:cubicBezTo>
                  <a:cubicBezTo>
                    <a:pt x="769" y="7"/>
                    <a:pt x="623" y="7"/>
                    <a:pt x="4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11330;p23"/>
            <p:cNvSpPr/>
            <p:nvPr/>
          </p:nvSpPr>
          <p:spPr>
            <a:xfrm flipH="1">
              <a:off x="3780846" y="396246"/>
              <a:ext cx="95756" cy="244602"/>
            </a:xfrm>
            <a:custGeom>
              <a:avLst/>
              <a:gdLst/>
              <a:ahLst/>
              <a:cxnLst/>
              <a:rect l="l" t="t" r="r" b="b"/>
              <a:pathLst>
                <a:path w="2260" h="5773" extrusionOk="0">
                  <a:moveTo>
                    <a:pt x="399" y="0"/>
                  </a:moveTo>
                  <a:cubicBezTo>
                    <a:pt x="229" y="317"/>
                    <a:pt x="106" y="552"/>
                    <a:pt x="0" y="740"/>
                  </a:cubicBezTo>
                  <a:cubicBezTo>
                    <a:pt x="288" y="1631"/>
                    <a:pt x="487" y="2458"/>
                    <a:pt x="816" y="3227"/>
                  </a:cubicBezTo>
                  <a:cubicBezTo>
                    <a:pt x="1162" y="4025"/>
                    <a:pt x="1426" y="4834"/>
                    <a:pt x="1485" y="5773"/>
                  </a:cubicBezTo>
                  <a:cubicBezTo>
                    <a:pt x="2030" y="5339"/>
                    <a:pt x="2259" y="4840"/>
                    <a:pt x="2189" y="4212"/>
                  </a:cubicBezTo>
                  <a:cubicBezTo>
                    <a:pt x="2083" y="3374"/>
                    <a:pt x="1866" y="2587"/>
                    <a:pt x="1408" y="1872"/>
                  </a:cubicBezTo>
                  <a:cubicBezTo>
                    <a:pt x="1121" y="1414"/>
                    <a:pt x="904" y="927"/>
                    <a:pt x="652" y="446"/>
                  </a:cubicBezTo>
                  <a:cubicBezTo>
                    <a:pt x="581" y="317"/>
                    <a:pt x="505" y="182"/>
                    <a:pt x="3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23"/>
            <p:cNvSpPr/>
            <p:nvPr/>
          </p:nvSpPr>
          <p:spPr>
            <a:xfrm flipH="1">
              <a:off x="3765211" y="312227"/>
              <a:ext cx="95248" cy="240662"/>
            </a:xfrm>
            <a:custGeom>
              <a:avLst/>
              <a:gdLst/>
              <a:ahLst/>
              <a:cxnLst/>
              <a:rect l="l" t="t" r="r" b="b"/>
              <a:pathLst>
                <a:path w="2248" h="5680" extrusionOk="0">
                  <a:moveTo>
                    <a:pt x="54" y="0"/>
                  </a:moveTo>
                  <a:cubicBezTo>
                    <a:pt x="42" y="218"/>
                    <a:pt x="1" y="394"/>
                    <a:pt x="30" y="552"/>
                  </a:cubicBezTo>
                  <a:cubicBezTo>
                    <a:pt x="212" y="1514"/>
                    <a:pt x="476" y="2453"/>
                    <a:pt x="1004" y="3280"/>
                  </a:cubicBezTo>
                  <a:cubicBezTo>
                    <a:pt x="1479" y="4031"/>
                    <a:pt x="1872" y="4799"/>
                    <a:pt x="2025" y="5679"/>
                  </a:cubicBezTo>
                  <a:cubicBezTo>
                    <a:pt x="2212" y="4776"/>
                    <a:pt x="2248" y="3908"/>
                    <a:pt x="1725" y="3092"/>
                  </a:cubicBezTo>
                  <a:cubicBezTo>
                    <a:pt x="1620" y="2940"/>
                    <a:pt x="1526" y="2740"/>
                    <a:pt x="1520" y="2558"/>
                  </a:cubicBezTo>
                  <a:cubicBezTo>
                    <a:pt x="1491" y="2019"/>
                    <a:pt x="1151" y="1649"/>
                    <a:pt x="904" y="1221"/>
                  </a:cubicBezTo>
                  <a:cubicBezTo>
                    <a:pt x="699" y="875"/>
                    <a:pt x="382" y="575"/>
                    <a:pt x="447" y="124"/>
                  </a:cubicBezTo>
                  <a:lnTo>
                    <a:pt x="447" y="124"/>
                  </a:lnTo>
                  <a:cubicBezTo>
                    <a:pt x="447" y="124"/>
                    <a:pt x="452" y="128"/>
                    <a:pt x="454" y="128"/>
                  </a:cubicBezTo>
                  <a:cubicBezTo>
                    <a:pt x="455" y="128"/>
                    <a:pt x="454" y="125"/>
                    <a:pt x="447" y="118"/>
                  </a:cubicBezTo>
                  <a:cubicBezTo>
                    <a:pt x="323" y="83"/>
                    <a:pt x="200" y="47"/>
                    <a:pt x="5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23"/>
            <p:cNvSpPr/>
            <p:nvPr/>
          </p:nvSpPr>
          <p:spPr>
            <a:xfrm flipH="1">
              <a:off x="3578954" y="509585"/>
              <a:ext cx="103044" cy="175793"/>
            </a:xfrm>
            <a:custGeom>
              <a:avLst/>
              <a:gdLst/>
              <a:ahLst/>
              <a:cxnLst/>
              <a:rect l="l" t="t" r="r" b="b"/>
              <a:pathLst>
                <a:path w="2432" h="4149" extrusionOk="0">
                  <a:moveTo>
                    <a:pt x="2248" y="0"/>
                  </a:moveTo>
                  <a:lnTo>
                    <a:pt x="2248" y="0"/>
                  </a:lnTo>
                  <a:cubicBezTo>
                    <a:pt x="2250" y="8"/>
                    <a:pt x="2253" y="15"/>
                    <a:pt x="2256" y="22"/>
                  </a:cubicBezTo>
                  <a:lnTo>
                    <a:pt x="2256" y="22"/>
                  </a:lnTo>
                  <a:cubicBezTo>
                    <a:pt x="2257" y="21"/>
                    <a:pt x="2258" y="19"/>
                    <a:pt x="2259" y="18"/>
                  </a:cubicBezTo>
                  <a:lnTo>
                    <a:pt x="2248" y="0"/>
                  </a:lnTo>
                  <a:close/>
                  <a:moveTo>
                    <a:pt x="1791" y="1214"/>
                  </a:moveTo>
                  <a:lnTo>
                    <a:pt x="1791" y="1214"/>
                  </a:lnTo>
                  <a:cubicBezTo>
                    <a:pt x="1759" y="1313"/>
                    <a:pt x="1727" y="1407"/>
                    <a:pt x="1690" y="1502"/>
                  </a:cubicBezTo>
                  <a:cubicBezTo>
                    <a:pt x="1567" y="1620"/>
                    <a:pt x="1438" y="1749"/>
                    <a:pt x="1303" y="1872"/>
                  </a:cubicBezTo>
                  <a:cubicBezTo>
                    <a:pt x="1239" y="1872"/>
                    <a:pt x="1180" y="1878"/>
                    <a:pt x="1116" y="1878"/>
                  </a:cubicBezTo>
                  <a:lnTo>
                    <a:pt x="1203" y="1749"/>
                  </a:lnTo>
                  <a:cubicBezTo>
                    <a:pt x="1333" y="1620"/>
                    <a:pt x="1456" y="1508"/>
                    <a:pt x="1585" y="1379"/>
                  </a:cubicBezTo>
                  <a:cubicBezTo>
                    <a:pt x="1647" y="1327"/>
                    <a:pt x="1719" y="1271"/>
                    <a:pt x="1791" y="1214"/>
                  </a:cubicBezTo>
                  <a:close/>
                  <a:moveTo>
                    <a:pt x="760" y="3822"/>
                  </a:moveTo>
                  <a:lnTo>
                    <a:pt x="760" y="3822"/>
                  </a:lnTo>
                  <a:cubicBezTo>
                    <a:pt x="765" y="3829"/>
                    <a:pt x="770" y="3836"/>
                    <a:pt x="775" y="3843"/>
                  </a:cubicBezTo>
                  <a:lnTo>
                    <a:pt x="781" y="3837"/>
                  </a:lnTo>
                  <a:cubicBezTo>
                    <a:pt x="774" y="3832"/>
                    <a:pt x="767" y="3827"/>
                    <a:pt x="760" y="3822"/>
                  </a:cubicBezTo>
                  <a:close/>
                  <a:moveTo>
                    <a:pt x="505" y="3972"/>
                  </a:moveTo>
                  <a:cubicBezTo>
                    <a:pt x="496" y="3975"/>
                    <a:pt x="486" y="3979"/>
                    <a:pt x="477" y="3982"/>
                  </a:cubicBezTo>
                  <a:lnTo>
                    <a:pt x="477" y="3982"/>
                  </a:lnTo>
                  <a:cubicBezTo>
                    <a:pt x="477" y="3983"/>
                    <a:pt x="476" y="3983"/>
                    <a:pt x="476" y="3984"/>
                  </a:cubicBezTo>
                  <a:lnTo>
                    <a:pt x="505" y="3972"/>
                  </a:lnTo>
                  <a:close/>
                  <a:moveTo>
                    <a:pt x="2256" y="22"/>
                  </a:moveTo>
                  <a:cubicBezTo>
                    <a:pt x="2063" y="232"/>
                    <a:pt x="1865" y="436"/>
                    <a:pt x="1679" y="640"/>
                  </a:cubicBezTo>
                  <a:cubicBezTo>
                    <a:pt x="1121" y="1250"/>
                    <a:pt x="881" y="2054"/>
                    <a:pt x="370" y="2711"/>
                  </a:cubicBezTo>
                  <a:cubicBezTo>
                    <a:pt x="71" y="3104"/>
                    <a:pt x="1" y="3602"/>
                    <a:pt x="60" y="4148"/>
                  </a:cubicBezTo>
                  <a:cubicBezTo>
                    <a:pt x="234" y="4077"/>
                    <a:pt x="353" y="4027"/>
                    <a:pt x="477" y="3982"/>
                  </a:cubicBezTo>
                  <a:lnTo>
                    <a:pt x="477" y="3982"/>
                  </a:lnTo>
                  <a:cubicBezTo>
                    <a:pt x="523" y="3893"/>
                    <a:pt x="561" y="3780"/>
                    <a:pt x="651" y="3780"/>
                  </a:cubicBezTo>
                  <a:cubicBezTo>
                    <a:pt x="681" y="3780"/>
                    <a:pt x="717" y="3793"/>
                    <a:pt x="760" y="3822"/>
                  </a:cubicBezTo>
                  <a:lnTo>
                    <a:pt x="760" y="3822"/>
                  </a:lnTo>
                  <a:cubicBezTo>
                    <a:pt x="641" y="3646"/>
                    <a:pt x="809" y="3600"/>
                    <a:pt x="928" y="3538"/>
                  </a:cubicBezTo>
                  <a:lnTo>
                    <a:pt x="928" y="3538"/>
                  </a:lnTo>
                  <a:lnTo>
                    <a:pt x="922" y="3550"/>
                  </a:lnTo>
                  <a:lnTo>
                    <a:pt x="1086" y="3391"/>
                  </a:lnTo>
                  <a:lnTo>
                    <a:pt x="1069" y="3397"/>
                  </a:lnTo>
                  <a:cubicBezTo>
                    <a:pt x="1309" y="2986"/>
                    <a:pt x="1567" y="2593"/>
                    <a:pt x="1790" y="2171"/>
                  </a:cubicBezTo>
                  <a:cubicBezTo>
                    <a:pt x="1919" y="1925"/>
                    <a:pt x="2007" y="1655"/>
                    <a:pt x="2072" y="1379"/>
                  </a:cubicBezTo>
                  <a:cubicBezTo>
                    <a:pt x="2088" y="1340"/>
                    <a:pt x="1917" y="1260"/>
                    <a:pt x="1819" y="1192"/>
                  </a:cubicBezTo>
                  <a:lnTo>
                    <a:pt x="1819" y="1192"/>
                  </a:lnTo>
                  <a:cubicBezTo>
                    <a:pt x="1819" y="1192"/>
                    <a:pt x="1819" y="1191"/>
                    <a:pt x="1819" y="1191"/>
                  </a:cubicBezTo>
                  <a:cubicBezTo>
                    <a:pt x="2080" y="844"/>
                    <a:pt x="2431" y="526"/>
                    <a:pt x="2256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23"/>
            <p:cNvSpPr/>
            <p:nvPr/>
          </p:nvSpPr>
          <p:spPr>
            <a:xfrm flipH="1">
              <a:off x="3353842" y="87540"/>
              <a:ext cx="215790" cy="153507"/>
            </a:xfrm>
            <a:custGeom>
              <a:avLst/>
              <a:gdLst/>
              <a:ahLst/>
              <a:cxnLst/>
              <a:rect l="l" t="t" r="r" b="b"/>
              <a:pathLst>
                <a:path w="5093" h="3623" extrusionOk="0">
                  <a:moveTo>
                    <a:pt x="1" y="0"/>
                  </a:moveTo>
                  <a:cubicBezTo>
                    <a:pt x="171" y="569"/>
                    <a:pt x="288" y="980"/>
                    <a:pt x="405" y="1385"/>
                  </a:cubicBezTo>
                  <a:cubicBezTo>
                    <a:pt x="467" y="1379"/>
                    <a:pt x="526" y="1376"/>
                    <a:pt x="583" y="1376"/>
                  </a:cubicBezTo>
                  <a:cubicBezTo>
                    <a:pt x="885" y="1376"/>
                    <a:pt x="1115" y="1466"/>
                    <a:pt x="1217" y="1782"/>
                  </a:cubicBezTo>
                  <a:lnTo>
                    <a:pt x="1217" y="1782"/>
                  </a:lnTo>
                  <a:cubicBezTo>
                    <a:pt x="1214" y="1780"/>
                    <a:pt x="1212" y="1779"/>
                    <a:pt x="1209" y="1778"/>
                  </a:cubicBezTo>
                  <a:lnTo>
                    <a:pt x="1209" y="1778"/>
                  </a:lnTo>
                  <a:lnTo>
                    <a:pt x="1221" y="1795"/>
                  </a:lnTo>
                  <a:cubicBezTo>
                    <a:pt x="1219" y="1791"/>
                    <a:pt x="1218" y="1786"/>
                    <a:pt x="1217" y="1782"/>
                  </a:cubicBezTo>
                  <a:lnTo>
                    <a:pt x="1217" y="1782"/>
                  </a:lnTo>
                  <a:cubicBezTo>
                    <a:pt x="1726" y="2054"/>
                    <a:pt x="1807" y="2155"/>
                    <a:pt x="1796" y="2511"/>
                  </a:cubicBezTo>
                  <a:cubicBezTo>
                    <a:pt x="1861" y="2461"/>
                    <a:pt x="1912" y="2440"/>
                    <a:pt x="1951" y="2440"/>
                  </a:cubicBezTo>
                  <a:cubicBezTo>
                    <a:pt x="2032" y="2440"/>
                    <a:pt x="2068" y="2529"/>
                    <a:pt x="2088" y="2653"/>
                  </a:cubicBezTo>
                  <a:lnTo>
                    <a:pt x="2088" y="2653"/>
                  </a:lnTo>
                  <a:cubicBezTo>
                    <a:pt x="2086" y="2652"/>
                    <a:pt x="2085" y="2652"/>
                    <a:pt x="2083" y="2652"/>
                  </a:cubicBezTo>
                  <a:lnTo>
                    <a:pt x="2083" y="2652"/>
                  </a:lnTo>
                  <a:lnTo>
                    <a:pt x="2089" y="2658"/>
                  </a:lnTo>
                  <a:cubicBezTo>
                    <a:pt x="2089" y="2656"/>
                    <a:pt x="2088" y="2654"/>
                    <a:pt x="2088" y="2653"/>
                  </a:cubicBezTo>
                  <a:lnTo>
                    <a:pt x="2088" y="2653"/>
                  </a:lnTo>
                  <a:cubicBezTo>
                    <a:pt x="2286" y="2681"/>
                    <a:pt x="2495" y="2688"/>
                    <a:pt x="2676" y="2763"/>
                  </a:cubicBezTo>
                  <a:cubicBezTo>
                    <a:pt x="2822" y="2822"/>
                    <a:pt x="2940" y="2969"/>
                    <a:pt x="3075" y="3068"/>
                  </a:cubicBezTo>
                  <a:lnTo>
                    <a:pt x="3057" y="3068"/>
                  </a:lnTo>
                  <a:cubicBezTo>
                    <a:pt x="3308" y="3127"/>
                    <a:pt x="3565" y="3185"/>
                    <a:pt x="3573" y="3521"/>
                  </a:cubicBezTo>
                  <a:lnTo>
                    <a:pt x="3573" y="3521"/>
                  </a:lnTo>
                  <a:cubicBezTo>
                    <a:pt x="3571" y="3520"/>
                    <a:pt x="3569" y="3520"/>
                    <a:pt x="3567" y="3520"/>
                  </a:cubicBezTo>
                  <a:lnTo>
                    <a:pt x="3567" y="3520"/>
                  </a:lnTo>
                  <a:lnTo>
                    <a:pt x="3573" y="3526"/>
                  </a:lnTo>
                  <a:cubicBezTo>
                    <a:pt x="3573" y="3524"/>
                    <a:pt x="3573" y="3522"/>
                    <a:pt x="3573" y="3521"/>
                  </a:cubicBezTo>
                  <a:lnTo>
                    <a:pt x="3573" y="3521"/>
                  </a:lnTo>
                  <a:cubicBezTo>
                    <a:pt x="3747" y="3538"/>
                    <a:pt x="3927" y="3538"/>
                    <a:pt x="4095" y="3585"/>
                  </a:cubicBezTo>
                  <a:cubicBezTo>
                    <a:pt x="4201" y="3610"/>
                    <a:pt x="4302" y="3622"/>
                    <a:pt x="4399" y="3622"/>
                  </a:cubicBezTo>
                  <a:cubicBezTo>
                    <a:pt x="4661" y="3622"/>
                    <a:pt x="4891" y="3530"/>
                    <a:pt x="5093" y="3350"/>
                  </a:cubicBezTo>
                  <a:cubicBezTo>
                    <a:pt x="4301" y="3068"/>
                    <a:pt x="3515" y="2834"/>
                    <a:pt x="2822" y="2376"/>
                  </a:cubicBezTo>
                  <a:cubicBezTo>
                    <a:pt x="2764" y="2335"/>
                    <a:pt x="2734" y="2265"/>
                    <a:pt x="2693" y="2206"/>
                  </a:cubicBezTo>
                  <a:cubicBezTo>
                    <a:pt x="2435" y="2083"/>
                    <a:pt x="2118" y="2007"/>
                    <a:pt x="1931" y="1831"/>
                  </a:cubicBezTo>
                  <a:cubicBezTo>
                    <a:pt x="1414" y="1320"/>
                    <a:pt x="963" y="745"/>
                    <a:pt x="470" y="211"/>
                  </a:cubicBezTo>
                  <a:cubicBezTo>
                    <a:pt x="388" y="123"/>
                    <a:pt x="241" y="10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23"/>
            <p:cNvSpPr/>
            <p:nvPr/>
          </p:nvSpPr>
          <p:spPr>
            <a:xfrm flipH="1">
              <a:off x="3546965" y="618433"/>
              <a:ext cx="60208" cy="171302"/>
            </a:xfrm>
            <a:custGeom>
              <a:avLst/>
              <a:gdLst/>
              <a:ahLst/>
              <a:cxnLst/>
              <a:rect l="l" t="t" r="r" b="b"/>
              <a:pathLst>
                <a:path w="1421" h="4043" extrusionOk="0">
                  <a:moveTo>
                    <a:pt x="317" y="1"/>
                  </a:moveTo>
                  <a:cubicBezTo>
                    <a:pt x="259" y="13"/>
                    <a:pt x="188" y="24"/>
                    <a:pt x="130" y="30"/>
                  </a:cubicBezTo>
                  <a:cubicBezTo>
                    <a:pt x="89" y="582"/>
                    <a:pt x="42" y="1139"/>
                    <a:pt x="1" y="1649"/>
                  </a:cubicBezTo>
                  <a:cubicBezTo>
                    <a:pt x="587" y="2342"/>
                    <a:pt x="464" y="3316"/>
                    <a:pt x="945" y="4043"/>
                  </a:cubicBezTo>
                  <a:cubicBezTo>
                    <a:pt x="1420" y="3556"/>
                    <a:pt x="1403" y="2999"/>
                    <a:pt x="1350" y="2436"/>
                  </a:cubicBezTo>
                  <a:lnTo>
                    <a:pt x="1350" y="2436"/>
                  </a:lnTo>
                  <a:lnTo>
                    <a:pt x="1373" y="2447"/>
                  </a:lnTo>
                  <a:cubicBezTo>
                    <a:pt x="1268" y="2265"/>
                    <a:pt x="1151" y="2095"/>
                    <a:pt x="1068" y="1908"/>
                  </a:cubicBezTo>
                  <a:cubicBezTo>
                    <a:pt x="804" y="1274"/>
                    <a:pt x="564" y="640"/>
                    <a:pt x="3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23"/>
            <p:cNvSpPr/>
            <p:nvPr/>
          </p:nvSpPr>
          <p:spPr>
            <a:xfrm flipH="1">
              <a:off x="3514170" y="566276"/>
              <a:ext cx="76605" cy="163336"/>
            </a:xfrm>
            <a:custGeom>
              <a:avLst/>
              <a:gdLst/>
              <a:ahLst/>
              <a:cxnLst/>
              <a:rect l="l" t="t" r="r" b="b"/>
              <a:pathLst>
                <a:path w="1808" h="3855" extrusionOk="0">
                  <a:moveTo>
                    <a:pt x="969" y="3667"/>
                  </a:moveTo>
                  <a:lnTo>
                    <a:pt x="969" y="3667"/>
                  </a:lnTo>
                  <a:cubicBezTo>
                    <a:pt x="963" y="3667"/>
                    <a:pt x="975" y="3678"/>
                    <a:pt x="975" y="3678"/>
                  </a:cubicBezTo>
                  <a:cubicBezTo>
                    <a:pt x="974" y="3675"/>
                    <a:pt x="974" y="3672"/>
                    <a:pt x="973" y="3669"/>
                  </a:cubicBezTo>
                  <a:lnTo>
                    <a:pt x="973" y="3669"/>
                  </a:lnTo>
                  <a:cubicBezTo>
                    <a:pt x="972" y="3668"/>
                    <a:pt x="970" y="3667"/>
                    <a:pt x="969" y="3667"/>
                  </a:cubicBezTo>
                  <a:close/>
                  <a:moveTo>
                    <a:pt x="241" y="0"/>
                  </a:moveTo>
                  <a:cubicBezTo>
                    <a:pt x="30" y="481"/>
                    <a:pt x="1" y="950"/>
                    <a:pt x="241" y="1443"/>
                  </a:cubicBezTo>
                  <a:cubicBezTo>
                    <a:pt x="476" y="1912"/>
                    <a:pt x="652" y="2411"/>
                    <a:pt x="828" y="2910"/>
                  </a:cubicBezTo>
                  <a:cubicBezTo>
                    <a:pt x="915" y="3159"/>
                    <a:pt x="933" y="3419"/>
                    <a:pt x="973" y="3669"/>
                  </a:cubicBezTo>
                  <a:lnTo>
                    <a:pt x="973" y="3669"/>
                  </a:lnTo>
                  <a:cubicBezTo>
                    <a:pt x="1066" y="3715"/>
                    <a:pt x="1165" y="3773"/>
                    <a:pt x="1309" y="3854"/>
                  </a:cubicBezTo>
                  <a:cubicBezTo>
                    <a:pt x="1415" y="2933"/>
                    <a:pt x="1808" y="2030"/>
                    <a:pt x="1033" y="1220"/>
                  </a:cubicBezTo>
                  <a:cubicBezTo>
                    <a:pt x="975" y="1156"/>
                    <a:pt x="1004" y="991"/>
                    <a:pt x="998" y="868"/>
                  </a:cubicBezTo>
                  <a:lnTo>
                    <a:pt x="998" y="868"/>
                  </a:lnTo>
                  <a:lnTo>
                    <a:pt x="998" y="886"/>
                  </a:lnTo>
                  <a:lnTo>
                    <a:pt x="846" y="575"/>
                  </a:lnTo>
                  <a:lnTo>
                    <a:pt x="852" y="593"/>
                  </a:lnTo>
                  <a:cubicBezTo>
                    <a:pt x="488" y="557"/>
                    <a:pt x="564" y="176"/>
                    <a:pt x="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23"/>
            <p:cNvSpPr/>
            <p:nvPr/>
          </p:nvSpPr>
          <p:spPr>
            <a:xfrm flipH="1">
              <a:off x="3869102" y="310490"/>
              <a:ext cx="108171" cy="113891"/>
            </a:xfrm>
            <a:custGeom>
              <a:avLst/>
              <a:gdLst/>
              <a:ahLst/>
              <a:cxnLst/>
              <a:rect l="l" t="t" r="r" b="b"/>
              <a:pathLst>
                <a:path w="2553" h="2688" extrusionOk="0">
                  <a:moveTo>
                    <a:pt x="2441" y="0"/>
                  </a:moveTo>
                  <a:cubicBezTo>
                    <a:pt x="2259" y="65"/>
                    <a:pt x="2077" y="124"/>
                    <a:pt x="1890" y="194"/>
                  </a:cubicBezTo>
                  <a:lnTo>
                    <a:pt x="1755" y="329"/>
                  </a:lnTo>
                  <a:lnTo>
                    <a:pt x="1755" y="329"/>
                  </a:lnTo>
                  <a:cubicBezTo>
                    <a:pt x="1708" y="405"/>
                    <a:pt x="1696" y="517"/>
                    <a:pt x="1631" y="558"/>
                  </a:cubicBezTo>
                  <a:cubicBezTo>
                    <a:pt x="869" y="1074"/>
                    <a:pt x="505" y="1889"/>
                    <a:pt x="1" y="2634"/>
                  </a:cubicBezTo>
                  <a:cubicBezTo>
                    <a:pt x="229" y="2646"/>
                    <a:pt x="405" y="2652"/>
                    <a:pt x="581" y="2670"/>
                  </a:cubicBezTo>
                  <a:lnTo>
                    <a:pt x="581" y="2687"/>
                  </a:lnTo>
                  <a:cubicBezTo>
                    <a:pt x="626" y="2631"/>
                    <a:pt x="677" y="2580"/>
                    <a:pt x="728" y="2529"/>
                  </a:cubicBezTo>
                  <a:lnTo>
                    <a:pt x="728" y="2529"/>
                  </a:lnTo>
                  <a:cubicBezTo>
                    <a:pt x="968" y="2382"/>
                    <a:pt x="1215" y="2230"/>
                    <a:pt x="1467" y="2083"/>
                  </a:cubicBezTo>
                  <a:lnTo>
                    <a:pt x="1467" y="2083"/>
                  </a:lnTo>
                  <a:lnTo>
                    <a:pt x="1614" y="1936"/>
                  </a:lnTo>
                  <a:lnTo>
                    <a:pt x="1614" y="1936"/>
                  </a:lnTo>
                  <a:lnTo>
                    <a:pt x="1596" y="1942"/>
                  </a:lnTo>
                  <a:cubicBezTo>
                    <a:pt x="1795" y="1749"/>
                    <a:pt x="1989" y="1561"/>
                    <a:pt x="2183" y="1367"/>
                  </a:cubicBezTo>
                  <a:lnTo>
                    <a:pt x="2183" y="1367"/>
                  </a:lnTo>
                  <a:cubicBezTo>
                    <a:pt x="2183" y="1367"/>
                    <a:pt x="2183" y="1367"/>
                    <a:pt x="2183" y="1367"/>
                  </a:cubicBezTo>
                  <a:lnTo>
                    <a:pt x="2200" y="1350"/>
                  </a:lnTo>
                  <a:lnTo>
                    <a:pt x="2200" y="1350"/>
                  </a:lnTo>
                  <a:cubicBezTo>
                    <a:pt x="2194" y="1356"/>
                    <a:pt x="2189" y="1362"/>
                    <a:pt x="2183" y="1367"/>
                  </a:cubicBezTo>
                  <a:lnTo>
                    <a:pt x="2183" y="1367"/>
                  </a:lnTo>
                  <a:cubicBezTo>
                    <a:pt x="2312" y="945"/>
                    <a:pt x="2429" y="523"/>
                    <a:pt x="2552" y="100"/>
                  </a:cubicBezTo>
                  <a:cubicBezTo>
                    <a:pt x="2517" y="65"/>
                    <a:pt x="2476" y="36"/>
                    <a:pt x="24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23"/>
            <p:cNvSpPr/>
            <p:nvPr/>
          </p:nvSpPr>
          <p:spPr>
            <a:xfrm flipH="1">
              <a:off x="3934479" y="666693"/>
              <a:ext cx="60123" cy="119822"/>
            </a:xfrm>
            <a:custGeom>
              <a:avLst/>
              <a:gdLst/>
              <a:ahLst/>
              <a:cxnLst/>
              <a:rect l="l" t="t" r="r" b="b"/>
              <a:pathLst>
                <a:path w="1419" h="2828" extrusionOk="0">
                  <a:moveTo>
                    <a:pt x="544" y="411"/>
                  </a:moveTo>
                  <a:lnTo>
                    <a:pt x="544" y="411"/>
                  </a:lnTo>
                  <a:cubicBezTo>
                    <a:pt x="543" y="413"/>
                    <a:pt x="542" y="414"/>
                    <a:pt x="541" y="416"/>
                  </a:cubicBezTo>
                  <a:lnTo>
                    <a:pt x="541" y="416"/>
                  </a:lnTo>
                  <a:cubicBezTo>
                    <a:pt x="545" y="413"/>
                    <a:pt x="547" y="411"/>
                    <a:pt x="544" y="411"/>
                  </a:cubicBezTo>
                  <a:close/>
                  <a:moveTo>
                    <a:pt x="1196" y="0"/>
                  </a:moveTo>
                  <a:cubicBezTo>
                    <a:pt x="929" y="174"/>
                    <a:pt x="732" y="296"/>
                    <a:pt x="541" y="417"/>
                  </a:cubicBezTo>
                  <a:lnTo>
                    <a:pt x="541" y="417"/>
                  </a:lnTo>
                  <a:cubicBezTo>
                    <a:pt x="541" y="417"/>
                    <a:pt x="541" y="417"/>
                    <a:pt x="541" y="416"/>
                  </a:cubicBezTo>
                  <a:lnTo>
                    <a:pt x="541" y="416"/>
                  </a:lnTo>
                  <a:cubicBezTo>
                    <a:pt x="538" y="419"/>
                    <a:pt x="533" y="422"/>
                    <a:pt x="533" y="422"/>
                  </a:cubicBezTo>
                  <a:cubicBezTo>
                    <a:pt x="535" y="421"/>
                    <a:pt x="538" y="419"/>
                    <a:pt x="541" y="417"/>
                  </a:cubicBezTo>
                  <a:lnTo>
                    <a:pt x="541" y="417"/>
                  </a:lnTo>
                  <a:cubicBezTo>
                    <a:pt x="104" y="1184"/>
                    <a:pt x="0" y="1968"/>
                    <a:pt x="410" y="2828"/>
                  </a:cubicBezTo>
                  <a:cubicBezTo>
                    <a:pt x="720" y="2552"/>
                    <a:pt x="996" y="2317"/>
                    <a:pt x="1248" y="2053"/>
                  </a:cubicBezTo>
                  <a:cubicBezTo>
                    <a:pt x="1342" y="1954"/>
                    <a:pt x="1419" y="1795"/>
                    <a:pt x="1407" y="1672"/>
                  </a:cubicBezTo>
                  <a:cubicBezTo>
                    <a:pt x="1354" y="1126"/>
                    <a:pt x="1272" y="575"/>
                    <a:pt x="119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23"/>
            <p:cNvSpPr/>
            <p:nvPr/>
          </p:nvSpPr>
          <p:spPr>
            <a:xfrm flipH="1">
              <a:off x="3613316" y="705927"/>
              <a:ext cx="65674" cy="153930"/>
            </a:xfrm>
            <a:custGeom>
              <a:avLst/>
              <a:gdLst/>
              <a:ahLst/>
              <a:cxnLst/>
              <a:rect l="l" t="t" r="r" b="b"/>
              <a:pathLst>
                <a:path w="1550" h="3633" extrusionOk="0">
                  <a:moveTo>
                    <a:pt x="1361" y="1"/>
                  </a:moveTo>
                  <a:cubicBezTo>
                    <a:pt x="1138" y="382"/>
                    <a:pt x="968" y="705"/>
                    <a:pt x="763" y="998"/>
                  </a:cubicBezTo>
                  <a:cubicBezTo>
                    <a:pt x="176" y="1831"/>
                    <a:pt x="0" y="2694"/>
                    <a:pt x="493" y="3632"/>
                  </a:cubicBezTo>
                  <a:cubicBezTo>
                    <a:pt x="657" y="3327"/>
                    <a:pt x="833" y="3022"/>
                    <a:pt x="1009" y="2717"/>
                  </a:cubicBezTo>
                  <a:lnTo>
                    <a:pt x="1009" y="2717"/>
                  </a:lnTo>
                  <a:lnTo>
                    <a:pt x="1003" y="2723"/>
                  </a:lnTo>
                  <a:cubicBezTo>
                    <a:pt x="1291" y="1866"/>
                    <a:pt x="1549" y="1010"/>
                    <a:pt x="13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23"/>
            <p:cNvSpPr/>
            <p:nvPr/>
          </p:nvSpPr>
          <p:spPr>
            <a:xfrm flipH="1">
              <a:off x="3989899" y="725841"/>
              <a:ext cx="68173" cy="128805"/>
            </a:xfrm>
            <a:custGeom>
              <a:avLst/>
              <a:gdLst/>
              <a:ahLst/>
              <a:cxnLst/>
              <a:rect l="l" t="t" r="r" b="b"/>
              <a:pathLst>
                <a:path w="1609" h="3040" extrusionOk="0">
                  <a:moveTo>
                    <a:pt x="1385" y="0"/>
                  </a:moveTo>
                  <a:cubicBezTo>
                    <a:pt x="1276" y="23"/>
                    <a:pt x="1150" y="41"/>
                    <a:pt x="1018" y="58"/>
                  </a:cubicBezTo>
                  <a:lnTo>
                    <a:pt x="1018" y="58"/>
                  </a:lnTo>
                  <a:cubicBezTo>
                    <a:pt x="1019" y="54"/>
                    <a:pt x="1020" y="51"/>
                    <a:pt x="1022" y="47"/>
                  </a:cubicBezTo>
                  <a:lnTo>
                    <a:pt x="1022" y="47"/>
                  </a:lnTo>
                  <a:lnTo>
                    <a:pt x="1010" y="59"/>
                  </a:lnTo>
                  <a:cubicBezTo>
                    <a:pt x="1013" y="59"/>
                    <a:pt x="1015" y="58"/>
                    <a:pt x="1018" y="58"/>
                  </a:cubicBezTo>
                  <a:lnTo>
                    <a:pt x="1018" y="58"/>
                  </a:lnTo>
                  <a:cubicBezTo>
                    <a:pt x="966" y="207"/>
                    <a:pt x="915" y="350"/>
                    <a:pt x="863" y="499"/>
                  </a:cubicBezTo>
                  <a:lnTo>
                    <a:pt x="881" y="487"/>
                  </a:lnTo>
                  <a:lnTo>
                    <a:pt x="881" y="487"/>
                  </a:lnTo>
                  <a:cubicBezTo>
                    <a:pt x="764" y="1086"/>
                    <a:pt x="640" y="1678"/>
                    <a:pt x="523" y="2282"/>
                  </a:cubicBezTo>
                  <a:lnTo>
                    <a:pt x="464" y="2282"/>
                  </a:lnTo>
                  <a:cubicBezTo>
                    <a:pt x="447" y="2054"/>
                    <a:pt x="423" y="1819"/>
                    <a:pt x="412" y="1584"/>
                  </a:cubicBezTo>
                  <a:cubicBezTo>
                    <a:pt x="265" y="1625"/>
                    <a:pt x="148" y="1660"/>
                    <a:pt x="1" y="1696"/>
                  </a:cubicBezTo>
                  <a:cubicBezTo>
                    <a:pt x="48" y="1983"/>
                    <a:pt x="89" y="2271"/>
                    <a:pt x="130" y="2546"/>
                  </a:cubicBezTo>
                  <a:cubicBezTo>
                    <a:pt x="224" y="2711"/>
                    <a:pt x="300" y="2863"/>
                    <a:pt x="406" y="3039"/>
                  </a:cubicBezTo>
                  <a:cubicBezTo>
                    <a:pt x="787" y="2623"/>
                    <a:pt x="1004" y="2329"/>
                    <a:pt x="1274" y="2095"/>
                  </a:cubicBezTo>
                  <a:cubicBezTo>
                    <a:pt x="1585" y="1836"/>
                    <a:pt x="1608" y="1537"/>
                    <a:pt x="1550" y="1185"/>
                  </a:cubicBezTo>
                  <a:cubicBezTo>
                    <a:pt x="1485" y="786"/>
                    <a:pt x="1438" y="393"/>
                    <a:pt x="13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23"/>
            <p:cNvSpPr/>
            <p:nvPr/>
          </p:nvSpPr>
          <p:spPr>
            <a:xfrm flipH="1">
              <a:off x="3614672" y="653261"/>
              <a:ext cx="72537" cy="127788"/>
            </a:xfrm>
            <a:custGeom>
              <a:avLst/>
              <a:gdLst/>
              <a:ahLst/>
              <a:cxnLst/>
              <a:rect l="l" t="t" r="r" b="b"/>
              <a:pathLst>
                <a:path w="1712" h="3016" extrusionOk="0">
                  <a:moveTo>
                    <a:pt x="1227" y="0"/>
                  </a:moveTo>
                  <a:cubicBezTo>
                    <a:pt x="1215" y="0"/>
                    <a:pt x="1203" y="6"/>
                    <a:pt x="1203" y="6"/>
                  </a:cubicBezTo>
                  <a:cubicBezTo>
                    <a:pt x="1207" y="8"/>
                    <a:pt x="1211" y="10"/>
                    <a:pt x="1215" y="12"/>
                  </a:cubicBezTo>
                  <a:lnTo>
                    <a:pt x="1215" y="12"/>
                  </a:lnTo>
                  <a:lnTo>
                    <a:pt x="1227" y="0"/>
                  </a:lnTo>
                  <a:close/>
                  <a:moveTo>
                    <a:pt x="628" y="581"/>
                  </a:moveTo>
                  <a:lnTo>
                    <a:pt x="617" y="593"/>
                  </a:lnTo>
                  <a:cubicBezTo>
                    <a:pt x="619" y="595"/>
                    <a:pt x="622" y="597"/>
                    <a:pt x="625" y="599"/>
                  </a:cubicBezTo>
                  <a:lnTo>
                    <a:pt x="625" y="599"/>
                  </a:lnTo>
                  <a:cubicBezTo>
                    <a:pt x="626" y="593"/>
                    <a:pt x="627" y="587"/>
                    <a:pt x="628" y="581"/>
                  </a:cubicBezTo>
                  <a:close/>
                  <a:moveTo>
                    <a:pt x="1215" y="12"/>
                  </a:moveTo>
                  <a:lnTo>
                    <a:pt x="1068" y="159"/>
                  </a:lnTo>
                  <a:lnTo>
                    <a:pt x="922" y="452"/>
                  </a:lnTo>
                  <a:lnTo>
                    <a:pt x="928" y="446"/>
                  </a:lnTo>
                  <a:lnTo>
                    <a:pt x="928" y="446"/>
                  </a:lnTo>
                  <a:cubicBezTo>
                    <a:pt x="890" y="553"/>
                    <a:pt x="851" y="655"/>
                    <a:pt x="761" y="655"/>
                  </a:cubicBezTo>
                  <a:cubicBezTo>
                    <a:pt x="725" y="655"/>
                    <a:pt x="680" y="638"/>
                    <a:pt x="625" y="599"/>
                  </a:cubicBezTo>
                  <a:lnTo>
                    <a:pt x="625" y="599"/>
                  </a:lnTo>
                  <a:cubicBezTo>
                    <a:pt x="613" y="670"/>
                    <a:pt x="625" y="771"/>
                    <a:pt x="581" y="798"/>
                  </a:cubicBezTo>
                  <a:cubicBezTo>
                    <a:pt x="71" y="1150"/>
                    <a:pt x="1" y="1655"/>
                    <a:pt x="77" y="2212"/>
                  </a:cubicBezTo>
                  <a:cubicBezTo>
                    <a:pt x="106" y="2464"/>
                    <a:pt x="159" y="2711"/>
                    <a:pt x="206" y="3016"/>
                  </a:cubicBezTo>
                  <a:cubicBezTo>
                    <a:pt x="658" y="2259"/>
                    <a:pt x="1068" y="1561"/>
                    <a:pt x="1479" y="869"/>
                  </a:cubicBezTo>
                  <a:cubicBezTo>
                    <a:pt x="1711" y="497"/>
                    <a:pt x="1616" y="205"/>
                    <a:pt x="121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23"/>
            <p:cNvSpPr/>
            <p:nvPr/>
          </p:nvSpPr>
          <p:spPr>
            <a:xfrm flipH="1">
              <a:off x="3834062" y="175499"/>
              <a:ext cx="76097" cy="148719"/>
            </a:xfrm>
            <a:custGeom>
              <a:avLst/>
              <a:gdLst/>
              <a:ahLst/>
              <a:cxnLst/>
              <a:rect l="l" t="t" r="r" b="b"/>
              <a:pathLst>
                <a:path w="1796" h="3510" extrusionOk="0">
                  <a:moveTo>
                    <a:pt x="1708" y="1"/>
                  </a:moveTo>
                  <a:cubicBezTo>
                    <a:pt x="1573" y="77"/>
                    <a:pt x="1432" y="159"/>
                    <a:pt x="1291" y="230"/>
                  </a:cubicBezTo>
                  <a:cubicBezTo>
                    <a:pt x="652" y="670"/>
                    <a:pt x="464" y="1233"/>
                    <a:pt x="704" y="1784"/>
                  </a:cubicBezTo>
                  <a:cubicBezTo>
                    <a:pt x="464" y="2312"/>
                    <a:pt x="229" y="2787"/>
                    <a:pt x="24" y="3274"/>
                  </a:cubicBezTo>
                  <a:cubicBezTo>
                    <a:pt x="0" y="3327"/>
                    <a:pt x="118" y="3427"/>
                    <a:pt x="171" y="3509"/>
                  </a:cubicBezTo>
                  <a:cubicBezTo>
                    <a:pt x="212" y="3468"/>
                    <a:pt x="264" y="3415"/>
                    <a:pt x="305" y="3357"/>
                  </a:cubicBezTo>
                  <a:lnTo>
                    <a:pt x="305" y="3357"/>
                  </a:lnTo>
                  <a:cubicBezTo>
                    <a:pt x="801" y="2871"/>
                    <a:pt x="1116" y="2298"/>
                    <a:pt x="1268" y="1626"/>
                  </a:cubicBezTo>
                  <a:cubicBezTo>
                    <a:pt x="1268" y="1610"/>
                    <a:pt x="1296" y="1604"/>
                    <a:pt x="1319" y="1598"/>
                  </a:cubicBezTo>
                  <a:lnTo>
                    <a:pt x="1319" y="1598"/>
                  </a:lnTo>
                  <a:cubicBezTo>
                    <a:pt x="1320" y="1600"/>
                    <a:pt x="1320" y="1601"/>
                    <a:pt x="1320" y="1602"/>
                  </a:cubicBezTo>
                  <a:lnTo>
                    <a:pt x="1326" y="1597"/>
                  </a:lnTo>
                  <a:lnTo>
                    <a:pt x="1326" y="1597"/>
                  </a:lnTo>
                  <a:cubicBezTo>
                    <a:pt x="1324" y="1597"/>
                    <a:pt x="1322" y="1598"/>
                    <a:pt x="1319" y="1598"/>
                  </a:cubicBezTo>
                  <a:lnTo>
                    <a:pt x="1319" y="1598"/>
                  </a:lnTo>
                  <a:cubicBezTo>
                    <a:pt x="1267" y="1436"/>
                    <a:pt x="1220" y="1285"/>
                    <a:pt x="1185" y="1198"/>
                  </a:cubicBezTo>
                  <a:cubicBezTo>
                    <a:pt x="1414" y="781"/>
                    <a:pt x="1608" y="429"/>
                    <a:pt x="1796" y="77"/>
                  </a:cubicBezTo>
                  <a:cubicBezTo>
                    <a:pt x="1766" y="54"/>
                    <a:pt x="1737" y="24"/>
                    <a:pt x="170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11342;p23"/>
            <p:cNvSpPr/>
            <p:nvPr/>
          </p:nvSpPr>
          <p:spPr>
            <a:xfrm flipH="1">
              <a:off x="3561159" y="55720"/>
              <a:ext cx="59445" cy="119356"/>
            </a:xfrm>
            <a:custGeom>
              <a:avLst/>
              <a:gdLst/>
              <a:ahLst/>
              <a:cxnLst/>
              <a:rect l="l" t="t" r="r" b="b"/>
              <a:pathLst>
                <a:path w="1403" h="2817" extrusionOk="0">
                  <a:moveTo>
                    <a:pt x="1074" y="0"/>
                  </a:moveTo>
                  <a:lnTo>
                    <a:pt x="1074" y="0"/>
                  </a:lnTo>
                  <a:cubicBezTo>
                    <a:pt x="940" y="6"/>
                    <a:pt x="799" y="6"/>
                    <a:pt x="670" y="18"/>
                  </a:cubicBezTo>
                  <a:cubicBezTo>
                    <a:pt x="656" y="318"/>
                    <a:pt x="646" y="442"/>
                    <a:pt x="529" y="442"/>
                  </a:cubicBezTo>
                  <a:cubicBezTo>
                    <a:pt x="449" y="442"/>
                    <a:pt x="320" y="385"/>
                    <a:pt x="106" y="288"/>
                  </a:cubicBezTo>
                  <a:cubicBezTo>
                    <a:pt x="77" y="323"/>
                    <a:pt x="36" y="352"/>
                    <a:pt x="1" y="382"/>
                  </a:cubicBezTo>
                  <a:cubicBezTo>
                    <a:pt x="312" y="1197"/>
                    <a:pt x="617" y="2001"/>
                    <a:pt x="928" y="2816"/>
                  </a:cubicBezTo>
                  <a:cubicBezTo>
                    <a:pt x="1086" y="2716"/>
                    <a:pt x="1239" y="2617"/>
                    <a:pt x="1403" y="2517"/>
                  </a:cubicBezTo>
                  <a:cubicBezTo>
                    <a:pt x="1385" y="2423"/>
                    <a:pt x="1391" y="2318"/>
                    <a:pt x="1356" y="2218"/>
                  </a:cubicBezTo>
                  <a:cubicBezTo>
                    <a:pt x="1110" y="1496"/>
                    <a:pt x="869" y="781"/>
                    <a:pt x="107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11343;p23"/>
            <p:cNvSpPr/>
            <p:nvPr/>
          </p:nvSpPr>
          <p:spPr>
            <a:xfrm flipH="1">
              <a:off x="3794023" y="243122"/>
              <a:ext cx="59699" cy="136770"/>
            </a:xfrm>
            <a:custGeom>
              <a:avLst/>
              <a:gdLst/>
              <a:ahLst/>
              <a:cxnLst/>
              <a:rect l="l" t="t" r="r" b="b"/>
              <a:pathLst>
                <a:path w="1409" h="3228" extrusionOk="0">
                  <a:moveTo>
                    <a:pt x="12" y="1"/>
                  </a:moveTo>
                  <a:lnTo>
                    <a:pt x="0" y="6"/>
                  </a:lnTo>
                  <a:cubicBezTo>
                    <a:pt x="4" y="7"/>
                    <a:pt x="9" y="7"/>
                    <a:pt x="13" y="8"/>
                  </a:cubicBezTo>
                  <a:lnTo>
                    <a:pt x="13" y="8"/>
                  </a:lnTo>
                  <a:cubicBezTo>
                    <a:pt x="13" y="5"/>
                    <a:pt x="12" y="3"/>
                    <a:pt x="12" y="1"/>
                  </a:cubicBezTo>
                  <a:close/>
                  <a:moveTo>
                    <a:pt x="13" y="8"/>
                  </a:moveTo>
                  <a:cubicBezTo>
                    <a:pt x="77" y="439"/>
                    <a:pt x="135" y="865"/>
                    <a:pt x="200" y="1297"/>
                  </a:cubicBezTo>
                  <a:cubicBezTo>
                    <a:pt x="223" y="1450"/>
                    <a:pt x="264" y="1614"/>
                    <a:pt x="305" y="1766"/>
                  </a:cubicBezTo>
                  <a:lnTo>
                    <a:pt x="293" y="1755"/>
                  </a:lnTo>
                  <a:lnTo>
                    <a:pt x="293" y="1755"/>
                  </a:lnTo>
                  <a:cubicBezTo>
                    <a:pt x="669" y="2242"/>
                    <a:pt x="1039" y="2734"/>
                    <a:pt x="1408" y="3227"/>
                  </a:cubicBezTo>
                  <a:cubicBezTo>
                    <a:pt x="1256" y="2488"/>
                    <a:pt x="1396" y="1667"/>
                    <a:pt x="786" y="1062"/>
                  </a:cubicBezTo>
                  <a:cubicBezTo>
                    <a:pt x="722" y="998"/>
                    <a:pt x="751" y="845"/>
                    <a:pt x="733" y="734"/>
                  </a:cubicBezTo>
                  <a:lnTo>
                    <a:pt x="757" y="734"/>
                  </a:lnTo>
                  <a:cubicBezTo>
                    <a:pt x="698" y="681"/>
                    <a:pt x="651" y="628"/>
                    <a:pt x="599" y="581"/>
                  </a:cubicBezTo>
                  <a:lnTo>
                    <a:pt x="599" y="581"/>
                  </a:lnTo>
                  <a:lnTo>
                    <a:pt x="604" y="593"/>
                  </a:lnTo>
                  <a:cubicBezTo>
                    <a:pt x="516" y="470"/>
                    <a:pt x="370" y="353"/>
                    <a:pt x="358" y="218"/>
                  </a:cubicBezTo>
                  <a:cubicBezTo>
                    <a:pt x="336" y="20"/>
                    <a:pt x="228" y="10"/>
                    <a:pt x="114" y="10"/>
                  </a:cubicBezTo>
                  <a:cubicBezTo>
                    <a:pt x="101" y="10"/>
                    <a:pt x="88" y="10"/>
                    <a:pt x="76" y="10"/>
                  </a:cubicBezTo>
                  <a:cubicBezTo>
                    <a:pt x="54" y="10"/>
                    <a:pt x="33" y="10"/>
                    <a:pt x="13" y="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23"/>
            <p:cNvSpPr/>
            <p:nvPr/>
          </p:nvSpPr>
          <p:spPr>
            <a:xfrm flipH="1">
              <a:off x="3542982" y="354978"/>
              <a:ext cx="32879" cy="155879"/>
            </a:xfrm>
            <a:custGeom>
              <a:avLst/>
              <a:gdLst/>
              <a:ahLst/>
              <a:cxnLst/>
              <a:rect l="l" t="t" r="r" b="b"/>
              <a:pathLst>
                <a:path w="776" h="3679" extrusionOk="0">
                  <a:moveTo>
                    <a:pt x="523" y="1"/>
                  </a:moveTo>
                  <a:cubicBezTo>
                    <a:pt x="617" y="740"/>
                    <a:pt x="212" y="1373"/>
                    <a:pt x="42" y="2066"/>
                  </a:cubicBezTo>
                  <a:cubicBezTo>
                    <a:pt x="54" y="2107"/>
                    <a:pt x="60" y="2142"/>
                    <a:pt x="60" y="2177"/>
                  </a:cubicBezTo>
                  <a:cubicBezTo>
                    <a:pt x="60" y="2181"/>
                    <a:pt x="43" y="2185"/>
                    <a:pt x="24" y="2191"/>
                  </a:cubicBezTo>
                  <a:lnTo>
                    <a:pt x="24" y="2191"/>
                  </a:lnTo>
                  <a:cubicBezTo>
                    <a:pt x="24" y="2190"/>
                    <a:pt x="24" y="2190"/>
                    <a:pt x="24" y="2189"/>
                  </a:cubicBezTo>
                  <a:lnTo>
                    <a:pt x="1" y="2200"/>
                  </a:lnTo>
                  <a:cubicBezTo>
                    <a:pt x="8" y="2197"/>
                    <a:pt x="16" y="2194"/>
                    <a:pt x="24" y="2191"/>
                  </a:cubicBezTo>
                  <a:lnTo>
                    <a:pt x="24" y="2191"/>
                  </a:lnTo>
                  <a:cubicBezTo>
                    <a:pt x="30" y="2354"/>
                    <a:pt x="36" y="2506"/>
                    <a:pt x="42" y="2670"/>
                  </a:cubicBezTo>
                  <a:cubicBezTo>
                    <a:pt x="312" y="2834"/>
                    <a:pt x="236" y="3039"/>
                    <a:pt x="142" y="3274"/>
                  </a:cubicBezTo>
                  <a:cubicBezTo>
                    <a:pt x="95" y="3403"/>
                    <a:pt x="106" y="3550"/>
                    <a:pt x="89" y="3679"/>
                  </a:cubicBezTo>
                  <a:lnTo>
                    <a:pt x="288" y="3679"/>
                  </a:lnTo>
                  <a:cubicBezTo>
                    <a:pt x="400" y="3614"/>
                    <a:pt x="500" y="3550"/>
                    <a:pt x="623" y="3473"/>
                  </a:cubicBezTo>
                  <a:cubicBezTo>
                    <a:pt x="623" y="3080"/>
                    <a:pt x="617" y="2670"/>
                    <a:pt x="629" y="2265"/>
                  </a:cubicBezTo>
                  <a:cubicBezTo>
                    <a:pt x="640" y="2148"/>
                    <a:pt x="728" y="2030"/>
                    <a:pt x="775" y="1913"/>
                  </a:cubicBezTo>
                  <a:cubicBezTo>
                    <a:pt x="775" y="1760"/>
                    <a:pt x="769" y="1596"/>
                    <a:pt x="763" y="1444"/>
                  </a:cubicBezTo>
                  <a:cubicBezTo>
                    <a:pt x="734" y="1291"/>
                    <a:pt x="693" y="1139"/>
                    <a:pt x="693" y="980"/>
                  </a:cubicBezTo>
                  <a:cubicBezTo>
                    <a:pt x="681" y="652"/>
                    <a:pt x="699" y="329"/>
                    <a:pt x="7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23"/>
            <p:cNvSpPr/>
            <p:nvPr/>
          </p:nvSpPr>
          <p:spPr>
            <a:xfrm flipH="1">
              <a:off x="3573319" y="710418"/>
              <a:ext cx="45548" cy="127322"/>
            </a:xfrm>
            <a:custGeom>
              <a:avLst/>
              <a:gdLst/>
              <a:ahLst/>
              <a:cxnLst/>
              <a:rect l="l" t="t" r="r" b="b"/>
              <a:pathLst>
                <a:path w="1075" h="3005" extrusionOk="0">
                  <a:moveTo>
                    <a:pt x="335" y="1"/>
                  </a:moveTo>
                  <a:cubicBezTo>
                    <a:pt x="288" y="1004"/>
                    <a:pt x="1" y="1995"/>
                    <a:pt x="365" y="3004"/>
                  </a:cubicBezTo>
                  <a:cubicBezTo>
                    <a:pt x="787" y="2711"/>
                    <a:pt x="1075" y="2382"/>
                    <a:pt x="951" y="1890"/>
                  </a:cubicBezTo>
                  <a:cubicBezTo>
                    <a:pt x="775" y="1256"/>
                    <a:pt x="541" y="628"/>
                    <a:pt x="3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23"/>
            <p:cNvSpPr/>
            <p:nvPr/>
          </p:nvSpPr>
          <p:spPr>
            <a:xfrm flipH="1">
              <a:off x="3530568" y="510814"/>
              <a:ext cx="49997" cy="103213"/>
            </a:xfrm>
            <a:custGeom>
              <a:avLst/>
              <a:gdLst/>
              <a:ahLst/>
              <a:cxnLst/>
              <a:rect l="l" t="t" r="r" b="b"/>
              <a:pathLst>
                <a:path w="1180" h="2436" extrusionOk="0">
                  <a:moveTo>
                    <a:pt x="206" y="1"/>
                  </a:moveTo>
                  <a:cubicBezTo>
                    <a:pt x="141" y="435"/>
                    <a:pt x="77" y="875"/>
                    <a:pt x="0" y="1321"/>
                  </a:cubicBezTo>
                  <a:lnTo>
                    <a:pt x="141" y="1321"/>
                  </a:lnTo>
                  <a:cubicBezTo>
                    <a:pt x="165" y="1256"/>
                    <a:pt x="182" y="1198"/>
                    <a:pt x="241" y="1022"/>
                  </a:cubicBezTo>
                  <a:cubicBezTo>
                    <a:pt x="388" y="1374"/>
                    <a:pt x="493" y="1643"/>
                    <a:pt x="605" y="1907"/>
                  </a:cubicBezTo>
                  <a:lnTo>
                    <a:pt x="593" y="1896"/>
                  </a:lnTo>
                  <a:lnTo>
                    <a:pt x="751" y="2201"/>
                  </a:lnTo>
                  <a:lnTo>
                    <a:pt x="751" y="2189"/>
                  </a:lnTo>
                  <a:cubicBezTo>
                    <a:pt x="874" y="2259"/>
                    <a:pt x="992" y="2330"/>
                    <a:pt x="1180" y="2435"/>
                  </a:cubicBezTo>
                  <a:cubicBezTo>
                    <a:pt x="933" y="1567"/>
                    <a:pt x="957" y="699"/>
                    <a:pt x="4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11347;p23"/>
            <p:cNvSpPr/>
            <p:nvPr/>
          </p:nvSpPr>
          <p:spPr>
            <a:xfrm flipH="1">
              <a:off x="3801734" y="176262"/>
              <a:ext cx="39065" cy="111899"/>
            </a:xfrm>
            <a:custGeom>
              <a:avLst/>
              <a:gdLst/>
              <a:ahLst/>
              <a:cxnLst/>
              <a:rect l="l" t="t" r="r" b="b"/>
              <a:pathLst>
                <a:path w="922" h="2641" extrusionOk="0">
                  <a:moveTo>
                    <a:pt x="505" y="1"/>
                  </a:moveTo>
                  <a:cubicBezTo>
                    <a:pt x="176" y="435"/>
                    <a:pt x="0" y="751"/>
                    <a:pt x="129" y="1191"/>
                  </a:cubicBezTo>
                  <a:cubicBezTo>
                    <a:pt x="229" y="1502"/>
                    <a:pt x="241" y="1842"/>
                    <a:pt x="293" y="2170"/>
                  </a:cubicBezTo>
                  <a:lnTo>
                    <a:pt x="293" y="2170"/>
                  </a:lnTo>
                  <a:cubicBezTo>
                    <a:pt x="292" y="2169"/>
                    <a:pt x="290" y="2167"/>
                    <a:pt x="288" y="2165"/>
                  </a:cubicBezTo>
                  <a:lnTo>
                    <a:pt x="288" y="2165"/>
                  </a:lnTo>
                  <a:lnTo>
                    <a:pt x="294" y="2171"/>
                  </a:lnTo>
                  <a:cubicBezTo>
                    <a:pt x="293" y="2171"/>
                    <a:pt x="293" y="2171"/>
                    <a:pt x="293" y="2170"/>
                  </a:cubicBezTo>
                  <a:lnTo>
                    <a:pt x="293" y="2170"/>
                  </a:lnTo>
                  <a:cubicBezTo>
                    <a:pt x="349" y="2221"/>
                    <a:pt x="395" y="2267"/>
                    <a:pt x="446" y="2318"/>
                  </a:cubicBezTo>
                  <a:lnTo>
                    <a:pt x="434" y="2312"/>
                  </a:lnTo>
                  <a:lnTo>
                    <a:pt x="434" y="2312"/>
                  </a:lnTo>
                  <a:cubicBezTo>
                    <a:pt x="558" y="2388"/>
                    <a:pt x="681" y="2476"/>
                    <a:pt x="921" y="2640"/>
                  </a:cubicBezTo>
                  <a:cubicBezTo>
                    <a:pt x="827" y="1714"/>
                    <a:pt x="822" y="904"/>
                    <a:pt x="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23"/>
            <p:cNvSpPr/>
            <p:nvPr/>
          </p:nvSpPr>
          <p:spPr>
            <a:xfrm flipH="1">
              <a:off x="4014770" y="709189"/>
              <a:ext cx="47031" cy="74232"/>
            </a:xfrm>
            <a:custGeom>
              <a:avLst/>
              <a:gdLst/>
              <a:ahLst/>
              <a:cxnLst/>
              <a:rect l="l" t="t" r="r" b="b"/>
              <a:pathLst>
                <a:path w="1110" h="1752" extrusionOk="0">
                  <a:moveTo>
                    <a:pt x="1080" y="0"/>
                  </a:moveTo>
                  <a:cubicBezTo>
                    <a:pt x="810" y="229"/>
                    <a:pt x="593" y="411"/>
                    <a:pt x="376" y="593"/>
                  </a:cubicBezTo>
                  <a:lnTo>
                    <a:pt x="388" y="587"/>
                  </a:lnTo>
                  <a:lnTo>
                    <a:pt x="388" y="587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88" y="1104"/>
                    <a:pt x="88" y="1101"/>
                    <a:pt x="89" y="1097"/>
                  </a:cubicBezTo>
                  <a:lnTo>
                    <a:pt x="89" y="1097"/>
                  </a:lnTo>
                  <a:lnTo>
                    <a:pt x="83" y="1115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59" y="1309"/>
                    <a:pt x="30" y="1512"/>
                    <a:pt x="1" y="1743"/>
                  </a:cubicBezTo>
                  <a:cubicBezTo>
                    <a:pt x="67" y="1747"/>
                    <a:pt x="129" y="1752"/>
                    <a:pt x="186" y="1752"/>
                  </a:cubicBezTo>
                  <a:cubicBezTo>
                    <a:pt x="361" y="1752"/>
                    <a:pt x="492" y="1707"/>
                    <a:pt x="576" y="1473"/>
                  </a:cubicBezTo>
                  <a:cubicBezTo>
                    <a:pt x="646" y="1262"/>
                    <a:pt x="828" y="1080"/>
                    <a:pt x="969" y="880"/>
                  </a:cubicBezTo>
                  <a:lnTo>
                    <a:pt x="969" y="880"/>
                  </a:lnTo>
                  <a:lnTo>
                    <a:pt x="957" y="892"/>
                  </a:lnTo>
                  <a:cubicBezTo>
                    <a:pt x="1004" y="739"/>
                    <a:pt x="1057" y="593"/>
                    <a:pt x="1110" y="440"/>
                  </a:cubicBezTo>
                  <a:lnTo>
                    <a:pt x="1110" y="440"/>
                  </a:lnTo>
                  <a:lnTo>
                    <a:pt x="1104" y="452"/>
                  </a:lnTo>
                  <a:cubicBezTo>
                    <a:pt x="1104" y="335"/>
                    <a:pt x="1092" y="229"/>
                    <a:pt x="10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23"/>
            <p:cNvSpPr/>
            <p:nvPr/>
          </p:nvSpPr>
          <p:spPr>
            <a:xfrm flipH="1">
              <a:off x="3621790" y="846383"/>
              <a:ext cx="39065" cy="66648"/>
            </a:xfrm>
            <a:custGeom>
              <a:avLst/>
              <a:gdLst/>
              <a:ahLst/>
              <a:cxnLst/>
              <a:rect l="l" t="t" r="r" b="b"/>
              <a:pathLst>
                <a:path w="922" h="1573" extrusionOk="0">
                  <a:moveTo>
                    <a:pt x="534" y="1"/>
                  </a:moveTo>
                  <a:cubicBezTo>
                    <a:pt x="323" y="464"/>
                    <a:pt x="1" y="910"/>
                    <a:pt x="323" y="1573"/>
                  </a:cubicBezTo>
                  <a:cubicBezTo>
                    <a:pt x="546" y="1139"/>
                    <a:pt x="740" y="792"/>
                    <a:pt x="922" y="440"/>
                  </a:cubicBezTo>
                  <a:cubicBezTo>
                    <a:pt x="792" y="294"/>
                    <a:pt x="658" y="147"/>
                    <a:pt x="53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23"/>
            <p:cNvSpPr/>
            <p:nvPr/>
          </p:nvSpPr>
          <p:spPr>
            <a:xfrm flipH="1">
              <a:off x="3770932" y="74363"/>
              <a:ext cx="40040" cy="87791"/>
            </a:xfrm>
            <a:custGeom>
              <a:avLst/>
              <a:gdLst/>
              <a:ahLst/>
              <a:cxnLst/>
              <a:rect l="l" t="t" r="r" b="b"/>
              <a:pathLst>
                <a:path w="945" h="2072" extrusionOk="0">
                  <a:moveTo>
                    <a:pt x="775" y="0"/>
                  </a:moveTo>
                  <a:cubicBezTo>
                    <a:pt x="417" y="235"/>
                    <a:pt x="211" y="505"/>
                    <a:pt x="159" y="886"/>
                  </a:cubicBezTo>
                  <a:cubicBezTo>
                    <a:pt x="100" y="1050"/>
                    <a:pt x="53" y="1220"/>
                    <a:pt x="0" y="1379"/>
                  </a:cubicBezTo>
                  <a:cubicBezTo>
                    <a:pt x="30" y="1608"/>
                    <a:pt x="53" y="1842"/>
                    <a:pt x="82" y="2071"/>
                  </a:cubicBezTo>
                  <a:cubicBezTo>
                    <a:pt x="299" y="1707"/>
                    <a:pt x="393" y="1367"/>
                    <a:pt x="505" y="1027"/>
                  </a:cubicBezTo>
                  <a:cubicBezTo>
                    <a:pt x="616" y="710"/>
                    <a:pt x="945" y="458"/>
                    <a:pt x="775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23"/>
            <p:cNvSpPr/>
            <p:nvPr/>
          </p:nvSpPr>
          <p:spPr>
            <a:xfrm flipH="1">
              <a:off x="3605647" y="818546"/>
              <a:ext cx="32583" cy="46522"/>
            </a:xfrm>
            <a:custGeom>
              <a:avLst/>
              <a:gdLst/>
              <a:ahLst/>
              <a:cxnLst/>
              <a:rect l="l" t="t" r="r" b="b"/>
              <a:pathLst>
                <a:path w="769" h="1098" extrusionOk="0">
                  <a:moveTo>
                    <a:pt x="323" y="0"/>
                  </a:moveTo>
                  <a:cubicBezTo>
                    <a:pt x="237" y="23"/>
                    <a:pt x="145" y="41"/>
                    <a:pt x="59" y="64"/>
                  </a:cubicBezTo>
                  <a:lnTo>
                    <a:pt x="59" y="64"/>
                  </a:lnTo>
                  <a:cubicBezTo>
                    <a:pt x="59" y="62"/>
                    <a:pt x="59" y="61"/>
                    <a:pt x="59" y="59"/>
                  </a:cubicBezTo>
                  <a:lnTo>
                    <a:pt x="59" y="59"/>
                  </a:lnTo>
                  <a:lnTo>
                    <a:pt x="53" y="65"/>
                  </a:lnTo>
                  <a:cubicBezTo>
                    <a:pt x="55" y="65"/>
                    <a:pt x="57" y="64"/>
                    <a:pt x="59" y="64"/>
                  </a:cubicBezTo>
                  <a:lnTo>
                    <a:pt x="59" y="64"/>
                  </a:lnTo>
                  <a:cubicBezTo>
                    <a:pt x="35" y="262"/>
                    <a:pt x="24" y="465"/>
                    <a:pt x="0" y="658"/>
                  </a:cubicBezTo>
                  <a:cubicBezTo>
                    <a:pt x="129" y="804"/>
                    <a:pt x="258" y="951"/>
                    <a:pt x="388" y="1097"/>
                  </a:cubicBezTo>
                  <a:cubicBezTo>
                    <a:pt x="634" y="828"/>
                    <a:pt x="769" y="540"/>
                    <a:pt x="511" y="212"/>
                  </a:cubicBezTo>
                  <a:cubicBezTo>
                    <a:pt x="446" y="141"/>
                    <a:pt x="388" y="71"/>
                    <a:pt x="32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23"/>
            <p:cNvSpPr/>
            <p:nvPr/>
          </p:nvSpPr>
          <p:spPr>
            <a:xfrm flipH="1">
              <a:off x="3804234" y="111902"/>
              <a:ext cx="36565" cy="44277"/>
            </a:xfrm>
            <a:custGeom>
              <a:avLst/>
              <a:gdLst/>
              <a:ahLst/>
              <a:cxnLst/>
              <a:rect l="l" t="t" r="r" b="b"/>
              <a:pathLst>
                <a:path w="863" h="1045" extrusionOk="0">
                  <a:moveTo>
                    <a:pt x="863" y="0"/>
                  </a:moveTo>
                  <a:lnTo>
                    <a:pt x="863" y="0"/>
                  </a:lnTo>
                  <a:cubicBezTo>
                    <a:pt x="593" y="223"/>
                    <a:pt x="329" y="440"/>
                    <a:pt x="59" y="657"/>
                  </a:cubicBezTo>
                  <a:cubicBezTo>
                    <a:pt x="41" y="786"/>
                    <a:pt x="24" y="909"/>
                    <a:pt x="0" y="1044"/>
                  </a:cubicBezTo>
                  <a:cubicBezTo>
                    <a:pt x="153" y="880"/>
                    <a:pt x="299" y="722"/>
                    <a:pt x="470" y="575"/>
                  </a:cubicBezTo>
                  <a:cubicBezTo>
                    <a:pt x="528" y="522"/>
                    <a:pt x="622" y="516"/>
                    <a:pt x="704" y="487"/>
                  </a:cubicBezTo>
                  <a:cubicBezTo>
                    <a:pt x="757" y="323"/>
                    <a:pt x="816" y="164"/>
                    <a:pt x="8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23"/>
            <p:cNvSpPr/>
            <p:nvPr/>
          </p:nvSpPr>
          <p:spPr>
            <a:xfrm flipH="1">
              <a:off x="3529805" y="162577"/>
              <a:ext cx="12753" cy="37582"/>
            </a:xfrm>
            <a:custGeom>
              <a:avLst/>
              <a:gdLst/>
              <a:ahLst/>
              <a:cxnLst/>
              <a:rect l="l" t="t" r="r" b="b"/>
              <a:pathLst>
                <a:path w="301" h="887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294"/>
                    <a:pt x="112" y="588"/>
                    <a:pt x="159" y="881"/>
                  </a:cubicBezTo>
                  <a:cubicBezTo>
                    <a:pt x="200" y="881"/>
                    <a:pt x="236" y="887"/>
                    <a:pt x="277" y="887"/>
                  </a:cubicBezTo>
                  <a:cubicBezTo>
                    <a:pt x="288" y="605"/>
                    <a:pt x="294" y="312"/>
                    <a:pt x="300" y="18"/>
                  </a:cubicBezTo>
                  <a:cubicBezTo>
                    <a:pt x="206" y="7"/>
                    <a:pt x="101" y="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11354;p23"/>
            <p:cNvSpPr/>
            <p:nvPr/>
          </p:nvSpPr>
          <p:spPr>
            <a:xfrm flipH="1">
              <a:off x="3971002" y="671141"/>
              <a:ext cx="31862" cy="31100"/>
            </a:xfrm>
            <a:custGeom>
              <a:avLst/>
              <a:gdLst/>
              <a:ahLst/>
              <a:cxnLst/>
              <a:rect l="l" t="t" r="r" b="b"/>
              <a:pathLst>
                <a:path w="752" h="734" extrusionOk="0">
                  <a:moveTo>
                    <a:pt x="452" y="1"/>
                  </a:moveTo>
                  <a:lnTo>
                    <a:pt x="299" y="159"/>
                  </a:lnTo>
                  <a:lnTo>
                    <a:pt x="141" y="312"/>
                  </a:lnTo>
                  <a:lnTo>
                    <a:pt x="153" y="306"/>
                  </a:lnTo>
                  <a:lnTo>
                    <a:pt x="153" y="306"/>
                  </a:lnTo>
                  <a:cubicBezTo>
                    <a:pt x="106" y="411"/>
                    <a:pt x="53" y="517"/>
                    <a:pt x="12" y="628"/>
                  </a:cubicBezTo>
                  <a:cubicBezTo>
                    <a:pt x="0" y="669"/>
                    <a:pt x="0" y="705"/>
                    <a:pt x="18" y="734"/>
                  </a:cubicBezTo>
                  <a:cubicBezTo>
                    <a:pt x="255" y="590"/>
                    <a:pt x="503" y="445"/>
                    <a:pt x="740" y="301"/>
                  </a:cubicBezTo>
                  <a:lnTo>
                    <a:pt x="740" y="301"/>
                  </a:lnTo>
                  <a:cubicBezTo>
                    <a:pt x="740" y="304"/>
                    <a:pt x="740" y="308"/>
                    <a:pt x="739" y="312"/>
                  </a:cubicBezTo>
                  <a:lnTo>
                    <a:pt x="751" y="294"/>
                  </a:lnTo>
                  <a:lnTo>
                    <a:pt x="751" y="294"/>
                  </a:lnTo>
                  <a:cubicBezTo>
                    <a:pt x="747" y="296"/>
                    <a:pt x="744" y="298"/>
                    <a:pt x="740" y="301"/>
                  </a:cubicBezTo>
                  <a:lnTo>
                    <a:pt x="740" y="301"/>
                  </a:lnTo>
                  <a:cubicBezTo>
                    <a:pt x="745" y="210"/>
                    <a:pt x="746" y="109"/>
                    <a:pt x="751" y="18"/>
                  </a:cubicBezTo>
                  <a:lnTo>
                    <a:pt x="745" y="12"/>
                  </a:lnTo>
                  <a:lnTo>
                    <a:pt x="446" y="12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23"/>
            <p:cNvSpPr/>
            <p:nvPr/>
          </p:nvSpPr>
          <p:spPr>
            <a:xfrm flipH="1">
              <a:off x="3573319" y="447937"/>
              <a:ext cx="17202" cy="39828"/>
            </a:xfrm>
            <a:custGeom>
              <a:avLst/>
              <a:gdLst/>
              <a:ahLst/>
              <a:cxnLst/>
              <a:rect l="l" t="t" r="r" b="b"/>
              <a:pathLst>
                <a:path w="406" h="940" extrusionOk="0">
                  <a:moveTo>
                    <a:pt x="382" y="1"/>
                  </a:moveTo>
                  <a:cubicBezTo>
                    <a:pt x="259" y="270"/>
                    <a:pt x="130" y="546"/>
                    <a:pt x="1" y="834"/>
                  </a:cubicBezTo>
                  <a:cubicBezTo>
                    <a:pt x="48" y="863"/>
                    <a:pt x="100" y="898"/>
                    <a:pt x="142" y="939"/>
                  </a:cubicBezTo>
                  <a:lnTo>
                    <a:pt x="406" y="476"/>
                  </a:lnTo>
                  <a:cubicBezTo>
                    <a:pt x="400" y="311"/>
                    <a:pt x="388" y="159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23"/>
            <p:cNvSpPr/>
            <p:nvPr/>
          </p:nvSpPr>
          <p:spPr>
            <a:xfrm flipH="1">
              <a:off x="3853468" y="162322"/>
              <a:ext cx="14914" cy="17202"/>
            </a:xfrm>
            <a:custGeom>
              <a:avLst/>
              <a:gdLst/>
              <a:ahLst/>
              <a:cxnLst/>
              <a:rect l="l" t="t" r="r" b="b"/>
              <a:pathLst>
                <a:path w="352" h="406" extrusionOk="0">
                  <a:moveTo>
                    <a:pt x="352" y="1"/>
                  </a:moveTo>
                  <a:lnTo>
                    <a:pt x="352" y="1"/>
                  </a:lnTo>
                  <a:cubicBezTo>
                    <a:pt x="194" y="95"/>
                    <a:pt x="0" y="159"/>
                    <a:pt x="176" y="406"/>
                  </a:cubicBezTo>
                  <a:cubicBezTo>
                    <a:pt x="235" y="265"/>
                    <a:pt x="299" y="130"/>
                    <a:pt x="3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23"/>
            <p:cNvSpPr/>
            <p:nvPr/>
          </p:nvSpPr>
          <p:spPr>
            <a:xfrm flipH="1">
              <a:off x="3956554" y="652499"/>
              <a:ext cx="15507" cy="19702"/>
            </a:xfrm>
            <a:custGeom>
              <a:avLst/>
              <a:gdLst/>
              <a:ahLst/>
              <a:cxnLst/>
              <a:rect l="l" t="t" r="r" b="b"/>
              <a:pathLst>
                <a:path w="366" h="465" extrusionOk="0">
                  <a:moveTo>
                    <a:pt x="229" y="1"/>
                  </a:moveTo>
                  <a:lnTo>
                    <a:pt x="229" y="1"/>
                  </a:lnTo>
                  <a:cubicBezTo>
                    <a:pt x="234" y="8"/>
                    <a:pt x="237" y="15"/>
                    <a:pt x="241" y="22"/>
                  </a:cubicBezTo>
                  <a:lnTo>
                    <a:pt x="241" y="22"/>
                  </a:lnTo>
                  <a:cubicBezTo>
                    <a:pt x="243" y="21"/>
                    <a:pt x="245" y="20"/>
                    <a:pt x="247" y="18"/>
                  </a:cubicBezTo>
                  <a:lnTo>
                    <a:pt x="229" y="1"/>
                  </a:lnTo>
                  <a:close/>
                  <a:moveTo>
                    <a:pt x="241" y="22"/>
                  </a:moveTo>
                  <a:lnTo>
                    <a:pt x="241" y="22"/>
                  </a:lnTo>
                  <a:cubicBezTo>
                    <a:pt x="165" y="71"/>
                    <a:pt x="89" y="115"/>
                    <a:pt x="12" y="158"/>
                  </a:cubicBezTo>
                  <a:lnTo>
                    <a:pt x="12" y="158"/>
                  </a:lnTo>
                  <a:lnTo>
                    <a:pt x="12" y="153"/>
                  </a:lnTo>
                  <a:lnTo>
                    <a:pt x="1" y="165"/>
                  </a:lnTo>
                  <a:cubicBezTo>
                    <a:pt x="5" y="163"/>
                    <a:pt x="9" y="160"/>
                    <a:pt x="12" y="158"/>
                  </a:cubicBezTo>
                  <a:lnTo>
                    <a:pt x="12" y="158"/>
                  </a:lnTo>
                  <a:lnTo>
                    <a:pt x="12" y="458"/>
                  </a:lnTo>
                  <a:lnTo>
                    <a:pt x="18" y="464"/>
                  </a:lnTo>
                  <a:cubicBezTo>
                    <a:pt x="184" y="356"/>
                    <a:pt x="366" y="264"/>
                    <a:pt x="241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23"/>
            <p:cNvSpPr/>
            <p:nvPr/>
          </p:nvSpPr>
          <p:spPr>
            <a:xfrm flipH="1">
              <a:off x="3584505" y="482723"/>
              <a:ext cx="6271" cy="11228"/>
            </a:xfrm>
            <a:custGeom>
              <a:avLst/>
              <a:gdLst/>
              <a:ahLst/>
              <a:cxnLst/>
              <a:rect l="l" t="t" r="r" b="b"/>
              <a:pathLst>
                <a:path w="148" h="265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89"/>
                    <a:pt x="18" y="177"/>
                    <a:pt x="18" y="265"/>
                  </a:cubicBezTo>
                  <a:lnTo>
                    <a:pt x="148" y="106"/>
                  </a:lnTo>
                  <a:cubicBezTo>
                    <a:pt x="101" y="71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23"/>
            <p:cNvSpPr/>
            <p:nvPr/>
          </p:nvSpPr>
          <p:spPr>
            <a:xfrm flipH="1">
              <a:off x="3616833" y="818292"/>
              <a:ext cx="7966" cy="8982"/>
            </a:xfrm>
            <a:custGeom>
              <a:avLst/>
              <a:gdLst/>
              <a:ahLst/>
              <a:cxnLst/>
              <a:rect l="l" t="t" r="r" b="b"/>
              <a:pathLst>
                <a:path w="188" h="212" extrusionOk="0">
                  <a:moveTo>
                    <a:pt x="0" y="1"/>
                  </a:moveTo>
                  <a:lnTo>
                    <a:pt x="0" y="1"/>
                  </a:lnTo>
                  <a:cubicBezTo>
                    <a:pt x="65" y="71"/>
                    <a:pt x="123" y="147"/>
                    <a:pt x="188" y="212"/>
                  </a:cubicBezTo>
                  <a:cubicBezTo>
                    <a:pt x="123" y="136"/>
                    <a:pt x="65" y="71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23"/>
            <p:cNvSpPr/>
            <p:nvPr/>
          </p:nvSpPr>
          <p:spPr>
            <a:xfrm flipH="1">
              <a:off x="3841266" y="153467"/>
              <a:ext cx="12457" cy="11991"/>
            </a:xfrm>
            <a:custGeom>
              <a:avLst/>
              <a:gdLst/>
              <a:ahLst/>
              <a:cxnLst/>
              <a:rect l="l" t="t" r="r" b="b"/>
              <a:pathLst>
                <a:path w="294" h="283" extrusionOk="0">
                  <a:moveTo>
                    <a:pt x="156" y="1"/>
                  </a:moveTo>
                  <a:cubicBezTo>
                    <a:pt x="72" y="1"/>
                    <a:pt x="37" y="113"/>
                    <a:pt x="0" y="216"/>
                  </a:cubicBezTo>
                  <a:cubicBezTo>
                    <a:pt x="62" y="263"/>
                    <a:pt x="110" y="283"/>
                    <a:pt x="148" y="283"/>
                  </a:cubicBezTo>
                  <a:cubicBezTo>
                    <a:pt x="233" y="283"/>
                    <a:pt x="269" y="183"/>
                    <a:pt x="293" y="69"/>
                  </a:cubicBezTo>
                  <a:cubicBezTo>
                    <a:pt x="236" y="21"/>
                    <a:pt x="192" y="1"/>
                    <a:pt x="1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23"/>
            <p:cNvSpPr/>
            <p:nvPr/>
          </p:nvSpPr>
          <p:spPr>
            <a:xfrm flipH="1">
              <a:off x="4005576" y="702198"/>
              <a:ext cx="9237" cy="6271"/>
            </a:xfrm>
            <a:custGeom>
              <a:avLst/>
              <a:gdLst/>
              <a:ahLst/>
              <a:cxnLst/>
              <a:rect l="l" t="t" r="r" b="b"/>
              <a:pathLst>
                <a:path w="218" h="148" extrusionOk="0">
                  <a:moveTo>
                    <a:pt x="124" y="1"/>
                  </a:moveTo>
                  <a:cubicBezTo>
                    <a:pt x="89" y="54"/>
                    <a:pt x="42" y="101"/>
                    <a:pt x="1" y="148"/>
                  </a:cubicBezTo>
                  <a:cubicBezTo>
                    <a:pt x="71" y="142"/>
                    <a:pt x="147" y="130"/>
                    <a:pt x="218" y="112"/>
                  </a:cubicBezTo>
                  <a:cubicBezTo>
                    <a:pt x="188" y="77"/>
                    <a:pt x="153" y="48"/>
                    <a:pt x="1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23"/>
            <p:cNvSpPr/>
            <p:nvPr/>
          </p:nvSpPr>
          <p:spPr>
            <a:xfrm flipH="1">
              <a:off x="4002356" y="697750"/>
              <a:ext cx="6991" cy="8982"/>
            </a:xfrm>
            <a:custGeom>
              <a:avLst/>
              <a:gdLst/>
              <a:ahLst/>
              <a:cxnLst/>
              <a:rect l="l" t="t" r="r" b="b"/>
              <a:pathLst>
                <a:path w="165" h="212" extrusionOk="0">
                  <a:moveTo>
                    <a:pt x="165" y="0"/>
                  </a:moveTo>
                  <a:lnTo>
                    <a:pt x="165" y="0"/>
                  </a:lnTo>
                  <a:cubicBezTo>
                    <a:pt x="112" y="36"/>
                    <a:pt x="54" y="71"/>
                    <a:pt x="1" y="106"/>
                  </a:cubicBezTo>
                  <a:cubicBezTo>
                    <a:pt x="24" y="147"/>
                    <a:pt x="59" y="182"/>
                    <a:pt x="89" y="212"/>
                  </a:cubicBezTo>
                  <a:cubicBezTo>
                    <a:pt x="130" y="188"/>
                    <a:pt x="147" y="159"/>
                    <a:pt x="159" y="118"/>
                  </a:cubicBezTo>
                  <a:cubicBezTo>
                    <a:pt x="147" y="77"/>
                    <a:pt x="159" y="36"/>
                    <a:pt x="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23"/>
            <p:cNvSpPr/>
            <p:nvPr/>
          </p:nvSpPr>
          <p:spPr>
            <a:xfrm flipH="1">
              <a:off x="3957359" y="650507"/>
              <a:ext cx="2246" cy="80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3" y="1"/>
                  </a:moveTo>
                  <a:lnTo>
                    <a:pt x="53" y="1"/>
                  </a:lnTo>
                  <a:cubicBezTo>
                    <a:pt x="41" y="7"/>
                    <a:pt x="18" y="7"/>
                    <a:pt x="0" y="7"/>
                  </a:cubicBezTo>
                  <a:lnTo>
                    <a:pt x="0" y="18"/>
                  </a:lnTo>
                  <a:cubicBezTo>
                    <a:pt x="18" y="12"/>
                    <a:pt x="41" y="7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23"/>
            <p:cNvSpPr/>
            <p:nvPr/>
          </p:nvSpPr>
          <p:spPr>
            <a:xfrm flipH="1">
              <a:off x="3582005" y="506831"/>
              <a:ext cx="4534" cy="3771"/>
            </a:xfrm>
            <a:custGeom>
              <a:avLst/>
              <a:gdLst/>
              <a:ahLst/>
              <a:cxnLst/>
              <a:rect l="l" t="t" r="r" b="b"/>
              <a:pathLst>
                <a:path w="107" h="89" extrusionOk="0">
                  <a:moveTo>
                    <a:pt x="100" y="1"/>
                  </a:moveTo>
                  <a:lnTo>
                    <a:pt x="31" y="70"/>
                  </a:lnTo>
                  <a:lnTo>
                    <a:pt x="31" y="70"/>
                  </a:lnTo>
                  <a:cubicBezTo>
                    <a:pt x="56" y="68"/>
                    <a:pt x="81" y="65"/>
                    <a:pt x="106" y="65"/>
                  </a:cubicBezTo>
                  <a:cubicBezTo>
                    <a:pt x="106" y="48"/>
                    <a:pt x="100" y="24"/>
                    <a:pt x="100" y="1"/>
                  </a:cubicBezTo>
                  <a:close/>
                  <a:moveTo>
                    <a:pt x="31" y="70"/>
                  </a:moveTo>
                  <a:cubicBezTo>
                    <a:pt x="21" y="71"/>
                    <a:pt x="11" y="71"/>
                    <a:pt x="1" y="71"/>
                  </a:cubicBezTo>
                  <a:lnTo>
                    <a:pt x="12" y="89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11365;p23"/>
            <p:cNvSpPr/>
            <p:nvPr/>
          </p:nvSpPr>
          <p:spPr>
            <a:xfrm flipH="1">
              <a:off x="3572556" y="442217"/>
              <a:ext cx="2796" cy="5508"/>
            </a:xfrm>
            <a:custGeom>
              <a:avLst/>
              <a:gdLst/>
              <a:ahLst/>
              <a:cxnLst/>
              <a:rect l="l" t="t" r="r" b="b"/>
              <a:pathLst>
                <a:path w="66" h="130" extrusionOk="0">
                  <a:moveTo>
                    <a:pt x="48" y="1"/>
                  </a:moveTo>
                  <a:cubicBezTo>
                    <a:pt x="18" y="48"/>
                    <a:pt x="6" y="89"/>
                    <a:pt x="1" y="130"/>
                  </a:cubicBezTo>
                  <a:cubicBezTo>
                    <a:pt x="24" y="124"/>
                    <a:pt x="65" y="118"/>
                    <a:pt x="65" y="112"/>
                  </a:cubicBezTo>
                  <a:cubicBezTo>
                    <a:pt x="65" y="77"/>
                    <a:pt x="53" y="36"/>
                    <a:pt x="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23"/>
            <p:cNvSpPr/>
            <p:nvPr/>
          </p:nvSpPr>
          <p:spPr>
            <a:xfrm flipH="1">
              <a:off x="3869103" y="306507"/>
              <a:ext cx="4788" cy="7754"/>
            </a:xfrm>
            <a:custGeom>
              <a:avLst/>
              <a:gdLst/>
              <a:ahLst/>
              <a:cxnLst/>
              <a:rect l="l" t="t" r="r" b="b"/>
              <a:pathLst>
                <a:path w="113" h="183" extrusionOk="0">
                  <a:moveTo>
                    <a:pt x="112" y="1"/>
                  </a:moveTo>
                  <a:lnTo>
                    <a:pt x="112" y="1"/>
                  </a:lnTo>
                  <a:cubicBezTo>
                    <a:pt x="77" y="30"/>
                    <a:pt x="36" y="53"/>
                    <a:pt x="1" y="83"/>
                  </a:cubicBezTo>
                  <a:cubicBezTo>
                    <a:pt x="36" y="118"/>
                    <a:pt x="77" y="147"/>
                    <a:pt x="107" y="182"/>
                  </a:cubicBezTo>
                  <a:cubicBezTo>
                    <a:pt x="112" y="124"/>
                    <a:pt x="112" y="59"/>
                    <a:pt x="1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23"/>
            <p:cNvSpPr/>
            <p:nvPr/>
          </p:nvSpPr>
          <p:spPr>
            <a:xfrm flipH="1">
              <a:off x="4193740" y="-3937"/>
              <a:ext cx="86774" cy="145922"/>
            </a:xfrm>
            <a:custGeom>
              <a:avLst/>
              <a:gdLst/>
              <a:ahLst/>
              <a:cxnLst/>
              <a:rect l="l" t="t" r="r" b="b"/>
              <a:pathLst>
                <a:path w="2048" h="3444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813" y="135"/>
                    <a:pt x="1696" y="270"/>
                    <a:pt x="1567" y="411"/>
                  </a:cubicBezTo>
                  <a:lnTo>
                    <a:pt x="1584" y="393"/>
                  </a:lnTo>
                  <a:lnTo>
                    <a:pt x="1584" y="393"/>
                  </a:lnTo>
                  <a:cubicBezTo>
                    <a:pt x="1432" y="593"/>
                    <a:pt x="1285" y="792"/>
                    <a:pt x="1133" y="992"/>
                  </a:cubicBezTo>
                  <a:lnTo>
                    <a:pt x="1139" y="980"/>
                  </a:lnTo>
                  <a:lnTo>
                    <a:pt x="1139" y="980"/>
                  </a:lnTo>
                  <a:cubicBezTo>
                    <a:pt x="886" y="1326"/>
                    <a:pt x="646" y="1678"/>
                    <a:pt x="399" y="2024"/>
                  </a:cubicBezTo>
                  <a:lnTo>
                    <a:pt x="411" y="2018"/>
                  </a:lnTo>
                  <a:lnTo>
                    <a:pt x="411" y="2018"/>
                  </a:lnTo>
                  <a:cubicBezTo>
                    <a:pt x="235" y="2499"/>
                    <a:pt x="0" y="2986"/>
                    <a:pt x="487" y="3444"/>
                  </a:cubicBezTo>
                  <a:cubicBezTo>
                    <a:pt x="904" y="2781"/>
                    <a:pt x="1326" y="2136"/>
                    <a:pt x="1731" y="1473"/>
                  </a:cubicBezTo>
                  <a:cubicBezTo>
                    <a:pt x="2018" y="998"/>
                    <a:pt x="2048" y="622"/>
                    <a:pt x="19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23"/>
            <p:cNvSpPr/>
            <p:nvPr/>
          </p:nvSpPr>
          <p:spPr>
            <a:xfrm flipH="1">
              <a:off x="4158488" y="18689"/>
              <a:ext cx="48683" cy="144185"/>
            </a:xfrm>
            <a:custGeom>
              <a:avLst/>
              <a:gdLst/>
              <a:ahLst/>
              <a:cxnLst/>
              <a:rect l="l" t="t" r="r" b="b"/>
              <a:pathLst>
                <a:path w="1149" h="3403" extrusionOk="0">
                  <a:moveTo>
                    <a:pt x="681" y="0"/>
                  </a:moveTo>
                  <a:cubicBezTo>
                    <a:pt x="475" y="493"/>
                    <a:pt x="399" y="992"/>
                    <a:pt x="229" y="1467"/>
                  </a:cubicBezTo>
                  <a:cubicBezTo>
                    <a:pt x="0" y="2124"/>
                    <a:pt x="258" y="2710"/>
                    <a:pt x="399" y="3315"/>
                  </a:cubicBezTo>
                  <a:cubicBezTo>
                    <a:pt x="405" y="3354"/>
                    <a:pt x="513" y="3367"/>
                    <a:pt x="579" y="3388"/>
                  </a:cubicBezTo>
                  <a:lnTo>
                    <a:pt x="579" y="3388"/>
                  </a:lnTo>
                  <a:cubicBezTo>
                    <a:pt x="944" y="3040"/>
                    <a:pt x="1148" y="2645"/>
                    <a:pt x="1050" y="2124"/>
                  </a:cubicBezTo>
                  <a:cubicBezTo>
                    <a:pt x="915" y="1414"/>
                    <a:pt x="804" y="704"/>
                    <a:pt x="681" y="0"/>
                  </a:cubicBezTo>
                  <a:close/>
                  <a:moveTo>
                    <a:pt x="579" y="3388"/>
                  </a:moveTo>
                  <a:cubicBezTo>
                    <a:pt x="573" y="3393"/>
                    <a:pt x="568" y="3398"/>
                    <a:pt x="563" y="3403"/>
                  </a:cubicBezTo>
                  <a:cubicBezTo>
                    <a:pt x="569" y="3403"/>
                    <a:pt x="587" y="3391"/>
                    <a:pt x="587" y="3391"/>
                  </a:cubicBezTo>
                  <a:cubicBezTo>
                    <a:pt x="584" y="3390"/>
                    <a:pt x="581" y="3389"/>
                    <a:pt x="579" y="338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23"/>
            <p:cNvSpPr/>
            <p:nvPr/>
          </p:nvSpPr>
          <p:spPr>
            <a:xfrm flipH="1">
              <a:off x="4218314" y="97963"/>
              <a:ext cx="46310" cy="115374"/>
            </a:xfrm>
            <a:custGeom>
              <a:avLst/>
              <a:gdLst/>
              <a:ahLst/>
              <a:cxnLst/>
              <a:rect l="l" t="t" r="r" b="b"/>
              <a:pathLst>
                <a:path w="1093" h="2723" extrusionOk="0">
                  <a:moveTo>
                    <a:pt x="1092" y="1"/>
                  </a:moveTo>
                  <a:lnTo>
                    <a:pt x="1092" y="1"/>
                  </a:lnTo>
                  <a:cubicBezTo>
                    <a:pt x="347" y="857"/>
                    <a:pt x="1" y="1649"/>
                    <a:pt x="623" y="2723"/>
                  </a:cubicBezTo>
                  <a:cubicBezTo>
                    <a:pt x="793" y="1778"/>
                    <a:pt x="934" y="957"/>
                    <a:pt x="10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23"/>
            <p:cNvSpPr/>
            <p:nvPr/>
          </p:nvSpPr>
          <p:spPr>
            <a:xfrm flipH="1">
              <a:off x="4192469" y="131774"/>
              <a:ext cx="33854" cy="68131"/>
            </a:xfrm>
            <a:custGeom>
              <a:avLst/>
              <a:gdLst/>
              <a:ahLst/>
              <a:cxnLst/>
              <a:rect l="l" t="t" r="r" b="b"/>
              <a:pathLst>
                <a:path w="799" h="1608" extrusionOk="0">
                  <a:moveTo>
                    <a:pt x="364" y="0"/>
                  </a:moveTo>
                  <a:cubicBezTo>
                    <a:pt x="194" y="552"/>
                    <a:pt x="41" y="1021"/>
                    <a:pt x="0" y="1608"/>
                  </a:cubicBezTo>
                  <a:cubicBezTo>
                    <a:pt x="217" y="1455"/>
                    <a:pt x="335" y="1379"/>
                    <a:pt x="446" y="1303"/>
                  </a:cubicBezTo>
                  <a:lnTo>
                    <a:pt x="446" y="1303"/>
                  </a:lnTo>
                  <a:cubicBezTo>
                    <a:pt x="446" y="1303"/>
                    <a:pt x="435" y="1310"/>
                    <a:pt x="430" y="1310"/>
                  </a:cubicBezTo>
                  <a:cubicBezTo>
                    <a:pt x="429" y="1310"/>
                    <a:pt x="429" y="1310"/>
                    <a:pt x="429" y="1309"/>
                  </a:cubicBezTo>
                  <a:cubicBezTo>
                    <a:pt x="798" y="880"/>
                    <a:pt x="569" y="481"/>
                    <a:pt x="3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23"/>
            <p:cNvSpPr/>
            <p:nvPr/>
          </p:nvSpPr>
          <p:spPr>
            <a:xfrm flipH="1">
              <a:off x="4225772" y="209819"/>
              <a:ext cx="5042" cy="2542"/>
            </a:xfrm>
            <a:custGeom>
              <a:avLst/>
              <a:gdLst/>
              <a:ahLst/>
              <a:cxnLst/>
              <a:rect l="l" t="t" r="r" b="b"/>
              <a:pathLst>
                <a:path w="119" h="60" extrusionOk="0">
                  <a:moveTo>
                    <a:pt x="1" y="0"/>
                  </a:moveTo>
                  <a:cubicBezTo>
                    <a:pt x="36" y="30"/>
                    <a:pt x="83" y="47"/>
                    <a:pt x="118" y="59"/>
                  </a:cubicBezTo>
                  <a:cubicBezTo>
                    <a:pt x="83" y="36"/>
                    <a:pt x="36" y="24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23"/>
            <p:cNvSpPr/>
            <p:nvPr/>
          </p:nvSpPr>
          <p:spPr>
            <a:xfrm flipH="1">
              <a:off x="3455022" y="316718"/>
              <a:ext cx="91985" cy="171768"/>
            </a:xfrm>
            <a:custGeom>
              <a:avLst/>
              <a:gdLst/>
              <a:ahLst/>
              <a:cxnLst/>
              <a:rect l="l" t="t" r="r" b="b"/>
              <a:pathLst>
                <a:path w="2171" h="4054" extrusionOk="0">
                  <a:moveTo>
                    <a:pt x="212" y="0"/>
                  </a:moveTo>
                  <a:cubicBezTo>
                    <a:pt x="129" y="399"/>
                    <a:pt x="77" y="645"/>
                    <a:pt x="24" y="898"/>
                  </a:cubicBezTo>
                  <a:cubicBezTo>
                    <a:pt x="18" y="1226"/>
                    <a:pt x="0" y="1549"/>
                    <a:pt x="12" y="1877"/>
                  </a:cubicBezTo>
                  <a:cubicBezTo>
                    <a:pt x="18" y="2030"/>
                    <a:pt x="59" y="2188"/>
                    <a:pt x="82" y="2341"/>
                  </a:cubicBezTo>
                  <a:cubicBezTo>
                    <a:pt x="165" y="1748"/>
                    <a:pt x="253" y="1150"/>
                    <a:pt x="352" y="446"/>
                  </a:cubicBezTo>
                  <a:cubicBezTo>
                    <a:pt x="1080" y="1613"/>
                    <a:pt x="1174" y="2863"/>
                    <a:pt x="1549" y="4054"/>
                  </a:cubicBezTo>
                  <a:cubicBezTo>
                    <a:pt x="1878" y="3978"/>
                    <a:pt x="2136" y="3895"/>
                    <a:pt x="2171" y="3538"/>
                  </a:cubicBezTo>
                  <a:lnTo>
                    <a:pt x="2171" y="3538"/>
                  </a:lnTo>
                  <a:cubicBezTo>
                    <a:pt x="2018" y="3579"/>
                    <a:pt x="1854" y="3631"/>
                    <a:pt x="1672" y="3684"/>
                  </a:cubicBezTo>
                  <a:cubicBezTo>
                    <a:pt x="1379" y="2405"/>
                    <a:pt x="1203" y="1126"/>
                    <a:pt x="2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23"/>
            <p:cNvSpPr/>
            <p:nvPr/>
          </p:nvSpPr>
          <p:spPr>
            <a:xfrm flipH="1">
              <a:off x="3467437" y="199862"/>
              <a:ext cx="68385" cy="211596"/>
            </a:xfrm>
            <a:custGeom>
              <a:avLst/>
              <a:gdLst/>
              <a:ahLst/>
              <a:cxnLst/>
              <a:rect l="l" t="t" r="r" b="b"/>
              <a:pathLst>
                <a:path w="1614" h="4994" extrusionOk="0">
                  <a:moveTo>
                    <a:pt x="0" y="1"/>
                  </a:moveTo>
                  <a:cubicBezTo>
                    <a:pt x="253" y="1643"/>
                    <a:pt x="781" y="3198"/>
                    <a:pt x="1391" y="4741"/>
                  </a:cubicBezTo>
                  <a:cubicBezTo>
                    <a:pt x="1426" y="4841"/>
                    <a:pt x="1537" y="4905"/>
                    <a:pt x="1614" y="4993"/>
                  </a:cubicBezTo>
                  <a:cubicBezTo>
                    <a:pt x="1514" y="4547"/>
                    <a:pt x="1420" y="4107"/>
                    <a:pt x="1314" y="3667"/>
                  </a:cubicBezTo>
                  <a:cubicBezTo>
                    <a:pt x="1133" y="3139"/>
                    <a:pt x="939" y="2617"/>
                    <a:pt x="775" y="2089"/>
                  </a:cubicBezTo>
                  <a:cubicBezTo>
                    <a:pt x="546" y="1403"/>
                    <a:pt x="335" y="705"/>
                    <a:pt x="118" y="18"/>
                  </a:cubicBezTo>
                  <a:cubicBezTo>
                    <a:pt x="82" y="1"/>
                    <a:pt x="41" y="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23"/>
            <p:cNvSpPr/>
            <p:nvPr/>
          </p:nvSpPr>
          <p:spPr>
            <a:xfrm flipH="1">
              <a:off x="3434134" y="418872"/>
              <a:ext cx="26397" cy="48514"/>
            </a:xfrm>
            <a:custGeom>
              <a:avLst/>
              <a:gdLst/>
              <a:ahLst/>
              <a:cxnLst/>
              <a:rect l="l" t="t" r="r" b="b"/>
              <a:pathLst>
                <a:path w="623" h="1145" extrusionOk="0">
                  <a:moveTo>
                    <a:pt x="1" y="0"/>
                  </a:moveTo>
                  <a:lnTo>
                    <a:pt x="1" y="0"/>
                  </a:lnTo>
                  <a:cubicBezTo>
                    <a:pt x="241" y="364"/>
                    <a:pt x="200" y="751"/>
                    <a:pt x="118" y="1144"/>
                  </a:cubicBezTo>
                  <a:cubicBezTo>
                    <a:pt x="623" y="628"/>
                    <a:pt x="588" y="264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23"/>
            <p:cNvSpPr/>
            <p:nvPr/>
          </p:nvSpPr>
          <p:spPr>
            <a:xfrm flipH="1">
              <a:off x="2809222" y="548099"/>
              <a:ext cx="23431" cy="12372"/>
            </a:xfrm>
            <a:custGeom>
              <a:avLst/>
              <a:gdLst/>
              <a:ahLst/>
              <a:cxnLst/>
              <a:rect l="l" t="t" r="r" b="b"/>
              <a:pathLst>
                <a:path w="553" h="292" extrusionOk="0">
                  <a:moveTo>
                    <a:pt x="1" y="1"/>
                  </a:moveTo>
                  <a:cubicBezTo>
                    <a:pt x="59" y="260"/>
                    <a:pt x="216" y="291"/>
                    <a:pt x="389" y="291"/>
                  </a:cubicBezTo>
                  <a:cubicBezTo>
                    <a:pt x="443" y="291"/>
                    <a:pt x="498" y="288"/>
                    <a:pt x="552" y="288"/>
                  </a:cubicBezTo>
                  <a:cubicBezTo>
                    <a:pt x="493" y="194"/>
                    <a:pt x="441" y="100"/>
                    <a:pt x="4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23"/>
            <p:cNvSpPr/>
            <p:nvPr/>
          </p:nvSpPr>
          <p:spPr>
            <a:xfrm flipH="1">
              <a:off x="3462480" y="410906"/>
              <a:ext cx="6228" cy="6271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42"/>
                    <a:pt x="100" y="94"/>
                    <a:pt x="147" y="147"/>
                  </a:cubicBezTo>
                  <a:cubicBezTo>
                    <a:pt x="106" y="94"/>
                    <a:pt x="53" y="42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23"/>
            <p:cNvSpPr/>
            <p:nvPr/>
          </p:nvSpPr>
          <p:spPr>
            <a:xfrm flipH="1">
              <a:off x="2922178" y="313201"/>
              <a:ext cx="355654" cy="266719"/>
            </a:xfrm>
            <a:custGeom>
              <a:avLst/>
              <a:gdLst/>
              <a:ahLst/>
              <a:cxnLst/>
              <a:rect l="l" t="t" r="r" b="b"/>
              <a:pathLst>
                <a:path w="8394" h="6295" extrusionOk="0">
                  <a:moveTo>
                    <a:pt x="476" y="1292"/>
                  </a:moveTo>
                  <a:lnTo>
                    <a:pt x="494" y="1309"/>
                  </a:lnTo>
                  <a:cubicBezTo>
                    <a:pt x="494" y="1307"/>
                    <a:pt x="494" y="1305"/>
                    <a:pt x="495" y="1303"/>
                  </a:cubicBezTo>
                  <a:lnTo>
                    <a:pt x="495" y="1303"/>
                  </a:lnTo>
                  <a:cubicBezTo>
                    <a:pt x="489" y="1299"/>
                    <a:pt x="482" y="1295"/>
                    <a:pt x="476" y="1292"/>
                  </a:cubicBezTo>
                  <a:close/>
                  <a:moveTo>
                    <a:pt x="1995" y="1579"/>
                  </a:moveTo>
                  <a:cubicBezTo>
                    <a:pt x="2048" y="1732"/>
                    <a:pt x="2089" y="1896"/>
                    <a:pt x="2142" y="2054"/>
                  </a:cubicBezTo>
                  <a:cubicBezTo>
                    <a:pt x="2101" y="2072"/>
                    <a:pt x="2060" y="2084"/>
                    <a:pt x="2019" y="2101"/>
                  </a:cubicBezTo>
                  <a:cubicBezTo>
                    <a:pt x="1954" y="1943"/>
                    <a:pt x="1890" y="1790"/>
                    <a:pt x="1831" y="1638"/>
                  </a:cubicBezTo>
                  <a:cubicBezTo>
                    <a:pt x="1884" y="1614"/>
                    <a:pt x="1943" y="1602"/>
                    <a:pt x="1995" y="1579"/>
                  </a:cubicBezTo>
                  <a:close/>
                  <a:moveTo>
                    <a:pt x="7217" y="3315"/>
                  </a:moveTo>
                  <a:cubicBezTo>
                    <a:pt x="7216" y="3316"/>
                    <a:pt x="7216" y="3316"/>
                    <a:pt x="7216" y="3317"/>
                  </a:cubicBezTo>
                  <a:lnTo>
                    <a:pt x="7216" y="3317"/>
                  </a:lnTo>
                  <a:cubicBezTo>
                    <a:pt x="7220" y="3320"/>
                    <a:pt x="7224" y="3324"/>
                    <a:pt x="7228" y="3327"/>
                  </a:cubicBezTo>
                  <a:lnTo>
                    <a:pt x="7217" y="3315"/>
                  </a:lnTo>
                  <a:close/>
                  <a:moveTo>
                    <a:pt x="3556" y="2524"/>
                  </a:moveTo>
                  <a:cubicBezTo>
                    <a:pt x="3673" y="2776"/>
                    <a:pt x="3785" y="3016"/>
                    <a:pt x="3896" y="3257"/>
                  </a:cubicBezTo>
                  <a:cubicBezTo>
                    <a:pt x="3837" y="3286"/>
                    <a:pt x="3785" y="3310"/>
                    <a:pt x="3726" y="3339"/>
                  </a:cubicBezTo>
                  <a:cubicBezTo>
                    <a:pt x="3609" y="3098"/>
                    <a:pt x="3485" y="2858"/>
                    <a:pt x="3368" y="2612"/>
                  </a:cubicBezTo>
                  <a:cubicBezTo>
                    <a:pt x="3433" y="2582"/>
                    <a:pt x="3491" y="2553"/>
                    <a:pt x="3556" y="2524"/>
                  </a:cubicBezTo>
                  <a:close/>
                  <a:moveTo>
                    <a:pt x="3984" y="3462"/>
                  </a:moveTo>
                  <a:cubicBezTo>
                    <a:pt x="4201" y="3802"/>
                    <a:pt x="4424" y="4137"/>
                    <a:pt x="4676" y="4536"/>
                  </a:cubicBezTo>
                  <a:cubicBezTo>
                    <a:pt x="4142" y="4313"/>
                    <a:pt x="4054" y="4190"/>
                    <a:pt x="3984" y="3462"/>
                  </a:cubicBezTo>
                  <a:close/>
                  <a:moveTo>
                    <a:pt x="6078" y="4489"/>
                  </a:moveTo>
                  <a:lnTo>
                    <a:pt x="6078" y="4489"/>
                  </a:lnTo>
                  <a:cubicBezTo>
                    <a:pt x="6155" y="4506"/>
                    <a:pt x="6219" y="4518"/>
                    <a:pt x="6290" y="4536"/>
                  </a:cubicBezTo>
                  <a:cubicBezTo>
                    <a:pt x="6372" y="4635"/>
                    <a:pt x="6460" y="4741"/>
                    <a:pt x="6548" y="4841"/>
                  </a:cubicBezTo>
                  <a:cubicBezTo>
                    <a:pt x="6518" y="4864"/>
                    <a:pt x="6489" y="4894"/>
                    <a:pt x="6460" y="4923"/>
                  </a:cubicBezTo>
                  <a:cubicBezTo>
                    <a:pt x="6366" y="4841"/>
                    <a:pt x="6278" y="4770"/>
                    <a:pt x="6184" y="4688"/>
                  </a:cubicBezTo>
                  <a:cubicBezTo>
                    <a:pt x="6155" y="4624"/>
                    <a:pt x="6114" y="4559"/>
                    <a:pt x="6078" y="4489"/>
                  </a:cubicBezTo>
                  <a:close/>
                  <a:moveTo>
                    <a:pt x="6744" y="4981"/>
                  </a:moveTo>
                  <a:cubicBezTo>
                    <a:pt x="6916" y="4981"/>
                    <a:pt x="6992" y="5126"/>
                    <a:pt x="7082" y="5234"/>
                  </a:cubicBezTo>
                  <a:cubicBezTo>
                    <a:pt x="7134" y="5275"/>
                    <a:pt x="7187" y="5328"/>
                    <a:pt x="7240" y="5369"/>
                  </a:cubicBezTo>
                  <a:cubicBezTo>
                    <a:pt x="7324" y="5470"/>
                    <a:pt x="7408" y="5576"/>
                    <a:pt x="7492" y="5672"/>
                  </a:cubicBezTo>
                  <a:lnTo>
                    <a:pt x="7492" y="5672"/>
                  </a:lnTo>
                  <a:cubicBezTo>
                    <a:pt x="7377" y="5606"/>
                    <a:pt x="7261" y="5540"/>
                    <a:pt x="7140" y="5474"/>
                  </a:cubicBezTo>
                  <a:cubicBezTo>
                    <a:pt x="7093" y="5427"/>
                    <a:pt x="7041" y="5392"/>
                    <a:pt x="6988" y="5351"/>
                  </a:cubicBezTo>
                  <a:cubicBezTo>
                    <a:pt x="6865" y="5251"/>
                    <a:pt x="6730" y="5158"/>
                    <a:pt x="6554" y="5029"/>
                  </a:cubicBezTo>
                  <a:cubicBezTo>
                    <a:pt x="6629" y="4995"/>
                    <a:pt x="6691" y="4981"/>
                    <a:pt x="6744" y="4981"/>
                  </a:cubicBezTo>
                  <a:close/>
                  <a:moveTo>
                    <a:pt x="118" y="1"/>
                  </a:moveTo>
                  <a:cubicBezTo>
                    <a:pt x="83" y="54"/>
                    <a:pt x="36" y="107"/>
                    <a:pt x="1" y="159"/>
                  </a:cubicBezTo>
                  <a:cubicBezTo>
                    <a:pt x="153" y="545"/>
                    <a:pt x="578" y="814"/>
                    <a:pt x="495" y="1303"/>
                  </a:cubicBezTo>
                  <a:lnTo>
                    <a:pt x="495" y="1303"/>
                  </a:lnTo>
                  <a:cubicBezTo>
                    <a:pt x="975" y="1592"/>
                    <a:pt x="994" y="2113"/>
                    <a:pt x="1110" y="2576"/>
                  </a:cubicBezTo>
                  <a:cubicBezTo>
                    <a:pt x="1203" y="2952"/>
                    <a:pt x="1227" y="3357"/>
                    <a:pt x="1409" y="3679"/>
                  </a:cubicBezTo>
                  <a:cubicBezTo>
                    <a:pt x="1655" y="4107"/>
                    <a:pt x="2025" y="4471"/>
                    <a:pt x="2341" y="4864"/>
                  </a:cubicBezTo>
                  <a:cubicBezTo>
                    <a:pt x="2394" y="4823"/>
                    <a:pt x="2459" y="4776"/>
                    <a:pt x="2494" y="4747"/>
                  </a:cubicBezTo>
                  <a:cubicBezTo>
                    <a:pt x="2330" y="4078"/>
                    <a:pt x="2154" y="3427"/>
                    <a:pt x="2236" y="2729"/>
                  </a:cubicBezTo>
                  <a:lnTo>
                    <a:pt x="2236" y="2729"/>
                  </a:lnTo>
                  <a:cubicBezTo>
                    <a:pt x="2471" y="3063"/>
                    <a:pt x="2441" y="3450"/>
                    <a:pt x="2523" y="3814"/>
                  </a:cubicBezTo>
                  <a:cubicBezTo>
                    <a:pt x="2588" y="4096"/>
                    <a:pt x="2635" y="4395"/>
                    <a:pt x="2764" y="4647"/>
                  </a:cubicBezTo>
                  <a:cubicBezTo>
                    <a:pt x="3339" y="5700"/>
                    <a:pt x="4434" y="6295"/>
                    <a:pt x="5568" y="6295"/>
                  </a:cubicBezTo>
                  <a:cubicBezTo>
                    <a:pt x="5925" y="6295"/>
                    <a:pt x="6286" y="6236"/>
                    <a:pt x="6636" y="6114"/>
                  </a:cubicBezTo>
                  <a:cubicBezTo>
                    <a:pt x="6137" y="5826"/>
                    <a:pt x="5603" y="5510"/>
                    <a:pt x="5058" y="5204"/>
                  </a:cubicBezTo>
                  <a:cubicBezTo>
                    <a:pt x="4934" y="5087"/>
                    <a:pt x="4817" y="4970"/>
                    <a:pt x="4694" y="4853"/>
                  </a:cubicBezTo>
                  <a:cubicBezTo>
                    <a:pt x="4659" y="4782"/>
                    <a:pt x="4629" y="4718"/>
                    <a:pt x="4588" y="4653"/>
                  </a:cubicBezTo>
                  <a:lnTo>
                    <a:pt x="4588" y="4653"/>
                  </a:lnTo>
                  <a:cubicBezTo>
                    <a:pt x="4659" y="4659"/>
                    <a:pt x="4729" y="4677"/>
                    <a:pt x="4794" y="4682"/>
                  </a:cubicBezTo>
                  <a:cubicBezTo>
                    <a:pt x="4934" y="4806"/>
                    <a:pt x="5069" y="4941"/>
                    <a:pt x="5204" y="5064"/>
                  </a:cubicBezTo>
                  <a:cubicBezTo>
                    <a:pt x="5750" y="5439"/>
                    <a:pt x="6331" y="5732"/>
                    <a:pt x="6976" y="5897"/>
                  </a:cubicBezTo>
                  <a:cubicBezTo>
                    <a:pt x="7081" y="5928"/>
                    <a:pt x="7187" y="5965"/>
                    <a:pt x="7277" y="5965"/>
                  </a:cubicBezTo>
                  <a:cubicBezTo>
                    <a:pt x="7392" y="5965"/>
                    <a:pt x="7483" y="5903"/>
                    <a:pt x="7516" y="5686"/>
                  </a:cubicBezTo>
                  <a:cubicBezTo>
                    <a:pt x="7516" y="5685"/>
                    <a:pt x="7515" y="5685"/>
                    <a:pt x="7515" y="5685"/>
                  </a:cubicBezTo>
                  <a:lnTo>
                    <a:pt x="7515" y="5685"/>
                  </a:lnTo>
                  <a:cubicBezTo>
                    <a:pt x="7539" y="5685"/>
                    <a:pt x="7564" y="5685"/>
                    <a:pt x="7589" y="5685"/>
                  </a:cubicBezTo>
                  <a:cubicBezTo>
                    <a:pt x="7674" y="5685"/>
                    <a:pt x="7762" y="5687"/>
                    <a:pt x="7850" y="5687"/>
                  </a:cubicBezTo>
                  <a:cubicBezTo>
                    <a:pt x="7967" y="5687"/>
                    <a:pt x="8085" y="5683"/>
                    <a:pt x="8196" y="5662"/>
                  </a:cubicBezTo>
                  <a:cubicBezTo>
                    <a:pt x="8278" y="5650"/>
                    <a:pt x="8331" y="5474"/>
                    <a:pt x="8390" y="5380"/>
                  </a:cubicBezTo>
                  <a:lnTo>
                    <a:pt x="8390" y="5380"/>
                  </a:lnTo>
                  <a:lnTo>
                    <a:pt x="8394" y="5384"/>
                  </a:lnTo>
                  <a:lnTo>
                    <a:pt x="8394" y="5384"/>
                  </a:lnTo>
                  <a:lnTo>
                    <a:pt x="8390" y="5380"/>
                  </a:lnTo>
                  <a:lnTo>
                    <a:pt x="8390" y="5380"/>
                  </a:lnTo>
                  <a:lnTo>
                    <a:pt x="8243" y="5234"/>
                  </a:lnTo>
                  <a:lnTo>
                    <a:pt x="8249" y="5240"/>
                  </a:lnTo>
                  <a:cubicBezTo>
                    <a:pt x="7875" y="4889"/>
                    <a:pt x="7548" y="4230"/>
                    <a:pt x="7510" y="3773"/>
                  </a:cubicBezTo>
                  <a:lnTo>
                    <a:pt x="7510" y="3773"/>
                  </a:lnTo>
                  <a:cubicBezTo>
                    <a:pt x="7512" y="3773"/>
                    <a:pt x="7514" y="3773"/>
                    <a:pt x="7516" y="3773"/>
                  </a:cubicBezTo>
                  <a:lnTo>
                    <a:pt x="7510" y="3767"/>
                  </a:lnTo>
                  <a:lnTo>
                    <a:pt x="7510" y="3767"/>
                  </a:lnTo>
                  <a:cubicBezTo>
                    <a:pt x="7510" y="3769"/>
                    <a:pt x="7510" y="3771"/>
                    <a:pt x="7510" y="3773"/>
                  </a:cubicBezTo>
                  <a:lnTo>
                    <a:pt x="7510" y="3773"/>
                  </a:lnTo>
                  <a:cubicBezTo>
                    <a:pt x="7222" y="3747"/>
                    <a:pt x="7170" y="3567"/>
                    <a:pt x="7216" y="3317"/>
                  </a:cubicBezTo>
                  <a:lnTo>
                    <a:pt x="7216" y="3317"/>
                  </a:lnTo>
                  <a:cubicBezTo>
                    <a:pt x="6926" y="3063"/>
                    <a:pt x="6609" y="2836"/>
                    <a:pt x="6348" y="2553"/>
                  </a:cubicBezTo>
                  <a:cubicBezTo>
                    <a:pt x="6024" y="2203"/>
                    <a:pt x="5652" y="2063"/>
                    <a:pt x="5190" y="2063"/>
                  </a:cubicBezTo>
                  <a:cubicBezTo>
                    <a:pt x="5025" y="2063"/>
                    <a:pt x="4848" y="2080"/>
                    <a:pt x="4659" y="2113"/>
                  </a:cubicBezTo>
                  <a:cubicBezTo>
                    <a:pt x="5017" y="2752"/>
                    <a:pt x="5339" y="3315"/>
                    <a:pt x="5656" y="3885"/>
                  </a:cubicBezTo>
                  <a:cubicBezTo>
                    <a:pt x="5726" y="3978"/>
                    <a:pt x="5803" y="4066"/>
                    <a:pt x="5873" y="4160"/>
                  </a:cubicBezTo>
                  <a:lnTo>
                    <a:pt x="5785" y="4248"/>
                  </a:lnTo>
                  <a:lnTo>
                    <a:pt x="5521" y="4031"/>
                  </a:lnTo>
                  <a:lnTo>
                    <a:pt x="4577" y="2400"/>
                  </a:lnTo>
                  <a:cubicBezTo>
                    <a:pt x="4500" y="2283"/>
                    <a:pt x="4430" y="2095"/>
                    <a:pt x="4336" y="2078"/>
                  </a:cubicBezTo>
                  <a:cubicBezTo>
                    <a:pt x="3925" y="2007"/>
                    <a:pt x="3497" y="1978"/>
                    <a:pt x="3016" y="1925"/>
                  </a:cubicBezTo>
                  <a:cubicBezTo>
                    <a:pt x="2699" y="1673"/>
                    <a:pt x="2300" y="1368"/>
                    <a:pt x="1913" y="1063"/>
                  </a:cubicBezTo>
                  <a:cubicBezTo>
                    <a:pt x="1831" y="1157"/>
                    <a:pt x="1772" y="1221"/>
                    <a:pt x="1673" y="1333"/>
                  </a:cubicBezTo>
                  <a:cubicBezTo>
                    <a:pt x="1420" y="523"/>
                    <a:pt x="857" y="148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23"/>
            <p:cNvSpPr/>
            <p:nvPr/>
          </p:nvSpPr>
          <p:spPr>
            <a:xfrm flipH="1">
              <a:off x="2925060" y="269179"/>
              <a:ext cx="287141" cy="79571"/>
            </a:xfrm>
            <a:custGeom>
              <a:avLst/>
              <a:gdLst/>
              <a:ahLst/>
              <a:cxnLst/>
              <a:rect l="l" t="t" r="r" b="b"/>
              <a:pathLst>
                <a:path w="6777" h="1878" extrusionOk="0">
                  <a:moveTo>
                    <a:pt x="5171" y="0"/>
                  </a:moveTo>
                  <a:cubicBezTo>
                    <a:pt x="4806" y="0"/>
                    <a:pt x="4437" y="77"/>
                    <a:pt x="4066" y="201"/>
                  </a:cubicBezTo>
                  <a:cubicBezTo>
                    <a:pt x="2802" y="605"/>
                    <a:pt x="1635" y="1338"/>
                    <a:pt x="195" y="1338"/>
                  </a:cubicBezTo>
                  <a:cubicBezTo>
                    <a:pt x="131" y="1338"/>
                    <a:pt x="66" y="1336"/>
                    <a:pt x="1" y="1333"/>
                  </a:cubicBezTo>
                  <a:lnTo>
                    <a:pt x="1" y="1333"/>
                  </a:lnTo>
                  <a:cubicBezTo>
                    <a:pt x="227" y="1694"/>
                    <a:pt x="468" y="1877"/>
                    <a:pt x="797" y="1877"/>
                  </a:cubicBezTo>
                  <a:cubicBezTo>
                    <a:pt x="826" y="1877"/>
                    <a:pt x="856" y="1876"/>
                    <a:pt x="886" y="1873"/>
                  </a:cubicBezTo>
                  <a:cubicBezTo>
                    <a:pt x="1561" y="1803"/>
                    <a:pt x="2247" y="1791"/>
                    <a:pt x="2899" y="1638"/>
                  </a:cubicBezTo>
                  <a:cubicBezTo>
                    <a:pt x="4172" y="1345"/>
                    <a:pt x="5427" y="975"/>
                    <a:pt x="6776" y="612"/>
                  </a:cubicBezTo>
                  <a:cubicBezTo>
                    <a:pt x="6256" y="172"/>
                    <a:pt x="5718" y="0"/>
                    <a:pt x="5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23"/>
            <p:cNvSpPr/>
            <p:nvPr/>
          </p:nvSpPr>
          <p:spPr>
            <a:xfrm flipH="1">
              <a:off x="2882054" y="309430"/>
              <a:ext cx="283413" cy="76690"/>
            </a:xfrm>
            <a:custGeom>
              <a:avLst/>
              <a:gdLst/>
              <a:ahLst/>
              <a:cxnLst/>
              <a:rect l="l" t="t" r="r" b="b"/>
              <a:pathLst>
                <a:path w="6689" h="1810" extrusionOk="0">
                  <a:moveTo>
                    <a:pt x="5345" y="0"/>
                  </a:moveTo>
                  <a:cubicBezTo>
                    <a:pt x="5127" y="0"/>
                    <a:pt x="4910" y="45"/>
                    <a:pt x="4694" y="119"/>
                  </a:cubicBezTo>
                  <a:cubicBezTo>
                    <a:pt x="3198" y="624"/>
                    <a:pt x="1684" y="1064"/>
                    <a:pt x="0" y="1257"/>
                  </a:cubicBezTo>
                  <a:cubicBezTo>
                    <a:pt x="452" y="1601"/>
                    <a:pt x="859" y="1809"/>
                    <a:pt x="1307" y="1809"/>
                  </a:cubicBezTo>
                  <a:cubicBezTo>
                    <a:pt x="1394" y="1809"/>
                    <a:pt x="1482" y="1802"/>
                    <a:pt x="1573" y="1785"/>
                  </a:cubicBezTo>
                  <a:cubicBezTo>
                    <a:pt x="2259" y="1662"/>
                    <a:pt x="2975" y="1580"/>
                    <a:pt x="3608" y="1322"/>
                  </a:cubicBezTo>
                  <a:cubicBezTo>
                    <a:pt x="4266" y="1066"/>
                    <a:pt x="4909" y="867"/>
                    <a:pt x="5570" y="867"/>
                  </a:cubicBezTo>
                  <a:cubicBezTo>
                    <a:pt x="5922" y="867"/>
                    <a:pt x="6280" y="923"/>
                    <a:pt x="6647" y="1058"/>
                  </a:cubicBezTo>
                  <a:cubicBezTo>
                    <a:pt x="6648" y="1060"/>
                    <a:pt x="6650" y="1061"/>
                    <a:pt x="6652" y="1061"/>
                  </a:cubicBezTo>
                  <a:cubicBezTo>
                    <a:pt x="6662" y="1061"/>
                    <a:pt x="6683" y="1038"/>
                    <a:pt x="6688" y="1029"/>
                  </a:cubicBezTo>
                  <a:cubicBezTo>
                    <a:pt x="6624" y="747"/>
                    <a:pt x="6565" y="465"/>
                    <a:pt x="6500" y="190"/>
                  </a:cubicBezTo>
                  <a:cubicBezTo>
                    <a:pt x="6407" y="193"/>
                    <a:pt x="6305" y="213"/>
                    <a:pt x="6213" y="213"/>
                  </a:cubicBezTo>
                  <a:cubicBezTo>
                    <a:pt x="6148" y="213"/>
                    <a:pt x="6088" y="203"/>
                    <a:pt x="6037" y="172"/>
                  </a:cubicBezTo>
                  <a:cubicBezTo>
                    <a:pt x="5807" y="51"/>
                    <a:pt x="5576" y="0"/>
                    <a:pt x="534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23"/>
            <p:cNvSpPr/>
            <p:nvPr/>
          </p:nvSpPr>
          <p:spPr>
            <a:xfrm flipH="1">
              <a:off x="3021282" y="247062"/>
              <a:ext cx="232908" cy="68216"/>
            </a:xfrm>
            <a:custGeom>
              <a:avLst/>
              <a:gdLst/>
              <a:ahLst/>
              <a:cxnLst/>
              <a:rect l="l" t="t" r="r" b="b"/>
              <a:pathLst>
                <a:path w="5497" h="1610" extrusionOk="0">
                  <a:moveTo>
                    <a:pt x="4082" y="1"/>
                  </a:moveTo>
                  <a:cubicBezTo>
                    <a:pt x="3790" y="1"/>
                    <a:pt x="3511" y="50"/>
                    <a:pt x="3227" y="148"/>
                  </a:cubicBezTo>
                  <a:cubicBezTo>
                    <a:pt x="2147" y="524"/>
                    <a:pt x="1074" y="887"/>
                    <a:pt x="0" y="1257"/>
                  </a:cubicBezTo>
                  <a:cubicBezTo>
                    <a:pt x="419" y="1514"/>
                    <a:pt x="841" y="1610"/>
                    <a:pt x="1260" y="1610"/>
                  </a:cubicBezTo>
                  <a:cubicBezTo>
                    <a:pt x="1663" y="1610"/>
                    <a:pt x="2064" y="1521"/>
                    <a:pt x="2458" y="1404"/>
                  </a:cubicBezTo>
                  <a:cubicBezTo>
                    <a:pt x="3367" y="1134"/>
                    <a:pt x="4236" y="764"/>
                    <a:pt x="5127" y="441"/>
                  </a:cubicBezTo>
                  <a:lnTo>
                    <a:pt x="5497" y="318"/>
                  </a:lnTo>
                  <a:cubicBezTo>
                    <a:pt x="4961" y="106"/>
                    <a:pt x="4508" y="1"/>
                    <a:pt x="40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23"/>
            <p:cNvSpPr/>
            <p:nvPr/>
          </p:nvSpPr>
          <p:spPr>
            <a:xfrm flipH="1">
              <a:off x="3122164" y="229818"/>
              <a:ext cx="221044" cy="64784"/>
            </a:xfrm>
            <a:custGeom>
              <a:avLst/>
              <a:gdLst/>
              <a:ahLst/>
              <a:cxnLst/>
              <a:rect l="l" t="t" r="r" b="b"/>
              <a:pathLst>
                <a:path w="5217" h="1529" extrusionOk="0">
                  <a:moveTo>
                    <a:pt x="3596" y="1"/>
                  </a:moveTo>
                  <a:cubicBezTo>
                    <a:pt x="3067" y="1"/>
                    <a:pt x="2556" y="118"/>
                    <a:pt x="1978" y="344"/>
                  </a:cubicBezTo>
                  <a:cubicBezTo>
                    <a:pt x="1333" y="602"/>
                    <a:pt x="693" y="884"/>
                    <a:pt x="1" y="1171"/>
                  </a:cubicBezTo>
                  <a:cubicBezTo>
                    <a:pt x="422" y="1423"/>
                    <a:pt x="848" y="1528"/>
                    <a:pt x="1276" y="1528"/>
                  </a:cubicBezTo>
                  <a:cubicBezTo>
                    <a:pt x="1587" y="1528"/>
                    <a:pt x="1899" y="1473"/>
                    <a:pt x="2213" y="1376"/>
                  </a:cubicBezTo>
                  <a:cubicBezTo>
                    <a:pt x="2811" y="1195"/>
                    <a:pt x="3398" y="942"/>
                    <a:pt x="3990" y="731"/>
                  </a:cubicBezTo>
                  <a:cubicBezTo>
                    <a:pt x="4395" y="584"/>
                    <a:pt x="4806" y="461"/>
                    <a:pt x="5216" y="326"/>
                  </a:cubicBezTo>
                  <a:cubicBezTo>
                    <a:pt x="4614" y="106"/>
                    <a:pt x="4097" y="1"/>
                    <a:pt x="359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23"/>
            <p:cNvSpPr/>
            <p:nvPr/>
          </p:nvSpPr>
          <p:spPr>
            <a:xfrm flipH="1">
              <a:off x="2854218" y="359681"/>
              <a:ext cx="104188" cy="113424"/>
            </a:xfrm>
            <a:custGeom>
              <a:avLst/>
              <a:gdLst/>
              <a:ahLst/>
              <a:cxnLst/>
              <a:rect l="l" t="t" r="r" b="b"/>
              <a:pathLst>
                <a:path w="2459" h="2677" extrusionOk="0">
                  <a:moveTo>
                    <a:pt x="281" y="2083"/>
                  </a:moveTo>
                  <a:cubicBezTo>
                    <a:pt x="279" y="2083"/>
                    <a:pt x="278" y="2083"/>
                    <a:pt x="276" y="2084"/>
                  </a:cubicBezTo>
                  <a:lnTo>
                    <a:pt x="282" y="2089"/>
                  </a:lnTo>
                  <a:cubicBezTo>
                    <a:pt x="282" y="2087"/>
                    <a:pt x="281" y="2085"/>
                    <a:pt x="281" y="2083"/>
                  </a:cubicBezTo>
                  <a:close/>
                  <a:moveTo>
                    <a:pt x="1320" y="1"/>
                  </a:moveTo>
                  <a:cubicBezTo>
                    <a:pt x="1267" y="353"/>
                    <a:pt x="1215" y="699"/>
                    <a:pt x="1156" y="1045"/>
                  </a:cubicBezTo>
                  <a:lnTo>
                    <a:pt x="1643" y="1116"/>
                  </a:lnTo>
                  <a:cubicBezTo>
                    <a:pt x="1643" y="1151"/>
                    <a:pt x="1649" y="1186"/>
                    <a:pt x="1649" y="1221"/>
                  </a:cubicBezTo>
                  <a:cubicBezTo>
                    <a:pt x="1115" y="1274"/>
                    <a:pt x="569" y="1333"/>
                    <a:pt x="0" y="1391"/>
                  </a:cubicBezTo>
                  <a:cubicBezTo>
                    <a:pt x="198" y="1676"/>
                    <a:pt x="263" y="1857"/>
                    <a:pt x="281" y="2083"/>
                  </a:cubicBezTo>
                  <a:lnTo>
                    <a:pt x="281" y="2083"/>
                  </a:lnTo>
                  <a:cubicBezTo>
                    <a:pt x="338" y="2072"/>
                    <a:pt x="389" y="2072"/>
                    <a:pt x="440" y="2066"/>
                  </a:cubicBezTo>
                  <a:lnTo>
                    <a:pt x="440" y="2233"/>
                  </a:lnTo>
                  <a:lnTo>
                    <a:pt x="440" y="2233"/>
                  </a:lnTo>
                  <a:cubicBezTo>
                    <a:pt x="436" y="2232"/>
                    <a:pt x="432" y="2231"/>
                    <a:pt x="428" y="2230"/>
                  </a:cubicBezTo>
                  <a:lnTo>
                    <a:pt x="428" y="2230"/>
                  </a:lnTo>
                  <a:lnTo>
                    <a:pt x="440" y="2236"/>
                  </a:lnTo>
                  <a:lnTo>
                    <a:pt x="440" y="2233"/>
                  </a:lnTo>
                  <a:lnTo>
                    <a:pt x="440" y="2233"/>
                  </a:lnTo>
                  <a:cubicBezTo>
                    <a:pt x="1031" y="2384"/>
                    <a:pt x="1611" y="2529"/>
                    <a:pt x="2196" y="2674"/>
                  </a:cubicBezTo>
                  <a:lnTo>
                    <a:pt x="2196" y="2674"/>
                  </a:lnTo>
                  <a:cubicBezTo>
                    <a:pt x="2290" y="2644"/>
                    <a:pt x="2435" y="2599"/>
                    <a:pt x="2435" y="2588"/>
                  </a:cubicBezTo>
                  <a:cubicBezTo>
                    <a:pt x="2341" y="2130"/>
                    <a:pt x="2458" y="1614"/>
                    <a:pt x="2018" y="1280"/>
                  </a:cubicBezTo>
                  <a:cubicBezTo>
                    <a:pt x="2400" y="705"/>
                    <a:pt x="2118" y="206"/>
                    <a:pt x="1320" y="1"/>
                  </a:cubicBezTo>
                  <a:close/>
                  <a:moveTo>
                    <a:pt x="2196" y="2674"/>
                  </a:moveTo>
                  <a:cubicBezTo>
                    <a:pt x="2194" y="2674"/>
                    <a:pt x="2191" y="2675"/>
                    <a:pt x="2188" y="2676"/>
                  </a:cubicBezTo>
                  <a:lnTo>
                    <a:pt x="2206" y="2676"/>
                  </a:lnTo>
                  <a:cubicBezTo>
                    <a:pt x="2203" y="2675"/>
                    <a:pt x="2199" y="2674"/>
                    <a:pt x="2196" y="267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23"/>
            <p:cNvSpPr/>
            <p:nvPr/>
          </p:nvSpPr>
          <p:spPr>
            <a:xfrm flipH="1">
              <a:off x="3305372" y="267230"/>
              <a:ext cx="83045" cy="131050"/>
            </a:xfrm>
            <a:custGeom>
              <a:avLst/>
              <a:gdLst/>
              <a:ahLst/>
              <a:cxnLst/>
              <a:rect l="l" t="t" r="r" b="b"/>
              <a:pathLst>
                <a:path w="1960" h="3093" extrusionOk="0">
                  <a:moveTo>
                    <a:pt x="0" y="1"/>
                  </a:moveTo>
                  <a:lnTo>
                    <a:pt x="0" y="1"/>
                  </a:lnTo>
                  <a:cubicBezTo>
                    <a:pt x="71" y="353"/>
                    <a:pt x="182" y="628"/>
                    <a:pt x="182" y="904"/>
                  </a:cubicBezTo>
                  <a:cubicBezTo>
                    <a:pt x="200" y="2072"/>
                    <a:pt x="821" y="2729"/>
                    <a:pt x="1960" y="3092"/>
                  </a:cubicBezTo>
                  <a:cubicBezTo>
                    <a:pt x="1725" y="1802"/>
                    <a:pt x="1461" y="599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23"/>
            <p:cNvSpPr/>
            <p:nvPr/>
          </p:nvSpPr>
          <p:spPr>
            <a:xfrm flipH="1">
              <a:off x="2902435" y="355232"/>
              <a:ext cx="137999" cy="53556"/>
            </a:xfrm>
            <a:custGeom>
              <a:avLst/>
              <a:gdLst/>
              <a:ahLst/>
              <a:cxnLst/>
              <a:rect l="l" t="t" r="r" b="b"/>
              <a:pathLst>
                <a:path w="3257" h="1264" extrusionOk="0">
                  <a:moveTo>
                    <a:pt x="2589" y="0"/>
                  </a:moveTo>
                  <a:cubicBezTo>
                    <a:pt x="1656" y="0"/>
                    <a:pt x="853" y="505"/>
                    <a:pt x="0" y="769"/>
                  </a:cubicBezTo>
                  <a:cubicBezTo>
                    <a:pt x="703" y="1079"/>
                    <a:pt x="1423" y="1264"/>
                    <a:pt x="2163" y="1264"/>
                  </a:cubicBezTo>
                  <a:cubicBezTo>
                    <a:pt x="2473" y="1264"/>
                    <a:pt x="2787" y="1231"/>
                    <a:pt x="3104" y="1162"/>
                  </a:cubicBezTo>
                  <a:lnTo>
                    <a:pt x="3256" y="106"/>
                  </a:lnTo>
                  <a:cubicBezTo>
                    <a:pt x="3168" y="83"/>
                    <a:pt x="3074" y="47"/>
                    <a:pt x="2975" y="30"/>
                  </a:cubicBezTo>
                  <a:cubicBezTo>
                    <a:pt x="2843" y="9"/>
                    <a:pt x="2715" y="0"/>
                    <a:pt x="25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23"/>
            <p:cNvSpPr/>
            <p:nvPr/>
          </p:nvSpPr>
          <p:spPr>
            <a:xfrm flipH="1">
              <a:off x="3239275" y="303541"/>
              <a:ext cx="84528" cy="138719"/>
            </a:xfrm>
            <a:custGeom>
              <a:avLst/>
              <a:gdLst/>
              <a:ahLst/>
              <a:cxnLst/>
              <a:rect l="l" t="t" r="r" b="b"/>
              <a:pathLst>
                <a:path w="1995" h="3274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124" y="833"/>
                    <a:pt x="728" y="1461"/>
                    <a:pt x="646" y="2253"/>
                  </a:cubicBezTo>
                  <a:cubicBezTo>
                    <a:pt x="1064" y="2602"/>
                    <a:pt x="1472" y="2933"/>
                    <a:pt x="1879" y="3265"/>
                  </a:cubicBezTo>
                  <a:lnTo>
                    <a:pt x="1879" y="3265"/>
                  </a:lnTo>
                  <a:cubicBezTo>
                    <a:pt x="1909" y="3148"/>
                    <a:pt x="1995" y="3015"/>
                    <a:pt x="1966" y="2916"/>
                  </a:cubicBezTo>
                  <a:cubicBezTo>
                    <a:pt x="1849" y="2447"/>
                    <a:pt x="1702" y="1984"/>
                    <a:pt x="1561" y="1521"/>
                  </a:cubicBezTo>
                  <a:lnTo>
                    <a:pt x="1561" y="1521"/>
                  </a:lnTo>
                  <a:cubicBezTo>
                    <a:pt x="1565" y="1526"/>
                    <a:pt x="1569" y="1532"/>
                    <a:pt x="1573" y="1537"/>
                  </a:cubicBezTo>
                  <a:lnTo>
                    <a:pt x="1561" y="1520"/>
                  </a:lnTo>
                  <a:lnTo>
                    <a:pt x="1561" y="1520"/>
                  </a:lnTo>
                  <a:cubicBezTo>
                    <a:pt x="1561" y="1520"/>
                    <a:pt x="1561" y="1521"/>
                    <a:pt x="1561" y="1521"/>
                  </a:cubicBezTo>
                  <a:lnTo>
                    <a:pt x="1561" y="1521"/>
                  </a:lnTo>
                  <a:cubicBezTo>
                    <a:pt x="1371" y="1251"/>
                    <a:pt x="1176" y="992"/>
                    <a:pt x="986" y="722"/>
                  </a:cubicBezTo>
                  <a:cubicBezTo>
                    <a:pt x="747" y="372"/>
                    <a:pt x="532" y="0"/>
                    <a:pt x="13" y="0"/>
                  </a:cubicBezTo>
                  <a:close/>
                  <a:moveTo>
                    <a:pt x="1879" y="3265"/>
                  </a:moveTo>
                  <a:cubicBezTo>
                    <a:pt x="1878" y="3266"/>
                    <a:pt x="1878" y="3267"/>
                    <a:pt x="1878" y="3268"/>
                  </a:cubicBezTo>
                  <a:cubicBezTo>
                    <a:pt x="1881" y="3268"/>
                    <a:pt x="1884" y="3269"/>
                    <a:pt x="1886" y="3271"/>
                  </a:cubicBezTo>
                  <a:lnTo>
                    <a:pt x="1886" y="3271"/>
                  </a:lnTo>
                  <a:cubicBezTo>
                    <a:pt x="1884" y="3269"/>
                    <a:pt x="1881" y="3267"/>
                    <a:pt x="1879" y="3265"/>
                  </a:cubicBezTo>
                  <a:close/>
                  <a:moveTo>
                    <a:pt x="1886" y="3271"/>
                  </a:moveTo>
                  <a:cubicBezTo>
                    <a:pt x="1887" y="3272"/>
                    <a:pt x="1888" y="3273"/>
                    <a:pt x="1889" y="3274"/>
                  </a:cubicBezTo>
                  <a:cubicBezTo>
                    <a:pt x="1889" y="3274"/>
                    <a:pt x="1888" y="3272"/>
                    <a:pt x="1886" y="327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23"/>
            <p:cNvSpPr/>
            <p:nvPr/>
          </p:nvSpPr>
          <p:spPr>
            <a:xfrm flipH="1">
              <a:off x="2867141" y="433532"/>
              <a:ext cx="108933" cy="120331"/>
            </a:xfrm>
            <a:custGeom>
              <a:avLst/>
              <a:gdLst/>
              <a:ahLst/>
              <a:cxnLst/>
              <a:rect l="l" t="t" r="r" b="b"/>
              <a:pathLst>
                <a:path w="2571" h="2840" extrusionOk="0">
                  <a:moveTo>
                    <a:pt x="183" y="0"/>
                  </a:moveTo>
                  <a:cubicBezTo>
                    <a:pt x="118" y="47"/>
                    <a:pt x="59" y="94"/>
                    <a:pt x="1" y="141"/>
                  </a:cubicBezTo>
                  <a:cubicBezTo>
                    <a:pt x="42" y="258"/>
                    <a:pt x="77" y="382"/>
                    <a:pt x="124" y="499"/>
                  </a:cubicBezTo>
                  <a:cubicBezTo>
                    <a:pt x="224" y="651"/>
                    <a:pt x="323" y="798"/>
                    <a:pt x="423" y="957"/>
                  </a:cubicBezTo>
                  <a:lnTo>
                    <a:pt x="417" y="945"/>
                  </a:lnTo>
                  <a:lnTo>
                    <a:pt x="417" y="945"/>
                  </a:lnTo>
                  <a:cubicBezTo>
                    <a:pt x="832" y="1348"/>
                    <a:pt x="1096" y="1833"/>
                    <a:pt x="1156" y="2417"/>
                  </a:cubicBezTo>
                  <a:lnTo>
                    <a:pt x="1156" y="2417"/>
                  </a:lnTo>
                  <a:lnTo>
                    <a:pt x="1150" y="2411"/>
                  </a:lnTo>
                  <a:lnTo>
                    <a:pt x="1156" y="2423"/>
                  </a:lnTo>
                  <a:cubicBezTo>
                    <a:pt x="1156" y="2421"/>
                    <a:pt x="1156" y="2419"/>
                    <a:pt x="1156" y="2417"/>
                  </a:cubicBezTo>
                  <a:lnTo>
                    <a:pt x="1156" y="2417"/>
                  </a:lnTo>
                  <a:lnTo>
                    <a:pt x="1303" y="2570"/>
                  </a:lnTo>
                  <a:lnTo>
                    <a:pt x="1297" y="2558"/>
                  </a:lnTo>
                  <a:lnTo>
                    <a:pt x="1297" y="2558"/>
                  </a:lnTo>
                  <a:cubicBezTo>
                    <a:pt x="1632" y="2658"/>
                    <a:pt x="1978" y="2746"/>
                    <a:pt x="2324" y="2840"/>
                  </a:cubicBezTo>
                  <a:cubicBezTo>
                    <a:pt x="2406" y="2699"/>
                    <a:pt x="2494" y="2558"/>
                    <a:pt x="2570" y="2423"/>
                  </a:cubicBezTo>
                  <a:cubicBezTo>
                    <a:pt x="2541" y="2347"/>
                    <a:pt x="2506" y="2282"/>
                    <a:pt x="2476" y="2206"/>
                  </a:cubicBezTo>
                  <a:lnTo>
                    <a:pt x="2470" y="2200"/>
                  </a:lnTo>
                  <a:cubicBezTo>
                    <a:pt x="1866" y="1690"/>
                    <a:pt x="1221" y="1226"/>
                    <a:pt x="851" y="499"/>
                  </a:cubicBezTo>
                  <a:lnTo>
                    <a:pt x="851" y="499"/>
                  </a:lnTo>
                  <a:lnTo>
                    <a:pt x="710" y="358"/>
                  </a:lnTo>
                  <a:cubicBezTo>
                    <a:pt x="535" y="241"/>
                    <a:pt x="359" y="118"/>
                    <a:pt x="1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23"/>
            <p:cNvSpPr/>
            <p:nvPr/>
          </p:nvSpPr>
          <p:spPr>
            <a:xfrm flipH="1">
              <a:off x="3257155" y="226979"/>
              <a:ext cx="126305" cy="37582"/>
            </a:xfrm>
            <a:custGeom>
              <a:avLst/>
              <a:gdLst/>
              <a:ahLst/>
              <a:cxnLst/>
              <a:rect l="l" t="t" r="r" b="b"/>
              <a:pathLst>
                <a:path w="2981" h="887" extrusionOk="0">
                  <a:moveTo>
                    <a:pt x="2548" y="1"/>
                  </a:moveTo>
                  <a:cubicBezTo>
                    <a:pt x="1751" y="1"/>
                    <a:pt x="1084" y="193"/>
                    <a:pt x="1" y="657"/>
                  </a:cubicBezTo>
                  <a:cubicBezTo>
                    <a:pt x="197" y="811"/>
                    <a:pt x="451" y="887"/>
                    <a:pt x="750" y="887"/>
                  </a:cubicBezTo>
                  <a:cubicBezTo>
                    <a:pt x="1341" y="887"/>
                    <a:pt x="2112" y="591"/>
                    <a:pt x="2981" y="18"/>
                  </a:cubicBezTo>
                  <a:cubicBezTo>
                    <a:pt x="2830" y="7"/>
                    <a:pt x="2687" y="1"/>
                    <a:pt x="25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23"/>
            <p:cNvSpPr/>
            <p:nvPr/>
          </p:nvSpPr>
          <p:spPr>
            <a:xfrm flipH="1">
              <a:off x="2831127" y="470563"/>
              <a:ext cx="78808" cy="76351"/>
            </a:xfrm>
            <a:custGeom>
              <a:avLst/>
              <a:gdLst/>
              <a:ahLst/>
              <a:cxnLst/>
              <a:rect l="l" t="t" r="r" b="b"/>
              <a:pathLst>
                <a:path w="1860" h="1802" extrusionOk="0">
                  <a:moveTo>
                    <a:pt x="88" y="0"/>
                  </a:moveTo>
                  <a:lnTo>
                    <a:pt x="0" y="88"/>
                  </a:lnTo>
                  <a:cubicBezTo>
                    <a:pt x="305" y="564"/>
                    <a:pt x="681" y="939"/>
                    <a:pt x="1373" y="939"/>
                  </a:cubicBezTo>
                  <a:cubicBezTo>
                    <a:pt x="1156" y="1115"/>
                    <a:pt x="1027" y="1215"/>
                    <a:pt x="904" y="1320"/>
                  </a:cubicBezTo>
                  <a:lnTo>
                    <a:pt x="909" y="1326"/>
                  </a:lnTo>
                  <a:cubicBezTo>
                    <a:pt x="1191" y="1467"/>
                    <a:pt x="1473" y="1596"/>
                    <a:pt x="1860" y="1801"/>
                  </a:cubicBezTo>
                  <a:cubicBezTo>
                    <a:pt x="1590" y="1133"/>
                    <a:pt x="1549" y="505"/>
                    <a:pt x="1039" y="71"/>
                  </a:cubicBezTo>
                  <a:lnTo>
                    <a:pt x="1056" y="71"/>
                  </a:lnTo>
                  <a:cubicBezTo>
                    <a:pt x="733" y="47"/>
                    <a:pt x="411" y="18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23"/>
            <p:cNvSpPr/>
            <p:nvPr/>
          </p:nvSpPr>
          <p:spPr>
            <a:xfrm flipH="1">
              <a:off x="3388375" y="235665"/>
              <a:ext cx="44319" cy="88765"/>
            </a:xfrm>
            <a:custGeom>
              <a:avLst/>
              <a:gdLst/>
              <a:ahLst/>
              <a:cxnLst/>
              <a:rect l="l" t="t" r="r" b="b"/>
              <a:pathLst>
                <a:path w="1046" h="2095" extrusionOk="0">
                  <a:moveTo>
                    <a:pt x="171" y="626"/>
                  </a:moveTo>
                  <a:lnTo>
                    <a:pt x="171" y="626"/>
                  </a:lnTo>
                  <a:cubicBezTo>
                    <a:pt x="167" y="627"/>
                    <a:pt x="163" y="628"/>
                    <a:pt x="159" y="628"/>
                  </a:cubicBezTo>
                  <a:lnTo>
                    <a:pt x="171" y="628"/>
                  </a:lnTo>
                  <a:cubicBezTo>
                    <a:pt x="171" y="628"/>
                    <a:pt x="171" y="627"/>
                    <a:pt x="171" y="626"/>
                  </a:cubicBezTo>
                  <a:close/>
                  <a:moveTo>
                    <a:pt x="341" y="24"/>
                  </a:moveTo>
                  <a:lnTo>
                    <a:pt x="341" y="30"/>
                  </a:lnTo>
                  <a:cubicBezTo>
                    <a:pt x="183" y="36"/>
                    <a:pt x="1" y="1"/>
                    <a:pt x="142" y="270"/>
                  </a:cubicBezTo>
                  <a:cubicBezTo>
                    <a:pt x="194" y="375"/>
                    <a:pt x="166" y="509"/>
                    <a:pt x="171" y="626"/>
                  </a:cubicBezTo>
                  <a:lnTo>
                    <a:pt x="171" y="626"/>
                  </a:lnTo>
                  <a:cubicBezTo>
                    <a:pt x="197" y="622"/>
                    <a:pt x="220" y="620"/>
                    <a:pt x="242" y="620"/>
                  </a:cubicBezTo>
                  <a:cubicBezTo>
                    <a:pt x="515" y="620"/>
                    <a:pt x="478" y="925"/>
                    <a:pt x="558" y="1086"/>
                  </a:cubicBezTo>
                  <a:cubicBezTo>
                    <a:pt x="723" y="1409"/>
                    <a:pt x="834" y="1761"/>
                    <a:pt x="957" y="2095"/>
                  </a:cubicBezTo>
                  <a:cubicBezTo>
                    <a:pt x="1045" y="1303"/>
                    <a:pt x="822" y="617"/>
                    <a:pt x="341" y="2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23"/>
            <p:cNvSpPr/>
            <p:nvPr/>
          </p:nvSpPr>
          <p:spPr>
            <a:xfrm flipH="1">
              <a:off x="2851761" y="535431"/>
              <a:ext cx="26354" cy="23303"/>
            </a:xfrm>
            <a:custGeom>
              <a:avLst/>
              <a:gdLst/>
              <a:ahLst/>
              <a:cxnLst/>
              <a:rect l="l" t="t" r="r" b="b"/>
              <a:pathLst>
                <a:path w="622" h="550" extrusionOk="0">
                  <a:moveTo>
                    <a:pt x="252" y="1"/>
                  </a:moveTo>
                  <a:cubicBezTo>
                    <a:pt x="170" y="141"/>
                    <a:pt x="82" y="282"/>
                    <a:pt x="0" y="417"/>
                  </a:cubicBezTo>
                  <a:cubicBezTo>
                    <a:pt x="4" y="417"/>
                    <a:pt x="8" y="417"/>
                    <a:pt x="12" y="417"/>
                  </a:cubicBezTo>
                  <a:cubicBezTo>
                    <a:pt x="146" y="417"/>
                    <a:pt x="268" y="549"/>
                    <a:pt x="412" y="549"/>
                  </a:cubicBezTo>
                  <a:cubicBezTo>
                    <a:pt x="477" y="549"/>
                    <a:pt x="546" y="523"/>
                    <a:pt x="622" y="446"/>
                  </a:cubicBezTo>
                  <a:cubicBezTo>
                    <a:pt x="487" y="288"/>
                    <a:pt x="370" y="147"/>
                    <a:pt x="2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23"/>
            <p:cNvSpPr/>
            <p:nvPr/>
          </p:nvSpPr>
          <p:spPr>
            <a:xfrm flipH="1">
              <a:off x="3169153" y="513822"/>
              <a:ext cx="9237" cy="7499"/>
            </a:xfrm>
            <a:custGeom>
              <a:avLst/>
              <a:gdLst/>
              <a:ahLst/>
              <a:cxnLst/>
              <a:rect l="l" t="t" r="r" b="b"/>
              <a:pathLst>
                <a:path w="218" h="177" extrusionOk="0">
                  <a:moveTo>
                    <a:pt x="170" y="0"/>
                  </a:moveTo>
                  <a:cubicBezTo>
                    <a:pt x="112" y="41"/>
                    <a:pt x="47" y="88"/>
                    <a:pt x="0" y="135"/>
                  </a:cubicBezTo>
                  <a:cubicBezTo>
                    <a:pt x="71" y="147"/>
                    <a:pt x="147" y="159"/>
                    <a:pt x="217" y="176"/>
                  </a:cubicBezTo>
                  <a:cubicBezTo>
                    <a:pt x="206" y="118"/>
                    <a:pt x="182" y="53"/>
                    <a:pt x="1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23"/>
            <p:cNvSpPr/>
            <p:nvPr/>
          </p:nvSpPr>
          <p:spPr>
            <a:xfrm flipH="1">
              <a:off x="2968829" y="427303"/>
              <a:ext cx="12965" cy="11991"/>
            </a:xfrm>
            <a:custGeom>
              <a:avLst/>
              <a:gdLst/>
              <a:ahLst/>
              <a:cxnLst/>
              <a:rect l="l" t="t" r="r" b="b"/>
              <a:pathLst>
                <a:path w="306" h="283" extrusionOk="0">
                  <a:moveTo>
                    <a:pt x="153" y="1"/>
                  </a:moveTo>
                  <a:cubicBezTo>
                    <a:pt x="100" y="36"/>
                    <a:pt x="54" y="83"/>
                    <a:pt x="1" y="124"/>
                  </a:cubicBezTo>
                  <a:lnTo>
                    <a:pt x="136" y="282"/>
                  </a:lnTo>
                  <a:cubicBezTo>
                    <a:pt x="200" y="235"/>
                    <a:pt x="259" y="194"/>
                    <a:pt x="306" y="141"/>
                  </a:cubicBezTo>
                  <a:cubicBezTo>
                    <a:pt x="259" y="95"/>
                    <a:pt x="206" y="42"/>
                    <a:pt x="1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23"/>
            <p:cNvSpPr/>
            <p:nvPr/>
          </p:nvSpPr>
          <p:spPr>
            <a:xfrm flipH="1">
              <a:off x="2974803" y="425566"/>
              <a:ext cx="9703" cy="7499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59"/>
                    <a:pt x="53" y="118"/>
                    <a:pt x="71" y="177"/>
                  </a:cubicBezTo>
                  <a:cubicBezTo>
                    <a:pt x="123" y="130"/>
                    <a:pt x="176" y="89"/>
                    <a:pt x="229" y="48"/>
                  </a:cubicBezTo>
                  <a:cubicBezTo>
                    <a:pt x="153" y="30"/>
                    <a:pt x="71" y="12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23"/>
            <p:cNvSpPr/>
            <p:nvPr/>
          </p:nvSpPr>
          <p:spPr>
            <a:xfrm flipH="1">
              <a:off x="2990438" y="418617"/>
              <a:ext cx="3771" cy="3517"/>
            </a:xfrm>
            <a:custGeom>
              <a:avLst/>
              <a:gdLst/>
              <a:ahLst/>
              <a:cxnLst/>
              <a:rect l="l" t="t" r="r" b="b"/>
              <a:pathLst>
                <a:path w="89" h="83" extrusionOk="0">
                  <a:moveTo>
                    <a:pt x="47" y="0"/>
                  </a:moveTo>
                  <a:cubicBezTo>
                    <a:pt x="30" y="6"/>
                    <a:pt x="18" y="24"/>
                    <a:pt x="0" y="36"/>
                  </a:cubicBezTo>
                  <a:cubicBezTo>
                    <a:pt x="18" y="53"/>
                    <a:pt x="30" y="82"/>
                    <a:pt x="47" y="82"/>
                  </a:cubicBezTo>
                  <a:cubicBezTo>
                    <a:pt x="59" y="82"/>
                    <a:pt x="77" y="59"/>
                    <a:pt x="88" y="4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23"/>
            <p:cNvSpPr/>
            <p:nvPr/>
          </p:nvSpPr>
          <p:spPr>
            <a:xfrm flipH="1">
              <a:off x="3272578" y="313201"/>
              <a:ext cx="8474" cy="6779"/>
            </a:xfrm>
            <a:custGeom>
              <a:avLst/>
              <a:gdLst/>
              <a:ahLst/>
              <a:cxnLst/>
              <a:rect l="l" t="t" r="r" b="b"/>
              <a:pathLst>
                <a:path w="200" h="160" extrusionOk="0">
                  <a:moveTo>
                    <a:pt x="0" y="1"/>
                  </a:moveTo>
                  <a:cubicBezTo>
                    <a:pt x="30" y="54"/>
                    <a:pt x="53" y="107"/>
                    <a:pt x="83" y="159"/>
                  </a:cubicBezTo>
                  <a:cubicBezTo>
                    <a:pt x="118" y="107"/>
                    <a:pt x="165" y="60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23"/>
            <p:cNvSpPr/>
            <p:nvPr/>
          </p:nvSpPr>
          <p:spPr>
            <a:xfrm flipH="1">
              <a:off x="3983713" y="591105"/>
              <a:ext cx="31354" cy="25168"/>
            </a:xfrm>
            <a:custGeom>
              <a:avLst/>
              <a:gdLst/>
              <a:ahLst/>
              <a:cxnLst/>
              <a:rect l="l" t="t" r="r" b="b"/>
              <a:pathLst>
                <a:path w="740" h="594" extrusionOk="0">
                  <a:moveTo>
                    <a:pt x="740" y="1"/>
                  </a:moveTo>
                  <a:lnTo>
                    <a:pt x="740" y="1"/>
                  </a:lnTo>
                  <a:cubicBezTo>
                    <a:pt x="488" y="200"/>
                    <a:pt x="241" y="388"/>
                    <a:pt x="1" y="593"/>
                  </a:cubicBezTo>
                  <a:cubicBezTo>
                    <a:pt x="394" y="540"/>
                    <a:pt x="505" y="447"/>
                    <a:pt x="74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23"/>
            <p:cNvSpPr/>
            <p:nvPr/>
          </p:nvSpPr>
          <p:spPr>
            <a:xfrm flipH="1">
              <a:off x="3915328" y="398492"/>
              <a:ext cx="31608" cy="19024"/>
            </a:xfrm>
            <a:custGeom>
              <a:avLst/>
              <a:gdLst/>
              <a:ahLst/>
              <a:cxnLst/>
              <a:rect l="l" t="t" r="r" b="b"/>
              <a:pathLst>
                <a:path w="746" h="449" extrusionOk="0">
                  <a:moveTo>
                    <a:pt x="745" y="0"/>
                  </a:moveTo>
                  <a:lnTo>
                    <a:pt x="745" y="0"/>
                  </a:lnTo>
                  <a:cubicBezTo>
                    <a:pt x="505" y="147"/>
                    <a:pt x="252" y="299"/>
                    <a:pt x="0" y="446"/>
                  </a:cubicBezTo>
                  <a:cubicBezTo>
                    <a:pt x="45" y="448"/>
                    <a:pt x="87" y="448"/>
                    <a:pt x="126" y="448"/>
                  </a:cubicBezTo>
                  <a:cubicBezTo>
                    <a:pt x="526" y="448"/>
                    <a:pt x="633" y="358"/>
                    <a:pt x="74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23"/>
            <p:cNvSpPr/>
            <p:nvPr/>
          </p:nvSpPr>
          <p:spPr>
            <a:xfrm flipH="1">
              <a:off x="3884017" y="367392"/>
              <a:ext cx="25634" cy="25168"/>
            </a:xfrm>
            <a:custGeom>
              <a:avLst/>
              <a:gdLst/>
              <a:ahLst/>
              <a:cxnLst/>
              <a:rect l="l" t="t" r="r" b="b"/>
              <a:pathLst>
                <a:path w="605" h="594" extrusionOk="0">
                  <a:moveTo>
                    <a:pt x="604" y="1"/>
                  </a:moveTo>
                  <a:cubicBezTo>
                    <a:pt x="399" y="200"/>
                    <a:pt x="200" y="394"/>
                    <a:pt x="0" y="593"/>
                  </a:cubicBezTo>
                  <a:cubicBezTo>
                    <a:pt x="428" y="582"/>
                    <a:pt x="540" y="476"/>
                    <a:pt x="60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23"/>
            <p:cNvSpPr/>
            <p:nvPr/>
          </p:nvSpPr>
          <p:spPr>
            <a:xfrm flipH="1">
              <a:off x="4037861" y="647033"/>
              <a:ext cx="20677" cy="25168"/>
            </a:xfrm>
            <a:custGeom>
              <a:avLst/>
              <a:gdLst/>
              <a:ahLst/>
              <a:cxnLst/>
              <a:rect l="l" t="t" r="r" b="b"/>
              <a:pathLst>
                <a:path w="488" h="594" extrusionOk="0">
                  <a:moveTo>
                    <a:pt x="446" y="1"/>
                  </a:moveTo>
                  <a:lnTo>
                    <a:pt x="446" y="1"/>
                  </a:lnTo>
                  <a:cubicBezTo>
                    <a:pt x="288" y="200"/>
                    <a:pt x="141" y="394"/>
                    <a:pt x="0" y="593"/>
                  </a:cubicBezTo>
                  <a:cubicBezTo>
                    <a:pt x="352" y="552"/>
                    <a:pt x="487" y="347"/>
                    <a:pt x="44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23"/>
            <p:cNvSpPr/>
            <p:nvPr/>
          </p:nvSpPr>
          <p:spPr>
            <a:xfrm flipH="1">
              <a:off x="3983204" y="505348"/>
              <a:ext cx="26397" cy="25888"/>
            </a:xfrm>
            <a:custGeom>
              <a:avLst/>
              <a:gdLst/>
              <a:ahLst/>
              <a:cxnLst/>
              <a:rect l="l" t="t" r="r" b="b"/>
              <a:pathLst>
                <a:path w="623" h="611" extrusionOk="0">
                  <a:moveTo>
                    <a:pt x="529" y="1"/>
                  </a:moveTo>
                  <a:cubicBezTo>
                    <a:pt x="353" y="177"/>
                    <a:pt x="177" y="359"/>
                    <a:pt x="1" y="540"/>
                  </a:cubicBezTo>
                  <a:lnTo>
                    <a:pt x="65" y="611"/>
                  </a:lnTo>
                  <a:cubicBezTo>
                    <a:pt x="253" y="452"/>
                    <a:pt x="441" y="300"/>
                    <a:pt x="623" y="147"/>
                  </a:cubicBezTo>
                  <a:cubicBezTo>
                    <a:pt x="593" y="95"/>
                    <a:pt x="558" y="54"/>
                    <a:pt x="5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23"/>
            <p:cNvSpPr/>
            <p:nvPr/>
          </p:nvSpPr>
          <p:spPr>
            <a:xfrm flipH="1">
              <a:off x="4006084" y="528228"/>
              <a:ext cx="25888" cy="21185"/>
            </a:xfrm>
            <a:custGeom>
              <a:avLst/>
              <a:gdLst/>
              <a:ahLst/>
              <a:cxnLst/>
              <a:rect l="l" t="t" r="r" b="b"/>
              <a:pathLst>
                <a:path w="611" h="500" extrusionOk="0">
                  <a:moveTo>
                    <a:pt x="535" y="0"/>
                  </a:moveTo>
                  <a:cubicBezTo>
                    <a:pt x="353" y="129"/>
                    <a:pt x="177" y="259"/>
                    <a:pt x="1" y="382"/>
                  </a:cubicBezTo>
                  <a:cubicBezTo>
                    <a:pt x="48" y="423"/>
                    <a:pt x="95" y="464"/>
                    <a:pt x="153" y="499"/>
                  </a:cubicBezTo>
                  <a:cubicBezTo>
                    <a:pt x="312" y="352"/>
                    <a:pt x="458" y="217"/>
                    <a:pt x="611" y="71"/>
                  </a:cubicBezTo>
                  <a:cubicBezTo>
                    <a:pt x="582" y="47"/>
                    <a:pt x="558" y="24"/>
                    <a:pt x="53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11402;p23"/>
            <p:cNvSpPr/>
            <p:nvPr/>
          </p:nvSpPr>
          <p:spPr>
            <a:xfrm flipH="1">
              <a:off x="4045827" y="570979"/>
              <a:ext cx="16440" cy="26905"/>
            </a:xfrm>
            <a:custGeom>
              <a:avLst/>
              <a:gdLst/>
              <a:ahLst/>
              <a:cxnLst/>
              <a:rect l="l" t="t" r="r" b="b"/>
              <a:pathLst>
                <a:path w="388" h="635" extrusionOk="0">
                  <a:moveTo>
                    <a:pt x="311" y="0"/>
                  </a:moveTo>
                  <a:cubicBezTo>
                    <a:pt x="164" y="124"/>
                    <a:pt x="0" y="235"/>
                    <a:pt x="71" y="634"/>
                  </a:cubicBezTo>
                  <a:cubicBezTo>
                    <a:pt x="223" y="341"/>
                    <a:pt x="305" y="194"/>
                    <a:pt x="387" y="42"/>
                  </a:cubicBezTo>
                  <a:cubicBezTo>
                    <a:pt x="364" y="30"/>
                    <a:pt x="335" y="12"/>
                    <a:pt x="31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23"/>
            <p:cNvSpPr/>
            <p:nvPr/>
          </p:nvSpPr>
          <p:spPr>
            <a:xfrm flipH="1">
              <a:off x="3940453" y="471791"/>
              <a:ext cx="26142" cy="25422"/>
            </a:xfrm>
            <a:custGeom>
              <a:avLst/>
              <a:gdLst/>
              <a:ahLst/>
              <a:cxnLst/>
              <a:rect l="l" t="t" r="r" b="b"/>
              <a:pathLst>
                <a:path w="617" h="600" extrusionOk="0">
                  <a:moveTo>
                    <a:pt x="617" y="1"/>
                  </a:moveTo>
                  <a:lnTo>
                    <a:pt x="617" y="1"/>
                  </a:lnTo>
                  <a:cubicBezTo>
                    <a:pt x="335" y="200"/>
                    <a:pt x="165" y="312"/>
                    <a:pt x="1" y="441"/>
                  </a:cubicBezTo>
                  <a:cubicBezTo>
                    <a:pt x="36" y="494"/>
                    <a:pt x="77" y="540"/>
                    <a:pt x="118" y="599"/>
                  </a:cubicBezTo>
                  <a:cubicBezTo>
                    <a:pt x="306" y="482"/>
                    <a:pt x="546" y="417"/>
                    <a:pt x="61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23"/>
            <p:cNvSpPr/>
            <p:nvPr/>
          </p:nvSpPr>
          <p:spPr>
            <a:xfrm flipH="1">
              <a:off x="4032184" y="550345"/>
              <a:ext cx="16906" cy="22160"/>
            </a:xfrm>
            <a:custGeom>
              <a:avLst/>
              <a:gdLst/>
              <a:ahLst/>
              <a:cxnLst/>
              <a:rect l="l" t="t" r="r" b="b"/>
              <a:pathLst>
                <a:path w="399" h="523" extrusionOk="0">
                  <a:moveTo>
                    <a:pt x="293" y="1"/>
                  </a:moveTo>
                  <a:cubicBezTo>
                    <a:pt x="194" y="165"/>
                    <a:pt x="100" y="323"/>
                    <a:pt x="0" y="487"/>
                  </a:cubicBezTo>
                  <a:cubicBezTo>
                    <a:pt x="24" y="493"/>
                    <a:pt x="53" y="505"/>
                    <a:pt x="76" y="523"/>
                  </a:cubicBezTo>
                  <a:cubicBezTo>
                    <a:pt x="176" y="388"/>
                    <a:pt x="288" y="253"/>
                    <a:pt x="399" y="118"/>
                  </a:cubicBezTo>
                  <a:cubicBezTo>
                    <a:pt x="358" y="83"/>
                    <a:pt x="323" y="47"/>
                    <a:pt x="2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23"/>
            <p:cNvSpPr/>
            <p:nvPr/>
          </p:nvSpPr>
          <p:spPr>
            <a:xfrm flipH="1">
              <a:off x="4023964" y="628390"/>
              <a:ext cx="16440" cy="18939"/>
            </a:xfrm>
            <a:custGeom>
              <a:avLst/>
              <a:gdLst/>
              <a:ahLst/>
              <a:cxnLst/>
              <a:rect l="l" t="t" r="r" b="b"/>
              <a:pathLst>
                <a:path w="388" h="447" extrusionOk="0">
                  <a:moveTo>
                    <a:pt x="300" y="1"/>
                  </a:moveTo>
                  <a:lnTo>
                    <a:pt x="300" y="1"/>
                  </a:lnTo>
                  <a:cubicBezTo>
                    <a:pt x="206" y="147"/>
                    <a:pt x="106" y="300"/>
                    <a:pt x="0" y="446"/>
                  </a:cubicBezTo>
                  <a:cubicBezTo>
                    <a:pt x="282" y="411"/>
                    <a:pt x="388" y="270"/>
                    <a:pt x="3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23"/>
            <p:cNvSpPr/>
            <p:nvPr/>
          </p:nvSpPr>
          <p:spPr>
            <a:xfrm flipH="1">
              <a:off x="3961553" y="490180"/>
              <a:ext cx="19956" cy="15211"/>
            </a:xfrm>
            <a:custGeom>
              <a:avLst/>
              <a:gdLst/>
              <a:ahLst/>
              <a:cxnLst/>
              <a:rect l="l" t="t" r="r" b="b"/>
              <a:pathLst>
                <a:path w="471" h="359" extrusionOk="0">
                  <a:moveTo>
                    <a:pt x="353" y="1"/>
                  </a:moveTo>
                  <a:cubicBezTo>
                    <a:pt x="230" y="89"/>
                    <a:pt x="118" y="165"/>
                    <a:pt x="1" y="247"/>
                  </a:cubicBezTo>
                  <a:cubicBezTo>
                    <a:pt x="42" y="294"/>
                    <a:pt x="77" y="329"/>
                    <a:pt x="124" y="359"/>
                  </a:cubicBezTo>
                  <a:cubicBezTo>
                    <a:pt x="241" y="294"/>
                    <a:pt x="353" y="218"/>
                    <a:pt x="470" y="153"/>
                  </a:cubicBezTo>
                  <a:cubicBezTo>
                    <a:pt x="429" y="101"/>
                    <a:pt x="388" y="48"/>
                    <a:pt x="3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23"/>
            <p:cNvSpPr/>
            <p:nvPr/>
          </p:nvSpPr>
          <p:spPr>
            <a:xfrm flipH="1">
              <a:off x="3971256" y="584876"/>
              <a:ext cx="13219" cy="6525"/>
            </a:xfrm>
            <a:custGeom>
              <a:avLst/>
              <a:gdLst/>
              <a:ahLst/>
              <a:cxnLst/>
              <a:rect l="l" t="t" r="r" b="b"/>
              <a:pathLst>
                <a:path w="312" h="154" extrusionOk="0">
                  <a:moveTo>
                    <a:pt x="311" y="1"/>
                  </a:moveTo>
                  <a:lnTo>
                    <a:pt x="0" y="154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23"/>
            <p:cNvSpPr/>
            <p:nvPr/>
          </p:nvSpPr>
          <p:spPr>
            <a:xfrm flipH="1">
              <a:off x="4018880" y="622162"/>
              <a:ext cx="8601" cy="8008"/>
            </a:xfrm>
            <a:custGeom>
              <a:avLst/>
              <a:gdLst/>
              <a:ahLst/>
              <a:cxnLst/>
              <a:rect l="l" t="t" r="r" b="b"/>
              <a:pathLst>
                <a:path w="203" h="189" extrusionOk="0">
                  <a:moveTo>
                    <a:pt x="153" y="1"/>
                  </a:moveTo>
                  <a:lnTo>
                    <a:pt x="0" y="153"/>
                  </a:lnTo>
                  <a:cubicBezTo>
                    <a:pt x="54" y="177"/>
                    <a:pt x="95" y="189"/>
                    <a:pt x="124" y="189"/>
                  </a:cubicBezTo>
                  <a:cubicBezTo>
                    <a:pt x="197" y="189"/>
                    <a:pt x="203" y="121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23"/>
            <p:cNvSpPr/>
            <p:nvPr/>
          </p:nvSpPr>
          <p:spPr>
            <a:xfrm flipH="1">
              <a:off x="4012948" y="615976"/>
              <a:ext cx="8305" cy="7796"/>
            </a:xfrm>
            <a:custGeom>
              <a:avLst/>
              <a:gdLst/>
              <a:ahLst/>
              <a:cxnLst/>
              <a:rect l="l" t="t" r="r" b="b"/>
              <a:pathLst>
                <a:path w="196" h="184" extrusionOk="0">
                  <a:moveTo>
                    <a:pt x="153" y="0"/>
                  </a:moveTo>
                  <a:lnTo>
                    <a:pt x="0" y="153"/>
                  </a:lnTo>
                  <a:cubicBezTo>
                    <a:pt x="49" y="174"/>
                    <a:pt x="86" y="184"/>
                    <a:pt x="114" y="184"/>
                  </a:cubicBezTo>
                  <a:cubicBezTo>
                    <a:pt x="188" y="184"/>
                    <a:pt x="195" y="115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23"/>
            <p:cNvSpPr/>
            <p:nvPr/>
          </p:nvSpPr>
          <p:spPr>
            <a:xfrm flipH="1">
              <a:off x="3965070" y="578690"/>
              <a:ext cx="6483" cy="6737"/>
            </a:xfrm>
            <a:custGeom>
              <a:avLst/>
              <a:gdLst/>
              <a:ahLst/>
              <a:cxnLst/>
              <a:rect l="l" t="t" r="r" b="b"/>
              <a:pathLst>
                <a:path w="153" h="159" extrusionOk="0">
                  <a:moveTo>
                    <a:pt x="153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0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23"/>
            <p:cNvSpPr/>
            <p:nvPr/>
          </p:nvSpPr>
          <p:spPr>
            <a:xfrm flipH="1">
              <a:off x="3958842" y="572462"/>
              <a:ext cx="6991" cy="6525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65" y="1"/>
                  </a:moveTo>
                  <a:cubicBezTo>
                    <a:pt x="112" y="53"/>
                    <a:pt x="59" y="100"/>
                    <a:pt x="0" y="153"/>
                  </a:cubicBezTo>
                  <a:cubicBezTo>
                    <a:pt x="59" y="100"/>
                    <a:pt x="112" y="53"/>
                    <a:pt x="16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23"/>
            <p:cNvSpPr/>
            <p:nvPr/>
          </p:nvSpPr>
          <p:spPr>
            <a:xfrm flipH="1">
              <a:off x="3952613" y="566276"/>
              <a:ext cx="6991" cy="673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0"/>
                  </a:moveTo>
                  <a:lnTo>
                    <a:pt x="0" y="158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23"/>
            <p:cNvSpPr/>
            <p:nvPr/>
          </p:nvSpPr>
          <p:spPr>
            <a:xfrm flipH="1">
              <a:off x="3946427" y="560048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23"/>
            <p:cNvSpPr/>
            <p:nvPr/>
          </p:nvSpPr>
          <p:spPr>
            <a:xfrm flipH="1">
              <a:off x="3940199" y="552506"/>
              <a:ext cx="8305" cy="7838"/>
            </a:xfrm>
            <a:custGeom>
              <a:avLst/>
              <a:gdLst/>
              <a:ahLst/>
              <a:cxnLst/>
              <a:rect l="l" t="t" r="r" b="b"/>
              <a:pathLst>
                <a:path w="196" h="185" extrusionOk="0">
                  <a:moveTo>
                    <a:pt x="81" y="1"/>
                  </a:moveTo>
                  <a:cubicBezTo>
                    <a:pt x="7" y="1"/>
                    <a:pt x="1" y="69"/>
                    <a:pt x="43" y="184"/>
                  </a:cubicBezTo>
                  <a:lnTo>
                    <a:pt x="196" y="32"/>
                  </a:lnTo>
                  <a:cubicBezTo>
                    <a:pt x="147" y="11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23"/>
            <p:cNvSpPr/>
            <p:nvPr/>
          </p:nvSpPr>
          <p:spPr>
            <a:xfrm flipH="1">
              <a:off x="4025701" y="544117"/>
              <a:ext cx="11228" cy="11228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12" y="1"/>
                  </a:moveTo>
                  <a:cubicBezTo>
                    <a:pt x="77" y="54"/>
                    <a:pt x="36" y="95"/>
                    <a:pt x="1" y="148"/>
                  </a:cubicBezTo>
                  <a:cubicBezTo>
                    <a:pt x="36" y="194"/>
                    <a:pt x="77" y="230"/>
                    <a:pt x="112" y="265"/>
                  </a:cubicBezTo>
                  <a:cubicBezTo>
                    <a:pt x="165" y="218"/>
                    <a:pt x="212" y="171"/>
                    <a:pt x="265" y="124"/>
                  </a:cubicBezTo>
                  <a:cubicBezTo>
                    <a:pt x="212" y="89"/>
                    <a:pt x="165" y="48"/>
                    <a:pt x="1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23"/>
            <p:cNvSpPr/>
            <p:nvPr/>
          </p:nvSpPr>
          <p:spPr>
            <a:xfrm flipH="1">
              <a:off x="3976256" y="500900"/>
              <a:ext cx="10974" cy="10974"/>
            </a:xfrm>
            <a:custGeom>
              <a:avLst/>
              <a:gdLst/>
              <a:ahLst/>
              <a:cxnLst/>
              <a:rect l="l" t="t" r="r" b="b"/>
              <a:pathLst>
                <a:path w="259" h="259" extrusionOk="0">
                  <a:moveTo>
                    <a:pt x="136" y="0"/>
                  </a:moveTo>
                  <a:cubicBezTo>
                    <a:pt x="89" y="41"/>
                    <a:pt x="42" y="71"/>
                    <a:pt x="1" y="106"/>
                  </a:cubicBezTo>
                  <a:cubicBezTo>
                    <a:pt x="36" y="147"/>
                    <a:pt x="65" y="200"/>
                    <a:pt x="106" y="258"/>
                  </a:cubicBezTo>
                  <a:cubicBezTo>
                    <a:pt x="153" y="205"/>
                    <a:pt x="206" y="164"/>
                    <a:pt x="259" y="117"/>
                  </a:cubicBezTo>
                  <a:cubicBezTo>
                    <a:pt x="212" y="76"/>
                    <a:pt x="177" y="41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23"/>
            <p:cNvSpPr/>
            <p:nvPr/>
          </p:nvSpPr>
          <p:spPr>
            <a:xfrm flipH="1">
              <a:off x="3946427" y="416626"/>
              <a:ext cx="6737" cy="6991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1" y="165"/>
                  </a:moveTo>
                  <a:cubicBezTo>
                    <a:pt x="53" y="112"/>
                    <a:pt x="106" y="65"/>
                    <a:pt x="159" y="0"/>
                  </a:cubicBezTo>
                  <a:cubicBezTo>
                    <a:pt x="106" y="65"/>
                    <a:pt x="53" y="112"/>
                    <a:pt x="1" y="16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23"/>
            <p:cNvSpPr/>
            <p:nvPr/>
          </p:nvSpPr>
          <p:spPr>
            <a:xfrm flipH="1">
              <a:off x="3907320" y="392263"/>
              <a:ext cx="8559" cy="7923"/>
            </a:xfrm>
            <a:custGeom>
              <a:avLst/>
              <a:gdLst/>
              <a:ahLst/>
              <a:cxnLst/>
              <a:rect l="l" t="t" r="r" b="b"/>
              <a:pathLst>
                <a:path w="202" h="187" extrusionOk="0">
                  <a:moveTo>
                    <a:pt x="159" y="0"/>
                  </a:moveTo>
                  <a:lnTo>
                    <a:pt x="1" y="153"/>
                  </a:lnTo>
                  <a:cubicBezTo>
                    <a:pt x="54" y="176"/>
                    <a:pt x="95" y="186"/>
                    <a:pt x="124" y="186"/>
                  </a:cubicBezTo>
                  <a:cubicBezTo>
                    <a:pt x="201" y="186"/>
                    <a:pt x="201" y="115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23"/>
            <p:cNvSpPr/>
            <p:nvPr/>
          </p:nvSpPr>
          <p:spPr>
            <a:xfrm flipH="1">
              <a:off x="4045573" y="734018"/>
              <a:ext cx="14702" cy="22414"/>
            </a:xfrm>
            <a:custGeom>
              <a:avLst/>
              <a:gdLst/>
              <a:ahLst/>
              <a:cxnLst/>
              <a:rect l="l" t="t" r="r" b="b"/>
              <a:pathLst>
                <a:path w="347" h="529" extrusionOk="0">
                  <a:moveTo>
                    <a:pt x="346" y="1"/>
                  </a:moveTo>
                  <a:cubicBezTo>
                    <a:pt x="0" y="36"/>
                    <a:pt x="47" y="294"/>
                    <a:pt x="41" y="529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23"/>
            <p:cNvSpPr/>
            <p:nvPr/>
          </p:nvSpPr>
          <p:spPr>
            <a:xfrm flipH="1">
              <a:off x="3971765" y="659447"/>
              <a:ext cx="12711" cy="12753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300" y="1"/>
                  </a:moveTo>
                  <a:lnTo>
                    <a:pt x="0" y="300"/>
                  </a:lnTo>
                  <a:lnTo>
                    <a:pt x="30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23"/>
            <p:cNvSpPr/>
            <p:nvPr/>
          </p:nvSpPr>
          <p:spPr>
            <a:xfrm flipH="1">
              <a:off x="3990407" y="678090"/>
              <a:ext cx="6483" cy="6525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53" y="1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23"/>
            <p:cNvSpPr/>
            <p:nvPr/>
          </p:nvSpPr>
          <p:spPr>
            <a:xfrm flipH="1">
              <a:off x="3983713" y="671904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cubicBezTo>
                    <a:pt x="100" y="41"/>
                    <a:pt x="47" y="94"/>
                    <a:pt x="0" y="153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23"/>
            <p:cNvSpPr/>
            <p:nvPr/>
          </p:nvSpPr>
          <p:spPr>
            <a:xfrm flipH="1">
              <a:off x="3961553" y="651143"/>
              <a:ext cx="9999" cy="8347"/>
            </a:xfrm>
            <a:custGeom>
              <a:avLst/>
              <a:gdLst/>
              <a:ahLst/>
              <a:cxnLst/>
              <a:rect l="l" t="t" r="r" b="b"/>
              <a:pathLst>
                <a:path w="236" h="197" extrusionOk="0">
                  <a:moveTo>
                    <a:pt x="107" y="1"/>
                  </a:moveTo>
                  <a:cubicBezTo>
                    <a:pt x="26" y="1"/>
                    <a:pt x="9" y="96"/>
                    <a:pt x="0" y="197"/>
                  </a:cubicBezTo>
                  <a:cubicBezTo>
                    <a:pt x="77" y="150"/>
                    <a:pt x="153" y="103"/>
                    <a:pt x="235" y="50"/>
                  </a:cubicBezTo>
                  <a:cubicBezTo>
                    <a:pt x="180" y="16"/>
                    <a:pt x="139" y="1"/>
                    <a:pt x="10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23"/>
            <p:cNvSpPr/>
            <p:nvPr/>
          </p:nvSpPr>
          <p:spPr>
            <a:xfrm flipH="1">
              <a:off x="3417949" y="200116"/>
              <a:ext cx="62708" cy="62199"/>
            </a:xfrm>
            <a:custGeom>
              <a:avLst/>
              <a:gdLst/>
              <a:ahLst/>
              <a:cxnLst/>
              <a:rect l="l" t="t" r="r" b="b"/>
              <a:pathLst>
                <a:path w="1480" h="1468" extrusionOk="0">
                  <a:moveTo>
                    <a:pt x="1" y="1"/>
                  </a:moveTo>
                  <a:cubicBezTo>
                    <a:pt x="12" y="65"/>
                    <a:pt x="1" y="165"/>
                    <a:pt x="42" y="206"/>
                  </a:cubicBezTo>
                  <a:cubicBezTo>
                    <a:pt x="458" y="634"/>
                    <a:pt x="887" y="1051"/>
                    <a:pt x="1309" y="1467"/>
                  </a:cubicBezTo>
                  <a:cubicBezTo>
                    <a:pt x="1303" y="1344"/>
                    <a:pt x="1332" y="1203"/>
                    <a:pt x="1280" y="1109"/>
                  </a:cubicBezTo>
                  <a:cubicBezTo>
                    <a:pt x="1133" y="840"/>
                    <a:pt x="1327" y="875"/>
                    <a:pt x="1479" y="869"/>
                  </a:cubicBezTo>
                  <a:cubicBezTo>
                    <a:pt x="1473" y="529"/>
                    <a:pt x="1215" y="482"/>
                    <a:pt x="975" y="411"/>
                  </a:cubicBezTo>
                  <a:lnTo>
                    <a:pt x="975" y="413"/>
                  </a:lnTo>
                  <a:lnTo>
                    <a:pt x="975" y="413"/>
                  </a:lnTo>
                  <a:cubicBezTo>
                    <a:pt x="850" y="303"/>
                    <a:pt x="735" y="169"/>
                    <a:pt x="593" y="112"/>
                  </a:cubicBezTo>
                  <a:cubicBezTo>
                    <a:pt x="411" y="42"/>
                    <a:pt x="194" y="42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23"/>
            <p:cNvSpPr/>
            <p:nvPr/>
          </p:nvSpPr>
          <p:spPr>
            <a:xfrm flipH="1">
              <a:off x="3493282" y="162577"/>
              <a:ext cx="25634" cy="31142"/>
            </a:xfrm>
            <a:custGeom>
              <a:avLst/>
              <a:gdLst/>
              <a:ahLst/>
              <a:cxnLst/>
              <a:rect l="l" t="t" r="r" b="b"/>
              <a:pathLst>
                <a:path w="605" h="735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17"/>
                    <a:pt x="323" y="558"/>
                    <a:pt x="599" y="734"/>
                  </a:cubicBezTo>
                  <a:cubicBezTo>
                    <a:pt x="605" y="376"/>
                    <a:pt x="528" y="271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23"/>
            <p:cNvSpPr/>
            <p:nvPr/>
          </p:nvSpPr>
          <p:spPr>
            <a:xfrm flipH="1">
              <a:off x="3480868" y="191007"/>
              <a:ext cx="12457" cy="12075"/>
            </a:xfrm>
            <a:custGeom>
              <a:avLst/>
              <a:gdLst/>
              <a:ahLst/>
              <a:cxnLst/>
              <a:rect l="l" t="t" r="r" b="b"/>
              <a:pathLst>
                <a:path w="294" h="285" extrusionOk="0">
                  <a:moveTo>
                    <a:pt x="159" y="0"/>
                  </a:moveTo>
                  <a:cubicBezTo>
                    <a:pt x="118" y="0"/>
                    <a:pt x="66" y="21"/>
                    <a:pt x="1" y="69"/>
                  </a:cubicBezTo>
                  <a:cubicBezTo>
                    <a:pt x="33" y="183"/>
                    <a:pt x="68" y="285"/>
                    <a:pt x="151" y="285"/>
                  </a:cubicBezTo>
                  <a:cubicBezTo>
                    <a:pt x="188" y="285"/>
                    <a:pt x="234" y="265"/>
                    <a:pt x="294" y="216"/>
                  </a:cubicBezTo>
                  <a:cubicBezTo>
                    <a:pt x="282" y="89"/>
                    <a:pt x="244" y="0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23"/>
            <p:cNvSpPr/>
            <p:nvPr/>
          </p:nvSpPr>
          <p:spPr>
            <a:xfrm flipH="1">
              <a:off x="3610350" y="568013"/>
              <a:ext cx="20931" cy="20888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382" y="0"/>
                  </a:moveTo>
                  <a:cubicBezTo>
                    <a:pt x="253" y="129"/>
                    <a:pt x="130" y="241"/>
                    <a:pt x="1" y="370"/>
                  </a:cubicBezTo>
                  <a:cubicBezTo>
                    <a:pt x="42" y="411"/>
                    <a:pt x="71" y="452"/>
                    <a:pt x="106" y="493"/>
                  </a:cubicBezTo>
                  <a:cubicBezTo>
                    <a:pt x="229" y="376"/>
                    <a:pt x="364" y="252"/>
                    <a:pt x="493" y="129"/>
                  </a:cubicBezTo>
                  <a:cubicBezTo>
                    <a:pt x="458" y="88"/>
                    <a:pt x="423" y="47"/>
                    <a:pt x="3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23"/>
            <p:cNvSpPr/>
            <p:nvPr/>
          </p:nvSpPr>
          <p:spPr>
            <a:xfrm flipH="1">
              <a:off x="3604630" y="559794"/>
              <a:ext cx="9999" cy="13728"/>
            </a:xfrm>
            <a:custGeom>
              <a:avLst/>
              <a:gdLst/>
              <a:ahLst/>
              <a:cxnLst/>
              <a:rect l="l" t="t" r="r" b="b"/>
              <a:pathLst>
                <a:path w="236" h="324" extrusionOk="0">
                  <a:moveTo>
                    <a:pt x="218" y="0"/>
                  </a:moveTo>
                  <a:cubicBezTo>
                    <a:pt x="214" y="12"/>
                    <a:pt x="210" y="23"/>
                    <a:pt x="206" y="35"/>
                  </a:cubicBezTo>
                  <a:lnTo>
                    <a:pt x="206" y="35"/>
                  </a:lnTo>
                  <a:cubicBezTo>
                    <a:pt x="216" y="27"/>
                    <a:pt x="226" y="20"/>
                    <a:pt x="235" y="12"/>
                  </a:cubicBezTo>
                  <a:lnTo>
                    <a:pt x="218" y="0"/>
                  </a:lnTo>
                  <a:close/>
                  <a:moveTo>
                    <a:pt x="206" y="35"/>
                  </a:moveTo>
                  <a:lnTo>
                    <a:pt x="206" y="35"/>
                  </a:lnTo>
                  <a:cubicBezTo>
                    <a:pt x="139" y="87"/>
                    <a:pt x="67" y="144"/>
                    <a:pt x="1" y="206"/>
                  </a:cubicBezTo>
                  <a:cubicBezTo>
                    <a:pt x="36" y="241"/>
                    <a:pt x="71" y="282"/>
                    <a:pt x="112" y="323"/>
                  </a:cubicBezTo>
                  <a:cubicBezTo>
                    <a:pt x="144" y="224"/>
                    <a:pt x="175" y="129"/>
                    <a:pt x="206" y="3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23"/>
            <p:cNvSpPr/>
            <p:nvPr/>
          </p:nvSpPr>
          <p:spPr>
            <a:xfrm flipH="1">
              <a:off x="3648144" y="669489"/>
              <a:ext cx="13219" cy="11398"/>
            </a:xfrm>
            <a:custGeom>
              <a:avLst/>
              <a:gdLst/>
              <a:ahLst/>
              <a:cxnLst/>
              <a:rect l="l" t="t" r="r" b="b"/>
              <a:pathLst>
                <a:path w="312" h="269" extrusionOk="0">
                  <a:moveTo>
                    <a:pt x="179" y="1"/>
                  </a:moveTo>
                  <a:cubicBezTo>
                    <a:pt x="87" y="1"/>
                    <a:pt x="52" y="115"/>
                    <a:pt x="1" y="204"/>
                  </a:cubicBezTo>
                  <a:cubicBezTo>
                    <a:pt x="60" y="249"/>
                    <a:pt x="107" y="268"/>
                    <a:pt x="145" y="268"/>
                  </a:cubicBezTo>
                  <a:cubicBezTo>
                    <a:pt x="235" y="268"/>
                    <a:pt x="275" y="164"/>
                    <a:pt x="312" y="57"/>
                  </a:cubicBezTo>
                  <a:cubicBezTo>
                    <a:pt x="257" y="17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23"/>
            <p:cNvSpPr/>
            <p:nvPr/>
          </p:nvSpPr>
          <p:spPr>
            <a:xfrm flipH="1">
              <a:off x="3641916" y="659447"/>
              <a:ext cx="12965" cy="12965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305" y="1"/>
                  </a:moveTo>
                  <a:lnTo>
                    <a:pt x="305" y="1"/>
                  </a:lnTo>
                  <a:cubicBezTo>
                    <a:pt x="182" y="65"/>
                    <a:pt x="0" y="101"/>
                    <a:pt x="153" y="306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23"/>
            <p:cNvSpPr/>
            <p:nvPr/>
          </p:nvSpPr>
          <p:spPr>
            <a:xfrm flipH="1">
              <a:off x="3635687" y="653261"/>
              <a:ext cx="7033" cy="6737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65" y="0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23"/>
            <p:cNvSpPr/>
            <p:nvPr/>
          </p:nvSpPr>
          <p:spPr>
            <a:xfrm flipH="1">
              <a:off x="3626747" y="583902"/>
              <a:ext cx="8008" cy="5762"/>
            </a:xfrm>
            <a:custGeom>
              <a:avLst/>
              <a:gdLst/>
              <a:ahLst/>
              <a:cxnLst/>
              <a:rect l="l" t="t" r="r" b="b"/>
              <a:pathLst>
                <a:path w="189" h="136" extrusionOk="0">
                  <a:moveTo>
                    <a:pt x="83" y="1"/>
                  </a:moveTo>
                  <a:lnTo>
                    <a:pt x="1" y="135"/>
                  </a:lnTo>
                  <a:cubicBezTo>
                    <a:pt x="65" y="135"/>
                    <a:pt x="124" y="124"/>
                    <a:pt x="188" y="124"/>
                  </a:cubicBezTo>
                  <a:cubicBezTo>
                    <a:pt x="159" y="83"/>
                    <a:pt x="124" y="36"/>
                    <a:pt x="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23"/>
            <p:cNvSpPr/>
            <p:nvPr/>
          </p:nvSpPr>
          <p:spPr>
            <a:xfrm flipH="1">
              <a:off x="3439091" y="217530"/>
              <a:ext cx="551" cy="4491"/>
            </a:xfrm>
            <a:custGeom>
              <a:avLst/>
              <a:gdLst/>
              <a:ahLst/>
              <a:cxnLst/>
              <a:rect l="l" t="t" r="r" b="b"/>
              <a:pathLst>
                <a:path w="13" h="106" extrusionOk="0">
                  <a:moveTo>
                    <a:pt x="1" y="0"/>
                  </a:moveTo>
                  <a:lnTo>
                    <a:pt x="1" y="106"/>
                  </a:lnTo>
                  <a:cubicBezTo>
                    <a:pt x="7" y="77"/>
                    <a:pt x="7" y="41"/>
                    <a:pt x="12" y="12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23"/>
            <p:cNvSpPr/>
            <p:nvPr/>
          </p:nvSpPr>
          <p:spPr>
            <a:xfrm flipH="1">
              <a:off x="3554930" y="553819"/>
              <a:ext cx="19660" cy="37582"/>
            </a:xfrm>
            <a:custGeom>
              <a:avLst/>
              <a:gdLst/>
              <a:ahLst/>
              <a:cxnLst/>
              <a:rect l="l" t="t" r="r" b="b"/>
              <a:pathLst>
                <a:path w="464" h="887" extrusionOk="0">
                  <a:moveTo>
                    <a:pt x="106" y="1"/>
                  </a:moveTo>
                  <a:cubicBezTo>
                    <a:pt x="47" y="177"/>
                    <a:pt x="24" y="241"/>
                    <a:pt x="0" y="300"/>
                  </a:cubicBezTo>
                  <a:cubicBezTo>
                    <a:pt x="182" y="476"/>
                    <a:pt x="106" y="857"/>
                    <a:pt x="464" y="887"/>
                  </a:cubicBezTo>
                  <a:cubicBezTo>
                    <a:pt x="352" y="623"/>
                    <a:pt x="252" y="359"/>
                    <a:pt x="1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23"/>
            <p:cNvSpPr/>
            <p:nvPr/>
          </p:nvSpPr>
          <p:spPr>
            <a:xfrm flipH="1">
              <a:off x="3548702" y="591105"/>
              <a:ext cx="6779" cy="12965"/>
            </a:xfrm>
            <a:custGeom>
              <a:avLst/>
              <a:gdLst/>
              <a:ahLst/>
              <a:cxnLst/>
              <a:rect l="l" t="t" r="r" b="b"/>
              <a:pathLst>
                <a:path w="160" h="306" extrusionOk="0">
                  <a:moveTo>
                    <a:pt x="1" y="1"/>
                  </a:moveTo>
                  <a:lnTo>
                    <a:pt x="159" y="306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23"/>
            <p:cNvSpPr/>
            <p:nvPr/>
          </p:nvSpPr>
          <p:spPr>
            <a:xfrm flipH="1">
              <a:off x="3896685" y="317947"/>
              <a:ext cx="6779" cy="6483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" y="153"/>
                  </a:move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11437;p23"/>
            <p:cNvSpPr/>
            <p:nvPr/>
          </p:nvSpPr>
          <p:spPr>
            <a:xfrm flipH="1">
              <a:off x="4014770" y="727832"/>
              <a:ext cx="6737" cy="19151"/>
            </a:xfrm>
            <a:custGeom>
              <a:avLst/>
              <a:gdLst/>
              <a:ahLst/>
              <a:cxnLst/>
              <a:rect l="l" t="t" r="r" b="b"/>
              <a:pathLst>
                <a:path w="159" h="45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147"/>
                    <a:pt x="53" y="299"/>
                    <a:pt x="0" y="452"/>
                  </a:cubicBezTo>
                  <a:cubicBezTo>
                    <a:pt x="53" y="299"/>
                    <a:pt x="106" y="1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8" name="Google Shape;11438;p23"/>
            <p:cNvSpPr/>
            <p:nvPr/>
          </p:nvSpPr>
          <p:spPr>
            <a:xfrm flipH="1">
              <a:off x="3821860" y="267739"/>
              <a:ext cx="7033" cy="6483"/>
            </a:xfrm>
            <a:custGeom>
              <a:avLst/>
              <a:gdLst/>
              <a:ahLst/>
              <a:cxnLst/>
              <a:rect l="l" t="t" r="r" b="b"/>
              <a:pathLst>
                <a:path w="166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59"/>
                    <a:pt x="112" y="106"/>
                    <a:pt x="165" y="153"/>
                  </a:cubicBezTo>
                  <a:cubicBezTo>
                    <a:pt x="106" y="100"/>
                    <a:pt x="54" y="47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23"/>
            <p:cNvSpPr/>
            <p:nvPr/>
          </p:nvSpPr>
          <p:spPr>
            <a:xfrm flipH="1">
              <a:off x="2927306" y="473063"/>
              <a:ext cx="31608" cy="62411"/>
            </a:xfrm>
            <a:custGeom>
              <a:avLst/>
              <a:gdLst/>
              <a:ahLst/>
              <a:cxnLst/>
              <a:rect l="l" t="t" r="r" b="b"/>
              <a:pathLst>
                <a:path w="746" h="1473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464"/>
                    <a:pt x="370" y="1121"/>
                    <a:pt x="745" y="1473"/>
                  </a:cubicBezTo>
                  <a:cubicBezTo>
                    <a:pt x="675" y="892"/>
                    <a:pt x="411" y="411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11440;p23"/>
            <p:cNvSpPr/>
            <p:nvPr/>
          </p:nvSpPr>
          <p:spPr>
            <a:xfrm flipH="1">
              <a:off x="3079668" y="459886"/>
              <a:ext cx="29362" cy="45505"/>
            </a:xfrm>
            <a:custGeom>
              <a:avLst/>
              <a:gdLst/>
              <a:ahLst/>
              <a:cxnLst/>
              <a:rect l="l" t="t" r="r" b="b"/>
              <a:pathLst>
                <a:path w="693" h="1074" extrusionOk="0">
                  <a:moveTo>
                    <a:pt x="0" y="0"/>
                  </a:moveTo>
                  <a:cubicBezTo>
                    <a:pt x="70" y="728"/>
                    <a:pt x="158" y="851"/>
                    <a:pt x="692" y="1074"/>
                  </a:cubicBezTo>
                  <a:cubicBezTo>
                    <a:pt x="440" y="675"/>
                    <a:pt x="217" y="34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23"/>
            <p:cNvSpPr/>
            <p:nvPr/>
          </p:nvSpPr>
          <p:spPr>
            <a:xfrm flipH="1">
              <a:off x="3112717" y="420100"/>
              <a:ext cx="22668" cy="34574"/>
            </a:xfrm>
            <a:custGeom>
              <a:avLst/>
              <a:gdLst/>
              <a:ahLst/>
              <a:cxnLst/>
              <a:rect l="l" t="t" r="r" b="b"/>
              <a:pathLst>
                <a:path w="535" h="816" extrusionOk="0">
                  <a:moveTo>
                    <a:pt x="194" y="1"/>
                  </a:moveTo>
                  <a:cubicBezTo>
                    <a:pt x="135" y="30"/>
                    <a:pt x="71" y="59"/>
                    <a:pt x="0" y="89"/>
                  </a:cubicBezTo>
                  <a:cubicBezTo>
                    <a:pt x="118" y="335"/>
                    <a:pt x="247" y="575"/>
                    <a:pt x="364" y="816"/>
                  </a:cubicBezTo>
                  <a:cubicBezTo>
                    <a:pt x="423" y="787"/>
                    <a:pt x="470" y="763"/>
                    <a:pt x="534" y="734"/>
                  </a:cubicBezTo>
                  <a:cubicBezTo>
                    <a:pt x="423" y="493"/>
                    <a:pt x="305" y="247"/>
                    <a:pt x="1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23"/>
            <p:cNvSpPr/>
            <p:nvPr/>
          </p:nvSpPr>
          <p:spPr>
            <a:xfrm flipH="1">
              <a:off x="3187033" y="380103"/>
              <a:ext cx="13219" cy="22160"/>
            </a:xfrm>
            <a:custGeom>
              <a:avLst/>
              <a:gdLst/>
              <a:ahLst/>
              <a:cxnLst/>
              <a:rect l="l" t="t" r="r" b="b"/>
              <a:pathLst>
                <a:path w="312" h="523" extrusionOk="0">
                  <a:moveTo>
                    <a:pt x="164" y="0"/>
                  </a:moveTo>
                  <a:cubicBezTo>
                    <a:pt x="106" y="18"/>
                    <a:pt x="53" y="35"/>
                    <a:pt x="0" y="59"/>
                  </a:cubicBezTo>
                  <a:cubicBezTo>
                    <a:pt x="59" y="211"/>
                    <a:pt x="123" y="364"/>
                    <a:pt x="188" y="522"/>
                  </a:cubicBezTo>
                  <a:cubicBezTo>
                    <a:pt x="223" y="505"/>
                    <a:pt x="264" y="493"/>
                    <a:pt x="311" y="475"/>
                  </a:cubicBezTo>
                  <a:cubicBezTo>
                    <a:pt x="258" y="317"/>
                    <a:pt x="211" y="164"/>
                    <a:pt x="1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23"/>
            <p:cNvSpPr/>
            <p:nvPr/>
          </p:nvSpPr>
          <p:spPr>
            <a:xfrm flipH="1">
              <a:off x="2976752" y="524245"/>
              <a:ext cx="22414" cy="15719"/>
            </a:xfrm>
            <a:custGeom>
              <a:avLst/>
              <a:gdLst/>
              <a:ahLst/>
              <a:cxnLst/>
              <a:rect l="l" t="t" r="r" b="b"/>
              <a:pathLst>
                <a:path w="529" h="371" extrusionOk="0">
                  <a:moveTo>
                    <a:pt x="191" y="0"/>
                  </a:moveTo>
                  <a:cubicBezTo>
                    <a:pt x="137" y="0"/>
                    <a:pt x="75" y="14"/>
                    <a:pt x="0" y="48"/>
                  </a:cubicBezTo>
                  <a:cubicBezTo>
                    <a:pt x="176" y="177"/>
                    <a:pt x="311" y="270"/>
                    <a:pt x="434" y="370"/>
                  </a:cubicBezTo>
                  <a:cubicBezTo>
                    <a:pt x="464" y="329"/>
                    <a:pt x="499" y="288"/>
                    <a:pt x="528" y="253"/>
                  </a:cubicBezTo>
                  <a:cubicBezTo>
                    <a:pt x="438" y="145"/>
                    <a:pt x="363" y="0"/>
                    <a:pt x="19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11444;p23"/>
            <p:cNvSpPr/>
            <p:nvPr/>
          </p:nvSpPr>
          <p:spPr>
            <a:xfrm flipH="1">
              <a:off x="2958364" y="454420"/>
              <a:ext cx="14702" cy="19151"/>
            </a:xfrm>
            <a:custGeom>
              <a:avLst/>
              <a:gdLst/>
              <a:ahLst/>
              <a:cxnLst/>
              <a:rect l="l" t="t" r="r" b="b"/>
              <a:pathLst>
                <a:path w="347" h="452" extrusionOk="0">
                  <a:moveTo>
                    <a:pt x="41" y="0"/>
                  </a:moveTo>
                  <a:lnTo>
                    <a:pt x="41" y="0"/>
                  </a:lnTo>
                  <a:cubicBezTo>
                    <a:pt x="0" y="246"/>
                    <a:pt x="53" y="422"/>
                    <a:pt x="346" y="452"/>
                  </a:cubicBezTo>
                  <a:cubicBezTo>
                    <a:pt x="241" y="299"/>
                    <a:pt x="147" y="153"/>
                    <a:pt x="4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11445;p23"/>
            <p:cNvSpPr/>
            <p:nvPr/>
          </p:nvSpPr>
          <p:spPr>
            <a:xfrm flipH="1">
              <a:off x="3056323" y="511577"/>
              <a:ext cx="21651" cy="21651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00" y="0"/>
                  </a:moveTo>
                  <a:cubicBezTo>
                    <a:pt x="65" y="53"/>
                    <a:pt x="36" y="112"/>
                    <a:pt x="0" y="159"/>
                  </a:cubicBezTo>
                  <a:cubicBezTo>
                    <a:pt x="124" y="276"/>
                    <a:pt x="241" y="393"/>
                    <a:pt x="364" y="511"/>
                  </a:cubicBezTo>
                  <a:cubicBezTo>
                    <a:pt x="411" y="470"/>
                    <a:pt x="458" y="423"/>
                    <a:pt x="511" y="382"/>
                  </a:cubicBezTo>
                  <a:cubicBezTo>
                    <a:pt x="370" y="259"/>
                    <a:pt x="241" y="124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23"/>
            <p:cNvSpPr/>
            <p:nvPr/>
          </p:nvSpPr>
          <p:spPr>
            <a:xfrm flipH="1">
              <a:off x="2958364" y="540642"/>
              <a:ext cx="15973" cy="13474"/>
            </a:xfrm>
            <a:custGeom>
              <a:avLst/>
              <a:gdLst/>
              <a:ahLst/>
              <a:cxnLst/>
              <a:rect l="l" t="t" r="r" b="b"/>
              <a:pathLst>
                <a:path w="377" h="318" extrusionOk="0">
                  <a:moveTo>
                    <a:pt x="95" y="1"/>
                  </a:moveTo>
                  <a:cubicBezTo>
                    <a:pt x="65" y="42"/>
                    <a:pt x="36" y="71"/>
                    <a:pt x="1" y="89"/>
                  </a:cubicBezTo>
                  <a:cubicBezTo>
                    <a:pt x="103" y="152"/>
                    <a:pt x="209" y="207"/>
                    <a:pt x="312" y="264"/>
                  </a:cubicBezTo>
                  <a:lnTo>
                    <a:pt x="312" y="264"/>
                  </a:lnTo>
                  <a:cubicBezTo>
                    <a:pt x="240" y="179"/>
                    <a:pt x="167" y="88"/>
                    <a:pt x="95" y="1"/>
                  </a:cubicBezTo>
                  <a:close/>
                  <a:moveTo>
                    <a:pt x="312" y="264"/>
                  </a:moveTo>
                  <a:cubicBezTo>
                    <a:pt x="328" y="282"/>
                    <a:pt x="343" y="300"/>
                    <a:pt x="359" y="318"/>
                  </a:cubicBezTo>
                  <a:lnTo>
                    <a:pt x="376" y="300"/>
                  </a:lnTo>
                  <a:cubicBezTo>
                    <a:pt x="355" y="288"/>
                    <a:pt x="334" y="276"/>
                    <a:pt x="312" y="26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23"/>
            <p:cNvSpPr/>
            <p:nvPr/>
          </p:nvSpPr>
          <p:spPr>
            <a:xfrm flipH="1">
              <a:off x="3000140" y="505348"/>
              <a:ext cx="15465" cy="16440"/>
            </a:xfrm>
            <a:custGeom>
              <a:avLst/>
              <a:gdLst/>
              <a:ahLst/>
              <a:cxnLst/>
              <a:rect l="l" t="t" r="r" b="b"/>
              <a:pathLst>
                <a:path w="365" h="388" extrusionOk="0">
                  <a:moveTo>
                    <a:pt x="101" y="1"/>
                  </a:moveTo>
                  <a:cubicBezTo>
                    <a:pt x="65" y="54"/>
                    <a:pt x="30" y="100"/>
                    <a:pt x="1" y="153"/>
                  </a:cubicBezTo>
                  <a:cubicBezTo>
                    <a:pt x="95" y="235"/>
                    <a:pt x="183" y="306"/>
                    <a:pt x="277" y="388"/>
                  </a:cubicBezTo>
                  <a:cubicBezTo>
                    <a:pt x="306" y="364"/>
                    <a:pt x="335" y="335"/>
                    <a:pt x="365" y="306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23"/>
            <p:cNvSpPr/>
            <p:nvPr/>
          </p:nvSpPr>
          <p:spPr>
            <a:xfrm flipH="1">
              <a:off x="3028740" y="478020"/>
              <a:ext cx="14957" cy="15465"/>
            </a:xfrm>
            <a:custGeom>
              <a:avLst/>
              <a:gdLst/>
              <a:ahLst/>
              <a:cxnLst/>
              <a:rect l="l" t="t" r="r" b="b"/>
              <a:pathLst>
                <a:path w="353" h="365" extrusionOk="0">
                  <a:moveTo>
                    <a:pt x="136" y="0"/>
                  </a:moveTo>
                  <a:cubicBezTo>
                    <a:pt x="89" y="53"/>
                    <a:pt x="48" y="94"/>
                    <a:pt x="1" y="147"/>
                  </a:cubicBezTo>
                  <a:lnTo>
                    <a:pt x="265" y="364"/>
                  </a:lnTo>
                  <a:lnTo>
                    <a:pt x="353" y="276"/>
                  </a:lnTo>
                  <a:cubicBezTo>
                    <a:pt x="283" y="182"/>
                    <a:pt x="206" y="94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23"/>
            <p:cNvSpPr/>
            <p:nvPr/>
          </p:nvSpPr>
          <p:spPr>
            <a:xfrm flipH="1">
              <a:off x="2921587" y="535431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1"/>
                  </a:moveTo>
                  <a:lnTo>
                    <a:pt x="153" y="153"/>
                  </a:lnTo>
                  <a:cubicBezTo>
                    <a:pt x="112" y="106"/>
                    <a:pt x="60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11450;p23"/>
            <p:cNvSpPr/>
            <p:nvPr/>
          </p:nvSpPr>
          <p:spPr>
            <a:xfrm flipH="1">
              <a:off x="2970312" y="534922"/>
              <a:ext cx="10465" cy="9999"/>
            </a:xfrm>
            <a:custGeom>
              <a:avLst/>
              <a:gdLst/>
              <a:ahLst/>
              <a:cxnLst/>
              <a:rect l="l" t="t" r="r" b="b"/>
              <a:pathLst>
                <a:path w="247" h="236" extrusionOk="0">
                  <a:moveTo>
                    <a:pt x="94" y="1"/>
                  </a:moveTo>
                  <a:cubicBezTo>
                    <a:pt x="65" y="36"/>
                    <a:pt x="30" y="77"/>
                    <a:pt x="0" y="106"/>
                  </a:cubicBezTo>
                  <a:cubicBezTo>
                    <a:pt x="47" y="153"/>
                    <a:pt x="100" y="189"/>
                    <a:pt x="153" y="235"/>
                  </a:cubicBezTo>
                  <a:cubicBezTo>
                    <a:pt x="188" y="206"/>
                    <a:pt x="217" y="165"/>
                    <a:pt x="247" y="136"/>
                  </a:cubicBezTo>
                  <a:cubicBezTo>
                    <a:pt x="200" y="95"/>
                    <a:pt x="147" y="42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1" name="Google Shape;11451;p23"/>
            <p:cNvSpPr/>
            <p:nvPr/>
          </p:nvSpPr>
          <p:spPr>
            <a:xfrm flipH="1">
              <a:off x="3073694" y="509585"/>
              <a:ext cx="8771" cy="8474"/>
            </a:xfrm>
            <a:custGeom>
              <a:avLst/>
              <a:gdLst/>
              <a:ahLst/>
              <a:cxnLst/>
              <a:rect l="l" t="t" r="r" b="b"/>
              <a:pathLst>
                <a:path w="207" h="200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71"/>
                    <a:pt x="65" y="135"/>
                    <a:pt x="106" y="200"/>
                  </a:cubicBezTo>
                  <a:cubicBezTo>
                    <a:pt x="130" y="147"/>
                    <a:pt x="171" y="88"/>
                    <a:pt x="206" y="30"/>
                  </a:cubicBezTo>
                  <a:cubicBezTo>
                    <a:pt x="142" y="24"/>
                    <a:pt x="65" y="1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23"/>
            <p:cNvSpPr/>
            <p:nvPr/>
          </p:nvSpPr>
          <p:spPr>
            <a:xfrm flipH="1">
              <a:off x="3011326" y="503357"/>
              <a:ext cx="8982" cy="8516"/>
            </a:xfrm>
            <a:custGeom>
              <a:avLst/>
              <a:gdLst/>
              <a:ahLst/>
              <a:cxnLst/>
              <a:rect l="l" t="t" r="r" b="b"/>
              <a:pathLst>
                <a:path w="212" h="201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71"/>
                    <a:pt x="65" y="136"/>
                    <a:pt x="106" y="200"/>
                  </a:cubicBezTo>
                  <a:lnTo>
                    <a:pt x="212" y="48"/>
                  </a:lnTo>
                  <a:cubicBezTo>
                    <a:pt x="141" y="30"/>
                    <a:pt x="77" y="18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23"/>
            <p:cNvSpPr/>
            <p:nvPr/>
          </p:nvSpPr>
          <p:spPr>
            <a:xfrm flipH="1">
              <a:off x="2851507" y="454166"/>
              <a:ext cx="88765" cy="72114"/>
            </a:xfrm>
            <a:custGeom>
              <a:avLst/>
              <a:gdLst/>
              <a:ahLst/>
              <a:cxnLst/>
              <a:rect l="l" t="t" r="r" b="b"/>
              <a:pathLst>
                <a:path w="2095" h="1702" extrusionOk="0">
                  <a:moveTo>
                    <a:pt x="0" y="0"/>
                  </a:moveTo>
                  <a:lnTo>
                    <a:pt x="0" y="0"/>
                  </a:lnTo>
                  <a:cubicBezTo>
                    <a:pt x="376" y="722"/>
                    <a:pt x="1021" y="1191"/>
                    <a:pt x="1625" y="1702"/>
                  </a:cubicBezTo>
                  <a:cubicBezTo>
                    <a:pt x="1755" y="1596"/>
                    <a:pt x="1878" y="1496"/>
                    <a:pt x="2095" y="1320"/>
                  </a:cubicBezTo>
                  <a:cubicBezTo>
                    <a:pt x="1403" y="1320"/>
                    <a:pt x="1027" y="945"/>
                    <a:pt x="722" y="470"/>
                  </a:cubicBezTo>
                  <a:lnTo>
                    <a:pt x="634" y="382"/>
                  </a:lnTo>
                  <a:lnTo>
                    <a:pt x="810" y="382"/>
                  </a:lnTo>
                  <a:cubicBezTo>
                    <a:pt x="1133" y="399"/>
                    <a:pt x="1455" y="428"/>
                    <a:pt x="1778" y="452"/>
                  </a:cubicBezTo>
                  <a:cubicBezTo>
                    <a:pt x="1185" y="305"/>
                    <a:pt x="599" y="1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23"/>
            <p:cNvSpPr/>
            <p:nvPr/>
          </p:nvSpPr>
          <p:spPr>
            <a:xfrm flipH="1">
              <a:off x="2939467" y="447429"/>
              <a:ext cx="6779" cy="7245"/>
            </a:xfrm>
            <a:custGeom>
              <a:avLst/>
              <a:gdLst/>
              <a:ahLst/>
              <a:cxnLst/>
              <a:rect l="l" t="t" r="r" b="b"/>
              <a:pathLst>
                <a:path w="160" h="171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7"/>
                    <a:pt x="48" y="7"/>
                    <a:pt x="1" y="18"/>
                  </a:cubicBezTo>
                  <a:lnTo>
                    <a:pt x="153" y="171"/>
                  </a:lnTo>
                  <a:cubicBezTo>
                    <a:pt x="153" y="118"/>
                    <a:pt x="153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23"/>
            <p:cNvSpPr/>
            <p:nvPr/>
          </p:nvSpPr>
          <p:spPr>
            <a:xfrm flipH="1">
              <a:off x="2905952" y="470309"/>
              <a:ext cx="7457" cy="3771"/>
            </a:xfrm>
            <a:custGeom>
              <a:avLst/>
              <a:gdLst/>
              <a:ahLst/>
              <a:cxnLst/>
              <a:rect l="l" t="t" r="r" b="b"/>
              <a:pathLst>
                <a:path w="176" h="89" extrusionOk="0">
                  <a:moveTo>
                    <a:pt x="0" y="1"/>
                  </a:moveTo>
                  <a:lnTo>
                    <a:pt x="88" y="8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6" name="Google Shape;11456;p23"/>
          <p:cNvGrpSpPr/>
          <p:nvPr/>
        </p:nvGrpSpPr>
        <p:grpSpPr>
          <a:xfrm>
            <a:off x="19" y="978"/>
            <a:ext cx="4718471" cy="5202206"/>
            <a:chOff x="19" y="978"/>
            <a:chExt cx="4718471" cy="5202206"/>
          </a:xfrm>
        </p:grpSpPr>
        <p:sp>
          <p:nvSpPr>
            <p:cNvPr id="11457" name="Google Shape;11457;p23"/>
            <p:cNvSpPr/>
            <p:nvPr/>
          </p:nvSpPr>
          <p:spPr>
            <a:xfrm flipH="1">
              <a:off x="10180" y="2102859"/>
              <a:ext cx="1856569" cy="3064580"/>
            </a:xfrm>
            <a:custGeom>
              <a:avLst/>
              <a:gdLst/>
              <a:ahLst/>
              <a:cxnLst/>
              <a:rect l="l" t="t" r="r" b="b"/>
              <a:pathLst>
                <a:path w="43818" h="72329" extrusionOk="0">
                  <a:moveTo>
                    <a:pt x="36125" y="5670"/>
                  </a:moveTo>
                  <a:cubicBezTo>
                    <a:pt x="36119" y="5686"/>
                    <a:pt x="36113" y="5701"/>
                    <a:pt x="36109" y="5720"/>
                  </a:cubicBezTo>
                  <a:cubicBezTo>
                    <a:pt x="36103" y="5714"/>
                    <a:pt x="36097" y="5703"/>
                    <a:pt x="36103" y="5691"/>
                  </a:cubicBezTo>
                  <a:cubicBezTo>
                    <a:pt x="36107" y="5683"/>
                    <a:pt x="36116" y="5678"/>
                    <a:pt x="36125" y="5670"/>
                  </a:cubicBezTo>
                  <a:close/>
                  <a:moveTo>
                    <a:pt x="35099" y="6419"/>
                  </a:moveTo>
                  <a:cubicBezTo>
                    <a:pt x="35097" y="6460"/>
                    <a:pt x="35087" y="6500"/>
                    <a:pt x="35082" y="6536"/>
                  </a:cubicBezTo>
                  <a:cubicBezTo>
                    <a:pt x="35059" y="6530"/>
                    <a:pt x="35029" y="6512"/>
                    <a:pt x="35012" y="6501"/>
                  </a:cubicBezTo>
                  <a:cubicBezTo>
                    <a:pt x="35039" y="6473"/>
                    <a:pt x="35071" y="6446"/>
                    <a:pt x="35099" y="6419"/>
                  </a:cubicBezTo>
                  <a:close/>
                  <a:moveTo>
                    <a:pt x="9375" y="5028"/>
                  </a:moveTo>
                  <a:lnTo>
                    <a:pt x="9375" y="5028"/>
                  </a:lnTo>
                  <a:cubicBezTo>
                    <a:pt x="9405" y="5034"/>
                    <a:pt x="9440" y="5046"/>
                    <a:pt x="9475" y="5057"/>
                  </a:cubicBezTo>
                  <a:cubicBezTo>
                    <a:pt x="9880" y="5104"/>
                    <a:pt x="10285" y="5157"/>
                    <a:pt x="10666" y="5210"/>
                  </a:cubicBezTo>
                  <a:cubicBezTo>
                    <a:pt x="10766" y="5544"/>
                    <a:pt x="10848" y="5832"/>
                    <a:pt x="10930" y="6119"/>
                  </a:cubicBezTo>
                  <a:cubicBezTo>
                    <a:pt x="11024" y="6295"/>
                    <a:pt x="11118" y="6477"/>
                    <a:pt x="11235" y="6706"/>
                  </a:cubicBezTo>
                  <a:lnTo>
                    <a:pt x="10730" y="6706"/>
                  </a:lnTo>
                  <a:cubicBezTo>
                    <a:pt x="10748" y="6817"/>
                    <a:pt x="10760" y="6917"/>
                    <a:pt x="10783" y="7034"/>
                  </a:cubicBezTo>
                  <a:cubicBezTo>
                    <a:pt x="10736" y="7058"/>
                    <a:pt x="10701" y="7081"/>
                    <a:pt x="10666" y="7099"/>
                  </a:cubicBezTo>
                  <a:cubicBezTo>
                    <a:pt x="10560" y="6964"/>
                    <a:pt x="10461" y="6817"/>
                    <a:pt x="10355" y="6671"/>
                  </a:cubicBezTo>
                  <a:cubicBezTo>
                    <a:pt x="10249" y="6589"/>
                    <a:pt x="10085" y="6536"/>
                    <a:pt x="10027" y="6424"/>
                  </a:cubicBezTo>
                  <a:cubicBezTo>
                    <a:pt x="9809" y="5996"/>
                    <a:pt x="9616" y="5556"/>
                    <a:pt x="9416" y="5116"/>
                  </a:cubicBezTo>
                  <a:lnTo>
                    <a:pt x="9375" y="5028"/>
                  </a:lnTo>
                  <a:close/>
                  <a:moveTo>
                    <a:pt x="37763" y="6835"/>
                  </a:moveTo>
                  <a:cubicBezTo>
                    <a:pt x="37424" y="7949"/>
                    <a:pt x="36719" y="8332"/>
                    <a:pt x="35844" y="8332"/>
                  </a:cubicBezTo>
                  <a:cubicBezTo>
                    <a:pt x="35811" y="8332"/>
                    <a:pt x="35778" y="8332"/>
                    <a:pt x="35745" y="8331"/>
                  </a:cubicBezTo>
                  <a:cubicBezTo>
                    <a:pt x="35538" y="8327"/>
                    <a:pt x="35331" y="8326"/>
                    <a:pt x="35119" y="8326"/>
                  </a:cubicBezTo>
                  <a:cubicBezTo>
                    <a:pt x="34695" y="8326"/>
                    <a:pt x="34249" y="8331"/>
                    <a:pt x="33733" y="8331"/>
                  </a:cubicBezTo>
                  <a:cubicBezTo>
                    <a:pt x="34343" y="7680"/>
                    <a:pt x="34918" y="7375"/>
                    <a:pt x="35622" y="7263"/>
                  </a:cubicBezTo>
                  <a:cubicBezTo>
                    <a:pt x="36332" y="7146"/>
                    <a:pt x="37030" y="6982"/>
                    <a:pt x="37763" y="6835"/>
                  </a:cubicBezTo>
                  <a:close/>
                  <a:moveTo>
                    <a:pt x="11643" y="5362"/>
                  </a:moveTo>
                  <a:cubicBezTo>
                    <a:pt x="11852" y="5362"/>
                    <a:pt x="11896" y="5499"/>
                    <a:pt x="11951" y="5832"/>
                  </a:cubicBezTo>
                  <a:cubicBezTo>
                    <a:pt x="12086" y="6242"/>
                    <a:pt x="12215" y="6653"/>
                    <a:pt x="12367" y="7058"/>
                  </a:cubicBezTo>
                  <a:cubicBezTo>
                    <a:pt x="12414" y="7204"/>
                    <a:pt x="12555" y="7316"/>
                    <a:pt x="12661" y="7439"/>
                  </a:cubicBezTo>
                  <a:cubicBezTo>
                    <a:pt x="12543" y="7005"/>
                    <a:pt x="12408" y="6571"/>
                    <a:pt x="12291" y="6143"/>
                  </a:cubicBezTo>
                  <a:cubicBezTo>
                    <a:pt x="12250" y="5984"/>
                    <a:pt x="12232" y="5826"/>
                    <a:pt x="12197" y="5603"/>
                  </a:cubicBezTo>
                  <a:lnTo>
                    <a:pt x="12197" y="5603"/>
                  </a:lnTo>
                  <a:cubicBezTo>
                    <a:pt x="12690" y="5761"/>
                    <a:pt x="13112" y="5896"/>
                    <a:pt x="13576" y="6055"/>
                  </a:cubicBezTo>
                  <a:cubicBezTo>
                    <a:pt x="13658" y="6448"/>
                    <a:pt x="13722" y="6876"/>
                    <a:pt x="13840" y="7292"/>
                  </a:cubicBezTo>
                  <a:cubicBezTo>
                    <a:pt x="13945" y="7678"/>
                    <a:pt x="14021" y="8092"/>
                    <a:pt x="14420" y="8321"/>
                  </a:cubicBezTo>
                  <a:lnTo>
                    <a:pt x="14420" y="8321"/>
                  </a:lnTo>
                  <a:cubicBezTo>
                    <a:pt x="14403" y="8391"/>
                    <a:pt x="14391" y="8462"/>
                    <a:pt x="14344" y="8636"/>
                  </a:cubicBezTo>
                  <a:cubicBezTo>
                    <a:pt x="13863" y="8378"/>
                    <a:pt x="13406" y="8126"/>
                    <a:pt x="12954" y="7879"/>
                  </a:cubicBezTo>
                  <a:cubicBezTo>
                    <a:pt x="12906" y="7977"/>
                    <a:pt x="12851" y="8021"/>
                    <a:pt x="12788" y="8021"/>
                  </a:cubicBezTo>
                  <a:cubicBezTo>
                    <a:pt x="12734" y="8021"/>
                    <a:pt x="12676" y="7989"/>
                    <a:pt x="12614" y="7932"/>
                  </a:cubicBezTo>
                  <a:cubicBezTo>
                    <a:pt x="11992" y="7744"/>
                    <a:pt x="11569" y="7392"/>
                    <a:pt x="11458" y="6688"/>
                  </a:cubicBezTo>
                  <a:cubicBezTo>
                    <a:pt x="11405" y="6389"/>
                    <a:pt x="11294" y="6096"/>
                    <a:pt x="11206" y="5802"/>
                  </a:cubicBezTo>
                  <a:cubicBezTo>
                    <a:pt x="11159" y="5709"/>
                    <a:pt x="11106" y="5603"/>
                    <a:pt x="11047" y="5497"/>
                  </a:cubicBezTo>
                  <a:cubicBezTo>
                    <a:pt x="11332" y="5411"/>
                    <a:pt x="11517" y="5362"/>
                    <a:pt x="11643" y="5362"/>
                  </a:cubicBezTo>
                  <a:close/>
                  <a:moveTo>
                    <a:pt x="14403" y="6006"/>
                  </a:moveTo>
                  <a:cubicBezTo>
                    <a:pt x="14862" y="6006"/>
                    <a:pt x="15090" y="6283"/>
                    <a:pt x="15189" y="6894"/>
                  </a:cubicBezTo>
                  <a:cubicBezTo>
                    <a:pt x="15306" y="7598"/>
                    <a:pt x="15394" y="8313"/>
                    <a:pt x="15512" y="9105"/>
                  </a:cubicBezTo>
                  <a:cubicBezTo>
                    <a:pt x="15330" y="8994"/>
                    <a:pt x="15130" y="8900"/>
                    <a:pt x="14954" y="8771"/>
                  </a:cubicBezTo>
                  <a:cubicBezTo>
                    <a:pt x="14763" y="8643"/>
                    <a:pt x="14600" y="8475"/>
                    <a:pt x="14426" y="8324"/>
                  </a:cubicBezTo>
                  <a:lnTo>
                    <a:pt x="14426" y="8324"/>
                  </a:lnTo>
                  <a:cubicBezTo>
                    <a:pt x="14221" y="7585"/>
                    <a:pt x="14010" y="6852"/>
                    <a:pt x="13805" y="6113"/>
                  </a:cubicBezTo>
                  <a:cubicBezTo>
                    <a:pt x="14038" y="6043"/>
                    <a:pt x="14235" y="6006"/>
                    <a:pt x="14403" y="6006"/>
                  </a:cubicBezTo>
                  <a:close/>
                  <a:moveTo>
                    <a:pt x="13493" y="8929"/>
                  </a:moveTo>
                  <a:cubicBezTo>
                    <a:pt x="14446" y="8929"/>
                    <a:pt x="15303" y="9422"/>
                    <a:pt x="16163" y="9880"/>
                  </a:cubicBezTo>
                  <a:cubicBezTo>
                    <a:pt x="15617" y="9932"/>
                    <a:pt x="15072" y="10003"/>
                    <a:pt x="14520" y="10044"/>
                  </a:cubicBezTo>
                  <a:cubicBezTo>
                    <a:pt x="14504" y="10044"/>
                    <a:pt x="14488" y="10044"/>
                    <a:pt x="14472" y="10044"/>
                  </a:cubicBezTo>
                  <a:cubicBezTo>
                    <a:pt x="14255" y="10044"/>
                    <a:pt x="14014" y="10007"/>
                    <a:pt x="13840" y="9903"/>
                  </a:cubicBezTo>
                  <a:cubicBezTo>
                    <a:pt x="13435" y="9663"/>
                    <a:pt x="13065" y="9352"/>
                    <a:pt x="12661" y="9058"/>
                  </a:cubicBezTo>
                  <a:cubicBezTo>
                    <a:pt x="12947" y="8968"/>
                    <a:pt x="13224" y="8929"/>
                    <a:pt x="13493" y="8929"/>
                  </a:cubicBezTo>
                  <a:close/>
                  <a:moveTo>
                    <a:pt x="31657" y="9678"/>
                  </a:moveTo>
                  <a:cubicBezTo>
                    <a:pt x="32111" y="9678"/>
                    <a:pt x="32577" y="9753"/>
                    <a:pt x="33052" y="9885"/>
                  </a:cubicBezTo>
                  <a:cubicBezTo>
                    <a:pt x="33516" y="10020"/>
                    <a:pt x="33991" y="10108"/>
                    <a:pt x="34519" y="10226"/>
                  </a:cubicBezTo>
                  <a:cubicBezTo>
                    <a:pt x="34204" y="10736"/>
                    <a:pt x="33822" y="11067"/>
                    <a:pt x="33282" y="11067"/>
                  </a:cubicBezTo>
                  <a:cubicBezTo>
                    <a:pt x="33220" y="11067"/>
                    <a:pt x="33155" y="11062"/>
                    <a:pt x="33088" y="11053"/>
                  </a:cubicBezTo>
                  <a:cubicBezTo>
                    <a:pt x="32161" y="10930"/>
                    <a:pt x="31228" y="10765"/>
                    <a:pt x="30295" y="10631"/>
                  </a:cubicBezTo>
                  <a:cubicBezTo>
                    <a:pt x="29990" y="10584"/>
                    <a:pt x="29673" y="10548"/>
                    <a:pt x="29345" y="10501"/>
                  </a:cubicBezTo>
                  <a:cubicBezTo>
                    <a:pt x="30071" y="9918"/>
                    <a:pt x="30845" y="9678"/>
                    <a:pt x="31657" y="9678"/>
                  </a:cubicBezTo>
                  <a:close/>
                  <a:moveTo>
                    <a:pt x="15662" y="10118"/>
                  </a:moveTo>
                  <a:cubicBezTo>
                    <a:pt x="15712" y="10118"/>
                    <a:pt x="15761" y="10119"/>
                    <a:pt x="15811" y="10120"/>
                  </a:cubicBezTo>
                  <a:cubicBezTo>
                    <a:pt x="16884" y="10167"/>
                    <a:pt x="16884" y="10138"/>
                    <a:pt x="17940" y="10941"/>
                  </a:cubicBezTo>
                  <a:cubicBezTo>
                    <a:pt x="17090" y="11106"/>
                    <a:pt x="16327" y="11293"/>
                    <a:pt x="15559" y="11381"/>
                  </a:cubicBezTo>
                  <a:cubicBezTo>
                    <a:pt x="15458" y="11394"/>
                    <a:pt x="15364" y="11400"/>
                    <a:pt x="15276" y="11400"/>
                  </a:cubicBezTo>
                  <a:cubicBezTo>
                    <a:pt x="14603" y="11400"/>
                    <a:pt x="14258" y="11042"/>
                    <a:pt x="14045" y="10290"/>
                  </a:cubicBezTo>
                  <a:cubicBezTo>
                    <a:pt x="14583" y="10204"/>
                    <a:pt x="15112" y="10118"/>
                    <a:pt x="15662" y="10118"/>
                  </a:cubicBezTo>
                  <a:close/>
                  <a:moveTo>
                    <a:pt x="28731" y="10750"/>
                  </a:moveTo>
                  <a:cubicBezTo>
                    <a:pt x="28805" y="10750"/>
                    <a:pt x="28879" y="10755"/>
                    <a:pt x="28952" y="10765"/>
                  </a:cubicBezTo>
                  <a:cubicBezTo>
                    <a:pt x="30266" y="10953"/>
                    <a:pt x="31580" y="11100"/>
                    <a:pt x="32900" y="11258"/>
                  </a:cubicBezTo>
                  <a:cubicBezTo>
                    <a:pt x="32219" y="11490"/>
                    <a:pt x="31560" y="11718"/>
                    <a:pt x="30857" y="11718"/>
                  </a:cubicBezTo>
                  <a:cubicBezTo>
                    <a:pt x="30615" y="11718"/>
                    <a:pt x="30368" y="11691"/>
                    <a:pt x="30113" y="11628"/>
                  </a:cubicBezTo>
                  <a:cubicBezTo>
                    <a:pt x="29758" y="11540"/>
                    <a:pt x="29384" y="11521"/>
                    <a:pt x="29005" y="11521"/>
                  </a:cubicBezTo>
                  <a:cubicBezTo>
                    <a:pt x="28715" y="11521"/>
                    <a:pt x="28422" y="11532"/>
                    <a:pt x="28133" y="11532"/>
                  </a:cubicBezTo>
                  <a:cubicBezTo>
                    <a:pt x="28044" y="11532"/>
                    <a:pt x="27955" y="11531"/>
                    <a:pt x="27866" y="11528"/>
                  </a:cubicBezTo>
                  <a:cubicBezTo>
                    <a:pt x="27794" y="11526"/>
                    <a:pt x="27721" y="11525"/>
                    <a:pt x="27648" y="11525"/>
                  </a:cubicBezTo>
                  <a:cubicBezTo>
                    <a:pt x="27502" y="11525"/>
                    <a:pt x="27356" y="11528"/>
                    <a:pt x="27215" y="11528"/>
                  </a:cubicBezTo>
                  <a:cubicBezTo>
                    <a:pt x="27543" y="11045"/>
                    <a:pt x="28155" y="10750"/>
                    <a:pt x="28731" y="10750"/>
                  </a:cubicBezTo>
                  <a:close/>
                  <a:moveTo>
                    <a:pt x="18234" y="9287"/>
                  </a:moveTo>
                  <a:cubicBezTo>
                    <a:pt x="18445" y="9563"/>
                    <a:pt x="18551" y="9727"/>
                    <a:pt x="18674" y="9856"/>
                  </a:cubicBezTo>
                  <a:cubicBezTo>
                    <a:pt x="19114" y="10337"/>
                    <a:pt x="19565" y="10795"/>
                    <a:pt x="20017" y="11276"/>
                  </a:cubicBezTo>
                  <a:cubicBezTo>
                    <a:pt x="20123" y="11393"/>
                    <a:pt x="20211" y="11528"/>
                    <a:pt x="20316" y="11663"/>
                  </a:cubicBezTo>
                  <a:lnTo>
                    <a:pt x="20357" y="11774"/>
                  </a:lnTo>
                  <a:cubicBezTo>
                    <a:pt x="20316" y="11757"/>
                    <a:pt x="20281" y="11751"/>
                    <a:pt x="20240" y="11733"/>
                  </a:cubicBezTo>
                  <a:cubicBezTo>
                    <a:pt x="19237" y="11399"/>
                    <a:pt x="18451" y="10513"/>
                    <a:pt x="18234" y="9287"/>
                  </a:cubicBezTo>
                  <a:close/>
                  <a:moveTo>
                    <a:pt x="27286" y="10149"/>
                  </a:moveTo>
                  <a:lnTo>
                    <a:pt x="27245" y="10372"/>
                  </a:lnTo>
                  <a:cubicBezTo>
                    <a:pt x="27162" y="10941"/>
                    <a:pt x="26781" y="11358"/>
                    <a:pt x="26476" y="11810"/>
                  </a:cubicBezTo>
                  <a:cubicBezTo>
                    <a:pt x="26775" y="11780"/>
                    <a:pt x="27080" y="11751"/>
                    <a:pt x="27385" y="11733"/>
                  </a:cubicBezTo>
                  <a:cubicBezTo>
                    <a:pt x="27778" y="11710"/>
                    <a:pt x="28183" y="11698"/>
                    <a:pt x="28576" y="11681"/>
                  </a:cubicBezTo>
                  <a:cubicBezTo>
                    <a:pt x="28588" y="11733"/>
                    <a:pt x="28600" y="11792"/>
                    <a:pt x="28617" y="11845"/>
                  </a:cubicBezTo>
                  <a:cubicBezTo>
                    <a:pt x="28254" y="11974"/>
                    <a:pt x="27902" y="12138"/>
                    <a:pt x="27538" y="12220"/>
                  </a:cubicBezTo>
                  <a:cubicBezTo>
                    <a:pt x="27162" y="12297"/>
                    <a:pt x="26769" y="12291"/>
                    <a:pt x="26388" y="12320"/>
                  </a:cubicBezTo>
                  <a:cubicBezTo>
                    <a:pt x="26318" y="12320"/>
                    <a:pt x="26259" y="12314"/>
                    <a:pt x="26195" y="12314"/>
                  </a:cubicBezTo>
                  <a:cubicBezTo>
                    <a:pt x="26224" y="12279"/>
                    <a:pt x="26253" y="12250"/>
                    <a:pt x="26283" y="12209"/>
                  </a:cubicBezTo>
                  <a:cubicBezTo>
                    <a:pt x="26288" y="12121"/>
                    <a:pt x="26306" y="12027"/>
                    <a:pt x="26312" y="11939"/>
                  </a:cubicBezTo>
                  <a:lnTo>
                    <a:pt x="26312" y="11939"/>
                  </a:lnTo>
                  <a:cubicBezTo>
                    <a:pt x="26220" y="11987"/>
                    <a:pt x="26129" y="12036"/>
                    <a:pt x="26037" y="12080"/>
                  </a:cubicBezTo>
                  <a:lnTo>
                    <a:pt x="26037" y="12080"/>
                  </a:lnTo>
                  <a:cubicBezTo>
                    <a:pt x="26069" y="11273"/>
                    <a:pt x="26613" y="10782"/>
                    <a:pt x="27151" y="10284"/>
                  </a:cubicBezTo>
                  <a:cubicBezTo>
                    <a:pt x="27192" y="10237"/>
                    <a:pt x="27245" y="10196"/>
                    <a:pt x="27286" y="10149"/>
                  </a:cubicBezTo>
                  <a:close/>
                  <a:moveTo>
                    <a:pt x="17779" y="11189"/>
                  </a:moveTo>
                  <a:cubicBezTo>
                    <a:pt x="18501" y="11189"/>
                    <a:pt x="19167" y="11456"/>
                    <a:pt x="19847" y="11992"/>
                  </a:cubicBezTo>
                  <a:lnTo>
                    <a:pt x="20164" y="11992"/>
                  </a:lnTo>
                  <a:cubicBezTo>
                    <a:pt x="20164" y="12021"/>
                    <a:pt x="20170" y="12044"/>
                    <a:pt x="20170" y="12074"/>
                  </a:cubicBezTo>
                  <a:cubicBezTo>
                    <a:pt x="20064" y="12097"/>
                    <a:pt x="19958" y="12109"/>
                    <a:pt x="19847" y="12132"/>
                  </a:cubicBezTo>
                  <a:cubicBezTo>
                    <a:pt x="19917" y="12173"/>
                    <a:pt x="19994" y="12250"/>
                    <a:pt x="20082" y="12261"/>
                  </a:cubicBezTo>
                  <a:cubicBezTo>
                    <a:pt x="20410" y="12332"/>
                    <a:pt x="20739" y="12390"/>
                    <a:pt x="21020" y="12602"/>
                  </a:cubicBezTo>
                  <a:cubicBezTo>
                    <a:pt x="21073" y="12631"/>
                    <a:pt x="21132" y="12666"/>
                    <a:pt x="21190" y="12696"/>
                  </a:cubicBezTo>
                  <a:cubicBezTo>
                    <a:pt x="21267" y="12747"/>
                    <a:pt x="21344" y="12798"/>
                    <a:pt x="21429" y="12842"/>
                  </a:cubicBezTo>
                  <a:lnTo>
                    <a:pt x="21429" y="12842"/>
                  </a:lnTo>
                  <a:cubicBezTo>
                    <a:pt x="21322" y="12825"/>
                    <a:pt x="21218" y="12804"/>
                    <a:pt x="21114" y="12784"/>
                  </a:cubicBezTo>
                  <a:cubicBezTo>
                    <a:pt x="21079" y="12778"/>
                    <a:pt x="21050" y="12754"/>
                    <a:pt x="21026" y="12719"/>
                  </a:cubicBezTo>
                  <a:cubicBezTo>
                    <a:pt x="20258" y="12584"/>
                    <a:pt x="19477" y="12461"/>
                    <a:pt x="18709" y="12320"/>
                  </a:cubicBezTo>
                  <a:cubicBezTo>
                    <a:pt x="18639" y="12308"/>
                    <a:pt x="18568" y="12203"/>
                    <a:pt x="18504" y="12138"/>
                  </a:cubicBezTo>
                  <a:cubicBezTo>
                    <a:pt x="18385" y="12138"/>
                    <a:pt x="18259" y="12124"/>
                    <a:pt x="18136" y="12124"/>
                  </a:cubicBezTo>
                  <a:cubicBezTo>
                    <a:pt x="18064" y="12124"/>
                    <a:pt x="17992" y="12129"/>
                    <a:pt x="17923" y="12144"/>
                  </a:cubicBezTo>
                  <a:cubicBezTo>
                    <a:pt x="17779" y="12178"/>
                    <a:pt x="17640" y="12194"/>
                    <a:pt x="17506" y="12194"/>
                  </a:cubicBezTo>
                  <a:cubicBezTo>
                    <a:pt x="16967" y="12194"/>
                    <a:pt x="16497" y="11945"/>
                    <a:pt x="16028" y="11640"/>
                  </a:cubicBezTo>
                  <a:cubicBezTo>
                    <a:pt x="16662" y="11340"/>
                    <a:pt x="17236" y="11189"/>
                    <a:pt x="17779" y="11189"/>
                  </a:cubicBezTo>
                  <a:close/>
                  <a:moveTo>
                    <a:pt x="21114" y="7158"/>
                  </a:moveTo>
                  <a:cubicBezTo>
                    <a:pt x="21173" y="7674"/>
                    <a:pt x="21231" y="8137"/>
                    <a:pt x="21284" y="8595"/>
                  </a:cubicBezTo>
                  <a:cubicBezTo>
                    <a:pt x="21971" y="10056"/>
                    <a:pt x="22663" y="11510"/>
                    <a:pt x="23379" y="13024"/>
                  </a:cubicBezTo>
                  <a:cubicBezTo>
                    <a:pt x="23144" y="13171"/>
                    <a:pt x="22909" y="13317"/>
                    <a:pt x="22634" y="13493"/>
                  </a:cubicBezTo>
                  <a:cubicBezTo>
                    <a:pt x="22259" y="13286"/>
                    <a:pt x="21879" y="13073"/>
                    <a:pt x="21493" y="12860"/>
                  </a:cubicBezTo>
                  <a:lnTo>
                    <a:pt x="22375" y="12860"/>
                  </a:lnTo>
                  <a:cubicBezTo>
                    <a:pt x="22029" y="11927"/>
                    <a:pt x="21707" y="11053"/>
                    <a:pt x="21378" y="10179"/>
                  </a:cubicBezTo>
                  <a:cubicBezTo>
                    <a:pt x="21220" y="9756"/>
                    <a:pt x="21044" y="9328"/>
                    <a:pt x="20874" y="8906"/>
                  </a:cubicBezTo>
                  <a:cubicBezTo>
                    <a:pt x="20633" y="8436"/>
                    <a:pt x="20398" y="7973"/>
                    <a:pt x="20117" y="7439"/>
                  </a:cubicBezTo>
                  <a:cubicBezTo>
                    <a:pt x="20463" y="7345"/>
                    <a:pt x="20786" y="7246"/>
                    <a:pt x="21114" y="7158"/>
                  </a:cubicBezTo>
                  <a:close/>
                  <a:moveTo>
                    <a:pt x="24481" y="13245"/>
                  </a:moveTo>
                  <a:cubicBezTo>
                    <a:pt x="24987" y="13245"/>
                    <a:pt x="25477" y="13383"/>
                    <a:pt x="25919" y="13687"/>
                  </a:cubicBezTo>
                  <a:cubicBezTo>
                    <a:pt x="26981" y="14426"/>
                    <a:pt x="27069" y="15576"/>
                    <a:pt x="26799" y="16825"/>
                  </a:cubicBezTo>
                  <a:cubicBezTo>
                    <a:pt x="26664" y="16790"/>
                    <a:pt x="26541" y="16761"/>
                    <a:pt x="26417" y="16720"/>
                  </a:cubicBezTo>
                  <a:cubicBezTo>
                    <a:pt x="25983" y="16497"/>
                    <a:pt x="25549" y="16268"/>
                    <a:pt x="25109" y="16034"/>
                  </a:cubicBezTo>
                  <a:cubicBezTo>
                    <a:pt x="24681" y="15998"/>
                    <a:pt x="24241" y="15951"/>
                    <a:pt x="23801" y="15916"/>
                  </a:cubicBezTo>
                  <a:cubicBezTo>
                    <a:pt x="23461" y="16092"/>
                    <a:pt x="23115" y="16268"/>
                    <a:pt x="22774" y="16444"/>
                  </a:cubicBezTo>
                  <a:cubicBezTo>
                    <a:pt x="22041" y="15476"/>
                    <a:pt x="22235" y="14139"/>
                    <a:pt x="23203" y="13517"/>
                  </a:cubicBezTo>
                  <a:cubicBezTo>
                    <a:pt x="23627" y="13341"/>
                    <a:pt x="24059" y="13245"/>
                    <a:pt x="24481" y="13245"/>
                  </a:cubicBezTo>
                  <a:close/>
                  <a:moveTo>
                    <a:pt x="11253" y="13751"/>
                  </a:moveTo>
                  <a:lnTo>
                    <a:pt x="11253" y="13751"/>
                  </a:lnTo>
                  <a:cubicBezTo>
                    <a:pt x="11880" y="13781"/>
                    <a:pt x="12397" y="13845"/>
                    <a:pt x="12731" y="14362"/>
                  </a:cubicBezTo>
                  <a:cubicBezTo>
                    <a:pt x="12777" y="14426"/>
                    <a:pt x="12876" y="14438"/>
                    <a:pt x="12957" y="14478"/>
                  </a:cubicBezTo>
                  <a:lnTo>
                    <a:pt x="12957" y="14478"/>
                  </a:lnTo>
                  <a:lnTo>
                    <a:pt x="13482" y="16884"/>
                  </a:lnTo>
                  <a:cubicBezTo>
                    <a:pt x="13494" y="16943"/>
                    <a:pt x="13505" y="16996"/>
                    <a:pt x="13517" y="17054"/>
                  </a:cubicBezTo>
                  <a:cubicBezTo>
                    <a:pt x="13458" y="17037"/>
                    <a:pt x="13400" y="17013"/>
                    <a:pt x="13341" y="17001"/>
                  </a:cubicBezTo>
                  <a:cubicBezTo>
                    <a:pt x="12889" y="16884"/>
                    <a:pt x="12584" y="16597"/>
                    <a:pt x="12391" y="16174"/>
                  </a:cubicBezTo>
                  <a:cubicBezTo>
                    <a:pt x="12027" y="15382"/>
                    <a:pt x="11646" y="14596"/>
                    <a:pt x="11253" y="13751"/>
                  </a:cubicBezTo>
                  <a:close/>
                  <a:moveTo>
                    <a:pt x="2688" y="14309"/>
                  </a:moveTo>
                  <a:lnTo>
                    <a:pt x="2688" y="14309"/>
                  </a:lnTo>
                  <a:cubicBezTo>
                    <a:pt x="3679" y="14391"/>
                    <a:pt x="3814" y="15183"/>
                    <a:pt x="3990" y="15822"/>
                  </a:cubicBezTo>
                  <a:cubicBezTo>
                    <a:pt x="4195" y="16562"/>
                    <a:pt x="4219" y="17348"/>
                    <a:pt x="4313" y="18116"/>
                  </a:cubicBezTo>
                  <a:cubicBezTo>
                    <a:pt x="4324" y="18204"/>
                    <a:pt x="4313" y="18292"/>
                    <a:pt x="4313" y="18451"/>
                  </a:cubicBezTo>
                  <a:cubicBezTo>
                    <a:pt x="3034" y="17318"/>
                    <a:pt x="2817" y="15858"/>
                    <a:pt x="2688" y="14309"/>
                  </a:cubicBezTo>
                  <a:close/>
                  <a:moveTo>
                    <a:pt x="13267" y="14188"/>
                  </a:moveTo>
                  <a:cubicBezTo>
                    <a:pt x="13773" y="14188"/>
                    <a:pt x="14216" y="14372"/>
                    <a:pt x="14553" y="14780"/>
                  </a:cubicBezTo>
                  <a:lnTo>
                    <a:pt x="14553" y="14780"/>
                  </a:lnTo>
                  <a:cubicBezTo>
                    <a:pt x="14550" y="14778"/>
                    <a:pt x="14547" y="14775"/>
                    <a:pt x="14544" y="14772"/>
                  </a:cubicBezTo>
                  <a:lnTo>
                    <a:pt x="14544" y="14772"/>
                  </a:lnTo>
                  <a:cubicBezTo>
                    <a:pt x="14726" y="15394"/>
                    <a:pt x="14925" y="16004"/>
                    <a:pt x="15095" y="16626"/>
                  </a:cubicBezTo>
                  <a:cubicBezTo>
                    <a:pt x="15254" y="17201"/>
                    <a:pt x="15388" y="17776"/>
                    <a:pt x="15535" y="18357"/>
                  </a:cubicBezTo>
                  <a:cubicBezTo>
                    <a:pt x="15535" y="18415"/>
                    <a:pt x="15541" y="18468"/>
                    <a:pt x="15541" y="18527"/>
                  </a:cubicBezTo>
                  <a:cubicBezTo>
                    <a:pt x="15488" y="18509"/>
                    <a:pt x="15430" y="18497"/>
                    <a:pt x="15383" y="18480"/>
                  </a:cubicBezTo>
                  <a:cubicBezTo>
                    <a:pt x="14843" y="18005"/>
                    <a:pt x="14286" y="17553"/>
                    <a:pt x="13799" y="17031"/>
                  </a:cubicBezTo>
                  <a:cubicBezTo>
                    <a:pt x="13623" y="16837"/>
                    <a:pt x="13599" y="16497"/>
                    <a:pt x="13523" y="16215"/>
                  </a:cubicBezTo>
                  <a:cubicBezTo>
                    <a:pt x="13429" y="15811"/>
                    <a:pt x="13370" y="15400"/>
                    <a:pt x="13253" y="15007"/>
                  </a:cubicBezTo>
                  <a:cubicBezTo>
                    <a:pt x="13196" y="14818"/>
                    <a:pt x="13061" y="14658"/>
                    <a:pt x="12962" y="14476"/>
                  </a:cubicBezTo>
                  <a:lnTo>
                    <a:pt x="12962" y="14476"/>
                  </a:lnTo>
                  <a:cubicBezTo>
                    <a:pt x="13025" y="14375"/>
                    <a:pt x="13084" y="14191"/>
                    <a:pt x="13153" y="14191"/>
                  </a:cubicBezTo>
                  <a:cubicBezTo>
                    <a:pt x="13192" y="14189"/>
                    <a:pt x="13230" y="14188"/>
                    <a:pt x="13267" y="14188"/>
                  </a:cubicBezTo>
                  <a:close/>
                  <a:moveTo>
                    <a:pt x="7563" y="12132"/>
                  </a:moveTo>
                  <a:cubicBezTo>
                    <a:pt x="8290" y="12426"/>
                    <a:pt x="9006" y="12654"/>
                    <a:pt x="9469" y="13341"/>
                  </a:cubicBezTo>
                  <a:cubicBezTo>
                    <a:pt x="9622" y="13575"/>
                    <a:pt x="9821" y="13787"/>
                    <a:pt x="9997" y="14010"/>
                  </a:cubicBezTo>
                  <a:cubicBezTo>
                    <a:pt x="9915" y="13722"/>
                    <a:pt x="9827" y="13446"/>
                    <a:pt x="9733" y="13112"/>
                  </a:cubicBezTo>
                  <a:lnTo>
                    <a:pt x="9733" y="13112"/>
                  </a:lnTo>
                  <a:cubicBezTo>
                    <a:pt x="10326" y="13241"/>
                    <a:pt x="10912" y="13276"/>
                    <a:pt x="11153" y="14039"/>
                  </a:cubicBezTo>
                  <a:cubicBezTo>
                    <a:pt x="11382" y="14743"/>
                    <a:pt x="11757" y="15394"/>
                    <a:pt x="12086" y="16116"/>
                  </a:cubicBezTo>
                  <a:cubicBezTo>
                    <a:pt x="11898" y="16145"/>
                    <a:pt x="11751" y="16174"/>
                    <a:pt x="11610" y="16192"/>
                  </a:cubicBezTo>
                  <a:cubicBezTo>
                    <a:pt x="11916" y="16714"/>
                    <a:pt x="12520" y="16790"/>
                    <a:pt x="12954" y="17125"/>
                  </a:cubicBezTo>
                  <a:cubicBezTo>
                    <a:pt x="13218" y="17330"/>
                    <a:pt x="13494" y="17512"/>
                    <a:pt x="13775" y="17711"/>
                  </a:cubicBezTo>
                  <a:cubicBezTo>
                    <a:pt x="13851" y="17776"/>
                    <a:pt x="13934" y="17835"/>
                    <a:pt x="14016" y="17905"/>
                  </a:cubicBezTo>
                  <a:cubicBezTo>
                    <a:pt x="14086" y="17940"/>
                    <a:pt x="14157" y="17975"/>
                    <a:pt x="14227" y="18011"/>
                  </a:cubicBezTo>
                  <a:cubicBezTo>
                    <a:pt x="14215" y="18040"/>
                    <a:pt x="14198" y="18063"/>
                    <a:pt x="14186" y="18093"/>
                  </a:cubicBezTo>
                  <a:cubicBezTo>
                    <a:pt x="14110" y="18052"/>
                    <a:pt x="14027" y="18011"/>
                    <a:pt x="13951" y="17969"/>
                  </a:cubicBezTo>
                  <a:cubicBezTo>
                    <a:pt x="13840" y="17934"/>
                    <a:pt x="13722" y="17905"/>
                    <a:pt x="13611" y="17876"/>
                  </a:cubicBezTo>
                  <a:cubicBezTo>
                    <a:pt x="13335" y="17799"/>
                    <a:pt x="13059" y="17735"/>
                    <a:pt x="12784" y="17659"/>
                  </a:cubicBezTo>
                  <a:lnTo>
                    <a:pt x="12784" y="17659"/>
                  </a:lnTo>
                  <a:cubicBezTo>
                    <a:pt x="13499" y="17993"/>
                    <a:pt x="14221" y="18321"/>
                    <a:pt x="14948" y="18644"/>
                  </a:cubicBezTo>
                  <a:cubicBezTo>
                    <a:pt x="15154" y="18732"/>
                    <a:pt x="15359" y="18814"/>
                    <a:pt x="15541" y="18978"/>
                  </a:cubicBezTo>
                  <a:cubicBezTo>
                    <a:pt x="15047" y="19007"/>
                    <a:pt x="14559" y="19123"/>
                    <a:pt x="14076" y="19123"/>
                  </a:cubicBezTo>
                  <a:cubicBezTo>
                    <a:pt x="13664" y="19123"/>
                    <a:pt x="13257" y="19038"/>
                    <a:pt x="12854" y="18744"/>
                  </a:cubicBezTo>
                  <a:cubicBezTo>
                    <a:pt x="12056" y="18157"/>
                    <a:pt x="11165" y="17705"/>
                    <a:pt x="10320" y="17177"/>
                  </a:cubicBezTo>
                  <a:cubicBezTo>
                    <a:pt x="10056" y="17007"/>
                    <a:pt x="9833" y="16779"/>
                    <a:pt x="9592" y="16573"/>
                  </a:cubicBezTo>
                  <a:cubicBezTo>
                    <a:pt x="9551" y="16509"/>
                    <a:pt x="9504" y="16438"/>
                    <a:pt x="9463" y="16368"/>
                  </a:cubicBezTo>
                  <a:lnTo>
                    <a:pt x="9463" y="16368"/>
                  </a:lnTo>
                  <a:lnTo>
                    <a:pt x="9768" y="16415"/>
                  </a:lnTo>
                  <a:cubicBezTo>
                    <a:pt x="10637" y="16726"/>
                    <a:pt x="11493" y="17043"/>
                    <a:pt x="12350" y="17365"/>
                  </a:cubicBezTo>
                  <a:cubicBezTo>
                    <a:pt x="12045" y="17195"/>
                    <a:pt x="11757" y="17007"/>
                    <a:pt x="11440" y="16861"/>
                  </a:cubicBezTo>
                  <a:cubicBezTo>
                    <a:pt x="10942" y="16626"/>
                    <a:pt x="10420" y="16421"/>
                    <a:pt x="9909" y="16210"/>
                  </a:cubicBezTo>
                  <a:cubicBezTo>
                    <a:pt x="9774" y="16157"/>
                    <a:pt x="9645" y="16063"/>
                    <a:pt x="9504" y="16039"/>
                  </a:cubicBezTo>
                  <a:cubicBezTo>
                    <a:pt x="8478" y="15869"/>
                    <a:pt x="8267" y="15077"/>
                    <a:pt x="8096" y="14244"/>
                  </a:cubicBezTo>
                  <a:cubicBezTo>
                    <a:pt x="8026" y="13863"/>
                    <a:pt x="7967" y="13482"/>
                    <a:pt x="7879" y="13100"/>
                  </a:cubicBezTo>
                  <a:cubicBezTo>
                    <a:pt x="7821" y="12873"/>
                    <a:pt x="7768" y="12610"/>
                    <a:pt x="7462" y="12561"/>
                  </a:cubicBezTo>
                  <a:lnTo>
                    <a:pt x="7462" y="12561"/>
                  </a:lnTo>
                  <a:cubicBezTo>
                    <a:pt x="7484" y="12450"/>
                    <a:pt x="7513" y="12330"/>
                    <a:pt x="7563" y="12132"/>
                  </a:cubicBezTo>
                  <a:close/>
                  <a:moveTo>
                    <a:pt x="28664" y="14952"/>
                  </a:moveTo>
                  <a:cubicBezTo>
                    <a:pt x="28748" y="14952"/>
                    <a:pt x="28834" y="14959"/>
                    <a:pt x="28922" y="14972"/>
                  </a:cubicBezTo>
                  <a:cubicBezTo>
                    <a:pt x="29626" y="15071"/>
                    <a:pt x="30184" y="15429"/>
                    <a:pt x="30665" y="15928"/>
                  </a:cubicBezTo>
                  <a:cubicBezTo>
                    <a:pt x="30788" y="16045"/>
                    <a:pt x="30929" y="16151"/>
                    <a:pt x="31028" y="16280"/>
                  </a:cubicBezTo>
                  <a:cubicBezTo>
                    <a:pt x="31574" y="16966"/>
                    <a:pt x="31551" y="17741"/>
                    <a:pt x="30964" y="18380"/>
                  </a:cubicBezTo>
                  <a:cubicBezTo>
                    <a:pt x="30565" y="18808"/>
                    <a:pt x="30096" y="19131"/>
                    <a:pt x="29533" y="19319"/>
                  </a:cubicBezTo>
                  <a:cubicBezTo>
                    <a:pt x="29233" y="19407"/>
                    <a:pt x="28934" y="19501"/>
                    <a:pt x="28629" y="19589"/>
                  </a:cubicBezTo>
                  <a:lnTo>
                    <a:pt x="27790" y="19589"/>
                  </a:lnTo>
                  <a:cubicBezTo>
                    <a:pt x="27767" y="19354"/>
                    <a:pt x="27737" y="19090"/>
                    <a:pt x="27714" y="18832"/>
                  </a:cubicBezTo>
                  <a:lnTo>
                    <a:pt x="27714" y="18844"/>
                  </a:lnTo>
                  <a:cubicBezTo>
                    <a:pt x="27626" y="18568"/>
                    <a:pt x="27591" y="18263"/>
                    <a:pt x="27438" y="18028"/>
                  </a:cubicBezTo>
                  <a:cubicBezTo>
                    <a:pt x="27074" y="17483"/>
                    <a:pt x="27028" y="16943"/>
                    <a:pt x="27145" y="16309"/>
                  </a:cubicBezTo>
                  <a:cubicBezTo>
                    <a:pt x="27288" y="15509"/>
                    <a:pt x="27877" y="14952"/>
                    <a:pt x="28664" y="14952"/>
                  </a:cubicBezTo>
                  <a:close/>
                  <a:moveTo>
                    <a:pt x="14765" y="14331"/>
                  </a:moveTo>
                  <a:cubicBezTo>
                    <a:pt x="15131" y="14331"/>
                    <a:pt x="15501" y="14449"/>
                    <a:pt x="15840" y="14626"/>
                  </a:cubicBezTo>
                  <a:cubicBezTo>
                    <a:pt x="16028" y="14719"/>
                    <a:pt x="16192" y="14978"/>
                    <a:pt x="16239" y="15189"/>
                  </a:cubicBezTo>
                  <a:cubicBezTo>
                    <a:pt x="16398" y="15899"/>
                    <a:pt x="16568" y="16620"/>
                    <a:pt x="16597" y="17348"/>
                  </a:cubicBezTo>
                  <a:cubicBezTo>
                    <a:pt x="16620" y="17934"/>
                    <a:pt x="16732" y="18480"/>
                    <a:pt x="16937" y="19020"/>
                  </a:cubicBezTo>
                  <a:cubicBezTo>
                    <a:pt x="16984" y="19149"/>
                    <a:pt x="17043" y="19289"/>
                    <a:pt x="17096" y="19418"/>
                  </a:cubicBezTo>
                  <a:cubicBezTo>
                    <a:pt x="17101" y="19477"/>
                    <a:pt x="17101" y="19536"/>
                    <a:pt x="17113" y="19594"/>
                  </a:cubicBezTo>
                  <a:cubicBezTo>
                    <a:pt x="17066" y="19583"/>
                    <a:pt x="17031" y="19559"/>
                    <a:pt x="16984" y="19548"/>
                  </a:cubicBezTo>
                  <a:cubicBezTo>
                    <a:pt x="16703" y="19330"/>
                    <a:pt x="16415" y="19119"/>
                    <a:pt x="16116" y="18890"/>
                  </a:cubicBezTo>
                  <a:cubicBezTo>
                    <a:pt x="15588" y="18187"/>
                    <a:pt x="15459" y="17348"/>
                    <a:pt x="15265" y="16526"/>
                  </a:cubicBezTo>
                  <a:cubicBezTo>
                    <a:pt x="15148" y="16034"/>
                    <a:pt x="15013" y="15541"/>
                    <a:pt x="14860" y="15060"/>
                  </a:cubicBezTo>
                  <a:cubicBezTo>
                    <a:pt x="14827" y="14948"/>
                    <a:pt x="14672" y="14874"/>
                    <a:pt x="14561" y="14786"/>
                  </a:cubicBezTo>
                  <a:lnTo>
                    <a:pt x="14561" y="14786"/>
                  </a:lnTo>
                  <a:cubicBezTo>
                    <a:pt x="14544" y="14658"/>
                    <a:pt x="14538" y="14530"/>
                    <a:pt x="14514" y="14350"/>
                  </a:cubicBezTo>
                  <a:cubicBezTo>
                    <a:pt x="14597" y="14337"/>
                    <a:pt x="14681" y="14331"/>
                    <a:pt x="14765" y="14331"/>
                  </a:cubicBezTo>
                  <a:close/>
                  <a:moveTo>
                    <a:pt x="4923" y="19941"/>
                  </a:moveTo>
                  <a:lnTo>
                    <a:pt x="4970" y="19964"/>
                  </a:lnTo>
                  <a:cubicBezTo>
                    <a:pt x="4952" y="19988"/>
                    <a:pt x="4940" y="20017"/>
                    <a:pt x="4923" y="20034"/>
                  </a:cubicBezTo>
                  <a:cubicBezTo>
                    <a:pt x="4911" y="20023"/>
                    <a:pt x="4882" y="20005"/>
                    <a:pt x="4882" y="19993"/>
                  </a:cubicBezTo>
                  <a:cubicBezTo>
                    <a:pt x="4882" y="19976"/>
                    <a:pt x="4911" y="19958"/>
                    <a:pt x="4923" y="19941"/>
                  </a:cubicBezTo>
                  <a:close/>
                  <a:moveTo>
                    <a:pt x="21509" y="16697"/>
                  </a:moveTo>
                  <a:cubicBezTo>
                    <a:pt x="21840" y="16697"/>
                    <a:pt x="22184" y="16723"/>
                    <a:pt x="22546" y="16732"/>
                  </a:cubicBezTo>
                  <a:cubicBezTo>
                    <a:pt x="22399" y="17054"/>
                    <a:pt x="22282" y="17307"/>
                    <a:pt x="22164" y="17559"/>
                  </a:cubicBezTo>
                  <a:cubicBezTo>
                    <a:pt x="22029" y="18198"/>
                    <a:pt x="22023" y="18826"/>
                    <a:pt x="22229" y="19465"/>
                  </a:cubicBezTo>
                  <a:cubicBezTo>
                    <a:pt x="22286" y="19638"/>
                    <a:pt x="22209" y="19850"/>
                    <a:pt x="22194" y="20046"/>
                  </a:cubicBezTo>
                  <a:lnTo>
                    <a:pt x="22194" y="20046"/>
                  </a:lnTo>
                  <a:cubicBezTo>
                    <a:pt x="22173" y="20044"/>
                    <a:pt x="22151" y="20043"/>
                    <a:pt x="22130" y="20043"/>
                  </a:cubicBezTo>
                  <a:cubicBezTo>
                    <a:pt x="21838" y="20043"/>
                    <a:pt x="21547" y="20199"/>
                    <a:pt x="21251" y="20199"/>
                  </a:cubicBezTo>
                  <a:cubicBezTo>
                    <a:pt x="21118" y="20199"/>
                    <a:pt x="20985" y="20167"/>
                    <a:pt x="20850" y="20076"/>
                  </a:cubicBezTo>
                  <a:cubicBezTo>
                    <a:pt x="20610" y="19976"/>
                    <a:pt x="20375" y="19876"/>
                    <a:pt x="20140" y="19782"/>
                  </a:cubicBezTo>
                  <a:cubicBezTo>
                    <a:pt x="19882" y="19565"/>
                    <a:pt x="19595" y="19377"/>
                    <a:pt x="19384" y="19125"/>
                  </a:cubicBezTo>
                  <a:cubicBezTo>
                    <a:pt x="19108" y="18791"/>
                    <a:pt x="19055" y="18404"/>
                    <a:pt x="19254" y="17975"/>
                  </a:cubicBezTo>
                  <a:cubicBezTo>
                    <a:pt x="19501" y="17441"/>
                    <a:pt x="19906" y="17089"/>
                    <a:pt x="20434" y="16861"/>
                  </a:cubicBezTo>
                  <a:cubicBezTo>
                    <a:pt x="20781" y="16730"/>
                    <a:pt x="21137" y="16697"/>
                    <a:pt x="21509" y="16697"/>
                  </a:cubicBezTo>
                  <a:close/>
                  <a:moveTo>
                    <a:pt x="14930" y="19344"/>
                  </a:moveTo>
                  <a:cubicBezTo>
                    <a:pt x="15941" y="19344"/>
                    <a:pt x="16947" y="19829"/>
                    <a:pt x="18099" y="20721"/>
                  </a:cubicBezTo>
                  <a:cubicBezTo>
                    <a:pt x="17697" y="20771"/>
                    <a:pt x="17323" y="20797"/>
                    <a:pt x="16972" y="20797"/>
                  </a:cubicBezTo>
                  <a:cubicBezTo>
                    <a:pt x="15632" y="20797"/>
                    <a:pt x="14637" y="20418"/>
                    <a:pt x="13781" y="19553"/>
                  </a:cubicBezTo>
                  <a:cubicBezTo>
                    <a:pt x="14170" y="19413"/>
                    <a:pt x="14550" y="19344"/>
                    <a:pt x="14930" y="19344"/>
                  </a:cubicBezTo>
                  <a:close/>
                  <a:moveTo>
                    <a:pt x="15224" y="20985"/>
                  </a:moveTo>
                  <a:cubicBezTo>
                    <a:pt x="15242" y="20997"/>
                    <a:pt x="15265" y="21014"/>
                    <a:pt x="15271" y="21026"/>
                  </a:cubicBezTo>
                  <a:cubicBezTo>
                    <a:pt x="15271" y="21038"/>
                    <a:pt x="15242" y="21055"/>
                    <a:pt x="15224" y="21073"/>
                  </a:cubicBezTo>
                  <a:lnTo>
                    <a:pt x="15183" y="21026"/>
                  </a:lnTo>
                  <a:lnTo>
                    <a:pt x="15224" y="20985"/>
                  </a:lnTo>
                  <a:close/>
                  <a:moveTo>
                    <a:pt x="24249" y="16294"/>
                  </a:moveTo>
                  <a:cubicBezTo>
                    <a:pt x="24399" y="16294"/>
                    <a:pt x="24553" y="16313"/>
                    <a:pt x="24710" y="16350"/>
                  </a:cubicBezTo>
                  <a:cubicBezTo>
                    <a:pt x="26423" y="16767"/>
                    <a:pt x="27250" y="17571"/>
                    <a:pt x="27426" y="19154"/>
                  </a:cubicBezTo>
                  <a:cubicBezTo>
                    <a:pt x="27594" y="20676"/>
                    <a:pt x="26507" y="21964"/>
                    <a:pt x="24990" y="21964"/>
                  </a:cubicBezTo>
                  <a:cubicBezTo>
                    <a:pt x="24910" y="21964"/>
                    <a:pt x="24828" y="21960"/>
                    <a:pt x="24746" y="21953"/>
                  </a:cubicBezTo>
                  <a:cubicBezTo>
                    <a:pt x="24458" y="21923"/>
                    <a:pt x="24194" y="21677"/>
                    <a:pt x="23924" y="21542"/>
                  </a:cubicBezTo>
                  <a:cubicBezTo>
                    <a:pt x="22851" y="20557"/>
                    <a:pt x="22287" y="19372"/>
                    <a:pt x="22510" y="17881"/>
                  </a:cubicBezTo>
                  <a:cubicBezTo>
                    <a:pt x="22651" y="16915"/>
                    <a:pt x="23373" y="16294"/>
                    <a:pt x="24249" y="16294"/>
                  </a:cubicBezTo>
                  <a:close/>
                  <a:moveTo>
                    <a:pt x="18551" y="21050"/>
                  </a:moveTo>
                  <a:cubicBezTo>
                    <a:pt x="18961" y="21050"/>
                    <a:pt x="19368" y="21106"/>
                    <a:pt x="19771" y="21313"/>
                  </a:cubicBezTo>
                  <a:cubicBezTo>
                    <a:pt x="20308" y="21582"/>
                    <a:pt x="20898" y="21752"/>
                    <a:pt x="21459" y="21968"/>
                  </a:cubicBezTo>
                  <a:lnTo>
                    <a:pt x="21459" y="21968"/>
                  </a:lnTo>
                  <a:cubicBezTo>
                    <a:pt x="21458" y="21969"/>
                    <a:pt x="21456" y="21969"/>
                    <a:pt x="21454" y="21970"/>
                  </a:cubicBezTo>
                  <a:cubicBezTo>
                    <a:pt x="21349" y="22017"/>
                    <a:pt x="21255" y="22099"/>
                    <a:pt x="21149" y="22099"/>
                  </a:cubicBezTo>
                  <a:cubicBezTo>
                    <a:pt x="21054" y="22102"/>
                    <a:pt x="20959" y="22102"/>
                    <a:pt x="20864" y="22102"/>
                  </a:cubicBezTo>
                  <a:cubicBezTo>
                    <a:pt x="20662" y="22102"/>
                    <a:pt x="20460" y="22099"/>
                    <a:pt x="20258" y="22099"/>
                  </a:cubicBezTo>
                  <a:cubicBezTo>
                    <a:pt x="20050" y="22099"/>
                    <a:pt x="19843" y="22103"/>
                    <a:pt x="19636" y="22117"/>
                  </a:cubicBezTo>
                  <a:cubicBezTo>
                    <a:pt x="19567" y="22122"/>
                    <a:pt x="19501" y="22125"/>
                    <a:pt x="19435" y="22125"/>
                  </a:cubicBezTo>
                  <a:cubicBezTo>
                    <a:pt x="19140" y="22125"/>
                    <a:pt x="18869" y="22068"/>
                    <a:pt x="18586" y="21929"/>
                  </a:cubicBezTo>
                  <a:cubicBezTo>
                    <a:pt x="18128" y="21701"/>
                    <a:pt x="17641" y="21554"/>
                    <a:pt x="17160" y="21372"/>
                  </a:cubicBezTo>
                  <a:cubicBezTo>
                    <a:pt x="17037" y="21319"/>
                    <a:pt x="16920" y="21255"/>
                    <a:pt x="16820" y="21120"/>
                  </a:cubicBezTo>
                  <a:lnTo>
                    <a:pt x="16820" y="21120"/>
                  </a:lnTo>
                  <a:cubicBezTo>
                    <a:pt x="16910" y="21126"/>
                    <a:pt x="17000" y="21129"/>
                    <a:pt x="17090" y="21129"/>
                  </a:cubicBezTo>
                  <a:cubicBezTo>
                    <a:pt x="17577" y="21129"/>
                    <a:pt x="18066" y="21050"/>
                    <a:pt x="18551" y="21050"/>
                  </a:cubicBezTo>
                  <a:close/>
                  <a:moveTo>
                    <a:pt x="7598" y="22551"/>
                  </a:moveTo>
                  <a:cubicBezTo>
                    <a:pt x="7615" y="22551"/>
                    <a:pt x="7627" y="22580"/>
                    <a:pt x="7645" y="22598"/>
                  </a:cubicBezTo>
                  <a:lnTo>
                    <a:pt x="7621" y="22639"/>
                  </a:lnTo>
                  <a:cubicBezTo>
                    <a:pt x="7592" y="22627"/>
                    <a:pt x="7568" y="22610"/>
                    <a:pt x="7551" y="22598"/>
                  </a:cubicBezTo>
                  <a:cubicBezTo>
                    <a:pt x="7568" y="22580"/>
                    <a:pt x="7586" y="22551"/>
                    <a:pt x="7598" y="22551"/>
                  </a:cubicBezTo>
                  <a:close/>
                  <a:moveTo>
                    <a:pt x="23231" y="23000"/>
                  </a:moveTo>
                  <a:lnTo>
                    <a:pt x="23285" y="23073"/>
                  </a:lnTo>
                  <a:lnTo>
                    <a:pt x="23226" y="23073"/>
                  </a:lnTo>
                  <a:cubicBezTo>
                    <a:pt x="23226" y="23048"/>
                    <a:pt x="23229" y="23026"/>
                    <a:pt x="23231" y="23000"/>
                  </a:cubicBezTo>
                  <a:close/>
                  <a:moveTo>
                    <a:pt x="20517" y="22231"/>
                  </a:moveTo>
                  <a:cubicBezTo>
                    <a:pt x="20788" y="22231"/>
                    <a:pt x="21067" y="22280"/>
                    <a:pt x="21325" y="22381"/>
                  </a:cubicBezTo>
                  <a:cubicBezTo>
                    <a:pt x="21683" y="22522"/>
                    <a:pt x="22023" y="22704"/>
                    <a:pt x="22381" y="22850"/>
                  </a:cubicBezTo>
                  <a:cubicBezTo>
                    <a:pt x="22554" y="22925"/>
                    <a:pt x="22737" y="22955"/>
                    <a:pt x="22915" y="23005"/>
                  </a:cubicBezTo>
                  <a:lnTo>
                    <a:pt x="22915" y="23005"/>
                  </a:lnTo>
                  <a:lnTo>
                    <a:pt x="22915" y="23232"/>
                  </a:lnTo>
                  <a:cubicBezTo>
                    <a:pt x="22695" y="23232"/>
                    <a:pt x="22474" y="23236"/>
                    <a:pt x="22254" y="23236"/>
                  </a:cubicBezTo>
                  <a:cubicBezTo>
                    <a:pt x="21318" y="23236"/>
                    <a:pt x="20397" y="23166"/>
                    <a:pt x="19618" y="22440"/>
                  </a:cubicBezTo>
                  <a:cubicBezTo>
                    <a:pt x="19875" y="22302"/>
                    <a:pt x="20190" y="22231"/>
                    <a:pt x="20517" y="22231"/>
                  </a:cubicBezTo>
                  <a:close/>
                  <a:moveTo>
                    <a:pt x="22868" y="23572"/>
                  </a:moveTo>
                  <a:cubicBezTo>
                    <a:pt x="22991" y="23607"/>
                    <a:pt x="23126" y="23636"/>
                    <a:pt x="23255" y="23666"/>
                  </a:cubicBezTo>
                  <a:cubicBezTo>
                    <a:pt x="23349" y="23719"/>
                    <a:pt x="23449" y="23777"/>
                    <a:pt x="23543" y="23830"/>
                  </a:cubicBezTo>
                  <a:cubicBezTo>
                    <a:pt x="23631" y="23889"/>
                    <a:pt x="23719" y="23953"/>
                    <a:pt x="23807" y="24012"/>
                  </a:cubicBezTo>
                  <a:cubicBezTo>
                    <a:pt x="23783" y="24041"/>
                    <a:pt x="23760" y="24076"/>
                    <a:pt x="23742" y="24106"/>
                  </a:cubicBezTo>
                  <a:cubicBezTo>
                    <a:pt x="23643" y="24047"/>
                    <a:pt x="23543" y="23994"/>
                    <a:pt x="23449" y="23936"/>
                  </a:cubicBezTo>
                  <a:cubicBezTo>
                    <a:pt x="23349" y="23889"/>
                    <a:pt x="23250" y="23842"/>
                    <a:pt x="23156" y="23789"/>
                  </a:cubicBezTo>
                  <a:cubicBezTo>
                    <a:pt x="23050" y="23748"/>
                    <a:pt x="22950" y="23701"/>
                    <a:pt x="22839" y="23654"/>
                  </a:cubicBezTo>
                  <a:cubicBezTo>
                    <a:pt x="22851" y="23625"/>
                    <a:pt x="22862" y="23601"/>
                    <a:pt x="22868" y="23572"/>
                  </a:cubicBezTo>
                  <a:close/>
                  <a:moveTo>
                    <a:pt x="23431" y="22434"/>
                  </a:moveTo>
                  <a:cubicBezTo>
                    <a:pt x="23478" y="22457"/>
                    <a:pt x="23514" y="22481"/>
                    <a:pt x="23555" y="22498"/>
                  </a:cubicBezTo>
                  <a:cubicBezTo>
                    <a:pt x="23889" y="22780"/>
                    <a:pt x="24253" y="23020"/>
                    <a:pt x="24523" y="23343"/>
                  </a:cubicBezTo>
                  <a:cubicBezTo>
                    <a:pt x="24974" y="23848"/>
                    <a:pt x="25045" y="24464"/>
                    <a:pt x="24787" y="25203"/>
                  </a:cubicBezTo>
                  <a:cubicBezTo>
                    <a:pt x="24083" y="24434"/>
                    <a:pt x="23907" y="23437"/>
                    <a:pt x="23408" y="22622"/>
                  </a:cubicBezTo>
                  <a:cubicBezTo>
                    <a:pt x="23420" y="22557"/>
                    <a:pt x="23426" y="22498"/>
                    <a:pt x="23431" y="22434"/>
                  </a:cubicBezTo>
                  <a:close/>
                  <a:moveTo>
                    <a:pt x="16503" y="14872"/>
                  </a:moveTo>
                  <a:lnTo>
                    <a:pt x="16503" y="14872"/>
                  </a:lnTo>
                  <a:cubicBezTo>
                    <a:pt x="16738" y="14960"/>
                    <a:pt x="16972" y="15001"/>
                    <a:pt x="17119" y="15124"/>
                  </a:cubicBezTo>
                  <a:cubicBezTo>
                    <a:pt x="17882" y="15781"/>
                    <a:pt x="18885" y="16145"/>
                    <a:pt x="19419" y="17072"/>
                  </a:cubicBezTo>
                  <a:cubicBezTo>
                    <a:pt x="19290" y="17289"/>
                    <a:pt x="19125" y="17506"/>
                    <a:pt x="19008" y="17741"/>
                  </a:cubicBezTo>
                  <a:cubicBezTo>
                    <a:pt x="18738" y="18292"/>
                    <a:pt x="18756" y="18879"/>
                    <a:pt x="19143" y="19325"/>
                  </a:cubicBezTo>
                  <a:cubicBezTo>
                    <a:pt x="19530" y="19765"/>
                    <a:pt x="19853" y="20210"/>
                    <a:pt x="19994" y="20779"/>
                  </a:cubicBezTo>
                  <a:cubicBezTo>
                    <a:pt x="20017" y="20609"/>
                    <a:pt x="20035" y="20445"/>
                    <a:pt x="20052" y="20298"/>
                  </a:cubicBezTo>
                  <a:cubicBezTo>
                    <a:pt x="20563" y="20398"/>
                    <a:pt x="21079" y="20486"/>
                    <a:pt x="21642" y="20586"/>
                  </a:cubicBezTo>
                  <a:cubicBezTo>
                    <a:pt x="21818" y="21055"/>
                    <a:pt x="22012" y="21577"/>
                    <a:pt x="22199" y="22099"/>
                  </a:cubicBezTo>
                  <a:cubicBezTo>
                    <a:pt x="22235" y="22111"/>
                    <a:pt x="22282" y="22117"/>
                    <a:pt x="22323" y="22117"/>
                  </a:cubicBezTo>
                  <a:lnTo>
                    <a:pt x="22411" y="22029"/>
                  </a:lnTo>
                  <a:cubicBezTo>
                    <a:pt x="22258" y="21613"/>
                    <a:pt x="22106" y="21190"/>
                    <a:pt x="21953" y="20768"/>
                  </a:cubicBezTo>
                  <a:cubicBezTo>
                    <a:pt x="21871" y="20533"/>
                    <a:pt x="21871" y="20345"/>
                    <a:pt x="22199" y="20345"/>
                  </a:cubicBezTo>
                  <a:lnTo>
                    <a:pt x="22199" y="20061"/>
                  </a:lnTo>
                  <a:lnTo>
                    <a:pt x="22199" y="20061"/>
                  </a:lnTo>
                  <a:cubicBezTo>
                    <a:pt x="22316" y="20117"/>
                    <a:pt x="22465" y="20142"/>
                    <a:pt x="22528" y="20234"/>
                  </a:cubicBezTo>
                  <a:cubicBezTo>
                    <a:pt x="22669" y="20428"/>
                    <a:pt x="22757" y="20650"/>
                    <a:pt x="22868" y="20867"/>
                  </a:cubicBezTo>
                  <a:cubicBezTo>
                    <a:pt x="22898" y="20926"/>
                    <a:pt x="22933" y="20985"/>
                    <a:pt x="22968" y="21043"/>
                  </a:cubicBezTo>
                  <a:cubicBezTo>
                    <a:pt x="23027" y="21120"/>
                    <a:pt x="23097" y="21196"/>
                    <a:pt x="23167" y="21278"/>
                  </a:cubicBezTo>
                  <a:cubicBezTo>
                    <a:pt x="23338" y="21454"/>
                    <a:pt x="23508" y="21636"/>
                    <a:pt x="23672" y="21812"/>
                  </a:cubicBezTo>
                  <a:cubicBezTo>
                    <a:pt x="24070" y="22062"/>
                    <a:pt x="24472" y="22298"/>
                    <a:pt x="24940" y="22298"/>
                  </a:cubicBezTo>
                  <a:cubicBezTo>
                    <a:pt x="25010" y="22298"/>
                    <a:pt x="25082" y="22293"/>
                    <a:pt x="25156" y="22281"/>
                  </a:cubicBezTo>
                  <a:cubicBezTo>
                    <a:pt x="25491" y="23214"/>
                    <a:pt x="25625" y="24252"/>
                    <a:pt x="25537" y="25420"/>
                  </a:cubicBezTo>
                  <a:cubicBezTo>
                    <a:pt x="25297" y="25215"/>
                    <a:pt x="25185" y="25033"/>
                    <a:pt x="25197" y="24739"/>
                  </a:cubicBezTo>
                  <a:cubicBezTo>
                    <a:pt x="25244" y="23889"/>
                    <a:pt x="24963" y="23185"/>
                    <a:pt x="24247" y="22668"/>
                  </a:cubicBezTo>
                  <a:cubicBezTo>
                    <a:pt x="23977" y="22469"/>
                    <a:pt x="23754" y="22199"/>
                    <a:pt x="23514" y="21965"/>
                  </a:cubicBezTo>
                  <a:lnTo>
                    <a:pt x="23027" y="21413"/>
                  </a:lnTo>
                  <a:cubicBezTo>
                    <a:pt x="22968" y="21325"/>
                    <a:pt x="22903" y="21237"/>
                    <a:pt x="22845" y="21149"/>
                  </a:cubicBezTo>
                  <a:lnTo>
                    <a:pt x="22733" y="20973"/>
                  </a:lnTo>
                  <a:cubicBezTo>
                    <a:pt x="22645" y="20967"/>
                    <a:pt x="22557" y="20955"/>
                    <a:pt x="22469" y="20944"/>
                  </a:cubicBezTo>
                  <a:lnTo>
                    <a:pt x="22469" y="20944"/>
                  </a:lnTo>
                  <a:cubicBezTo>
                    <a:pt x="22510" y="21055"/>
                    <a:pt x="22510" y="21196"/>
                    <a:pt x="22581" y="21278"/>
                  </a:cubicBezTo>
                  <a:cubicBezTo>
                    <a:pt x="23023" y="21755"/>
                    <a:pt x="23102" y="22364"/>
                    <a:pt x="23217" y="22969"/>
                  </a:cubicBezTo>
                  <a:lnTo>
                    <a:pt x="23217" y="22969"/>
                  </a:lnTo>
                  <a:cubicBezTo>
                    <a:pt x="23121" y="22979"/>
                    <a:pt x="23016" y="22980"/>
                    <a:pt x="22915" y="22985"/>
                  </a:cubicBezTo>
                  <a:lnTo>
                    <a:pt x="22915" y="22990"/>
                  </a:lnTo>
                  <a:lnTo>
                    <a:pt x="22915" y="22990"/>
                  </a:lnTo>
                  <a:cubicBezTo>
                    <a:pt x="22783" y="22769"/>
                    <a:pt x="22712" y="22496"/>
                    <a:pt x="22374" y="22496"/>
                  </a:cubicBezTo>
                  <a:cubicBezTo>
                    <a:pt x="22357" y="22496"/>
                    <a:pt x="22340" y="22497"/>
                    <a:pt x="22323" y="22498"/>
                  </a:cubicBezTo>
                  <a:cubicBezTo>
                    <a:pt x="22321" y="22499"/>
                    <a:pt x="22319" y="22499"/>
                    <a:pt x="22317" y="22499"/>
                  </a:cubicBezTo>
                  <a:cubicBezTo>
                    <a:pt x="22253" y="22499"/>
                    <a:pt x="22168" y="22302"/>
                    <a:pt x="22100" y="22193"/>
                  </a:cubicBezTo>
                  <a:cubicBezTo>
                    <a:pt x="21921" y="22146"/>
                    <a:pt x="21806" y="21925"/>
                    <a:pt x="21613" y="21925"/>
                  </a:cubicBezTo>
                  <a:cubicBezTo>
                    <a:pt x="21568" y="21925"/>
                    <a:pt x="21519" y="21937"/>
                    <a:pt x="21463" y="21966"/>
                  </a:cubicBezTo>
                  <a:lnTo>
                    <a:pt x="21463" y="21966"/>
                  </a:lnTo>
                  <a:cubicBezTo>
                    <a:pt x="21341" y="21756"/>
                    <a:pt x="21230" y="21529"/>
                    <a:pt x="21091" y="21325"/>
                  </a:cubicBezTo>
                  <a:cubicBezTo>
                    <a:pt x="21090" y="21325"/>
                    <a:pt x="21090" y="21324"/>
                    <a:pt x="21089" y="21324"/>
                  </a:cubicBezTo>
                  <a:cubicBezTo>
                    <a:pt x="21071" y="21324"/>
                    <a:pt x="20900" y="21460"/>
                    <a:pt x="20798" y="21460"/>
                  </a:cubicBezTo>
                  <a:cubicBezTo>
                    <a:pt x="20796" y="21460"/>
                    <a:pt x="20793" y="21460"/>
                    <a:pt x="20791" y="21460"/>
                  </a:cubicBezTo>
                  <a:cubicBezTo>
                    <a:pt x="20357" y="21431"/>
                    <a:pt x="20258" y="20991"/>
                    <a:pt x="19976" y="20768"/>
                  </a:cubicBezTo>
                  <a:cubicBezTo>
                    <a:pt x="19964" y="20838"/>
                    <a:pt x="19947" y="20909"/>
                    <a:pt x="19935" y="21014"/>
                  </a:cubicBezTo>
                  <a:cubicBezTo>
                    <a:pt x="19927" y="21014"/>
                    <a:pt x="19918" y="21014"/>
                    <a:pt x="19910" y="21014"/>
                  </a:cubicBezTo>
                  <a:cubicBezTo>
                    <a:pt x="19399" y="21014"/>
                    <a:pt x="19145" y="20656"/>
                    <a:pt x="18908" y="20269"/>
                  </a:cubicBezTo>
                  <a:cubicBezTo>
                    <a:pt x="18873" y="20298"/>
                    <a:pt x="18832" y="20340"/>
                    <a:pt x="18797" y="20369"/>
                  </a:cubicBezTo>
                  <a:lnTo>
                    <a:pt x="18797" y="20592"/>
                  </a:lnTo>
                  <a:cubicBezTo>
                    <a:pt x="18146" y="20445"/>
                    <a:pt x="17700" y="20093"/>
                    <a:pt x="17453" y="19477"/>
                  </a:cubicBezTo>
                  <a:cubicBezTo>
                    <a:pt x="17125" y="18656"/>
                    <a:pt x="16908" y="17829"/>
                    <a:pt x="16855" y="16937"/>
                  </a:cubicBezTo>
                  <a:cubicBezTo>
                    <a:pt x="16820" y="16268"/>
                    <a:pt x="16632" y="15617"/>
                    <a:pt x="16503" y="14872"/>
                  </a:cubicBezTo>
                  <a:close/>
                  <a:moveTo>
                    <a:pt x="32100" y="26379"/>
                  </a:moveTo>
                  <a:cubicBezTo>
                    <a:pt x="32113" y="26379"/>
                    <a:pt x="32123" y="26395"/>
                    <a:pt x="32137" y="26400"/>
                  </a:cubicBezTo>
                  <a:cubicBezTo>
                    <a:pt x="32131" y="26417"/>
                    <a:pt x="32131" y="26429"/>
                    <a:pt x="32137" y="26446"/>
                  </a:cubicBezTo>
                  <a:cubicBezTo>
                    <a:pt x="32102" y="26441"/>
                    <a:pt x="32073" y="26423"/>
                    <a:pt x="32043" y="26417"/>
                  </a:cubicBezTo>
                  <a:cubicBezTo>
                    <a:pt x="32055" y="26400"/>
                    <a:pt x="32073" y="26388"/>
                    <a:pt x="32090" y="26382"/>
                  </a:cubicBezTo>
                  <a:cubicBezTo>
                    <a:pt x="32094" y="26380"/>
                    <a:pt x="32097" y="26379"/>
                    <a:pt x="32100" y="26379"/>
                  </a:cubicBezTo>
                  <a:close/>
                  <a:moveTo>
                    <a:pt x="3832" y="14755"/>
                  </a:moveTo>
                  <a:cubicBezTo>
                    <a:pt x="4002" y="14784"/>
                    <a:pt x="4148" y="14796"/>
                    <a:pt x="4295" y="14831"/>
                  </a:cubicBezTo>
                  <a:cubicBezTo>
                    <a:pt x="4929" y="15007"/>
                    <a:pt x="5556" y="15195"/>
                    <a:pt x="6190" y="15353"/>
                  </a:cubicBezTo>
                  <a:cubicBezTo>
                    <a:pt x="6653" y="15459"/>
                    <a:pt x="6935" y="15687"/>
                    <a:pt x="6952" y="16180"/>
                  </a:cubicBezTo>
                  <a:cubicBezTo>
                    <a:pt x="7381" y="17336"/>
                    <a:pt x="7610" y="18539"/>
                    <a:pt x="7580" y="19782"/>
                  </a:cubicBezTo>
                  <a:cubicBezTo>
                    <a:pt x="7651" y="19729"/>
                    <a:pt x="7797" y="19671"/>
                    <a:pt x="7791" y="19624"/>
                  </a:cubicBezTo>
                  <a:cubicBezTo>
                    <a:pt x="7733" y="19002"/>
                    <a:pt x="7656" y="18386"/>
                    <a:pt x="7568" y="17770"/>
                  </a:cubicBezTo>
                  <a:cubicBezTo>
                    <a:pt x="7527" y="17494"/>
                    <a:pt x="7451" y="17213"/>
                    <a:pt x="7392" y="16937"/>
                  </a:cubicBezTo>
                  <a:cubicBezTo>
                    <a:pt x="7316" y="16567"/>
                    <a:pt x="7228" y="16192"/>
                    <a:pt x="7146" y="15828"/>
                  </a:cubicBezTo>
                  <a:cubicBezTo>
                    <a:pt x="7236" y="15822"/>
                    <a:pt x="7322" y="15819"/>
                    <a:pt x="7403" y="15819"/>
                  </a:cubicBezTo>
                  <a:cubicBezTo>
                    <a:pt x="8296" y="15819"/>
                    <a:pt x="8673" y="16215"/>
                    <a:pt x="8883" y="17307"/>
                  </a:cubicBezTo>
                  <a:cubicBezTo>
                    <a:pt x="9258" y="18005"/>
                    <a:pt x="9211" y="18761"/>
                    <a:pt x="9182" y="19501"/>
                  </a:cubicBezTo>
                  <a:cubicBezTo>
                    <a:pt x="9141" y="20580"/>
                    <a:pt x="9094" y="21642"/>
                    <a:pt x="9411" y="22692"/>
                  </a:cubicBezTo>
                  <a:cubicBezTo>
                    <a:pt x="9475" y="22909"/>
                    <a:pt x="9581" y="23126"/>
                    <a:pt x="9663" y="23337"/>
                  </a:cubicBezTo>
                  <a:cubicBezTo>
                    <a:pt x="9710" y="23320"/>
                    <a:pt x="9757" y="23308"/>
                    <a:pt x="9798" y="23290"/>
                  </a:cubicBezTo>
                  <a:cubicBezTo>
                    <a:pt x="9751" y="23056"/>
                    <a:pt x="9692" y="22833"/>
                    <a:pt x="9651" y="22604"/>
                  </a:cubicBezTo>
                  <a:cubicBezTo>
                    <a:pt x="9557" y="22000"/>
                    <a:pt x="9411" y="21401"/>
                    <a:pt x="9411" y="20797"/>
                  </a:cubicBezTo>
                  <a:cubicBezTo>
                    <a:pt x="9405" y="19389"/>
                    <a:pt x="9475" y="17981"/>
                    <a:pt x="9053" y="16562"/>
                  </a:cubicBezTo>
                  <a:lnTo>
                    <a:pt x="9053" y="16562"/>
                  </a:lnTo>
                  <a:cubicBezTo>
                    <a:pt x="9698" y="17095"/>
                    <a:pt x="10337" y="17641"/>
                    <a:pt x="11071" y="18245"/>
                  </a:cubicBezTo>
                  <a:cubicBezTo>
                    <a:pt x="11074" y="18245"/>
                    <a:pt x="11118" y="18237"/>
                    <a:pt x="11179" y="18237"/>
                  </a:cubicBezTo>
                  <a:cubicBezTo>
                    <a:pt x="11245" y="18237"/>
                    <a:pt x="11329" y="18247"/>
                    <a:pt x="11399" y="18286"/>
                  </a:cubicBezTo>
                  <a:cubicBezTo>
                    <a:pt x="12860" y="19055"/>
                    <a:pt x="13259" y="20087"/>
                    <a:pt x="13007" y="21736"/>
                  </a:cubicBezTo>
                  <a:cubicBezTo>
                    <a:pt x="12837" y="22815"/>
                    <a:pt x="12866" y="23924"/>
                    <a:pt x="12872" y="25015"/>
                  </a:cubicBezTo>
                  <a:cubicBezTo>
                    <a:pt x="12878" y="25713"/>
                    <a:pt x="12995" y="26411"/>
                    <a:pt x="13071" y="27156"/>
                  </a:cubicBezTo>
                  <a:cubicBezTo>
                    <a:pt x="12045" y="26429"/>
                    <a:pt x="11305" y="25596"/>
                    <a:pt x="11341" y="24247"/>
                  </a:cubicBezTo>
                  <a:cubicBezTo>
                    <a:pt x="11376" y="22962"/>
                    <a:pt x="11341" y="21671"/>
                    <a:pt x="11335" y="20381"/>
                  </a:cubicBezTo>
                  <a:cubicBezTo>
                    <a:pt x="11335" y="20087"/>
                    <a:pt x="11311" y="19800"/>
                    <a:pt x="11264" y="19506"/>
                  </a:cubicBezTo>
                  <a:cubicBezTo>
                    <a:pt x="10971" y="21483"/>
                    <a:pt x="10918" y="23455"/>
                    <a:pt x="11235" y="25432"/>
                  </a:cubicBezTo>
                  <a:lnTo>
                    <a:pt x="11258" y="25590"/>
                  </a:lnTo>
                  <a:cubicBezTo>
                    <a:pt x="11235" y="25561"/>
                    <a:pt x="11206" y="25520"/>
                    <a:pt x="11188" y="25490"/>
                  </a:cubicBezTo>
                  <a:cubicBezTo>
                    <a:pt x="10959" y="25314"/>
                    <a:pt x="10689" y="25179"/>
                    <a:pt x="10513" y="24956"/>
                  </a:cubicBezTo>
                  <a:cubicBezTo>
                    <a:pt x="10314" y="24716"/>
                    <a:pt x="9997" y="24493"/>
                    <a:pt x="10120" y="24082"/>
                  </a:cubicBezTo>
                  <a:cubicBezTo>
                    <a:pt x="10150" y="24006"/>
                    <a:pt x="10044" y="23877"/>
                    <a:pt x="9974" y="23724"/>
                  </a:cubicBezTo>
                  <a:cubicBezTo>
                    <a:pt x="9897" y="23889"/>
                    <a:pt x="9851" y="23988"/>
                    <a:pt x="9792" y="24106"/>
                  </a:cubicBezTo>
                  <a:cubicBezTo>
                    <a:pt x="9405" y="23754"/>
                    <a:pt x="8994" y="23449"/>
                    <a:pt x="8654" y="23067"/>
                  </a:cubicBezTo>
                  <a:cubicBezTo>
                    <a:pt x="8419" y="22798"/>
                    <a:pt x="8261" y="22457"/>
                    <a:pt x="8138" y="22117"/>
                  </a:cubicBezTo>
                  <a:cubicBezTo>
                    <a:pt x="7991" y="21718"/>
                    <a:pt x="7915" y="21278"/>
                    <a:pt x="7815" y="20856"/>
                  </a:cubicBezTo>
                  <a:lnTo>
                    <a:pt x="7815" y="20856"/>
                  </a:lnTo>
                  <a:cubicBezTo>
                    <a:pt x="7832" y="21261"/>
                    <a:pt x="7850" y="21665"/>
                    <a:pt x="7874" y="22064"/>
                  </a:cubicBezTo>
                  <a:cubicBezTo>
                    <a:pt x="7891" y="22146"/>
                    <a:pt x="7915" y="22234"/>
                    <a:pt x="7938" y="22322"/>
                  </a:cubicBezTo>
                  <a:cubicBezTo>
                    <a:pt x="7862" y="22281"/>
                    <a:pt x="7797" y="22246"/>
                    <a:pt x="7727" y="22205"/>
                  </a:cubicBezTo>
                  <a:cubicBezTo>
                    <a:pt x="6847" y="21683"/>
                    <a:pt x="6295" y="20938"/>
                    <a:pt x="6102" y="19917"/>
                  </a:cubicBezTo>
                  <a:lnTo>
                    <a:pt x="6102" y="20445"/>
                  </a:lnTo>
                  <a:cubicBezTo>
                    <a:pt x="6102" y="20504"/>
                    <a:pt x="6114" y="20562"/>
                    <a:pt x="6114" y="20621"/>
                  </a:cubicBezTo>
                  <a:cubicBezTo>
                    <a:pt x="6073" y="20609"/>
                    <a:pt x="6031" y="20586"/>
                    <a:pt x="5985" y="20574"/>
                  </a:cubicBezTo>
                  <a:cubicBezTo>
                    <a:pt x="5210" y="19905"/>
                    <a:pt x="4653" y="19113"/>
                    <a:pt x="4512" y="18028"/>
                  </a:cubicBezTo>
                  <a:cubicBezTo>
                    <a:pt x="4442" y="17424"/>
                    <a:pt x="4330" y="16825"/>
                    <a:pt x="4236" y="16221"/>
                  </a:cubicBezTo>
                  <a:cubicBezTo>
                    <a:pt x="4107" y="15752"/>
                    <a:pt x="3978" y="15283"/>
                    <a:pt x="3832" y="14755"/>
                  </a:cubicBezTo>
                  <a:close/>
                  <a:moveTo>
                    <a:pt x="705" y="13311"/>
                  </a:moveTo>
                  <a:cubicBezTo>
                    <a:pt x="1051" y="13681"/>
                    <a:pt x="1285" y="13933"/>
                    <a:pt x="1526" y="14191"/>
                  </a:cubicBezTo>
                  <a:cubicBezTo>
                    <a:pt x="1544" y="14098"/>
                    <a:pt x="1549" y="14010"/>
                    <a:pt x="1561" y="13916"/>
                  </a:cubicBezTo>
                  <a:cubicBezTo>
                    <a:pt x="2412" y="14015"/>
                    <a:pt x="2488" y="14092"/>
                    <a:pt x="2559" y="14831"/>
                  </a:cubicBezTo>
                  <a:cubicBezTo>
                    <a:pt x="2600" y="15218"/>
                    <a:pt x="2658" y="15605"/>
                    <a:pt x="2729" y="16151"/>
                  </a:cubicBezTo>
                  <a:cubicBezTo>
                    <a:pt x="2465" y="15746"/>
                    <a:pt x="2283" y="15476"/>
                    <a:pt x="2107" y="15206"/>
                  </a:cubicBezTo>
                  <a:lnTo>
                    <a:pt x="2107" y="15206"/>
                  </a:lnTo>
                  <a:cubicBezTo>
                    <a:pt x="2259" y="15617"/>
                    <a:pt x="2394" y="16034"/>
                    <a:pt x="2570" y="16427"/>
                  </a:cubicBezTo>
                  <a:cubicBezTo>
                    <a:pt x="2740" y="16808"/>
                    <a:pt x="2957" y="17172"/>
                    <a:pt x="3157" y="17535"/>
                  </a:cubicBezTo>
                  <a:cubicBezTo>
                    <a:pt x="3186" y="17559"/>
                    <a:pt x="3221" y="17571"/>
                    <a:pt x="3251" y="17594"/>
                  </a:cubicBezTo>
                  <a:cubicBezTo>
                    <a:pt x="3210" y="17629"/>
                    <a:pt x="3169" y="17670"/>
                    <a:pt x="3128" y="17705"/>
                  </a:cubicBezTo>
                  <a:cubicBezTo>
                    <a:pt x="3480" y="18081"/>
                    <a:pt x="3843" y="18439"/>
                    <a:pt x="4178" y="18826"/>
                  </a:cubicBezTo>
                  <a:cubicBezTo>
                    <a:pt x="4430" y="19137"/>
                    <a:pt x="4653" y="19489"/>
                    <a:pt x="4887" y="19817"/>
                  </a:cubicBezTo>
                  <a:cubicBezTo>
                    <a:pt x="4852" y="19858"/>
                    <a:pt x="4823" y="19905"/>
                    <a:pt x="4782" y="19946"/>
                  </a:cubicBezTo>
                  <a:lnTo>
                    <a:pt x="2981" y="19313"/>
                  </a:lnTo>
                  <a:lnTo>
                    <a:pt x="2981" y="19313"/>
                  </a:lnTo>
                  <a:cubicBezTo>
                    <a:pt x="3169" y="19448"/>
                    <a:pt x="3345" y="19612"/>
                    <a:pt x="3544" y="19724"/>
                  </a:cubicBezTo>
                  <a:cubicBezTo>
                    <a:pt x="4336" y="20169"/>
                    <a:pt x="5146" y="20603"/>
                    <a:pt x="5943" y="21043"/>
                  </a:cubicBezTo>
                  <a:cubicBezTo>
                    <a:pt x="6483" y="21472"/>
                    <a:pt x="6976" y="21959"/>
                    <a:pt x="7480" y="22428"/>
                  </a:cubicBezTo>
                  <a:lnTo>
                    <a:pt x="7375" y="22604"/>
                  </a:lnTo>
                  <a:cubicBezTo>
                    <a:pt x="6841" y="22399"/>
                    <a:pt x="6307" y="22193"/>
                    <a:pt x="5773" y="21988"/>
                  </a:cubicBezTo>
                  <a:cubicBezTo>
                    <a:pt x="5333" y="21912"/>
                    <a:pt x="4899" y="21847"/>
                    <a:pt x="4459" y="21777"/>
                  </a:cubicBezTo>
                  <a:cubicBezTo>
                    <a:pt x="4448" y="21835"/>
                    <a:pt x="4436" y="21894"/>
                    <a:pt x="4424" y="21953"/>
                  </a:cubicBezTo>
                  <a:lnTo>
                    <a:pt x="5327" y="22170"/>
                  </a:lnTo>
                  <a:cubicBezTo>
                    <a:pt x="6337" y="22569"/>
                    <a:pt x="7381" y="22891"/>
                    <a:pt x="8355" y="23367"/>
                  </a:cubicBezTo>
                  <a:cubicBezTo>
                    <a:pt x="8906" y="23636"/>
                    <a:pt x="9317" y="24170"/>
                    <a:pt x="9821" y="24546"/>
                  </a:cubicBezTo>
                  <a:cubicBezTo>
                    <a:pt x="10191" y="24816"/>
                    <a:pt x="10079" y="25414"/>
                    <a:pt x="10648" y="25590"/>
                  </a:cubicBezTo>
                  <a:cubicBezTo>
                    <a:pt x="11071" y="25719"/>
                    <a:pt x="11399" y="26118"/>
                    <a:pt x="11757" y="26400"/>
                  </a:cubicBezTo>
                  <a:cubicBezTo>
                    <a:pt x="11927" y="26534"/>
                    <a:pt x="12056" y="26705"/>
                    <a:pt x="12303" y="26951"/>
                  </a:cubicBezTo>
                  <a:lnTo>
                    <a:pt x="11634" y="26951"/>
                  </a:lnTo>
                  <a:cubicBezTo>
                    <a:pt x="11775" y="27039"/>
                    <a:pt x="11910" y="27192"/>
                    <a:pt x="12056" y="27203"/>
                  </a:cubicBezTo>
                  <a:cubicBezTo>
                    <a:pt x="13036" y="27274"/>
                    <a:pt x="13488" y="28036"/>
                    <a:pt x="14045" y="28658"/>
                  </a:cubicBezTo>
                  <a:cubicBezTo>
                    <a:pt x="14045" y="28717"/>
                    <a:pt x="14051" y="28770"/>
                    <a:pt x="14051" y="28828"/>
                  </a:cubicBezTo>
                  <a:lnTo>
                    <a:pt x="13963" y="28740"/>
                  </a:lnTo>
                  <a:cubicBezTo>
                    <a:pt x="12936" y="28412"/>
                    <a:pt x="11880" y="28294"/>
                    <a:pt x="10818" y="28183"/>
                  </a:cubicBezTo>
                  <a:cubicBezTo>
                    <a:pt x="10079" y="28101"/>
                    <a:pt x="9346" y="27890"/>
                    <a:pt x="8619" y="27708"/>
                  </a:cubicBezTo>
                  <a:cubicBezTo>
                    <a:pt x="8343" y="27632"/>
                    <a:pt x="8061" y="27508"/>
                    <a:pt x="7821" y="27356"/>
                  </a:cubicBezTo>
                  <a:cubicBezTo>
                    <a:pt x="7040" y="26857"/>
                    <a:pt x="6278" y="26335"/>
                    <a:pt x="5509" y="25825"/>
                  </a:cubicBezTo>
                  <a:cubicBezTo>
                    <a:pt x="5539" y="25754"/>
                    <a:pt x="5562" y="25690"/>
                    <a:pt x="5591" y="25625"/>
                  </a:cubicBezTo>
                  <a:cubicBezTo>
                    <a:pt x="5897" y="25707"/>
                    <a:pt x="6213" y="25754"/>
                    <a:pt x="6507" y="25866"/>
                  </a:cubicBezTo>
                  <a:cubicBezTo>
                    <a:pt x="7263" y="26159"/>
                    <a:pt x="8055" y="26271"/>
                    <a:pt x="8853" y="26359"/>
                  </a:cubicBezTo>
                  <a:cubicBezTo>
                    <a:pt x="9522" y="26429"/>
                    <a:pt x="10179" y="26617"/>
                    <a:pt x="10848" y="26746"/>
                  </a:cubicBezTo>
                  <a:cubicBezTo>
                    <a:pt x="11018" y="26775"/>
                    <a:pt x="11188" y="26781"/>
                    <a:pt x="11352" y="26804"/>
                  </a:cubicBezTo>
                  <a:cubicBezTo>
                    <a:pt x="10901" y="26388"/>
                    <a:pt x="10320" y="26265"/>
                    <a:pt x="9751" y="26212"/>
                  </a:cubicBezTo>
                  <a:cubicBezTo>
                    <a:pt x="8267" y="26077"/>
                    <a:pt x="6835" y="25713"/>
                    <a:pt x="5427" y="25273"/>
                  </a:cubicBezTo>
                  <a:cubicBezTo>
                    <a:pt x="5134" y="25185"/>
                    <a:pt x="4747" y="25297"/>
                    <a:pt x="4571" y="24915"/>
                  </a:cubicBezTo>
                  <a:cubicBezTo>
                    <a:pt x="4530" y="24892"/>
                    <a:pt x="4489" y="24863"/>
                    <a:pt x="4448" y="24839"/>
                  </a:cubicBezTo>
                  <a:cubicBezTo>
                    <a:pt x="3961" y="24417"/>
                    <a:pt x="3491" y="23983"/>
                    <a:pt x="3421" y="23284"/>
                  </a:cubicBezTo>
                  <a:cubicBezTo>
                    <a:pt x="3392" y="23273"/>
                    <a:pt x="3368" y="23249"/>
                    <a:pt x="3345" y="23226"/>
                  </a:cubicBezTo>
                  <a:cubicBezTo>
                    <a:pt x="3357" y="23222"/>
                    <a:pt x="3372" y="23218"/>
                    <a:pt x="3382" y="23218"/>
                  </a:cubicBezTo>
                  <a:cubicBezTo>
                    <a:pt x="3387" y="23218"/>
                    <a:pt x="3390" y="23218"/>
                    <a:pt x="3392" y="23220"/>
                  </a:cubicBezTo>
                  <a:cubicBezTo>
                    <a:pt x="3403" y="23232"/>
                    <a:pt x="3415" y="23255"/>
                    <a:pt x="3421" y="23279"/>
                  </a:cubicBezTo>
                  <a:cubicBezTo>
                    <a:pt x="3468" y="23282"/>
                    <a:pt x="3518" y="23283"/>
                    <a:pt x="3569" y="23283"/>
                  </a:cubicBezTo>
                  <a:cubicBezTo>
                    <a:pt x="3620" y="23283"/>
                    <a:pt x="3673" y="23282"/>
                    <a:pt x="3726" y="23279"/>
                  </a:cubicBezTo>
                  <a:cubicBezTo>
                    <a:pt x="3691" y="23220"/>
                    <a:pt x="3667" y="23126"/>
                    <a:pt x="3614" y="23103"/>
                  </a:cubicBezTo>
                  <a:cubicBezTo>
                    <a:pt x="2635" y="22633"/>
                    <a:pt x="2512" y="21618"/>
                    <a:pt x="2142" y="20762"/>
                  </a:cubicBezTo>
                  <a:cubicBezTo>
                    <a:pt x="2107" y="20691"/>
                    <a:pt x="2160" y="20580"/>
                    <a:pt x="2171" y="20486"/>
                  </a:cubicBezTo>
                  <a:cubicBezTo>
                    <a:pt x="1725" y="19765"/>
                    <a:pt x="1667" y="18967"/>
                    <a:pt x="1708" y="18145"/>
                  </a:cubicBezTo>
                  <a:cubicBezTo>
                    <a:pt x="1661" y="17758"/>
                    <a:pt x="1585" y="17359"/>
                    <a:pt x="1555" y="16966"/>
                  </a:cubicBezTo>
                  <a:cubicBezTo>
                    <a:pt x="1549" y="16825"/>
                    <a:pt x="1632" y="16679"/>
                    <a:pt x="1673" y="16538"/>
                  </a:cubicBezTo>
                  <a:cubicBezTo>
                    <a:pt x="1608" y="16438"/>
                    <a:pt x="1514" y="16350"/>
                    <a:pt x="1485" y="16239"/>
                  </a:cubicBezTo>
                  <a:cubicBezTo>
                    <a:pt x="1233" y="15312"/>
                    <a:pt x="992" y="14397"/>
                    <a:pt x="705" y="13311"/>
                  </a:cubicBezTo>
                  <a:close/>
                  <a:moveTo>
                    <a:pt x="33000" y="23238"/>
                  </a:moveTo>
                  <a:cubicBezTo>
                    <a:pt x="33028" y="23601"/>
                    <a:pt x="33052" y="23834"/>
                    <a:pt x="33075" y="24059"/>
                  </a:cubicBezTo>
                  <a:lnTo>
                    <a:pt x="33075" y="24059"/>
                  </a:lnTo>
                  <a:cubicBezTo>
                    <a:pt x="32721" y="24697"/>
                    <a:pt x="32379" y="25345"/>
                    <a:pt x="32008" y="25977"/>
                  </a:cubicBezTo>
                  <a:cubicBezTo>
                    <a:pt x="31644" y="26617"/>
                    <a:pt x="31116" y="27045"/>
                    <a:pt x="30295" y="27127"/>
                  </a:cubicBezTo>
                  <a:lnTo>
                    <a:pt x="30295" y="26881"/>
                  </a:lnTo>
                  <a:cubicBezTo>
                    <a:pt x="29996" y="27145"/>
                    <a:pt x="29703" y="27397"/>
                    <a:pt x="29409" y="27661"/>
                  </a:cubicBezTo>
                  <a:cubicBezTo>
                    <a:pt x="29427" y="27708"/>
                    <a:pt x="29445" y="27743"/>
                    <a:pt x="29468" y="27790"/>
                  </a:cubicBezTo>
                  <a:cubicBezTo>
                    <a:pt x="30025" y="27585"/>
                    <a:pt x="30589" y="27379"/>
                    <a:pt x="31146" y="27174"/>
                  </a:cubicBezTo>
                  <a:cubicBezTo>
                    <a:pt x="31298" y="27121"/>
                    <a:pt x="31445" y="27068"/>
                    <a:pt x="31598" y="27016"/>
                  </a:cubicBezTo>
                  <a:cubicBezTo>
                    <a:pt x="32103" y="26757"/>
                    <a:pt x="32598" y="26481"/>
                    <a:pt x="33186" y="26481"/>
                  </a:cubicBezTo>
                  <a:cubicBezTo>
                    <a:pt x="33198" y="26481"/>
                    <a:pt x="33210" y="26481"/>
                    <a:pt x="33223" y="26482"/>
                  </a:cubicBezTo>
                  <a:cubicBezTo>
                    <a:pt x="33400" y="26447"/>
                    <a:pt x="33575" y="26432"/>
                    <a:pt x="33747" y="26432"/>
                  </a:cubicBezTo>
                  <a:cubicBezTo>
                    <a:pt x="34342" y="26432"/>
                    <a:pt x="34907" y="26619"/>
                    <a:pt x="35458" y="26869"/>
                  </a:cubicBezTo>
                  <a:cubicBezTo>
                    <a:pt x="36056" y="27068"/>
                    <a:pt x="36666" y="27233"/>
                    <a:pt x="37253" y="27467"/>
                  </a:cubicBezTo>
                  <a:cubicBezTo>
                    <a:pt x="38032" y="27773"/>
                    <a:pt x="38814" y="28004"/>
                    <a:pt x="39617" y="28004"/>
                  </a:cubicBezTo>
                  <a:cubicBezTo>
                    <a:pt x="39999" y="28004"/>
                    <a:pt x="40385" y="27952"/>
                    <a:pt x="40779" y="27831"/>
                  </a:cubicBezTo>
                  <a:cubicBezTo>
                    <a:pt x="40855" y="27831"/>
                    <a:pt x="40919" y="27825"/>
                    <a:pt x="40984" y="27825"/>
                  </a:cubicBezTo>
                  <a:cubicBezTo>
                    <a:pt x="40955" y="27878"/>
                    <a:pt x="40937" y="27925"/>
                    <a:pt x="40908" y="27978"/>
                  </a:cubicBezTo>
                  <a:cubicBezTo>
                    <a:pt x="40233" y="28476"/>
                    <a:pt x="39453" y="28599"/>
                    <a:pt x="38655" y="28652"/>
                  </a:cubicBezTo>
                  <a:cubicBezTo>
                    <a:pt x="38561" y="28659"/>
                    <a:pt x="38467" y="28662"/>
                    <a:pt x="38374" y="28662"/>
                  </a:cubicBezTo>
                  <a:cubicBezTo>
                    <a:pt x="37378" y="28662"/>
                    <a:pt x="36447" y="28312"/>
                    <a:pt x="35481" y="28124"/>
                  </a:cubicBezTo>
                  <a:cubicBezTo>
                    <a:pt x="35352" y="28101"/>
                    <a:pt x="35235" y="28089"/>
                    <a:pt x="35117" y="28066"/>
                  </a:cubicBezTo>
                  <a:lnTo>
                    <a:pt x="35117" y="28066"/>
                  </a:lnTo>
                  <a:cubicBezTo>
                    <a:pt x="35135" y="28148"/>
                    <a:pt x="35158" y="28230"/>
                    <a:pt x="35188" y="28353"/>
                  </a:cubicBezTo>
                  <a:cubicBezTo>
                    <a:pt x="34508" y="28534"/>
                    <a:pt x="33831" y="28648"/>
                    <a:pt x="33150" y="28648"/>
                  </a:cubicBezTo>
                  <a:cubicBezTo>
                    <a:pt x="32614" y="28648"/>
                    <a:pt x="32076" y="28577"/>
                    <a:pt x="31533" y="28412"/>
                  </a:cubicBezTo>
                  <a:cubicBezTo>
                    <a:pt x="31504" y="28453"/>
                    <a:pt x="31468" y="28500"/>
                    <a:pt x="31439" y="28541"/>
                  </a:cubicBezTo>
                  <a:cubicBezTo>
                    <a:pt x="31023" y="28629"/>
                    <a:pt x="30594" y="28717"/>
                    <a:pt x="30172" y="28799"/>
                  </a:cubicBezTo>
                  <a:cubicBezTo>
                    <a:pt x="29621" y="28905"/>
                    <a:pt x="29075" y="28998"/>
                    <a:pt x="28529" y="29098"/>
                  </a:cubicBezTo>
                  <a:cubicBezTo>
                    <a:pt x="28371" y="29262"/>
                    <a:pt x="28218" y="29433"/>
                    <a:pt x="28066" y="29597"/>
                  </a:cubicBezTo>
                  <a:lnTo>
                    <a:pt x="27931" y="29532"/>
                  </a:lnTo>
                  <a:cubicBezTo>
                    <a:pt x="28019" y="29280"/>
                    <a:pt x="28101" y="29039"/>
                    <a:pt x="28183" y="28799"/>
                  </a:cubicBezTo>
                  <a:cubicBezTo>
                    <a:pt x="28394" y="28330"/>
                    <a:pt x="28617" y="27854"/>
                    <a:pt x="28829" y="27373"/>
                  </a:cubicBezTo>
                  <a:cubicBezTo>
                    <a:pt x="28893" y="27397"/>
                    <a:pt x="28952" y="27420"/>
                    <a:pt x="29010" y="27444"/>
                  </a:cubicBezTo>
                  <a:cubicBezTo>
                    <a:pt x="28893" y="27802"/>
                    <a:pt x="28782" y="28160"/>
                    <a:pt x="28676" y="28517"/>
                  </a:cubicBezTo>
                  <a:cubicBezTo>
                    <a:pt x="29151" y="28394"/>
                    <a:pt x="29632" y="28265"/>
                    <a:pt x="30072" y="28148"/>
                  </a:cubicBezTo>
                  <a:cubicBezTo>
                    <a:pt x="29946" y="28063"/>
                    <a:pt x="29893" y="28027"/>
                    <a:pt x="29778" y="28027"/>
                  </a:cubicBezTo>
                  <a:cubicBezTo>
                    <a:pt x="29695" y="28027"/>
                    <a:pt x="29579" y="28045"/>
                    <a:pt x="29380" y="28077"/>
                  </a:cubicBezTo>
                  <a:cubicBezTo>
                    <a:pt x="29057" y="27508"/>
                    <a:pt x="29087" y="26963"/>
                    <a:pt x="29503" y="26511"/>
                  </a:cubicBezTo>
                  <a:cubicBezTo>
                    <a:pt x="29849" y="26136"/>
                    <a:pt x="30231" y="25801"/>
                    <a:pt x="30594" y="25437"/>
                  </a:cubicBezTo>
                  <a:cubicBezTo>
                    <a:pt x="30659" y="25373"/>
                    <a:pt x="30735" y="25303"/>
                    <a:pt x="30800" y="25226"/>
                  </a:cubicBezTo>
                  <a:cubicBezTo>
                    <a:pt x="30847" y="25185"/>
                    <a:pt x="30894" y="25138"/>
                    <a:pt x="30940" y="25097"/>
                  </a:cubicBezTo>
                  <a:cubicBezTo>
                    <a:pt x="30964" y="25168"/>
                    <a:pt x="30993" y="25238"/>
                    <a:pt x="31023" y="25308"/>
                  </a:cubicBezTo>
                  <a:cubicBezTo>
                    <a:pt x="31650" y="24651"/>
                    <a:pt x="32290" y="23988"/>
                    <a:pt x="33000" y="23238"/>
                  </a:cubicBezTo>
                  <a:close/>
                  <a:moveTo>
                    <a:pt x="19501" y="31550"/>
                  </a:moveTo>
                  <a:cubicBezTo>
                    <a:pt x="19524" y="31644"/>
                    <a:pt x="19536" y="31732"/>
                    <a:pt x="19554" y="31826"/>
                  </a:cubicBezTo>
                  <a:cubicBezTo>
                    <a:pt x="19507" y="31844"/>
                    <a:pt x="19472" y="31850"/>
                    <a:pt x="19436" y="31867"/>
                  </a:cubicBezTo>
                  <a:cubicBezTo>
                    <a:pt x="19436" y="31762"/>
                    <a:pt x="19430" y="31668"/>
                    <a:pt x="19419" y="31556"/>
                  </a:cubicBezTo>
                  <a:cubicBezTo>
                    <a:pt x="19448" y="31556"/>
                    <a:pt x="19472" y="31550"/>
                    <a:pt x="19501" y="31550"/>
                  </a:cubicBezTo>
                  <a:close/>
                  <a:moveTo>
                    <a:pt x="26558" y="21818"/>
                  </a:moveTo>
                  <a:cubicBezTo>
                    <a:pt x="26693" y="22410"/>
                    <a:pt x="26828" y="22991"/>
                    <a:pt x="26957" y="23566"/>
                  </a:cubicBezTo>
                  <a:cubicBezTo>
                    <a:pt x="27016" y="23959"/>
                    <a:pt x="27069" y="24358"/>
                    <a:pt x="27121" y="24751"/>
                  </a:cubicBezTo>
                  <a:lnTo>
                    <a:pt x="27450" y="27104"/>
                  </a:lnTo>
                  <a:cubicBezTo>
                    <a:pt x="27456" y="27708"/>
                    <a:pt x="27450" y="28300"/>
                    <a:pt x="27479" y="28893"/>
                  </a:cubicBezTo>
                  <a:cubicBezTo>
                    <a:pt x="27497" y="29174"/>
                    <a:pt x="27573" y="29462"/>
                    <a:pt x="27620" y="29738"/>
                  </a:cubicBezTo>
                  <a:cubicBezTo>
                    <a:pt x="27708" y="29726"/>
                    <a:pt x="27802" y="29708"/>
                    <a:pt x="27890" y="29697"/>
                  </a:cubicBezTo>
                  <a:lnTo>
                    <a:pt x="27890" y="29697"/>
                  </a:lnTo>
                  <a:cubicBezTo>
                    <a:pt x="27884" y="29761"/>
                    <a:pt x="27866" y="29820"/>
                    <a:pt x="27861" y="29884"/>
                  </a:cubicBezTo>
                  <a:cubicBezTo>
                    <a:pt x="27737" y="29966"/>
                    <a:pt x="27614" y="30049"/>
                    <a:pt x="27485" y="30119"/>
                  </a:cubicBezTo>
                  <a:cubicBezTo>
                    <a:pt x="27479" y="30277"/>
                    <a:pt x="27473" y="30447"/>
                    <a:pt x="27468" y="30612"/>
                  </a:cubicBezTo>
                  <a:lnTo>
                    <a:pt x="27468" y="32823"/>
                  </a:lnTo>
                  <a:cubicBezTo>
                    <a:pt x="27409" y="32847"/>
                    <a:pt x="27356" y="32870"/>
                    <a:pt x="27303" y="32888"/>
                  </a:cubicBezTo>
                  <a:cubicBezTo>
                    <a:pt x="27104" y="32618"/>
                    <a:pt x="26898" y="32354"/>
                    <a:pt x="26705" y="32084"/>
                  </a:cubicBezTo>
                  <a:cubicBezTo>
                    <a:pt x="26359" y="31943"/>
                    <a:pt x="26013" y="31803"/>
                    <a:pt x="25590" y="31638"/>
                  </a:cubicBezTo>
                  <a:cubicBezTo>
                    <a:pt x="25649" y="31210"/>
                    <a:pt x="25696" y="30764"/>
                    <a:pt x="25755" y="30318"/>
                  </a:cubicBezTo>
                  <a:cubicBezTo>
                    <a:pt x="25755" y="30219"/>
                    <a:pt x="25766" y="30119"/>
                    <a:pt x="25766" y="30013"/>
                  </a:cubicBezTo>
                  <a:cubicBezTo>
                    <a:pt x="25766" y="29908"/>
                    <a:pt x="25772" y="29790"/>
                    <a:pt x="25778" y="29679"/>
                  </a:cubicBezTo>
                  <a:cubicBezTo>
                    <a:pt x="25796" y="29556"/>
                    <a:pt x="25801" y="29433"/>
                    <a:pt x="25813" y="29303"/>
                  </a:cubicBezTo>
                  <a:cubicBezTo>
                    <a:pt x="25813" y="29034"/>
                    <a:pt x="25796" y="28764"/>
                    <a:pt x="25831" y="28500"/>
                  </a:cubicBezTo>
                  <a:cubicBezTo>
                    <a:pt x="25931" y="27696"/>
                    <a:pt x="25843" y="26951"/>
                    <a:pt x="25356" y="26282"/>
                  </a:cubicBezTo>
                  <a:cubicBezTo>
                    <a:pt x="25285" y="26206"/>
                    <a:pt x="25326" y="26048"/>
                    <a:pt x="25309" y="25930"/>
                  </a:cubicBezTo>
                  <a:cubicBezTo>
                    <a:pt x="25889" y="25901"/>
                    <a:pt x="25925" y="25901"/>
                    <a:pt x="25884" y="25385"/>
                  </a:cubicBezTo>
                  <a:cubicBezTo>
                    <a:pt x="25796" y="24370"/>
                    <a:pt x="25655" y="23361"/>
                    <a:pt x="25532" y="22264"/>
                  </a:cubicBezTo>
                  <a:cubicBezTo>
                    <a:pt x="25766" y="22164"/>
                    <a:pt x="26107" y="22017"/>
                    <a:pt x="26558" y="21818"/>
                  </a:cubicBezTo>
                  <a:close/>
                  <a:moveTo>
                    <a:pt x="25410" y="32036"/>
                  </a:moveTo>
                  <a:cubicBezTo>
                    <a:pt x="25718" y="32036"/>
                    <a:pt x="26039" y="32139"/>
                    <a:pt x="26347" y="32354"/>
                  </a:cubicBezTo>
                  <a:cubicBezTo>
                    <a:pt x="26734" y="32794"/>
                    <a:pt x="27104" y="33234"/>
                    <a:pt x="27509" y="33715"/>
                  </a:cubicBezTo>
                  <a:cubicBezTo>
                    <a:pt x="26904" y="34231"/>
                    <a:pt x="26148" y="34484"/>
                    <a:pt x="26013" y="35475"/>
                  </a:cubicBezTo>
                  <a:cubicBezTo>
                    <a:pt x="25549" y="34730"/>
                    <a:pt x="24921" y="34624"/>
                    <a:pt x="24370" y="34372"/>
                  </a:cubicBezTo>
                  <a:cubicBezTo>
                    <a:pt x="24323" y="34343"/>
                    <a:pt x="24288" y="34319"/>
                    <a:pt x="24247" y="34290"/>
                  </a:cubicBezTo>
                  <a:cubicBezTo>
                    <a:pt x="24024" y="34278"/>
                    <a:pt x="23813" y="34261"/>
                    <a:pt x="23613" y="34249"/>
                  </a:cubicBezTo>
                  <a:cubicBezTo>
                    <a:pt x="23719" y="33903"/>
                    <a:pt x="23813" y="33568"/>
                    <a:pt x="23907" y="33228"/>
                  </a:cubicBezTo>
                  <a:cubicBezTo>
                    <a:pt x="24217" y="32458"/>
                    <a:pt x="24787" y="32036"/>
                    <a:pt x="25410" y="32036"/>
                  </a:cubicBezTo>
                  <a:close/>
                  <a:moveTo>
                    <a:pt x="19104" y="35468"/>
                  </a:moveTo>
                  <a:cubicBezTo>
                    <a:pt x="19448" y="35468"/>
                    <a:pt x="19669" y="35620"/>
                    <a:pt x="19859" y="35868"/>
                  </a:cubicBezTo>
                  <a:cubicBezTo>
                    <a:pt x="19888" y="35921"/>
                    <a:pt x="19912" y="35962"/>
                    <a:pt x="19941" y="36015"/>
                  </a:cubicBezTo>
                  <a:cubicBezTo>
                    <a:pt x="19882" y="36015"/>
                    <a:pt x="19829" y="36009"/>
                    <a:pt x="19771" y="36003"/>
                  </a:cubicBezTo>
                  <a:cubicBezTo>
                    <a:pt x="19477" y="35862"/>
                    <a:pt x="19178" y="35716"/>
                    <a:pt x="18762" y="35510"/>
                  </a:cubicBezTo>
                  <a:cubicBezTo>
                    <a:pt x="18888" y="35482"/>
                    <a:pt x="19002" y="35468"/>
                    <a:pt x="19104" y="35468"/>
                  </a:cubicBezTo>
                  <a:close/>
                  <a:moveTo>
                    <a:pt x="13347" y="19888"/>
                  </a:moveTo>
                  <a:lnTo>
                    <a:pt x="13347" y="19888"/>
                  </a:lnTo>
                  <a:cubicBezTo>
                    <a:pt x="13846" y="20181"/>
                    <a:pt x="14297" y="20410"/>
                    <a:pt x="14714" y="20697"/>
                  </a:cubicBezTo>
                  <a:cubicBezTo>
                    <a:pt x="14860" y="20791"/>
                    <a:pt x="14972" y="21002"/>
                    <a:pt x="15001" y="21178"/>
                  </a:cubicBezTo>
                  <a:cubicBezTo>
                    <a:pt x="15107" y="21953"/>
                    <a:pt x="15283" y="22721"/>
                    <a:pt x="15013" y="23496"/>
                  </a:cubicBezTo>
                  <a:cubicBezTo>
                    <a:pt x="14866" y="23930"/>
                    <a:pt x="14843" y="24382"/>
                    <a:pt x="14919" y="24839"/>
                  </a:cubicBezTo>
                  <a:cubicBezTo>
                    <a:pt x="15160" y="23947"/>
                    <a:pt x="15353" y="23050"/>
                    <a:pt x="15336" y="22117"/>
                  </a:cubicBezTo>
                  <a:cubicBezTo>
                    <a:pt x="15312" y="21865"/>
                    <a:pt x="15300" y="21595"/>
                    <a:pt x="15277" y="21319"/>
                  </a:cubicBezTo>
                  <a:lnTo>
                    <a:pt x="15277" y="21319"/>
                  </a:lnTo>
                  <a:cubicBezTo>
                    <a:pt x="16497" y="21701"/>
                    <a:pt x="16943" y="22604"/>
                    <a:pt x="16679" y="23760"/>
                  </a:cubicBezTo>
                  <a:cubicBezTo>
                    <a:pt x="16749" y="24763"/>
                    <a:pt x="16351" y="25684"/>
                    <a:pt x="16180" y="26634"/>
                  </a:cubicBezTo>
                  <a:cubicBezTo>
                    <a:pt x="15952" y="27872"/>
                    <a:pt x="15987" y="29075"/>
                    <a:pt x="16304" y="30289"/>
                  </a:cubicBezTo>
                  <a:cubicBezTo>
                    <a:pt x="16356" y="30477"/>
                    <a:pt x="16374" y="30670"/>
                    <a:pt x="16403" y="30858"/>
                  </a:cubicBezTo>
                  <a:cubicBezTo>
                    <a:pt x="16568" y="30934"/>
                    <a:pt x="16749" y="31005"/>
                    <a:pt x="16568" y="31316"/>
                  </a:cubicBezTo>
                  <a:cubicBezTo>
                    <a:pt x="16474" y="31157"/>
                    <a:pt x="16415" y="31040"/>
                    <a:pt x="16345" y="30934"/>
                  </a:cubicBezTo>
                  <a:cubicBezTo>
                    <a:pt x="16004" y="30535"/>
                    <a:pt x="15664" y="30148"/>
                    <a:pt x="15318" y="29749"/>
                  </a:cubicBezTo>
                  <a:lnTo>
                    <a:pt x="15318" y="29749"/>
                  </a:lnTo>
                  <a:cubicBezTo>
                    <a:pt x="15318" y="29855"/>
                    <a:pt x="15289" y="29972"/>
                    <a:pt x="15336" y="30054"/>
                  </a:cubicBezTo>
                  <a:cubicBezTo>
                    <a:pt x="15453" y="30260"/>
                    <a:pt x="15594" y="30447"/>
                    <a:pt x="15723" y="30647"/>
                  </a:cubicBezTo>
                  <a:cubicBezTo>
                    <a:pt x="15952" y="30964"/>
                    <a:pt x="16186" y="31286"/>
                    <a:pt x="16415" y="31597"/>
                  </a:cubicBezTo>
                  <a:cubicBezTo>
                    <a:pt x="16421" y="31656"/>
                    <a:pt x="16439" y="31715"/>
                    <a:pt x="16450" y="31773"/>
                  </a:cubicBezTo>
                  <a:lnTo>
                    <a:pt x="16298" y="31709"/>
                  </a:lnTo>
                  <a:cubicBezTo>
                    <a:pt x="15336" y="31351"/>
                    <a:pt x="14374" y="30981"/>
                    <a:pt x="13411" y="30623"/>
                  </a:cubicBezTo>
                  <a:lnTo>
                    <a:pt x="11939" y="30336"/>
                  </a:lnTo>
                  <a:lnTo>
                    <a:pt x="11939" y="30336"/>
                  </a:lnTo>
                  <a:cubicBezTo>
                    <a:pt x="12144" y="30717"/>
                    <a:pt x="12555" y="30676"/>
                    <a:pt x="12883" y="30788"/>
                  </a:cubicBezTo>
                  <a:cubicBezTo>
                    <a:pt x="13159" y="30876"/>
                    <a:pt x="13435" y="30940"/>
                    <a:pt x="13717" y="31022"/>
                  </a:cubicBezTo>
                  <a:cubicBezTo>
                    <a:pt x="14450" y="31263"/>
                    <a:pt x="15177" y="31533"/>
                    <a:pt x="15922" y="31738"/>
                  </a:cubicBezTo>
                  <a:cubicBezTo>
                    <a:pt x="16444" y="31885"/>
                    <a:pt x="16879" y="32137"/>
                    <a:pt x="17219" y="32553"/>
                  </a:cubicBezTo>
                  <a:cubicBezTo>
                    <a:pt x="17195" y="32407"/>
                    <a:pt x="17219" y="32237"/>
                    <a:pt x="17154" y="32108"/>
                  </a:cubicBezTo>
                  <a:cubicBezTo>
                    <a:pt x="16579" y="30911"/>
                    <a:pt x="16356" y="29626"/>
                    <a:pt x="16210" y="28324"/>
                  </a:cubicBezTo>
                  <a:cubicBezTo>
                    <a:pt x="16180" y="28077"/>
                    <a:pt x="16216" y="27831"/>
                    <a:pt x="16257" y="27596"/>
                  </a:cubicBezTo>
                  <a:cubicBezTo>
                    <a:pt x="16444" y="26599"/>
                    <a:pt x="16638" y="25602"/>
                    <a:pt x="16837" y="24604"/>
                  </a:cubicBezTo>
                  <a:lnTo>
                    <a:pt x="16837" y="23238"/>
                  </a:lnTo>
                  <a:cubicBezTo>
                    <a:pt x="17295" y="23807"/>
                    <a:pt x="17313" y="24428"/>
                    <a:pt x="17236" y="25068"/>
                  </a:cubicBezTo>
                  <a:cubicBezTo>
                    <a:pt x="17319" y="26300"/>
                    <a:pt x="17365" y="27532"/>
                    <a:pt x="17624" y="28752"/>
                  </a:cubicBezTo>
                  <a:cubicBezTo>
                    <a:pt x="17770" y="29456"/>
                    <a:pt x="17741" y="30201"/>
                    <a:pt x="17782" y="30923"/>
                  </a:cubicBezTo>
                  <a:cubicBezTo>
                    <a:pt x="17805" y="31239"/>
                    <a:pt x="17800" y="31556"/>
                    <a:pt x="17841" y="31873"/>
                  </a:cubicBezTo>
                  <a:cubicBezTo>
                    <a:pt x="17870" y="32108"/>
                    <a:pt x="17911" y="32360"/>
                    <a:pt x="18210" y="32436"/>
                  </a:cubicBezTo>
                  <a:cubicBezTo>
                    <a:pt x="17923" y="31521"/>
                    <a:pt x="17970" y="30594"/>
                    <a:pt x="18128" y="29603"/>
                  </a:cubicBezTo>
                  <a:lnTo>
                    <a:pt x="18128" y="29603"/>
                  </a:lnTo>
                  <a:cubicBezTo>
                    <a:pt x="18691" y="30013"/>
                    <a:pt x="19143" y="30477"/>
                    <a:pt x="19266" y="31110"/>
                  </a:cubicBezTo>
                  <a:cubicBezTo>
                    <a:pt x="19354" y="31568"/>
                    <a:pt x="19254" y="32072"/>
                    <a:pt x="19231" y="32553"/>
                  </a:cubicBezTo>
                  <a:cubicBezTo>
                    <a:pt x="19213" y="32841"/>
                    <a:pt x="19190" y="33123"/>
                    <a:pt x="19319" y="33433"/>
                  </a:cubicBezTo>
                  <a:cubicBezTo>
                    <a:pt x="19378" y="32993"/>
                    <a:pt x="19442" y="32559"/>
                    <a:pt x="19507" y="32119"/>
                  </a:cubicBezTo>
                  <a:cubicBezTo>
                    <a:pt x="19536" y="32131"/>
                    <a:pt x="19571" y="32131"/>
                    <a:pt x="19601" y="32137"/>
                  </a:cubicBezTo>
                  <a:cubicBezTo>
                    <a:pt x="19888" y="33439"/>
                    <a:pt x="20170" y="34736"/>
                    <a:pt x="20451" y="36044"/>
                  </a:cubicBezTo>
                  <a:cubicBezTo>
                    <a:pt x="20481" y="36126"/>
                    <a:pt x="20522" y="36202"/>
                    <a:pt x="20551" y="36285"/>
                  </a:cubicBezTo>
                  <a:lnTo>
                    <a:pt x="20445" y="36185"/>
                  </a:lnTo>
                  <a:cubicBezTo>
                    <a:pt x="20205" y="35745"/>
                    <a:pt x="19958" y="35311"/>
                    <a:pt x="19736" y="34865"/>
                  </a:cubicBezTo>
                  <a:cubicBezTo>
                    <a:pt x="19589" y="34572"/>
                    <a:pt x="19495" y="34237"/>
                    <a:pt x="19319" y="33762"/>
                  </a:cubicBezTo>
                  <a:cubicBezTo>
                    <a:pt x="19296" y="34085"/>
                    <a:pt x="19284" y="34237"/>
                    <a:pt x="19266" y="34437"/>
                  </a:cubicBezTo>
                  <a:lnTo>
                    <a:pt x="18680" y="34143"/>
                  </a:lnTo>
                  <a:lnTo>
                    <a:pt x="19342" y="35111"/>
                  </a:lnTo>
                  <a:cubicBezTo>
                    <a:pt x="19354" y="35164"/>
                    <a:pt x="19372" y="35223"/>
                    <a:pt x="19384" y="35276"/>
                  </a:cubicBezTo>
                  <a:cubicBezTo>
                    <a:pt x="19325" y="35258"/>
                    <a:pt x="19266" y="35252"/>
                    <a:pt x="19208" y="35234"/>
                  </a:cubicBezTo>
                  <a:cubicBezTo>
                    <a:pt x="18820" y="35164"/>
                    <a:pt x="18439" y="35076"/>
                    <a:pt x="18058" y="35017"/>
                  </a:cubicBezTo>
                  <a:cubicBezTo>
                    <a:pt x="17500" y="34929"/>
                    <a:pt x="16967" y="34806"/>
                    <a:pt x="16474" y="34495"/>
                  </a:cubicBezTo>
                  <a:cubicBezTo>
                    <a:pt x="16157" y="34296"/>
                    <a:pt x="15735" y="34278"/>
                    <a:pt x="15418" y="34073"/>
                  </a:cubicBezTo>
                  <a:cubicBezTo>
                    <a:pt x="14972" y="33780"/>
                    <a:pt x="14579" y="33404"/>
                    <a:pt x="14162" y="33064"/>
                  </a:cubicBezTo>
                  <a:cubicBezTo>
                    <a:pt x="14121" y="32970"/>
                    <a:pt x="14074" y="32882"/>
                    <a:pt x="14033" y="32788"/>
                  </a:cubicBezTo>
                  <a:lnTo>
                    <a:pt x="14033" y="32788"/>
                  </a:lnTo>
                  <a:cubicBezTo>
                    <a:pt x="14121" y="32841"/>
                    <a:pt x="14198" y="32900"/>
                    <a:pt x="14286" y="32952"/>
                  </a:cubicBezTo>
                  <a:cubicBezTo>
                    <a:pt x="14451" y="32942"/>
                    <a:pt x="14616" y="32936"/>
                    <a:pt x="14781" y="32936"/>
                  </a:cubicBezTo>
                  <a:cubicBezTo>
                    <a:pt x="15507" y="32936"/>
                    <a:pt x="16221" y="33042"/>
                    <a:pt x="16920" y="33257"/>
                  </a:cubicBezTo>
                  <a:cubicBezTo>
                    <a:pt x="16666" y="32865"/>
                    <a:pt x="16267" y="32791"/>
                    <a:pt x="15875" y="32791"/>
                  </a:cubicBezTo>
                  <a:cubicBezTo>
                    <a:pt x="15822" y="32791"/>
                    <a:pt x="15769" y="32792"/>
                    <a:pt x="15717" y="32794"/>
                  </a:cubicBezTo>
                  <a:cubicBezTo>
                    <a:pt x="15673" y="32796"/>
                    <a:pt x="15629" y="32797"/>
                    <a:pt x="15585" y="32797"/>
                  </a:cubicBezTo>
                  <a:cubicBezTo>
                    <a:pt x="14590" y="32797"/>
                    <a:pt x="13773" y="32296"/>
                    <a:pt x="12907" y="31914"/>
                  </a:cubicBezTo>
                  <a:cubicBezTo>
                    <a:pt x="12807" y="31873"/>
                    <a:pt x="12731" y="31750"/>
                    <a:pt x="12655" y="31662"/>
                  </a:cubicBezTo>
                  <a:cubicBezTo>
                    <a:pt x="11962" y="31169"/>
                    <a:pt x="11282" y="30676"/>
                    <a:pt x="10601" y="30183"/>
                  </a:cubicBezTo>
                  <a:cubicBezTo>
                    <a:pt x="10484" y="30107"/>
                    <a:pt x="10373" y="30019"/>
                    <a:pt x="10261" y="29937"/>
                  </a:cubicBezTo>
                  <a:cubicBezTo>
                    <a:pt x="10220" y="29878"/>
                    <a:pt x="10167" y="29826"/>
                    <a:pt x="10120" y="29767"/>
                  </a:cubicBezTo>
                  <a:lnTo>
                    <a:pt x="10120" y="29767"/>
                  </a:lnTo>
                  <a:cubicBezTo>
                    <a:pt x="10191" y="29802"/>
                    <a:pt x="10261" y="29831"/>
                    <a:pt x="10326" y="29861"/>
                  </a:cubicBezTo>
                  <a:cubicBezTo>
                    <a:pt x="10425" y="29890"/>
                    <a:pt x="10519" y="29919"/>
                    <a:pt x="10637" y="29949"/>
                  </a:cubicBezTo>
                  <a:cubicBezTo>
                    <a:pt x="10993" y="30000"/>
                    <a:pt x="11254" y="30339"/>
                    <a:pt x="11628" y="30339"/>
                  </a:cubicBezTo>
                  <a:cubicBezTo>
                    <a:pt x="11678" y="30339"/>
                    <a:pt x="11731" y="30332"/>
                    <a:pt x="11786" y="30318"/>
                  </a:cubicBezTo>
                  <a:cubicBezTo>
                    <a:pt x="11405" y="29914"/>
                    <a:pt x="10906" y="29726"/>
                    <a:pt x="10379" y="29638"/>
                  </a:cubicBezTo>
                  <a:cubicBezTo>
                    <a:pt x="9780" y="29532"/>
                    <a:pt x="9293" y="29262"/>
                    <a:pt x="8883" y="28822"/>
                  </a:cubicBezTo>
                  <a:cubicBezTo>
                    <a:pt x="8560" y="28476"/>
                    <a:pt x="8231" y="28142"/>
                    <a:pt x="7832" y="27720"/>
                  </a:cubicBezTo>
                  <a:lnTo>
                    <a:pt x="7832" y="27720"/>
                  </a:lnTo>
                  <a:cubicBezTo>
                    <a:pt x="8349" y="27884"/>
                    <a:pt x="8771" y="28066"/>
                    <a:pt x="9211" y="28148"/>
                  </a:cubicBezTo>
                  <a:cubicBezTo>
                    <a:pt x="10144" y="28318"/>
                    <a:pt x="11082" y="28447"/>
                    <a:pt x="12021" y="28553"/>
                  </a:cubicBezTo>
                  <a:cubicBezTo>
                    <a:pt x="13101" y="28670"/>
                    <a:pt x="14127" y="28916"/>
                    <a:pt x="15001" y="29609"/>
                  </a:cubicBezTo>
                  <a:cubicBezTo>
                    <a:pt x="15012" y="29618"/>
                    <a:pt x="15029" y="29621"/>
                    <a:pt x="15048" y="29621"/>
                  </a:cubicBezTo>
                  <a:cubicBezTo>
                    <a:pt x="15089" y="29621"/>
                    <a:pt x="15143" y="29605"/>
                    <a:pt x="15183" y="29597"/>
                  </a:cubicBezTo>
                  <a:cubicBezTo>
                    <a:pt x="15089" y="29127"/>
                    <a:pt x="14948" y="28658"/>
                    <a:pt x="14902" y="28183"/>
                  </a:cubicBezTo>
                  <a:cubicBezTo>
                    <a:pt x="14843" y="27561"/>
                    <a:pt x="14690" y="26928"/>
                    <a:pt x="14855" y="26300"/>
                  </a:cubicBezTo>
                  <a:cubicBezTo>
                    <a:pt x="14872" y="26206"/>
                    <a:pt x="14825" y="26077"/>
                    <a:pt x="14726" y="25977"/>
                  </a:cubicBezTo>
                  <a:cubicBezTo>
                    <a:pt x="14444" y="26910"/>
                    <a:pt x="14597" y="27849"/>
                    <a:pt x="14708" y="28793"/>
                  </a:cubicBezTo>
                  <a:cubicBezTo>
                    <a:pt x="13904" y="28072"/>
                    <a:pt x="13341" y="27291"/>
                    <a:pt x="13230" y="26159"/>
                  </a:cubicBezTo>
                  <a:cubicBezTo>
                    <a:pt x="13083" y="24593"/>
                    <a:pt x="13253" y="23044"/>
                    <a:pt x="13341" y="21489"/>
                  </a:cubicBezTo>
                  <a:cubicBezTo>
                    <a:pt x="13370" y="20991"/>
                    <a:pt x="13347" y="20486"/>
                    <a:pt x="13347" y="19888"/>
                  </a:cubicBezTo>
                  <a:close/>
                  <a:moveTo>
                    <a:pt x="16532" y="21583"/>
                  </a:moveTo>
                  <a:cubicBezTo>
                    <a:pt x="17336" y="21794"/>
                    <a:pt x="18087" y="22000"/>
                    <a:pt x="18732" y="22428"/>
                  </a:cubicBezTo>
                  <a:cubicBezTo>
                    <a:pt x="19706" y="23050"/>
                    <a:pt x="20727" y="23531"/>
                    <a:pt x="21871" y="23736"/>
                  </a:cubicBezTo>
                  <a:cubicBezTo>
                    <a:pt x="22059" y="23777"/>
                    <a:pt x="22252" y="23842"/>
                    <a:pt x="22434" y="23900"/>
                  </a:cubicBezTo>
                  <a:cubicBezTo>
                    <a:pt x="23525" y="24247"/>
                    <a:pt x="24329" y="24874"/>
                    <a:pt x="24869" y="25948"/>
                  </a:cubicBezTo>
                  <a:cubicBezTo>
                    <a:pt x="25473" y="27133"/>
                    <a:pt x="25608" y="28330"/>
                    <a:pt x="25455" y="29614"/>
                  </a:cubicBezTo>
                  <a:cubicBezTo>
                    <a:pt x="25391" y="30142"/>
                    <a:pt x="25385" y="30682"/>
                    <a:pt x="25373" y="31222"/>
                  </a:cubicBezTo>
                  <a:cubicBezTo>
                    <a:pt x="25367" y="31498"/>
                    <a:pt x="25285" y="31662"/>
                    <a:pt x="25009" y="31767"/>
                  </a:cubicBezTo>
                  <a:cubicBezTo>
                    <a:pt x="23742" y="32278"/>
                    <a:pt x="23449" y="32753"/>
                    <a:pt x="23467" y="34202"/>
                  </a:cubicBezTo>
                  <a:cubicBezTo>
                    <a:pt x="22199" y="34337"/>
                    <a:pt x="21402" y="35094"/>
                    <a:pt x="20991" y="36431"/>
                  </a:cubicBezTo>
                  <a:cubicBezTo>
                    <a:pt x="20522" y="35446"/>
                    <a:pt x="20234" y="34566"/>
                    <a:pt x="20146" y="33615"/>
                  </a:cubicBezTo>
                  <a:cubicBezTo>
                    <a:pt x="20076" y="32765"/>
                    <a:pt x="20029" y="31908"/>
                    <a:pt x="19618" y="31134"/>
                  </a:cubicBezTo>
                  <a:cubicBezTo>
                    <a:pt x="19407" y="30729"/>
                    <a:pt x="19202" y="30289"/>
                    <a:pt x="18891" y="29961"/>
                  </a:cubicBezTo>
                  <a:cubicBezTo>
                    <a:pt x="18087" y="29086"/>
                    <a:pt x="17770" y="28036"/>
                    <a:pt x="17682" y="26892"/>
                  </a:cubicBezTo>
                  <a:cubicBezTo>
                    <a:pt x="17618" y="26048"/>
                    <a:pt x="17583" y="25191"/>
                    <a:pt x="17553" y="24340"/>
                  </a:cubicBezTo>
                  <a:cubicBezTo>
                    <a:pt x="17512" y="23408"/>
                    <a:pt x="17260" y="22569"/>
                    <a:pt x="16615" y="21871"/>
                  </a:cubicBezTo>
                  <a:cubicBezTo>
                    <a:pt x="16568" y="21824"/>
                    <a:pt x="16574" y="21747"/>
                    <a:pt x="16532" y="21583"/>
                  </a:cubicBezTo>
                  <a:close/>
                  <a:moveTo>
                    <a:pt x="20838" y="36625"/>
                  </a:moveTo>
                  <a:cubicBezTo>
                    <a:pt x="20897" y="36725"/>
                    <a:pt x="20962" y="36830"/>
                    <a:pt x="21026" y="36942"/>
                  </a:cubicBezTo>
                  <a:lnTo>
                    <a:pt x="20944" y="37018"/>
                  </a:lnTo>
                  <a:cubicBezTo>
                    <a:pt x="20897" y="36977"/>
                    <a:pt x="20827" y="36942"/>
                    <a:pt x="20797" y="36883"/>
                  </a:cubicBezTo>
                  <a:cubicBezTo>
                    <a:pt x="20762" y="36813"/>
                    <a:pt x="20768" y="36736"/>
                    <a:pt x="20756" y="36654"/>
                  </a:cubicBezTo>
                  <a:cubicBezTo>
                    <a:pt x="20780" y="36648"/>
                    <a:pt x="20809" y="36631"/>
                    <a:pt x="20838" y="36625"/>
                  </a:cubicBezTo>
                  <a:close/>
                  <a:moveTo>
                    <a:pt x="32810" y="33706"/>
                  </a:moveTo>
                  <a:cubicBezTo>
                    <a:pt x="33704" y="33706"/>
                    <a:pt x="34273" y="34252"/>
                    <a:pt x="34196" y="35158"/>
                  </a:cubicBezTo>
                  <a:cubicBezTo>
                    <a:pt x="34103" y="36273"/>
                    <a:pt x="33756" y="37282"/>
                    <a:pt x="32753" y="37945"/>
                  </a:cubicBezTo>
                  <a:cubicBezTo>
                    <a:pt x="32412" y="38280"/>
                    <a:pt x="32036" y="38531"/>
                    <a:pt x="31538" y="38531"/>
                  </a:cubicBezTo>
                  <a:cubicBezTo>
                    <a:pt x="31496" y="38531"/>
                    <a:pt x="31453" y="38529"/>
                    <a:pt x="31410" y="38526"/>
                  </a:cubicBezTo>
                  <a:cubicBezTo>
                    <a:pt x="31961" y="36895"/>
                    <a:pt x="31926" y="36713"/>
                    <a:pt x="30729" y="35017"/>
                  </a:cubicBezTo>
                  <a:cubicBezTo>
                    <a:pt x="31017" y="34114"/>
                    <a:pt x="31762" y="33844"/>
                    <a:pt x="32607" y="33715"/>
                  </a:cubicBezTo>
                  <a:cubicBezTo>
                    <a:pt x="32676" y="33709"/>
                    <a:pt x="32744" y="33706"/>
                    <a:pt x="32810" y="33706"/>
                  </a:cubicBezTo>
                  <a:close/>
                  <a:moveTo>
                    <a:pt x="28056" y="34142"/>
                  </a:moveTo>
                  <a:cubicBezTo>
                    <a:pt x="28203" y="34142"/>
                    <a:pt x="28350" y="34159"/>
                    <a:pt x="28494" y="34196"/>
                  </a:cubicBezTo>
                  <a:cubicBezTo>
                    <a:pt x="29040" y="34343"/>
                    <a:pt x="29550" y="34554"/>
                    <a:pt x="29943" y="34982"/>
                  </a:cubicBezTo>
                  <a:cubicBezTo>
                    <a:pt x="30195" y="35193"/>
                    <a:pt x="30442" y="35399"/>
                    <a:pt x="30694" y="35604"/>
                  </a:cubicBezTo>
                  <a:cubicBezTo>
                    <a:pt x="30929" y="36021"/>
                    <a:pt x="31193" y="36425"/>
                    <a:pt x="31386" y="36859"/>
                  </a:cubicBezTo>
                  <a:cubicBezTo>
                    <a:pt x="31562" y="37241"/>
                    <a:pt x="31486" y="37651"/>
                    <a:pt x="31240" y="37968"/>
                  </a:cubicBezTo>
                  <a:cubicBezTo>
                    <a:pt x="30594" y="38819"/>
                    <a:pt x="29832" y="39505"/>
                    <a:pt x="28711" y="39640"/>
                  </a:cubicBezTo>
                  <a:cubicBezTo>
                    <a:pt x="28705" y="39641"/>
                    <a:pt x="28698" y="39641"/>
                    <a:pt x="28692" y="39641"/>
                  </a:cubicBezTo>
                  <a:cubicBezTo>
                    <a:pt x="28585" y="39641"/>
                    <a:pt x="28470" y="39598"/>
                    <a:pt x="28359" y="39587"/>
                  </a:cubicBezTo>
                  <a:cubicBezTo>
                    <a:pt x="27708" y="39447"/>
                    <a:pt x="27057" y="39294"/>
                    <a:pt x="26711" y="38619"/>
                  </a:cubicBezTo>
                  <a:cubicBezTo>
                    <a:pt x="26676" y="38531"/>
                    <a:pt x="26593" y="38438"/>
                    <a:pt x="26605" y="38355"/>
                  </a:cubicBezTo>
                  <a:cubicBezTo>
                    <a:pt x="26734" y="37511"/>
                    <a:pt x="26476" y="36713"/>
                    <a:pt x="26253" y="35927"/>
                  </a:cubicBezTo>
                  <a:cubicBezTo>
                    <a:pt x="26177" y="35633"/>
                    <a:pt x="26236" y="35416"/>
                    <a:pt x="26353" y="35182"/>
                  </a:cubicBezTo>
                  <a:cubicBezTo>
                    <a:pt x="26668" y="34542"/>
                    <a:pt x="27356" y="34142"/>
                    <a:pt x="28056" y="34142"/>
                  </a:cubicBezTo>
                  <a:close/>
                  <a:moveTo>
                    <a:pt x="43694" y="38743"/>
                  </a:moveTo>
                  <a:cubicBezTo>
                    <a:pt x="43680" y="39067"/>
                    <a:pt x="43664" y="39362"/>
                    <a:pt x="43647" y="39652"/>
                  </a:cubicBezTo>
                  <a:cubicBezTo>
                    <a:pt x="43765" y="39359"/>
                    <a:pt x="43817" y="39042"/>
                    <a:pt x="43712" y="38790"/>
                  </a:cubicBezTo>
                  <a:cubicBezTo>
                    <a:pt x="43705" y="38774"/>
                    <a:pt x="43700" y="38758"/>
                    <a:pt x="43694" y="38743"/>
                  </a:cubicBezTo>
                  <a:close/>
                  <a:moveTo>
                    <a:pt x="23501" y="34551"/>
                  </a:moveTo>
                  <a:cubicBezTo>
                    <a:pt x="24452" y="34551"/>
                    <a:pt x="25554" y="35093"/>
                    <a:pt x="25860" y="35856"/>
                  </a:cubicBezTo>
                  <a:cubicBezTo>
                    <a:pt x="26218" y="36754"/>
                    <a:pt x="26412" y="37681"/>
                    <a:pt x="26165" y="38643"/>
                  </a:cubicBezTo>
                  <a:cubicBezTo>
                    <a:pt x="25917" y="39612"/>
                    <a:pt x="25016" y="40443"/>
                    <a:pt x="23993" y="40443"/>
                  </a:cubicBezTo>
                  <a:cubicBezTo>
                    <a:pt x="23491" y="40443"/>
                    <a:pt x="22961" y="40244"/>
                    <a:pt x="22463" y="39763"/>
                  </a:cubicBezTo>
                  <a:cubicBezTo>
                    <a:pt x="21695" y="39024"/>
                    <a:pt x="21355" y="38132"/>
                    <a:pt x="21314" y="37100"/>
                  </a:cubicBezTo>
                  <a:cubicBezTo>
                    <a:pt x="21284" y="35897"/>
                    <a:pt x="21718" y="35211"/>
                    <a:pt x="22663" y="34730"/>
                  </a:cubicBezTo>
                  <a:cubicBezTo>
                    <a:pt x="22906" y="34607"/>
                    <a:pt x="23196" y="34551"/>
                    <a:pt x="23501" y="34551"/>
                  </a:cubicBezTo>
                  <a:close/>
                  <a:moveTo>
                    <a:pt x="17207" y="41846"/>
                  </a:moveTo>
                  <a:lnTo>
                    <a:pt x="17195" y="41858"/>
                  </a:lnTo>
                  <a:cubicBezTo>
                    <a:pt x="17199" y="41860"/>
                    <a:pt x="17203" y="41863"/>
                    <a:pt x="17207" y="41865"/>
                  </a:cubicBezTo>
                  <a:lnTo>
                    <a:pt x="17207" y="41865"/>
                  </a:lnTo>
                  <a:cubicBezTo>
                    <a:pt x="17207" y="41859"/>
                    <a:pt x="17207" y="41852"/>
                    <a:pt x="17207" y="41846"/>
                  </a:cubicBezTo>
                  <a:close/>
                  <a:moveTo>
                    <a:pt x="20726" y="37294"/>
                  </a:moveTo>
                  <a:cubicBezTo>
                    <a:pt x="20806" y="37294"/>
                    <a:pt x="20886" y="37298"/>
                    <a:pt x="20967" y="37305"/>
                  </a:cubicBezTo>
                  <a:cubicBezTo>
                    <a:pt x="21114" y="38561"/>
                    <a:pt x="21560" y="39687"/>
                    <a:pt x="22657" y="40444"/>
                  </a:cubicBezTo>
                  <a:cubicBezTo>
                    <a:pt x="22452" y="40972"/>
                    <a:pt x="22270" y="41435"/>
                    <a:pt x="22082" y="41916"/>
                  </a:cubicBezTo>
                  <a:cubicBezTo>
                    <a:pt x="21402" y="41781"/>
                    <a:pt x="20756" y="41799"/>
                    <a:pt x="20240" y="41359"/>
                  </a:cubicBezTo>
                  <a:cubicBezTo>
                    <a:pt x="20181" y="41330"/>
                    <a:pt x="20117" y="41295"/>
                    <a:pt x="20058" y="41265"/>
                  </a:cubicBezTo>
                  <a:cubicBezTo>
                    <a:pt x="19876" y="41107"/>
                    <a:pt x="19683" y="40943"/>
                    <a:pt x="19501" y="40784"/>
                  </a:cubicBezTo>
                  <a:cubicBezTo>
                    <a:pt x="19020" y="40262"/>
                    <a:pt x="18709" y="39646"/>
                    <a:pt x="18756" y="38942"/>
                  </a:cubicBezTo>
                  <a:cubicBezTo>
                    <a:pt x="18816" y="37971"/>
                    <a:pt x="19668" y="37294"/>
                    <a:pt x="20726" y="37294"/>
                  </a:cubicBezTo>
                  <a:close/>
                  <a:moveTo>
                    <a:pt x="26470" y="39100"/>
                  </a:moveTo>
                  <a:lnTo>
                    <a:pt x="26470" y="39100"/>
                  </a:lnTo>
                  <a:cubicBezTo>
                    <a:pt x="26828" y="39323"/>
                    <a:pt x="27221" y="39511"/>
                    <a:pt x="27544" y="39787"/>
                  </a:cubicBezTo>
                  <a:cubicBezTo>
                    <a:pt x="27762" y="39966"/>
                    <a:pt x="27981" y="40014"/>
                    <a:pt x="28221" y="40014"/>
                  </a:cubicBezTo>
                  <a:cubicBezTo>
                    <a:pt x="28264" y="40014"/>
                    <a:pt x="28308" y="40012"/>
                    <a:pt x="28353" y="40010"/>
                  </a:cubicBezTo>
                  <a:cubicBezTo>
                    <a:pt x="28969" y="39857"/>
                    <a:pt x="29579" y="39705"/>
                    <a:pt x="30207" y="39558"/>
                  </a:cubicBezTo>
                  <a:lnTo>
                    <a:pt x="30207" y="39558"/>
                  </a:lnTo>
                  <a:cubicBezTo>
                    <a:pt x="31388" y="41323"/>
                    <a:pt x="30090" y="42603"/>
                    <a:pt x="28697" y="42603"/>
                  </a:cubicBezTo>
                  <a:cubicBezTo>
                    <a:pt x="28679" y="42603"/>
                    <a:pt x="28660" y="42603"/>
                    <a:pt x="28641" y="42603"/>
                  </a:cubicBezTo>
                  <a:cubicBezTo>
                    <a:pt x="27808" y="42603"/>
                    <a:pt x="27585" y="42397"/>
                    <a:pt x="27297" y="41682"/>
                  </a:cubicBezTo>
                  <a:cubicBezTo>
                    <a:pt x="27121" y="41242"/>
                    <a:pt x="26869" y="40802"/>
                    <a:pt x="26558" y="40450"/>
                  </a:cubicBezTo>
                  <a:cubicBezTo>
                    <a:pt x="26019" y="39857"/>
                    <a:pt x="25989" y="39892"/>
                    <a:pt x="26470" y="39100"/>
                  </a:cubicBezTo>
                  <a:close/>
                  <a:moveTo>
                    <a:pt x="25710" y="40347"/>
                  </a:moveTo>
                  <a:cubicBezTo>
                    <a:pt x="25933" y="40347"/>
                    <a:pt x="26127" y="40455"/>
                    <a:pt x="26347" y="40702"/>
                  </a:cubicBezTo>
                  <a:cubicBezTo>
                    <a:pt x="26593" y="40972"/>
                    <a:pt x="26758" y="41300"/>
                    <a:pt x="26963" y="41605"/>
                  </a:cubicBezTo>
                  <a:cubicBezTo>
                    <a:pt x="26957" y="42057"/>
                    <a:pt x="27057" y="42550"/>
                    <a:pt x="26922" y="42966"/>
                  </a:cubicBezTo>
                  <a:cubicBezTo>
                    <a:pt x="26658" y="43817"/>
                    <a:pt x="25925" y="44193"/>
                    <a:pt x="25109" y="44374"/>
                  </a:cubicBezTo>
                  <a:cubicBezTo>
                    <a:pt x="24974" y="44407"/>
                    <a:pt x="24834" y="44422"/>
                    <a:pt x="24692" y="44422"/>
                  </a:cubicBezTo>
                  <a:cubicBezTo>
                    <a:pt x="23859" y="44422"/>
                    <a:pt x="22974" y="43881"/>
                    <a:pt x="22868" y="43013"/>
                  </a:cubicBezTo>
                  <a:cubicBezTo>
                    <a:pt x="22499" y="41887"/>
                    <a:pt x="22516" y="41447"/>
                    <a:pt x="22921" y="40679"/>
                  </a:cubicBezTo>
                  <a:cubicBezTo>
                    <a:pt x="23309" y="40709"/>
                    <a:pt x="23688" y="40771"/>
                    <a:pt x="24063" y="40771"/>
                  </a:cubicBezTo>
                  <a:cubicBezTo>
                    <a:pt x="24118" y="40771"/>
                    <a:pt x="24174" y="40770"/>
                    <a:pt x="24229" y="40767"/>
                  </a:cubicBezTo>
                  <a:cubicBezTo>
                    <a:pt x="24534" y="40755"/>
                    <a:pt x="24845" y="40649"/>
                    <a:pt x="25127" y="40520"/>
                  </a:cubicBezTo>
                  <a:cubicBezTo>
                    <a:pt x="25354" y="40409"/>
                    <a:pt x="25541" y="40347"/>
                    <a:pt x="25710" y="40347"/>
                  </a:cubicBezTo>
                  <a:close/>
                  <a:moveTo>
                    <a:pt x="43072" y="47061"/>
                  </a:moveTo>
                  <a:cubicBezTo>
                    <a:pt x="43084" y="47061"/>
                    <a:pt x="43102" y="47061"/>
                    <a:pt x="43113" y="47067"/>
                  </a:cubicBezTo>
                  <a:cubicBezTo>
                    <a:pt x="43108" y="47096"/>
                    <a:pt x="43090" y="47132"/>
                    <a:pt x="43084" y="47161"/>
                  </a:cubicBezTo>
                  <a:cubicBezTo>
                    <a:pt x="43072" y="47149"/>
                    <a:pt x="43049" y="47132"/>
                    <a:pt x="43043" y="47108"/>
                  </a:cubicBezTo>
                  <a:cubicBezTo>
                    <a:pt x="43043" y="47096"/>
                    <a:pt x="43061" y="47073"/>
                    <a:pt x="43072" y="47061"/>
                  </a:cubicBezTo>
                  <a:close/>
                  <a:moveTo>
                    <a:pt x="40039" y="48839"/>
                  </a:moveTo>
                  <a:cubicBezTo>
                    <a:pt x="40057" y="48839"/>
                    <a:pt x="40063" y="48868"/>
                    <a:pt x="40080" y="48886"/>
                  </a:cubicBezTo>
                  <a:cubicBezTo>
                    <a:pt x="40057" y="48897"/>
                    <a:pt x="40039" y="48921"/>
                    <a:pt x="40028" y="48921"/>
                  </a:cubicBezTo>
                  <a:cubicBezTo>
                    <a:pt x="40010" y="48921"/>
                    <a:pt x="40004" y="48892"/>
                    <a:pt x="39992" y="48880"/>
                  </a:cubicBezTo>
                  <a:cubicBezTo>
                    <a:pt x="40004" y="48862"/>
                    <a:pt x="40028" y="48839"/>
                    <a:pt x="40039" y="48839"/>
                  </a:cubicBezTo>
                  <a:close/>
                  <a:moveTo>
                    <a:pt x="38250" y="44867"/>
                  </a:moveTo>
                  <a:cubicBezTo>
                    <a:pt x="38362" y="46152"/>
                    <a:pt x="38497" y="47302"/>
                    <a:pt x="38543" y="48452"/>
                  </a:cubicBezTo>
                  <a:cubicBezTo>
                    <a:pt x="38573" y="49220"/>
                    <a:pt x="38309" y="49883"/>
                    <a:pt x="37529" y="50235"/>
                  </a:cubicBezTo>
                  <a:cubicBezTo>
                    <a:pt x="37265" y="50352"/>
                    <a:pt x="37030" y="50528"/>
                    <a:pt x="36660" y="50745"/>
                  </a:cubicBezTo>
                  <a:cubicBezTo>
                    <a:pt x="36737" y="50370"/>
                    <a:pt x="36801" y="50124"/>
                    <a:pt x="36836" y="49877"/>
                  </a:cubicBezTo>
                  <a:cubicBezTo>
                    <a:pt x="36889" y="49537"/>
                    <a:pt x="36983" y="49191"/>
                    <a:pt x="36954" y="48862"/>
                  </a:cubicBezTo>
                  <a:cubicBezTo>
                    <a:pt x="36830" y="47390"/>
                    <a:pt x="37487" y="46187"/>
                    <a:pt x="38250" y="44867"/>
                  </a:cubicBezTo>
                  <a:close/>
                  <a:moveTo>
                    <a:pt x="20111" y="53679"/>
                  </a:moveTo>
                  <a:cubicBezTo>
                    <a:pt x="20106" y="53695"/>
                    <a:pt x="20101" y="53711"/>
                    <a:pt x="20096" y="53727"/>
                  </a:cubicBezTo>
                  <a:lnTo>
                    <a:pt x="20096" y="53727"/>
                  </a:lnTo>
                  <a:cubicBezTo>
                    <a:pt x="20103" y="53717"/>
                    <a:pt x="20110" y="53707"/>
                    <a:pt x="20117" y="53696"/>
                  </a:cubicBezTo>
                  <a:lnTo>
                    <a:pt x="20111" y="53679"/>
                  </a:lnTo>
                  <a:close/>
                  <a:moveTo>
                    <a:pt x="29908" y="53385"/>
                  </a:moveTo>
                  <a:cubicBezTo>
                    <a:pt x="29949" y="53591"/>
                    <a:pt x="30002" y="53808"/>
                    <a:pt x="30049" y="54013"/>
                  </a:cubicBezTo>
                  <a:cubicBezTo>
                    <a:pt x="30049" y="54060"/>
                    <a:pt x="30037" y="54119"/>
                    <a:pt x="30031" y="54177"/>
                  </a:cubicBezTo>
                  <a:cubicBezTo>
                    <a:pt x="30002" y="54166"/>
                    <a:pt x="29967" y="54142"/>
                    <a:pt x="29931" y="54119"/>
                  </a:cubicBezTo>
                  <a:cubicBezTo>
                    <a:pt x="29345" y="53954"/>
                    <a:pt x="29797" y="53649"/>
                    <a:pt x="29709" y="53426"/>
                  </a:cubicBezTo>
                  <a:cubicBezTo>
                    <a:pt x="29773" y="53409"/>
                    <a:pt x="29843" y="53403"/>
                    <a:pt x="29908" y="53385"/>
                  </a:cubicBezTo>
                  <a:close/>
                  <a:moveTo>
                    <a:pt x="10525" y="50921"/>
                  </a:moveTo>
                  <a:cubicBezTo>
                    <a:pt x="11640" y="51344"/>
                    <a:pt x="12749" y="51784"/>
                    <a:pt x="13863" y="52153"/>
                  </a:cubicBezTo>
                  <a:cubicBezTo>
                    <a:pt x="14948" y="52523"/>
                    <a:pt x="15740" y="53227"/>
                    <a:pt x="16415" y="54119"/>
                  </a:cubicBezTo>
                  <a:cubicBezTo>
                    <a:pt x="16333" y="54189"/>
                    <a:pt x="16304" y="54230"/>
                    <a:pt x="16274" y="54230"/>
                  </a:cubicBezTo>
                  <a:cubicBezTo>
                    <a:pt x="14473" y="53995"/>
                    <a:pt x="12743" y="53526"/>
                    <a:pt x="11323" y="52323"/>
                  </a:cubicBezTo>
                  <a:cubicBezTo>
                    <a:pt x="10936" y="51995"/>
                    <a:pt x="10725" y="51461"/>
                    <a:pt x="10431" y="51021"/>
                  </a:cubicBezTo>
                  <a:lnTo>
                    <a:pt x="10337" y="50921"/>
                  </a:lnTo>
                  <a:close/>
                  <a:moveTo>
                    <a:pt x="16527" y="54254"/>
                  </a:moveTo>
                  <a:cubicBezTo>
                    <a:pt x="16532" y="54254"/>
                    <a:pt x="16556" y="54265"/>
                    <a:pt x="16568" y="54277"/>
                  </a:cubicBezTo>
                  <a:cubicBezTo>
                    <a:pt x="16568" y="54289"/>
                    <a:pt x="16568" y="54306"/>
                    <a:pt x="16562" y="54312"/>
                  </a:cubicBezTo>
                  <a:lnTo>
                    <a:pt x="16474" y="54289"/>
                  </a:lnTo>
                  <a:cubicBezTo>
                    <a:pt x="16497" y="54283"/>
                    <a:pt x="16503" y="54259"/>
                    <a:pt x="16527" y="54254"/>
                  </a:cubicBezTo>
                  <a:close/>
                  <a:moveTo>
                    <a:pt x="36530" y="38205"/>
                  </a:moveTo>
                  <a:cubicBezTo>
                    <a:pt x="37047" y="38205"/>
                    <a:pt x="37561" y="38323"/>
                    <a:pt x="38068" y="38443"/>
                  </a:cubicBezTo>
                  <a:cubicBezTo>
                    <a:pt x="38725" y="38596"/>
                    <a:pt x="39359" y="38860"/>
                    <a:pt x="40016" y="39036"/>
                  </a:cubicBezTo>
                  <a:cubicBezTo>
                    <a:pt x="40485" y="39159"/>
                    <a:pt x="40972" y="39218"/>
                    <a:pt x="41500" y="39318"/>
                  </a:cubicBezTo>
                  <a:cubicBezTo>
                    <a:pt x="41330" y="39787"/>
                    <a:pt x="40978" y="40098"/>
                    <a:pt x="40485" y="40174"/>
                  </a:cubicBezTo>
                  <a:cubicBezTo>
                    <a:pt x="40076" y="40237"/>
                    <a:pt x="39664" y="40310"/>
                    <a:pt x="39254" y="40310"/>
                  </a:cubicBezTo>
                  <a:cubicBezTo>
                    <a:pt x="38899" y="40310"/>
                    <a:pt x="38546" y="40255"/>
                    <a:pt x="38197" y="40092"/>
                  </a:cubicBezTo>
                  <a:lnTo>
                    <a:pt x="38197" y="40092"/>
                  </a:lnTo>
                  <a:cubicBezTo>
                    <a:pt x="38238" y="40180"/>
                    <a:pt x="38250" y="40321"/>
                    <a:pt x="38315" y="40350"/>
                  </a:cubicBezTo>
                  <a:cubicBezTo>
                    <a:pt x="38508" y="40444"/>
                    <a:pt x="38714" y="40491"/>
                    <a:pt x="38960" y="40567"/>
                  </a:cubicBezTo>
                  <a:cubicBezTo>
                    <a:pt x="38421" y="41019"/>
                    <a:pt x="37876" y="41217"/>
                    <a:pt x="37320" y="41217"/>
                  </a:cubicBezTo>
                  <a:cubicBezTo>
                    <a:pt x="36872" y="41217"/>
                    <a:pt x="36416" y="41088"/>
                    <a:pt x="35950" y="40860"/>
                  </a:cubicBezTo>
                  <a:cubicBezTo>
                    <a:pt x="35733" y="40767"/>
                    <a:pt x="35493" y="40737"/>
                    <a:pt x="35264" y="40679"/>
                  </a:cubicBezTo>
                  <a:cubicBezTo>
                    <a:pt x="35112" y="40737"/>
                    <a:pt x="34953" y="40796"/>
                    <a:pt x="34795" y="40855"/>
                  </a:cubicBezTo>
                  <a:cubicBezTo>
                    <a:pt x="34924" y="40948"/>
                    <a:pt x="35024" y="41107"/>
                    <a:pt x="35164" y="41136"/>
                  </a:cubicBezTo>
                  <a:cubicBezTo>
                    <a:pt x="35874" y="41289"/>
                    <a:pt x="36596" y="41471"/>
                    <a:pt x="37311" y="41506"/>
                  </a:cubicBezTo>
                  <a:cubicBezTo>
                    <a:pt x="37330" y="41506"/>
                    <a:pt x="37348" y="41507"/>
                    <a:pt x="37366" y="41507"/>
                  </a:cubicBezTo>
                  <a:cubicBezTo>
                    <a:pt x="37783" y="41507"/>
                    <a:pt x="38215" y="41317"/>
                    <a:pt x="38626" y="41165"/>
                  </a:cubicBezTo>
                  <a:cubicBezTo>
                    <a:pt x="38960" y="41031"/>
                    <a:pt x="39253" y="40796"/>
                    <a:pt x="39576" y="40637"/>
                  </a:cubicBezTo>
                  <a:cubicBezTo>
                    <a:pt x="39775" y="40538"/>
                    <a:pt x="40004" y="40497"/>
                    <a:pt x="40380" y="40379"/>
                  </a:cubicBezTo>
                  <a:lnTo>
                    <a:pt x="40380" y="40379"/>
                  </a:lnTo>
                  <a:cubicBezTo>
                    <a:pt x="40174" y="40796"/>
                    <a:pt x="40057" y="41036"/>
                    <a:pt x="39928" y="41289"/>
                  </a:cubicBezTo>
                  <a:cubicBezTo>
                    <a:pt x="40127" y="41300"/>
                    <a:pt x="40274" y="41371"/>
                    <a:pt x="40245" y="41611"/>
                  </a:cubicBezTo>
                  <a:cubicBezTo>
                    <a:pt x="40620" y="41083"/>
                    <a:pt x="40984" y="40561"/>
                    <a:pt x="41359" y="40039"/>
                  </a:cubicBezTo>
                  <a:cubicBezTo>
                    <a:pt x="41424" y="39951"/>
                    <a:pt x="41535" y="39904"/>
                    <a:pt x="41717" y="39763"/>
                  </a:cubicBezTo>
                  <a:lnTo>
                    <a:pt x="41717" y="39763"/>
                  </a:lnTo>
                  <a:cubicBezTo>
                    <a:pt x="41641" y="41295"/>
                    <a:pt x="41846" y="42691"/>
                    <a:pt x="42151" y="44069"/>
                  </a:cubicBezTo>
                  <a:cubicBezTo>
                    <a:pt x="42615" y="45190"/>
                    <a:pt x="42386" y="46304"/>
                    <a:pt x="42140" y="47419"/>
                  </a:cubicBezTo>
                  <a:cubicBezTo>
                    <a:pt x="42116" y="47507"/>
                    <a:pt x="42081" y="47601"/>
                    <a:pt x="42022" y="47665"/>
                  </a:cubicBezTo>
                  <a:cubicBezTo>
                    <a:pt x="41524" y="48182"/>
                    <a:pt x="40984" y="48616"/>
                    <a:pt x="40186" y="48798"/>
                  </a:cubicBezTo>
                  <a:cubicBezTo>
                    <a:pt x="40274" y="48328"/>
                    <a:pt x="40391" y="47924"/>
                    <a:pt x="40427" y="47507"/>
                  </a:cubicBezTo>
                  <a:cubicBezTo>
                    <a:pt x="40474" y="47096"/>
                    <a:pt x="40438" y="46680"/>
                    <a:pt x="40427" y="46269"/>
                  </a:cubicBezTo>
                  <a:cubicBezTo>
                    <a:pt x="40368" y="46152"/>
                    <a:pt x="40321" y="46023"/>
                    <a:pt x="40262" y="45906"/>
                  </a:cubicBezTo>
                  <a:cubicBezTo>
                    <a:pt x="40215" y="46064"/>
                    <a:pt x="40145" y="46216"/>
                    <a:pt x="40133" y="46375"/>
                  </a:cubicBezTo>
                  <a:cubicBezTo>
                    <a:pt x="40116" y="46832"/>
                    <a:pt x="40174" y="47296"/>
                    <a:pt x="40116" y="47742"/>
                  </a:cubicBezTo>
                  <a:cubicBezTo>
                    <a:pt x="40004" y="48616"/>
                    <a:pt x="39682" y="49349"/>
                    <a:pt x="38690" y="49543"/>
                  </a:cubicBezTo>
                  <a:cubicBezTo>
                    <a:pt x="38631" y="49543"/>
                    <a:pt x="38573" y="49555"/>
                    <a:pt x="38514" y="49560"/>
                  </a:cubicBezTo>
                  <a:cubicBezTo>
                    <a:pt x="38549" y="49531"/>
                    <a:pt x="38590" y="49508"/>
                    <a:pt x="38626" y="49478"/>
                  </a:cubicBezTo>
                  <a:cubicBezTo>
                    <a:pt x="38854" y="48645"/>
                    <a:pt x="38813" y="47812"/>
                    <a:pt x="38661" y="46956"/>
                  </a:cubicBezTo>
                  <a:cubicBezTo>
                    <a:pt x="38532" y="46199"/>
                    <a:pt x="38561" y="45419"/>
                    <a:pt x="38514" y="44644"/>
                  </a:cubicBezTo>
                  <a:cubicBezTo>
                    <a:pt x="38573" y="44392"/>
                    <a:pt x="38579" y="44110"/>
                    <a:pt x="38696" y="43882"/>
                  </a:cubicBezTo>
                  <a:cubicBezTo>
                    <a:pt x="39042" y="43201"/>
                    <a:pt x="39441" y="42544"/>
                    <a:pt x="39811" y="41869"/>
                  </a:cubicBezTo>
                  <a:cubicBezTo>
                    <a:pt x="39822" y="41729"/>
                    <a:pt x="39910" y="41553"/>
                    <a:pt x="39652" y="41547"/>
                  </a:cubicBezTo>
                  <a:cubicBezTo>
                    <a:pt x="39007" y="42749"/>
                    <a:pt x="38367" y="43940"/>
                    <a:pt x="37722" y="45143"/>
                  </a:cubicBezTo>
                  <a:cubicBezTo>
                    <a:pt x="37564" y="45448"/>
                    <a:pt x="37417" y="45753"/>
                    <a:pt x="37247" y="46046"/>
                  </a:cubicBezTo>
                  <a:cubicBezTo>
                    <a:pt x="36807" y="46827"/>
                    <a:pt x="36138" y="47308"/>
                    <a:pt x="35288" y="47572"/>
                  </a:cubicBezTo>
                  <a:cubicBezTo>
                    <a:pt x="33211" y="48217"/>
                    <a:pt x="31668" y="49590"/>
                    <a:pt x="30319" y="51226"/>
                  </a:cubicBezTo>
                  <a:cubicBezTo>
                    <a:pt x="29984" y="52083"/>
                    <a:pt x="29656" y="52934"/>
                    <a:pt x="29280" y="53884"/>
                  </a:cubicBezTo>
                  <a:cubicBezTo>
                    <a:pt x="29232" y="53880"/>
                    <a:pt x="29184" y="53879"/>
                    <a:pt x="29137" y="53879"/>
                  </a:cubicBezTo>
                  <a:cubicBezTo>
                    <a:pt x="28339" y="53879"/>
                    <a:pt x="27626" y="54372"/>
                    <a:pt x="26945" y="54787"/>
                  </a:cubicBezTo>
                  <a:cubicBezTo>
                    <a:pt x="26511" y="54388"/>
                    <a:pt x="26130" y="54036"/>
                    <a:pt x="25743" y="53690"/>
                  </a:cubicBezTo>
                  <a:cubicBezTo>
                    <a:pt x="25250" y="53638"/>
                    <a:pt x="24751" y="53591"/>
                    <a:pt x="24311" y="53550"/>
                  </a:cubicBezTo>
                  <a:cubicBezTo>
                    <a:pt x="24470" y="50652"/>
                    <a:pt x="24628" y="47748"/>
                    <a:pt x="24787" y="44809"/>
                  </a:cubicBezTo>
                  <a:cubicBezTo>
                    <a:pt x="25027" y="44756"/>
                    <a:pt x="25285" y="44703"/>
                    <a:pt x="25602" y="44638"/>
                  </a:cubicBezTo>
                  <a:cubicBezTo>
                    <a:pt x="25625" y="44885"/>
                    <a:pt x="25655" y="45102"/>
                    <a:pt x="25643" y="45307"/>
                  </a:cubicBezTo>
                  <a:cubicBezTo>
                    <a:pt x="25631" y="46134"/>
                    <a:pt x="25602" y="46956"/>
                    <a:pt x="25573" y="47783"/>
                  </a:cubicBezTo>
                  <a:cubicBezTo>
                    <a:pt x="25555" y="48229"/>
                    <a:pt x="25514" y="48663"/>
                    <a:pt x="25379" y="49120"/>
                  </a:cubicBezTo>
                  <a:cubicBezTo>
                    <a:pt x="25232" y="49631"/>
                    <a:pt x="25045" y="50282"/>
                    <a:pt x="25520" y="50822"/>
                  </a:cubicBezTo>
                  <a:cubicBezTo>
                    <a:pt x="25614" y="50921"/>
                    <a:pt x="25573" y="51150"/>
                    <a:pt x="25573" y="51320"/>
                  </a:cubicBezTo>
                  <a:cubicBezTo>
                    <a:pt x="25573" y="51854"/>
                    <a:pt x="25555" y="52388"/>
                    <a:pt x="25579" y="52922"/>
                  </a:cubicBezTo>
                  <a:cubicBezTo>
                    <a:pt x="25584" y="53157"/>
                    <a:pt x="25684" y="53385"/>
                    <a:pt x="25743" y="53614"/>
                  </a:cubicBezTo>
                  <a:cubicBezTo>
                    <a:pt x="25790" y="53139"/>
                    <a:pt x="25872" y="52652"/>
                    <a:pt x="25872" y="52171"/>
                  </a:cubicBezTo>
                  <a:cubicBezTo>
                    <a:pt x="25878" y="50071"/>
                    <a:pt x="25848" y="47982"/>
                    <a:pt x="25843" y="45882"/>
                  </a:cubicBezTo>
                  <a:cubicBezTo>
                    <a:pt x="25843" y="45477"/>
                    <a:pt x="25866" y="45061"/>
                    <a:pt x="25878" y="44650"/>
                  </a:cubicBezTo>
                  <a:lnTo>
                    <a:pt x="26013" y="44474"/>
                  </a:lnTo>
                  <a:cubicBezTo>
                    <a:pt x="26218" y="44339"/>
                    <a:pt x="26417" y="44204"/>
                    <a:pt x="26623" y="44063"/>
                  </a:cubicBezTo>
                  <a:cubicBezTo>
                    <a:pt x="27039" y="43670"/>
                    <a:pt x="27315" y="43201"/>
                    <a:pt x="27426" y="42568"/>
                  </a:cubicBezTo>
                  <a:cubicBezTo>
                    <a:pt x="27638" y="42638"/>
                    <a:pt x="27837" y="42702"/>
                    <a:pt x="28037" y="42767"/>
                  </a:cubicBezTo>
                  <a:cubicBezTo>
                    <a:pt x="28291" y="42854"/>
                    <a:pt x="28553" y="42896"/>
                    <a:pt x="28811" y="42896"/>
                  </a:cubicBezTo>
                  <a:cubicBezTo>
                    <a:pt x="29477" y="42896"/>
                    <a:pt x="30117" y="42615"/>
                    <a:pt x="30536" y="42086"/>
                  </a:cubicBezTo>
                  <a:cubicBezTo>
                    <a:pt x="30800" y="41758"/>
                    <a:pt x="30976" y="41371"/>
                    <a:pt x="31187" y="41001"/>
                  </a:cubicBezTo>
                  <a:cubicBezTo>
                    <a:pt x="31111" y="40796"/>
                    <a:pt x="31028" y="40596"/>
                    <a:pt x="30905" y="40274"/>
                  </a:cubicBezTo>
                  <a:cubicBezTo>
                    <a:pt x="31468" y="40262"/>
                    <a:pt x="31908" y="40250"/>
                    <a:pt x="32348" y="40244"/>
                  </a:cubicBezTo>
                  <a:cubicBezTo>
                    <a:pt x="32237" y="40186"/>
                    <a:pt x="32137" y="40086"/>
                    <a:pt x="32020" y="40074"/>
                  </a:cubicBezTo>
                  <a:cubicBezTo>
                    <a:pt x="31874" y="40067"/>
                    <a:pt x="31729" y="40065"/>
                    <a:pt x="31582" y="40065"/>
                  </a:cubicBezTo>
                  <a:cubicBezTo>
                    <a:pt x="31384" y="40065"/>
                    <a:pt x="31182" y="40068"/>
                    <a:pt x="30964" y="40068"/>
                  </a:cubicBezTo>
                  <a:cubicBezTo>
                    <a:pt x="30806" y="39828"/>
                    <a:pt x="30647" y="39564"/>
                    <a:pt x="30483" y="39294"/>
                  </a:cubicBezTo>
                  <a:cubicBezTo>
                    <a:pt x="30668" y="38940"/>
                    <a:pt x="30939" y="38799"/>
                    <a:pt x="31328" y="38799"/>
                  </a:cubicBezTo>
                  <a:cubicBezTo>
                    <a:pt x="31358" y="38799"/>
                    <a:pt x="31390" y="38800"/>
                    <a:pt x="31422" y="38801"/>
                  </a:cubicBezTo>
                  <a:cubicBezTo>
                    <a:pt x="31441" y="38802"/>
                    <a:pt x="31460" y="38803"/>
                    <a:pt x="31479" y="38803"/>
                  </a:cubicBezTo>
                  <a:cubicBezTo>
                    <a:pt x="31766" y="38803"/>
                    <a:pt x="32058" y="38686"/>
                    <a:pt x="32360" y="38631"/>
                  </a:cubicBezTo>
                  <a:cubicBezTo>
                    <a:pt x="32401" y="38735"/>
                    <a:pt x="32430" y="38833"/>
                    <a:pt x="32464" y="38937"/>
                  </a:cubicBezTo>
                  <a:lnTo>
                    <a:pt x="32464" y="38937"/>
                  </a:lnTo>
                  <a:cubicBezTo>
                    <a:pt x="32271" y="39042"/>
                    <a:pt x="32084" y="39148"/>
                    <a:pt x="31891" y="39259"/>
                  </a:cubicBezTo>
                  <a:cubicBezTo>
                    <a:pt x="31903" y="39300"/>
                    <a:pt x="31908" y="39353"/>
                    <a:pt x="31914" y="39406"/>
                  </a:cubicBezTo>
                  <a:cubicBezTo>
                    <a:pt x="32065" y="39326"/>
                    <a:pt x="32205" y="39295"/>
                    <a:pt x="32339" y="39295"/>
                  </a:cubicBezTo>
                  <a:cubicBezTo>
                    <a:pt x="32683" y="39295"/>
                    <a:pt x="32986" y="39497"/>
                    <a:pt x="33311" y="39611"/>
                  </a:cubicBezTo>
                  <a:cubicBezTo>
                    <a:pt x="33463" y="39658"/>
                    <a:pt x="33639" y="39652"/>
                    <a:pt x="33797" y="39670"/>
                  </a:cubicBezTo>
                  <a:cubicBezTo>
                    <a:pt x="33610" y="39558"/>
                    <a:pt x="33410" y="39452"/>
                    <a:pt x="33211" y="39347"/>
                  </a:cubicBezTo>
                  <a:lnTo>
                    <a:pt x="32947" y="39347"/>
                  </a:lnTo>
                  <a:lnTo>
                    <a:pt x="32929" y="39259"/>
                  </a:lnTo>
                  <a:lnTo>
                    <a:pt x="33211" y="39124"/>
                  </a:lnTo>
                  <a:cubicBezTo>
                    <a:pt x="33739" y="38995"/>
                    <a:pt x="34279" y="38860"/>
                    <a:pt x="34807" y="38731"/>
                  </a:cubicBezTo>
                  <a:cubicBezTo>
                    <a:pt x="35070" y="38602"/>
                    <a:pt x="35317" y="38455"/>
                    <a:pt x="35587" y="38361"/>
                  </a:cubicBezTo>
                  <a:cubicBezTo>
                    <a:pt x="35901" y="38248"/>
                    <a:pt x="36216" y="38205"/>
                    <a:pt x="36530" y="38205"/>
                  </a:cubicBezTo>
                  <a:close/>
                  <a:moveTo>
                    <a:pt x="13406" y="55251"/>
                  </a:moveTo>
                  <a:cubicBezTo>
                    <a:pt x="13447" y="55304"/>
                    <a:pt x="13482" y="55345"/>
                    <a:pt x="13511" y="55380"/>
                  </a:cubicBezTo>
                  <a:cubicBezTo>
                    <a:pt x="13517" y="55397"/>
                    <a:pt x="13453" y="55457"/>
                    <a:pt x="13437" y="55457"/>
                  </a:cubicBezTo>
                  <a:cubicBezTo>
                    <a:pt x="13436" y="55457"/>
                    <a:pt x="13435" y="55456"/>
                    <a:pt x="13435" y="55456"/>
                  </a:cubicBezTo>
                  <a:cubicBezTo>
                    <a:pt x="13388" y="55427"/>
                    <a:pt x="13341" y="55380"/>
                    <a:pt x="13300" y="55345"/>
                  </a:cubicBezTo>
                  <a:cubicBezTo>
                    <a:pt x="13329" y="55321"/>
                    <a:pt x="13359" y="55292"/>
                    <a:pt x="13406" y="55251"/>
                  </a:cubicBezTo>
                  <a:close/>
                  <a:moveTo>
                    <a:pt x="7862" y="49420"/>
                  </a:moveTo>
                  <a:lnTo>
                    <a:pt x="7862" y="49420"/>
                  </a:lnTo>
                  <a:cubicBezTo>
                    <a:pt x="8484" y="49672"/>
                    <a:pt x="8971" y="50082"/>
                    <a:pt x="9434" y="50499"/>
                  </a:cubicBezTo>
                  <a:cubicBezTo>
                    <a:pt x="9540" y="50599"/>
                    <a:pt x="9551" y="50845"/>
                    <a:pt x="9563" y="51027"/>
                  </a:cubicBezTo>
                  <a:cubicBezTo>
                    <a:pt x="9628" y="51901"/>
                    <a:pt x="9675" y="52769"/>
                    <a:pt x="9733" y="53643"/>
                  </a:cubicBezTo>
                  <a:cubicBezTo>
                    <a:pt x="9733" y="53679"/>
                    <a:pt x="9768" y="53726"/>
                    <a:pt x="9868" y="53913"/>
                  </a:cubicBezTo>
                  <a:cubicBezTo>
                    <a:pt x="9827" y="52851"/>
                    <a:pt x="9798" y="51942"/>
                    <a:pt x="9768" y="51027"/>
                  </a:cubicBezTo>
                  <a:cubicBezTo>
                    <a:pt x="9774" y="50968"/>
                    <a:pt x="9792" y="50910"/>
                    <a:pt x="9798" y="50851"/>
                  </a:cubicBezTo>
                  <a:cubicBezTo>
                    <a:pt x="9839" y="50886"/>
                    <a:pt x="9868" y="50916"/>
                    <a:pt x="9903" y="50945"/>
                  </a:cubicBezTo>
                  <a:cubicBezTo>
                    <a:pt x="10560" y="51590"/>
                    <a:pt x="10842" y="52470"/>
                    <a:pt x="11300" y="53239"/>
                  </a:cubicBezTo>
                  <a:cubicBezTo>
                    <a:pt x="11323" y="53286"/>
                    <a:pt x="11346" y="53338"/>
                    <a:pt x="11346" y="53379"/>
                  </a:cubicBezTo>
                  <a:cubicBezTo>
                    <a:pt x="11382" y="54078"/>
                    <a:pt x="11411" y="54764"/>
                    <a:pt x="11446" y="55568"/>
                  </a:cubicBezTo>
                  <a:cubicBezTo>
                    <a:pt x="11018" y="55304"/>
                    <a:pt x="10613" y="55098"/>
                    <a:pt x="10255" y="54823"/>
                  </a:cubicBezTo>
                  <a:cubicBezTo>
                    <a:pt x="9698" y="54400"/>
                    <a:pt x="9152" y="53937"/>
                    <a:pt x="8630" y="53467"/>
                  </a:cubicBezTo>
                  <a:cubicBezTo>
                    <a:pt x="8143" y="53027"/>
                    <a:pt x="7885" y="52447"/>
                    <a:pt x="7868" y="51790"/>
                  </a:cubicBezTo>
                  <a:cubicBezTo>
                    <a:pt x="7850" y="51021"/>
                    <a:pt x="7862" y="50247"/>
                    <a:pt x="7862" y="49420"/>
                  </a:cubicBezTo>
                  <a:close/>
                  <a:moveTo>
                    <a:pt x="32923" y="49156"/>
                  </a:moveTo>
                  <a:lnTo>
                    <a:pt x="32923" y="49156"/>
                  </a:lnTo>
                  <a:cubicBezTo>
                    <a:pt x="32882" y="49854"/>
                    <a:pt x="32812" y="50405"/>
                    <a:pt x="32835" y="50951"/>
                  </a:cubicBezTo>
                  <a:cubicBezTo>
                    <a:pt x="32865" y="51508"/>
                    <a:pt x="32982" y="52059"/>
                    <a:pt x="33052" y="52611"/>
                  </a:cubicBezTo>
                  <a:cubicBezTo>
                    <a:pt x="33199" y="53438"/>
                    <a:pt x="33117" y="54195"/>
                    <a:pt x="32319" y="54688"/>
                  </a:cubicBezTo>
                  <a:cubicBezTo>
                    <a:pt x="32149" y="54817"/>
                    <a:pt x="31991" y="54952"/>
                    <a:pt x="31791" y="55098"/>
                  </a:cubicBezTo>
                  <a:cubicBezTo>
                    <a:pt x="31615" y="54600"/>
                    <a:pt x="31973" y="54042"/>
                    <a:pt x="31439" y="53561"/>
                  </a:cubicBezTo>
                  <a:lnTo>
                    <a:pt x="31439" y="53561"/>
                  </a:lnTo>
                  <a:cubicBezTo>
                    <a:pt x="31609" y="54318"/>
                    <a:pt x="31603" y="54969"/>
                    <a:pt x="31269" y="55585"/>
                  </a:cubicBezTo>
                  <a:cubicBezTo>
                    <a:pt x="30976" y="55198"/>
                    <a:pt x="30600" y="54870"/>
                    <a:pt x="30442" y="54459"/>
                  </a:cubicBezTo>
                  <a:cubicBezTo>
                    <a:pt x="30154" y="53755"/>
                    <a:pt x="29820" y="53027"/>
                    <a:pt x="30172" y="52235"/>
                  </a:cubicBezTo>
                  <a:cubicBezTo>
                    <a:pt x="30530" y="51414"/>
                    <a:pt x="31070" y="50745"/>
                    <a:pt x="31756" y="50182"/>
                  </a:cubicBezTo>
                  <a:cubicBezTo>
                    <a:pt x="32108" y="49889"/>
                    <a:pt x="32442" y="49584"/>
                    <a:pt x="32923" y="49156"/>
                  </a:cubicBezTo>
                  <a:close/>
                  <a:moveTo>
                    <a:pt x="36836" y="47214"/>
                  </a:moveTo>
                  <a:lnTo>
                    <a:pt x="36836" y="47214"/>
                  </a:lnTo>
                  <a:cubicBezTo>
                    <a:pt x="36784" y="48504"/>
                    <a:pt x="36737" y="49707"/>
                    <a:pt x="36344" y="50857"/>
                  </a:cubicBezTo>
                  <a:cubicBezTo>
                    <a:pt x="36273" y="51086"/>
                    <a:pt x="36003" y="51238"/>
                    <a:pt x="35827" y="51426"/>
                  </a:cubicBezTo>
                  <a:cubicBezTo>
                    <a:pt x="35475" y="51772"/>
                    <a:pt x="35106" y="52118"/>
                    <a:pt x="34771" y="52476"/>
                  </a:cubicBezTo>
                  <a:cubicBezTo>
                    <a:pt x="34513" y="52746"/>
                    <a:pt x="34284" y="53051"/>
                    <a:pt x="34050" y="53333"/>
                  </a:cubicBezTo>
                  <a:cubicBezTo>
                    <a:pt x="34102" y="53350"/>
                    <a:pt x="34149" y="53357"/>
                    <a:pt x="34192" y="53357"/>
                  </a:cubicBezTo>
                  <a:cubicBezTo>
                    <a:pt x="34430" y="53357"/>
                    <a:pt x="34545" y="53124"/>
                    <a:pt x="34689" y="52975"/>
                  </a:cubicBezTo>
                  <a:cubicBezTo>
                    <a:pt x="34968" y="52681"/>
                    <a:pt x="35276" y="52552"/>
                    <a:pt x="35657" y="52552"/>
                  </a:cubicBezTo>
                  <a:cubicBezTo>
                    <a:pt x="35725" y="52552"/>
                    <a:pt x="35796" y="52556"/>
                    <a:pt x="35868" y="52564"/>
                  </a:cubicBezTo>
                  <a:cubicBezTo>
                    <a:pt x="36924" y="52670"/>
                    <a:pt x="37922" y="52945"/>
                    <a:pt x="38895" y="53344"/>
                  </a:cubicBezTo>
                  <a:cubicBezTo>
                    <a:pt x="39806" y="53552"/>
                    <a:pt x="40726" y="53691"/>
                    <a:pt x="41660" y="53691"/>
                  </a:cubicBezTo>
                  <a:cubicBezTo>
                    <a:pt x="41778" y="53691"/>
                    <a:pt x="41897" y="53689"/>
                    <a:pt x="42016" y="53684"/>
                  </a:cubicBezTo>
                  <a:cubicBezTo>
                    <a:pt x="42427" y="53673"/>
                    <a:pt x="42826" y="53638"/>
                    <a:pt x="43313" y="53596"/>
                  </a:cubicBezTo>
                  <a:lnTo>
                    <a:pt x="43313" y="53596"/>
                  </a:lnTo>
                  <a:cubicBezTo>
                    <a:pt x="43225" y="54383"/>
                    <a:pt x="42943" y="55104"/>
                    <a:pt x="42521" y="55738"/>
                  </a:cubicBezTo>
                  <a:cubicBezTo>
                    <a:pt x="42398" y="55925"/>
                    <a:pt x="42005" y="56013"/>
                    <a:pt x="41735" y="56013"/>
                  </a:cubicBezTo>
                  <a:cubicBezTo>
                    <a:pt x="40585" y="56002"/>
                    <a:pt x="39453" y="55879"/>
                    <a:pt x="38379" y="55427"/>
                  </a:cubicBezTo>
                  <a:cubicBezTo>
                    <a:pt x="38109" y="55315"/>
                    <a:pt x="37851" y="55198"/>
                    <a:pt x="37587" y="55087"/>
                  </a:cubicBezTo>
                  <a:cubicBezTo>
                    <a:pt x="36534" y="54699"/>
                    <a:pt x="35478" y="54362"/>
                    <a:pt x="34369" y="54362"/>
                  </a:cubicBezTo>
                  <a:cubicBezTo>
                    <a:pt x="34069" y="54362"/>
                    <a:pt x="33766" y="54386"/>
                    <a:pt x="33457" y="54441"/>
                  </a:cubicBezTo>
                  <a:cubicBezTo>
                    <a:pt x="33457" y="53978"/>
                    <a:pt x="34067" y="53931"/>
                    <a:pt x="33921" y="53479"/>
                  </a:cubicBezTo>
                  <a:lnTo>
                    <a:pt x="33921" y="53479"/>
                  </a:lnTo>
                  <a:cubicBezTo>
                    <a:pt x="33709" y="53626"/>
                    <a:pt x="33510" y="53772"/>
                    <a:pt x="33258" y="53948"/>
                  </a:cubicBezTo>
                  <a:cubicBezTo>
                    <a:pt x="33287" y="53362"/>
                    <a:pt x="33311" y="52846"/>
                    <a:pt x="33334" y="52318"/>
                  </a:cubicBezTo>
                  <a:cubicBezTo>
                    <a:pt x="33228" y="51795"/>
                    <a:pt x="33129" y="51279"/>
                    <a:pt x="33023" y="50763"/>
                  </a:cubicBezTo>
                  <a:cubicBezTo>
                    <a:pt x="32876" y="50663"/>
                    <a:pt x="32818" y="50564"/>
                    <a:pt x="33017" y="50464"/>
                  </a:cubicBezTo>
                  <a:cubicBezTo>
                    <a:pt x="33076" y="50036"/>
                    <a:pt x="32906" y="49584"/>
                    <a:pt x="33176" y="49185"/>
                  </a:cubicBezTo>
                  <a:cubicBezTo>
                    <a:pt x="33264" y="49044"/>
                    <a:pt x="33352" y="48874"/>
                    <a:pt x="33487" y="48804"/>
                  </a:cubicBezTo>
                  <a:cubicBezTo>
                    <a:pt x="33997" y="48522"/>
                    <a:pt x="34525" y="48281"/>
                    <a:pt x="35053" y="48023"/>
                  </a:cubicBezTo>
                  <a:cubicBezTo>
                    <a:pt x="35112" y="48012"/>
                    <a:pt x="35164" y="47988"/>
                    <a:pt x="35217" y="47976"/>
                  </a:cubicBezTo>
                  <a:lnTo>
                    <a:pt x="35217" y="47976"/>
                  </a:lnTo>
                  <a:cubicBezTo>
                    <a:pt x="35217" y="48023"/>
                    <a:pt x="35211" y="48082"/>
                    <a:pt x="35200" y="48135"/>
                  </a:cubicBezTo>
                  <a:cubicBezTo>
                    <a:pt x="34783" y="48833"/>
                    <a:pt x="34812" y="49601"/>
                    <a:pt x="34789" y="50370"/>
                  </a:cubicBezTo>
                  <a:cubicBezTo>
                    <a:pt x="34783" y="50734"/>
                    <a:pt x="34719" y="51092"/>
                    <a:pt x="34672" y="51449"/>
                  </a:cubicBezTo>
                  <a:cubicBezTo>
                    <a:pt x="34771" y="51449"/>
                    <a:pt x="34865" y="51444"/>
                    <a:pt x="34959" y="51444"/>
                  </a:cubicBezTo>
                  <a:cubicBezTo>
                    <a:pt x="34994" y="50716"/>
                    <a:pt x="35024" y="49994"/>
                    <a:pt x="35065" y="49249"/>
                  </a:cubicBezTo>
                  <a:cubicBezTo>
                    <a:pt x="35076" y="49091"/>
                    <a:pt x="35135" y="48921"/>
                    <a:pt x="35182" y="48757"/>
                  </a:cubicBezTo>
                  <a:cubicBezTo>
                    <a:pt x="35334" y="48240"/>
                    <a:pt x="35569" y="47789"/>
                    <a:pt x="36138" y="47601"/>
                  </a:cubicBezTo>
                  <a:cubicBezTo>
                    <a:pt x="36361" y="47536"/>
                    <a:pt x="36549" y="47372"/>
                    <a:pt x="36836" y="47214"/>
                  </a:cubicBezTo>
                  <a:close/>
                  <a:moveTo>
                    <a:pt x="11716" y="53980"/>
                  </a:moveTo>
                  <a:cubicBezTo>
                    <a:pt x="11725" y="53980"/>
                    <a:pt x="11731" y="53983"/>
                    <a:pt x="11734" y="53990"/>
                  </a:cubicBezTo>
                  <a:cubicBezTo>
                    <a:pt x="12543" y="54940"/>
                    <a:pt x="13347" y="55890"/>
                    <a:pt x="14151" y="56841"/>
                  </a:cubicBezTo>
                  <a:cubicBezTo>
                    <a:pt x="13247" y="56577"/>
                    <a:pt x="12373" y="56242"/>
                    <a:pt x="11599" y="55661"/>
                  </a:cubicBezTo>
                  <a:lnTo>
                    <a:pt x="11599" y="54013"/>
                  </a:lnTo>
                  <a:cubicBezTo>
                    <a:pt x="11628" y="54001"/>
                    <a:pt x="11646" y="53990"/>
                    <a:pt x="11669" y="53990"/>
                  </a:cubicBezTo>
                  <a:cubicBezTo>
                    <a:pt x="11683" y="53986"/>
                    <a:pt x="11702" y="53980"/>
                    <a:pt x="11716" y="53980"/>
                  </a:cubicBezTo>
                  <a:close/>
                  <a:moveTo>
                    <a:pt x="14338" y="56899"/>
                  </a:moveTo>
                  <a:cubicBezTo>
                    <a:pt x="14356" y="56905"/>
                    <a:pt x="14368" y="56929"/>
                    <a:pt x="14385" y="56946"/>
                  </a:cubicBezTo>
                  <a:cubicBezTo>
                    <a:pt x="14369" y="56957"/>
                    <a:pt x="14358" y="56982"/>
                    <a:pt x="14339" y="56982"/>
                  </a:cubicBezTo>
                  <a:cubicBezTo>
                    <a:pt x="14337" y="56982"/>
                    <a:pt x="14335" y="56982"/>
                    <a:pt x="14333" y="56981"/>
                  </a:cubicBezTo>
                  <a:cubicBezTo>
                    <a:pt x="14315" y="56981"/>
                    <a:pt x="14303" y="56952"/>
                    <a:pt x="14286" y="56935"/>
                  </a:cubicBezTo>
                  <a:cubicBezTo>
                    <a:pt x="14309" y="56923"/>
                    <a:pt x="14327" y="56899"/>
                    <a:pt x="14338" y="56899"/>
                  </a:cubicBezTo>
                  <a:close/>
                  <a:moveTo>
                    <a:pt x="34713" y="54522"/>
                  </a:moveTo>
                  <a:cubicBezTo>
                    <a:pt x="35175" y="54522"/>
                    <a:pt x="35631" y="54574"/>
                    <a:pt x="36068" y="54811"/>
                  </a:cubicBezTo>
                  <a:cubicBezTo>
                    <a:pt x="36285" y="54881"/>
                    <a:pt x="36508" y="54952"/>
                    <a:pt x="36725" y="55022"/>
                  </a:cubicBezTo>
                  <a:cubicBezTo>
                    <a:pt x="37687" y="55321"/>
                    <a:pt x="38631" y="55697"/>
                    <a:pt x="39617" y="55920"/>
                  </a:cubicBezTo>
                  <a:cubicBezTo>
                    <a:pt x="40427" y="56101"/>
                    <a:pt x="41277" y="56107"/>
                    <a:pt x="42116" y="56195"/>
                  </a:cubicBezTo>
                  <a:cubicBezTo>
                    <a:pt x="41530" y="57290"/>
                    <a:pt x="40288" y="57901"/>
                    <a:pt x="38955" y="57901"/>
                  </a:cubicBezTo>
                  <a:cubicBezTo>
                    <a:pt x="38889" y="57901"/>
                    <a:pt x="38822" y="57900"/>
                    <a:pt x="38755" y="57897"/>
                  </a:cubicBezTo>
                  <a:cubicBezTo>
                    <a:pt x="37188" y="57826"/>
                    <a:pt x="35851" y="57169"/>
                    <a:pt x="34525" y="56448"/>
                  </a:cubicBezTo>
                  <a:cubicBezTo>
                    <a:pt x="34138" y="56277"/>
                    <a:pt x="33733" y="56125"/>
                    <a:pt x="33346" y="55949"/>
                  </a:cubicBezTo>
                  <a:cubicBezTo>
                    <a:pt x="32939" y="55763"/>
                    <a:pt x="32520" y="55654"/>
                    <a:pt x="32083" y="55654"/>
                  </a:cubicBezTo>
                  <a:cubicBezTo>
                    <a:pt x="31996" y="55654"/>
                    <a:pt x="31909" y="55659"/>
                    <a:pt x="31820" y="55667"/>
                  </a:cubicBezTo>
                  <a:cubicBezTo>
                    <a:pt x="31862" y="55732"/>
                    <a:pt x="31903" y="55861"/>
                    <a:pt x="31944" y="55861"/>
                  </a:cubicBezTo>
                  <a:cubicBezTo>
                    <a:pt x="32841" y="55867"/>
                    <a:pt x="33551" y="56377"/>
                    <a:pt x="34325" y="56700"/>
                  </a:cubicBezTo>
                  <a:cubicBezTo>
                    <a:pt x="35041" y="57005"/>
                    <a:pt x="35716" y="57398"/>
                    <a:pt x="36437" y="57680"/>
                  </a:cubicBezTo>
                  <a:cubicBezTo>
                    <a:pt x="37042" y="57914"/>
                    <a:pt x="37687" y="58032"/>
                    <a:pt x="38332" y="58208"/>
                  </a:cubicBezTo>
                  <a:cubicBezTo>
                    <a:pt x="37980" y="58301"/>
                    <a:pt x="37599" y="58419"/>
                    <a:pt x="37212" y="58507"/>
                  </a:cubicBezTo>
                  <a:cubicBezTo>
                    <a:pt x="36713" y="58618"/>
                    <a:pt x="36214" y="58724"/>
                    <a:pt x="35716" y="58800"/>
                  </a:cubicBezTo>
                  <a:cubicBezTo>
                    <a:pt x="35629" y="58813"/>
                    <a:pt x="35539" y="58821"/>
                    <a:pt x="35448" y="58821"/>
                  </a:cubicBezTo>
                  <a:cubicBezTo>
                    <a:pt x="35298" y="58821"/>
                    <a:pt x="35147" y="58801"/>
                    <a:pt x="35012" y="58753"/>
                  </a:cubicBezTo>
                  <a:cubicBezTo>
                    <a:pt x="34407" y="58550"/>
                    <a:pt x="33820" y="58306"/>
                    <a:pt x="33222" y="58079"/>
                  </a:cubicBezTo>
                  <a:lnTo>
                    <a:pt x="33222" y="58079"/>
                  </a:lnTo>
                  <a:cubicBezTo>
                    <a:pt x="33201" y="57659"/>
                    <a:pt x="32843" y="57566"/>
                    <a:pt x="32566" y="57427"/>
                  </a:cubicBezTo>
                  <a:cubicBezTo>
                    <a:pt x="32231" y="57251"/>
                    <a:pt x="31856" y="57152"/>
                    <a:pt x="31463" y="56993"/>
                  </a:cubicBezTo>
                  <a:cubicBezTo>
                    <a:pt x="31551" y="56512"/>
                    <a:pt x="31111" y="55955"/>
                    <a:pt x="31697" y="55544"/>
                  </a:cubicBezTo>
                  <a:cubicBezTo>
                    <a:pt x="32055" y="55274"/>
                    <a:pt x="32407" y="54993"/>
                    <a:pt x="32759" y="54717"/>
                  </a:cubicBezTo>
                  <a:cubicBezTo>
                    <a:pt x="33082" y="54658"/>
                    <a:pt x="33404" y="54559"/>
                    <a:pt x="33727" y="54553"/>
                  </a:cubicBezTo>
                  <a:cubicBezTo>
                    <a:pt x="34055" y="54548"/>
                    <a:pt x="34385" y="54522"/>
                    <a:pt x="34713" y="54522"/>
                  </a:cubicBezTo>
                  <a:close/>
                  <a:moveTo>
                    <a:pt x="17999" y="46187"/>
                  </a:moveTo>
                  <a:cubicBezTo>
                    <a:pt x="18046" y="46715"/>
                    <a:pt x="18099" y="47249"/>
                    <a:pt x="18163" y="47777"/>
                  </a:cubicBezTo>
                  <a:cubicBezTo>
                    <a:pt x="18204" y="48064"/>
                    <a:pt x="18210" y="48369"/>
                    <a:pt x="18310" y="48633"/>
                  </a:cubicBezTo>
                  <a:cubicBezTo>
                    <a:pt x="18474" y="49044"/>
                    <a:pt x="18222" y="49384"/>
                    <a:pt x="18210" y="49754"/>
                  </a:cubicBezTo>
                  <a:cubicBezTo>
                    <a:pt x="18357" y="49801"/>
                    <a:pt x="18556" y="49795"/>
                    <a:pt x="18621" y="49889"/>
                  </a:cubicBezTo>
                  <a:cubicBezTo>
                    <a:pt x="18744" y="50059"/>
                    <a:pt x="18779" y="50294"/>
                    <a:pt x="18867" y="50487"/>
                  </a:cubicBezTo>
                  <a:cubicBezTo>
                    <a:pt x="19061" y="50916"/>
                    <a:pt x="19395" y="51326"/>
                    <a:pt x="19419" y="51749"/>
                  </a:cubicBezTo>
                  <a:cubicBezTo>
                    <a:pt x="19436" y="52165"/>
                    <a:pt x="19125" y="52587"/>
                    <a:pt x="18973" y="53010"/>
                  </a:cubicBezTo>
                  <a:cubicBezTo>
                    <a:pt x="18949" y="53069"/>
                    <a:pt x="18979" y="53151"/>
                    <a:pt x="18996" y="53379"/>
                  </a:cubicBezTo>
                  <a:cubicBezTo>
                    <a:pt x="19219" y="52910"/>
                    <a:pt x="19384" y="52582"/>
                    <a:pt x="19542" y="52235"/>
                  </a:cubicBezTo>
                  <a:cubicBezTo>
                    <a:pt x="20181" y="52717"/>
                    <a:pt x="20657" y="53714"/>
                    <a:pt x="20774" y="54846"/>
                  </a:cubicBezTo>
                  <a:cubicBezTo>
                    <a:pt x="20440" y="54811"/>
                    <a:pt x="20123" y="54764"/>
                    <a:pt x="19800" y="54729"/>
                  </a:cubicBezTo>
                  <a:cubicBezTo>
                    <a:pt x="19906" y="54371"/>
                    <a:pt x="19996" y="54051"/>
                    <a:pt x="20096" y="53727"/>
                  </a:cubicBezTo>
                  <a:lnTo>
                    <a:pt x="20096" y="53727"/>
                  </a:lnTo>
                  <a:cubicBezTo>
                    <a:pt x="19901" y="54015"/>
                    <a:pt x="19672" y="54294"/>
                    <a:pt x="19530" y="54606"/>
                  </a:cubicBezTo>
                  <a:cubicBezTo>
                    <a:pt x="19360" y="54981"/>
                    <a:pt x="19061" y="55186"/>
                    <a:pt x="18621" y="55544"/>
                  </a:cubicBezTo>
                  <a:cubicBezTo>
                    <a:pt x="18732" y="54729"/>
                    <a:pt x="18820" y="54078"/>
                    <a:pt x="18920" y="53286"/>
                  </a:cubicBezTo>
                  <a:lnTo>
                    <a:pt x="18920" y="53286"/>
                  </a:lnTo>
                  <a:cubicBezTo>
                    <a:pt x="18245" y="54072"/>
                    <a:pt x="18738" y="55016"/>
                    <a:pt x="18304" y="55726"/>
                  </a:cubicBezTo>
                  <a:cubicBezTo>
                    <a:pt x="18181" y="55685"/>
                    <a:pt x="18046" y="55644"/>
                    <a:pt x="17923" y="55603"/>
                  </a:cubicBezTo>
                  <a:lnTo>
                    <a:pt x="17923" y="55603"/>
                  </a:lnTo>
                  <a:cubicBezTo>
                    <a:pt x="18134" y="55984"/>
                    <a:pt x="18146" y="56360"/>
                    <a:pt x="17911" y="56741"/>
                  </a:cubicBezTo>
                  <a:cubicBezTo>
                    <a:pt x="17559" y="57304"/>
                    <a:pt x="17635" y="57897"/>
                    <a:pt x="17841" y="58489"/>
                  </a:cubicBezTo>
                  <a:cubicBezTo>
                    <a:pt x="17929" y="58665"/>
                    <a:pt x="18017" y="58835"/>
                    <a:pt x="18122" y="59041"/>
                  </a:cubicBezTo>
                  <a:cubicBezTo>
                    <a:pt x="17986" y="59069"/>
                    <a:pt x="17894" y="59092"/>
                    <a:pt x="17792" y="59115"/>
                  </a:cubicBezTo>
                  <a:lnTo>
                    <a:pt x="17792" y="59115"/>
                  </a:lnTo>
                  <a:cubicBezTo>
                    <a:pt x="17776" y="58937"/>
                    <a:pt x="17770" y="58748"/>
                    <a:pt x="17753" y="58571"/>
                  </a:cubicBezTo>
                  <a:cubicBezTo>
                    <a:pt x="17594" y="58442"/>
                    <a:pt x="17442" y="58301"/>
                    <a:pt x="17272" y="58190"/>
                  </a:cubicBezTo>
                  <a:cubicBezTo>
                    <a:pt x="17178" y="58131"/>
                    <a:pt x="17043" y="58120"/>
                    <a:pt x="16931" y="58090"/>
                  </a:cubicBezTo>
                  <a:cubicBezTo>
                    <a:pt x="16779" y="58102"/>
                    <a:pt x="16632" y="58108"/>
                    <a:pt x="16486" y="58125"/>
                  </a:cubicBezTo>
                  <a:cubicBezTo>
                    <a:pt x="16480" y="58096"/>
                    <a:pt x="16480" y="58061"/>
                    <a:pt x="16480" y="58032"/>
                  </a:cubicBezTo>
                  <a:cubicBezTo>
                    <a:pt x="16574" y="58002"/>
                    <a:pt x="16679" y="57961"/>
                    <a:pt x="16773" y="57932"/>
                  </a:cubicBezTo>
                  <a:cubicBezTo>
                    <a:pt x="16427" y="57580"/>
                    <a:pt x="16051" y="57339"/>
                    <a:pt x="15553" y="57169"/>
                  </a:cubicBezTo>
                  <a:cubicBezTo>
                    <a:pt x="14772" y="56905"/>
                    <a:pt x="14133" y="56342"/>
                    <a:pt x="13640" y="55644"/>
                  </a:cubicBezTo>
                  <a:cubicBezTo>
                    <a:pt x="13605" y="55585"/>
                    <a:pt x="13570" y="55538"/>
                    <a:pt x="13529" y="55485"/>
                  </a:cubicBezTo>
                  <a:lnTo>
                    <a:pt x="13529" y="55485"/>
                  </a:lnTo>
                  <a:lnTo>
                    <a:pt x="13752" y="55527"/>
                  </a:lnTo>
                  <a:cubicBezTo>
                    <a:pt x="14438" y="55903"/>
                    <a:pt x="15194" y="55971"/>
                    <a:pt x="15941" y="55971"/>
                  </a:cubicBezTo>
                  <a:cubicBezTo>
                    <a:pt x="16056" y="55971"/>
                    <a:pt x="16171" y="55969"/>
                    <a:pt x="16286" y="55967"/>
                  </a:cubicBezTo>
                  <a:cubicBezTo>
                    <a:pt x="16308" y="55966"/>
                    <a:pt x="16331" y="55966"/>
                    <a:pt x="16353" y="55966"/>
                  </a:cubicBezTo>
                  <a:cubicBezTo>
                    <a:pt x="16821" y="55966"/>
                    <a:pt x="17263" y="56025"/>
                    <a:pt x="17706" y="56137"/>
                  </a:cubicBezTo>
                  <a:cubicBezTo>
                    <a:pt x="17723" y="56107"/>
                    <a:pt x="17753" y="56078"/>
                    <a:pt x="17782" y="56049"/>
                  </a:cubicBezTo>
                  <a:cubicBezTo>
                    <a:pt x="17559" y="55720"/>
                    <a:pt x="17207" y="55738"/>
                    <a:pt x="16867" y="55726"/>
                  </a:cubicBezTo>
                  <a:cubicBezTo>
                    <a:pt x="16310" y="55703"/>
                    <a:pt x="15752" y="55661"/>
                    <a:pt x="15195" y="55650"/>
                  </a:cubicBezTo>
                  <a:cubicBezTo>
                    <a:pt x="14632" y="55650"/>
                    <a:pt x="14162" y="55433"/>
                    <a:pt x="13734" y="55081"/>
                  </a:cubicBezTo>
                  <a:cubicBezTo>
                    <a:pt x="12672" y="54711"/>
                    <a:pt x="12050" y="53931"/>
                    <a:pt x="11663" y="52887"/>
                  </a:cubicBezTo>
                  <a:lnTo>
                    <a:pt x="11663" y="52887"/>
                  </a:lnTo>
                  <a:cubicBezTo>
                    <a:pt x="12438" y="53233"/>
                    <a:pt x="13206" y="53579"/>
                    <a:pt x="13986" y="53919"/>
                  </a:cubicBezTo>
                  <a:cubicBezTo>
                    <a:pt x="14573" y="54054"/>
                    <a:pt x="15183" y="54142"/>
                    <a:pt x="15752" y="54324"/>
                  </a:cubicBezTo>
                  <a:cubicBezTo>
                    <a:pt x="16345" y="54518"/>
                    <a:pt x="16914" y="54793"/>
                    <a:pt x="17489" y="55034"/>
                  </a:cubicBezTo>
                  <a:cubicBezTo>
                    <a:pt x="17107" y="54312"/>
                    <a:pt x="17448" y="53608"/>
                    <a:pt x="17571" y="52904"/>
                  </a:cubicBezTo>
                  <a:cubicBezTo>
                    <a:pt x="17741" y="51948"/>
                    <a:pt x="17911" y="50986"/>
                    <a:pt x="18075" y="50036"/>
                  </a:cubicBezTo>
                  <a:lnTo>
                    <a:pt x="18075" y="50036"/>
                  </a:lnTo>
                  <a:cubicBezTo>
                    <a:pt x="17976" y="50223"/>
                    <a:pt x="17823" y="50417"/>
                    <a:pt x="17782" y="50622"/>
                  </a:cubicBezTo>
                  <a:cubicBezTo>
                    <a:pt x="17547" y="51831"/>
                    <a:pt x="17342" y="53051"/>
                    <a:pt x="17107" y="54347"/>
                  </a:cubicBezTo>
                  <a:cubicBezTo>
                    <a:pt x="16568" y="53849"/>
                    <a:pt x="16186" y="53462"/>
                    <a:pt x="16257" y="52629"/>
                  </a:cubicBezTo>
                  <a:cubicBezTo>
                    <a:pt x="16403" y="50998"/>
                    <a:pt x="16697" y="49402"/>
                    <a:pt x="17213" y="47859"/>
                  </a:cubicBezTo>
                  <a:cubicBezTo>
                    <a:pt x="17401" y="47284"/>
                    <a:pt x="17653" y="46733"/>
                    <a:pt x="17999" y="46187"/>
                  </a:cubicBezTo>
                  <a:close/>
                  <a:moveTo>
                    <a:pt x="20224" y="55233"/>
                  </a:moveTo>
                  <a:cubicBezTo>
                    <a:pt x="20679" y="55233"/>
                    <a:pt x="21133" y="55451"/>
                    <a:pt x="21454" y="55843"/>
                  </a:cubicBezTo>
                  <a:cubicBezTo>
                    <a:pt x="21695" y="55984"/>
                    <a:pt x="21759" y="56184"/>
                    <a:pt x="21754" y="56448"/>
                  </a:cubicBezTo>
                  <a:cubicBezTo>
                    <a:pt x="21754" y="57046"/>
                    <a:pt x="21789" y="57638"/>
                    <a:pt x="21818" y="58325"/>
                  </a:cubicBezTo>
                  <a:cubicBezTo>
                    <a:pt x="21789" y="58331"/>
                    <a:pt x="21666" y="58413"/>
                    <a:pt x="21531" y="58419"/>
                  </a:cubicBezTo>
                  <a:cubicBezTo>
                    <a:pt x="20756" y="58454"/>
                    <a:pt x="20088" y="58753"/>
                    <a:pt x="19477" y="59228"/>
                  </a:cubicBezTo>
                  <a:cubicBezTo>
                    <a:pt x="19325" y="59351"/>
                    <a:pt x="19037" y="59305"/>
                    <a:pt x="18814" y="59334"/>
                  </a:cubicBezTo>
                  <a:cubicBezTo>
                    <a:pt x="18697" y="59299"/>
                    <a:pt x="18509" y="59299"/>
                    <a:pt x="18468" y="59217"/>
                  </a:cubicBezTo>
                  <a:cubicBezTo>
                    <a:pt x="18333" y="58958"/>
                    <a:pt x="18240" y="58689"/>
                    <a:pt x="18152" y="58413"/>
                  </a:cubicBezTo>
                  <a:cubicBezTo>
                    <a:pt x="18005" y="57944"/>
                    <a:pt x="17905" y="57445"/>
                    <a:pt x="18187" y="57005"/>
                  </a:cubicBezTo>
                  <a:cubicBezTo>
                    <a:pt x="18509" y="56506"/>
                    <a:pt x="18844" y="55978"/>
                    <a:pt x="19290" y="55585"/>
                  </a:cubicBezTo>
                  <a:cubicBezTo>
                    <a:pt x="19569" y="55345"/>
                    <a:pt x="19897" y="55233"/>
                    <a:pt x="20224" y="55233"/>
                  </a:cubicBezTo>
                  <a:close/>
                  <a:moveTo>
                    <a:pt x="24746" y="61070"/>
                  </a:moveTo>
                  <a:lnTo>
                    <a:pt x="24746" y="61070"/>
                  </a:lnTo>
                  <a:cubicBezTo>
                    <a:pt x="24869" y="61540"/>
                    <a:pt x="24980" y="61950"/>
                    <a:pt x="25121" y="62449"/>
                  </a:cubicBezTo>
                  <a:cubicBezTo>
                    <a:pt x="24482" y="62167"/>
                    <a:pt x="24464" y="62091"/>
                    <a:pt x="24746" y="61070"/>
                  </a:cubicBezTo>
                  <a:close/>
                  <a:moveTo>
                    <a:pt x="21580" y="58678"/>
                  </a:moveTo>
                  <a:cubicBezTo>
                    <a:pt x="21627" y="58678"/>
                    <a:pt x="21676" y="58679"/>
                    <a:pt x="21724" y="58683"/>
                  </a:cubicBezTo>
                  <a:cubicBezTo>
                    <a:pt x="21906" y="58694"/>
                    <a:pt x="22164" y="58736"/>
                    <a:pt x="22246" y="58859"/>
                  </a:cubicBezTo>
                  <a:cubicBezTo>
                    <a:pt x="22598" y="59393"/>
                    <a:pt x="23167" y="59803"/>
                    <a:pt x="23232" y="60507"/>
                  </a:cubicBezTo>
                  <a:cubicBezTo>
                    <a:pt x="23291" y="60337"/>
                    <a:pt x="23349" y="60179"/>
                    <a:pt x="23408" y="60009"/>
                  </a:cubicBezTo>
                  <a:cubicBezTo>
                    <a:pt x="23748" y="60073"/>
                    <a:pt x="24094" y="60138"/>
                    <a:pt x="24452" y="60214"/>
                  </a:cubicBezTo>
                  <a:cubicBezTo>
                    <a:pt x="24364" y="60865"/>
                    <a:pt x="24276" y="61510"/>
                    <a:pt x="24188" y="62185"/>
                  </a:cubicBezTo>
                  <a:lnTo>
                    <a:pt x="23361" y="62185"/>
                  </a:lnTo>
                  <a:cubicBezTo>
                    <a:pt x="23408" y="61833"/>
                    <a:pt x="23467" y="61510"/>
                    <a:pt x="23508" y="61182"/>
                  </a:cubicBezTo>
                  <a:cubicBezTo>
                    <a:pt x="23518" y="61025"/>
                    <a:pt x="23501" y="60863"/>
                    <a:pt x="23310" y="60863"/>
                  </a:cubicBezTo>
                  <a:cubicBezTo>
                    <a:pt x="23286" y="60863"/>
                    <a:pt x="23261" y="60866"/>
                    <a:pt x="23232" y="60871"/>
                  </a:cubicBezTo>
                  <a:cubicBezTo>
                    <a:pt x="23232" y="61839"/>
                    <a:pt x="22921" y="62643"/>
                    <a:pt x="22041" y="63147"/>
                  </a:cubicBezTo>
                  <a:cubicBezTo>
                    <a:pt x="21794" y="63256"/>
                    <a:pt x="21554" y="63303"/>
                    <a:pt x="21321" y="63303"/>
                  </a:cubicBezTo>
                  <a:cubicBezTo>
                    <a:pt x="20863" y="63303"/>
                    <a:pt x="20427" y="63122"/>
                    <a:pt x="20000" y="62877"/>
                  </a:cubicBezTo>
                  <a:cubicBezTo>
                    <a:pt x="19501" y="62607"/>
                    <a:pt x="19266" y="62103"/>
                    <a:pt x="19067" y="61622"/>
                  </a:cubicBezTo>
                  <a:cubicBezTo>
                    <a:pt x="18850" y="61070"/>
                    <a:pt x="19301" y="59662"/>
                    <a:pt x="19829" y="59310"/>
                  </a:cubicBezTo>
                  <a:cubicBezTo>
                    <a:pt x="20359" y="58966"/>
                    <a:pt x="20930" y="58678"/>
                    <a:pt x="21580" y="58678"/>
                  </a:cubicBezTo>
                  <a:close/>
                  <a:moveTo>
                    <a:pt x="24910" y="53886"/>
                  </a:moveTo>
                  <a:cubicBezTo>
                    <a:pt x="25505" y="53886"/>
                    <a:pt x="26028" y="54270"/>
                    <a:pt x="26435" y="54969"/>
                  </a:cubicBezTo>
                  <a:cubicBezTo>
                    <a:pt x="26494" y="55104"/>
                    <a:pt x="26564" y="55245"/>
                    <a:pt x="26623" y="55374"/>
                  </a:cubicBezTo>
                  <a:lnTo>
                    <a:pt x="26593" y="55397"/>
                  </a:lnTo>
                  <a:cubicBezTo>
                    <a:pt x="26635" y="55497"/>
                    <a:pt x="26687" y="55603"/>
                    <a:pt x="26728" y="55703"/>
                  </a:cubicBezTo>
                  <a:cubicBezTo>
                    <a:pt x="26828" y="56189"/>
                    <a:pt x="26916" y="56682"/>
                    <a:pt x="27010" y="57163"/>
                  </a:cubicBezTo>
                  <a:cubicBezTo>
                    <a:pt x="27104" y="57251"/>
                    <a:pt x="27198" y="57333"/>
                    <a:pt x="27297" y="57421"/>
                  </a:cubicBezTo>
                  <a:cubicBezTo>
                    <a:pt x="27221" y="56688"/>
                    <a:pt x="27151" y="55949"/>
                    <a:pt x="27069" y="55145"/>
                  </a:cubicBezTo>
                  <a:cubicBezTo>
                    <a:pt x="27661" y="54620"/>
                    <a:pt x="28333" y="54270"/>
                    <a:pt x="28992" y="54270"/>
                  </a:cubicBezTo>
                  <a:cubicBezTo>
                    <a:pt x="29489" y="54270"/>
                    <a:pt x="29977" y="54469"/>
                    <a:pt x="30418" y="54940"/>
                  </a:cubicBezTo>
                  <a:cubicBezTo>
                    <a:pt x="31322" y="56107"/>
                    <a:pt x="31392" y="57222"/>
                    <a:pt x="30659" y="58489"/>
                  </a:cubicBezTo>
                  <a:cubicBezTo>
                    <a:pt x="30671" y="58589"/>
                    <a:pt x="30682" y="58689"/>
                    <a:pt x="30688" y="58782"/>
                  </a:cubicBezTo>
                  <a:cubicBezTo>
                    <a:pt x="30847" y="58753"/>
                    <a:pt x="31005" y="58712"/>
                    <a:pt x="31158" y="58712"/>
                  </a:cubicBezTo>
                  <a:cubicBezTo>
                    <a:pt x="31375" y="58712"/>
                    <a:pt x="31592" y="58747"/>
                    <a:pt x="31803" y="58771"/>
                  </a:cubicBezTo>
                  <a:cubicBezTo>
                    <a:pt x="32524" y="59058"/>
                    <a:pt x="32988" y="59703"/>
                    <a:pt x="32947" y="60361"/>
                  </a:cubicBezTo>
                  <a:cubicBezTo>
                    <a:pt x="32912" y="61117"/>
                    <a:pt x="32337" y="61827"/>
                    <a:pt x="31615" y="62003"/>
                  </a:cubicBezTo>
                  <a:cubicBezTo>
                    <a:pt x="31351" y="62062"/>
                    <a:pt x="31093" y="62103"/>
                    <a:pt x="30811" y="62167"/>
                  </a:cubicBezTo>
                  <a:cubicBezTo>
                    <a:pt x="30665" y="61581"/>
                    <a:pt x="30530" y="61029"/>
                    <a:pt x="30389" y="60472"/>
                  </a:cubicBezTo>
                  <a:cubicBezTo>
                    <a:pt x="30237" y="60273"/>
                    <a:pt x="30084" y="60073"/>
                    <a:pt x="29908" y="59856"/>
                  </a:cubicBezTo>
                  <a:cubicBezTo>
                    <a:pt x="30090" y="59645"/>
                    <a:pt x="30242" y="59475"/>
                    <a:pt x="30401" y="59305"/>
                  </a:cubicBezTo>
                  <a:cubicBezTo>
                    <a:pt x="30354" y="59224"/>
                    <a:pt x="30305" y="59194"/>
                    <a:pt x="30257" y="59194"/>
                  </a:cubicBezTo>
                  <a:cubicBezTo>
                    <a:pt x="30183" y="59194"/>
                    <a:pt x="30111" y="59264"/>
                    <a:pt x="30055" y="59328"/>
                  </a:cubicBezTo>
                  <a:cubicBezTo>
                    <a:pt x="29932" y="59435"/>
                    <a:pt x="29818" y="59478"/>
                    <a:pt x="29706" y="59478"/>
                  </a:cubicBezTo>
                  <a:cubicBezTo>
                    <a:pt x="29561" y="59478"/>
                    <a:pt x="29418" y="59406"/>
                    <a:pt x="29263" y="59310"/>
                  </a:cubicBezTo>
                  <a:cubicBezTo>
                    <a:pt x="28975" y="59134"/>
                    <a:pt x="28653" y="59029"/>
                    <a:pt x="28342" y="58888"/>
                  </a:cubicBezTo>
                  <a:lnTo>
                    <a:pt x="27039" y="58888"/>
                  </a:lnTo>
                  <a:cubicBezTo>
                    <a:pt x="27127" y="58460"/>
                    <a:pt x="27221" y="58043"/>
                    <a:pt x="27309" y="57627"/>
                  </a:cubicBezTo>
                  <a:lnTo>
                    <a:pt x="27309" y="57627"/>
                  </a:lnTo>
                  <a:cubicBezTo>
                    <a:pt x="27209" y="57662"/>
                    <a:pt x="27022" y="57691"/>
                    <a:pt x="27022" y="57738"/>
                  </a:cubicBezTo>
                  <a:cubicBezTo>
                    <a:pt x="26986" y="58407"/>
                    <a:pt x="26576" y="58865"/>
                    <a:pt x="26153" y="59316"/>
                  </a:cubicBezTo>
                  <a:cubicBezTo>
                    <a:pt x="26124" y="59357"/>
                    <a:pt x="26153" y="59451"/>
                    <a:pt x="26159" y="59522"/>
                  </a:cubicBezTo>
                  <a:cubicBezTo>
                    <a:pt x="26300" y="59481"/>
                    <a:pt x="26447" y="59434"/>
                    <a:pt x="26582" y="59393"/>
                  </a:cubicBezTo>
                  <a:cubicBezTo>
                    <a:pt x="27065" y="59246"/>
                    <a:pt x="27491" y="59171"/>
                    <a:pt x="27871" y="59171"/>
                  </a:cubicBezTo>
                  <a:cubicBezTo>
                    <a:pt x="28733" y="59171"/>
                    <a:pt x="29352" y="59558"/>
                    <a:pt x="29849" y="60361"/>
                  </a:cubicBezTo>
                  <a:lnTo>
                    <a:pt x="29820" y="60390"/>
                  </a:lnTo>
                  <a:cubicBezTo>
                    <a:pt x="29896" y="60490"/>
                    <a:pt x="29973" y="60589"/>
                    <a:pt x="30043" y="60689"/>
                  </a:cubicBezTo>
                  <a:cubicBezTo>
                    <a:pt x="30558" y="61590"/>
                    <a:pt x="30530" y="62474"/>
                    <a:pt x="29953" y="63340"/>
                  </a:cubicBezTo>
                  <a:lnTo>
                    <a:pt x="29953" y="63340"/>
                  </a:lnTo>
                  <a:cubicBezTo>
                    <a:pt x="29954" y="63339"/>
                    <a:pt x="29954" y="63337"/>
                    <a:pt x="29955" y="63335"/>
                  </a:cubicBezTo>
                  <a:lnTo>
                    <a:pt x="29955" y="63335"/>
                  </a:lnTo>
                  <a:cubicBezTo>
                    <a:pt x="29515" y="63564"/>
                    <a:pt x="29075" y="63804"/>
                    <a:pt x="28629" y="64021"/>
                  </a:cubicBezTo>
                  <a:cubicBezTo>
                    <a:pt x="28465" y="64097"/>
                    <a:pt x="28304" y="64134"/>
                    <a:pt x="28145" y="64134"/>
                  </a:cubicBezTo>
                  <a:cubicBezTo>
                    <a:pt x="27910" y="64134"/>
                    <a:pt x="27682" y="64054"/>
                    <a:pt x="27462" y="63904"/>
                  </a:cubicBezTo>
                  <a:cubicBezTo>
                    <a:pt x="26887" y="63769"/>
                    <a:pt x="26376" y="63523"/>
                    <a:pt x="26007" y="63036"/>
                  </a:cubicBezTo>
                  <a:cubicBezTo>
                    <a:pt x="25373" y="62449"/>
                    <a:pt x="25156" y="61675"/>
                    <a:pt x="25021" y="60859"/>
                  </a:cubicBezTo>
                  <a:cubicBezTo>
                    <a:pt x="24986" y="60625"/>
                    <a:pt x="24986" y="60384"/>
                    <a:pt x="24968" y="60214"/>
                  </a:cubicBezTo>
                  <a:cubicBezTo>
                    <a:pt x="25391" y="59979"/>
                    <a:pt x="25778" y="59756"/>
                    <a:pt x="26159" y="59539"/>
                  </a:cubicBezTo>
                  <a:cubicBezTo>
                    <a:pt x="26084" y="59535"/>
                    <a:pt x="26005" y="59503"/>
                    <a:pt x="25931" y="59503"/>
                  </a:cubicBezTo>
                  <a:cubicBezTo>
                    <a:pt x="25913" y="59503"/>
                    <a:pt x="25895" y="59505"/>
                    <a:pt x="25878" y="59510"/>
                  </a:cubicBezTo>
                  <a:cubicBezTo>
                    <a:pt x="25631" y="59563"/>
                    <a:pt x="25391" y="59639"/>
                    <a:pt x="25144" y="59709"/>
                  </a:cubicBezTo>
                  <a:cubicBezTo>
                    <a:pt x="24800" y="59733"/>
                    <a:pt x="24447" y="59796"/>
                    <a:pt x="24099" y="59796"/>
                  </a:cubicBezTo>
                  <a:cubicBezTo>
                    <a:pt x="24021" y="59796"/>
                    <a:pt x="23943" y="59793"/>
                    <a:pt x="23866" y="59786"/>
                  </a:cubicBezTo>
                  <a:cubicBezTo>
                    <a:pt x="23355" y="59745"/>
                    <a:pt x="22944" y="59475"/>
                    <a:pt x="22681" y="59017"/>
                  </a:cubicBezTo>
                  <a:cubicBezTo>
                    <a:pt x="22311" y="58378"/>
                    <a:pt x="21941" y="57744"/>
                    <a:pt x="22029" y="56964"/>
                  </a:cubicBezTo>
                  <a:cubicBezTo>
                    <a:pt x="22182" y="55573"/>
                    <a:pt x="22986" y="54635"/>
                    <a:pt x="24194" y="54060"/>
                  </a:cubicBezTo>
                  <a:cubicBezTo>
                    <a:pt x="24442" y="53943"/>
                    <a:pt x="24681" y="53886"/>
                    <a:pt x="24910" y="53886"/>
                  </a:cubicBezTo>
                  <a:close/>
                  <a:moveTo>
                    <a:pt x="18761" y="59711"/>
                  </a:moveTo>
                  <a:cubicBezTo>
                    <a:pt x="18839" y="59711"/>
                    <a:pt x="18917" y="59714"/>
                    <a:pt x="18996" y="59721"/>
                  </a:cubicBezTo>
                  <a:cubicBezTo>
                    <a:pt x="18938" y="60443"/>
                    <a:pt x="18885" y="61152"/>
                    <a:pt x="18826" y="61862"/>
                  </a:cubicBezTo>
                  <a:cubicBezTo>
                    <a:pt x="19020" y="62173"/>
                    <a:pt x="19196" y="62478"/>
                    <a:pt x="19384" y="62795"/>
                  </a:cubicBezTo>
                  <a:cubicBezTo>
                    <a:pt x="19642" y="63182"/>
                    <a:pt x="19653" y="63446"/>
                    <a:pt x="19301" y="63740"/>
                  </a:cubicBezTo>
                  <a:cubicBezTo>
                    <a:pt x="18914" y="64062"/>
                    <a:pt x="18498" y="64373"/>
                    <a:pt x="18052" y="64596"/>
                  </a:cubicBezTo>
                  <a:cubicBezTo>
                    <a:pt x="17878" y="64686"/>
                    <a:pt x="17706" y="64722"/>
                    <a:pt x="17536" y="64722"/>
                  </a:cubicBezTo>
                  <a:cubicBezTo>
                    <a:pt x="17170" y="64722"/>
                    <a:pt x="16814" y="64553"/>
                    <a:pt x="16474" y="64373"/>
                  </a:cubicBezTo>
                  <a:cubicBezTo>
                    <a:pt x="15471" y="63863"/>
                    <a:pt x="15089" y="62701"/>
                    <a:pt x="15570" y="61563"/>
                  </a:cubicBezTo>
                  <a:cubicBezTo>
                    <a:pt x="15811" y="61006"/>
                    <a:pt x="16186" y="60589"/>
                    <a:pt x="16744" y="60319"/>
                  </a:cubicBezTo>
                  <a:cubicBezTo>
                    <a:pt x="17400" y="59991"/>
                    <a:pt x="18047" y="59711"/>
                    <a:pt x="18761" y="59711"/>
                  </a:cubicBezTo>
                  <a:close/>
                  <a:moveTo>
                    <a:pt x="19988" y="63411"/>
                  </a:moveTo>
                  <a:cubicBezTo>
                    <a:pt x="20457" y="63499"/>
                    <a:pt x="20967" y="63593"/>
                    <a:pt x="21495" y="63699"/>
                  </a:cubicBezTo>
                  <a:cubicBezTo>
                    <a:pt x="21413" y="64080"/>
                    <a:pt x="21355" y="64467"/>
                    <a:pt x="21255" y="64837"/>
                  </a:cubicBezTo>
                  <a:cubicBezTo>
                    <a:pt x="21208" y="64995"/>
                    <a:pt x="21085" y="65230"/>
                    <a:pt x="20962" y="65253"/>
                  </a:cubicBezTo>
                  <a:cubicBezTo>
                    <a:pt x="20733" y="65296"/>
                    <a:pt x="20507" y="65322"/>
                    <a:pt x="20287" y="65322"/>
                  </a:cubicBezTo>
                  <a:cubicBezTo>
                    <a:pt x="19751" y="65322"/>
                    <a:pt x="19248" y="65169"/>
                    <a:pt x="18803" y="64737"/>
                  </a:cubicBezTo>
                  <a:cubicBezTo>
                    <a:pt x="19208" y="64285"/>
                    <a:pt x="19589" y="63857"/>
                    <a:pt x="19988" y="63411"/>
                  </a:cubicBezTo>
                  <a:close/>
                  <a:moveTo>
                    <a:pt x="30413" y="63171"/>
                  </a:moveTo>
                  <a:cubicBezTo>
                    <a:pt x="30993" y="64344"/>
                    <a:pt x="30659" y="65769"/>
                    <a:pt x="29662" y="66520"/>
                  </a:cubicBezTo>
                  <a:cubicBezTo>
                    <a:pt x="29307" y="66775"/>
                    <a:pt x="28942" y="66981"/>
                    <a:pt x="28516" y="66981"/>
                  </a:cubicBezTo>
                  <a:cubicBezTo>
                    <a:pt x="28412" y="66981"/>
                    <a:pt x="28306" y="66969"/>
                    <a:pt x="28195" y="66943"/>
                  </a:cubicBezTo>
                  <a:cubicBezTo>
                    <a:pt x="26981" y="66685"/>
                    <a:pt x="26552" y="65447"/>
                    <a:pt x="26945" y="64273"/>
                  </a:cubicBezTo>
                  <a:lnTo>
                    <a:pt x="26945" y="64273"/>
                  </a:lnTo>
                  <a:cubicBezTo>
                    <a:pt x="27561" y="64303"/>
                    <a:pt x="28177" y="64332"/>
                    <a:pt x="28782" y="64361"/>
                  </a:cubicBezTo>
                  <a:cubicBezTo>
                    <a:pt x="28922" y="64315"/>
                    <a:pt x="29069" y="64262"/>
                    <a:pt x="29210" y="64209"/>
                  </a:cubicBezTo>
                  <a:cubicBezTo>
                    <a:pt x="29415" y="64051"/>
                    <a:pt x="29644" y="63904"/>
                    <a:pt x="29826" y="63710"/>
                  </a:cubicBezTo>
                  <a:cubicBezTo>
                    <a:pt x="29906" y="63625"/>
                    <a:pt x="29913" y="63473"/>
                    <a:pt x="29952" y="63346"/>
                  </a:cubicBezTo>
                  <a:lnTo>
                    <a:pt x="29952" y="63346"/>
                  </a:lnTo>
                  <a:lnTo>
                    <a:pt x="30413" y="63171"/>
                  </a:lnTo>
                  <a:close/>
                  <a:moveTo>
                    <a:pt x="23931" y="62547"/>
                  </a:moveTo>
                  <a:cubicBezTo>
                    <a:pt x="24235" y="62547"/>
                    <a:pt x="24536" y="62597"/>
                    <a:pt x="24828" y="62754"/>
                  </a:cubicBezTo>
                  <a:cubicBezTo>
                    <a:pt x="25608" y="62889"/>
                    <a:pt x="25807" y="63171"/>
                    <a:pt x="25831" y="64191"/>
                  </a:cubicBezTo>
                  <a:cubicBezTo>
                    <a:pt x="25778" y="64590"/>
                    <a:pt x="25784" y="65013"/>
                    <a:pt x="25667" y="65388"/>
                  </a:cubicBezTo>
                  <a:cubicBezTo>
                    <a:pt x="25407" y="66218"/>
                    <a:pt x="24762" y="66993"/>
                    <a:pt x="23391" y="66993"/>
                  </a:cubicBezTo>
                  <a:cubicBezTo>
                    <a:pt x="23337" y="66993"/>
                    <a:pt x="23282" y="66992"/>
                    <a:pt x="23226" y="66990"/>
                  </a:cubicBezTo>
                  <a:cubicBezTo>
                    <a:pt x="22264" y="66954"/>
                    <a:pt x="21707" y="66473"/>
                    <a:pt x="21630" y="65511"/>
                  </a:cubicBezTo>
                  <a:cubicBezTo>
                    <a:pt x="21578" y="64913"/>
                    <a:pt x="21666" y="64315"/>
                    <a:pt x="21689" y="63898"/>
                  </a:cubicBezTo>
                  <a:cubicBezTo>
                    <a:pt x="22205" y="63440"/>
                    <a:pt x="22581" y="63112"/>
                    <a:pt x="22962" y="62795"/>
                  </a:cubicBezTo>
                  <a:cubicBezTo>
                    <a:pt x="23074" y="62707"/>
                    <a:pt x="23203" y="62613"/>
                    <a:pt x="23338" y="62596"/>
                  </a:cubicBezTo>
                  <a:cubicBezTo>
                    <a:pt x="23536" y="62568"/>
                    <a:pt x="23734" y="62547"/>
                    <a:pt x="23931" y="62547"/>
                  </a:cubicBezTo>
                  <a:close/>
                  <a:moveTo>
                    <a:pt x="37523" y="0"/>
                  </a:moveTo>
                  <a:cubicBezTo>
                    <a:pt x="37288" y="206"/>
                    <a:pt x="37018" y="212"/>
                    <a:pt x="37247" y="534"/>
                  </a:cubicBezTo>
                  <a:cubicBezTo>
                    <a:pt x="37311" y="634"/>
                    <a:pt x="37259" y="816"/>
                    <a:pt x="37270" y="957"/>
                  </a:cubicBezTo>
                  <a:cubicBezTo>
                    <a:pt x="37212" y="1813"/>
                    <a:pt x="37018" y="2629"/>
                    <a:pt x="36643" y="3456"/>
                  </a:cubicBezTo>
                  <a:cubicBezTo>
                    <a:pt x="36613" y="3174"/>
                    <a:pt x="36596" y="2957"/>
                    <a:pt x="36572" y="2734"/>
                  </a:cubicBezTo>
                  <a:lnTo>
                    <a:pt x="36408" y="2734"/>
                  </a:lnTo>
                  <a:cubicBezTo>
                    <a:pt x="36408" y="2998"/>
                    <a:pt x="36420" y="3268"/>
                    <a:pt x="36402" y="3526"/>
                  </a:cubicBezTo>
                  <a:cubicBezTo>
                    <a:pt x="36361" y="4661"/>
                    <a:pt x="35959" y="5633"/>
                    <a:pt x="35107" y="6394"/>
                  </a:cubicBezTo>
                  <a:lnTo>
                    <a:pt x="35107" y="6394"/>
                  </a:lnTo>
                  <a:cubicBezTo>
                    <a:pt x="35165" y="5550"/>
                    <a:pt x="35194" y="4705"/>
                    <a:pt x="35282" y="3866"/>
                  </a:cubicBezTo>
                  <a:cubicBezTo>
                    <a:pt x="35323" y="3462"/>
                    <a:pt x="35481" y="3069"/>
                    <a:pt x="35598" y="2670"/>
                  </a:cubicBezTo>
                  <a:cubicBezTo>
                    <a:pt x="35675" y="2406"/>
                    <a:pt x="35774" y="2159"/>
                    <a:pt x="35411" y="2030"/>
                  </a:cubicBezTo>
                  <a:cubicBezTo>
                    <a:pt x="35205" y="2277"/>
                    <a:pt x="35012" y="2517"/>
                    <a:pt x="34807" y="2758"/>
                  </a:cubicBezTo>
                  <a:cubicBezTo>
                    <a:pt x="34894" y="2746"/>
                    <a:pt x="34982" y="2723"/>
                    <a:pt x="35070" y="2705"/>
                  </a:cubicBezTo>
                  <a:cubicBezTo>
                    <a:pt x="35117" y="2693"/>
                    <a:pt x="35170" y="2670"/>
                    <a:pt x="35223" y="2646"/>
                  </a:cubicBezTo>
                  <a:lnTo>
                    <a:pt x="35223" y="2646"/>
                  </a:lnTo>
                  <a:lnTo>
                    <a:pt x="35200" y="2828"/>
                  </a:lnTo>
                  <a:cubicBezTo>
                    <a:pt x="35147" y="3426"/>
                    <a:pt x="35112" y="4025"/>
                    <a:pt x="35047" y="4629"/>
                  </a:cubicBezTo>
                  <a:cubicBezTo>
                    <a:pt x="34971" y="5274"/>
                    <a:pt x="34877" y="5914"/>
                    <a:pt x="34777" y="6547"/>
                  </a:cubicBezTo>
                  <a:cubicBezTo>
                    <a:pt x="34689" y="7087"/>
                    <a:pt x="34349" y="7468"/>
                    <a:pt x="33927" y="7762"/>
                  </a:cubicBezTo>
                  <a:cubicBezTo>
                    <a:pt x="33551" y="8020"/>
                    <a:pt x="33140" y="8231"/>
                    <a:pt x="32753" y="8466"/>
                  </a:cubicBezTo>
                  <a:cubicBezTo>
                    <a:pt x="32489" y="8671"/>
                    <a:pt x="32231" y="8865"/>
                    <a:pt x="31967" y="9070"/>
                  </a:cubicBezTo>
                  <a:cubicBezTo>
                    <a:pt x="31998" y="9066"/>
                    <a:pt x="32032" y="9066"/>
                    <a:pt x="32065" y="9066"/>
                  </a:cubicBezTo>
                  <a:cubicBezTo>
                    <a:pt x="32131" y="9066"/>
                    <a:pt x="32196" y="9066"/>
                    <a:pt x="32243" y="9035"/>
                  </a:cubicBezTo>
                  <a:cubicBezTo>
                    <a:pt x="32856" y="8665"/>
                    <a:pt x="33505" y="8580"/>
                    <a:pt x="34165" y="8580"/>
                  </a:cubicBezTo>
                  <a:cubicBezTo>
                    <a:pt x="34572" y="8580"/>
                    <a:pt x="34983" y="8612"/>
                    <a:pt x="35393" y="8630"/>
                  </a:cubicBezTo>
                  <a:cubicBezTo>
                    <a:pt x="35581" y="8624"/>
                    <a:pt x="35763" y="8612"/>
                    <a:pt x="36050" y="8595"/>
                  </a:cubicBezTo>
                  <a:lnTo>
                    <a:pt x="36050" y="8595"/>
                  </a:lnTo>
                  <a:cubicBezTo>
                    <a:pt x="35634" y="9052"/>
                    <a:pt x="35288" y="9451"/>
                    <a:pt x="34900" y="9815"/>
                  </a:cubicBezTo>
                  <a:cubicBezTo>
                    <a:pt x="34783" y="9915"/>
                    <a:pt x="34548" y="9891"/>
                    <a:pt x="34367" y="9932"/>
                  </a:cubicBezTo>
                  <a:cubicBezTo>
                    <a:pt x="33469" y="9745"/>
                    <a:pt x="32577" y="9569"/>
                    <a:pt x="31656" y="9387"/>
                  </a:cubicBezTo>
                  <a:cubicBezTo>
                    <a:pt x="31668" y="9316"/>
                    <a:pt x="31668" y="9205"/>
                    <a:pt x="31674" y="9088"/>
                  </a:cubicBezTo>
                  <a:lnTo>
                    <a:pt x="31674" y="9088"/>
                  </a:lnTo>
                  <a:lnTo>
                    <a:pt x="27491" y="10848"/>
                  </a:lnTo>
                  <a:cubicBezTo>
                    <a:pt x="27444" y="10871"/>
                    <a:pt x="27397" y="10889"/>
                    <a:pt x="27344" y="10912"/>
                  </a:cubicBezTo>
                  <a:cubicBezTo>
                    <a:pt x="27356" y="10853"/>
                    <a:pt x="27362" y="10801"/>
                    <a:pt x="27368" y="10742"/>
                  </a:cubicBezTo>
                  <a:cubicBezTo>
                    <a:pt x="27649" y="9627"/>
                    <a:pt x="28459" y="9152"/>
                    <a:pt x="29509" y="8947"/>
                  </a:cubicBezTo>
                  <a:cubicBezTo>
                    <a:pt x="29538" y="9029"/>
                    <a:pt x="29568" y="9093"/>
                    <a:pt x="29603" y="9176"/>
                  </a:cubicBezTo>
                  <a:cubicBezTo>
                    <a:pt x="30008" y="8747"/>
                    <a:pt x="30377" y="8302"/>
                    <a:pt x="30806" y="7926"/>
                  </a:cubicBezTo>
                  <a:cubicBezTo>
                    <a:pt x="31246" y="7556"/>
                    <a:pt x="31158" y="6806"/>
                    <a:pt x="31709" y="6630"/>
                  </a:cubicBezTo>
                  <a:cubicBezTo>
                    <a:pt x="31879" y="6131"/>
                    <a:pt x="32026" y="5691"/>
                    <a:pt x="32172" y="5251"/>
                  </a:cubicBezTo>
                  <a:lnTo>
                    <a:pt x="32172" y="5251"/>
                  </a:lnTo>
                  <a:cubicBezTo>
                    <a:pt x="32020" y="5421"/>
                    <a:pt x="31826" y="5562"/>
                    <a:pt x="31727" y="5750"/>
                  </a:cubicBezTo>
                  <a:cubicBezTo>
                    <a:pt x="31468" y="6195"/>
                    <a:pt x="31246" y="6659"/>
                    <a:pt x="31034" y="7122"/>
                  </a:cubicBezTo>
                  <a:cubicBezTo>
                    <a:pt x="30706" y="7838"/>
                    <a:pt x="30219" y="8390"/>
                    <a:pt x="29439" y="8618"/>
                  </a:cubicBezTo>
                  <a:cubicBezTo>
                    <a:pt x="27984" y="9041"/>
                    <a:pt x="26828" y="9880"/>
                    <a:pt x="25977" y="11123"/>
                  </a:cubicBezTo>
                  <a:cubicBezTo>
                    <a:pt x="25579" y="11704"/>
                    <a:pt x="25262" y="12338"/>
                    <a:pt x="24880" y="12989"/>
                  </a:cubicBezTo>
                  <a:lnTo>
                    <a:pt x="23648" y="12989"/>
                  </a:lnTo>
                  <a:cubicBezTo>
                    <a:pt x="23120" y="11833"/>
                    <a:pt x="22575" y="10666"/>
                    <a:pt x="22053" y="9492"/>
                  </a:cubicBezTo>
                  <a:cubicBezTo>
                    <a:pt x="21707" y="8718"/>
                    <a:pt x="21243" y="7973"/>
                    <a:pt x="21519" y="7064"/>
                  </a:cubicBezTo>
                  <a:cubicBezTo>
                    <a:pt x="21309" y="6977"/>
                    <a:pt x="21114" y="6942"/>
                    <a:pt x="20925" y="6942"/>
                  </a:cubicBezTo>
                  <a:cubicBezTo>
                    <a:pt x="20539" y="6942"/>
                    <a:pt x="20182" y="7088"/>
                    <a:pt x="19788" y="7234"/>
                  </a:cubicBezTo>
                  <a:cubicBezTo>
                    <a:pt x="19853" y="7468"/>
                    <a:pt x="19882" y="7680"/>
                    <a:pt x="19964" y="7867"/>
                  </a:cubicBezTo>
                  <a:cubicBezTo>
                    <a:pt x="20152" y="8313"/>
                    <a:pt x="20393" y="8730"/>
                    <a:pt x="20569" y="9176"/>
                  </a:cubicBezTo>
                  <a:cubicBezTo>
                    <a:pt x="20997" y="10237"/>
                    <a:pt x="21390" y="11311"/>
                    <a:pt x="21801" y="12373"/>
                  </a:cubicBezTo>
                  <a:lnTo>
                    <a:pt x="21847" y="12549"/>
                  </a:lnTo>
                  <a:cubicBezTo>
                    <a:pt x="21789" y="12543"/>
                    <a:pt x="21730" y="12543"/>
                    <a:pt x="21671" y="12543"/>
                  </a:cubicBezTo>
                  <a:cubicBezTo>
                    <a:pt x="21208" y="12432"/>
                    <a:pt x="20903" y="12168"/>
                    <a:pt x="20709" y="11728"/>
                  </a:cubicBezTo>
                  <a:cubicBezTo>
                    <a:pt x="20627" y="11540"/>
                    <a:pt x="20498" y="11334"/>
                    <a:pt x="20328" y="11205"/>
                  </a:cubicBezTo>
                  <a:cubicBezTo>
                    <a:pt x="19237" y="10372"/>
                    <a:pt x="18586" y="9199"/>
                    <a:pt x="17835" y="8084"/>
                  </a:cubicBezTo>
                  <a:cubicBezTo>
                    <a:pt x="17530" y="7627"/>
                    <a:pt x="17324" y="7070"/>
                    <a:pt x="16744" y="6858"/>
                  </a:cubicBezTo>
                  <a:lnTo>
                    <a:pt x="16744" y="6858"/>
                  </a:lnTo>
                  <a:cubicBezTo>
                    <a:pt x="17453" y="7979"/>
                    <a:pt x="17852" y="9234"/>
                    <a:pt x="18275" y="10484"/>
                  </a:cubicBezTo>
                  <a:cubicBezTo>
                    <a:pt x="18298" y="10572"/>
                    <a:pt x="18322" y="10648"/>
                    <a:pt x="18339" y="10736"/>
                  </a:cubicBezTo>
                  <a:cubicBezTo>
                    <a:pt x="18275" y="10701"/>
                    <a:pt x="18204" y="10660"/>
                    <a:pt x="18134" y="10619"/>
                  </a:cubicBezTo>
                  <a:cubicBezTo>
                    <a:pt x="17653" y="10466"/>
                    <a:pt x="17371" y="10120"/>
                    <a:pt x="17242" y="9651"/>
                  </a:cubicBezTo>
                  <a:cubicBezTo>
                    <a:pt x="17072" y="9076"/>
                    <a:pt x="16943" y="8489"/>
                    <a:pt x="16773" y="7908"/>
                  </a:cubicBezTo>
                  <a:cubicBezTo>
                    <a:pt x="16697" y="7644"/>
                    <a:pt x="16550" y="7404"/>
                    <a:pt x="16433" y="7146"/>
                  </a:cubicBezTo>
                  <a:lnTo>
                    <a:pt x="16433" y="7146"/>
                  </a:lnTo>
                  <a:cubicBezTo>
                    <a:pt x="16620" y="8002"/>
                    <a:pt x="16802" y="8871"/>
                    <a:pt x="16984" y="9727"/>
                  </a:cubicBezTo>
                  <a:cubicBezTo>
                    <a:pt x="16984" y="9780"/>
                    <a:pt x="16990" y="9839"/>
                    <a:pt x="17002" y="9897"/>
                  </a:cubicBezTo>
                  <a:cubicBezTo>
                    <a:pt x="16949" y="9880"/>
                    <a:pt x="16890" y="9874"/>
                    <a:pt x="16837" y="9856"/>
                  </a:cubicBezTo>
                  <a:cubicBezTo>
                    <a:pt x="15834" y="9375"/>
                    <a:pt x="15570" y="8448"/>
                    <a:pt x="15435" y="7468"/>
                  </a:cubicBezTo>
                  <a:cubicBezTo>
                    <a:pt x="15388" y="7093"/>
                    <a:pt x="15394" y="6712"/>
                    <a:pt x="15365" y="6289"/>
                  </a:cubicBezTo>
                  <a:cubicBezTo>
                    <a:pt x="15393" y="6284"/>
                    <a:pt x="15419" y="6281"/>
                    <a:pt x="15444" y="6281"/>
                  </a:cubicBezTo>
                  <a:cubicBezTo>
                    <a:pt x="15641" y="6281"/>
                    <a:pt x="15777" y="6433"/>
                    <a:pt x="15922" y="6589"/>
                  </a:cubicBezTo>
                  <a:cubicBezTo>
                    <a:pt x="16098" y="6776"/>
                    <a:pt x="16274" y="6964"/>
                    <a:pt x="16450" y="7152"/>
                  </a:cubicBezTo>
                  <a:cubicBezTo>
                    <a:pt x="16455" y="6986"/>
                    <a:pt x="16471" y="6836"/>
                    <a:pt x="16628" y="6836"/>
                  </a:cubicBezTo>
                  <a:cubicBezTo>
                    <a:pt x="16665" y="6836"/>
                    <a:pt x="16711" y="6845"/>
                    <a:pt x="16767" y="6864"/>
                  </a:cubicBezTo>
                  <a:cubicBezTo>
                    <a:pt x="16591" y="6682"/>
                    <a:pt x="16444" y="6413"/>
                    <a:pt x="16222" y="6325"/>
                  </a:cubicBezTo>
                  <a:cubicBezTo>
                    <a:pt x="15688" y="6102"/>
                    <a:pt x="15124" y="5926"/>
                    <a:pt x="14555" y="5802"/>
                  </a:cubicBezTo>
                  <a:cubicBezTo>
                    <a:pt x="14045" y="5685"/>
                    <a:pt x="13441" y="5773"/>
                    <a:pt x="12989" y="5556"/>
                  </a:cubicBezTo>
                  <a:cubicBezTo>
                    <a:pt x="12209" y="5181"/>
                    <a:pt x="11405" y="5087"/>
                    <a:pt x="10590" y="4958"/>
                  </a:cubicBezTo>
                  <a:cubicBezTo>
                    <a:pt x="10079" y="4881"/>
                    <a:pt x="9563" y="4823"/>
                    <a:pt x="9035" y="4746"/>
                  </a:cubicBezTo>
                  <a:cubicBezTo>
                    <a:pt x="9029" y="4858"/>
                    <a:pt x="9006" y="4928"/>
                    <a:pt x="9029" y="4987"/>
                  </a:cubicBezTo>
                  <a:cubicBezTo>
                    <a:pt x="9434" y="5879"/>
                    <a:pt x="9839" y="6759"/>
                    <a:pt x="10244" y="7639"/>
                  </a:cubicBezTo>
                  <a:cubicBezTo>
                    <a:pt x="10279" y="7697"/>
                    <a:pt x="10379" y="7709"/>
                    <a:pt x="10455" y="7744"/>
                  </a:cubicBezTo>
                  <a:cubicBezTo>
                    <a:pt x="10578" y="7527"/>
                    <a:pt x="10695" y="7304"/>
                    <a:pt x="10842" y="7040"/>
                  </a:cubicBezTo>
                  <a:cubicBezTo>
                    <a:pt x="10936" y="7117"/>
                    <a:pt x="11059" y="7158"/>
                    <a:pt x="11077" y="7228"/>
                  </a:cubicBezTo>
                  <a:cubicBezTo>
                    <a:pt x="11247" y="7908"/>
                    <a:pt x="11816" y="8026"/>
                    <a:pt x="12361" y="8184"/>
                  </a:cubicBezTo>
                  <a:cubicBezTo>
                    <a:pt x="12702" y="8290"/>
                    <a:pt x="13048" y="8401"/>
                    <a:pt x="13488" y="8536"/>
                  </a:cubicBezTo>
                  <a:cubicBezTo>
                    <a:pt x="13170" y="8702"/>
                    <a:pt x="12886" y="8751"/>
                    <a:pt x="12607" y="8751"/>
                  </a:cubicBezTo>
                  <a:cubicBezTo>
                    <a:pt x="12422" y="8751"/>
                    <a:pt x="12240" y="8730"/>
                    <a:pt x="12050" y="8706"/>
                  </a:cubicBezTo>
                  <a:cubicBezTo>
                    <a:pt x="11341" y="8624"/>
                    <a:pt x="10959" y="8096"/>
                    <a:pt x="10455" y="7744"/>
                  </a:cubicBezTo>
                  <a:lnTo>
                    <a:pt x="10455" y="7744"/>
                  </a:lnTo>
                  <a:cubicBezTo>
                    <a:pt x="10555" y="7961"/>
                    <a:pt x="10631" y="8208"/>
                    <a:pt x="10772" y="8348"/>
                  </a:cubicBezTo>
                  <a:cubicBezTo>
                    <a:pt x="11223" y="8900"/>
                    <a:pt x="11880" y="9146"/>
                    <a:pt x="12520" y="9357"/>
                  </a:cubicBezTo>
                  <a:cubicBezTo>
                    <a:pt x="13230" y="9592"/>
                    <a:pt x="13705" y="9991"/>
                    <a:pt x="13881" y="10724"/>
                  </a:cubicBezTo>
                  <a:cubicBezTo>
                    <a:pt x="13986" y="11147"/>
                    <a:pt x="14286" y="11370"/>
                    <a:pt x="14685" y="11493"/>
                  </a:cubicBezTo>
                  <a:cubicBezTo>
                    <a:pt x="15048" y="11610"/>
                    <a:pt x="15453" y="11686"/>
                    <a:pt x="15776" y="11892"/>
                  </a:cubicBezTo>
                  <a:cubicBezTo>
                    <a:pt x="16785" y="12543"/>
                    <a:pt x="17923" y="12654"/>
                    <a:pt x="19067" y="12696"/>
                  </a:cubicBezTo>
                  <a:cubicBezTo>
                    <a:pt x="20064" y="12742"/>
                    <a:pt x="20967" y="13094"/>
                    <a:pt x="21871" y="13458"/>
                  </a:cubicBezTo>
                  <a:cubicBezTo>
                    <a:pt x="22182" y="13581"/>
                    <a:pt x="22323" y="13757"/>
                    <a:pt x="22194" y="14133"/>
                  </a:cubicBezTo>
                  <a:cubicBezTo>
                    <a:pt x="21994" y="14696"/>
                    <a:pt x="21965" y="15277"/>
                    <a:pt x="22176" y="15858"/>
                  </a:cubicBezTo>
                  <a:cubicBezTo>
                    <a:pt x="22235" y="16004"/>
                    <a:pt x="22270" y="16151"/>
                    <a:pt x="22329" y="16350"/>
                  </a:cubicBezTo>
                  <a:cubicBezTo>
                    <a:pt x="22054" y="16345"/>
                    <a:pt x="21784" y="16333"/>
                    <a:pt x="21520" y="16333"/>
                  </a:cubicBezTo>
                  <a:cubicBezTo>
                    <a:pt x="20881" y="16333"/>
                    <a:pt x="20278" y="16402"/>
                    <a:pt x="19730" y="16796"/>
                  </a:cubicBezTo>
                  <a:cubicBezTo>
                    <a:pt x="19595" y="16679"/>
                    <a:pt x="19472" y="16597"/>
                    <a:pt x="19378" y="16497"/>
                  </a:cubicBezTo>
                  <a:cubicBezTo>
                    <a:pt x="17958" y="14978"/>
                    <a:pt x="16239" y="14109"/>
                    <a:pt x="14157" y="13927"/>
                  </a:cubicBezTo>
                  <a:cubicBezTo>
                    <a:pt x="13406" y="13863"/>
                    <a:pt x="12649" y="13716"/>
                    <a:pt x="11939" y="13482"/>
                  </a:cubicBezTo>
                  <a:cubicBezTo>
                    <a:pt x="10672" y="13065"/>
                    <a:pt x="9434" y="12543"/>
                    <a:pt x="8179" y="12074"/>
                  </a:cubicBezTo>
                  <a:cubicBezTo>
                    <a:pt x="7838" y="11950"/>
                    <a:pt x="7504" y="11845"/>
                    <a:pt x="6988" y="11669"/>
                  </a:cubicBezTo>
                  <a:lnTo>
                    <a:pt x="6988" y="11669"/>
                  </a:lnTo>
                  <a:cubicBezTo>
                    <a:pt x="7205" y="12085"/>
                    <a:pt x="7334" y="12338"/>
                    <a:pt x="7457" y="12584"/>
                  </a:cubicBezTo>
                  <a:cubicBezTo>
                    <a:pt x="7458" y="12580"/>
                    <a:pt x="7459" y="12575"/>
                    <a:pt x="7460" y="12571"/>
                  </a:cubicBezTo>
                  <a:lnTo>
                    <a:pt x="7460" y="12571"/>
                  </a:lnTo>
                  <a:cubicBezTo>
                    <a:pt x="7711" y="13559"/>
                    <a:pt x="7957" y="14541"/>
                    <a:pt x="8208" y="15523"/>
                  </a:cubicBezTo>
                  <a:cubicBezTo>
                    <a:pt x="8214" y="15582"/>
                    <a:pt x="8220" y="15652"/>
                    <a:pt x="8231" y="15711"/>
                  </a:cubicBezTo>
                  <a:lnTo>
                    <a:pt x="8032" y="15664"/>
                  </a:lnTo>
                  <a:cubicBezTo>
                    <a:pt x="7967" y="15635"/>
                    <a:pt x="7897" y="15599"/>
                    <a:pt x="7832" y="15576"/>
                  </a:cubicBezTo>
                  <a:cubicBezTo>
                    <a:pt x="6401" y="15101"/>
                    <a:pt x="4958" y="14655"/>
                    <a:pt x="3544" y="14145"/>
                  </a:cubicBezTo>
                  <a:cubicBezTo>
                    <a:pt x="2471" y="13763"/>
                    <a:pt x="1426" y="13294"/>
                    <a:pt x="370" y="12872"/>
                  </a:cubicBezTo>
                  <a:cubicBezTo>
                    <a:pt x="288" y="12836"/>
                    <a:pt x="194" y="12842"/>
                    <a:pt x="1" y="12813"/>
                  </a:cubicBezTo>
                  <a:lnTo>
                    <a:pt x="1" y="12813"/>
                  </a:lnTo>
                  <a:cubicBezTo>
                    <a:pt x="969" y="14309"/>
                    <a:pt x="1291" y="15904"/>
                    <a:pt x="1321" y="17541"/>
                  </a:cubicBezTo>
                  <a:cubicBezTo>
                    <a:pt x="1368" y="19765"/>
                    <a:pt x="2077" y="21753"/>
                    <a:pt x="3139" y="23642"/>
                  </a:cubicBezTo>
                  <a:cubicBezTo>
                    <a:pt x="3749" y="24722"/>
                    <a:pt x="4553" y="25625"/>
                    <a:pt x="5621" y="26288"/>
                  </a:cubicBezTo>
                  <a:cubicBezTo>
                    <a:pt x="5844" y="26429"/>
                    <a:pt x="6002" y="26705"/>
                    <a:pt x="6190" y="26904"/>
                  </a:cubicBezTo>
                  <a:cubicBezTo>
                    <a:pt x="6284" y="27010"/>
                    <a:pt x="6383" y="27121"/>
                    <a:pt x="6501" y="27197"/>
                  </a:cubicBezTo>
                  <a:cubicBezTo>
                    <a:pt x="6800" y="27414"/>
                    <a:pt x="7105" y="27602"/>
                    <a:pt x="7128" y="28036"/>
                  </a:cubicBezTo>
                  <a:cubicBezTo>
                    <a:pt x="7128" y="28124"/>
                    <a:pt x="7252" y="28242"/>
                    <a:pt x="7351" y="28294"/>
                  </a:cubicBezTo>
                  <a:cubicBezTo>
                    <a:pt x="8173" y="28764"/>
                    <a:pt x="8947" y="29286"/>
                    <a:pt x="9504" y="30066"/>
                  </a:cubicBezTo>
                  <a:cubicBezTo>
                    <a:pt x="9551" y="30142"/>
                    <a:pt x="9657" y="30172"/>
                    <a:pt x="9739" y="30213"/>
                  </a:cubicBezTo>
                  <a:cubicBezTo>
                    <a:pt x="10062" y="30383"/>
                    <a:pt x="10390" y="30524"/>
                    <a:pt x="10695" y="30723"/>
                  </a:cubicBezTo>
                  <a:cubicBezTo>
                    <a:pt x="11223" y="31063"/>
                    <a:pt x="11728" y="31456"/>
                    <a:pt x="12256" y="31797"/>
                  </a:cubicBezTo>
                  <a:cubicBezTo>
                    <a:pt x="13054" y="32319"/>
                    <a:pt x="13722" y="32970"/>
                    <a:pt x="14286" y="33744"/>
                  </a:cubicBezTo>
                  <a:cubicBezTo>
                    <a:pt x="14526" y="33879"/>
                    <a:pt x="14784" y="34008"/>
                    <a:pt x="15013" y="34167"/>
                  </a:cubicBezTo>
                  <a:cubicBezTo>
                    <a:pt x="15758" y="34695"/>
                    <a:pt x="16603" y="34982"/>
                    <a:pt x="17471" y="35246"/>
                  </a:cubicBezTo>
                  <a:cubicBezTo>
                    <a:pt x="18539" y="35569"/>
                    <a:pt x="19483" y="36150"/>
                    <a:pt x="20481" y="36807"/>
                  </a:cubicBezTo>
                  <a:cubicBezTo>
                    <a:pt x="20099" y="36953"/>
                    <a:pt x="19800" y="37041"/>
                    <a:pt x="19530" y="37182"/>
                  </a:cubicBezTo>
                  <a:cubicBezTo>
                    <a:pt x="18644" y="37651"/>
                    <a:pt x="18281" y="38514"/>
                    <a:pt x="18457" y="39505"/>
                  </a:cubicBezTo>
                  <a:cubicBezTo>
                    <a:pt x="18732" y="41031"/>
                    <a:pt x="19953" y="41823"/>
                    <a:pt x="21143" y="42045"/>
                  </a:cubicBezTo>
                  <a:cubicBezTo>
                    <a:pt x="21259" y="42066"/>
                    <a:pt x="21377" y="42073"/>
                    <a:pt x="21496" y="42073"/>
                  </a:cubicBezTo>
                  <a:cubicBezTo>
                    <a:pt x="21710" y="42073"/>
                    <a:pt x="21927" y="42051"/>
                    <a:pt x="22135" y="42051"/>
                  </a:cubicBezTo>
                  <a:cubicBezTo>
                    <a:pt x="22399" y="42708"/>
                    <a:pt x="22663" y="43377"/>
                    <a:pt x="22927" y="44046"/>
                  </a:cubicBezTo>
                  <a:cubicBezTo>
                    <a:pt x="22962" y="44087"/>
                    <a:pt x="23003" y="44140"/>
                    <a:pt x="23044" y="44187"/>
                  </a:cubicBezTo>
                  <a:lnTo>
                    <a:pt x="23074" y="44216"/>
                  </a:lnTo>
                  <a:cubicBezTo>
                    <a:pt x="23115" y="44257"/>
                    <a:pt x="23167" y="44292"/>
                    <a:pt x="23208" y="44333"/>
                  </a:cubicBezTo>
                  <a:lnTo>
                    <a:pt x="23226" y="44345"/>
                  </a:lnTo>
                  <a:cubicBezTo>
                    <a:pt x="23631" y="44492"/>
                    <a:pt x="24030" y="44633"/>
                    <a:pt x="24499" y="44803"/>
                  </a:cubicBezTo>
                  <a:cubicBezTo>
                    <a:pt x="24482" y="44879"/>
                    <a:pt x="24452" y="44985"/>
                    <a:pt x="24423" y="45084"/>
                  </a:cubicBezTo>
                  <a:cubicBezTo>
                    <a:pt x="24347" y="46662"/>
                    <a:pt x="24282" y="48246"/>
                    <a:pt x="24188" y="49824"/>
                  </a:cubicBezTo>
                  <a:cubicBezTo>
                    <a:pt x="24118" y="51009"/>
                    <a:pt x="24018" y="52200"/>
                    <a:pt x="23912" y="53385"/>
                  </a:cubicBezTo>
                  <a:cubicBezTo>
                    <a:pt x="23901" y="53544"/>
                    <a:pt x="23836" y="53767"/>
                    <a:pt x="23725" y="53825"/>
                  </a:cubicBezTo>
                  <a:cubicBezTo>
                    <a:pt x="22909" y="54248"/>
                    <a:pt x="22528" y="55075"/>
                    <a:pt x="21941" y="55697"/>
                  </a:cubicBezTo>
                  <a:cubicBezTo>
                    <a:pt x="21361" y="55286"/>
                    <a:pt x="21061" y="54787"/>
                    <a:pt x="20932" y="54083"/>
                  </a:cubicBezTo>
                  <a:cubicBezTo>
                    <a:pt x="20821" y="53485"/>
                    <a:pt x="20422" y="52939"/>
                    <a:pt x="20146" y="52376"/>
                  </a:cubicBezTo>
                  <a:cubicBezTo>
                    <a:pt x="19671" y="51402"/>
                    <a:pt x="19055" y="50464"/>
                    <a:pt x="18744" y="49425"/>
                  </a:cubicBezTo>
                  <a:cubicBezTo>
                    <a:pt x="18445" y="48416"/>
                    <a:pt x="18468" y="47314"/>
                    <a:pt x="18333" y="46252"/>
                  </a:cubicBezTo>
                  <a:cubicBezTo>
                    <a:pt x="18210" y="45260"/>
                    <a:pt x="18116" y="44263"/>
                    <a:pt x="17940" y="43289"/>
                  </a:cubicBezTo>
                  <a:cubicBezTo>
                    <a:pt x="17841" y="42765"/>
                    <a:pt x="17708" y="42206"/>
                    <a:pt x="17207" y="41865"/>
                  </a:cubicBezTo>
                  <a:lnTo>
                    <a:pt x="17207" y="41865"/>
                  </a:lnTo>
                  <a:cubicBezTo>
                    <a:pt x="17204" y="41979"/>
                    <a:pt x="17180" y="42109"/>
                    <a:pt x="17225" y="42192"/>
                  </a:cubicBezTo>
                  <a:cubicBezTo>
                    <a:pt x="17635" y="42931"/>
                    <a:pt x="17800" y="43747"/>
                    <a:pt x="17864" y="44568"/>
                  </a:cubicBezTo>
                  <a:cubicBezTo>
                    <a:pt x="17911" y="45078"/>
                    <a:pt x="17852" y="45659"/>
                    <a:pt x="17635" y="46123"/>
                  </a:cubicBezTo>
                  <a:cubicBezTo>
                    <a:pt x="16650" y="48276"/>
                    <a:pt x="16110" y="50534"/>
                    <a:pt x="16022" y="52904"/>
                  </a:cubicBezTo>
                  <a:cubicBezTo>
                    <a:pt x="16022" y="52945"/>
                    <a:pt x="16004" y="52992"/>
                    <a:pt x="15958" y="53162"/>
                  </a:cubicBezTo>
                  <a:cubicBezTo>
                    <a:pt x="15224" y="52118"/>
                    <a:pt x="14497" y="51203"/>
                    <a:pt x="14896" y="49883"/>
                  </a:cubicBezTo>
                  <a:cubicBezTo>
                    <a:pt x="15072" y="49296"/>
                    <a:pt x="15171" y="48686"/>
                    <a:pt x="15371" y="48117"/>
                  </a:cubicBezTo>
                  <a:cubicBezTo>
                    <a:pt x="15518" y="47683"/>
                    <a:pt x="15770" y="47278"/>
                    <a:pt x="15975" y="46868"/>
                  </a:cubicBezTo>
                  <a:cubicBezTo>
                    <a:pt x="16257" y="46275"/>
                    <a:pt x="16562" y="45694"/>
                    <a:pt x="16843" y="45102"/>
                  </a:cubicBezTo>
                  <a:cubicBezTo>
                    <a:pt x="16890" y="45008"/>
                    <a:pt x="16873" y="44879"/>
                    <a:pt x="16896" y="44685"/>
                  </a:cubicBezTo>
                  <a:lnTo>
                    <a:pt x="16896" y="44685"/>
                  </a:lnTo>
                  <a:cubicBezTo>
                    <a:pt x="16339" y="45653"/>
                    <a:pt x="15752" y="46492"/>
                    <a:pt x="15359" y="47425"/>
                  </a:cubicBezTo>
                  <a:cubicBezTo>
                    <a:pt x="15013" y="48246"/>
                    <a:pt x="14866" y="49156"/>
                    <a:pt x="14643" y="50030"/>
                  </a:cubicBezTo>
                  <a:cubicBezTo>
                    <a:pt x="14585" y="50247"/>
                    <a:pt x="14567" y="50476"/>
                    <a:pt x="14509" y="50828"/>
                  </a:cubicBezTo>
                  <a:cubicBezTo>
                    <a:pt x="14074" y="50241"/>
                    <a:pt x="13646" y="49795"/>
                    <a:pt x="13376" y="49267"/>
                  </a:cubicBezTo>
                  <a:cubicBezTo>
                    <a:pt x="13218" y="48956"/>
                    <a:pt x="13306" y="48516"/>
                    <a:pt x="13282" y="48135"/>
                  </a:cubicBezTo>
                  <a:cubicBezTo>
                    <a:pt x="13259" y="48017"/>
                    <a:pt x="13247" y="47900"/>
                    <a:pt x="13224" y="47783"/>
                  </a:cubicBezTo>
                  <a:lnTo>
                    <a:pt x="13130" y="47783"/>
                  </a:lnTo>
                  <a:lnTo>
                    <a:pt x="13130" y="48880"/>
                  </a:lnTo>
                  <a:cubicBezTo>
                    <a:pt x="12983" y="48862"/>
                    <a:pt x="12895" y="48856"/>
                    <a:pt x="12813" y="48851"/>
                  </a:cubicBezTo>
                  <a:cubicBezTo>
                    <a:pt x="12778" y="48892"/>
                    <a:pt x="12737" y="48927"/>
                    <a:pt x="12702" y="48974"/>
                  </a:cubicBezTo>
                  <a:cubicBezTo>
                    <a:pt x="12766" y="49056"/>
                    <a:pt x="12825" y="49144"/>
                    <a:pt x="12895" y="49220"/>
                  </a:cubicBezTo>
                  <a:lnTo>
                    <a:pt x="13001" y="49420"/>
                  </a:lnTo>
                  <a:cubicBezTo>
                    <a:pt x="12930" y="49390"/>
                    <a:pt x="12848" y="49361"/>
                    <a:pt x="12778" y="49332"/>
                  </a:cubicBezTo>
                  <a:cubicBezTo>
                    <a:pt x="11998" y="49150"/>
                    <a:pt x="11229" y="48921"/>
                    <a:pt x="10443" y="48798"/>
                  </a:cubicBezTo>
                  <a:cubicBezTo>
                    <a:pt x="9375" y="48622"/>
                    <a:pt x="8443" y="48088"/>
                    <a:pt x="7422" y="47777"/>
                  </a:cubicBezTo>
                  <a:cubicBezTo>
                    <a:pt x="7304" y="47742"/>
                    <a:pt x="7193" y="47712"/>
                    <a:pt x="7076" y="47683"/>
                  </a:cubicBezTo>
                  <a:lnTo>
                    <a:pt x="7076" y="47683"/>
                  </a:lnTo>
                  <a:cubicBezTo>
                    <a:pt x="7093" y="48017"/>
                    <a:pt x="7398" y="48064"/>
                    <a:pt x="7621" y="48135"/>
                  </a:cubicBezTo>
                  <a:cubicBezTo>
                    <a:pt x="8701" y="48504"/>
                    <a:pt x="9733" y="48974"/>
                    <a:pt x="10906" y="49073"/>
                  </a:cubicBezTo>
                  <a:cubicBezTo>
                    <a:pt x="11704" y="49150"/>
                    <a:pt x="12526" y="49455"/>
                    <a:pt x="13235" y="49848"/>
                  </a:cubicBezTo>
                  <a:cubicBezTo>
                    <a:pt x="13734" y="50118"/>
                    <a:pt x="14098" y="50681"/>
                    <a:pt x="14462" y="51150"/>
                  </a:cubicBezTo>
                  <a:cubicBezTo>
                    <a:pt x="14696" y="51444"/>
                    <a:pt x="14837" y="51819"/>
                    <a:pt x="15083" y="52271"/>
                  </a:cubicBezTo>
                  <a:cubicBezTo>
                    <a:pt x="14831" y="52194"/>
                    <a:pt x="14685" y="52153"/>
                    <a:pt x="14538" y="52106"/>
                  </a:cubicBezTo>
                  <a:cubicBezTo>
                    <a:pt x="13758" y="51831"/>
                    <a:pt x="12971" y="51567"/>
                    <a:pt x="12203" y="51268"/>
                  </a:cubicBezTo>
                  <a:cubicBezTo>
                    <a:pt x="10989" y="50786"/>
                    <a:pt x="9763" y="50323"/>
                    <a:pt x="8718" y="49472"/>
                  </a:cubicBezTo>
                  <a:cubicBezTo>
                    <a:pt x="8337" y="49156"/>
                    <a:pt x="7850" y="48974"/>
                    <a:pt x="7351" y="48780"/>
                  </a:cubicBezTo>
                  <a:lnTo>
                    <a:pt x="7351" y="48780"/>
                  </a:lnTo>
                  <a:cubicBezTo>
                    <a:pt x="7897" y="49889"/>
                    <a:pt x="7392" y="51056"/>
                    <a:pt x="7762" y="52312"/>
                  </a:cubicBezTo>
                  <a:cubicBezTo>
                    <a:pt x="7410" y="52001"/>
                    <a:pt x="7187" y="51801"/>
                    <a:pt x="6970" y="51614"/>
                  </a:cubicBezTo>
                  <a:cubicBezTo>
                    <a:pt x="6917" y="51655"/>
                    <a:pt x="6870" y="51702"/>
                    <a:pt x="6823" y="51743"/>
                  </a:cubicBezTo>
                  <a:cubicBezTo>
                    <a:pt x="8624" y="54236"/>
                    <a:pt x="11077" y="55873"/>
                    <a:pt x="13851" y="57105"/>
                  </a:cubicBezTo>
                  <a:cubicBezTo>
                    <a:pt x="15190" y="57701"/>
                    <a:pt x="16471" y="58443"/>
                    <a:pt x="17780" y="59122"/>
                  </a:cubicBezTo>
                  <a:lnTo>
                    <a:pt x="17780" y="59122"/>
                  </a:lnTo>
                  <a:cubicBezTo>
                    <a:pt x="17741" y="59239"/>
                    <a:pt x="17734" y="59411"/>
                    <a:pt x="17653" y="59451"/>
                  </a:cubicBezTo>
                  <a:cubicBezTo>
                    <a:pt x="17354" y="59604"/>
                    <a:pt x="17019" y="59703"/>
                    <a:pt x="16714" y="59850"/>
                  </a:cubicBezTo>
                  <a:cubicBezTo>
                    <a:pt x="15166" y="60601"/>
                    <a:pt x="14814" y="62021"/>
                    <a:pt x="15242" y="63476"/>
                  </a:cubicBezTo>
                  <a:cubicBezTo>
                    <a:pt x="15534" y="64484"/>
                    <a:pt x="16688" y="64976"/>
                    <a:pt x="17592" y="64976"/>
                  </a:cubicBezTo>
                  <a:cubicBezTo>
                    <a:pt x="17703" y="64976"/>
                    <a:pt x="17810" y="64969"/>
                    <a:pt x="17911" y="64954"/>
                  </a:cubicBezTo>
                  <a:cubicBezTo>
                    <a:pt x="18069" y="64931"/>
                    <a:pt x="18240" y="64878"/>
                    <a:pt x="18427" y="64837"/>
                  </a:cubicBezTo>
                  <a:cubicBezTo>
                    <a:pt x="18914" y="65372"/>
                    <a:pt x="19498" y="65584"/>
                    <a:pt x="20138" y="65584"/>
                  </a:cubicBezTo>
                  <a:cubicBezTo>
                    <a:pt x="20362" y="65584"/>
                    <a:pt x="20592" y="65558"/>
                    <a:pt x="20827" y="65511"/>
                  </a:cubicBezTo>
                  <a:cubicBezTo>
                    <a:pt x="20877" y="65501"/>
                    <a:pt x="20927" y="65495"/>
                    <a:pt x="20973" y="65495"/>
                  </a:cubicBezTo>
                  <a:cubicBezTo>
                    <a:pt x="21138" y="65495"/>
                    <a:pt x="21267" y="65564"/>
                    <a:pt x="21290" y="65728"/>
                  </a:cubicBezTo>
                  <a:cubicBezTo>
                    <a:pt x="21378" y="66338"/>
                    <a:pt x="21853" y="66667"/>
                    <a:pt x="22164" y="67042"/>
                  </a:cubicBezTo>
                  <a:cubicBezTo>
                    <a:pt x="22023" y="67846"/>
                    <a:pt x="21847" y="68603"/>
                    <a:pt x="21765" y="69366"/>
                  </a:cubicBezTo>
                  <a:cubicBezTo>
                    <a:pt x="21695" y="70087"/>
                    <a:pt x="21407" y="70797"/>
                    <a:pt x="21560" y="71530"/>
                  </a:cubicBezTo>
                  <a:cubicBezTo>
                    <a:pt x="21613" y="71542"/>
                    <a:pt x="21666" y="71554"/>
                    <a:pt x="21713" y="71560"/>
                  </a:cubicBezTo>
                  <a:cubicBezTo>
                    <a:pt x="21754" y="71454"/>
                    <a:pt x="21795" y="71354"/>
                    <a:pt x="21830" y="71249"/>
                  </a:cubicBezTo>
                  <a:cubicBezTo>
                    <a:pt x="21988" y="70246"/>
                    <a:pt x="22135" y="69242"/>
                    <a:pt x="22287" y="68239"/>
                  </a:cubicBezTo>
                  <a:lnTo>
                    <a:pt x="22287" y="67171"/>
                  </a:lnTo>
                  <a:cubicBezTo>
                    <a:pt x="22581" y="67213"/>
                    <a:pt x="22798" y="67248"/>
                    <a:pt x="23079" y="67283"/>
                  </a:cubicBezTo>
                  <a:cubicBezTo>
                    <a:pt x="23056" y="67635"/>
                    <a:pt x="23044" y="67946"/>
                    <a:pt x="23021" y="68251"/>
                  </a:cubicBezTo>
                  <a:cubicBezTo>
                    <a:pt x="22968" y="69342"/>
                    <a:pt x="22909" y="70445"/>
                    <a:pt x="22856" y="71542"/>
                  </a:cubicBezTo>
                  <a:cubicBezTo>
                    <a:pt x="22874" y="71806"/>
                    <a:pt x="22880" y="72064"/>
                    <a:pt x="22898" y="72328"/>
                  </a:cubicBezTo>
                  <a:cubicBezTo>
                    <a:pt x="22986" y="72322"/>
                    <a:pt x="23079" y="72322"/>
                    <a:pt x="23167" y="72316"/>
                  </a:cubicBezTo>
                  <a:cubicBezTo>
                    <a:pt x="23238" y="70686"/>
                    <a:pt x="23314" y="69060"/>
                    <a:pt x="23396" y="67371"/>
                  </a:cubicBezTo>
                  <a:cubicBezTo>
                    <a:pt x="25526" y="67025"/>
                    <a:pt x="26288" y="65670"/>
                    <a:pt x="26153" y="63681"/>
                  </a:cubicBezTo>
                  <a:lnTo>
                    <a:pt x="26153" y="63681"/>
                  </a:lnTo>
                  <a:cubicBezTo>
                    <a:pt x="26605" y="63757"/>
                    <a:pt x="26711" y="63951"/>
                    <a:pt x="26611" y="64356"/>
                  </a:cubicBezTo>
                  <a:cubicBezTo>
                    <a:pt x="26535" y="64702"/>
                    <a:pt x="26593" y="65083"/>
                    <a:pt x="26564" y="65441"/>
                  </a:cubicBezTo>
                  <a:cubicBezTo>
                    <a:pt x="26491" y="66414"/>
                    <a:pt x="27515" y="67207"/>
                    <a:pt x="28580" y="67207"/>
                  </a:cubicBezTo>
                  <a:cubicBezTo>
                    <a:pt x="28966" y="67207"/>
                    <a:pt x="29356" y="67103"/>
                    <a:pt x="29703" y="66866"/>
                  </a:cubicBezTo>
                  <a:cubicBezTo>
                    <a:pt x="30712" y="66168"/>
                    <a:pt x="31216" y="64837"/>
                    <a:pt x="30923" y="63493"/>
                  </a:cubicBezTo>
                  <a:cubicBezTo>
                    <a:pt x="30847" y="63118"/>
                    <a:pt x="30759" y="62754"/>
                    <a:pt x="30671" y="62379"/>
                  </a:cubicBezTo>
                  <a:cubicBezTo>
                    <a:pt x="30671" y="62361"/>
                    <a:pt x="30688" y="62343"/>
                    <a:pt x="30700" y="62326"/>
                  </a:cubicBezTo>
                  <a:cubicBezTo>
                    <a:pt x="31099" y="62291"/>
                    <a:pt x="31492" y="62255"/>
                    <a:pt x="31885" y="62214"/>
                  </a:cubicBezTo>
                  <a:cubicBezTo>
                    <a:pt x="32489" y="61939"/>
                    <a:pt x="32964" y="61522"/>
                    <a:pt x="33205" y="60883"/>
                  </a:cubicBezTo>
                  <a:cubicBezTo>
                    <a:pt x="33223" y="60830"/>
                    <a:pt x="33228" y="60789"/>
                    <a:pt x="33234" y="60736"/>
                  </a:cubicBezTo>
                  <a:cubicBezTo>
                    <a:pt x="33258" y="60630"/>
                    <a:pt x="33269" y="60537"/>
                    <a:pt x="33287" y="60437"/>
                  </a:cubicBezTo>
                  <a:cubicBezTo>
                    <a:pt x="33258" y="60384"/>
                    <a:pt x="33258" y="60337"/>
                    <a:pt x="33287" y="60296"/>
                  </a:cubicBezTo>
                  <a:cubicBezTo>
                    <a:pt x="33269" y="60149"/>
                    <a:pt x="33264" y="60003"/>
                    <a:pt x="33252" y="59856"/>
                  </a:cubicBezTo>
                  <a:cubicBezTo>
                    <a:pt x="33152" y="59633"/>
                    <a:pt x="33088" y="59393"/>
                    <a:pt x="32959" y="59193"/>
                  </a:cubicBezTo>
                  <a:cubicBezTo>
                    <a:pt x="32622" y="58684"/>
                    <a:pt x="32199" y="58316"/>
                    <a:pt x="31563" y="58316"/>
                  </a:cubicBezTo>
                  <a:cubicBezTo>
                    <a:pt x="31423" y="58316"/>
                    <a:pt x="31273" y="58334"/>
                    <a:pt x="31111" y="58372"/>
                  </a:cubicBezTo>
                  <a:cubicBezTo>
                    <a:pt x="31228" y="57973"/>
                    <a:pt x="31322" y="57662"/>
                    <a:pt x="31422" y="57310"/>
                  </a:cubicBezTo>
                  <a:cubicBezTo>
                    <a:pt x="32119" y="57426"/>
                    <a:pt x="32644" y="57796"/>
                    <a:pt x="33208" y="58088"/>
                  </a:cubicBezTo>
                  <a:lnTo>
                    <a:pt x="33208" y="58088"/>
                  </a:lnTo>
                  <a:cubicBezTo>
                    <a:pt x="33296" y="58590"/>
                    <a:pt x="33725" y="58661"/>
                    <a:pt x="34103" y="58782"/>
                  </a:cubicBezTo>
                  <a:cubicBezTo>
                    <a:pt x="34314" y="58859"/>
                    <a:pt x="34548" y="58888"/>
                    <a:pt x="34783" y="59058"/>
                  </a:cubicBezTo>
                  <a:cubicBezTo>
                    <a:pt x="34484" y="59164"/>
                    <a:pt x="34173" y="59269"/>
                    <a:pt x="33874" y="59387"/>
                  </a:cubicBezTo>
                  <a:cubicBezTo>
                    <a:pt x="33663" y="59469"/>
                    <a:pt x="33387" y="59504"/>
                    <a:pt x="33387" y="59827"/>
                  </a:cubicBezTo>
                  <a:cubicBezTo>
                    <a:pt x="34930" y="59129"/>
                    <a:pt x="36584" y="58859"/>
                    <a:pt x="38227" y="58530"/>
                  </a:cubicBezTo>
                  <a:cubicBezTo>
                    <a:pt x="39060" y="58360"/>
                    <a:pt x="39887" y="58137"/>
                    <a:pt x="40673" y="57832"/>
                  </a:cubicBezTo>
                  <a:cubicBezTo>
                    <a:pt x="41612" y="57462"/>
                    <a:pt x="42292" y="56747"/>
                    <a:pt x="42773" y="55879"/>
                  </a:cubicBezTo>
                  <a:cubicBezTo>
                    <a:pt x="43096" y="55315"/>
                    <a:pt x="43301" y="54688"/>
                    <a:pt x="43559" y="54083"/>
                  </a:cubicBezTo>
                  <a:cubicBezTo>
                    <a:pt x="43618" y="53673"/>
                    <a:pt x="43682" y="53268"/>
                    <a:pt x="43741" y="52857"/>
                  </a:cubicBezTo>
                  <a:lnTo>
                    <a:pt x="43741" y="52857"/>
                  </a:lnTo>
                  <a:cubicBezTo>
                    <a:pt x="43313" y="53327"/>
                    <a:pt x="42738" y="53356"/>
                    <a:pt x="42151" y="53379"/>
                  </a:cubicBezTo>
                  <a:cubicBezTo>
                    <a:pt x="42063" y="53383"/>
                    <a:pt x="41975" y="53384"/>
                    <a:pt x="41887" y="53384"/>
                  </a:cubicBezTo>
                  <a:cubicBezTo>
                    <a:pt x="40651" y="53384"/>
                    <a:pt x="39462" y="53085"/>
                    <a:pt x="38279" y="52740"/>
                  </a:cubicBezTo>
                  <a:cubicBezTo>
                    <a:pt x="37423" y="52494"/>
                    <a:pt x="36537" y="52323"/>
                    <a:pt x="35675" y="52118"/>
                  </a:cubicBezTo>
                  <a:cubicBezTo>
                    <a:pt x="35962" y="51473"/>
                    <a:pt x="36643" y="51009"/>
                    <a:pt x="37376" y="50904"/>
                  </a:cubicBezTo>
                  <a:cubicBezTo>
                    <a:pt x="37631" y="50863"/>
                    <a:pt x="37883" y="50845"/>
                    <a:pt x="38133" y="50845"/>
                  </a:cubicBezTo>
                  <a:cubicBezTo>
                    <a:pt x="39029" y="50845"/>
                    <a:pt x="39891" y="51078"/>
                    <a:pt x="40749" y="51326"/>
                  </a:cubicBezTo>
                  <a:cubicBezTo>
                    <a:pt x="41582" y="51569"/>
                    <a:pt x="42419" y="51816"/>
                    <a:pt x="43285" y="51816"/>
                  </a:cubicBezTo>
                  <a:cubicBezTo>
                    <a:pt x="43444" y="51816"/>
                    <a:pt x="43604" y="51808"/>
                    <a:pt x="43765" y="51790"/>
                  </a:cubicBezTo>
                  <a:lnTo>
                    <a:pt x="43765" y="51625"/>
                  </a:lnTo>
                  <a:cubicBezTo>
                    <a:pt x="42591" y="51590"/>
                    <a:pt x="41465" y="51291"/>
                    <a:pt x="40356" y="50933"/>
                  </a:cubicBezTo>
                  <a:cubicBezTo>
                    <a:pt x="39662" y="50703"/>
                    <a:pt x="38952" y="50567"/>
                    <a:pt x="38229" y="50567"/>
                  </a:cubicBezTo>
                  <a:cubicBezTo>
                    <a:pt x="38030" y="50567"/>
                    <a:pt x="37830" y="50577"/>
                    <a:pt x="37628" y="50599"/>
                  </a:cubicBezTo>
                  <a:cubicBezTo>
                    <a:pt x="37622" y="50552"/>
                    <a:pt x="37599" y="50481"/>
                    <a:pt x="37611" y="50476"/>
                  </a:cubicBezTo>
                  <a:cubicBezTo>
                    <a:pt x="38698" y="49811"/>
                    <a:pt x="39758" y="49125"/>
                    <a:pt x="41128" y="49125"/>
                  </a:cubicBezTo>
                  <a:cubicBezTo>
                    <a:pt x="41162" y="49125"/>
                    <a:pt x="41196" y="49125"/>
                    <a:pt x="41230" y="49126"/>
                  </a:cubicBezTo>
                  <a:cubicBezTo>
                    <a:pt x="42081" y="49150"/>
                    <a:pt x="42920" y="49156"/>
                    <a:pt x="43741" y="49408"/>
                  </a:cubicBezTo>
                  <a:cubicBezTo>
                    <a:pt x="43753" y="49326"/>
                    <a:pt x="43753" y="49244"/>
                    <a:pt x="43759" y="49161"/>
                  </a:cubicBezTo>
                  <a:cubicBezTo>
                    <a:pt x="42902" y="48792"/>
                    <a:pt x="41981" y="48809"/>
                    <a:pt x="41060" y="48804"/>
                  </a:cubicBezTo>
                  <a:cubicBezTo>
                    <a:pt x="41876" y="48117"/>
                    <a:pt x="42644" y="47384"/>
                    <a:pt x="43753" y="47226"/>
                  </a:cubicBezTo>
                  <a:cubicBezTo>
                    <a:pt x="43565" y="47120"/>
                    <a:pt x="43383" y="47008"/>
                    <a:pt x="43137" y="46862"/>
                  </a:cubicBezTo>
                  <a:cubicBezTo>
                    <a:pt x="43266" y="46680"/>
                    <a:pt x="43418" y="46504"/>
                    <a:pt x="43524" y="46299"/>
                  </a:cubicBezTo>
                  <a:cubicBezTo>
                    <a:pt x="43624" y="46099"/>
                    <a:pt x="43677" y="45870"/>
                    <a:pt x="43753" y="45659"/>
                  </a:cubicBezTo>
                  <a:lnTo>
                    <a:pt x="43753" y="45659"/>
                  </a:lnTo>
                  <a:cubicBezTo>
                    <a:pt x="43342" y="46128"/>
                    <a:pt x="42932" y="46592"/>
                    <a:pt x="42392" y="47190"/>
                  </a:cubicBezTo>
                  <a:cubicBezTo>
                    <a:pt x="42492" y="46721"/>
                    <a:pt x="42562" y="46434"/>
                    <a:pt x="42597" y="46134"/>
                  </a:cubicBezTo>
                  <a:cubicBezTo>
                    <a:pt x="42697" y="45360"/>
                    <a:pt x="42638" y="44586"/>
                    <a:pt x="42404" y="43835"/>
                  </a:cubicBezTo>
                  <a:cubicBezTo>
                    <a:pt x="42304" y="43512"/>
                    <a:pt x="42263" y="43172"/>
                    <a:pt x="42187" y="42843"/>
                  </a:cubicBezTo>
                  <a:cubicBezTo>
                    <a:pt x="42093" y="42221"/>
                    <a:pt x="42005" y="41594"/>
                    <a:pt x="41905" y="40972"/>
                  </a:cubicBezTo>
                  <a:cubicBezTo>
                    <a:pt x="41793" y="40344"/>
                    <a:pt x="41964" y="39763"/>
                    <a:pt x="42263" y="39230"/>
                  </a:cubicBezTo>
                  <a:cubicBezTo>
                    <a:pt x="42547" y="38717"/>
                    <a:pt x="43008" y="38437"/>
                    <a:pt x="43651" y="38308"/>
                  </a:cubicBezTo>
                  <a:lnTo>
                    <a:pt x="43651" y="38308"/>
                  </a:lnTo>
                  <a:cubicBezTo>
                    <a:pt x="43634" y="38445"/>
                    <a:pt x="43640" y="38588"/>
                    <a:pt x="43694" y="38743"/>
                  </a:cubicBezTo>
                  <a:lnTo>
                    <a:pt x="43694" y="38743"/>
                  </a:lnTo>
                  <a:cubicBezTo>
                    <a:pt x="43701" y="38600"/>
                    <a:pt x="43706" y="38452"/>
                    <a:pt x="43712" y="38297"/>
                  </a:cubicBezTo>
                  <a:lnTo>
                    <a:pt x="43712" y="38297"/>
                  </a:lnTo>
                  <a:cubicBezTo>
                    <a:pt x="43692" y="38300"/>
                    <a:pt x="43671" y="38304"/>
                    <a:pt x="43651" y="38308"/>
                  </a:cubicBezTo>
                  <a:lnTo>
                    <a:pt x="43651" y="38308"/>
                  </a:lnTo>
                  <a:cubicBezTo>
                    <a:pt x="43673" y="38142"/>
                    <a:pt x="43730" y="37984"/>
                    <a:pt x="43782" y="37822"/>
                  </a:cubicBezTo>
                  <a:lnTo>
                    <a:pt x="43782" y="37822"/>
                  </a:lnTo>
                  <a:cubicBezTo>
                    <a:pt x="43555" y="37869"/>
                    <a:pt x="43332" y="37892"/>
                    <a:pt x="43113" y="37892"/>
                  </a:cubicBezTo>
                  <a:cubicBezTo>
                    <a:pt x="42518" y="37892"/>
                    <a:pt x="41953" y="37721"/>
                    <a:pt x="41412" y="37399"/>
                  </a:cubicBezTo>
                  <a:cubicBezTo>
                    <a:pt x="40759" y="37013"/>
                    <a:pt x="40051" y="36839"/>
                    <a:pt x="39297" y="36839"/>
                  </a:cubicBezTo>
                  <a:cubicBezTo>
                    <a:pt x="39238" y="36839"/>
                    <a:pt x="39178" y="36840"/>
                    <a:pt x="39118" y="36842"/>
                  </a:cubicBezTo>
                  <a:cubicBezTo>
                    <a:pt x="39073" y="36846"/>
                    <a:pt x="39029" y="36847"/>
                    <a:pt x="38982" y="36847"/>
                  </a:cubicBezTo>
                  <a:cubicBezTo>
                    <a:pt x="38889" y="36847"/>
                    <a:pt x="38786" y="36842"/>
                    <a:pt x="38649" y="36842"/>
                  </a:cubicBezTo>
                  <a:cubicBezTo>
                    <a:pt x="39452" y="36121"/>
                    <a:pt x="40148" y="35804"/>
                    <a:pt x="41003" y="35804"/>
                  </a:cubicBezTo>
                  <a:cubicBezTo>
                    <a:pt x="41490" y="35804"/>
                    <a:pt x="42028" y="35907"/>
                    <a:pt x="42668" y="36097"/>
                  </a:cubicBezTo>
                  <a:cubicBezTo>
                    <a:pt x="43037" y="36208"/>
                    <a:pt x="43407" y="36314"/>
                    <a:pt x="43782" y="36425"/>
                  </a:cubicBezTo>
                  <a:cubicBezTo>
                    <a:pt x="43770" y="36373"/>
                    <a:pt x="43770" y="36314"/>
                    <a:pt x="43765" y="36267"/>
                  </a:cubicBezTo>
                  <a:cubicBezTo>
                    <a:pt x="42861" y="35833"/>
                    <a:pt x="41911" y="35610"/>
                    <a:pt x="40738" y="35540"/>
                  </a:cubicBezTo>
                  <a:cubicBezTo>
                    <a:pt x="41770" y="34918"/>
                    <a:pt x="42773" y="34806"/>
                    <a:pt x="43753" y="34613"/>
                  </a:cubicBezTo>
                  <a:cubicBezTo>
                    <a:pt x="43759" y="34437"/>
                    <a:pt x="43759" y="34261"/>
                    <a:pt x="43765" y="34085"/>
                  </a:cubicBezTo>
                  <a:lnTo>
                    <a:pt x="43765" y="34085"/>
                  </a:lnTo>
                  <a:cubicBezTo>
                    <a:pt x="43289" y="34243"/>
                    <a:pt x="42814" y="34401"/>
                    <a:pt x="42333" y="34554"/>
                  </a:cubicBezTo>
                  <a:cubicBezTo>
                    <a:pt x="42151" y="34613"/>
                    <a:pt x="41969" y="34665"/>
                    <a:pt x="41788" y="34724"/>
                  </a:cubicBezTo>
                  <a:lnTo>
                    <a:pt x="41612" y="34748"/>
                  </a:lnTo>
                  <a:lnTo>
                    <a:pt x="41612" y="34748"/>
                  </a:lnTo>
                  <a:lnTo>
                    <a:pt x="41653" y="34595"/>
                  </a:lnTo>
                  <a:cubicBezTo>
                    <a:pt x="41729" y="34302"/>
                    <a:pt x="42151" y="34155"/>
                    <a:pt x="42011" y="33762"/>
                  </a:cubicBezTo>
                  <a:lnTo>
                    <a:pt x="42011" y="33762"/>
                  </a:lnTo>
                  <a:cubicBezTo>
                    <a:pt x="41946" y="33832"/>
                    <a:pt x="41852" y="33873"/>
                    <a:pt x="41805" y="33956"/>
                  </a:cubicBezTo>
                  <a:cubicBezTo>
                    <a:pt x="41318" y="34865"/>
                    <a:pt x="40544" y="35422"/>
                    <a:pt x="39617" y="35798"/>
                  </a:cubicBezTo>
                  <a:cubicBezTo>
                    <a:pt x="39547" y="35845"/>
                    <a:pt x="39476" y="35892"/>
                    <a:pt x="39400" y="35944"/>
                  </a:cubicBezTo>
                  <a:lnTo>
                    <a:pt x="39382" y="35680"/>
                  </a:lnTo>
                  <a:cubicBezTo>
                    <a:pt x="39271" y="35727"/>
                    <a:pt x="39130" y="35757"/>
                    <a:pt x="39060" y="35839"/>
                  </a:cubicBezTo>
                  <a:cubicBezTo>
                    <a:pt x="38649" y="36331"/>
                    <a:pt x="38215" y="36777"/>
                    <a:pt x="37605" y="37030"/>
                  </a:cubicBezTo>
                  <a:cubicBezTo>
                    <a:pt x="37452" y="37094"/>
                    <a:pt x="37341" y="37253"/>
                    <a:pt x="37212" y="37364"/>
                  </a:cubicBezTo>
                  <a:cubicBezTo>
                    <a:pt x="37810" y="37282"/>
                    <a:pt x="38373" y="37165"/>
                    <a:pt x="38942" y="37129"/>
                  </a:cubicBezTo>
                  <a:cubicBezTo>
                    <a:pt x="39081" y="37121"/>
                    <a:pt x="39219" y="37116"/>
                    <a:pt x="39357" y="37116"/>
                  </a:cubicBezTo>
                  <a:cubicBezTo>
                    <a:pt x="39916" y="37116"/>
                    <a:pt x="40463" y="37198"/>
                    <a:pt x="40996" y="37475"/>
                  </a:cubicBezTo>
                  <a:cubicBezTo>
                    <a:pt x="41565" y="37775"/>
                    <a:pt x="42181" y="37980"/>
                    <a:pt x="42803" y="38244"/>
                  </a:cubicBezTo>
                  <a:cubicBezTo>
                    <a:pt x="42580" y="38455"/>
                    <a:pt x="42351" y="38702"/>
                    <a:pt x="42093" y="38907"/>
                  </a:cubicBezTo>
                  <a:cubicBezTo>
                    <a:pt x="42001" y="38987"/>
                    <a:pt x="41856" y="39043"/>
                    <a:pt x="41733" y="39043"/>
                  </a:cubicBezTo>
                  <a:cubicBezTo>
                    <a:pt x="41722" y="39043"/>
                    <a:pt x="41711" y="39043"/>
                    <a:pt x="41700" y="39042"/>
                  </a:cubicBezTo>
                  <a:cubicBezTo>
                    <a:pt x="41189" y="39001"/>
                    <a:pt x="40650" y="39024"/>
                    <a:pt x="40186" y="38848"/>
                  </a:cubicBezTo>
                  <a:cubicBezTo>
                    <a:pt x="39093" y="38431"/>
                    <a:pt x="38006" y="38031"/>
                    <a:pt x="36789" y="38031"/>
                  </a:cubicBezTo>
                  <a:cubicBezTo>
                    <a:pt x="36738" y="38031"/>
                    <a:pt x="36688" y="38031"/>
                    <a:pt x="36637" y="38033"/>
                  </a:cubicBezTo>
                  <a:cubicBezTo>
                    <a:pt x="36696" y="37951"/>
                    <a:pt x="36719" y="37915"/>
                    <a:pt x="36748" y="37886"/>
                  </a:cubicBezTo>
                  <a:cubicBezTo>
                    <a:pt x="36760" y="37869"/>
                    <a:pt x="36784" y="37857"/>
                    <a:pt x="36807" y="37839"/>
                  </a:cubicBezTo>
                  <a:cubicBezTo>
                    <a:pt x="36772" y="37804"/>
                    <a:pt x="36742" y="37769"/>
                    <a:pt x="36713" y="37734"/>
                  </a:cubicBezTo>
                  <a:cubicBezTo>
                    <a:pt x="36668" y="37745"/>
                    <a:pt x="36629" y="37751"/>
                    <a:pt x="36595" y="37751"/>
                  </a:cubicBezTo>
                  <a:cubicBezTo>
                    <a:pt x="36443" y="37751"/>
                    <a:pt x="36408" y="37635"/>
                    <a:pt x="36437" y="37452"/>
                  </a:cubicBezTo>
                  <a:lnTo>
                    <a:pt x="36437" y="37452"/>
                  </a:lnTo>
                  <a:cubicBezTo>
                    <a:pt x="36379" y="37475"/>
                    <a:pt x="36285" y="37481"/>
                    <a:pt x="36261" y="37528"/>
                  </a:cubicBezTo>
                  <a:cubicBezTo>
                    <a:pt x="35839" y="38479"/>
                    <a:pt x="34865" y="38367"/>
                    <a:pt x="34085" y="38625"/>
                  </a:cubicBezTo>
                  <a:cubicBezTo>
                    <a:pt x="34084" y="38625"/>
                    <a:pt x="34083" y="38626"/>
                    <a:pt x="34082" y="38626"/>
                  </a:cubicBezTo>
                  <a:cubicBezTo>
                    <a:pt x="34052" y="38626"/>
                    <a:pt x="33996" y="38530"/>
                    <a:pt x="33956" y="38479"/>
                  </a:cubicBezTo>
                  <a:cubicBezTo>
                    <a:pt x="33592" y="38649"/>
                    <a:pt x="33234" y="38819"/>
                    <a:pt x="32871" y="38971"/>
                  </a:cubicBezTo>
                  <a:cubicBezTo>
                    <a:pt x="32858" y="38976"/>
                    <a:pt x="32845" y="38977"/>
                    <a:pt x="32831" y="38977"/>
                  </a:cubicBezTo>
                  <a:cubicBezTo>
                    <a:pt x="32772" y="38977"/>
                    <a:pt x="32700" y="38945"/>
                    <a:pt x="32634" y="38925"/>
                  </a:cubicBezTo>
                  <a:lnTo>
                    <a:pt x="32634" y="38925"/>
                  </a:lnTo>
                  <a:cubicBezTo>
                    <a:pt x="32634" y="38925"/>
                    <a:pt x="32635" y="38925"/>
                    <a:pt x="32636" y="38924"/>
                  </a:cubicBezTo>
                  <a:cubicBezTo>
                    <a:pt x="32847" y="38584"/>
                    <a:pt x="33023" y="38203"/>
                    <a:pt x="33293" y="37915"/>
                  </a:cubicBezTo>
                  <a:cubicBezTo>
                    <a:pt x="33709" y="37487"/>
                    <a:pt x="34050" y="37035"/>
                    <a:pt x="34237" y="36472"/>
                  </a:cubicBezTo>
                  <a:cubicBezTo>
                    <a:pt x="34607" y="35369"/>
                    <a:pt x="35340" y="34548"/>
                    <a:pt x="36220" y="33838"/>
                  </a:cubicBezTo>
                  <a:cubicBezTo>
                    <a:pt x="36273" y="33821"/>
                    <a:pt x="36332" y="33815"/>
                    <a:pt x="36390" y="33797"/>
                  </a:cubicBezTo>
                  <a:lnTo>
                    <a:pt x="36390" y="33797"/>
                  </a:lnTo>
                  <a:cubicBezTo>
                    <a:pt x="36367" y="33856"/>
                    <a:pt x="36349" y="33909"/>
                    <a:pt x="36332" y="33967"/>
                  </a:cubicBezTo>
                  <a:cubicBezTo>
                    <a:pt x="36314" y="34102"/>
                    <a:pt x="36308" y="34237"/>
                    <a:pt x="36291" y="34378"/>
                  </a:cubicBezTo>
                  <a:cubicBezTo>
                    <a:pt x="36426" y="34208"/>
                    <a:pt x="36608" y="34073"/>
                    <a:pt x="36690" y="33879"/>
                  </a:cubicBezTo>
                  <a:cubicBezTo>
                    <a:pt x="36895" y="33404"/>
                    <a:pt x="37288" y="33146"/>
                    <a:pt x="37751" y="33111"/>
                  </a:cubicBezTo>
                  <a:cubicBezTo>
                    <a:pt x="38093" y="33084"/>
                    <a:pt x="38407" y="32861"/>
                    <a:pt x="38749" y="32861"/>
                  </a:cubicBezTo>
                  <a:cubicBezTo>
                    <a:pt x="38853" y="32861"/>
                    <a:pt x="38960" y="32881"/>
                    <a:pt x="39071" y="32935"/>
                  </a:cubicBezTo>
                  <a:cubicBezTo>
                    <a:pt x="39676" y="32853"/>
                    <a:pt x="40280" y="32782"/>
                    <a:pt x="40925" y="32694"/>
                  </a:cubicBezTo>
                  <a:cubicBezTo>
                    <a:pt x="40949" y="32900"/>
                    <a:pt x="40966" y="33052"/>
                    <a:pt x="40978" y="33205"/>
                  </a:cubicBezTo>
                  <a:cubicBezTo>
                    <a:pt x="41418" y="32565"/>
                    <a:pt x="42040" y="32319"/>
                    <a:pt x="42803" y="32289"/>
                  </a:cubicBezTo>
                  <a:cubicBezTo>
                    <a:pt x="42832" y="32389"/>
                    <a:pt x="42861" y="32501"/>
                    <a:pt x="42890" y="32612"/>
                  </a:cubicBezTo>
                  <a:cubicBezTo>
                    <a:pt x="43055" y="32489"/>
                    <a:pt x="43225" y="32372"/>
                    <a:pt x="43377" y="32237"/>
                  </a:cubicBezTo>
                  <a:cubicBezTo>
                    <a:pt x="43518" y="32119"/>
                    <a:pt x="43641" y="31984"/>
                    <a:pt x="43770" y="31855"/>
                  </a:cubicBezTo>
                  <a:cubicBezTo>
                    <a:pt x="43724" y="31786"/>
                    <a:pt x="43656" y="31638"/>
                    <a:pt x="43620" y="31638"/>
                  </a:cubicBezTo>
                  <a:cubicBezTo>
                    <a:pt x="43619" y="31638"/>
                    <a:pt x="43619" y="31638"/>
                    <a:pt x="43618" y="31638"/>
                  </a:cubicBezTo>
                  <a:cubicBezTo>
                    <a:pt x="43383" y="31674"/>
                    <a:pt x="43154" y="31744"/>
                    <a:pt x="42932" y="31803"/>
                  </a:cubicBezTo>
                  <a:cubicBezTo>
                    <a:pt x="41911" y="32037"/>
                    <a:pt x="40896" y="32295"/>
                    <a:pt x="39881" y="32501"/>
                  </a:cubicBezTo>
                  <a:cubicBezTo>
                    <a:pt x="39071" y="32671"/>
                    <a:pt x="38244" y="32741"/>
                    <a:pt x="37446" y="32917"/>
                  </a:cubicBezTo>
                  <a:cubicBezTo>
                    <a:pt x="36402" y="33158"/>
                    <a:pt x="35634" y="33821"/>
                    <a:pt x="34988" y="34642"/>
                  </a:cubicBezTo>
                  <a:cubicBezTo>
                    <a:pt x="34871" y="34789"/>
                    <a:pt x="34760" y="34941"/>
                    <a:pt x="34584" y="35164"/>
                  </a:cubicBezTo>
                  <a:cubicBezTo>
                    <a:pt x="34543" y="34953"/>
                    <a:pt x="34519" y="34841"/>
                    <a:pt x="34496" y="34730"/>
                  </a:cubicBezTo>
                  <a:cubicBezTo>
                    <a:pt x="34324" y="33819"/>
                    <a:pt x="33699" y="33296"/>
                    <a:pt x="32878" y="33296"/>
                  </a:cubicBezTo>
                  <a:cubicBezTo>
                    <a:pt x="32689" y="33296"/>
                    <a:pt x="32490" y="33324"/>
                    <a:pt x="32284" y="33381"/>
                  </a:cubicBezTo>
                  <a:cubicBezTo>
                    <a:pt x="31468" y="33604"/>
                    <a:pt x="30794" y="33967"/>
                    <a:pt x="30506" y="34882"/>
                  </a:cubicBezTo>
                  <a:cubicBezTo>
                    <a:pt x="29767" y="34190"/>
                    <a:pt x="28946" y="33809"/>
                    <a:pt x="27984" y="33750"/>
                  </a:cubicBezTo>
                  <a:cubicBezTo>
                    <a:pt x="27696" y="33733"/>
                    <a:pt x="27626" y="33504"/>
                    <a:pt x="27638" y="33281"/>
                  </a:cubicBezTo>
                  <a:cubicBezTo>
                    <a:pt x="27690" y="32577"/>
                    <a:pt x="27737" y="31873"/>
                    <a:pt x="27855" y="31181"/>
                  </a:cubicBezTo>
                  <a:cubicBezTo>
                    <a:pt x="27925" y="30741"/>
                    <a:pt x="28078" y="30301"/>
                    <a:pt x="28254" y="29884"/>
                  </a:cubicBezTo>
                  <a:cubicBezTo>
                    <a:pt x="28482" y="29356"/>
                    <a:pt x="28969" y="29151"/>
                    <a:pt x="29497" y="29104"/>
                  </a:cubicBezTo>
                  <a:cubicBezTo>
                    <a:pt x="30413" y="29034"/>
                    <a:pt x="31334" y="29004"/>
                    <a:pt x="32260" y="28951"/>
                  </a:cubicBezTo>
                  <a:cubicBezTo>
                    <a:pt x="32794" y="28922"/>
                    <a:pt x="33340" y="28957"/>
                    <a:pt x="33856" y="28852"/>
                  </a:cubicBezTo>
                  <a:cubicBezTo>
                    <a:pt x="34345" y="28747"/>
                    <a:pt x="34832" y="28710"/>
                    <a:pt x="35316" y="28710"/>
                  </a:cubicBezTo>
                  <a:cubicBezTo>
                    <a:pt x="36191" y="28710"/>
                    <a:pt x="37061" y="28830"/>
                    <a:pt x="37933" y="28887"/>
                  </a:cubicBezTo>
                  <a:cubicBezTo>
                    <a:pt x="38083" y="28896"/>
                    <a:pt x="38230" y="28901"/>
                    <a:pt x="38377" y="28901"/>
                  </a:cubicBezTo>
                  <a:cubicBezTo>
                    <a:pt x="39749" y="28901"/>
                    <a:pt x="40988" y="28488"/>
                    <a:pt x="41964" y="27391"/>
                  </a:cubicBezTo>
                  <a:cubicBezTo>
                    <a:pt x="42392" y="26898"/>
                    <a:pt x="42650" y="26370"/>
                    <a:pt x="42738" y="25684"/>
                  </a:cubicBezTo>
                  <a:lnTo>
                    <a:pt x="42738" y="25684"/>
                  </a:lnTo>
                  <a:cubicBezTo>
                    <a:pt x="42451" y="26153"/>
                    <a:pt x="42245" y="26476"/>
                    <a:pt x="42057" y="26810"/>
                  </a:cubicBezTo>
                  <a:cubicBezTo>
                    <a:pt x="41846" y="27186"/>
                    <a:pt x="41571" y="27479"/>
                    <a:pt x="41160" y="27626"/>
                  </a:cubicBezTo>
                  <a:cubicBezTo>
                    <a:pt x="40614" y="27678"/>
                    <a:pt x="40063" y="27766"/>
                    <a:pt x="39511" y="27766"/>
                  </a:cubicBezTo>
                  <a:cubicBezTo>
                    <a:pt x="38626" y="27766"/>
                    <a:pt x="37810" y="27444"/>
                    <a:pt x="37036" y="27021"/>
                  </a:cubicBezTo>
                  <a:cubicBezTo>
                    <a:pt x="36038" y="26740"/>
                    <a:pt x="35047" y="26458"/>
                    <a:pt x="34061" y="26183"/>
                  </a:cubicBezTo>
                  <a:cubicBezTo>
                    <a:pt x="34589" y="25954"/>
                    <a:pt x="35170" y="25696"/>
                    <a:pt x="35751" y="25437"/>
                  </a:cubicBezTo>
                  <a:cubicBezTo>
                    <a:pt x="35647" y="25391"/>
                    <a:pt x="35553" y="25372"/>
                    <a:pt x="35464" y="25372"/>
                  </a:cubicBezTo>
                  <a:cubicBezTo>
                    <a:pt x="35189" y="25372"/>
                    <a:pt x="34975" y="25554"/>
                    <a:pt x="34730" y="25625"/>
                  </a:cubicBezTo>
                  <a:cubicBezTo>
                    <a:pt x="34378" y="25725"/>
                    <a:pt x="34032" y="25836"/>
                    <a:pt x="33680" y="25948"/>
                  </a:cubicBezTo>
                  <a:lnTo>
                    <a:pt x="32319" y="26388"/>
                  </a:lnTo>
                  <a:lnTo>
                    <a:pt x="32208" y="26253"/>
                  </a:lnTo>
                  <a:cubicBezTo>
                    <a:pt x="32343" y="26012"/>
                    <a:pt x="32472" y="25778"/>
                    <a:pt x="32607" y="25537"/>
                  </a:cubicBezTo>
                  <a:cubicBezTo>
                    <a:pt x="32856" y="25073"/>
                    <a:pt x="33134" y="24615"/>
                    <a:pt x="33089" y="24054"/>
                  </a:cubicBezTo>
                  <a:lnTo>
                    <a:pt x="33089" y="24054"/>
                  </a:lnTo>
                  <a:cubicBezTo>
                    <a:pt x="33120" y="24020"/>
                    <a:pt x="33164" y="23990"/>
                    <a:pt x="33164" y="23959"/>
                  </a:cubicBezTo>
                  <a:cubicBezTo>
                    <a:pt x="33287" y="22346"/>
                    <a:pt x="34343" y="21331"/>
                    <a:pt x="35510" y="20404"/>
                  </a:cubicBezTo>
                  <a:cubicBezTo>
                    <a:pt x="35575" y="20386"/>
                    <a:pt x="35645" y="20363"/>
                    <a:pt x="35722" y="20351"/>
                  </a:cubicBezTo>
                  <a:lnTo>
                    <a:pt x="35722" y="20351"/>
                  </a:lnTo>
                  <a:lnTo>
                    <a:pt x="35675" y="20527"/>
                  </a:lnTo>
                  <a:cubicBezTo>
                    <a:pt x="35293" y="21689"/>
                    <a:pt x="34930" y="22850"/>
                    <a:pt x="34519" y="24006"/>
                  </a:cubicBezTo>
                  <a:cubicBezTo>
                    <a:pt x="34367" y="24428"/>
                    <a:pt x="34091" y="24810"/>
                    <a:pt x="33885" y="25220"/>
                  </a:cubicBezTo>
                  <a:cubicBezTo>
                    <a:pt x="33827" y="25332"/>
                    <a:pt x="33827" y="25467"/>
                    <a:pt x="33797" y="25596"/>
                  </a:cubicBezTo>
                  <a:cubicBezTo>
                    <a:pt x="34355" y="25109"/>
                    <a:pt x="34548" y="24411"/>
                    <a:pt x="34883" y="23807"/>
                  </a:cubicBezTo>
                  <a:cubicBezTo>
                    <a:pt x="35053" y="23202"/>
                    <a:pt x="35200" y="22592"/>
                    <a:pt x="35399" y="22000"/>
                  </a:cubicBezTo>
                  <a:cubicBezTo>
                    <a:pt x="35557" y="21501"/>
                    <a:pt x="35733" y="20991"/>
                    <a:pt x="35992" y="20533"/>
                  </a:cubicBezTo>
                  <a:cubicBezTo>
                    <a:pt x="36493" y="19658"/>
                    <a:pt x="36912" y="19472"/>
                    <a:pt x="37814" y="19472"/>
                  </a:cubicBezTo>
                  <a:cubicBezTo>
                    <a:pt x="37903" y="19472"/>
                    <a:pt x="37998" y="19474"/>
                    <a:pt x="38098" y="19477"/>
                  </a:cubicBezTo>
                  <a:cubicBezTo>
                    <a:pt x="38127" y="19477"/>
                    <a:pt x="38156" y="19542"/>
                    <a:pt x="38186" y="19583"/>
                  </a:cubicBezTo>
                  <a:cubicBezTo>
                    <a:pt x="38485" y="19336"/>
                    <a:pt x="38784" y="19090"/>
                    <a:pt x="39089" y="18849"/>
                  </a:cubicBezTo>
                  <a:cubicBezTo>
                    <a:pt x="39036" y="18779"/>
                    <a:pt x="38990" y="18753"/>
                    <a:pt x="38947" y="18753"/>
                  </a:cubicBezTo>
                  <a:cubicBezTo>
                    <a:pt x="38851" y="18753"/>
                    <a:pt x="38773" y="18880"/>
                    <a:pt x="38684" y="18908"/>
                  </a:cubicBezTo>
                  <a:cubicBezTo>
                    <a:pt x="38426" y="18984"/>
                    <a:pt x="38162" y="19066"/>
                    <a:pt x="37904" y="19149"/>
                  </a:cubicBezTo>
                  <a:cubicBezTo>
                    <a:pt x="37640" y="19201"/>
                    <a:pt x="37388" y="19272"/>
                    <a:pt x="37124" y="19295"/>
                  </a:cubicBezTo>
                  <a:cubicBezTo>
                    <a:pt x="36572" y="19336"/>
                    <a:pt x="36080" y="19506"/>
                    <a:pt x="35669" y="19888"/>
                  </a:cubicBezTo>
                  <a:cubicBezTo>
                    <a:pt x="34971" y="20533"/>
                    <a:pt x="34279" y="21173"/>
                    <a:pt x="33580" y="21818"/>
                  </a:cubicBezTo>
                  <a:cubicBezTo>
                    <a:pt x="32929" y="22827"/>
                    <a:pt x="32243" y="23818"/>
                    <a:pt x="31175" y="24452"/>
                  </a:cubicBezTo>
                  <a:cubicBezTo>
                    <a:pt x="30982" y="24640"/>
                    <a:pt x="30788" y="24816"/>
                    <a:pt x="30594" y="25009"/>
                  </a:cubicBezTo>
                  <a:cubicBezTo>
                    <a:pt x="29685" y="25919"/>
                    <a:pt x="28653" y="26728"/>
                    <a:pt x="28195" y="28007"/>
                  </a:cubicBezTo>
                  <a:cubicBezTo>
                    <a:pt x="28154" y="28118"/>
                    <a:pt x="28031" y="28195"/>
                    <a:pt x="27872" y="28365"/>
                  </a:cubicBezTo>
                  <a:cubicBezTo>
                    <a:pt x="27825" y="27549"/>
                    <a:pt x="27837" y="26840"/>
                    <a:pt x="27720" y="26153"/>
                  </a:cubicBezTo>
                  <a:cubicBezTo>
                    <a:pt x="27491" y="24763"/>
                    <a:pt x="27192" y="23378"/>
                    <a:pt x="26916" y="22000"/>
                  </a:cubicBezTo>
                  <a:cubicBezTo>
                    <a:pt x="26863" y="21742"/>
                    <a:pt x="26893" y="21560"/>
                    <a:pt x="27039" y="21325"/>
                  </a:cubicBezTo>
                  <a:cubicBezTo>
                    <a:pt x="27333" y="20856"/>
                    <a:pt x="27550" y="20351"/>
                    <a:pt x="27831" y="19788"/>
                  </a:cubicBezTo>
                  <a:cubicBezTo>
                    <a:pt x="28082" y="19855"/>
                    <a:pt x="28326" y="19886"/>
                    <a:pt x="28565" y="19886"/>
                  </a:cubicBezTo>
                  <a:cubicBezTo>
                    <a:pt x="29418" y="19886"/>
                    <a:pt x="30199" y="19490"/>
                    <a:pt x="30923" y="18908"/>
                  </a:cubicBezTo>
                  <a:cubicBezTo>
                    <a:pt x="31961" y="18069"/>
                    <a:pt x="32061" y="16884"/>
                    <a:pt x="31152" y="15916"/>
                  </a:cubicBezTo>
                  <a:cubicBezTo>
                    <a:pt x="30852" y="15599"/>
                    <a:pt x="30506" y="15312"/>
                    <a:pt x="30143" y="15077"/>
                  </a:cubicBezTo>
                  <a:cubicBezTo>
                    <a:pt x="29696" y="14795"/>
                    <a:pt x="29250" y="14655"/>
                    <a:pt x="28809" y="14655"/>
                  </a:cubicBezTo>
                  <a:cubicBezTo>
                    <a:pt x="28271" y="14655"/>
                    <a:pt x="27740" y="14864"/>
                    <a:pt x="27227" y="15277"/>
                  </a:cubicBezTo>
                  <a:cubicBezTo>
                    <a:pt x="27010" y="14567"/>
                    <a:pt x="26746" y="13892"/>
                    <a:pt x="26159" y="13394"/>
                  </a:cubicBezTo>
                  <a:cubicBezTo>
                    <a:pt x="26124" y="13353"/>
                    <a:pt x="26218" y="13171"/>
                    <a:pt x="26247" y="13059"/>
                  </a:cubicBezTo>
                  <a:lnTo>
                    <a:pt x="26159" y="12954"/>
                  </a:lnTo>
                  <a:cubicBezTo>
                    <a:pt x="26042" y="12989"/>
                    <a:pt x="25931" y="13024"/>
                    <a:pt x="25813" y="13059"/>
                  </a:cubicBezTo>
                  <a:cubicBezTo>
                    <a:pt x="25661" y="13071"/>
                    <a:pt x="25508" y="13077"/>
                    <a:pt x="25191" y="13089"/>
                  </a:cubicBezTo>
                  <a:cubicBezTo>
                    <a:pt x="25420" y="12660"/>
                    <a:pt x="25573" y="12349"/>
                    <a:pt x="25749" y="12050"/>
                  </a:cubicBezTo>
                  <a:cubicBezTo>
                    <a:pt x="25751" y="12045"/>
                    <a:pt x="25757" y="12043"/>
                    <a:pt x="25767" y="12043"/>
                  </a:cubicBezTo>
                  <a:cubicBezTo>
                    <a:pt x="25810" y="12043"/>
                    <a:pt x="25920" y="12084"/>
                    <a:pt x="26005" y="12107"/>
                  </a:cubicBezTo>
                  <a:lnTo>
                    <a:pt x="26005" y="12107"/>
                  </a:lnTo>
                  <a:cubicBezTo>
                    <a:pt x="25913" y="12296"/>
                    <a:pt x="25811" y="12490"/>
                    <a:pt x="25719" y="12678"/>
                  </a:cubicBezTo>
                  <a:cubicBezTo>
                    <a:pt x="25966" y="12637"/>
                    <a:pt x="26218" y="12584"/>
                    <a:pt x="26552" y="12525"/>
                  </a:cubicBezTo>
                  <a:lnTo>
                    <a:pt x="26552" y="12525"/>
                  </a:lnTo>
                  <a:cubicBezTo>
                    <a:pt x="26488" y="12643"/>
                    <a:pt x="26453" y="12707"/>
                    <a:pt x="26417" y="12778"/>
                  </a:cubicBezTo>
                  <a:cubicBezTo>
                    <a:pt x="26453" y="12819"/>
                    <a:pt x="26482" y="12854"/>
                    <a:pt x="26517" y="12895"/>
                  </a:cubicBezTo>
                  <a:cubicBezTo>
                    <a:pt x="27795" y="12282"/>
                    <a:pt x="29128" y="11938"/>
                    <a:pt x="30548" y="11938"/>
                  </a:cubicBezTo>
                  <a:cubicBezTo>
                    <a:pt x="30595" y="11938"/>
                    <a:pt x="30641" y="11938"/>
                    <a:pt x="30688" y="11939"/>
                  </a:cubicBezTo>
                  <a:cubicBezTo>
                    <a:pt x="30701" y="11939"/>
                    <a:pt x="30714" y="11939"/>
                    <a:pt x="30727" y="11939"/>
                  </a:cubicBezTo>
                  <a:cubicBezTo>
                    <a:pt x="31271" y="11939"/>
                    <a:pt x="31816" y="11820"/>
                    <a:pt x="32360" y="11739"/>
                  </a:cubicBezTo>
                  <a:cubicBezTo>
                    <a:pt x="33498" y="11575"/>
                    <a:pt x="34413" y="11024"/>
                    <a:pt x="35076" y="10067"/>
                  </a:cubicBezTo>
                  <a:cubicBezTo>
                    <a:pt x="35528" y="9416"/>
                    <a:pt x="36132" y="8923"/>
                    <a:pt x="36778" y="8483"/>
                  </a:cubicBezTo>
                  <a:cubicBezTo>
                    <a:pt x="38238" y="7486"/>
                    <a:pt x="39030" y="5280"/>
                    <a:pt x="38473" y="3638"/>
                  </a:cubicBezTo>
                  <a:cubicBezTo>
                    <a:pt x="38403" y="3444"/>
                    <a:pt x="38180" y="3297"/>
                    <a:pt x="38021" y="3121"/>
                  </a:cubicBezTo>
                  <a:lnTo>
                    <a:pt x="38021" y="3121"/>
                  </a:lnTo>
                  <a:cubicBezTo>
                    <a:pt x="38285" y="3778"/>
                    <a:pt x="38426" y="4471"/>
                    <a:pt x="38344" y="5175"/>
                  </a:cubicBezTo>
                  <a:cubicBezTo>
                    <a:pt x="38297" y="5597"/>
                    <a:pt x="38133" y="6008"/>
                    <a:pt x="38004" y="6418"/>
                  </a:cubicBezTo>
                  <a:cubicBezTo>
                    <a:pt x="37986" y="6471"/>
                    <a:pt x="37839" y="6483"/>
                    <a:pt x="37757" y="6524"/>
                  </a:cubicBezTo>
                  <a:cubicBezTo>
                    <a:pt x="36954" y="6688"/>
                    <a:pt x="36138" y="6858"/>
                    <a:pt x="35323" y="7029"/>
                  </a:cubicBezTo>
                  <a:lnTo>
                    <a:pt x="35164" y="7029"/>
                  </a:lnTo>
                  <a:cubicBezTo>
                    <a:pt x="35188" y="6999"/>
                    <a:pt x="35205" y="6964"/>
                    <a:pt x="35229" y="6935"/>
                  </a:cubicBezTo>
                  <a:cubicBezTo>
                    <a:pt x="35440" y="6524"/>
                    <a:pt x="35757" y="6231"/>
                    <a:pt x="36197" y="6043"/>
                  </a:cubicBezTo>
                  <a:cubicBezTo>
                    <a:pt x="36361" y="5978"/>
                    <a:pt x="36461" y="5779"/>
                    <a:pt x="36584" y="5644"/>
                  </a:cubicBezTo>
                  <a:lnTo>
                    <a:pt x="36142" y="5644"/>
                  </a:lnTo>
                  <a:cubicBezTo>
                    <a:pt x="36376" y="4980"/>
                    <a:pt x="36677" y="4363"/>
                    <a:pt x="37446" y="3954"/>
                  </a:cubicBezTo>
                  <a:cubicBezTo>
                    <a:pt x="36948" y="3696"/>
                    <a:pt x="37065" y="3397"/>
                    <a:pt x="37165" y="3080"/>
                  </a:cubicBezTo>
                  <a:cubicBezTo>
                    <a:pt x="37300" y="2646"/>
                    <a:pt x="37423" y="2206"/>
                    <a:pt x="37534" y="1819"/>
                  </a:cubicBezTo>
                  <a:cubicBezTo>
                    <a:pt x="37658" y="2218"/>
                    <a:pt x="37798" y="2664"/>
                    <a:pt x="37945" y="3121"/>
                  </a:cubicBezTo>
                  <a:cubicBezTo>
                    <a:pt x="37980" y="3010"/>
                    <a:pt x="38068" y="2893"/>
                    <a:pt x="38051" y="2787"/>
                  </a:cubicBezTo>
                  <a:cubicBezTo>
                    <a:pt x="37933" y="2142"/>
                    <a:pt x="37787" y="1508"/>
                    <a:pt x="37663" y="869"/>
                  </a:cubicBezTo>
                  <a:cubicBezTo>
                    <a:pt x="37611" y="616"/>
                    <a:pt x="37581" y="364"/>
                    <a:pt x="3752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23"/>
            <p:cNvSpPr/>
            <p:nvPr/>
          </p:nvSpPr>
          <p:spPr>
            <a:xfrm flipH="1">
              <a:off x="13405" y="978"/>
              <a:ext cx="625932" cy="987645"/>
            </a:xfrm>
            <a:custGeom>
              <a:avLst/>
              <a:gdLst/>
              <a:ahLst/>
              <a:cxnLst/>
              <a:rect l="l" t="t" r="r" b="b"/>
              <a:pathLst>
                <a:path w="14773" h="23310" extrusionOk="0">
                  <a:moveTo>
                    <a:pt x="4881" y="2952"/>
                  </a:moveTo>
                  <a:cubicBezTo>
                    <a:pt x="4899" y="2964"/>
                    <a:pt x="4922" y="2982"/>
                    <a:pt x="4911" y="2994"/>
                  </a:cubicBezTo>
                  <a:cubicBezTo>
                    <a:pt x="4905" y="3011"/>
                    <a:pt x="4881" y="3017"/>
                    <a:pt x="4870" y="3029"/>
                  </a:cubicBezTo>
                  <a:cubicBezTo>
                    <a:pt x="4864" y="3017"/>
                    <a:pt x="4840" y="2999"/>
                    <a:pt x="4840" y="2988"/>
                  </a:cubicBezTo>
                  <a:cubicBezTo>
                    <a:pt x="4846" y="2970"/>
                    <a:pt x="4870" y="2964"/>
                    <a:pt x="4881" y="2952"/>
                  </a:cubicBezTo>
                  <a:close/>
                  <a:moveTo>
                    <a:pt x="1784" y="3715"/>
                  </a:moveTo>
                  <a:lnTo>
                    <a:pt x="1784" y="3715"/>
                  </a:lnTo>
                  <a:cubicBezTo>
                    <a:pt x="2382" y="3756"/>
                    <a:pt x="2975" y="3791"/>
                    <a:pt x="3567" y="3838"/>
                  </a:cubicBezTo>
                  <a:cubicBezTo>
                    <a:pt x="3860" y="3868"/>
                    <a:pt x="4148" y="3903"/>
                    <a:pt x="4435" y="3967"/>
                  </a:cubicBezTo>
                  <a:cubicBezTo>
                    <a:pt x="4905" y="4079"/>
                    <a:pt x="5292" y="4343"/>
                    <a:pt x="5462" y="4812"/>
                  </a:cubicBezTo>
                  <a:cubicBezTo>
                    <a:pt x="5632" y="5264"/>
                    <a:pt x="5732" y="5733"/>
                    <a:pt x="5902" y="6337"/>
                  </a:cubicBezTo>
                  <a:cubicBezTo>
                    <a:pt x="5028" y="6126"/>
                    <a:pt x="4248" y="5933"/>
                    <a:pt x="3467" y="5727"/>
                  </a:cubicBezTo>
                  <a:cubicBezTo>
                    <a:pt x="3233" y="5663"/>
                    <a:pt x="3016" y="5551"/>
                    <a:pt x="2787" y="5463"/>
                  </a:cubicBezTo>
                  <a:cubicBezTo>
                    <a:pt x="2036" y="5170"/>
                    <a:pt x="1708" y="4601"/>
                    <a:pt x="1784" y="3715"/>
                  </a:cubicBezTo>
                  <a:close/>
                  <a:moveTo>
                    <a:pt x="5418" y="249"/>
                  </a:moveTo>
                  <a:cubicBezTo>
                    <a:pt x="5804" y="249"/>
                    <a:pt x="6157" y="339"/>
                    <a:pt x="6442" y="741"/>
                  </a:cubicBezTo>
                  <a:cubicBezTo>
                    <a:pt x="6436" y="647"/>
                    <a:pt x="6430" y="553"/>
                    <a:pt x="6424" y="418"/>
                  </a:cubicBezTo>
                  <a:cubicBezTo>
                    <a:pt x="6542" y="405"/>
                    <a:pt x="6658" y="398"/>
                    <a:pt x="6774" y="398"/>
                  </a:cubicBezTo>
                  <a:cubicBezTo>
                    <a:pt x="7267" y="398"/>
                    <a:pt x="7737" y="515"/>
                    <a:pt x="8184" y="706"/>
                  </a:cubicBezTo>
                  <a:cubicBezTo>
                    <a:pt x="8360" y="776"/>
                    <a:pt x="8524" y="981"/>
                    <a:pt x="8583" y="1169"/>
                  </a:cubicBezTo>
                  <a:cubicBezTo>
                    <a:pt x="8782" y="1785"/>
                    <a:pt x="8953" y="2419"/>
                    <a:pt x="8777" y="3082"/>
                  </a:cubicBezTo>
                  <a:cubicBezTo>
                    <a:pt x="8783" y="3081"/>
                    <a:pt x="8790" y="3080"/>
                    <a:pt x="8796" y="3080"/>
                  </a:cubicBezTo>
                  <a:lnTo>
                    <a:pt x="8796" y="3080"/>
                  </a:lnTo>
                  <a:cubicBezTo>
                    <a:pt x="8183" y="3719"/>
                    <a:pt x="7984" y="4544"/>
                    <a:pt x="7785" y="5364"/>
                  </a:cubicBezTo>
                  <a:cubicBezTo>
                    <a:pt x="7574" y="6249"/>
                    <a:pt x="7375" y="7135"/>
                    <a:pt x="7140" y="8133"/>
                  </a:cubicBezTo>
                  <a:cubicBezTo>
                    <a:pt x="6729" y="7511"/>
                    <a:pt x="6401" y="7024"/>
                    <a:pt x="6307" y="6320"/>
                  </a:cubicBezTo>
                  <a:cubicBezTo>
                    <a:pt x="6131" y="5053"/>
                    <a:pt x="6301" y="3874"/>
                    <a:pt x="6712" y="2677"/>
                  </a:cubicBezTo>
                  <a:cubicBezTo>
                    <a:pt x="6935" y="2026"/>
                    <a:pt x="6858" y="1345"/>
                    <a:pt x="6448" y="735"/>
                  </a:cubicBezTo>
                  <a:lnTo>
                    <a:pt x="6448" y="735"/>
                  </a:lnTo>
                  <a:cubicBezTo>
                    <a:pt x="6465" y="952"/>
                    <a:pt x="6518" y="1169"/>
                    <a:pt x="6518" y="1386"/>
                  </a:cubicBezTo>
                  <a:cubicBezTo>
                    <a:pt x="6512" y="1797"/>
                    <a:pt x="6547" y="2225"/>
                    <a:pt x="6453" y="2612"/>
                  </a:cubicBezTo>
                  <a:cubicBezTo>
                    <a:pt x="6260" y="3410"/>
                    <a:pt x="5937" y="4179"/>
                    <a:pt x="6049" y="5029"/>
                  </a:cubicBezTo>
                  <a:cubicBezTo>
                    <a:pt x="6055" y="5059"/>
                    <a:pt x="5996" y="5100"/>
                    <a:pt x="5925" y="5176"/>
                  </a:cubicBezTo>
                  <a:cubicBezTo>
                    <a:pt x="5579" y="4325"/>
                    <a:pt x="5227" y="3516"/>
                    <a:pt x="5134" y="2612"/>
                  </a:cubicBezTo>
                  <a:cubicBezTo>
                    <a:pt x="5051" y="1832"/>
                    <a:pt x="4975" y="1058"/>
                    <a:pt x="4559" y="307"/>
                  </a:cubicBezTo>
                  <a:cubicBezTo>
                    <a:pt x="4853" y="295"/>
                    <a:pt x="5144" y="249"/>
                    <a:pt x="5418" y="249"/>
                  </a:cubicBezTo>
                  <a:close/>
                  <a:moveTo>
                    <a:pt x="10818" y="12028"/>
                  </a:moveTo>
                  <a:cubicBezTo>
                    <a:pt x="10809" y="12042"/>
                    <a:pt x="10799" y="12057"/>
                    <a:pt x="10790" y="12071"/>
                  </a:cubicBezTo>
                  <a:lnTo>
                    <a:pt x="10790" y="12071"/>
                  </a:lnTo>
                  <a:cubicBezTo>
                    <a:pt x="10803" y="12059"/>
                    <a:pt x="10817" y="12046"/>
                    <a:pt x="10830" y="12034"/>
                  </a:cubicBezTo>
                  <a:lnTo>
                    <a:pt x="10818" y="12028"/>
                  </a:lnTo>
                  <a:close/>
                  <a:moveTo>
                    <a:pt x="8829" y="1116"/>
                  </a:moveTo>
                  <a:cubicBezTo>
                    <a:pt x="8894" y="1146"/>
                    <a:pt x="8958" y="1181"/>
                    <a:pt x="9023" y="1210"/>
                  </a:cubicBezTo>
                  <a:cubicBezTo>
                    <a:pt x="10513" y="2518"/>
                    <a:pt x="10443" y="2606"/>
                    <a:pt x="9815" y="4560"/>
                  </a:cubicBezTo>
                  <a:cubicBezTo>
                    <a:pt x="9627" y="5158"/>
                    <a:pt x="9334" y="5727"/>
                    <a:pt x="9105" y="6314"/>
                  </a:cubicBezTo>
                  <a:cubicBezTo>
                    <a:pt x="9064" y="6420"/>
                    <a:pt x="9076" y="6549"/>
                    <a:pt x="9070" y="6666"/>
                  </a:cubicBezTo>
                  <a:cubicBezTo>
                    <a:pt x="9205" y="6484"/>
                    <a:pt x="9387" y="6314"/>
                    <a:pt x="9469" y="6103"/>
                  </a:cubicBezTo>
                  <a:cubicBezTo>
                    <a:pt x="9780" y="5264"/>
                    <a:pt x="10067" y="4413"/>
                    <a:pt x="10361" y="3563"/>
                  </a:cubicBezTo>
                  <a:cubicBezTo>
                    <a:pt x="10396" y="3475"/>
                    <a:pt x="10425" y="3381"/>
                    <a:pt x="10501" y="3199"/>
                  </a:cubicBezTo>
                  <a:cubicBezTo>
                    <a:pt x="10859" y="4343"/>
                    <a:pt x="11106" y="5393"/>
                    <a:pt x="10513" y="6449"/>
                  </a:cubicBezTo>
                  <a:cubicBezTo>
                    <a:pt x="10413" y="6631"/>
                    <a:pt x="10343" y="6836"/>
                    <a:pt x="10255" y="7036"/>
                  </a:cubicBezTo>
                  <a:cubicBezTo>
                    <a:pt x="10355" y="6989"/>
                    <a:pt x="10507" y="6965"/>
                    <a:pt x="10548" y="6889"/>
                  </a:cubicBezTo>
                  <a:cubicBezTo>
                    <a:pt x="10718" y="6596"/>
                    <a:pt x="10853" y="6285"/>
                    <a:pt x="11035" y="5909"/>
                  </a:cubicBezTo>
                  <a:cubicBezTo>
                    <a:pt x="11563" y="6654"/>
                    <a:pt x="11886" y="7288"/>
                    <a:pt x="11440" y="8156"/>
                  </a:cubicBezTo>
                  <a:cubicBezTo>
                    <a:pt x="11117" y="8772"/>
                    <a:pt x="10924" y="9429"/>
                    <a:pt x="10413" y="9969"/>
                  </a:cubicBezTo>
                  <a:cubicBezTo>
                    <a:pt x="9944" y="10456"/>
                    <a:pt x="9627" y="11095"/>
                    <a:pt x="9240" y="11670"/>
                  </a:cubicBezTo>
                  <a:cubicBezTo>
                    <a:pt x="9082" y="11717"/>
                    <a:pt x="8935" y="11770"/>
                    <a:pt x="8782" y="11823"/>
                  </a:cubicBezTo>
                  <a:cubicBezTo>
                    <a:pt x="9105" y="12116"/>
                    <a:pt x="9181" y="12503"/>
                    <a:pt x="9222" y="12914"/>
                  </a:cubicBezTo>
                  <a:cubicBezTo>
                    <a:pt x="9252" y="13172"/>
                    <a:pt x="9076" y="13166"/>
                    <a:pt x="8917" y="13184"/>
                  </a:cubicBezTo>
                  <a:cubicBezTo>
                    <a:pt x="9240" y="13547"/>
                    <a:pt x="9539" y="13917"/>
                    <a:pt x="9422" y="14457"/>
                  </a:cubicBezTo>
                  <a:cubicBezTo>
                    <a:pt x="9434" y="14492"/>
                    <a:pt x="9445" y="14527"/>
                    <a:pt x="9457" y="14562"/>
                  </a:cubicBezTo>
                  <a:cubicBezTo>
                    <a:pt x="9398" y="14574"/>
                    <a:pt x="9352" y="14574"/>
                    <a:pt x="9299" y="14580"/>
                  </a:cubicBezTo>
                  <a:cubicBezTo>
                    <a:pt x="8794" y="14504"/>
                    <a:pt x="8296" y="14380"/>
                    <a:pt x="7785" y="14375"/>
                  </a:cubicBezTo>
                  <a:cubicBezTo>
                    <a:pt x="7304" y="14375"/>
                    <a:pt x="7011" y="14163"/>
                    <a:pt x="6782" y="13788"/>
                  </a:cubicBezTo>
                  <a:cubicBezTo>
                    <a:pt x="6536" y="13371"/>
                    <a:pt x="6307" y="12943"/>
                    <a:pt x="6066" y="12521"/>
                  </a:cubicBezTo>
                  <a:cubicBezTo>
                    <a:pt x="6049" y="12462"/>
                    <a:pt x="6037" y="12398"/>
                    <a:pt x="6019" y="12327"/>
                  </a:cubicBezTo>
                  <a:cubicBezTo>
                    <a:pt x="6078" y="12327"/>
                    <a:pt x="6143" y="12339"/>
                    <a:pt x="6201" y="12345"/>
                  </a:cubicBezTo>
                  <a:cubicBezTo>
                    <a:pt x="6712" y="12456"/>
                    <a:pt x="7222" y="12562"/>
                    <a:pt x="7738" y="12679"/>
                  </a:cubicBezTo>
                  <a:cubicBezTo>
                    <a:pt x="8037" y="12749"/>
                    <a:pt x="8331" y="12820"/>
                    <a:pt x="8630" y="12896"/>
                  </a:cubicBezTo>
                  <a:cubicBezTo>
                    <a:pt x="8137" y="12398"/>
                    <a:pt x="7463" y="12351"/>
                    <a:pt x="6847" y="12204"/>
                  </a:cubicBezTo>
                  <a:cubicBezTo>
                    <a:pt x="5720" y="11940"/>
                    <a:pt x="5450" y="11635"/>
                    <a:pt x="5427" y="10415"/>
                  </a:cubicBezTo>
                  <a:lnTo>
                    <a:pt x="5427" y="10415"/>
                  </a:lnTo>
                  <a:cubicBezTo>
                    <a:pt x="5662" y="10462"/>
                    <a:pt x="5890" y="10508"/>
                    <a:pt x="6125" y="10555"/>
                  </a:cubicBezTo>
                  <a:cubicBezTo>
                    <a:pt x="6019" y="10462"/>
                    <a:pt x="5931" y="10333"/>
                    <a:pt x="5814" y="10268"/>
                  </a:cubicBezTo>
                  <a:cubicBezTo>
                    <a:pt x="5310" y="9998"/>
                    <a:pt x="5040" y="9564"/>
                    <a:pt x="4928" y="8895"/>
                  </a:cubicBezTo>
                  <a:lnTo>
                    <a:pt x="4928" y="8895"/>
                  </a:lnTo>
                  <a:cubicBezTo>
                    <a:pt x="5615" y="9071"/>
                    <a:pt x="6254" y="9241"/>
                    <a:pt x="6899" y="9406"/>
                  </a:cubicBezTo>
                  <a:cubicBezTo>
                    <a:pt x="7081" y="9453"/>
                    <a:pt x="7257" y="9499"/>
                    <a:pt x="7445" y="9552"/>
                  </a:cubicBezTo>
                  <a:cubicBezTo>
                    <a:pt x="7445" y="9494"/>
                    <a:pt x="7451" y="9441"/>
                    <a:pt x="7451" y="9382"/>
                  </a:cubicBezTo>
                  <a:cubicBezTo>
                    <a:pt x="6729" y="9183"/>
                    <a:pt x="6013" y="8971"/>
                    <a:pt x="5327" y="8766"/>
                  </a:cubicBezTo>
                  <a:cubicBezTo>
                    <a:pt x="4993" y="8666"/>
                    <a:pt x="4694" y="8543"/>
                    <a:pt x="4512" y="8215"/>
                  </a:cubicBezTo>
                  <a:cubicBezTo>
                    <a:pt x="4347" y="7921"/>
                    <a:pt x="4136" y="7657"/>
                    <a:pt x="3843" y="7217"/>
                  </a:cubicBezTo>
                  <a:lnTo>
                    <a:pt x="3843" y="7217"/>
                  </a:lnTo>
                  <a:cubicBezTo>
                    <a:pt x="4834" y="7429"/>
                    <a:pt x="5662" y="7552"/>
                    <a:pt x="6453" y="7810"/>
                  </a:cubicBezTo>
                  <a:cubicBezTo>
                    <a:pt x="6747" y="7904"/>
                    <a:pt x="6929" y="8338"/>
                    <a:pt x="7181" y="8596"/>
                  </a:cubicBezTo>
                  <a:cubicBezTo>
                    <a:pt x="7310" y="8725"/>
                    <a:pt x="7486" y="8825"/>
                    <a:pt x="7639" y="8942"/>
                  </a:cubicBezTo>
                  <a:cubicBezTo>
                    <a:pt x="7316" y="8338"/>
                    <a:pt x="7392" y="7716"/>
                    <a:pt x="7603" y="7112"/>
                  </a:cubicBezTo>
                  <a:cubicBezTo>
                    <a:pt x="8073" y="5815"/>
                    <a:pt x="8149" y="4396"/>
                    <a:pt x="8870" y="3175"/>
                  </a:cubicBezTo>
                  <a:cubicBezTo>
                    <a:pt x="8882" y="3164"/>
                    <a:pt x="8832" y="3114"/>
                    <a:pt x="8803" y="3079"/>
                  </a:cubicBezTo>
                  <a:lnTo>
                    <a:pt x="8803" y="3079"/>
                  </a:lnTo>
                  <a:cubicBezTo>
                    <a:pt x="9132" y="3038"/>
                    <a:pt x="9081" y="2765"/>
                    <a:pt x="9064" y="2559"/>
                  </a:cubicBezTo>
                  <a:cubicBezTo>
                    <a:pt x="9023" y="2166"/>
                    <a:pt x="8947" y="1762"/>
                    <a:pt x="8876" y="1363"/>
                  </a:cubicBezTo>
                  <a:cubicBezTo>
                    <a:pt x="8865" y="1275"/>
                    <a:pt x="8841" y="1198"/>
                    <a:pt x="8829" y="1116"/>
                  </a:cubicBezTo>
                  <a:close/>
                  <a:moveTo>
                    <a:pt x="11815" y="7869"/>
                  </a:moveTo>
                  <a:cubicBezTo>
                    <a:pt x="12185" y="8966"/>
                    <a:pt x="11827" y="9810"/>
                    <a:pt x="11276" y="10708"/>
                  </a:cubicBezTo>
                  <a:cubicBezTo>
                    <a:pt x="11440" y="10679"/>
                    <a:pt x="11522" y="10667"/>
                    <a:pt x="11657" y="10643"/>
                  </a:cubicBezTo>
                  <a:lnTo>
                    <a:pt x="11657" y="10643"/>
                  </a:lnTo>
                  <a:cubicBezTo>
                    <a:pt x="11862" y="12550"/>
                    <a:pt x="11141" y="14222"/>
                    <a:pt x="10237" y="15917"/>
                  </a:cubicBezTo>
                  <a:cubicBezTo>
                    <a:pt x="10055" y="15378"/>
                    <a:pt x="9768" y="14873"/>
                    <a:pt x="9739" y="14345"/>
                  </a:cubicBezTo>
                  <a:cubicBezTo>
                    <a:pt x="9709" y="13929"/>
                    <a:pt x="9967" y="13471"/>
                    <a:pt x="10155" y="13060"/>
                  </a:cubicBezTo>
                  <a:cubicBezTo>
                    <a:pt x="10324" y="12712"/>
                    <a:pt x="10573" y="12401"/>
                    <a:pt x="10790" y="12071"/>
                  </a:cubicBezTo>
                  <a:lnTo>
                    <a:pt x="10790" y="12071"/>
                  </a:lnTo>
                  <a:cubicBezTo>
                    <a:pt x="10566" y="12279"/>
                    <a:pt x="10325" y="12470"/>
                    <a:pt x="10132" y="12703"/>
                  </a:cubicBezTo>
                  <a:cubicBezTo>
                    <a:pt x="9944" y="12925"/>
                    <a:pt x="9809" y="13178"/>
                    <a:pt x="9557" y="13571"/>
                  </a:cubicBezTo>
                  <a:cubicBezTo>
                    <a:pt x="9422" y="12491"/>
                    <a:pt x="9334" y="11611"/>
                    <a:pt x="10055" y="10802"/>
                  </a:cubicBezTo>
                  <a:cubicBezTo>
                    <a:pt x="10730" y="10045"/>
                    <a:pt x="11422" y="9277"/>
                    <a:pt x="11628" y="8221"/>
                  </a:cubicBezTo>
                  <a:cubicBezTo>
                    <a:pt x="11645" y="8133"/>
                    <a:pt x="11716" y="8050"/>
                    <a:pt x="11815" y="7869"/>
                  </a:cubicBezTo>
                  <a:close/>
                  <a:moveTo>
                    <a:pt x="8390" y="14608"/>
                  </a:moveTo>
                  <a:cubicBezTo>
                    <a:pt x="9162" y="14608"/>
                    <a:pt x="9719" y="15105"/>
                    <a:pt x="9915" y="16017"/>
                  </a:cubicBezTo>
                  <a:cubicBezTo>
                    <a:pt x="9679" y="16111"/>
                    <a:pt x="9474" y="16152"/>
                    <a:pt x="9293" y="16152"/>
                  </a:cubicBezTo>
                  <a:cubicBezTo>
                    <a:pt x="8468" y="16152"/>
                    <a:pt x="8130" y="15305"/>
                    <a:pt x="7592" y="14762"/>
                  </a:cubicBezTo>
                  <a:cubicBezTo>
                    <a:pt x="7876" y="14658"/>
                    <a:pt x="8144" y="14608"/>
                    <a:pt x="8390" y="14608"/>
                  </a:cubicBezTo>
                  <a:close/>
                  <a:moveTo>
                    <a:pt x="9854" y="16296"/>
                  </a:moveTo>
                  <a:cubicBezTo>
                    <a:pt x="10204" y="16296"/>
                    <a:pt x="10367" y="16586"/>
                    <a:pt x="10572" y="17284"/>
                  </a:cubicBezTo>
                  <a:cubicBezTo>
                    <a:pt x="10445" y="17320"/>
                    <a:pt x="10331" y="17336"/>
                    <a:pt x="10227" y="17336"/>
                  </a:cubicBezTo>
                  <a:cubicBezTo>
                    <a:pt x="9691" y="17336"/>
                    <a:pt x="9417" y="16913"/>
                    <a:pt x="9123" y="16516"/>
                  </a:cubicBezTo>
                  <a:cubicBezTo>
                    <a:pt x="9438" y="16375"/>
                    <a:pt x="9671" y="16296"/>
                    <a:pt x="9854" y="16296"/>
                  </a:cubicBezTo>
                  <a:close/>
                  <a:moveTo>
                    <a:pt x="10461" y="17624"/>
                  </a:moveTo>
                  <a:cubicBezTo>
                    <a:pt x="10795" y="17624"/>
                    <a:pt x="10876" y="17805"/>
                    <a:pt x="11235" y="18604"/>
                  </a:cubicBezTo>
                  <a:cubicBezTo>
                    <a:pt x="10419" y="18592"/>
                    <a:pt x="10419" y="18592"/>
                    <a:pt x="10091" y="17660"/>
                  </a:cubicBezTo>
                  <a:cubicBezTo>
                    <a:pt x="10244" y="17640"/>
                    <a:pt x="10363" y="17624"/>
                    <a:pt x="10461" y="17624"/>
                  </a:cubicBezTo>
                  <a:close/>
                  <a:moveTo>
                    <a:pt x="12869" y="18603"/>
                  </a:moveTo>
                  <a:cubicBezTo>
                    <a:pt x="12870" y="18611"/>
                    <a:pt x="12871" y="18619"/>
                    <a:pt x="12871" y="18628"/>
                  </a:cubicBezTo>
                  <a:lnTo>
                    <a:pt x="12883" y="18622"/>
                  </a:lnTo>
                  <a:cubicBezTo>
                    <a:pt x="12879" y="18615"/>
                    <a:pt x="12874" y="18609"/>
                    <a:pt x="12869" y="18603"/>
                  </a:cubicBezTo>
                  <a:close/>
                  <a:moveTo>
                    <a:pt x="11675" y="13407"/>
                  </a:moveTo>
                  <a:cubicBezTo>
                    <a:pt x="11909" y="13970"/>
                    <a:pt x="11933" y="14873"/>
                    <a:pt x="11763" y="15513"/>
                  </a:cubicBezTo>
                  <a:cubicBezTo>
                    <a:pt x="11669" y="15859"/>
                    <a:pt x="11622" y="16222"/>
                    <a:pt x="11557" y="16574"/>
                  </a:cubicBezTo>
                  <a:cubicBezTo>
                    <a:pt x="11722" y="16217"/>
                    <a:pt x="11892" y="15847"/>
                    <a:pt x="12085" y="15430"/>
                  </a:cubicBezTo>
                  <a:cubicBezTo>
                    <a:pt x="12308" y="16217"/>
                    <a:pt x="12508" y="16956"/>
                    <a:pt x="12443" y="17742"/>
                  </a:cubicBezTo>
                  <a:cubicBezTo>
                    <a:pt x="12444" y="17743"/>
                    <a:pt x="12445" y="17745"/>
                    <a:pt x="12445" y="17747"/>
                  </a:cubicBezTo>
                  <a:lnTo>
                    <a:pt x="12445" y="17747"/>
                  </a:lnTo>
                  <a:cubicBezTo>
                    <a:pt x="12346" y="17874"/>
                    <a:pt x="12202" y="17990"/>
                    <a:pt x="12144" y="18135"/>
                  </a:cubicBezTo>
                  <a:cubicBezTo>
                    <a:pt x="12038" y="18411"/>
                    <a:pt x="11997" y="18692"/>
                    <a:pt x="11915" y="19009"/>
                  </a:cubicBezTo>
                  <a:cubicBezTo>
                    <a:pt x="11522" y="18804"/>
                    <a:pt x="11422" y="18440"/>
                    <a:pt x="11411" y="18041"/>
                  </a:cubicBezTo>
                  <a:cubicBezTo>
                    <a:pt x="11393" y="17648"/>
                    <a:pt x="11417" y="17255"/>
                    <a:pt x="11417" y="16868"/>
                  </a:cubicBezTo>
                  <a:lnTo>
                    <a:pt x="11417" y="16868"/>
                  </a:lnTo>
                  <a:cubicBezTo>
                    <a:pt x="11287" y="17073"/>
                    <a:pt x="11158" y="17284"/>
                    <a:pt x="11059" y="17454"/>
                  </a:cubicBezTo>
                  <a:cubicBezTo>
                    <a:pt x="10308" y="16580"/>
                    <a:pt x="10507" y="15718"/>
                    <a:pt x="11094" y="14809"/>
                  </a:cubicBezTo>
                  <a:cubicBezTo>
                    <a:pt x="11364" y="14386"/>
                    <a:pt x="11481" y="13876"/>
                    <a:pt x="11675" y="13407"/>
                  </a:cubicBezTo>
                  <a:close/>
                  <a:moveTo>
                    <a:pt x="5366" y="0"/>
                  </a:moveTo>
                  <a:cubicBezTo>
                    <a:pt x="5047" y="0"/>
                    <a:pt x="4726" y="13"/>
                    <a:pt x="4406" y="37"/>
                  </a:cubicBezTo>
                  <a:cubicBezTo>
                    <a:pt x="3423" y="107"/>
                    <a:pt x="2446" y="223"/>
                    <a:pt x="1466" y="223"/>
                  </a:cubicBezTo>
                  <a:cubicBezTo>
                    <a:pt x="1136" y="223"/>
                    <a:pt x="806" y="210"/>
                    <a:pt x="476" y="178"/>
                  </a:cubicBezTo>
                  <a:cubicBezTo>
                    <a:pt x="459" y="175"/>
                    <a:pt x="441" y="174"/>
                    <a:pt x="424" y="174"/>
                  </a:cubicBezTo>
                  <a:cubicBezTo>
                    <a:pt x="314" y="174"/>
                    <a:pt x="188" y="217"/>
                    <a:pt x="0" y="242"/>
                  </a:cubicBezTo>
                  <a:cubicBezTo>
                    <a:pt x="300" y="524"/>
                    <a:pt x="528" y="741"/>
                    <a:pt x="751" y="952"/>
                  </a:cubicBezTo>
                  <a:cubicBezTo>
                    <a:pt x="792" y="917"/>
                    <a:pt x="828" y="887"/>
                    <a:pt x="863" y="858"/>
                  </a:cubicBezTo>
                  <a:cubicBezTo>
                    <a:pt x="833" y="788"/>
                    <a:pt x="810" y="712"/>
                    <a:pt x="781" y="641"/>
                  </a:cubicBezTo>
                  <a:cubicBezTo>
                    <a:pt x="769" y="588"/>
                    <a:pt x="745" y="536"/>
                    <a:pt x="722" y="483"/>
                  </a:cubicBezTo>
                  <a:lnTo>
                    <a:pt x="910" y="483"/>
                  </a:lnTo>
                  <a:cubicBezTo>
                    <a:pt x="1127" y="618"/>
                    <a:pt x="1356" y="758"/>
                    <a:pt x="1573" y="887"/>
                  </a:cubicBezTo>
                  <a:cubicBezTo>
                    <a:pt x="1561" y="770"/>
                    <a:pt x="1543" y="653"/>
                    <a:pt x="1526" y="483"/>
                  </a:cubicBezTo>
                  <a:cubicBezTo>
                    <a:pt x="2394" y="442"/>
                    <a:pt x="3291" y="395"/>
                    <a:pt x="4201" y="354"/>
                  </a:cubicBezTo>
                  <a:cubicBezTo>
                    <a:pt x="4870" y="1063"/>
                    <a:pt x="4782" y="1961"/>
                    <a:pt x="4858" y="2876"/>
                  </a:cubicBezTo>
                  <a:cubicBezTo>
                    <a:pt x="4652" y="2829"/>
                    <a:pt x="4506" y="2800"/>
                    <a:pt x="4353" y="2771"/>
                  </a:cubicBezTo>
                  <a:lnTo>
                    <a:pt x="4353" y="2771"/>
                  </a:lnTo>
                  <a:cubicBezTo>
                    <a:pt x="4529" y="3093"/>
                    <a:pt x="4705" y="3410"/>
                    <a:pt x="4934" y="3821"/>
                  </a:cubicBezTo>
                  <a:cubicBezTo>
                    <a:pt x="4641" y="3762"/>
                    <a:pt x="4406" y="3692"/>
                    <a:pt x="4166" y="3668"/>
                  </a:cubicBezTo>
                  <a:cubicBezTo>
                    <a:pt x="3585" y="3610"/>
                    <a:pt x="2998" y="3574"/>
                    <a:pt x="2417" y="3527"/>
                  </a:cubicBezTo>
                  <a:cubicBezTo>
                    <a:pt x="1766" y="3475"/>
                    <a:pt x="1719" y="3445"/>
                    <a:pt x="1602" y="2829"/>
                  </a:cubicBezTo>
                  <a:cubicBezTo>
                    <a:pt x="1567" y="2642"/>
                    <a:pt x="1543" y="2442"/>
                    <a:pt x="1514" y="2254"/>
                  </a:cubicBezTo>
                  <a:lnTo>
                    <a:pt x="1473" y="2096"/>
                  </a:lnTo>
                  <a:lnTo>
                    <a:pt x="1473" y="2096"/>
                  </a:lnTo>
                  <a:cubicBezTo>
                    <a:pt x="1526" y="2108"/>
                    <a:pt x="1584" y="2108"/>
                    <a:pt x="1643" y="2114"/>
                  </a:cubicBezTo>
                  <a:cubicBezTo>
                    <a:pt x="2089" y="2213"/>
                    <a:pt x="2529" y="2313"/>
                    <a:pt x="2975" y="2413"/>
                  </a:cubicBezTo>
                  <a:cubicBezTo>
                    <a:pt x="2734" y="2137"/>
                    <a:pt x="2734" y="2119"/>
                    <a:pt x="2288" y="2049"/>
                  </a:cubicBezTo>
                  <a:cubicBezTo>
                    <a:pt x="1796" y="1967"/>
                    <a:pt x="1361" y="1803"/>
                    <a:pt x="1127" y="1322"/>
                  </a:cubicBezTo>
                  <a:lnTo>
                    <a:pt x="1074" y="1374"/>
                  </a:lnTo>
                  <a:cubicBezTo>
                    <a:pt x="1238" y="2301"/>
                    <a:pt x="1385" y="3240"/>
                    <a:pt x="1543" y="4173"/>
                  </a:cubicBezTo>
                  <a:cubicBezTo>
                    <a:pt x="1661" y="4871"/>
                    <a:pt x="1925" y="5493"/>
                    <a:pt x="2587" y="5868"/>
                  </a:cubicBezTo>
                  <a:cubicBezTo>
                    <a:pt x="2705" y="5845"/>
                    <a:pt x="2828" y="5815"/>
                    <a:pt x="2945" y="5792"/>
                  </a:cubicBezTo>
                  <a:cubicBezTo>
                    <a:pt x="3685" y="5991"/>
                    <a:pt x="4418" y="6232"/>
                    <a:pt x="5169" y="6390"/>
                  </a:cubicBezTo>
                  <a:cubicBezTo>
                    <a:pt x="5779" y="6519"/>
                    <a:pt x="6148" y="6830"/>
                    <a:pt x="6313" y="7423"/>
                  </a:cubicBezTo>
                  <a:cubicBezTo>
                    <a:pt x="6324" y="7481"/>
                    <a:pt x="6342" y="7534"/>
                    <a:pt x="6354" y="7593"/>
                  </a:cubicBezTo>
                  <a:cubicBezTo>
                    <a:pt x="6295" y="7587"/>
                    <a:pt x="6248" y="7575"/>
                    <a:pt x="6189" y="7569"/>
                  </a:cubicBezTo>
                  <a:cubicBezTo>
                    <a:pt x="5726" y="7440"/>
                    <a:pt x="5263" y="7241"/>
                    <a:pt x="4793" y="7206"/>
                  </a:cubicBezTo>
                  <a:cubicBezTo>
                    <a:pt x="3884" y="7129"/>
                    <a:pt x="3262" y="6684"/>
                    <a:pt x="2793" y="5950"/>
                  </a:cubicBezTo>
                  <a:cubicBezTo>
                    <a:pt x="2728" y="5927"/>
                    <a:pt x="2652" y="5897"/>
                    <a:pt x="2582" y="5868"/>
                  </a:cubicBezTo>
                  <a:lnTo>
                    <a:pt x="2582" y="5868"/>
                  </a:lnTo>
                  <a:cubicBezTo>
                    <a:pt x="2699" y="6103"/>
                    <a:pt x="2793" y="6373"/>
                    <a:pt x="2951" y="6578"/>
                  </a:cubicBezTo>
                  <a:cubicBezTo>
                    <a:pt x="3990" y="7874"/>
                    <a:pt x="4934" y="9218"/>
                    <a:pt x="5198" y="10931"/>
                  </a:cubicBezTo>
                  <a:cubicBezTo>
                    <a:pt x="5268" y="11406"/>
                    <a:pt x="5415" y="11875"/>
                    <a:pt x="5609" y="12315"/>
                  </a:cubicBezTo>
                  <a:cubicBezTo>
                    <a:pt x="6084" y="13424"/>
                    <a:pt x="6794" y="14357"/>
                    <a:pt x="7609" y="15249"/>
                  </a:cubicBezTo>
                  <a:cubicBezTo>
                    <a:pt x="8378" y="16093"/>
                    <a:pt x="9158" y="16950"/>
                    <a:pt x="9768" y="17900"/>
                  </a:cubicBezTo>
                  <a:cubicBezTo>
                    <a:pt x="10284" y="18733"/>
                    <a:pt x="10871" y="19426"/>
                    <a:pt x="11704" y="19924"/>
                  </a:cubicBezTo>
                  <a:cubicBezTo>
                    <a:pt x="11710" y="19836"/>
                    <a:pt x="11722" y="19742"/>
                    <a:pt x="11733" y="19654"/>
                  </a:cubicBezTo>
                  <a:cubicBezTo>
                    <a:pt x="11686" y="19631"/>
                    <a:pt x="11657" y="19596"/>
                    <a:pt x="11645" y="19555"/>
                  </a:cubicBezTo>
                  <a:cubicBezTo>
                    <a:pt x="11411" y="19390"/>
                    <a:pt x="11176" y="19238"/>
                    <a:pt x="10889" y="19038"/>
                  </a:cubicBezTo>
                  <a:cubicBezTo>
                    <a:pt x="11032" y="19014"/>
                    <a:pt x="11134" y="18997"/>
                    <a:pt x="11215" y="18997"/>
                  </a:cubicBezTo>
                  <a:cubicBezTo>
                    <a:pt x="11415" y="18997"/>
                    <a:pt x="11496" y="19098"/>
                    <a:pt x="11774" y="19443"/>
                  </a:cubicBezTo>
                  <a:cubicBezTo>
                    <a:pt x="11798" y="19514"/>
                    <a:pt x="11810" y="19590"/>
                    <a:pt x="11833" y="19660"/>
                  </a:cubicBezTo>
                  <a:cubicBezTo>
                    <a:pt x="11927" y="19748"/>
                    <a:pt x="12015" y="19836"/>
                    <a:pt x="12115" y="19924"/>
                  </a:cubicBezTo>
                  <a:cubicBezTo>
                    <a:pt x="12032" y="19977"/>
                    <a:pt x="11944" y="20030"/>
                    <a:pt x="11862" y="20083"/>
                  </a:cubicBezTo>
                  <a:cubicBezTo>
                    <a:pt x="12514" y="20910"/>
                    <a:pt x="13153" y="21755"/>
                    <a:pt x="13834" y="22558"/>
                  </a:cubicBezTo>
                  <a:cubicBezTo>
                    <a:pt x="14092" y="22857"/>
                    <a:pt x="14461" y="23057"/>
                    <a:pt x="14772" y="23309"/>
                  </a:cubicBezTo>
                  <a:cubicBezTo>
                    <a:pt x="14772" y="23221"/>
                    <a:pt x="14766" y="23139"/>
                    <a:pt x="14766" y="23051"/>
                  </a:cubicBezTo>
                  <a:cubicBezTo>
                    <a:pt x="14127" y="22529"/>
                    <a:pt x="13581" y="21936"/>
                    <a:pt x="13323" y="21127"/>
                  </a:cubicBezTo>
                  <a:cubicBezTo>
                    <a:pt x="13213" y="21005"/>
                    <a:pt x="13004" y="20917"/>
                    <a:pt x="13160" y="20693"/>
                  </a:cubicBezTo>
                  <a:lnTo>
                    <a:pt x="13160" y="20693"/>
                  </a:lnTo>
                  <a:cubicBezTo>
                    <a:pt x="13164" y="20695"/>
                    <a:pt x="13167" y="20697"/>
                    <a:pt x="13171" y="20699"/>
                  </a:cubicBezTo>
                  <a:lnTo>
                    <a:pt x="13165" y="20687"/>
                  </a:lnTo>
                  <a:lnTo>
                    <a:pt x="13165" y="20687"/>
                  </a:lnTo>
                  <a:cubicBezTo>
                    <a:pt x="13163" y="20689"/>
                    <a:pt x="13162" y="20691"/>
                    <a:pt x="13160" y="20693"/>
                  </a:cubicBezTo>
                  <a:lnTo>
                    <a:pt x="13160" y="20693"/>
                  </a:lnTo>
                  <a:cubicBezTo>
                    <a:pt x="12620" y="20402"/>
                    <a:pt x="12209" y="19685"/>
                    <a:pt x="12244" y="19027"/>
                  </a:cubicBezTo>
                  <a:cubicBezTo>
                    <a:pt x="12267" y="18596"/>
                    <a:pt x="12377" y="18171"/>
                    <a:pt x="12447" y="17752"/>
                  </a:cubicBezTo>
                  <a:lnTo>
                    <a:pt x="12447" y="17752"/>
                  </a:lnTo>
                  <a:cubicBezTo>
                    <a:pt x="12534" y="17954"/>
                    <a:pt x="12615" y="18168"/>
                    <a:pt x="12707" y="18370"/>
                  </a:cubicBezTo>
                  <a:cubicBezTo>
                    <a:pt x="12745" y="18451"/>
                    <a:pt x="12813" y="18527"/>
                    <a:pt x="12869" y="18603"/>
                  </a:cubicBezTo>
                  <a:lnTo>
                    <a:pt x="12869" y="18603"/>
                  </a:lnTo>
                  <a:cubicBezTo>
                    <a:pt x="12809" y="17883"/>
                    <a:pt x="12881" y="17124"/>
                    <a:pt x="12660" y="16463"/>
                  </a:cubicBezTo>
                  <a:cubicBezTo>
                    <a:pt x="12338" y="15483"/>
                    <a:pt x="12138" y="14492"/>
                    <a:pt x="12074" y="13471"/>
                  </a:cubicBezTo>
                  <a:cubicBezTo>
                    <a:pt x="12021" y="12456"/>
                    <a:pt x="11892" y="11412"/>
                    <a:pt x="12062" y="10421"/>
                  </a:cubicBezTo>
                  <a:cubicBezTo>
                    <a:pt x="12302" y="8983"/>
                    <a:pt x="12267" y="7634"/>
                    <a:pt x="11657" y="6314"/>
                  </a:cubicBezTo>
                  <a:cubicBezTo>
                    <a:pt x="11534" y="6009"/>
                    <a:pt x="11364" y="5710"/>
                    <a:pt x="11282" y="5399"/>
                  </a:cubicBezTo>
                  <a:cubicBezTo>
                    <a:pt x="11070" y="4531"/>
                    <a:pt x="10889" y="3662"/>
                    <a:pt x="10695" y="2788"/>
                  </a:cubicBezTo>
                  <a:cubicBezTo>
                    <a:pt x="10138" y="1715"/>
                    <a:pt x="9369" y="846"/>
                    <a:pt x="8213" y="442"/>
                  </a:cubicBezTo>
                  <a:cubicBezTo>
                    <a:pt x="7288" y="120"/>
                    <a:pt x="6330" y="0"/>
                    <a:pt x="536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23"/>
            <p:cNvSpPr/>
            <p:nvPr/>
          </p:nvSpPr>
          <p:spPr>
            <a:xfrm flipH="1">
              <a:off x="4093067" y="4448706"/>
              <a:ext cx="492678" cy="722197"/>
            </a:xfrm>
            <a:custGeom>
              <a:avLst/>
              <a:gdLst/>
              <a:ahLst/>
              <a:cxnLst/>
              <a:rect l="l" t="t" r="r" b="b"/>
              <a:pathLst>
                <a:path w="11628" h="17045" extrusionOk="0">
                  <a:moveTo>
                    <a:pt x="5761" y="6813"/>
                  </a:moveTo>
                  <a:cubicBezTo>
                    <a:pt x="5779" y="6842"/>
                    <a:pt x="5820" y="6866"/>
                    <a:pt x="5826" y="6895"/>
                  </a:cubicBezTo>
                  <a:cubicBezTo>
                    <a:pt x="6600" y="9283"/>
                    <a:pt x="5380" y="11160"/>
                    <a:pt x="4236" y="13096"/>
                  </a:cubicBezTo>
                  <a:cubicBezTo>
                    <a:pt x="3814" y="11184"/>
                    <a:pt x="3831" y="10063"/>
                    <a:pt x="4940" y="8227"/>
                  </a:cubicBezTo>
                  <a:cubicBezTo>
                    <a:pt x="5032" y="8060"/>
                    <a:pt x="5056" y="7853"/>
                    <a:pt x="5113" y="7668"/>
                  </a:cubicBezTo>
                  <a:lnTo>
                    <a:pt x="5113" y="7668"/>
                  </a:lnTo>
                  <a:cubicBezTo>
                    <a:pt x="5567" y="7564"/>
                    <a:pt x="5516" y="7081"/>
                    <a:pt x="5761" y="6813"/>
                  </a:cubicBezTo>
                  <a:close/>
                  <a:moveTo>
                    <a:pt x="1880" y="1"/>
                  </a:moveTo>
                  <a:cubicBezTo>
                    <a:pt x="1839" y="1"/>
                    <a:pt x="1786" y="14"/>
                    <a:pt x="1743" y="14"/>
                  </a:cubicBezTo>
                  <a:cubicBezTo>
                    <a:pt x="1989" y="372"/>
                    <a:pt x="2007" y="753"/>
                    <a:pt x="1925" y="1181"/>
                  </a:cubicBezTo>
                  <a:cubicBezTo>
                    <a:pt x="1778" y="1985"/>
                    <a:pt x="1573" y="2777"/>
                    <a:pt x="1226" y="3534"/>
                  </a:cubicBezTo>
                  <a:cubicBezTo>
                    <a:pt x="1103" y="3821"/>
                    <a:pt x="1068" y="4144"/>
                    <a:pt x="992" y="4443"/>
                  </a:cubicBezTo>
                  <a:cubicBezTo>
                    <a:pt x="1086" y="4349"/>
                    <a:pt x="1203" y="4267"/>
                    <a:pt x="1262" y="4150"/>
                  </a:cubicBezTo>
                  <a:cubicBezTo>
                    <a:pt x="1426" y="3804"/>
                    <a:pt x="1567" y="3452"/>
                    <a:pt x="1713" y="3111"/>
                  </a:cubicBezTo>
                  <a:cubicBezTo>
                    <a:pt x="1878" y="2472"/>
                    <a:pt x="2054" y="1833"/>
                    <a:pt x="2224" y="1193"/>
                  </a:cubicBezTo>
                  <a:lnTo>
                    <a:pt x="2224" y="471"/>
                  </a:lnTo>
                  <a:cubicBezTo>
                    <a:pt x="2605" y="982"/>
                    <a:pt x="3274" y="976"/>
                    <a:pt x="3274" y="1645"/>
                  </a:cubicBezTo>
                  <a:cubicBezTo>
                    <a:pt x="3403" y="2378"/>
                    <a:pt x="3157" y="3041"/>
                    <a:pt x="2916" y="3710"/>
                  </a:cubicBezTo>
                  <a:cubicBezTo>
                    <a:pt x="2711" y="4625"/>
                    <a:pt x="2505" y="5552"/>
                    <a:pt x="2288" y="6473"/>
                  </a:cubicBezTo>
                  <a:cubicBezTo>
                    <a:pt x="2277" y="6532"/>
                    <a:pt x="2241" y="6602"/>
                    <a:pt x="2183" y="6731"/>
                  </a:cubicBezTo>
                  <a:cubicBezTo>
                    <a:pt x="1655" y="6168"/>
                    <a:pt x="1432" y="5487"/>
                    <a:pt x="1009" y="4918"/>
                  </a:cubicBezTo>
                  <a:lnTo>
                    <a:pt x="1009" y="4918"/>
                  </a:lnTo>
                  <a:cubicBezTo>
                    <a:pt x="1109" y="5640"/>
                    <a:pt x="1520" y="6221"/>
                    <a:pt x="1807" y="6854"/>
                  </a:cubicBezTo>
                  <a:cubicBezTo>
                    <a:pt x="1819" y="6913"/>
                    <a:pt x="1831" y="6966"/>
                    <a:pt x="1842" y="7024"/>
                  </a:cubicBezTo>
                  <a:cubicBezTo>
                    <a:pt x="1801" y="7001"/>
                    <a:pt x="1754" y="6972"/>
                    <a:pt x="1713" y="6954"/>
                  </a:cubicBezTo>
                  <a:cubicBezTo>
                    <a:pt x="1614" y="6942"/>
                    <a:pt x="1526" y="6930"/>
                    <a:pt x="1432" y="6925"/>
                  </a:cubicBezTo>
                  <a:lnTo>
                    <a:pt x="1432" y="6925"/>
                  </a:lnTo>
                  <a:cubicBezTo>
                    <a:pt x="1784" y="7376"/>
                    <a:pt x="2130" y="7834"/>
                    <a:pt x="2494" y="8274"/>
                  </a:cubicBezTo>
                  <a:cubicBezTo>
                    <a:pt x="3080" y="8978"/>
                    <a:pt x="3280" y="9817"/>
                    <a:pt x="3509" y="10662"/>
                  </a:cubicBezTo>
                  <a:cubicBezTo>
                    <a:pt x="2875" y="10051"/>
                    <a:pt x="2288" y="9435"/>
                    <a:pt x="1643" y="8902"/>
                  </a:cubicBezTo>
                  <a:cubicBezTo>
                    <a:pt x="1256" y="8579"/>
                    <a:pt x="763" y="8374"/>
                    <a:pt x="317" y="8127"/>
                  </a:cubicBezTo>
                  <a:cubicBezTo>
                    <a:pt x="289" y="8108"/>
                    <a:pt x="255" y="8098"/>
                    <a:pt x="216" y="8098"/>
                  </a:cubicBezTo>
                  <a:cubicBezTo>
                    <a:pt x="157" y="8098"/>
                    <a:pt x="85" y="8121"/>
                    <a:pt x="0" y="8174"/>
                  </a:cubicBezTo>
                  <a:cubicBezTo>
                    <a:pt x="141" y="8274"/>
                    <a:pt x="282" y="8379"/>
                    <a:pt x="434" y="8456"/>
                  </a:cubicBezTo>
                  <a:cubicBezTo>
                    <a:pt x="1778" y="9107"/>
                    <a:pt x="2799" y="10092"/>
                    <a:pt x="3520" y="11383"/>
                  </a:cubicBezTo>
                  <a:cubicBezTo>
                    <a:pt x="3831" y="11923"/>
                    <a:pt x="3949" y="12504"/>
                    <a:pt x="3866" y="13184"/>
                  </a:cubicBezTo>
                  <a:cubicBezTo>
                    <a:pt x="3708" y="13143"/>
                    <a:pt x="3602" y="13114"/>
                    <a:pt x="3491" y="13084"/>
                  </a:cubicBezTo>
                  <a:lnTo>
                    <a:pt x="3491" y="13084"/>
                  </a:lnTo>
                  <a:cubicBezTo>
                    <a:pt x="4072" y="13806"/>
                    <a:pt x="3843" y="14668"/>
                    <a:pt x="3890" y="15519"/>
                  </a:cubicBezTo>
                  <a:cubicBezTo>
                    <a:pt x="3638" y="15378"/>
                    <a:pt x="3415" y="15261"/>
                    <a:pt x="3192" y="15144"/>
                  </a:cubicBezTo>
                  <a:lnTo>
                    <a:pt x="3192" y="15144"/>
                  </a:lnTo>
                  <a:cubicBezTo>
                    <a:pt x="3221" y="15226"/>
                    <a:pt x="3221" y="15343"/>
                    <a:pt x="3280" y="15378"/>
                  </a:cubicBezTo>
                  <a:cubicBezTo>
                    <a:pt x="3884" y="15759"/>
                    <a:pt x="4148" y="16352"/>
                    <a:pt x="4306" y="17015"/>
                  </a:cubicBezTo>
                  <a:cubicBezTo>
                    <a:pt x="4371" y="17021"/>
                    <a:pt x="4441" y="17021"/>
                    <a:pt x="4506" y="17027"/>
                  </a:cubicBezTo>
                  <a:cubicBezTo>
                    <a:pt x="4394" y="16551"/>
                    <a:pt x="4283" y="16082"/>
                    <a:pt x="4177" y="15607"/>
                  </a:cubicBezTo>
                  <a:cubicBezTo>
                    <a:pt x="3990" y="14786"/>
                    <a:pt x="4048" y="13953"/>
                    <a:pt x="4459" y="13260"/>
                  </a:cubicBezTo>
                  <a:cubicBezTo>
                    <a:pt x="5204" y="11987"/>
                    <a:pt x="5808" y="10667"/>
                    <a:pt x="6301" y="9230"/>
                  </a:cubicBezTo>
                  <a:cubicBezTo>
                    <a:pt x="6770" y="9553"/>
                    <a:pt x="6946" y="9934"/>
                    <a:pt x="6847" y="10427"/>
                  </a:cubicBezTo>
                  <a:cubicBezTo>
                    <a:pt x="6735" y="10926"/>
                    <a:pt x="6618" y="11424"/>
                    <a:pt x="6453" y="11911"/>
                  </a:cubicBezTo>
                  <a:cubicBezTo>
                    <a:pt x="5949" y="13425"/>
                    <a:pt x="5421" y="14944"/>
                    <a:pt x="4916" y="16463"/>
                  </a:cubicBezTo>
                  <a:cubicBezTo>
                    <a:pt x="4858" y="16645"/>
                    <a:pt x="4852" y="16845"/>
                    <a:pt x="4811" y="17033"/>
                  </a:cubicBezTo>
                  <a:cubicBezTo>
                    <a:pt x="4893" y="17015"/>
                    <a:pt x="4975" y="16986"/>
                    <a:pt x="5057" y="16956"/>
                  </a:cubicBezTo>
                  <a:cubicBezTo>
                    <a:pt x="5703" y="14979"/>
                    <a:pt x="6360" y="13014"/>
                    <a:pt x="6993" y="11037"/>
                  </a:cubicBezTo>
                  <a:cubicBezTo>
                    <a:pt x="7081" y="10773"/>
                    <a:pt x="7040" y="10474"/>
                    <a:pt x="7064" y="10186"/>
                  </a:cubicBezTo>
                  <a:lnTo>
                    <a:pt x="7064" y="10186"/>
                  </a:lnTo>
                  <a:cubicBezTo>
                    <a:pt x="7973" y="10433"/>
                    <a:pt x="8096" y="10538"/>
                    <a:pt x="8067" y="11389"/>
                  </a:cubicBezTo>
                  <a:cubicBezTo>
                    <a:pt x="8055" y="11940"/>
                    <a:pt x="7908" y="12486"/>
                    <a:pt x="7844" y="13037"/>
                  </a:cubicBezTo>
                  <a:cubicBezTo>
                    <a:pt x="7791" y="13448"/>
                    <a:pt x="7779" y="13859"/>
                    <a:pt x="7744" y="14269"/>
                  </a:cubicBezTo>
                  <a:cubicBezTo>
                    <a:pt x="7797" y="14140"/>
                    <a:pt x="7885" y="14023"/>
                    <a:pt x="7908" y="13888"/>
                  </a:cubicBezTo>
                  <a:cubicBezTo>
                    <a:pt x="8084" y="12897"/>
                    <a:pt x="8249" y="11917"/>
                    <a:pt x="8413" y="10920"/>
                  </a:cubicBezTo>
                  <a:cubicBezTo>
                    <a:pt x="10595" y="11852"/>
                    <a:pt x="11628" y="14275"/>
                    <a:pt x="10812" y="16499"/>
                  </a:cubicBezTo>
                  <a:cubicBezTo>
                    <a:pt x="10748" y="16669"/>
                    <a:pt x="10742" y="16857"/>
                    <a:pt x="10701" y="17044"/>
                  </a:cubicBezTo>
                  <a:cubicBezTo>
                    <a:pt x="10806" y="17038"/>
                    <a:pt x="10906" y="17038"/>
                    <a:pt x="11012" y="17027"/>
                  </a:cubicBezTo>
                  <a:cubicBezTo>
                    <a:pt x="11106" y="16381"/>
                    <a:pt x="11223" y="15736"/>
                    <a:pt x="11293" y="15085"/>
                  </a:cubicBezTo>
                  <a:cubicBezTo>
                    <a:pt x="11411" y="14023"/>
                    <a:pt x="11111" y="13090"/>
                    <a:pt x="10431" y="12240"/>
                  </a:cubicBezTo>
                  <a:cubicBezTo>
                    <a:pt x="9780" y="11424"/>
                    <a:pt x="9005" y="10767"/>
                    <a:pt x="8084" y="10315"/>
                  </a:cubicBezTo>
                  <a:cubicBezTo>
                    <a:pt x="6583" y="9600"/>
                    <a:pt x="6207" y="8262"/>
                    <a:pt x="6031" y="6796"/>
                  </a:cubicBezTo>
                  <a:cubicBezTo>
                    <a:pt x="5920" y="5857"/>
                    <a:pt x="5867" y="4907"/>
                    <a:pt x="5673" y="3980"/>
                  </a:cubicBezTo>
                  <a:cubicBezTo>
                    <a:pt x="5556" y="3434"/>
                    <a:pt x="5216" y="2918"/>
                    <a:pt x="4958" y="2407"/>
                  </a:cubicBezTo>
                  <a:cubicBezTo>
                    <a:pt x="4922" y="2325"/>
                    <a:pt x="4770" y="2296"/>
                    <a:pt x="4664" y="2237"/>
                  </a:cubicBezTo>
                  <a:lnTo>
                    <a:pt x="4664" y="2237"/>
                  </a:lnTo>
                  <a:cubicBezTo>
                    <a:pt x="4676" y="2443"/>
                    <a:pt x="4688" y="2642"/>
                    <a:pt x="4694" y="2847"/>
                  </a:cubicBezTo>
                  <a:cubicBezTo>
                    <a:pt x="4688" y="3915"/>
                    <a:pt x="4476" y="4936"/>
                    <a:pt x="3919" y="5869"/>
                  </a:cubicBezTo>
                  <a:cubicBezTo>
                    <a:pt x="3896" y="5904"/>
                    <a:pt x="3861" y="5933"/>
                    <a:pt x="3825" y="5968"/>
                  </a:cubicBezTo>
                  <a:cubicBezTo>
                    <a:pt x="3773" y="6144"/>
                    <a:pt x="3720" y="6320"/>
                    <a:pt x="3649" y="6573"/>
                  </a:cubicBezTo>
                  <a:cubicBezTo>
                    <a:pt x="4430" y="5933"/>
                    <a:pt x="4916" y="4373"/>
                    <a:pt x="4981" y="3059"/>
                  </a:cubicBezTo>
                  <a:cubicBezTo>
                    <a:pt x="5274" y="3293"/>
                    <a:pt x="5527" y="3739"/>
                    <a:pt x="5532" y="4332"/>
                  </a:cubicBezTo>
                  <a:cubicBezTo>
                    <a:pt x="5544" y="5462"/>
                    <a:pt x="5720" y="6616"/>
                    <a:pt x="5107" y="7665"/>
                  </a:cubicBezTo>
                  <a:lnTo>
                    <a:pt x="5107" y="7665"/>
                  </a:lnTo>
                  <a:cubicBezTo>
                    <a:pt x="4562" y="8111"/>
                    <a:pt x="4340" y="8753"/>
                    <a:pt x="4078" y="9365"/>
                  </a:cubicBezTo>
                  <a:cubicBezTo>
                    <a:pt x="3972" y="9629"/>
                    <a:pt x="3890" y="9916"/>
                    <a:pt x="3755" y="10304"/>
                  </a:cubicBezTo>
                  <a:cubicBezTo>
                    <a:pt x="3561" y="9799"/>
                    <a:pt x="3356" y="9406"/>
                    <a:pt x="3250" y="8990"/>
                  </a:cubicBezTo>
                  <a:cubicBezTo>
                    <a:pt x="3151" y="8567"/>
                    <a:pt x="3157" y="8110"/>
                    <a:pt x="3110" y="7705"/>
                  </a:cubicBezTo>
                  <a:cubicBezTo>
                    <a:pt x="3074" y="7775"/>
                    <a:pt x="3010" y="7893"/>
                    <a:pt x="2916" y="8051"/>
                  </a:cubicBezTo>
                  <a:cubicBezTo>
                    <a:pt x="2552" y="7687"/>
                    <a:pt x="2394" y="7259"/>
                    <a:pt x="2488" y="6807"/>
                  </a:cubicBezTo>
                  <a:cubicBezTo>
                    <a:pt x="2681" y="5869"/>
                    <a:pt x="2922" y="4936"/>
                    <a:pt x="3151" y="3997"/>
                  </a:cubicBezTo>
                  <a:cubicBezTo>
                    <a:pt x="3303" y="3452"/>
                    <a:pt x="3456" y="2918"/>
                    <a:pt x="3608" y="2378"/>
                  </a:cubicBezTo>
                  <a:cubicBezTo>
                    <a:pt x="3573" y="2149"/>
                    <a:pt x="3538" y="1926"/>
                    <a:pt x="3479" y="1604"/>
                  </a:cubicBezTo>
                  <a:lnTo>
                    <a:pt x="3479" y="1604"/>
                  </a:lnTo>
                  <a:cubicBezTo>
                    <a:pt x="3743" y="1692"/>
                    <a:pt x="3913" y="1750"/>
                    <a:pt x="4078" y="1803"/>
                  </a:cubicBezTo>
                  <a:cubicBezTo>
                    <a:pt x="4066" y="1721"/>
                    <a:pt x="4078" y="1615"/>
                    <a:pt x="4037" y="1574"/>
                  </a:cubicBezTo>
                  <a:cubicBezTo>
                    <a:pt x="3338" y="1046"/>
                    <a:pt x="2634" y="530"/>
                    <a:pt x="1930" y="14"/>
                  </a:cubicBezTo>
                  <a:cubicBezTo>
                    <a:pt x="1919" y="4"/>
                    <a:pt x="1901" y="1"/>
                    <a:pt x="188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23"/>
            <p:cNvSpPr/>
            <p:nvPr/>
          </p:nvSpPr>
          <p:spPr>
            <a:xfrm flipH="1">
              <a:off x="4211" y="1242074"/>
              <a:ext cx="592375" cy="405481"/>
            </a:xfrm>
            <a:custGeom>
              <a:avLst/>
              <a:gdLst/>
              <a:ahLst/>
              <a:cxnLst/>
              <a:rect l="l" t="t" r="r" b="b"/>
              <a:pathLst>
                <a:path w="13981" h="9570" extrusionOk="0">
                  <a:moveTo>
                    <a:pt x="13112" y="922"/>
                  </a:moveTo>
                  <a:cubicBezTo>
                    <a:pt x="13130" y="951"/>
                    <a:pt x="13153" y="981"/>
                    <a:pt x="13159" y="1016"/>
                  </a:cubicBezTo>
                  <a:cubicBezTo>
                    <a:pt x="13165" y="1033"/>
                    <a:pt x="13130" y="1051"/>
                    <a:pt x="13112" y="1069"/>
                  </a:cubicBezTo>
                  <a:cubicBezTo>
                    <a:pt x="13100" y="1039"/>
                    <a:pt x="13077" y="1010"/>
                    <a:pt x="13071" y="975"/>
                  </a:cubicBezTo>
                  <a:cubicBezTo>
                    <a:pt x="13065" y="957"/>
                    <a:pt x="13100" y="940"/>
                    <a:pt x="13112" y="922"/>
                  </a:cubicBezTo>
                  <a:close/>
                  <a:moveTo>
                    <a:pt x="11178" y="3524"/>
                  </a:moveTo>
                  <a:cubicBezTo>
                    <a:pt x="11186" y="3524"/>
                    <a:pt x="11197" y="3528"/>
                    <a:pt x="11205" y="3533"/>
                  </a:cubicBezTo>
                  <a:cubicBezTo>
                    <a:pt x="11184" y="3545"/>
                    <a:pt x="11163" y="3552"/>
                    <a:pt x="11142" y="3557"/>
                  </a:cubicBezTo>
                  <a:lnTo>
                    <a:pt x="11142" y="3557"/>
                  </a:lnTo>
                  <a:cubicBezTo>
                    <a:pt x="11151" y="3545"/>
                    <a:pt x="11160" y="3534"/>
                    <a:pt x="11170" y="3527"/>
                  </a:cubicBezTo>
                  <a:cubicBezTo>
                    <a:pt x="11172" y="3525"/>
                    <a:pt x="11175" y="3524"/>
                    <a:pt x="11178" y="3524"/>
                  </a:cubicBezTo>
                  <a:close/>
                  <a:moveTo>
                    <a:pt x="10616" y="2994"/>
                  </a:moveTo>
                  <a:cubicBezTo>
                    <a:pt x="10804" y="2994"/>
                    <a:pt x="10998" y="3012"/>
                    <a:pt x="11205" y="3034"/>
                  </a:cubicBezTo>
                  <a:cubicBezTo>
                    <a:pt x="11008" y="3290"/>
                    <a:pt x="10850" y="3500"/>
                    <a:pt x="10682" y="3709"/>
                  </a:cubicBezTo>
                  <a:lnTo>
                    <a:pt x="10682" y="3709"/>
                  </a:lnTo>
                  <a:cubicBezTo>
                    <a:pt x="10182" y="3853"/>
                    <a:pt x="9677" y="3918"/>
                    <a:pt x="9143" y="3918"/>
                  </a:cubicBezTo>
                  <a:cubicBezTo>
                    <a:pt x="8849" y="3918"/>
                    <a:pt x="8547" y="3898"/>
                    <a:pt x="8231" y="3861"/>
                  </a:cubicBezTo>
                  <a:cubicBezTo>
                    <a:pt x="8689" y="3433"/>
                    <a:pt x="9269" y="3480"/>
                    <a:pt x="9704" y="3227"/>
                  </a:cubicBezTo>
                  <a:cubicBezTo>
                    <a:pt x="10002" y="3047"/>
                    <a:pt x="10299" y="2994"/>
                    <a:pt x="10616" y="2994"/>
                  </a:cubicBezTo>
                  <a:close/>
                  <a:moveTo>
                    <a:pt x="3087" y="4904"/>
                  </a:moveTo>
                  <a:cubicBezTo>
                    <a:pt x="3087" y="4904"/>
                    <a:pt x="3087" y="4905"/>
                    <a:pt x="3086" y="4905"/>
                  </a:cubicBezTo>
                  <a:cubicBezTo>
                    <a:pt x="3087" y="4905"/>
                    <a:pt x="3087" y="4904"/>
                    <a:pt x="3087" y="4904"/>
                  </a:cubicBezTo>
                  <a:close/>
                  <a:moveTo>
                    <a:pt x="11119" y="3581"/>
                  </a:moveTo>
                  <a:cubicBezTo>
                    <a:pt x="11199" y="4503"/>
                    <a:pt x="10726" y="5126"/>
                    <a:pt x="10050" y="5662"/>
                  </a:cubicBezTo>
                  <a:cubicBezTo>
                    <a:pt x="9903" y="5533"/>
                    <a:pt x="9786" y="5439"/>
                    <a:pt x="9668" y="5345"/>
                  </a:cubicBezTo>
                  <a:cubicBezTo>
                    <a:pt x="9651" y="6049"/>
                    <a:pt x="9000" y="6079"/>
                    <a:pt x="8542" y="6436"/>
                  </a:cubicBezTo>
                  <a:cubicBezTo>
                    <a:pt x="8420" y="5728"/>
                    <a:pt x="8838" y="5267"/>
                    <a:pt x="9074" y="4757"/>
                  </a:cubicBezTo>
                  <a:lnTo>
                    <a:pt x="9074" y="4757"/>
                  </a:lnTo>
                  <a:cubicBezTo>
                    <a:pt x="9280" y="4660"/>
                    <a:pt x="9483" y="4561"/>
                    <a:pt x="9792" y="4412"/>
                  </a:cubicBezTo>
                  <a:lnTo>
                    <a:pt x="9792" y="4412"/>
                  </a:lnTo>
                  <a:cubicBezTo>
                    <a:pt x="9739" y="4723"/>
                    <a:pt x="9698" y="4940"/>
                    <a:pt x="9657" y="5169"/>
                  </a:cubicBezTo>
                  <a:cubicBezTo>
                    <a:pt x="9739" y="5146"/>
                    <a:pt x="9891" y="5122"/>
                    <a:pt x="9891" y="5111"/>
                  </a:cubicBezTo>
                  <a:cubicBezTo>
                    <a:pt x="9862" y="4473"/>
                    <a:pt x="10264" y="4092"/>
                    <a:pt x="10679" y="3713"/>
                  </a:cubicBezTo>
                  <a:lnTo>
                    <a:pt x="10679" y="3713"/>
                  </a:lnTo>
                  <a:cubicBezTo>
                    <a:pt x="10678" y="3713"/>
                    <a:pt x="10678" y="3714"/>
                    <a:pt x="10677" y="3714"/>
                  </a:cubicBezTo>
                  <a:cubicBezTo>
                    <a:pt x="10823" y="3674"/>
                    <a:pt x="10974" y="3622"/>
                    <a:pt x="11119" y="3581"/>
                  </a:cubicBezTo>
                  <a:close/>
                  <a:moveTo>
                    <a:pt x="1420" y="7651"/>
                  </a:moveTo>
                  <a:cubicBezTo>
                    <a:pt x="1719" y="7668"/>
                    <a:pt x="2036" y="7692"/>
                    <a:pt x="2476" y="7721"/>
                  </a:cubicBezTo>
                  <a:cubicBezTo>
                    <a:pt x="1930" y="8085"/>
                    <a:pt x="1455" y="8290"/>
                    <a:pt x="869" y="8366"/>
                  </a:cubicBezTo>
                  <a:cubicBezTo>
                    <a:pt x="1068" y="8108"/>
                    <a:pt x="1226" y="7897"/>
                    <a:pt x="1420" y="7651"/>
                  </a:cubicBezTo>
                  <a:close/>
                  <a:moveTo>
                    <a:pt x="6536" y="8607"/>
                  </a:moveTo>
                  <a:cubicBezTo>
                    <a:pt x="6565" y="8642"/>
                    <a:pt x="6588" y="8672"/>
                    <a:pt x="6618" y="8701"/>
                  </a:cubicBezTo>
                  <a:cubicBezTo>
                    <a:pt x="6536" y="8783"/>
                    <a:pt x="6448" y="8859"/>
                    <a:pt x="6366" y="8936"/>
                  </a:cubicBezTo>
                  <a:cubicBezTo>
                    <a:pt x="6307" y="8953"/>
                    <a:pt x="6248" y="8959"/>
                    <a:pt x="6190" y="8965"/>
                  </a:cubicBezTo>
                  <a:cubicBezTo>
                    <a:pt x="6231" y="8918"/>
                    <a:pt x="6260" y="8871"/>
                    <a:pt x="6289" y="8818"/>
                  </a:cubicBezTo>
                  <a:cubicBezTo>
                    <a:pt x="6366" y="8754"/>
                    <a:pt x="6454" y="8677"/>
                    <a:pt x="6536" y="8607"/>
                  </a:cubicBezTo>
                  <a:close/>
                  <a:moveTo>
                    <a:pt x="13781" y="1"/>
                  </a:moveTo>
                  <a:cubicBezTo>
                    <a:pt x="13511" y="218"/>
                    <a:pt x="13229" y="447"/>
                    <a:pt x="12959" y="676"/>
                  </a:cubicBezTo>
                  <a:cubicBezTo>
                    <a:pt x="12514" y="945"/>
                    <a:pt x="12056" y="1204"/>
                    <a:pt x="11622" y="1485"/>
                  </a:cubicBezTo>
                  <a:cubicBezTo>
                    <a:pt x="11323" y="1685"/>
                    <a:pt x="10906" y="1778"/>
                    <a:pt x="10824" y="2230"/>
                  </a:cubicBezTo>
                  <a:cubicBezTo>
                    <a:pt x="11111" y="2066"/>
                    <a:pt x="11393" y="1890"/>
                    <a:pt x="11692" y="1743"/>
                  </a:cubicBezTo>
                  <a:cubicBezTo>
                    <a:pt x="11956" y="1620"/>
                    <a:pt x="12238" y="1532"/>
                    <a:pt x="12519" y="1421"/>
                  </a:cubicBezTo>
                  <a:cubicBezTo>
                    <a:pt x="12549" y="1473"/>
                    <a:pt x="12572" y="1514"/>
                    <a:pt x="12602" y="1561"/>
                  </a:cubicBezTo>
                  <a:cubicBezTo>
                    <a:pt x="12402" y="1790"/>
                    <a:pt x="12197" y="2007"/>
                    <a:pt x="11997" y="2236"/>
                  </a:cubicBezTo>
                  <a:cubicBezTo>
                    <a:pt x="12132" y="2242"/>
                    <a:pt x="12261" y="2248"/>
                    <a:pt x="12496" y="2265"/>
                  </a:cubicBezTo>
                  <a:cubicBezTo>
                    <a:pt x="12156" y="2793"/>
                    <a:pt x="11833" y="3274"/>
                    <a:pt x="11493" y="3791"/>
                  </a:cubicBezTo>
                  <a:cubicBezTo>
                    <a:pt x="11229" y="3304"/>
                    <a:pt x="11686" y="3040"/>
                    <a:pt x="11716" y="2670"/>
                  </a:cubicBezTo>
                  <a:lnTo>
                    <a:pt x="11716" y="2670"/>
                  </a:lnTo>
                  <a:cubicBezTo>
                    <a:pt x="11352" y="2682"/>
                    <a:pt x="10994" y="2699"/>
                    <a:pt x="10584" y="2717"/>
                  </a:cubicBezTo>
                  <a:cubicBezTo>
                    <a:pt x="10642" y="2559"/>
                    <a:pt x="10672" y="2471"/>
                    <a:pt x="10701" y="2389"/>
                  </a:cubicBezTo>
                  <a:lnTo>
                    <a:pt x="10701" y="2389"/>
                  </a:lnTo>
                  <a:cubicBezTo>
                    <a:pt x="10693" y="2389"/>
                    <a:pt x="10684" y="2389"/>
                    <a:pt x="10675" y="2389"/>
                  </a:cubicBezTo>
                  <a:cubicBezTo>
                    <a:pt x="10637" y="2389"/>
                    <a:pt x="10593" y="2385"/>
                    <a:pt x="10554" y="2385"/>
                  </a:cubicBezTo>
                  <a:cubicBezTo>
                    <a:pt x="10512" y="2385"/>
                    <a:pt x="10477" y="2390"/>
                    <a:pt x="10460" y="2412"/>
                  </a:cubicBezTo>
                  <a:cubicBezTo>
                    <a:pt x="9973" y="2975"/>
                    <a:pt x="9287" y="3063"/>
                    <a:pt x="8636" y="3233"/>
                  </a:cubicBezTo>
                  <a:cubicBezTo>
                    <a:pt x="8184" y="3351"/>
                    <a:pt x="7756" y="3509"/>
                    <a:pt x="7298" y="3568"/>
                  </a:cubicBezTo>
                  <a:cubicBezTo>
                    <a:pt x="6624" y="3650"/>
                    <a:pt x="5943" y="3667"/>
                    <a:pt x="5263" y="3703"/>
                  </a:cubicBezTo>
                  <a:cubicBezTo>
                    <a:pt x="4617" y="3732"/>
                    <a:pt x="4007" y="3902"/>
                    <a:pt x="3485" y="4283"/>
                  </a:cubicBezTo>
                  <a:cubicBezTo>
                    <a:pt x="3303" y="4418"/>
                    <a:pt x="3192" y="4676"/>
                    <a:pt x="3051" y="4876"/>
                  </a:cubicBezTo>
                  <a:cubicBezTo>
                    <a:pt x="3074" y="4876"/>
                    <a:pt x="3108" y="4882"/>
                    <a:pt x="3087" y="4904"/>
                  </a:cubicBezTo>
                  <a:lnTo>
                    <a:pt x="3087" y="4904"/>
                  </a:lnTo>
                  <a:cubicBezTo>
                    <a:pt x="3526" y="4452"/>
                    <a:pt x="4010" y="4272"/>
                    <a:pt x="4531" y="4272"/>
                  </a:cubicBezTo>
                  <a:cubicBezTo>
                    <a:pt x="4839" y="4272"/>
                    <a:pt x="5160" y="4335"/>
                    <a:pt x="5491" y="4442"/>
                  </a:cubicBezTo>
                  <a:cubicBezTo>
                    <a:pt x="6066" y="4624"/>
                    <a:pt x="6659" y="4759"/>
                    <a:pt x="7251" y="4876"/>
                  </a:cubicBezTo>
                  <a:cubicBezTo>
                    <a:pt x="7416" y="4907"/>
                    <a:pt x="7582" y="4913"/>
                    <a:pt x="7749" y="4913"/>
                  </a:cubicBezTo>
                  <a:cubicBezTo>
                    <a:pt x="7865" y="4913"/>
                    <a:pt x="7980" y="4910"/>
                    <a:pt x="8095" y="4910"/>
                  </a:cubicBezTo>
                  <a:cubicBezTo>
                    <a:pt x="8127" y="4910"/>
                    <a:pt x="8158" y="4911"/>
                    <a:pt x="8190" y="4911"/>
                  </a:cubicBezTo>
                  <a:cubicBezTo>
                    <a:pt x="7715" y="4764"/>
                    <a:pt x="7240" y="4594"/>
                    <a:pt x="6753" y="4477"/>
                  </a:cubicBezTo>
                  <a:cubicBezTo>
                    <a:pt x="6219" y="4348"/>
                    <a:pt x="5667" y="4254"/>
                    <a:pt x="5122" y="4031"/>
                  </a:cubicBezTo>
                  <a:cubicBezTo>
                    <a:pt x="5574" y="3996"/>
                    <a:pt x="6019" y="3937"/>
                    <a:pt x="6477" y="3931"/>
                  </a:cubicBezTo>
                  <a:cubicBezTo>
                    <a:pt x="6570" y="3929"/>
                    <a:pt x="6663" y="3928"/>
                    <a:pt x="6756" y="3928"/>
                  </a:cubicBezTo>
                  <a:cubicBezTo>
                    <a:pt x="7147" y="3928"/>
                    <a:pt x="7542" y="3949"/>
                    <a:pt x="7926" y="3996"/>
                  </a:cubicBezTo>
                  <a:cubicBezTo>
                    <a:pt x="8407" y="4055"/>
                    <a:pt x="8865" y="4166"/>
                    <a:pt x="9316" y="4254"/>
                  </a:cubicBezTo>
                  <a:cubicBezTo>
                    <a:pt x="9244" y="4399"/>
                    <a:pt x="9155" y="4566"/>
                    <a:pt x="9071" y="4739"/>
                  </a:cubicBezTo>
                  <a:lnTo>
                    <a:pt x="9071" y="4739"/>
                  </a:lnTo>
                  <a:cubicBezTo>
                    <a:pt x="9025" y="4727"/>
                    <a:pt x="8966" y="4699"/>
                    <a:pt x="8932" y="4699"/>
                  </a:cubicBezTo>
                  <a:cubicBezTo>
                    <a:pt x="8923" y="4699"/>
                    <a:pt x="8916" y="4701"/>
                    <a:pt x="8912" y="4706"/>
                  </a:cubicBezTo>
                  <a:cubicBezTo>
                    <a:pt x="8775" y="4858"/>
                    <a:pt x="8617" y="4909"/>
                    <a:pt x="8445" y="4909"/>
                  </a:cubicBezTo>
                  <a:cubicBezTo>
                    <a:pt x="8367" y="4909"/>
                    <a:pt x="8285" y="4898"/>
                    <a:pt x="8202" y="4882"/>
                  </a:cubicBezTo>
                  <a:lnTo>
                    <a:pt x="8202" y="4882"/>
                  </a:lnTo>
                  <a:cubicBezTo>
                    <a:pt x="8237" y="5017"/>
                    <a:pt x="8354" y="5204"/>
                    <a:pt x="8301" y="5263"/>
                  </a:cubicBezTo>
                  <a:cubicBezTo>
                    <a:pt x="8172" y="5416"/>
                    <a:pt x="7979" y="5592"/>
                    <a:pt x="7797" y="5621"/>
                  </a:cubicBezTo>
                  <a:cubicBezTo>
                    <a:pt x="7618" y="5647"/>
                    <a:pt x="7433" y="5662"/>
                    <a:pt x="7249" y="5662"/>
                  </a:cubicBezTo>
                  <a:cubicBezTo>
                    <a:pt x="7065" y="5662"/>
                    <a:pt x="6882" y="5647"/>
                    <a:pt x="6706" y="5615"/>
                  </a:cubicBezTo>
                  <a:cubicBezTo>
                    <a:pt x="5684" y="5429"/>
                    <a:pt x="4686" y="5136"/>
                    <a:pt x="3638" y="5136"/>
                  </a:cubicBezTo>
                  <a:cubicBezTo>
                    <a:pt x="3531" y="5136"/>
                    <a:pt x="3423" y="5139"/>
                    <a:pt x="3315" y="5146"/>
                  </a:cubicBezTo>
                  <a:cubicBezTo>
                    <a:pt x="3233" y="5146"/>
                    <a:pt x="3139" y="4976"/>
                    <a:pt x="3051" y="4882"/>
                  </a:cubicBezTo>
                  <a:cubicBezTo>
                    <a:pt x="2981" y="4929"/>
                    <a:pt x="2875" y="4946"/>
                    <a:pt x="2834" y="5017"/>
                  </a:cubicBezTo>
                  <a:cubicBezTo>
                    <a:pt x="2470" y="5562"/>
                    <a:pt x="2112" y="6114"/>
                    <a:pt x="1778" y="6677"/>
                  </a:cubicBezTo>
                  <a:cubicBezTo>
                    <a:pt x="1320" y="7434"/>
                    <a:pt x="851" y="8167"/>
                    <a:pt x="94" y="8666"/>
                  </a:cubicBezTo>
                  <a:cubicBezTo>
                    <a:pt x="53" y="8695"/>
                    <a:pt x="47" y="8783"/>
                    <a:pt x="0" y="8889"/>
                  </a:cubicBezTo>
                  <a:cubicBezTo>
                    <a:pt x="135" y="8930"/>
                    <a:pt x="235" y="8988"/>
                    <a:pt x="347" y="9006"/>
                  </a:cubicBezTo>
                  <a:cubicBezTo>
                    <a:pt x="898" y="9082"/>
                    <a:pt x="1444" y="9170"/>
                    <a:pt x="1995" y="9246"/>
                  </a:cubicBezTo>
                  <a:cubicBezTo>
                    <a:pt x="2840" y="9358"/>
                    <a:pt x="3685" y="9458"/>
                    <a:pt x="4523" y="9569"/>
                  </a:cubicBezTo>
                  <a:cubicBezTo>
                    <a:pt x="4523" y="9487"/>
                    <a:pt x="4535" y="9411"/>
                    <a:pt x="4535" y="9334"/>
                  </a:cubicBezTo>
                  <a:cubicBezTo>
                    <a:pt x="4271" y="9305"/>
                    <a:pt x="4007" y="9270"/>
                    <a:pt x="3720" y="9241"/>
                  </a:cubicBezTo>
                  <a:cubicBezTo>
                    <a:pt x="3749" y="9106"/>
                    <a:pt x="3773" y="8965"/>
                    <a:pt x="3802" y="8836"/>
                  </a:cubicBezTo>
                  <a:lnTo>
                    <a:pt x="3802" y="8836"/>
                  </a:lnTo>
                  <a:cubicBezTo>
                    <a:pt x="3507" y="8993"/>
                    <a:pt x="3218" y="9179"/>
                    <a:pt x="2891" y="9179"/>
                  </a:cubicBezTo>
                  <a:cubicBezTo>
                    <a:pt x="2730" y="9179"/>
                    <a:pt x="2560" y="9134"/>
                    <a:pt x="2376" y="9018"/>
                  </a:cubicBezTo>
                  <a:cubicBezTo>
                    <a:pt x="2464" y="8918"/>
                    <a:pt x="2546" y="8806"/>
                    <a:pt x="2629" y="8701"/>
                  </a:cubicBezTo>
                  <a:cubicBezTo>
                    <a:pt x="2586" y="8685"/>
                    <a:pt x="2530" y="8641"/>
                    <a:pt x="2506" y="8641"/>
                  </a:cubicBezTo>
                  <a:cubicBezTo>
                    <a:pt x="2503" y="8641"/>
                    <a:pt x="2501" y="8641"/>
                    <a:pt x="2500" y="8642"/>
                  </a:cubicBezTo>
                  <a:cubicBezTo>
                    <a:pt x="2244" y="8830"/>
                    <a:pt x="1978" y="8891"/>
                    <a:pt x="1705" y="8891"/>
                  </a:cubicBezTo>
                  <a:cubicBezTo>
                    <a:pt x="1363" y="8891"/>
                    <a:pt x="1010" y="8795"/>
                    <a:pt x="652" y="8730"/>
                  </a:cubicBezTo>
                  <a:cubicBezTo>
                    <a:pt x="822" y="8672"/>
                    <a:pt x="986" y="8607"/>
                    <a:pt x="1150" y="8548"/>
                  </a:cubicBezTo>
                  <a:cubicBezTo>
                    <a:pt x="1702" y="8361"/>
                    <a:pt x="2253" y="8167"/>
                    <a:pt x="2805" y="7991"/>
                  </a:cubicBezTo>
                  <a:cubicBezTo>
                    <a:pt x="2858" y="7974"/>
                    <a:pt x="2914" y="7969"/>
                    <a:pt x="2971" y="7969"/>
                  </a:cubicBezTo>
                  <a:cubicBezTo>
                    <a:pt x="3053" y="7969"/>
                    <a:pt x="3138" y="7979"/>
                    <a:pt x="3221" y="7979"/>
                  </a:cubicBezTo>
                  <a:cubicBezTo>
                    <a:pt x="3227" y="7756"/>
                    <a:pt x="3284" y="7680"/>
                    <a:pt x="3369" y="7680"/>
                  </a:cubicBezTo>
                  <a:cubicBezTo>
                    <a:pt x="3447" y="7680"/>
                    <a:pt x="3548" y="7745"/>
                    <a:pt x="3655" y="7821"/>
                  </a:cubicBezTo>
                  <a:cubicBezTo>
                    <a:pt x="3790" y="7745"/>
                    <a:pt x="3949" y="7686"/>
                    <a:pt x="4072" y="7586"/>
                  </a:cubicBezTo>
                  <a:cubicBezTo>
                    <a:pt x="4437" y="7304"/>
                    <a:pt x="4810" y="7054"/>
                    <a:pt x="5271" y="7054"/>
                  </a:cubicBezTo>
                  <a:cubicBezTo>
                    <a:pt x="5366" y="7054"/>
                    <a:pt x="5465" y="7065"/>
                    <a:pt x="5568" y="7088"/>
                  </a:cubicBezTo>
                  <a:cubicBezTo>
                    <a:pt x="5609" y="7041"/>
                    <a:pt x="5662" y="6982"/>
                    <a:pt x="5708" y="6929"/>
                  </a:cubicBezTo>
                  <a:cubicBezTo>
                    <a:pt x="5685" y="6708"/>
                    <a:pt x="5579" y="6617"/>
                    <a:pt x="5414" y="6617"/>
                  </a:cubicBezTo>
                  <a:cubicBezTo>
                    <a:pt x="5370" y="6617"/>
                    <a:pt x="5321" y="6623"/>
                    <a:pt x="5268" y="6636"/>
                  </a:cubicBezTo>
                  <a:cubicBezTo>
                    <a:pt x="4600" y="6912"/>
                    <a:pt x="3954" y="7264"/>
                    <a:pt x="3262" y="7457"/>
                  </a:cubicBezTo>
                  <a:cubicBezTo>
                    <a:pt x="3083" y="7504"/>
                    <a:pt x="2895" y="7519"/>
                    <a:pt x="2703" y="7519"/>
                  </a:cubicBezTo>
                  <a:cubicBezTo>
                    <a:pt x="2391" y="7519"/>
                    <a:pt x="2068" y="7481"/>
                    <a:pt x="1749" y="7481"/>
                  </a:cubicBezTo>
                  <a:cubicBezTo>
                    <a:pt x="1936" y="6689"/>
                    <a:pt x="2001" y="6618"/>
                    <a:pt x="2722" y="6607"/>
                  </a:cubicBezTo>
                  <a:cubicBezTo>
                    <a:pt x="2814" y="6603"/>
                    <a:pt x="2907" y="6602"/>
                    <a:pt x="2999" y="6602"/>
                  </a:cubicBezTo>
                  <a:cubicBezTo>
                    <a:pt x="3437" y="6602"/>
                    <a:pt x="3877" y="6631"/>
                    <a:pt x="4318" y="6636"/>
                  </a:cubicBezTo>
                  <a:cubicBezTo>
                    <a:pt x="4367" y="6637"/>
                    <a:pt x="4415" y="6637"/>
                    <a:pt x="4464" y="6637"/>
                  </a:cubicBezTo>
                  <a:cubicBezTo>
                    <a:pt x="4683" y="6637"/>
                    <a:pt x="4906" y="6628"/>
                    <a:pt x="5122" y="6618"/>
                  </a:cubicBezTo>
                  <a:cubicBezTo>
                    <a:pt x="5128" y="6583"/>
                    <a:pt x="5128" y="6548"/>
                    <a:pt x="5122" y="6513"/>
                  </a:cubicBezTo>
                  <a:cubicBezTo>
                    <a:pt x="4207" y="6436"/>
                    <a:pt x="3291" y="6366"/>
                    <a:pt x="2312" y="6290"/>
                  </a:cubicBezTo>
                  <a:cubicBezTo>
                    <a:pt x="2488" y="5991"/>
                    <a:pt x="2670" y="5691"/>
                    <a:pt x="2869" y="5369"/>
                  </a:cubicBezTo>
                  <a:cubicBezTo>
                    <a:pt x="3063" y="5347"/>
                    <a:pt x="3255" y="5338"/>
                    <a:pt x="3446" y="5338"/>
                  </a:cubicBezTo>
                  <a:cubicBezTo>
                    <a:pt x="4820" y="5338"/>
                    <a:pt x="6145" y="5832"/>
                    <a:pt x="7592" y="5955"/>
                  </a:cubicBezTo>
                  <a:cubicBezTo>
                    <a:pt x="7304" y="6143"/>
                    <a:pt x="7075" y="6290"/>
                    <a:pt x="6852" y="6436"/>
                  </a:cubicBezTo>
                  <a:cubicBezTo>
                    <a:pt x="6852" y="6501"/>
                    <a:pt x="6858" y="6560"/>
                    <a:pt x="6864" y="6630"/>
                  </a:cubicBezTo>
                  <a:cubicBezTo>
                    <a:pt x="6952" y="6642"/>
                    <a:pt x="7046" y="6648"/>
                    <a:pt x="7152" y="6665"/>
                  </a:cubicBezTo>
                  <a:cubicBezTo>
                    <a:pt x="7105" y="6912"/>
                    <a:pt x="7058" y="7140"/>
                    <a:pt x="7011" y="7375"/>
                  </a:cubicBezTo>
                  <a:cubicBezTo>
                    <a:pt x="7386" y="6923"/>
                    <a:pt x="7750" y="6460"/>
                    <a:pt x="8178" y="5932"/>
                  </a:cubicBezTo>
                  <a:lnTo>
                    <a:pt x="8178" y="5932"/>
                  </a:lnTo>
                  <a:cubicBezTo>
                    <a:pt x="8331" y="7305"/>
                    <a:pt x="7292" y="7839"/>
                    <a:pt x="6577" y="8584"/>
                  </a:cubicBezTo>
                  <a:cubicBezTo>
                    <a:pt x="6630" y="8320"/>
                    <a:pt x="6682" y="8067"/>
                    <a:pt x="6735" y="7803"/>
                  </a:cubicBezTo>
                  <a:lnTo>
                    <a:pt x="6735" y="7803"/>
                  </a:lnTo>
                  <a:cubicBezTo>
                    <a:pt x="6283" y="8273"/>
                    <a:pt x="5843" y="8730"/>
                    <a:pt x="5398" y="9194"/>
                  </a:cubicBezTo>
                  <a:cubicBezTo>
                    <a:pt x="5503" y="9317"/>
                    <a:pt x="5597" y="9446"/>
                    <a:pt x="5697" y="9569"/>
                  </a:cubicBezTo>
                  <a:cubicBezTo>
                    <a:pt x="5914" y="9481"/>
                    <a:pt x="6148" y="9417"/>
                    <a:pt x="6336" y="9288"/>
                  </a:cubicBezTo>
                  <a:cubicBezTo>
                    <a:pt x="7204" y="8713"/>
                    <a:pt x="7768" y="7839"/>
                    <a:pt x="8419" y="7052"/>
                  </a:cubicBezTo>
                  <a:cubicBezTo>
                    <a:pt x="8765" y="6642"/>
                    <a:pt x="9129" y="6325"/>
                    <a:pt x="9627" y="6161"/>
                  </a:cubicBezTo>
                  <a:cubicBezTo>
                    <a:pt x="10284" y="5932"/>
                    <a:pt x="10760" y="5486"/>
                    <a:pt x="11123" y="4917"/>
                  </a:cubicBezTo>
                  <a:cubicBezTo>
                    <a:pt x="11323" y="4612"/>
                    <a:pt x="11493" y="4278"/>
                    <a:pt x="11710" y="3984"/>
                  </a:cubicBezTo>
                  <a:cubicBezTo>
                    <a:pt x="12373" y="3116"/>
                    <a:pt x="13047" y="2260"/>
                    <a:pt x="13722" y="1397"/>
                  </a:cubicBezTo>
                  <a:cubicBezTo>
                    <a:pt x="13980" y="922"/>
                    <a:pt x="13429" y="1010"/>
                    <a:pt x="13288" y="834"/>
                  </a:cubicBezTo>
                  <a:cubicBezTo>
                    <a:pt x="13464" y="535"/>
                    <a:pt x="13616" y="271"/>
                    <a:pt x="137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23"/>
            <p:cNvSpPr/>
            <p:nvPr/>
          </p:nvSpPr>
          <p:spPr>
            <a:xfrm flipH="1">
              <a:off x="12685" y="4772919"/>
              <a:ext cx="578181" cy="400439"/>
            </a:xfrm>
            <a:custGeom>
              <a:avLst/>
              <a:gdLst/>
              <a:ahLst/>
              <a:cxnLst/>
              <a:rect l="l" t="t" r="r" b="b"/>
              <a:pathLst>
                <a:path w="13646" h="9451" extrusionOk="0">
                  <a:moveTo>
                    <a:pt x="10044" y="4177"/>
                  </a:moveTo>
                  <a:cubicBezTo>
                    <a:pt x="10023" y="4197"/>
                    <a:pt x="10009" y="4218"/>
                    <a:pt x="9993" y="4238"/>
                  </a:cubicBezTo>
                  <a:lnTo>
                    <a:pt x="9993" y="4238"/>
                  </a:lnTo>
                  <a:cubicBezTo>
                    <a:pt x="9990" y="4218"/>
                    <a:pt x="9985" y="4196"/>
                    <a:pt x="9985" y="4177"/>
                  </a:cubicBezTo>
                  <a:close/>
                  <a:moveTo>
                    <a:pt x="13640" y="0"/>
                  </a:moveTo>
                  <a:lnTo>
                    <a:pt x="13640" y="0"/>
                  </a:lnTo>
                  <a:cubicBezTo>
                    <a:pt x="13528" y="82"/>
                    <a:pt x="13405" y="158"/>
                    <a:pt x="13317" y="270"/>
                  </a:cubicBezTo>
                  <a:cubicBezTo>
                    <a:pt x="12672" y="1033"/>
                    <a:pt x="12021" y="1778"/>
                    <a:pt x="11405" y="2564"/>
                  </a:cubicBezTo>
                  <a:cubicBezTo>
                    <a:pt x="10613" y="3579"/>
                    <a:pt x="9569" y="4148"/>
                    <a:pt x="8331" y="4359"/>
                  </a:cubicBezTo>
                  <a:cubicBezTo>
                    <a:pt x="6929" y="4605"/>
                    <a:pt x="5579" y="4957"/>
                    <a:pt x="4277" y="5520"/>
                  </a:cubicBezTo>
                  <a:cubicBezTo>
                    <a:pt x="2763" y="6177"/>
                    <a:pt x="1361" y="6987"/>
                    <a:pt x="329" y="8307"/>
                  </a:cubicBezTo>
                  <a:cubicBezTo>
                    <a:pt x="217" y="8577"/>
                    <a:pt x="112" y="8841"/>
                    <a:pt x="0" y="9099"/>
                  </a:cubicBezTo>
                  <a:cubicBezTo>
                    <a:pt x="176" y="8929"/>
                    <a:pt x="346" y="8759"/>
                    <a:pt x="522" y="8594"/>
                  </a:cubicBezTo>
                  <a:cubicBezTo>
                    <a:pt x="587" y="8547"/>
                    <a:pt x="646" y="8495"/>
                    <a:pt x="710" y="8454"/>
                  </a:cubicBezTo>
                  <a:lnTo>
                    <a:pt x="710" y="8454"/>
                  </a:lnTo>
                  <a:cubicBezTo>
                    <a:pt x="704" y="8547"/>
                    <a:pt x="687" y="8635"/>
                    <a:pt x="681" y="8723"/>
                  </a:cubicBezTo>
                  <a:lnTo>
                    <a:pt x="593" y="9386"/>
                  </a:lnTo>
                  <a:cubicBezTo>
                    <a:pt x="657" y="9369"/>
                    <a:pt x="716" y="9357"/>
                    <a:pt x="786" y="9339"/>
                  </a:cubicBezTo>
                  <a:cubicBezTo>
                    <a:pt x="827" y="9152"/>
                    <a:pt x="880" y="8958"/>
                    <a:pt x="910" y="8770"/>
                  </a:cubicBezTo>
                  <a:cubicBezTo>
                    <a:pt x="1080" y="7744"/>
                    <a:pt x="1713" y="7145"/>
                    <a:pt x="2681" y="6735"/>
                  </a:cubicBezTo>
                  <a:lnTo>
                    <a:pt x="2681" y="6735"/>
                  </a:lnTo>
                  <a:cubicBezTo>
                    <a:pt x="2675" y="7585"/>
                    <a:pt x="2077" y="8342"/>
                    <a:pt x="2564" y="9105"/>
                  </a:cubicBezTo>
                  <a:cubicBezTo>
                    <a:pt x="2587" y="8976"/>
                    <a:pt x="2664" y="8817"/>
                    <a:pt x="2640" y="8671"/>
                  </a:cubicBezTo>
                  <a:cubicBezTo>
                    <a:pt x="2552" y="7984"/>
                    <a:pt x="2916" y="7398"/>
                    <a:pt x="3022" y="6752"/>
                  </a:cubicBezTo>
                  <a:cubicBezTo>
                    <a:pt x="3045" y="6600"/>
                    <a:pt x="3168" y="6424"/>
                    <a:pt x="3297" y="6342"/>
                  </a:cubicBezTo>
                  <a:cubicBezTo>
                    <a:pt x="3913" y="5966"/>
                    <a:pt x="4559" y="5649"/>
                    <a:pt x="5403" y="5497"/>
                  </a:cubicBezTo>
                  <a:lnTo>
                    <a:pt x="5403" y="5497"/>
                  </a:lnTo>
                  <a:cubicBezTo>
                    <a:pt x="4981" y="6588"/>
                    <a:pt x="4805" y="7626"/>
                    <a:pt x="5069" y="8694"/>
                  </a:cubicBezTo>
                  <a:cubicBezTo>
                    <a:pt x="5139" y="8454"/>
                    <a:pt x="5198" y="8195"/>
                    <a:pt x="5169" y="7955"/>
                  </a:cubicBezTo>
                  <a:cubicBezTo>
                    <a:pt x="5104" y="7333"/>
                    <a:pt x="5227" y="6729"/>
                    <a:pt x="5456" y="6166"/>
                  </a:cubicBezTo>
                  <a:cubicBezTo>
                    <a:pt x="5603" y="5796"/>
                    <a:pt x="5832" y="5368"/>
                    <a:pt x="6143" y="5180"/>
                  </a:cubicBezTo>
                  <a:cubicBezTo>
                    <a:pt x="6565" y="4940"/>
                    <a:pt x="7105" y="4916"/>
                    <a:pt x="7638" y="4787"/>
                  </a:cubicBezTo>
                  <a:lnTo>
                    <a:pt x="7638" y="4787"/>
                  </a:lnTo>
                  <a:cubicBezTo>
                    <a:pt x="7474" y="5350"/>
                    <a:pt x="7281" y="5808"/>
                    <a:pt x="7198" y="6277"/>
                  </a:cubicBezTo>
                  <a:cubicBezTo>
                    <a:pt x="7040" y="7233"/>
                    <a:pt x="6934" y="8201"/>
                    <a:pt x="6829" y="9169"/>
                  </a:cubicBezTo>
                  <a:cubicBezTo>
                    <a:pt x="6817" y="9240"/>
                    <a:pt x="6958" y="9310"/>
                    <a:pt x="7022" y="9386"/>
                  </a:cubicBezTo>
                  <a:cubicBezTo>
                    <a:pt x="7298" y="8565"/>
                    <a:pt x="7392" y="7720"/>
                    <a:pt x="7398" y="6864"/>
                  </a:cubicBezTo>
                  <a:cubicBezTo>
                    <a:pt x="7404" y="6218"/>
                    <a:pt x="7568" y="5608"/>
                    <a:pt x="7914" y="5057"/>
                  </a:cubicBezTo>
                  <a:cubicBezTo>
                    <a:pt x="7985" y="4940"/>
                    <a:pt x="8067" y="4769"/>
                    <a:pt x="8184" y="4734"/>
                  </a:cubicBezTo>
                  <a:cubicBezTo>
                    <a:pt x="8774" y="4561"/>
                    <a:pt x="9375" y="4433"/>
                    <a:pt x="9971" y="4278"/>
                  </a:cubicBezTo>
                  <a:lnTo>
                    <a:pt x="9971" y="4278"/>
                  </a:lnTo>
                  <a:cubicBezTo>
                    <a:pt x="9819" y="5112"/>
                    <a:pt x="9673" y="5941"/>
                    <a:pt x="9510" y="6764"/>
                  </a:cubicBezTo>
                  <a:cubicBezTo>
                    <a:pt x="9428" y="7175"/>
                    <a:pt x="9340" y="7580"/>
                    <a:pt x="9222" y="7978"/>
                  </a:cubicBezTo>
                  <a:cubicBezTo>
                    <a:pt x="9064" y="8512"/>
                    <a:pt x="8794" y="8993"/>
                    <a:pt x="8389" y="9398"/>
                  </a:cubicBezTo>
                  <a:cubicBezTo>
                    <a:pt x="8923" y="9416"/>
                    <a:pt x="9451" y="9433"/>
                    <a:pt x="9985" y="9451"/>
                  </a:cubicBezTo>
                  <a:cubicBezTo>
                    <a:pt x="10120" y="9427"/>
                    <a:pt x="10261" y="9416"/>
                    <a:pt x="10390" y="9392"/>
                  </a:cubicBezTo>
                  <a:cubicBezTo>
                    <a:pt x="9997" y="9257"/>
                    <a:pt x="9592" y="9128"/>
                    <a:pt x="9093" y="8964"/>
                  </a:cubicBezTo>
                  <a:cubicBezTo>
                    <a:pt x="9592" y="8594"/>
                    <a:pt x="10055" y="8219"/>
                    <a:pt x="10542" y="7890"/>
                  </a:cubicBezTo>
                  <a:cubicBezTo>
                    <a:pt x="10626" y="7832"/>
                    <a:pt x="10744" y="7814"/>
                    <a:pt x="10865" y="7814"/>
                  </a:cubicBezTo>
                  <a:cubicBezTo>
                    <a:pt x="10949" y="7814"/>
                    <a:pt x="11035" y="7822"/>
                    <a:pt x="11111" y="7832"/>
                  </a:cubicBezTo>
                  <a:cubicBezTo>
                    <a:pt x="11874" y="7908"/>
                    <a:pt x="12666" y="7908"/>
                    <a:pt x="13358" y="8319"/>
                  </a:cubicBezTo>
                  <a:cubicBezTo>
                    <a:pt x="13440" y="8366"/>
                    <a:pt x="13552" y="8348"/>
                    <a:pt x="13646" y="8366"/>
                  </a:cubicBezTo>
                  <a:cubicBezTo>
                    <a:pt x="13640" y="8278"/>
                    <a:pt x="13640" y="8195"/>
                    <a:pt x="13634" y="8107"/>
                  </a:cubicBezTo>
                  <a:cubicBezTo>
                    <a:pt x="12824" y="7896"/>
                    <a:pt x="12021" y="7685"/>
                    <a:pt x="11188" y="7462"/>
                  </a:cubicBezTo>
                  <a:cubicBezTo>
                    <a:pt x="11651" y="7098"/>
                    <a:pt x="12144" y="6705"/>
                    <a:pt x="12625" y="6318"/>
                  </a:cubicBezTo>
                  <a:lnTo>
                    <a:pt x="12625" y="6318"/>
                  </a:lnTo>
                  <a:cubicBezTo>
                    <a:pt x="12314" y="6465"/>
                    <a:pt x="11997" y="6635"/>
                    <a:pt x="11669" y="6752"/>
                  </a:cubicBezTo>
                  <a:cubicBezTo>
                    <a:pt x="11629" y="6768"/>
                    <a:pt x="11585" y="6774"/>
                    <a:pt x="11538" y="6774"/>
                  </a:cubicBezTo>
                  <a:cubicBezTo>
                    <a:pt x="11426" y="6774"/>
                    <a:pt x="11295" y="6741"/>
                    <a:pt x="11147" y="6729"/>
                  </a:cubicBezTo>
                  <a:cubicBezTo>
                    <a:pt x="10865" y="7374"/>
                    <a:pt x="10214" y="7750"/>
                    <a:pt x="9615" y="8184"/>
                  </a:cubicBezTo>
                  <a:cubicBezTo>
                    <a:pt x="9557" y="8184"/>
                    <a:pt x="9504" y="8190"/>
                    <a:pt x="9445" y="8195"/>
                  </a:cubicBezTo>
                  <a:cubicBezTo>
                    <a:pt x="9451" y="8137"/>
                    <a:pt x="9469" y="8072"/>
                    <a:pt x="9475" y="8014"/>
                  </a:cubicBezTo>
                  <a:cubicBezTo>
                    <a:pt x="9604" y="7292"/>
                    <a:pt x="9715" y="6576"/>
                    <a:pt x="9879" y="5866"/>
                  </a:cubicBezTo>
                  <a:cubicBezTo>
                    <a:pt x="9997" y="5350"/>
                    <a:pt x="10185" y="4852"/>
                    <a:pt x="10325" y="4341"/>
                  </a:cubicBezTo>
                  <a:cubicBezTo>
                    <a:pt x="10484" y="3755"/>
                    <a:pt x="11006" y="3520"/>
                    <a:pt x="11411" y="3080"/>
                  </a:cubicBezTo>
                  <a:lnTo>
                    <a:pt x="11411" y="6465"/>
                  </a:lnTo>
                  <a:cubicBezTo>
                    <a:pt x="11710" y="6119"/>
                    <a:pt x="11704" y="5679"/>
                    <a:pt x="11716" y="5256"/>
                  </a:cubicBezTo>
                  <a:cubicBezTo>
                    <a:pt x="11733" y="4740"/>
                    <a:pt x="11686" y="4236"/>
                    <a:pt x="11680" y="3725"/>
                  </a:cubicBezTo>
                  <a:cubicBezTo>
                    <a:pt x="11669" y="3062"/>
                    <a:pt x="11856" y="2476"/>
                    <a:pt x="12285" y="1965"/>
                  </a:cubicBezTo>
                  <a:cubicBezTo>
                    <a:pt x="12613" y="1561"/>
                    <a:pt x="12942" y="1150"/>
                    <a:pt x="13388" y="798"/>
                  </a:cubicBezTo>
                  <a:lnTo>
                    <a:pt x="13388" y="798"/>
                  </a:lnTo>
                  <a:cubicBezTo>
                    <a:pt x="13376" y="1162"/>
                    <a:pt x="13341" y="1537"/>
                    <a:pt x="13347" y="1913"/>
                  </a:cubicBezTo>
                  <a:cubicBezTo>
                    <a:pt x="13347" y="2135"/>
                    <a:pt x="13294" y="2423"/>
                    <a:pt x="13640" y="2493"/>
                  </a:cubicBezTo>
                  <a:cubicBezTo>
                    <a:pt x="13611" y="2135"/>
                    <a:pt x="13564" y="1778"/>
                    <a:pt x="13564" y="1426"/>
                  </a:cubicBezTo>
                  <a:cubicBezTo>
                    <a:pt x="13564" y="950"/>
                    <a:pt x="13611" y="475"/>
                    <a:pt x="1364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23"/>
            <p:cNvSpPr/>
            <p:nvPr/>
          </p:nvSpPr>
          <p:spPr>
            <a:xfrm flipH="1">
              <a:off x="19" y="4806688"/>
              <a:ext cx="189690" cy="312521"/>
            </a:xfrm>
            <a:custGeom>
              <a:avLst/>
              <a:gdLst/>
              <a:ahLst/>
              <a:cxnLst/>
              <a:rect l="l" t="t" r="r" b="b"/>
              <a:pathLst>
                <a:path w="4477" h="7376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474" y="353"/>
                    <a:pt x="3145" y="764"/>
                    <a:pt x="2805" y="1162"/>
                  </a:cubicBezTo>
                  <a:cubicBezTo>
                    <a:pt x="2383" y="1679"/>
                    <a:pt x="2189" y="2265"/>
                    <a:pt x="2207" y="2922"/>
                  </a:cubicBezTo>
                  <a:cubicBezTo>
                    <a:pt x="2218" y="3439"/>
                    <a:pt x="2259" y="3949"/>
                    <a:pt x="2242" y="4459"/>
                  </a:cubicBezTo>
                  <a:cubicBezTo>
                    <a:pt x="2230" y="4882"/>
                    <a:pt x="2236" y="5322"/>
                    <a:pt x="1937" y="5668"/>
                  </a:cubicBezTo>
                  <a:lnTo>
                    <a:pt x="1937" y="2283"/>
                  </a:lnTo>
                  <a:cubicBezTo>
                    <a:pt x="1532" y="2723"/>
                    <a:pt x="1010" y="2952"/>
                    <a:pt x="851" y="3538"/>
                  </a:cubicBezTo>
                  <a:cubicBezTo>
                    <a:pt x="711" y="4049"/>
                    <a:pt x="517" y="4553"/>
                    <a:pt x="400" y="5069"/>
                  </a:cubicBezTo>
                  <a:cubicBezTo>
                    <a:pt x="241" y="5779"/>
                    <a:pt x="130" y="6495"/>
                    <a:pt x="1" y="7217"/>
                  </a:cubicBezTo>
                  <a:cubicBezTo>
                    <a:pt x="42" y="7275"/>
                    <a:pt x="89" y="7334"/>
                    <a:pt x="130" y="7375"/>
                  </a:cubicBezTo>
                  <a:cubicBezTo>
                    <a:pt x="728" y="6953"/>
                    <a:pt x="1385" y="6577"/>
                    <a:pt x="1661" y="5926"/>
                  </a:cubicBezTo>
                  <a:cubicBezTo>
                    <a:pt x="1809" y="5934"/>
                    <a:pt x="1939" y="5965"/>
                    <a:pt x="2050" y="5965"/>
                  </a:cubicBezTo>
                  <a:cubicBezTo>
                    <a:pt x="2098" y="5965"/>
                    <a:pt x="2142" y="5960"/>
                    <a:pt x="2183" y="5944"/>
                  </a:cubicBezTo>
                  <a:cubicBezTo>
                    <a:pt x="2512" y="5826"/>
                    <a:pt x="2823" y="5662"/>
                    <a:pt x="3145" y="5515"/>
                  </a:cubicBezTo>
                  <a:lnTo>
                    <a:pt x="3128" y="5515"/>
                  </a:lnTo>
                  <a:cubicBezTo>
                    <a:pt x="3208" y="5464"/>
                    <a:pt x="3278" y="5412"/>
                    <a:pt x="3358" y="5360"/>
                  </a:cubicBezTo>
                  <a:lnTo>
                    <a:pt x="3358" y="5360"/>
                  </a:lnTo>
                  <a:cubicBezTo>
                    <a:pt x="3355" y="5363"/>
                    <a:pt x="3353" y="5366"/>
                    <a:pt x="3351" y="5369"/>
                  </a:cubicBezTo>
                  <a:lnTo>
                    <a:pt x="3362" y="5357"/>
                  </a:lnTo>
                  <a:lnTo>
                    <a:pt x="3362" y="5357"/>
                  </a:lnTo>
                  <a:cubicBezTo>
                    <a:pt x="3361" y="5358"/>
                    <a:pt x="3359" y="5359"/>
                    <a:pt x="3358" y="5360"/>
                  </a:cubicBezTo>
                  <a:lnTo>
                    <a:pt x="3358" y="5360"/>
                  </a:lnTo>
                  <a:cubicBezTo>
                    <a:pt x="3832" y="4775"/>
                    <a:pt x="3915" y="4045"/>
                    <a:pt x="4101" y="3351"/>
                  </a:cubicBezTo>
                  <a:cubicBezTo>
                    <a:pt x="4477" y="2805"/>
                    <a:pt x="4348" y="2248"/>
                    <a:pt x="4166" y="1690"/>
                  </a:cubicBezTo>
                  <a:cubicBezTo>
                    <a:pt x="3820" y="1626"/>
                    <a:pt x="3873" y="1338"/>
                    <a:pt x="3873" y="1116"/>
                  </a:cubicBezTo>
                  <a:cubicBezTo>
                    <a:pt x="3861" y="746"/>
                    <a:pt x="3902" y="370"/>
                    <a:pt x="391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23"/>
            <p:cNvSpPr/>
            <p:nvPr/>
          </p:nvSpPr>
          <p:spPr>
            <a:xfrm flipH="1">
              <a:off x="13195" y="4261431"/>
              <a:ext cx="342773" cy="107789"/>
            </a:xfrm>
            <a:custGeom>
              <a:avLst/>
              <a:gdLst/>
              <a:ahLst/>
              <a:cxnLst/>
              <a:rect l="l" t="t" r="r" b="b"/>
              <a:pathLst>
                <a:path w="8090" h="2544" extrusionOk="0">
                  <a:moveTo>
                    <a:pt x="2448" y="1"/>
                  </a:moveTo>
                  <a:cubicBezTo>
                    <a:pt x="2203" y="1"/>
                    <a:pt x="1954" y="18"/>
                    <a:pt x="1701" y="58"/>
                  </a:cubicBezTo>
                  <a:cubicBezTo>
                    <a:pt x="974" y="169"/>
                    <a:pt x="288" y="632"/>
                    <a:pt x="0" y="1278"/>
                  </a:cubicBezTo>
                  <a:cubicBezTo>
                    <a:pt x="857" y="1471"/>
                    <a:pt x="1742" y="1647"/>
                    <a:pt x="2605" y="1900"/>
                  </a:cubicBezTo>
                  <a:cubicBezTo>
                    <a:pt x="3787" y="2250"/>
                    <a:pt x="4968" y="2544"/>
                    <a:pt x="6207" y="2544"/>
                  </a:cubicBezTo>
                  <a:cubicBezTo>
                    <a:pt x="6297" y="2544"/>
                    <a:pt x="6387" y="2542"/>
                    <a:pt x="6477" y="2539"/>
                  </a:cubicBezTo>
                  <a:cubicBezTo>
                    <a:pt x="7063" y="2516"/>
                    <a:pt x="7632" y="2486"/>
                    <a:pt x="8067" y="2017"/>
                  </a:cubicBezTo>
                  <a:cubicBezTo>
                    <a:pt x="8078" y="1659"/>
                    <a:pt x="8090" y="1295"/>
                    <a:pt x="8090" y="943"/>
                  </a:cubicBezTo>
                  <a:lnTo>
                    <a:pt x="8090" y="943"/>
                  </a:lnTo>
                  <a:cubicBezTo>
                    <a:pt x="7931" y="960"/>
                    <a:pt x="7774" y="968"/>
                    <a:pt x="7618" y="968"/>
                  </a:cubicBezTo>
                  <a:cubicBezTo>
                    <a:pt x="6742" y="968"/>
                    <a:pt x="5906" y="725"/>
                    <a:pt x="5075" y="486"/>
                  </a:cubicBezTo>
                  <a:cubicBezTo>
                    <a:pt x="4204" y="233"/>
                    <a:pt x="3345" y="1"/>
                    <a:pt x="24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23"/>
            <p:cNvSpPr/>
            <p:nvPr/>
          </p:nvSpPr>
          <p:spPr>
            <a:xfrm flipH="1">
              <a:off x="12941" y="4188216"/>
              <a:ext cx="261253" cy="106264"/>
            </a:xfrm>
            <a:custGeom>
              <a:avLst/>
              <a:gdLst/>
              <a:ahLst/>
              <a:cxnLst/>
              <a:rect l="l" t="t" r="r" b="b"/>
              <a:pathLst>
                <a:path w="6166" h="2508" extrusionOk="0">
                  <a:moveTo>
                    <a:pt x="3509" y="0"/>
                  </a:moveTo>
                  <a:cubicBezTo>
                    <a:pt x="2152" y="0"/>
                    <a:pt x="1096" y="690"/>
                    <a:pt x="12" y="1351"/>
                  </a:cubicBezTo>
                  <a:cubicBezTo>
                    <a:pt x="0" y="1363"/>
                    <a:pt x="18" y="1428"/>
                    <a:pt x="30" y="1480"/>
                  </a:cubicBezTo>
                  <a:cubicBezTo>
                    <a:pt x="234" y="1458"/>
                    <a:pt x="437" y="1448"/>
                    <a:pt x="640" y="1448"/>
                  </a:cubicBezTo>
                  <a:cubicBezTo>
                    <a:pt x="1356" y="1448"/>
                    <a:pt x="2062" y="1580"/>
                    <a:pt x="2757" y="1809"/>
                  </a:cubicBezTo>
                  <a:cubicBezTo>
                    <a:pt x="3860" y="2167"/>
                    <a:pt x="4993" y="2460"/>
                    <a:pt x="6166" y="2507"/>
                  </a:cubicBezTo>
                  <a:lnTo>
                    <a:pt x="6142" y="284"/>
                  </a:lnTo>
                  <a:cubicBezTo>
                    <a:pt x="5321" y="31"/>
                    <a:pt x="4488" y="26"/>
                    <a:pt x="3626" y="2"/>
                  </a:cubicBezTo>
                  <a:cubicBezTo>
                    <a:pt x="3586" y="1"/>
                    <a:pt x="3547" y="0"/>
                    <a:pt x="350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23"/>
            <p:cNvSpPr/>
            <p:nvPr/>
          </p:nvSpPr>
          <p:spPr>
            <a:xfrm flipH="1">
              <a:off x="4242210" y="4880030"/>
              <a:ext cx="129017" cy="297565"/>
            </a:xfrm>
            <a:custGeom>
              <a:avLst/>
              <a:gdLst/>
              <a:ahLst/>
              <a:cxnLst/>
              <a:rect l="l" t="t" r="r" b="b"/>
              <a:pathLst>
                <a:path w="3045" h="7023" extrusionOk="0">
                  <a:moveTo>
                    <a:pt x="2012" y="0"/>
                  </a:moveTo>
                  <a:lnTo>
                    <a:pt x="2012" y="0"/>
                  </a:lnTo>
                  <a:cubicBezTo>
                    <a:pt x="1989" y="288"/>
                    <a:pt x="2018" y="587"/>
                    <a:pt x="1936" y="851"/>
                  </a:cubicBezTo>
                  <a:cubicBezTo>
                    <a:pt x="1308" y="2822"/>
                    <a:pt x="645" y="4793"/>
                    <a:pt x="0" y="6770"/>
                  </a:cubicBezTo>
                  <a:cubicBezTo>
                    <a:pt x="194" y="6847"/>
                    <a:pt x="376" y="6982"/>
                    <a:pt x="581" y="7005"/>
                  </a:cubicBezTo>
                  <a:cubicBezTo>
                    <a:pt x="695" y="7018"/>
                    <a:pt x="812" y="7022"/>
                    <a:pt x="930" y="7022"/>
                  </a:cubicBezTo>
                  <a:cubicBezTo>
                    <a:pt x="1127" y="7022"/>
                    <a:pt x="1327" y="7011"/>
                    <a:pt x="1525" y="7011"/>
                  </a:cubicBezTo>
                  <a:cubicBezTo>
                    <a:pt x="1525" y="6958"/>
                    <a:pt x="1531" y="6899"/>
                    <a:pt x="1531" y="6847"/>
                  </a:cubicBezTo>
                  <a:cubicBezTo>
                    <a:pt x="1866" y="5955"/>
                    <a:pt x="2188" y="5057"/>
                    <a:pt x="2523" y="4166"/>
                  </a:cubicBezTo>
                  <a:cubicBezTo>
                    <a:pt x="2539" y="4121"/>
                    <a:pt x="2629" y="4108"/>
                    <a:pt x="2693" y="4083"/>
                  </a:cubicBezTo>
                  <a:lnTo>
                    <a:pt x="2693" y="4083"/>
                  </a:lnTo>
                  <a:cubicBezTo>
                    <a:pt x="2693" y="4083"/>
                    <a:pt x="2693" y="4083"/>
                    <a:pt x="2693" y="4084"/>
                  </a:cubicBezTo>
                  <a:lnTo>
                    <a:pt x="2705" y="4078"/>
                  </a:lnTo>
                  <a:lnTo>
                    <a:pt x="2705" y="4078"/>
                  </a:lnTo>
                  <a:cubicBezTo>
                    <a:pt x="2701" y="4079"/>
                    <a:pt x="2697" y="4081"/>
                    <a:pt x="2693" y="4083"/>
                  </a:cubicBezTo>
                  <a:lnTo>
                    <a:pt x="2693" y="4083"/>
                  </a:lnTo>
                  <a:cubicBezTo>
                    <a:pt x="2722" y="3672"/>
                    <a:pt x="2734" y="3262"/>
                    <a:pt x="2787" y="2852"/>
                  </a:cubicBezTo>
                  <a:cubicBezTo>
                    <a:pt x="2851" y="2300"/>
                    <a:pt x="2998" y="1755"/>
                    <a:pt x="3016" y="1203"/>
                  </a:cubicBezTo>
                  <a:cubicBezTo>
                    <a:pt x="3045" y="352"/>
                    <a:pt x="2922" y="241"/>
                    <a:pt x="20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11466;p23"/>
            <p:cNvSpPr/>
            <p:nvPr/>
          </p:nvSpPr>
          <p:spPr>
            <a:xfrm flipH="1">
              <a:off x="4290893" y="4839525"/>
              <a:ext cx="125585" cy="335443"/>
            </a:xfrm>
            <a:custGeom>
              <a:avLst/>
              <a:gdLst/>
              <a:ahLst/>
              <a:cxnLst/>
              <a:rect l="l" t="t" r="r" b="b"/>
              <a:pathLst>
                <a:path w="2964" h="7917" extrusionOk="0">
                  <a:moveTo>
                    <a:pt x="2318" y="0"/>
                  </a:moveTo>
                  <a:cubicBezTo>
                    <a:pt x="1831" y="1438"/>
                    <a:pt x="1215" y="2757"/>
                    <a:pt x="476" y="4031"/>
                  </a:cubicBezTo>
                  <a:cubicBezTo>
                    <a:pt x="65" y="4734"/>
                    <a:pt x="0" y="5562"/>
                    <a:pt x="188" y="6377"/>
                  </a:cubicBezTo>
                  <a:cubicBezTo>
                    <a:pt x="300" y="6852"/>
                    <a:pt x="411" y="7322"/>
                    <a:pt x="517" y="7797"/>
                  </a:cubicBezTo>
                  <a:cubicBezTo>
                    <a:pt x="568" y="7875"/>
                    <a:pt x="619" y="7916"/>
                    <a:pt x="672" y="7916"/>
                  </a:cubicBezTo>
                  <a:cubicBezTo>
                    <a:pt x="722" y="7916"/>
                    <a:pt x="773" y="7880"/>
                    <a:pt x="828" y="7803"/>
                  </a:cubicBezTo>
                  <a:cubicBezTo>
                    <a:pt x="857" y="7615"/>
                    <a:pt x="869" y="7415"/>
                    <a:pt x="927" y="7234"/>
                  </a:cubicBezTo>
                  <a:cubicBezTo>
                    <a:pt x="1444" y="5714"/>
                    <a:pt x="1966" y="4207"/>
                    <a:pt x="2470" y="2681"/>
                  </a:cubicBezTo>
                  <a:cubicBezTo>
                    <a:pt x="2629" y="2194"/>
                    <a:pt x="2758" y="1696"/>
                    <a:pt x="2857" y="1197"/>
                  </a:cubicBezTo>
                  <a:cubicBezTo>
                    <a:pt x="2963" y="704"/>
                    <a:pt x="2787" y="323"/>
                    <a:pt x="23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23"/>
            <p:cNvSpPr/>
            <p:nvPr/>
          </p:nvSpPr>
          <p:spPr>
            <a:xfrm flipH="1">
              <a:off x="4476600" y="4510184"/>
              <a:ext cx="241890" cy="662709"/>
            </a:xfrm>
            <a:custGeom>
              <a:avLst/>
              <a:gdLst/>
              <a:ahLst/>
              <a:cxnLst/>
              <a:rect l="l" t="t" r="r" b="b"/>
              <a:pathLst>
                <a:path w="5709" h="15641" extrusionOk="0">
                  <a:moveTo>
                    <a:pt x="1623" y="10454"/>
                  </a:moveTo>
                  <a:lnTo>
                    <a:pt x="1623" y="10454"/>
                  </a:lnTo>
                  <a:cubicBezTo>
                    <a:pt x="1626" y="10460"/>
                    <a:pt x="1629" y="10466"/>
                    <a:pt x="1632" y="10472"/>
                  </a:cubicBezTo>
                  <a:lnTo>
                    <a:pt x="1649" y="10460"/>
                  </a:lnTo>
                  <a:cubicBezTo>
                    <a:pt x="1640" y="10458"/>
                    <a:pt x="1632" y="10456"/>
                    <a:pt x="1623" y="10454"/>
                  </a:cubicBezTo>
                  <a:close/>
                  <a:moveTo>
                    <a:pt x="2294" y="0"/>
                  </a:moveTo>
                  <a:cubicBezTo>
                    <a:pt x="2206" y="118"/>
                    <a:pt x="2101" y="229"/>
                    <a:pt x="2042" y="358"/>
                  </a:cubicBezTo>
                  <a:cubicBezTo>
                    <a:pt x="1508" y="1590"/>
                    <a:pt x="957" y="2810"/>
                    <a:pt x="458" y="4054"/>
                  </a:cubicBezTo>
                  <a:cubicBezTo>
                    <a:pt x="118" y="4922"/>
                    <a:pt x="1" y="5831"/>
                    <a:pt x="100" y="6776"/>
                  </a:cubicBezTo>
                  <a:cubicBezTo>
                    <a:pt x="194" y="7650"/>
                    <a:pt x="400" y="8495"/>
                    <a:pt x="658" y="9328"/>
                  </a:cubicBezTo>
                  <a:cubicBezTo>
                    <a:pt x="810" y="9832"/>
                    <a:pt x="881" y="10372"/>
                    <a:pt x="939" y="10900"/>
                  </a:cubicBezTo>
                  <a:cubicBezTo>
                    <a:pt x="980" y="11258"/>
                    <a:pt x="945" y="11628"/>
                    <a:pt x="922" y="11991"/>
                  </a:cubicBezTo>
                  <a:cubicBezTo>
                    <a:pt x="851" y="13223"/>
                    <a:pt x="1233" y="14338"/>
                    <a:pt x="1825" y="15400"/>
                  </a:cubicBezTo>
                  <a:cubicBezTo>
                    <a:pt x="1942" y="15458"/>
                    <a:pt x="2066" y="15529"/>
                    <a:pt x="2300" y="15640"/>
                  </a:cubicBezTo>
                  <a:cubicBezTo>
                    <a:pt x="1215" y="13546"/>
                    <a:pt x="1215" y="13546"/>
                    <a:pt x="1473" y="12971"/>
                  </a:cubicBezTo>
                  <a:lnTo>
                    <a:pt x="1473" y="12971"/>
                  </a:lnTo>
                  <a:cubicBezTo>
                    <a:pt x="1573" y="13030"/>
                    <a:pt x="1684" y="13077"/>
                    <a:pt x="1766" y="13147"/>
                  </a:cubicBezTo>
                  <a:cubicBezTo>
                    <a:pt x="2271" y="13640"/>
                    <a:pt x="2776" y="14138"/>
                    <a:pt x="3274" y="14637"/>
                  </a:cubicBezTo>
                  <a:cubicBezTo>
                    <a:pt x="3909" y="15277"/>
                    <a:pt x="4681" y="15590"/>
                    <a:pt x="5566" y="15590"/>
                  </a:cubicBezTo>
                  <a:cubicBezTo>
                    <a:pt x="5613" y="15590"/>
                    <a:pt x="5661" y="15589"/>
                    <a:pt x="5709" y="15587"/>
                  </a:cubicBezTo>
                  <a:cubicBezTo>
                    <a:pt x="5404" y="15452"/>
                    <a:pt x="5093" y="15323"/>
                    <a:pt x="4788" y="15206"/>
                  </a:cubicBezTo>
                  <a:cubicBezTo>
                    <a:pt x="4318" y="15018"/>
                    <a:pt x="3802" y="14919"/>
                    <a:pt x="3521" y="14432"/>
                  </a:cubicBezTo>
                  <a:cubicBezTo>
                    <a:pt x="2946" y="13915"/>
                    <a:pt x="2388" y="13376"/>
                    <a:pt x="1808" y="12865"/>
                  </a:cubicBezTo>
                  <a:cubicBezTo>
                    <a:pt x="1385" y="12484"/>
                    <a:pt x="1186" y="12026"/>
                    <a:pt x="1215" y="11457"/>
                  </a:cubicBezTo>
                  <a:cubicBezTo>
                    <a:pt x="1233" y="11105"/>
                    <a:pt x="1215" y="10748"/>
                    <a:pt x="1215" y="10372"/>
                  </a:cubicBezTo>
                  <a:lnTo>
                    <a:pt x="1215" y="10372"/>
                  </a:lnTo>
                  <a:cubicBezTo>
                    <a:pt x="1374" y="10405"/>
                    <a:pt x="1497" y="10428"/>
                    <a:pt x="1623" y="10454"/>
                  </a:cubicBezTo>
                  <a:lnTo>
                    <a:pt x="1623" y="10454"/>
                  </a:lnTo>
                  <a:cubicBezTo>
                    <a:pt x="1303" y="9809"/>
                    <a:pt x="954" y="9163"/>
                    <a:pt x="658" y="8495"/>
                  </a:cubicBezTo>
                  <a:cubicBezTo>
                    <a:pt x="535" y="8219"/>
                    <a:pt x="505" y="7896"/>
                    <a:pt x="429" y="7568"/>
                  </a:cubicBezTo>
                  <a:lnTo>
                    <a:pt x="429" y="7568"/>
                  </a:lnTo>
                  <a:cubicBezTo>
                    <a:pt x="687" y="7679"/>
                    <a:pt x="881" y="7750"/>
                    <a:pt x="1063" y="7832"/>
                  </a:cubicBezTo>
                  <a:cubicBezTo>
                    <a:pt x="1010" y="7720"/>
                    <a:pt x="951" y="7603"/>
                    <a:pt x="892" y="7486"/>
                  </a:cubicBezTo>
                  <a:cubicBezTo>
                    <a:pt x="458" y="7146"/>
                    <a:pt x="306" y="6664"/>
                    <a:pt x="323" y="6148"/>
                  </a:cubicBezTo>
                  <a:cubicBezTo>
                    <a:pt x="335" y="5650"/>
                    <a:pt x="423" y="5151"/>
                    <a:pt x="482" y="4599"/>
                  </a:cubicBezTo>
                  <a:cubicBezTo>
                    <a:pt x="722" y="4723"/>
                    <a:pt x="892" y="4817"/>
                    <a:pt x="1063" y="4905"/>
                  </a:cubicBezTo>
                  <a:cubicBezTo>
                    <a:pt x="711" y="4224"/>
                    <a:pt x="799" y="3573"/>
                    <a:pt x="1174" y="2933"/>
                  </a:cubicBezTo>
                  <a:cubicBezTo>
                    <a:pt x="1233" y="2833"/>
                    <a:pt x="1292" y="2788"/>
                    <a:pt x="1350" y="2788"/>
                  </a:cubicBezTo>
                  <a:cubicBezTo>
                    <a:pt x="1415" y="2788"/>
                    <a:pt x="1479" y="2841"/>
                    <a:pt x="1544" y="2933"/>
                  </a:cubicBezTo>
                  <a:cubicBezTo>
                    <a:pt x="1590" y="2892"/>
                    <a:pt x="1632" y="2851"/>
                    <a:pt x="1678" y="2810"/>
                  </a:cubicBezTo>
                  <a:cubicBezTo>
                    <a:pt x="1526" y="2523"/>
                    <a:pt x="1485" y="2247"/>
                    <a:pt x="1649" y="1936"/>
                  </a:cubicBezTo>
                  <a:cubicBezTo>
                    <a:pt x="1790" y="1672"/>
                    <a:pt x="1878" y="1379"/>
                    <a:pt x="1984" y="1091"/>
                  </a:cubicBezTo>
                  <a:cubicBezTo>
                    <a:pt x="2124" y="1150"/>
                    <a:pt x="2248" y="1197"/>
                    <a:pt x="2377" y="1250"/>
                  </a:cubicBezTo>
                  <a:cubicBezTo>
                    <a:pt x="2388" y="1191"/>
                    <a:pt x="2394" y="1138"/>
                    <a:pt x="2412" y="1080"/>
                  </a:cubicBezTo>
                  <a:cubicBezTo>
                    <a:pt x="2206" y="751"/>
                    <a:pt x="2294" y="405"/>
                    <a:pt x="2377" y="59"/>
                  </a:cubicBezTo>
                  <a:cubicBezTo>
                    <a:pt x="2353" y="35"/>
                    <a:pt x="2324" y="24"/>
                    <a:pt x="22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23"/>
            <p:cNvSpPr/>
            <p:nvPr/>
          </p:nvSpPr>
          <p:spPr>
            <a:xfrm flipH="1">
              <a:off x="11204" y="2784674"/>
              <a:ext cx="272693" cy="403108"/>
            </a:xfrm>
            <a:custGeom>
              <a:avLst/>
              <a:gdLst/>
              <a:ahLst/>
              <a:cxnLst/>
              <a:rect l="l" t="t" r="r" b="b"/>
              <a:pathLst>
                <a:path w="6436" h="9514" extrusionOk="0">
                  <a:moveTo>
                    <a:pt x="3743" y="0"/>
                  </a:moveTo>
                  <a:cubicBezTo>
                    <a:pt x="3743" y="6"/>
                    <a:pt x="3743" y="12"/>
                    <a:pt x="3743" y="18"/>
                  </a:cubicBezTo>
                  <a:lnTo>
                    <a:pt x="3743" y="18"/>
                  </a:lnTo>
                  <a:cubicBezTo>
                    <a:pt x="3747" y="14"/>
                    <a:pt x="3751" y="10"/>
                    <a:pt x="3755" y="6"/>
                  </a:cubicBezTo>
                  <a:lnTo>
                    <a:pt x="3743" y="0"/>
                  </a:lnTo>
                  <a:close/>
                  <a:moveTo>
                    <a:pt x="2640" y="2153"/>
                  </a:moveTo>
                  <a:lnTo>
                    <a:pt x="2640" y="2153"/>
                  </a:lnTo>
                  <a:cubicBezTo>
                    <a:pt x="2511" y="2323"/>
                    <a:pt x="2441" y="2417"/>
                    <a:pt x="2288" y="2622"/>
                  </a:cubicBezTo>
                  <a:lnTo>
                    <a:pt x="2288" y="2210"/>
                  </a:lnTo>
                  <a:lnTo>
                    <a:pt x="2288" y="2210"/>
                  </a:lnTo>
                  <a:cubicBezTo>
                    <a:pt x="2373" y="2199"/>
                    <a:pt x="2461" y="2181"/>
                    <a:pt x="2640" y="2153"/>
                  </a:cubicBezTo>
                  <a:close/>
                  <a:moveTo>
                    <a:pt x="3321" y="5579"/>
                  </a:moveTo>
                  <a:lnTo>
                    <a:pt x="3309" y="5585"/>
                  </a:lnTo>
                  <a:cubicBezTo>
                    <a:pt x="3311" y="5585"/>
                    <a:pt x="3314" y="5586"/>
                    <a:pt x="3316" y="5586"/>
                  </a:cubicBezTo>
                  <a:lnTo>
                    <a:pt x="3316" y="5586"/>
                  </a:lnTo>
                  <a:cubicBezTo>
                    <a:pt x="3317" y="5584"/>
                    <a:pt x="3319" y="5581"/>
                    <a:pt x="3321" y="5579"/>
                  </a:cubicBezTo>
                  <a:close/>
                  <a:moveTo>
                    <a:pt x="2869" y="5579"/>
                  </a:moveTo>
                  <a:lnTo>
                    <a:pt x="2869" y="5579"/>
                  </a:lnTo>
                  <a:cubicBezTo>
                    <a:pt x="2871" y="5582"/>
                    <a:pt x="2873" y="5585"/>
                    <a:pt x="2875" y="5589"/>
                  </a:cubicBezTo>
                  <a:lnTo>
                    <a:pt x="2875" y="5589"/>
                  </a:lnTo>
                  <a:cubicBezTo>
                    <a:pt x="2877" y="5587"/>
                    <a:pt x="2879" y="5586"/>
                    <a:pt x="2881" y="5585"/>
                  </a:cubicBezTo>
                  <a:lnTo>
                    <a:pt x="2869" y="5579"/>
                  </a:lnTo>
                  <a:close/>
                  <a:moveTo>
                    <a:pt x="3743" y="18"/>
                  </a:moveTo>
                  <a:cubicBezTo>
                    <a:pt x="3547" y="213"/>
                    <a:pt x="3346" y="397"/>
                    <a:pt x="3151" y="587"/>
                  </a:cubicBezTo>
                  <a:cubicBezTo>
                    <a:pt x="2852" y="1056"/>
                    <a:pt x="2552" y="1520"/>
                    <a:pt x="2265" y="1995"/>
                  </a:cubicBezTo>
                  <a:cubicBezTo>
                    <a:pt x="2231" y="2046"/>
                    <a:pt x="2268" y="2136"/>
                    <a:pt x="2276" y="2206"/>
                  </a:cubicBezTo>
                  <a:lnTo>
                    <a:pt x="2276" y="2206"/>
                  </a:lnTo>
                  <a:cubicBezTo>
                    <a:pt x="2263" y="2205"/>
                    <a:pt x="2250" y="2205"/>
                    <a:pt x="2237" y="2205"/>
                  </a:cubicBezTo>
                  <a:cubicBezTo>
                    <a:pt x="1991" y="2205"/>
                    <a:pt x="1914" y="2294"/>
                    <a:pt x="1837" y="2652"/>
                  </a:cubicBezTo>
                  <a:cubicBezTo>
                    <a:pt x="1972" y="2617"/>
                    <a:pt x="2101" y="2587"/>
                    <a:pt x="2288" y="2535"/>
                  </a:cubicBezTo>
                  <a:lnTo>
                    <a:pt x="2288" y="2535"/>
                  </a:lnTo>
                  <a:cubicBezTo>
                    <a:pt x="2065" y="3702"/>
                    <a:pt x="1919" y="4834"/>
                    <a:pt x="1467" y="5896"/>
                  </a:cubicBezTo>
                  <a:cubicBezTo>
                    <a:pt x="1150" y="6670"/>
                    <a:pt x="740" y="7374"/>
                    <a:pt x="0" y="7873"/>
                  </a:cubicBezTo>
                  <a:cubicBezTo>
                    <a:pt x="628" y="7486"/>
                    <a:pt x="1273" y="7286"/>
                    <a:pt x="1972" y="7251"/>
                  </a:cubicBezTo>
                  <a:cubicBezTo>
                    <a:pt x="2711" y="7286"/>
                    <a:pt x="3456" y="7345"/>
                    <a:pt x="4201" y="7363"/>
                  </a:cubicBezTo>
                  <a:cubicBezTo>
                    <a:pt x="4244" y="7363"/>
                    <a:pt x="4287" y="7363"/>
                    <a:pt x="4330" y="7363"/>
                  </a:cubicBezTo>
                  <a:cubicBezTo>
                    <a:pt x="4861" y="7363"/>
                    <a:pt x="5385" y="7332"/>
                    <a:pt x="5955" y="7310"/>
                  </a:cubicBezTo>
                  <a:lnTo>
                    <a:pt x="5955" y="7310"/>
                  </a:lnTo>
                  <a:cubicBezTo>
                    <a:pt x="5891" y="7888"/>
                    <a:pt x="5954" y="8531"/>
                    <a:pt x="5357" y="8948"/>
                  </a:cubicBezTo>
                  <a:lnTo>
                    <a:pt x="5357" y="8948"/>
                  </a:lnTo>
                  <a:cubicBezTo>
                    <a:pt x="5353" y="8945"/>
                    <a:pt x="5349" y="8943"/>
                    <a:pt x="5345" y="8941"/>
                  </a:cubicBezTo>
                  <a:lnTo>
                    <a:pt x="5345" y="8941"/>
                  </a:lnTo>
                  <a:lnTo>
                    <a:pt x="5351" y="8952"/>
                  </a:lnTo>
                  <a:cubicBezTo>
                    <a:pt x="5353" y="8951"/>
                    <a:pt x="5355" y="8949"/>
                    <a:pt x="5357" y="8948"/>
                  </a:cubicBezTo>
                  <a:lnTo>
                    <a:pt x="5357" y="8948"/>
                  </a:lnTo>
                  <a:cubicBezTo>
                    <a:pt x="5610" y="9093"/>
                    <a:pt x="5478" y="9260"/>
                    <a:pt x="5380" y="9439"/>
                  </a:cubicBezTo>
                  <a:cubicBezTo>
                    <a:pt x="5439" y="9489"/>
                    <a:pt x="5492" y="9514"/>
                    <a:pt x="5539" y="9514"/>
                  </a:cubicBezTo>
                  <a:cubicBezTo>
                    <a:pt x="5608" y="9514"/>
                    <a:pt x="5664" y="9458"/>
                    <a:pt x="5703" y="9345"/>
                  </a:cubicBezTo>
                  <a:cubicBezTo>
                    <a:pt x="5867" y="8870"/>
                    <a:pt x="6025" y="8389"/>
                    <a:pt x="6190" y="7914"/>
                  </a:cubicBezTo>
                  <a:cubicBezTo>
                    <a:pt x="6272" y="7445"/>
                    <a:pt x="6348" y="6981"/>
                    <a:pt x="6436" y="6524"/>
                  </a:cubicBezTo>
                  <a:lnTo>
                    <a:pt x="6436" y="6524"/>
                  </a:lnTo>
                  <a:cubicBezTo>
                    <a:pt x="6033" y="6987"/>
                    <a:pt x="5552" y="7165"/>
                    <a:pt x="5028" y="7165"/>
                  </a:cubicBezTo>
                  <a:cubicBezTo>
                    <a:pt x="4995" y="7165"/>
                    <a:pt x="4962" y="7165"/>
                    <a:pt x="4928" y="7163"/>
                  </a:cubicBezTo>
                  <a:cubicBezTo>
                    <a:pt x="3984" y="7128"/>
                    <a:pt x="3033" y="7022"/>
                    <a:pt x="2089" y="6940"/>
                  </a:cubicBezTo>
                  <a:cubicBezTo>
                    <a:pt x="1966" y="6934"/>
                    <a:pt x="1842" y="6870"/>
                    <a:pt x="1713" y="6823"/>
                  </a:cubicBezTo>
                  <a:cubicBezTo>
                    <a:pt x="1907" y="6342"/>
                    <a:pt x="2265" y="6178"/>
                    <a:pt x="2681" y="6072"/>
                  </a:cubicBezTo>
                  <a:cubicBezTo>
                    <a:pt x="3176" y="5942"/>
                    <a:pt x="3676" y="5915"/>
                    <a:pt x="4177" y="5915"/>
                  </a:cubicBezTo>
                  <a:cubicBezTo>
                    <a:pt x="4545" y="5915"/>
                    <a:pt x="4913" y="5930"/>
                    <a:pt x="5279" y="5930"/>
                  </a:cubicBezTo>
                  <a:cubicBezTo>
                    <a:pt x="5385" y="5930"/>
                    <a:pt x="5491" y="5929"/>
                    <a:pt x="5597" y="5925"/>
                  </a:cubicBezTo>
                  <a:cubicBezTo>
                    <a:pt x="5843" y="5919"/>
                    <a:pt x="6084" y="5896"/>
                    <a:pt x="6330" y="5878"/>
                  </a:cubicBezTo>
                  <a:cubicBezTo>
                    <a:pt x="6319" y="5837"/>
                    <a:pt x="6319" y="5790"/>
                    <a:pt x="6319" y="5749"/>
                  </a:cubicBezTo>
                  <a:cubicBezTo>
                    <a:pt x="6137" y="5720"/>
                    <a:pt x="5955" y="5697"/>
                    <a:pt x="5773" y="5667"/>
                  </a:cubicBezTo>
                  <a:cubicBezTo>
                    <a:pt x="5139" y="5661"/>
                    <a:pt x="4512" y="5667"/>
                    <a:pt x="3878" y="5655"/>
                  </a:cubicBezTo>
                  <a:cubicBezTo>
                    <a:pt x="3687" y="5644"/>
                    <a:pt x="3501" y="5609"/>
                    <a:pt x="3316" y="5586"/>
                  </a:cubicBezTo>
                  <a:lnTo>
                    <a:pt x="3316" y="5586"/>
                  </a:lnTo>
                  <a:cubicBezTo>
                    <a:pt x="3238" y="5688"/>
                    <a:pt x="3162" y="5747"/>
                    <a:pt x="3086" y="5747"/>
                  </a:cubicBezTo>
                  <a:cubicBezTo>
                    <a:pt x="3016" y="5747"/>
                    <a:pt x="2946" y="5698"/>
                    <a:pt x="2875" y="5589"/>
                  </a:cubicBezTo>
                  <a:lnTo>
                    <a:pt x="2875" y="5589"/>
                  </a:lnTo>
                  <a:cubicBezTo>
                    <a:pt x="2507" y="5810"/>
                    <a:pt x="2140" y="6032"/>
                    <a:pt x="1772" y="6254"/>
                  </a:cubicBezTo>
                  <a:cubicBezTo>
                    <a:pt x="1713" y="6266"/>
                    <a:pt x="1666" y="6283"/>
                    <a:pt x="1602" y="6295"/>
                  </a:cubicBezTo>
                  <a:cubicBezTo>
                    <a:pt x="1620" y="6236"/>
                    <a:pt x="1625" y="6172"/>
                    <a:pt x="1643" y="6113"/>
                  </a:cubicBezTo>
                  <a:cubicBezTo>
                    <a:pt x="1796" y="5697"/>
                    <a:pt x="1960" y="5280"/>
                    <a:pt x="2112" y="4858"/>
                  </a:cubicBezTo>
                  <a:cubicBezTo>
                    <a:pt x="2271" y="3901"/>
                    <a:pt x="2441" y="2951"/>
                    <a:pt x="2822" y="2042"/>
                  </a:cubicBezTo>
                  <a:cubicBezTo>
                    <a:pt x="3080" y="1437"/>
                    <a:pt x="3297" y="833"/>
                    <a:pt x="3714" y="311"/>
                  </a:cubicBezTo>
                  <a:cubicBezTo>
                    <a:pt x="3764" y="245"/>
                    <a:pt x="3741" y="116"/>
                    <a:pt x="3743" y="1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23"/>
            <p:cNvSpPr/>
            <p:nvPr/>
          </p:nvSpPr>
          <p:spPr>
            <a:xfrm flipH="1">
              <a:off x="10187" y="1546840"/>
              <a:ext cx="212570" cy="300530"/>
            </a:xfrm>
            <a:custGeom>
              <a:avLst/>
              <a:gdLst/>
              <a:ahLst/>
              <a:cxnLst/>
              <a:rect l="l" t="t" r="r" b="b"/>
              <a:pathLst>
                <a:path w="5017" h="7093" extrusionOk="0">
                  <a:moveTo>
                    <a:pt x="4952" y="0"/>
                  </a:moveTo>
                  <a:cubicBezTo>
                    <a:pt x="4864" y="41"/>
                    <a:pt x="4758" y="71"/>
                    <a:pt x="4700" y="141"/>
                  </a:cubicBezTo>
                  <a:cubicBezTo>
                    <a:pt x="4054" y="857"/>
                    <a:pt x="3380" y="1567"/>
                    <a:pt x="2781" y="2323"/>
                  </a:cubicBezTo>
                  <a:cubicBezTo>
                    <a:pt x="2341" y="2869"/>
                    <a:pt x="1901" y="3444"/>
                    <a:pt x="1637" y="4083"/>
                  </a:cubicBezTo>
                  <a:cubicBezTo>
                    <a:pt x="1209" y="5133"/>
                    <a:pt x="705" y="6107"/>
                    <a:pt x="1" y="6981"/>
                  </a:cubicBezTo>
                  <a:cubicBezTo>
                    <a:pt x="47" y="7022"/>
                    <a:pt x="94" y="7058"/>
                    <a:pt x="141" y="7093"/>
                  </a:cubicBezTo>
                  <a:cubicBezTo>
                    <a:pt x="787" y="6189"/>
                    <a:pt x="1737" y="5902"/>
                    <a:pt x="2758" y="5702"/>
                  </a:cubicBezTo>
                  <a:cubicBezTo>
                    <a:pt x="3145" y="5632"/>
                    <a:pt x="3526" y="5462"/>
                    <a:pt x="3955" y="5321"/>
                  </a:cubicBezTo>
                  <a:lnTo>
                    <a:pt x="3955" y="5321"/>
                  </a:lnTo>
                  <a:cubicBezTo>
                    <a:pt x="3937" y="5509"/>
                    <a:pt x="3931" y="5702"/>
                    <a:pt x="3919" y="5896"/>
                  </a:cubicBezTo>
                  <a:cubicBezTo>
                    <a:pt x="4084" y="5732"/>
                    <a:pt x="4254" y="5579"/>
                    <a:pt x="4424" y="5427"/>
                  </a:cubicBezTo>
                  <a:cubicBezTo>
                    <a:pt x="4565" y="5098"/>
                    <a:pt x="4981" y="4893"/>
                    <a:pt x="4887" y="4371"/>
                  </a:cubicBezTo>
                  <a:lnTo>
                    <a:pt x="4887" y="4371"/>
                  </a:lnTo>
                  <a:cubicBezTo>
                    <a:pt x="4541" y="4758"/>
                    <a:pt x="4307" y="5157"/>
                    <a:pt x="3790" y="5233"/>
                  </a:cubicBezTo>
                  <a:cubicBezTo>
                    <a:pt x="3080" y="5345"/>
                    <a:pt x="2371" y="5497"/>
                    <a:pt x="1661" y="5632"/>
                  </a:cubicBezTo>
                  <a:cubicBezTo>
                    <a:pt x="1656" y="5633"/>
                    <a:pt x="1651" y="5634"/>
                    <a:pt x="1646" y="5634"/>
                  </a:cubicBezTo>
                  <a:cubicBezTo>
                    <a:pt x="1594" y="5634"/>
                    <a:pt x="1526" y="5583"/>
                    <a:pt x="1473" y="5567"/>
                  </a:cubicBezTo>
                  <a:cubicBezTo>
                    <a:pt x="1643" y="4934"/>
                    <a:pt x="1725" y="4793"/>
                    <a:pt x="2247" y="4600"/>
                  </a:cubicBezTo>
                  <a:cubicBezTo>
                    <a:pt x="2646" y="4441"/>
                    <a:pt x="3080" y="4347"/>
                    <a:pt x="3509" y="4253"/>
                  </a:cubicBezTo>
                  <a:cubicBezTo>
                    <a:pt x="3978" y="4142"/>
                    <a:pt x="4459" y="4072"/>
                    <a:pt x="4858" y="3761"/>
                  </a:cubicBezTo>
                  <a:lnTo>
                    <a:pt x="4858" y="3761"/>
                  </a:lnTo>
                  <a:cubicBezTo>
                    <a:pt x="4395" y="3813"/>
                    <a:pt x="3937" y="3890"/>
                    <a:pt x="3491" y="3978"/>
                  </a:cubicBezTo>
                  <a:cubicBezTo>
                    <a:pt x="3028" y="4077"/>
                    <a:pt x="2570" y="4165"/>
                    <a:pt x="2030" y="4271"/>
                  </a:cubicBezTo>
                  <a:cubicBezTo>
                    <a:pt x="2189" y="3538"/>
                    <a:pt x="2429" y="3033"/>
                    <a:pt x="3139" y="2904"/>
                  </a:cubicBezTo>
                  <a:cubicBezTo>
                    <a:pt x="3661" y="2804"/>
                    <a:pt x="4189" y="2705"/>
                    <a:pt x="4711" y="2605"/>
                  </a:cubicBezTo>
                  <a:cubicBezTo>
                    <a:pt x="4782" y="2587"/>
                    <a:pt x="4840" y="2517"/>
                    <a:pt x="5005" y="2411"/>
                  </a:cubicBezTo>
                  <a:lnTo>
                    <a:pt x="3368" y="2411"/>
                  </a:lnTo>
                  <a:cubicBezTo>
                    <a:pt x="3333" y="1948"/>
                    <a:pt x="3714" y="1731"/>
                    <a:pt x="3978" y="1496"/>
                  </a:cubicBezTo>
                  <a:cubicBezTo>
                    <a:pt x="4224" y="1273"/>
                    <a:pt x="4606" y="1197"/>
                    <a:pt x="5016" y="1021"/>
                  </a:cubicBezTo>
                  <a:cubicBezTo>
                    <a:pt x="4776" y="933"/>
                    <a:pt x="4664" y="892"/>
                    <a:pt x="4629" y="880"/>
                  </a:cubicBezTo>
                  <a:cubicBezTo>
                    <a:pt x="4747" y="558"/>
                    <a:pt x="4846" y="276"/>
                    <a:pt x="495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23"/>
            <p:cNvSpPr/>
            <p:nvPr/>
          </p:nvSpPr>
          <p:spPr>
            <a:xfrm flipH="1">
              <a:off x="12433" y="3623596"/>
              <a:ext cx="217528" cy="88257"/>
            </a:xfrm>
            <a:custGeom>
              <a:avLst/>
              <a:gdLst/>
              <a:ahLst/>
              <a:cxnLst/>
              <a:rect l="l" t="t" r="r" b="b"/>
              <a:pathLst>
                <a:path w="5134" h="2083" extrusionOk="0">
                  <a:moveTo>
                    <a:pt x="2354" y="0"/>
                  </a:moveTo>
                  <a:cubicBezTo>
                    <a:pt x="1500" y="0"/>
                    <a:pt x="804" y="317"/>
                    <a:pt x="0" y="1038"/>
                  </a:cubicBezTo>
                  <a:cubicBezTo>
                    <a:pt x="133" y="1038"/>
                    <a:pt x="240" y="1043"/>
                    <a:pt x="335" y="1043"/>
                  </a:cubicBezTo>
                  <a:cubicBezTo>
                    <a:pt x="382" y="1043"/>
                    <a:pt x="427" y="1042"/>
                    <a:pt x="470" y="1038"/>
                  </a:cubicBezTo>
                  <a:cubicBezTo>
                    <a:pt x="538" y="1035"/>
                    <a:pt x="606" y="1033"/>
                    <a:pt x="673" y="1033"/>
                  </a:cubicBezTo>
                  <a:cubicBezTo>
                    <a:pt x="1419" y="1033"/>
                    <a:pt x="2124" y="1213"/>
                    <a:pt x="2769" y="1595"/>
                  </a:cubicBezTo>
                  <a:cubicBezTo>
                    <a:pt x="3312" y="1918"/>
                    <a:pt x="3880" y="2083"/>
                    <a:pt x="4475" y="2083"/>
                  </a:cubicBezTo>
                  <a:cubicBezTo>
                    <a:pt x="4691" y="2083"/>
                    <a:pt x="4910" y="2061"/>
                    <a:pt x="5134" y="2018"/>
                  </a:cubicBezTo>
                  <a:cubicBezTo>
                    <a:pt x="5128" y="1548"/>
                    <a:pt x="5128" y="1079"/>
                    <a:pt x="5134" y="621"/>
                  </a:cubicBezTo>
                  <a:cubicBezTo>
                    <a:pt x="4758" y="510"/>
                    <a:pt x="4394" y="404"/>
                    <a:pt x="4019" y="293"/>
                  </a:cubicBezTo>
                  <a:cubicBezTo>
                    <a:pt x="3380" y="103"/>
                    <a:pt x="2841" y="0"/>
                    <a:pt x="235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23"/>
            <p:cNvSpPr/>
            <p:nvPr/>
          </p:nvSpPr>
          <p:spPr>
            <a:xfrm flipH="1">
              <a:off x="13196" y="5103743"/>
              <a:ext cx="193165" cy="66902"/>
            </a:xfrm>
            <a:custGeom>
              <a:avLst/>
              <a:gdLst/>
              <a:ahLst/>
              <a:cxnLst/>
              <a:rect l="l" t="t" r="r" b="b"/>
              <a:pathLst>
                <a:path w="4559" h="1579" extrusionOk="0">
                  <a:moveTo>
                    <a:pt x="1776" y="1"/>
                  </a:moveTo>
                  <a:cubicBezTo>
                    <a:pt x="1656" y="1"/>
                    <a:pt x="1539" y="15"/>
                    <a:pt x="1456" y="71"/>
                  </a:cubicBezTo>
                  <a:cubicBezTo>
                    <a:pt x="963" y="405"/>
                    <a:pt x="499" y="775"/>
                    <a:pt x="1" y="1150"/>
                  </a:cubicBezTo>
                  <a:cubicBezTo>
                    <a:pt x="511" y="1314"/>
                    <a:pt x="904" y="1443"/>
                    <a:pt x="1303" y="1578"/>
                  </a:cubicBezTo>
                  <a:cubicBezTo>
                    <a:pt x="2359" y="1578"/>
                    <a:pt x="3415" y="1578"/>
                    <a:pt x="4559" y="1567"/>
                  </a:cubicBezTo>
                  <a:lnTo>
                    <a:pt x="4559" y="546"/>
                  </a:lnTo>
                  <a:cubicBezTo>
                    <a:pt x="4459" y="534"/>
                    <a:pt x="4342" y="546"/>
                    <a:pt x="4272" y="505"/>
                  </a:cubicBezTo>
                  <a:cubicBezTo>
                    <a:pt x="3573" y="94"/>
                    <a:pt x="2787" y="94"/>
                    <a:pt x="2019" y="12"/>
                  </a:cubicBezTo>
                  <a:cubicBezTo>
                    <a:pt x="1943" y="7"/>
                    <a:pt x="1859" y="1"/>
                    <a:pt x="17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23"/>
            <p:cNvSpPr/>
            <p:nvPr/>
          </p:nvSpPr>
          <p:spPr>
            <a:xfrm flipH="1">
              <a:off x="20399" y="1776993"/>
              <a:ext cx="154396" cy="144397"/>
            </a:xfrm>
            <a:custGeom>
              <a:avLst/>
              <a:gdLst/>
              <a:ahLst/>
              <a:cxnLst/>
              <a:rect l="l" t="t" r="r" b="b"/>
              <a:pathLst>
                <a:path w="3644" h="3408" extrusionOk="0">
                  <a:moveTo>
                    <a:pt x="3298" y="1"/>
                  </a:moveTo>
                  <a:cubicBezTo>
                    <a:pt x="3128" y="159"/>
                    <a:pt x="2963" y="317"/>
                    <a:pt x="2793" y="470"/>
                  </a:cubicBezTo>
                  <a:cubicBezTo>
                    <a:pt x="2748" y="520"/>
                    <a:pt x="2692" y="571"/>
                    <a:pt x="2647" y="617"/>
                  </a:cubicBezTo>
                  <a:lnTo>
                    <a:pt x="2647" y="617"/>
                  </a:lnTo>
                  <a:cubicBezTo>
                    <a:pt x="2647" y="617"/>
                    <a:pt x="2647" y="617"/>
                    <a:pt x="2647" y="617"/>
                  </a:cubicBezTo>
                  <a:lnTo>
                    <a:pt x="2647" y="617"/>
                  </a:lnTo>
                  <a:lnTo>
                    <a:pt x="2641" y="622"/>
                  </a:lnTo>
                  <a:cubicBezTo>
                    <a:pt x="2643" y="620"/>
                    <a:pt x="2645" y="619"/>
                    <a:pt x="2647" y="617"/>
                  </a:cubicBezTo>
                  <a:lnTo>
                    <a:pt x="2647" y="617"/>
                  </a:lnTo>
                  <a:cubicBezTo>
                    <a:pt x="2559" y="933"/>
                    <a:pt x="2377" y="1139"/>
                    <a:pt x="2054" y="1209"/>
                  </a:cubicBezTo>
                  <a:lnTo>
                    <a:pt x="1913" y="1350"/>
                  </a:lnTo>
                  <a:lnTo>
                    <a:pt x="1913" y="1350"/>
                  </a:lnTo>
                  <a:cubicBezTo>
                    <a:pt x="1385" y="1890"/>
                    <a:pt x="851" y="2441"/>
                    <a:pt x="323" y="2987"/>
                  </a:cubicBezTo>
                  <a:cubicBezTo>
                    <a:pt x="265" y="3022"/>
                    <a:pt x="206" y="3063"/>
                    <a:pt x="147" y="3104"/>
                  </a:cubicBezTo>
                  <a:cubicBezTo>
                    <a:pt x="101" y="3151"/>
                    <a:pt x="48" y="3198"/>
                    <a:pt x="1" y="3251"/>
                  </a:cubicBezTo>
                  <a:cubicBezTo>
                    <a:pt x="264" y="3335"/>
                    <a:pt x="992" y="3408"/>
                    <a:pt x="1585" y="3408"/>
                  </a:cubicBezTo>
                  <a:cubicBezTo>
                    <a:pt x="1941" y="3408"/>
                    <a:pt x="2249" y="3381"/>
                    <a:pt x="2377" y="3315"/>
                  </a:cubicBezTo>
                  <a:cubicBezTo>
                    <a:pt x="2793" y="3104"/>
                    <a:pt x="3169" y="2793"/>
                    <a:pt x="3556" y="2529"/>
                  </a:cubicBezTo>
                  <a:cubicBezTo>
                    <a:pt x="3128" y="2476"/>
                    <a:pt x="2963" y="2183"/>
                    <a:pt x="2864" y="1819"/>
                  </a:cubicBezTo>
                  <a:cubicBezTo>
                    <a:pt x="2793" y="1860"/>
                    <a:pt x="2729" y="1901"/>
                    <a:pt x="2652" y="1942"/>
                  </a:cubicBezTo>
                  <a:cubicBezTo>
                    <a:pt x="2600" y="1989"/>
                    <a:pt x="2553" y="2036"/>
                    <a:pt x="2500" y="2083"/>
                  </a:cubicBezTo>
                  <a:cubicBezTo>
                    <a:pt x="2453" y="2142"/>
                    <a:pt x="2412" y="2195"/>
                    <a:pt x="2365" y="2242"/>
                  </a:cubicBezTo>
                  <a:cubicBezTo>
                    <a:pt x="2324" y="2294"/>
                    <a:pt x="2277" y="2353"/>
                    <a:pt x="2236" y="2406"/>
                  </a:cubicBezTo>
                  <a:lnTo>
                    <a:pt x="1909" y="2669"/>
                  </a:lnTo>
                  <a:lnTo>
                    <a:pt x="1909" y="2669"/>
                  </a:lnTo>
                  <a:cubicBezTo>
                    <a:pt x="1910" y="2667"/>
                    <a:pt x="1912" y="2666"/>
                    <a:pt x="1913" y="2664"/>
                  </a:cubicBezTo>
                  <a:lnTo>
                    <a:pt x="1913" y="2664"/>
                  </a:lnTo>
                  <a:lnTo>
                    <a:pt x="1907" y="2670"/>
                  </a:lnTo>
                  <a:lnTo>
                    <a:pt x="1907" y="2670"/>
                  </a:lnTo>
                  <a:lnTo>
                    <a:pt x="1909" y="2669"/>
                  </a:lnTo>
                  <a:lnTo>
                    <a:pt x="1909" y="2669"/>
                  </a:lnTo>
                  <a:cubicBezTo>
                    <a:pt x="1811" y="2773"/>
                    <a:pt x="1730" y="2877"/>
                    <a:pt x="1632" y="2987"/>
                  </a:cubicBezTo>
                  <a:lnTo>
                    <a:pt x="1438" y="3075"/>
                  </a:lnTo>
                  <a:cubicBezTo>
                    <a:pt x="1473" y="3004"/>
                    <a:pt x="1508" y="2946"/>
                    <a:pt x="1544" y="2881"/>
                  </a:cubicBezTo>
                  <a:cubicBezTo>
                    <a:pt x="1585" y="2828"/>
                    <a:pt x="1614" y="2781"/>
                    <a:pt x="1643" y="2728"/>
                  </a:cubicBezTo>
                  <a:cubicBezTo>
                    <a:pt x="1614" y="2605"/>
                    <a:pt x="1585" y="2470"/>
                    <a:pt x="1555" y="2347"/>
                  </a:cubicBezTo>
                  <a:lnTo>
                    <a:pt x="1555" y="2347"/>
                  </a:lnTo>
                  <a:cubicBezTo>
                    <a:pt x="1679" y="2353"/>
                    <a:pt x="1796" y="2371"/>
                    <a:pt x="1919" y="2376"/>
                  </a:cubicBezTo>
                  <a:cubicBezTo>
                    <a:pt x="1984" y="2341"/>
                    <a:pt x="2060" y="2300"/>
                    <a:pt x="2124" y="2265"/>
                  </a:cubicBezTo>
                  <a:cubicBezTo>
                    <a:pt x="2177" y="2230"/>
                    <a:pt x="2218" y="2183"/>
                    <a:pt x="2271" y="2148"/>
                  </a:cubicBezTo>
                  <a:cubicBezTo>
                    <a:pt x="2318" y="2107"/>
                    <a:pt x="2365" y="2060"/>
                    <a:pt x="2418" y="2019"/>
                  </a:cubicBezTo>
                  <a:cubicBezTo>
                    <a:pt x="2465" y="1960"/>
                    <a:pt x="2500" y="1907"/>
                    <a:pt x="2541" y="1848"/>
                  </a:cubicBezTo>
                  <a:cubicBezTo>
                    <a:pt x="2911" y="1262"/>
                    <a:pt x="3274" y="669"/>
                    <a:pt x="3644" y="83"/>
                  </a:cubicBezTo>
                  <a:cubicBezTo>
                    <a:pt x="3527" y="53"/>
                    <a:pt x="3415" y="30"/>
                    <a:pt x="32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23"/>
            <p:cNvSpPr/>
            <p:nvPr/>
          </p:nvSpPr>
          <p:spPr>
            <a:xfrm flipH="1">
              <a:off x="12688" y="3921752"/>
              <a:ext cx="67156" cy="184310"/>
            </a:xfrm>
            <a:custGeom>
              <a:avLst/>
              <a:gdLst/>
              <a:ahLst/>
              <a:cxnLst/>
              <a:rect l="l" t="t" r="r" b="b"/>
              <a:pathLst>
                <a:path w="1585" h="4350" extrusionOk="0">
                  <a:moveTo>
                    <a:pt x="479" y="1"/>
                  </a:moveTo>
                  <a:cubicBezTo>
                    <a:pt x="319" y="1"/>
                    <a:pt x="159" y="2"/>
                    <a:pt x="1" y="2"/>
                  </a:cubicBezTo>
                  <a:cubicBezTo>
                    <a:pt x="65" y="331"/>
                    <a:pt x="112" y="665"/>
                    <a:pt x="212" y="988"/>
                  </a:cubicBezTo>
                  <a:cubicBezTo>
                    <a:pt x="447" y="1745"/>
                    <a:pt x="505" y="2519"/>
                    <a:pt x="411" y="3293"/>
                  </a:cubicBezTo>
                  <a:cubicBezTo>
                    <a:pt x="376" y="3593"/>
                    <a:pt x="294" y="3880"/>
                    <a:pt x="206" y="4349"/>
                  </a:cubicBezTo>
                  <a:cubicBezTo>
                    <a:pt x="740" y="3751"/>
                    <a:pt x="1151" y="3282"/>
                    <a:pt x="1561" y="2818"/>
                  </a:cubicBezTo>
                  <a:cubicBezTo>
                    <a:pt x="1573" y="2085"/>
                    <a:pt x="1585" y="1352"/>
                    <a:pt x="1573" y="618"/>
                  </a:cubicBezTo>
                  <a:cubicBezTo>
                    <a:pt x="1561" y="120"/>
                    <a:pt x="1462" y="32"/>
                    <a:pt x="957" y="8"/>
                  </a:cubicBezTo>
                  <a:cubicBezTo>
                    <a:pt x="799" y="2"/>
                    <a:pt x="639" y="1"/>
                    <a:pt x="47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23"/>
            <p:cNvSpPr/>
            <p:nvPr/>
          </p:nvSpPr>
          <p:spPr>
            <a:xfrm flipH="1">
              <a:off x="4402749" y="5081880"/>
              <a:ext cx="166345" cy="88765"/>
            </a:xfrm>
            <a:custGeom>
              <a:avLst/>
              <a:gdLst/>
              <a:ahLst/>
              <a:cxnLst/>
              <a:rect l="l" t="t" r="r" b="b"/>
              <a:pathLst>
                <a:path w="3926" h="2095" extrusionOk="0">
                  <a:moveTo>
                    <a:pt x="2241" y="0"/>
                  </a:moveTo>
                  <a:cubicBezTo>
                    <a:pt x="2102" y="694"/>
                    <a:pt x="1712" y="1048"/>
                    <a:pt x="1121" y="1048"/>
                  </a:cubicBezTo>
                  <a:cubicBezTo>
                    <a:pt x="1018" y="1048"/>
                    <a:pt x="908" y="1037"/>
                    <a:pt x="792" y="1015"/>
                  </a:cubicBezTo>
                  <a:cubicBezTo>
                    <a:pt x="534" y="968"/>
                    <a:pt x="264" y="962"/>
                    <a:pt x="0" y="939"/>
                  </a:cubicBezTo>
                  <a:lnTo>
                    <a:pt x="0" y="939"/>
                  </a:lnTo>
                  <a:cubicBezTo>
                    <a:pt x="288" y="1426"/>
                    <a:pt x="798" y="1525"/>
                    <a:pt x="1268" y="1713"/>
                  </a:cubicBezTo>
                  <a:cubicBezTo>
                    <a:pt x="1584" y="1830"/>
                    <a:pt x="1884" y="1965"/>
                    <a:pt x="2194" y="2094"/>
                  </a:cubicBezTo>
                  <a:cubicBezTo>
                    <a:pt x="2769" y="2083"/>
                    <a:pt x="3344" y="2071"/>
                    <a:pt x="3925" y="2059"/>
                  </a:cubicBezTo>
                  <a:cubicBezTo>
                    <a:pt x="3767" y="1402"/>
                    <a:pt x="3503" y="810"/>
                    <a:pt x="2898" y="428"/>
                  </a:cubicBezTo>
                  <a:cubicBezTo>
                    <a:pt x="2840" y="387"/>
                    <a:pt x="2840" y="270"/>
                    <a:pt x="2810" y="194"/>
                  </a:cubicBezTo>
                  <a:lnTo>
                    <a:pt x="2822" y="194"/>
                  </a:lnTo>
                  <a:cubicBezTo>
                    <a:pt x="2634" y="123"/>
                    <a:pt x="2435" y="70"/>
                    <a:pt x="22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23"/>
            <p:cNvSpPr/>
            <p:nvPr/>
          </p:nvSpPr>
          <p:spPr>
            <a:xfrm flipH="1">
              <a:off x="4256" y="2744889"/>
              <a:ext cx="158591" cy="275956"/>
            </a:xfrm>
            <a:custGeom>
              <a:avLst/>
              <a:gdLst/>
              <a:ahLst/>
              <a:cxnLst/>
              <a:rect l="l" t="t" r="r" b="b"/>
              <a:pathLst>
                <a:path w="3743" h="6513" extrusionOk="0">
                  <a:moveTo>
                    <a:pt x="2744" y="4911"/>
                  </a:moveTo>
                  <a:lnTo>
                    <a:pt x="2744" y="4911"/>
                  </a:lnTo>
                  <a:cubicBezTo>
                    <a:pt x="2755" y="4920"/>
                    <a:pt x="2765" y="4933"/>
                    <a:pt x="2775" y="4940"/>
                  </a:cubicBezTo>
                  <a:cubicBezTo>
                    <a:pt x="2769" y="4958"/>
                    <a:pt x="2758" y="4969"/>
                    <a:pt x="2746" y="4987"/>
                  </a:cubicBezTo>
                  <a:cubicBezTo>
                    <a:pt x="2722" y="4969"/>
                    <a:pt x="2693" y="4958"/>
                    <a:pt x="2670" y="4940"/>
                  </a:cubicBezTo>
                  <a:cubicBezTo>
                    <a:pt x="2679" y="4935"/>
                    <a:pt x="2687" y="4928"/>
                    <a:pt x="2695" y="4921"/>
                  </a:cubicBezTo>
                  <a:lnTo>
                    <a:pt x="2695" y="4921"/>
                  </a:lnTo>
                  <a:cubicBezTo>
                    <a:pt x="2694" y="4923"/>
                    <a:pt x="2694" y="4926"/>
                    <a:pt x="2693" y="4928"/>
                  </a:cubicBezTo>
                  <a:cubicBezTo>
                    <a:pt x="2710" y="4922"/>
                    <a:pt x="2727" y="4917"/>
                    <a:pt x="2744" y="4911"/>
                  </a:cubicBezTo>
                  <a:close/>
                  <a:moveTo>
                    <a:pt x="3467" y="1"/>
                  </a:moveTo>
                  <a:cubicBezTo>
                    <a:pt x="3421" y="182"/>
                    <a:pt x="3403" y="382"/>
                    <a:pt x="3385" y="570"/>
                  </a:cubicBezTo>
                  <a:cubicBezTo>
                    <a:pt x="3215" y="1848"/>
                    <a:pt x="3039" y="3122"/>
                    <a:pt x="2541" y="4324"/>
                  </a:cubicBezTo>
                  <a:cubicBezTo>
                    <a:pt x="2406" y="5433"/>
                    <a:pt x="1215" y="5926"/>
                    <a:pt x="18" y="6172"/>
                  </a:cubicBezTo>
                  <a:lnTo>
                    <a:pt x="18" y="6506"/>
                  </a:lnTo>
                  <a:lnTo>
                    <a:pt x="448" y="6506"/>
                  </a:lnTo>
                  <a:cubicBezTo>
                    <a:pt x="1349" y="5789"/>
                    <a:pt x="2391" y="5486"/>
                    <a:pt x="3520" y="5456"/>
                  </a:cubicBezTo>
                  <a:cubicBezTo>
                    <a:pt x="3485" y="5198"/>
                    <a:pt x="3456" y="4934"/>
                    <a:pt x="3421" y="4676"/>
                  </a:cubicBezTo>
                  <a:cubicBezTo>
                    <a:pt x="3237" y="4743"/>
                    <a:pt x="3038" y="4809"/>
                    <a:pt x="2744" y="4911"/>
                  </a:cubicBezTo>
                  <a:lnTo>
                    <a:pt x="2744" y="4911"/>
                  </a:lnTo>
                  <a:cubicBezTo>
                    <a:pt x="2737" y="4904"/>
                    <a:pt x="2730" y="4899"/>
                    <a:pt x="2722" y="4899"/>
                  </a:cubicBezTo>
                  <a:cubicBezTo>
                    <a:pt x="2715" y="4899"/>
                    <a:pt x="2706" y="4910"/>
                    <a:pt x="2695" y="4921"/>
                  </a:cubicBezTo>
                  <a:lnTo>
                    <a:pt x="2695" y="4921"/>
                  </a:lnTo>
                  <a:cubicBezTo>
                    <a:pt x="3094" y="3222"/>
                    <a:pt x="3743" y="1676"/>
                    <a:pt x="3467" y="1"/>
                  </a:cubicBezTo>
                  <a:close/>
                  <a:moveTo>
                    <a:pt x="0" y="6506"/>
                  </a:moveTo>
                  <a:lnTo>
                    <a:pt x="18" y="6512"/>
                  </a:lnTo>
                  <a:lnTo>
                    <a:pt x="18" y="6506"/>
                  </a:lnTo>
                  <a:close/>
                  <a:moveTo>
                    <a:pt x="448" y="6506"/>
                  </a:moveTo>
                  <a:cubicBezTo>
                    <a:pt x="445" y="6508"/>
                    <a:pt x="443" y="6510"/>
                    <a:pt x="440" y="6512"/>
                  </a:cubicBezTo>
                  <a:lnTo>
                    <a:pt x="458" y="6506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11476;p23"/>
            <p:cNvSpPr/>
            <p:nvPr/>
          </p:nvSpPr>
          <p:spPr>
            <a:xfrm flipH="1">
              <a:off x="12942" y="2703112"/>
              <a:ext cx="136474" cy="290616"/>
            </a:xfrm>
            <a:custGeom>
              <a:avLst/>
              <a:gdLst/>
              <a:ahLst/>
              <a:cxnLst/>
              <a:rect l="l" t="t" r="r" b="b"/>
              <a:pathLst>
                <a:path w="3221" h="6859" extrusionOk="0">
                  <a:moveTo>
                    <a:pt x="602" y="1900"/>
                  </a:moveTo>
                  <a:cubicBezTo>
                    <a:pt x="587" y="1907"/>
                    <a:pt x="572" y="1913"/>
                    <a:pt x="557" y="1919"/>
                  </a:cubicBezTo>
                  <a:lnTo>
                    <a:pt x="581" y="1931"/>
                  </a:lnTo>
                  <a:cubicBezTo>
                    <a:pt x="588" y="1921"/>
                    <a:pt x="595" y="1910"/>
                    <a:pt x="602" y="1900"/>
                  </a:cubicBezTo>
                  <a:close/>
                  <a:moveTo>
                    <a:pt x="3221" y="1"/>
                  </a:moveTo>
                  <a:cubicBezTo>
                    <a:pt x="2217" y="459"/>
                    <a:pt x="1253" y="969"/>
                    <a:pt x="602" y="1900"/>
                  </a:cubicBezTo>
                  <a:lnTo>
                    <a:pt x="602" y="1900"/>
                  </a:lnTo>
                  <a:cubicBezTo>
                    <a:pt x="835" y="1802"/>
                    <a:pt x="1075" y="1712"/>
                    <a:pt x="1373" y="1591"/>
                  </a:cubicBezTo>
                  <a:lnTo>
                    <a:pt x="1373" y="1591"/>
                  </a:lnTo>
                  <a:cubicBezTo>
                    <a:pt x="1109" y="3228"/>
                    <a:pt x="1009" y="4876"/>
                    <a:pt x="118" y="6325"/>
                  </a:cubicBezTo>
                  <a:cubicBezTo>
                    <a:pt x="82" y="6478"/>
                    <a:pt x="53" y="6630"/>
                    <a:pt x="0" y="6859"/>
                  </a:cubicBezTo>
                  <a:cubicBezTo>
                    <a:pt x="464" y="6566"/>
                    <a:pt x="469" y="6073"/>
                    <a:pt x="722" y="5738"/>
                  </a:cubicBezTo>
                  <a:cubicBezTo>
                    <a:pt x="939" y="4841"/>
                    <a:pt x="1173" y="3949"/>
                    <a:pt x="1379" y="3052"/>
                  </a:cubicBezTo>
                  <a:cubicBezTo>
                    <a:pt x="1490" y="2582"/>
                    <a:pt x="1531" y="2095"/>
                    <a:pt x="1619" y="1614"/>
                  </a:cubicBezTo>
                  <a:cubicBezTo>
                    <a:pt x="1643" y="1497"/>
                    <a:pt x="1731" y="1391"/>
                    <a:pt x="1795" y="1280"/>
                  </a:cubicBezTo>
                  <a:cubicBezTo>
                    <a:pt x="2018" y="922"/>
                    <a:pt x="2335" y="670"/>
                    <a:pt x="2716" y="482"/>
                  </a:cubicBezTo>
                  <a:cubicBezTo>
                    <a:pt x="2910" y="382"/>
                    <a:pt x="3051" y="165"/>
                    <a:pt x="322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11477;p23"/>
            <p:cNvSpPr/>
            <p:nvPr/>
          </p:nvSpPr>
          <p:spPr>
            <a:xfrm flipH="1">
              <a:off x="10441" y="926928"/>
              <a:ext cx="281930" cy="155371"/>
            </a:xfrm>
            <a:custGeom>
              <a:avLst/>
              <a:gdLst/>
              <a:ahLst/>
              <a:cxnLst/>
              <a:rect l="l" t="t" r="r" b="b"/>
              <a:pathLst>
                <a:path w="6654" h="3667" extrusionOk="0">
                  <a:moveTo>
                    <a:pt x="1016" y="0"/>
                  </a:moveTo>
                  <a:cubicBezTo>
                    <a:pt x="699" y="182"/>
                    <a:pt x="371" y="299"/>
                    <a:pt x="1" y="399"/>
                  </a:cubicBezTo>
                  <a:cubicBezTo>
                    <a:pt x="148" y="405"/>
                    <a:pt x="294" y="399"/>
                    <a:pt x="435" y="428"/>
                  </a:cubicBezTo>
                  <a:cubicBezTo>
                    <a:pt x="881" y="528"/>
                    <a:pt x="1139" y="933"/>
                    <a:pt x="1063" y="1402"/>
                  </a:cubicBezTo>
                  <a:cubicBezTo>
                    <a:pt x="1057" y="1426"/>
                    <a:pt x="934" y="1438"/>
                    <a:pt x="863" y="1455"/>
                  </a:cubicBezTo>
                  <a:cubicBezTo>
                    <a:pt x="998" y="1602"/>
                    <a:pt x="1098" y="1813"/>
                    <a:pt x="1262" y="1872"/>
                  </a:cubicBezTo>
                  <a:cubicBezTo>
                    <a:pt x="1702" y="2024"/>
                    <a:pt x="2166" y="2118"/>
                    <a:pt x="2617" y="2235"/>
                  </a:cubicBezTo>
                  <a:cubicBezTo>
                    <a:pt x="3591" y="2552"/>
                    <a:pt x="4571" y="2869"/>
                    <a:pt x="5691" y="3233"/>
                  </a:cubicBezTo>
                  <a:cubicBezTo>
                    <a:pt x="5398" y="3332"/>
                    <a:pt x="5281" y="3368"/>
                    <a:pt x="5163" y="3403"/>
                  </a:cubicBezTo>
                  <a:lnTo>
                    <a:pt x="5163" y="3497"/>
                  </a:lnTo>
                  <a:cubicBezTo>
                    <a:pt x="5639" y="3549"/>
                    <a:pt x="6120" y="3608"/>
                    <a:pt x="6595" y="3667"/>
                  </a:cubicBezTo>
                  <a:cubicBezTo>
                    <a:pt x="6654" y="3432"/>
                    <a:pt x="6595" y="3250"/>
                    <a:pt x="6360" y="3139"/>
                  </a:cubicBezTo>
                  <a:cubicBezTo>
                    <a:pt x="4723" y="2623"/>
                    <a:pt x="3145" y="1919"/>
                    <a:pt x="1432" y="1754"/>
                  </a:cubicBezTo>
                  <a:cubicBezTo>
                    <a:pt x="1344" y="1443"/>
                    <a:pt x="1256" y="1168"/>
                    <a:pt x="1192" y="886"/>
                  </a:cubicBezTo>
                  <a:cubicBezTo>
                    <a:pt x="1121" y="593"/>
                    <a:pt x="1075" y="299"/>
                    <a:pt x="101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23"/>
            <p:cNvSpPr/>
            <p:nvPr/>
          </p:nvSpPr>
          <p:spPr>
            <a:xfrm flipH="1">
              <a:off x="13196" y="4108010"/>
              <a:ext cx="114611" cy="82071"/>
            </a:xfrm>
            <a:custGeom>
              <a:avLst/>
              <a:gdLst/>
              <a:ahLst/>
              <a:cxnLst/>
              <a:rect l="l" t="t" r="r" b="b"/>
              <a:pathLst>
                <a:path w="2705" h="1937" extrusionOk="0">
                  <a:moveTo>
                    <a:pt x="2693" y="0"/>
                  </a:moveTo>
                  <a:cubicBezTo>
                    <a:pt x="1596" y="153"/>
                    <a:pt x="822" y="880"/>
                    <a:pt x="1" y="1572"/>
                  </a:cubicBezTo>
                  <a:cubicBezTo>
                    <a:pt x="927" y="1584"/>
                    <a:pt x="1843" y="1561"/>
                    <a:pt x="2705" y="1936"/>
                  </a:cubicBezTo>
                  <a:cubicBezTo>
                    <a:pt x="2705" y="1279"/>
                    <a:pt x="2693" y="634"/>
                    <a:pt x="269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23"/>
            <p:cNvSpPr/>
            <p:nvPr/>
          </p:nvSpPr>
          <p:spPr>
            <a:xfrm flipH="1">
              <a:off x="12433" y="2361357"/>
              <a:ext cx="109654" cy="152659"/>
            </a:xfrm>
            <a:custGeom>
              <a:avLst/>
              <a:gdLst/>
              <a:ahLst/>
              <a:cxnLst/>
              <a:rect l="l" t="t" r="r" b="b"/>
              <a:pathLst>
                <a:path w="2588" h="3603" extrusionOk="0">
                  <a:moveTo>
                    <a:pt x="2588" y="1"/>
                  </a:moveTo>
                  <a:cubicBezTo>
                    <a:pt x="2494" y="89"/>
                    <a:pt x="2365" y="153"/>
                    <a:pt x="2294" y="265"/>
                  </a:cubicBezTo>
                  <a:cubicBezTo>
                    <a:pt x="1708" y="1256"/>
                    <a:pt x="963" y="2101"/>
                    <a:pt x="0" y="2922"/>
                  </a:cubicBezTo>
                  <a:cubicBezTo>
                    <a:pt x="904" y="3157"/>
                    <a:pt x="1749" y="3386"/>
                    <a:pt x="2582" y="3603"/>
                  </a:cubicBezTo>
                  <a:cubicBezTo>
                    <a:pt x="2570" y="3456"/>
                    <a:pt x="2558" y="3315"/>
                    <a:pt x="2558" y="3303"/>
                  </a:cubicBezTo>
                  <a:cubicBezTo>
                    <a:pt x="2142" y="3221"/>
                    <a:pt x="1807" y="3151"/>
                    <a:pt x="1461" y="3080"/>
                  </a:cubicBezTo>
                  <a:cubicBezTo>
                    <a:pt x="1467" y="3045"/>
                    <a:pt x="1467" y="3010"/>
                    <a:pt x="1473" y="2969"/>
                  </a:cubicBezTo>
                  <a:cubicBezTo>
                    <a:pt x="1790" y="2893"/>
                    <a:pt x="2101" y="2811"/>
                    <a:pt x="2412" y="2729"/>
                  </a:cubicBezTo>
                  <a:cubicBezTo>
                    <a:pt x="2400" y="2693"/>
                    <a:pt x="2394" y="2652"/>
                    <a:pt x="2382" y="2611"/>
                  </a:cubicBezTo>
                  <a:cubicBezTo>
                    <a:pt x="1878" y="2664"/>
                    <a:pt x="1379" y="2717"/>
                    <a:pt x="822" y="2775"/>
                  </a:cubicBezTo>
                  <a:cubicBezTo>
                    <a:pt x="1274" y="1906"/>
                    <a:pt x="1456" y="1660"/>
                    <a:pt x="1917" y="1660"/>
                  </a:cubicBezTo>
                  <a:cubicBezTo>
                    <a:pt x="2060" y="1660"/>
                    <a:pt x="2229" y="1683"/>
                    <a:pt x="2441" y="1719"/>
                  </a:cubicBezTo>
                  <a:cubicBezTo>
                    <a:pt x="2459" y="1719"/>
                    <a:pt x="2488" y="1649"/>
                    <a:pt x="2541" y="1579"/>
                  </a:cubicBezTo>
                  <a:cubicBezTo>
                    <a:pt x="2335" y="1520"/>
                    <a:pt x="2142" y="1461"/>
                    <a:pt x="1901" y="1385"/>
                  </a:cubicBezTo>
                  <a:cubicBezTo>
                    <a:pt x="2077" y="1115"/>
                    <a:pt x="2236" y="904"/>
                    <a:pt x="2353" y="669"/>
                  </a:cubicBezTo>
                  <a:cubicBezTo>
                    <a:pt x="2459" y="458"/>
                    <a:pt x="2517" y="224"/>
                    <a:pt x="258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23"/>
            <p:cNvSpPr/>
            <p:nvPr/>
          </p:nvSpPr>
          <p:spPr>
            <a:xfrm flipH="1">
              <a:off x="55438" y="2926825"/>
              <a:ext cx="159099" cy="122576"/>
            </a:xfrm>
            <a:custGeom>
              <a:avLst/>
              <a:gdLst/>
              <a:ahLst/>
              <a:cxnLst/>
              <a:rect l="l" t="t" r="r" b="b"/>
              <a:pathLst>
                <a:path w="3755" h="2893" extrusionOk="0">
                  <a:moveTo>
                    <a:pt x="3545" y="1"/>
                  </a:moveTo>
                  <a:cubicBezTo>
                    <a:pt x="3195" y="1"/>
                    <a:pt x="3000" y="277"/>
                    <a:pt x="2851" y="599"/>
                  </a:cubicBezTo>
                  <a:cubicBezTo>
                    <a:pt x="2622" y="546"/>
                    <a:pt x="2446" y="499"/>
                    <a:pt x="2265" y="458"/>
                  </a:cubicBezTo>
                  <a:cubicBezTo>
                    <a:pt x="2012" y="793"/>
                    <a:pt x="2006" y="1286"/>
                    <a:pt x="1543" y="1579"/>
                  </a:cubicBezTo>
                  <a:cubicBezTo>
                    <a:pt x="1596" y="1350"/>
                    <a:pt x="1631" y="1198"/>
                    <a:pt x="1660" y="1045"/>
                  </a:cubicBezTo>
                  <a:lnTo>
                    <a:pt x="1660" y="1045"/>
                  </a:lnTo>
                  <a:cubicBezTo>
                    <a:pt x="1267" y="1198"/>
                    <a:pt x="868" y="1344"/>
                    <a:pt x="469" y="1497"/>
                  </a:cubicBezTo>
                  <a:cubicBezTo>
                    <a:pt x="311" y="1913"/>
                    <a:pt x="153" y="2336"/>
                    <a:pt x="0" y="2752"/>
                  </a:cubicBezTo>
                  <a:cubicBezTo>
                    <a:pt x="41" y="2799"/>
                    <a:pt x="88" y="2846"/>
                    <a:pt x="129" y="2893"/>
                  </a:cubicBezTo>
                  <a:cubicBezTo>
                    <a:pt x="499" y="2670"/>
                    <a:pt x="868" y="2447"/>
                    <a:pt x="1238" y="2224"/>
                  </a:cubicBezTo>
                  <a:lnTo>
                    <a:pt x="1238" y="1890"/>
                  </a:lnTo>
                  <a:cubicBezTo>
                    <a:pt x="2435" y="1632"/>
                    <a:pt x="3620" y="1139"/>
                    <a:pt x="3755" y="30"/>
                  </a:cubicBezTo>
                  <a:cubicBezTo>
                    <a:pt x="3679" y="10"/>
                    <a:pt x="3610" y="1"/>
                    <a:pt x="354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1" name="Google Shape;11481;p23"/>
            <p:cNvSpPr/>
            <p:nvPr/>
          </p:nvSpPr>
          <p:spPr>
            <a:xfrm flipH="1">
              <a:off x="13916" y="5031884"/>
              <a:ext cx="103468" cy="84316"/>
            </a:xfrm>
            <a:custGeom>
              <a:avLst/>
              <a:gdLst/>
              <a:ahLst/>
              <a:cxnLst/>
              <a:rect l="l" t="t" r="r" b="b"/>
              <a:pathLst>
                <a:path w="2442" h="1990" extrusionOk="0">
                  <a:moveTo>
                    <a:pt x="2430" y="1"/>
                  </a:moveTo>
                  <a:cubicBezTo>
                    <a:pt x="2167" y="24"/>
                    <a:pt x="1910" y="36"/>
                    <a:pt x="1648" y="59"/>
                  </a:cubicBezTo>
                  <a:lnTo>
                    <a:pt x="1648" y="59"/>
                  </a:lnTo>
                  <a:cubicBezTo>
                    <a:pt x="1650" y="57"/>
                    <a:pt x="1653" y="56"/>
                    <a:pt x="1655" y="54"/>
                  </a:cubicBezTo>
                  <a:lnTo>
                    <a:pt x="1655" y="54"/>
                  </a:lnTo>
                  <a:lnTo>
                    <a:pt x="1644" y="60"/>
                  </a:lnTo>
                  <a:cubicBezTo>
                    <a:pt x="1645" y="59"/>
                    <a:pt x="1646" y="59"/>
                    <a:pt x="1648" y="59"/>
                  </a:cubicBezTo>
                  <a:lnTo>
                    <a:pt x="1648" y="59"/>
                  </a:lnTo>
                  <a:cubicBezTo>
                    <a:pt x="1579" y="110"/>
                    <a:pt x="1500" y="155"/>
                    <a:pt x="1421" y="200"/>
                  </a:cubicBezTo>
                  <a:lnTo>
                    <a:pt x="1438" y="200"/>
                  </a:lnTo>
                  <a:cubicBezTo>
                    <a:pt x="945" y="588"/>
                    <a:pt x="464" y="975"/>
                    <a:pt x="1" y="1344"/>
                  </a:cubicBezTo>
                  <a:cubicBezTo>
                    <a:pt x="834" y="1561"/>
                    <a:pt x="1638" y="1773"/>
                    <a:pt x="2441" y="1990"/>
                  </a:cubicBezTo>
                  <a:cubicBezTo>
                    <a:pt x="2436" y="1327"/>
                    <a:pt x="2436" y="658"/>
                    <a:pt x="24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11482;p23"/>
            <p:cNvSpPr/>
            <p:nvPr/>
          </p:nvSpPr>
          <p:spPr>
            <a:xfrm flipH="1">
              <a:off x="13196" y="3455049"/>
              <a:ext cx="89740" cy="122322"/>
            </a:xfrm>
            <a:custGeom>
              <a:avLst/>
              <a:gdLst/>
              <a:ahLst/>
              <a:cxnLst/>
              <a:rect l="l" t="t" r="r" b="b"/>
              <a:pathLst>
                <a:path w="2118" h="2887" extrusionOk="0">
                  <a:moveTo>
                    <a:pt x="364" y="1918"/>
                  </a:moveTo>
                  <a:lnTo>
                    <a:pt x="358" y="1930"/>
                  </a:lnTo>
                  <a:cubicBezTo>
                    <a:pt x="361" y="1930"/>
                    <a:pt x="365" y="1930"/>
                    <a:pt x="368" y="1930"/>
                  </a:cubicBezTo>
                  <a:lnTo>
                    <a:pt x="368" y="1930"/>
                  </a:lnTo>
                  <a:cubicBezTo>
                    <a:pt x="367" y="1926"/>
                    <a:pt x="365" y="1922"/>
                    <a:pt x="364" y="1918"/>
                  </a:cubicBezTo>
                  <a:close/>
                  <a:moveTo>
                    <a:pt x="2118" y="0"/>
                  </a:moveTo>
                  <a:cubicBezTo>
                    <a:pt x="1983" y="135"/>
                    <a:pt x="1860" y="264"/>
                    <a:pt x="1719" y="381"/>
                  </a:cubicBezTo>
                  <a:cubicBezTo>
                    <a:pt x="1568" y="515"/>
                    <a:pt x="1400" y="631"/>
                    <a:pt x="1243" y="753"/>
                  </a:cubicBezTo>
                  <a:lnTo>
                    <a:pt x="1243" y="753"/>
                  </a:lnTo>
                  <a:cubicBezTo>
                    <a:pt x="1243" y="752"/>
                    <a:pt x="1244" y="752"/>
                    <a:pt x="1244" y="751"/>
                  </a:cubicBezTo>
                  <a:lnTo>
                    <a:pt x="1244" y="751"/>
                  </a:lnTo>
                  <a:lnTo>
                    <a:pt x="1238" y="757"/>
                  </a:lnTo>
                  <a:cubicBezTo>
                    <a:pt x="1240" y="756"/>
                    <a:pt x="1241" y="754"/>
                    <a:pt x="1243" y="753"/>
                  </a:cubicBezTo>
                  <a:lnTo>
                    <a:pt x="1243" y="753"/>
                  </a:lnTo>
                  <a:cubicBezTo>
                    <a:pt x="1098" y="1039"/>
                    <a:pt x="1067" y="1415"/>
                    <a:pt x="659" y="1489"/>
                  </a:cubicBezTo>
                  <a:lnTo>
                    <a:pt x="659" y="1489"/>
                  </a:lnTo>
                  <a:cubicBezTo>
                    <a:pt x="658" y="1487"/>
                    <a:pt x="658" y="1486"/>
                    <a:pt x="657" y="1484"/>
                  </a:cubicBezTo>
                  <a:lnTo>
                    <a:pt x="657" y="1484"/>
                  </a:lnTo>
                  <a:lnTo>
                    <a:pt x="651" y="1490"/>
                  </a:lnTo>
                  <a:cubicBezTo>
                    <a:pt x="654" y="1490"/>
                    <a:pt x="656" y="1489"/>
                    <a:pt x="659" y="1489"/>
                  </a:cubicBezTo>
                  <a:lnTo>
                    <a:pt x="659" y="1489"/>
                  </a:lnTo>
                  <a:cubicBezTo>
                    <a:pt x="743" y="1753"/>
                    <a:pt x="658" y="1915"/>
                    <a:pt x="368" y="1930"/>
                  </a:cubicBezTo>
                  <a:lnTo>
                    <a:pt x="368" y="1930"/>
                  </a:lnTo>
                  <a:cubicBezTo>
                    <a:pt x="496" y="2308"/>
                    <a:pt x="76" y="2455"/>
                    <a:pt x="0" y="2746"/>
                  </a:cubicBezTo>
                  <a:cubicBezTo>
                    <a:pt x="47" y="2798"/>
                    <a:pt x="94" y="2839"/>
                    <a:pt x="135" y="2886"/>
                  </a:cubicBezTo>
                  <a:cubicBezTo>
                    <a:pt x="317" y="2828"/>
                    <a:pt x="505" y="2775"/>
                    <a:pt x="687" y="2716"/>
                  </a:cubicBezTo>
                  <a:cubicBezTo>
                    <a:pt x="1162" y="2564"/>
                    <a:pt x="1637" y="2399"/>
                    <a:pt x="2118" y="2247"/>
                  </a:cubicBezTo>
                  <a:lnTo>
                    <a:pt x="211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23"/>
            <p:cNvSpPr/>
            <p:nvPr/>
          </p:nvSpPr>
          <p:spPr>
            <a:xfrm flipH="1">
              <a:off x="12942" y="1021624"/>
              <a:ext cx="169777" cy="86774"/>
            </a:xfrm>
            <a:custGeom>
              <a:avLst/>
              <a:gdLst/>
              <a:ahLst/>
              <a:cxnLst/>
              <a:rect l="l" t="t" r="r" b="b"/>
              <a:pathLst>
                <a:path w="4007" h="2048" extrusionOk="0">
                  <a:moveTo>
                    <a:pt x="862" y="590"/>
                  </a:moveTo>
                  <a:cubicBezTo>
                    <a:pt x="1402" y="590"/>
                    <a:pt x="1879" y="828"/>
                    <a:pt x="2347" y="1080"/>
                  </a:cubicBezTo>
                  <a:cubicBezTo>
                    <a:pt x="2280" y="1088"/>
                    <a:pt x="2214" y="1091"/>
                    <a:pt x="2150" y="1091"/>
                  </a:cubicBezTo>
                  <a:cubicBezTo>
                    <a:pt x="1590" y="1091"/>
                    <a:pt x="1107" y="816"/>
                    <a:pt x="587" y="610"/>
                  </a:cubicBezTo>
                  <a:cubicBezTo>
                    <a:pt x="680" y="596"/>
                    <a:pt x="772" y="590"/>
                    <a:pt x="862" y="590"/>
                  </a:cubicBezTo>
                  <a:close/>
                  <a:moveTo>
                    <a:pt x="29" y="0"/>
                  </a:moveTo>
                  <a:cubicBezTo>
                    <a:pt x="24" y="82"/>
                    <a:pt x="12" y="159"/>
                    <a:pt x="0" y="223"/>
                  </a:cubicBezTo>
                  <a:cubicBezTo>
                    <a:pt x="12" y="282"/>
                    <a:pt x="24" y="329"/>
                    <a:pt x="41" y="388"/>
                  </a:cubicBezTo>
                  <a:cubicBezTo>
                    <a:pt x="88" y="552"/>
                    <a:pt x="135" y="704"/>
                    <a:pt x="188" y="857"/>
                  </a:cubicBezTo>
                  <a:lnTo>
                    <a:pt x="3837" y="2048"/>
                  </a:lnTo>
                  <a:cubicBezTo>
                    <a:pt x="3890" y="1842"/>
                    <a:pt x="3948" y="1637"/>
                    <a:pt x="4007" y="1432"/>
                  </a:cubicBezTo>
                  <a:cubicBezTo>
                    <a:pt x="3532" y="1379"/>
                    <a:pt x="3051" y="1320"/>
                    <a:pt x="2575" y="1262"/>
                  </a:cubicBezTo>
                  <a:lnTo>
                    <a:pt x="2575" y="1168"/>
                  </a:lnTo>
                  <a:cubicBezTo>
                    <a:pt x="2693" y="1133"/>
                    <a:pt x="2810" y="1097"/>
                    <a:pt x="3103" y="998"/>
                  </a:cubicBezTo>
                  <a:cubicBezTo>
                    <a:pt x="1989" y="634"/>
                    <a:pt x="1009" y="317"/>
                    <a:pt x="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23"/>
            <p:cNvSpPr/>
            <p:nvPr/>
          </p:nvSpPr>
          <p:spPr>
            <a:xfrm flipH="1">
              <a:off x="13196" y="3572583"/>
              <a:ext cx="128508" cy="69911"/>
            </a:xfrm>
            <a:custGeom>
              <a:avLst/>
              <a:gdLst/>
              <a:ahLst/>
              <a:cxnLst/>
              <a:rect l="l" t="t" r="r" b="b"/>
              <a:pathLst>
                <a:path w="3033" h="1650" extrusionOk="0">
                  <a:moveTo>
                    <a:pt x="3015" y="1"/>
                  </a:moveTo>
                  <a:cubicBezTo>
                    <a:pt x="2042" y="189"/>
                    <a:pt x="1033" y="300"/>
                    <a:pt x="0" y="922"/>
                  </a:cubicBezTo>
                  <a:cubicBezTo>
                    <a:pt x="1173" y="992"/>
                    <a:pt x="2130" y="1215"/>
                    <a:pt x="3033" y="1649"/>
                  </a:cubicBezTo>
                  <a:cubicBezTo>
                    <a:pt x="3021" y="1098"/>
                    <a:pt x="3021" y="552"/>
                    <a:pt x="301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23"/>
            <p:cNvSpPr/>
            <p:nvPr/>
          </p:nvSpPr>
          <p:spPr>
            <a:xfrm flipH="1">
              <a:off x="10187" y="1878893"/>
              <a:ext cx="262270" cy="52751"/>
            </a:xfrm>
            <a:custGeom>
              <a:avLst/>
              <a:gdLst/>
              <a:ahLst/>
              <a:cxnLst/>
              <a:rect l="l" t="t" r="r" b="b"/>
              <a:pathLst>
                <a:path w="6190" h="1245" extrusionOk="0">
                  <a:moveTo>
                    <a:pt x="6189" y="1"/>
                  </a:moveTo>
                  <a:cubicBezTo>
                    <a:pt x="5984" y="77"/>
                    <a:pt x="5925" y="106"/>
                    <a:pt x="5861" y="124"/>
                  </a:cubicBezTo>
                  <a:cubicBezTo>
                    <a:pt x="5474" y="388"/>
                    <a:pt x="5098" y="699"/>
                    <a:pt x="4682" y="910"/>
                  </a:cubicBezTo>
                  <a:cubicBezTo>
                    <a:pt x="4552" y="977"/>
                    <a:pt x="4238" y="1004"/>
                    <a:pt x="3875" y="1004"/>
                  </a:cubicBezTo>
                  <a:cubicBezTo>
                    <a:pt x="3285" y="1004"/>
                    <a:pt x="2567" y="933"/>
                    <a:pt x="2306" y="846"/>
                  </a:cubicBezTo>
                  <a:lnTo>
                    <a:pt x="2306" y="846"/>
                  </a:lnTo>
                  <a:lnTo>
                    <a:pt x="2312" y="857"/>
                  </a:lnTo>
                  <a:cubicBezTo>
                    <a:pt x="1678" y="840"/>
                    <a:pt x="1039" y="810"/>
                    <a:pt x="411" y="787"/>
                  </a:cubicBezTo>
                  <a:cubicBezTo>
                    <a:pt x="270" y="851"/>
                    <a:pt x="141" y="910"/>
                    <a:pt x="0" y="975"/>
                  </a:cubicBezTo>
                  <a:cubicBezTo>
                    <a:pt x="78" y="977"/>
                    <a:pt x="156" y="978"/>
                    <a:pt x="234" y="978"/>
                  </a:cubicBezTo>
                  <a:cubicBezTo>
                    <a:pt x="308" y="978"/>
                    <a:pt x="381" y="977"/>
                    <a:pt x="455" y="977"/>
                  </a:cubicBezTo>
                  <a:cubicBezTo>
                    <a:pt x="665" y="977"/>
                    <a:pt x="875" y="982"/>
                    <a:pt x="1080" y="1016"/>
                  </a:cubicBezTo>
                  <a:cubicBezTo>
                    <a:pt x="1933" y="1153"/>
                    <a:pt x="2784" y="1245"/>
                    <a:pt x="3634" y="1245"/>
                  </a:cubicBezTo>
                  <a:cubicBezTo>
                    <a:pt x="4457" y="1245"/>
                    <a:pt x="5279" y="1159"/>
                    <a:pt x="6101" y="945"/>
                  </a:cubicBezTo>
                  <a:cubicBezTo>
                    <a:pt x="6160" y="617"/>
                    <a:pt x="5832" y="781"/>
                    <a:pt x="5720" y="652"/>
                  </a:cubicBezTo>
                  <a:cubicBezTo>
                    <a:pt x="5855" y="470"/>
                    <a:pt x="5984" y="288"/>
                    <a:pt x="618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23"/>
            <p:cNvSpPr/>
            <p:nvPr/>
          </p:nvSpPr>
          <p:spPr>
            <a:xfrm flipH="1">
              <a:off x="12687" y="1042513"/>
              <a:ext cx="266253" cy="79062"/>
            </a:xfrm>
            <a:custGeom>
              <a:avLst/>
              <a:gdLst/>
              <a:ahLst/>
              <a:cxnLst/>
              <a:rect l="l" t="t" r="r" b="b"/>
              <a:pathLst>
                <a:path w="6284" h="1866" extrusionOk="0">
                  <a:moveTo>
                    <a:pt x="271" y="0"/>
                  </a:moveTo>
                  <a:cubicBezTo>
                    <a:pt x="183" y="35"/>
                    <a:pt x="89" y="82"/>
                    <a:pt x="1" y="117"/>
                  </a:cubicBezTo>
                  <a:cubicBezTo>
                    <a:pt x="59" y="182"/>
                    <a:pt x="112" y="241"/>
                    <a:pt x="171" y="311"/>
                  </a:cubicBezTo>
                  <a:cubicBezTo>
                    <a:pt x="1233" y="528"/>
                    <a:pt x="2312" y="710"/>
                    <a:pt x="3368" y="974"/>
                  </a:cubicBezTo>
                  <a:cubicBezTo>
                    <a:pt x="4348" y="1226"/>
                    <a:pt x="5310" y="1561"/>
                    <a:pt x="6284" y="1866"/>
                  </a:cubicBezTo>
                  <a:cubicBezTo>
                    <a:pt x="6225" y="1760"/>
                    <a:pt x="6166" y="1666"/>
                    <a:pt x="6108" y="1561"/>
                  </a:cubicBezTo>
                  <a:lnTo>
                    <a:pt x="2459" y="376"/>
                  </a:lnTo>
                  <a:cubicBezTo>
                    <a:pt x="1725" y="252"/>
                    <a:pt x="998" y="123"/>
                    <a:pt x="27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7" name="Google Shape;11487;p23"/>
            <p:cNvSpPr/>
            <p:nvPr/>
          </p:nvSpPr>
          <p:spPr>
            <a:xfrm flipH="1">
              <a:off x="12687" y="2976313"/>
              <a:ext cx="131516" cy="48005"/>
            </a:xfrm>
            <a:custGeom>
              <a:avLst/>
              <a:gdLst/>
              <a:ahLst/>
              <a:cxnLst/>
              <a:rect l="l" t="t" r="r" b="b"/>
              <a:pathLst>
                <a:path w="3104" h="1133" extrusionOk="0">
                  <a:moveTo>
                    <a:pt x="3080" y="0"/>
                  </a:moveTo>
                  <a:lnTo>
                    <a:pt x="3080" y="0"/>
                  </a:lnTo>
                  <a:cubicBezTo>
                    <a:pt x="1948" y="30"/>
                    <a:pt x="904" y="340"/>
                    <a:pt x="0" y="1056"/>
                  </a:cubicBezTo>
                  <a:cubicBezTo>
                    <a:pt x="194" y="1080"/>
                    <a:pt x="382" y="1115"/>
                    <a:pt x="575" y="1115"/>
                  </a:cubicBezTo>
                  <a:cubicBezTo>
                    <a:pt x="1203" y="1132"/>
                    <a:pt x="1837" y="1132"/>
                    <a:pt x="2464" y="1132"/>
                  </a:cubicBezTo>
                  <a:cubicBezTo>
                    <a:pt x="2582" y="956"/>
                    <a:pt x="2658" y="739"/>
                    <a:pt x="2810" y="616"/>
                  </a:cubicBezTo>
                  <a:cubicBezTo>
                    <a:pt x="3033" y="446"/>
                    <a:pt x="3104" y="258"/>
                    <a:pt x="30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8" name="Google Shape;11488;p23"/>
            <p:cNvSpPr/>
            <p:nvPr/>
          </p:nvSpPr>
          <p:spPr>
            <a:xfrm flipH="1">
              <a:off x="4152980" y="4986167"/>
              <a:ext cx="54445" cy="184987"/>
            </a:xfrm>
            <a:custGeom>
              <a:avLst/>
              <a:gdLst/>
              <a:ahLst/>
              <a:cxnLst/>
              <a:rect l="l" t="t" r="r" b="b"/>
              <a:pathLst>
                <a:path w="1285" h="4366" extrusionOk="0">
                  <a:moveTo>
                    <a:pt x="1127" y="0"/>
                  </a:moveTo>
                  <a:cubicBezTo>
                    <a:pt x="921" y="1015"/>
                    <a:pt x="728" y="2065"/>
                    <a:pt x="475" y="3098"/>
                  </a:cubicBezTo>
                  <a:cubicBezTo>
                    <a:pt x="376" y="3532"/>
                    <a:pt x="159" y="3943"/>
                    <a:pt x="0" y="4365"/>
                  </a:cubicBezTo>
                  <a:lnTo>
                    <a:pt x="417" y="4189"/>
                  </a:lnTo>
                  <a:cubicBezTo>
                    <a:pt x="446" y="4095"/>
                    <a:pt x="475" y="4001"/>
                    <a:pt x="493" y="3919"/>
                  </a:cubicBezTo>
                  <a:cubicBezTo>
                    <a:pt x="827" y="2746"/>
                    <a:pt x="1285" y="1602"/>
                    <a:pt x="1203" y="352"/>
                  </a:cubicBezTo>
                  <a:cubicBezTo>
                    <a:pt x="1197" y="206"/>
                    <a:pt x="1144" y="71"/>
                    <a:pt x="112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11489;p23"/>
            <p:cNvSpPr/>
            <p:nvPr/>
          </p:nvSpPr>
          <p:spPr>
            <a:xfrm flipH="1">
              <a:off x="4257125" y="5052772"/>
              <a:ext cx="49742" cy="117873"/>
            </a:xfrm>
            <a:custGeom>
              <a:avLst/>
              <a:gdLst/>
              <a:ahLst/>
              <a:cxnLst/>
              <a:rect l="l" t="t" r="r" b="b"/>
              <a:pathLst>
                <a:path w="1174" h="2782" extrusionOk="0">
                  <a:moveTo>
                    <a:pt x="1174" y="1"/>
                  </a:moveTo>
                  <a:lnTo>
                    <a:pt x="1174" y="1"/>
                  </a:lnTo>
                  <a:cubicBezTo>
                    <a:pt x="1109" y="30"/>
                    <a:pt x="1004" y="42"/>
                    <a:pt x="992" y="89"/>
                  </a:cubicBezTo>
                  <a:cubicBezTo>
                    <a:pt x="652" y="975"/>
                    <a:pt x="329" y="1878"/>
                    <a:pt x="1" y="2770"/>
                  </a:cubicBezTo>
                  <a:cubicBezTo>
                    <a:pt x="94" y="2781"/>
                    <a:pt x="182" y="2781"/>
                    <a:pt x="265" y="2781"/>
                  </a:cubicBezTo>
                  <a:cubicBezTo>
                    <a:pt x="464" y="2224"/>
                    <a:pt x="669" y="1655"/>
                    <a:pt x="851" y="1092"/>
                  </a:cubicBezTo>
                  <a:cubicBezTo>
                    <a:pt x="969" y="734"/>
                    <a:pt x="1062" y="364"/>
                    <a:pt x="117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11490;p23"/>
            <p:cNvSpPr/>
            <p:nvPr/>
          </p:nvSpPr>
          <p:spPr>
            <a:xfrm flipH="1">
              <a:off x="14171" y="4948881"/>
              <a:ext cx="33345" cy="85545"/>
            </a:xfrm>
            <a:custGeom>
              <a:avLst/>
              <a:gdLst/>
              <a:ahLst/>
              <a:cxnLst/>
              <a:rect l="l" t="t" r="r" b="b"/>
              <a:pathLst>
                <a:path w="787" h="2019" extrusionOk="0">
                  <a:moveTo>
                    <a:pt x="757" y="0"/>
                  </a:moveTo>
                  <a:cubicBezTo>
                    <a:pt x="564" y="699"/>
                    <a:pt x="487" y="1432"/>
                    <a:pt x="0" y="2019"/>
                  </a:cubicBezTo>
                  <a:cubicBezTo>
                    <a:pt x="264" y="1995"/>
                    <a:pt x="523" y="1983"/>
                    <a:pt x="787" y="1960"/>
                  </a:cubicBezTo>
                  <a:cubicBezTo>
                    <a:pt x="769" y="1309"/>
                    <a:pt x="763" y="652"/>
                    <a:pt x="75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11491;p23"/>
            <p:cNvSpPr/>
            <p:nvPr/>
          </p:nvSpPr>
          <p:spPr>
            <a:xfrm flipH="1">
              <a:off x="12942" y="895108"/>
              <a:ext cx="61691" cy="81816"/>
            </a:xfrm>
            <a:custGeom>
              <a:avLst/>
              <a:gdLst/>
              <a:ahLst/>
              <a:cxnLst/>
              <a:rect l="l" t="t" r="r" b="b"/>
              <a:pathLst>
                <a:path w="1456" h="1931" extrusionOk="0">
                  <a:moveTo>
                    <a:pt x="77" y="0"/>
                  </a:moveTo>
                  <a:lnTo>
                    <a:pt x="1" y="12"/>
                  </a:lnTo>
                  <a:cubicBezTo>
                    <a:pt x="259" y="816"/>
                    <a:pt x="811" y="1414"/>
                    <a:pt x="1450" y="1930"/>
                  </a:cubicBezTo>
                  <a:cubicBezTo>
                    <a:pt x="1450" y="1737"/>
                    <a:pt x="1450" y="1531"/>
                    <a:pt x="1456" y="1320"/>
                  </a:cubicBezTo>
                  <a:cubicBezTo>
                    <a:pt x="1028" y="1086"/>
                    <a:pt x="752" y="734"/>
                    <a:pt x="582" y="288"/>
                  </a:cubicBezTo>
                  <a:lnTo>
                    <a:pt x="582" y="288"/>
                  </a:lnTo>
                  <a:lnTo>
                    <a:pt x="588" y="305"/>
                  </a:lnTo>
                  <a:cubicBezTo>
                    <a:pt x="441" y="212"/>
                    <a:pt x="288" y="106"/>
                    <a:pt x="142" y="12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2" name="Google Shape;11492;p23"/>
            <p:cNvSpPr/>
            <p:nvPr/>
          </p:nvSpPr>
          <p:spPr>
            <a:xfrm flipH="1">
              <a:off x="11883" y="1777629"/>
              <a:ext cx="55293" cy="81689"/>
            </a:xfrm>
            <a:custGeom>
              <a:avLst/>
              <a:gdLst/>
              <a:ahLst/>
              <a:cxnLst/>
              <a:rect l="l" t="t" r="r" b="b"/>
              <a:pathLst>
                <a:path w="1305" h="1928" extrusionOk="0">
                  <a:moveTo>
                    <a:pt x="1230" y="0"/>
                  </a:moveTo>
                  <a:cubicBezTo>
                    <a:pt x="1200" y="0"/>
                    <a:pt x="1159" y="19"/>
                    <a:pt x="1104" y="68"/>
                  </a:cubicBezTo>
                  <a:cubicBezTo>
                    <a:pt x="734" y="654"/>
                    <a:pt x="371" y="1247"/>
                    <a:pt x="1" y="1833"/>
                  </a:cubicBezTo>
                  <a:cubicBezTo>
                    <a:pt x="42" y="1863"/>
                    <a:pt x="77" y="1892"/>
                    <a:pt x="112" y="1927"/>
                  </a:cubicBezTo>
                  <a:cubicBezTo>
                    <a:pt x="189" y="1886"/>
                    <a:pt x="253" y="1851"/>
                    <a:pt x="324" y="1804"/>
                  </a:cubicBezTo>
                  <a:cubicBezTo>
                    <a:pt x="482" y="1593"/>
                    <a:pt x="646" y="1382"/>
                    <a:pt x="787" y="1147"/>
                  </a:cubicBezTo>
                  <a:cubicBezTo>
                    <a:pt x="963" y="830"/>
                    <a:pt x="1133" y="508"/>
                    <a:pt x="1280" y="179"/>
                  </a:cubicBezTo>
                  <a:cubicBezTo>
                    <a:pt x="1305" y="109"/>
                    <a:pt x="1300" y="0"/>
                    <a:pt x="123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3" name="Google Shape;11493;p23"/>
            <p:cNvSpPr/>
            <p:nvPr/>
          </p:nvSpPr>
          <p:spPr>
            <a:xfrm flipH="1">
              <a:off x="13196" y="907268"/>
              <a:ext cx="37074" cy="44065"/>
            </a:xfrm>
            <a:custGeom>
              <a:avLst/>
              <a:gdLst/>
              <a:ahLst/>
              <a:cxnLst/>
              <a:rect l="l" t="t" r="r" b="b"/>
              <a:pathLst>
                <a:path w="875" h="1040" extrusionOk="0">
                  <a:moveTo>
                    <a:pt x="1" y="1"/>
                  </a:moveTo>
                  <a:lnTo>
                    <a:pt x="1" y="1"/>
                  </a:lnTo>
                  <a:cubicBezTo>
                    <a:pt x="177" y="453"/>
                    <a:pt x="447" y="804"/>
                    <a:pt x="875" y="1039"/>
                  </a:cubicBezTo>
                  <a:cubicBezTo>
                    <a:pt x="857" y="928"/>
                    <a:pt x="852" y="816"/>
                    <a:pt x="834" y="699"/>
                  </a:cubicBezTo>
                  <a:cubicBezTo>
                    <a:pt x="558" y="464"/>
                    <a:pt x="277" y="235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11494;p23"/>
            <p:cNvSpPr/>
            <p:nvPr/>
          </p:nvSpPr>
          <p:spPr>
            <a:xfrm flipH="1">
              <a:off x="4052055" y="5188906"/>
              <a:ext cx="43514" cy="14279"/>
            </a:xfrm>
            <a:custGeom>
              <a:avLst/>
              <a:gdLst/>
              <a:ahLst/>
              <a:cxnLst/>
              <a:rect l="l" t="t" r="r" b="b"/>
              <a:pathLst>
                <a:path w="1027" h="337" extrusionOk="0">
                  <a:moveTo>
                    <a:pt x="517" y="0"/>
                  </a:moveTo>
                  <a:cubicBezTo>
                    <a:pt x="345" y="0"/>
                    <a:pt x="174" y="58"/>
                    <a:pt x="0" y="167"/>
                  </a:cubicBezTo>
                  <a:cubicBezTo>
                    <a:pt x="167" y="281"/>
                    <a:pt x="337" y="337"/>
                    <a:pt x="509" y="337"/>
                  </a:cubicBezTo>
                  <a:cubicBezTo>
                    <a:pt x="681" y="337"/>
                    <a:pt x="854" y="281"/>
                    <a:pt x="1027" y="173"/>
                  </a:cubicBezTo>
                  <a:cubicBezTo>
                    <a:pt x="855" y="56"/>
                    <a:pt x="686" y="0"/>
                    <a:pt x="5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5" name="Google Shape;11495;p23"/>
            <p:cNvSpPr/>
            <p:nvPr/>
          </p:nvSpPr>
          <p:spPr>
            <a:xfrm flipH="1">
              <a:off x="12942" y="1162292"/>
              <a:ext cx="30083" cy="19702"/>
            </a:xfrm>
            <a:custGeom>
              <a:avLst/>
              <a:gdLst/>
              <a:ahLst/>
              <a:cxnLst/>
              <a:rect l="l" t="t" r="r" b="b"/>
              <a:pathLst>
                <a:path w="710" h="465" extrusionOk="0">
                  <a:moveTo>
                    <a:pt x="557" y="1"/>
                  </a:moveTo>
                  <a:lnTo>
                    <a:pt x="0" y="388"/>
                  </a:lnTo>
                  <a:cubicBezTo>
                    <a:pt x="358" y="429"/>
                    <a:pt x="534" y="447"/>
                    <a:pt x="710" y="464"/>
                  </a:cubicBezTo>
                  <a:cubicBezTo>
                    <a:pt x="657" y="312"/>
                    <a:pt x="604" y="165"/>
                    <a:pt x="55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6" name="Google Shape;11496;p23"/>
            <p:cNvSpPr/>
            <p:nvPr/>
          </p:nvSpPr>
          <p:spPr>
            <a:xfrm flipH="1">
              <a:off x="4274751" y="5170094"/>
              <a:ext cx="32625" cy="13219"/>
            </a:xfrm>
            <a:custGeom>
              <a:avLst/>
              <a:gdLst/>
              <a:ahLst/>
              <a:cxnLst/>
              <a:rect l="l" t="t" r="r" b="b"/>
              <a:pathLst>
                <a:path w="770" h="312" extrusionOk="0">
                  <a:moveTo>
                    <a:pt x="13" y="1"/>
                  </a:moveTo>
                  <a:cubicBezTo>
                    <a:pt x="13" y="59"/>
                    <a:pt x="13" y="112"/>
                    <a:pt x="1" y="171"/>
                  </a:cubicBezTo>
                  <a:cubicBezTo>
                    <a:pt x="109" y="262"/>
                    <a:pt x="215" y="312"/>
                    <a:pt x="333" y="312"/>
                  </a:cubicBezTo>
                  <a:cubicBezTo>
                    <a:pt x="458" y="312"/>
                    <a:pt x="597" y="256"/>
                    <a:pt x="769" y="136"/>
                  </a:cubicBezTo>
                  <a:cubicBezTo>
                    <a:pt x="535" y="77"/>
                    <a:pt x="406" y="48"/>
                    <a:pt x="282" y="18"/>
                  </a:cubicBezTo>
                  <a:cubicBezTo>
                    <a:pt x="189" y="12"/>
                    <a:pt x="101" y="12"/>
                    <a:pt x="1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7" name="Google Shape;11497;p23"/>
            <p:cNvSpPr/>
            <p:nvPr/>
          </p:nvSpPr>
          <p:spPr>
            <a:xfrm flipH="1">
              <a:off x="4151455" y="5183228"/>
              <a:ext cx="31142" cy="13092"/>
            </a:xfrm>
            <a:custGeom>
              <a:avLst/>
              <a:gdLst/>
              <a:ahLst/>
              <a:cxnLst/>
              <a:rect l="l" t="t" r="r" b="b"/>
              <a:pathLst>
                <a:path w="735" h="309" extrusionOk="0">
                  <a:moveTo>
                    <a:pt x="367" y="0"/>
                  </a:moveTo>
                  <a:cubicBezTo>
                    <a:pt x="244" y="0"/>
                    <a:pt x="121" y="51"/>
                    <a:pt x="1" y="154"/>
                  </a:cubicBezTo>
                  <a:cubicBezTo>
                    <a:pt x="121" y="257"/>
                    <a:pt x="241" y="308"/>
                    <a:pt x="363" y="308"/>
                  </a:cubicBezTo>
                  <a:cubicBezTo>
                    <a:pt x="485" y="308"/>
                    <a:pt x="608" y="257"/>
                    <a:pt x="734" y="154"/>
                  </a:cubicBezTo>
                  <a:cubicBezTo>
                    <a:pt x="614" y="51"/>
                    <a:pt x="491" y="0"/>
                    <a:pt x="36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8" name="Google Shape;11498;p23"/>
            <p:cNvSpPr/>
            <p:nvPr/>
          </p:nvSpPr>
          <p:spPr>
            <a:xfrm flipH="1">
              <a:off x="4226026" y="5177551"/>
              <a:ext cx="12753" cy="11991"/>
            </a:xfrm>
            <a:custGeom>
              <a:avLst/>
              <a:gdLst/>
              <a:ahLst/>
              <a:cxnLst/>
              <a:rect l="l" t="t" r="r" b="b"/>
              <a:pathLst>
                <a:path w="301" h="283" extrusionOk="0">
                  <a:moveTo>
                    <a:pt x="1" y="1"/>
                  </a:moveTo>
                  <a:cubicBezTo>
                    <a:pt x="101" y="100"/>
                    <a:pt x="195" y="194"/>
                    <a:pt x="300" y="282"/>
                  </a:cubicBezTo>
                  <a:cubicBezTo>
                    <a:pt x="195" y="188"/>
                    <a:pt x="101" y="89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9" name="Google Shape;11499;p23"/>
            <p:cNvSpPr/>
            <p:nvPr/>
          </p:nvSpPr>
          <p:spPr>
            <a:xfrm flipH="1">
              <a:off x="4580237" y="4400319"/>
              <a:ext cx="41057" cy="112111"/>
            </a:xfrm>
            <a:custGeom>
              <a:avLst/>
              <a:gdLst/>
              <a:ahLst/>
              <a:cxnLst/>
              <a:rect l="l" t="t" r="r" b="b"/>
              <a:pathLst>
                <a:path w="969" h="2646" extrusionOk="0">
                  <a:moveTo>
                    <a:pt x="968" y="0"/>
                  </a:moveTo>
                  <a:lnTo>
                    <a:pt x="834" y="41"/>
                  </a:lnTo>
                  <a:cubicBezTo>
                    <a:pt x="558" y="886"/>
                    <a:pt x="276" y="1737"/>
                    <a:pt x="0" y="2587"/>
                  </a:cubicBezTo>
                  <a:cubicBezTo>
                    <a:pt x="24" y="2611"/>
                    <a:pt x="47" y="2623"/>
                    <a:pt x="77" y="2646"/>
                  </a:cubicBezTo>
                  <a:cubicBezTo>
                    <a:pt x="206" y="2447"/>
                    <a:pt x="370" y="2265"/>
                    <a:pt x="440" y="2053"/>
                  </a:cubicBezTo>
                  <a:cubicBezTo>
                    <a:pt x="640" y="1379"/>
                    <a:pt x="798" y="687"/>
                    <a:pt x="96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0" name="Google Shape;11500;p23"/>
            <p:cNvSpPr/>
            <p:nvPr/>
          </p:nvSpPr>
          <p:spPr>
            <a:xfrm flipH="1">
              <a:off x="3103771" y="3755790"/>
              <a:ext cx="1185216" cy="1413378"/>
            </a:xfrm>
            <a:custGeom>
              <a:avLst/>
              <a:gdLst/>
              <a:ahLst/>
              <a:cxnLst/>
              <a:rect l="l" t="t" r="r" b="b"/>
              <a:pathLst>
                <a:path w="27973" h="33358" extrusionOk="0">
                  <a:moveTo>
                    <a:pt x="11117" y="2565"/>
                  </a:moveTo>
                  <a:lnTo>
                    <a:pt x="11141" y="2605"/>
                  </a:lnTo>
                  <a:lnTo>
                    <a:pt x="11153" y="2588"/>
                  </a:lnTo>
                  <a:cubicBezTo>
                    <a:pt x="11141" y="2580"/>
                    <a:pt x="11129" y="2572"/>
                    <a:pt x="11117" y="2565"/>
                  </a:cubicBezTo>
                  <a:close/>
                  <a:moveTo>
                    <a:pt x="9393" y="2042"/>
                  </a:moveTo>
                  <a:lnTo>
                    <a:pt x="9393" y="3186"/>
                  </a:lnTo>
                  <a:cubicBezTo>
                    <a:pt x="9000" y="2875"/>
                    <a:pt x="9000" y="2875"/>
                    <a:pt x="9393" y="2042"/>
                  </a:cubicBezTo>
                  <a:close/>
                  <a:moveTo>
                    <a:pt x="8953" y="3344"/>
                  </a:moveTo>
                  <a:cubicBezTo>
                    <a:pt x="9698" y="3667"/>
                    <a:pt x="9757" y="4394"/>
                    <a:pt x="10232" y="4922"/>
                  </a:cubicBezTo>
                  <a:cubicBezTo>
                    <a:pt x="9405" y="4852"/>
                    <a:pt x="8994" y="4312"/>
                    <a:pt x="8953" y="3344"/>
                  </a:cubicBezTo>
                  <a:close/>
                  <a:moveTo>
                    <a:pt x="976" y="5205"/>
                  </a:moveTo>
                  <a:cubicBezTo>
                    <a:pt x="975" y="5210"/>
                    <a:pt x="975" y="5216"/>
                    <a:pt x="975" y="5222"/>
                  </a:cubicBezTo>
                  <a:lnTo>
                    <a:pt x="987" y="5210"/>
                  </a:lnTo>
                  <a:cubicBezTo>
                    <a:pt x="983" y="5208"/>
                    <a:pt x="979" y="5206"/>
                    <a:pt x="976" y="5205"/>
                  </a:cubicBezTo>
                  <a:close/>
                  <a:moveTo>
                    <a:pt x="27421" y="4054"/>
                  </a:moveTo>
                  <a:lnTo>
                    <a:pt x="27421" y="4054"/>
                  </a:lnTo>
                  <a:cubicBezTo>
                    <a:pt x="27728" y="4055"/>
                    <a:pt x="27901" y="4139"/>
                    <a:pt x="27826" y="4524"/>
                  </a:cubicBezTo>
                  <a:cubicBezTo>
                    <a:pt x="27738" y="4975"/>
                    <a:pt x="27720" y="5433"/>
                    <a:pt x="27691" y="5890"/>
                  </a:cubicBezTo>
                  <a:cubicBezTo>
                    <a:pt x="27650" y="6512"/>
                    <a:pt x="27521" y="6659"/>
                    <a:pt x="26922" y="6688"/>
                  </a:cubicBezTo>
                  <a:cubicBezTo>
                    <a:pt x="26865" y="6690"/>
                    <a:pt x="26809" y="6691"/>
                    <a:pt x="26752" y="6691"/>
                  </a:cubicBezTo>
                  <a:cubicBezTo>
                    <a:pt x="26637" y="6691"/>
                    <a:pt x="26521" y="6688"/>
                    <a:pt x="26400" y="6688"/>
                  </a:cubicBezTo>
                  <a:lnTo>
                    <a:pt x="26400" y="6413"/>
                  </a:lnTo>
                  <a:cubicBezTo>
                    <a:pt x="26336" y="6395"/>
                    <a:pt x="26271" y="6383"/>
                    <a:pt x="26154" y="6354"/>
                  </a:cubicBezTo>
                  <a:cubicBezTo>
                    <a:pt x="26218" y="5685"/>
                    <a:pt x="26365" y="5069"/>
                    <a:pt x="27063" y="4729"/>
                  </a:cubicBezTo>
                  <a:cubicBezTo>
                    <a:pt x="27110" y="4682"/>
                    <a:pt x="27163" y="4635"/>
                    <a:pt x="27216" y="4582"/>
                  </a:cubicBezTo>
                  <a:lnTo>
                    <a:pt x="27216" y="4582"/>
                  </a:lnTo>
                  <a:lnTo>
                    <a:pt x="27169" y="4829"/>
                  </a:lnTo>
                  <a:cubicBezTo>
                    <a:pt x="27010" y="5257"/>
                    <a:pt x="26858" y="5691"/>
                    <a:pt x="26693" y="6125"/>
                  </a:cubicBezTo>
                  <a:cubicBezTo>
                    <a:pt x="26981" y="5638"/>
                    <a:pt x="27304" y="5163"/>
                    <a:pt x="27544" y="4653"/>
                  </a:cubicBezTo>
                  <a:cubicBezTo>
                    <a:pt x="27620" y="4512"/>
                    <a:pt x="27474" y="4260"/>
                    <a:pt x="27421" y="4054"/>
                  </a:cubicBezTo>
                  <a:close/>
                  <a:moveTo>
                    <a:pt x="9604" y="5157"/>
                  </a:moveTo>
                  <a:lnTo>
                    <a:pt x="9604" y="5157"/>
                  </a:lnTo>
                  <a:cubicBezTo>
                    <a:pt x="10566" y="5339"/>
                    <a:pt x="10619" y="5380"/>
                    <a:pt x="11229" y="6354"/>
                  </a:cubicBezTo>
                  <a:cubicBezTo>
                    <a:pt x="11118" y="6377"/>
                    <a:pt x="11006" y="6389"/>
                    <a:pt x="10766" y="6418"/>
                  </a:cubicBezTo>
                  <a:cubicBezTo>
                    <a:pt x="11112" y="6653"/>
                    <a:pt x="11435" y="6788"/>
                    <a:pt x="11628" y="7023"/>
                  </a:cubicBezTo>
                  <a:cubicBezTo>
                    <a:pt x="11822" y="7269"/>
                    <a:pt x="11898" y="7621"/>
                    <a:pt x="12051" y="7973"/>
                  </a:cubicBezTo>
                  <a:cubicBezTo>
                    <a:pt x="11895" y="7994"/>
                    <a:pt x="11809" y="8021"/>
                    <a:pt x="11728" y="8021"/>
                  </a:cubicBezTo>
                  <a:cubicBezTo>
                    <a:pt x="11720" y="8021"/>
                    <a:pt x="11712" y="8020"/>
                    <a:pt x="11705" y="8020"/>
                  </a:cubicBezTo>
                  <a:cubicBezTo>
                    <a:pt x="9798" y="7908"/>
                    <a:pt x="10132" y="7903"/>
                    <a:pt x="9751" y="6325"/>
                  </a:cubicBezTo>
                  <a:lnTo>
                    <a:pt x="9751" y="6325"/>
                  </a:lnTo>
                  <a:cubicBezTo>
                    <a:pt x="10027" y="6366"/>
                    <a:pt x="10297" y="6407"/>
                    <a:pt x="10572" y="6442"/>
                  </a:cubicBezTo>
                  <a:cubicBezTo>
                    <a:pt x="10578" y="6413"/>
                    <a:pt x="10590" y="6377"/>
                    <a:pt x="10602" y="6336"/>
                  </a:cubicBezTo>
                  <a:cubicBezTo>
                    <a:pt x="10531" y="6307"/>
                    <a:pt x="10467" y="6266"/>
                    <a:pt x="10396" y="6242"/>
                  </a:cubicBezTo>
                  <a:cubicBezTo>
                    <a:pt x="9575" y="6025"/>
                    <a:pt x="9575" y="6031"/>
                    <a:pt x="9604" y="5157"/>
                  </a:cubicBezTo>
                  <a:close/>
                  <a:moveTo>
                    <a:pt x="646" y="6946"/>
                  </a:moveTo>
                  <a:cubicBezTo>
                    <a:pt x="1016" y="7287"/>
                    <a:pt x="1110" y="7644"/>
                    <a:pt x="1256" y="7967"/>
                  </a:cubicBezTo>
                  <a:lnTo>
                    <a:pt x="1256" y="8143"/>
                  </a:lnTo>
                  <a:cubicBezTo>
                    <a:pt x="1221" y="8120"/>
                    <a:pt x="1174" y="8108"/>
                    <a:pt x="1139" y="8084"/>
                  </a:cubicBezTo>
                  <a:cubicBezTo>
                    <a:pt x="963" y="8008"/>
                    <a:pt x="793" y="7944"/>
                    <a:pt x="582" y="7867"/>
                  </a:cubicBezTo>
                  <a:cubicBezTo>
                    <a:pt x="605" y="7586"/>
                    <a:pt x="617" y="7328"/>
                    <a:pt x="646" y="6946"/>
                  </a:cubicBezTo>
                  <a:close/>
                  <a:moveTo>
                    <a:pt x="20551" y="6594"/>
                  </a:moveTo>
                  <a:lnTo>
                    <a:pt x="20551" y="6594"/>
                  </a:lnTo>
                  <a:cubicBezTo>
                    <a:pt x="20394" y="7416"/>
                    <a:pt x="19953" y="7914"/>
                    <a:pt x="19630" y="8473"/>
                  </a:cubicBezTo>
                  <a:lnTo>
                    <a:pt x="19630" y="8473"/>
                  </a:lnTo>
                  <a:lnTo>
                    <a:pt x="19243" y="8513"/>
                  </a:lnTo>
                  <a:cubicBezTo>
                    <a:pt x="19208" y="8530"/>
                    <a:pt x="19161" y="8536"/>
                    <a:pt x="19126" y="8554"/>
                  </a:cubicBezTo>
                  <a:cubicBezTo>
                    <a:pt x="19149" y="8524"/>
                    <a:pt x="19161" y="8495"/>
                    <a:pt x="19184" y="8466"/>
                  </a:cubicBezTo>
                  <a:cubicBezTo>
                    <a:pt x="19419" y="7750"/>
                    <a:pt x="19759" y="7105"/>
                    <a:pt x="20551" y="6594"/>
                  </a:cubicBezTo>
                  <a:close/>
                  <a:moveTo>
                    <a:pt x="20553" y="8343"/>
                  </a:moveTo>
                  <a:cubicBezTo>
                    <a:pt x="21261" y="8343"/>
                    <a:pt x="21939" y="8572"/>
                    <a:pt x="22616" y="8847"/>
                  </a:cubicBezTo>
                  <a:cubicBezTo>
                    <a:pt x="22617" y="8847"/>
                    <a:pt x="22618" y="8848"/>
                    <a:pt x="22620" y="8848"/>
                  </a:cubicBezTo>
                  <a:cubicBezTo>
                    <a:pt x="22636" y="8848"/>
                    <a:pt x="22662" y="8825"/>
                    <a:pt x="22687" y="8801"/>
                  </a:cubicBezTo>
                  <a:lnTo>
                    <a:pt x="22687" y="8801"/>
                  </a:lnTo>
                  <a:cubicBezTo>
                    <a:pt x="22666" y="8866"/>
                    <a:pt x="22649" y="8933"/>
                    <a:pt x="22604" y="8964"/>
                  </a:cubicBezTo>
                  <a:cubicBezTo>
                    <a:pt x="22388" y="9093"/>
                    <a:pt x="22024" y="9151"/>
                    <a:pt x="21621" y="9151"/>
                  </a:cubicBezTo>
                  <a:cubicBezTo>
                    <a:pt x="20886" y="9151"/>
                    <a:pt x="20020" y="8958"/>
                    <a:pt x="19683" y="8648"/>
                  </a:cubicBezTo>
                  <a:cubicBezTo>
                    <a:pt x="19649" y="8619"/>
                    <a:pt x="19653" y="8536"/>
                    <a:pt x="19643" y="8478"/>
                  </a:cubicBezTo>
                  <a:lnTo>
                    <a:pt x="19643" y="8478"/>
                  </a:lnTo>
                  <a:cubicBezTo>
                    <a:pt x="19953" y="8383"/>
                    <a:pt x="20256" y="8343"/>
                    <a:pt x="20553" y="8343"/>
                  </a:cubicBezTo>
                  <a:close/>
                  <a:moveTo>
                    <a:pt x="11366" y="8202"/>
                  </a:moveTo>
                  <a:cubicBezTo>
                    <a:pt x="12007" y="8202"/>
                    <a:pt x="12275" y="8507"/>
                    <a:pt x="12630" y="9347"/>
                  </a:cubicBezTo>
                  <a:lnTo>
                    <a:pt x="12630" y="9347"/>
                  </a:lnTo>
                  <a:cubicBezTo>
                    <a:pt x="12548" y="9359"/>
                    <a:pt x="12469" y="9365"/>
                    <a:pt x="12394" y="9365"/>
                  </a:cubicBezTo>
                  <a:cubicBezTo>
                    <a:pt x="11618" y="9365"/>
                    <a:pt x="11179" y="8738"/>
                    <a:pt x="10613" y="8290"/>
                  </a:cubicBezTo>
                  <a:cubicBezTo>
                    <a:pt x="10913" y="8234"/>
                    <a:pt x="11159" y="8202"/>
                    <a:pt x="11366" y="8202"/>
                  </a:cubicBezTo>
                  <a:close/>
                  <a:moveTo>
                    <a:pt x="2295" y="6600"/>
                  </a:moveTo>
                  <a:lnTo>
                    <a:pt x="2295" y="6600"/>
                  </a:lnTo>
                  <a:cubicBezTo>
                    <a:pt x="2876" y="6852"/>
                    <a:pt x="3151" y="7375"/>
                    <a:pt x="3052" y="7973"/>
                  </a:cubicBezTo>
                  <a:cubicBezTo>
                    <a:pt x="2981" y="8436"/>
                    <a:pt x="2934" y="8906"/>
                    <a:pt x="2870" y="9416"/>
                  </a:cubicBezTo>
                  <a:cubicBezTo>
                    <a:pt x="1902" y="8712"/>
                    <a:pt x="1720" y="7862"/>
                    <a:pt x="2295" y="6600"/>
                  </a:cubicBezTo>
                  <a:close/>
                  <a:moveTo>
                    <a:pt x="18422" y="8800"/>
                  </a:moveTo>
                  <a:lnTo>
                    <a:pt x="18422" y="8800"/>
                  </a:lnTo>
                  <a:cubicBezTo>
                    <a:pt x="18302" y="8993"/>
                    <a:pt x="18183" y="9170"/>
                    <a:pt x="18069" y="9352"/>
                  </a:cubicBezTo>
                  <a:lnTo>
                    <a:pt x="18069" y="9352"/>
                  </a:lnTo>
                  <a:cubicBezTo>
                    <a:pt x="17934" y="9381"/>
                    <a:pt x="17794" y="9404"/>
                    <a:pt x="17653" y="9434"/>
                  </a:cubicBezTo>
                  <a:cubicBezTo>
                    <a:pt x="17682" y="8947"/>
                    <a:pt x="17759" y="8882"/>
                    <a:pt x="18422" y="8800"/>
                  </a:cubicBezTo>
                  <a:close/>
                  <a:moveTo>
                    <a:pt x="12637" y="9357"/>
                  </a:moveTo>
                  <a:lnTo>
                    <a:pt x="12637" y="9357"/>
                  </a:lnTo>
                  <a:cubicBezTo>
                    <a:pt x="12660" y="9380"/>
                    <a:pt x="12686" y="9407"/>
                    <a:pt x="12702" y="9434"/>
                  </a:cubicBezTo>
                  <a:cubicBezTo>
                    <a:pt x="12684" y="9440"/>
                    <a:pt x="12661" y="9440"/>
                    <a:pt x="12637" y="9440"/>
                  </a:cubicBezTo>
                  <a:lnTo>
                    <a:pt x="12637" y="9357"/>
                  </a:lnTo>
                  <a:close/>
                  <a:moveTo>
                    <a:pt x="13343" y="6432"/>
                  </a:moveTo>
                  <a:lnTo>
                    <a:pt x="13343" y="6432"/>
                  </a:lnTo>
                  <a:cubicBezTo>
                    <a:pt x="13373" y="6944"/>
                    <a:pt x="13435" y="7461"/>
                    <a:pt x="13423" y="7973"/>
                  </a:cubicBezTo>
                  <a:cubicBezTo>
                    <a:pt x="13412" y="8495"/>
                    <a:pt x="13318" y="9005"/>
                    <a:pt x="13259" y="9528"/>
                  </a:cubicBezTo>
                  <a:cubicBezTo>
                    <a:pt x="13206" y="9539"/>
                    <a:pt x="13148" y="9557"/>
                    <a:pt x="13101" y="9569"/>
                  </a:cubicBezTo>
                  <a:cubicBezTo>
                    <a:pt x="12925" y="9228"/>
                    <a:pt x="12620" y="8882"/>
                    <a:pt x="12614" y="8530"/>
                  </a:cubicBezTo>
                  <a:cubicBezTo>
                    <a:pt x="12608" y="8084"/>
                    <a:pt x="12813" y="7621"/>
                    <a:pt x="12966" y="7181"/>
                  </a:cubicBezTo>
                  <a:cubicBezTo>
                    <a:pt x="13057" y="6918"/>
                    <a:pt x="13216" y="6677"/>
                    <a:pt x="13343" y="6432"/>
                  </a:cubicBezTo>
                  <a:close/>
                  <a:moveTo>
                    <a:pt x="19434" y="8971"/>
                  </a:moveTo>
                  <a:cubicBezTo>
                    <a:pt x="19597" y="8971"/>
                    <a:pt x="19766" y="8995"/>
                    <a:pt x="19941" y="9052"/>
                  </a:cubicBezTo>
                  <a:cubicBezTo>
                    <a:pt x="20029" y="9082"/>
                    <a:pt x="20117" y="9117"/>
                    <a:pt x="20199" y="9170"/>
                  </a:cubicBezTo>
                  <a:cubicBezTo>
                    <a:pt x="20234" y="9193"/>
                    <a:pt x="20252" y="9252"/>
                    <a:pt x="20287" y="9299"/>
                  </a:cubicBezTo>
                  <a:cubicBezTo>
                    <a:pt x="19618" y="9434"/>
                    <a:pt x="18967" y="9575"/>
                    <a:pt x="18316" y="9692"/>
                  </a:cubicBezTo>
                  <a:cubicBezTo>
                    <a:pt x="18268" y="9699"/>
                    <a:pt x="18223" y="9703"/>
                    <a:pt x="18183" y="9703"/>
                  </a:cubicBezTo>
                  <a:cubicBezTo>
                    <a:pt x="17995" y="9703"/>
                    <a:pt x="17904" y="9617"/>
                    <a:pt x="18059" y="9369"/>
                  </a:cubicBezTo>
                  <a:lnTo>
                    <a:pt x="18059" y="9369"/>
                  </a:lnTo>
                  <a:cubicBezTo>
                    <a:pt x="18506" y="9185"/>
                    <a:pt x="18947" y="8971"/>
                    <a:pt x="19434" y="8971"/>
                  </a:cubicBezTo>
                  <a:close/>
                  <a:moveTo>
                    <a:pt x="12432" y="9680"/>
                  </a:moveTo>
                  <a:lnTo>
                    <a:pt x="12432" y="9680"/>
                  </a:lnTo>
                  <a:cubicBezTo>
                    <a:pt x="12485" y="9704"/>
                    <a:pt x="12532" y="9733"/>
                    <a:pt x="12585" y="9756"/>
                  </a:cubicBezTo>
                  <a:cubicBezTo>
                    <a:pt x="12661" y="9774"/>
                    <a:pt x="12725" y="9797"/>
                    <a:pt x="12796" y="9821"/>
                  </a:cubicBezTo>
                  <a:cubicBezTo>
                    <a:pt x="12937" y="9938"/>
                    <a:pt x="13077" y="10050"/>
                    <a:pt x="13206" y="10167"/>
                  </a:cubicBezTo>
                  <a:cubicBezTo>
                    <a:pt x="13247" y="10232"/>
                    <a:pt x="13283" y="10290"/>
                    <a:pt x="13318" y="10349"/>
                  </a:cubicBezTo>
                  <a:cubicBezTo>
                    <a:pt x="13323" y="10350"/>
                    <a:pt x="13329" y="10350"/>
                    <a:pt x="13335" y="10351"/>
                  </a:cubicBezTo>
                  <a:lnTo>
                    <a:pt x="13335" y="10351"/>
                  </a:lnTo>
                  <a:cubicBezTo>
                    <a:pt x="13321" y="10352"/>
                    <a:pt x="13308" y="10353"/>
                    <a:pt x="13294" y="10355"/>
                  </a:cubicBezTo>
                  <a:lnTo>
                    <a:pt x="13101" y="10267"/>
                  </a:lnTo>
                  <a:cubicBezTo>
                    <a:pt x="12960" y="10167"/>
                    <a:pt x="12819" y="10056"/>
                    <a:pt x="12678" y="9950"/>
                  </a:cubicBezTo>
                  <a:cubicBezTo>
                    <a:pt x="12637" y="9891"/>
                    <a:pt x="12590" y="9844"/>
                    <a:pt x="12549" y="9786"/>
                  </a:cubicBezTo>
                  <a:cubicBezTo>
                    <a:pt x="12502" y="9756"/>
                    <a:pt x="12467" y="9715"/>
                    <a:pt x="12432" y="9680"/>
                  </a:cubicBezTo>
                  <a:close/>
                  <a:moveTo>
                    <a:pt x="3304" y="7334"/>
                  </a:moveTo>
                  <a:cubicBezTo>
                    <a:pt x="4019" y="7445"/>
                    <a:pt x="4389" y="8026"/>
                    <a:pt x="4242" y="8917"/>
                  </a:cubicBezTo>
                  <a:cubicBezTo>
                    <a:pt x="4190" y="9205"/>
                    <a:pt x="4125" y="9492"/>
                    <a:pt x="4072" y="9780"/>
                  </a:cubicBezTo>
                  <a:cubicBezTo>
                    <a:pt x="4019" y="10050"/>
                    <a:pt x="3978" y="10325"/>
                    <a:pt x="3920" y="10672"/>
                  </a:cubicBezTo>
                  <a:cubicBezTo>
                    <a:pt x="3169" y="10091"/>
                    <a:pt x="3034" y="9346"/>
                    <a:pt x="3104" y="8530"/>
                  </a:cubicBezTo>
                  <a:cubicBezTo>
                    <a:pt x="3140" y="8126"/>
                    <a:pt x="3233" y="7732"/>
                    <a:pt x="3304" y="7334"/>
                  </a:cubicBezTo>
                  <a:close/>
                  <a:moveTo>
                    <a:pt x="4330" y="7879"/>
                  </a:moveTo>
                  <a:lnTo>
                    <a:pt x="4330" y="7879"/>
                  </a:lnTo>
                  <a:cubicBezTo>
                    <a:pt x="4738" y="8060"/>
                    <a:pt x="5025" y="8194"/>
                    <a:pt x="5299" y="8317"/>
                  </a:cubicBezTo>
                  <a:lnTo>
                    <a:pt x="5299" y="8317"/>
                  </a:lnTo>
                  <a:cubicBezTo>
                    <a:pt x="5363" y="9031"/>
                    <a:pt x="5251" y="9722"/>
                    <a:pt x="4982" y="10384"/>
                  </a:cubicBezTo>
                  <a:cubicBezTo>
                    <a:pt x="4776" y="10894"/>
                    <a:pt x="4618" y="11411"/>
                    <a:pt x="4424" y="11956"/>
                  </a:cubicBezTo>
                  <a:cubicBezTo>
                    <a:pt x="4119" y="11370"/>
                    <a:pt x="3961" y="10777"/>
                    <a:pt x="4166" y="10144"/>
                  </a:cubicBezTo>
                  <a:cubicBezTo>
                    <a:pt x="4401" y="9428"/>
                    <a:pt x="4682" y="8724"/>
                    <a:pt x="4330" y="7879"/>
                  </a:cubicBezTo>
                  <a:close/>
                  <a:moveTo>
                    <a:pt x="517" y="8243"/>
                  </a:moveTo>
                  <a:lnTo>
                    <a:pt x="517" y="8243"/>
                  </a:lnTo>
                  <a:cubicBezTo>
                    <a:pt x="1309" y="8290"/>
                    <a:pt x="1661" y="8548"/>
                    <a:pt x="2482" y="9674"/>
                  </a:cubicBezTo>
                  <a:cubicBezTo>
                    <a:pt x="2189" y="9616"/>
                    <a:pt x="1925" y="9575"/>
                    <a:pt x="1673" y="9498"/>
                  </a:cubicBezTo>
                  <a:cubicBezTo>
                    <a:pt x="1432" y="9416"/>
                    <a:pt x="1198" y="9305"/>
                    <a:pt x="957" y="9211"/>
                  </a:cubicBezTo>
                  <a:cubicBezTo>
                    <a:pt x="928" y="9252"/>
                    <a:pt x="904" y="9293"/>
                    <a:pt x="881" y="9340"/>
                  </a:cubicBezTo>
                  <a:cubicBezTo>
                    <a:pt x="1051" y="9440"/>
                    <a:pt x="1215" y="9563"/>
                    <a:pt x="1391" y="9639"/>
                  </a:cubicBezTo>
                  <a:cubicBezTo>
                    <a:pt x="1661" y="9745"/>
                    <a:pt x="1937" y="9827"/>
                    <a:pt x="2218" y="9927"/>
                  </a:cubicBezTo>
                  <a:cubicBezTo>
                    <a:pt x="3157" y="10237"/>
                    <a:pt x="3785" y="10865"/>
                    <a:pt x="4102" y="11810"/>
                  </a:cubicBezTo>
                  <a:cubicBezTo>
                    <a:pt x="4266" y="12285"/>
                    <a:pt x="4430" y="12754"/>
                    <a:pt x="4624" y="13300"/>
                  </a:cubicBezTo>
                  <a:lnTo>
                    <a:pt x="4278" y="13300"/>
                  </a:lnTo>
                  <a:cubicBezTo>
                    <a:pt x="3797" y="12806"/>
                    <a:pt x="3149" y="12683"/>
                    <a:pt x="2518" y="12572"/>
                  </a:cubicBezTo>
                  <a:cubicBezTo>
                    <a:pt x="1344" y="12367"/>
                    <a:pt x="822" y="11569"/>
                    <a:pt x="570" y="10513"/>
                  </a:cubicBezTo>
                  <a:cubicBezTo>
                    <a:pt x="558" y="10472"/>
                    <a:pt x="599" y="10425"/>
                    <a:pt x="611" y="10378"/>
                  </a:cubicBezTo>
                  <a:lnTo>
                    <a:pt x="611" y="10237"/>
                  </a:lnTo>
                  <a:cubicBezTo>
                    <a:pt x="353" y="9586"/>
                    <a:pt x="365" y="8917"/>
                    <a:pt x="517" y="8243"/>
                  </a:cubicBezTo>
                  <a:close/>
                  <a:moveTo>
                    <a:pt x="5691" y="8976"/>
                  </a:moveTo>
                  <a:cubicBezTo>
                    <a:pt x="5996" y="9252"/>
                    <a:pt x="6126" y="9663"/>
                    <a:pt x="6155" y="10085"/>
                  </a:cubicBezTo>
                  <a:cubicBezTo>
                    <a:pt x="6190" y="10648"/>
                    <a:pt x="6237" y="11200"/>
                    <a:pt x="5908" y="11757"/>
                  </a:cubicBezTo>
                  <a:cubicBezTo>
                    <a:pt x="5556" y="12344"/>
                    <a:pt x="5392" y="13047"/>
                    <a:pt x="5117" y="13804"/>
                  </a:cubicBezTo>
                  <a:cubicBezTo>
                    <a:pt x="4594" y="12924"/>
                    <a:pt x="4618" y="12126"/>
                    <a:pt x="4882" y="11311"/>
                  </a:cubicBezTo>
                  <a:cubicBezTo>
                    <a:pt x="5128" y="10531"/>
                    <a:pt x="5416" y="9762"/>
                    <a:pt x="5691" y="8976"/>
                  </a:cubicBezTo>
                  <a:close/>
                  <a:moveTo>
                    <a:pt x="2107" y="12772"/>
                  </a:moveTo>
                  <a:cubicBezTo>
                    <a:pt x="2629" y="12778"/>
                    <a:pt x="3122" y="12924"/>
                    <a:pt x="3609" y="13106"/>
                  </a:cubicBezTo>
                  <a:cubicBezTo>
                    <a:pt x="3830" y="13188"/>
                    <a:pt x="4056" y="13240"/>
                    <a:pt x="4277" y="13304"/>
                  </a:cubicBezTo>
                  <a:lnTo>
                    <a:pt x="4277" y="13304"/>
                  </a:lnTo>
                  <a:cubicBezTo>
                    <a:pt x="4754" y="13656"/>
                    <a:pt x="4941" y="14193"/>
                    <a:pt x="5105" y="14725"/>
                  </a:cubicBezTo>
                  <a:cubicBezTo>
                    <a:pt x="5134" y="14825"/>
                    <a:pt x="5040" y="14960"/>
                    <a:pt x="5005" y="15077"/>
                  </a:cubicBezTo>
                  <a:cubicBezTo>
                    <a:pt x="5007" y="15079"/>
                    <a:pt x="5010" y="15081"/>
                    <a:pt x="5012" y="15082"/>
                  </a:cubicBezTo>
                  <a:lnTo>
                    <a:pt x="5012" y="15082"/>
                  </a:lnTo>
                  <a:cubicBezTo>
                    <a:pt x="4595" y="14914"/>
                    <a:pt x="4190" y="14724"/>
                    <a:pt x="3767" y="14596"/>
                  </a:cubicBezTo>
                  <a:cubicBezTo>
                    <a:pt x="3186" y="14420"/>
                    <a:pt x="2594" y="14274"/>
                    <a:pt x="2107" y="13804"/>
                  </a:cubicBezTo>
                  <a:lnTo>
                    <a:pt x="2107" y="12772"/>
                  </a:lnTo>
                  <a:close/>
                  <a:moveTo>
                    <a:pt x="18591" y="15442"/>
                  </a:moveTo>
                  <a:lnTo>
                    <a:pt x="18591" y="15442"/>
                  </a:lnTo>
                  <a:cubicBezTo>
                    <a:pt x="18586" y="15454"/>
                    <a:pt x="18580" y="15465"/>
                    <a:pt x="18574" y="15476"/>
                  </a:cubicBezTo>
                  <a:lnTo>
                    <a:pt x="18592" y="15482"/>
                  </a:lnTo>
                  <a:cubicBezTo>
                    <a:pt x="18592" y="15469"/>
                    <a:pt x="18591" y="15455"/>
                    <a:pt x="18591" y="15442"/>
                  </a:cubicBezTo>
                  <a:close/>
                  <a:moveTo>
                    <a:pt x="6331" y="11499"/>
                  </a:moveTo>
                  <a:cubicBezTo>
                    <a:pt x="6906" y="12426"/>
                    <a:pt x="6970" y="13364"/>
                    <a:pt x="6595" y="14344"/>
                  </a:cubicBezTo>
                  <a:cubicBezTo>
                    <a:pt x="6700" y="14250"/>
                    <a:pt x="6835" y="14168"/>
                    <a:pt x="6888" y="14051"/>
                  </a:cubicBezTo>
                  <a:cubicBezTo>
                    <a:pt x="6982" y="13839"/>
                    <a:pt x="7029" y="13605"/>
                    <a:pt x="7099" y="13364"/>
                  </a:cubicBezTo>
                  <a:cubicBezTo>
                    <a:pt x="7862" y="13892"/>
                    <a:pt x="7915" y="13992"/>
                    <a:pt x="7645" y="14749"/>
                  </a:cubicBezTo>
                  <a:cubicBezTo>
                    <a:pt x="7504" y="15130"/>
                    <a:pt x="7305" y="15500"/>
                    <a:pt x="7146" y="15881"/>
                  </a:cubicBezTo>
                  <a:cubicBezTo>
                    <a:pt x="6970" y="16298"/>
                    <a:pt x="6800" y="16720"/>
                    <a:pt x="6624" y="17148"/>
                  </a:cubicBezTo>
                  <a:cubicBezTo>
                    <a:pt x="6532" y="17131"/>
                    <a:pt x="6416" y="17125"/>
                    <a:pt x="6306" y="17113"/>
                  </a:cubicBezTo>
                  <a:lnTo>
                    <a:pt x="6306" y="17113"/>
                  </a:lnTo>
                  <a:cubicBezTo>
                    <a:pt x="6290" y="16975"/>
                    <a:pt x="6288" y="16817"/>
                    <a:pt x="6219" y="16702"/>
                  </a:cubicBezTo>
                  <a:cubicBezTo>
                    <a:pt x="5979" y="16280"/>
                    <a:pt x="5867" y="15869"/>
                    <a:pt x="6120" y="15400"/>
                  </a:cubicBezTo>
                  <a:cubicBezTo>
                    <a:pt x="6184" y="15271"/>
                    <a:pt x="6155" y="15077"/>
                    <a:pt x="6167" y="14919"/>
                  </a:cubicBezTo>
                  <a:lnTo>
                    <a:pt x="6167" y="14919"/>
                  </a:lnTo>
                  <a:cubicBezTo>
                    <a:pt x="6043" y="15136"/>
                    <a:pt x="5920" y="15365"/>
                    <a:pt x="5768" y="15629"/>
                  </a:cubicBezTo>
                  <a:cubicBezTo>
                    <a:pt x="5298" y="14854"/>
                    <a:pt x="5075" y="14109"/>
                    <a:pt x="5586" y="13247"/>
                  </a:cubicBezTo>
                  <a:cubicBezTo>
                    <a:pt x="5897" y="12713"/>
                    <a:pt x="6084" y="12103"/>
                    <a:pt x="6331" y="11499"/>
                  </a:cubicBezTo>
                  <a:close/>
                  <a:moveTo>
                    <a:pt x="8155" y="14279"/>
                  </a:moveTo>
                  <a:cubicBezTo>
                    <a:pt x="9100" y="14860"/>
                    <a:pt x="9200" y="15365"/>
                    <a:pt x="8484" y="16280"/>
                  </a:cubicBezTo>
                  <a:cubicBezTo>
                    <a:pt x="8437" y="16356"/>
                    <a:pt x="8408" y="16450"/>
                    <a:pt x="8367" y="16538"/>
                  </a:cubicBezTo>
                  <a:cubicBezTo>
                    <a:pt x="8374" y="16538"/>
                    <a:pt x="8382" y="16537"/>
                    <a:pt x="8390" y="16537"/>
                  </a:cubicBezTo>
                  <a:cubicBezTo>
                    <a:pt x="8437" y="16537"/>
                    <a:pt x="8491" y="16544"/>
                    <a:pt x="8539" y="16544"/>
                  </a:cubicBezTo>
                  <a:cubicBezTo>
                    <a:pt x="8583" y="16544"/>
                    <a:pt x="8621" y="16538"/>
                    <a:pt x="8642" y="16515"/>
                  </a:cubicBezTo>
                  <a:cubicBezTo>
                    <a:pt x="8836" y="16262"/>
                    <a:pt x="9012" y="15975"/>
                    <a:pt x="9299" y="15547"/>
                  </a:cubicBezTo>
                  <a:lnTo>
                    <a:pt x="9299" y="15547"/>
                  </a:lnTo>
                  <a:cubicBezTo>
                    <a:pt x="9247" y="16163"/>
                    <a:pt x="9211" y="16603"/>
                    <a:pt x="9176" y="17101"/>
                  </a:cubicBezTo>
                  <a:cubicBezTo>
                    <a:pt x="8789" y="16972"/>
                    <a:pt x="8413" y="17066"/>
                    <a:pt x="8232" y="16679"/>
                  </a:cubicBezTo>
                  <a:cubicBezTo>
                    <a:pt x="7821" y="17001"/>
                    <a:pt x="7410" y="17330"/>
                    <a:pt x="6947" y="17700"/>
                  </a:cubicBezTo>
                  <a:cubicBezTo>
                    <a:pt x="6788" y="17324"/>
                    <a:pt x="6900" y="17013"/>
                    <a:pt x="7041" y="16714"/>
                  </a:cubicBezTo>
                  <a:cubicBezTo>
                    <a:pt x="7410" y="15899"/>
                    <a:pt x="7780" y="15089"/>
                    <a:pt x="8155" y="14279"/>
                  </a:cubicBezTo>
                  <a:close/>
                  <a:moveTo>
                    <a:pt x="1919" y="14121"/>
                  </a:moveTo>
                  <a:cubicBezTo>
                    <a:pt x="2977" y="14653"/>
                    <a:pt x="3995" y="14882"/>
                    <a:pt x="5018" y="15087"/>
                  </a:cubicBezTo>
                  <a:lnTo>
                    <a:pt x="5018" y="15087"/>
                  </a:lnTo>
                  <a:cubicBezTo>
                    <a:pt x="5281" y="15284"/>
                    <a:pt x="5476" y="15523"/>
                    <a:pt x="5562" y="15863"/>
                  </a:cubicBezTo>
                  <a:cubicBezTo>
                    <a:pt x="5627" y="16110"/>
                    <a:pt x="5768" y="16339"/>
                    <a:pt x="5867" y="16585"/>
                  </a:cubicBezTo>
                  <a:cubicBezTo>
                    <a:pt x="5891" y="16737"/>
                    <a:pt x="5914" y="16896"/>
                    <a:pt x="5944" y="17089"/>
                  </a:cubicBezTo>
                  <a:cubicBezTo>
                    <a:pt x="6038" y="17095"/>
                    <a:pt x="6178" y="17113"/>
                    <a:pt x="6307" y="17125"/>
                  </a:cubicBezTo>
                  <a:cubicBezTo>
                    <a:pt x="6307" y="17124"/>
                    <a:pt x="6307" y="17123"/>
                    <a:pt x="6307" y="17122"/>
                  </a:cubicBezTo>
                  <a:lnTo>
                    <a:pt x="6307" y="17122"/>
                  </a:lnTo>
                  <a:cubicBezTo>
                    <a:pt x="6504" y="17442"/>
                    <a:pt x="6691" y="17762"/>
                    <a:pt x="6953" y="18187"/>
                  </a:cubicBezTo>
                  <a:cubicBezTo>
                    <a:pt x="6654" y="18157"/>
                    <a:pt x="6501" y="18145"/>
                    <a:pt x="6348" y="18122"/>
                  </a:cubicBezTo>
                  <a:cubicBezTo>
                    <a:pt x="5826" y="18034"/>
                    <a:pt x="5304" y="17905"/>
                    <a:pt x="4776" y="17864"/>
                  </a:cubicBezTo>
                  <a:cubicBezTo>
                    <a:pt x="4137" y="17811"/>
                    <a:pt x="3550" y="17647"/>
                    <a:pt x="2964" y="17389"/>
                  </a:cubicBezTo>
                  <a:cubicBezTo>
                    <a:pt x="2394" y="17136"/>
                    <a:pt x="2213" y="16708"/>
                    <a:pt x="2154" y="16039"/>
                  </a:cubicBezTo>
                  <a:lnTo>
                    <a:pt x="2154" y="16039"/>
                  </a:lnTo>
                  <a:cubicBezTo>
                    <a:pt x="2400" y="16133"/>
                    <a:pt x="2594" y="16221"/>
                    <a:pt x="2782" y="16274"/>
                  </a:cubicBezTo>
                  <a:cubicBezTo>
                    <a:pt x="3316" y="16421"/>
                    <a:pt x="3855" y="16556"/>
                    <a:pt x="4389" y="16673"/>
                  </a:cubicBezTo>
                  <a:cubicBezTo>
                    <a:pt x="4677" y="16732"/>
                    <a:pt x="4970" y="16767"/>
                    <a:pt x="5251" y="16779"/>
                  </a:cubicBezTo>
                  <a:cubicBezTo>
                    <a:pt x="5260" y="16779"/>
                    <a:pt x="5268" y="16779"/>
                    <a:pt x="5277" y="16779"/>
                  </a:cubicBezTo>
                  <a:cubicBezTo>
                    <a:pt x="5416" y="16779"/>
                    <a:pt x="5565" y="16736"/>
                    <a:pt x="5709" y="16708"/>
                  </a:cubicBezTo>
                  <a:cubicBezTo>
                    <a:pt x="5304" y="16644"/>
                    <a:pt x="4894" y="16603"/>
                    <a:pt x="4501" y="16503"/>
                  </a:cubicBezTo>
                  <a:cubicBezTo>
                    <a:pt x="3709" y="16298"/>
                    <a:pt x="2922" y="16063"/>
                    <a:pt x="2095" y="15828"/>
                  </a:cubicBezTo>
                  <a:cubicBezTo>
                    <a:pt x="2037" y="15253"/>
                    <a:pt x="1984" y="14755"/>
                    <a:pt x="1919" y="14121"/>
                  </a:cubicBezTo>
                  <a:close/>
                  <a:moveTo>
                    <a:pt x="4800" y="19530"/>
                  </a:moveTo>
                  <a:lnTo>
                    <a:pt x="4835" y="19553"/>
                  </a:lnTo>
                  <a:lnTo>
                    <a:pt x="4800" y="19565"/>
                  </a:lnTo>
                  <a:lnTo>
                    <a:pt x="4800" y="19530"/>
                  </a:lnTo>
                  <a:close/>
                  <a:moveTo>
                    <a:pt x="2717" y="17529"/>
                  </a:moveTo>
                  <a:lnTo>
                    <a:pt x="2717" y="17529"/>
                  </a:lnTo>
                  <a:cubicBezTo>
                    <a:pt x="3726" y="18063"/>
                    <a:pt x="4776" y="18052"/>
                    <a:pt x="5815" y="18181"/>
                  </a:cubicBezTo>
                  <a:cubicBezTo>
                    <a:pt x="6888" y="18316"/>
                    <a:pt x="6800" y="18386"/>
                    <a:pt x="6912" y="19612"/>
                  </a:cubicBezTo>
                  <a:cubicBezTo>
                    <a:pt x="6712" y="19589"/>
                    <a:pt x="6536" y="19577"/>
                    <a:pt x="6360" y="19548"/>
                  </a:cubicBezTo>
                  <a:cubicBezTo>
                    <a:pt x="5979" y="19471"/>
                    <a:pt x="5598" y="19360"/>
                    <a:pt x="5216" y="19330"/>
                  </a:cubicBezTo>
                  <a:cubicBezTo>
                    <a:pt x="4043" y="19254"/>
                    <a:pt x="3280" y="18744"/>
                    <a:pt x="2717" y="17529"/>
                  </a:cubicBezTo>
                  <a:close/>
                  <a:moveTo>
                    <a:pt x="5308" y="19573"/>
                  </a:moveTo>
                  <a:cubicBezTo>
                    <a:pt x="5766" y="19573"/>
                    <a:pt x="6178" y="19708"/>
                    <a:pt x="6595" y="19759"/>
                  </a:cubicBezTo>
                  <a:cubicBezTo>
                    <a:pt x="7246" y="19841"/>
                    <a:pt x="7363" y="20492"/>
                    <a:pt x="7745" y="20873"/>
                  </a:cubicBezTo>
                  <a:cubicBezTo>
                    <a:pt x="6642" y="20850"/>
                    <a:pt x="5691" y="20545"/>
                    <a:pt x="4929" y="19606"/>
                  </a:cubicBezTo>
                  <a:cubicBezTo>
                    <a:pt x="5059" y="19583"/>
                    <a:pt x="5185" y="19573"/>
                    <a:pt x="5308" y="19573"/>
                  </a:cubicBezTo>
                  <a:close/>
                  <a:moveTo>
                    <a:pt x="18721" y="20844"/>
                  </a:moveTo>
                  <a:cubicBezTo>
                    <a:pt x="18738" y="20844"/>
                    <a:pt x="18768" y="20903"/>
                    <a:pt x="18791" y="20932"/>
                  </a:cubicBezTo>
                  <a:cubicBezTo>
                    <a:pt x="18750" y="20955"/>
                    <a:pt x="18709" y="20973"/>
                    <a:pt x="18674" y="20997"/>
                  </a:cubicBezTo>
                  <a:cubicBezTo>
                    <a:pt x="18633" y="20967"/>
                    <a:pt x="18598" y="20938"/>
                    <a:pt x="18568" y="20914"/>
                  </a:cubicBezTo>
                  <a:cubicBezTo>
                    <a:pt x="18621" y="20891"/>
                    <a:pt x="18674" y="20856"/>
                    <a:pt x="18721" y="20844"/>
                  </a:cubicBezTo>
                  <a:close/>
                  <a:moveTo>
                    <a:pt x="8372" y="17186"/>
                  </a:moveTo>
                  <a:cubicBezTo>
                    <a:pt x="8608" y="17186"/>
                    <a:pt x="8850" y="17255"/>
                    <a:pt x="9082" y="17365"/>
                  </a:cubicBezTo>
                  <a:cubicBezTo>
                    <a:pt x="9503" y="17570"/>
                    <a:pt x="9883" y="17873"/>
                    <a:pt x="10286" y="18125"/>
                  </a:cubicBezTo>
                  <a:lnTo>
                    <a:pt x="10286" y="18125"/>
                  </a:lnTo>
                  <a:cubicBezTo>
                    <a:pt x="10326" y="18259"/>
                    <a:pt x="10367" y="18387"/>
                    <a:pt x="10414" y="18538"/>
                  </a:cubicBezTo>
                  <a:cubicBezTo>
                    <a:pt x="9563" y="19096"/>
                    <a:pt x="9340" y="20017"/>
                    <a:pt x="9082" y="20926"/>
                  </a:cubicBezTo>
                  <a:cubicBezTo>
                    <a:pt x="9106" y="21284"/>
                    <a:pt x="9117" y="21642"/>
                    <a:pt x="9141" y="22058"/>
                  </a:cubicBezTo>
                  <a:cubicBezTo>
                    <a:pt x="8431" y="21759"/>
                    <a:pt x="7768" y="21483"/>
                    <a:pt x="7111" y="21202"/>
                  </a:cubicBezTo>
                  <a:cubicBezTo>
                    <a:pt x="7111" y="21167"/>
                    <a:pt x="7117" y="21137"/>
                    <a:pt x="7123" y="21102"/>
                  </a:cubicBezTo>
                  <a:cubicBezTo>
                    <a:pt x="7214" y="21102"/>
                    <a:pt x="7312" y="21096"/>
                    <a:pt x="7409" y="21096"/>
                  </a:cubicBezTo>
                  <a:cubicBezTo>
                    <a:pt x="7473" y="21096"/>
                    <a:pt x="7537" y="21099"/>
                    <a:pt x="7598" y="21108"/>
                  </a:cubicBezTo>
                  <a:cubicBezTo>
                    <a:pt x="7885" y="21149"/>
                    <a:pt x="8167" y="21237"/>
                    <a:pt x="8449" y="21278"/>
                  </a:cubicBezTo>
                  <a:cubicBezTo>
                    <a:pt x="8450" y="21278"/>
                    <a:pt x="8452" y="21278"/>
                    <a:pt x="8453" y="21278"/>
                  </a:cubicBezTo>
                  <a:cubicBezTo>
                    <a:pt x="8522" y="21278"/>
                    <a:pt x="8591" y="21142"/>
                    <a:pt x="8666" y="21073"/>
                  </a:cubicBezTo>
                  <a:cubicBezTo>
                    <a:pt x="7921" y="20603"/>
                    <a:pt x="7375" y="19988"/>
                    <a:pt x="7140" y="19113"/>
                  </a:cubicBezTo>
                  <a:cubicBezTo>
                    <a:pt x="6970" y="18474"/>
                    <a:pt x="7152" y="17946"/>
                    <a:pt x="7586" y="17512"/>
                  </a:cubicBezTo>
                  <a:cubicBezTo>
                    <a:pt x="7824" y="17281"/>
                    <a:pt x="8094" y="17186"/>
                    <a:pt x="8372" y="17186"/>
                  </a:cubicBezTo>
                  <a:close/>
                  <a:moveTo>
                    <a:pt x="9153" y="22146"/>
                  </a:moveTo>
                  <a:lnTo>
                    <a:pt x="9200" y="22158"/>
                  </a:lnTo>
                  <a:lnTo>
                    <a:pt x="9170" y="22199"/>
                  </a:lnTo>
                  <a:lnTo>
                    <a:pt x="9153" y="22146"/>
                  </a:lnTo>
                  <a:close/>
                  <a:moveTo>
                    <a:pt x="12415" y="18101"/>
                  </a:moveTo>
                  <a:cubicBezTo>
                    <a:pt x="12665" y="18101"/>
                    <a:pt x="12923" y="18133"/>
                    <a:pt x="13189" y="18198"/>
                  </a:cubicBezTo>
                  <a:cubicBezTo>
                    <a:pt x="13338" y="18233"/>
                    <a:pt x="13492" y="18261"/>
                    <a:pt x="13647" y="18290"/>
                  </a:cubicBezTo>
                  <a:lnTo>
                    <a:pt x="13647" y="18290"/>
                  </a:lnTo>
                  <a:cubicBezTo>
                    <a:pt x="13647" y="18291"/>
                    <a:pt x="13647" y="18291"/>
                    <a:pt x="13646" y="18292"/>
                  </a:cubicBezTo>
                  <a:cubicBezTo>
                    <a:pt x="13723" y="18468"/>
                    <a:pt x="13781" y="18656"/>
                    <a:pt x="13869" y="18832"/>
                  </a:cubicBezTo>
                  <a:cubicBezTo>
                    <a:pt x="14010" y="19108"/>
                    <a:pt x="13928" y="19272"/>
                    <a:pt x="13670" y="19401"/>
                  </a:cubicBezTo>
                  <a:cubicBezTo>
                    <a:pt x="13687" y="19465"/>
                    <a:pt x="13723" y="19548"/>
                    <a:pt x="13699" y="19606"/>
                  </a:cubicBezTo>
                  <a:cubicBezTo>
                    <a:pt x="13517" y="20193"/>
                    <a:pt x="13453" y="20785"/>
                    <a:pt x="13670" y="21366"/>
                  </a:cubicBezTo>
                  <a:cubicBezTo>
                    <a:pt x="13025" y="21959"/>
                    <a:pt x="12532" y="22692"/>
                    <a:pt x="11640" y="22880"/>
                  </a:cubicBezTo>
                  <a:cubicBezTo>
                    <a:pt x="11429" y="23013"/>
                    <a:pt x="11216" y="23061"/>
                    <a:pt x="11004" y="23061"/>
                  </a:cubicBezTo>
                  <a:cubicBezTo>
                    <a:pt x="10720" y="23061"/>
                    <a:pt x="10439" y="22975"/>
                    <a:pt x="10168" y="22891"/>
                  </a:cubicBezTo>
                  <a:cubicBezTo>
                    <a:pt x="9833" y="22792"/>
                    <a:pt x="9645" y="22498"/>
                    <a:pt x="9528" y="22146"/>
                  </a:cubicBezTo>
                  <a:cubicBezTo>
                    <a:pt x="9129" y="20961"/>
                    <a:pt x="9452" y="19929"/>
                    <a:pt x="10267" y="19078"/>
                  </a:cubicBezTo>
                  <a:cubicBezTo>
                    <a:pt x="10866" y="18448"/>
                    <a:pt x="11593" y="18101"/>
                    <a:pt x="12415" y="18101"/>
                  </a:cubicBezTo>
                  <a:close/>
                  <a:moveTo>
                    <a:pt x="14655" y="15066"/>
                  </a:moveTo>
                  <a:lnTo>
                    <a:pt x="14655" y="15066"/>
                  </a:lnTo>
                  <a:cubicBezTo>
                    <a:pt x="14790" y="15640"/>
                    <a:pt x="14960" y="16215"/>
                    <a:pt x="15048" y="16802"/>
                  </a:cubicBezTo>
                  <a:cubicBezTo>
                    <a:pt x="15095" y="17095"/>
                    <a:pt x="14966" y="17418"/>
                    <a:pt x="14955" y="17723"/>
                  </a:cubicBezTo>
                  <a:cubicBezTo>
                    <a:pt x="14949" y="17864"/>
                    <a:pt x="15025" y="18011"/>
                    <a:pt x="15072" y="18151"/>
                  </a:cubicBezTo>
                  <a:cubicBezTo>
                    <a:pt x="15154" y="17893"/>
                    <a:pt x="15230" y="17629"/>
                    <a:pt x="15330" y="17330"/>
                  </a:cubicBezTo>
                  <a:cubicBezTo>
                    <a:pt x="15752" y="17629"/>
                    <a:pt x="16069" y="17940"/>
                    <a:pt x="15887" y="18544"/>
                  </a:cubicBezTo>
                  <a:lnTo>
                    <a:pt x="15048" y="18415"/>
                  </a:lnTo>
                  <a:cubicBezTo>
                    <a:pt x="14696" y="18527"/>
                    <a:pt x="14245" y="18509"/>
                    <a:pt x="14186" y="19037"/>
                  </a:cubicBezTo>
                  <a:cubicBezTo>
                    <a:pt x="14516" y="18834"/>
                    <a:pt x="14836" y="18749"/>
                    <a:pt x="15148" y="18749"/>
                  </a:cubicBezTo>
                  <a:cubicBezTo>
                    <a:pt x="15648" y="18749"/>
                    <a:pt x="16128" y="18966"/>
                    <a:pt x="16597" y="19266"/>
                  </a:cubicBezTo>
                  <a:cubicBezTo>
                    <a:pt x="17014" y="19348"/>
                    <a:pt x="17272" y="19641"/>
                    <a:pt x="17477" y="19993"/>
                  </a:cubicBezTo>
                  <a:cubicBezTo>
                    <a:pt x="17659" y="20246"/>
                    <a:pt x="17858" y="20498"/>
                    <a:pt x="18011" y="20768"/>
                  </a:cubicBezTo>
                  <a:cubicBezTo>
                    <a:pt x="18398" y="21442"/>
                    <a:pt x="18328" y="22140"/>
                    <a:pt x="17841" y="22680"/>
                  </a:cubicBezTo>
                  <a:cubicBezTo>
                    <a:pt x="17490" y="23078"/>
                    <a:pt x="17049" y="23354"/>
                    <a:pt x="16536" y="23354"/>
                  </a:cubicBezTo>
                  <a:cubicBezTo>
                    <a:pt x="16345" y="23354"/>
                    <a:pt x="16144" y="23316"/>
                    <a:pt x="15934" y="23232"/>
                  </a:cubicBezTo>
                  <a:cubicBezTo>
                    <a:pt x="15897" y="23240"/>
                    <a:pt x="15862" y="23243"/>
                    <a:pt x="15828" y="23243"/>
                  </a:cubicBezTo>
                  <a:cubicBezTo>
                    <a:pt x="15591" y="23243"/>
                    <a:pt x="15432" y="23062"/>
                    <a:pt x="15242" y="22938"/>
                  </a:cubicBezTo>
                  <a:cubicBezTo>
                    <a:pt x="14936" y="22742"/>
                    <a:pt x="14749" y="22364"/>
                    <a:pt x="14330" y="22352"/>
                  </a:cubicBezTo>
                  <a:lnTo>
                    <a:pt x="14330" y="22352"/>
                  </a:lnTo>
                  <a:cubicBezTo>
                    <a:pt x="14302" y="22170"/>
                    <a:pt x="14273" y="21988"/>
                    <a:pt x="14245" y="21812"/>
                  </a:cubicBezTo>
                  <a:cubicBezTo>
                    <a:pt x="13570" y="20909"/>
                    <a:pt x="13588" y="19982"/>
                    <a:pt x="14174" y="19055"/>
                  </a:cubicBezTo>
                  <a:cubicBezTo>
                    <a:pt x="13822" y="18656"/>
                    <a:pt x="14098" y="18210"/>
                    <a:pt x="14086" y="17793"/>
                  </a:cubicBezTo>
                  <a:cubicBezTo>
                    <a:pt x="14080" y="17606"/>
                    <a:pt x="14139" y="17400"/>
                    <a:pt x="14227" y="17236"/>
                  </a:cubicBezTo>
                  <a:cubicBezTo>
                    <a:pt x="14579" y="16550"/>
                    <a:pt x="14696" y="15828"/>
                    <a:pt x="14655" y="15066"/>
                  </a:cubicBezTo>
                  <a:close/>
                  <a:moveTo>
                    <a:pt x="13189" y="22393"/>
                  </a:moveTo>
                  <a:lnTo>
                    <a:pt x="13189" y="22393"/>
                  </a:lnTo>
                  <a:cubicBezTo>
                    <a:pt x="13101" y="23595"/>
                    <a:pt x="13013" y="24827"/>
                    <a:pt x="12913" y="26077"/>
                  </a:cubicBezTo>
                  <a:cubicBezTo>
                    <a:pt x="12508" y="25807"/>
                    <a:pt x="11323" y="23988"/>
                    <a:pt x="11188" y="23478"/>
                  </a:cubicBezTo>
                  <a:cubicBezTo>
                    <a:pt x="11863" y="23108"/>
                    <a:pt x="12526" y="22751"/>
                    <a:pt x="13189" y="22393"/>
                  </a:cubicBezTo>
                  <a:close/>
                  <a:moveTo>
                    <a:pt x="9704" y="0"/>
                  </a:moveTo>
                  <a:cubicBezTo>
                    <a:pt x="9405" y="933"/>
                    <a:pt x="9129" y="1895"/>
                    <a:pt x="8795" y="2822"/>
                  </a:cubicBezTo>
                  <a:cubicBezTo>
                    <a:pt x="8601" y="3344"/>
                    <a:pt x="8601" y="3814"/>
                    <a:pt x="8906" y="4283"/>
                  </a:cubicBezTo>
                  <a:cubicBezTo>
                    <a:pt x="9170" y="4711"/>
                    <a:pt x="9317" y="5163"/>
                    <a:pt x="9293" y="5667"/>
                  </a:cubicBezTo>
                  <a:cubicBezTo>
                    <a:pt x="9411" y="6213"/>
                    <a:pt x="9540" y="6753"/>
                    <a:pt x="9651" y="7304"/>
                  </a:cubicBezTo>
                  <a:cubicBezTo>
                    <a:pt x="9769" y="7856"/>
                    <a:pt x="10062" y="8278"/>
                    <a:pt x="10502" y="8624"/>
                  </a:cubicBezTo>
                  <a:cubicBezTo>
                    <a:pt x="11429" y="9346"/>
                    <a:pt x="12356" y="10050"/>
                    <a:pt x="13259" y="10789"/>
                  </a:cubicBezTo>
                  <a:cubicBezTo>
                    <a:pt x="13611" y="11076"/>
                    <a:pt x="13922" y="11428"/>
                    <a:pt x="14198" y="11792"/>
                  </a:cubicBezTo>
                  <a:cubicBezTo>
                    <a:pt x="14515" y="12203"/>
                    <a:pt x="14714" y="12660"/>
                    <a:pt x="14520" y="13218"/>
                  </a:cubicBezTo>
                  <a:cubicBezTo>
                    <a:pt x="14432" y="13458"/>
                    <a:pt x="14485" y="13751"/>
                    <a:pt x="14479" y="14015"/>
                  </a:cubicBezTo>
                  <a:cubicBezTo>
                    <a:pt x="14497" y="14103"/>
                    <a:pt x="14526" y="14197"/>
                    <a:pt x="14550" y="14291"/>
                  </a:cubicBezTo>
                  <a:cubicBezTo>
                    <a:pt x="14608" y="14191"/>
                    <a:pt x="14667" y="14098"/>
                    <a:pt x="14726" y="13992"/>
                  </a:cubicBezTo>
                  <a:lnTo>
                    <a:pt x="14814" y="13992"/>
                  </a:lnTo>
                  <a:cubicBezTo>
                    <a:pt x="14790" y="14244"/>
                    <a:pt x="14779" y="14491"/>
                    <a:pt x="14755" y="14743"/>
                  </a:cubicBezTo>
                  <a:cubicBezTo>
                    <a:pt x="14720" y="14755"/>
                    <a:pt x="14673" y="14766"/>
                    <a:pt x="14632" y="14778"/>
                  </a:cubicBezTo>
                  <a:cubicBezTo>
                    <a:pt x="14567" y="14649"/>
                    <a:pt x="14509" y="14520"/>
                    <a:pt x="14450" y="14391"/>
                  </a:cubicBezTo>
                  <a:cubicBezTo>
                    <a:pt x="14427" y="14279"/>
                    <a:pt x="14397" y="14162"/>
                    <a:pt x="14368" y="14045"/>
                  </a:cubicBezTo>
                  <a:cubicBezTo>
                    <a:pt x="14028" y="13575"/>
                    <a:pt x="13846" y="13006"/>
                    <a:pt x="13289" y="12695"/>
                  </a:cubicBezTo>
                  <a:cubicBezTo>
                    <a:pt x="12925" y="12492"/>
                    <a:pt x="12561" y="12386"/>
                    <a:pt x="12201" y="12386"/>
                  </a:cubicBezTo>
                  <a:cubicBezTo>
                    <a:pt x="11865" y="12386"/>
                    <a:pt x="11532" y="12479"/>
                    <a:pt x="11206" y="12672"/>
                  </a:cubicBezTo>
                  <a:cubicBezTo>
                    <a:pt x="10561" y="13065"/>
                    <a:pt x="10332" y="13687"/>
                    <a:pt x="10402" y="14432"/>
                  </a:cubicBezTo>
                  <a:cubicBezTo>
                    <a:pt x="10461" y="15136"/>
                    <a:pt x="10701" y="15752"/>
                    <a:pt x="11147" y="16303"/>
                  </a:cubicBezTo>
                  <a:cubicBezTo>
                    <a:pt x="11312" y="16509"/>
                    <a:pt x="11446" y="16737"/>
                    <a:pt x="11593" y="16955"/>
                  </a:cubicBezTo>
                  <a:cubicBezTo>
                    <a:pt x="11646" y="17007"/>
                    <a:pt x="11693" y="17060"/>
                    <a:pt x="11740" y="17113"/>
                  </a:cubicBezTo>
                  <a:cubicBezTo>
                    <a:pt x="11933" y="17113"/>
                    <a:pt x="12133" y="17119"/>
                    <a:pt x="12321" y="17119"/>
                  </a:cubicBezTo>
                  <a:cubicBezTo>
                    <a:pt x="11927" y="16632"/>
                    <a:pt x="11523" y="16151"/>
                    <a:pt x="11124" y="15664"/>
                  </a:cubicBezTo>
                  <a:cubicBezTo>
                    <a:pt x="10813" y="15300"/>
                    <a:pt x="10742" y="14843"/>
                    <a:pt x="10707" y="14385"/>
                  </a:cubicBezTo>
                  <a:cubicBezTo>
                    <a:pt x="10654" y="13716"/>
                    <a:pt x="10918" y="13200"/>
                    <a:pt x="11505" y="12871"/>
                  </a:cubicBezTo>
                  <a:cubicBezTo>
                    <a:pt x="11742" y="12741"/>
                    <a:pt x="11981" y="12683"/>
                    <a:pt x="12216" y="12683"/>
                  </a:cubicBezTo>
                  <a:cubicBezTo>
                    <a:pt x="12551" y="12683"/>
                    <a:pt x="12875" y="12801"/>
                    <a:pt x="13165" y="12995"/>
                  </a:cubicBezTo>
                  <a:cubicBezTo>
                    <a:pt x="13834" y="13446"/>
                    <a:pt x="14221" y="14103"/>
                    <a:pt x="14280" y="14931"/>
                  </a:cubicBezTo>
                  <a:cubicBezTo>
                    <a:pt x="14432" y="15517"/>
                    <a:pt x="14485" y="16116"/>
                    <a:pt x="14221" y="16685"/>
                  </a:cubicBezTo>
                  <a:cubicBezTo>
                    <a:pt x="13994" y="17180"/>
                    <a:pt x="13804" y="17372"/>
                    <a:pt x="13438" y="17372"/>
                  </a:cubicBezTo>
                  <a:cubicBezTo>
                    <a:pt x="13293" y="17372"/>
                    <a:pt x="13120" y="17342"/>
                    <a:pt x="12907" y="17289"/>
                  </a:cubicBezTo>
                  <a:cubicBezTo>
                    <a:pt x="12819" y="17265"/>
                    <a:pt x="12719" y="17271"/>
                    <a:pt x="12620" y="17265"/>
                  </a:cubicBezTo>
                  <a:lnTo>
                    <a:pt x="12620" y="17265"/>
                  </a:lnTo>
                  <a:cubicBezTo>
                    <a:pt x="12783" y="17596"/>
                    <a:pt x="13040" y="17621"/>
                    <a:pt x="13323" y="17621"/>
                  </a:cubicBezTo>
                  <a:cubicBezTo>
                    <a:pt x="13374" y="17621"/>
                    <a:pt x="13425" y="17620"/>
                    <a:pt x="13478" y="17620"/>
                  </a:cubicBezTo>
                  <a:cubicBezTo>
                    <a:pt x="13625" y="17620"/>
                    <a:pt x="13776" y="17627"/>
                    <a:pt x="13922" y="17676"/>
                  </a:cubicBezTo>
                  <a:cubicBezTo>
                    <a:pt x="13836" y="17877"/>
                    <a:pt x="13738" y="18079"/>
                    <a:pt x="13651" y="18280"/>
                  </a:cubicBezTo>
                  <a:lnTo>
                    <a:pt x="13651" y="18280"/>
                  </a:lnTo>
                  <a:cubicBezTo>
                    <a:pt x="13433" y="17893"/>
                    <a:pt x="13027" y="17904"/>
                    <a:pt x="12673" y="17835"/>
                  </a:cubicBezTo>
                  <a:cubicBezTo>
                    <a:pt x="12596" y="17821"/>
                    <a:pt x="12517" y="17817"/>
                    <a:pt x="12437" y="17817"/>
                  </a:cubicBezTo>
                  <a:cubicBezTo>
                    <a:pt x="12304" y="17817"/>
                    <a:pt x="12169" y="17829"/>
                    <a:pt x="12033" y="17829"/>
                  </a:cubicBezTo>
                  <a:cubicBezTo>
                    <a:pt x="11828" y="17893"/>
                    <a:pt x="11634" y="17964"/>
                    <a:pt x="11429" y="18028"/>
                  </a:cubicBezTo>
                  <a:cubicBezTo>
                    <a:pt x="11054" y="18158"/>
                    <a:pt x="10891" y="18214"/>
                    <a:pt x="10733" y="18214"/>
                  </a:cubicBezTo>
                  <a:cubicBezTo>
                    <a:pt x="10613" y="18214"/>
                    <a:pt x="10495" y="18181"/>
                    <a:pt x="10289" y="18123"/>
                  </a:cubicBezTo>
                  <a:lnTo>
                    <a:pt x="10289" y="18123"/>
                  </a:lnTo>
                  <a:cubicBezTo>
                    <a:pt x="10225" y="17972"/>
                    <a:pt x="10172" y="17816"/>
                    <a:pt x="10080" y="17682"/>
                  </a:cubicBezTo>
                  <a:cubicBezTo>
                    <a:pt x="9992" y="17571"/>
                    <a:pt x="9857" y="17494"/>
                    <a:pt x="9739" y="17406"/>
                  </a:cubicBezTo>
                  <a:cubicBezTo>
                    <a:pt x="9645" y="17336"/>
                    <a:pt x="9534" y="17271"/>
                    <a:pt x="9387" y="17177"/>
                  </a:cubicBezTo>
                  <a:cubicBezTo>
                    <a:pt x="9405" y="16984"/>
                    <a:pt x="9387" y="16767"/>
                    <a:pt x="9446" y="16561"/>
                  </a:cubicBezTo>
                  <a:cubicBezTo>
                    <a:pt x="9698" y="15705"/>
                    <a:pt x="9340" y="15036"/>
                    <a:pt x="8783" y="14444"/>
                  </a:cubicBezTo>
                  <a:cubicBezTo>
                    <a:pt x="8413" y="14051"/>
                    <a:pt x="8020" y="13687"/>
                    <a:pt x="7639" y="13311"/>
                  </a:cubicBezTo>
                  <a:cubicBezTo>
                    <a:pt x="7404" y="12965"/>
                    <a:pt x="7094" y="12643"/>
                    <a:pt x="6947" y="12261"/>
                  </a:cubicBezTo>
                  <a:cubicBezTo>
                    <a:pt x="6777" y="11804"/>
                    <a:pt x="6742" y="11293"/>
                    <a:pt x="6648" y="10806"/>
                  </a:cubicBezTo>
                  <a:cubicBezTo>
                    <a:pt x="6478" y="10237"/>
                    <a:pt x="6319" y="9668"/>
                    <a:pt x="6149" y="9093"/>
                  </a:cubicBezTo>
                  <a:cubicBezTo>
                    <a:pt x="5996" y="8888"/>
                    <a:pt x="5850" y="8665"/>
                    <a:pt x="5674" y="8478"/>
                  </a:cubicBezTo>
                  <a:cubicBezTo>
                    <a:pt x="5587" y="8391"/>
                    <a:pt x="5426" y="8361"/>
                    <a:pt x="5304" y="8315"/>
                  </a:cubicBezTo>
                  <a:lnTo>
                    <a:pt x="5304" y="8315"/>
                  </a:lnTo>
                  <a:cubicBezTo>
                    <a:pt x="5249" y="7920"/>
                    <a:pt x="4893" y="7855"/>
                    <a:pt x="4635" y="7703"/>
                  </a:cubicBezTo>
                  <a:cubicBezTo>
                    <a:pt x="3509" y="7028"/>
                    <a:pt x="2359" y="6389"/>
                    <a:pt x="1380" y="5497"/>
                  </a:cubicBezTo>
                  <a:cubicBezTo>
                    <a:pt x="1366" y="5511"/>
                    <a:pt x="1349" y="5525"/>
                    <a:pt x="1306" y="5525"/>
                  </a:cubicBezTo>
                  <a:cubicBezTo>
                    <a:pt x="1294" y="5525"/>
                    <a:pt x="1279" y="5523"/>
                    <a:pt x="1262" y="5521"/>
                  </a:cubicBezTo>
                  <a:lnTo>
                    <a:pt x="1262" y="5521"/>
                  </a:lnTo>
                  <a:cubicBezTo>
                    <a:pt x="1843" y="6090"/>
                    <a:pt x="1996" y="6741"/>
                    <a:pt x="1737" y="7510"/>
                  </a:cubicBezTo>
                  <a:cubicBezTo>
                    <a:pt x="1690" y="7656"/>
                    <a:pt x="1708" y="7832"/>
                    <a:pt x="1679" y="8178"/>
                  </a:cubicBezTo>
                  <a:cubicBezTo>
                    <a:pt x="1075" y="7146"/>
                    <a:pt x="617" y="6237"/>
                    <a:pt x="705" y="5093"/>
                  </a:cubicBezTo>
                  <a:lnTo>
                    <a:pt x="705" y="5093"/>
                  </a:lnTo>
                  <a:cubicBezTo>
                    <a:pt x="817" y="5137"/>
                    <a:pt x="897" y="5166"/>
                    <a:pt x="976" y="5205"/>
                  </a:cubicBezTo>
                  <a:lnTo>
                    <a:pt x="976" y="5205"/>
                  </a:lnTo>
                  <a:cubicBezTo>
                    <a:pt x="992" y="4863"/>
                    <a:pt x="794" y="4655"/>
                    <a:pt x="517" y="4424"/>
                  </a:cubicBezTo>
                  <a:cubicBezTo>
                    <a:pt x="476" y="4541"/>
                    <a:pt x="435" y="4606"/>
                    <a:pt x="441" y="4664"/>
                  </a:cubicBezTo>
                  <a:cubicBezTo>
                    <a:pt x="605" y="5867"/>
                    <a:pt x="359" y="7034"/>
                    <a:pt x="177" y="8214"/>
                  </a:cubicBezTo>
                  <a:cubicBezTo>
                    <a:pt x="1" y="9352"/>
                    <a:pt x="48" y="10496"/>
                    <a:pt x="617" y="11552"/>
                  </a:cubicBezTo>
                  <a:cubicBezTo>
                    <a:pt x="881" y="11868"/>
                    <a:pt x="1139" y="12191"/>
                    <a:pt x="1409" y="12502"/>
                  </a:cubicBezTo>
                  <a:cubicBezTo>
                    <a:pt x="1702" y="12854"/>
                    <a:pt x="1849" y="13206"/>
                    <a:pt x="1749" y="13705"/>
                  </a:cubicBezTo>
                  <a:cubicBezTo>
                    <a:pt x="1432" y="15171"/>
                    <a:pt x="1755" y="16567"/>
                    <a:pt x="2441" y="17870"/>
                  </a:cubicBezTo>
                  <a:cubicBezTo>
                    <a:pt x="2764" y="18486"/>
                    <a:pt x="3280" y="18937"/>
                    <a:pt x="3861" y="19325"/>
                  </a:cubicBezTo>
                  <a:cubicBezTo>
                    <a:pt x="4319" y="19630"/>
                    <a:pt x="4759" y="19982"/>
                    <a:pt x="5193" y="20334"/>
                  </a:cubicBezTo>
                  <a:cubicBezTo>
                    <a:pt x="5903" y="20903"/>
                    <a:pt x="6630" y="21442"/>
                    <a:pt x="7528" y="21665"/>
                  </a:cubicBezTo>
                  <a:cubicBezTo>
                    <a:pt x="8513" y="21906"/>
                    <a:pt x="9159" y="22604"/>
                    <a:pt x="9739" y="23355"/>
                  </a:cubicBezTo>
                  <a:cubicBezTo>
                    <a:pt x="10842" y="24804"/>
                    <a:pt x="11622" y="26400"/>
                    <a:pt x="12074" y="28159"/>
                  </a:cubicBezTo>
                  <a:cubicBezTo>
                    <a:pt x="12115" y="28341"/>
                    <a:pt x="12004" y="28564"/>
                    <a:pt x="11986" y="28770"/>
                  </a:cubicBezTo>
                  <a:cubicBezTo>
                    <a:pt x="11963" y="29010"/>
                    <a:pt x="11881" y="29292"/>
                    <a:pt x="12279" y="29298"/>
                  </a:cubicBezTo>
                  <a:cubicBezTo>
                    <a:pt x="12321" y="29204"/>
                    <a:pt x="12367" y="29116"/>
                    <a:pt x="12409" y="29028"/>
                  </a:cubicBezTo>
                  <a:cubicBezTo>
                    <a:pt x="12414" y="28910"/>
                    <a:pt x="12432" y="28781"/>
                    <a:pt x="12438" y="28664"/>
                  </a:cubicBezTo>
                  <a:cubicBezTo>
                    <a:pt x="12385" y="28330"/>
                    <a:pt x="12344" y="27983"/>
                    <a:pt x="12291" y="27649"/>
                  </a:cubicBezTo>
                  <a:lnTo>
                    <a:pt x="12004" y="26898"/>
                  </a:lnTo>
                  <a:cubicBezTo>
                    <a:pt x="11933" y="26664"/>
                    <a:pt x="11857" y="26423"/>
                    <a:pt x="11787" y="26188"/>
                  </a:cubicBezTo>
                  <a:cubicBezTo>
                    <a:pt x="11505" y="25672"/>
                    <a:pt x="11241" y="25162"/>
                    <a:pt x="10948" y="24663"/>
                  </a:cubicBezTo>
                  <a:cubicBezTo>
                    <a:pt x="10672" y="24188"/>
                    <a:pt x="10349" y="23730"/>
                    <a:pt x="10050" y="23267"/>
                  </a:cubicBezTo>
                  <a:cubicBezTo>
                    <a:pt x="10021" y="23232"/>
                    <a:pt x="9992" y="23202"/>
                    <a:pt x="9962" y="23167"/>
                  </a:cubicBezTo>
                  <a:lnTo>
                    <a:pt x="10138" y="23144"/>
                  </a:lnTo>
                  <a:cubicBezTo>
                    <a:pt x="10373" y="23191"/>
                    <a:pt x="10608" y="23232"/>
                    <a:pt x="10860" y="23284"/>
                  </a:cubicBezTo>
                  <a:cubicBezTo>
                    <a:pt x="11106" y="24305"/>
                    <a:pt x="11787" y="25109"/>
                    <a:pt x="12250" y="26036"/>
                  </a:cubicBezTo>
                  <a:cubicBezTo>
                    <a:pt x="12444" y="26253"/>
                    <a:pt x="12643" y="26476"/>
                    <a:pt x="12901" y="26752"/>
                  </a:cubicBezTo>
                  <a:cubicBezTo>
                    <a:pt x="13289" y="25807"/>
                    <a:pt x="13171" y="24933"/>
                    <a:pt x="13259" y="24082"/>
                  </a:cubicBezTo>
                  <a:cubicBezTo>
                    <a:pt x="13324" y="23402"/>
                    <a:pt x="13377" y="22727"/>
                    <a:pt x="13453" y="22047"/>
                  </a:cubicBezTo>
                  <a:cubicBezTo>
                    <a:pt x="13465" y="21900"/>
                    <a:pt x="13552" y="21759"/>
                    <a:pt x="13617" y="21577"/>
                  </a:cubicBezTo>
                  <a:cubicBezTo>
                    <a:pt x="13892" y="21869"/>
                    <a:pt x="14100" y="22111"/>
                    <a:pt x="14317" y="22352"/>
                  </a:cubicBezTo>
                  <a:lnTo>
                    <a:pt x="14317" y="22352"/>
                  </a:lnTo>
                  <a:cubicBezTo>
                    <a:pt x="14314" y="22352"/>
                    <a:pt x="14312" y="22352"/>
                    <a:pt x="14309" y="22352"/>
                  </a:cubicBezTo>
                  <a:cubicBezTo>
                    <a:pt x="14450" y="22575"/>
                    <a:pt x="14585" y="22792"/>
                    <a:pt x="14749" y="23056"/>
                  </a:cubicBezTo>
                  <a:cubicBezTo>
                    <a:pt x="14139" y="23261"/>
                    <a:pt x="14075" y="23795"/>
                    <a:pt x="14022" y="24346"/>
                  </a:cubicBezTo>
                  <a:cubicBezTo>
                    <a:pt x="13969" y="24874"/>
                    <a:pt x="13881" y="25396"/>
                    <a:pt x="13811" y="25924"/>
                  </a:cubicBezTo>
                  <a:cubicBezTo>
                    <a:pt x="13764" y="26534"/>
                    <a:pt x="13717" y="27139"/>
                    <a:pt x="13670" y="27725"/>
                  </a:cubicBezTo>
                  <a:cubicBezTo>
                    <a:pt x="13599" y="27227"/>
                    <a:pt x="13523" y="26716"/>
                    <a:pt x="13453" y="26194"/>
                  </a:cubicBezTo>
                  <a:cubicBezTo>
                    <a:pt x="13423" y="26634"/>
                    <a:pt x="13382" y="27074"/>
                    <a:pt x="13353" y="27514"/>
                  </a:cubicBezTo>
                  <a:cubicBezTo>
                    <a:pt x="13294" y="28242"/>
                    <a:pt x="13247" y="28957"/>
                    <a:pt x="13189" y="29685"/>
                  </a:cubicBezTo>
                  <a:cubicBezTo>
                    <a:pt x="13201" y="29691"/>
                    <a:pt x="13224" y="29702"/>
                    <a:pt x="13247" y="29708"/>
                  </a:cubicBezTo>
                  <a:cubicBezTo>
                    <a:pt x="13341" y="29438"/>
                    <a:pt x="13429" y="29157"/>
                    <a:pt x="13511" y="28922"/>
                  </a:cubicBezTo>
                  <a:lnTo>
                    <a:pt x="13511" y="28922"/>
                  </a:lnTo>
                  <a:cubicBezTo>
                    <a:pt x="13588" y="29632"/>
                    <a:pt x="13394" y="30535"/>
                    <a:pt x="13001" y="31392"/>
                  </a:cubicBezTo>
                  <a:cubicBezTo>
                    <a:pt x="12901" y="31609"/>
                    <a:pt x="12895" y="31861"/>
                    <a:pt x="12866" y="32108"/>
                  </a:cubicBezTo>
                  <a:cubicBezTo>
                    <a:pt x="12819" y="32489"/>
                    <a:pt x="12796" y="32870"/>
                    <a:pt x="12755" y="33316"/>
                  </a:cubicBezTo>
                  <a:cubicBezTo>
                    <a:pt x="12895" y="33328"/>
                    <a:pt x="13054" y="33345"/>
                    <a:pt x="13206" y="33357"/>
                  </a:cubicBezTo>
                  <a:cubicBezTo>
                    <a:pt x="13494" y="31093"/>
                    <a:pt x="13787" y="28822"/>
                    <a:pt x="14069" y="26546"/>
                  </a:cubicBezTo>
                  <a:cubicBezTo>
                    <a:pt x="14163" y="25819"/>
                    <a:pt x="14262" y="25097"/>
                    <a:pt x="14303" y="24370"/>
                  </a:cubicBezTo>
                  <a:cubicBezTo>
                    <a:pt x="14333" y="23807"/>
                    <a:pt x="14585" y="23472"/>
                    <a:pt x="15125" y="23267"/>
                  </a:cubicBezTo>
                  <a:cubicBezTo>
                    <a:pt x="15430" y="23396"/>
                    <a:pt x="15758" y="23531"/>
                    <a:pt x="16099" y="23672"/>
                  </a:cubicBezTo>
                  <a:cubicBezTo>
                    <a:pt x="16239" y="23689"/>
                    <a:pt x="16386" y="23695"/>
                    <a:pt x="16533" y="23707"/>
                  </a:cubicBezTo>
                  <a:cubicBezTo>
                    <a:pt x="16574" y="23695"/>
                    <a:pt x="16627" y="23672"/>
                    <a:pt x="16668" y="23666"/>
                  </a:cubicBezTo>
                  <a:cubicBezTo>
                    <a:pt x="17823" y="23408"/>
                    <a:pt x="18516" y="22997"/>
                    <a:pt x="18650" y="21349"/>
                  </a:cubicBezTo>
                  <a:cubicBezTo>
                    <a:pt x="18903" y="21232"/>
                    <a:pt x="19145" y="21178"/>
                    <a:pt x="19370" y="21178"/>
                  </a:cubicBezTo>
                  <a:cubicBezTo>
                    <a:pt x="20065" y="21178"/>
                    <a:pt x="20607" y="21696"/>
                    <a:pt x="20850" y="22516"/>
                  </a:cubicBezTo>
                  <a:cubicBezTo>
                    <a:pt x="20915" y="22815"/>
                    <a:pt x="20974" y="23108"/>
                    <a:pt x="21032" y="23402"/>
                  </a:cubicBezTo>
                  <a:cubicBezTo>
                    <a:pt x="21056" y="24000"/>
                    <a:pt x="21067" y="24587"/>
                    <a:pt x="20803" y="25168"/>
                  </a:cubicBezTo>
                  <a:cubicBezTo>
                    <a:pt x="20522" y="25801"/>
                    <a:pt x="20117" y="26253"/>
                    <a:pt x="19484" y="26517"/>
                  </a:cubicBezTo>
                  <a:cubicBezTo>
                    <a:pt x="19119" y="26721"/>
                    <a:pt x="18774" y="26824"/>
                    <a:pt x="18446" y="26824"/>
                  </a:cubicBezTo>
                  <a:cubicBezTo>
                    <a:pt x="17851" y="26824"/>
                    <a:pt x="17311" y="26486"/>
                    <a:pt x="16808" y="25801"/>
                  </a:cubicBezTo>
                  <a:cubicBezTo>
                    <a:pt x="16280" y="25250"/>
                    <a:pt x="16157" y="24546"/>
                    <a:pt x="16093" y="23824"/>
                  </a:cubicBezTo>
                  <a:cubicBezTo>
                    <a:pt x="15729" y="24117"/>
                    <a:pt x="15899" y="24511"/>
                    <a:pt x="15987" y="24816"/>
                  </a:cubicBezTo>
                  <a:cubicBezTo>
                    <a:pt x="16104" y="25220"/>
                    <a:pt x="16304" y="25625"/>
                    <a:pt x="16550" y="25977"/>
                  </a:cubicBezTo>
                  <a:cubicBezTo>
                    <a:pt x="17083" y="26726"/>
                    <a:pt x="17802" y="27100"/>
                    <a:pt x="18549" y="27100"/>
                  </a:cubicBezTo>
                  <a:cubicBezTo>
                    <a:pt x="19176" y="27100"/>
                    <a:pt x="19822" y="26836"/>
                    <a:pt x="20393" y="26312"/>
                  </a:cubicBezTo>
                  <a:cubicBezTo>
                    <a:pt x="21349" y="25432"/>
                    <a:pt x="21443" y="24346"/>
                    <a:pt x="21326" y="23173"/>
                  </a:cubicBezTo>
                  <a:cubicBezTo>
                    <a:pt x="21238" y="22316"/>
                    <a:pt x="20909" y="21589"/>
                    <a:pt x="20176" y="21085"/>
                  </a:cubicBezTo>
                  <a:cubicBezTo>
                    <a:pt x="20176" y="21020"/>
                    <a:pt x="20182" y="20950"/>
                    <a:pt x="20182" y="20885"/>
                  </a:cubicBezTo>
                  <a:cubicBezTo>
                    <a:pt x="20246" y="20797"/>
                    <a:pt x="20305" y="20715"/>
                    <a:pt x="20375" y="20627"/>
                  </a:cubicBezTo>
                  <a:lnTo>
                    <a:pt x="20375" y="20627"/>
                  </a:lnTo>
                  <a:cubicBezTo>
                    <a:pt x="20176" y="20712"/>
                    <a:pt x="19980" y="20745"/>
                    <a:pt x="19786" y="20745"/>
                  </a:cubicBezTo>
                  <a:cubicBezTo>
                    <a:pt x="19415" y="20745"/>
                    <a:pt x="19053" y="20623"/>
                    <a:pt x="18692" y="20504"/>
                  </a:cubicBezTo>
                  <a:cubicBezTo>
                    <a:pt x="18422" y="20445"/>
                    <a:pt x="18181" y="20422"/>
                    <a:pt x="18011" y="20093"/>
                  </a:cubicBezTo>
                  <a:cubicBezTo>
                    <a:pt x="17653" y="19395"/>
                    <a:pt x="16979" y="19025"/>
                    <a:pt x="16222" y="18656"/>
                  </a:cubicBezTo>
                  <a:lnTo>
                    <a:pt x="16222" y="17635"/>
                  </a:lnTo>
                  <a:cubicBezTo>
                    <a:pt x="16052" y="17500"/>
                    <a:pt x="15858" y="17383"/>
                    <a:pt x="15700" y="17219"/>
                  </a:cubicBezTo>
                  <a:cubicBezTo>
                    <a:pt x="14978" y="16462"/>
                    <a:pt x="14755" y="14450"/>
                    <a:pt x="15359" y="13511"/>
                  </a:cubicBezTo>
                  <a:cubicBezTo>
                    <a:pt x="15751" y="12896"/>
                    <a:pt x="16211" y="12574"/>
                    <a:pt x="16739" y="12574"/>
                  </a:cubicBezTo>
                  <a:cubicBezTo>
                    <a:pt x="17082" y="12574"/>
                    <a:pt x="17453" y="12709"/>
                    <a:pt x="17853" y="12989"/>
                  </a:cubicBezTo>
                  <a:cubicBezTo>
                    <a:pt x="18416" y="13364"/>
                    <a:pt x="18533" y="13933"/>
                    <a:pt x="18562" y="14549"/>
                  </a:cubicBezTo>
                  <a:cubicBezTo>
                    <a:pt x="18585" y="14847"/>
                    <a:pt x="18586" y="15145"/>
                    <a:pt x="18591" y="15442"/>
                  </a:cubicBezTo>
                  <a:lnTo>
                    <a:pt x="18591" y="15442"/>
                  </a:lnTo>
                  <a:cubicBezTo>
                    <a:pt x="19374" y="13839"/>
                    <a:pt x="18407" y="12333"/>
                    <a:pt x="16627" y="12333"/>
                  </a:cubicBezTo>
                  <a:cubicBezTo>
                    <a:pt x="16571" y="12333"/>
                    <a:pt x="16514" y="12335"/>
                    <a:pt x="16456" y="12338"/>
                  </a:cubicBezTo>
                  <a:cubicBezTo>
                    <a:pt x="16401" y="12355"/>
                    <a:pt x="16351" y="12369"/>
                    <a:pt x="16313" y="12369"/>
                  </a:cubicBezTo>
                  <a:cubicBezTo>
                    <a:pt x="16246" y="12369"/>
                    <a:pt x="16218" y="12325"/>
                    <a:pt x="16275" y="12179"/>
                  </a:cubicBezTo>
                  <a:cubicBezTo>
                    <a:pt x="16451" y="11904"/>
                    <a:pt x="16568" y="11575"/>
                    <a:pt x="16797" y="11352"/>
                  </a:cubicBezTo>
                  <a:cubicBezTo>
                    <a:pt x="17207" y="10959"/>
                    <a:pt x="17677" y="10625"/>
                    <a:pt x="18122" y="10273"/>
                  </a:cubicBezTo>
                  <a:cubicBezTo>
                    <a:pt x="18070" y="10237"/>
                    <a:pt x="18029" y="10202"/>
                    <a:pt x="17976" y="10167"/>
                  </a:cubicBezTo>
                  <a:cubicBezTo>
                    <a:pt x="17548" y="10419"/>
                    <a:pt x="17131" y="10683"/>
                    <a:pt x="16709" y="10947"/>
                  </a:cubicBezTo>
                  <a:cubicBezTo>
                    <a:pt x="16374" y="11434"/>
                    <a:pt x="15864" y="11839"/>
                    <a:pt x="15934" y="12396"/>
                  </a:cubicBezTo>
                  <a:cubicBezTo>
                    <a:pt x="15524" y="12895"/>
                    <a:pt x="15189" y="13306"/>
                    <a:pt x="14814" y="13757"/>
                  </a:cubicBezTo>
                  <a:cubicBezTo>
                    <a:pt x="14779" y="13640"/>
                    <a:pt x="14726" y="13575"/>
                    <a:pt x="14743" y="13523"/>
                  </a:cubicBezTo>
                  <a:cubicBezTo>
                    <a:pt x="15019" y="12543"/>
                    <a:pt x="14520" y="11792"/>
                    <a:pt x="14010" y="11047"/>
                  </a:cubicBezTo>
                  <a:cubicBezTo>
                    <a:pt x="13881" y="10871"/>
                    <a:pt x="13629" y="10760"/>
                    <a:pt x="13734" y="10466"/>
                  </a:cubicBezTo>
                  <a:cubicBezTo>
                    <a:pt x="13734" y="10460"/>
                    <a:pt x="13565" y="10382"/>
                    <a:pt x="13470" y="10334"/>
                  </a:cubicBezTo>
                  <a:lnTo>
                    <a:pt x="13470" y="10334"/>
                  </a:lnTo>
                  <a:lnTo>
                    <a:pt x="13470" y="9205"/>
                  </a:lnTo>
                  <a:cubicBezTo>
                    <a:pt x="13500" y="9199"/>
                    <a:pt x="13541" y="9181"/>
                    <a:pt x="13570" y="9170"/>
                  </a:cubicBezTo>
                  <a:cubicBezTo>
                    <a:pt x="13951" y="9880"/>
                    <a:pt x="14339" y="10595"/>
                    <a:pt x="14720" y="11317"/>
                  </a:cubicBezTo>
                  <a:cubicBezTo>
                    <a:pt x="14761" y="11311"/>
                    <a:pt x="14814" y="11311"/>
                    <a:pt x="14861" y="11311"/>
                  </a:cubicBezTo>
                  <a:cubicBezTo>
                    <a:pt x="14902" y="10977"/>
                    <a:pt x="14949" y="10648"/>
                    <a:pt x="14990" y="10284"/>
                  </a:cubicBezTo>
                  <a:cubicBezTo>
                    <a:pt x="15136" y="10261"/>
                    <a:pt x="15248" y="10237"/>
                    <a:pt x="15365" y="10214"/>
                  </a:cubicBezTo>
                  <a:cubicBezTo>
                    <a:pt x="15446" y="10198"/>
                    <a:pt x="15522" y="10190"/>
                    <a:pt x="15593" y="10190"/>
                  </a:cubicBezTo>
                  <a:cubicBezTo>
                    <a:pt x="15863" y="10190"/>
                    <a:pt x="16047" y="10319"/>
                    <a:pt x="16099" y="10677"/>
                  </a:cubicBezTo>
                  <a:cubicBezTo>
                    <a:pt x="16132" y="10890"/>
                    <a:pt x="16215" y="10995"/>
                    <a:pt x="16340" y="10995"/>
                  </a:cubicBezTo>
                  <a:cubicBezTo>
                    <a:pt x="16416" y="10995"/>
                    <a:pt x="16506" y="10957"/>
                    <a:pt x="16609" y="10883"/>
                  </a:cubicBezTo>
                  <a:cubicBezTo>
                    <a:pt x="16750" y="10431"/>
                    <a:pt x="16896" y="9973"/>
                    <a:pt x="17037" y="9522"/>
                  </a:cubicBezTo>
                  <a:cubicBezTo>
                    <a:pt x="17108" y="9475"/>
                    <a:pt x="17178" y="9434"/>
                    <a:pt x="17243" y="9387"/>
                  </a:cubicBezTo>
                  <a:lnTo>
                    <a:pt x="17243" y="9387"/>
                  </a:lnTo>
                  <a:cubicBezTo>
                    <a:pt x="17237" y="9492"/>
                    <a:pt x="17219" y="9592"/>
                    <a:pt x="17213" y="9698"/>
                  </a:cubicBezTo>
                  <a:cubicBezTo>
                    <a:pt x="17190" y="9792"/>
                    <a:pt x="17166" y="9880"/>
                    <a:pt x="17137" y="9991"/>
                  </a:cubicBezTo>
                  <a:cubicBezTo>
                    <a:pt x="17192" y="10021"/>
                    <a:pt x="17247" y="10033"/>
                    <a:pt x="17303" y="10033"/>
                  </a:cubicBezTo>
                  <a:cubicBezTo>
                    <a:pt x="17491" y="10033"/>
                    <a:pt x="17683" y="9899"/>
                    <a:pt x="17861" y="9899"/>
                  </a:cubicBezTo>
                  <a:cubicBezTo>
                    <a:pt x="17956" y="9899"/>
                    <a:pt x="18048" y="9937"/>
                    <a:pt x="18134" y="10056"/>
                  </a:cubicBezTo>
                  <a:cubicBezTo>
                    <a:pt x="18175" y="10097"/>
                    <a:pt x="18205" y="10149"/>
                    <a:pt x="18240" y="10202"/>
                  </a:cubicBezTo>
                  <a:cubicBezTo>
                    <a:pt x="18516" y="10061"/>
                    <a:pt x="18780" y="9862"/>
                    <a:pt x="19073" y="9803"/>
                  </a:cubicBezTo>
                  <a:cubicBezTo>
                    <a:pt x="20000" y="9627"/>
                    <a:pt x="20938" y="9498"/>
                    <a:pt x="21871" y="9363"/>
                  </a:cubicBezTo>
                  <a:cubicBezTo>
                    <a:pt x="22072" y="9338"/>
                    <a:pt x="22272" y="9323"/>
                    <a:pt x="22471" y="9323"/>
                  </a:cubicBezTo>
                  <a:cubicBezTo>
                    <a:pt x="22864" y="9323"/>
                    <a:pt x="23255" y="9382"/>
                    <a:pt x="23649" y="9533"/>
                  </a:cubicBezTo>
                  <a:cubicBezTo>
                    <a:pt x="24136" y="9727"/>
                    <a:pt x="24687" y="9792"/>
                    <a:pt x="25215" y="9844"/>
                  </a:cubicBezTo>
                  <a:cubicBezTo>
                    <a:pt x="25228" y="9845"/>
                    <a:pt x="25241" y="9846"/>
                    <a:pt x="25255" y="9846"/>
                  </a:cubicBezTo>
                  <a:cubicBezTo>
                    <a:pt x="25478" y="9846"/>
                    <a:pt x="25716" y="9711"/>
                    <a:pt x="25954" y="9645"/>
                  </a:cubicBezTo>
                  <a:cubicBezTo>
                    <a:pt x="26042" y="9539"/>
                    <a:pt x="26136" y="9445"/>
                    <a:pt x="26230" y="9346"/>
                  </a:cubicBezTo>
                  <a:cubicBezTo>
                    <a:pt x="26202" y="9306"/>
                    <a:pt x="26158" y="9246"/>
                    <a:pt x="26139" y="9246"/>
                  </a:cubicBezTo>
                  <a:cubicBezTo>
                    <a:pt x="26138" y="9246"/>
                    <a:pt x="26137" y="9246"/>
                    <a:pt x="26136" y="9246"/>
                  </a:cubicBezTo>
                  <a:cubicBezTo>
                    <a:pt x="25902" y="9357"/>
                    <a:pt x="25670" y="9398"/>
                    <a:pt x="25440" y="9398"/>
                  </a:cubicBezTo>
                  <a:cubicBezTo>
                    <a:pt x="24941" y="9398"/>
                    <a:pt x="24452" y="9204"/>
                    <a:pt x="23965" y="9111"/>
                  </a:cubicBezTo>
                  <a:cubicBezTo>
                    <a:pt x="23543" y="9023"/>
                    <a:pt x="23132" y="8865"/>
                    <a:pt x="22710" y="8741"/>
                  </a:cubicBezTo>
                  <a:cubicBezTo>
                    <a:pt x="22709" y="8745"/>
                    <a:pt x="22707" y="8748"/>
                    <a:pt x="22706" y="8752"/>
                  </a:cubicBezTo>
                  <a:lnTo>
                    <a:pt x="22706" y="8752"/>
                  </a:lnTo>
                  <a:cubicBezTo>
                    <a:pt x="22491" y="8620"/>
                    <a:pt x="22286" y="8474"/>
                    <a:pt x="22059" y="8384"/>
                  </a:cubicBezTo>
                  <a:cubicBezTo>
                    <a:pt x="21771" y="8266"/>
                    <a:pt x="21461" y="8202"/>
                    <a:pt x="21144" y="8114"/>
                  </a:cubicBezTo>
                  <a:cubicBezTo>
                    <a:pt x="21593" y="7803"/>
                    <a:pt x="22047" y="7650"/>
                    <a:pt x="22498" y="7650"/>
                  </a:cubicBezTo>
                  <a:cubicBezTo>
                    <a:pt x="22931" y="7650"/>
                    <a:pt x="23361" y="7791"/>
                    <a:pt x="23778" y="8067"/>
                  </a:cubicBezTo>
                  <a:cubicBezTo>
                    <a:pt x="23895" y="8143"/>
                    <a:pt x="24053" y="8143"/>
                    <a:pt x="24194" y="8178"/>
                  </a:cubicBezTo>
                  <a:cubicBezTo>
                    <a:pt x="24136" y="8061"/>
                    <a:pt x="24071" y="7944"/>
                    <a:pt x="24001" y="7809"/>
                  </a:cubicBezTo>
                  <a:cubicBezTo>
                    <a:pt x="24081" y="7768"/>
                    <a:pt x="24172" y="7757"/>
                    <a:pt x="24266" y="7757"/>
                  </a:cubicBezTo>
                  <a:cubicBezTo>
                    <a:pt x="24380" y="7757"/>
                    <a:pt x="24498" y="7774"/>
                    <a:pt x="24610" y="7774"/>
                  </a:cubicBezTo>
                  <a:cubicBezTo>
                    <a:pt x="24808" y="7774"/>
                    <a:pt x="24985" y="7722"/>
                    <a:pt x="25074" y="7439"/>
                  </a:cubicBezTo>
                  <a:lnTo>
                    <a:pt x="25074" y="7439"/>
                  </a:lnTo>
                  <a:cubicBezTo>
                    <a:pt x="24763" y="7486"/>
                    <a:pt x="24458" y="7545"/>
                    <a:pt x="24141" y="7586"/>
                  </a:cubicBezTo>
                  <a:cubicBezTo>
                    <a:pt x="24109" y="7590"/>
                    <a:pt x="24077" y="7592"/>
                    <a:pt x="24045" y="7592"/>
                  </a:cubicBezTo>
                  <a:cubicBezTo>
                    <a:pt x="23853" y="7592"/>
                    <a:pt x="23694" y="7510"/>
                    <a:pt x="23613" y="7298"/>
                  </a:cubicBezTo>
                  <a:cubicBezTo>
                    <a:pt x="23250" y="7339"/>
                    <a:pt x="22880" y="7398"/>
                    <a:pt x="22516" y="7422"/>
                  </a:cubicBezTo>
                  <a:cubicBezTo>
                    <a:pt x="22513" y="7422"/>
                    <a:pt x="22509" y="7422"/>
                    <a:pt x="22505" y="7422"/>
                  </a:cubicBezTo>
                  <a:cubicBezTo>
                    <a:pt x="22391" y="7422"/>
                    <a:pt x="22266" y="7338"/>
                    <a:pt x="22147" y="7298"/>
                  </a:cubicBezTo>
                  <a:cubicBezTo>
                    <a:pt x="21695" y="7504"/>
                    <a:pt x="21243" y="7715"/>
                    <a:pt x="20792" y="7914"/>
                  </a:cubicBezTo>
                  <a:cubicBezTo>
                    <a:pt x="20657" y="7967"/>
                    <a:pt x="20522" y="7996"/>
                    <a:pt x="20387" y="8038"/>
                  </a:cubicBezTo>
                  <a:cubicBezTo>
                    <a:pt x="20352" y="8061"/>
                    <a:pt x="20322" y="8073"/>
                    <a:pt x="20293" y="8096"/>
                  </a:cubicBezTo>
                  <a:cubicBezTo>
                    <a:pt x="20317" y="8067"/>
                    <a:pt x="20328" y="8032"/>
                    <a:pt x="20352" y="8002"/>
                  </a:cubicBezTo>
                  <a:cubicBezTo>
                    <a:pt x="20475" y="7686"/>
                    <a:pt x="20581" y="7357"/>
                    <a:pt x="20733" y="7064"/>
                  </a:cubicBezTo>
                  <a:cubicBezTo>
                    <a:pt x="21040" y="6486"/>
                    <a:pt x="21447" y="6238"/>
                    <a:pt x="22136" y="6238"/>
                  </a:cubicBezTo>
                  <a:cubicBezTo>
                    <a:pt x="22329" y="6238"/>
                    <a:pt x="22545" y="6258"/>
                    <a:pt x="22786" y="6295"/>
                  </a:cubicBezTo>
                  <a:cubicBezTo>
                    <a:pt x="22769" y="6389"/>
                    <a:pt x="22751" y="6477"/>
                    <a:pt x="22728" y="6565"/>
                  </a:cubicBezTo>
                  <a:cubicBezTo>
                    <a:pt x="22800" y="6600"/>
                    <a:pt x="22866" y="6615"/>
                    <a:pt x="22929" y="6615"/>
                  </a:cubicBezTo>
                  <a:cubicBezTo>
                    <a:pt x="23180" y="6615"/>
                    <a:pt x="23363" y="6377"/>
                    <a:pt x="23584" y="6283"/>
                  </a:cubicBezTo>
                  <a:cubicBezTo>
                    <a:pt x="23872" y="6166"/>
                    <a:pt x="24141" y="6019"/>
                    <a:pt x="24423" y="5890"/>
                  </a:cubicBezTo>
                  <a:cubicBezTo>
                    <a:pt x="24488" y="5885"/>
                    <a:pt x="24552" y="5885"/>
                    <a:pt x="24617" y="5873"/>
                  </a:cubicBezTo>
                  <a:lnTo>
                    <a:pt x="24617" y="5873"/>
                  </a:lnTo>
                  <a:cubicBezTo>
                    <a:pt x="24587" y="5920"/>
                    <a:pt x="24558" y="5973"/>
                    <a:pt x="24529" y="6014"/>
                  </a:cubicBezTo>
                  <a:cubicBezTo>
                    <a:pt x="24464" y="6149"/>
                    <a:pt x="24400" y="6283"/>
                    <a:pt x="24335" y="6418"/>
                  </a:cubicBezTo>
                  <a:cubicBezTo>
                    <a:pt x="24429" y="6418"/>
                    <a:pt x="24517" y="6413"/>
                    <a:pt x="24611" y="6413"/>
                  </a:cubicBezTo>
                  <a:lnTo>
                    <a:pt x="25890" y="5286"/>
                  </a:lnTo>
                  <a:cubicBezTo>
                    <a:pt x="25945" y="5265"/>
                    <a:pt x="25991" y="5253"/>
                    <a:pt x="26026" y="5253"/>
                  </a:cubicBezTo>
                  <a:cubicBezTo>
                    <a:pt x="26105" y="5253"/>
                    <a:pt x="26123" y="5314"/>
                    <a:pt x="26054" y="5456"/>
                  </a:cubicBezTo>
                  <a:cubicBezTo>
                    <a:pt x="26019" y="5574"/>
                    <a:pt x="25984" y="5697"/>
                    <a:pt x="25948" y="5814"/>
                  </a:cubicBezTo>
                  <a:cubicBezTo>
                    <a:pt x="26048" y="6571"/>
                    <a:pt x="25467" y="6958"/>
                    <a:pt x="25068" y="7439"/>
                  </a:cubicBezTo>
                  <a:cubicBezTo>
                    <a:pt x="25215" y="7398"/>
                    <a:pt x="25409" y="7416"/>
                    <a:pt x="25508" y="7322"/>
                  </a:cubicBezTo>
                  <a:cubicBezTo>
                    <a:pt x="25868" y="6973"/>
                    <a:pt x="26289" y="6953"/>
                    <a:pt x="26714" y="6953"/>
                  </a:cubicBezTo>
                  <a:cubicBezTo>
                    <a:pt x="26770" y="6953"/>
                    <a:pt x="26827" y="6953"/>
                    <a:pt x="26883" y="6953"/>
                  </a:cubicBezTo>
                  <a:cubicBezTo>
                    <a:pt x="27095" y="6953"/>
                    <a:pt x="27306" y="6948"/>
                    <a:pt x="27509" y="6899"/>
                  </a:cubicBezTo>
                  <a:cubicBezTo>
                    <a:pt x="27509" y="6899"/>
                    <a:pt x="27510" y="6899"/>
                    <a:pt x="27511" y="6899"/>
                  </a:cubicBezTo>
                  <a:cubicBezTo>
                    <a:pt x="27541" y="6899"/>
                    <a:pt x="27605" y="7050"/>
                    <a:pt x="27738" y="7240"/>
                  </a:cubicBezTo>
                  <a:cubicBezTo>
                    <a:pt x="27826" y="6594"/>
                    <a:pt x="27896" y="6061"/>
                    <a:pt x="27972" y="5521"/>
                  </a:cubicBezTo>
                  <a:lnTo>
                    <a:pt x="27972" y="3292"/>
                  </a:lnTo>
                  <a:cubicBezTo>
                    <a:pt x="27726" y="3626"/>
                    <a:pt x="27568" y="3843"/>
                    <a:pt x="27415" y="4054"/>
                  </a:cubicBezTo>
                  <a:cubicBezTo>
                    <a:pt x="27417" y="4054"/>
                    <a:pt x="27419" y="4054"/>
                    <a:pt x="27421" y="4054"/>
                  </a:cubicBezTo>
                  <a:lnTo>
                    <a:pt x="27421" y="4054"/>
                  </a:lnTo>
                  <a:cubicBezTo>
                    <a:pt x="27051" y="4330"/>
                    <a:pt x="26717" y="4641"/>
                    <a:pt x="26318" y="4840"/>
                  </a:cubicBezTo>
                  <a:cubicBezTo>
                    <a:pt x="25714" y="5134"/>
                    <a:pt x="25051" y="5333"/>
                    <a:pt x="24429" y="5603"/>
                  </a:cubicBezTo>
                  <a:cubicBezTo>
                    <a:pt x="23748" y="5896"/>
                    <a:pt x="23033" y="5949"/>
                    <a:pt x="22299" y="5949"/>
                  </a:cubicBezTo>
                  <a:cubicBezTo>
                    <a:pt x="20950" y="5955"/>
                    <a:pt x="19818" y="6395"/>
                    <a:pt x="19231" y="7732"/>
                  </a:cubicBezTo>
                  <a:cubicBezTo>
                    <a:pt x="19049" y="8155"/>
                    <a:pt x="18810" y="8461"/>
                    <a:pt x="18306" y="8461"/>
                  </a:cubicBezTo>
                  <a:cubicBezTo>
                    <a:pt x="18292" y="8461"/>
                    <a:pt x="18278" y="8460"/>
                    <a:pt x="18263" y="8460"/>
                  </a:cubicBezTo>
                  <a:cubicBezTo>
                    <a:pt x="18254" y="8459"/>
                    <a:pt x="18245" y="8459"/>
                    <a:pt x="18236" y="8459"/>
                  </a:cubicBezTo>
                  <a:cubicBezTo>
                    <a:pt x="18086" y="8459"/>
                    <a:pt x="17931" y="8546"/>
                    <a:pt x="17782" y="8612"/>
                  </a:cubicBezTo>
                  <a:cubicBezTo>
                    <a:pt x="17067" y="8906"/>
                    <a:pt x="16650" y="9463"/>
                    <a:pt x="16474" y="10255"/>
                  </a:cubicBezTo>
                  <a:cubicBezTo>
                    <a:pt x="16148" y="10026"/>
                    <a:pt x="15844" y="9910"/>
                    <a:pt x="15554" y="9910"/>
                  </a:cubicBezTo>
                  <a:cubicBezTo>
                    <a:pt x="15190" y="9910"/>
                    <a:pt x="14850" y="10092"/>
                    <a:pt x="14520" y="10460"/>
                  </a:cubicBezTo>
                  <a:cubicBezTo>
                    <a:pt x="14057" y="9633"/>
                    <a:pt x="13734" y="8812"/>
                    <a:pt x="13687" y="7891"/>
                  </a:cubicBezTo>
                  <a:cubicBezTo>
                    <a:pt x="13658" y="7410"/>
                    <a:pt x="13646" y="6917"/>
                    <a:pt x="13635" y="6430"/>
                  </a:cubicBezTo>
                  <a:cubicBezTo>
                    <a:pt x="13550" y="6419"/>
                    <a:pt x="13455" y="6414"/>
                    <a:pt x="13369" y="6404"/>
                  </a:cubicBezTo>
                  <a:lnTo>
                    <a:pt x="13369" y="6404"/>
                  </a:lnTo>
                  <a:lnTo>
                    <a:pt x="13640" y="6254"/>
                  </a:lnTo>
                  <a:cubicBezTo>
                    <a:pt x="13599" y="5808"/>
                    <a:pt x="13570" y="5362"/>
                    <a:pt x="13488" y="4922"/>
                  </a:cubicBezTo>
                  <a:cubicBezTo>
                    <a:pt x="13459" y="4770"/>
                    <a:pt x="13306" y="4635"/>
                    <a:pt x="13206" y="4494"/>
                  </a:cubicBezTo>
                  <a:cubicBezTo>
                    <a:pt x="13206" y="4524"/>
                    <a:pt x="13195" y="4547"/>
                    <a:pt x="13201" y="4570"/>
                  </a:cubicBezTo>
                  <a:cubicBezTo>
                    <a:pt x="13500" y="5445"/>
                    <a:pt x="13253" y="6195"/>
                    <a:pt x="12790" y="6952"/>
                  </a:cubicBezTo>
                  <a:cubicBezTo>
                    <a:pt x="12585" y="7281"/>
                    <a:pt x="12549" y="7721"/>
                    <a:pt x="12426" y="8161"/>
                  </a:cubicBezTo>
                  <a:cubicBezTo>
                    <a:pt x="12180" y="7791"/>
                    <a:pt x="12015" y="7451"/>
                    <a:pt x="12115" y="7017"/>
                  </a:cubicBezTo>
                  <a:cubicBezTo>
                    <a:pt x="12227" y="6553"/>
                    <a:pt x="12315" y="6072"/>
                    <a:pt x="12414" y="5603"/>
                  </a:cubicBezTo>
                  <a:cubicBezTo>
                    <a:pt x="12379" y="5585"/>
                    <a:pt x="12350" y="5556"/>
                    <a:pt x="12315" y="5527"/>
                  </a:cubicBezTo>
                  <a:cubicBezTo>
                    <a:pt x="12150" y="5861"/>
                    <a:pt x="11992" y="6207"/>
                    <a:pt x="11810" y="6589"/>
                  </a:cubicBezTo>
                  <a:cubicBezTo>
                    <a:pt x="11446" y="6201"/>
                    <a:pt x="11048" y="5826"/>
                    <a:pt x="11312" y="5028"/>
                  </a:cubicBezTo>
                  <a:lnTo>
                    <a:pt x="11312" y="5028"/>
                  </a:lnTo>
                  <a:cubicBezTo>
                    <a:pt x="11094" y="5192"/>
                    <a:pt x="11006" y="5257"/>
                    <a:pt x="10930" y="5327"/>
                  </a:cubicBezTo>
                  <a:cubicBezTo>
                    <a:pt x="10901" y="5292"/>
                    <a:pt x="10860" y="5251"/>
                    <a:pt x="10830" y="5222"/>
                  </a:cubicBezTo>
                  <a:cubicBezTo>
                    <a:pt x="10150" y="4565"/>
                    <a:pt x="9827" y="3814"/>
                    <a:pt x="10261" y="2881"/>
                  </a:cubicBezTo>
                  <a:cubicBezTo>
                    <a:pt x="10302" y="2781"/>
                    <a:pt x="10285" y="2646"/>
                    <a:pt x="10291" y="2523"/>
                  </a:cubicBezTo>
                  <a:lnTo>
                    <a:pt x="10291" y="2523"/>
                  </a:lnTo>
                  <a:cubicBezTo>
                    <a:pt x="10126" y="2840"/>
                    <a:pt x="9968" y="3157"/>
                    <a:pt x="9739" y="3597"/>
                  </a:cubicBezTo>
                  <a:cubicBezTo>
                    <a:pt x="9675" y="2676"/>
                    <a:pt x="9540" y="1878"/>
                    <a:pt x="9827" y="1056"/>
                  </a:cubicBezTo>
                  <a:cubicBezTo>
                    <a:pt x="10432" y="1455"/>
                    <a:pt x="10226" y="2042"/>
                    <a:pt x="10273" y="2547"/>
                  </a:cubicBezTo>
                  <a:cubicBezTo>
                    <a:pt x="10349" y="2429"/>
                    <a:pt x="10432" y="2312"/>
                    <a:pt x="10508" y="2177"/>
                  </a:cubicBezTo>
                  <a:cubicBezTo>
                    <a:pt x="10713" y="2310"/>
                    <a:pt x="10918" y="2437"/>
                    <a:pt x="11117" y="2565"/>
                  </a:cubicBezTo>
                  <a:lnTo>
                    <a:pt x="11117" y="2565"/>
                  </a:lnTo>
                  <a:lnTo>
                    <a:pt x="10502" y="1526"/>
                  </a:lnTo>
                  <a:cubicBezTo>
                    <a:pt x="10238" y="1021"/>
                    <a:pt x="9974" y="523"/>
                    <a:pt x="970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1" name="Google Shape;11501;p23"/>
            <p:cNvSpPr/>
            <p:nvPr/>
          </p:nvSpPr>
          <p:spPr>
            <a:xfrm flipH="1">
              <a:off x="990492" y="1161826"/>
              <a:ext cx="1276693" cy="830579"/>
            </a:xfrm>
            <a:custGeom>
              <a:avLst/>
              <a:gdLst/>
              <a:ahLst/>
              <a:cxnLst/>
              <a:rect l="l" t="t" r="r" b="b"/>
              <a:pathLst>
                <a:path w="30132" h="19603" extrusionOk="0">
                  <a:moveTo>
                    <a:pt x="6916" y="337"/>
                  </a:moveTo>
                  <a:cubicBezTo>
                    <a:pt x="7550" y="337"/>
                    <a:pt x="8077" y="685"/>
                    <a:pt x="8378" y="1373"/>
                  </a:cubicBezTo>
                  <a:cubicBezTo>
                    <a:pt x="8525" y="1701"/>
                    <a:pt x="8601" y="2053"/>
                    <a:pt x="8713" y="2399"/>
                  </a:cubicBezTo>
                  <a:cubicBezTo>
                    <a:pt x="8806" y="2816"/>
                    <a:pt x="8947" y="3227"/>
                    <a:pt x="8994" y="3655"/>
                  </a:cubicBezTo>
                  <a:cubicBezTo>
                    <a:pt x="9053" y="4300"/>
                    <a:pt x="9041" y="4951"/>
                    <a:pt x="9065" y="5597"/>
                  </a:cubicBezTo>
                  <a:cubicBezTo>
                    <a:pt x="9094" y="5649"/>
                    <a:pt x="9129" y="5696"/>
                    <a:pt x="9153" y="5749"/>
                  </a:cubicBezTo>
                  <a:cubicBezTo>
                    <a:pt x="9153" y="5755"/>
                    <a:pt x="9111" y="5784"/>
                    <a:pt x="9088" y="5808"/>
                  </a:cubicBezTo>
                  <a:cubicBezTo>
                    <a:pt x="9065" y="5743"/>
                    <a:pt x="9053" y="5685"/>
                    <a:pt x="9029" y="5626"/>
                  </a:cubicBezTo>
                  <a:lnTo>
                    <a:pt x="8789" y="5427"/>
                  </a:lnTo>
                  <a:cubicBezTo>
                    <a:pt x="8742" y="5473"/>
                    <a:pt x="8701" y="5509"/>
                    <a:pt x="8654" y="5544"/>
                  </a:cubicBezTo>
                  <a:cubicBezTo>
                    <a:pt x="8677" y="5691"/>
                    <a:pt x="8701" y="5831"/>
                    <a:pt x="8713" y="5925"/>
                  </a:cubicBezTo>
                  <a:cubicBezTo>
                    <a:pt x="9012" y="6306"/>
                    <a:pt x="9323" y="6688"/>
                    <a:pt x="9733" y="7192"/>
                  </a:cubicBezTo>
                  <a:cubicBezTo>
                    <a:pt x="9422" y="7181"/>
                    <a:pt x="9299" y="7175"/>
                    <a:pt x="9176" y="7163"/>
                  </a:cubicBezTo>
                  <a:cubicBezTo>
                    <a:pt x="8648" y="7151"/>
                    <a:pt x="8114" y="7122"/>
                    <a:pt x="7586" y="7122"/>
                  </a:cubicBezTo>
                  <a:cubicBezTo>
                    <a:pt x="7176" y="7122"/>
                    <a:pt x="6765" y="7186"/>
                    <a:pt x="6354" y="7186"/>
                  </a:cubicBezTo>
                  <a:cubicBezTo>
                    <a:pt x="5685" y="7186"/>
                    <a:pt x="5064" y="7093"/>
                    <a:pt x="4553" y="6565"/>
                  </a:cubicBezTo>
                  <a:cubicBezTo>
                    <a:pt x="4225" y="6219"/>
                    <a:pt x="3820" y="5943"/>
                    <a:pt x="3456" y="5632"/>
                  </a:cubicBezTo>
                  <a:cubicBezTo>
                    <a:pt x="3427" y="5603"/>
                    <a:pt x="3392" y="5579"/>
                    <a:pt x="3362" y="5550"/>
                  </a:cubicBezTo>
                  <a:cubicBezTo>
                    <a:pt x="3421" y="5550"/>
                    <a:pt x="3468" y="5561"/>
                    <a:pt x="3527" y="5561"/>
                  </a:cubicBezTo>
                  <a:cubicBezTo>
                    <a:pt x="3902" y="5626"/>
                    <a:pt x="4272" y="5708"/>
                    <a:pt x="4635" y="5761"/>
                  </a:cubicBezTo>
                  <a:cubicBezTo>
                    <a:pt x="4712" y="5771"/>
                    <a:pt x="4795" y="5794"/>
                    <a:pt x="4871" y="5794"/>
                  </a:cubicBezTo>
                  <a:cubicBezTo>
                    <a:pt x="4968" y="5794"/>
                    <a:pt x="5053" y="5757"/>
                    <a:pt x="5099" y="5608"/>
                  </a:cubicBezTo>
                  <a:cubicBezTo>
                    <a:pt x="4483" y="5497"/>
                    <a:pt x="3861" y="5403"/>
                    <a:pt x="3245" y="5274"/>
                  </a:cubicBezTo>
                  <a:cubicBezTo>
                    <a:pt x="3075" y="5233"/>
                    <a:pt x="2893" y="5127"/>
                    <a:pt x="2776" y="4992"/>
                  </a:cubicBezTo>
                  <a:cubicBezTo>
                    <a:pt x="2576" y="4769"/>
                    <a:pt x="2430" y="4494"/>
                    <a:pt x="2166" y="4095"/>
                  </a:cubicBezTo>
                  <a:lnTo>
                    <a:pt x="2166" y="4095"/>
                  </a:lnTo>
                  <a:cubicBezTo>
                    <a:pt x="2570" y="4200"/>
                    <a:pt x="2787" y="4306"/>
                    <a:pt x="3016" y="4312"/>
                  </a:cubicBezTo>
                  <a:cubicBezTo>
                    <a:pt x="3133" y="4314"/>
                    <a:pt x="3249" y="4315"/>
                    <a:pt x="3366" y="4315"/>
                  </a:cubicBezTo>
                  <a:cubicBezTo>
                    <a:pt x="3949" y="4315"/>
                    <a:pt x="4534" y="4294"/>
                    <a:pt x="5111" y="4294"/>
                  </a:cubicBezTo>
                  <a:cubicBezTo>
                    <a:pt x="5163" y="4294"/>
                    <a:pt x="5216" y="4293"/>
                    <a:pt x="5268" y="4293"/>
                  </a:cubicBezTo>
                  <a:cubicBezTo>
                    <a:pt x="5700" y="4293"/>
                    <a:pt x="6125" y="4313"/>
                    <a:pt x="6560" y="4324"/>
                  </a:cubicBezTo>
                  <a:cubicBezTo>
                    <a:pt x="6674" y="4313"/>
                    <a:pt x="6787" y="4303"/>
                    <a:pt x="6896" y="4303"/>
                  </a:cubicBezTo>
                  <a:cubicBezTo>
                    <a:pt x="7152" y="4303"/>
                    <a:pt x="7391" y="4358"/>
                    <a:pt x="7592" y="4588"/>
                  </a:cubicBezTo>
                  <a:cubicBezTo>
                    <a:pt x="7686" y="4646"/>
                    <a:pt x="7792" y="4705"/>
                    <a:pt x="7891" y="4764"/>
                  </a:cubicBezTo>
                  <a:cubicBezTo>
                    <a:pt x="7921" y="4136"/>
                    <a:pt x="7510" y="3719"/>
                    <a:pt x="7152" y="3268"/>
                  </a:cubicBezTo>
                  <a:lnTo>
                    <a:pt x="7152" y="3268"/>
                  </a:lnTo>
                  <a:cubicBezTo>
                    <a:pt x="7164" y="3444"/>
                    <a:pt x="7181" y="3631"/>
                    <a:pt x="7193" y="3813"/>
                  </a:cubicBezTo>
                  <a:cubicBezTo>
                    <a:pt x="7211" y="3866"/>
                    <a:pt x="7222" y="3907"/>
                    <a:pt x="7240" y="3960"/>
                  </a:cubicBezTo>
                  <a:cubicBezTo>
                    <a:pt x="7181" y="3954"/>
                    <a:pt x="7129" y="3936"/>
                    <a:pt x="7076" y="3931"/>
                  </a:cubicBezTo>
                  <a:cubicBezTo>
                    <a:pt x="6219" y="3848"/>
                    <a:pt x="5750" y="3326"/>
                    <a:pt x="5545" y="2528"/>
                  </a:cubicBezTo>
                  <a:cubicBezTo>
                    <a:pt x="5369" y="2253"/>
                    <a:pt x="5193" y="1965"/>
                    <a:pt x="5005" y="1684"/>
                  </a:cubicBezTo>
                  <a:cubicBezTo>
                    <a:pt x="4976" y="1649"/>
                    <a:pt x="4870" y="1666"/>
                    <a:pt x="4800" y="1654"/>
                  </a:cubicBezTo>
                  <a:lnTo>
                    <a:pt x="4800" y="1654"/>
                  </a:lnTo>
                  <a:cubicBezTo>
                    <a:pt x="5017" y="2171"/>
                    <a:pt x="5240" y="2693"/>
                    <a:pt x="5457" y="3203"/>
                  </a:cubicBezTo>
                  <a:cubicBezTo>
                    <a:pt x="5457" y="3256"/>
                    <a:pt x="5463" y="3315"/>
                    <a:pt x="5463" y="3367"/>
                  </a:cubicBezTo>
                  <a:lnTo>
                    <a:pt x="5357" y="3303"/>
                  </a:lnTo>
                  <a:cubicBezTo>
                    <a:pt x="4453" y="3191"/>
                    <a:pt x="3802" y="2722"/>
                    <a:pt x="3304" y="1983"/>
                  </a:cubicBezTo>
                  <a:cubicBezTo>
                    <a:pt x="3145" y="1754"/>
                    <a:pt x="2928" y="1561"/>
                    <a:pt x="2735" y="1355"/>
                  </a:cubicBezTo>
                  <a:lnTo>
                    <a:pt x="2735" y="1355"/>
                  </a:lnTo>
                  <a:cubicBezTo>
                    <a:pt x="2752" y="1473"/>
                    <a:pt x="2729" y="1613"/>
                    <a:pt x="2782" y="1707"/>
                  </a:cubicBezTo>
                  <a:cubicBezTo>
                    <a:pt x="2899" y="1936"/>
                    <a:pt x="3051" y="2159"/>
                    <a:pt x="3192" y="2376"/>
                  </a:cubicBezTo>
                  <a:cubicBezTo>
                    <a:pt x="3222" y="2399"/>
                    <a:pt x="3257" y="2429"/>
                    <a:pt x="3286" y="2452"/>
                  </a:cubicBezTo>
                  <a:cubicBezTo>
                    <a:pt x="3233" y="2435"/>
                    <a:pt x="3186" y="2429"/>
                    <a:pt x="3134" y="2423"/>
                  </a:cubicBezTo>
                  <a:cubicBezTo>
                    <a:pt x="2905" y="2353"/>
                    <a:pt x="2676" y="2288"/>
                    <a:pt x="2430" y="2276"/>
                  </a:cubicBezTo>
                  <a:lnTo>
                    <a:pt x="2430" y="2276"/>
                  </a:lnTo>
                  <a:cubicBezTo>
                    <a:pt x="2547" y="2611"/>
                    <a:pt x="2699" y="2839"/>
                    <a:pt x="3116" y="2904"/>
                  </a:cubicBezTo>
                  <a:cubicBezTo>
                    <a:pt x="3538" y="2968"/>
                    <a:pt x="3931" y="3197"/>
                    <a:pt x="4336" y="3362"/>
                  </a:cubicBezTo>
                  <a:cubicBezTo>
                    <a:pt x="4876" y="3538"/>
                    <a:pt x="5427" y="3714"/>
                    <a:pt x="5973" y="3890"/>
                  </a:cubicBezTo>
                  <a:cubicBezTo>
                    <a:pt x="5973" y="3931"/>
                    <a:pt x="5961" y="3983"/>
                    <a:pt x="5961" y="4036"/>
                  </a:cubicBezTo>
                  <a:cubicBezTo>
                    <a:pt x="5721" y="4048"/>
                    <a:pt x="5486" y="4054"/>
                    <a:pt x="5245" y="4071"/>
                  </a:cubicBezTo>
                  <a:cubicBezTo>
                    <a:pt x="5005" y="4077"/>
                    <a:pt x="4759" y="4101"/>
                    <a:pt x="4518" y="4112"/>
                  </a:cubicBezTo>
                  <a:cubicBezTo>
                    <a:pt x="4229" y="4162"/>
                    <a:pt x="3943" y="4193"/>
                    <a:pt x="3660" y="4193"/>
                  </a:cubicBezTo>
                  <a:cubicBezTo>
                    <a:pt x="3202" y="4193"/>
                    <a:pt x="2753" y="4111"/>
                    <a:pt x="2318" y="3890"/>
                  </a:cubicBezTo>
                  <a:cubicBezTo>
                    <a:pt x="2195" y="3819"/>
                    <a:pt x="2031" y="3760"/>
                    <a:pt x="1972" y="3655"/>
                  </a:cubicBezTo>
                  <a:cubicBezTo>
                    <a:pt x="1514" y="2810"/>
                    <a:pt x="1074" y="1954"/>
                    <a:pt x="617" y="1085"/>
                  </a:cubicBezTo>
                  <a:cubicBezTo>
                    <a:pt x="828" y="1033"/>
                    <a:pt x="969" y="997"/>
                    <a:pt x="1115" y="962"/>
                  </a:cubicBezTo>
                  <a:cubicBezTo>
                    <a:pt x="1354" y="959"/>
                    <a:pt x="1597" y="907"/>
                    <a:pt x="1835" y="907"/>
                  </a:cubicBezTo>
                  <a:cubicBezTo>
                    <a:pt x="2042" y="907"/>
                    <a:pt x="2244" y="946"/>
                    <a:pt x="2435" y="1091"/>
                  </a:cubicBezTo>
                  <a:cubicBezTo>
                    <a:pt x="2494" y="997"/>
                    <a:pt x="2547" y="839"/>
                    <a:pt x="2617" y="827"/>
                  </a:cubicBezTo>
                  <a:cubicBezTo>
                    <a:pt x="2962" y="796"/>
                    <a:pt x="3308" y="696"/>
                    <a:pt x="3654" y="696"/>
                  </a:cubicBezTo>
                  <a:cubicBezTo>
                    <a:pt x="3832" y="696"/>
                    <a:pt x="4011" y="722"/>
                    <a:pt x="4189" y="798"/>
                  </a:cubicBezTo>
                  <a:cubicBezTo>
                    <a:pt x="4463" y="514"/>
                    <a:pt x="4790" y="478"/>
                    <a:pt x="5126" y="478"/>
                  </a:cubicBezTo>
                  <a:cubicBezTo>
                    <a:pt x="5237" y="478"/>
                    <a:pt x="5349" y="482"/>
                    <a:pt x="5460" y="482"/>
                  </a:cubicBezTo>
                  <a:cubicBezTo>
                    <a:pt x="5553" y="482"/>
                    <a:pt x="5647" y="480"/>
                    <a:pt x="5738" y="469"/>
                  </a:cubicBezTo>
                  <a:cubicBezTo>
                    <a:pt x="5740" y="469"/>
                    <a:pt x="5742" y="469"/>
                    <a:pt x="5744" y="469"/>
                  </a:cubicBezTo>
                  <a:cubicBezTo>
                    <a:pt x="5808" y="469"/>
                    <a:pt x="5898" y="565"/>
                    <a:pt x="5949" y="639"/>
                  </a:cubicBezTo>
                  <a:cubicBezTo>
                    <a:pt x="6354" y="1220"/>
                    <a:pt x="6712" y="1813"/>
                    <a:pt x="6683" y="2552"/>
                  </a:cubicBezTo>
                  <a:cubicBezTo>
                    <a:pt x="6865" y="2781"/>
                    <a:pt x="6753" y="3191"/>
                    <a:pt x="7134" y="3291"/>
                  </a:cubicBezTo>
                  <a:cubicBezTo>
                    <a:pt x="7099" y="3045"/>
                    <a:pt x="7070" y="2792"/>
                    <a:pt x="7035" y="2546"/>
                  </a:cubicBezTo>
                  <a:cubicBezTo>
                    <a:pt x="6777" y="1848"/>
                    <a:pt x="6530" y="1144"/>
                    <a:pt x="6272" y="446"/>
                  </a:cubicBezTo>
                  <a:cubicBezTo>
                    <a:pt x="6495" y="373"/>
                    <a:pt x="6711" y="337"/>
                    <a:pt x="6916" y="337"/>
                  </a:cubicBezTo>
                  <a:close/>
                  <a:moveTo>
                    <a:pt x="16961" y="5737"/>
                  </a:moveTo>
                  <a:cubicBezTo>
                    <a:pt x="17037" y="6324"/>
                    <a:pt x="17119" y="6911"/>
                    <a:pt x="17190" y="7497"/>
                  </a:cubicBezTo>
                  <a:cubicBezTo>
                    <a:pt x="17119" y="7503"/>
                    <a:pt x="17049" y="7515"/>
                    <a:pt x="16978" y="7527"/>
                  </a:cubicBezTo>
                  <a:cubicBezTo>
                    <a:pt x="16914" y="6940"/>
                    <a:pt x="16855" y="6342"/>
                    <a:pt x="16797" y="5755"/>
                  </a:cubicBezTo>
                  <a:cubicBezTo>
                    <a:pt x="16843" y="5749"/>
                    <a:pt x="16902" y="5743"/>
                    <a:pt x="16961" y="5737"/>
                  </a:cubicBezTo>
                  <a:close/>
                  <a:moveTo>
                    <a:pt x="7680" y="11827"/>
                  </a:moveTo>
                  <a:lnTo>
                    <a:pt x="7706" y="11883"/>
                  </a:lnTo>
                  <a:lnTo>
                    <a:pt x="7706" y="11883"/>
                  </a:lnTo>
                  <a:cubicBezTo>
                    <a:pt x="7696" y="11877"/>
                    <a:pt x="7686" y="11871"/>
                    <a:pt x="7680" y="11862"/>
                  </a:cubicBezTo>
                  <a:cubicBezTo>
                    <a:pt x="7674" y="11862"/>
                    <a:pt x="7680" y="11844"/>
                    <a:pt x="7680" y="11827"/>
                  </a:cubicBezTo>
                  <a:close/>
                  <a:moveTo>
                    <a:pt x="8660" y="1267"/>
                  </a:moveTo>
                  <a:cubicBezTo>
                    <a:pt x="8713" y="1267"/>
                    <a:pt x="8771" y="1279"/>
                    <a:pt x="8824" y="1279"/>
                  </a:cubicBezTo>
                  <a:cubicBezTo>
                    <a:pt x="9329" y="1572"/>
                    <a:pt x="9921" y="1748"/>
                    <a:pt x="10267" y="2276"/>
                  </a:cubicBezTo>
                  <a:cubicBezTo>
                    <a:pt x="10268" y="2277"/>
                    <a:pt x="10268" y="2277"/>
                    <a:pt x="10270" y="2277"/>
                  </a:cubicBezTo>
                  <a:cubicBezTo>
                    <a:pt x="10284" y="2277"/>
                    <a:pt x="10352" y="2246"/>
                    <a:pt x="10384" y="2229"/>
                  </a:cubicBezTo>
                  <a:cubicBezTo>
                    <a:pt x="10361" y="2112"/>
                    <a:pt x="10343" y="1995"/>
                    <a:pt x="10314" y="1819"/>
                  </a:cubicBezTo>
                  <a:cubicBezTo>
                    <a:pt x="10456" y="1817"/>
                    <a:pt x="10597" y="1800"/>
                    <a:pt x="10730" y="1800"/>
                  </a:cubicBezTo>
                  <a:cubicBezTo>
                    <a:pt x="10995" y="1800"/>
                    <a:pt x="11230" y="1865"/>
                    <a:pt x="11382" y="2235"/>
                  </a:cubicBezTo>
                  <a:cubicBezTo>
                    <a:pt x="11440" y="2376"/>
                    <a:pt x="11693" y="2429"/>
                    <a:pt x="11851" y="2523"/>
                  </a:cubicBezTo>
                  <a:cubicBezTo>
                    <a:pt x="11740" y="2347"/>
                    <a:pt x="11634" y="2177"/>
                    <a:pt x="11493" y="1948"/>
                  </a:cubicBezTo>
                  <a:cubicBezTo>
                    <a:pt x="11579" y="1940"/>
                    <a:pt x="11664" y="1937"/>
                    <a:pt x="11747" y="1937"/>
                  </a:cubicBezTo>
                  <a:cubicBezTo>
                    <a:pt x="12330" y="1937"/>
                    <a:pt x="12872" y="2105"/>
                    <a:pt x="13406" y="2300"/>
                  </a:cubicBezTo>
                  <a:cubicBezTo>
                    <a:pt x="13558" y="2358"/>
                    <a:pt x="13646" y="2581"/>
                    <a:pt x="13781" y="2710"/>
                  </a:cubicBezTo>
                  <a:cubicBezTo>
                    <a:pt x="13910" y="2851"/>
                    <a:pt x="14057" y="2974"/>
                    <a:pt x="14198" y="3109"/>
                  </a:cubicBezTo>
                  <a:cubicBezTo>
                    <a:pt x="14168" y="2974"/>
                    <a:pt x="14133" y="2845"/>
                    <a:pt x="14104" y="2710"/>
                  </a:cubicBezTo>
                  <a:lnTo>
                    <a:pt x="14104" y="2710"/>
                  </a:lnTo>
                  <a:cubicBezTo>
                    <a:pt x="15107" y="2828"/>
                    <a:pt x="16110" y="3778"/>
                    <a:pt x="16274" y="4746"/>
                  </a:cubicBezTo>
                  <a:cubicBezTo>
                    <a:pt x="16357" y="4963"/>
                    <a:pt x="16491" y="5192"/>
                    <a:pt x="16509" y="5421"/>
                  </a:cubicBezTo>
                  <a:cubicBezTo>
                    <a:pt x="16568" y="6629"/>
                    <a:pt x="16832" y="7814"/>
                    <a:pt x="16779" y="9040"/>
                  </a:cubicBezTo>
                  <a:cubicBezTo>
                    <a:pt x="16720" y="10554"/>
                    <a:pt x="16867" y="12056"/>
                    <a:pt x="17530" y="13464"/>
                  </a:cubicBezTo>
                  <a:cubicBezTo>
                    <a:pt x="17565" y="13546"/>
                    <a:pt x="17559" y="13645"/>
                    <a:pt x="17594" y="13886"/>
                  </a:cubicBezTo>
                  <a:cubicBezTo>
                    <a:pt x="17278" y="13681"/>
                    <a:pt x="17072" y="13528"/>
                    <a:pt x="16855" y="13411"/>
                  </a:cubicBezTo>
                  <a:cubicBezTo>
                    <a:pt x="16609" y="13282"/>
                    <a:pt x="16345" y="13182"/>
                    <a:pt x="16093" y="13076"/>
                  </a:cubicBezTo>
                  <a:lnTo>
                    <a:pt x="16093" y="13076"/>
                  </a:lnTo>
                  <a:cubicBezTo>
                    <a:pt x="16398" y="13329"/>
                    <a:pt x="16709" y="13587"/>
                    <a:pt x="17090" y="13915"/>
                  </a:cubicBezTo>
                  <a:cubicBezTo>
                    <a:pt x="16980" y="13929"/>
                    <a:pt x="16905" y="13950"/>
                    <a:pt x="16844" y="13950"/>
                  </a:cubicBezTo>
                  <a:cubicBezTo>
                    <a:pt x="16828" y="13950"/>
                    <a:pt x="16812" y="13948"/>
                    <a:pt x="16797" y="13945"/>
                  </a:cubicBezTo>
                  <a:cubicBezTo>
                    <a:pt x="16445" y="13891"/>
                    <a:pt x="16096" y="13864"/>
                    <a:pt x="15747" y="13864"/>
                  </a:cubicBezTo>
                  <a:cubicBezTo>
                    <a:pt x="15252" y="13864"/>
                    <a:pt x="14758" y="13919"/>
                    <a:pt x="14262" y="14033"/>
                  </a:cubicBezTo>
                  <a:cubicBezTo>
                    <a:pt x="14191" y="14050"/>
                    <a:pt x="14118" y="14057"/>
                    <a:pt x="14044" y="14057"/>
                  </a:cubicBezTo>
                  <a:cubicBezTo>
                    <a:pt x="13767" y="14057"/>
                    <a:pt x="13471" y="13962"/>
                    <a:pt x="13189" y="13962"/>
                  </a:cubicBezTo>
                  <a:cubicBezTo>
                    <a:pt x="11605" y="13945"/>
                    <a:pt x="10684" y="13733"/>
                    <a:pt x="9293" y="12947"/>
                  </a:cubicBezTo>
                  <a:cubicBezTo>
                    <a:pt x="8753" y="12645"/>
                    <a:pt x="8259" y="12263"/>
                    <a:pt x="7754" y="11914"/>
                  </a:cubicBezTo>
                  <a:lnTo>
                    <a:pt x="7754" y="11914"/>
                  </a:lnTo>
                  <a:cubicBezTo>
                    <a:pt x="7805" y="11911"/>
                    <a:pt x="7860" y="11902"/>
                    <a:pt x="7913" y="11902"/>
                  </a:cubicBezTo>
                  <a:cubicBezTo>
                    <a:pt x="7945" y="11902"/>
                    <a:pt x="7975" y="11905"/>
                    <a:pt x="8003" y="11915"/>
                  </a:cubicBezTo>
                  <a:cubicBezTo>
                    <a:pt x="8982" y="12267"/>
                    <a:pt x="10009" y="12226"/>
                    <a:pt x="11030" y="12237"/>
                  </a:cubicBezTo>
                  <a:cubicBezTo>
                    <a:pt x="11974" y="12255"/>
                    <a:pt x="12925" y="12261"/>
                    <a:pt x="13834" y="12607"/>
                  </a:cubicBezTo>
                  <a:cubicBezTo>
                    <a:pt x="13873" y="12620"/>
                    <a:pt x="13914" y="12626"/>
                    <a:pt x="13957" y="12626"/>
                  </a:cubicBezTo>
                  <a:cubicBezTo>
                    <a:pt x="14108" y="12626"/>
                    <a:pt x="14277" y="12554"/>
                    <a:pt x="14432" y="12472"/>
                  </a:cubicBezTo>
                  <a:cubicBezTo>
                    <a:pt x="13324" y="12237"/>
                    <a:pt x="12256" y="11944"/>
                    <a:pt x="11118" y="11944"/>
                  </a:cubicBezTo>
                  <a:cubicBezTo>
                    <a:pt x="10750" y="11944"/>
                    <a:pt x="10378" y="11962"/>
                    <a:pt x="10007" y="11962"/>
                  </a:cubicBezTo>
                  <a:cubicBezTo>
                    <a:pt x="9433" y="11962"/>
                    <a:pt x="8860" y="11919"/>
                    <a:pt x="8308" y="11698"/>
                  </a:cubicBezTo>
                  <a:cubicBezTo>
                    <a:pt x="8278" y="11692"/>
                    <a:pt x="8261" y="11674"/>
                    <a:pt x="8237" y="11674"/>
                  </a:cubicBezTo>
                  <a:cubicBezTo>
                    <a:pt x="7117" y="11592"/>
                    <a:pt x="6659" y="10788"/>
                    <a:pt x="6307" y="9879"/>
                  </a:cubicBezTo>
                  <a:cubicBezTo>
                    <a:pt x="6166" y="9515"/>
                    <a:pt x="6020" y="9158"/>
                    <a:pt x="5891" y="8800"/>
                  </a:cubicBezTo>
                  <a:cubicBezTo>
                    <a:pt x="5809" y="8589"/>
                    <a:pt x="5961" y="8565"/>
                    <a:pt x="6120" y="8542"/>
                  </a:cubicBezTo>
                  <a:cubicBezTo>
                    <a:pt x="5903" y="8190"/>
                    <a:pt x="5697" y="7832"/>
                    <a:pt x="5421" y="7362"/>
                  </a:cubicBezTo>
                  <a:cubicBezTo>
                    <a:pt x="5935" y="7362"/>
                    <a:pt x="6399" y="7403"/>
                    <a:pt x="6831" y="7403"/>
                  </a:cubicBezTo>
                  <a:cubicBezTo>
                    <a:pt x="7095" y="7403"/>
                    <a:pt x="7347" y="7388"/>
                    <a:pt x="7592" y="7339"/>
                  </a:cubicBezTo>
                  <a:cubicBezTo>
                    <a:pt x="7795" y="7300"/>
                    <a:pt x="7993" y="7283"/>
                    <a:pt x="8187" y="7283"/>
                  </a:cubicBezTo>
                  <a:cubicBezTo>
                    <a:pt x="8844" y="7283"/>
                    <a:pt x="9456" y="7476"/>
                    <a:pt x="10085" y="7662"/>
                  </a:cubicBezTo>
                  <a:cubicBezTo>
                    <a:pt x="10091" y="7591"/>
                    <a:pt x="10120" y="7509"/>
                    <a:pt x="10091" y="7450"/>
                  </a:cubicBezTo>
                  <a:cubicBezTo>
                    <a:pt x="9446" y="6154"/>
                    <a:pt x="9329" y="4758"/>
                    <a:pt x="9229" y="3344"/>
                  </a:cubicBezTo>
                  <a:cubicBezTo>
                    <a:pt x="9182" y="2675"/>
                    <a:pt x="8906" y="2024"/>
                    <a:pt x="8736" y="1373"/>
                  </a:cubicBezTo>
                  <a:cubicBezTo>
                    <a:pt x="8713" y="1332"/>
                    <a:pt x="8683" y="1308"/>
                    <a:pt x="8660" y="1267"/>
                  </a:cubicBezTo>
                  <a:close/>
                  <a:moveTo>
                    <a:pt x="17125" y="7973"/>
                  </a:moveTo>
                  <a:cubicBezTo>
                    <a:pt x="17483" y="8882"/>
                    <a:pt x="17870" y="9821"/>
                    <a:pt x="18210" y="10771"/>
                  </a:cubicBezTo>
                  <a:cubicBezTo>
                    <a:pt x="18398" y="11293"/>
                    <a:pt x="18527" y="11844"/>
                    <a:pt x="18644" y="12384"/>
                  </a:cubicBezTo>
                  <a:cubicBezTo>
                    <a:pt x="18820" y="13223"/>
                    <a:pt x="18973" y="14056"/>
                    <a:pt x="19413" y="14807"/>
                  </a:cubicBezTo>
                  <a:cubicBezTo>
                    <a:pt x="19454" y="14877"/>
                    <a:pt x="19454" y="14983"/>
                    <a:pt x="19495" y="15159"/>
                  </a:cubicBezTo>
                  <a:cubicBezTo>
                    <a:pt x="19190" y="15036"/>
                    <a:pt x="18955" y="14930"/>
                    <a:pt x="18732" y="14836"/>
                  </a:cubicBezTo>
                  <a:cubicBezTo>
                    <a:pt x="18650" y="14954"/>
                    <a:pt x="18680" y="15136"/>
                    <a:pt x="18422" y="15136"/>
                  </a:cubicBezTo>
                  <a:cubicBezTo>
                    <a:pt x="17842" y="15154"/>
                    <a:pt x="17255" y="15251"/>
                    <a:pt x="16675" y="15251"/>
                  </a:cubicBezTo>
                  <a:cubicBezTo>
                    <a:pt x="16527" y="15251"/>
                    <a:pt x="16380" y="15245"/>
                    <a:pt x="16233" y="15229"/>
                  </a:cubicBezTo>
                  <a:cubicBezTo>
                    <a:pt x="15453" y="15153"/>
                    <a:pt x="14679" y="14901"/>
                    <a:pt x="13910" y="14696"/>
                  </a:cubicBezTo>
                  <a:cubicBezTo>
                    <a:pt x="13652" y="14631"/>
                    <a:pt x="13429" y="14467"/>
                    <a:pt x="13177" y="14256"/>
                  </a:cubicBezTo>
                  <a:cubicBezTo>
                    <a:pt x="13318" y="14256"/>
                    <a:pt x="13464" y="14263"/>
                    <a:pt x="13608" y="14263"/>
                  </a:cubicBezTo>
                  <a:cubicBezTo>
                    <a:pt x="13680" y="14263"/>
                    <a:pt x="13752" y="14261"/>
                    <a:pt x="13822" y="14256"/>
                  </a:cubicBezTo>
                  <a:cubicBezTo>
                    <a:pt x="14391" y="14214"/>
                    <a:pt x="14949" y="14173"/>
                    <a:pt x="15506" y="14115"/>
                  </a:cubicBezTo>
                  <a:cubicBezTo>
                    <a:pt x="15671" y="14096"/>
                    <a:pt x="15836" y="14088"/>
                    <a:pt x="16000" y="14088"/>
                  </a:cubicBezTo>
                  <a:cubicBezTo>
                    <a:pt x="16726" y="14088"/>
                    <a:pt x="17438" y="14249"/>
                    <a:pt x="18146" y="14402"/>
                  </a:cubicBezTo>
                  <a:cubicBezTo>
                    <a:pt x="17841" y="13458"/>
                    <a:pt x="17483" y="12519"/>
                    <a:pt x="17254" y="11557"/>
                  </a:cubicBezTo>
                  <a:cubicBezTo>
                    <a:pt x="16978" y="10354"/>
                    <a:pt x="17055" y="9128"/>
                    <a:pt x="17125" y="7973"/>
                  </a:cubicBezTo>
                  <a:close/>
                  <a:moveTo>
                    <a:pt x="22352" y="15617"/>
                  </a:moveTo>
                  <a:cubicBezTo>
                    <a:pt x="22370" y="15634"/>
                    <a:pt x="22376" y="15658"/>
                    <a:pt x="22387" y="15669"/>
                  </a:cubicBezTo>
                  <a:cubicBezTo>
                    <a:pt x="22376" y="15681"/>
                    <a:pt x="22358" y="15693"/>
                    <a:pt x="22340" y="15705"/>
                  </a:cubicBezTo>
                  <a:cubicBezTo>
                    <a:pt x="22329" y="15693"/>
                    <a:pt x="22311" y="15669"/>
                    <a:pt x="22311" y="15658"/>
                  </a:cubicBezTo>
                  <a:cubicBezTo>
                    <a:pt x="22311" y="15640"/>
                    <a:pt x="22340" y="15634"/>
                    <a:pt x="22352" y="15617"/>
                  </a:cubicBezTo>
                  <a:close/>
                  <a:moveTo>
                    <a:pt x="18768" y="11199"/>
                  </a:moveTo>
                  <a:cubicBezTo>
                    <a:pt x="19049" y="11475"/>
                    <a:pt x="19337" y="11668"/>
                    <a:pt x="19507" y="11932"/>
                  </a:cubicBezTo>
                  <a:cubicBezTo>
                    <a:pt x="19835" y="12443"/>
                    <a:pt x="20088" y="12988"/>
                    <a:pt x="20211" y="13604"/>
                  </a:cubicBezTo>
                  <a:cubicBezTo>
                    <a:pt x="20357" y="14308"/>
                    <a:pt x="20598" y="15001"/>
                    <a:pt x="20821" y="15693"/>
                  </a:cubicBezTo>
                  <a:cubicBezTo>
                    <a:pt x="20862" y="15830"/>
                    <a:pt x="20829" y="15856"/>
                    <a:pt x="20778" y="15856"/>
                  </a:cubicBezTo>
                  <a:cubicBezTo>
                    <a:pt x="20747" y="15856"/>
                    <a:pt x="20708" y="15846"/>
                    <a:pt x="20677" y="15846"/>
                  </a:cubicBezTo>
                  <a:cubicBezTo>
                    <a:pt x="20665" y="15846"/>
                    <a:pt x="20654" y="15848"/>
                    <a:pt x="20645" y="15851"/>
                  </a:cubicBezTo>
                  <a:cubicBezTo>
                    <a:pt x="20645" y="15852"/>
                    <a:pt x="20645" y="15853"/>
                    <a:pt x="20646" y="15855"/>
                  </a:cubicBezTo>
                  <a:lnTo>
                    <a:pt x="20646" y="15855"/>
                  </a:lnTo>
                  <a:cubicBezTo>
                    <a:pt x="20578" y="15803"/>
                    <a:pt x="20505" y="15738"/>
                    <a:pt x="20422" y="15710"/>
                  </a:cubicBezTo>
                  <a:cubicBezTo>
                    <a:pt x="20070" y="15576"/>
                    <a:pt x="19900" y="15341"/>
                    <a:pt x="19706" y="14995"/>
                  </a:cubicBezTo>
                  <a:cubicBezTo>
                    <a:pt x="19079" y="13904"/>
                    <a:pt x="19108" y="12648"/>
                    <a:pt x="18686" y="11522"/>
                  </a:cubicBezTo>
                  <a:cubicBezTo>
                    <a:pt x="18662" y="11469"/>
                    <a:pt x="18715" y="11387"/>
                    <a:pt x="18768" y="11199"/>
                  </a:cubicBezTo>
                  <a:close/>
                  <a:moveTo>
                    <a:pt x="18416" y="15303"/>
                  </a:moveTo>
                  <a:cubicBezTo>
                    <a:pt x="18913" y="15303"/>
                    <a:pt x="19383" y="15394"/>
                    <a:pt x="19835" y="15658"/>
                  </a:cubicBezTo>
                  <a:cubicBezTo>
                    <a:pt x="20067" y="15797"/>
                    <a:pt x="20373" y="15798"/>
                    <a:pt x="20647" y="15861"/>
                  </a:cubicBezTo>
                  <a:lnTo>
                    <a:pt x="20647" y="15861"/>
                  </a:lnTo>
                  <a:cubicBezTo>
                    <a:pt x="20664" y="15950"/>
                    <a:pt x="20681" y="16026"/>
                    <a:pt x="20709" y="16145"/>
                  </a:cubicBezTo>
                  <a:cubicBezTo>
                    <a:pt x="20573" y="16154"/>
                    <a:pt x="20435" y="16156"/>
                    <a:pt x="20296" y="16156"/>
                  </a:cubicBezTo>
                  <a:cubicBezTo>
                    <a:pt x="20199" y="16156"/>
                    <a:pt x="20101" y="16155"/>
                    <a:pt x="20003" y="16155"/>
                  </a:cubicBezTo>
                  <a:cubicBezTo>
                    <a:pt x="19450" y="16155"/>
                    <a:pt x="18906" y="16185"/>
                    <a:pt x="18438" y="16592"/>
                  </a:cubicBezTo>
                  <a:lnTo>
                    <a:pt x="18438" y="16592"/>
                  </a:lnTo>
                  <a:cubicBezTo>
                    <a:pt x="18439" y="16592"/>
                    <a:pt x="18439" y="16591"/>
                    <a:pt x="18439" y="16590"/>
                  </a:cubicBezTo>
                  <a:lnTo>
                    <a:pt x="18439" y="16590"/>
                  </a:lnTo>
                  <a:cubicBezTo>
                    <a:pt x="18035" y="16654"/>
                    <a:pt x="17656" y="16768"/>
                    <a:pt x="17242" y="16768"/>
                  </a:cubicBezTo>
                  <a:cubicBezTo>
                    <a:pt x="17164" y="16768"/>
                    <a:pt x="17084" y="16764"/>
                    <a:pt x="17002" y="16755"/>
                  </a:cubicBezTo>
                  <a:cubicBezTo>
                    <a:pt x="16157" y="16661"/>
                    <a:pt x="15758" y="16121"/>
                    <a:pt x="15330" y="15488"/>
                  </a:cubicBezTo>
                  <a:cubicBezTo>
                    <a:pt x="16310" y="15423"/>
                    <a:pt x="17225" y="15370"/>
                    <a:pt x="18146" y="15312"/>
                  </a:cubicBezTo>
                  <a:cubicBezTo>
                    <a:pt x="18237" y="15306"/>
                    <a:pt x="18327" y="15303"/>
                    <a:pt x="18416" y="15303"/>
                  </a:cubicBezTo>
                  <a:close/>
                  <a:moveTo>
                    <a:pt x="20235" y="16299"/>
                  </a:moveTo>
                  <a:cubicBezTo>
                    <a:pt x="20755" y="16299"/>
                    <a:pt x="21281" y="16369"/>
                    <a:pt x="21809" y="16447"/>
                  </a:cubicBezTo>
                  <a:lnTo>
                    <a:pt x="21809" y="16447"/>
                  </a:lnTo>
                  <a:cubicBezTo>
                    <a:pt x="21974" y="16629"/>
                    <a:pt x="22128" y="16800"/>
                    <a:pt x="22282" y="16954"/>
                  </a:cubicBezTo>
                  <a:cubicBezTo>
                    <a:pt x="22223" y="17019"/>
                    <a:pt x="22141" y="17101"/>
                    <a:pt x="22065" y="17183"/>
                  </a:cubicBezTo>
                  <a:lnTo>
                    <a:pt x="22069" y="17183"/>
                  </a:lnTo>
                  <a:cubicBezTo>
                    <a:pt x="21522" y="17350"/>
                    <a:pt x="21024" y="17717"/>
                    <a:pt x="20426" y="17717"/>
                  </a:cubicBezTo>
                  <a:cubicBezTo>
                    <a:pt x="20384" y="17717"/>
                    <a:pt x="20342" y="17715"/>
                    <a:pt x="20299" y="17711"/>
                  </a:cubicBezTo>
                  <a:cubicBezTo>
                    <a:pt x="19337" y="17629"/>
                    <a:pt x="18363" y="17564"/>
                    <a:pt x="17413" y="17130"/>
                  </a:cubicBezTo>
                  <a:cubicBezTo>
                    <a:pt x="17767" y="16915"/>
                    <a:pt x="18272" y="17069"/>
                    <a:pt x="18435" y="16603"/>
                  </a:cubicBezTo>
                  <a:lnTo>
                    <a:pt x="18435" y="16603"/>
                  </a:lnTo>
                  <a:cubicBezTo>
                    <a:pt x="18471" y="16609"/>
                    <a:pt x="18513" y="16623"/>
                    <a:pt x="18545" y="16623"/>
                  </a:cubicBezTo>
                  <a:cubicBezTo>
                    <a:pt x="18554" y="16623"/>
                    <a:pt x="18561" y="16622"/>
                    <a:pt x="18568" y="16620"/>
                  </a:cubicBezTo>
                  <a:cubicBezTo>
                    <a:pt x="19117" y="16380"/>
                    <a:pt x="19673" y="16299"/>
                    <a:pt x="20235" y="16299"/>
                  </a:cubicBezTo>
                  <a:close/>
                  <a:moveTo>
                    <a:pt x="22317" y="15904"/>
                  </a:moveTo>
                  <a:lnTo>
                    <a:pt x="22317" y="15904"/>
                  </a:lnTo>
                  <a:cubicBezTo>
                    <a:pt x="22898" y="16250"/>
                    <a:pt x="23408" y="16538"/>
                    <a:pt x="23901" y="16866"/>
                  </a:cubicBezTo>
                  <a:cubicBezTo>
                    <a:pt x="23995" y="16925"/>
                    <a:pt x="23989" y="17148"/>
                    <a:pt x="24024" y="17294"/>
                  </a:cubicBezTo>
                  <a:cubicBezTo>
                    <a:pt x="24146" y="17244"/>
                    <a:pt x="24273" y="17094"/>
                    <a:pt x="24391" y="17094"/>
                  </a:cubicBezTo>
                  <a:cubicBezTo>
                    <a:pt x="24464" y="17094"/>
                    <a:pt x="24533" y="17152"/>
                    <a:pt x="24596" y="17328"/>
                  </a:cubicBezTo>
                  <a:lnTo>
                    <a:pt x="24596" y="17328"/>
                  </a:lnTo>
                  <a:cubicBezTo>
                    <a:pt x="24591" y="17327"/>
                    <a:pt x="24586" y="17325"/>
                    <a:pt x="24581" y="17324"/>
                  </a:cubicBezTo>
                  <a:lnTo>
                    <a:pt x="24581" y="17324"/>
                  </a:lnTo>
                  <a:lnTo>
                    <a:pt x="24599" y="17335"/>
                  </a:lnTo>
                  <a:cubicBezTo>
                    <a:pt x="24598" y="17333"/>
                    <a:pt x="24597" y="17330"/>
                    <a:pt x="24596" y="17328"/>
                  </a:cubicBezTo>
                  <a:lnTo>
                    <a:pt x="24596" y="17328"/>
                  </a:lnTo>
                  <a:cubicBezTo>
                    <a:pt x="25319" y="17532"/>
                    <a:pt x="26024" y="17765"/>
                    <a:pt x="26752" y="17922"/>
                  </a:cubicBezTo>
                  <a:cubicBezTo>
                    <a:pt x="27367" y="18061"/>
                    <a:pt x="27985" y="18142"/>
                    <a:pt x="28607" y="18142"/>
                  </a:cubicBezTo>
                  <a:cubicBezTo>
                    <a:pt x="28928" y="18142"/>
                    <a:pt x="29250" y="18121"/>
                    <a:pt x="29574" y="18075"/>
                  </a:cubicBezTo>
                  <a:cubicBezTo>
                    <a:pt x="29579" y="18074"/>
                    <a:pt x="29584" y="18074"/>
                    <a:pt x="29589" y="18074"/>
                  </a:cubicBezTo>
                  <a:cubicBezTo>
                    <a:pt x="29655" y="18074"/>
                    <a:pt x="29727" y="18107"/>
                    <a:pt x="29891" y="18151"/>
                  </a:cubicBezTo>
                  <a:cubicBezTo>
                    <a:pt x="29732" y="18485"/>
                    <a:pt x="29585" y="18790"/>
                    <a:pt x="29439" y="19090"/>
                  </a:cubicBezTo>
                  <a:cubicBezTo>
                    <a:pt x="29392" y="19084"/>
                    <a:pt x="29351" y="19066"/>
                    <a:pt x="29304" y="19060"/>
                  </a:cubicBezTo>
                  <a:lnTo>
                    <a:pt x="29304" y="18409"/>
                  </a:lnTo>
                  <a:cubicBezTo>
                    <a:pt x="29057" y="18386"/>
                    <a:pt x="28858" y="18368"/>
                    <a:pt x="28659" y="18356"/>
                  </a:cubicBezTo>
                  <a:cubicBezTo>
                    <a:pt x="28653" y="18391"/>
                    <a:pt x="28653" y="18438"/>
                    <a:pt x="28647" y="18474"/>
                  </a:cubicBezTo>
                  <a:cubicBezTo>
                    <a:pt x="28776" y="18503"/>
                    <a:pt x="28911" y="18532"/>
                    <a:pt x="29075" y="18567"/>
                  </a:cubicBezTo>
                  <a:cubicBezTo>
                    <a:pt x="29116" y="18767"/>
                    <a:pt x="29157" y="18996"/>
                    <a:pt x="29192" y="19219"/>
                  </a:cubicBezTo>
                  <a:cubicBezTo>
                    <a:pt x="29031" y="19298"/>
                    <a:pt x="28874" y="19338"/>
                    <a:pt x="28724" y="19338"/>
                  </a:cubicBezTo>
                  <a:cubicBezTo>
                    <a:pt x="28541" y="19338"/>
                    <a:pt x="28368" y="19279"/>
                    <a:pt x="28207" y="19160"/>
                  </a:cubicBezTo>
                  <a:cubicBezTo>
                    <a:pt x="26635" y="18039"/>
                    <a:pt x="24822" y="17858"/>
                    <a:pt x="22974" y="17811"/>
                  </a:cubicBezTo>
                  <a:cubicBezTo>
                    <a:pt x="22833" y="17809"/>
                    <a:pt x="22692" y="17808"/>
                    <a:pt x="22547" y="17808"/>
                  </a:cubicBezTo>
                  <a:cubicBezTo>
                    <a:pt x="22258" y="17808"/>
                    <a:pt x="21957" y="17811"/>
                    <a:pt x="21625" y="17811"/>
                  </a:cubicBezTo>
                  <a:cubicBezTo>
                    <a:pt x="21793" y="17578"/>
                    <a:pt x="21938" y="17375"/>
                    <a:pt x="22084" y="17183"/>
                  </a:cubicBezTo>
                  <a:lnTo>
                    <a:pt x="23209" y="17183"/>
                  </a:lnTo>
                  <a:cubicBezTo>
                    <a:pt x="22868" y="16778"/>
                    <a:pt x="22317" y="16549"/>
                    <a:pt x="22317" y="15904"/>
                  </a:cubicBezTo>
                  <a:close/>
                  <a:moveTo>
                    <a:pt x="6656" y="0"/>
                  </a:moveTo>
                  <a:cubicBezTo>
                    <a:pt x="6518" y="0"/>
                    <a:pt x="6378" y="8"/>
                    <a:pt x="6237" y="24"/>
                  </a:cubicBezTo>
                  <a:cubicBezTo>
                    <a:pt x="4905" y="170"/>
                    <a:pt x="3574" y="293"/>
                    <a:pt x="2254" y="516"/>
                  </a:cubicBezTo>
                  <a:cubicBezTo>
                    <a:pt x="1990" y="559"/>
                    <a:pt x="1732" y="584"/>
                    <a:pt x="1479" y="584"/>
                  </a:cubicBezTo>
                  <a:cubicBezTo>
                    <a:pt x="968" y="584"/>
                    <a:pt x="478" y="480"/>
                    <a:pt x="7" y="205"/>
                  </a:cubicBezTo>
                  <a:cubicBezTo>
                    <a:pt x="7" y="340"/>
                    <a:pt x="1" y="464"/>
                    <a:pt x="1" y="593"/>
                  </a:cubicBezTo>
                  <a:cubicBezTo>
                    <a:pt x="89" y="675"/>
                    <a:pt x="194" y="739"/>
                    <a:pt x="235" y="839"/>
                  </a:cubicBezTo>
                  <a:cubicBezTo>
                    <a:pt x="652" y="1584"/>
                    <a:pt x="1162" y="2294"/>
                    <a:pt x="1438" y="3086"/>
                  </a:cubicBezTo>
                  <a:cubicBezTo>
                    <a:pt x="1960" y="4582"/>
                    <a:pt x="2864" y="5743"/>
                    <a:pt x="4172" y="6594"/>
                  </a:cubicBezTo>
                  <a:cubicBezTo>
                    <a:pt x="5064" y="7163"/>
                    <a:pt x="5457" y="7973"/>
                    <a:pt x="5668" y="8993"/>
                  </a:cubicBezTo>
                  <a:cubicBezTo>
                    <a:pt x="5891" y="10067"/>
                    <a:pt x="6354" y="11105"/>
                    <a:pt x="7176" y="11868"/>
                  </a:cubicBezTo>
                  <a:cubicBezTo>
                    <a:pt x="8214" y="12836"/>
                    <a:pt x="9411" y="13569"/>
                    <a:pt x="10789" y="14009"/>
                  </a:cubicBezTo>
                  <a:cubicBezTo>
                    <a:pt x="11757" y="14320"/>
                    <a:pt x="12719" y="14672"/>
                    <a:pt x="13664" y="15065"/>
                  </a:cubicBezTo>
                  <a:cubicBezTo>
                    <a:pt x="14162" y="15270"/>
                    <a:pt x="14749" y="15482"/>
                    <a:pt x="15054" y="15875"/>
                  </a:cubicBezTo>
                  <a:cubicBezTo>
                    <a:pt x="15964" y="17036"/>
                    <a:pt x="17184" y="17558"/>
                    <a:pt x="18556" y="17799"/>
                  </a:cubicBezTo>
                  <a:cubicBezTo>
                    <a:pt x="19307" y="17928"/>
                    <a:pt x="20094" y="17940"/>
                    <a:pt x="20874" y="17987"/>
                  </a:cubicBezTo>
                  <a:cubicBezTo>
                    <a:pt x="22135" y="18075"/>
                    <a:pt x="23396" y="18180"/>
                    <a:pt x="24663" y="18239"/>
                  </a:cubicBezTo>
                  <a:cubicBezTo>
                    <a:pt x="25731" y="18292"/>
                    <a:pt x="26711" y="18614"/>
                    <a:pt x="27620" y="19160"/>
                  </a:cubicBezTo>
                  <a:cubicBezTo>
                    <a:pt x="28101" y="19454"/>
                    <a:pt x="28505" y="19603"/>
                    <a:pt x="28845" y="19603"/>
                  </a:cubicBezTo>
                  <a:cubicBezTo>
                    <a:pt x="29442" y="19603"/>
                    <a:pt x="29843" y="19142"/>
                    <a:pt x="30119" y="18192"/>
                  </a:cubicBezTo>
                  <a:cubicBezTo>
                    <a:pt x="30131" y="18157"/>
                    <a:pt x="30102" y="18104"/>
                    <a:pt x="30090" y="18028"/>
                  </a:cubicBezTo>
                  <a:cubicBezTo>
                    <a:pt x="29909" y="17884"/>
                    <a:pt x="29707" y="17854"/>
                    <a:pt x="29501" y="17854"/>
                  </a:cubicBezTo>
                  <a:cubicBezTo>
                    <a:pt x="29354" y="17854"/>
                    <a:pt x="29204" y="17869"/>
                    <a:pt x="29057" y="17869"/>
                  </a:cubicBezTo>
                  <a:cubicBezTo>
                    <a:pt x="27374" y="17863"/>
                    <a:pt x="25755" y="17599"/>
                    <a:pt x="24288" y="16714"/>
                  </a:cubicBezTo>
                  <a:cubicBezTo>
                    <a:pt x="23250" y="16227"/>
                    <a:pt x="22434" y="15540"/>
                    <a:pt x="22123" y="14379"/>
                  </a:cubicBezTo>
                  <a:cubicBezTo>
                    <a:pt x="21977" y="14132"/>
                    <a:pt x="21859" y="13868"/>
                    <a:pt x="21695" y="13634"/>
                  </a:cubicBezTo>
                  <a:cubicBezTo>
                    <a:pt x="21501" y="13376"/>
                    <a:pt x="21273" y="13147"/>
                    <a:pt x="21061" y="12912"/>
                  </a:cubicBezTo>
                  <a:lnTo>
                    <a:pt x="21061" y="12912"/>
                  </a:lnTo>
                  <a:cubicBezTo>
                    <a:pt x="21144" y="13112"/>
                    <a:pt x="21202" y="13311"/>
                    <a:pt x="21302" y="13493"/>
                  </a:cubicBezTo>
                  <a:cubicBezTo>
                    <a:pt x="21724" y="14226"/>
                    <a:pt x="22047" y="14983"/>
                    <a:pt x="21977" y="15857"/>
                  </a:cubicBezTo>
                  <a:cubicBezTo>
                    <a:pt x="21971" y="16033"/>
                    <a:pt x="22047" y="16215"/>
                    <a:pt x="22088" y="16455"/>
                  </a:cubicBezTo>
                  <a:cubicBezTo>
                    <a:pt x="21971" y="16450"/>
                    <a:pt x="21883" y="16444"/>
                    <a:pt x="21795" y="16432"/>
                  </a:cubicBezTo>
                  <a:lnTo>
                    <a:pt x="21795" y="16432"/>
                  </a:lnTo>
                  <a:cubicBezTo>
                    <a:pt x="21795" y="16433"/>
                    <a:pt x="21796" y="16433"/>
                    <a:pt x="21797" y="16434"/>
                  </a:cubicBezTo>
                  <a:lnTo>
                    <a:pt x="21797" y="16434"/>
                  </a:lnTo>
                  <a:cubicBezTo>
                    <a:pt x="21028" y="15990"/>
                    <a:pt x="20859" y="15179"/>
                    <a:pt x="20639" y="14420"/>
                  </a:cubicBezTo>
                  <a:cubicBezTo>
                    <a:pt x="20451" y="13792"/>
                    <a:pt x="20305" y="13164"/>
                    <a:pt x="20135" y="12543"/>
                  </a:cubicBezTo>
                  <a:cubicBezTo>
                    <a:pt x="20123" y="12455"/>
                    <a:pt x="20105" y="12372"/>
                    <a:pt x="20094" y="12284"/>
                  </a:cubicBezTo>
                  <a:lnTo>
                    <a:pt x="20094" y="12284"/>
                  </a:lnTo>
                  <a:cubicBezTo>
                    <a:pt x="20152" y="12314"/>
                    <a:pt x="20211" y="12349"/>
                    <a:pt x="20269" y="12378"/>
                  </a:cubicBezTo>
                  <a:cubicBezTo>
                    <a:pt x="20539" y="12560"/>
                    <a:pt x="20815" y="12736"/>
                    <a:pt x="21085" y="12924"/>
                  </a:cubicBezTo>
                  <a:cubicBezTo>
                    <a:pt x="21038" y="12824"/>
                    <a:pt x="21015" y="12695"/>
                    <a:pt x="20944" y="12636"/>
                  </a:cubicBezTo>
                  <a:cubicBezTo>
                    <a:pt x="20422" y="12196"/>
                    <a:pt x="19912" y="11739"/>
                    <a:pt x="19354" y="11352"/>
                  </a:cubicBezTo>
                  <a:cubicBezTo>
                    <a:pt x="18715" y="10900"/>
                    <a:pt x="18269" y="10331"/>
                    <a:pt x="17999" y="9592"/>
                  </a:cubicBezTo>
                  <a:cubicBezTo>
                    <a:pt x="17688" y="8741"/>
                    <a:pt x="17459" y="7885"/>
                    <a:pt x="17395" y="6975"/>
                  </a:cubicBezTo>
                  <a:cubicBezTo>
                    <a:pt x="17219" y="4582"/>
                    <a:pt x="15964" y="2763"/>
                    <a:pt x="13588" y="2083"/>
                  </a:cubicBezTo>
                  <a:cubicBezTo>
                    <a:pt x="12825" y="1866"/>
                    <a:pt x="12033" y="1719"/>
                    <a:pt x="11253" y="1631"/>
                  </a:cubicBezTo>
                  <a:cubicBezTo>
                    <a:pt x="10267" y="1525"/>
                    <a:pt x="9346" y="1373"/>
                    <a:pt x="8560" y="681"/>
                  </a:cubicBezTo>
                  <a:cubicBezTo>
                    <a:pt x="8016" y="205"/>
                    <a:pt x="7358" y="0"/>
                    <a:pt x="665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2" name="Google Shape;11502;p23"/>
            <p:cNvSpPr/>
            <p:nvPr/>
          </p:nvSpPr>
          <p:spPr>
            <a:xfrm flipH="1">
              <a:off x="2619824" y="4119196"/>
              <a:ext cx="980865" cy="607120"/>
            </a:xfrm>
            <a:custGeom>
              <a:avLst/>
              <a:gdLst/>
              <a:ahLst/>
              <a:cxnLst/>
              <a:rect l="l" t="t" r="r" b="b"/>
              <a:pathLst>
                <a:path w="23150" h="14329" extrusionOk="0">
                  <a:moveTo>
                    <a:pt x="10319" y="4230"/>
                  </a:moveTo>
                  <a:cubicBezTo>
                    <a:pt x="10319" y="4242"/>
                    <a:pt x="10331" y="4259"/>
                    <a:pt x="10325" y="4265"/>
                  </a:cubicBezTo>
                  <a:cubicBezTo>
                    <a:pt x="10322" y="4272"/>
                    <a:pt x="10313" y="4280"/>
                    <a:pt x="10304" y="4289"/>
                  </a:cubicBezTo>
                  <a:lnTo>
                    <a:pt x="10304" y="4289"/>
                  </a:lnTo>
                  <a:lnTo>
                    <a:pt x="10319" y="4230"/>
                  </a:lnTo>
                  <a:close/>
                  <a:moveTo>
                    <a:pt x="20040" y="1596"/>
                  </a:moveTo>
                  <a:lnTo>
                    <a:pt x="20040" y="1596"/>
                  </a:lnTo>
                  <a:cubicBezTo>
                    <a:pt x="19729" y="3127"/>
                    <a:pt x="18773" y="4124"/>
                    <a:pt x="17559" y="4124"/>
                  </a:cubicBezTo>
                  <a:cubicBezTo>
                    <a:pt x="17629" y="3919"/>
                    <a:pt x="17693" y="3737"/>
                    <a:pt x="17770" y="3555"/>
                  </a:cubicBezTo>
                  <a:lnTo>
                    <a:pt x="17770" y="3555"/>
                  </a:lnTo>
                  <a:lnTo>
                    <a:pt x="16720" y="4600"/>
                  </a:lnTo>
                  <a:cubicBezTo>
                    <a:pt x="17237" y="4470"/>
                    <a:pt x="17754" y="4357"/>
                    <a:pt x="18289" y="4357"/>
                  </a:cubicBezTo>
                  <a:cubicBezTo>
                    <a:pt x="18483" y="4357"/>
                    <a:pt x="18679" y="4372"/>
                    <a:pt x="18879" y="4406"/>
                  </a:cubicBezTo>
                  <a:cubicBezTo>
                    <a:pt x="18966" y="4421"/>
                    <a:pt x="19055" y="4426"/>
                    <a:pt x="19145" y="4426"/>
                  </a:cubicBezTo>
                  <a:cubicBezTo>
                    <a:pt x="19453" y="4426"/>
                    <a:pt x="19774" y="4357"/>
                    <a:pt x="20087" y="4330"/>
                  </a:cubicBezTo>
                  <a:cubicBezTo>
                    <a:pt x="20462" y="4294"/>
                    <a:pt x="20844" y="4248"/>
                    <a:pt x="21225" y="4212"/>
                  </a:cubicBezTo>
                  <a:lnTo>
                    <a:pt x="21225" y="4212"/>
                  </a:lnTo>
                  <a:cubicBezTo>
                    <a:pt x="21178" y="5356"/>
                    <a:pt x="20961" y="5321"/>
                    <a:pt x="20146" y="5350"/>
                  </a:cubicBezTo>
                  <a:cubicBezTo>
                    <a:pt x="20097" y="5353"/>
                    <a:pt x="20048" y="5354"/>
                    <a:pt x="19998" y="5354"/>
                  </a:cubicBezTo>
                  <a:cubicBezTo>
                    <a:pt x="19495" y="5354"/>
                    <a:pt x="18988" y="5251"/>
                    <a:pt x="18485" y="5198"/>
                  </a:cubicBezTo>
                  <a:cubicBezTo>
                    <a:pt x="17764" y="5116"/>
                    <a:pt x="17042" y="5034"/>
                    <a:pt x="16297" y="4946"/>
                  </a:cubicBezTo>
                  <a:cubicBezTo>
                    <a:pt x="16426" y="4846"/>
                    <a:pt x="16573" y="4723"/>
                    <a:pt x="16726" y="4594"/>
                  </a:cubicBezTo>
                  <a:lnTo>
                    <a:pt x="16726" y="4594"/>
                  </a:lnTo>
                  <a:cubicBezTo>
                    <a:pt x="16456" y="4658"/>
                    <a:pt x="16180" y="4734"/>
                    <a:pt x="15904" y="4799"/>
                  </a:cubicBezTo>
                  <a:cubicBezTo>
                    <a:pt x="15834" y="4805"/>
                    <a:pt x="15752" y="4822"/>
                    <a:pt x="15681" y="4834"/>
                  </a:cubicBezTo>
                  <a:lnTo>
                    <a:pt x="15769" y="4658"/>
                  </a:lnTo>
                  <a:cubicBezTo>
                    <a:pt x="15892" y="4441"/>
                    <a:pt x="16022" y="4212"/>
                    <a:pt x="16151" y="3995"/>
                  </a:cubicBezTo>
                  <a:cubicBezTo>
                    <a:pt x="16112" y="3987"/>
                    <a:pt x="16055" y="3969"/>
                    <a:pt x="16018" y="3969"/>
                  </a:cubicBezTo>
                  <a:cubicBezTo>
                    <a:pt x="16004" y="3969"/>
                    <a:pt x="15993" y="3971"/>
                    <a:pt x="15986" y="3978"/>
                  </a:cubicBezTo>
                  <a:cubicBezTo>
                    <a:pt x="15523" y="4512"/>
                    <a:pt x="15077" y="5057"/>
                    <a:pt x="14631" y="5609"/>
                  </a:cubicBezTo>
                  <a:cubicBezTo>
                    <a:pt x="14609" y="5636"/>
                    <a:pt x="14653" y="5703"/>
                    <a:pt x="14669" y="5760"/>
                  </a:cubicBezTo>
                  <a:lnTo>
                    <a:pt x="14669" y="5760"/>
                  </a:lnTo>
                  <a:cubicBezTo>
                    <a:pt x="14627" y="5757"/>
                    <a:pt x="14580" y="5750"/>
                    <a:pt x="14542" y="5750"/>
                  </a:cubicBezTo>
                  <a:cubicBezTo>
                    <a:pt x="14513" y="5750"/>
                    <a:pt x="14490" y="5754"/>
                    <a:pt x="14479" y="5767"/>
                  </a:cubicBezTo>
                  <a:cubicBezTo>
                    <a:pt x="14174" y="6166"/>
                    <a:pt x="13745" y="6313"/>
                    <a:pt x="13294" y="6436"/>
                  </a:cubicBezTo>
                  <a:cubicBezTo>
                    <a:pt x="13235" y="6430"/>
                    <a:pt x="13176" y="6430"/>
                    <a:pt x="13118" y="6418"/>
                  </a:cubicBezTo>
                  <a:cubicBezTo>
                    <a:pt x="13147" y="6389"/>
                    <a:pt x="13170" y="6354"/>
                    <a:pt x="13200" y="6324"/>
                  </a:cubicBezTo>
                  <a:cubicBezTo>
                    <a:pt x="13704" y="5497"/>
                    <a:pt x="14203" y="4670"/>
                    <a:pt x="14713" y="3849"/>
                  </a:cubicBezTo>
                  <a:cubicBezTo>
                    <a:pt x="14895" y="3544"/>
                    <a:pt x="15101" y="3268"/>
                    <a:pt x="15300" y="2980"/>
                  </a:cubicBezTo>
                  <a:lnTo>
                    <a:pt x="15300" y="2980"/>
                  </a:lnTo>
                  <a:cubicBezTo>
                    <a:pt x="15212" y="2986"/>
                    <a:pt x="15112" y="2986"/>
                    <a:pt x="15018" y="2986"/>
                  </a:cubicBezTo>
                  <a:cubicBezTo>
                    <a:pt x="14966" y="3027"/>
                    <a:pt x="14925" y="3057"/>
                    <a:pt x="14872" y="3092"/>
                  </a:cubicBezTo>
                  <a:lnTo>
                    <a:pt x="14960" y="2916"/>
                  </a:lnTo>
                  <a:cubicBezTo>
                    <a:pt x="15051" y="2813"/>
                    <a:pt x="15143" y="2734"/>
                    <a:pt x="15247" y="2734"/>
                  </a:cubicBezTo>
                  <a:cubicBezTo>
                    <a:pt x="15310" y="2734"/>
                    <a:pt x="15377" y="2763"/>
                    <a:pt x="15452" y="2834"/>
                  </a:cubicBezTo>
                  <a:cubicBezTo>
                    <a:pt x="15463" y="2834"/>
                    <a:pt x="15473" y="2834"/>
                    <a:pt x="15483" y="2834"/>
                  </a:cubicBezTo>
                  <a:cubicBezTo>
                    <a:pt x="15824" y="2834"/>
                    <a:pt x="15962" y="2551"/>
                    <a:pt x="16139" y="2323"/>
                  </a:cubicBezTo>
                  <a:cubicBezTo>
                    <a:pt x="16338" y="2070"/>
                    <a:pt x="16647" y="1932"/>
                    <a:pt x="16949" y="1932"/>
                  </a:cubicBezTo>
                  <a:cubicBezTo>
                    <a:pt x="17135" y="1932"/>
                    <a:pt x="17318" y="1985"/>
                    <a:pt x="17471" y="2095"/>
                  </a:cubicBezTo>
                  <a:cubicBezTo>
                    <a:pt x="17852" y="2001"/>
                    <a:pt x="18239" y="1901"/>
                    <a:pt x="18720" y="1778"/>
                  </a:cubicBezTo>
                  <a:lnTo>
                    <a:pt x="18720" y="1778"/>
                  </a:lnTo>
                  <a:cubicBezTo>
                    <a:pt x="18515" y="2136"/>
                    <a:pt x="18356" y="2411"/>
                    <a:pt x="18204" y="2681"/>
                  </a:cubicBezTo>
                  <a:cubicBezTo>
                    <a:pt x="18263" y="2714"/>
                    <a:pt x="18312" y="2727"/>
                    <a:pt x="18353" y="2727"/>
                  </a:cubicBezTo>
                  <a:cubicBezTo>
                    <a:pt x="18525" y="2727"/>
                    <a:pt x="18554" y="2483"/>
                    <a:pt x="18644" y="2388"/>
                  </a:cubicBezTo>
                  <a:cubicBezTo>
                    <a:pt x="19031" y="1960"/>
                    <a:pt x="19448" y="1631"/>
                    <a:pt x="20040" y="1596"/>
                  </a:cubicBezTo>
                  <a:close/>
                  <a:moveTo>
                    <a:pt x="2382" y="6934"/>
                  </a:moveTo>
                  <a:cubicBezTo>
                    <a:pt x="2382" y="6942"/>
                    <a:pt x="2382" y="6950"/>
                    <a:pt x="2382" y="6958"/>
                  </a:cubicBezTo>
                  <a:lnTo>
                    <a:pt x="2382" y="6958"/>
                  </a:lnTo>
                  <a:cubicBezTo>
                    <a:pt x="2388" y="6952"/>
                    <a:pt x="2394" y="6946"/>
                    <a:pt x="2400" y="6940"/>
                  </a:cubicBezTo>
                  <a:lnTo>
                    <a:pt x="2382" y="6934"/>
                  </a:lnTo>
                  <a:close/>
                  <a:moveTo>
                    <a:pt x="20119" y="7357"/>
                  </a:moveTo>
                  <a:cubicBezTo>
                    <a:pt x="20112" y="7363"/>
                    <a:pt x="20105" y="7369"/>
                    <a:pt x="20099" y="7374"/>
                  </a:cubicBezTo>
                  <a:lnTo>
                    <a:pt x="20110" y="7386"/>
                  </a:lnTo>
                  <a:cubicBezTo>
                    <a:pt x="20113" y="7377"/>
                    <a:pt x="20116" y="7367"/>
                    <a:pt x="20119" y="7357"/>
                  </a:cubicBezTo>
                  <a:close/>
                  <a:moveTo>
                    <a:pt x="15693" y="9152"/>
                  </a:moveTo>
                  <a:cubicBezTo>
                    <a:pt x="15740" y="9158"/>
                    <a:pt x="15781" y="9181"/>
                    <a:pt x="15828" y="9193"/>
                  </a:cubicBezTo>
                  <a:cubicBezTo>
                    <a:pt x="15808" y="9208"/>
                    <a:pt x="15788" y="9231"/>
                    <a:pt x="15779" y="9231"/>
                  </a:cubicBezTo>
                  <a:cubicBezTo>
                    <a:pt x="15777" y="9231"/>
                    <a:pt x="15776" y="9230"/>
                    <a:pt x="15775" y="9228"/>
                  </a:cubicBezTo>
                  <a:cubicBezTo>
                    <a:pt x="15728" y="9228"/>
                    <a:pt x="15687" y="9211"/>
                    <a:pt x="15640" y="9193"/>
                  </a:cubicBezTo>
                  <a:cubicBezTo>
                    <a:pt x="15658" y="9181"/>
                    <a:pt x="15681" y="9152"/>
                    <a:pt x="15693" y="9152"/>
                  </a:cubicBezTo>
                  <a:close/>
                  <a:moveTo>
                    <a:pt x="6192" y="8848"/>
                  </a:moveTo>
                  <a:lnTo>
                    <a:pt x="6192" y="8848"/>
                  </a:lnTo>
                  <a:cubicBezTo>
                    <a:pt x="6238" y="8865"/>
                    <a:pt x="6286" y="8889"/>
                    <a:pt x="6430" y="8935"/>
                  </a:cubicBezTo>
                  <a:cubicBezTo>
                    <a:pt x="6178" y="9140"/>
                    <a:pt x="5955" y="9316"/>
                    <a:pt x="5708" y="9516"/>
                  </a:cubicBezTo>
                  <a:cubicBezTo>
                    <a:pt x="5609" y="9363"/>
                    <a:pt x="5562" y="9269"/>
                    <a:pt x="5503" y="9170"/>
                  </a:cubicBezTo>
                  <a:cubicBezTo>
                    <a:pt x="5750" y="9049"/>
                    <a:pt x="5974" y="8951"/>
                    <a:pt x="6192" y="8848"/>
                  </a:cubicBezTo>
                  <a:close/>
                  <a:moveTo>
                    <a:pt x="11050" y="7561"/>
                  </a:moveTo>
                  <a:cubicBezTo>
                    <a:pt x="11132" y="7561"/>
                    <a:pt x="11215" y="7563"/>
                    <a:pt x="11299" y="7568"/>
                  </a:cubicBezTo>
                  <a:cubicBezTo>
                    <a:pt x="12513" y="7633"/>
                    <a:pt x="13546" y="8114"/>
                    <a:pt x="14584" y="8612"/>
                  </a:cubicBezTo>
                  <a:cubicBezTo>
                    <a:pt x="14588" y="8615"/>
                    <a:pt x="14591" y="8616"/>
                    <a:pt x="14596" y="8616"/>
                  </a:cubicBezTo>
                  <a:cubicBezTo>
                    <a:pt x="14620" y="8616"/>
                    <a:pt x="14660" y="8583"/>
                    <a:pt x="14690" y="8562"/>
                  </a:cubicBezTo>
                  <a:lnTo>
                    <a:pt x="14690" y="8562"/>
                  </a:lnTo>
                  <a:cubicBezTo>
                    <a:pt x="14727" y="8648"/>
                    <a:pt x="14746" y="8761"/>
                    <a:pt x="14813" y="8806"/>
                  </a:cubicBezTo>
                  <a:cubicBezTo>
                    <a:pt x="14989" y="8923"/>
                    <a:pt x="15183" y="8994"/>
                    <a:pt x="15458" y="9134"/>
                  </a:cubicBezTo>
                  <a:cubicBezTo>
                    <a:pt x="14831" y="9181"/>
                    <a:pt x="14314" y="9252"/>
                    <a:pt x="13792" y="9252"/>
                  </a:cubicBezTo>
                  <a:cubicBezTo>
                    <a:pt x="13599" y="9252"/>
                    <a:pt x="13393" y="9128"/>
                    <a:pt x="13206" y="9017"/>
                  </a:cubicBezTo>
                  <a:cubicBezTo>
                    <a:pt x="12549" y="8624"/>
                    <a:pt x="11827" y="8466"/>
                    <a:pt x="11047" y="8407"/>
                  </a:cubicBezTo>
                  <a:lnTo>
                    <a:pt x="11047" y="8407"/>
                  </a:lnTo>
                  <a:cubicBezTo>
                    <a:pt x="11082" y="8524"/>
                    <a:pt x="11105" y="8595"/>
                    <a:pt x="11123" y="8659"/>
                  </a:cubicBezTo>
                  <a:cubicBezTo>
                    <a:pt x="12326" y="8800"/>
                    <a:pt x="12543" y="8870"/>
                    <a:pt x="13165" y="9369"/>
                  </a:cubicBezTo>
                  <a:cubicBezTo>
                    <a:pt x="12822" y="9605"/>
                    <a:pt x="12479" y="9761"/>
                    <a:pt x="12081" y="9761"/>
                  </a:cubicBezTo>
                  <a:cubicBezTo>
                    <a:pt x="11975" y="9761"/>
                    <a:pt x="11865" y="9750"/>
                    <a:pt x="11751" y="9727"/>
                  </a:cubicBezTo>
                  <a:cubicBezTo>
                    <a:pt x="11649" y="9706"/>
                    <a:pt x="11544" y="9700"/>
                    <a:pt x="11437" y="9700"/>
                  </a:cubicBezTo>
                  <a:cubicBezTo>
                    <a:pt x="11275" y="9700"/>
                    <a:pt x="11110" y="9715"/>
                    <a:pt x="10948" y="9715"/>
                  </a:cubicBezTo>
                  <a:cubicBezTo>
                    <a:pt x="10848" y="9715"/>
                    <a:pt x="10749" y="9709"/>
                    <a:pt x="10654" y="9692"/>
                  </a:cubicBezTo>
                  <a:cubicBezTo>
                    <a:pt x="10114" y="9592"/>
                    <a:pt x="9580" y="9428"/>
                    <a:pt x="9052" y="9258"/>
                  </a:cubicBezTo>
                  <a:cubicBezTo>
                    <a:pt x="8559" y="9105"/>
                    <a:pt x="8090" y="8917"/>
                    <a:pt x="7586" y="8724"/>
                  </a:cubicBezTo>
                  <a:cubicBezTo>
                    <a:pt x="7868" y="8469"/>
                    <a:pt x="8170" y="8298"/>
                    <a:pt x="8554" y="8298"/>
                  </a:cubicBezTo>
                  <a:cubicBezTo>
                    <a:pt x="8648" y="8298"/>
                    <a:pt x="8747" y="8309"/>
                    <a:pt x="8853" y="8331"/>
                  </a:cubicBezTo>
                  <a:cubicBezTo>
                    <a:pt x="9422" y="8436"/>
                    <a:pt x="10003" y="8483"/>
                    <a:pt x="10583" y="8554"/>
                  </a:cubicBezTo>
                  <a:cubicBezTo>
                    <a:pt x="10355" y="8460"/>
                    <a:pt x="10126" y="8342"/>
                    <a:pt x="9891" y="8284"/>
                  </a:cubicBezTo>
                  <a:cubicBezTo>
                    <a:pt x="9668" y="8225"/>
                    <a:pt x="9416" y="8231"/>
                    <a:pt x="9181" y="8202"/>
                  </a:cubicBezTo>
                  <a:cubicBezTo>
                    <a:pt x="9175" y="8202"/>
                    <a:pt x="9170" y="8166"/>
                    <a:pt x="9123" y="8049"/>
                  </a:cubicBezTo>
                  <a:cubicBezTo>
                    <a:pt x="9732" y="7739"/>
                    <a:pt x="10347" y="7561"/>
                    <a:pt x="11050" y="7561"/>
                  </a:cubicBezTo>
                  <a:close/>
                  <a:moveTo>
                    <a:pt x="8947" y="11076"/>
                  </a:moveTo>
                  <a:lnTo>
                    <a:pt x="8988" y="11123"/>
                  </a:lnTo>
                  <a:lnTo>
                    <a:pt x="8947" y="11164"/>
                  </a:lnTo>
                  <a:lnTo>
                    <a:pt x="8906" y="11147"/>
                  </a:lnTo>
                  <a:lnTo>
                    <a:pt x="8947" y="11076"/>
                  </a:lnTo>
                  <a:close/>
                  <a:moveTo>
                    <a:pt x="6457" y="9536"/>
                  </a:moveTo>
                  <a:cubicBezTo>
                    <a:pt x="6639" y="9536"/>
                    <a:pt x="6758" y="9654"/>
                    <a:pt x="7034" y="9926"/>
                  </a:cubicBezTo>
                  <a:cubicBezTo>
                    <a:pt x="6887" y="9985"/>
                    <a:pt x="6753" y="10038"/>
                    <a:pt x="6594" y="10096"/>
                  </a:cubicBezTo>
                  <a:cubicBezTo>
                    <a:pt x="6758" y="10155"/>
                    <a:pt x="6893" y="10208"/>
                    <a:pt x="7022" y="10249"/>
                  </a:cubicBezTo>
                  <a:cubicBezTo>
                    <a:pt x="7726" y="10278"/>
                    <a:pt x="8272" y="10560"/>
                    <a:pt x="8595" y="11211"/>
                  </a:cubicBezTo>
                  <a:cubicBezTo>
                    <a:pt x="9105" y="11774"/>
                    <a:pt x="9170" y="12414"/>
                    <a:pt x="8800" y="13065"/>
                  </a:cubicBezTo>
                  <a:cubicBezTo>
                    <a:pt x="8449" y="13688"/>
                    <a:pt x="7969" y="13981"/>
                    <a:pt x="7318" y="13981"/>
                  </a:cubicBezTo>
                  <a:cubicBezTo>
                    <a:pt x="7196" y="13981"/>
                    <a:pt x="7068" y="13971"/>
                    <a:pt x="6934" y="13951"/>
                  </a:cubicBezTo>
                  <a:cubicBezTo>
                    <a:pt x="6072" y="13851"/>
                    <a:pt x="5491" y="13170"/>
                    <a:pt x="5462" y="12214"/>
                  </a:cubicBezTo>
                  <a:cubicBezTo>
                    <a:pt x="5438" y="11680"/>
                    <a:pt x="5521" y="11158"/>
                    <a:pt x="5831" y="10707"/>
                  </a:cubicBezTo>
                  <a:lnTo>
                    <a:pt x="5831" y="9727"/>
                  </a:lnTo>
                  <a:cubicBezTo>
                    <a:pt x="6142" y="9605"/>
                    <a:pt x="6317" y="9536"/>
                    <a:pt x="6457" y="9536"/>
                  </a:cubicBezTo>
                  <a:close/>
                  <a:moveTo>
                    <a:pt x="23149" y="0"/>
                  </a:moveTo>
                  <a:lnTo>
                    <a:pt x="23149" y="0"/>
                  </a:lnTo>
                  <a:cubicBezTo>
                    <a:pt x="22639" y="264"/>
                    <a:pt x="22240" y="481"/>
                    <a:pt x="21829" y="681"/>
                  </a:cubicBezTo>
                  <a:cubicBezTo>
                    <a:pt x="21401" y="898"/>
                    <a:pt x="21389" y="892"/>
                    <a:pt x="21260" y="1379"/>
                  </a:cubicBezTo>
                  <a:cubicBezTo>
                    <a:pt x="21225" y="1567"/>
                    <a:pt x="21178" y="1760"/>
                    <a:pt x="21137" y="1948"/>
                  </a:cubicBezTo>
                  <a:cubicBezTo>
                    <a:pt x="21190" y="2000"/>
                    <a:pt x="21235" y="2020"/>
                    <a:pt x="21275" y="2020"/>
                  </a:cubicBezTo>
                  <a:cubicBezTo>
                    <a:pt x="21402" y="2020"/>
                    <a:pt x="21484" y="1824"/>
                    <a:pt x="21612" y="1824"/>
                  </a:cubicBezTo>
                  <a:cubicBezTo>
                    <a:pt x="21616" y="1824"/>
                    <a:pt x="21620" y="1824"/>
                    <a:pt x="21624" y="1825"/>
                  </a:cubicBezTo>
                  <a:cubicBezTo>
                    <a:pt x="21665" y="1338"/>
                    <a:pt x="22076" y="1121"/>
                    <a:pt x="22375" y="827"/>
                  </a:cubicBezTo>
                  <a:cubicBezTo>
                    <a:pt x="22445" y="798"/>
                    <a:pt x="22516" y="769"/>
                    <a:pt x="22580" y="739"/>
                  </a:cubicBezTo>
                  <a:lnTo>
                    <a:pt x="22580" y="739"/>
                  </a:lnTo>
                  <a:cubicBezTo>
                    <a:pt x="22551" y="822"/>
                    <a:pt x="22522" y="892"/>
                    <a:pt x="22492" y="968"/>
                  </a:cubicBezTo>
                  <a:cubicBezTo>
                    <a:pt x="22457" y="1455"/>
                    <a:pt x="21970" y="1537"/>
                    <a:pt x="21700" y="1825"/>
                  </a:cubicBezTo>
                  <a:lnTo>
                    <a:pt x="22093" y="1825"/>
                  </a:lnTo>
                  <a:cubicBezTo>
                    <a:pt x="22064" y="1995"/>
                    <a:pt x="22082" y="2124"/>
                    <a:pt x="22023" y="2212"/>
                  </a:cubicBezTo>
                  <a:cubicBezTo>
                    <a:pt x="21765" y="2599"/>
                    <a:pt x="21595" y="3010"/>
                    <a:pt x="21577" y="3491"/>
                  </a:cubicBezTo>
                  <a:cubicBezTo>
                    <a:pt x="21554" y="3884"/>
                    <a:pt x="21196" y="3978"/>
                    <a:pt x="20885" y="4025"/>
                  </a:cubicBezTo>
                  <a:cubicBezTo>
                    <a:pt x="20240" y="4101"/>
                    <a:pt x="19588" y="4148"/>
                    <a:pt x="18890" y="4206"/>
                  </a:cubicBezTo>
                  <a:cubicBezTo>
                    <a:pt x="19248" y="3643"/>
                    <a:pt x="19594" y="3461"/>
                    <a:pt x="21243" y="2910"/>
                  </a:cubicBezTo>
                  <a:cubicBezTo>
                    <a:pt x="21198" y="2835"/>
                    <a:pt x="21106" y="2830"/>
                    <a:pt x="21010" y="2830"/>
                  </a:cubicBezTo>
                  <a:cubicBezTo>
                    <a:pt x="20994" y="2830"/>
                    <a:pt x="20978" y="2830"/>
                    <a:pt x="20962" y="2830"/>
                  </a:cubicBezTo>
                  <a:cubicBezTo>
                    <a:pt x="20812" y="2830"/>
                    <a:pt x="20669" y="2817"/>
                    <a:pt x="20703" y="2540"/>
                  </a:cubicBezTo>
                  <a:lnTo>
                    <a:pt x="20703" y="2540"/>
                  </a:lnTo>
                  <a:cubicBezTo>
                    <a:pt x="20609" y="2581"/>
                    <a:pt x="20492" y="2587"/>
                    <a:pt x="20410" y="2646"/>
                  </a:cubicBezTo>
                  <a:cubicBezTo>
                    <a:pt x="20245" y="2763"/>
                    <a:pt x="20099" y="2910"/>
                    <a:pt x="19893" y="2998"/>
                  </a:cubicBezTo>
                  <a:cubicBezTo>
                    <a:pt x="20011" y="2271"/>
                    <a:pt x="20386" y="1713"/>
                    <a:pt x="20891" y="1232"/>
                  </a:cubicBezTo>
                  <a:cubicBezTo>
                    <a:pt x="20837" y="1205"/>
                    <a:pt x="20779" y="1154"/>
                    <a:pt x="20729" y="1154"/>
                  </a:cubicBezTo>
                  <a:cubicBezTo>
                    <a:pt x="20724" y="1154"/>
                    <a:pt x="20719" y="1155"/>
                    <a:pt x="20715" y="1156"/>
                  </a:cubicBezTo>
                  <a:lnTo>
                    <a:pt x="18650" y="1643"/>
                  </a:lnTo>
                  <a:cubicBezTo>
                    <a:pt x="18458" y="1623"/>
                    <a:pt x="18269" y="1613"/>
                    <a:pt x="18084" y="1613"/>
                  </a:cubicBezTo>
                  <a:cubicBezTo>
                    <a:pt x="16736" y="1613"/>
                    <a:pt x="15544" y="2122"/>
                    <a:pt x="14420" y="2916"/>
                  </a:cubicBezTo>
                  <a:cubicBezTo>
                    <a:pt x="13644" y="3459"/>
                    <a:pt x="12767" y="3747"/>
                    <a:pt x="11823" y="3747"/>
                  </a:cubicBezTo>
                  <a:cubicBezTo>
                    <a:pt x="11696" y="3747"/>
                    <a:pt x="11569" y="3742"/>
                    <a:pt x="11440" y="3731"/>
                  </a:cubicBezTo>
                  <a:cubicBezTo>
                    <a:pt x="11361" y="3725"/>
                    <a:pt x="11284" y="3721"/>
                    <a:pt x="11208" y="3721"/>
                  </a:cubicBezTo>
                  <a:cubicBezTo>
                    <a:pt x="10287" y="3721"/>
                    <a:pt x="9562" y="4199"/>
                    <a:pt x="8911" y="4822"/>
                  </a:cubicBezTo>
                  <a:cubicBezTo>
                    <a:pt x="8730" y="4993"/>
                    <a:pt x="8571" y="5192"/>
                    <a:pt x="8712" y="5468"/>
                  </a:cubicBezTo>
                  <a:cubicBezTo>
                    <a:pt x="8970" y="5198"/>
                    <a:pt x="9205" y="4887"/>
                    <a:pt x="9504" y="4664"/>
                  </a:cubicBezTo>
                  <a:cubicBezTo>
                    <a:pt x="9718" y="4500"/>
                    <a:pt x="10004" y="4434"/>
                    <a:pt x="10265" y="4330"/>
                  </a:cubicBezTo>
                  <a:lnTo>
                    <a:pt x="10265" y="4330"/>
                  </a:lnTo>
                  <a:cubicBezTo>
                    <a:pt x="9642" y="5136"/>
                    <a:pt x="9518" y="6128"/>
                    <a:pt x="9211" y="7058"/>
                  </a:cubicBezTo>
                  <a:cubicBezTo>
                    <a:pt x="9199" y="7110"/>
                    <a:pt x="9234" y="7193"/>
                    <a:pt x="9246" y="7257"/>
                  </a:cubicBezTo>
                  <a:cubicBezTo>
                    <a:pt x="9404" y="6934"/>
                    <a:pt x="9563" y="6618"/>
                    <a:pt x="9703" y="6289"/>
                  </a:cubicBezTo>
                  <a:cubicBezTo>
                    <a:pt x="9785" y="6113"/>
                    <a:pt x="9803" y="5914"/>
                    <a:pt x="9856" y="5726"/>
                  </a:cubicBezTo>
                  <a:cubicBezTo>
                    <a:pt x="10026" y="5092"/>
                    <a:pt x="10378" y="4523"/>
                    <a:pt x="10883" y="4171"/>
                  </a:cubicBezTo>
                  <a:cubicBezTo>
                    <a:pt x="11211" y="3937"/>
                    <a:pt x="11757" y="4025"/>
                    <a:pt x="12314" y="3948"/>
                  </a:cubicBezTo>
                  <a:lnTo>
                    <a:pt x="12314" y="3948"/>
                  </a:lnTo>
                  <a:cubicBezTo>
                    <a:pt x="11985" y="4699"/>
                    <a:pt x="11680" y="5345"/>
                    <a:pt x="11405" y="5996"/>
                  </a:cubicBezTo>
                  <a:cubicBezTo>
                    <a:pt x="11340" y="6148"/>
                    <a:pt x="11340" y="6330"/>
                    <a:pt x="11311" y="6506"/>
                  </a:cubicBezTo>
                  <a:cubicBezTo>
                    <a:pt x="11463" y="6271"/>
                    <a:pt x="11633" y="6043"/>
                    <a:pt x="11762" y="5790"/>
                  </a:cubicBezTo>
                  <a:cubicBezTo>
                    <a:pt x="11962" y="5421"/>
                    <a:pt x="12120" y="5040"/>
                    <a:pt x="12296" y="4670"/>
                  </a:cubicBezTo>
                  <a:cubicBezTo>
                    <a:pt x="12502" y="4236"/>
                    <a:pt x="12813" y="3919"/>
                    <a:pt x="13282" y="3743"/>
                  </a:cubicBezTo>
                  <a:cubicBezTo>
                    <a:pt x="13751" y="3567"/>
                    <a:pt x="14191" y="3327"/>
                    <a:pt x="14754" y="3063"/>
                  </a:cubicBezTo>
                  <a:lnTo>
                    <a:pt x="14754" y="3063"/>
                  </a:lnTo>
                  <a:cubicBezTo>
                    <a:pt x="14226" y="4359"/>
                    <a:pt x="13616" y="5503"/>
                    <a:pt x="12736" y="6459"/>
                  </a:cubicBezTo>
                  <a:cubicBezTo>
                    <a:pt x="12416" y="6802"/>
                    <a:pt x="11983" y="6993"/>
                    <a:pt x="11503" y="6993"/>
                  </a:cubicBezTo>
                  <a:cubicBezTo>
                    <a:pt x="11351" y="6993"/>
                    <a:pt x="11195" y="6974"/>
                    <a:pt x="11035" y="6934"/>
                  </a:cubicBezTo>
                  <a:cubicBezTo>
                    <a:pt x="10472" y="7163"/>
                    <a:pt x="9909" y="7398"/>
                    <a:pt x="9345" y="7633"/>
                  </a:cubicBezTo>
                  <a:cubicBezTo>
                    <a:pt x="9287" y="7638"/>
                    <a:pt x="9228" y="7638"/>
                    <a:pt x="9170" y="7638"/>
                  </a:cubicBezTo>
                  <a:cubicBezTo>
                    <a:pt x="9187" y="7580"/>
                    <a:pt x="9205" y="7527"/>
                    <a:pt x="9228" y="7474"/>
                  </a:cubicBezTo>
                  <a:cubicBezTo>
                    <a:pt x="9240" y="7398"/>
                    <a:pt x="9263" y="7316"/>
                    <a:pt x="9275" y="7234"/>
                  </a:cubicBezTo>
                  <a:lnTo>
                    <a:pt x="9275" y="7234"/>
                  </a:lnTo>
                  <a:cubicBezTo>
                    <a:pt x="9140" y="7351"/>
                    <a:pt x="8952" y="7433"/>
                    <a:pt x="8882" y="7580"/>
                  </a:cubicBezTo>
                  <a:cubicBezTo>
                    <a:pt x="8718" y="7896"/>
                    <a:pt x="8483" y="8037"/>
                    <a:pt x="8114" y="8078"/>
                  </a:cubicBezTo>
                  <a:lnTo>
                    <a:pt x="8114" y="7662"/>
                  </a:lnTo>
                  <a:cubicBezTo>
                    <a:pt x="7832" y="8084"/>
                    <a:pt x="7527" y="8471"/>
                    <a:pt x="6981" y="8671"/>
                  </a:cubicBezTo>
                  <a:cubicBezTo>
                    <a:pt x="6970" y="8577"/>
                    <a:pt x="6952" y="8495"/>
                    <a:pt x="6940" y="8407"/>
                  </a:cubicBezTo>
                  <a:cubicBezTo>
                    <a:pt x="6875" y="8387"/>
                    <a:pt x="6816" y="8378"/>
                    <a:pt x="6762" y="8378"/>
                  </a:cubicBezTo>
                  <a:cubicBezTo>
                    <a:pt x="6481" y="8378"/>
                    <a:pt x="6345" y="8621"/>
                    <a:pt x="6193" y="8841"/>
                  </a:cubicBezTo>
                  <a:lnTo>
                    <a:pt x="6193" y="8841"/>
                  </a:lnTo>
                  <a:cubicBezTo>
                    <a:pt x="6095" y="8840"/>
                    <a:pt x="5994" y="8829"/>
                    <a:pt x="5895" y="8829"/>
                  </a:cubicBezTo>
                  <a:cubicBezTo>
                    <a:pt x="5856" y="8829"/>
                    <a:pt x="5817" y="8830"/>
                    <a:pt x="5779" y="8835"/>
                  </a:cubicBezTo>
                  <a:cubicBezTo>
                    <a:pt x="5666" y="8844"/>
                    <a:pt x="5579" y="8852"/>
                    <a:pt x="5507" y="8852"/>
                  </a:cubicBezTo>
                  <a:cubicBezTo>
                    <a:pt x="5254" y="8852"/>
                    <a:pt x="5204" y="8756"/>
                    <a:pt x="4975" y="8290"/>
                  </a:cubicBezTo>
                  <a:cubicBezTo>
                    <a:pt x="5779" y="8225"/>
                    <a:pt x="6571" y="8084"/>
                    <a:pt x="7069" y="7392"/>
                  </a:cubicBezTo>
                  <a:cubicBezTo>
                    <a:pt x="7234" y="7169"/>
                    <a:pt x="7216" y="6823"/>
                    <a:pt x="7234" y="6524"/>
                  </a:cubicBezTo>
                  <a:lnTo>
                    <a:pt x="7234" y="6524"/>
                  </a:lnTo>
                  <a:cubicBezTo>
                    <a:pt x="6864" y="7464"/>
                    <a:pt x="6270" y="7943"/>
                    <a:pt x="5444" y="7943"/>
                  </a:cubicBezTo>
                  <a:cubicBezTo>
                    <a:pt x="5353" y="7943"/>
                    <a:pt x="5259" y="7937"/>
                    <a:pt x="5163" y="7926"/>
                  </a:cubicBezTo>
                  <a:cubicBezTo>
                    <a:pt x="5098" y="8026"/>
                    <a:pt x="5022" y="8131"/>
                    <a:pt x="4893" y="8313"/>
                  </a:cubicBezTo>
                  <a:cubicBezTo>
                    <a:pt x="4711" y="8172"/>
                    <a:pt x="4494" y="8014"/>
                    <a:pt x="4283" y="7850"/>
                  </a:cubicBezTo>
                  <a:cubicBezTo>
                    <a:pt x="3984" y="7703"/>
                    <a:pt x="3673" y="7568"/>
                    <a:pt x="3315" y="7398"/>
                  </a:cubicBezTo>
                  <a:cubicBezTo>
                    <a:pt x="3162" y="6729"/>
                    <a:pt x="3409" y="6148"/>
                    <a:pt x="3954" y="5702"/>
                  </a:cubicBezTo>
                  <a:cubicBezTo>
                    <a:pt x="4450" y="5294"/>
                    <a:pt x="4996" y="5017"/>
                    <a:pt x="5668" y="5017"/>
                  </a:cubicBezTo>
                  <a:cubicBezTo>
                    <a:pt x="5720" y="5017"/>
                    <a:pt x="5772" y="5019"/>
                    <a:pt x="5826" y="5022"/>
                  </a:cubicBezTo>
                  <a:cubicBezTo>
                    <a:pt x="6512" y="5057"/>
                    <a:pt x="7034" y="5309"/>
                    <a:pt x="7368" y="5914"/>
                  </a:cubicBezTo>
                  <a:cubicBezTo>
                    <a:pt x="7715" y="6459"/>
                    <a:pt x="7656" y="6999"/>
                    <a:pt x="7380" y="7550"/>
                  </a:cubicBezTo>
                  <a:cubicBezTo>
                    <a:pt x="7292" y="7721"/>
                    <a:pt x="7275" y="7932"/>
                    <a:pt x="7222" y="8125"/>
                  </a:cubicBezTo>
                  <a:cubicBezTo>
                    <a:pt x="7773" y="7803"/>
                    <a:pt x="7732" y="7157"/>
                    <a:pt x="8102" y="6676"/>
                  </a:cubicBezTo>
                  <a:lnTo>
                    <a:pt x="8102" y="7674"/>
                  </a:lnTo>
                  <a:cubicBezTo>
                    <a:pt x="8184" y="7439"/>
                    <a:pt x="8307" y="7216"/>
                    <a:pt x="8336" y="6970"/>
                  </a:cubicBezTo>
                  <a:cubicBezTo>
                    <a:pt x="8389" y="6553"/>
                    <a:pt x="8383" y="6131"/>
                    <a:pt x="8407" y="5702"/>
                  </a:cubicBezTo>
                  <a:lnTo>
                    <a:pt x="8407" y="5702"/>
                  </a:lnTo>
                  <a:cubicBezTo>
                    <a:pt x="8237" y="5884"/>
                    <a:pt x="8061" y="6072"/>
                    <a:pt x="7885" y="6254"/>
                  </a:cubicBezTo>
                  <a:cubicBezTo>
                    <a:pt x="7272" y="5187"/>
                    <a:pt x="6640" y="4717"/>
                    <a:pt x="5753" y="4717"/>
                  </a:cubicBezTo>
                  <a:cubicBezTo>
                    <a:pt x="5552" y="4717"/>
                    <a:pt x="5339" y="4741"/>
                    <a:pt x="5110" y="4787"/>
                  </a:cubicBezTo>
                  <a:cubicBezTo>
                    <a:pt x="3907" y="5028"/>
                    <a:pt x="3174" y="5914"/>
                    <a:pt x="3039" y="7322"/>
                  </a:cubicBezTo>
                  <a:cubicBezTo>
                    <a:pt x="2935" y="7326"/>
                    <a:pt x="2826" y="7342"/>
                    <a:pt x="2727" y="7342"/>
                  </a:cubicBezTo>
                  <a:cubicBezTo>
                    <a:pt x="2540" y="7342"/>
                    <a:pt x="2389" y="7282"/>
                    <a:pt x="2382" y="6958"/>
                  </a:cubicBezTo>
                  <a:lnTo>
                    <a:pt x="2382" y="6958"/>
                  </a:lnTo>
                  <a:cubicBezTo>
                    <a:pt x="2135" y="7207"/>
                    <a:pt x="1875" y="7394"/>
                    <a:pt x="1520" y="7486"/>
                  </a:cubicBezTo>
                  <a:cubicBezTo>
                    <a:pt x="1162" y="7580"/>
                    <a:pt x="827" y="7808"/>
                    <a:pt x="493" y="7979"/>
                  </a:cubicBezTo>
                  <a:lnTo>
                    <a:pt x="206" y="8284"/>
                  </a:lnTo>
                  <a:cubicBezTo>
                    <a:pt x="141" y="8448"/>
                    <a:pt x="65" y="8606"/>
                    <a:pt x="0" y="8771"/>
                  </a:cubicBezTo>
                  <a:cubicBezTo>
                    <a:pt x="745" y="8094"/>
                    <a:pt x="1523" y="7566"/>
                    <a:pt x="2502" y="7566"/>
                  </a:cubicBezTo>
                  <a:cubicBezTo>
                    <a:pt x="2610" y="7566"/>
                    <a:pt x="2720" y="7572"/>
                    <a:pt x="2834" y="7586"/>
                  </a:cubicBezTo>
                  <a:cubicBezTo>
                    <a:pt x="3673" y="7697"/>
                    <a:pt x="4347" y="8184"/>
                    <a:pt x="4887" y="8841"/>
                  </a:cubicBezTo>
                  <a:cubicBezTo>
                    <a:pt x="4987" y="8976"/>
                    <a:pt x="5104" y="9093"/>
                    <a:pt x="5186" y="9240"/>
                  </a:cubicBezTo>
                  <a:cubicBezTo>
                    <a:pt x="5796" y="10325"/>
                    <a:pt x="5661" y="10982"/>
                    <a:pt x="4682" y="11745"/>
                  </a:cubicBezTo>
                  <a:cubicBezTo>
                    <a:pt x="4547" y="11850"/>
                    <a:pt x="4424" y="11956"/>
                    <a:pt x="4289" y="12062"/>
                  </a:cubicBezTo>
                  <a:cubicBezTo>
                    <a:pt x="4564" y="12009"/>
                    <a:pt x="4834" y="11950"/>
                    <a:pt x="5157" y="11886"/>
                  </a:cubicBezTo>
                  <a:cubicBezTo>
                    <a:pt x="5210" y="12144"/>
                    <a:pt x="5268" y="12455"/>
                    <a:pt x="5327" y="12772"/>
                  </a:cubicBezTo>
                  <a:cubicBezTo>
                    <a:pt x="5507" y="13727"/>
                    <a:pt x="6255" y="14328"/>
                    <a:pt x="7169" y="14328"/>
                  </a:cubicBezTo>
                  <a:cubicBezTo>
                    <a:pt x="7327" y="14328"/>
                    <a:pt x="7490" y="14310"/>
                    <a:pt x="7656" y="14273"/>
                  </a:cubicBezTo>
                  <a:cubicBezTo>
                    <a:pt x="8659" y="14056"/>
                    <a:pt x="9557" y="12848"/>
                    <a:pt x="9211" y="11927"/>
                  </a:cubicBezTo>
                  <a:cubicBezTo>
                    <a:pt x="9128" y="11727"/>
                    <a:pt x="9064" y="11516"/>
                    <a:pt x="9029" y="11305"/>
                  </a:cubicBezTo>
                  <a:cubicBezTo>
                    <a:pt x="9023" y="11240"/>
                    <a:pt x="9146" y="11158"/>
                    <a:pt x="9211" y="11088"/>
                  </a:cubicBezTo>
                  <a:cubicBezTo>
                    <a:pt x="9234" y="11006"/>
                    <a:pt x="9263" y="10929"/>
                    <a:pt x="9293" y="10847"/>
                  </a:cubicBezTo>
                  <a:cubicBezTo>
                    <a:pt x="9058" y="10712"/>
                    <a:pt x="8823" y="10572"/>
                    <a:pt x="8589" y="10443"/>
                  </a:cubicBezTo>
                  <a:cubicBezTo>
                    <a:pt x="7943" y="10073"/>
                    <a:pt x="7292" y="9709"/>
                    <a:pt x="6577" y="9304"/>
                  </a:cubicBezTo>
                  <a:cubicBezTo>
                    <a:pt x="6825" y="9053"/>
                    <a:pt x="7071" y="8982"/>
                    <a:pt x="7311" y="8982"/>
                  </a:cubicBezTo>
                  <a:cubicBezTo>
                    <a:pt x="7541" y="8982"/>
                    <a:pt x="7766" y="9047"/>
                    <a:pt x="7984" y="9082"/>
                  </a:cubicBezTo>
                  <a:cubicBezTo>
                    <a:pt x="8202" y="9123"/>
                    <a:pt x="8407" y="9228"/>
                    <a:pt x="8595" y="9334"/>
                  </a:cubicBezTo>
                  <a:cubicBezTo>
                    <a:pt x="9278" y="9689"/>
                    <a:pt x="9987" y="9876"/>
                    <a:pt x="10746" y="9876"/>
                  </a:cubicBezTo>
                  <a:cubicBezTo>
                    <a:pt x="10801" y="9876"/>
                    <a:pt x="10856" y="9875"/>
                    <a:pt x="10912" y="9873"/>
                  </a:cubicBezTo>
                  <a:cubicBezTo>
                    <a:pt x="10947" y="9872"/>
                    <a:pt x="10982" y="9872"/>
                    <a:pt x="11017" y="9872"/>
                  </a:cubicBezTo>
                  <a:cubicBezTo>
                    <a:pt x="11341" y="9872"/>
                    <a:pt x="11674" y="9917"/>
                    <a:pt x="12050" y="9944"/>
                  </a:cubicBezTo>
                  <a:cubicBezTo>
                    <a:pt x="12003" y="10196"/>
                    <a:pt x="11962" y="10401"/>
                    <a:pt x="11927" y="10601"/>
                  </a:cubicBezTo>
                  <a:cubicBezTo>
                    <a:pt x="12781" y="9741"/>
                    <a:pt x="13824" y="9439"/>
                    <a:pt x="14974" y="9439"/>
                  </a:cubicBezTo>
                  <a:cubicBezTo>
                    <a:pt x="15110" y="9439"/>
                    <a:pt x="15248" y="9443"/>
                    <a:pt x="15388" y="9451"/>
                  </a:cubicBezTo>
                  <a:cubicBezTo>
                    <a:pt x="15452" y="9455"/>
                    <a:pt x="15517" y="9457"/>
                    <a:pt x="15582" y="9457"/>
                  </a:cubicBezTo>
                  <a:cubicBezTo>
                    <a:pt x="16014" y="9457"/>
                    <a:pt x="16457" y="9380"/>
                    <a:pt x="16896" y="9340"/>
                  </a:cubicBezTo>
                  <a:cubicBezTo>
                    <a:pt x="18010" y="8947"/>
                    <a:pt x="19008" y="8348"/>
                    <a:pt x="19923" y="7603"/>
                  </a:cubicBezTo>
                  <a:cubicBezTo>
                    <a:pt x="19888" y="7556"/>
                    <a:pt x="19852" y="7521"/>
                    <a:pt x="19788" y="7492"/>
                  </a:cubicBezTo>
                  <a:cubicBezTo>
                    <a:pt x="19213" y="7926"/>
                    <a:pt x="18532" y="8026"/>
                    <a:pt x="17852" y="8190"/>
                  </a:cubicBezTo>
                  <a:cubicBezTo>
                    <a:pt x="17999" y="8231"/>
                    <a:pt x="18151" y="8272"/>
                    <a:pt x="18474" y="8360"/>
                  </a:cubicBezTo>
                  <a:cubicBezTo>
                    <a:pt x="17840" y="8630"/>
                    <a:pt x="17353" y="8958"/>
                    <a:pt x="16831" y="9035"/>
                  </a:cubicBezTo>
                  <a:cubicBezTo>
                    <a:pt x="16768" y="9043"/>
                    <a:pt x="16704" y="9047"/>
                    <a:pt x="16639" y="9047"/>
                  </a:cubicBezTo>
                  <a:cubicBezTo>
                    <a:pt x="16223" y="9047"/>
                    <a:pt x="15780" y="8886"/>
                    <a:pt x="15359" y="8800"/>
                  </a:cubicBezTo>
                  <a:cubicBezTo>
                    <a:pt x="15130" y="8748"/>
                    <a:pt x="14918" y="8641"/>
                    <a:pt x="14701" y="8554"/>
                  </a:cubicBezTo>
                  <a:lnTo>
                    <a:pt x="14701" y="8554"/>
                  </a:lnTo>
                  <a:cubicBezTo>
                    <a:pt x="14701" y="8554"/>
                    <a:pt x="14701" y="8554"/>
                    <a:pt x="14702" y="8554"/>
                  </a:cubicBezTo>
                  <a:cubicBezTo>
                    <a:pt x="14039" y="7979"/>
                    <a:pt x="13223" y="7703"/>
                    <a:pt x="12396" y="7480"/>
                  </a:cubicBezTo>
                  <a:cubicBezTo>
                    <a:pt x="12138" y="7404"/>
                    <a:pt x="11874" y="7374"/>
                    <a:pt x="11534" y="7316"/>
                  </a:cubicBezTo>
                  <a:cubicBezTo>
                    <a:pt x="12042" y="7055"/>
                    <a:pt x="12554" y="6991"/>
                    <a:pt x="13052" y="6991"/>
                  </a:cubicBezTo>
                  <a:cubicBezTo>
                    <a:pt x="13239" y="6991"/>
                    <a:pt x="13423" y="7000"/>
                    <a:pt x="13605" y="7011"/>
                  </a:cubicBezTo>
                  <a:cubicBezTo>
                    <a:pt x="14614" y="7069"/>
                    <a:pt x="15611" y="7286"/>
                    <a:pt x="16544" y="7732"/>
                  </a:cubicBezTo>
                  <a:cubicBezTo>
                    <a:pt x="16573" y="7715"/>
                    <a:pt x="16596" y="7685"/>
                    <a:pt x="16626" y="7656"/>
                  </a:cubicBezTo>
                  <a:cubicBezTo>
                    <a:pt x="16397" y="7515"/>
                    <a:pt x="16192" y="7316"/>
                    <a:pt x="15951" y="7251"/>
                  </a:cubicBezTo>
                  <a:cubicBezTo>
                    <a:pt x="15112" y="7028"/>
                    <a:pt x="14256" y="6864"/>
                    <a:pt x="13423" y="6670"/>
                  </a:cubicBezTo>
                  <a:cubicBezTo>
                    <a:pt x="13552" y="6629"/>
                    <a:pt x="13734" y="6530"/>
                    <a:pt x="13927" y="6494"/>
                  </a:cubicBezTo>
                  <a:cubicBezTo>
                    <a:pt x="14449" y="6394"/>
                    <a:pt x="14974" y="6334"/>
                    <a:pt x="15500" y="6334"/>
                  </a:cubicBezTo>
                  <a:cubicBezTo>
                    <a:pt x="15985" y="6334"/>
                    <a:pt x="16470" y="6385"/>
                    <a:pt x="16954" y="6500"/>
                  </a:cubicBezTo>
                  <a:cubicBezTo>
                    <a:pt x="17643" y="6663"/>
                    <a:pt x="18335" y="6808"/>
                    <a:pt x="19031" y="6808"/>
                  </a:cubicBezTo>
                  <a:cubicBezTo>
                    <a:pt x="19438" y="6808"/>
                    <a:pt x="19846" y="6758"/>
                    <a:pt x="20257" y="6635"/>
                  </a:cubicBezTo>
                  <a:cubicBezTo>
                    <a:pt x="20257" y="6592"/>
                    <a:pt x="20262" y="6554"/>
                    <a:pt x="20272" y="6516"/>
                  </a:cubicBezTo>
                  <a:lnTo>
                    <a:pt x="20272" y="6516"/>
                  </a:lnTo>
                  <a:cubicBezTo>
                    <a:pt x="20279" y="6517"/>
                    <a:pt x="20286" y="6517"/>
                    <a:pt x="20292" y="6518"/>
                  </a:cubicBezTo>
                  <a:lnTo>
                    <a:pt x="20275" y="6506"/>
                  </a:lnTo>
                  <a:cubicBezTo>
                    <a:pt x="20274" y="6509"/>
                    <a:pt x="20273" y="6513"/>
                    <a:pt x="20272" y="6516"/>
                  </a:cubicBezTo>
                  <a:lnTo>
                    <a:pt x="20272" y="6516"/>
                  </a:lnTo>
                  <a:cubicBezTo>
                    <a:pt x="20187" y="6506"/>
                    <a:pt x="20099" y="6484"/>
                    <a:pt x="20019" y="6484"/>
                  </a:cubicBezTo>
                  <a:cubicBezTo>
                    <a:pt x="19990" y="6484"/>
                    <a:pt x="19961" y="6487"/>
                    <a:pt x="19934" y="6494"/>
                  </a:cubicBezTo>
                  <a:cubicBezTo>
                    <a:pt x="19622" y="6580"/>
                    <a:pt x="19314" y="6616"/>
                    <a:pt x="19008" y="6616"/>
                  </a:cubicBezTo>
                  <a:cubicBezTo>
                    <a:pt x="18452" y="6616"/>
                    <a:pt x="17904" y="6497"/>
                    <a:pt x="17359" y="6342"/>
                  </a:cubicBezTo>
                  <a:cubicBezTo>
                    <a:pt x="16836" y="6189"/>
                    <a:pt x="16316" y="6069"/>
                    <a:pt x="15786" y="6069"/>
                  </a:cubicBezTo>
                  <a:cubicBezTo>
                    <a:pt x="15525" y="6069"/>
                    <a:pt x="15262" y="6098"/>
                    <a:pt x="14995" y="6166"/>
                  </a:cubicBezTo>
                  <a:cubicBezTo>
                    <a:pt x="14960" y="6172"/>
                    <a:pt x="14923" y="6174"/>
                    <a:pt x="14885" y="6174"/>
                  </a:cubicBezTo>
                  <a:cubicBezTo>
                    <a:pt x="14810" y="6174"/>
                    <a:pt x="14729" y="6166"/>
                    <a:pt x="14643" y="6166"/>
                  </a:cubicBezTo>
                  <a:cubicBezTo>
                    <a:pt x="14664" y="6010"/>
                    <a:pt x="14686" y="5898"/>
                    <a:pt x="14698" y="5790"/>
                  </a:cubicBezTo>
                  <a:lnTo>
                    <a:pt x="14698" y="5790"/>
                  </a:lnTo>
                  <a:cubicBezTo>
                    <a:pt x="14768" y="5833"/>
                    <a:pt x="14835" y="5853"/>
                    <a:pt x="14899" y="5853"/>
                  </a:cubicBezTo>
                  <a:cubicBezTo>
                    <a:pt x="15003" y="5853"/>
                    <a:pt x="15101" y="5801"/>
                    <a:pt x="15194" y="5714"/>
                  </a:cubicBezTo>
                  <a:cubicBezTo>
                    <a:pt x="15649" y="5295"/>
                    <a:pt x="16224" y="5223"/>
                    <a:pt x="16783" y="5223"/>
                  </a:cubicBezTo>
                  <a:cubicBezTo>
                    <a:pt x="16866" y="5223"/>
                    <a:pt x="16949" y="5225"/>
                    <a:pt x="17031" y="5227"/>
                  </a:cubicBezTo>
                  <a:cubicBezTo>
                    <a:pt x="17735" y="5239"/>
                    <a:pt x="18427" y="5468"/>
                    <a:pt x="19143" y="5538"/>
                  </a:cubicBezTo>
                  <a:cubicBezTo>
                    <a:pt x="19380" y="5563"/>
                    <a:pt x="19619" y="5570"/>
                    <a:pt x="19865" y="5570"/>
                  </a:cubicBezTo>
                  <a:cubicBezTo>
                    <a:pt x="20209" y="5570"/>
                    <a:pt x="20566" y="5556"/>
                    <a:pt x="20949" y="5556"/>
                  </a:cubicBezTo>
                  <a:cubicBezTo>
                    <a:pt x="20738" y="5955"/>
                    <a:pt x="20527" y="6336"/>
                    <a:pt x="20316" y="6723"/>
                  </a:cubicBezTo>
                  <a:cubicBezTo>
                    <a:pt x="20249" y="6936"/>
                    <a:pt x="20181" y="7149"/>
                    <a:pt x="20119" y="7357"/>
                  </a:cubicBezTo>
                  <a:lnTo>
                    <a:pt x="20119" y="7357"/>
                  </a:lnTo>
                  <a:cubicBezTo>
                    <a:pt x="20246" y="7254"/>
                    <a:pt x="20407" y="7168"/>
                    <a:pt x="20462" y="7034"/>
                  </a:cubicBezTo>
                  <a:cubicBezTo>
                    <a:pt x="20797" y="6283"/>
                    <a:pt x="21143" y="5532"/>
                    <a:pt x="21407" y="4758"/>
                  </a:cubicBezTo>
                  <a:cubicBezTo>
                    <a:pt x="21906" y="3315"/>
                    <a:pt x="22269" y="1819"/>
                    <a:pt x="23014" y="458"/>
                  </a:cubicBezTo>
                  <a:cubicBezTo>
                    <a:pt x="23073" y="358"/>
                    <a:pt x="23085" y="223"/>
                    <a:pt x="2314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3" name="Google Shape;11503;p23"/>
            <p:cNvSpPr/>
            <p:nvPr/>
          </p:nvSpPr>
          <p:spPr>
            <a:xfrm flipH="1">
              <a:off x="1137646" y="3218414"/>
              <a:ext cx="612035" cy="962223"/>
            </a:xfrm>
            <a:custGeom>
              <a:avLst/>
              <a:gdLst/>
              <a:ahLst/>
              <a:cxnLst/>
              <a:rect l="l" t="t" r="r" b="b"/>
              <a:pathLst>
                <a:path w="14445" h="22710" extrusionOk="0">
                  <a:moveTo>
                    <a:pt x="3949" y="2675"/>
                  </a:moveTo>
                  <a:lnTo>
                    <a:pt x="3949" y="2675"/>
                  </a:lnTo>
                  <a:cubicBezTo>
                    <a:pt x="4495" y="3109"/>
                    <a:pt x="4999" y="3485"/>
                    <a:pt x="5463" y="3907"/>
                  </a:cubicBezTo>
                  <a:cubicBezTo>
                    <a:pt x="5597" y="4030"/>
                    <a:pt x="5674" y="4312"/>
                    <a:pt x="5650" y="4500"/>
                  </a:cubicBezTo>
                  <a:cubicBezTo>
                    <a:pt x="5498" y="5732"/>
                    <a:pt x="5304" y="6964"/>
                    <a:pt x="5122" y="8190"/>
                  </a:cubicBezTo>
                  <a:cubicBezTo>
                    <a:pt x="5122" y="8225"/>
                    <a:pt x="5058" y="8254"/>
                    <a:pt x="5052" y="8266"/>
                  </a:cubicBezTo>
                  <a:cubicBezTo>
                    <a:pt x="4682" y="7462"/>
                    <a:pt x="4295" y="6664"/>
                    <a:pt x="3955" y="5843"/>
                  </a:cubicBezTo>
                  <a:cubicBezTo>
                    <a:pt x="3879" y="5644"/>
                    <a:pt x="3967" y="5380"/>
                    <a:pt x="3972" y="5145"/>
                  </a:cubicBezTo>
                  <a:lnTo>
                    <a:pt x="4037" y="4136"/>
                  </a:lnTo>
                  <a:cubicBezTo>
                    <a:pt x="4013" y="3690"/>
                    <a:pt x="3984" y="3233"/>
                    <a:pt x="3949" y="2675"/>
                  </a:cubicBezTo>
                  <a:close/>
                  <a:moveTo>
                    <a:pt x="14428" y="15566"/>
                  </a:moveTo>
                  <a:cubicBezTo>
                    <a:pt x="14432" y="15571"/>
                    <a:pt x="14435" y="15577"/>
                    <a:pt x="14438" y="15581"/>
                  </a:cubicBezTo>
                  <a:lnTo>
                    <a:pt x="14444" y="15570"/>
                  </a:lnTo>
                  <a:cubicBezTo>
                    <a:pt x="14439" y="15569"/>
                    <a:pt x="14434" y="15568"/>
                    <a:pt x="14428" y="15566"/>
                  </a:cubicBezTo>
                  <a:close/>
                  <a:moveTo>
                    <a:pt x="5914" y="4506"/>
                  </a:moveTo>
                  <a:cubicBezTo>
                    <a:pt x="6847" y="5174"/>
                    <a:pt x="7281" y="6459"/>
                    <a:pt x="6941" y="7509"/>
                  </a:cubicBezTo>
                  <a:cubicBezTo>
                    <a:pt x="6794" y="7973"/>
                    <a:pt x="6653" y="8430"/>
                    <a:pt x="6518" y="8894"/>
                  </a:cubicBezTo>
                  <a:cubicBezTo>
                    <a:pt x="6771" y="8389"/>
                    <a:pt x="7029" y="7891"/>
                    <a:pt x="7305" y="7333"/>
                  </a:cubicBezTo>
                  <a:cubicBezTo>
                    <a:pt x="7357" y="7421"/>
                    <a:pt x="7428" y="7521"/>
                    <a:pt x="7475" y="7632"/>
                  </a:cubicBezTo>
                  <a:cubicBezTo>
                    <a:pt x="7698" y="8143"/>
                    <a:pt x="7891" y="8665"/>
                    <a:pt x="8143" y="9164"/>
                  </a:cubicBezTo>
                  <a:cubicBezTo>
                    <a:pt x="8396" y="9651"/>
                    <a:pt x="8449" y="10132"/>
                    <a:pt x="8255" y="10630"/>
                  </a:cubicBezTo>
                  <a:cubicBezTo>
                    <a:pt x="8038" y="11164"/>
                    <a:pt x="7838" y="11721"/>
                    <a:pt x="7551" y="12220"/>
                  </a:cubicBezTo>
                  <a:cubicBezTo>
                    <a:pt x="7011" y="13153"/>
                    <a:pt x="6876" y="14185"/>
                    <a:pt x="6642" y="15206"/>
                  </a:cubicBezTo>
                  <a:cubicBezTo>
                    <a:pt x="6583" y="15476"/>
                    <a:pt x="6477" y="15740"/>
                    <a:pt x="6319" y="16004"/>
                  </a:cubicBezTo>
                  <a:cubicBezTo>
                    <a:pt x="5979" y="15095"/>
                    <a:pt x="5609" y="14244"/>
                    <a:pt x="5832" y="13217"/>
                  </a:cubicBezTo>
                  <a:cubicBezTo>
                    <a:pt x="6149" y="11798"/>
                    <a:pt x="6307" y="10343"/>
                    <a:pt x="6536" y="8905"/>
                  </a:cubicBezTo>
                  <a:lnTo>
                    <a:pt x="6536" y="8905"/>
                  </a:lnTo>
                  <a:cubicBezTo>
                    <a:pt x="6120" y="9269"/>
                    <a:pt x="6178" y="9797"/>
                    <a:pt x="6084" y="10255"/>
                  </a:cubicBezTo>
                  <a:cubicBezTo>
                    <a:pt x="5920" y="11064"/>
                    <a:pt x="5832" y="11880"/>
                    <a:pt x="5703" y="12818"/>
                  </a:cubicBezTo>
                  <a:cubicBezTo>
                    <a:pt x="5621" y="12601"/>
                    <a:pt x="5556" y="12484"/>
                    <a:pt x="5539" y="12367"/>
                  </a:cubicBezTo>
                  <a:cubicBezTo>
                    <a:pt x="5433" y="11545"/>
                    <a:pt x="5328" y="10736"/>
                    <a:pt x="5240" y="9914"/>
                  </a:cubicBezTo>
                  <a:cubicBezTo>
                    <a:pt x="5204" y="9604"/>
                    <a:pt x="5181" y="9275"/>
                    <a:pt x="5228" y="8964"/>
                  </a:cubicBezTo>
                  <a:cubicBezTo>
                    <a:pt x="5410" y="7544"/>
                    <a:pt x="5621" y="6119"/>
                    <a:pt x="5826" y="4699"/>
                  </a:cubicBezTo>
                  <a:cubicBezTo>
                    <a:pt x="5832" y="4635"/>
                    <a:pt x="5885" y="4576"/>
                    <a:pt x="5914" y="4506"/>
                  </a:cubicBezTo>
                  <a:close/>
                  <a:moveTo>
                    <a:pt x="8689" y="10067"/>
                  </a:moveTo>
                  <a:cubicBezTo>
                    <a:pt x="8771" y="10161"/>
                    <a:pt x="8877" y="10325"/>
                    <a:pt x="9023" y="10437"/>
                  </a:cubicBezTo>
                  <a:cubicBezTo>
                    <a:pt x="9475" y="10771"/>
                    <a:pt x="9522" y="11410"/>
                    <a:pt x="10103" y="11686"/>
                  </a:cubicBezTo>
                  <a:cubicBezTo>
                    <a:pt x="10584" y="11933"/>
                    <a:pt x="10936" y="12431"/>
                    <a:pt x="11394" y="12754"/>
                  </a:cubicBezTo>
                  <a:cubicBezTo>
                    <a:pt x="11804" y="13047"/>
                    <a:pt x="11980" y="13382"/>
                    <a:pt x="11839" y="13868"/>
                  </a:cubicBezTo>
                  <a:cubicBezTo>
                    <a:pt x="11734" y="14238"/>
                    <a:pt x="11616" y="14608"/>
                    <a:pt x="11511" y="14983"/>
                  </a:cubicBezTo>
                  <a:cubicBezTo>
                    <a:pt x="11455" y="15180"/>
                    <a:pt x="11404" y="15377"/>
                    <a:pt x="11353" y="15574"/>
                  </a:cubicBezTo>
                  <a:lnTo>
                    <a:pt x="11353" y="15574"/>
                  </a:lnTo>
                  <a:cubicBezTo>
                    <a:pt x="10683" y="15739"/>
                    <a:pt x="10640" y="16413"/>
                    <a:pt x="10343" y="16872"/>
                  </a:cubicBezTo>
                  <a:cubicBezTo>
                    <a:pt x="10285" y="16966"/>
                    <a:pt x="10255" y="17083"/>
                    <a:pt x="10214" y="17189"/>
                  </a:cubicBezTo>
                  <a:cubicBezTo>
                    <a:pt x="9780" y="18568"/>
                    <a:pt x="9352" y="19952"/>
                    <a:pt x="8912" y="21383"/>
                  </a:cubicBezTo>
                  <a:cubicBezTo>
                    <a:pt x="8495" y="20979"/>
                    <a:pt x="8179" y="20509"/>
                    <a:pt x="7926" y="19987"/>
                  </a:cubicBezTo>
                  <a:cubicBezTo>
                    <a:pt x="7874" y="19887"/>
                    <a:pt x="7827" y="19747"/>
                    <a:pt x="7850" y="19647"/>
                  </a:cubicBezTo>
                  <a:cubicBezTo>
                    <a:pt x="8079" y="18603"/>
                    <a:pt x="8314" y="17570"/>
                    <a:pt x="8548" y="16538"/>
                  </a:cubicBezTo>
                  <a:cubicBezTo>
                    <a:pt x="8824" y="15617"/>
                    <a:pt x="9117" y="14696"/>
                    <a:pt x="9393" y="13769"/>
                  </a:cubicBezTo>
                  <a:cubicBezTo>
                    <a:pt x="9487" y="13446"/>
                    <a:pt x="9540" y="13118"/>
                    <a:pt x="9610" y="12789"/>
                  </a:cubicBezTo>
                  <a:lnTo>
                    <a:pt x="9546" y="12742"/>
                  </a:lnTo>
                  <a:cubicBezTo>
                    <a:pt x="9117" y="13986"/>
                    <a:pt x="8695" y="15224"/>
                    <a:pt x="8267" y="16467"/>
                  </a:cubicBezTo>
                  <a:cubicBezTo>
                    <a:pt x="8202" y="16655"/>
                    <a:pt x="8161" y="16843"/>
                    <a:pt x="8108" y="17036"/>
                  </a:cubicBezTo>
                  <a:cubicBezTo>
                    <a:pt x="7967" y="17799"/>
                    <a:pt x="7821" y="18550"/>
                    <a:pt x="7680" y="19313"/>
                  </a:cubicBezTo>
                  <a:cubicBezTo>
                    <a:pt x="7645" y="19330"/>
                    <a:pt x="7610" y="19336"/>
                    <a:pt x="7574" y="19354"/>
                  </a:cubicBezTo>
                  <a:cubicBezTo>
                    <a:pt x="7293" y="18638"/>
                    <a:pt x="7017" y="17934"/>
                    <a:pt x="6736" y="17224"/>
                  </a:cubicBezTo>
                  <a:cubicBezTo>
                    <a:pt x="6718" y="16866"/>
                    <a:pt x="6653" y="16497"/>
                    <a:pt x="6712" y="16145"/>
                  </a:cubicBezTo>
                  <a:cubicBezTo>
                    <a:pt x="6865" y="15259"/>
                    <a:pt x="7082" y="14385"/>
                    <a:pt x="7275" y="13505"/>
                  </a:cubicBezTo>
                  <a:cubicBezTo>
                    <a:pt x="7328" y="13270"/>
                    <a:pt x="7422" y="13047"/>
                    <a:pt x="7522" y="12824"/>
                  </a:cubicBezTo>
                  <a:cubicBezTo>
                    <a:pt x="7903" y="11909"/>
                    <a:pt x="8290" y="11000"/>
                    <a:pt x="8689" y="10067"/>
                  </a:cubicBezTo>
                  <a:close/>
                  <a:moveTo>
                    <a:pt x="112" y="0"/>
                  </a:moveTo>
                  <a:cubicBezTo>
                    <a:pt x="77" y="41"/>
                    <a:pt x="42" y="82"/>
                    <a:pt x="1" y="117"/>
                  </a:cubicBezTo>
                  <a:cubicBezTo>
                    <a:pt x="288" y="423"/>
                    <a:pt x="570" y="733"/>
                    <a:pt x="846" y="1039"/>
                  </a:cubicBezTo>
                  <a:cubicBezTo>
                    <a:pt x="869" y="974"/>
                    <a:pt x="893" y="909"/>
                    <a:pt x="910" y="821"/>
                  </a:cubicBezTo>
                  <a:cubicBezTo>
                    <a:pt x="1714" y="1185"/>
                    <a:pt x="2224" y="1725"/>
                    <a:pt x="2154" y="2652"/>
                  </a:cubicBezTo>
                  <a:cubicBezTo>
                    <a:pt x="2142" y="2740"/>
                    <a:pt x="2130" y="2840"/>
                    <a:pt x="2124" y="2928"/>
                  </a:cubicBezTo>
                  <a:cubicBezTo>
                    <a:pt x="2048" y="2875"/>
                    <a:pt x="1978" y="2828"/>
                    <a:pt x="1902" y="2781"/>
                  </a:cubicBezTo>
                  <a:cubicBezTo>
                    <a:pt x="1695" y="2675"/>
                    <a:pt x="1651" y="2340"/>
                    <a:pt x="1377" y="2340"/>
                  </a:cubicBezTo>
                  <a:cubicBezTo>
                    <a:pt x="1348" y="2340"/>
                    <a:pt x="1315" y="2344"/>
                    <a:pt x="1280" y="2353"/>
                  </a:cubicBezTo>
                  <a:cubicBezTo>
                    <a:pt x="1250" y="2441"/>
                    <a:pt x="1221" y="2523"/>
                    <a:pt x="1192" y="2605"/>
                  </a:cubicBezTo>
                  <a:cubicBezTo>
                    <a:pt x="922" y="2517"/>
                    <a:pt x="664" y="2435"/>
                    <a:pt x="406" y="2347"/>
                  </a:cubicBezTo>
                  <a:lnTo>
                    <a:pt x="365" y="2411"/>
                  </a:lnTo>
                  <a:cubicBezTo>
                    <a:pt x="511" y="2499"/>
                    <a:pt x="652" y="2605"/>
                    <a:pt x="805" y="2664"/>
                  </a:cubicBezTo>
                  <a:cubicBezTo>
                    <a:pt x="2042" y="3115"/>
                    <a:pt x="2676" y="4165"/>
                    <a:pt x="3298" y="5221"/>
                  </a:cubicBezTo>
                  <a:cubicBezTo>
                    <a:pt x="3321" y="5257"/>
                    <a:pt x="3321" y="5309"/>
                    <a:pt x="3327" y="5362"/>
                  </a:cubicBezTo>
                  <a:cubicBezTo>
                    <a:pt x="3327" y="5380"/>
                    <a:pt x="3304" y="5403"/>
                    <a:pt x="3274" y="5468"/>
                  </a:cubicBezTo>
                  <a:cubicBezTo>
                    <a:pt x="3175" y="5450"/>
                    <a:pt x="3069" y="5421"/>
                    <a:pt x="2958" y="5391"/>
                  </a:cubicBezTo>
                  <a:cubicBezTo>
                    <a:pt x="2928" y="5421"/>
                    <a:pt x="2893" y="5450"/>
                    <a:pt x="2864" y="5468"/>
                  </a:cubicBezTo>
                  <a:cubicBezTo>
                    <a:pt x="2893" y="5509"/>
                    <a:pt x="2922" y="5550"/>
                    <a:pt x="2952" y="5585"/>
                  </a:cubicBezTo>
                  <a:cubicBezTo>
                    <a:pt x="3286" y="5955"/>
                    <a:pt x="3861" y="6113"/>
                    <a:pt x="3931" y="6711"/>
                  </a:cubicBezTo>
                  <a:cubicBezTo>
                    <a:pt x="4506" y="7069"/>
                    <a:pt x="4530" y="7720"/>
                    <a:pt x="4735" y="8272"/>
                  </a:cubicBezTo>
                  <a:cubicBezTo>
                    <a:pt x="4788" y="8413"/>
                    <a:pt x="4676" y="8618"/>
                    <a:pt x="4653" y="8741"/>
                  </a:cubicBezTo>
                  <a:cubicBezTo>
                    <a:pt x="4759" y="9011"/>
                    <a:pt x="4893" y="9275"/>
                    <a:pt x="4952" y="9557"/>
                  </a:cubicBezTo>
                  <a:cubicBezTo>
                    <a:pt x="5075" y="10143"/>
                    <a:pt x="5157" y="10742"/>
                    <a:pt x="5146" y="11410"/>
                  </a:cubicBezTo>
                  <a:cubicBezTo>
                    <a:pt x="4981" y="11258"/>
                    <a:pt x="4841" y="11082"/>
                    <a:pt x="4665" y="10947"/>
                  </a:cubicBezTo>
                  <a:cubicBezTo>
                    <a:pt x="4536" y="10847"/>
                    <a:pt x="4354" y="10800"/>
                    <a:pt x="4189" y="10730"/>
                  </a:cubicBezTo>
                  <a:lnTo>
                    <a:pt x="4189" y="10730"/>
                  </a:lnTo>
                  <a:cubicBezTo>
                    <a:pt x="4324" y="10865"/>
                    <a:pt x="4442" y="11012"/>
                    <a:pt x="4583" y="11141"/>
                  </a:cubicBezTo>
                  <a:cubicBezTo>
                    <a:pt x="5058" y="11569"/>
                    <a:pt x="5398" y="12050"/>
                    <a:pt x="5363" y="12760"/>
                  </a:cubicBezTo>
                  <a:cubicBezTo>
                    <a:pt x="5345" y="13206"/>
                    <a:pt x="5545" y="13675"/>
                    <a:pt x="5504" y="14115"/>
                  </a:cubicBezTo>
                  <a:cubicBezTo>
                    <a:pt x="5468" y="14473"/>
                    <a:pt x="5592" y="14731"/>
                    <a:pt x="5703" y="15042"/>
                  </a:cubicBezTo>
                  <a:cubicBezTo>
                    <a:pt x="5932" y="15664"/>
                    <a:pt x="6114" y="16315"/>
                    <a:pt x="6348" y="17066"/>
                  </a:cubicBezTo>
                  <a:cubicBezTo>
                    <a:pt x="6090" y="16978"/>
                    <a:pt x="5949" y="16931"/>
                    <a:pt x="5803" y="16878"/>
                  </a:cubicBezTo>
                  <a:lnTo>
                    <a:pt x="5803" y="16878"/>
                  </a:lnTo>
                  <a:cubicBezTo>
                    <a:pt x="5832" y="16960"/>
                    <a:pt x="5838" y="17077"/>
                    <a:pt x="5902" y="17124"/>
                  </a:cubicBezTo>
                  <a:cubicBezTo>
                    <a:pt x="6829" y="17770"/>
                    <a:pt x="7088" y="18802"/>
                    <a:pt x="7463" y="19776"/>
                  </a:cubicBezTo>
                  <a:cubicBezTo>
                    <a:pt x="7486" y="19811"/>
                    <a:pt x="7504" y="19858"/>
                    <a:pt x="7528" y="19893"/>
                  </a:cubicBezTo>
                  <a:lnTo>
                    <a:pt x="7346" y="19893"/>
                  </a:lnTo>
                  <a:cubicBezTo>
                    <a:pt x="7064" y="19823"/>
                    <a:pt x="6794" y="19741"/>
                    <a:pt x="6524" y="19665"/>
                  </a:cubicBezTo>
                  <a:lnTo>
                    <a:pt x="6524" y="19665"/>
                  </a:lnTo>
                  <a:cubicBezTo>
                    <a:pt x="6700" y="19782"/>
                    <a:pt x="6859" y="19958"/>
                    <a:pt x="7052" y="20011"/>
                  </a:cubicBezTo>
                  <a:cubicBezTo>
                    <a:pt x="7662" y="20175"/>
                    <a:pt x="8020" y="20591"/>
                    <a:pt x="8337" y="21090"/>
                  </a:cubicBezTo>
                  <a:cubicBezTo>
                    <a:pt x="8754" y="21747"/>
                    <a:pt x="9287" y="22299"/>
                    <a:pt x="9956" y="22709"/>
                  </a:cubicBezTo>
                  <a:cubicBezTo>
                    <a:pt x="9991" y="22668"/>
                    <a:pt x="10027" y="22627"/>
                    <a:pt x="10068" y="22586"/>
                  </a:cubicBezTo>
                  <a:cubicBezTo>
                    <a:pt x="9786" y="22293"/>
                    <a:pt x="9499" y="21994"/>
                    <a:pt x="9158" y="21630"/>
                  </a:cubicBezTo>
                  <a:cubicBezTo>
                    <a:pt x="9546" y="20445"/>
                    <a:pt x="9686" y="19107"/>
                    <a:pt x="10285" y="17899"/>
                  </a:cubicBezTo>
                  <a:cubicBezTo>
                    <a:pt x="10641" y="17127"/>
                    <a:pt x="11009" y="16350"/>
                    <a:pt x="11366" y="15579"/>
                  </a:cubicBezTo>
                  <a:lnTo>
                    <a:pt x="11366" y="15579"/>
                  </a:lnTo>
                  <a:cubicBezTo>
                    <a:pt x="11900" y="15012"/>
                    <a:pt x="11970" y="14258"/>
                    <a:pt x="12144" y="13458"/>
                  </a:cubicBezTo>
                  <a:cubicBezTo>
                    <a:pt x="12584" y="13880"/>
                    <a:pt x="12960" y="14250"/>
                    <a:pt x="13341" y="14614"/>
                  </a:cubicBezTo>
                  <a:cubicBezTo>
                    <a:pt x="13730" y="14904"/>
                    <a:pt x="13890" y="15448"/>
                    <a:pt x="14428" y="15566"/>
                  </a:cubicBezTo>
                  <a:lnTo>
                    <a:pt x="14428" y="15566"/>
                  </a:lnTo>
                  <a:cubicBezTo>
                    <a:pt x="14275" y="15329"/>
                    <a:pt x="14164" y="15044"/>
                    <a:pt x="13975" y="14854"/>
                  </a:cubicBezTo>
                  <a:cubicBezTo>
                    <a:pt x="12866" y="13798"/>
                    <a:pt x="11746" y="12754"/>
                    <a:pt x="10625" y="11710"/>
                  </a:cubicBezTo>
                  <a:cubicBezTo>
                    <a:pt x="9158" y="10337"/>
                    <a:pt x="7956" y="8812"/>
                    <a:pt x="7563" y="6776"/>
                  </a:cubicBezTo>
                  <a:cubicBezTo>
                    <a:pt x="6818" y="4259"/>
                    <a:pt x="4940" y="2851"/>
                    <a:pt x="2723" y="1795"/>
                  </a:cubicBezTo>
                  <a:lnTo>
                    <a:pt x="2723" y="1795"/>
                  </a:lnTo>
                  <a:cubicBezTo>
                    <a:pt x="2846" y="1995"/>
                    <a:pt x="3022" y="2124"/>
                    <a:pt x="3210" y="2259"/>
                  </a:cubicBezTo>
                  <a:cubicBezTo>
                    <a:pt x="3509" y="2470"/>
                    <a:pt x="3802" y="2693"/>
                    <a:pt x="3838" y="3104"/>
                  </a:cubicBezTo>
                  <a:cubicBezTo>
                    <a:pt x="3861" y="3315"/>
                    <a:pt x="3925" y="3532"/>
                    <a:pt x="3902" y="3737"/>
                  </a:cubicBezTo>
                  <a:cubicBezTo>
                    <a:pt x="3855" y="4206"/>
                    <a:pt x="3767" y="4670"/>
                    <a:pt x="3667" y="5274"/>
                  </a:cubicBezTo>
                  <a:cubicBezTo>
                    <a:pt x="3216" y="4470"/>
                    <a:pt x="2799" y="3778"/>
                    <a:pt x="2418" y="3057"/>
                  </a:cubicBezTo>
                  <a:cubicBezTo>
                    <a:pt x="2306" y="2857"/>
                    <a:pt x="2330" y="2605"/>
                    <a:pt x="2289" y="2370"/>
                  </a:cubicBezTo>
                  <a:cubicBezTo>
                    <a:pt x="2254" y="2053"/>
                    <a:pt x="2212" y="1737"/>
                    <a:pt x="2160" y="1285"/>
                  </a:cubicBezTo>
                  <a:cubicBezTo>
                    <a:pt x="1550" y="904"/>
                    <a:pt x="834" y="446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11504;p23"/>
            <p:cNvSpPr/>
            <p:nvPr/>
          </p:nvSpPr>
          <p:spPr>
            <a:xfrm flipH="1">
              <a:off x="1571175" y="3135115"/>
              <a:ext cx="378068" cy="1163819"/>
            </a:xfrm>
            <a:custGeom>
              <a:avLst/>
              <a:gdLst/>
              <a:ahLst/>
              <a:cxnLst/>
              <a:rect l="l" t="t" r="r" b="b"/>
              <a:pathLst>
                <a:path w="8923" h="27468" extrusionOk="0">
                  <a:moveTo>
                    <a:pt x="3056" y="875"/>
                  </a:moveTo>
                  <a:cubicBezTo>
                    <a:pt x="3109" y="875"/>
                    <a:pt x="3150" y="881"/>
                    <a:pt x="3203" y="881"/>
                  </a:cubicBezTo>
                  <a:cubicBezTo>
                    <a:pt x="3350" y="1333"/>
                    <a:pt x="3496" y="1784"/>
                    <a:pt x="3661" y="2265"/>
                  </a:cubicBezTo>
                  <a:cubicBezTo>
                    <a:pt x="3338" y="2400"/>
                    <a:pt x="3074" y="2506"/>
                    <a:pt x="2681" y="2670"/>
                  </a:cubicBezTo>
                  <a:cubicBezTo>
                    <a:pt x="2822" y="2007"/>
                    <a:pt x="2939" y="1444"/>
                    <a:pt x="3056" y="875"/>
                  </a:cubicBezTo>
                  <a:close/>
                  <a:moveTo>
                    <a:pt x="4310" y="5199"/>
                  </a:moveTo>
                  <a:cubicBezTo>
                    <a:pt x="4314" y="5209"/>
                    <a:pt x="4319" y="5218"/>
                    <a:pt x="4324" y="5228"/>
                  </a:cubicBezTo>
                  <a:lnTo>
                    <a:pt x="4341" y="5210"/>
                  </a:lnTo>
                  <a:cubicBezTo>
                    <a:pt x="4331" y="5207"/>
                    <a:pt x="4320" y="5203"/>
                    <a:pt x="4310" y="5199"/>
                  </a:cubicBezTo>
                  <a:close/>
                  <a:moveTo>
                    <a:pt x="3696" y="2641"/>
                  </a:moveTo>
                  <a:cubicBezTo>
                    <a:pt x="3708" y="2975"/>
                    <a:pt x="3702" y="3315"/>
                    <a:pt x="3755" y="3644"/>
                  </a:cubicBezTo>
                  <a:cubicBezTo>
                    <a:pt x="3807" y="3943"/>
                    <a:pt x="3590" y="4055"/>
                    <a:pt x="3438" y="4219"/>
                  </a:cubicBezTo>
                  <a:cubicBezTo>
                    <a:pt x="3807" y="4307"/>
                    <a:pt x="3608" y="4583"/>
                    <a:pt x="3567" y="4735"/>
                  </a:cubicBezTo>
                  <a:cubicBezTo>
                    <a:pt x="3432" y="5322"/>
                    <a:pt x="3244" y="5903"/>
                    <a:pt x="3080" y="6489"/>
                  </a:cubicBezTo>
                  <a:cubicBezTo>
                    <a:pt x="2476" y="6724"/>
                    <a:pt x="1889" y="6947"/>
                    <a:pt x="1267" y="7187"/>
                  </a:cubicBezTo>
                  <a:cubicBezTo>
                    <a:pt x="1179" y="6659"/>
                    <a:pt x="1484" y="6231"/>
                    <a:pt x="1625" y="5762"/>
                  </a:cubicBezTo>
                  <a:cubicBezTo>
                    <a:pt x="1801" y="5158"/>
                    <a:pt x="2147" y="4735"/>
                    <a:pt x="2822" y="4612"/>
                  </a:cubicBezTo>
                  <a:cubicBezTo>
                    <a:pt x="3051" y="4577"/>
                    <a:pt x="3238" y="4348"/>
                    <a:pt x="3444" y="4201"/>
                  </a:cubicBezTo>
                  <a:lnTo>
                    <a:pt x="3444" y="4201"/>
                  </a:lnTo>
                  <a:cubicBezTo>
                    <a:pt x="3062" y="4289"/>
                    <a:pt x="2681" y="4383"/>
                    <a:pt x="2294" y="4471"/>
                  </a:cubicBezTo>
                  <a:cubicBezTo>
                    <a:pt x="2282" y="3368"/>
                    <a:pt x="2693" y="2705"/>
                    <a:pt x="3696" y="2641"/>
                  </a:cubicBezTo>
                  <a:close/>
                  <a:moveTo>
                    <a:pt x="2914" y="6875"/>
                  </a:moveTo>
                  <a:cubicBezTo>
                    <a:pt x="2921" y="6875"/>
                    <a:pt x="2927" y="6876"/>
                    <a:pt x="2933" y="6876"/>
                  </a:cubicBezTo>
                  <a:lnTo>
                    <a:pt x="2933" y="7064"/>
                  </a:lnTo>
                  <a:cubicBezTo>
                    <a:pt x="2922" y="7111"/>
                    <a:pt x="2910" y="7158"/>
                    <a:pt x="2910" y="7211"/>
                  </a:cubicBezTo>
                  <a:cubicBezTo>
                    <a:pt x="2845" y="8061"/>
                    <a:pt x="2640" y="8806"/>
                    <a:pt x="1660" y="9076"/>
                  </a:cubicBezTo>
                  <a:cubicBezTo>
                    <a:pt x="1500" y="9122"/>
                    <a:pt x="1390" y="9358"/>
                    <a:pt x="1254" y="9517"/>
                  </a:cubicBezTo>
                  <a:lnTo>
                    <a:pt x="1254" y="9517"/>
                  </a:lnTo>
                  <a:cubicBezTo>
                    <a:pt x="1256" y="9507"/>
                    <a:pt x="1259" y="9497"/>
                    <a:pt x="1261" y="9487"/>
                  </a:cubicBezTo>
                  <a:cubicBezTo>
                    <a:pt x="945" y="9018"/>
                    <a:pt x="962" y="8484"/>
                    <a:pt x="1027" y="7962"/>
                  </a:cubicBezTo>
                  <a:cubicBezTo>
                    <a:pt x="1050" y="7809"/>
                    <a:pt x="1203" y="7610"/>
                    <a:pt x="1349" y="7539"/>
                  </a:cubicBezTo>
                  <a:cubicBezTo>
                    <a:pt x="1819" y="7305"/>
                    <a:pt x="2317" y="7111"/>
                    <a:pt x="2798" y="6900"/>
                  </a:cubicBezTo>
                  <a:cubicBezTo>
                    <a:pt x="2839" y="6890"/>
                    <a:pt x="2875" y="6875"/>
                    <a:pt x="2914" y="6875"/>
                  </a:cubicBezTo>
                  <a:close/>
                  <a:moveTo>
                    <a:pt x="3960" y="12332"/>
                  </a:moveTo>
                  <a:cubicBezTo>
                    <a:pt x="3986" y="12353"/>
                    <a:pt x="4013" y="12379"/>
                    <a:pt x="4039" y="12406"/>
                  </a:cubicBezTo>
                  <a:lnTo>
                    <a:pt x="4039" y="12406"/>
                  </a:lnTo>
                  <a:cubicBezTo>
                    <a:pt x="4011" y="12403"/>
                    <a:pt x="3982" y="12403"/>
                    <a:pt x="3954" y="12403"/>
                  </a:cubicBezTo>
                  <a:cubicBezTo>
                    <a:pt x="3954" y="12379"/>
                    <a:pt x="3960" y="12356"/>
                    <a:pt x="3960" y="12332"/>
                  </a:cubicBezTo>
                  <a:close/>
                  <a:moveTo>
                    <a:pt x="2669" y="8889"/>
                  </a:moveTo>
                  <a:cubicBezTo>
                    <a:pt x="2693" y="9346"/>
                    <a:pt x="2710" y="9739"/>
                    <a:pt x="2728" y="10021"/>
                  </a:cubicBezTo>
                  <a:cubicBezTo>
                    <a:pt x="2294" y="10355"/>
                    <a:pt x="1942" y="10625"/>
                    <a:pt x="1590" y="10895"/>
                  </a:cubicBezTo>
                  <a:cubicBezTo>
                    <a:pt x="1643" y="10924"/>
                    <a:pt x="1684" y="10965"/>
                    <a:pt x="1731" y="11001"/>
                  </a:cubicBezTo>
                  <a:cubicBezTo>
                    <a:pt x="2030" y="10801"/>
                    <a:pt x="2329" y="10596"/>
                    <a:pt x="2669" y="10367"/>
                  </a:cubicBezTo>
                  <a:cubicBezTo>
                    <a:pt x="2963" y="11112"/>
                    <a:pt x="3256" y="11828"/>
                    <a:pt x="3543" y="12549"/>
                  </a:cubicBezTo>
                  <a:cubicBezTo>
                    <a:pt x="3268" y="13054"/>
                    <a:pt x="2798" y="13300"/>
                    <a:pt x="2329" y="13558"/>
                  </a:cubicBezTo>
                  <a:cubicBezTo>
                    <a:pt x="1971" y="13758"/>
                    <a:pt x="1619" y="13963"/>
                    <a:pt x="1273" y="14192"/>
                  </a:cubicBezTo>
                  <a:cubicBezTo>
                    <a:pt x="1185" y="14251"/>
                    <a:pt x="1167" y="14397"/>
                    <a:pt x="1115" y="14503"/>
                  </a:cubicBezTo>
                  <a:cubicBezTo>
                    <a:pt x="1302" y="14415"/>
                    <a:pt x="1496" y="14339"/>
                    <a:pt x="1684" y="14251"/>
                  </a:cubicBezTo>
                  <a:cubicBezTo>
                    <a:pt x="1948" y="14080"/>
                    <a:pt x="2223" y="13928"/>
                    <a:pt x="2487" y="13758"/>
                  </a:cubicBezTo>
                  <a:cubicBezTo>
                    <a:pt x="2904" y="13494"/>
                    <a:pt x="3320" y="13224"/>
                    <a:pt x="3784" y="12931"/>
                  </a:cubicBezTo>
                  <a:cubicBezTo>
                    <a:pt x="4200" y="13429"/>
                    <a:pt x="4400" y="14116"/>
                    <a:pt x="4635" y="14784"/>
                  </a:cubicBezTo>
                  <a:cubicBezTo>
                    <a:pt x="4869" y="15342"/>
                    <a:pt x="5028" y="15881"/>
                    <a:pt x="4758" y="16509"/>
                  </a:cubicBezTo>
                  <a:cubicBezTo>
                    <a:pt x="4523" y="17037"/>
                    <a:pt x="4453" y="17630"/>
                    <a:pt x="4247" y="18169"/>
                  </a:cubicBezTo>
                  <a:cubicBezTo>
                    <a:pt x="4071" y="18609"/>
                    <a:pt x="3813" y="19032"/>
                    <a:pt x="3590" y="19454"/>
                  </a:cubicBezTo>
                  <a:cubicBezTo>
                    <a:pt x="3631" y="19478"/>
                    <a:pt x="3661" y="19513"/>
                    <a:pt x="3696" y="19542"/>
                  </a:cubicBezTo>
                  <a:cubicBezTo>
                    <a:pt x="4189" y="19190"/>
                    <a:pt x="4394" y="18686"/>
                    <a:pt x="4517" y="18122"/>
                  </a:cubicBezTo>
                  <a:cubicBezTo>
                    <a:pt x="4576" y="17829"/>
                    <a:pt x="4676" y="17542"/>
                    <a:pt x="4875" y="17284"/>
                  </a:cubicBezTo>
                  <a:lnTo>
                    <a:pt x="4875" y="17284"/>
                  </a:lnTo>
                  <a:cubicBezTo>
                    <a:pt x="4875" y="17806"/>
                    <a:pt x="4811" y="18339"/>
                    <a:pt x="4893" y="18856"/>
                  </a:cubicBezTo>
                  <a:cubicBezTo>
                    <a:pt x="5051" y="19871"/>
                    <a:pt x="4981" y="20886"/>
                    <a:pt x="4910" y="21895"/>
                  </a:cubicBezTo>
                  <a:cubicBezTo>
                    <a:pt x="4904" y="22024"/>
                    <a:pt x="4910" y="22141"/>
                    <a:pt x="4910" y="22264"/>
                  </a:cubicBezTo>
                  <a:cubicBezTo>
                    <a:pt x="4981" y="22065"/>
                    <a:pt x="5057" y="21877"/>
                    <a:pt x="5104" y="21677"/>
                  </a:cubicBezTo>
                  <a:cubicBezTo>
                    <a:pt x="5163" y="21425"/>
                    <a:pt x="5192" y="21161"/>
                    <a:pt x="5251" y="20780"/>
                  </a:cubicBezTo>
                  <a:cubicBezTo>
                    <a:pt x="5368" y="20979"/>
                    <a:pt x="5432" y="21073"/>
                    <a:pt x="5479" y="21179"/>
                  </a:cubicBezTo>
                  <a:cubicBezTo>
                    <a:pt x="5796" y="21924"/>
                    <a:pt x="6254" y="22581"/>
                    <a:pt x="6881" y="23109"/>
                  </a:cubicBezTo>
                  <a:cubicBezTo>
                    <a:pt x="7169" y="23349"/>
                    <a:pt x="7280" y="23637"/>
                    <a:pt x="7263" y="24006"/>
                  </a:cubicBezTo>
                  <a:cubicBezTo>
                    <a:pt x="7245" y="24488"/>
                    <a:pt x="7257" y="24963"/>
                    <a:pt x="7257" y="25602"/>
                  </a:cubicBezTo>
                  <a:cubicBezTo>
                    <a:pt x="6441" y="24933"/>
                    <a:pt x="5749" y="24376"/>
                    <a:pt x="5080" y="23789"/>
                  </a:cubicBezTo>
                  <a:cubicBezTo>
                    <a:pt x="4963" y="23684"/>
                    <a:pt x="4934" y="23449"/>
                    <a:pt x="4922" y="23267"/>
                  </a:cubicBezTo>
                  <a:cubicBezTo>
                    <a:pt x="4899" y="22927"/>
                    <a:pt x="4922" y="22587"/>
                    <a:pt x="4922" y="22247"/>
                  </a:cubicBezTo>
                  <a:lnTo>
                    <a:pt x="4922" y="22247"/>
                  </a:lnTo>
                  <a:cubicBezTo>
                    <a:pt x="4846" y="22610"/>
                    <a:pt x="4764" y="22974"/>
                    <a:pt x="4676" y="23385"/>
                  </a:cubicBezTo>
                  <a:cubicBezTo>
                    <a:pt x="4564" y="23302"/>
                    <a:pt x="4418" y="23238"/>
                    <a:pt x="4318" y="23127"/>
                  </a:cubicBezTo>
                  <a:cubicBezTo>
                    <a:pt x="3496" y="22276"/>
                    <a:pt x="2658" y="21425"/>
                    <a:pt x="1866" y="20545"/>
                  </a:cubicBezTo>
                  <a:cubicBezTo>
                    <a:pt x="1613" y="20264"/>
                    <a:pt x="1473" y="19882"/>
                    <a:pt x="1267" y="19548"/>
                  </a:cubicBezTo>
                  <a:cubicBezTo>
                    <a:pt x="1121" y="19313"/>
                    <a:pt x="1144" y="19096"/>
                    <a:pt x="1267" y="18867"/>
                  </a:cubicBezTo>
                  <a:lnTo>
                    <a:pt x="1267" y="18867"/>
                  </a:lnTo>
                  <a:cubicBezTo>
                    <a:pt x="1179" y="18897"/>
                    <a:pt x="1091" y="18926"/>
                    <a:pt x="950" y="18979"/>
                  </a:cubicBezTo>
                  <a:cubicBezTo>
                    <a:pt x="733" y="18275"/>
                    <a:pt x="481" y="17600"/>
                    <a:pt x="311" y="16896"/>
                  </a:cubicBezTo>
                  <a:cubicBezTo>
                    <a:pt x="223" y="16550"/>
                    <a:pt x="264" y="16175"/>
                    <a:pt x="293" y="15817"/>
                  </a:cubicBezTo>
                  <a:cubicBezTo>
                    <a:pt x="323" y="15477"/>
                    <a:pt x="411" y="15154"/>
                    <a:pt x="722" y="14943"/>
                  </a:cubicBezTo>
                  <a:cubicBezTo>
                    <a:pt x="804" y="14896"/>
                    <a:pt x="798" y="14726"/>
                    <a:pt x="827" y="14608"/>
                  </a:cubicBezTo>
                  <a:lnTo>
                    <a:pt x="827" y="14608"/>
                  </a:lnTo>
                  <a:cubicBezTo>
                    <a:pt x="745" y="14626"/>
                    <a:pt x="657" y="14644"/>
                    <a:pt x="563" y="14661"/>
                  </a:cubicBezTo>
                  <a:cubicBezTo>
                    <a:pt x="710" y="14180"/>
                    <a:pt x="827" y="13711"/>
                    <a:pt x="1009" y="13265"/>
                  </a:cubicBezTo>
                  <a:cubicBezTo>
                    <a:pt x="1338" y="12467"/>
                    <a:pt x="1320" y="11634"/>
                    <a:pt x="1238" y="10813"/>
                  </a:cubicBezTo>
                  <a:cubicBezTo>
                    <a:pt x="1187" y="10380"/>
                    <a:pt x="1146" y="9952"/>
                    <a:pt x="1252" y="9524"/>
                  </a:cubicBezTo>
                  <a:lnTo>
                    <a:pt x="1252" y="9524"/>
                  </a:lnTo>
                  <a:cubicBezTo>
                    <a:pt x="1689" y="9326"/>
                    <a:pt x="2127" y="9128"/>
                    <a:pt x="2669" y="8889"/>
                  </a:cubicBezTo>
                  <a:close/>
                  <a:moveTo>
                    <a:pt x="2880" y="1"/>
                  </a:moveTo>
                  <a:cubicBezTo>
                    <a:pt x="2845" y="394"/>
                    <a:pt x="2845" y="805"/>
                    <a:pt x="2757" y="1192"/>
                  </a:cubicBezTo>
                  <a:cubicBezTo>
                    <a:pt x="2405" y="2758"/>
                    <a:pt x="2006" y="4295"/>
                    <a:pt x="1320" y="5768"/>
                  </a:cubicBezTo>
                  <a:cubicBezTo>
                    <a:pt x="921" y="6612"/>
                    <a:pt x="669" y="7592"/>
                    <a:pt x="763" y="8589"/>
                  </a:cubicBezTo>
                  <a:cubicBezTo>
                    <a:pt x="792" y="8953"/>
                    <a:pt x="798" y="9323"/>
                    <a:pt x="851" y="9681"/>
                  </a:cubicBezTo>
                  <a:cubicBezTo>
                    <a:pt x="1068" y="11171"/>
                    <a:pt x="1079" y="12620"/>
                    <a:pt x="499" y="14063"/>
                  </a:cubicBezTo>
                  <a:cubicBezTo>
                    <a:pt x="211" y="14767"/>
                    <a:pt x="0" y="15571"/>
                    <a:pt x="6" y="16321"/>
                  </a:cubicBezTo>
                  <a:cubicBezTo>
                    <a:pt x="29" y="18339"/>
                    <a:pt x="962" y="20064"/>
                    <a:pt x="2235" y="21531"/>
                  </a:cubicBezTo>
                  <a:cubicBezTo>
                    <a:pt x="3250" y="22692"/>
                    <a:pt x="4482" y="23684"/>
                    <a:pt x="5638" y="24728"/>
                  </a:cubicBezTo>
                  <a:cubicBezTo>
                    <a:pt x="6289" y="25315"/>
                    <a:pt x="6993" y="25843"/>
                    <a:pt x="7662" y="26412"/>
                  </a:cubicBezTo>
                  <a:cubicBezTo>
                    <a:pt x="8043" y="26740"/>
                    <a:pt x="8401" y="27116"/>
                    <a:pt x="8770" y="27468"/>
                  </a:cubicBezTo>
                  <a:cubicBezTo>
                    <a:pt x="8823" y="27427"/>
                    <a:pt x="8870" y="27380"/>
                    <a:pt x="8923" y="27350"/>
                  </a:cubicBezTo>
                  <a:cubicBezTo>
                    <a:pt x="8677" y="27057"/>
                    <a:pt x="8460" y="26723"/>
                    <a:pt x="8160" y="26488"/>
                  </a:cubicBezTo>
                  <a:cubicBezTo>
                    <a:pt x="7533" y="25995"/>
                    <a:pt x="7398" y="25332"/>
                    <a:pt x="7433" y="24622"/>
                  </a:cubicBezTo>
                  <a:cubicBezTo>
                    <a:pt x="7456" y="24241"/>
                    <a:pt x="7186" y="23795"/>
                    <a:pt x="7832" y="23467"/>
                  </a:cubicBezTo>
                  <a:cubicBezTo>
                    <a:pt x="7404" y="23091"/>
                    <a:pt x="7069" y="22798"/>
                    <a:pt x="6723" y="22499"/>
                  </a:cubicBezTo>
                  <a:cubicBezTo>
                    <a:pt x="6682" y="22423"/>
                    <a:pt x="6629" y="22358"/>
                    <a:pt x="6582" y="22282"/>
                  </a:cubicBezTo>
                  <a:lnTo>
                    <a:pt x="6582" y="22282"/>
                  </a:lnTo>
                  <a:cubicBezTo>
                    <a:pt x="6682" y="22311"/>
                    <a:pt x="6776" y="22335"/>
                    <a:pt x="6870" y="22364"/>
                  </a:cubicBezTo>
                  <a:cubicBezTo>
                    <a:pt x="6958" y="22381"/>
                    <a:pt x="7052" y="22387"/>
                    <a:pt x="7140" y="22399"/>
                  </a:cubicBezTo>
                  <a:cubicBezTo>
                    <a:pt x="6958" y="22264"/>
                    <a:pt x="6788" y="22076"/>
                    <a:pt x="6582" y="21983"/>
                  </a:cubicBezTo>
                  <a:cubicBezTo>
                    <a:pt x="6213" y="21807"/>
                    <a:pt x="5966" y="21531"/>
                    <a:pt x="5784" y="21167"/>
                  </a:cubicBezTo>
                  <a:cubicBezTo>
                    <a:pt x="5321" y="20258"/>
                    <a:pt x="5145" y="19307"/>
                    <a:pt x="5198" y="18228"/>
                  </a:cubicBezTo>
                  <a:lnTo>
                    <a:pt x="5198" y="18228"/>
                  </a:lnTo>
                  <a:cubicBezTo>
                    <a:pt x="5509" y="18369"/>
                    <a:pt x="5732" y="18480"/>
                    <a:pt x="5966" y="18586"/>
                  </a:cubicBezTo>
                  <a:cubicBezTo>
                    <a:pt x="5960" y="18486"/>
                    <a:pt x="5949" y="18392"/>
                    <a:pt x="5931" y="18293"/>
                  </a:cubicBezTo>
                  <a:cubicBezTo>
                    <a:pt x="5667" y="18134"/>
                    <a:pt x="5403" y="17976"/>
                    <a:pt x="5127" y="17794"/>
                  </a:cubicBezTo>
                  <a:cubicBezTo>
                    <a:pt x="5116" y="17647"/>
                    <a:pt x="5069" y="17495"/>
                    <a:pt x="5110" y="17372"/>
                  </a:cubicBezTo>
                  <a:cubicBezTo>
                    <a:pt x="5333" y="16720"/>
                    <a:pt x="5303" y="16063"/>
                    <a:pt x="5174" y="15400"/>
                  </a:cubicBezTo>
                  <a:cubicBezTo>
                    <a:pt x="5168" y="15348"/>
                    <a:pt x="5309" y="15277"/>
                    <a:pt x="5380" y="15207"/>
                  </a:cubicBezTo>
                  <a:cubicBezTo>
                    <a:pt x="5362" y="15113"/>
                    <a:pt x="5368" y="15007"/>
                    <a:pt x="5321" y="14937"/>
                  </a:cubicBezTo>
                  <a:cubicBezTo>
                    <a:pt x="4910" y="14204"/>
                    <a:pt x="4488" y="13476"/>
                    <a:pt x="4083" y="12743"/>
                  </a:cubicBezTo>
                  <a:cubicBezTo>
                    <a:pt x="4043" y="12656"/>
                    <a:pt x="4070" y="12530"/>
                    <a:pt x="4060" y="12414"/>
                  </a:cubicBezTo>
                  <a:lnTo>
                    <a:pt x="4200" y="12414"/>
                  </a:lnTo>
                  <a:cubicBezTo>
                    <a:pt x="4177" y="12320"/>
                    <a:pt x="4195" y="12174"/>
                    <a:pt x="4136" y="12121"/>
                  </a:cubicBezTo>
                  <a:cubicBezTo>
                    <a:pt x="3056" y="11212"/>
                    <a:pt x="2974" y="10003"/>
                    <a:pt x="3045" y="8660"/>
                  </a:cubicBezTo>
                  <a:lnTo>
                    <a:pt x="3045" y="8660"/>
                  </a:lnTo>
                  <a:cubicBezTo>
                    <a:pt x="3162" y="8695"/>
                    <a:pt x="3238" y="8724"/>
                    <a:pt x="3320" y="8754"/>
                  </a:cubicBezTo>
                  <a:cubicBezTo>
                    <a:pt x="2986" y="8366"/>
                    <a:pt x="3056" y="7938"/>
                    <a:pt x="3168" y="7498"/>
                  </a:cubicBezTo>
                  <a:cubicBezTo>
                    <a:pt x="3268" y="7082"/>
                    <a:pt x="3367" y="6671"/>
                    <a:pt x="3496" y="6143"/>
                  </a:cubicBezTo>
                  <a:cubicBezTo>
                    <a:pt x="3661" y="6319"/>
                    <a:pt x="3731" y="6401"/>
                    <a:pt x="3807" y="6483"/>
                  </a:cubicBezTo>
                  <a:cubicBezTo>
                    <a:pt x="3843" y="6442"/>
                    <a:pt x="3884" y="6407"/>
                    <a:pt x="3925" y="6372"/>
                  </a:cubicBezTo>
                  <a:cubicBezTo>
                    <a:pt x="3620" y="5944"/>
                    <a:pt x="3561" y="5515"/>
                    <a:pt x="3854" y="5034"/>
                  </a:cubicBezTo>
                  <a:lnTo>
                    <a:pt x="3854" y="5034"/>
                  </a:lnTo>
                  <a:cubicBezTo>
                    <a:pt x="4003" y="5089"/>
                    <a:pt x="4152" y="5144"/>
                    <a:pt x="4310" y="5199"/>
                  </a:cubicBezTo>
                  <a:lnTo>
                    <a:pt x="4310" y="5199"/>
                  </a:lnTo>
                  <a:cubicBezTo>
                    <a:pt x="4243" y="5062"/>
                    <a:pt x="4167" y="4925"/>
                    <a:pt x="4112" y="4782"/>
                  </a:cubicBezTo>
                  <a:cubicBezTo>
                    <a:pt x="4042" y="4577"/>
                    <a:pt x="3989" y="4360"/>
                    <a:pt x="3895" y="4031"/>
                  </a:cubicBezTo>
                  <a:lnTo>
                    <a:pt x="3895" y="4031"/>
                  </a:lnTo>
                  <a:cubicBezTo>
                    <a:pt x="4371" y="4178"/>
                    <a:pt x="4705" y="4289"/>
                    <a:pt x="5039" y="4395"/>
                  </a:cubicBezTo>
                  <a:lnTo>
                    <a:pt x="5080" y="4324"/>
                  </a:lnTo>
                  <a:cubicBezTo>
                    <a:pt x="5022" y="4283"/>
                    <a:pt x="4969" y="4231"/>
                    <a:pt x="4910" y="4201"/>
                  </a:cubicBezTo>
                  <a:cubicBezTo>
                    <a:pt x="4077" y="3826"/>
                    <a:pt x="3872" y="3497"/>
                    <a:pt x="3931" y="2582"/>
                  </a:cubicBezTo>
                  <a:cubicBezTo>
                    <a:pt x="3931" y="2529"/>
                    <a:pt x="4095" y="2482"/>
                    <a:pt x="4195" y="2441"/>
                  </a:cubicBezTo>
                  <a:cubicBezTo>
                    <a:pt x="4042" y="2142"/>
                    <a:pt x="3878" y="1837"/>
                    <a:pt x="3725" y="1538"/>
                  </a:cubicBezTo>
                  <a:cubicBezTo>
                    <a:pt x="3755" y="1514"/>
                    <a:pt x="3772" y="1497"/>
                    <a:pt x="3796" y="1473"/>
                  </a:cubicBezTo>
                  <a:cubicBezTo>
                    <a:pt x="4089" y="1685"/>
                    <a:pt x="4382" y="1890"/>
                    <a:pt x="4676" y="2101"/>
                  </a:cubicBezTo>
                  <a:cubicBezTo>
                    <a:pt x="4711" y="2060"/>
                    <a:pt x="4752" y="2025"/>
                    <a:pt x="4787" y="1984"/>
                  </a:cubicBezTo>
                  <a:cubicBezTo>
                    <a:pt x="4159" y="1333"/>
                    <a:pt x="3526" y="676"/>
                    <a:pt x="288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11505;p23"/>
            <p:cNvSpPr/>
            <p:nvPr/>
          </p:nvSpPr>
          <p:spPr>
            <a:xfrm flipH="1">
              <a:off x="494641" y="1119541"/>
              <a:ext cx="683598" cy="345782"/>
            </a:xfrm>
            <a:custGeom>
              <a:avLst/>
              <a:gdLst/>
              <a:ahLst/>
              <a:cxnLst/>
              <a:rect l="l" t="t" r="r" b="b"/>
              <a:pathLst>
                <a:path w="16134" h="8161" extrusionOk="0">
                  <a:moveTo>
                    <a:pt x="14397" y="2025"/>
                  </a:moveTo>
                  <a:cubicBezTo>
                    <a:pt x="14538" y="2312"/>
                    <a:pt x="14385" y="2441"/>
                    <a:pt x="14215" y="2559"/>
                  </a:cubicBezTo>
                  <a:cubicBezTo>
                    <a:pt x="14163" y="2582"/>
                    <a:pt x="14110" y="2605"/>
                    <a:pt x="14051" y="2617"/>
                  </a:cubicBezTo>
                  <a:cubicBezTo>
                    <a:pt x="14069" y="2559"/>
                    <a:pt x="14092" y="2512"/>
                    <a:pt x="14104" y="2453"/>
                  </a:cubicBezTo>
                  <a:cubicBezTo>
                    <a:pt x="14209" y="2312"/>
                    <a:pt x="14303" y="2165"/>
                    <a:pt x="14397" y="2025"/>
                  </a:cubicBezTo>
                  <a:close/>
                  <a:moveTo>
                    <a:pt x="9806" y="1713"/>
                  </a:moveTo>
                  <a:cubicBezTo>
                    <a:pt x="10715" y="1713"/>
                    <a:pt x="11489" y="2259"/>
                    <a:pt x="12373" y="2500"/>
                  </a:cubicBezTo>
                  <a:cubicBezTo>
                    <a:pt x="12086" y="2657"/>
                    <a:pt x="11807" y="2738"/>
                    <a:pt x="11496" y="2738"/>
                  </a:cubicBezTo>
                  <a:cubicBezTo>
                    <a:pt x="10909" y="2738"/>
                    <a:pt x="10208" y="2448"/>
                    <a:pt x="9123" y="1819"/>
                  </a:cubicBezTo>
                  <a:cubicBezTo>
                    <a:pt x="9361" y="1744"/>
                    <a:pt x="9588" y="1713"/>
                    <a:pt x="9806" y="1713"/>
                  </a:cubicBezTo>
                  <a:close/>
                  <a:moveTo>
                    <a:pt x="6454" y="1575"/>
                  </a:moveTo>
                  <a:cubicBezTo>
                    <a:pt x="6823" y="1575"/>
                    <a:pt x="7192" y="1650"/>
                    <a:pt x="7563" y="1849"/>
                  </a:cubicBezTo>
                  <a:cubicBezTo>
                    <a:pt x="7647" y="1902"/>
                    <a:pt x="7770" y="1926"/>
                    <a:pt x="7879" y="1926"/>
                  </a:cubicBezTo>
                  <a:cubicBezTo>
                    <a:pt x="7891" y="1926"/>
                    <a:pt x="7903" y="1926"/>
                    <a:pt x="7915" y="1925"/>
                  </a:cubicBezTo>
                  <a:cubicBezTo>
                    <a:pt x="7949" y="1923"/>
                    <a:pt x="7984" y="1923"/>
                    <a:pt x="8018" y="1923"/>
                  </a:cubicBezTo>
                  <a:cubicBezTo>
                    <a:pt x="9040" y="1923"/>
                    <a:pt x="9822" y="2587"/>
                    <a:pt x="10736" y="2922"/>
                  </a:cubicBezTo>
                  <a:cubicBezTo>
                    <a:pt x="10495" y="3083"/>
                    <a:pt x="10250" y="3132"/>
                    <a:pt x="10006" y="3132"/>
                  </a:cubicBezTo>
                  <a:cubicBezTo>
                    <a:pt x="9778" y="3132"/>
                    <a:pt x="9550" y="3088"/>
                    <a:pt x="9329" y="3051"/>
                  </a:cubicBezTo>
                  <a:cubicBezTo>
                    <a:pt x="8759" y="2969"/>
                    <a:pt x="8179" y="2840"/>
                    <a:pt x="7633" y="2635"/>
                  </a:cubicBezTo>
                  <a:cubicBezTo>
                    <a:pt x="6747" y="2295"/>
                    <a:pt x="5891" y="1901"/>
                    <a:pt x="4911" y="1872"/>
                  </a:cubicBezTo>
                  <a:cubicBezTo>
                    <a:pt x="5429" y="1719"/>
                    <a:pt x="5942" y="1575"/>
                    <a:pt x="6454" y="1575"/>
                  </a:cubicBezTo>
                  <a:close/>
                  <a:moveTo>
                    <a:pt x="4527" y="2181"/>
                  </a:moveTo>
                  <a:cubicBezTo>
                    <a:pt x="5338" y="2181"/>
                    <a:pt x="6128" y="2288"/>
                    <a:pt x="6894" y="2641"/>
                  </a:cubicBezTo>
                  <a:cubicBezTo>
                    <a:pt x="7469" y="2899"/>
                    <a:pt x="8085" y="3081"/>
                    <a:pt x="8701" y="3227"/>
                  </a:cubicBezTo>
                  <a:cubicBezTo>
                    <a:pt x="8940" y="3284"/>
                    <a:pt x="8836" y="3402"/>
                    <a:pt x="8852" y="3511"/>
                  </a:cubicBezTo>
                  <a:lnTo>
                    <a:pt x="8852" y="3511"/>
                  </a:lnTo>
                  <a:cubicBezTo>
                    <a:pt x="8594" y="3613"/>
                    <a:pt x="8338" y="3710"/>
                    <a:pt x="8144" y="3790"/>
                  </a:cubicBezTo>
                  <a:cubicBezTo>
                    <a:pt x="7616" y="3738"/>
                    <a:pt x="7129" y="3732"/>
                    <a:pt x="6659" y="3644"/>
                  </a:cubicBezTo>
                  <a:cubicBezTo>
                    <a:pt x="6073" y="3532"/>
                    <a:pt x="5504" y="3327"/>
                    <a:pt x="4911" y="3227"/>
                  </a:cubicBezTo>
                  <a:cubicBezTo>
                    <a:pt x="4307" y="3122"/>
                    <a:pt x="3697" y="3087"/>
                    <a:pt x="3063" y="3016"/>
                  </a:cubicBezTo>
                  <a:cubicBezTo>
                    <a:pt x="3310" y="2506"/>
                    <a:pt x="3744" y="2201"/>
                    <a:pt x="4330" y="2183"/>
                  </a:cubicBezTo>
                  <a:cubicBezTo>
                    <a:pt x="4396" y="2182"/>
                    <a:pt x="4461" y="2181"/>
                    <a:pt x="4527" y="2181"/>
                  </a:cubicBezTo>
                  <a:close/>
                  <a:moveTo>
                    <a:pt x="12929" y="1581"/>
                  </a:moveTo>
                  <a:cubicBezTo>
                    <a:pt x="13257" y="1581"/>
                    <a:pt x="13589" y="1602"/>
                    <a:pt x="13928" y="1649"/>
                  </a:cubicBezTo>
                  <a:cubicBezTo>
                    <a:pt x="13728" y="1860"/>
                    <a:pt x="13570" y="2031"/>
                    <a:pt x="13417" y="2201"/>
                  </a:cubicBezTo>
                  <a:cubicBezTo>
                    <a:pt x="13511" y="2195"/>
                    <a:pt x="13599" y="2177"/>
                    <a:pt x="13693" y="2171"/>
                  </a:cubicBezTo>
                  <a:cubicBezTo>
                    <a:pt x="13758" y="2142"/>
                    <a:pt x="13834" y="2113"/>
                    <a:pt x="13904" y="2083"/>
                  </a:cubicBezTo>
                  <a:lnTo>
                    <a:pt x="13904" y="2083"/>
                  </a:lnTo>
                  <a:cubicBezTo>
                    <a:pt x="13887" y="2148"/>
                    <a:pt x="13857" y="2212"/>
                    <a:pt x="13834" y="2283"/>
                  </a:cubicBezTo>
                  <a:cubicBezTo>
                    <a:pt x="13494" y="3116"/>
                    <a:pt x="13494" y="3116"/>
                    <a:pt x="12485" y="3474"/>
                  </a:cubicBezTo>
                  <a:cubicBezTo>
                    <a:pt x="12432" y="3403"/>
                    <a:pt x="12379" y="3327"/>
                    <a:pt x="12350" y="3286"/>
                  </a:cubicBezTo>
                  <a:cubicBezTo>
                    <a:pt x="11986" y="3521"/>
                    <a:pt x="11628" y="3755"/>
                    <a:pt x="11264" y="3984"/>
                  </a:cubicBezTo>
                  <a:cubicBezTo>
                    <a:pt x="11171" y="4049"/>
                    <a:pt x="11083" y="4113"/>
                    <a:pt x="10989" y="4178"/>
                  </a:cubicBezTo>
                  <a:cubicBezTo>
                    <a:pt x="10930" y="4195"/>
                    <a:pt x="10877" y="4207"/>
                    <a:pt x="10819" y="4225"/>
                  </a:cubicBezTo>
                  <a:lnTo>
                    <a:pt x="10866" y="4049"/>
                  </a:lnTo>
                  <a:cubicBezTo>
                    <a:pt x="10924" y="3955"/>
                    <a:pt x="10989" y="3867"/>
                    <a:pt x="11047" y="3767"/>
                  </a:cubicBezTo>
                  <a:cubicBezTo>
                    <a:pt x="11059" y="3636"/>
                    <a:pt x="11070" y="3505"/>
                    <a:pt x="11082" y="3369"/>
                  </a:cubicBezTo>
                  <a:lnTo>
                    <a:pt x="11082" y="3369"/>
                  </a:lnTo>
                  <a:cubicBezTo>
                    <a:pt x="11477" y="3195"/>
                    <a:pt x="11878" y="3021"/>
                    <a:pt x="12285" y="2869"/>
                  </a:cubicBezTo>
                  <a:cubicBezTo>
                    <a:pt x="12299" y="2865"/>
                    <a:pt x="12313" y="2863"/>
                    <a:pt x="12328" y="2863"/>
                  </a:cubicBezTo>
                  <a:cubicBezTo>
                    <a:pt x="12413" y="2863"/>
                    <a:pt x="12528" y="2925"/>
                    <a:pt x="12702" y="2975"/>
                  </a:cubicBezTo>
                  <a:cubicBezTo>
                    <a:pt x="12889" y="2770"/>
                    <a:pt x="13153" y="2476"/>
                    <a:pt x="13417" y="2195"/>
                  </a:cubicBezTo>
                  <a:lnTo>
                    <a:pt x="13417" y="2195"/>
                  </a:lnTo>
                  <a:cubicBezTo>
                    <a:pt x="13054" y="2201"/>
                    <a:pt x="12702" y="2201"/>
                    <a:pt x="12344" y="2207"/>
                  </a:cubicBezTo>
                  <a:cubicBezTo>
                    <a:pt x="12337" y="2207"/>
                    <a:pt x="12330" y="2207"/>
                    <a:pt x="12323" y="2207"/>
                  </a:cubicBezTo>
                  <a:cubicBezTo>
                    <a:pt x="11910" y="2207"/>
                    <a:pt x="11570" y="2031"/>
                    <a:pt x="11264" y="1725"/>
                  </a:cubicBezTo>
                  <a:cubicBezTo>
                    <a:pt x="11819" y="1640"/>
                    <a:pt x="12369" y="1581"/>
                    <a:pt x="12929" y="1581"/>
                  </a:cubicBezTo>
                  <a:close/>
                  <a:moveTo>
                    <a:pt x="3610" y="3305"/>
                  </a:moveTo>
                  <a:cubicBezTo>
                    <a:pt x="4339" y="3305"/>
                    <a:pt x="5039" y="3517"/>
                    <a:pt x="5750" y="3626"/>
                  </a:cubicBezTo>
                  <a:cubicBezTo>
                    <a:pt x="6231" y="3697"/>
                    <a:pt x="6700" y="3814"/>
                    <a:pt x="7170" y="3920"/>
                  </a:cubicBezTo>
                  <a:cubicBezTo>
                    <a:pt x="7328" y="3955"/>
                    <a:pt x="7481" y="3984"/>
                    <a:pt x="7645" y="4019"/>
                  </a:cubicBezTo>
                  <a:cubicBezTo>
                    <a:pt x="7657" y="4078"/>
                    <a:pt x="7680" y="4142"/>
                    <a:pt x="7698" y="4201"/>
                  </a:cubicBezTo>
                  <a:cubicBezTo>
                    <a:pt x="7140" y="4635"/>
                    <a:pt x="6483" y="4888"/>
                    <a:pt x="5785" y="4958"/>
                  </a:cubicBezTo>
                  <a:cubicBezTo>
                    <a:pt x="5579" y="4983"/>
                    <a:pt x="5373" y="4995"/>
                    <a:pt x="5167" y="4995"/>
                  </a:cubicBezTo>
                  <a:cubicBezTo>
                    <a:pt x="4504" y="4995"/>
                    <a:pt x="3841" y="4872"/>
                    <a:pt x="3192" y="4670"/>
                  </a:cubicBezTo>
                  <a:cubicBezTo>
                    <a:pt x="2817" y="4553"/>
                    <a:pt x="2400" y="4541"/>
                    <a:pt x="2001" y="4477"/>
                  </a:cubicBezTo>
                  <a:cubicBezTo>
                    <a:pt x="2142" y="3785"/>
                    <a:pt x="2500" y="3438"/>
                    <a:pt x="3087" y="3345"/>
                  </a:cubicBezTo>
                  <a:cubicBezTo>
                    <a:pt x="3263" y="3317"/>
                    <a:pt x="3437" y="3305"/>
                    <a:pt x="3610" y="3305"/>
                  </a:cubicBezTo>
                  <a:close/>
                  <a:moveTo>
                    <a:pt x="5574" y="5310"/>
                  </a:moveTo>
                  <a:cubicBezTo>
                    <a:pt x="5592" y="5310"/>
                    <a:pt x="5603" y="5339"/>
                    <a:pt x="5621" y="5357"/>
                  </a:cubicBezTo>
                  <a:cubicBezTo>
                    <a:pt x="5615" y="5369"/>
                    <a:pt x="5597" y="5386"/>
                    <a:pt x="5592" y="5398"/>
                  </a:cubicBezTo>
                  <a:cubicBezTo>
                    <a:pt x="5568" y="5374"/>
                    <a:pt x="5545" y="5363"/>
                    <a:pt x="5527" y="5345"/>
                  </a:cubicBezTo>
                  <a:cubicBezTo>
                    <a:pt x="5545" y="5333"/>
                    <a:pt x="5562" y="5310"/>
                    <a:pt x="5574" y="5310"/>
                  </a:cubicBezTo>
                  <a:close/>
                  <a:moveTo>
                    <a:pt x="3163" y="6436"/>
                  </a:moveTo>
                  <a:cubicBezTo>
                    <a:pt x="3195" y="6490"/>
                    <a:pt x="3237" y="6544"/>
                    <a:pt x="3275" y="6597"/>
                  </a:cubicBezTo>
                  <a:lnTo>
                    <a:pt x="3275" y="6597"/>
                  </a:lnTo>
                  <a:cubicBezTo>
                    <a:pt x="3222" y="6562"/>
                    <a:pt x="3161" y="6530"/>
                    <a:pt x="3110" y="6489"/>
                  </a:cubicBezTo>
                  <a:lnTo>
                    <a:pt x="3163" y="6436"/>
                  </a:lnTo>
                  <a:close/>
                  <a:moveTo>
                    <a:pt x="16134" y="1"/>
                  </a:moveTo>
                  <a:lnTo>
                    <a:pt x="16134" y="1"/>
                  </a:lnTo>
                  <a:cubicBezTo>
                    <a:pt x="15834" y="142"/>
                    <a:pt x="15512" y="253"/>
                    <a:pt x="15236" y="435"/>
                  </a:cubicBezTo>
                  <a:cubicBezTo>
                    <a:pt x="14473" y="928"/>
                    <a:pt x="13635" y="1268"/>
                    <a:pt x="12743" y="1379"/>
                  </a:cubicBezTo>
                  <a:cubicBezTo>
                    <a:pt x="12083" y="1464"/>
                    <a:pt x="11415" y="1504"/>
                    <a:pt x="10752" y="1504"/>
                  </a:cubicBezTo>
                  <a:cubicBezTo>
                    <a:pt x="10590" y="1504"/>
                    <a:pt x="10428" y="1501"/>
                    <a:pt x="10267" y="1497"/>
                  </a:cubicBezTo>
                  <a:cubicBezTo>
                    <a:pt x="9106" y="1473"/>
                    <a:pt x="7938" y="1350"/>
                    <a:pt x="6771" y="1309"/>
                  </a:cubicBezTo>
                  <a:cubicBezTo>
                    <a:pt x="6671" y="1305"/>
                    <a:pt x="6573" y="1303"/>
                    <a:pt x="6475" y="1303"/>
                  </a:cubicBezTo>
                  <a:cubicBezTo>
                    <a:pt x="4639" y="1303"/>
                    <a:pt x="3137" y="2039"/>
                    <a:pt x="2101" y="3626"/>
                  </a:cubicBezTo>
                  <a:cubicBezTo>
                    <a:pt x="1362" y="4770"/>
                    <a:pt x="699" y="5961"/>
                    <a:pt x="1" y="7129"/>
                  </a:cubicBezTo>
                  <a:lnTo>
                    <a:pt x="101" y="7222"/>
                  </a:lnTo>
                  <a:cubicBezTo>
                    <a:pt x="353" y="6941"/>
                    <a:pt x="611" y="6653"/>
                    <a:pt x="939" y="6278"/>
                  </a:cubicBezTo>
                  <a:cubicBezTo>
                    <a:pt x="1485" y="6254"/>
                    <a:pt x="2130" y="6225"/>
                    <a:pt x="2946" y="6190"/>
                  </a:cubicBezTo>
                  <a:lnTo>
                    <a:pt x="2946" y="6190"/>
                  </a:lnTo>
                  <a:cubicBezTo>
                    <a:pt x="2688" y="6483"/>
                    <a:pt x="2553" y="6642"/>
                    <a:pt x="2418" y="6800"/>
                  </a:cubicBezTo>
                  <a:cubicBezTo>
                    <a:pt x="2451" y="6836"/>
                    <a:pt x="2501" y="6844"/>
                    <a:pt x="2556" y="6844"/>
                  </a:cubicBezTo>
                  <a:cubicBezTo>
                    <a:pt x="2594" y="6844"/>
                    <a:pt x="2634" y="6840"/>
                    <a:pt x="2673" y="6840"/>
                  </a:cubicBezTo>
                  <a:cubicBezTo>
                    <a:pt x="2773" y="6840"/>
                    <a:pt x="2858" y="6866"/>
                    <a:pt x="2846" y="7052"/>
                  </a:cubicBezTo>
                  <a:cubicBezTo>
                    <a:pt x="2993" y="6906"/>
                    <a:pt x="3151" y="6759"/>
                    <a:pt x="3298" y="6612"/>
                  </a:cubicBezTo>
                  <a:cubicBezTo>
                    <a:pt x="3296" y="6611"/>
                    <a:pt x="3294" y="6609"/>
                    <a:pt x="3291" y="6608"/>
                  </a:cubicBezTo>
                  <a:lnTo>
                    <a:pt x="3291" y="6608"/>
                  </a:lnTo>
                  <a:cubicBezTo>
                    <a:pt x="3595" y="6363"/>
                    <a:pt x="3892" y="6106"/>
                    <a:pt x="4195" y="5867"/>
                  </a:cubicBezTo>
                  <a:cubicBezTo>
                    <a:pt x="4307" y="5779"/>
                    <a:pt x="4454" y="5732"/>
                    <a:pt x="4577" y="5668"/>
                  </a:cubicBezTo>
                  <a:cubicBezTo>
                    <a:pt x="4606" y="5586"/>
                    <a:pt x="4629" y="5509"/>
                    <a:pt x="4653" y="5427"/>
                  </a:cubicBezTo>
                  <a:lnTo>
                    <a:pt x="4653" y="5427"/>
                  </a:lnTo>
                  <a:cubicBezTo>
                    <a:pt x="4424" y="5492"/>
                    <a:pt x="4160" y="5509"/>
                    <a:pt x="3972" y="5633"/>
                  </a:cubicBezTo>
                  <a:cubicBezTo>
                    <a:pt x="3560" y="5913"/>
                    <a:pt x="3118" y="5999"/>
                    <a:pt x="2647" y="5999"/>
                  </a:cubicBezTo>
                  <a:cubicBezTo>
                    <a:pt x="2556" y="5999"/>
                    <a:pt x="2464" y="5996"/>
                    <a:pt x="2371" y="5990"/>
                  </a:cubicBezTo>
                  <a:cubicBezTo>
                    <a:pt x="2213" y="5979"/>
                    <a:pt x="2055" y="5976"/>
                    <a:pt x="1894" y="5976"/>
                  </a:cubicBezTo>
                  <a:cubicBezTo>
                    <a:pt x="1637" y="5976"/>
                    <a:pt x="1371" y="5985"/>
                    <a:pt x="1086" y="5985"/>
                  </a:cubicBezTo>
                  <a:cubicBezTo>
                    <a:pt x="1139" y="5820"/>
                    <a:pt x="1192" y="5668"/>
                    <a:pt x="1250" y="5521"/>
                  </a:cubicBezTo>
                  <a:cubicBezTo>
                    <a:pt x="1448" y="5032"/>
                    <a:pt x="1689" y="4753"/>
                    <a:pt x="2235" y="4753"/>
                  </a:cubicBezTo>
                  <a:cubicBezTo>
                    <a:pt x="2403" y="4753"/>
                    <a:pt x="2601" y="4779"/>
                    <a:pt x="2834" y="4835"/>
                  </a:cubicBezTo>
                  <a:cubicBezTo>
                    <a:pt x="3304" y="4940"/>
                    <a:pt x="3779" y="5040"/>
                    <a:pt x="4248" y="5169"/>
                  </a:cubicBezTo>
                  <a:cubicBezTo>
                    <a:pt x="4418" y="5216"/>
                    <a:pt x="4559" y="5345"/>
                    <a:pt x="4706" y="5439"/>
                  </a:cubicBezTo>
                  <a:cubicBezTo>
                    <a:pt x="4911" y="5457"/>
                    <a:pt x="5116" y="5468"/>
                    <a:pt x="5333" y="5486"/>
                  </a:cubicBezTo>
                  <a:cubicBezTo>
                    <a:pt x="5281" y="5726"/>
                    <a:pt x="5245" y="5949"/>
                    <a:pt x="5204" y="6166"/>
                  </a:cubicBezTo>
                  <a:cubicBezTo>
                    <a:pt x="5386" y="6008"/>
                    <a:pt x="5603" y="5873"/>
                    <a:pt x="5732" y="5685"/>
                  </a:cubicBezTo>
                  <a:cubicBezTo>
                    <a:pt x="6084" y="5128"/>
                    <a:pt x="6659" y="4999"/>
                    <a:pt x="7246" y="4776"/>
                  </a:cubicBezTo>
                  <a:cubicBezTo>
                    <a:pt x="7264" y="4981"/>
                    <a:pt x="7275" y="5116"/>
                    <a:pt x="7299" y="5404"/>
                  </a:cubicBezTo>
                  <a:cubicBezTo>
                    <a:pt x="7440" y="5204"/>
                    <a:pt x="7522" y="5116"/>
                    <a:pt x="7563" y="5022"/>
                  </a:cubicBezTo>
                  <a:cubicBezTo>
                    <a:pt x="7786" y="4547"/>
                    <a:pt x="8114" y="4172"/>
                    <a:pt x="8537" y="3873"/>
                  </a:cubicBezTo>
                  <a:cubicBezTo>
                    <a:pt x="8666" y="3783"/>
                    <a:pt x="8752" y="3645"/>
                    <a:pt x="8857" y="3520"/>
                  </a:cubicBezTo>
                  <a:lnTo>
                    <a:pt x="8857" y="3520"/>
                  </a:lnTo>
                  <a:cubicBezTo>
                    <a:pt x="9037" y="3473"/>
                    <a:pt x="9212" y="3444"/>
                    <a:pt x="9387" y="3397"/>
                  </a:cubicBezTo>
                  <a:cubicBezTo>
                    <a:pt x="9435" y="3383"/>
                    <a:pt x="9476" y="3376"/>
                    <a:pt x="9511" y="3376"/>
                  </a:cubicBezTo>
                  <a:cubicBezTo>
                    <a:pt x="9664" y="3376"/>
                    <a:pt x="9715" y="3501"/>
                    <a:pt x="9739" y="3667"/>
                  </a:cubicBezTo>
                  <a:cubicBezTo>
                    <a:pt x="10115" y="3550"/>
                    <a:pt x="10484" y="3433"/>
                    <a:pt x="10854" y="3315"/>
                  </a:cubicBezTo>
                  <a:cubicBezTo>
                    <a:pt x="10919" y="3335"/>
                    <a:pt x="10975" y="3347"/>
                    <a:pt x="11037" y="3364"/>
                  </a:cubicBezTo>
                  <a:lnTo>
                    <a:pt x="11037" y="3364"/>
                  </a:lnTo>
                  <a:cubicBezTo>
                    <a:pt x="11002" y="3369"/>
                    <a:pt x="10967" y="3370"/>
                    <a:pt x="10930" y="3374"/>
                  </a:cubicBezTo>
                  <a:cubicBezTo>
                    <a:pt x="10431" y="4494"/>
                    <a:pt x="9722" y="5451"/>
                    <a:pt x="8589" y="6161"/>
                  </a:cubicBezTo>
                  <a:cubicBezTo>
                    <a:pt x="8642" y="5439"/>
                    <a:pt x="8912" y="4876"/>
                    <a:pt x="9270" y="4342"/>
                  </a:cubicBezTo>
                  <a:cubicBezTo>
                    <a:pt x="9399" y="4166"/>
                    <a:pt x="9505" y="3984"/>
                    <a:pt x="9616" y="3808"/>
                  </a:cubicBezTo>
                  <a:lnTo>
                    <a:pt x="9616" y="3808"/>
                  </a:lnTo>
                  <a:cubicBezTo>
                    <a:pt x="8988" y="3955"/>
                    <a:pt x="8900" y="4559"/>
                    <a:pt x="8625" y="5011"/>
                  </a:cubicBezTo>
                  <a:cubicBezTo>
                    <a:pt x="8507" y="5187"/>
                    <a:pt x="8466" y="5410"/>
                    <a:pt x="8419" y="5627"/>
                  </a:cubicBezTo>
                  <a:cubicBezTo>
                    <a:pt x="8267" y="6425"/>
                    <a:pt x="7833" y="7041"/>
                    <a:pt x="7205" y="7539"/>
                  </a:cubicBezTo>
                  <a:cubicBezTo>
                    <a:pt x="7041" y="7674"/>
                    <a:pt x="6935" y="7868"/>
                    <a:pt x="6794" y="8032"/>
                  </a:cubicBezTo>
                  <a:cubicBezTo>
                    <a:pt x="6829" y="8073"/>
                    <a:pt x="6876" y="8120"/>
                    <a:pt x="6912" y="8161"/>
                  </a:cubicBezTo>
                  <a:cubicBezTo>
                    <a:pt x="7915" y="7246"/>
                    <a:pt x="8918" y="6337"/>
                    <a:pt x="9915" y="5410"/>
                  </a:cubicBezTo>
                  <a:cubicBezTo>
                    <a:pt x="10672" y="4717"/>
                    <a:pt x="11523" y="4184"/>
                    <a:pt x="12496" y="3814"/>
                  </a:cubicBezTo>
                  <a:cubicBezTo>
                    <a:pt x="13142" y="3573"/>
                    <a:pt x="13863" y="3397"/>
                    <a:pt x="14344" y="2840"/>
                  </a:cubicBezTo>
                  <a:cubicBezTo>
                    <a:pt x="14949" y="2148"/>
                    <a:pt x="15529" y="1432"/>
                    <a:pt x="16122" y="728"/>
                  </a:cubicBezTo>
                  <a:lnTo>
                    <a:pt x="16122" y="728"/>
                  </a:lnTo>
                  <a:cubicBezTo>
                    <a:pt x="15793" y="916"/>
                    <a:pt x="15459" y="1115"/>
                    <a:pt x="15130" y="1321"/>
                  </a:cubicBezTo>
                  <a:cubicBezTo>
                    <a:pt x="15072" y="1456"/>
                    <a:pt x="15019" y="1579"/>
                    <a:pt x="14972" y="1708"/>
                  </a:cubicBezTo>
                  <a:cubicBezTo>
                    <a:pt x="14902" y="1825"/>
                    <a:pt x="14843" y="1943"/>
                    <a:pt x="14743" y="2136"/>
                  </a:cubicBezTo>
                  <a:cubicBezTo>
                    <a:pt x="14550" y="1737"/>
                    <a:pt x="14632" y="1632"/>
                    <a:pt x="14866" y="1608"/>
                  </a:cubicBezTo>
                  <a:cubicBezTo>
                    <a:pt x="14890" y="1526"/>
                    <a:pt x="14902" y="1444"/>
                    <a:pt x="14925" y="1368"/>
                  </a:cubicBezTo>
                  <a:lnTo>
                    <a:pt x="14925" y="1368"/>
                  </a:lnTo>
                  <a:cubicBezTo>
                    <a:pt x="14626" y="1385"/>
                    <a:pt x="14315" y="1403"/>
                    <a:pt x="14016" y="1426"/>
                  </a:cubicBezTo>
                  <a:cubicBezTo>
                    <a:pt x="13981" y="1415"/>
                    <a:pt x="13934" y="1403"/>
                    <a:pt x="13899" y="1397"/>
                  </a:cubicBezTo>
                  <a:cubicBezTo>
                    <a:pt x="13934" y="1374"/>
                    <a:pt x="13963" y="1350"/>
                    <a:pt x="14004" y="1327"/>
                  </a:cubicBezTo>
                  <a:cubicBezTo>
                    <a:pt x="14591" y="1004"/>
                    <a:pt x="15183" y="681"/>
                    <a:pt x="15770" y="347"/>
                  </a:cubicBezTo>
                  <a:cubicBezTo>
                    <a:pt x="15911" y="265"/>
                    <a:pt x="16016" y="118"/>
                    <a:pt x="1613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6" name="Google Shape;11506;p23"/>
            <p:cNvSpPr/>
            <p:nvPr/>
          </p:nvSpPr>
          <p:spPr>
            <a:xfrm flipH="1">
              <a:off x="769791" y="870237"/>
              <a:ext cx="644575" cy="277439"/>
            </a:xfrm>
            <a:custGeom>
              <a:avLst/>
              <a:gdLst/>
              <a:ahLst/>
              <a:cxnLst/>
              <a:rect l="l" t="t" r="r" b="b"/>
              <a:pathLst>
                <a:path w="15213" h="6548" extrusionOk="0">
                  <a:moveTo>
                    <a:pt x="12530" y="2212"/>
                  </a:moveTo>
                  <a:cubicBezTo>
                    <a:pt x="12529" y="2214"/>
                    <a:pt x="12527" y="2216"/>
                    <a:pt x="12526" y="2218"/>
                  </a:cubicBezTo>
                  <a:lnTo>
                    <a:pt x="12543" y="2212"/>
                  </a:lnTo>
                  <a:cubicBezTo>
                    <a:pt x="12539" y="2212"/>
                    <a:pt x="12535" y="2212"/>
                    <a:pt x="12530" y="2212"/>
                  </a:cubicBezTo>
                  <a:close/>
                  <a:moveTo>
                    <a:pt x="8261" y="2289"/>
                  </a:moveTo>
                  <a:lnTo>
                    <a:pt x="8261" y="2289"/>
                  </a:lnTo>
                  <a:cubicBezTo>
                    <a:pt x="8256" y="2323"/>
                    <a:pt x="8247" y="2353"/>
                    <a:pt x="8237" y="2383"/>
                  </a:cubicBezTo>
                  <a:lnTo>
                    <a:pt x="8237" y="2383"/>
                  </a:lnTo>
                  <a:cubicBezTo>
                    <a:pt x="8236" y="2359"/>
                    <a:pt x="8231" y="2338"/>
                    <a:pt x="8231" y="2318"/>
                  </a:cubicBezTo>
                  <a:cubicBezTo>
                    <a:pt x="8231" y="2312"/>
                    <a:pt x="8255" y="2300"/>
                    <a:pt x="8261" y="2289"/>
                  </a:cubicBezTo>
                  <a:close/>
                  <a:moveTo>
                    <a:pt x="8270" y="2511"/>
                  </a:moveTo>
                  <a:lnTo>
                    <a:pt x="8270" y="2511"/>
                  </a:lnTo>
                  <a:cubicBezTo>
                    <a:pt x="8269" y="2513"/>
                    <a:pt x="8268" y="2515"/>
                    <a:pt x="8267" y="2517"/>
                  </a:cubicBezTo>
                  <a:lnTo>
                    <a:pt x="8272" y="2512"/>
                  </a:lnTo>
                  <a:cubicBezTo>
                    <a:pt x="8272" y="2511"/>
                    <a:pt x="8271" y="2511"/>
                    <a:pt x="8270" y="2511"/>
                  </a:cubicBezTo>
                  <a:close/>
                  <a:moveTo>
                    <a:pt x="5410" y="3114"/>
                  </a:moveTo>
                  <a:cubicBezTo>
                    <a:pt x="5531" y="3114"/>
                    <a:pt x="5657" y="3130"/>
                    <a:pt x="5791" y="3163"/>
                  </a:cubicBezTo>
                  <a:cubicBezTo>
                    <a:pt x="6630" y="3380"/>
                    <a:pt x="7475" y="3544"/>
                    <a:pt x="8489" y="3773"/>
                  </a:cubicBezTo>
                  <a:cubicBezTo>
                    <a:pt x="8155" y="3937"/>
                    <a:pt x="7962" y="4107"/>
                    <a:pt x="7744" y="4125"/>
                  </a:cubicBezTo>
                  <a:cubicBezTo>
                    <a:pt x="7442" y="4142"/>
                    <a:pt x="7143" y="4186"/>
                    <a:pt x="6839" y="4186"/>
                  </a:cubicBezTo>
                  <a:cubicBezTo>
                    <a:pt x="6632" y="4186"/>
                    <a:pt x="6422" y="4166"/>
                    <a:pt x="6207" y="4101"/>
                  </a:cubicBezTo>
                  <a:cubicBezTo>
                    <a:pt x="5586" y="3925"/>
                    <a:pt x="4923" y="3884"/>
                    <a:pt x="4154" y="3767"/>
                  </a:cubicBezTo>
                  <a:cubicBezTo>
                    <a:pt x="4559" y="3348"/>
                    <a:pt x="4945" y="3114"/>
                    <a:pt x="5410" y="3114"/>
                  </a:cubicBezTo>
                  <a:close/>
                  <a:moveTo>
                    <a:pt x="9587" y="4395"/>
                  </a:moveTo>
                  <a:lnTo>
                    <a:pt x="9587" y="4395"/>
                  </a:lnTo>
                  <a:cubicBezTo>
                    <a:pt x="9557" y="4465"/>
                    <a:pt x="9522" y="4530"/>
                    <a:pt x="9493" y="4594"/>
                  </a:cubicBezTo>
                  <a:cubicBezTo>
                    <a:pt x="9440" y="4623"/>
                    <a:pt x="9393" y="4659"/>
                    <a:pt x="9346" y="4688"/>
                  </a:cubicBezTo>
                  <a:cubicBezTo>
                    <a:pt x="9358" y="4612"/>
                    <a:pt x="9369" y="4530"/>
                    <a:pt x="9381" y="4447"/>
                  </a:cubicBezTo>
                  <a:cubicBezTo>
                    <a:pt x="9446" y="4436"/>
                    <a:pt x="9522" y="4418"/>
                    <a:pt x="9587" y="4395"/>
                  </a:cubicBezTo>
                  <a:close/>
                  <a:moveTo>
                    <a:pt x="4194" y="3968"/>
                  </a:moveTo>
                  <a:cubicBezTo>
                    <a:pt x="4348" y="3968"/>
                    <a:pt x="4531" y="4004"/>
                    <a:pt x="4776" y="4060"/>
                  </a:cubicBezTo>
                  <a:cubicBezTo>
                    <a:pt x="5269" y="4178"/>
                    <a:pt x="5773" y="4236"/>
                    <a:pt x="6272" y="4359"/>
                  </a:cubicBezTo>
                  <a:cubicBezTo>
                    <a:pt x="5479" y="4429"/>
                    <a:pt x="4724" y="4781"/>
                    <a:pt x="3890" y="4781"/>
                  </a:cubicBezTo>
                  <a:cubicBezTo>
                    <a:pt x="3675" y="4781"/>
                    <a:pt x="3455" y="4758"/>
                    <a:pt x="3227" y="4700"/>
                  </a:cubicBezTo>
                  <a:cubicBezTo>
                    <a:pt x="3650" y="4151"/>
                    <a:pt x="3847" y="3968"/>
                    <a:pt x="4194" y="3968"/>
                  </a:cubicBezTo>
                  <a:close/>
                  <a:moveTo>
                    <a:pt x="6034" y="4730"/>
                  </a:moveTo>
                  <a:cubicBezTo>
                    <a:pt x="6132" y="4730"/>
                    <a:pt x="6253" y="4819"/>
                    <a:pt x="6362" y="4857"/>
                  </a:cubicBezTo>
                  <a:lnTo>
                    <a:pt x="6362" y="4857"/>
                  </a:lnTo>
                  <a:cubicBezTo>
                    <a:pt x="6049" y="5057"/>
                    <a:pt x="5704" y="5214"/>
                    <a:pt x="5439" y="5462"/>
                  </a:cubicBezTo>
                  <a:cubicBezTo>
                    <a:pt x="4908" y="5946"/>
                    <a:pt x="4334" y="6192"/>
                    <a:pt x="3693" y="6192"/>
                  </a:cubicBezTo>
                  <a:cubicBezTo>
                    <a:pt x="3456" y="6192"/>
                    <a:pt x="3209" y="6158"/>
                    <a:pt x="2952" y="6090"/>
                  </a:cubicBezTo>
                  <a:cubicBezTo>
                    <a:pt x="3051" y="5732"/>
                    <a:pt x="3591" y="5855"/>
                    <a:pt x="3591" y="5439"/>
                  </a:cubicBezTo>
                  <a:lnTo>
                    <a:pt x="3591" y="5439"/>
                  </a:lnTo>
                  <a:cubicBezTo>
                    <a:pt x="3309" y="5568"/>
                    <a:pt x="3016" y="5668"/>
                    <a:pt x="2758" y="5826"/>
                  </a:cubicBezTo>
                  <a:cubicBezTo>
                    <a:pt x="2525" y="5970"/>
                    <a:pt x="2291" y="6062"/>
                    <a:pt x="1987" y="6062"/>
                  </a:cubicBezTo>
                  <a:cubicBezTo>
                    <a:pt x="1870" y="6062"/>
                    <a:pt x="1744" y="6049"/>
                    <a:pt x="1602" y="6020"/>
                  </a:cubicBezTo>
                  <a:cubicBezTo>
                    <a:pt x="2130" y="5621"/>
                    <a:pt x="2553" y="5257"/>
                    <a:pt x="3034" y="4975"/>
                  </a:cubicBezTo>
                  <a:cubicBezTo>
                    <a:pt x="3081" y="4947"/>
                    <a:pt x="3142" y="4936"/>
                    <a:pt x="3208" y="4936"/>
                  </a:cubicBezTo>
                  <a:cubicBezTo>
                    <a:pt x="3363" y="4936"/>
                    <a:pt x="3554" y="4994"/>
                    <a:pt x="3714" y="5022"/>
                  </a:cubicBezTo>
                  <a:cubicBezTo>
                    <a:pt x="3726" y="5022"/>
                    <a:pt x="3720" y="5204"/>
                    <a:pt x="3726" y="5298"/>
                  </a:cubicBezTo>
                  <a:cubicBezTo>
                    <a:pt x="3896" y="5263"/>
                    <a:pt x="4066" y="5228"/>
                    <a:pt x="4236" y="5181"/>
                  </a:cubicBezTo>
                  <a:cubicBezTo>
                    <a:pt x="4823" y="5034"/>
                    <a:pt x="5410" y="4864"/>
                    <a:pt x="5996" y="4735"/>
                  </a:cubicBezTo>
                  <a:cubicBezTo>
                    <a:pt x="6008" y="4732"/>
                    <a:pt x="6021" y="4730"/>
                    <a:pt x="6034" y="4730"/>
                  </a:cubicBezTo>
                  <a:close/>
                  <a:moveTo>
                    <a:pt x="11364" y="1"/>
                  </a:moveTo>
                  <a:cubicBezTo>
                    <a:pt x="11223" y="206"/>
                    <a:pt x="11082" y="405"/>
                    <a:pt x="10906" y="658"/>
                  </a:cubicBezTo>
                  <a:cubicBezTo>
                    <a:pt x="12168" y="1004"/>
                    <a:pt x="13453" y="722"/>
                    <a:pt x="14567" y="1444"/>
                  </a:cubicBezTo>
                  <a:cubicBezTo>
                    <a:pt x="13934" y="1626"/>
                    <a:pt x="13359" y="1843"/>
                    <a:pt x="12754" y="1948"/>
                  </a:cubicBezTo>
                  <a:cubicBezTo>
                    <a:pt x="12162" y="2048"/>
                    <a:pt x="11552" y="2066"/>
                    <a:pt x="10942" y="2072"/>
                  </a:cubicBezTo>
                  <a:cubicBezTo>
                    <a:pt x="10844" y="2072"/>
                    <a:pt x="10747" y="2072"/>
                    <a:pt x="10650" y="2072"/>
                  </a:cubicBezTo>
                  <a:cubicBezTo>
                    <a:pt x="9825" y="2072"/>
                    <a:pt x="8996" y="2051"/>
                    <a:pt x="8173" y="2030"/>
                  </a:cubicBezTo>
                  <a:cubicBezTo>
                    <a:pt x="8084" y="2028"/>
                    <a:pt x="7995" y="2026"/>
                    <a:pt x="7907" y="2026"/>
                  </a:cubicBezTo>
                  <a:cubicBezTo>
                    <a:pt x="6671" y="2026"/>
                    <a:pt x="5521" y="2304"/>
                    <a:pt x="4535" y="3098"/>
                  </a:cubicBezTo>
                  <a:cubicBezTo>
                    <a:pt x="3955" y="3567"/>
                    <a:pt x="3421" y="4101"/>
                    <a:pt x="2858" y="4600"/>
                  </a:cubicBezTo>
                  <a:cubicBezTo>
                    <a:pt x="2424" y="4981"/>
                    <a:pt x="1995" y="5386"/>
                    <a:pt x="1514" y="5709"/>
                  </a:cubicBezTo>
                  <a:cubicBezTo>
                    <a:pt x="1086" y="5990"/>
                    <a:pt x="599" y="6172"/>
                    <a:pt x="1" y="6460"/>
                  </a:cubicBezTo>
                  <a:cubicBezTo>
                    <a:pt x="450" y="6460"/>
                    <a:pt x="840" y="6462"/>
                    <a:pt x="1208" y="6462"/>
                  </a:cubicBezTo>
                  <a:cubicBezTo>
                    <a:pt x="1392" y="6462"/>
                    <a:pt x="1571" y="6462"/>
                    <a:pt x="1749" y="6460"/>
                  </a:cubicBezTo>
                  <a:cubicBezTo>
                    <a:pt x="2151" y="6451"/>
                    <a:pt x="2554" y="6418"/>
                    <a:pt x="2954" y="6418"/>
                  </a:cubicBezTo>
                  <a:cubicBezTo>
                    <a:pt x="3108" y="6418"/>
                    <a:pt x="3262" y="6423"/>
                    <a:pt x="3415" y="6436"/>
                  </a:cubicBezTo>
                  <a:cubicBezTo>
                    <a:pt x="4034" y="6484"/>
                    <a:pt x="4652" y="6547"/>
                    <a:pt x="5277" y="6547"/>
                  </a:cubicBezTo>
                  <a:cubicBezTo>
                    <a:pt x="5576" y="6547"/>
                    <a:pt x="5876" y="6533"/>
                    <a:pt x="6178" y="6495"/>
                  </a:cubicBezTo>
                  <a:cubicBezTo>
                    <a:pt x="7639" y="6319"/>
                    <a:pt x="8900" y="5791"/>
                    <a:pt x="9868" y="4647"/>
                  </a:cubicBezTo>
                  <a:cubicBezTo>
                    <a:pt x="10044" y="4442"/>
                    <a:pt x="10232" y="4260"/>
                    <a:pt x="10414" y="4060"/>
                  </a:cubicBezTo>
                  <a:cubicBezTo>
                    <a:pt x="10378" y="4013"/>
                    <a:pt x="10343" y="3978"/>
                    <a:pt x="10290" y="3919"/>
                  </a:cubicBezTo>
                  <a:cubicBezTo>
                    <a:pt x="10085" y="4066"/>
                    <a:pt x="9874" y="4213"/>
                    <a:pt x="9587" y="4412"/>
                  </a:cubicBezTo>
                  <a:cubicBezTo>
                    <a:pt x="9592" y="4207"/>
                    <a:pt x="9604" y="4084"/>
                    <a:pt x="9610" y="3955"/>
                  </a:cubicBezTo>
                  <a:lnTo>
                    <a:pt x="9610" y="3955"/>
                  </a:lnTo>
                  <a:cubicBezTo>
                    <a:pt x="9235" y="3961"/>
                    <a:pt x="9182" y="4266"/>
                    <a:pt x="9088" y="4530"/>
                  </a:cubicBezTo>
                  <a:cubicBezTo>
                    <a:pt x="8765" y="5410"/>
                    <a:pt x="8061" y="5803"/>
                    <a:pt x="7205" y="6008"/>
                  </a:cubicBezTo>
                  <a:cubicBezTo>
                    <a:pt x="7168" y="6018"/>
                    <a:pt x="7137" y="6022"/>
                    <a:pt x="7111" y="6022"/>
                  </a:cubicBezTo>
                  <a:cubicBezTo>
                    <a:pt x="6948" y="6022"/>
                    <a:pt x="6968" y="5851"/>
                    <a:pt x="6952" y="5715"/>
                  </a:cubicBezTo>
                  <a:lnTo>
                    <a:pt x="6952" y="5715"/>
                  </a:lnTo>
                  <a:cubicBezTo>
                    <a:pt x="6517" y="6195"/>
                    <a:pt x="5984" y="6308"/>
                    <a:pt x="5388" y="6308"/>
                  </a:cubicBezTo>
                  <a:cubicBezTo>
                    <a:pt x="5205" y="6308"/>
                    <a:pt x="5017" y="6297"/>
                    <a:pt x="4823" y="6284"/>
                  </a:cubicBezTo>
                  <a:cubicBezTo>
                    <a:pt x="5322" y="5873"/>
                    <a:pt x="5779" y="5498"/>
                    <a:pt x="6231" y="5110"/>
                  </a:cubicBezTo>
                  <a:cubicBezTo>
                    <a:pt x="6293" y="5043"/>
                    <a:pt x="6323" y="4942"/>
                    <a:pt x="6372" y="4856"/>
                  </a:cubicBezTo>
                  <a:lnTo>
                    <a:pt x="6372" y="4856"/>
                  </a:lnTo>
                  <a:cubicBezTo>
                    <a:pt x="6833" y="4692"/>
                    <a:pt x="7295" y="4535"/>
                    <a:pt x="7844" y="4336"/>
                  </a:cubicBezTo>
                  <a:lnTo>
                    <a:pt x="7844" y="4336"/>
                  </a:lnTo>
                  <a:cubicBezTo>
                    <a:pt x="7756" y="4541"/>
                    <a:pt x="7715" y="4623"/>
                    <a:pt x="7680" y="4711"/>
                  </a:cubicBezTo>
                  <a:cubicBezTo>
                    <a:pt x="7697" y="4712"/>
                    <a:pt x="7713" y="4713"/>
                    <a:pt x="7729" y="4713"/>
                  </a:cubicBezTo>
                  <a:cubicBezTo>
                    <a:pt x="8183" y="4713"/>
                    <a:pt x="8411" y="4321"/>
                    <a:pt x="8677" y="4072"/>
                  </a:cubicBezTo>
                  <a:cubicBezTo>
                    <a:pt x="8935" y="3831"/>
                    <a:pt x="9193" y="3661"/>
                    <a:pt x="9528" y="3603"/>
                  </a:cubicBezTo>
                  <a:cubicBezTo>
                    <a:pt x="9604" y="3632"/>
                    <a:pt x="9669" y="3661"/>
                    <a:pt x="9739" y="3691"/>
                  </a:cubicBezTo>
                  <a:cubicBezTo>
                    <a:pt x="10027" y="3544"/>
                    <a:pt x="10320" y="3392"/>
                    <a:pt x="10607" y="3239"/>
                  </a:cubicBezTo>
                  <a:cubicBezTo>
                    <a:pt x="10607" y="3192"/>
                    <a:pt x="10613" y="3145"/>
                    <a:pt x="10619" y="3092"/>
                  </a:cubicBezTo>
                  <a:lnTo>
                    <a:pt x="10619" y="3092"/>
                  </a:lnTo>
                  <a:cubicBezTo>
                    <a:pt x="10109" y="3216"/>
                    <a:pt x="9610" y="3350"/>
                    <a:pt x="9094" y="3456"/>
                  </a:cubicBezTo>
                  <a:cubicBezTo>
                    <a:pt x="8920" y="3497"/>
                    <a:pt x="8729" y="3545"/>
                    <a:pt x="8550" y="3545"/>
                  </a:cubicBezTo>
                  <a:cubicBezTo>
                    <a:pt x="8499" y="3545"/>
                    <a:pt x="8450" y="3541"/>
                    <a:pt x="8401" y="3532"/>
                  </a:cubicBezTo>
                  <a:cubicBezTo>
                    <a:pt x="7451" y="3356"/>
                    <a:pt x="6512" y="3133"/>
                    <a:pt x="5404" y="2893"/>
                  </a:cubicBezTo>
                  <a:cubicBezTo>
                    <a:pt x="6054" y="2561"/>
                    <a:pt x="6637" y="2362"/>
                    <a:pt x="7236" y="2362"/>
                  </a:cubicBezTo>
                  <a:cubicBezTo>
                    <a:pt x="7441" y="2362"/>
                    <a:pt x="7649" y="2386"/>
                    <a:pt x="7862" y="2435"/>
                  </a:cubicBezTo>
                  <a:cubicBezTo>
                    <a:pt x="7996" y="2476"/>
                    <a:pt x="8130" y="2488"/>
                    <a:pt x="8270" y="2511"/>
                  </a:cubicBezTo>
                  <a:lnTo>
                    <a:pt x="8270" y="2511"/>
                  </a:lnTo>
                  <a:cubicBezTo>
                    <a:pt x="8294" y="2464"/>
                    <a:pt x="8289" y="2426"/>
                    <a:pt x="8244" y="2398"/>
                  </a:cubicBezTo>
                  <a:lnTo>
                    <a:pt x="8244" y="2398"/>
                  </a:lnTo>
                  <a:cubicBezTo>
                    <a:pt x="8523" y="2359"/>
                    <a:pt x="8800" y="2336"/>
                    <a:pt x="9074" y="2336"/>
                  </a:cubicBezTo>
                  <a:cubicBezTo>
                    <a:pt x="9650" y="2336"/>
                    <a:pt x="10214" y="2438"/>
                    <a:pt x="10760" y="2711"/>
                  </a:cubicBezTo>
                  <a:cubicBezTo>
                    <a:pt x="10908" y="2694"/>
                    <a:pt x="11062" y="2671"/>
                    <a:pt x="11210" y="2659"/>
                  </a:cubicBezTo>
                  <a:lnTo>
                    <a:pt x="11210" y="2659"/>
                  </a:lnTo>
                  <a:cubicBezTo>
                    <a:pt x="11213" y="2661"/>
                    <a:pt x="11215" y="2662"/>
                    <a:pt x="11217" y="2664"/>
                  </a:cubicBezTo>
                  <a:lnTo>
                    <a:pt x="11223" y="2658"/>
                  </a:lnTo>
                  <a:lnTo>
                    <a:pt x="11223" y="2658"/>
                  </a:lnTo>
                  <a:cubicBezTo>
                    <a:pt x="11219" y="2659"/>
                    <a:pt x="11215" y="2659"/>
                    <a:pt x="11210" y="2659"/>
                  </a:cubicBezTo>
                  <a:lnTo>
                    <a:pt x="11210" y="2659"/>
                  </a:lnTo>
                  <a:cubicBezTo>
                    <a:pt x="11101" y="2585"/>
                    <a:pt x="10991" y="2509"/>
                    <a:pt x="10824" y="2388"/>
                  </a:cubicBezTo>
                  <a:cubicBezTo>
                    <a:pt x="11271" y="2247"/>
                    <a:pt x="11702" y="2199"/>
                    <a:pt x="12128" y="2199"/>
                  </a:cubicBezTo>
                  <a:cubicBezTo>
                    <a:pt x="12262" y="2199"/>
                    <a:pt x="12396" y="2203"/>
                    <a:pt x="12530" y="2212"/>
                  </a:cubicBezTo>
                  <a:lnTo>
                    <a:pt x="12530" y="2212"/>
                  </a:lnTo>
                  <a:cubicBezTo>
                    <a:pt x="12708" y="1973"/>
                    <a:pt x="12939" y="1941"/>
                    <a:pt x="13179" y="1941"/>
                  </a:cubicBezTo>
                  <a:cubicBezTo>
                    <a:pt x="13264" y="1941"/>
                    <a:pt x="13350" y="1945"/>
                    <a:pt x="13436" y="1945"/>
                  </a:cubicBezTo>
                  <a:cubicBezTo>
                    <a:pt x="13532" y="1945"/>
                    <a:pt x="13626" y="1940"/>
                    <a:pt x="13717" y="1919"/>
                  </a:cubicBezTo>
                  <a:lnTo>
                    <a:pt x="13717" y="1919"/>
                  </a:lnTo>
                  <a:lnTo>
                    <a:pt x="13699" y="1925"/>
                  </a:lnTo>
                  <a:cubicBezTo>
                    <a:pt x="13898" y="1890"/>
                    <a:pt x="14098" y="1843"/>
                    <a:pt x="14297" y="1808"/>
                  </a:cubicBezTo>
                  <a:cubicBezTo>
                    <a:pt x="14561" y="1714"/>
                    <a:pt x="14814" y="1614"/>
                    <a:pt x="15212" y="1461"/>
                  </a:cubicBezTo>
                  <a:cubicBezTo>
                    <a:pt x="13951" y="664"/>
                    <a:pt x="12696" y="611"/>
                    <a:pt x="11399" y="552"/>
                  </a:cubicBezTo>
                  <a:cubicBezTo>
                    <a:pt x="11382" y="364"/>
                    <a:pt x="11376" y="177"/>
                    <a:pt x="113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7" name="Google Shape;11507;p23"/>
            <p:cNvSpPr/>
            <p:nvPr/>
          </p:nvSpPr>
          <p:spPr>
            <a:xfrm flipH="1">
              <a:off x="227925" y="793929"/>
              <a:ext cx="411921" cy="282184"/>
            </a:xfrm>
            <a:custGeom>
              <a:avLst/>
              <a:gdLst/>
              <a:ahLst/>
              <a:cxnLst/>
              <a:rect l="l" t="t" r="r" b="b"/>
              <a:pathLst>
                <a:path w="9722" h="6660" extrusionOk="0">
                  <a:moveTo>
                    <a:pt x="4776" y="1673"/>
                  </a:moveTo>
                  <a:cubicBezTo>
                    <a:pt x="4940" y="1901"/>
                    <a:pt x="5099" y="2118"/>
                    <a:pt x="5304" y="2406"/>
                  </a:cubicBezTo>
                  <a:cubicBezTo>
                    <a:pt x="5039" y="2389"/>
                    <a:pt x="4877" y="2383"/>
                    <a:pt x="4713" y="2377"/>
                  </a:cubicBezTo>
                  <a:lnTo>
                    <a:pt x="4713" y="2377"/>
                  </a:lnTo>
                  <a:cubicBezTo>
                    <a:pt x="4740" y="2157"/>
                    <a:pt x="4366" y="1915"/>
                    <a:pt x="4776" y="1673"/>
                  </a:cubicBezTo>
                  <a:close/>
                  <a:moveTo>
                    <a:pt x="7308" y="1955"/>
                  </a:moveTo>
                  <a:cubicBezTo>
                    <a:pt x="7479" y="1955"/>
                    <a:pt x="7668" y="2086"/>
                    <a:pt x="8020" y="2341"/>
                  </a:cubicBezTo>
                  <a:cubicBezTo>
                    <a:pt x="7762" y="2559"/>
                    <a:pt x="7609" y="2665"/>
                    <a:pt x="7411" y="2665"/>
                  </a:cubicBezTo>
                  <a:cubicBezTo>
                    <a:pt x="7230" y="2665"/>
                    <a:pt x="7011" y="2577"/>
                    <a:pt x="6641" y="2406"/>
                  </a:cubicBezTo>
                  <a:cubicBezTo>
                    <a:pt x="6962" y="2103"/>
                    <a:pt x="7125" y="1955"/>
                    <a:pt x="7308" y="1955"/>
                  </a:cubicBezTo>
                  <a:close/>
                  <a:moveTo>
                    <a:pt x="5181" y="2541"/>
                  </a:moveTo>
                  <a:lnTo>
                    <a:pt x="5181" y="2541"/>
                  </a:lnTo>
                  <a:cubicBezTo>
                    <a:pt x="5503" y="2547"/>
                    <a:pt x="5503" y="2547"/>
                    <a:pt x="5468" y="2893"/>
                  </a:cubicBezTo>
                  <a:cubicBezTo>
                    <a:pt x="5363" y="2758"/>
                    <a:pt x="5286" y="2664"/>
                    <a:pt x="5181" y="2541"/>
                  </a:cubicBezTo>
                  <a:close/>
                  <a:moveTo>
                    <a:pt x="2987" y="2846"/>
                  </a:moveTo>
                  <a:cubicBezTo>
                    <a:pt x="3010" y="2864"/>
                    <a:pt x="3028" y="2875"/>
                    <a:pt x="3039" y="2893"/>
                  </a:cubicBezTo>
                  <a:lnTo>
                    <a:pt x="2998" y="2934"/>
                  </a:lnTo>
                  <a:cubicBezTo>
                    <a:pt x="2981" y="2928"/>
                    <a:pt x="2969" y="2922"/>
                    <a:pt x="2946" y="2922"/>
                  </a:cubicBezTo>
                  <a:cubicBezTo>
                    <a:pt x="2957" y="2893"/>
                    <a:pt x="2975" y="2869"/>
                    <a:pt x="2987" y="2846"/>
                  </a:cubicBezTo>
                  <a:close/>
                  <a:moveTo>
                    <a:pt x="3968" y="3677"/>
                  </a:moveTo>
                  <a:cubicBezTo>
                    <a:pt x="3963" y="3685"/>
                    <a:pt x="3959" y="3694"/>
                    <a:pt x="3955" y="3702"/>
                  </a:cubicBezTo>
                  <a:lnTo>
                    <a:pt x="3972" y="3720"/>
                  </a:lnTo>
                  <a:cubicBezTo>
                    <a:pt x="3971" y="3706"/>
                    <a:pt x="3969" y="3691"/>
                    <a:pt x="3968" y="3677"/>
                  </a:cubicBezTo>
                  <a:close/>
                  <a:moveTo>
                    <a:pt x="5022" y="1"/>
                  </a:moveTo>
                  <a:cubicBezTo>
                    <a:pt x="4805" y="288"/>
                    <a:pt x="4594" y="576"/>
                    <a:pt x="4307" y="957"/>
                  </a:cubicBezTo>
                  <a:cubicBezTo>
                    <a:pt x="4623" y="845"/>
                    <a:pt x="4817" y="769"/>
                    <a:pt x="5058" y="693"/>
                  </a:cubicBezTo>
                  <a:cubicBezTo>
                    <a:pt x="5110" y="869"/>
                    <a:pt x="5146" y="1021"/>
                    <a:pt x="5204" y="1239"/>
                  </a:cubicBezTo>
                  <a:cubicBezTo>
                    <a:pt x="5157" y="1233"/>
                    <a:pt x="5113" y="1230"/>
                    <a:pt x="5071" y="1230"/>
                  </a:cubicBezTo>
                  <a:cubicBezTo>
                    <a:pt x="4623" y="1230"/>
                    <a:pt x="4459" y="1559"/>
                    <a:pt x="4271" y="1854"/>
                  </a:cubicBezTo>
                  <a:cubicBezTo>
                    <a:pt x="4120" y="2303"/>
                    <a:pt x="4148" y="2341"/>
                    <a:pt x="4700" y="2387"/>
                  </a:cubicBezTo>
                  <a:lnTo>
                    <a:pt x="4700" y="2387"/>
                  </a:lnTo>
                  <a:cubicBezTo>
                    <a:pt x="4834" y="2610"/>
                    <a:pt x="5188" y="2758"/>
                    <a:pt x="4923" y="3133"/>
                  </a:cubicBezTo>
                  <a:cubicBezTo>
                    <a:pt x="4752" y="2934"/>
                    <a:pt x="4588" y="2734"/>
                    <a:pt x="4365" y="2488"/>
                  </a:cubicBezTo>
                  <a:cubicBezTo>
                    <a:pt x="4223" y="2787"/>
                    <a:pt x="4024" y="2828"/>
                    <a:pt x="3810" y="2828"/>
                  </a:cubicBezTo>
                  <a:cubicBezTo>
                    <a:pt x="3732" y="2828"/>
                    <a:pt x="3651" y="2822"/>
                    <a:pt x="3570" y="2822"/>
                  </a:cubicBezTo>
                  <a:cubicBezTo>
                    <a:pt x="3427" y="2822"/>
                    <a:pt x="3283" y="2839"/>
                    <a:pt x="3151" y="2934"/>
                  </a:cubicBezTo>
                  <a:cubicBezTo>
                    <a:pt x="3169" y="2377"/>
                    <a:pt x="3567" y="2459"/>
                    <a:pt x="3872" y="2318"/>
                  </a:cubicBezTo>
                  <a:cubicBezTo>
                    <a:pt x="3667" y="2060"/>
                    <a:pt x="3444" y="1849"/>
                    <a:pt x="3303" y="1585"/>
                  </a:cubicBezTo>
                  <a:cubicBezTo>
                    <a:pt x="3180" y="1350"/>
                    <a:pt x="3139" y="1057"/>
                    <a:pt x="3063" y="793"/>
                  </a:cubicBezTo>
                  <a:cubicBezTo>
                    <a:pt x="3104" y="763"/>
                    <a:pt x="3157" y="728"/>
                    <a:pt x="3210" y="699"/>
                  </a:cubicBezTo>
                  <a:cubicBezTo>
                    <a:pt x="3403" y="881"/>
                    <a:pt x="3620" y="1057"/>
                    <a:pt x="3808" y="1256"/>
                  </a:cubicBezTo>
                  <a:cubicBezTo>
                    <a:pt x="3960" y="1409"/>
                    <a:pt x="4090" y="1579"/>
                    <a:pt x="4224" y="1737"/>
                  </a:cubicBezTo>
                  <a:cubicBezTo>
                    <a:pt x="4219" y="799"/>
                    <a:pt x="3474" y="640"/>
                    <a:pt x="2799" y="323"/>
                  </a:cubicBezTo>
                  <a:lnTo>
                    <a:pt x="2799" y="323"/>
                  </a:lnTo>
                  <a:cubicBezTo>
                    <a:pt x="2682" y="1033"/>
                    <a:pt x="2951" y="1590"/>
                    <a:pt x="3274" y="2171"/>
                  </a:cubicBezTo>
                  <a:cubicBezTo>
                    <a:pt x="3022" y="2336"/>
                    <a:pt x="2787" y="2488"/>
                    <a:pt x="2459" y="2699"/>
                  </a:cubicBezTo>
                  <a:cubicBezTo>
                    <a:pt x="2066" y="2435"/>
                    <a:pt x="1643" y="2154"/>
                    <a:pt x="1233" y="1878"/>
                  </a:cubicBezTo>
                  <a:cubicBezTo>
                    <a:pt x="822" y="1608"/>
                    <a:pt x="411" y="1327"/>
                    <a:pt x="1" y="1057"/>
                  </a:cubicBezTo>
                  <a:lnTo>
                    <a:pt x="1" y="1057"/>
                  </a:lnTo>
                  <a:cubicBezTo>
                    <a:pt x="83" y="1197"/>
                    <a:pt x="130" y="1385"/>
                    <a:pt x="253" y="1473"/>
                  </a:cubicBezTo>
                  <a:cubicBezTo>
                    <a:pt x="892" y="1942"/>
                    <a:pt x="1549" y="2377"/>
                    <a:pt x="2195" y="2840"/>
                  </a:cubicBezTo>
                  <a:cubicBezTo>
                    <a:pt x="2275" y="2897"/>
                    <a:pt x="2299" y="3021"/>
                    <a:pt x="2344" y="3115"/>
                  </a:cubicBezTo>
                  <a:lnTo>
                    <a:pt x="2344" y="3115"/>
                  </a:lnTo>
                  <a:cubicBezTo>
                    <a:pt x="2005" y="3097"/>
                    <a:pt x="1666" y="3057"/>
                    <a:pt x="1332" y="3057"/>
                  </a:cubicBezTo>
                  <a:cubicBezTo>
                    <a:pt x="1074" y="3057"/>
                    <a:pt x="822" y="3098"/>
                    <a:pt x="576" y="3116"/>
                  </a:cubicBezTo>
                  <a:cubicBezTo>
                    <a:pt x="1071" y="3247"/>
                    <a:pt x="1556" y="3463"/>
                    <a:pt x="2059" y="3463"/>
                  </a:cubicBezTo>
                  <a:cubicBezTo>
                    <a:pt x="2300" y="3463"/>
                    <a:pt x="2546" y="3413"/>
                    <a:pt x="2799" y="3280"/>
                  </a:cubicBezTo>
                  <a:cubicBezTo>
                    <a:pt x="2848" y="3253"/>
                    <a:pt x="2904" y="3246"/>
                    <a:pt x="2964" y="3246"/>
                  </a:cubicBezTo>
                  <a:cubicBezTo>
                    <a:pt x="3038" y="3246"/>
                    <a:pt x="3117" y="3257"/>
                    <a:pt x="3194" y="3257"/>
                  </a:cubicBezTo>
                  <a:cubicBezTo>
                    <a:pt x="3203" y="3257"/>
                    <a:pt x="3212" y="3257"/>
                    <a:pt x="3221" y="3257"/>
                  </a:cubicBezTo>
                  <a:cubicBezTo>
                    <a:pt x="3403" y="3192"/>
                    <a:pt x="3579" y="3133"/>
                    <a:pt x="3767" y="3069"/>
                  </a:cubicBezTo>
                  <a:cubicBezTo>
                    <a:pt x="3808" y="3028"/>
                    <a:pt x="3861" y="2987"/>
                    <a:pt x="3914" y="2952"/>
                  </a:cubicBezTo>
                  <a:cubicBezTo>
                    <a:pt x="3914" y="3034"/>
                    <a:pt x="3919" y="3116"/>
                    <a:pt x="3919" y="3198"/>
                  </a:cubicBezTo>
                  <a:cubicBezTo>
                    <a:pt x="3930" y="3359"/>
                    <a:pt x="3951" y="3516"/>
                    <a:pt x="3968" y="3677"/>
                  </a:cubicBezTo>
                  <a:lnTo>
                    <a:pt x="3968" y="3677"/>
                  </a:lnTo>
                  <a:cubicBezTo>
                    <a:pt x="4087" y="3445"/>
                    <a:pt x="4213" y="3216"/>
                    <a:pt x="4383" y="2899"/>
                  </a:cubicBezTo>
                  <a:cubicBezTo>
                    <a:pt x="4512" y="3133"/>
                    <a:pt x="4629" y="3321"/>
                    <a:pt x="4741" y="3515"/>
                  </a:cubicBezTo>
                  <a:cubicBezTo>
                    <a:pt x="4952" y="3878"/>
                    <a:pt x="5175" y="4236"/>
                    <a:pt x="5368" y="4612"/>
                  </a:cubicBezTo>
                  <a:cubicBezTo>
                    <a:pt x="5386" y="4647"/>
                    <a:pt x="5269" y="4753"/>
                    <a:pt x="5216" y="4817"/>
                  </a:cubicBezTo>
                  <a:cubicBezTo>
                    <a:pt x="5239" y="4846"/>
                    <a:pt x="5263" y="4870"/>
                    <a:pt x="5280" y="4899"/>
                  </a:cubicBezTo>
                  <a:cubicBezTo>
                    <a:pt x="5427" y="4852"/>
                    <a:pt x="5615" y="4846"/>
                    <a:pt x="5720" y="4758"/>
                  </a:cubicBezTo>
                  <a:cubicBezTo>
                    <a:pt x="5792" y="4695"/>
                    <a:pt x="5856" y="4672"/>
                    <a:pt x="5916" y="4672"/>
                  </a:cubicBezTo>
                  <a:cubicBezTo>
                    <a:pt x="6023" y="4672"/>
                    <a:pt x="6116" y="4745"/>
                    <a:pt x="6213" y="4794"/>
                  </a:cubicBezTo>
                  <a:cubicBezTo>
                    <a:pt x="6243" y="4776"/>
                    <a:pt x="6278" y="4753"/>
                    <a:pt x="6307" y="4729"/>
                  </a:cubicBezTo>
                  <a:cubicBezTo>
                    <a:pt x="6151" y="4573"/>
                    <a:pt x="6032" y="4353"/>
                    <a:pt x="5778" y="4353"/>
                  </a:cubicBezTo>
                  <a:cubicBezTo>
                    <a:pt x="5726" y="4353"/>
                    <a:pt x="5668" y="4362"/>
                    <a:pt x="5603" y="4383"/>
                  </a:cubicBezTo>
                  <a:cubicBezTo>
                    <a:pt x="5598" y="4385"/>
                    <a:pt x="5593" y="4386"/>
                    <a:pt x="5587" y="4386"/>
                  </a:cubicBezTo>
                  <a:cubicBezTo>
                    <a:pt x="5494" y="4386"/>
                    <a:pt x="5281" y="4126"/>
                    <a:pt x="5187" y="3961"/>
                  </a:cubicBezTo>
                  <a:cubicBezTo>
                    <a:pt x="5081" y="3761"/>
                    <a:pt x="5058" y="3515"/>
                    <a:pt x="4999" y="3286"/>
                  </a:cubicBezTo>
                  <a:cubicBezTo>
                    <a:pt x="5106" y="3207"/>
                    <a:pt x="5204" y="3177"/>
                    <a:pt x="5296" y="3177"/>
                  </a:cubicBezTo>
                  <a:cubicBezTo>
                    <a:pt x="5553" y="3177"/>
                    <a:pt x="5766" y="3407"/>
                    <a:pt x="6008" y="3433"/>
                  </a:cubicBezTo>
                  <a:cubicBezTo>
                    <a:pt x="5826" y="3133"/>
                    <a:pt x="5609" y="2822"/>
                    <a:pt x="6090" y="2506"/>
                  </a:cubicBezTo>
                  <a:cubicBezTo>
                    <a:pt x="6413" y="2605"/>
                    <a:pt x="6782" y="2699"/>
                    <a:pt x="7123" y="2840"/>
                  </a:cubicBezTo>
                  <a:cubicBezTo>
                    <a:pt x="7222" y="2875"/>
                    <a:pt x="7269" y="3034"/>
                    <a:pt x="7340" y="3139"/>
                  </a:cubicBezTo>
                  <a:cubicBezTo>
                    <a:pt x="7410" y="3145"/>
                    <a:pt x="7475" y="3151"/>
                    <a:pt x="7586" y="3169"/>
                  </a:cubicBezTo>
                  <a:cubicBezTo>
                    <a:pt x="7498" y="3679"/>
                    <a:pt x="7416" y="4189"/>
                    <a:pt x="7328" y="4723"/>
                  </a:cubicBezTo>
                  <a:cubicBezTo>
                    <a:pt x="7335" y="4723"/>
                    <a:pt x="7342" y="4723"/>
                    <a:pt x="7349" y="4723"/>
                  </a:cubicBezTo>
                  <a:cubicBezTo>
                    <a:pt x="7746" y="4723"/>
                    <a:pt x="8118" y="4891"/>
                    <a:pt x="8343" y="5451"/>
                  </a:cubicBezTo>
                  <a:cubicBezTo>
                    <a:pt x="8108" y="5427"/>
                    <a:pt x="7932" y="5410"/>
                    <a:pt x="7762" y="5404"/>
                  </a:cubicBezTo>
                  <a:cubicBezTo>
                    <a:pt x="7734" y="5402"/>
                    <a:pt x="7707" y="5402"/>
                    <a:pt x="7681" y="5402"/>
                  </a:cubicBezTo>
                  <a:cubicBezTo>
                    <a:pt x="7276" y="5402"/>
                    <a:pt x="7151" y="5578"/>
                    <a:pt x="7228" y="6020"/>
                  </a:cubicBezTo>
                  <a:cubicBezTo>
                    <a:pt x="7263" y="6231"/>
                    <a:pt x="7293" y="6448"/>
                    <a:pt x="7328" y="6659"/>
                  </a:cubicBezTo>
                  <a:cubicBezTo>
                    <a:pt x="7387" y="6342"/>
                    <a:pt x="7445" y="6026"/>
                    <a:pt x="7504" y="5674"/>
                  </a:cubicBezTo>
                  <a:cubicBezTo>
                    <a:pt x="7873" y="5632"/>
                    <a:pt x="8313" y="5591"/>
                    <a:pt x="8759" y="5544"/>
                  </a:cubicBezTo>
                  <a:cubicBezTo>
                    <a:pt x="8912" y="5380"/>
                    <a:pt x="8789" y="5339"/>
                    <a:pt x="8665" y="5245"/>
                  </a:cubicBezTo>
                  <a:cubicBezTo>
                    <a:pt x="8525" y="5140"/>
                    <a:pt x="8337" y="4987"/>
                    <a:pt x="8325" y="4858"/>
                  </a:cubicBezTo>
                  <a:cubicBezTo>
                    <a:pt x="8319" y="4609"/>
                    <a:pt x="8505" y="4453"/>
                    <a:pt x="8766" y="4453"/>
                  </a:cubicBezTo>
                  <a:cubicBezTo>
                    <a:pt x="8775" y="4453"/>
                    <a:pt x="8785" y="4453"/>
                    <a:pt x="8794" y="4453"/>
                  </a:cubicBezTo>
                  <a:cubicBezTo>
                    <a:pt x="8701" y="4295"/>
                    <a:pt x="8613" y="4148"/>
                    <a:pt x="8460" y="3896"/>
                  </a:cubicBezTo>
                  <a:cubicBezTo>
                    <a:pt x="8325" y="4201"/>
                    <a:pt x="8237" y="4406"/>
                    <a:pt x="8143" y="4635"/>
                  </a:cubicBezTo>
                  <a:cubicBezTo>
                    <a:pt x="7973" y="4606"/>
                    <a:pt x="7838" y="4588"/>
                    <a:pt x="7621" y="4553"/>
                  </a:cubicBezTo>
                  <a:cubicBezTo>
                    <a:pt x="7639" y="4342"/>
                    <a:pt x="7574" y="4049"/>
                    <a:pt x="7680" y="3955"/>
                  </a:cubicBezTo>
                  <a:cubicBezTo>
                    <a:pt x="8079" y="3609"/>
                    <a:pt x="7914" y="3221"/>
                    <a:pt x="7850" y="2793"/>
                  </a:cubicBezTo>
                  <a:cubicBezTo>
                    <a:pt x="8044" y="2693"/>
                    <a:pt x="8220" y="2600"/>
                    <a:pt x="8454" y="2470"/>
                  </a:cubicBezTo>
                  <a:lnTo>
                    <a:pt x="8454" y="2470"/>
                  </a:lnTo>
                  <a:cubicBezTo>
                    <a:pt x="8442" y="2629"/>
                    <a:pt x="8437" y="2705"/>
                    <a:pt x="8425" y="2852"/>
                  </a:cubicBezTo>
                  <a:cubicBezTo>
                    <a:pt x="8730" y="2764"/>
                    <a:pt x="9017" y="2676"/>
                    <a:pt x="9334" y="2582"/>
                  </a:cubicBezTo>
                  <a:cubicBezTo>
                    <a:pt x="9346" y="2699"/>
                    <a:pt x="9364" y="2793"/>
                    <a:pt x="9375" y="2881"/>
                  </a:cubicBezTo>
                  <a:cubicBezTo>
                    <a:pt x="9481" y="2705"/>
                    <a:pt x="9575" y="2523"/>
                    <a:pt x="9721" y="2253"/>
                  </a:cubicBezTo>
                  <a:lnTo>
                    <a:pt x="9721" y="2253"/>
                  </a:lnTo>
                  <a:cubicBezTo>
                    <a:pt x="9287" y="2341"/>
                    <a:pt x="9017" y="2400"/>
                    <a:pt x="8894" y="2429"/>
                  </a:cubicBezTo>
                  <a:cubicBezTo>
                    <a:pt x="8313" y="2113"/>
                    <a:pt x="7844" y="1849"/>
                    <a:pt x="7357" y="1585"/>
                  </a:cubicBezTo>
                  <a:cubicBezTo>
                    <a:pt x="7304" y="1356"/>
                    <a:pt x="7293" y="1086"/>
                    <a:pt x="7187" y="857"/>
                  </a:cubicBezTo>
                  <a:cubicBezTo>
                    <a:pt x="7140" y="740"/>
                    <a:pt x="6935" y="669"/>
                    <a:pt x="6788" y="628"/>
                  </a:cubicBezTo>
                  <a:cubicBezTo>
                    <a:pt x="6787" y="628"/>
                    <a:pt x="6787" y="628"/>
                    <a:pt x="6786" y="628"/>
                  </a:cubicBezTo>
                  <a:cubicBezTo>
                    <a:pt x="6739" y="628"/>
                    <a:pt x="6652" y="829"/>
                    <a:pt x="6589" y="939"/>
                  </a:cubicBezTo>
                  <a:cubicBezTo>
                    <a:pt x="6670" y="917"/>
                    <a:pt x="6744" y="905"/>
                    <a:pt x="6808" y="905"/>
                  </a:cubicBezTo>
                  <a:cubicBezTo>
                    <a:pt x="6998" y="905"/>
                    <a:pt x="7100" y="1016"/>
                    <a:pt x="7035" y="1315"/>
                  </a:cubicBezTo>
                  <a:cubicBezTo>
                    <a:pt x="6993" y="1520"/>
                    <a:pt x="6905" y="1725"/>
                    <a:pt x="6841" y="1931"/>
                  </a:cubicBezTo>
                  <a:cubicBezTo>
                    <a:pt x="6683" y="1896"/>
                    <a:pt x="6577" y="1866"/>
                    <a:pt x="6460" y="1837"/>
                  </a:cubicBezTo>
                  <a:cubicBezTo>
                    <a:pt x="6419" y="1984"/>
                    <a:pt x="6383" y="2113"/>
                    <a:pt x="6354" y="2236"/>
                  </a:cubicBezTo>
                  <a:cubicBezTo>
                    <a:pt x="6304" y="2266"/>
                    <a:pt x="6254" y="2278"/>
                    <a:pt x="6205" y="2278"/>
                  </a:cubicBezTo>
                  <a:cubicBezTo>
                    <a:pt x="6054" y="2278"/>
                    <a:pt x="5905" y="2170"/>
                    <a:pt x="5758" y="2170"/>
                  </a:cubicBezTo>
                  <a:cubicBezTo>
                    <a:pt x="5695" y="2170"/>
                    <a:pt x="5631" y="2190"/>
                    <a:pt x="5568" y="2248"/>
                  </a:cubicBezTo>
                  <a:cubicBezTo>
                    <a:pt x="5374" y="2042"/>
                    <a:pt x="5181" y="1837"/>
                    <a:pt x="4940" y="1585"/>
                  </a:cubicBezTo>
                  <a:cubicBezTo>
                    <a:pt x="5067" y="1539"/>
                    <a:pt x="5178" y="1519"/>
                    <a:pt x="5279" y="1519"/>
                  </a:cubicBezTo>
                  <a:cubicBezTo>
                    <a:pt x="5595" y="1519"/>
                    <a:pt x="5803" y="1716"/>
                    <a:pt x="6008" y="1942"/>
                  </a:cubicBezTo>
                  <a:cubicBezTo>
                    <a:pt x="6213" y="1590"/>
                    <a:pt x="6401" y="1262"/>
                    <a:pt x="6589" y="933"/>
                  </a:cubicBezTo>
                  <a:lnTo>
                    <a:pt x="6589" y="933"/>
                  </a:lnTo>
                  <a:cubicBezTo>
                    <a:pt x="6348" y="1115"/>
                    <a:pt x="6108" y="1291"/>
                    <a:pt x="5873" y="1467"/>
                  </a:cubicBezTo>
                  <a:cubicBezTo>
                    <a:pt x="5175" y="1233"/>
                    <a:pt x="5503" y="405"/>
                    <a:pt x="502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8" name="Google Shape;11508;p23"/>
            <p:cNvSpPr/>
            <p:nvPr/>
          </p:nvSpPr>
          <p:spPr>
            <a:xfrm flipH="1">
              <a:off x="599296" y="604536"/>
              <a:ext cx="339553" cy="311504"/>
            </a:xfrm>
            <a:custGeom>
              <a:avLst/>
              <a:gdLst/>
              <a:ahLst/>
              <a:cxnLst/>
              <a:rect l="l" t="t" r="r" b="b"/>
              <a:pathLst>
                <a:path w="8014" h="7352" extrusionOk="0">
                  <a:moveTo>
                    <a:pt x="12" y="1303"/>
                  </a:moveTo>
                  <a:lnTo>
                    <a:pt x="0" y="1320"/>
                  </a:lnTo>
                  <a:cubicBezTo>
                    <a:pt x="12" y="1325"/>
                    <a:pt x="24" y="1331"/>
                    <a:pt x="36" y="1337"/>
                  </a:cubicBezTo>
                  <a:lnTo>
                    <a:pt x="36" y="1337"/>
                  </a:lnTo>
                  <a:cubicBezTo>
                    <a:pt x="28" y="1325"/>
                    <a:pt x="20" y="1314"/>
                    <a:pt x="12" y="1303"/>
                  </a:cubicBezTo>
                  <a:close/>
                  <a:moveTo>
                    <a:pt x="4046" y="4265"/>
                  </a:moveTo>
                  <a:cubicBezTo>
                    <a:pt x="4538" y="4265"/>
                    <a:pt x="5004" y="4375"/>
                    <a:pt x="5427" y="4695"/>
                  </a:cubicBezTo>
                  <a:lnTo>
                    <a:pt x="5427" y="4695"/>
                  </a:lnTo>
                  <a:cubicBezTo>
                    <a:pt x="5427" y="4742"/>
                    <a:pt x="5428" y="4780"/>
                    <a:pt x="5438" y="4823"/>
                  </a:cubicBezTo>
                  <a:cubicBezTo>
                    <a:pt x="5462" y="4858"/>
                    <a:pt x="5491" y="4905"/>
                    <a:pt x="5521" y="4940"/>
                  </a:cubicBezTo>
                  <a:cubicBezTo>
                    <a:pt x="5462" y="4934"/>
                    <a:pt x="5409" y="4928"/>
                    <a:pt x="5350" y="4917"/>
                  </a:cubicBezTo>
                  <a:cubicBezTo>
                    <a:pt x="4693" y="4717"/>
                    <a:pt x="4025" y="4523"/>
                    <a:pt x="3362" y="4324"/>
                  </a:cubicBezTo>
                  <a:cubicBezTo>
                    <a:pt x="3594" y="4287"/>
                    <a:pt x="3823" y="4265"/>
                    <a:pt x="4046" y="4265"/>
                  </a:cubicBezTo>
                  <a:close/>
                  <a:moveTo>
                    <a:pt x="3497" y="0"/>
                  </a:moveTo>
                  <a:lnTo>
                    <a:pt x="3432" y="1097"/>
                  </a:lnTo>
                  <a:cubicBezTo>
                    <a:pt x="3368" y="1097"/>
                    <a:pt x="3309" y="1103"/>
                    <a:pt x="3239" y="1115"/>
                  </a:cubicBezTo>
                  <a:lnTo>
                    <a:pt x="2910" y="124"/>
                  </a:lnTo>
                  <a:cubicBezTo>
                    <a:pt x="2664" y="165"/>
                    <a:pt x="2623" y="352"/>
                    <a:pt x="2640" y="558"/>
                  </a:cubicBezTo>
                  <a:cubicBezTo>
                    <a:pt x="2822" y="880"/>
                    <a:pt x="3004" y="1203"/>
                    <a:pt x="3197" y="1532"/>
                  </a:cubicBezTo>
                  <a:cubicBezTo>
                    <a:pt x="3197" y="1590"/>
                    <a:pt x="3203" y="1655"/>
                    <a:pt x="3203" y="1713"/>
                  </a:cubicBezTo>
                  <a:cubicBezTo>
                    <a:pt x="3145" y="1690"/>
                    <a:pt x="3086" y="1678"/>
                    <a:pt x="3027" y="1655"/>
                  </a:cubicBezTo>
                  <a:lnTo>
                    <a:pt x="1971" y="1262"/>
                  </a:lnTo>
                  <a:cubicBezTo>
                    <a:pt x="1942" y="1320"/>
                    <a:pt x="1919" y="1367"/>
                    <a:pt x="1901" y="1426"/>
                  </a:cubicBezTo>
                  <a:cubicBezTo>
                    <a:pt x="2147" y="1537"/>
                    <a:pt x="2388" y="1649"/>
                    <a:pt x="2640" y="1760"/>
                  </a:cubicBezTo>
                  <a:cubicBezTo>
                    <a:pt x="3033" y="1936"/>
                    <a:pt x="3456" y="2089"/>
                    <a:pt x="3561" y="2588"/>
                  </a:cubicBezTo>
                  <a:lnTo>
                    <a:pt x="3632" y="2699"/>
                  </a:lnTo>
                  <a:cubicBezTo>
                    <a:pt x="3573" y="2705"/>
                    <a:pt x="3514" y="2705"/>
                    <a:pt x="3456" y="2711"/>
                  </a:cubicBezTo>
                  <a:cubicBezTo>
                    <a:pt x="3262" y="2670"/>
                    <a:pt x="3063" y="2623"/>
                    <a:pt x="2869" y="2582"/>
                  </a:cubicBezTo>
                  <a:cubicBezTo>
                    <a:pt x="2846" y="2629"/>
                    <a:pt x="2816" y="2687"/>
                    <a:pt x="2793" y="2740"/>
                  </a:cubicBezTo>
                  <a:cubicBezTo>
                    <a:pt x="3532" y="2875"/>
                    <a:pt x="4107" y="3245"/>
                    <a:pt x="4559" y="3802"/>
                  </a:cubicBezTo>
                  <a:cubicBezTo>
                    <a:pt x="4600" y="3303"/>
                    <a:pt x="4605" y="2799"/>
                    <a:pt x="4688" y="2300"/>
                  </a:cubicBezTo>
                  <a:cubicBezTo>
                    <a:pt x="4764" y="1807"/>
                    <a:pt x="4934" y="1320"/>
                    <a:pt x="5174" y="828"/>
                  </a:cubicBezTo>
                  <a:cubicBezTo>
                    <a:pt x="5216" y="1297"/>
                    <a:pt x="5292" y="1778"/>
                    <a:pt x="5262" y="2247"/>
                  </a:cubicBezTo>
                  <a:cubicBezTo>
                    <a:pt x="5227" y="2758"/>
                    <a:pt x="5110" y="3256"/>
                    <a:pt x="4993" y="3755"/>
                  </a:cubicBezTo>
                  <a:cubicBezTo>
                    <a:pt x="4981" y="3843"/>
                    <a:pt x="4793" y="3884"/>
                    <a:pt x="4693" y="3943"/>
                  </a:cubicBezTo>
                  <a:cubicBezTo>
                    <a:pt x="4664" y="3978"/>
                    <a:pt x="4635" y="4048"/>
                    <a:pt x="4605" y="4048"/>
                  </a:cubicBezTo>
                  <a:cubicBezTo>
                    <a:pt x="4559" y="4047"/>
                    <a:pt x="4512" y="4047"/>
                    <a:pt x="4465" y="4047"/>
                  </a:cubicBezTo>
                  <a:cubicBezTo>
                    <a:pt x="4188" y="4047"/>
                    <a:pt x="3908" y="4064"/>
                    <a:pt x="3630" y="4064"/>
                  </a:cubicBezTo>
                  <a:cubicBezTo>
                    <a:pt x="3218" y="4064"/>
                    <a:pt x="2808" y="4027"/>
                    <a:pt x="2411" y="3843"/>
                  </a:cubicBezTo>
                  <a:cubicBezTo>
                    <a:pt x="1860" y="3585"/>
                    <a:pt x="1643" y="3080"/>
                    <a:pt x="1326" y="2629"/>
                  </a:cubicBezTo>
                  <a:lnTo>
                    <a:pt x="1326" y="2629"/>
                  </a:lnTo>
                  <a:lnTo>
                    <a:pt x="1344" y="2646"/>
                  </a:lnTo>
                  <a:cubicBezTo>
                    <a:pt x="1104" y="2190"/>
                    <a:pt x="454" y="1540"/>
                    <a:pt x="36" y="1337"/>
                  </a:cubicBezTo>
                  <a:lnTo>
                    <a:pt x="36" y="1337"/>
                  </a:lnTo>
                  <a:cubicBezTo>
                    <a:pt x="469" y="1958"/>
                    <a:pt x="946" y="2552"/>
                    <a:pt x="1332" y="3198"/>
                  </a:cubicBezTo>
                  <a:cubicBezTo>
                    <a:pt x="1883" y="4089"/>
                    <a:pt x="2652" y="4582"/>
                    <a:pt x="3679" y="4723"/>
                  </a:cubicBezTo>
                  <a:cubicBezTo>
                    <a:pt x="3966" y="4764"/>
                    <a:pt x="4259" y="4799"/>
                    <a:pt x="4529" y="4899"/>
                  </a:cubicBezTo>
                  <a:cubicBezTo>
                    <a:pt x="4869" y="5022"/>
                    <a:pt x="5227" y="5139"/>
                    <a:pt x="5509" y="5351"/>
                  </a:cubicBezTo>
                  <a:cubicBezTo>
                    <a:pt x="6142" y="5838"/>
                    <a:pt x="6729" y="6371"/>
                    <a:pt x="7339" y="6882"/>
                  </a:cubicBezTo>
                  <a:cubicBezTo>
                    <a:pt x="7398" y="6929"/>
                    <a:pt x="7451" y="6970"/>
                    <a:pt x="7509" y="7017"/>
                  </a:cubicBezTo>
                  <a:cubicBezTo>
                    <a:pt x="7539" y="7052"/>
                    <a:pt x="7568" y="7081"/>
                    <a:pt x="7597" y="7116"/>
                  </a:cubicBezTo>
                  <a:lnTo>
                    <a:pt x="7421" y="7163"/>
                  </a:lnTo>
                  <a:lnTo>
                    <a:pt x="7398" y="7169"/>
                  </a:lnTo>
                  <a:cubicBezTo>
                    <a:pt x="5790" y="7052"/>
                    <a:pt x="4195" y="6847"/>
                    <a:pt x="2611" y="6518"/>
                  </a:cubicBezTo>
                  <a:cubicBezTo>
                    <a:pt x="2288" y="6454"/>
                    <a:pt x="1942" y="6465"/>
                    <a:pt x="1614" y="6436"/>
                  </a:cubicBezTo>
                  <a:lnTo>
                    <a:pt x="1614" y="6436"/>
                  </a:lnTo>
                  <a:cubicBezTo>
                    <a:pt x="1825" y="6524"/>
                    <a:pt x="2024" y="6665"/>
                    <a:pt x="2241" y="6706"/>
                  </a:cubicBezTo>
                  <a:cubicBezTo>
                    <a:pt x="3825" y="7046"/>
                    <a:pt x="5427" y="7281"/>
                    <a:pt x="7046" y="7351"/>
                  </a:cubicBezTo>
                  <a:cubicBezTo>
                    <a:pt x="7351" y="7322"/>
                    <a:pt x="7662" y="7292"/>
                    <a:pt x="8014" y="7263"/>
                  </a:cubicBezTo>
                  <a:cubicBezTo>
                    <a:pt x="7920" y="6852"/>
                    <a:pt x="7556" y="6682"/>
                    <a:pt x="7281" y="6442"/>
                  </a:cubicBezTo>
                  <a:cubicBezTo>
                    <a:pt x="6899" y="6119"/>
                    <a:pt x="6313" y="5967"/>
                    <a:pt x="6313" y="5315"/>
                  </a:cubicBezTo>
                  <a:cubicBezTo>
                    <a:pt x="5980" y="5182"/>
                    <a:pt x="5920" y="4677"/>
                    <a:pt x="5502" y="4677"/>
                  </a:cubicBezTo>
                  <a:cubicBezTo>
                    <a:pt x="5480" y="4677"/>
                    <a:pt x="5457" y="4678"/>
                    <a:pt x="5433" y="4681"/>
                  </a:cubicBezTo>
                  <a:lnTo>
                    <a:pt x="5433" y="4681"/>
                  </a:lnTo>
                  <a:cubicBezTo>
                    <a:pt x="5437" y="4580"/>
                    <a:pt x="5471" y="4472"/>
                    <a:pt x="5433" y="4406"/>
                  </a:cubicBezTo>
                  <a:cubicBezTo>
                    <a:pt x="5204" y="3996"/>
                    <a:pt x="5233" y="3585"/>
                    <a:pt x="5339" y="3098"/>
                  </a:cubicBezTo>
                  <a:lnTo>
                    <a:pt x="5339" y="3098"/>
                  </a:lnTo>
                  <a:cubicBezTo>
                    <a:pt x="5579" y="3473"/>
                    <a:pt x="5790" y="3790"/>
                    <a:pt x="6002" y="4107"/>
                  </a:cubicBezTo>
                  <a:cubicBezTo>
                    <a:pt x="5990" y="3978"/>
                    <a:pt x="5984" y="3843"/>
                    <a:pt x="5943" y="3714"/>
                  </a:cubicBezTo>
                  <a:cubicBezTo>
                    <a:pt x="5837" y="3350"/>
                    <a:pt x="5661" y="2992"/>
                    <a:pt x="5603" y="2617"/>
                  </a:cubicBezTo>
                  <a:cubicBezTo>
                    <a:pt x="5485" y="1807"/>
                    <a:pt x="5415" y="998"/>
                    <a:pt x="5339" y="182"/>
                  </a:cubicBezTo>
                  <a:cubicBezTo>
                    <a:pt x="5327" y="124"/>
                    <a:pt x="5397" y="59"/>
                    <a:pt x="5433" y="0"/>
                  </a:cubicBezTo>
                  <a:lnTo>
                    <a:pt x="5433" y="0"/>
                  </a:lnTo>
                  <a:cubicBezTo>
                    <a:pt x="5339" y="65"/>
                    <a:pt x="5233" y="130"/>
                    <a:pt x="5139" y="206"/>
                  </a:cubicBezTo>
                  <a:cubicBezTo>
                    <a:pt x="5057" y="270"/>
                    <a:pt x="4987" y="341"/>
                    <a:pt x="4905" y="417"/>
                  </a:cubicBezTo>
                  <a:cubicBezTo>
                    <a:pt x="4693" y="1273"/>
                    <a:pt x="4476" y="2130"/>
                    <a:pt x="4236" y="3110"/>
                  </a:cubicBezTo>
                  <a:cubicBezTo>
                    <a:pt x="4077" y="2828"/>
                    <a:pt x="3913" y="2605"/>
                    <a:pt x="3819" y="2359"/>
                  </a:cubicBezTo>
                  <a:cubicBezTo>
                    <a:pt x="3526" y="1625"/>
                    <a:pt x="3667" y="880"/>
                    <a:pt x="3808" y="130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9" name="Google Shape;11509;p23"/>
            <p:cNvSpPr/>
            <p:nvPr/>
          </p:nvSpPr>
          <p:spPr>
            <a:xfrm flipH="1">
              <a:off x="442952" y="2255221"/>
              <a:ext cx="264262" cy="307013"/>
            </a:xfrm>
            <a:custGeom>
              <a:avLst/>
              <a:gdLst/>
              <a:ahLst/>
              <a:cxnLst/>
              <a:rect l="l" t="t" r="r" b="b"/>
              <a:pathLst>
                <a:path w="6237" h="7246" extrusionOk="0">
                  <a:moveTo>
                    <a:pt x="4242" y="3438"/>
                  </a:moveTo>
                  <a:cubicBezTo>
                    <a:pt x="4277" y="3450"/>
                    <a:pt x="4313" y="3462"/>
                    <a:pt x="4354" y="3468"/>
                  </a:cubicBezTo>
                  <a:cubicBezTo>
                    <a:pt x="4272" y="3784"/>
                    <a:pt x="4195" y="4090"/>
                    <a:pt x="4119" y="4406"/>
                  </a:cubicBezTo>
                  <a:cubicBezTo>
                    <a:pt x="4072" y="4406"/>
                    <a:pt x="4031" y="4400"/>
                    <a:pt x="3984" y="4400"/>
                  </a:cubicBezTo>
                  <a:cubicBezTo>
                    <a:pt x="4072" y="4084"/>
                    <a:pt x="4160" y="3761"/>
                    <a:pt x="4242" y="3438"/>
                  </a:cubicBezTo>
                  <a:close/>
                  <a:moveTo>
                    <a:pt x="3814" y="4764"/>
                  </a:moveTo>
                  <a:cubicBezTo>
                    <a:pt x="3855" y="4794"/>
                    <a:pt x="3884" y="4823"/>
                    <a:pt x="3920" y="4852"/>
                  </a:cubicBezTo>
                  <a:cubicBezTo>
                    <a:pt x="3855" y="4993"/>
                    <a:pt x="3785" y="5134"/>
                    <a:pt x="3714" y="5263"/>
                  </a:cubicBezTo>
                  <a:cubicBezTo>
                    <a:pt x="3691" y="5257"/>
                    <a:pt x="3661" y="5245"/>
                    <a:pt x="3638" y="5234"/>
                  </a:cubicBezTo>
                  <a:cubicBezTo>
                    <a:pt x="3697" y="5081"/>
                    <a:pt x="3755" y="4923"/>
                    <a:pt x="3814" y="4764"/>
                  </a:cubicBezTo>
                  <a:close/>
                  <a:moveTo>
                    <a:pt x="6237" y="1"/>
                  </a:moveTo>
                  <a:lnTo>
                    <a:pt x="6237" y="1"/>
                  </a:lnTo>
                  <a:cubicBezTo>
                    <a:pt x="5891" y="253"/>
                    <a:pt x="5633" y="446"/>
                    <a:pt x="5380" y="634"/>
                  </a:cubicBezTo>
                  <a:cubicBezTo>
                    <a:pt x="5363" y="675"/>
                    <a:pt x="5369" y="705"/>
                    <a:pt x="5392" y="722"/>
                  </a:cubicBezTo>
                  <a:cubicBezTo>
                    <a:pt x="5193" y="1039"/>
                    <a:pt x="4987" y="1350"/>
                    <a:pt x="4794" y="1661"/>
                  </a:cubicBezTo>
                  <a:lnTo>
                    <a:pt x="4805" y="1655"/>
                  </a:lnTo>
                  <a:lnTo>
                    <a:pt x="4805" y="1655"/>
                  </a:lnTo>
                  <a:cubicBezTo>
                    <a:pt x="4659" y="2095"/>
                    <a:pt x="4512" y="2535"/>
                    <a:pt x="4342" y="3034"/>
                  </a:cubicBezTo>
                  <a:cubicBezTo>
                    <a:pt x="3802" y="3204"/>
                    <a:pt x="3884" y="3960"/>
                    <a:pt x="3444" y="4336"/>
                  </a:cubicBezTo>
                  <a:cubicBezTo>
                    <a:pt x="3010" y="4706"/>
                    <a:pt x="2641" y="5163"/>
                    <a:pt x="2242" y="5580"/>
                  </a:cubicBezTo>
                  <a:cubicBezTo>
                    <a:pt x="2201" y="5492"/>
                    <a:pt x="2183" y="5427"/>
                    <a:pt x="2142" y="5351"/>
                  </a:cubicBezTo>
                  <a:cubicBezTo>
                    <a:pt x="1098" y="5556"/>
                    <a:pt x="282" y="6037"/>
                    <a:pt x="1" y="7152"/>
                  </a:cubicBezTo>
                  <a:cubicBezTo>
                    <a:pt x="42" y="7181"/>
                    <a:pt x="83" y="7216"/>
                    <a:pt x="142" y="7246"/>
                  </a:cubicBezTo>
                  <a:lnTo>
                    <a:pt x="4324" y="5486"/>
                  </a:lnTo>
                  <a:cubicBezTo>
                    <a:pt x="4418" y="5474"/>
                    <a:pt x="4512" y="5474"/>
                    <a:pt x="4606" y="5468"/>
                  </a:cubicBezTo>
                  <a:cubicBezTo>
                    <a:pt x="4870" y="5263"/>
                    <a:pt x="5128" y="5063"/>
                    <a:pt x="5392" y="4858"/>
                  </a:cubicBezTo>
                  <a:cubicBezTo>
                    <a:pt x="5451" y="4618"/>
                    <a:pt x="5509" y="4371"/>
                    <a:pt x="5568" y="4125"/>
                  </a:cubicBezTo>
                  <a:cubicBezTo>
                    <a:pt x="5615" y="4084"/>
                    <a:pt x="5650" y="4031"/>
                    <a:pt x="5691" y="3990"/>
                  </a:cubicBezTo>
                  <a:lnTo>
                    <a:pt x="5691" y="3990"/>
                  </a:lnTo>
                  <a:lnTo>
                    <a:pt x="5680" y="4002"/>
                  </a:lnTo>
                  <a:cubicBezTo>
                    <a:pt x="5738" y="3227"/>
                    <a:pt x="5797" y="2447"/>
                    <a:pt x="5861" y="1673"/>
                  </a:cubicBezTo>
                  <a:cubicBezTo>
                    <a:pt x="5861" y="1643"/>
                    <a:pt x="5938" y="1620"/>
                    <a:pt x="5973" y="1596"/>
                  </a:cubicBezTo>
                  <a:cubicBezTo>
                    <a:pt x="5949" y="1473"/>
                    <a:pt x="5920" y="1356"/>
                    <a:pt x="5891" y="1233"/>
                  </a:cubicBezTo>
                  <a:cubicBezTo>
                    <a:pt x="5996" y="851"/>
                    <a:pt x="6102" y="470"/>
                    <a:pt x="623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0" name="Google Shape;11510;p23"/>
            <p:cNvSpPr/>
            <p:nvPr/>
          </p:nvSpPr>
          <p:spPr>
            <a:xfrm flipH="1">
              <a:off x="343508" y="939046"/>
              <a:ext cx="633898" cy="153422"/>
            </a:xfrm>
            <a:custGeom>
              <a:avLst/>
              <a:gdLst/>
              <a:ahLst/>
              <a:cxnLst/>
              <a:rect l="l" t="t" r="r" b="b"/>
              <a:pathLst>
                <a:path w="14961" h="3621" extrusionOk="0">
                  <a:moveTo>
                    <a:pt x="2248" y="588"/>
                  </a:moveTo>
                  <a:lnTo>
                    <a:pt x="2236" y="594"/>
                  </a:lnTo>
                  <a:cubicBezTo>
                    <a:pt x="2238" y="595"/>
                    <a:pt x="2239" y="595"/>
                    <a:pt x="2240" y="596"/>
                  </a:cubicBezTo>
                  <a:lnTo>
                    <a:pt x="2240" y="596"/>
                  </a:lnTo>
                  <a:cubicBezTo>
                    <a:pt x="2243" y="594"/>
                    <a:pt x="2245" y="591"/>
                    <a:pt x="2248" y="588"/>
                  </a:cubicBezTo>
                  <a:close/>
                  <a:moveTo>
                    <a:pt x="928" y="1034"/>
                  </a:moveTo>
                  <a:lnTo>
                    <a:pt x="922" y="1040"/>
                  </a:lnTo>
                  <a:cubicBezTo>
                    <a:pt x="923" y="1040"/>
                    <a:pt x="923" y="1040"/>
                    <a:pt x="924" y="1040"/>
                  </a:cubicBezTo>
                  <a:lnTo>
                    <a:pt x="924" y="1040"/>
                  </a:lnTo>
                  <a:lnTo>
                    <a:pt x="928" y="1034"/>
                  </a:lnTo>
                  <a:close/>
                  <a:moveTo>
                    <a:pt x="12409" y="2501"/>
                  </a:moveTo>
                  <a:cubicBezTo>
                    <a:pt x="12420" y="2536"/>
                    <a:pt x="12438" y="2565"/>
                    <a:pt x="12444" y="2589"/>
                  </a:cubicBezTo>
                  <a:cubicBezTo>
                    <a:pt x="12444" y="2606"/>
                    <a:pt x="12414" y="2618"/>
                    <a:pt x="12403" y="2636"/>
                  </a:cubicBezTo>
                  <a:cubicBezTo>
                    <a:pt x="12385" y="2606"/>
                    <a:pt x="12373" y="2577"/>
                    <a:pt x="12362" y="2548"/>
                  </a:cubicBezTo>
                  <a:cubicBezTo>
                    <a:pt x="12362" y="2530"/>
                    <a:pt x="12391" y="2518"/>
                    <a:pt x="12409" y="2501"/>
                  </a:cubicBezTo>
                  <a:close/>
                  <a:moveTo>
                    <a:pt x="12786" y="2929"/>
                  </a:moveTo>
                  <a:cubicBezTo>
                    <a:pt x="12787" y="2938"/>
                    <a:pt x="12789" y="2948"/>
                    <a:pt x="12790" y="2958"/>
                  </a:cubicBezTo>
                  <a:lnTo>
                    <a:pt x="12796" y="2929"/>
                  </a:lnTo>
                  <a:cubicBezTo>
                    <a:pt x="12793" y="2929"/>
                    <a:pt x="12789" y="2929"/>
                    <a:pt x="12786" y="2929"/>
                  </a:cubicBezTo>
                  <a:close/>
                  <a:moveTo>
                    <a:pt x="5913" y="1"/>
                  </a:moveTo>
                  <a:cubicBezTo>
                    <a:pt x="5756" y="1"/>
                    <a:pt x="5596" y="23"/>
                    <a:pt x="5474" y="90"/>
                  </a:cubicBezTo>
                  <a:cubicBezTo>
                    <a:pt x="5162" y="263"/>
                    <a:pt x="4842" y="310"/>
                    <a:pt x="4516" y="310"/>
                  </a:cubicBezTo>
                  <a:cubicBezTo>
                    <a:pt x="4346" y="310"/>
                    <a:pt x="4175" y="297"/>
                    <a:pt x="4002" y="283"/>
                  </a:cubicBezTo>
                  <a:cubicBezTo>
                    <a:pt x="3808" y="283"/>
                    <a:pt x="3609" y="295"/>
                    <a:pt x="3409" y="295"/>
                  </a:cubicBezTo>
                  <a:lnTo>
                    <a:pt x="3421" y="283"/>
                  </a:lnTo>
                  <a:lnTo>
                    <a:pt x="3421" y="283"/>
                  </a:lnTo>
                  <a:cubicBezTo>
                    <a:pt x="3151" y="453"/>
                    <a:pt x="2876" y="629"/>
                    <a:pt x="2600" y="805"/>
                  </a:cubicBezTo>
                  <a:cubicBezTo>
                    <a:pt x="2541" y="805"/>
                    <a:pt x="2477" y="800"/>
                    <a:pt x="2418" y="800"/>
                  </a:cubicBezTo>
                  <a:cubicBezTo>
                    <a:pt x="2453" y="776"/>
                    <a:pt x="2494" y="747"/>
                    <a:pt x="2529" y="723"/>
                  </a:cubicBezTo>
                  <a:cubicBezTo>
                    <a:pt x="2437" y="683"/>
                    <a:pt x="2333" y="637"/>
                    <a:pt x="2240" y="596"/>
                  </a:cubicBezTo>
                  <a:lnTo>
                    <a:pt x="2240" y="596"/>
                  </a:lnTo>
                  <a:cubicBezTo>
                    <a:pt x="2149" y="694"/>
                    <a:pt x="2051" y="796"/>
                    <a:pt x="1949" y="893"/>
                  </a:cubicBezTo>
                  <a:lnTo>
                    <a:pt x="2172" y="893"/>
                  </a:lnTo>
                  <a:cubicBezTo>
                    <a:pt x="1767" y="1392"/>
                    <a:pt x="1702" y="1439"/>
                    <a:pt x="863" y="1680"/>
                  </a:cubicBezTo>
                  <a:lnTo>
                    <a:pt x="1515" y="1028"/>
                  </a:lnTo>
                  <a:lnTo>
                    <a:pt x="1515" y="1028"/>
                  </a:lnTo>
                  <a:cubicBezTo>
                    <a:pt x="1322" y="1034"/>
                    <a:pt x="1123" y="1034"/>
                    <a:pt x="924" y="1040"/>
                  </a:cubicBezTo>
                  <a:lnTo>
                    <a:pt x="924" y="1040"/>
                  </a:lnTo>
                  <a:lnTo>
                    <a:pt x="623" y="1474"/>
                  </a:lnTo>
                  <a:cubicBezTo>
                    <a:pt x="593" y="1527"/>
                    <a:pt x="564" y="1586"/>
                    <a:pt x="535" y="1638"/>
                  </a:cubicBezTo>
                  <a:cubicBezTo>
                    <a:pt x="353" y="1861"/>
                    <a:pt x="177" y="2090"/>
                    <a:pt x="1" y="2319"/>
                  </a:cubicBezTo>
                  <a:cubicBezTo>
                    <a:pt x="36" y="2360"/>
                    <a:pt x="71" y="2401"/>
                    <a:pt x="107" y="2442"/>
                  </a:cubicBezTo>
                  <a:cubicBezTo>
                    <a:pt x="1209" y="1873"/>
                    <a:pt x="2265" y="1198"/>
                    <a:pt x="3415" y="764"/>
                  </a:cubicBezTo>
                  <a:cubicBezTo>
                    <a:pt x="4283" y="436"/>
                    <a:pt x="5257" y="412"/>
                    <a:pt x="6178" y="260"/>
                  </a:cubicBezTo>
                  <a:cubicBezTo>
                    <a:pt x="6188" y="258"/>
                    <a:pt x="6197" y="257"/>
                    <a:pt x="6206" y="257"/>
                  </a:cubicBezTo>
                  <a:cubicBezTo>
                    <a:pt x="6245" y="257"/>
                    <a:pt x="6286" y="273"/>
                    <a:pt x="6319" y="277"/>
                  </a:cubicBezTo>
                  <a:cubicBezTo>
                    <a:pt x="8108" y="659"/>
                    <a:pt x="9904" y="1040"/>
                    <a:pt x="11705" y="1421"/>
                  </a:cubicBezTo>
                  <a:cubicBezTo>
                    <a:pt x="11675" y="1468"/>
                    <a:pt x="11652" y="1509"/>
                    <a:pt x="11622" y="1556"/>
                  </a:cubicBezTo>
                  <a:cubicBezTo>
                    <a:pt x="11798" y="1873"/>
                    <a:pt x="11969" y="2184"/>
                    <a:pt x="12127" y="2489"/>
                  </a:cubicBezTo>
                  <a:cubicBezTo>
                    <a:pt x="11892" y="2577"/>
                    <a:pt x="11622" y="2683"/>
                    <a:pt x="11347" y="2794"/>
                  </a:cubicBezTo>
                  <a:cubicBezTo>
                    <a:pt x="11471" y="2746"/>
                    <a:pt x="11592" y="2728"/>
                    <a:pt x="11711" y="2728"/>
                  </a:cubicBezTo>
                  <a:cubicBezTo>
                    <a:pt x="12083" y="2728"/>
                    <a:pt x="12433" y="2908"/>
                    <a:pt x="12786" y="2929"/>
                  </a:cubicBezTo>
                  <a:lnTo>
                    <a:pt x="12786" y="2929"/>
                  </a:lnTo>
                  <a:cubicBezTo>
                    <a:pt x="12770" y="2805"/>
                    <a:pt x="12759" y="2687"/>
                    <a:pt x="12737" y="2524"/>
                  </a:cubicBezTo>
                  <a:lnTo>
                    <a:pt x="12737" y="2524"/>
                  </a:lnTo>
                  <a:cubicBezTo>
                    <a:pt x="13003" y="2641"/>
                    <a:pt x="13247" y="2706"/>
                    <a:pt x="13488" y="2706"/>
                  </a:cubicBezTo>
                  <a:cubicBezTo>
                    <a:pt x="13743" y="2706"/>
                    <a:pt x="13994" y="2634"/>
                    <a:pt x="14262" y="2477"/>
                  </a:cubicBezTo>
                  <a:lnTo>
                    <a:pt x="14262" y="3229"/>
                  </a:lnTo>
                  <a:lnTo>
                    <a:pt x="14262" y="3229"/>
                  </a:lnTo>
                  <a:cubicBezTo>
                    <a:pt x="14258" y="3229"/>
                    <a:pt x="14255" y="3228"/>
                    <a:pt x="14251" y="3228"/>
                  </a:cubicBezTo>
                  <a:lnTo>
                    <a:pt x="14251" y="3228"/>
                  </a:lnTo>
                  <a:lnTo>
                    <a:pt x="14262" y="3240"/>
                  </a:lnTo>
                  <a:lnTo>
                    <a:pt x="14262" y="3229"/>
                  </a:lnTo>
                  <a:lnTo>
                    <a:pt x="14262" y="3229"/>
                  </a:lnTo>
                  <a:cubicBezTo>
                    <a:pt x="14438" y="3236"/>
                    <a:pt x="14562" y="3274"/>
                    <a:pt x="14579" y="3504"/>
                  </a:cubicBezTo>
                  <a:cubicBezTo>
                    <a:pt x="14584" y="3569"/>
                    <a:pt x="14733" y="3621"/>
                    <a:pt x="14881" y="3621"/>
                  </a:cubicBezTo>
                  <a:cubicBezTo>
                    <a:pt x="14908" y="3621"/>
                    <a:pt x="14935" y="3619"/>
                    <a:pt x="14960" y="3615"/>
                  </a:cubicBezTo>
                  <a:cubicBezTo>
                    <a:pt x="14931" y="3551"/>
                    <a:pt x="14896" y="3492"/>
                    <a:pt x="14855" y="3428"/>
                  </a:cubicBezTo>
                  <a:cubicBezTo>
                    <a:pt x="14679" y="2976"/>
                    <a:pt x="14515" y="2536"/>
                    <a:pt x="14315" y="2020"/>
                  </a:cubicBezTo>
                  <a:cubicBezTo>
                    <a:pt x="14067" y="2258"/>
                    <a:pt x="13820" y="2331"/>
                    <a:pt x="13566" y="2331"/>
                  </a:cubicBezTo>
                  <a:cubicBezTo>
                    <a:pt x="13226" y="2331"/>
                    <a:pt x="12876" y="2198"/>
                    <a:pt x="12502" y="2155"/>
                  </a:cubicBezTo>
                  <a:cubicBezTo>
                    <a:pt x="12784" y="1908"/>
                    <a:pt x="13007" y="1691"/>
                    <a:pt x="13242" y="1480"/>
                  </a:cubicBezTo>
                  <a:cubicBezTo>
                    <a:pt x="13224" y="1451"/>
                    <a:pt x="13201" y="1427"/>
                    <a:pt x="13177" y="1398"/>
                  </a:cubicBezTo>
                  <a:cubicBezTo>
                    <a:pt x="12960" y="1363"/>
                    <a:pt x="12737" y="1333"/>
                    <a:pt x="12461" y="1292"/>
                  </a:cubicBezTo>
                  <a:cubicBezTo>
                    <a:pt x="12391" y="1363"/>
                    <a:pt x="12285" y="1480"/>
                    <a:pt x="12068" y="1715"/>
                  </a:cubicBezTo>
                  <a:lnTo>
                    <a:pt x="12068" y="870"/>
                  </a:lnTo>
                  <a:cubicBezTo>
                    <a:pt x="11740" y="858"/>
                    <a:pt x="11417" y="852"/>
                    <a:pt x="11118" y="541"/>
                  </a:cubicBezTo>
                  <a:cubicBezTo>
                    <a:pt x="11404" y="452"/>
                    <a:pt x="11648" y="378"/>
                    <a:pt x="11879" y="305"/>
                  </a:cubicBezTo>
                  <a:lnTo>
                    <a:pt x="11879" y="305"/>
                  </a:lnTo>
                  <a:cubicBezTo>
                    <a:pt x="11893" y="305"/>
                    <a:pt x="11908" y="306"/>
                    <a:pt x="11922" y="307"/>
                  </a:cubicBezTo>
                  <a:lnTo>
                    <a:pt x="11910" y="295"/>
                  </a:lnTo>
                  <a:cubicBezTo>
                    <a:pt x="11900" y="298"/>
                    <a:pt x="11890" y="301"/>
                    <a:pt x="11879" y="305"/>
                  </a:cubicBezTo>
                  <a:lnTo>
                    <a:pt x="11879" y="305"/>
                  </a:lnTo>
                  <a:cubicBezTo>
                    <a:pt x="11653" y="294"/>
                    <a:pt x="11426" y="283"/>
                    <a:pt x="11200" y="272"/>
                  </a:cubicBezTo>
                  <a:cubicBezTo>
                    <a:pt x="10672" y="324"/>
                    <a:pt x="10660" y="336"/>
                    <a:pt x="10971" y="805"/>
                  </a:cubicBezTo>
                  <a:lnTo>
                    <a:pt x="11171" y="958"/>
                  </a:lnTo>
                  <a:cubicBezTo>
                    <a:pt x="11159" y="981"/>
                    <a:pt x="11147" y="1005"/>
                    <a:pt x="11141" y="1028"/>
                  </a:cubicBezTo>
                  <a:lnTo>
                    <a:pt x="10854" y="940"/>
                  </a:lnTo>
                  <a:cubicBezTo>
                    <a:pt x="9986" y="747"/>
                    <a:pt x="9123" y="565"/>
                    <a:pt x="8255" y="383"/>
                  </a:cubicBezTo>
                  <a:cubicBezTo>
                    <a:pt x="7557" y="254"/>
                    <a:pt x="6876" y="119"/>
                    <a:pt x="6178" y="19"/>
                  </a:cubicBezTo>
                  <a:cubicBezTo>
                    <a:pt x="6096" y="8"/>
                    <a:pt x="6005" y="1"/>
                    <a:pt x="591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1" name="Google Shape;11511;p23"/>
            <p:cNvSpPr/>
            <p:nvPr/>
          </p:nvSpPr>
          <p:spPr>
            <a:xfrm flipH="1">
              <a:off x="1281832" y="2618373"/>
              <a:ext cx="267990" cy="243373"/>
            </a:xfrm>
            <a:custGeom>
              <a:avLst/>
              <a:gdLst/>
              <a:ahLst/>
              <a:cxnLst/>
              <a:rect l="l" t="t" r="r" b="b"/>
              <a:pathLst>
                <a:path w="6325" h="5744" extrusionOk="0">
                  <a:moveTo>
                    <a:pt x="646" y="718"/>
                  </a:moveTo>
                  <a:cubicBezTo>
                    <a:pt x="676" y="730"/>
                    <a:pt x="706" y="737"/>
                    <a:pt x="746" y="751"/>
                  </a:cubicBezTo>
                  <a:cubicBezTo>
                    <a:pt x="722" y="769"/>
                    <a:pt x="704" y="798"/>
                    <a:pt x="681" y="822"/>
                  </a:cubicBezTo>
                  <a:cubicBezTo>
                    <a:pt x="671" y="787"/>
                    <a:pt x="657" y="753"/>
                    <a:pt x="646" y="718"/>
                  </a:cubicBezTo>
                  <a:close/>
                  <a:moveTo>
                    <a:pt x="869" y="974"/>
                  </a:moveTo>
                  <a:cubicBezTo>
                    <a:pt x="928" y="1071"/>
                    <a:pt x="991" y="1162"/>
                    <a:pt x="1056" y="1258"/>
                  </a:cubicBezTo>
                  <a:lnTo>
                    <a:pt x="1056" y="1258"/>
                  </a:lnTo>
                  <a:cubicBezTo>
                    <a:pt x="955" y="1206"/>
                    <a:pt x="859" y="1163"/>
                    <a:pt x="757" y="1109"/>
                  </a:cubicBezTo>
                  <a:lnTo>
                    <a:pt x="869" y="974"/>
                  </a:lnTo>
                  <a:close/>
                  <a:moveTo>
                    <a:pt x="2818" y="2872"/>
                  </a:moveTo>
                  <a:cubicBezTo>
                    <a:pt x="2822" y="2883"/>
                    <a:pt x="2825" y="2894"/>
                    <a:pt x="2828" y="2904"/>
                  </a:cubicBezTo>
                  <a:lnTo>
                    <a:pt x="2840" y="2893"/>
                  </a:lnTo>
                  <a:cubicBezTo>
                    <a:pt x="2833" y="2886"/>
                    <a:pt x="2825" y="2879"/>
                    <a:pt x="2818" y="2872"/>
                  </a:cubicBezTo>
                  <a:close/>
                  <a:moveTo>
                    <a:pt x="4160" y="4054"/>
                  </a:moveTo>
                  <a:lnTo>
                    <a:pt x="4160" y="4054"/>
                  </a:lnTo>
                  <a:cubicBezTo>
                    <a:pt x="4161" y="4056"/>
                    <a:pt x="4162" y="4057"/>
                    <a:pt x="4162" y="4059"/>
                  </a:cubicBezTo>
                  <a:lnTo>
                    <a:pt x="4162" y="4059"/>
                  </a:lnTo>
                  <a:cubicBezTo>
                    <a:pt x="4164" y="4059"/>
                    <a:pt x="4165" y="4060"/>
                    <a:pt x="4166" y="4060"/>
                  </a:cubicBezTo>
                  <a:lnTo>
                    <a:pt x="4160" y="4054"/>
                  </a:lnTo>
                  <a:close/>
                  <a:moveTo>
                    <a:pt x="106" y="1"/>
                  </a:moveTo>
                  <a:cubicBezTo>
                    <a:pt x="59" y="223"/>
                    <a:pt x="30" y="341"/>
                    <a:pt x="0" y="458"/>
                  </a:cubicBezTo>
                  <a:cubicBezTo>
                    <a:pt x="306" y="499"/>
                    <a:pt x="352" y="757"/>
                    <a:pt x="429" y="974"/>
                  </a:cubicBezTo>
                  <a:cubicBezTo>
                    <a:pt x="517" y="1350"/>
                    <a:pt x="575" y="1737"/>
                    <a:pt x="646" y="2118"/>
                  </a:cubicBezTo>
                  <a:cubicBezTo>
                    <a:pt x="816" y="2957"/>
                    <a:pt x="1033" y="3749"/>
                    <a:pt x="2054" y="3913"/>
                  </a:cubicBezTo>
                  <a:cubicBezTo>
                    <a:pt x="2195" y="3937"/>
                    <a:pt x="2324" y="4025"/>
                    <a:pt x="2459" y="4084"/>
                  </a:cubicBezTo>
                  <a:cubicBezTo>
                    <a:pt x="2969" y="4307"/>
                    <a:pt x="3485" y="4500"/>
                    <a:pt x="3990" y="4735"/>
                  </a:cubicBezTo>
                  <a:cubicBezTo>
                    <a:pt x="4306" y="4881"/>
                    <a:pt x="4600" y="5075"/>
                    <a:pt x="4899" y="5245"/>
                  </a:cubicBezTo>
                  <a:lnTo>
                    <a:pt x="4893" y="5228"/>
                  </a:lnTo>
                  <a:cubicBezTo>
                    <a:pt x="4938" y="5223"/>
                    <a:pt x="4983" y="5220"/>
                    <a:pt x="5025" y="5220"/>
                  </a:cubicBezTo>
                  <a:cubicBezTo>
                    <a:pt x="5202" y="5220"/>
                    <a:pt x="5340" y="5276"/>
                    <a:pt x="5345" y="5527"/>
                  </a:cubicBezTo>
                  <a:lnTo>
                    <a:pt x="5333" y="5527"/>
                  </a:lnTo>
                  <a:cubicBezTo>
                    <a:pt x="5609" y="5603"/>
                    <a:pt x="5885" y="5668"/>
                    <a:pt x="6160" y="5744"/>
                  </a:cubicBezTo>
                  <a:cubicBezTo>
                    <a:pt x="6213" y="5685"/>
                    <a:pt x="6266" y="5632"/>
                    <a:pt x="6325" y="5574"/>
                  </a:cubicBezTo>
                  <a:cubicBezTo>
                    <a:pt x="6049" y="5374"/>
                    <a:pt x="5767" y="5192"/>
                    <a:pt x="5503" y="4987"/>
                  </a:cubicBezTo>
                  <a:cubicBezTo>
                    <a:pt x="5070" y="4648"/>
                    <a:pt x="4463" y="4571"/>
                    <a:pt x="4162" y="4059"/>
                  </a:cubicBezTo>
                  <a:lnTo>
                    <a:pt x="4162" y="4059"/>
                  </a:lnTo>
                  <a:cubicBezTo>
                    <a:pt x="3137" y="3648"/>
                    <a:pt x="2158" y="3168"/>
                    <a:pt x="1256" y="2523"/>
                  </a:cubicBezTo>
                  <a:lnTo>
                    <a:pt x="1144" y="2412"/>
                  </a:lnTo>
                  <a:cubicBezTo>
                    <a:pt x="1045" y="2300"/>
                    <a:pt x="939" y="2183"/>
                    <a:pt x="839" y="2077"/>
                  </a:cubicBezTo>
                  <a:cubicBezTo>
                    <a:pt x="845" y="2019"/>
                    <a:pt x="845" y="1948"/>
                    <a:pt x="851" y="1890"/>
                  </a:cubicBezTo>
                  <a:cubicBezTo>
                    <a:pt x="886" y="1919"/>
                    <a:pt x="916" y="1948"/>
                    <a:pt x="957" y="1978"/>
                  </a:cubicBezTo>
                  <a:lnTo>
                    <a:pt x="1262" y="2265"/>
                  </a:lnTo>
                  <a:cubicBezTo>
                    <a:pt x="1315" y="2318"/>
                    <a:pt x="1367" y="2365"/>
                    <a:pt x="1414" y="2406"/>
                  </a:cubicBezTo>
                  <a:cubicBezTo>
                    <a:pt x="1502" y="2429"/>
                    <a:pt x="1590" y="2441"/>
                    <a:pt x="1807" y="2488"/>
                  </a:cubicBezTo>
                  <a:cubicBezTo>
                    <a:pt x="1555" y="2124"/>
                    <a:pt x="1373" y="1872"/>
                    <a:pt x="1191" y="1614"/>
                  </a:cubicBezTo>
                  <a:cubicBezTo>
                    <a:pt x="1154" y="1506"/>
                    <a:pt x="1126" y="1403"/>
                    <a:pt x="1094" y="1301"/>
                  </a:cubicBezTo>
                  <a:lnTo>
                    <a:pt x="1094" y="1301"/>
                  </a:lnTo>
                  <a:cubicBezTo>
                    <a:pt x="1165" y="1355"/>
                    <a:pt x="1240" y="1414"/>
                    <a:pt x="1315" y="1467"/>
                  </a:cubicBezTo>
                  <a:cubicBezTo>
                    <a:pt x="1818" y="1936"/>
                    <a:pt x="2321" y="2398"/>
                    <a:pt x="2818" y="2872"/>
                  </a:cubicBezTo>
                  <a:lnTo>
                    <a:pt x="2818" y="2872"/>
                  </a:lnTo>
                  <a:cubicBezTo>
                    <a:pt x="2717" y="2539"/>
                    <a:pt x="2627" y="2200"/>
                    <a:pt x="2537" y="1873"/>
                  </a:cubicBezTo>
                  <a:lnTo>
                    <a:pt x="2537" y="1873"/>
                  </a:lnTo>
                  <a:cubicBezTo>
                    <a:pt x="2538" y="1875"/>
                    <a:pt x="2539" y="1876"/>
                    <a:pt x="2541" y="1878"/>
                  </a:cubicBezTo>
                  <a:lnTo>
                    <a:pt x="2535" y="1866"/>
                  </a:lnTo>
                  <a:lnTo>
                    <a:pt x="2535" y="1866"/>
                  </a:lnTo>
                  <a:cubicBezTo>
                    <a:pt x="2535" y="1868"/>
                    <a:pt x="2536" y="1871"/>
                    <a:pt x="2537" y="1873"/>
                  </a:cubicBezTo>
                  <a:lnTo>
                    <a:pt x="2537" y="1873"/>
                  </a:lnTo>
                  <a:cubicBezTo>
                    <a:pt x="2362" y="1657"/>
                    <a:pt x="2170" y="1442"/>
                    <a:pt x="2013" y="1209"/>
                  </a:cubicBezTo>
                  <a:cubicBezTo>
                    <a:pt x="1549" y="523"/>
                    <a:pt x="822" y="294"/>
                    <a:pt x="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23"/>
            <p:cNvSpPr/>
            <p:nvPr/>
          </p:nvSpPr>
          <p:spPr>
            <a:xfrm flipH="1">
              <a:off x="3091362" y="3990180"/>
              <a:ext cx="179734" cy="174522"/>
            </a:xfrm>
            <a:custGeom>
              <a:avLst/>
              <a:gdLst/>
              <a:ahLst/>
              <a:cxnLst/>
              <a:rect l="l" t="t" r="r" b="b"/>
              <a:pathLst>
                <a:path w="4242" h="4119" extrusionOk="0">
                  <a:moveTo>
                    <a:pt x="1067" y="1911"/>
                  </a:moveTo>
                  <a:cubicBezTo>
                    <a:pt x="1062" y="1911"/>
                    <a:pt x="1056" y="1913"/>
                    <a:pt x="1056" y="1913"/>
                  </a:cubicBezTo>
                  <a:cubicBezTo>
                    <a:pt x="1060" y="1912"/>
                    <a:pt x="1063" y="1911"/>
                    <a:pt x="1067" y="1911"/>
                  </a:cubicBezTo>
                  <a:close/>
                  <a:moveTo>
                    <a:pt x="3960" y="1"/>
                  </a:moveTo>
                  <a:cubicBezTo>
                    <a:pt x="3890" y="534"/>
                    <a:pt x="3813" y="1068"/>
                    <a:pt x="3725" y="1714"/>
                  </a:cubicBezTo>
                  <a:cubicBezTo>
                    <a:pt x="3604" y="1529"/>
                    <a:pt x="3534" y="1379"/>
                    <a:pt x="3504" y="1379"/>
                  </a:cubicBezTo>
                  <a:cubicBezTo>
                    <a:pt x="3504" y="1379"/>
                    <a:pt x="3503" y="1379"/>
                    <a:pt x="3502" y="1379"/>
                  </a:cubicBezTo>
                  <a:cubicBezTo>
                    <a:pt x="3291" y="1428"/>
                    <a:pt x="3070" y="1431"/>
                    <a:pt x="2848" y="1431"/>
                  </a:cubicBezTo>
                  <a:cubicBezTo>
                    <a:pt x="2813" y="1431"/>
                    <a:pt x="2779" y="1431"/>
                    <a:pt x="2744" y="1431"/>
                  </a:cubicBezTo>
                  <a:cubicBezTo>
                    <a:pt x="2305" y="1431"/>
                    <a:pt x="1866" y="1444"/>
                    <a:pt x="1496" y="1796"/>
                  </a:cubicBezTo>
                  <a:cubicBezTo>
                    <a:pt x="1404" y="1882"/>
                    <a:pt x="1212" y="1878"/>
                    <a:pt x="1067" y="1911"/>
                  </a:cubicBezTo>
                  <a:lnTo>
                    <a:pt x="1067" y="1911"/>
                  </a:lnTo>
                  <a:cubicBezTo>
                    <a:pt x="1068" y="1910"/>
                    <a:pt x="1068" y="1910"/>
                    <a:pt x="1069" y="1910"/>
                  </a:cubicBezTo>
                  <a:cubicBezTo>
                    <a:pt x="1072" y="1910"/>
                    <a:pt x="1074" y="1911"/>
                    <a:pt x="1074" y="1913"/>
                  </a:cubicBezTo>
                  <a:cubicBezTo>
                    <a:pt x="978" y="2201"/>
                    <a:pt x="798" y="2253"/>
                    <a:pt x="598" y="2253"/>
                  </a:cubicBezTo>
                  <a:cubicBezTo>
                    <a:pt x="489" y="2253"/>
                    <a:pt x="373" y="2237"/>
                    <a:pt x="262" y="2237"/>
                  </a:cubicBezTo>
                  <a:cubicBezTo>
                    <a:pt x="169" y="2237"/>
                    <a:pt x="80" y="2248"/>
                    <a:pt x="0" y="2288"/>
                  </a:cubicBezTo>
                  <a:cubicBezTo>
                    <a:pt x="69" y="2416"/>
                    <a:pt x="127" y="2531"/>
                    <a:pt x="191" y="2647"/>
                  </a:cubicBezTo>
                  <a:lnTo>
                    <a:pt x="191" y="2647"/>
                  </a:lnTo>
                  <a:cubicBezTo>
                    <a:pt x="190" y="2647"/>
                    <a:pt x="189" y="2647"/>
                    <a:pt x="188" y="2646"/>
                  </a:cubicBezTo>
                  <a:lnTo>
                    <a:pt x="188" y="2646"/>
                  </a:lnTo>
                  <a:lnTo>
                    <a:pt x="194" y="2652"/>
                  </a:lnTo>
                  <a:cubicBezTo>
                    <a:pt x="193" y="2650"/>
                    <a:pt x="192" y="2649"/>
                    <a:pt x="191" y="2647"/>
                  </a:cubicBezTo>
                  <a:lnTo>
                    <a:pt x="191" y="2647"/>
                  </a:lnTo>
                  <a:cubicBezTo>
                    <a:pt x="659" y="2735"/>
                    <a:pt x="1116" y="2875"/>
                    <a:pt x="1596" y="2904"/>
                  </a:cubicBezTo>
                  <a:cubicBezTo>
                    <a:pt x="1722" y="2911"/>
                    <a:pt x="1848" y="2917"/>
                    <a:pt x="1972" y="2917"/>
                  </a:cubicBezTo>
                  <a:cubicBezTo>
                    <a:pt x="2591" y="2917"/>
                    <a:pt x="3171" y="2783"/>
                    <a:pt x="3479" y="2036"/>
                  </a:cubicBezTo>
                  <a:lnTo>
                    <a:pt x="3479" y="2036"/>
                  </a:lnTo>
                  <a:cubicBezTo>
                    <a:pt x="3409" y="2711"/>
                    <a:pt x="3127" y="3227"/>
                    <a:pt x="2529" y="3532"/>
                  </a:cubicBezTo>
                  <a:lnTo>
                    <a:pt x="2540" y="3526"/>
                  </a:lnTo>
                  <a:lnTo>
                    <a:pt x="2235" y="3825"/>
                  </a:lnTo>
                  <a:lnTo>
                    <a:pt x="2235" y="3825"/>
                  </a:lnTo>
                  <a:lnTo>
                    <a:pt x="2247" y="3820"/>
                  </a:lnTo>
                  <a:lnTo>
                    <a:pt x="2247" y="3820"/>
                  </a:lnTo>
                  <a:cubicBezTo>
                    <a:pt x="2159" y="3919"/>
                    <a:pt x="2059" y="4019"/>
                    <a:pt x="1965" y="4119"/>
                  </a:cubicBezTo>
                  <a:cubicBezTo>
                    <a:pt x="2136" y="4113"/>
                    <a:pt x="2312" y="4113"/>
                    <a:pt x="2482" y="4107"/>
                  </a:cubicBezTo>
                  <a:cubicBezTo>
                    <a:pt x="3274" y="4084"/>
                    <a:pt x="4154" y="3327"/>
                    <a:pt x="4095" y="2570"/>
                  </a:cubicBezTo>
                  <a:cubicBezTo>
                    <a:pt x="4066" y="2148"/>
                    <a:pt x="4154" y="1772"/>
                    <a:pt x="4195" y="1367"/>
                  </a:cubicBezTo>
                  <a:cubicBezTo>
                    <a:pt x="4242" y="986"/>
                    <a:pt x="4242" y="605"/>
                    <a:pt x="4218" y="223"/>
                  </a:cubicBezTo>
                  <a:cubicBezTo>
                    <a:pt x="4212" y="147"/>
                    <a:pt x="4048" y="71"/>
                    <a:pt x="396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23"/>
            <p:cNvSpPr/>
            <p:nvPr/>
          </p:nvSpPr>
          <p:spPr>
            <a:xfrm flipH="1">
              <a:off x="288346" y="2135357"/>
              <a:ext cx="91265" cy="239475"/>
            </a:xfrm>
            <a:custGeom>
              <a:avLst/>
              <a:gdLst/>
              <a:ahLst/>
              <a:cxnLst/>
              <a:rect l="l" t="t" r="r" b="b"/>
              <a:pathLst>
                <a:path w="2154" h="5652" extrusionOk="0">
                  <a:moveTo>
                    <a:pt x="1755" y="72"/>
                  </a:moveTo>
                  <a:lnTo>
                    <a:pt x="1737" y="78"/>
                  </a:lnTo>
                  <a:lnTo>
                    <a:pt x="1754" y="78"/>
                  </a:lnTo>
                  <a:cubicBezTo>
                    <a:pt x="1754" y="76"/>
                    <a:pt x="1755" y="74"/>
                    <a:pt x="1755" y="72"/>
                  </a:cubicBezTo>
                  <a:close/>
                  <a:moveTo>
                    <a:pt x="910" y="729"/>
                  </a:moveTo>
                  <a:cubicBezTo>
                    <a:pt x="951" y="753"/>
                    <a:pt x="981" y="776"/>
                    <a:pt x="1010" y="788"/>
                  </a:cubicBezTo>
                  <a:cubicBezTo>
                    <a:pt x="975" y="835"/>
                    <a:pt x="945" y="894"/>
                    <a:pt x="904" y="929"/>
                  </a:cubicBezTo>
                  <a:cubicBezTo>
                    <a:pt x="903" y="929"/>
                    <a:pt x="901" y="930"/>
                    <a:pt x="900" y="930"/>
                  </a:cubicBezTo>
                  <a:cubicBezTo>
                    <a:pt x="878" y="930"/>
                    <a:pt x="825" y="899"/>
                    <a:pt x="793" y="888"/>
                  </a:cubicBezTo>
                  <a:cubicBezTo>
                    <a:pt x="828" y="835"/>
                    <a:pt x="875" y="782"/>
                    <a:pt x="910" y="729"/>
                  </a:cubicBezTo>
                  <a:close/>
                  <a:moveTo>
                    <a:pt x="1056" y="0"/>
                  </a:moveTo>
                  <a:cubicBezTo>
                    <a:pt x="744" y="0"/>
                    <a:pt x="492" y="203"/>
                    <a:pt x="271" y="512"/>
                  </a:cubicBezTo>
                  <a:cubicBezTo>
                    <a:pt x="288" y="765"/>
                    <a:pt x="294" y="1017"/>
                    <a:pt x="306" y="1275"/>
                  </a:cubicBezTo>
                  <a:cubicBezTo>
                    <a:pt x="670" y="1398"/>
                    <a:pt x="570" y="1650"/>
                    <a:pt x="494" y="1914"/>
                  </a:cubicBezTo>
                  <a:cubicBezTo>
                    <a:pt x="365" y="2308"/>
                    <a:pt x="218" y="2701"/>
                    <a:pt x="177" y="3105"/>
                  </a:cubicBezTo>
                  <a:cubicBezTo>
                    <a:pt x="83" y="3950"/>
                    <a:pt x="54" y="4801"/>
                    <a:pt x="1" y="5651"/>
                  </a:cubicBezTo>
                  <a:cubicBezTo>
                    <a:pt x="851" y="4883"/>
                    <a:pt x="1256" y="3909"/>
                    <a:pt x="1291" y="2777"/>
                  </a:cubicBezTo>
                  <a:cubicBezTo>
                    <a:pt x="1297" y="2513"/>
                    <a:pt x="1297" y="2249"/>
                    <a:pt x="1297" y="1985"/>
                  </a:cubicBezTo>
                  <a:lnTo>
                    <a:pt x="1462" y="1985"/>
                  </a:lnTo>
                  <a:cubicBezTo>
                    <a:pt x="1479" y="2202"/>
                    <a:pt x="1503" y="2425"/>
                    <a:pt x="1532" y="2701"/>
                  </a:cubicBezTo>
                  <a:cubicBezTo>
                    <a:pt x="1913" y="1873"/>
                    <a:pt x="2107" y="1052"/>
                    <a:pt x="2154" y="201"/>
                  </a:cubicBezTo>
                  <a:cubicBezTo>
                    <a:pt x="2066" y="166"/>
                    <a:pt x="1978" y="119"/>
                    <a:pt x="1890" y="78"/>
                  </a:cubicBezTo>
                  <a:lnTo>
                    <a:pt x="1754" y="78"/>
                  </a:lnTo>
                  <a:cubicBezTo>
                    <a:pt x="1654" y="587"/>
                    <a:pt x="1561" y="1089"/>
                    <a:pt x="1467" y="1604"/>
                  </a:cubicBezTo>
                  <a:cubicBezTo>
                    <a:pt x="1421" y="1598"/>
                    <a:pt x="1374" y="1580"/>
                    <a:pt x="1321" y="1574"/>
                  </a:cubicBezTo>
                  <a:cubicBezTo>
                    <a:pt x="1391" y="1099"/>
                    <a:pt x="975" y="559"/>
                    <a:pt x="1526" y="137"/>
                  </a:cubicBezTo>
                  <a:cubicBezTo>
                    <a:pt x="1355" y="43"/>
                    <a:pt x="1199" y="0"/>
                    <a:pt x="105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11514;p23"/>
            <p:cNvSpPr/>
            <p:nvPr/>
          </p:nvSpPr>
          <p:spPr>
            <a:xfrm flipH="1">
              <a:off x="885631" y="1406639"/>
              <a:ext cx="380355" cy="125500"/>
            </a:xfrm>
            <a:custGeom>
              <a:avLst/>
              <a:gdLst/>
              <a:ahLst/>
              <a:cxnLst/>
              <a:rect l="l" t="t" r="r" b="b"/>
              <a:pathLst>
                <a:path w="8977" h="2962" extrusionOk="0">
                  <a:moveTo>
                    <a:pt x="4326" y="866"/>
                  </a:moveTo>
                  <a:cubicBezTo>
                    <a:pt x="4317" y="902"/>
                    <a:pt x="4311" y="938"/>
                    <a:pt x="4295" y="974"/>
                  </a:cubicBezTo>
                  <a:cubicBezTo>
                    <a:pt x="4272" y="957"/>
                    <a:pt x="4254" y="939"/>
                    <a:pt x="4231" y="916"/>
                  </a:cubicBezTo>
                  <a:cubicBezTo>
                    <a:pt x="4261" y="900"/>
                    <a:pt x="4292" y="885"/>
                    <a:pt x="4326" y="866"/>
                  </a:cubicBezTo>
                  <a:close/>
                  <a:moveTo>
                    <a:pt x="4501" y="1"/>
                  </a:moveTo>
                  <a:lnTo>
                    <a:pt x="4501" y="1"/>
                  </a:lnTo>
                  <a:cubicBezTo>
                    <a:pt x="4134" y="476"/>
                    <a:pt x="3490" y="760"/>
                    <a:pt x="2867" y="760"/>
                  </a:cubicBezTo>
                  <a:cubicBezTo>
                    <a:pt x="2644" y="760"/>
                    <a:pt x="2423" y="723"/>
                    <a:pt x="2219" y="646"/>
                  </a:cubicBezTo>
                  <a:cubicBezTo>
                    <a:pt x="2183" y="634"/>
                    <a:pt x="2183" y="517"/>
                    <a:pt x="2172" y="441"/>
                  </a:cubicBezTo>
                  <a:lnTo>
                    <a:pt x="2072" y="347"/>
                  </a:lnTo>
                  <a:cubicBezTo>
                    <a:pt x="1427" y="1103"/>
                    <a:pt x="969" y="2030"/>
                    <a:pt x="1" y="2523"/>
                  </a:cubicBezTo>
                  <a:cubicBezTo>
                    <a:pt x="189" y="2599"/>
                    <a:pt x="353" y="2599"/>
                    <a:pt x="506" y="2599"/>
                  </a:cubicBezTo>
                  <a:cubicBezTo>
                    <a:pt x="625" y="2599"/>
                    <a:pt x="752" y="2583"/>
                    <a:pt x="876" y="2583"/>
                  </a:cubicBezTo>
                  <a:cubicBezTo>
                    <a:pt x="947" y="2583"/>
                    <a:pt x="1018" y="2588"/>
                    <a:pt x="1086" y="2605"/>
                  </a:cubicBezTo>
                  <a:cubicBezTo>
                    <a:pt x="2045" y="2824"/>
                    <a:pt x="3007" y="2962"/>
                    <a:pt x="3976" y="2962"/>
                  </a:cubicBezTo>
                  <a:cubicBezTo>
                    <a:pt x="4590" y="2962"/>
                    <a:pt x="5207" y="2906"/>
                    <a:pt x="5826" y="2781"/>
                  </a:cubicBezTo>
                  <a:cubicBezTo>
                    <a:pt x="6988" y="2547"/>
                    <a:pt x="8132" y="2318"/>
                    <a:pt x="8977" y="1397"/>
                  </a:cubicBezTo>
                  <a:cubicBezTo>
                    <a:pt x="8936" y="1344"/>
                    <a:pt x="8895" y="1297"/>
                    <a:pt x="8865" y="1262"/>
                  </a:cubicBezTo>
                  <a:cubicBezTo>
                    <a:pt x="8619" y="1408"/>
                    <a:pt x="8372" y="1555"/>
                    <a:pt x="8138" y="1714"/>
                  </a:cubicBezTo>
                  <a:cubicBezTo>
                    <a:pt x="7789" y="1949"/>
                    <a:pt x="7445" y="2180"/>
                    <a:pt x="7020" y="2180"/>
                  </a:cubicBezTo>
                  <a:cubicBezTo>
                    <a:pt x="6958" y="2180"/>
                    <a:pt x="6895" y="2176"/>
                    <a:pt x="6830" y="2165"/>
                  </a:cubicBezTo>
                  <a:lnTo>
                    <a:pt x="6830" y="2165"/>
                  </a:lnTo>
                  <a:cubicBezTo>
                    <a:pt x="6847" y="2183"/>
                    <a:pt x="6853" y="2206"/>
                    <a:pt x="6859" y="2230"/>
                  </a:cubicBezTo>
                  <a:cubicBezTo>
                    <a:pt x="6812" y="2206"/>
                    <a:pt x="6753" y="2183"/>
                    <a:pt x="6700" y="2165"/>
                  </a:cubicBezTo>
                  <a:cubicBezTo>
                    <a:pt x="6185" y="2356"/>
                    <a:pt x="5688" y="2596"/>
                    <a:pt x="5125" y="2596"/>
                  </a:cubicBezTo>
                  <a:cubicBezTo>
                    <a:pt x="5048" y="2596"/>
                    <a:pt x="4968" y="2592"/>
                    <a:pt x="4888" y="2582"/>
                  </a:cubicBezTo>
                  <a:cubicBezTo>
                    <a:pt x="5005" y="2394"/>
                    <a:pt x="5122" y="2206"/>
                    <a:pt x="5240" y="2019"/>
                  </a:cubicBezTo>
                  <a:lnTo>
                    <a:pt x="5240" y="2019"/>
                  </a:lnTo>
                  <a:cubicBezTo>
                    <a:pt x="4911" y="2206"/>
                    <a:pt x="4571" y="2382"/>
                    <a:pt x="4260" y="2588"/>
                  </a:cubicBezTo>
                  <a:cubicBezTo>
                    <a:pt x="4083" y="2699"/>
                    <a:pt x="3905" y="2741"/>
                    <a:pt x="3725" y="2741"/>
                  </a:cubicBezTo>
                  <a:cubicBezTo>
                    <a:pt x="3583" y="2741"/>
                    <a:pt x="3441" y="2715"/>
                    <a:pt x="3298" y="2676"/>
                  </a:cubicBezTo>
                  <a:cubicBezTo>
                    <a:pt x="3245" y="2664"/>
                    <a:pt x="3222" y="2541"/>
                    <a:pt x="3186" y="2459"/>
                  </a:cubicBezTo>
                  <a:cubicBezTo>
                    <a:pt x="2885" y="2546"/>
                    <a:pt x="2586" y="2588"/>
                    <a:pt x="2286" y="2588"/>
                  </a:cubicBezTo>
                  <a:cubicBezTo>
                    <a:pt x="1820" y="2588"/>
                    <a:pt x="1349" y="2487"/>
                    <a:pt x="857" y="2294"/>
                  </a:cubicBezTo>
                  <a:cubicBezTo>
                    <a:pt x="1186" y="1878"/>
                    <a:pt x="1450" y="1467"/>
                    <a:pt x="1796" y="1150"/>
                  </a:cubicBezTo>
                  <a:cubicBezTo>
                    <a:pt x="1955" y="998"/>
                    <a:pt x="2277" y="992"/>
                    <a:pt x="2535" y="963"/>
                  </a:cubicBezTo>
                  <a:cubicBezTo>
                    <a:pt x="2876" y="922"/>
                    <a:pt x="3210" y="922"/>
                    <a:pt x="3544" y="910"/>
                  </a:cubicBezTo>
                  <a:lnTo>
                    <a:pt x="3726" y="886"/>
                  </a:lnTo>
                  <a:lnTo>
                    <a:pt x="3726" y="886"/>
                  </a:lnTo>
                  <a:cubicBezTo>
                    <a:pt x="3691" y="939"/>
                    <a:pt x="3673" y="980"/>
                    <a:pt x="3650" y="1033"/>
                  </a:cubicBezTo>
                  <a:cubicBezTo>
                    <a:pt x="3621" y="1115"/>
                    <a:pt x="3597" y="1186"/>
                    <a:pt x="3580" y="1262"/>
                  </a:cubicBezTo>
                  <a:cubicBezTo>
                    <a:pt x="3615" y="1297"/>
                    <a:pt x="3644" y="1332"/>
                    <a:pt x="3679" y="1373"/>
                  </a:cubicBezTo>
                  <a:cubicBezTo>
                    <a:pt x="3773" y="1315"/>
                    <a:pt x="3879" y="1256"/>
                    <a:pt x="3973" y="1197"/>
                  </a:cubicBezTo>
                  <a:cubicBezTo>
                    <a:pt x="4031" y="1168"/>
                    <a:pt x="4084" y="1144"/>
                    <a:pt x="4143" y="1115"/>
                  </a:cubicBezTo>
                  <a:lnTo>
                    <a:pt x="4143" y="1115"/>
                  </a:lnTo>
                  <a:cubicBezTo>
                    <a:pt x="4125" y="1186"/>
                    <a:pt x="4108" y="1262"/>
                    <a:pt x="4090" y="1332"/>
                  </a:cubicBezTo>
                  <a:cubicBezTo>
                    <a:pt x="4066" y="1473"/>
                    <a:pt x="4055" y="1608"/>
                    <a:pt x="4037" y="1743"/>
                  </a:cubicBezTo>
                  <a:cubicBezTo>
                    <a:pt x="4430" y="1508"/>
                    <a:pt x="4647" y="1174"/>
                    <a:pt x="4647" y="710"/>
                  </a:cubicBezTo>
                  <a:lnTo>
                    <a:pt x="4647" y="710"/>
                  </a:lnTo>
                  <a:cubicBezTo>
                    <a:pt x="4541" y="755"/>
                    <a:pt x="4445" y="800"/>
                    <a:pt x="4344" y="845"/>
                  </a:cubicBezTo>
                  <a:lnTo>
                    <a:pt x="4344" y="845"/>
                  </a:lnTo>
                  <a:cubicBezTo>
                    <a:pt x="4391" y="562"/>
                    <a:pt x="4449" y="284"/>
                    <a:pt x="45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5" name="Google Shape;11515;p23"/>
            <p:cNvSpPr/>
            <p:nvPr/>
          </p:nvSpPr>
          <p:spPr>
            <a:xfrm flipH="1">
              <a:off x="621922" y="864983"/>
              <a:ext cx="311462" cy="90333"/>
            </a:xfrm>
            <a:custGeom>
              <a:avLst/>
              <a:gdLst/>
              <a:ahLst/>
              <a:cxnLst/>
              <a:rect l="l" t="t" r="r" b="b"/>
              <a:pathLst>
                <a:path w="7351" h="2132" extrusionOk="0">
                  <a:moveTo>
                    <a:pt x="765" y="0"/>
                  </a:moveTo>
                  <a:cubicBezTo>
                    <a:pt x="514" y="0"/>
                    <a:pt x="264" y="100"/>
                    <a:pt x="13" y="135"/>
                  </a:cubicBezTo>
                  <a:lnTo>
                    <a:pt x="13" y="135"/>
                  </a:lnTo>
                  <a:cubicBezTo>
                    <a:pt x="13" y="129"/>
                    <a:pt x="12" y="124"/>
                    <a:pt x="12" y="119"/>
                  </a:cubicBezTo>
                  <a:lnTo>
                    <a:pt x="0" y="136"/>
                  </a:lnTo>
                  <a:cubicBezTo>
                    <a:pt x="5" y="136"/>
                    <a:pt x="9" y="135"/>
                    <a:pt x="13" y="135"/>
                  </a:cubicBezTo>
                  <a:lnTo>
                    <a:pt x="13" y="135"/>
                  </a:lnTo>
                  <a:cubicBezTo>
                    <a:pt x="24" y="306"/>
                    <a:pt x="30" y="488"/>
                    <a:pt x="47" y="670"/>
                  </a:cubicBezTo>
                  <a:cubicBezTo>
                    <a:pt x="1344" y="729"/>
                    <a:pt x="2605" y="788"/>
                    <a:pt x="3860" y="1580"/>
                  </a:cubicBezTo>
                  <a:cubicBezTo>
                    <a:pt x="3462" y="1726"/>
                    <a:pt x="3198" y="1832"/>
                    <a:pt x="2945" y="1926"/>
                  </a:cubicBezTo>
                  <a:lnTo>
                    <a:pt x="2945" y="2037"/>
                  </a:lnTo>
                  <a:cubicBezTo>
                    <a:pt x="3112" y="2049"/>
                    <a:pt x="3277" y="2060"/>
                    <a:pt x="3441" y="2060"/>
                  </a:cubicBezTo>
                  <a:cubicBezTo>
                    <a:pt x="3773" y="2060"/>
                    <a:pt x="4099" y="2015"/>
                    <a:pt x="4418" y="1838"/>
                  </a:cubicBezTo>
                  <a:cubicBezTo>
                    <a:pt x="4529" y="1772"/>
                    <a:pt x="4674" y="1751"/>
                    <a:pt x="4822" y="1751"/>
                  </a:cubicBezTo>
                  <a:cubicBezTo>
                    <a:pt x="4924" y="1751"/>
                    <a:pt x="5028" y="1761"/>
                    <a:pt x="5122" y="1773"/>
                  </a:cubicBezTo>
                  <a:cubicBezTo>
                    <a:pt x="5814" y="1873"/>
                    <a:pt x="6506" y="2008"/>
                    <a:pt x="7198" y="2131"/>
                  </a:cubicBezTo>
                  <a:cubicBezTo>
                    <a:pt x="7245" y="1908"/>
                    <a:pt x="7298" y="1685"/>
                    <a:pt x="7351" y="1456"/>
                  </a:cubicBezTo>
                  <a:cubicBezTo>
                    <a:pt x="7152" y="1456"/>
                    <a:pt x="6952" y="1456"/>
                    <a:pt x="6917" y="1192"/>
                  </a:cubicBezTo>
                  <a:cubicBezTo>
                    <a:pt x="5298" y="1116"/>
                    <a:pt x="3696" y="881"/>
                    <a:pt x="2112" y="547"/>
                  </a:cubicBezTo>
                  <a:cubicBezTo>
                    <a:pt x="1898" y="501"/>
                    <a:pt x="1701" y="374"/>
                    <a:pt x="1493" y="281"/>
                  </a:cubicBezTo>
                  <a:lnTo>
                    <a:pt x="1493" y="281"/>
                  </a:lnTo>
                  <a:lnTo>
                    <a:pt x="1256" y="131"/>
                  </a:lnTo>
                  <a:cubicBezTo>
                    <a:pt x="1250" y="131"/>
                    <a:pt x="1215" y="142"/>
                    <a:pt x="1215" y="142"/>
                  </a:cubicBezTo>
                  <a:cubicBezTo>
                    <a:pt x="1065" y="36"/>
                    <a:pt x="915" y="0"/>
                    <a:pt x="7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6" name="Google Shape;11516;p23"/>
            <p:cNvSpPr/>
            <p:nvPr/>
          </p:nvSpPr>
          <p:spPr>
            <a:xfrm flipH="1">
              <a:off x="3163179" y="4301132"/>
              <a:ext cx="93765" cy="160116"/>
            </a:xfrm>
            <a:custGeom>
              <a:avLst/>
              <a:gdLst/>
              <a:ahLst/>
              <a:cxnLst/>
              <a:rect l="l" t="t" r="r" b="b"/>
              <a:pathLst>
                <a:path w="2213" h="3779" extrusionOk="0">
                  <a:moveTo>
                    <a:pt x="2200" y="0"/>
                  </a:moveTo>
                  <a:cubicBezTo>
                    <a:pt x="2196" y="6"/>
                    <a:pt x="2192" y="11"/>
                    <a:pt x="2188" y="16"/>
                  </a:cubicBezTo>
                  <a:lnTo>
                    <a:pt x="2188" y="16"/>
                  </a:lnTo>
                  <a:cubicBezTo>
                    <a:pt x="2196" y="13"/>
                    <a:pt x="2204" y="10"/>
                    <a:pt x="2212" y="6"/>
                  </a:cubicBezTo>
                  <a:lnTo>
                    <a:pt x="2200" y="0"/>
                  </a:lnTo>
                  <a:close/>
                  <a:moveTo>
                    <a:pt x="2188" y="16"/>
                  </a:moveTo>
                  <a:cubicBezTo>
                    <a:pt x="1930" y="122"/>
                    <a:pt x="1642" y="188"/>
                    <a:pt x="1420" y="352"/>
                  </a:cubicBezTo>
                  <a:cubicBezTo>
                    <a:pt x="1127" y="581"/>
                    <a:pt x="892" y="886"/>
                    <a:pt x="628" y="1162"/>
                  </a:cubicBezTo>
                  <a:lnTo>
                    <a:pt x="300" y="1403"/>
                  </a:lnTo>
                  <a:cubicBezTo>
                    <a:pt x="282" y="1825"/>
                    <a:pt x="282" y="2253"/>
                    <a:pt x="235" y="2670"/>
                  </a:cubicBezTo>
                  <a:cubicBezTo>
                    <a:pt x="194" y="2910"/>
                    <a:pt x="77" y="3139"/>
                    <a:pt x="1" y="3374"/>
                  </a:cubicBezTo>
                  <a:lnTo>
                    <a:pt x="12" y="3362"/>
                  </a:lnTo>
                  <a:lnTo>
                    <a:pt x="12" y="3778"/>
                  </a:lnTo>
                  <a:cubicBezTo>
                    <a:pt x="388" y="3732"/>
                    <a:pt x="628" y="3597"/>
                    <a:pt x="781" y="3280"/>
                  </a:cubicBezTo>
                  <a:cubicBezTo>
                    <a:pt x="854" y="3140"/>
                    <a:pt x="1028" y="3053"/>
                    <a:pt x="1162" y="2948"/>
                  </a:cubicBezTo>
                  <a:lnTo>
                    <a:pt x="1162" y="2948"/>
                  </a:lnTo>
                  <a:cubicBezTo>
                    <a:pt x="1162" y="2949"/>
                    <a:pt x="1162" y="2950"/>
                    <a:pt x="1162" y="2951"/>
                  </a:cubicBezTo>
                  <a:lnTo>
                    <a:pt x="1180" y="2934"/>
                  </a:lnTo>
                  <a:lnTo>
                    <a:pt x="1180" y="2934"/>
                  </a:lnTo>
                  <a:cubicBezTo>
                    <a:pt x="1174" y="2939"/>
                    <a:pt x="1168" y="2943"/>
                    <a:pt x="1162" y="2948"/>
                  </a:cubicBezTo>
                  <a:lnTo>
                    <a:pt x="1162" y="2948"/>
                  </a:lnTo>
                  <a:cubicBezTo>
                    <a:pt x="1149" y="2879"/>
                    <a:pt x="1104" y="2810"/>
                    <a:pt x="1127" y="2752"/>
                  </a:cubicBezTo>
                  <a:cubicBezTo>
                    <a:pt x="1424" y="1819"/>
                    <a:pt x="1559" y="823"/>
                    <a:pt x="2188" y="1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7" name="Google Shape;11517;p23"/>
            <p:cNvSpPr/>
            <p:nvPr/>
          </p:nvSpPr>
          <p:spPr>
            <a:xfrm flipH="1">
              <a:off x="541632" y="735543"/>
              <a:ext cx="176768" cy="191682"/>
            </a:xfrm>
            <a:custGeom>
              <a:avLst/>
              <a:gdLst/>
              <a:ahLst/>
              <a:cxnLst/>
              <a:rect l="l" t="t" r="r" b="b"/>
              <a:pathLst>
                <a:path w="4172" h="4524" extrusionOk="0">
                  <a:moveTo>
                    <a:pt x="224" y="1583"/>
                  </a:moveTo>
                  <a:lnTo>
                    <a:pt x="224" y="1583"/>
                  </a:lnTo>
                  <a:cubicBezTo>
                    <a:pt x="222" y="1583"/>
                    <a:pt x="220" y="1584"/>
                    <a:pt x="218" y="1584"/>
                  </a:cubicBezTo>
                  <a:lnTo>
                    <a:pt x="224" y="1596"/>
                  </a:lnTo>
                  <a:cubicBezTo>
                    <a:pt x="224" y="1592"/>
                    <a:pt x="224" y="1587"/>
                    <a:pt x="224" y="1583"/>
                  </a:cubicBezTo>
                  <a:close/>
                  <a:moveTo>
                    <a:pt x="124" y="0"/>
                  </a:moveTo>
                  <a:lnTo>
                    <a:pt x="124" y="0"/>
                  </a:lnTo>
                  <a:cubicBezTo>
                    <a:pt x="24" y="481"/>
                    <a:pt x="1" y="892"/>
                    <a:pt x="224" y="1302"/>
                  </a:cubicBezTo>
                  <a:cubicBezTo>
                    <a:pt x="263" y="1375"/>
                    <a:pt x="227" y="1491"/>
                    <a:pt x="224" y="1583"/>
                  </a:cubicBezTo>
                  <a:lnTo>
                    <a:pt x="224" y="1583"/>
                  </a:lnTo>
                  <a:cubicBezTo>
                    <a:pt x="248" y="1580"/>
                    <a:pt x="271" y="1579"/>
                    <a:pt x="294" y="1579"/>
                  </a:cubicBezTo>
                  <a:cubicBezTo>
                    <a:pt x="711" y="1579"/>
                    <a:pt x="776" y="2084"/>
                    <a:pt x="1104" y="2212"/>
                  </a:cubicBezTo>
                  <a:cubicBezTo>
                    <a:pt x="1104" y="2869"/>
                    <a:pt x="1690" y="3015"/>
                    <a:pt x="2072" y="3344"/>
                  </a:cubicBezTo>
                  <a:cubicBezTo>
                    <a:pt x="2347" y="3584"/>
                    <a:pt x="2705" y="3760"/>
                    <a:pt x="2805" y="4165"/>
                  </a:cubicBezTo>
                  <a:cubicBezTo>
                    <a:pt x="2453" y="4195"/>
                    <a:pt x="2142" y="4224"/>
                    <a:pt x="1837" y="4253"/>
                  </a:cubicBezTo>
                  <a:cubicBezTo>
                    <a:pt x="1872" y="4517"/>
                    <a:pt x="2072" y="4517"/>
                    <a:pt x="2271" y="4517"/>
                  </a:cubicBezTo>
                  <a:cubicBezTo>
                    <a:pt x="2292" y="4514"/>
                    <a:pt x="2315" y="4513"/>
                    <a:pt x="2336" y="4513"/>
                  </a:cubicBezTo>
                  <a:cubicBezTo>
                    <a:pt x="2356" y="4513"/>
                    <a:pt x="2374" y="4514"/>
                    <a:pt x="2383" y="4517"/>
                  </a:cubicBezTo>
                  <a:cubicBezTo>
                    <a:pt x="2641" y="4494"/>
                    <a:pt x="2893" y="4459"/>
                    <a:pt x="3139" y="4459"/>
                  </a:cubicBezTo>
                  <a:cubicBezTo>
                    <a:pt x="3480" y="4464"/>
                    <a:pt x="3821" y="4493"/>
                    <a:pt x="4156" y="4516"/>
                  </a:cubicBezTo>
                  <a:lnTo>
                    <a:pt x="4156" y="4516"/>
                  </a:lnTo>
                  <a:cubicBezTo>
                    <a:pt x="4106" y="4423"/>
                    <a:pt x="4082" y="4299"/>
                    <a:pt x="4008" y="4242"/>
                  </a:cubicBezTo>
                  <a:cubicBezTo>
                    <a:pt x="3362" y="3778"/>
                    <a:pt x="2699" y="3338"/>
                    <a:pt x="2060" y="2875"/>
                  </a:cubicBezTo>
                  <a:cubicBezTo>
                    <a:pt x="1948" y="2787"/>
                    <a:pt x="1896" y="2599"/>
                    <a:pt x="1814" y="2458"/>
                  </a:cubicBezTo>
                  <a:lnTo>
                    <a:pt x="1814" y="2458"/>
                  </a:lnTo>
                  <a:lnTo>
                    <a:pt x="1825" y="2464"/>
                  </a:lnTo>
                  <a:cubicBezTo>
                    <a:pt x="1778" y="2382"/>
                    <a:pt x="1720" y="2311"/>
                    <a:pt x="1667" y="2229"/>
                  </a:cubicBezTo>
                  <a:cubicBezTo>
                    <a:pt x="1679" y="2206"/>
                    <a:pt x="1679" y="2188"/>
                    <a:pt x="1667" y="2165"/>
                  </a:cubicBezTo>
                  <a:cubicBezTo>
                    <a:pt x="1086" y="1989"/>
                    <a:pt x="969" y="1461"/>
                    <a:pt x="787" y="986"/>
                  </a:cubicBezTo>
                  <a:lnTo>
                    <a:pt x="787" y="986"/>
                  </a:lnTo>
                  <a:lnTo>
                    <a:pt x="793" y="1003"/>
                  </a:lnTo>
                  <a:cubicBezTo>
                    <a:pt x="587" y="686"/>
                    <a:pt x="376" y="376"/>
                    <a:pt x="124" y="0"/>
                  </a:cubicBezTo>
                  <a:close/>
                  <a:moveTo>
                    <a:pt x="4156" y="4516"/>
                  </a:moveTo>
                  <a:cubicBezTo>
                    <a:pt x="4158" y="4518"/>
                    <a:pt x="4159" y="4521"/>
                    <a:pt x="4160" y="4523"/>
                  </a:cubicBezTo>
                  <a:lnTo>
                    <a:pt x="4172" y="4517"/>
                  </a:lnTo>
                  <a:cubicBezTo>
                    <a:pt x="4167" y="4517"/>
                    <a:pt x="4162" y="4517"/>
                    <a:pt x="4156" y="451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8" name="Google Shape;11518;p23"/>
            <p:cNvSpPr/>
            <p:nvPr/>
          </p:nvSpPr>
          <p:spPr>
            <a:xfrm flipH="1">
              <a:off x="257246" y="2181159"/>
              <a:ext cx="79613" cy="162828"/>
            </a:xfrm>
            <a:custGeom>
              <a:avLst/>
              <a:gdLst/>
              <a:ahLst/>
              <a:cxnLst/>
              <a:rect l="l" t="t" r="r" b="b"/>
              <a:pathLst>
                <a:path w="1879" h="3843" extrusionOk="0">
                  <a:moveTo>
                    <a:pt x="1485" y="3397"/>
                  </a:moveTo>
                  <a:cubicBezTo>
                    <a:pt x="1483" y="3399"/>
                    <a:pt x="1481" y="3401"/>
                    <a:pt x="1479" y="3403"/>
                  </a:cubicBezTo>
                  <a:lnTo>
                    <a:pt x="1485" y="3397"/>
                  </a:lnTo>
                  <a:cubicBezTo>
                    <a:pt x="1485" y="3397"/>
                    <a:pt x="1485" y="3397"/>
                    <a:pt x="1485" y="3397"/>
                  </a:cubicBezTo>
                  <a:close/>
                  <a:moveTo>
                    <a:pt x="5" y="3829"/>
                  </a:moveTo>
                  <a:cubicBezTo>
                    <a:pt x="3" y="3829"/>
                    <a:pt x="1" y="3831"/>
                    <a:pt x="1" y="3837"/>
                  </a:cubicBezTo>
                  <a:lnTo>
                    <a:pt x="18" y="3837"/>
                  </a:lnTo>
                  <a:cubicBezTo>
                    <a:pt x="18" y="3837"/>
                    <a:pt x="11" y="3829"/>
                    <a:pt x="5" y="3829"/>
                  </a:cubicBezTo>
                  <a:close/>
                  <a:moveTo>
                    <a:pt x="1409" y="0"/>
                  </a:moveTo>
                  <a:cubicBezTo>
                    <a:pt x="1303" y="382"/>
                    <a:pt x="1186" y="828"/>
                    <a:pt x="1045" y="1262"/>
                  </a:cubicBezTo>
                  <a:cubicBezTo>
                    <a:pt x="939" y="1578"/>
                    <a:pt x="816" y="1884"/>
                    <a:pt x="1321" y="2136"/>
                  </a:cubicBezTo>
                  <a:cubicBezTo>
                    <a:pt x="552" y="2541"/>
                    <a:pt x="253" y="3168"/>
                    <a:pt x="18" y="3837"/>
                  </a:cubicBezTo>
                  <a:lnTo>
                    <a:pt x="458" y="3837"/>
                  </a:lnTo>
                  <a:lnTo>
                    <a:pt x="453" y="3843"/>
                  </a:lnTo>
                  <a:cubicBezTo>
                    <a:pt x="697" y="3599"/>
                    <a:pt x="959" y="3381"/>
                    <a:pt x="1315" y="3381"/>
                  </a:cubicBezTo>
                  <a:cubicBezTo>
                    <a:pt x="1369" y="3381"/>
                    <a:pt x="1426" y="3386"/>
                    <a:pt x="1485" y="3397"/>
                  </a:cubicBezTo>
                  <a:lnTo>
                    <a:pt x="1485" y="3397"/>
                  </a:lnTo>
                  <a:cubicBezTo>
                    <a:pt x="1531" y="3347"/>
                    <a:pt x="1587" y="3307"/>
                    <a:pt x="1638" y="3256"/>
                  </a:cubicBezTo>
                  <a:cubicBezTo>
                    <a:pt x="1690" y="3110"/>
                    <a:pt x="1731" y="2963"/>
                    <a:pt x="1784" y="2816"/>
                  </a:cubicBezTo>
                  <a:cubicBezTo>
                    <a:pt x="1555" y="2306"/>
                    <a:pt x="1514" y="1796"/>
                    <a:pt x="1878" y="1315"/>
                  </a:cubicBezTo>
                  <a:lnTo>
                    <a:pt x="1861" y="1285"/>
                  </a:lnTo>
                  <a:lnTo>
                    <a:pt x="1819" y="1297"/>
                  </a:lnTo>
                  <a:cubicBezTo>
                    <a:pt x="1685" y="845"/>
                    <a:pt x="1538" y="399"/>
                    <a:pt x="140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9" name="Google Shape;11519;p23"/>
            <p:cNvSpPr/>
            <p:nvPr/>
          </p:nvSpPr>
          <p:spPr>
            <a:xfrm flipH="1">
              <a:off x="3716486" y="3924973"/>
              <a:ext cx="63174" cy="176852"/>
            </a:xfrm>
            <a:custGeom>
              <a:avLst/>
              <a:gdLst/>
              <a:ahLst/>
              <a:cxnLst/>
              <a:rect l="l" t="t" r="r" b="b"/>
              <a:pathLst>
                <a:path w="1491" h="4174" extrusionOk="0">
                  <a:moveTo>
                    <a:pt x="831" y="1"/>
                  </a:moveTo>
                  <a:cubicBezTo>
                    <a:pt x="625" y="1"/>
                    <a:pt x="593" y="160"/>
                    <a:pt x="640" y="343"/>
                  </a:cubicBezTo>
                  <a:cubicBezTo>
                    <a:pt x="751" y="806"/>
                    <a:pt x="640" y="1217"/>
                    <a:pt x="405" y="1610"/>
                  </a:cubicBezTo>
                  <a:cubicBezTo>
                    <a:pt x="311" y="2091"/>
                    <a:pt x="212" y="2560"/>
                    <a:pt x="106" y="3030"/>
                  </a:cubicBezTo>
                  <a:cubicBezTo>
                    <a:pt x="0" y="3458"/>
                    <a:pt x="170" y="3798"/>
                    <a:pt x="411" y="4174"/>
                  </a:cubicBezTo>
                  <a:cubicBezTo>
                    <a:pt x="534" y="3734"/>
                    <a:pt x="575" y="3294"/>
                    <a:pt x="781" y="2959"/>
                  </a:cubicBezTo>
                  <a:cubicBezTo>
                    <a:pt x="1238" y="2208"/>
                    <a:pt x="1490" y="1452"/>
                    <a:pt x="1191" y="577"/>
                  </a:cubicBezTo>
                  <a:cubicBezTo>
                    <a:pt x="1180" y="554"/>
                    <a:pt x="1191" y="525"/>
                    <a:pt x="1197" y="507"/>
                  </a:cubicBezTo>
                  <a:cubicBezTo>
                    <a:pt x="1197" y="507"/>
                    <a:pt x="1203" y="519"/>
                    <a:pt x="1209" y="519"/>
                  </a:cubicBezTo>
                  <a:cubicBezTo>
                    <a:pt x="1109" y="401"/>
                    <a:pt x="998" y="284"/>
                    <a:pt x="898" y="167"/>
                  </a:cubicBezTo>
                  <a:cubicBezTo>
                    <a:pt x="904" y="108"/>
                    <a:pt x="910" y="55"/>
                    <a:pt x="916" y="8"/>
                  </a:cubicBezTo>
                  <a:cubicBezTo>
                    <a:pt x="884" y="3"/>
                    <a:pt x="856" y="1"/>
                    <a:pt x="83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0" name="Google Shape;11520;p23"/>
            <p:cNvSpPr/>
            <p:nvPr/>
          </p:nvSpPr>
          <p:spPr>
            <a:xfrm flipH="1">
              <a:off x="47473" y="1264276"/>
              <a:ext cx="183250" cy="114823"/>
            </a:xfrm>
            <a:custGeom>
              <a:avLst/>
              <a:gdLst/>
              <a:ahLst/>
              <a:cxnLst/>
              <a:rect l="l" t="t" r="r" b="b"/>
              <a:pathLst>
                <a:path w="4325" h="2710" extrusionOk="0">
                  <a:moveTo>
                    <a:pt x="2191" y="1702"/>
                  </a:moveTo>
                  <a:lnTo>
                    <a:pt x="2191" y="1702"/>
                  </a:lnTo>
                  <a:cubicBezTo>
                    <a:pt x="2190" y="1706"/>
                    <a:pt x="2190" y="1709"/>
                    <a:pt x="2189" y="1712"/>
                  </a:cubicBezTo>
                  <a:lnTo>
                    <a:pt x="2201" y="1706"/>
                  </a:lnTo>
                  <a:cubicBezTo>
                    <a:pt x="2197" y="1705"/>
                    <a:pt x="2194" y="1704"/>
                    <a:pt x="2191" y="1702"/>
                  </a:cubicBezTo>
                  <a:close/>
                  <a:moveTo>
                    <a:pt x="3911" y="1"/>
                  </a:moveTo>
                  <a:cubicBezTo>
                    <a:pt x="3720" y="1"/>
                    <a:pt x="3533" y="92"/>
                    <a:pt x="3333" y="216"/>
                  </a:cubicBezTo>
                  <a:cubicBezTo>
                    <a:pt x="2465" y="768"/>
                    <a:pt x="1585" y="1301"/>
                    <a:pt x="693" y="1835"/>
                  </a:cubicBezTo>
                  <a:cubicBezTo>
                    <a:pt x="353" y="2046"/>
                    <a:pt x="65" y="2281"/>
                    <a:pt x="1" y="2709"/>
                  </a:cubicBezTo>
                  <a:cubicBezTo>
                    <a:pt x="652" y="2539"/>
                    <a:pt x="1338" y="2451"/>
                    <a:pt x="1825" y="1888"/>
                  </a:cubicBezTo>
                  <a:cubicBezTo>
                    <a:pt x="1842" y="1866"/>
                    <a:pt x="1877" y="1861"/>
                    <a:pt x="1919" y="1861"/>
                  </a:cubicBezTo>
                  <a:cubicBezTo>
                    <a:pt x="1958" y="1861"/>
                    <a:pt x="2002" y="1865"/>
                    <a:pt x="2040" y="1865"/>
                  </a:cubicBezTo>
                  <a:cubicBezTo>
                    <a:pt x="2049" y="1865"/>
                    <a:pt x="2058" y="1865"/>
                    <a:pt x="2066" y="1865"/>
                  </a:cubicBezTo>
                  <a:lnTo>
                    <a:pt x="2042" y="1865"/>
                  </a:lnTo>
                  <a:cubicBezTo>
                    <a:pt x="2003" y="1752"/>
                    <a:pt x="2006" y="1677"/>
                    <a:pt x="2086" y="1677"/>
                  </a:cubicBezTo>
                  <a:cubicBezTo>
                    <a:pt x="2112" y="1677"/>
                    <a:pt x="2147" y="1685"/>
                    <a:pt x="2191" y="1702"/>
                  </a:cubicBezTo>
                  <a:lnTo>
                    <a:pt x="2191" y="1702"/>
                  </a:lnTo>
                  <a:cubicBezTo>
                    <a:pt x="2277" y="1270"/>
                    <a:pt x="2684" y="1165"/>
                    <a:pt x="2993" y="973"/>
                  </a:cubicBezTo>
                  <a:cubicBezTo>
                    <a:pt x="3421" y="685"/>
                    <a:pt x="3879" y="427"/>
                    <a:pt x="4324" y="157"/>
                  </a:cubicBezTo>
                  <a:cubicBezTo>
                    <a:pt x="4181" y="46"/>
                    <a:pt x="4045" y="1"/>
                    <a:pt x="391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1" name="Google Shape;11521;p23"/>
            <p:cNvSpPr/>
            <p:nvPr/>
          </p:nvSpPr>
          <p:spPr>
            <a:xfrm flipH="1">
              <a:off x="267711" y="1028827"/>
              <a:ext cx="106433" cy="126305"/>
            </a:xfrm>
            <a:custGeom>
              <a:avLst/>
              <a:gdLst/>
              <a:ahLst/>
              <a:cxnLst/>
              <a:rect l="l" t="t" r="r" b="b"/>
              <a:pathLst>
                <a:path w="2512" h="2981" extrusionOk="0">
                  <a:moveTo>
                    <a:pt x="2477" y="0"/>
                  </a:moveTo>
                  <a:cubicBezTo>
                    <a:pt x="2037" y="53"/>
                    <a:pt x="1585" y="94"/>
                    <a:pt x="1221" y="135"/>
                  </a:cubicBezTo>
                  <a:cubicBezTo>
                    <a:pt x="1157" y="487"/>
                    <a:pt x="1104" y="798"/>
                    <a:pt x="1045" y="1115"/>
                  </a:cubicBezTo>
                  <a:lnTo>
                    <a:pt x="1045" y="1098"/>
                  </a:lnTo>
                  <a:cubicBezTo>
                    <a:pt x="986" y="1150"/>
                    <a:pt x="928" y="1209"/>
                    <a:pt x="869" y="1262"/>
                  </a:cubicBezTo>
                  <a:cubicBezTo>
                    <a:pt x="787" y="1279"/>
                    <a:pt x="699" y="1285"/>
                    <a:pt x="611" y="1297"/>
                  </a:cubicBezTo>
                  <a:cubicBezTo>
                    <a:pt x="640" y="1367"/>
                    <a:pt x="676" y="1426"/>
                    <a:pt x="717" y="1491"/>
                  </a:cubicBezTo>
                  <a:cubicBezTo>
                    <a:pt x="691" y="1494"/>
                    <a:pt x="664" y="1496"/>
                    <a:pt x="637" y="1496"/>
                  </a:cubicBezTo>
                  <a:cubicBezTo>
                    <a:pt x="489" y="1496"/>
                    <a:pt x="340" y="1444"/>
                    <a:pt x="335" y="1379"/>
                  </a:cubicBezTo>
                  <a:cubicBezTo>
                    <a:pt x="318" y="1144"/>
                    <a:pt x="189" y="1109"/>
                    <a:pt x="1" y="1103"/>
                  </a:cubicBezTo>
                  <a:lnTo>
                    <a:pt x="1" y="1103"/>
                  </a:lnTo>
                  <a:cubicBezTo>
                    <a:pt x="24" y="1664"/>
                    <a:pt x="246" y="2042"/>
                    <a:pt x="875" y="2042"/>
                  </a:cubicBezTo>
                  <a:cubicBezTo>
                    <a:pt x="885" y="2042"/>
                    <a:pt x="895" y="2042"/>
                    <a:pt x="904" y="2042"/>
                  </a:cubicBezTo>
                  <a:lnTo>
                    <a:pt x="904" y="2042"/>
                  </a:lnTo>
                  <a:cubicBezTo>
                    <a:pt x="852" y="2312"/>
                    <a:pt x="799" y="2547"/>
                    <a:pt x="758" y="2775"/>
                  </a:cubicBezTo>
                  <a:cubicBezTo>
                    <a:pt x="828" y="2840"/>
                    <a:pt x="898" y="2910"/>
                    <a:pt x="969" y="2981"/>
                  </a:cubicBezTo>
                  <a:cubicBezTo>
                    <a:pt x="1045" y="2881"/>
                    <a:pt x="1121" y="2787"/>
                    <a:pt x="1198" y="2693"/>
                  </a:cubicBezTo>
                  <a:cubicBezTo>
                    <a:pt x="1246" y="2634"/>
                    <a:pt x="1295" y="2565"/>
                    <a:pt x="1338" y="2500"/>
                  </a:cubicBezTo>
                  <a:lnTo>
                    <a:pt x="1338" y="2500"/>
                  </a:lnTo>
                  <a:cubicBezTo>
                    <a:pt x="1338" y="2500"/>
                    <a:pt x="1338" y="2500"/>
                    <a:pt x="1338" y="2500"/>
                  </a:cubicBezTo>
                  <a:lnTo>
                    <a:pt x="1350" y="2482"/>
                  </a:lnTo>
                  <a:lnTo>
                    <a:pt x="1350" y="2482"/>
                  </a:lnTo>
                  <a:cubicBezTo>
                    <a:pt x="1346" y="2488"/>
                    <a:pt x="1342" y="2494"/>
                    <a:pt x="1338" y="2500"/>
                  </a:cubicBezTo>
                  <a:lnTo>
                    <a:pt x="1338" y="2500"/>
                  </a:lnTo>
                  <a:cubicBezTo>
                    <a:pt x="1344" y="2365"/>
                    <a:pt x="1350" y="2218"/>
                    <a:pt x="1362" y="2048"/>
                  </a:cubicBezTo>
                  <a:cubicBezTo>
                    <a:pt x="1573" y="2083"/>
                    <a:pt x="1773" y="2112"/>
                    <a:pt x="1949" y="2142"/>
                  </a:cubicBezTo>
                  <a:cubicBezTo>
                    <a:pt x="2078" y="1972"/>
                    <a:pt x="1685" y="1620"/>
                    <a:pt x="1432" y="1620"/>
                  </a:cubicBezTo>
                  <a:cubicBezTo>
                    <a:pt x="1388" y="1620"/>
                    <a:pt x="1341" y="1624"/>
                    <a:pt x="1291" y="1624"/>
                  </a:cubicBezTo>
                  <a:cubicBezTo>
                    <a:pt x="1229" y="1624"/>
                    <a:pt x="1161" y="1617"/>
                    <a:pt x="1086" y="1584"/>
                  </a:cubicBezTo>
                  <a:cubicBezTo>
                    <a:pt x="1344" y="1444"/>
                    <a:pt x="1597" y="1309"/>
                    <a:pt x="1849" y="1168"/>
                  </a:cubicBezTo>
                  <a:cubicBezTo>
                    <a:pt x="1814" y="1139"/>
                    <a:pt x="1784" y="1109"/>
                    <a:pt x="1755" y="1080"/>
                  </a:cubicBezTo>
                  <a:lnTo>
                    <a:pt x="1380" y="968"/>
                  </a:lnTo>
                  <a:cubicBezTo>
                    <a:pt x="1380" y="927"/>
                    <a:pt x="1374" y="880"/>
                    <a:pt x="1374" y="839"/>
                  </a:cubicBezTo>
                  <a:cubicBezTo>
                    <a:pt x="1667" y="781"/>
                    <a:pt x="1966" y="722"/>
                    <a:pt x="2271" y="663"/>
                  </a:cubicBezTo>
                  <a:lnTo>
                    <a:pt x="2342" y="663"/>
                  </a:lnTo>
                  <a:lnTo>
                    <a:pt x="2406" y="622"/>
                  </a:lnTo>
                  <a:cubicBezTo>
                    <a:pt x="2347" y="558"/>
                    <a:pt x="2301" y="499"/>
                    <a:pt x="2242" y="435"/>
                  </a:cubicBezTo>
                  <a:cubicBezTo>
                    <a:pt x="2330" y="399"/>
                    <a:pt x="2424" y="352"/>
                    <a:pt x="2512" y="317"/>
                  </a:cubicBezTo>
                  <a:cubicBezTo>
                    <a:pt x="2494" y="212"/>
                    <a:pt x="2488" y="106"/>
                    <a:pt x="247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11522;p23"/>
            <p:cNvSpPr/>
            <p:nvPr/>
          </p:nvSpPr>
          <p:spPr>
            <a:xfrm flipH="1">
              <a:off x="1584819" y="3319296"/>
              <a:ext cx="69402" cy="123085"/>
            </a:xfrm>
            <a:custGeom>
              <a:avLst/>
              <a:gdLst/>
              <a:ahLst/>
              <a:cxnLst/>
              <a:rect l="l" t="t" r="r" b="b"/>
              <a:pathLst>
                <a:path w="1638" h="2905" extrusionOk="0">
                  <a:moveTo>
                    <a:pt x="1" y="1"/>
                  </a:moveTo>
                  <a:cubicBezTo>
                    <a:pt x="47" y="230"/>
                    <a:pt x="24" y="494"/>
                    <a:pt x="130" y="693"/>
                  </a:cubicBezTo>
                  <a:cubicBezTo>
                    <a:pt x="499" y="1409"/>
                    <a:pt x="927" y="2107"/>
                    <a:pt x="1379" y="2905"/>
                  </a:cubicBezTo>
                  <a:cubicBezTo>
                    <a:pt x="1479" y="2312"/>
                    <a:pt x="1567" y="1843"/>
                    <a:pt x="1614" y="1374"/>
                  </a:cubicBezTo>
                  <a:cubicBezTo>
                    <a:pt x="1637" y="1168"/>
                    <a:pt x="1573" y="945"/>
                    <a:pt x="1549" y="734"/>
                  </a:cubicBezTo>
                  <a:cubicBezTo>
                    <a:pt x="1507" y="742"/>
                    <a:pt x="1467" y="746"/>
                    <a:pt x="1428" y="746"/>
                  </a:cubicBezTo>
                  <a:cubicBezTo>
                    <a:pt x="1146" y="746"/>
                    <a:pt x="955" y="553"/>
                    <a:pt x="728" y="382"/>
                  </a:cubicBezTo>
                  <a:cubicBezTo>
                    <a:pt x="517" y="224"/>
                    <a:pt x="247" y="124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11523;p23"/>
            <p:cNvSpPr/>
            <p:nvPr/>
          </p:nvSpPr>
          <p:spPr>
            <a:xfrm flipH="1">
              <a:off x="1236836" y="1771527"/>
              <a:ext cx="91773" cy="98722"/>
            </a:xfrm>
            <a:custGeom>
              <a:avLst/>
              <a:gdLst/>
              <a:ahLst/>
              <a:cxnLst/>
              <a:rect l="l" t="t" r="r" b="b"/>
              <a:pathLst>
                <a:path w="2166" h="2330" extrusionOk="0">
                  <a:moveTo>
                    <a:pt x="1" y="0"/>
                  </a:moveTo>
                  <a:lnTo>
                    <a:pt x="1" y="0"/>
                  </a:lnTo>
                  <a:cubicBezTo>
                    <a:pt x="312" y="1162"/>
                    <a:pt x="1127" y="1854"/>
                    <a:pt x="2165" y="2329"/>
                  </a:cubicBezTo>
                  <a:cubicBezTo>
                    <a:pt x="2130" y="2159"/>
                    <a:pt x="2095" y="2001"/>
                    <a:pt x="2054" y="1831"/>
                  </a:cubicBezTo>
                  <a:cubicBezTo>
                    <a:pt x="1831" y="839"/>
                    <a:pt x="1039" y="13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4" name="Google Shape;11524;p23"/>
            <p:cNvSpPr/>
            <p:nvPr/>
          </p:nvSpPr>
          <p:spPr>
            <a:xfrm flipH="1">
              <a:off x="242840" y="899345"/>
              <a:ext cx="76605" cy="91731"/>
            </a:xfrm>
            <a:custGeom>
              <a:avLst/>
              <a:gdLst/>
              <a:ahLst/>
              <a:cxnLst/>
              <a:rect l="l" t="t" r="r" b="b"/>
              <a:pathLst>
                <a:path w="1808" h="2165" extrusionOk="0">
                  <a:moveTo>
                    <a:pt x="1216" y="1958"/>
                  </a:moveTo>
                  <a:cubicBezTo>
                    <a:pt x="1209" y="1968"/>
                    <a:pt x="1227" y="1977"/>
                    <a:pt x="1227" y="1977"/>
                  </a:cubicBezTo>
                  <a:cubicBezTo>
                    <a:pt x="1223" y="1971"/>
                    <a:pt x="1219" y="1965"/>
                    <a:pt x="1216" y="1958"/>
                  </a:cubicBezTo>
                  <a:close/>
                  <a:moveTo>
                    <a:pt x="880" y="0"/>
                  </a:moveTo>
                  <a:lnTo>
                    <a:pt x="880" y="0"/>
                  </a:lnTo>
                  <a:cubicBezTo>
                    <a:pt x="658" y="123"/>
                    <a:pt x="470" y="217"/>
                    <a:pt x="282" y="323"/>
                  </a:cubicBezTo>
                  <a:cubicBezTo>
                    <a:pt x="347" y="745"/>
                    <a:pt x="511" y="1132"/>
                    <a:pt x="112" y="1478"/>
                  </a:cubicBezTo>
                  <a:cubicBezTo>
                    <a:pt x="1" y="1578"/>
                    <a:pt x="71" y="1871"/>
                    <a:pt x="53" y="2083"/>
                  </a:cubicBezTo>
                  <a:cubicBezTo>
                    <a:pt x="265" y="2112"/>
                    <a:pt x="405" y="2135"/>
                    <a:pt x="575" y="2165"/>
                  </a:cubicBezTo>
                  <a:cubicBezTo>
                    <a:pt x="669" y="1936"/>
                    <a:pt x="757" y="1731"/>
                    <a:pt x="892" y="1420"/>
                  </a:cubicBezTo>
                  <a:cubicBezTo>
                    <a:pt x="1038" y="1667"/>
                    <a:pt x="1131" y="1812"/>
                    <a:pt x="1216" y="1958"/>
                  </a:cubicBezTo>
                  <a:lnTo>
                    <a:pt x="1216" y="1958"/>
                  </a:lnTo>
                  <a:cubicBezTo>
                    <a:pt x="1217" y="1957"/>
                    <a:pt x="1218" y="1955"/>
                    <a:pt x="1221" y="1954"/>
                  </a:cubicBezTo>
                  <a:lnTo>
                    <a:pt x="1221" y="1954"/>
                  </a:lnTo>
                  <a:lnTo>
                    <a:pt x="1526" y="2112"/>
                  </a:lnTo>
                  <a:lnTo>
                    <a:pt x="1514" y="2094"/>
                  </a:lnTo>
                  <a:cubicBezTo>
                    <a:pt x="1584" y="2083"/>
                    <a:pt x="1702" y="2071"/>
                    <a:pt x="1714" y="2042"/>
                  </a:cubicBezTo>
                  <a:cubicBezTo>
                    <a:pt x="1784" y="1572"/>
                    <a:pt x="1526" y="1173"/>
                    <a:pt x="1080" y="1068"/>
                  </a:cubicBezTo>
                  <a:cubicBezTo>
                    <a:pt x="939" y="1038"/>
                    <a:pt x="792" y="1050"/>
                    <a:pt x="646" y="1038"/>
                  </a:cubicBezTo>
                  <a:cubicBezTo>
                    <a:pt x="1015" y="950"/>
                    <a:pt x="1344" y="833"/>
                    <a:pt x="1661" y="651"/>
                  </a:cubicBezTo>
                  <a:cubicBezTo>
                    <a:pt x="1714" y="569"/>
                    <a:pt x="1755" y="493"/>
                    <a:pt x="1807" y="411"/>
                  </a:cubicBezTo>
                  <a:cubicBezTo>
                    <a:pt x="1790" y="323"/>
                    <a:pt x="1778" y="229"/>
                    <a:pt x="1760" y="112"/>
                  </a:cubicBezTo>
                  <a:cubicBezTo>
                    <a:pt x="1450" y="205"/>
                    <a:pt x="1162" y="293"/>
                    <a:pt x="851" y="381"/>
                  </a:cubicBezTo>
                  <a:cubicBezTo>
                    <a:pt x="863" y="235"/>
                    <a:pt x="869" y="153"/>
                    <a:pt x="8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5" name="Google Shape;11525;p23"/>
            <p:cNvSpPr/>
            <p:nvPr/>
          </p:nvSpPr>
          <p:spPr>
            <a:xfrm flipH="1">
              <a:off x="444944" y="3028767"/>
              <a:ext cx="104654" cy="111645"/>
            </a:xfrm>
            <a:custGeom>
              <a:avLst/>
              <a:gdLst/>
              <a:ahLst/>
              <a:cxnLst/>
              <a:rect l="l" t="t" r="r" b="b"/>
              <a:pathLst>
                <a:path w="2470" h="2635" extrusionOk="0">
                  <a:moveTo>
                    <a:pt x="2470" y="0"/>
                  </a:moveTo>
                  <a:cubicBezTo>
                    <a:pt x="2294" y="59"/>
                    <a:pt x="2106" y="100"/>
                    <a:pt x="1960" y="200"/>
                  </a:cubicBezTo>
                  <a:cubicBezTo>
                    <a:pt x="1531" y="481"/>
                    <a:pt x="1173" y="898"/>
                    <a:pt x="722" y="1050"/>
                  </a:cubicBezTo>
                  <a:cubicBezTo>
                    <a:pt x="82" y="1261"/>
                    <a:pt x="0" y="1654"/>
                    <a:pt x="53" y="2200"/>
                  </a:cubicBezTo>
                  <a:cubicBezTo>
                    <a:pt x="65" y="2341"/>
                    <a:pt x="65" y="2487"/>
                    <a:pt x="65" y="2634"/>
                  </a:cubicBezTo>
                  <a:cubicBezTo>
                    <a:pt x="1132" y="1995"/>
                    <a:pt x="1813" y="1015"/>
                    <a:pt x="24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6" name="Google Shape;11526;p23"/>
            <p:cNvSpPr/>
            <p:nvPr/>
          </p:nvSpPr>
          <p:spPr>
            <a:xfrm flipH="1">
              <a:off x="366899" y="2157050"/>
              <a:ext cx="89994" cy="93002"/>
            </a:xfrm>
            <a:custGeom>
              <a:avLst/>
              <a:gdLst/>
              <a:ahLst/>
              <a:cxnLst/>
              <a:rect l="l" t="t" r="r" b="b"/>
              <a:pathLst>
                <a:path w="2124" h="2195" extrusionOk="0">
                  <a:moveTo>
                    <a:pt x="2089" y="0"/>
                  </a:moveTo>
                  <a:cubicBezTo>
                    <a:pt x="1760" y="229"/>
                    <a:pt x="1426" y="464"/>
                    <a:pt x="1086" y="687"/>
                  </a:cubicBezTo>
                  <a:cubicBezTo>
                    <a:pt x="540" y="1056"/>
                    <a:pt x="0" y="1420"/>
                    <a:pt x="47" y="2194"/>
                  </a:cubicBezTo>
                  <a:lnTo>
                    <a:pt x="785" y="2062"/>
                  </a:lnTo>
                  <a:lnTo>
                    <a:pt x="785" y="2062"/>
                  </a:lnTo>
                  <a:cubicBezTo>
                    <a:pt x="783" y="2063"/>
                    <a:pt x="782" y="2064"/>
                    <a:pt x="781" y="2065"/>
                  </a:cubicBezTo>
                  <a:lnTo>
                    <a:pt x="798" y="2059"/>
                  </a:lnTo>
                  <a:lnTo>
                    <a:pt x="785" y="2062"/>
                  </a:lnTo>
                  <a:lnTo>
                    <a:pt x="785" y="2062"/>
                  </a:lnTo>
                  <a:cubicBezTo>
                    <a:pt x="842" y="2016"/>
                    <a:pt x="893" y="1958"/>
                    <a:pt x="945" y="1901"/>
                  </a:cubicBezTo>
                  <a:cubicBezTo>
                    <a:pt x="1015" y="1819"/>
                    <a:pt x="1074" y="1731"/>
                    <a:pt x="1162" y="1672"/>
                  </a:cubicBezTo>
                  <a:cubicBezTo>
                    <a:pt x="1273" y="1596"/>
                    <a:pt x="1397" y="1549"/>
                    <a:pt x="1514" y="1490"/>
                  </a:cubicBezTo>
                  <a:cubicBezTo>
                    <a:pt x="1719" y="1244"/>
                    <a:pt x="1919" y="1004"/>
                    <a:pt x="2124" y="763"/>
                  </a:cubicBezTo>
                  <a:cubicBezTo>
                    <a:pt x="2112" y="505"/>
                    <a:pt x="2101" y="258"/>
                    <a:pt x="20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11527;p23"/>
            <p:cNvSpPr/>
            <p:nvPr/>
          </p:nvSpPr>
          <p:spPr>
            <a:xfrm flipH="1">
              <a:off x="336054" y="1063359"/>
              <a:ext cx="100544" cy="83596"/>
            </a:xfrm>
            <a:custGeom>
              <a:avLst/>
              <a:gdLst/>
              <a:ahLst/>
              <a:cxnLst/>
              <a:rect l="l" t="t" r="r" b="b"/>
              <a:pathLst>
                <a:path w="2373" h="1973" extrusionOk="0">
                  <a:moveTo>
                    <a:pt x="32" y="1"/>
                  </a:moveTo>
                  <a:lnTo>
                    <a:pt x="20" y="13"/>
                  </a:lnTo>
                  <a:cubicBezTo>
                    <a:pt x="23" y="13"/>
                    <a:pt x="27" y="14"/>
                    <a:pt x="30" y="15"/>
                  </a:cubicBezTo>
                  <a:lnTo>
                    <a:pt x="30" y="15"/>
                  </a:lnTo>
                  <a:cubicBezTo>
                    <a:pt x="31" y="10"/>
                    <a:pt x="31" y="6"/>
                    <a:pt x="32" y="1"/>
                  </a:cubicBezTo>
                  <a:close/>
                  <a:moveTo>
                    <a:pt x="1475" y="288"/>
                  </a:moveTo>
                  <a:lnTo>
                    <a:pt x="1475" y="288"/>
                  </a:lnTo>
                  <a:cubicBezTo>
                    <a:pt x="1475" y="296"/>
                    <a:pt x="1475" y="304"/>
                    <a:pt x="1476" y="312"/>
                  </a:cubicBezTo>
                  <a:lnTo>
                    <a:pt x="1476" y="312"/>
                  </a:lnTo>
                  <a:cubicBezTo>
                    <a:pt x="1481" y="310"/>
                    <a:pt x="1487" y="308"/>
                    <a:pt x="1492" y="306"/>
                  </a:cubicBezTo>
                  <a:lnTo>
                    <a:pt x="1475" y="288"/>
                  </a:lnTo>
                  <a:close/>
                  <a:moveTo>
                    <a:pt x="30" y="15"/>
                  </a:moveTo>
                  <a:lnTo>
                    <a:pt x="30" y="15"/>
                  </a:lnTo>
                  <a:cubicBezTo>
                    <a:pt x="0" y="280"/>
                    <a:pt x="73" y="445"/>
                    <a:pt x="326" y="445"/>
                  </a:cubicBezTo>
                  <a:cubicBezTo>
                    <a:pt x="378" y="445"/>
                    <a:pt x="438" y="438"/>
                    <a:pt x="507" y="423"/>
                  </a:cubicBezTo>
                  <a:lnTo>
                    <a:pt x="507" y="423"/>
                  </a:lnTo>
                  <a:cubicBezTo>
                    <a:pt x="360" y="893"/>
                    <a:pt x="231" y="1292"/>
                    <a:pt x="102" y="1696"/>
                  </a:cubicBezTo>
                  <a:cubicBezTo>
                    <a:pt x="143" y="1708"/>
                    <a:pt x="173" y="1714"/>
                    <a:pt x="208" y="1732"/>
                  </a:cubicBezTo>
                  <a:cubicBezTo>
                    <a:pt x="325" y="1538"/>
                    <a:pt x="442" y="1350"/>
                    <a:pt x="577" y="1145"/>
                  </a:cubicBezTo>
                  <a:cubicBezTo>
                    <a:pt x="970" y="1344"/>
                    <a:pt x="1316" y="1509"/>
                    <a:pt x="1668" y="1685"/>
                  </a:cubicBezTo>
                  <a:cubicBezTo>
                    <a:pt x="1727" y="1626"/>
                    <a:pt x="1762" y="1561"/>
                    <a:pt x="1815" y="1526"/>
                  </a:cubicBezTo>
                  <a:cubicBezTo>
                    <a:pt x="1868" y="1491"/>
                    <a:pt x="1932" y="1468"/>
                    <a:pt x="1991" y="1444"/>
                  </a:cubicBezTo>
                  <a:cubicBezTo>
                    <a:pt x="2073" y="1638"/>
                    <a:pt x="2150" y="1802"/>
                    <a:pt x="2226" y="1972"/>
                  </a:cubicBezTo>
                  <a:cubicBezTo>
                    <a:pt x="2267" y="1743"/>
                    <a:pt x="2314" y="1509"/>
                    <a:pt x="2372" y="1239"/>
                  </a:cubicBezTo>
                  <a:cubicBezTo>
                    <a:pt x="1736" y="1233"/>
                    <a:pt x="1499" y="862"/>
                    <a:pt x="1476" y="312"/>
                  </a:cubicBezTo>
                  <a:lnTo>
                    <a:pt x="1476" y="312"/>
                  </a:lnTo>
                  <a:cubicBezTo>
                    <a:pt x="970" y="489"/>
                    <a:pt x="1514" y="831"/>
                    <a:pt x="1340" y="1139"/>
                  </a:cubicBezTo>
                  <a:cubicBezTo>
                    <a:pt x="1152" y="1069"/>
                    <a:pt x="947" y="1004"/>
                    <a:pt x="736" y="934"/>
                  </a:cubicBezTo>
                  <a:cubicBezTo>
                    <a:pt x="765" y="658"/>
                    <a:pt x="789" y="464"/>
                    <a:pt x="818" y="200"/>
                  </a:cubicBezTo>
                  <a:cubicBezTo>
                    <a:pt x="557" y="142"/>
                    <a:pt x="291" y="73"/>
                    <a:pt x="30" y="1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11528;p23"/>
            <p:cNvSpPr/>
            <p:nvPr/>
          </p:nvSpPr>
          <p:spPr>
            <a:xfrm flipH="1">
              <a:off x="93698" y="1834150"/>
              <a:ext cx="167573" cy="69402"/>
            </a:xfrm>
            <a:custGeom>
              <a:avLst/>
              <a:gdLst/>
              <a:ahLst/>
              <a:cxnLst/>
              <a:rect l="l" t="t" r="r" b="b"/>
              <a:pathLst>
                <a:path w="3955" h="1638" extrusionOk="0">
                  <a:moveTo>
                    <a:pt x="3954" y="1"/>
                  </a:moveTo>
                  <a:lnTo>
                    <a:pt x="3954" y="1"/>
                  </a:lnTo>
                  <a:cubicBezTo>
                    <a:pt x="3162" y="124"/>
                    <a:pt x="2376" y="259"/>
                    <a:pt x="1578" y="370"/>
                  </a:cubicBezTo>
                  <a:cubicBezTo>
                    <a:pt x="1556" y="373"/>
                    <a:pt x="1534" y="374"/>
                    <a:pt x="1512" y="374"/>
                  </a:cubicBezTo>
                  <a:cubicBezTo>
                    <a:pt x="1361" y="374"/>
                    <a:pt x="1204" y="328"/>
                    <a:pt x="1050" y="318"/>
                  </a:cubicBezTo>
                  <a:cubicBezTo>
                    <a:pt x="998" y="271"/>
                    <a:pt x="956" y="235"/>
                    <a:pt x="904" y="200"/>
                  </a:cubicBezTo>
                  <a:cubicBezTo>
                    <a:pt x="605" y="523"/>
                    <a:pt x="299" y="840"/>
                    <a:pt x="0" y="1162"/>
                  </a:cubicBezTo>
                  <a:lnTo>
                    <a:pt x="112" y="1291"/>
                  </a:lnTo>
                  <a:cubicBezTo>
                    <a:pt x="845" y="499"/>
                    <a:pt x="1872" y="675"/>
                    <a:pt x="2822" y="523"/>
                  </a:cubicBezTo>
                  <a:lnTo>
                    <a:pt x="2822" y="523"/>
                  </a:lnTo>
                  <a:cubicBezTo>
                    <a:pt x="2640" y="664"/>
                    <a:pt x="2452" y="793"/>
                    <a:pt x="2265" y="934"/>
                  </a:cubicBezTo>
                  <a:cubicBezTo>
                    <a:pt x="2288" y="969"/>
                    <a:pt x="2318" y="1004"/>
                    <a:pt x="2347" y="1045"/>
                  </a:cubicBezTo>
                  <a:cubicBezTo>
                    <a:pt x="2400" y="1092"/>
                    <a:pt x="2499" y="1174"/>
                    <a:pt x="2488" y="1203"/>
                  </a:cubicBezTo>
                  <a:cubicBezTo>
                    <a:pt x="2429" y="1321"/>
                    <a:pt x="2341" y="1432"/>
                    <a:pt x="2259" y="1544"/>
                  </a:cubicBezTo>
                  <a:cubicBezTo>
                    <a:pt x="2294" y="1579"/>
                    <a:pt x="2323" y="1608"/>
                    <a:pt x="2364" y="1638"/>
                  </a:cubicBezTo>
                  <a:cubicBezTo>
                    <a:pt x="2892" y="1092"/>
                    <a:pt x="3426" y="546"/>
                    <a:pt x="395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11529;p23"/>
            <p:cNvSpPr/>
            <p:nvPr/>
          </p:nvSpPr>
          <p:spPr>
            <a:xfrm flipH="1">
              <a:off x="150644" y="2809418"/>
              <a:ext cx="111645" cy="106264"/>
            </a:xfrm>
            <a:custGeom>
              <a:avLst/>
              <a:gdLst/>
              <a:ahLst/>
              <a:cxnLst/>
              <a:rect l="l" t="t" r="r" b="b"/>
              <a:pathLst>
                <a:path w="2635" h="2508" extrusionOk="0">
                  <a:moveTo>
                    <a:pt x="1760" y="1622"/>
                  </a:moveTo>
                  <a:cubicBezTo>
                    <a:pt x="1760" y="1624"/>
                    <a:pt x="1761" y="1626"/>
                    <a:pt x="1761" y="1628"/>
                  </a:cubicBezTo>
                  <a:lnTo>
                    <a:pt x="1772" y="1622"/>
                  </a:lnTo>
                  <a:cubicBezTo>
                    <a:pt x="1768" y="1622"/>
                    <a:pt x="1764" y="1622"/>
                    <a:pt x="1760" y="1622"/>
                  </a:cubicBezTo>
                  <a:close/>
                  <a:moveTo>
                    <a:pt x="1324" y="2055"/>
                  </a:moveTo>
                  <a:cubicBezTo>
                    <a:pt x="1323" y="2059"/>
                    <a:pt x="1322" y="2063"/>
                    <a:pt x="1321" y="2068"/>
                  </a:cubicBezTo>
                  <a:lnTo>
                    <a:pt x="1332" y="2056"/>
                  </a:lnTo>
                  <a:cubicBezTo>
                    <a:pt x="1330" y="2056"/>
                    <a:pt x="1327" y="2055"/>
                    <a:pt x="1324" y="2055"/>
                  </a:cubicBezTo>
                  <a:close/>
                  <a:moveTo>
                    <a:pt x="1145" y="2164"/>
                  </a:moveTo>
                  <a:cubicBezTo>
                    <a:pt x="1151" y="2179"/>
                    <a:pt x="1159" y="2196"/>
                    <a:pt x="1168" y="2214"/>
                  </a:cubicBezTo>
                  <a:lnTo>
                    <a:pt x="1186" y="2209"/>
                  </a:lnTo>
                  <a:cubicBezTo>
                    <a:pt x="1172" y="2191"/>
                    <a:pt x="1158" y="2176"/>
                    <a:pt x="1145" y="2164"/>
                  </a:cubicBezTo>
                  <a:close/>
                  <a:moveTo>
                    <a:pt x="2576" y="0"/>
                  </a:moveTo>
                  <a:cubicBezTo>
                    <a:pt x="2255" y="0"/>
                    <a:pt x="2065" y="227"/>
                    <a:pt x="1849" y="455"/>
                  </a:cubicBezTo>
                  <a:cubicBezTo>
                    <a:pt x="1661" y="672"/>
                    <a:pt x="1456" y="859"/>
                    <a:pt x="1262" y="1071"/>
                  </a:cubicBezTo>
                  <a:cubicBezTo>
                    <a:pt x="840" y="1552"/>
                    <a:pt x="423" y="2033"/>
                    <a:pt x="1" y="2508"/>
                  </a:cubicBezTo>
                  <a:cubicBezTo>
                    <a:pt x="259" y="2432"/>
                    <a:pt x="517" y="2344"/>
                    <a:pt x="781" y="2267"/>
                  </a:cubicBezTo>
                  <a:cubicBezTo>
                    <a:pt x="871" y="2243"/>
                    <a:pt x="949" y="2119"/>
                    <a:pt x="1046" y="2119"/>
                  </a:cubicBezTo>
                  <a:cubicBezTo>
                    <a:pt x="1077" y="2119"/>
                    <a:pt x="1109" y="2131"/>
                    <a:pt x="1145" y="2164"/>
                  </a:cubicBezTo>
                  <a:lnTo>
                    <a:pt x="1145" y="2164"/>
                  </a:lnTo>
                  <a:cubicBezTo>
                    <a:pt x="1106" y="2065"/>
                    <a:pt x="1142" y="2041"/>
                    <a:pt x="1203" y="2041"/>
                  </a:cubicBezTo>
                  <a:cubicBezTo>
                    <a:pt x="1238" y="2041"/>
                    <a:pt x="1282" y="2049"/>
                    <a:pt x="1324" y="2055"/>
                  </a:cubicBezTo>
                  <a:lnTo>
                    <a:pt x="1324" y="2055"/>
                  </a:lnTo>
                  <a:cubicBezTo>
                    <a:pt x="1400" y="1716"/>
                    <a:pt x="1479" y="1621"/>
                    <a:pt x="1726" y="1621"/>
                  </a:cubicBezTo>
                  <a:cubicBezTo>
                    <a:pt x="1737" y="1621"/>
                    <a:pt x="1748" y="1621"/>
                    <a:pt x="1760" y="1622"/>
                  </a:cubicBezTo>
                  <a:lnTo>
                    <a:pt x="1760" y="1622"/>
                  </a:lnTo>
                  <a:cubicBezTo>
                    <a:pt x="1753" y="1552"/>
                    <a:pt x="1721" y="1462"/>
                    <a:pt x="1749" y="1411"/>
                  </a:cubicBezTo>
                  <a:cubicBezTo>
                    <a:pt x="2042" y="936"/>
                    <a:pt x="2342" y="472"/>
                    <a:pt x="2635" y="3"/>
                  </a:cubicBezTo>
                  <a:cubicBezTo>
                    <a:pt x="2615" y="1"/>
                    <a:pt x="2595" y="0"/>
                    <a:pt x="25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0" name="Google Shape;11530;p23"/>
            <p:cNvSpPr/>
            <p:nvPr/>
          </p:nvSpPr>
          <p:spPr>
            <a:xfrm flipH="1">
              <a:off x="239366" y="2236578"/>
              <a:ext cx="33345" cy="144227"/>
            </a:xfrm>
            <a:custGeom>
              <a:avLst/>
              <a:gdLst/>
              <a:ahLst/>
              <a:cxnLst/>
              <a:rect l="l" t="t" r="r" b="b"/>
              <a:pathLst>
                <a:path w="787" h="3404" extrusionOk="0">
                  <a:moveTo>
                    <a:pt x="464" y="1391"/>
                  </a:moveTo>
                  <a:cubicBezTo>
                    <a:pt x="476" y="1420"/>
                    <a:pt x="481" y="1444"/>
                    <a:pt x="499" y="1473"/>
                  </a:cubicBezTo>
                  <a:cubicBezTo>
                    <a:pt x="470" y="1478"/>
                    <a:pt x="446" y="1479"/>
                    <a:pt x="415" y="1485"/>
                  </a:cubicBezTo>
                  <a:lnTo>
                    <a:pt x="415" y="1485"/>
                  </a:lnTo>
                  <a:cubicBezTo>
                    <a:pt x="428" y="1455"/>
                    <a:pt x="448" y="1428"/>
                    <a:pt x="464" y="1391"/>
                  </a:cubicBezTo>
                  <a:close/>
                  <a:moveTo>
                    <a:pt x="364" y="1"/>
                  </a:moveTo>
                  <a:cubicBezTo>
                    <a:pt x="0" y="476"/>
                    <a:pt x="41" y="980"/>
                    <a:pt x="270" y="1502"/>
                  </a:cubicBezTo>
                  <a:cubicBezTo>
                    <a:pt x="296" y="1493"/>
                    <a:pt x="320" y="1488"/>
                    <a:pt x="345" y="1488"/>
                  </a:cubicBezTo>
                  <a:cubicBezTo>
                    <a:pt x="361" y="1488"/>
                    <a:pt x="377" y="1490"/>
                    <a:pt x="394" y="1493"/>
                  </a:cubicBezTo>
                  <a:lnTo>
                    <a:pt x="394" y="1493"/>
                  </a:lnTo>
                  <a:cubicBezTo>
                    <a:pt x="480" y="1755"/>
                    <a:pt x="317" y="1855"/>
                    <a:pt x="118" y="1942"/>
                  </a:cubicBezTo>
                  <a:lnTo>
                    <a:pt x="118" y="2113"/>
                  </a:lnTo>
                  <a:cubicBezTo>
                    <a:pt x="118" y="2547"/>
                    <a:pt x="112" y="2969"/>
                    <a:pt x="112" y="3403"/>
                  </a:cubicBezTo>
                  <a:cubicBezTo>
                    <a:pt x="188" y="3374"/>
                    <a:pt x="335" y="3356"/>
                    <a:pt x="352" y="3298"/>
                  </a:cubicBezTo>
                  <a:cubicBezTo>
                    <a:pt x="481" y="2887"/>
                    <a:pt x="646" y="2476"/>
                    <a:pt x="699" y="2054"/>
                  </a:cubicBezTo>
                  <a:cubicBezTo>
                    <a:pt x="787" y="1350"/>
                    <a:pt x="646" y="658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1" name="Google Shape;11531;p23"/>
            <p:cNvSpPr/>
            <p:nvPr/>
          </p:nvSpPr>
          <p:spPr>
            <a:xfrm flipH="1">
              <a:off x="864490" y="604028"/>
              <a:ext cx="170073" cy="57708"/>
            </a:xfrm>
            <a:custGeom>
              <a:avLst/>
              <a:gdLst/>
              <a:ahLst/>
              <a:cxnLst/>
              <a:rect l="l" t="t" r="r" b="b"/>
              <a:pathLst>
                <a:path w="4014" h="1362" extrusionOk="0">
                  <a:moveTo>
                    <a:pt x="523" y="1"/>
                  </a:moveTo>
                  <a:cubicBezTo>
                    <a:pt x="347" y="12"/>
                    <a:pt x="177" y="24"/>
                    <a:pt x="1" y="30"/>
                  </a:cubicBezTo>
                  <a:cubicBezTo>
                    <a:pt x="581" y="405"/>
                    <a:pt x="1150" y="787"/>
                    <a:pt x="1749" y="1139"/>
                  </a:cubicBezTo>
                  <a:cubicBezTo>
                    <a:pt x="1907" y="1227"/>
                    <a:pt x="2095" y="1250"/>
                    <a:pt x="2271" y="1297"/>
                  </a:cubicBezTo>
                  <a:lnTo>
                    <a:pt x="2259" y="1315"/>
                  </a:lnTo>
                  <a:cubicBezTo>
                    <a:pt x="2373" y="1170"/>
                    <a:pt x="2499" y="1128"/>
                    <a:pt x="2630" y="1128"/>
                  </a:cubicBezTo>
                  <a:cubicBezTo>
                    <a:pt x="2818" y="1128"/>
                    <a:pt x="3017" y="1215"/>
                    <a:pt x="3204" y="1215"/>
                  </a:cubicBezTo>
                  <a:cubicBezTo>
                    <a:pt x="3438" y="1215"/>
                    <a:pt x="3673" y="1291"/>
                    <a:pt x="4013" y="1362"/>
                  </a:cubicBezTo>
                  <a:cubicBezTo>
                    <a:pt x="3584" y="1010"/>
                    <a:pt x="3356" y="905"/>
                    <a:pt x="2745" y="905"/>
                  </a:cubicBezTo>
                  <a:cubicBezTo>
                    <a:pt x="2663" y="905"/>
                    <a:pt x="2574" y="907"/>
                    <a:pt x="2476" y="910"/>
                  </a:cubicBezTo>
                  <a:cubicBezTo>
                    <a:pt x="2446" y="911"/>
                    <a:pt x="2417" y="912"/>
                    <a:pt x="2387" y="912"/>
                  </a:cubicBezTo>
                  <a:cubicBezTo>
                    <a:pt x="1621" y="912"/>
                    <a:pt x="1031" y="549"/>
                    <a:pt x="52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11532;p23"/>
            <p:cNvSpPr/>
            <p:nvPr/>
          </p:nvSpPr>
          <p:spPr>
            <a:xfrm flipH="1">
              <a:off x="265974" y="1057427"/>
              <a:ext cx="62411" cy="78342"/>
            </a:xfrm>
            <a:custGeom>
              <a:avLst/>
              <a:gdLst/>
              <a:ahLst/>
              <a:cxnLst/>
              <a:rect l="l" t="t" r="r" b="b"/>
              <a:pathLst>
                <a:path w="1473" h="1849" extrusionOk="0">
                  <a:moveTo>
                    <a:pt x="1191" y="0"/>
                  </a:moveTo>
                  <a:lnTo>
                    <a:pt x="1191" y="0"/>
                  </a:lnTo>
                  <a:cubicBezTo>
                    <a:pt x="898" y="59"/>
                    <a:pt x="593" y="117"/>
                    <a:pt x="294" y="176"/>
                  </a:cubicBezTo>
                  <a:cubicBezTo>
                    <a:pt x="294" y="223"/>
                    <a:pt x="300" y="264"/>
                    <a:pt x="300" y="311"/>
                  </a:cubicBezTo>
                  <a:lnTo>
                    <a:pt x="675" y="417"/>
                  </a:lnTo>
                  <a:cubicBezTo>
                    <a:pt x="710" y="405"/>
                    <a:pt x="739" y="387"/>
                    <a:pt x="763" y="381"/>
                  </a:cubicBezTo>
                  <a:lnTo>
                    <a:pt x="763" y="381"/>
                  </a:lnTo>
                  <a:cubicBezTo>
                    <a:pt x="763" y="423"/>
                    <a:pt x="757" y="469"/>
                    <a:pt x="757" y="516"/>
                  </a:cubicBezTo>
                  <a:cubicBezTo>
                    <a:pt x="505" y="651"/>
                    <a:pt x="258" y="792"/>
                    <a:pt x="0" y="933"/>
                  </a:cubicBezTo>
                  <a:cubicBezTo>
                    <a:pt x="75" y="965"/>
                    <a:pt x="139" y="973"/>
                    <a:pt x="201" y="973"/>
                  </a:cubicBezTo>
                  <a:cubicBezTo>
                    <a:pt x="250" y="973"/>
                    <a:pt x="297" y="968"/>
                    <a:pt x="346" y="968"/>
                  </a:cubicBezTo>
                  <a:cubicBezTo>
                    <a:pt x="605" y="968"/>
                    <a:pt x="998" y="1320"/>
                    <a:pt x="857" y="1490"/>
                  </a:cubicBezTo>
                  <a:cubicBezTo>
                    <a:pt x="693" y="1461"/>
                    <a:pt x="493" y="1432"/>
                    <a:pt x="270" y="1396"/>
                  </a:cubicBezTo>
                  <a:cubicBezTo>
                    <a:pt x="264" y="1555"/>
                    <a:pt x="258" y="1701"/>
                    <a:pt x="253" y="1848"/>
                  </a:cubicBezTo>
                  <a:cubicBezTo>
                    <a:pt x="374" y="1688"/>
                    <a:pt x="508" y="1640"/>
                    <a:pt x="653" y="1640"/>
                  </a:cubicBezTo>
                  <a:cubicBezTo>
                    <a:pt x="863" y="1640"/>
                    <a:pt x="1095" y="1741"/>
                    <a:pt x="1343" y="1741"/>
                  </a:cubicBezTo>
                  <a:cubicBezTo>
                    <a:pt x="1386" y="1741"/>
                    <a:pt x="1429" y="1738"/>
                    <a:pt x="1473" y="1731"/>
                  </a:cubicBezTo>
                  <a:cubicBezTo>
                    <a:pt x="1256" y="1396"/>
                    <a:pt x="1074" y="1109"/>
                    <a:pt x="933" y="886"/>
                  </a:cubicBezTo>
                  <a:cubicBezTo>
                    <a:pt x="1033" y="546"/>
                    <a:pt x="1109" y="270"/>
                    <a:pt x="119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11533;p23"/>
            <p:cNvSpPr/>
            <p:nvPr/>
          </p:nvSpPr>
          <p:spPr>
            <a:xfrm flipH="1">
              <a:off x="472273" y="1116829"/>
              <a:ext cx="112619" cy="62665"/>
            </a:xfrm>
            <a:custGeom>
              <a:avLst/>
              <a:gdLst/>
              <a:ahLst/>
              <a:cxnLst/>
              <a:rect l="l" t="t" r="r" b="b"/>
              <a:pathLst>
                <a:path w="2658" h="1479" extrusionOk="0">
                  <a:moveTo>
                    <a:pt x="2611" y="0"/>
                  </a:moveTo>
                  <a:cubicBezTo>
                    <a:pt x="2441" y="24"/>
                    <a:pt x="2276" y="41"/>
                    <a:pt x="2118" y="65"/>
                  </a:cubicBezTo>
                  <a:lnTo>
                    <a:pt x="2130" y="53"/>
                  </a:lnTo>
                  <a:lnTo>
                    <a:pt x="2130" y="53"/>
                  </a:lnTo>
                  <a:cubicBezTo>
                    <a:pt x="2006" y="170"/>
                    <a:pt x="1907" y="317"/>
                    <a:pt x="1766" y="393"/>
                  </a:cubicBezTo>
                  <a:cubicBezTo>
                    <a:pt x="1185" y="734"/>
                    <a:pt x="593" y="1056"/>
                    <a:pt x="0" y="1379"/>
                  </a:cubicBezTo>
                  <a:cubicBezTo>
                    <a:pt x="18" y="1408"/>
                    <a:pt x="18" y="1443"/>
                    <a:pt x="12" y="1479"/>
                  </a:cubicBezTo>
                  <a:cubicBezTo>
                    <a:pt x="311" y="1461"/>
                    <a:pt x="622" y="1443"/>
                    <a:pt x="921" y="1420"/>
                  </a:cubicBezTo>
                  <a:cubicBezTo>
                    <a:pt x="997" y="1408"/>
                    <a:pt x="1062" y="1385"/>
                    <a:pt x="1126" y="1373"/>
                  </a:cubicBezTo>
                  <a:cubicBezTo>
                    <a:pt x="1455" y="1179"/>
                    <a:pt x="1789" y="980"/>
                    <a:pt x="2118" y="792"/>
                  </a:cubicBezTo>
                  <a:lnTo>
                    <a:pt x="2159" y="804"/>
                  </a:lnTo>
                  <a:lnTo>
                    <a:pt x="2206" y="798"/>
                  </a:lnTo>
                  <a:cubicBezTo>
                    <a:pt x="2130" y="423"/>
                    <a:pt x="2529" y="481"/>
                    <a:pt x="2658" y="299"/>
                  </a:cubicBezTo>
                  <a:cubicBezTo>
                    <a:pt x="2646" y="200"/>
                    <a:pt x="2622" y="100"/>
                    <a:pt x="26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11534;p23"/>
            <p:cNvSpPr/>
            <p:nvPr/>
          </p:nvSpPr>
          <p:spPr>
            <a:xfrm flipH="1">
              <a:off x="1091677" y="226979"/>
              <a:ext cx="51268" cy="109654"/>
            </a:xfrm>
            <a:custGeom>
              <a:avLst/>
              <a:gdLst/>
              <a:ahLst/>
              <a:cxnLst/>
              <a:rect l="l" t="t" r="r" b="b"/>
              <a:pathLst>
                <a:path w="1210" h="2588" extrusionOk="0">
                  <a:moveTo>
                    <a:pt x="65" y="0"/>
                  </a:moveTo>
                  <a:cubicBezTo>
                    <a:pt x="42" y="30"/>
                    <a:pt x="18" y="53"/>
                    <a:pt x="1" y="82"/>
                  </a:cubicBezTo>
                  <a:cubicBezTo>
                    <a:pt x="335" y="915"/>
                    <a:pt x="664" y="1754"/>
                    <a:pt x="1004" y="2587"/>
                  </a:cubicBezTo>
                  <a:cubicBezTo>
                    <a:pt x="1069" y="2576"/>
                    <a:pt x="1145" y="2558"/>
                    <a:pt x="1209" y="2546"/>
                  </a:cubicBezTo>
                  <a:cubicBezTo>
                    <a:pt x="1104" y="2206"/>
                    <a:pt x="986" y="1878"/>
                    <a:pt x="922" y="1531"/>
                  </a:cubicBezTo>
                  <a:cubicBezTo>
                    <a:pt x="893" y="1408"/>
                    <a:pt x="981" y="1262"/>
                    <a:pt x="1010" y="1121"/>
                  </a:cubicBezTo>
                  <a:cubicBezTo>
                    <a:pt x="957" y="1027"/>
                    <a:pt x="898" y="921"/>
                    <a:pt x="852" y="822"/>
                  </a:cubicBezTo>
                  <a:lnTo>
                    <a:pt x="852" y="822"/>
                  </a:lnTo>
                  <a:lnTo>
                    <a:pt x="857" y="833"/>
                  </a:lnTo>
                  <a:cubicBezTo>
                    <a:pt x="822" y="734"/>
                    <a:pt x="793" y="622"/>
                    <a:pt x="764" y="522"/>
                  </a:cubicBezTo>
                  <a:cubicBezTo>
                    <a:pt x="529" y="346"/>
                    <a:pt x="300" y="176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5" name="Google Shape;11535;p23"/>
            <p:cNvSpPr/>
            <p:nvPr/>
          </p:nvSpPr>
          <p:spPr>
            <a:xfrm flipH="1">
              <a:off x="3763220" y="3865655"/>
              <a:ext cx="53471" cy="77325"/>
            </a:xfrm>
            <a:custGeom>
              <a:avLst/>
              <a:gdLst/>
              <a:ahLst/>
              <a:cxnLst/>
              <a:rect l="l" t="t" r="r" b="b"/>
              <a:pathLst>
                <a:path w="1262" h="1825" extrusionOk="0">
                  <a:moveTo>
                    <a:pt x="6" y="0"/>
                  </a:moveTo>
                  <a:lnTo>
                    <a:pt x="0" y="18"/>
                  </a:lnTo>
                  <a:cubicBezTo>
                    <a:pt x="5" y="18"/>
                    <a:pt x="9" y="19"/>
                    <a:pt x="14" y="19"/>
                  </a:cubicBezTo>
                  <a:lnTo>
                    <a:pt x="14" y="19"/>
                  </a:lnTo>
                  <a:cubicBezTo>
                    <a:pt x="11" y="13"/>
                    <a:pt x="9" y="7"/>
                    <a:pt x="6" y="0"/>
                  </a:cubicBezTo>
                  <a:close/>
                  <a:moveTo>
                    <a:pt x="14" y="19"/>
                  </a:moveTo>
                  <a:cubicBezTo>
                    <a:pt x="211" y="499"/>
                    <a:pt x="209" y="516"/>
                    <a:pt x="47" y="1825"/>
                  </a:cubicBezTo>
                  <a:cubicBezTo>
                    <a:pt x="329" y="1532"/>
                    <a:pt x="382" y="1379"/>
                    <a:pt x="505" y="458"/>
                  </a:cubicBezTo>
                  <a:cubicBezTo>
                    <a:pt x="734" y="622"/>
                    <a:pt x="945" y="769"/>
                    <a:pt x="1150" y="916"/>
                  </a:cubicBezTo>
                  <a:lnTo>
                    <a:pt x="1262" y="804"/>
                  </a:lnTo>
                  <a:cubicBezTo>
                    <a:pt x="883" y="484"/>
                    <a:pt x="563" y="78"/>
                    <a:pt x="14" y="1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11536;p23"/>
            <p:cNvSpPr/>
            <p:nvPr/>
          </p:nvSpPr>
          <p:spPr>
            <a:xfrm flipH="1">
              <a:off x="422785" y="2244290"/>
              <a:ext cx="56988" cy="62919"/>
            </a:xfrm>
            <a:custGeom>
              <a:avLst/>
              <a:gdLst/>
              <a:ahLst/>
              <a:cxnLst/>
              <a:rect l="l" t="t" r="r" b="b"/>
              <a:pathLst>
                <a:path w="1345" h="1485" extrusionOk="0">
                  <a:moveTo>
                    <a:pt x="1344" y="0"/>
                  </a:moveTo>
                  <a:lnTo>
                    <a:pt x="599" y="130"/>
                  </a:lnTo>
                  <a:cubicBezTo>
                    <a:pt x="400" y="388"/>
                    <a:pt x="206" y="640"/>
                    <a:pt x="1" y="886"/>
                  </a:cubicBezTo>
                  <a:cubicBezTo>
                    <a:pt x="259" y="699"/>
                    <a:pt x="517" y="505"/>
                    <a:pt x="863" y="253"/>
                  </a:cubicBezTo>
                  <a:lnTo>
                    <a:pt x="863" y="253"/>
                  </a:lnTo>
                  <a:cubicBezTo>
                    <a:pt x="728" y="728"/>
                    <a:pt x="628" y="1103"/>
                    <a:pt x="517" y="1485"/>
                  </a:cubicBezTo>
                  <a:cubicBezTo>
                    <a:pt x="581" y="1473"/>
                    <a:pt x="693" y="1485"/>
                    <a:pt x="705" y="1444"/>
                  </a:cubicBezTo>
                  <a:cubicBezTo>
                    <a:pt x="928" y="968"/>
                    <a:pt x="1133" y="482"/>
                    <a:pt x="134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11537;p23"/>
            <p:cNvSpPr/>
            <p:nvPr/>
          </p:nvSpPr>
          <p:spPr>
            <a:xfrm flipH="1">
              <a:off x="446427" y="1069079"/>
              <a:ext cx="59445" cy="50505"/>
            </a:xfrm>
            <a:custGeom>
              <a:avLst/>
              <a:gdLst/>
              <a:ahLst/>
              <a:cxnLst/>
              <a:rect l="l" t="t" r="r" b="b"/>
              <a:pathLst>
                <a:path w="1403" h="1192" extrusionOk="0">
                  <a:moveTo>
                    <a:pt x="83" y="1"/>
                  </a:moveTo>
                  <a:cubicBezTo>
                    <a:pt x="53" y="54"/>
                    <a:pt x="30" y="106"/>
                    <a:pt x="1" y="159"/>
                  </a:cubicBezTo>
                  <a:cubicBezTo>
                    <a:pt x="276" y="312"/>
                    <a:pt x="546" y="458"/>
                    <a:pt x="863" y="634"/>
                  </a:cubicBezTo>
                  <a:cubicBezTo>
                    <a:pt x="634" y="840"/>
                    <a:pt x="441" y="1016"/>
                    <a:pt x="253" y="1192"/>
                  </a:cubicBezTo>
                  <a:cubicBezTo>
                    <a:pt x="423" y="1168"/>
                    <a:pt x="581" y="1151"/>
                    <a:pt x="746" y="1127"/>
                  </a:cubicBezTo>
                  <a:cubicBezTo>
                    <a:pt x="957" y="951"/>
                    <a:pt x="1162" y="775"/>
                    <a:pt x="1403" y="582"/>
                  </a:cubicBezTo>
                  <a:cubicBezTo>
                    <a:pt x="928" y="370"/>
                    <a:pt x="511" y="189"/>
                    <a:pt x="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11538;p23"/>
            <p:cNvSpPr/>
            <p:nvPr/>
          </p:nvSpPr>
          <p:spPr>
            <a:xfrm flipH="1">
              <a:off x="49973" y="789946"/>
              <a:ext cx="44531" cy="118128"/>
            </a:xfrm>
            <a:custGeom>
              <a:avLst/>
              <a:gdLst/>
              <a:ahLst/>
              <a:cxnLst/>
              <a:rect l="l" t="t" r="r" b="b"/>
              <a:pathLst>
                <a:path w="1051" h="2788" extrusionOk="0">
                  <a:moveTo>
                    <a:pt x="18" y="1"/>
                  </a:moveTo>
                  <a:lnTo>
                    <a:pt x="1" y="7"/>
                  </a:lnTo>
                  <a:cubicBezTo>
                    <a:pt x="11" y="36"/>
                    <a:pt x="22" y="66"/>
                    <a:pt x="33" y="96"/>
                  </a:cubicBezTo>
                  <a:lnTo>
                    <a:pt x="33" y="96"/>
                  </a:lnTo>
                  <a:cubicBezTo>
                    <a:pt x="28" y="64"/>
                    <a:pt x="23" y="32"/>
                    <a:pt x="18" y="1"/>
                  </a:cubicBezTo>
                  <a:close/>
                  <a:moveTo>
                    <a:pt x="33" y="96"/>
                  </a:moveTo>
                  <a:cubicBezTo>
                    <a:pt x="109" y="587"/>
                    <a:pt x="175" y="1082"/>
                    <a:pt x="247" y="1567"/>
                  </a:cubicBezTo>
                  <a:cubicBezTo>
                    <a:pt x="276" y="1731"/>
                    <a:pt x="288" y="1902"/>
                    <a:pt x="312" y="2060"/>
                  </a:cubicBezTo>
                  <a:lnTo>
                    <a:pt x="306" y="2054"/>
                  </a:lnTo>
                  <a:lnTo>
                    <a:pt x="306" y="2054"/>
                  </a:lnTo>
                  <a:cubicBezTo>
                    <a:pt x="405" y="2201"/>
                    <a:pt x="499" y="2347"/>
                    <a:pt x="605" y="2494"/>
                  </a:cubicBezTo>
                  <a:cubicBezTo>
                    <a:pt x="752" y="2588"/>
                    <a:pt x="904" y="2694"/>
                    <a:pt x="1051" y="2787"/>
                  </a:cubicBezTo>
                  <a:cubicBezTo>
                    <a:pt x="1045" y="2705"/>
                    <a:pt x="1051" y="2606"/>
                    <a:pt x="998" y="2553"/>
                  </a:cubicBezTo>
                  <a:cubicBezTo>
                    <a:pt x="617" y="2019"/>
                    <a:pt x="317" y="1462"/>
                    <a:pt x="259" y="787"/>
                  </a:cubicBezTo>
                  <a:cubicBezTo>
                    <a:pt x="238" y="553"/>
                    <a:pt x="121" y="324"/>
                    <a:pt x="33" y="9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23"/>
            <p:cNvSpPr/>
            <p:nvPr/>
          </p:nvSpPr>
          <p:spPr>
            <a:xfrm flipH="1">
              <a:off x="809071" y="289093"/>
              <a:ext cx="56225" cy="53513"/>
            </a:xfrm>
            <a:custGeom>
              <a:avLst/>
              <a:gdLst/>
              <a:ahLst/>
              <a:cxnLst/>
              <a:rect l="l" t="t" r="r" b="b"/>
              <a:pathLst>
                <a:path w="1327" h="1263" extrusionOk="0">
                  <a:moveTo>
                    <a:pt x="468" y="819"/>
                  </a:moveTo>
                  <a:cubicBezTo>
                    <a:pt x="465" y="824"/>
                    <a:pt x="462" y="829"/>
                    <a:pt x="458" y="834"/>
                  </a:cubicBezTo>
                  <a:lnTo>
                    <a:pt x="470" y="822"/>
                  </a:lnTo>
                  <a:cubicBezTo>
                    <a:pt x="469" y="821"/>
                    <a:pt x="469" y="820"/>
                    <a:pt x="468" y="819"/>
                  </a:cubicBezTo>
                  <a:close/>
                  <a:moveTo>
                    <a:pt x="100" y="1"/>
                  </a:moveTo>
                  <a:cubicBezTo>
                    <a:pt x="65" y="36"/>
                    <a:pt x="36" y="71"/>
                    <a:pt x="1" y="106"/>
                  </a:cubicBezTo>
                  <a:cubicBezTo>
                    <a:pt x="153" y="340"/>
                    <a:pt x="316" y="585"/>
                    <a:pt x="468" y="819"/>
                  </a:cubicBezTo>
                  <a:lnTo>
                    <a:pt x="468" y="819"/>
                  </a:lnTo>
                  <a:cubicBezTo>
                    <a:pt x="505" y="758"/>
                    <a:pt x="538" y="694"/>
                    <a:pt x="576" y="629"/>
                  </a:cubicBezTo>
                  <a:cubicBezTo>
                    <a:pt x="582" y="699"/>
                    <a:pt x="587" y="769"/>
                    <a:pt x="593" y="834"/>
                  </a:cubicBezTo>
                  <a:cubicBezTo>
                    <a:pt x="623" y="830"/>
                    <a:pt x="652" y="828"/>
                    <a:pt x="678" y="828"/>
                  </a:cubicBezTo>
                  <a:cubicBezTo>
                    <a:pt x="943" y="828"/>
                    <a:pt x="1017" y="1011"/>
                    <a:pt x="1033" y="1262"/>
                  </a:cubicBezTo>
                  <a:cubicBezTo>
                    <a:pt x="1133" y="1215"/>
                    <a:pt x="1233" y="1174"/>
                    <a:pt x="1327" y="1127"/>
                  </a:cubicBezTo>
                  <a:cubicBezTo>
                    <a:pt x="1086" y="570"/>
                    <a:pt x="582" y="300"/>
                    <a:pt x="1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23"/>
            <p:cNvSpPr/>
            <p:nvPr/>
          </p:nvSpPr>
          <p:spPr>
            <a:xfrm flipH="1">
              <a:off x="305251" y="2137899"/>
              <a:ext cx="33091" cy="65165"/>
            </a:xfrm>
            <a:custGeom>
              <a:avLst/>
              <a:gdLst/>
              <a:ahLst/>
              <a:cxnLst/>
              <a:rect l="l" t="t" r="r" b="b"/>
              <a:pathLst>
                <a:path w="781" h="1538" extrusionOk="0">
                  <a:moveTo>
                    <a:pt x="781" y="1"/>
                  </a:moveTo>
                  <a:lnTo>
                    <a:pt x="781" y="1"/>
                  </a:lnTo>
                  <a:cubicBezTo>
                    <a:pt x="705" y="24"/>
                    <a:pt x="623" y="48"/>
                    <a:pt x="552" y="71"/>
                  </a:cubicBezTo>
                  <a:cubicBezTo>
                    <a:pt x="1" y="499"/>
                    <a:pt x="417" y="1027"/>
                    <a:pt x="347" y="1508"/>
                  </a:cubicBezTo>
                  <a:cubicBezTo>
                    <a:pt x="388" y="1514"/>
                    <a:pt x="441" y="1532"/>
                    <a:pt x="493" y="1538"/>
                  </a:cubicBezTo>
                  <a:cubicBezTo>
                    <a:pt x="587" y="1021"/>
                    <a:pt x="681" y="517"/>
                    <a:pt x="7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11541;p23"/>
            <p:cNvSpPr/>
            <p:nvPr/>
          </p:nvSpPr>
          <p:spPr>
            <a:xfrm flipH="1">
              <a:off x="446173" y="1126490"/>
              <a:ext cx="48514" cy="35591"/>
            </a:xfrm>
            <a:custGeom>
              <a:avLst/>
              <a:gdLst/>
              <a:ahLst/>
              <a:cxnLst/>
              <a:rect l="l" t="t" r="r" b="b"/>
              <a:pathLst>
                <a:path w="1145" h="840" extrusionOk="0">
                  <a:moveTo>
                    <a:pt x="682" y="0"/>
                  </a:moveTo>
                  <a:cubicBezTo>
                    <a:pt x="641" y="0"/>
                    <a:pt x="591" y="24"/>
                    <a:pt x="529" y="66"/>
                  </a:cubicBezTo>
                  <a:cubicBezTo>
                    <a:pt x="400" y="247"/>
                    <a:pt x="1" y="189"/>
                    <a:pt x="77" y="564"/>
                  </a:cubicBezTo>
                  <a:cubicBezTo>
                    <a:pt x="200" y="506"/>
                    <a:pt x="323" y="447"/>
                    <a:pt x="458" y="382"/>
                  </a:cubicBezTo>
                  <a:cubicBezTo>
                    <a:pt x="558" y="535"/>
                    <a:pt x="640" y="664"/>
                    <a:pt x="752" y="840"/>
                  </a:cubicBezTo>
                  <a:cubicBezTo>
                    <a:pt x="922" y="658"/>
                    <a:pt x="1051" y="517"/>
                    <a:pt x="1145" y="418"/>
                  </a:cubicBezTo>
                  <a:cubicBezTo>
                    <a:pt x="1010" y="324"/>
                    <a:pt x="840" y="271"/>
                    <a:pt x="816" y="183"/>
                  </a:cubicBezTo>
                  <a:cubicBezTo>
                    <a:pt x="784" y="55"/>
                    <a:pt x="744" y="0"/>
                    <a:pt x="6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11542;p23"/>
            <p:cNvSpPr/>
            <p:nvPr/>
          </p:nvSpPr>
          <p:spPr>
            <a:xfrm flipH="1">
              <a:off x="3741103" y="3899720"/>
              <a:ext cx="26397" cy="93468"/>
            </a:xfrm>
            <a:custGeom>
              <a:avLst/>
              <a:gdLst/>
              <a:ahLst/>
              <a:cxnLst/>
              <a:rect l="l" t="t" r="r" b="b"/>
              <a:pathLst>
                <a:path w="623" h="2206" extrusionOk="0">
                  <a:moveTo>
                    <a:pt x="112" y="0"/>
                  </a:moveTo>
                  <a:lnTo>
                    <a:pt x="1" y="112"/>
                  </a:lnTo>
                  <a:cubicBezTo>
                    <a:pt x="335" y="786"/>
                    <a:pt x="165" y="1455"/>
                    <a:pt x="7" y="2130"/>
                  </a:cubicBezTo>
                  <a:cubicBezTo>
                    <a:pt x="36" y="2153"/>
                    <a:pt x="71" y="2188"/>
                    <a:pt x="112" y="2206"/>
                  </a:cubicBezTo>
                  <a:cubicBezTo>
                    <a:pt x="347" y="1813"/>
                    <a:pt x="453" y="1402"/>
                    <a:pt x="347" y="939"/>
                  </a:cubicBezTo>
                  <a:cubicBezTo>
                    <a:pt x="300" y="756"/>
                    <a:pt x="327" y="597"/>
                    <a:pt x="536" y="597"/>
                  </a:cubicBezTo>
                  <a:cubicBezTo>
                    <a:pt x="562" y="597"/>
                    <a:pt x="591" y="599"/>
                    <a:pt x="623" y="604"/>
                  </a:cubicBezTo>
                  <a:cubicBezTo>
                    <a:pt x="447" y="405"/>
                    <a:pt x="277" y="200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23"/>
            <p:cNvSpPr/>
            <p:nvPr/>
          </p:nvSpPr>
          <p:spPr>
            <a:xfrm flipH="1">
              <a:off x="647006" y="777278"/>
              <a:ext cx="37328" cy="49997"/>
            </a:xfrm>
            <a:custGeom>
              <a:avLst/>
              <a:gdLst/>
              <a:ahLst/>
              <a:cxnLst/>
              <a:rect l="l" t="t" r="r" b="b"/>
              <a:pathLst>
                <a:path w="881" h="1180" extrusionOk="0">
                  <a:moveTo>
                    <a:pt x="1" y="1"/>
                  </a:moveTo>
                  <a:lnTo>
                    <a:pt x="1" y="1"/>
                  </a:lnTo>
                  <a:cubicBezTo>
                    <a:pt x="177" y="476"/>
                    <a:pt x="294" y="1004"/>
                    <a:pt x="880" y="1180"/>
                  </a:cubicBezTo>
                  <a:cubicBezTo>
                    <a:pt x="705" y="869"/>
                    <a:pt x="540" y="558"/>
                    <a:pt x="341" y="253"/>
                  </a:cubicBezTo>
                  <a:cubicBezTo>
                    <a:pt x="265" y="147"/>
                    <a:pt x="118" y="89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11544;p23"/>
            <p:cNvSpPr/>
            <p:nvPr/>
          </p:nvSpPr>
          <p:spPr>
            <a:xfrm flipH="1">
              <a:off x="881904" y="852908"/>
              <a:ext cx="51480" cy="18389"/>
            </a:xfrm>
            <a:custGeom>
              <a:avLst/>
              <a:gdLst/>
              <a:ahLst/>
              <a:cxnLst/>
              <a:rect l="l" t="t" r="r" b="b"/>
              <a:pathLst>
                <a:path w="1215" h="434" extrusionOk="0">
                  <a:moveTo>
                    <a:pt x="694" y="0"/>
                  </a:moveTo>
                  <a:cubicBezTo>
                    <a:pt x="498" y="0"/>
                    <a:pt x="302" y="136"/>
                    <a:pt x="0" y="427"/>
                  </a:cubicBezTo>
                  <a:cubicBezTo>
                    <a:pt x="255" y="394"/>
                    <a:pt x="509" y="294"/>
                    <a:pt x="764" y="294"/>
                  </a:cubicBezTo>
                  <a:cubicBezTo>
                    <a:pt x="914" y="294"/>
                    <a:pt x="1064" y="329"/>
                    <a:pt x="1215" y="433"/>
                  </a:cubicBezTo>
                  <a:cubicBezTo>
                    <a:pt x="1191" y="345"/>
                    <a:pt x="1191" y="222"/>
                    <a:pt x="1138" y="187"/>
                  </a:cubicBezTo>
                  <a:cubicBezTo>
                    <a:pt x="966" y="65"/>
                    <a:pt x="830" y="0"/>
                    <a:pt x="6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5" name="Google Shape;11545;p23"/>
            <p:cNvSpPr/>
            <p:nvPr/>
          </p:nvSpPr>
          <p:spPr>
            <a:xfrm flipH="1">
              <a:off x="354951" y="1631580"/>
              <a:ext cx="49488" cy="15973"/>
            </a:xfrm>
            <a:custGeom>
              <a:avLst/>
              <a:gdLst/>
              <a:ahLst/>
              <a:cxnLst/>
              <a:rect l="l" t="t" r="r" b="b"/>
              <a:pathLst>
                <a:path w="1168" h="377" extrusionOk="0">
                  <a:moveTo>
                    <a:pt x="863" y="1"/>
                  </a:moveTo>
                  <a:lnTo>
                    <a:pt x="6" y="130"/>
                  </a:lnTo>
                  <a:cubicBezTo>
                    <a:pt x="6" y="212"/>
                    <a:pt x="0" y="288"/>
                    <a:pt x="0" y="364"/>
                  </a:cubicBezTo>
                  <a:cubicBezTo>
                    <a:pt x="387" y="376"/>
                    <a:pt x="775" y="376"/>
                    <a:pt x="1168" y="376"/>
                  </a:cubicBezTo>
                  <a:cubicBezTo>
                    <a:pt x="1062" y="253"/>
                    <a:pt x="968" y="124"/>
                    <a:pt x="86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11546;p23"/>
            <p:cNvSpPr/>
            <p:nvPr/>
          </p:nvSpPr>
          <p:spPr>
            <a:xfrm flipH="1">
              <a:off x="478713" y="2285558"/>
              <a:ext cx="25422" cy="39785"/>
            </a:xfrm>
            <a:custGeom>
              <a:avLst/>
              <a:gdLst/>
              <a:ahLst/>
              <a:cxnLst/>
              <a:rect l="l" t="t" r="r" b="b"/>
              <a:pathLst>
                <a:path w="600" h="939" extrusionOk="0">
                  <a:moveTo>
                    <a:pt x="599" y="0"/>
                  </a:moveTo>
                  <a:lnTo>
                    <a:pt x="599" y="0"/>
                  </a:lnTo>
                  <a:cubicBezTo>
                    <a:pt x="206" y="194"/>
                    <a:pt x="30" y="522"/>
                    <a:pt x="1" y="939"/>
                  </a:cubicBezTo>
                  <a:cubicBezTo>
                    <a:pt x="194" y="622"/>
                    <a:pt x="400" y="317"/>
                    <a:pt x="5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11547;p23"/>
            <p:cNvSpPr/>
            <p:nvPr/>
          </p:nvSpPr>
          <p:spPr>
            <a:xfrm flipH="1">
              <a:off x="285338" y="1906984"/>
              <a:ext cx="30888" cy="14957"/>
            </a:xfrm>
            <a:custGeom>
              <a:avLst/>
              <a:gdLst/>
              <a:ahLst/>
              <a:cxnLst/>
              <a:rect l="l" t="t" r="r" b="b"/>
              <a:pathLst>
                <a:path w="729" h="353" extrusionOk="0">
                  <a:moveTo>
                    <a:pt x="658" y="1"/>
                  </a:moveTo>
                  <a:lnTo>
                    <a:pt x="1" y="218"/>
                  </a:lnTo>
                  <a:lnTo>
                    <a:pt x="42" y="353"/>
                  </a:lnTo>
                  <a:cubicBezTo>
                    <a:pt x="247" y="335"/>
                    <a:pt x="464" y="323"/>
                    <a:pt x="670" y="306"/>
                  </a:cubicBezTo>
                  <a:cubicBezTo>
                    <a:pt x="687" y="224"/>
                    <a:pt x="711" y="147"/>
                    <a:pt x="728" y="59"/>
                  </a:cubicBezTo>
                  <a:cubicBezTo>
                    <a:pt x="705" y="42"/>
                    <a:pt x="681" y="18"/>
                    <a:pt x="6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11548;p23"/>
            <p:cNvSpPr/>
            <p:nvPr/>
          </p:nvSpPr>
          <p:spPr>
            <a:xfrm flipH="1">
              <a:off x="254281" y="1883892"/>
              <a:ext cx="33599" cy="26354"/>
            </a:xfrm>
            <a:custGeom>
              <a:avLst/>
              <a:gdLst/>
              <a:ahLst/>
              <a:cxnLst/>
              <a:rect l="l" t="t" r="r" b="b"/>
              <a:pathLst>
                <a:path w="793" h="622" extrusionOk="0">
                  <a:moveTo>
                    <a:pt x="628" y="0"/>
                  </a:moveTo>
                  <a:cubicBezTo>
                    <a:pt x="417" y="182"/>
                    <a:pt x="212" y="370"/>
                    <a:pt x="1" y="552"/>
                  </a:cubicBezTo>
                  <a:cubicBezTo>
                    <a:pt x="18" y="569"/>
                    <a:pt x="36" y="593"/>
                    <a:pt x="71" y="616"/>
                  </a:cubicBezTo>
                  <a:cubicBezTo>
                    <a:pt x="311" y="622"/>
                    <a:pt x="546" y="622"/>
                    <a:pt x="793" y="622"/>
                  </a:cubicBezTo>
                  <a:cubicBezTo>
                    <a:pt x="781" y="446"/>
                    <a:pt x="775" y="282"/>
                    <a:pt x="769" y="106"/>
                  </a:cubicBezTo>
                  <a:cubicBezTo>
                    <a:pt x="716" y="65"/>
                    <a:pt x="675" y="35"/>
                    <a:pt x="62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11549;p23"/>
            <p:cNvSpPr/>
            <p:nvPr/>
          </p:nvSpPr>
          <p:spPr>
            <a:xfrm flipH="1">
              <a:off x="125773" y="833714"/>
              <a:ext cx="16694" cy="17668"/>
            </a:xfrm>
            <a:custGeom>
              <a:avLst/>
              <a:gdLst/>
              <a:ahLst/>
              <a:cxnLst/>
              <a:rect l="l" t="t" r="r" b="b"/>
              <a:pathLst>
                <a:path w="394" h="417" extrusionOk="0">
                  <a:moveTo>
                    <a:pt x="30" y="0"/>
                  </a:moveTo>
                  <a:cubicBezTo>
                    <a:pt x="18" y="88"/>
                    <a:pt x="6" y="182"/>
                    <a:pt x="0" y="270"/>
                  </a:cubicBezTo>
                  <a:lnTo>
                    <a:pt x="147" y="417"/>
                  </a:lnTo>
                  <a:cubicBezTo>
                    <a:pt x="223" y="370"/>
                    <a:pt x="311" y="317"/>
                    <a:pt x="393" y="264"/>
                  </a:cubicBezTo>
                  <a:cubicBezTo>
                    <a:pt x="300" y="176"/>
                    <a:pt x="212" y="88"/>
                    <a:pt x="1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11550;p23"/>
            <p:cNvSpPr/>
            <p:nvPr/>
          </p:nvSpPr>
          <p:spPr>
            <a:xfrm flipH="1">
              <a:off x="255043" y="1909738"/>
              <a:ext cx="32837" cy="10465"/>
            </a:xfrm>
            <a:custGeom>
              <a:avLst/>
              <a:gdLst/>
              <a:ahLst/>
              <a:cxnLst/>
              <a:rect l="l" t="t" r="r" b="b"/>
              <a:pathLst>
                <a:path w="775" h="247" extrusionOk="0">
                  <a:moveTo>
                    <a:pt x="59" y="0"/>
                  </a:moveTo>
                  <a:cubicBezTo>
                    <a:pt x="42" y="82"/>
                    <a:pt x="18" y="159"/>
                    <a:pt x="1" y="247"/>
                  </a:cubicBezTo>
                  <a:lnTo>
                    <a:pt x="358" y="247"/>
                  </a:lnTo>
                  <a:cubicBezTo>
                    <a:pt x="499" y="182"/>
                    <a:pt x="628" y="123"/>
                    <a:pt x="769" y="59"/>
                  </a:cubicBezTo>
                  <a:lnTo>
                    <a:pt x="775" y="6"/>
                  </a:lnTo>
                  <a:cubicBezTo>
                    <a:pt x="534" y="0"/>
                    <a:pt x="300" y="0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1" name="Google Shape;11551;p23"/>
            <p:cNvSpPr/>
            <p:nvPr/>
          </p:nvSpPr>
          <p:spPr>
            <a:xfrm flipH="1">
              <a:off x="3726443" y="3932006"/>
              <a:ext cx="15677" cy="14957"/>
            </a:xfrm>
            <a:custGeom>
              <a:avLst/>
              <a:gdLst/>
              <a:ahLst/>
              <a:cxnLst/>
              <a:rect l="l" t="t" r="r" b="b"/>
              <a:pathLst>
                <a:path w="370" h="353" extrusionOk="0">
                  <a:moveTo>
                    <a:pt x="0" y="1"/>
                  </a:moveTo>
                  <a:cubicBezTo>
                    <a:pt x="106" y="118"/>
                    <a:pt x="217" y="235"/>
                    <a:pt x="317" y="353"/>
                  </a:cubicBezTo>
                  <a:cubicBezTo>
                    <a:pt x="370" y="95"/>
                    <a:pt x="235" y="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11552;p23"/>
            <p:cNvSpPr/>
            <p:nvPr/>
          </p:nvSpPr>
          <p:spPr>
            <a:xfrm flipH="1">
              <a:off x="743694" y="2645955"/>
              <a:ext cx="15973" cy="11991"/>
            </a:xfrm>
            <a:custGeom>
              <a:avLst/>
              <a:gdLst/>
              <a:ahLst/>
              <a:cxnLst/>
              <a:rect l="l" t="t" r="r" b="b"/>
              <a:pathLst>
                <a:path w="377" h="283" extrusionOk="0">
                  <a:moveTo>
                    <a:pt x="271" y="1"/>
                  </a:moveTo>
                  <a:cubicBezTo>
                    <a:pt x="183" y="59"/>
                    <a:pt x="89" y="112"/>
                    <a:pt x="1" y="171"/>
                  </a:cubicBezTo>
                  <a:lnTo>
                    <a:pt x="89" y="282"/>
                  </a:lnTo>
                  <a:cubicBezTo>
                    <a:pt x="183" y="229"/>
                    <a:pt x="283" y="171"/>
                    <a:pt x="376" y="118"/>
                  </a:cubicBezTo>
                  <a:cubicBezTo>
                    <a:pt x="341" y="83"/>
                    <a:pt x="312" y="48"/>
                    <a:pt x="27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11553;p23"/>
            <p:cNvSpPr/>
            <p:nvPr/>
          </p:nvSpPr>
          <p:spPr>
            <a:xfrm flipH="1">
              <a:off x="3710767" y="4020982"/>
              <a:ext cx="12711" cy="7499"/>
            </a:xfrm>
            <a:custGeom>
              <a:avLst/>
              <a:gdLst/>
              <a:ahLst/>
              <a:cxnLst/>
              <a:rect l="l" t="t" r="r" b="b"/>
              <a:pathLst>
                <a:path w="300" h="177" extrusionOk="0">
                  <a:moveTo>
                    <a:pt x="299" y="1"/>
                  </a:moveTo>
                  <a:lnTo>
                    <a:pt x="24" y="150"/>
                  </a:lnTo>
                  <a:lnTo>
                    <a:pt x="24" y="150"/>
                  </a:lnTo>
                  <a:cubicBezTo>
                    <a:pt x="16" y="149"/>
                    <a:pt x="8" y="149"/>
                    <a:pt x="0" y="148"/>
                  </a:cubicBezTo>
                  <a:lnTo>
                    <a:pt x="0" y="148"/>
                  </a:lnTo>
                  <a:lnTo>
                    <a:pt x="18" y="154"/>
                  </a:lnTo>
                  <a:lnTo>
                    <a:pt x="24" y="150"/>
                  </a:lnTo>
                  <a:lnTo>
                    <a:pt x="24" y="150"/>
                  </a:lnTo>
                  <a:cubicBezTo>
                    <a:pt x="116" y="160"/>
                    <a:pt x="207" y="166"/>
                    <a:pt x="293" y="177"/>
                  </a:cubicBezTo>
                  <a:cubicBezTo>
                    <a:pt x="293" y="118"/>
                    <a:pt x="299" y="66"/>
                    <a:pt x="29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11554;p23"/>
            <p:cNvSpPr/>
            <p:nvPr/>
          </p:nvSpPr>
          <p:spPr>
            <a:xfrm flipH="1">
              <a:off x="317157" y="1134709"/>
              <a:ext cx="6525" cy="9237"/>
            </a:xfrm>
            <a:custGeom>
              <a:avLst/>
              <a:gdLst/>
              <a:ahLst/>
              <a:cxnLst/>
              <a:rect l="l" t="t" r="r" b="b"/>
              <a:pathLst>
                <a:path w="154" h="218" extrusionOk="0">
                  <a:moveTo>
                    <a:pt x="1" y="218"/>
                  </a:moveTo>
                  <a:cubicBezTo>
                    <a:pt x="54" y="141"/>
                    <a:pt x="101" y="71"/>
                    <a:pt x="153" y="1"/>
                  </a:cubicBezTo>
                  <a:cubicBezTo>
                    <a:pt x="101" y="71"/>
                    <a:pt x="54" y="141"/>
                    <a:pt x="1" y="21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5" name="Google Shape;11555;p23"/>
            <p:cNvSpPr/>
            <p:nvPr/>
          </p:nvSpPr>
          <p:spPr>
            <a:xfrm flipH="1">
              <a:off x="620907" y="895362"/>
              <a:ext cx="7245" cy="12457"/>
            </a:xfrm>
            <a:custGeom>
              <a:avLst/>
              <a:gdLst/>
              <a:ahLst/>
              <a:cxnLst/>
              <a:rect l="l" t="t" r="r" b="b"/>
              <a:pathLst>
                <a:path w="171" h="294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100"/>
                    <a:pt x="36" y="194"/>
                    <a:pt x="59" y="294"/>
                  </a:cubicBezTo>
                  <a:lnTo>
                    <a:pt x="82" y="282"/>
                  </a:lnTo>
                  <a:cubicBezTo>
                    <a:pt x="112" y="241"/>
                    <a:pt x="141" y="188"/>
                    <a:pt x="170" y="129"/>
                  </a:cubicBezTo>
                  <a:cubicBezTo>
                    <a:pt x="112" y="88"/>
                    <a:pt x="59" y="41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6" name="Google Shape;11556;p23"/>
            <p:cNvSpPr/>
            <p:nvPr/>
          </p:nvSpPr>
          <p:spPr>
            <a:xfrm flipH="1">
              <a:off x="870210" y="870745"/>
              <a:ext cx="10254" cy="6483"/>
            </a:xfrm>
            <a:custGeom>
              <a:avLst/>
              <a:gdLst/>
              <a:ahLst/>
              <a:cxnLst/>
              <a:rect l="l" t="t" r="r" b="b"/>
              <a:pathLst>
                <a:path w="242" h="153" extrusionOk="0">
                  <a:moveTo>
                    <a:pt x="241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11557;p23"/>
            <p:cNvSpPr/>
            <p:nvPr/>
          </p:nvSpPr>
          <p:spPr>
            <a:xfrm flipH="1">
              <a:off x="640312" y="829986"/>
              <a:ext cx="6737" cy="9957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1" y="1"/>
                  </a:moveTo>
                  <a:cubicBezTo>
                    <a:pt x="48" y="83"/>
                    <a:pt x="106" y="165"/>
                    <a:pt x="159" y="235"/>
                  </a:cubicBezTo>
                  <a:cubicBezTo>
                    <a:pt x="106" y="153"/>
                    <a:pt x="48" y="8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11558;p23"/>
            <p:cNvSpPr/>
            <p:nvPr/>
          </p:nvSpPr>
          <p:spPr>
            <a:xfrm flipH="1">
              <a:off x="3514891" y="4182072"/>
              <a:ext cx="10762" cy="10465"/>
            </a:xfrm>
            <a:custGeom>
              <a:avLst/>
              <a:gdLst/>
              <a:ahLst/>
              <a:cxnLst/>
              <a:rect l="l" t="t" r="r" b="b"/>
              <a:pathLst>
                <a:path w="254" h="247" extrusionOk="0">
                  <a:moveTo>
                    <a:pt x="148" y="0"/>
                  </a:moveTo>
                  <a:cubicBezTo>
                    <a:pt x="101" y="47"/>
                    <a:pt x="54" y="88"/>
                    <a:pt x="1" y="135"/>
                  </a:cubicBezTo>
                  <a:cubicBezTo>
                    <a:pt x="54" y="171"/>
                    <a:pt x="101" y="206"/>
                    <a:pt x="148" y="247"/>
                  </a:cubicBezTo>
                  <a:cubicBezTo>
                    <a:pt x="200" y="223"/>
                    <a:pt x="230" y="194"/>
                    <a:pt x="253" y="147"/>
                  </a:cubicBezTo>
                  <a:cubicBezTo>
                    <a:pt x="224" y="100"/>
                    <a:pt x="189" y="53"/>
                    <a:pt x="14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11559;p23"/>
            <p:cNvSpPr/>
            <p:nvPr/>
          </p:nvSpPr>
          <p:spPr>
            <a:xfrm flipH="1">
              <a:off x="299023" y="2133916"/>
              <a:ext cx="6737" cy="4788"/>
            </a:xfrm>
            <a:custGeom>
              <a:avLst/>
              <a:gdLst/>
              <a:ahLst/>
              <a:cxnLst/>
              <a:rect l="l" t="t" r="r" b="b"/>
              <a:pathLst>
                <a:path w="159" h="113" extrusionOk="0">
                  <a:moveTo>
                    <a:pt x="47" y="1"/>
                  </a:moveTo>
                  <a:lnTo>
                    <a:pt x="0" y="112"/>
                  </a:lnTo>
                  <a:lnTo>
                    <a:pt x="159" y="112"/>
                  </a:lnTo>
                  <a:cubicBezTo>
                    <a:pt x="117" y="77"/>
                    <a:pt x="82" y="30"/>
                    <a:pt x="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0" name="Google Shape;11560;p23"/>
            <p:cNvSpPr/>
            <p:nvPr/>
          </p:nvSpPr>
          <p:spPr>
            <a:xfrm flipH="1">
              <a:off x="255509" y="1883638"/>
              <a:ext cx="6017" cy="5508"/>
            </a:xfrm>
            <a:custGeom>
              <a:avLst/>
              <a:gdLst/>
              <a:ahLst/>
              <a:cxnLst/>
              <a:rect l="l" t="t" r="r" b="b"/>
              <a:pathLst>
                <a:path w="142" h="130" extrusionOk="0">
                  <a:moveTo>
                    <a:pt x="6" y="0"/>
                  </a:moveTo>
                  <a:lnTo>
                    <a:pt x="0" y="6"/>
                  </a:lnTo>
                  <a:cubicBezTo>
                    <a:pt x="10" y="13"/>
                    <a:pt x="20" y="20"/>
                    <a:pt x="30" y="27"/>
                  </a:cubicBezTo>
                  <a:lnTo>
                    <a:pt x="30" y="27"/>
                  </a:lnTo>
                  <a:lnTo>
                    <a:pt x="6" y="0"/>
                  </a:lnTo>
                  <a:close/>
                  <a:moveTo>
                    <a:pt x="30" y="27"/>
                  </a:moveTo>
                  <a:lnTo>
                    <a:pt x="118" y="129"/>
                  </a:lnTo>
                  <a:lnTo>
                    <a:pt x="141" y="112"/>
                  </a:lnTo>
                  <a:cubicBezTo>
                    <a:pt x="100" y="80"/>
                    <a:pt x="63" y="52"/>
                    <a:pt x="30" y="2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1" name="Google Shape;11561;p23"/>
            <p:cNvSpPr/>
            <p:nvPr/>
          </p:nvSpPr>
          <p:spPr>
            <a:xfrm flipH="1">
              <a:off x="1304966" y="2805520"/>
              <a:ext cx="248076" cy="448953"/>
            </a:xfrm>
            <a:custGeom>
              <a:avLst/>
              <a:gdLst/>
              <a:ahLst/>
              <a:cxnLst/>
              <a:rect l="l" t="t" r="r" b="b"/>
              <a:pathLst>
                <a:path w="5855" h="10596" extrusionOk="0">
                  <a:moveTo>
                    <a:pt x="1649" y="1"/>
                  </a:moveTo>
                  <a:lnTo>
                    <a:pt x="1649" y="1"/>
                  </a:lnTo>
                  <a:cubicBezTo>
                    <a:pt x="2077" y="1421"/>
                    <a:pt x="2007" y="2829"/>
                    <a:pt x="2007" y="4237"/>
                  </a:cubicBezTo>
                  <a:cubicBezTo>
                    <a:pt x="2012" y="4841"/>
                    <a:pt x="2159" y="5439"/>
                    <a:pt x="2247" y="6043"/>
                  </a:cubicBezTo>
                  <a:cubicBezTo>
                    <a:pt x="2276" y="6278"/>
                    <a:pt x="2347" y="6501"/>
                    <a:pt x="2394" y="6730"/>
                  </a:cubicBezTo>
                  <a:cubicBezTo>
                    <a:pt x="2341" y="6747"/>
                    <a:pt x="2300" y="6759"/>
                    <a:pt x="2253" y="6777"/>
                  </a:cubicBezTo>
                  <a:cubicBezTo>
                    <a:pt x="2177" y="6554"/>
                    <a:pt x="2071" y="6348"/>
                    <a:pt x="2007" y="6131"/>
                  </a:cubicBezTo>
                  <a:cubicBezTo>
                    <a:pt x="1690" y="5081"/>
                    <a:pt x="1737" y="4019"/>
                    <a:pt x="1778" y="2940"/>
                  </a:cubicBezTo>
                  <a:cubicBezTo>
                    <a:pt x="1807" y="2201"/>
                    <a:pt x="1854" y="1438"/>
                    <a:pt x="1479" y="746"/>
                  </a:cubicBezTo>
                  <a:cubicBezTo>
                    <a:pt x="986" y="623"/>
                    <a:pt x="487" y="505"/>
                    <a:pt x="0" y="382"/>
                  </a:cubicBezTo>
                  <a:lnTo>
                    <a:pt x="0" y="382"/>
                  </a:lnTo>
                  <a:cubicBezTo>
                    <a:pt x="59" y="658"/>
                    <a:pt x="135" y="940"/>
                    <a:pt x="176" y="1215"/>
                  </a:cubicBezTo>
                  <a:cubicBezTo>
                    <a:pt x="264" y="1831"/>
                    <a:pt x="335" y="2453"/>
                    <a:pt x="393" y="3069"/>
                  </a:cubicBezTo>
                  <a:cubicBezTo>
                    <a:pt x="393" y="3116"/>
                    <a:pt x="252" y="3175"/>
                    <a:pt x="182" y="3228"/>
                  </a:cubicBezTo>
                  <a:cubicBezTo>
                    <a:pt x="65" y="3615"/>
                    <a:pt x="100" y="3973"/>
                    <a:pt x="405" y="4295"/>
                  </a:cubicBezTo>
                  <a:cubicBezTo>
                    <a:pt x="511" y="4718"/>
                    <a:pt x="581" y="5152"/>
                    <a:pt x="728" y="5557"/>
                  </a:cubicBezTo>
                  <a:cubicBezTo>
                    <a:pt x="857" y="5897"/>
                    <a:pt x="1015" y="6237"/>
                    <a:pt x="1250" y="6501"/>
                  </a:cubicBezTo>
                  <a:cubicBezTo>
                    <a:pt x="1590" y="6882"/>
                    <a:pt x="2001" y="7199"/>
                    <a:pt x="2388" y="7545"/>
                  </a:cubicBezTo>
                  <a:cubicBezTo>
                    <a:pt x="2447" y="7422"/>
                    <a:pt x="2499" y="7322"/>
                    <a:pt x="2570" y="7164"/>
                  </a:cubicBezTo>
                  <a:cubicBezTo>
                    <a:pt x="2634" y="7316"/>
                    <a:pt x="2740" y="7440"/>
                    <a:pt x="2716" y="7522"/>
                  </a:cubicBezTo>
                  <a:cubicBezTo>
                    <a:pt x="2593" y="7932"/>
                    <a:pt x="2910" y="8155"/>
                    <a:pt x="3104" y="8396"/>
                  </a:cubicBezTo>
                  <a:cubicBezTo>
                    <a:pt x="3280" y="8613"/>
                    <a:pt x="3555" y="8754"/>
                    <a:pt x="3778" y="8930"/>
                  </a:cubicBezTo>
                  <a:cubicBezTo>
                    <a:pt x="3796" y="8906"/>
                    <a:pt x="3819" y="8895"/>
                    <a:pt x="3831" y="8871"/>
                  </a:cubicBezTo>
                  <a:cubicBezTo>
                    <a:pt x="3514" y="6900"/>
                    <a:pt x="3561" y="4917"/>
                    <a:pt x="3860" y="2946"/>
                  </a:cubicBezTo>
                  <a:cubicBezTo>
                    <a:pt x="3907" y="3239"/>
                    <a:pt x="3925" y="3527"/>
                    <a:pt x="3925" y="3820"/>
                  </a:cubicBezTo>
                  <a:cubicBezTo>
                    <a:pt x="3937" y="5105"/>
                    <a:pt x="3972" y="6395"/>
                    <a:pt x="3937" y="7686"/>
                  </a:cubicBezTo>
                  <a:cubicBezTo>
                    <a:pt x="3896" y="9024"/>
                    <a:pt x="4641" y="9868"/>
                    <a:pt x="5667" y="10596"/>
                  </a:cubicBezTo>
                  <a:cubicBezTo>
                    <a:pt x="5591" y="9857"/>
                    <a:pt x="5468" y="9153"/>
                    <a:pt x="5468" y="8455"/>
                  </a:cubicBezTo>
                  <a:cubicBezTo>
                    <a:pt x="5462" y="7363"/>
                    <a:pt x="5433" y="6249"/>
                    <a:pt x="5597" y="5175"/>
                  </a:cubicBezTo>
                  <a:cubicBezTo>
                    <a:pt x="5855" y="3521"/>
                    <a:pt x="5450" y="2494"/>
                    <a:pt x="3995" y="1720"/>
                  </a:cubicBezTo>
                  <a:cubicBezTo>
                    <a:pt x="3928" y="1685"/>
                    <a:pt x="3849" y="1676"/>
                    <a:pt x="3784" y="1676"/>
                  </a:cubicBezTo>
                  <a:cubicBezTo>
                    <a:pt x="3720" y="1676"/>
                    <a:pt x="3670" y="1685"/>
                    <a:pt x="3661" y="1685"/>
                  </a:cubicBezTo>
                  <a:cubicBezTo>
                    <a:pt x="2939" y="1075"/>
                    <a:pt x="2294" y="535"/>
                    <a:pt x="164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2" name="Google Shape;11562;p23"/>
            <p:cNvSpPr/>
            <p:nvPr/>
          </p:nvSpPr>
          <p:spPr>
            <a:xfrm flipH="1">
              <a:off x="1107819" y="3837818"/>
              <a:ext cx="198927" cy="520049"/>
            </a:xfrm>
            <a:custGeom>
              <a:avLst/>
              <a:gdLst/>
              <a:ahLst/>
              <a:cxnLst/>
              <a:rect l="l" t="t" r="r" b="b"/>
              <a:pathLst>
                <a:path w="4695" h="12274" extrusionOk="0">
                  <a:moveTo>
                    <a:pt x="3920" y="1754"/>
                  </a:moveTo>
                  <a:cubicBezTo>
                    <a:pt x="4225" y="2505"/>
                    <a:pt x="4025" y="3092"/>
                    <a:pt x="3726" y="3773"/>
                  </a:cubicBezTo>
                  <a:cubicBezTo>
                    <a:pt x="3791" y="3074"/>
                    <a:pt x="3849" y="2464"/>
                    <a:pt x="3920" y="1754"/>
                  </a:cubicBezTo>
                  <a:close/>
                  <a:moveTo>
                    <a:pt x="2887" y="0"/>
                  </a:moveTo>
                  <a:cubicBezTo>
                    <a:pt x="2852" y="41"/>
                    <a:pt x="2817" y="77"/>
                    <a:pt x="2764" y="88"/>
                  </a:cubicBezTo>
                  <a:cubicBezTo>
                    <a:pt x="2870" y="957"/>
                    <a:pt x="2858" y="1801"/>
                    <a:pt x="2353" y="2552"/>
                  </a:cubicBezTo>
                  <a:cubicBezTo>
                    <a:pt x="2119" y="2903"/>
                    <a:pt x="1949" y="3330"/>
                    <a:pt x="1471" y="3443"/>
                  </a:cubicBezTo>
                  <a:lnTo>
                    <a:pt x="1471" y="3443"/>
                  </a:lnTo>
                  <a:cubicBezTo>
                    <a:pt x="1474" y="3438"/>
                    <a:pt x="1477" y="3432"/>
                    <a:pt x="1479" y="3426"/>
                  </a:cubicBezTo>
                  <a:lnTo>
                    <a:pt x="1479" y="3426"/>
                  </a:lnTo>
                  <a:lnTo>
                    <a:pt x="1468" y="3444"/>
                  </a:lnTo>
                  <a:cubicBezTo>
                    <a:pt x="1469" y="3444"/>
                    <a:pt x="1470" y="3443"/>
                    <a:pt x="1471" y="3443"/>
                  </a:cubicBezTo>
                  <a:lnTo>
                    <a:pt x="1471" y="3443"/>
                  </a:lnTo>
                  <a:cubicBezTo>
                    <a:pt x="1340" y="3726"/>
                    <a:pt x="1229" y="4024"/>
                    <a:pt x="1057" y="4283"/>
                  </a:cubicBezTo>
                  <a:cubicBezTo>
                    <a:pt x="629" y="4928"/>
                    <a:pt x="359" y="5632"/>
                    <a:pt x="218" y="6389"/>
                  </a:cubicBezTo>
                  <a:cubicBezTo>
                    <a:pt x="271" y="6688"/>
                    <a:pt x="476" y="7028"/>
                    <a:pt x="65" y="7245"/>
                  </a:cubicBezTo>
                  <a:cubicBezTo>
                    <a:pt x="89" y="7627"/>
                    <a:pt x="1" y="8061"/>
                    <a:pt x="159" y="8378"/>
                  </a:cubicBezTo>
                  <a:cubicBezTo>
                    <a:pt x="423" y="8906"/>
                    <a:pt x="852" y="9352"/>
                    <a:pt x="1292" y="9938"/>
                  </a:cubicBezTo>
                  <a:cubicBezTo>
                    <a:pt x="1350" y="9592"/>
                    <a:pt x="1374" y="9357"/>
                    <a:pt x="1432" y="9140"/>
                  </a:cubicBezTo>
                  <a:cubicBezTo>
                    <a:pt x="1649" y="8266"/>
                    <a:pt x="1790" y="7357"/>
                    <a:pt x="2142" y="6536"/>
                  </a:cubicBezTo>
                  <a:cubicBezTo>
                    <a:pt x="2535" y="5603"/>
                    <a:pt x="3122" y="4764"/>
                    <a:pt x="3679" y="3796"/>
                  </a:cubicBezTo>
                  <a:lnTo>
                    <a:pt x="3679" y="3796"/>
                  </a:lnTo>
                  <a:cubicBezTo>
                    <a:pt x="3662" y="3990"/>
                    <a:pt x="3673" y="4119"/>
                    <a:pt x="3632" y="4213"/>
                  </a:cubicBezTo>
                  <a:cubicBezTo>
                    <a:pt x="3351" y="4805"/>
                    <a:pt x="3051" y="5392"/>
                    <a:pt x="2758" y="5978"/>
                  </a:cubicBezTo>
                  <a:cubicBezTo>
                    <a:pt x="2553" y="6395"/>
                    <a:pt x="2301" y="6794"/>
                    <a:pt x="2154" y="7228"/>
                  </a:cubicBezTo>
                  <a:cubicBezTo>
                    <a:pt x="1960" y="7803"/>
                    <a:pt x="1855" y="8407"/>
                    <a:pt x="1679" y="8994"/>
                  </a:cubicBezTo>
                  <a:cubicBezTo>
                    <a:pt x="1292" y="10314"/>
                    <a:pt x="2007" y="11229"/>
                    <a:pt x="2741" y="12273"/>
                  </a:cubicBezTo>
                  <a:cubicBezTo>
                    <a:pt x="2787" y="12103"/>
                    <a:pt x="2811" y="12056"/>
                    <a:pt x="2811" y="12015"/>
                  </a:cubicBezTo>
                  <a:cubicBezTo>
                    <a:pt x="2899" y="9645"/>
                    <a:pt x="3433" y="7392"/>
                    <a:pt x="4424" y="5233"/>
                  </a:cubicBezTo>
                  <a:cubicBezTo>
                    <a:pt x="4635" y="4770"/>
                    <a:pt x="4694" y="4189"/>
                    <a:pt x="4647" y="3679"/>
                  </a:cubicBezTo>
                  <a:cubicBezTo>
                    <a:pt x="4583" y="2863"/>
                    <a:pt x="4430" y="2042"/>
                    <a:pt x="4014" y="1303"/>
                  </a:cubicBezTo>
                  <a:cubicBezTo>
                    <a:pt x="3961" y="1215"/>
                    <a:pt x="3996" y="1074"/>
                    <a:pt x="3990" y="957"/>
                  </a:cubicBezTo>
                  <a:cubicBezTo>
                    <a:pt x="3445" y="845"/>
                    <a:pt x="3280" y="294"/>
                    <a:pt x="288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3" name="Google Shape;11563;p23"/>
            <p:cNvSpPr/>
            <p:nvPr/>
          </p:nvSpPr>
          <p:spPr>
            <a:xfrm flipH="1">
              <a:off x="1157816" y="2945213"/>
              <a:ext cx="155879" cy="467850"/>
            </a:xfrm>
            <a:custGeom>
              <a:avLst/>
              <a:gdLst/>
              <a:ahLst/>
              <a:cxnLst/>
              <a:rect l="l" t="t" r="r" b="b"/>
              <a:pathLst>
                <a:path w="3679" h="11042" extrusionOk="0">
                  <a:moveTo>
                    <a:pt x="265" y="1"/>
                  </a:moveTo>
                  <a:cubicBezTo>
                    <a:pt x="265" y="605"/>
                    <a:pt x="288" y="1104"/>
                    <a:pt x="259" y="1597"/>
                  </a:cubicBezTo>
                  <a:cubicBezTo>
                    <a:pt x="171" y="3157"/>
                    <a:pt x="1" y="4700"/>
                    <a:pt x="147" y="6272"/>
                  </a:cubicBezTo>
                  <a:cubicBezTo>
                    <a:pt x="253" y="7399"/>
                    <a:pt x="822" y="8185"/>
                    <a:pt x="1626" y="8906"/>
                  </a:cubicBezTo>
                  <a:cubicBezTo>
                    <a:pt x="1514" y="7956"/>
                    <a:pt x="1362" y="7017"/>
                    <a:pt x="1643" y="6090"/>
                  </a:cubicBezTo>
                  <a:cubicBezTo>
                    <a:pt x="1743" y="6196"/>
                    <a:pt x="1790" y="6313"/>
                    <a:pt x="1772" y="6413"/>
                  </a:cubicBezTo>
                  <a:cubicBezTo>
                    <a:pt x="1608" y="7047"/>
                    <a:pt x="1761" y="7674"/>
                    <a:pt x="1819" y="8296"/>
                  </a:cubicBezTo>
                  <a:cubicBezTo>
                    <a:pt x="1872" y="8771"/>
                    <a:pt x="2007" y="9241"/>
                    <a:pt x="2101" y="9710"/>
                  </a:cubicBezTo>
                  <a:cubicBezTo>
                    <a:pt x="2142" y="9757"/>
                    <a:pt x="2195" y="9804"/>
                    <a:pt x="2253" y="9868"/>
                  </a:cubicBezTo>
                  <a:lnTo>
                    <a:pt x="2247" y="9862"/>
                  </a:lnTo>
                  <a:lnTo>
                    <a:pt x="2247" y="9862"/>
                  </a:lnTo>
                  <a:cubicBezTo>
                    <a:pt x="2588" y="10261"/>
                    <a:pt x="2928" y="10649"/>
                    <a:pt x="3274" y="11042"/>
                  </a:cubicBezTo>
                  <a:cubicBezTo>
                    <a:pt x="3286" y="11024"/>
                    <a:pt x="3309" y="10995"/>
                    <a:pt x="3321" y="10971"/>
                  </a:cubicBezTo>
                  <a:cubicBezTo>
                    <a:pt x="3286" y="10778"/>
                    <a:pt x="3274" y="10584"/>
                    <a:pt x="3221" y="10396"/>
                  </a:cubicBezTo>
                  <a:cubicBezTo>
                    <a:pt x="2905" y="9188"/>
                    <a:pt x="2875" y="7985"/>
                    <a:pt x="3098" y="6747"/>
                  </a:cubicBezTo>
                  <a:cubicBezTo>
                    <a:pt x="3274" y="5785"/>
                    <a:pt x="3679" y="4870"/>
                    <a:pt x="3597" y="3873"/>
                  </a:cubicBezTo>
                  <a:cubicBezTo>
                    <a:pt x="3391" y="3574"/>
                    <a:pt x="3198" y="3269"/>
                    <a:pt x="2981" y="2987"/>
                  </a:cubicBezTo>
                  <a:cubicBezTo>
                    <a:pt x="2764" y="2705"/>
                    <a:pt x="2693" y="2289"/>
                    <a:pt x="2253" y="2230"/>
                  </a:cubicBezTo>
                  <a:lnTo>
                    <a:pt x="2253" y="2230"/>
                  </a:lnTo>
                  <a:cubicBezTo>
                    <a:pt x="2277" y="3163"/>
                    <a:pt x="2083" y="4055"/>
                    <a:pt x="1837" y="4952"/>
                  </a:cubicBezTo>
                  <a:cubicBezTo>
                    <a:pt x="1761" y="4495"/>
                    <a:pt x="1784" y="4043"/>
                    <a:pt x="1931" y="3609"/>
                  </a:cubicBezTo>
                  <a:cubicBezTo>
                    <a:pt x="2201" y="2829"/>
                    <a:pt x="2036" y="2060"/>
                    <a:pt x="1919" y="1292"/>
                  </a:cubicBezTo>
                  <a:cubicBezTo>
                    <a:pt x="1890" y="1116"/>
                    <a:pt x="1772" y="904"/>
                    <a:pt x="1632" y="810"/>
                  </a:cubicBezTo>
                  <a:cubicBezTo>
                    <a:pt x="1215" y="523"/>
                    <a:pt x="763" y="288"/>
                    <a:pt x="26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23"/>
            <p:cNvSpPr/>
            <p:nvPr/>
          </p:nvSpPr>
          <p:spPr>
            <a:xfrm flipH="1">
              <a:off x="747422" y="3566863"/>
              <a:ext cx="217273" cy="249559"/>
            </a:xfrm>
            <a:custGeom>
              <a:avLst/>
              <a:gdLst/>
              <a:ahLst/>
              <a:cxnLst/>
              <a:rect l="l" t="t" r="r" b="b"/>
              <a:pathLst>
                <a:path w="5128" h="5890" extrusionOk="0">
                  <a:moveTo>
                    <a:pt x="1623" y="651"/>
                  </a:moveTo>
                  <a:cubicBezTo>
                    <a:pt x="1787" y="651"/>
                    <a:pt x="1933" y="755"/>
                    <a:pt x="2071" y="904"/>
                  </a:cubicBezTo>
                  <a:cubicBezTo>
                    <a:pt x="1960" y="1661"/>
                    <a:pt x="1819" y="1820"/>
                    <a:pt x="1132" y="1996"/>
                  </a:cubicBezTo>
                  <a:cubicBezTo>
                    <a:pt x="1080" y="1908"/>
                    <a:pt x="1003" y="1808"/>
                    <a:pt x="962" y="1702"/>
                  </a:cubicBezTo>
                  <a:cubicBezTo>
                    <a:pt x="933" y="1626"/>
                    <a:pt x="927" y="1526"/>
                    <a:pt x="909" y="1438"/>
                  </a:cubicBezTo>
                  <a:cubicBezTo>
                    <a:pt x="945" y="1421"/>
                    <a:pt x="974" y="1391"/>
                    <a:pt x="1015" y="1368"/>
                  </a:cubicBezTo>
                  <a:cubicBezTo>
                    <a:pt x="1109" y="1468"/>
                    <a:pt x="1197" y="1573"/>
                    <a:pt x="1426" y="1837"/>
                  </a:cubicBezTo>
                  <a:cubicBezTo>
                    <a:pt x="1608" y="1644"/>
                    <a:pt x="1784" y="1462"/>
                    <a:pt x="1960" y="1286"/>
                  </a:cubicBezTo>
                  <a:cubicBezTo>
                    <a:pt x="1924" y="1204"/>
                    <a:pt x="1883" y="1133"/>
                    <a:pt x="1848" y="1057"/>
                  </a:cubicBezTo>
                  <a:cubicBezTo>
                    <a:pt x="1672" y="992"/>
                    <a:pt x="1490" y="928"/>
                    <a:pt x="1297" y="857"/>
                  </a:cubicBezTo>
                  <a:cubicBezTo>
                    <a:pt x="1297" y="840"/>
                    <a:pt x="1297" y="781"/>
                    <a:pt x="1320" y="764"/>
                  </a:cubicBezTo>
                  <a:cubicBezTo>
                    <a:pt x="1429" y="685"/>
                    <a:pt x="1529" y="651"/>
                    <a:pt x="1623" y="651"/>
                  </a:cubicBezTo>
                  <a:close/>
                  <a:moveTo>
                    <a:pt x="4320" y="2552"/>
                  </a:moveTo>
                  <a:cubicBezTo>
                    <a:pt x="4338" y="2552"/>
                    <a:pt x="4364" y="2566"/>
                    <a:pt x="4394" y="2576"/>
                  </a:cubicBezTo>
                  <a:lnTo>
                    <a:pt x="4394" y="3063"/>
                  </a:lnTo>
                  <a:cubicBezTo>
                    <a:pt x="4365" y="3063"/>
                    <a:pt x="4341" y="3069"/>
                    <a:pt x="4312" y="3069"/>
                  </a:cubicBezTo>
                  <a:lnTo>
                    <a:pt x="4271" y="2606"/>
                  </a:lnTo>
                  <a:cubicBezTo>
                    <a:pt x="4271" y="2594"/>
                    <a:pt x="4289" y="2565"/>
                    <a:pt x="4312" y="2553"/>
                  </a:cubicBezTo>
                  <a:cubicBezTo>
                    <a:pt x="4314" y="2552"/>
                    <a:pt x="4317" y="2552"/>
                    <a:pt x="4320" y="2552"/>
                  </a:cubicBezTo>
                  <a:close/>
                  <a:moveTo>
                    <a:pt x="4054" y="4154"/>
                  </a:moveTo>
                  <a:cubicBezTo>
                    <a:pt x="4071" y="4166"/>
                    <a:pt x="4083" y="4190"/>
                    <a:pt x="4101" y="4207"/>
                  </a:cubicBezTo>
                  <a:cubicBezTo>
                    <a:pt x="4083" y="4225"/>
                    <a:pt x="4066" y="4242"/>
                    <a:pt x="4048" y="4254"/>
                  </a:cubicBezTo>
                  <a:cubicBezTo>
                    <a:pt x="4036" y="4242"/>
                    <a:pt x="4013" y="4219"/>
                    <a:pt x="4013" y="4207"/>
                  </a:cubicBezTo>
                  <a:cubicBezTo>
                    <a:pt x="4013" y="4184"/>
                    <a:pt x="4042" y="4166"/>
                    <a:pt x="4054" y="4154"/>
                  </a:cubicBezTo>
                  <a:close/>
                  <a:moveTo>
                    <a:pt x="3937" y="4442"/>
                  </a:moveTo>
                  <a:lnTo>
                    <a:pt x="3937" y="4442"/>
                  </a:lnTo>
                  <a:cubicBezTo>
                    <a:pt x="3901" y="4536"/>
                    <a:pt x="3866" y="4624"/>
                    <a:pt x="3831" y="4718"/>
                  </a:cubicBezTo>
                  <a:cubicBezTo>
                    <a:pt x="3487" y="5266"/>
                    <a:pt x="3329" y="5455"/>
                    <a:pt x="3005" y="5455"/>
                  </a:cubicBezTo>
                  <a:cubicBezTo>
                    <a:pt x="2865" y="5455"/>
                    <a:pt x="2694" y="5420"/>
                    <a:pt x="2464" y="5363"/>
                  </a:cubicBezTo>
                  <a:cubicBezTo>
                    <a:pt x="3016" y="5304"/>
                    <a:pt x="3409" y="5017"/>
                    <a:pt x="3684" y="4559"/>
                  </a:cubicBezTo>
                  <a:cubicBezTo>
                    <a:pt x="3772" y="4518"/>
                    <a:pt x="3849" y="4477"/>
                    <a:pt x="3937" y="4442"/>
                  </a:cubicBezTo>
                  <a:close/>
                  <a:moveTo>
                    <a:pt x="2209" y="1"/>
                  </a:moveTo>
                  <a:cubicBezTo>
                    <a:pt x="1904" y="1"/>
                    <a:pt x="1615" y="56"/>
                    <a:pt x="1373" y="177"/>
                  </a:cubicBezTo>
                  <a:cubicBezTo>
                    <a:pt x="428" y="646"/>
                    <a:pt x="0" y="1344"/>
                    <a:pt x="24" y="2547"/>
                  </a:cubicBezTo>
                  <a:cubicBezTo>
                    <a:pt x="65" y="3579"/>
                    <a:pt x="405" y="4471"/>
                    <a:pt x="1173" y="5210"/>
                  </a:cubicBezTo>
                  <a:cubicBezTo>
                    <a:pt x="1671" y="5691"/>
                    <a:pt x="2202" y="5890"/>
                    <a:pt x="2704" y="5890"/>
                  </a:cubicBezTo>
                  <a:cubicBezTo>
                    <a:pt x="3729" y="5890"/>
                    <a:pt x="4631" y="5059"/>
                    <a:pt x="4875" y="4090"/>
                  </a:cubicBezTo>
                  <a:cubicBezTo>
                    <a:pt x="5127" y="3122"/>
                    <a:pt x="4928" y="2201"/>
                    <a:pt x="4570" y="1303"/>
                  </a:cubicBezTo>
                  <a:cubicBezTo>
                    <a:pt x="4264" y="539"/>
                    <a:pt x="3160" y="1"/>
                    <a:pt x="2209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11565;p23"/>
            <p:cNvSpPr/>
            <p:nvPr/>
          </p:nvSpPr>
          <p:spPr>
            <a:xfrm flipH="1">
              <a:off x="1320091" y="3906923"/>
              <a:ext cx="411413" cy="290107"/>
            </a:xfrm>
            <a:custGeom>
              <a:avLst/>
              <a:gdLst/>
              <a:ahLst/>
              <a:cxnLst/>
              <a:rect l="l" t="t" r="r" b="b"/>
              <a:pathLst>
                <a:path w="9710" h="6847" extrusionOk="0">
                  <a:moveTo>
                    <a:pt x="3602" y="1966"/>
                  </a:moveTo>
                  <a:lnTo>
                    <a:pt x="3602" y="1966"/>
                  </a:lnTo>
                  <a:cubicBezTo>
                    <a:pt x="3601" y="1968"/>
                    <a:pt x="3601" y="1970"/>
                    <a:pt x="3600" y="1972"/>
                  </a:cubicBezTo>
                  <a:lnTo>
                    <a:pt x="3600" y="1972"/>
                  </a:lnTo>
                  <a:cubicBezTo>
                    <a:pt x="3603" y="1972"/>
                    <a:pt x="3605" y="1972"/>
                    <a:pt x="3608" y="1971"/>
                  </a:cubicBezTo>
                  <a:lnTo>
                    <a:pt x="3602" y="1966"/>
                  </a:lnTo>
                  <a:close/>
                  <a:moveTo>
                    <a:pt x="3890" y="2265"/>
                  </a:moveTo>
                  <a:lnTo>
                    <a:pt x="3890" y="2265"/>
                  </a:lnTo>
                  <a:cubicBezTo>
                    <a:pt x="3890" y="2266"/>
                    <a:pt x="3891" y="2266"/>
                    <a:pt x="3892" y="2267"/>
                  </a:cubicBezTo>
                  <a:lnTo>
                    <a:pt x="3892" y="2267"/>
                  </a:lnTo>
                  <a:cubicBezTo>
                    <a:pt x="3895" y="2268"/>
                    <a:pt x="3898" y="2269"/>
                    <a:pt x="3901" y="2271"/>
                  </a:cubicBezTo>
                  <a:lnTo>
                    <a:pt x="3890" y="2265"/>
                  </a:lnTo>
                  <a:close/>
                  <a:moveTo>
                    <a:pt x="3016" y="4763"/>
                  </a:moveTo>
                  <a:cubicBezTo>
                    <a:pt x="3014" y="4763"/>
                    <a:pt x="3012" y="4764"/>
                    <a:pt x="3010" y="4764"/>
                  </a:cubicBezTo>
                  <a:lnTo>
                    <a:pt x="3021" y="4776"/>
                  </a:lnTo>
                  <a:cubicBezTo>
                    <a:pt x="3020" y="4771"/>
                    <a:pt x="3018" y="4767"/>
                    <a:pt x="3016" y="4763"/>
                  </a:cubicBezTo>
                  <a:close/>
                  <a:moveTo>
                    <a:pt x="53" y="0"/>
                  </a:moveTo>
                  <a:lnTo>
                    <a:pt x="53" y="0"/>
                  </a:lnTo>
                  <a:cubicBezTo>
                    <a:pt x="0" y="1086"/>
                    <a:pt x="176" y="2030"/>
                    <a:pt x="640" y="2939"/>
                  </a:cubicBezTo>
                  <a:cubicBezTo>
                    <a:pt x="821" y="3297"/>
                    <a:pt x="1062" y="3579"/>
                    <a:pt x="1437" y="3755"/>
                  </a:cubicBezTo>
                  <a:cubicBezTo>
                    <a:pt x="1643" y="3849"/>
                    <a:pt x="1813" y="4031"/>
                    <a:pt x="1995" y="4171"/>
                  </a:cubicBezTo>
                  <a:lnTo>
                    <a:pt x="1983" y="4171"/>
                  </a:lnTo>
                  <a:lnTo>
                    <a:pt x="2141" y="4336"/>
                  </a:lnTo>
                  <a:lnTo>
                    <a:pt x="2130" y="4318"/>
                  </a:lnTo>
                  <a:lnTo>
                    <a:pt x="2130" y="4318"/>
                  </a:lnTo>
                  <a:cubicBezTo>
                    <a:pt x="2449" y="4423"/>
                    <a:pt x="2855" y="4349"/>
                    <a:pt x="3016" y="4763"/>
                  </a:cubicBezTo>
                  <a:lnTo>
                    <a:pt x="3016" y="4763"/>
                  </a:lnTo>
                  <a:cubicBezTo>
                    <a:pt x="3056" y="4757"/>
                    <a:pt x="3094" y="4755"/>
                    <a:pt x="3130" y="4755"/>
                  </a:cubicBezTo>
                  <a:cubicBezTo>
                    <a:pt x="3462" y="4755"/>
                    <a:pt x="3691" y="4969"/>
                    <a:pt x="3901" y="5216"/>
                  </a:cubicBezTo>
                  <a:lnTo>
                    <a:pt x="3895" y="5198"/>
                  </a:lnTo>
                  <a:lnTo>
                    <a:pt x="3895" y="5198"/>
                  </a:lnTo>
                  <a:cubicBezTo>
                    <a:pt x="4013" y="5227"/>
                    <a:pt x="4130" y="5257"/>
                    <a:pt x="4242" y="5292"/>
                  </a:cubicBezTo>
                  <a:cubicBezTo>
                    <a:pt x="5251" y="5603"/>
                    <a:pt x="6189" y="6137"/>
                    <a:pt x="7263" y="6313"/>
                  </a:cubicBezTo>
                  <a:cubicBezTo>
                    <a:pt x="8043" y="6448"/>
                    <a:pt x="8817" y="6665"/>
                    <a:pt x="9592" y="6846"/>
                  </a:cubicBezTo>
                  <a:lnTo>
                    <a:pt x="9709" y="6729"/>
                  </a:lnTo>
                  <a:cubicBezTo>
                    <a:pt x="9645" y="6653"/>
                    <a:pt x="9586" y="6565"/>
                    <a:pt x="9521" y="6483"/>
                  </a:cubicBezTo>
                  <a:cubicBezTo>
                    <a:pt x="8853" y="6072"/>
                    <a:pt x="8319" y="5521"/>
                    <a:pt x="7896" y="4864"/>
                  </a:cubicBezTo>
                  <a:cubicBezTo>
                    <a:pt x="7585" y="4353"/>
                    <a:pt x="7222" y="3937"/>
                    <a:pt x="6617" y="3784"/>
                  </a:cubicBezTo>
                  <a:cubicBezTo>
                    <a:pt x="6426" y="3732"/>
                    <a:pt x="6269" y="3560"/>
                    <a:pt x="6096" y="3442"/>
                  </a:cubicBezTo>
                  <a:lnTo>
                    <a:pt x="6096" y="3442"/>
                  </a:lnTo>
                  <a:cubicBezTo>
                    <a:pt x="6098" y="3443"/>
                    <a:pt x="6099" y="3443"/>
                    <a:pt x="6101" y="3444"/>
                  </a:cubicBezTo>
                  <a:lnTo>
                    <a:pt x="6089" y="3438"/>
                  </a:lnTo>
                  <a:lnTo>
                    <a:pt x="6089" y="3438"/>
                  </a:lnTo>
                  <a:cubicBezTo>
                    <a:pt x="6092" y="3439"/>
                    <a:pt x="6094" y="3441"/>
                    <a:pt x="6096" y="3442"/>
                  </a:cubicBezTo>
                  <a:lnTo>
                    <a:pt x="6096" y="3442"/>
                  </a:lnTo>
                  <a:cubicBezTo>
                    <a:pt x="5278" y="3208"/>
                    <a:pt x="4536" y="2839"/>
                    <a:pt x="3892" y="2267"/>
                  </a:cubicBezTo>
                  <a:lnTo>
                    <a:pt x="3892" y="2267"/>
                  </a:lnTo>
                  <a:cubicBezTo>
                    <a:pt x="3746" y="2214"/>
                    <a:pt x="3520" y="2247"/>
                    <a:pt x="3600" y="1972"/>
                  </a:cubicBezTo>
                  <a:lnTo>
                    <a:pt x="3600" y="1972"/>
                  </a:lnTo>
                  <a:cubicBezTo>
                    <a:pt x="3568" y="1975"/>
                    <a:pt x="3537" y="1977"/>
                    <a:pt x="3506" y="1977"/>
                  </a:cubicBezTo>
                  <a:cubicBezTo>
                    <a:pt x="3044" y="1977"/>
                    <a:pt x="2751" y="1647"/>
                    <a:pt x="2423" y="1379"/>
                  </a:cubicBezTo>
                  <a:lnTo>
                    <a:pt x="2423" y="1379"/>
                  </a:lnTo>
                  <a:lnTo>
                    <a:pt x="2435" y="1385"/>
                  </a:lnTo>
                  <a:cubicBezTo>
                    <a:pt x="2384" y="1334"/>
                    <a:pt x="2339" y="1278"/>
                    <a:pt x="2288" y="1232"/>
                  </a:cubicBezTo>
                  <a:lnTo>
                    <a:pt x="2288" y="1232"/>
                  </a:lnTo>
                  <a:cubicBezTo>
                    <a:pt x="2290" y="1232"/>
                    <a:pt x="2292" y="1232"/>
                    <a:pt x="2294" y="1232"/>
                  </a:cubicBezTo>
                  <a:lnTo>
                    <a:pt x="2282" y="1226"/>
                  </a:lnTo>
                  <a:lnTo>
                    <a:pt x="2282" y="1226"/>
                  </a:lnTo>
                  <a:cubicBezTo>
                    <a:pt x="2284" y="1228"/>
                    <a:pt x="2286" y="1230"/>
                    <a:pt x="2288" y="1232"/>
                  </a:cubicBezTo>
                  <a:lnTo>
                    <a:pt x="2288" y="1232"/>
                  </a:lnTo>
                  <a:cubicBezTo>
                    <a:pt x="1646" y="1183"/>
                    <a:pt x="1202" y="814"/>
                    <a:pt x="816" y="346"/>
                  </a:cubicBezTo>
                  <a:lnTo>
                    <a:pt x="816" y="346"/>
                  </a:lnTo>
                  <a:lnTo>
                    <a:pt x="821" y="358"/>
                  </a:lnTo>
                  <a:cubicBezTo>
                    <a:pt x="587" y="247"/>
                    <a:pt x="358" y="147"/>
                    <a:pt x="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11566;p23"/>
            <p:cNvSpPr/>
            <p:nvPr/>
          </p:nvSpPr>
          <p:spPr>
            <a:xfrm flipH="1">
              <a:off x="1227132" y="4082164"/>
              <a:ext cx="437513" cy="240365"/>
            </a:xfrm>
            <a:custGeom>
              <a:avLst/>
              <a:gdLst/>
              <a:ahLst/>
              <a:cxnLst/>
              <a:rect l="l" t="t" r="r" b="b"/>
              <a:pathLst>
                <a:path w="10326" h="5673" extrusionOk="0">
                  <a:moveTo>
                    <a:pt x="2317" y="1050"/>
                  </a:moveTo>
                  <a:lnTo>
                    <a:pt x="2317" y="1050"/>
                  </a:lnTo>
                  <a:cubicBezTo>
                    <a:pt x="2318" y="1054"/>
                    <a:pt x="2318" y="1059"/>
                    <a:pt x="2318" y="1063"/>
                  </a:cubicBezTo>
                  <a:lnTo>
                    <a:pt x="2318" y="1063"/>
                  </a:lnTo>
                  <a:cubicBezTo>
                    <a:pt x="2320" y="1062"/>
                    <a:pt x="2322" y="1062"/>
                    <a:pt x="2323" y="1062"/>
                  </a:cubicBezTo>
                  <a:lnTo>
                    <a:pt x="2317" y="1050"/>
                  </a:lnTo>
                  <a:close/>
                  <a:moveTo>
                    <a:pt x="780" y="1273"/>
                  </a:moveTo>
                  <a:lnTo>
                    <a:pt x="780" y="1273"/>
                  </a:lnTo>
                  <a:cubicBezTo>
                    <a:pt x="796" y="1283"/>
                    <a:pt x="811" y="1293"/>
                    <a:pt x="826" y="1304"/>
                  </a:cubicBezTo>
                  <a:lnTo>
                    <a:pt x="826" y="1304"/>
                  </a:lnTo>
                  <a:cubicBezTo>
                    <a:pt x="834" y="1295"/>
                    <a:pt x="842" y="1286"/>
                    <a:pt x="851" y="1277"/>
                  </a:cubicBezTo>
                  <a:lnTo>
                    <a:pt x="851" y="1277"/>
                  </a:lnTo>
                  <a:cubicBezTo>
                    <a:pt x="828" y="1275"/>
                    <a:pt x="804" y="1274"/>
                    <a:pt x="780" y="1273"/>
                  </a:cubicBezTo>
                  <a:close/>
                  <a:moveTo>
                    <a:pt x="147" y="0"/>
                  </a:moveTo>
                  <a:cubicBezTo>
                    <a:pt x="94" y="41"/>
                    <a:pt x="47" y="88"/>
                    <a:pt x="0" y="129"/>
                  </a:cubicBezTo>
                  <a:cubicBezTo>
                    <a:pt x="340" y="434"/>
                    <a:pt x="681" y="733"/>
                    <a:pt x="1109" y="1097"/>
                  </a:cubicBezTo>
                  <a:cubicBezTo>
                    <a:pt x="998" y="1154"/>
                    <a:pt x="914" y="1214"/>
                    <a:pt x="851" y="1277"/>
                  </a:cubicBezTo>
                  <a:lnTo>
                    <a:pt x="851" y="1277"/>
                  </a:lnTo>
                  <a:cubicBezTo>
                    <a:pt x="1317" y="1310"/>
                    <a:pt x="1647" y="1508"/>
                    <a:pt x="2312" y="2106"/>
                  </a:cubicBezTo>
                  <a:cubicBezTo>
                    <a:pt x="1634" y="2106"/>
                    <a:pt x="1321" y="1647"/>
                    <a:pt x="826" y="1304"/>
                  </a:cubicBezTo>
                  <a:lnTo>
                    <a:pt x="826" y="1304"/>
                  </a:lnTo>
                  <a:cubicBezTo>
                    <a:pt x="554" y="1604"/>
                    <a:pt x="729" y="1956"/>
                    <a:pt x="710" y="2259"/>
                  </a:cubicBezTo>
                  <a:cubicBezTo>
                    <a:pt x="669" y="2974"/>
                    <a:pt x="804" y="3637"/>
                    <a:pt x="1437" y="4118"/>
                  </a:cubicBezTo>
                  <a:cubicBezTo>
                    <a:pt x="1737" y="4347"/>
                    <a:pt x="1948" y="4693"/>
                    <a:pt x="2200" y="4987"/>
                  </a:cubicBezTo>
                  <a:cubicBezTo>
                    <a:pt x="2417" y="5174"/>
                    <a:pt x="2640" y="5374"/>
                    <a:pt x="2998" y="5673"/>
                  </a:cubicBezTo>
                  <a:cubicBezTo>
                    <a:pt x="2634" y="4412"/>
                    <a:pt x="3139" y="3256"/>
                    <a:pt x="2587" y="2147"/>
                  </a:cubicBezTo>
                  <a:lnTo>
                    <a:pt x="2587" y="2147"/>
                  </a:lnTo>
                  <a:cubicBezTo>
                    <a:pt x="3092" y="2335"/>
                    <a:pt x="3579" y="2523"/>
                    <a:pt x="3960" y="2834"/>
                  </a:cubicBezTo>
                  <a:cubicBezTo>
                    <a:pt x="4998" y="3684"/>
                    <a:pt x="6224" y="4154"/>
                    <a:pt x="7445" y="4635"/>
                  </a:cubicBezTo>
                  <a:cubicBezTo>
                    <a:pt x="8213" y="4934"/>
                    <a:pt x="8999" y="5192"/>
                    <a:pt x="9774" y="5468"/>
                  </a:cubicBezTo>
                  <a:cubicBezTo>
                    <a:pt x="9915" y="5520"/>
                    <a:pt x="10061" y="5556"/>
                    <a:pt x="10325" y="5638"/>
                  </a:cubicBezTo>
                  <a:cubicBezTo>
                    <a:pt x="10085" y="5192"/>
                    <a:pt x="9938" y="4816"/>
                    <a:pt x="9703" y="4517"/>
                  </a:cubicBezTo>
                  <a:cubicBezTo>
                    <a:pt x="9334" y="4048"/>
                    <a:pt x="8976" y="3485"/>
                    <a:pt x="8477" y="3209"/>
                  </a:cubicBezTo>
                  <a:cubicBezTo>
                    <a:pt x="7767" y="2822"/>
                    <a:pt x="6946" y="2517"/>
                    <a:pt x="6142" y="2441"/>
                  </a:cubicBezTo>
                  <a:cubicBezTo>
                    <a:pt x="4969" y="2329"/>
                    <a:pt x="3937" y="1860"/>
                    <a:pt x="2857" y="1502"/>
                  </a:cubicBezTo>
                  <a:cubicBezTo>
                    <a:pt x="2637" y="1432"/>
                    <a:pt x="2337" y="1391"/>
                    <a:pt x="2318" y="1063"/>
                  </a:cubicBezTo>
                  <a:lnTo>
                    <a:pt x="2318" y="1063"/>
                  </a:lnTo>
                  <a:cubicBezTo>
                    <a:pt x="2278" y="1067"/>
                    <a:pt x="2238" y="1069"/>
                    <a:pt x="2200" y="1069"/>
                  </a:cubicBezTo>
                  <a:cubicBezTo>
                    <a:pt x="1869" y="1069"/>
                    <a:pt x="1620" y="899"/>
                    <a:pt x="1432" y="616"/>
                  </a:cubicBezTo>
                  <a:lnTo>
                    <a:pt x="1432" y="616"/>
                  </a:lnTo>
                  <a:lnTo>
                    <a:pt x="1443" y="622"/>
                  </a:lnTo>
                  <a:cubicBezTo>
                    <a:pt x="1150" y="469"/>
                    <a:pt x="851" y="323"/>
                    <a:pt x="552" y="170"/>
                  </a:cubicBezTo>
                  <a:lnTo>
                    <a:pt x="552" y="170"/>
                  </a:lnTo>
                  <a:lnTo>
                    <a:pt x="417" y="35"/>
                  </a:lnTo>
                  <a:cubicBezTo>
                    <a:pt x="329" y="24"/>
                    <a:pt x="235" y="12"/>
                    <a:pt x="14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11567;p23"/>
            <p:cNvSpPr/>
            <p:nvPr/>
          </p:nvSpPr>
          <p:spPr>
            <a:xfrm flipH="1">
              <a:off x="187166" y="3019530"/>
              <a:ext cx="254305" cy="230747"/>
            </a:xfrm>
            <a:custGeom>
              <a:avLst/>
              <a:gdLst/>
              <a:ahLst/>
              <a:cxnLst/>
              <a:rect l="l" t="t" r="r" b="b"/>
              <a:pathLst>
                <a:path w="6002" h="5446" extrusionOk="0">
                  <a:moveTo>
                    <a:pt x="3626" y="2283"/>
                  </a:moveTo>
                  <a:lnTo>
                    <a:pt x="3626" y="2283"/>
                  </a:lnTo>
                  <a:cubicBezTo>
                    <a:pt x="3725" y="2670"/>
                    <a:pt x="3543" y="2670"/>
                    <a:pt x="3362" y="2670"/>
                  </a:cubicBezTo>
                  <a:cubicBezTo>
                    <a:pt x="3438" y="2565"/>
                    <a:pt x="3514" y="2459"/>
                    <a:pt x="3626" y="2283"/>
                  </a:cubicBezTo>
                  <a:close/>
                  <a:moveTo>
                    <a:pt x="3784" y="1"/>
                  </a:moveTo>
                  <a:cubicBezTo>
                    <a:pt x="3590" y="646"/>
                    <a:pt x="3432" y="1303"/>
                    <a:pt x="3197" y="1937"/>
                  </a:cubicBezTo>
                  <a:cubicBezTo>
                    <a:pt x="3087" y="2241"/>
                    <a:pt x="2852" y="2503"/>
                    <a:pt x="2668" y="2777"/>
                  </a:cubicBezTo>
                  <a:lnTo>
                    <a:pt x="2668" y="2777"/>
                  </a:lnTo>
                  <a:cubicBezTo>
                    <a:pt x="2803" y="2393"/>
                    <a:pt x="2946" y="2010"/>
                    <a:pt x="3068" y="1626"/>
                  </a:cubicBezTo>
                  <a:cubicBezTo>
                    <a:pt x="3156" y="1350"/>
                    <a:pt x="3215" y="1069"/>
                    <a:pt x="3279" y="793"/>
                  </a:cubicBezTo>
                  <a:lnTo>
                    <a:pt x="3279" y="793"/>
                  </a:lnTo>
                  <a:cubicBezTo>
                    <a:pt x="2681" y="875"/>
                    <a:pt x="2265" y="1204"/>
                    <a:pt x="1936" y="1685"/>
                  </a:cubicBezTo>
                  <a:cubicBezTo>
                    <a:pt x="1779" y="1918"/>
                    <a:pt x="1667" y="2231"/>
                    <a:pt x="1327" y="2231"/>
                  </a:cubicBezTo>
                  <a:cubicBezTo>
                    <a:pt x="1299" y="2231"/>
                    <a:pt x="1269" y="2229"/>
                    <a:pt x="1238" y="2224"/>
                  </a:cubicBezTo>
                  <a:cubicBezTo>
                    <a:pt x="904" y="2840"/>
                    <a:pt x="710" y="3533"/>
                    <a:pt x="153" y="4014"/>
                  </a:cubicBezTo>
                  <a:lnTo>
                    <a:pt x="153" y="3996"/>
                  </a:lnTo>
                  <a:lnTo>
                    <a:pt x="0" y="4149"/>
                  </a:lnTo>
                  <a:lnTo>
                    <a:pt x="24" y="4372"/>
                  </a:lnTo>
                  <a:cubicBezTo>
                    <a:pt x="376" y="4260"/>
                    <a:pt x="722" y="4149"/>
                    <a:pt x="1074" y="4049"/>
                  </a:cubicBezTo>
                  <a:cubicBezTo>
                    <a:pt x="1317" y="3974"/>
                    <a:pt x="1531" y="3795"/>
                    <a:pt x="1802" y="3795"/>
                  </a:cubicBezTo>
                  <a:cubicBezTo>
                    <a:pt x="1890" y="3795"/>
                    <a:pt x="1985" y="3814"/>
                    <a:pt x="2089" y="3861"/>
                  </a:cubicBezTo>
                  <a:cubicBezTo>
                    <a:pt x="1514" y="4119"/>
                    <a:pt x="933" y="4372"/>
                    <a:pt x="405" y="4606"/>
                  </a:cubicBezTo>
                  <a:cubicBezTo>
                    <a:pt x="1385" y="4882"/>
                    <a:pt x="2376" y="5169"/>
                    <a:pt x="3373" y="5445"/>
                  </a:cubicBezTo>
                  <a:cubicBezTo>
                    <a:pt x="3543" y="5029"/>
                    <a:pt x="3936" y="5093"/>
                    <a:pt x="4283" y="5023"/>
                  </a:cubicBezTo>
                  <a:cubicBezTo>
                    <a:pt x="4682" y="4941"/>
                    <a:pt x="5092" y="4853"/>
                    <a:pt x="5456" y="4694"/>
                  </a:cubicBezTo>
                  <a:cubicBezTo>
                    <a:pt x="5737" y="4565"/>
                    <a:pt x="5984" y="4342"/>
                    <a:pt x="6001" y="3973"/>
                  </a:cubicBezTo>
                  <a:cubicBezTo>
                    <a:pt x="5117" y="3761"/>
                    <a:pt x="4229" y="3549"/>
                    <a:pt x="3316" y="3549"/>
                  </a:cubicBezTo>
                  <a:cubicBezTo>
                    <a:pt x="2964" y="3549"/>
                    <a:pt x="2608" y="3581"/>
                    <a:pt x="2247" y="3656"/>
                  </a:cubicBezTo>
                  <a:cubicBezTo>
                    <a:pt x="2315" y="3316"/>
                    <a:pt x="2505" y="3131"/>
                    <a:pt x="2717" y="3131"/>
                  </a:cubicBezTo>
                  <a:cubicBezTo>
                    <a:pt x="2780" y="3131"/>
                    <a:pt x="2845" y="3147"/>
                    <a:pt x="2910" y="3181"/>
                  </a:cubicBezTo>
                  <a:cubicBezTo>
                    <a:pt x="2984" y="3227"/>
                    <a:pt x="3053" y="3351"/>
                    <a:pt x="3106" y="3351"/>
                  </a:cubicBezTo>
                  <a:cubicBezTo>
                    <a:pt x="3107" y="3351"/>
                    <a:pt x="3108" y="3351"/>
                    <a:pt x="3109" y="3351"/>
                  </a:cubicBezTo>
                  <a:cubicBezTo>
                    <a:pt x="3271" y="3320"/>
                    <a:pt x="3432" y="3308"/>
                    <a:pt x="3591" y="3308"/>
                  </a:cubicBezTo>
                  <a:cubicBezTo>
                    <a:pt x="4259" y="3308"/>
                    <a:pt x="4904" y="3529"/>
                    <a:pt x="5567" y="3562"/>
                  </a:cubicBezTo>
                  <a:cubicBezTo>
                    <a:pt x="5444" y="3216"/>
                    <a:pt x="5444" y="2887"/>
                    <a:pt x="5573" y="2535"/>
                  </a:cubicBezTo>
                  <a:cubicBezTo>
                    <a:pt x="5667" y="2283"/>
                    <a:pt x="5661" y="1990"/>
                    <a:pt x="5696" y="1708"/>
                  </a:cubicBezTo>
                  <a:lnTo>
                    <a:pt x="5696" y="1708"/>
                  </a:lnTo>
                  <a:cubicBezTo>
                    <a:pt x="5004" y="1737"/>
                    <a:pt x="4359" y="1943"/>
                    <a:pt x="3725" y="2330"/>
                  </a:cubicBezTo>
                  <a:cubicBezTo>
                    <a:pt x="4464" y="1831"/>
                    <a:pt x="4875" y="1121"/>
                    <a:pt x="5192" y="353"/>
                  </a:cubicBezTo>
                  <a:cubicBezTo>
                    <a:pt x="4717" y="230"/>
                    <a:pt x="4247" y="112"/>
                    <a:pt x="378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11568;p23"/>
            <p:cNvSpPr/>
            <p:nvPr/>
          </p:nvSpPr>
          <p:spPr>
            <a:xfrm flipH="1">
              <a:off x="1346191" y="3042918"/>
              <a:ext cx="327435" cy="202868"/>
            </a:xfrm>
            <a:custGeom>
              <a:avLst/>
              <a:gdLst/>
              <a:ahLst/>
              <a:cxnLst/>
              <a:rect l="l" t="t" r="r" b="b"/>
              <a:pathLst>
                <a:path w="7728" h="4788" extrusionOk="0">
                  <a:moveTo>
                    <a:pt x="752" y="0"/>
                  </a:moveTo>
                  <a:cubicBezTo>
                    <a:pt x="711" y="564"/>
                    <a:pt x="658" y="1127"/>
                    <a:pt x="617" y="1690"/>
                  </a:cubicBezTo>
                  <a:cubicBezTo>
                    <a:pt x="1515" y="1837"/>
                    <a:pt x="2424" y="1983"/>
                    <a:pt x="3333" y="2142"/>
                  </a:cubicBezTo>
                  <a:cubicBezTo>
                    <a:pt x="3732" y="2206"/>
                    <a:pt x="4154" y="2200"/>
                    <a:pt x="4471" y="2541"/>
                  </a:cubicBezTo>
                  <a:cubicBezTo>
                    <a:pt x="3568" y="2376"/>
                    <a:pt x="2670" y="2212"/>
                    <a:pt x="1767" y="2054"/>
                  </a:cubicBezTo>
                  <a:lnTo>
                    <a:pt x="359" y="1790"/>
                  </a:lnTo>
                  <a:lnTo>
                    <a:pt x="359" y="1790"/>
                  </a:lnTo>
                  <a:cubicBezTo>
                    <a:pt x="277" y="2118"/>
                    <a:pt x="423" y="2529"/>
                    <a:pt x="1" y="2728"/>
                  </a:cubicBezTo>
                  <a:cubicBezTo>
                    <a:pt x="165" y="3110"/>
                    <a:pt x="564" y="2998"/>
                    <a:pt x="857" y="3086"/>
                  </a:cubicBezTo>
                  <a:cubicBezTo>
                    <a:pt x="2271" y="3526"/>
                    <a:pt x="3697" y="3884"/>
                    <a:pt x="5175" y="4025"/>
                  </a:cubicBezTo>
                  <a:cubicBezTo>
                    <a:pt x="5750" y="4078"/>
                    <a:pt x="6325" y="4201"/>
                    <a:pt x="6783" y="4617"/>
                  </a:cubicBezTo>
                  <a:lnTo>
                    <a:pt x="6765" y="4635"/>
                  </a:lnTo>
                  <a:lnTo>
                    <a:pt x="7064" y="4782"/>
                  </a:lnTo>
                  <a:lnTo>
                    <a:pt x="7727" y="4782"/>
                  </a:lnTo>
                  <a:cubicBezTo>
                    <a:pt x="7487" y="4529"/>
                    <a:pt x="7346" y="4359"/>
                    <a:pt x="7187" y="4230"/>
                  </a:cubicBezTo>
                  <a:cubicBezTo>
                    <a:pt x="6824" y="3937"/>
                    <a:pt x="6489" y="3550"/>
                    <a:pt x="6079" y="3415"/>
                  </a:cubicBezTo>
                  <a:cubicBezTo>
                    <a:pt x="5504" y="3239"/>
                    <a:pt x="5615" y="2652"/>
                    <a:pt x="5251" y="2376"/>
                  </a:cubicBezTo>
                  <a:cubicBezTo>
                    <a:pt x="4741" y="1995"/>
                    <a:pt x="4330" y="1467"/>
                    <a:pt x="3785" y="1191"/>
                  </a:cubicBezTo>
                  <a:cubicBezTo>
                    <a:pt x="2817" y="716"/>
                    <a:pt x="1767" y="388"/>
                    <a:pt x="752" y="0"/>
                  </a:cubicBezTo>
                  <a:close/>
                  <a:moveTo>
                    <a:pt x="7058" y="4782"/>
                  </a:moveTo>
                  <a:lnTo>
                    <a:pt x="7076" y="4787"/>
                  </a:lnTo>
                  <a:lnTo>
                    <a:pt x="7076" y="4787"/>
                  </a:lnTo>
                  <a:lnTo>
                    <a:pt x="7064" y="4782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11569;p23"/>
            <p:cNvSpPr/>
            <p:nvPr/>
          </p:nvSpPr>
          <p:spPr>
            <a:xfrm flipH="1">
              <a:off x="697087" y="2795606"/>
              <a:ext cx="169183" cy="237823"/>
            </a:xfrm>
            <a:custGeom>
              <a:avLst/>
              <a:gdLst/>
              <a:ahLst/>
              <a:cxnLst/>
              <a:rect l="l" t="t" r="r" b="b"/>
              <a:pathLst>
                <a:path w="3993" h="5613" extrusionOk="0">
                  <a:moveTo>
                    <a:pt x="3186" y="2740"/>
                  </a:moveTo>
                  <a:lnTo>
                    <a:pt x="3186" y="2740"/>
                  </a:lnTo>
                  <a:cubicBezTo>
                    <a:pt x="3344" y="3567"/>
                    <a:pt x="3297" y="3814"/>
                    <a:pt x="2834" y="4230"/>
                  </a:cubicBezTo>
                  <a:cubicBezTo>
                    <a:pt x="2951" y="3731"/>
                    <a:pt x="3068" y="3233"/>
                    <a:pt x="3186" y="2740"/>
                  </a:cubicBezTo>
                  <a:close/>
                  <a:moveTo>
                    <a:pt x="1097" y="0"/>
                  </a:moveTo>
                  <a:cubicBezTo>
                    <a:pt x="1080" y="329"/>
                    <a:pt x="1068" y="663"/>
                    <a:pt x="1045" y="980"/>
                  </a:cubicBezTo>
                  <a:cubicBezTo>
                    <a:pt x="1050" y="1690"/>
                    <a:pt x="898" y="1860"/>
                    <a:pt x="30" y="2118"/>
                  </a:cubicBezTo>
                  <a:cubicBezTo>
                    <a:pt x="53" y="2711"/>
                    <a:pt x="0" y="3303"/>
                    <a:pt x="470" y="3808"/>
                  </a:cubicBezTo>
                  <a:cubicBezTo>
                    <a:pt x="610" y="3966"/>
                    <a:pt x="511" y="4347"/>
                    <a:pt x="517" y="4623"/>
                  </a:cubicBezTo>
                  <a:cubicBezTo>
                    <a:pt x="554" y="4623"/>
                    <a:pt x="595" y="4616"/>
                    <a:pt x="634" y="4616"/>
                  </a:cubicBezTo>
                  <a:cubicBezTo>
                    <a:pt x="644" y="4616"/>
                    <a:pt x="654" y="4616"/>
                    <a:pt x="663" y="4617"/>
                  </a:cubicBezTo>
                  <a:cubicBezTo>
                    <a:pt x="978" y="4669"/>
                    <a:pt x="1291" y="4724"/>
                    <a:pt x="1601" y="4724"/>
                  </a:cubicBezTo>
                  <a:cubicBezTo>
                    <a:pt x="1927" y="4724"/>
                    <a:pt x="2248" y="4663"/>
                    <a:pt x="2564" y="4471"/>
                  </a:cubicBezTo>
                  <a:lnTo>
                    <a:pt x="2564" y="4471"/>
                  </a:lnTo>
                  <a:cubicBezTo>
                    <a:pt x="2427" y="4775"/>
                    <a:pt x="2202" y="4895"/>
                    <a:pt x="1938" y="4895"/>
                  </a:cubicBezTo>
                  <a:cubicBezTo>
                    <a:pt x="1897" y="4895"/>
                    <a:pt x="1855" y="4893"/>
                    <a:pt x="1813" y="4887"/>
                  </a:cubicBezTo>
                  <a:cubicBezTo>
                    <a:pt x="1373" y="4846"/>
                    <a:pt x="951" y="4758"/>
                    <a:pt x="517" y="4682"/>
                  </a:cubicBezTo>
                  <a:cubicBezTo>
                    <a:pt x="452" y="4852"/>
                    <a:pt x="376" y="5022"/>
                    <a:pt x="311" y="5192"/>
                  </a:cubicBezTo>
                  <a:cubicBezTo>
                    <a:pt x="581" y="5339"/>
                    <a:pt x="845" y="5579"/>
                    <a:pt x="1133" y="5603"/>
                  </a:cubicBezTo>
                  <a:cubicBezTo>
                    <a:pt x="1210" y="5609"/>
                    <a:pt x="1286" y="5612"/>
                    <a:pt x="1361" y="5612"/>
                  </a:cubicBezTo>
                  <a:cubicBezTo>
                    <a:pt x="2892" y="5612"/>
                    <a:pt x="3992" y="4326"/>
                    <a:pt x="3813" y="2804"/>
                  </a:cubicBezTo>
                  <a:cubicBezTo>
                    <a:pt x="3637" y="1221"/>
                    <a:pt x="2810" y="417"/>
                    <a:pt x="109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23"/>
            <p:cNvSpPr/>
            <p:nvPr/>
          </p:nvSpPr>
          <p:spPr>
            <a:xfrm flipH="1">
              <a:off x="53955" y="3491063"/>
              <a:ext cx="270702" cy="269007"/>
            </a:xfrm>
            <a:custGeom>
              <a:avLst/>
              <a:gdLst/>
              <a:ahLst/>
              <a:cxnLst/>
              <a:rect l="l" t="t" r="r" b="b"/>
              <a:pathLst>
                <a:path w="6389" h="6349" extrusionOk="0">
                  <a:moveTo>
                    <a:pt x="4576" y="499"/>
                  </a:moveTo>
                  <a:lnTo>
                    <a:pt x="4576" y="499"/>
                  </a:lnTo>
                  <a:cubicBezTo>
                    <a:pt x="4574" y="500"/>
                    <a:pt x="4571" y="500"/>
                    <a:pt x="4568" y="501"/>
                  </a:cubicBezTo>
                  <a:lnTo>
                    <a:pt x="4568" y="501"/>
                  </a:lnTo>
                  <a:cubicBezTo>
                    <a:pt x="4569" y="506"/>
                    <a:pt x="4570" y="512"/>
                    <a:pt x="4570" y="517"/>
                  </a:cubicBezTo>
                  <a:lnTo>
                    <a:pt x="4576" y="499"/>
                  </a:lnTo>
                  <a:close/>
                  <a:moveTo>
                    <a:pt x="4517" y="1"/>
                  </a:moveTo>
                  <a:cubicBezTo>
                    <a:pt x="3872" y="83"/>
                    <a:pt x="3274" y="165"/>
                    <a:pt x="2664" y="247"/>
                  </a:cubicBezTo>
                  <a:cubicBezTo>
                    <a:pt x="2664" y="282"/>
                    <a:pt x="2664" y="312"/>
                    <a:pt x="2670" y="347"/>
                  </a:cubicBezTo>
                  <a:cubicBezTo>
                    <a:pt x="2042" y="1508"/>
                    <a:pt x="1408" y="2658"/>
                    <a:pt x="769" y="3808"/>
                  </a:cubicBezTo>
                  <a:cubicBezTo>
                    <a:pt x="693" y="3949"/>
                    <a:pt x="558" y="4049"/>
                    <a:pt x="458" y="4178"/>
                  </a:cubicBezTo>
                  <a:lnTo>
                    <a:pt x="464" y="4160"/>
                  </a:lnTo>
                  <a:lnTo>
                    <a:pt x="464" y="4160"/>
                  </a:lnTo>
                  <a:cubicBezTo>
                    <a:pt x="358" y="4313"/>
                    <a:pt x="264" y="4459"/>
                    <a:pt x="165" y="4618"/>
                  </a:cubicBezTo>
                  <a:lnTo>
                    <a:pt x="170" y="4600"/>
                  </a:lnTo>
                  <a:lnTo>
                    <a:pt x="170" y="4600"/>
                  </a:lnTo>
                  <a:cubicBezTo>
                    <a:pt x="118" y="4659"/>
                    <a:pt x="65" y="4711"/>
                    <a:pt x="18" y="4764"/>
                  </a:cubicBezTo>
                  <a:lnTo>
                    <a:pt x="30" y="4753"/>
                  </a:lnTo>
                  <a:lnTo>
                    <a:pt x="30" y="4753"/>
                  </a:lnTo>
                  <a:cubicBezTo>
                    <a:pt x="1" y="4935"/>
                    <a:pt x="35" y="5051"/>
                    <a:pt x="184" y="5051"/>
                  </a:cubicBezTo>
                  <a:cubicBezTo>
                    <a:pt x="217" y="5051"/>
                    <a:pt x="255" y="5046"/>
                    <a:pt x="300" y="5034"/>
                  </a:cubicBezTo>
                  <a:lnTo>
                    <a:pt x="522" y="4794"/>
                  </a:lnTo>
                  <a:cubicBezTo>
                    <a:pt x="558" y="4829"/>
                    <a:pt x="605" y="4858"/>
                    <a:pt x="640" y="4887"/>
                  </a:cubicBezTo>
                  <a:cubicBezTo>
                    <a:pt x="552" y="4975"/>
                    <a:pt x="470" y="5058"/>
                    <a:pt x="388" y="5146"/>
                  </a:cubicBezTo>
                  <a:cubicBezTo>
                    <a:pt x="364" y="5157"/>
                    <a:pt x="346" y="5175"/>
                    <a:pt x="329" y="5187"/>
                  </a:cubicBezTo>
                  <a:cubicBezTo>
                    <a:pt x="305" y="5216"/>
                    <a:pt x="282" y="5251"/>
                    <a:pt x="217" y="5333"/>
                  </a:cubicBezTo>
                  <a:cubicBezTo>
                    <a:pt x="268" y="5332"/>
                    <a:pt x="319" y="5331"/>
                    <a:pt x="369" y="5331"/>
                  </a:cubicBezTo>
                  <a:cubicBezTo>
                    <a:pt x="1587" y="5331"/>
                    <a:pt x="2679" y="5732"/>
                    <a:pt x="3767" y="6149"/>
                  </a:cubicBezTo>
                  <a:cubicBezTo>
                    <a:pt x="4230" y="6325"/>
                    <a:pt x="4776" y="6301"/>
                    <a:pt x="5280" y="6348"/>
                  </a:cubicBezTo>
                  <a:cubicBezTo>
                    <a:pt x="5286" y="6348"/>
                    <a:pt x="5292" y="6349"/>
                    <a:pt x="5297" y="6349"/>
                  </a:cubicBezTo>
                  <a:cubicBezTo>
                    <a:pt x="5428" y="6349"/>
                    <a:pt x="5578" y="6286"/>
                    <a:pt x="5673" y="6207"/>
                  </a:cubicBezTo>
                  <a:cubicBezTo>
                    <a:pt x="5931" y="6002"/>
                    <a:pt x="6160" y="5762"/>
                    <a:pt x="6389" y="5544"/>
                  </a:cubicBezTo>
                  <a:cubicBezTo>
                    <a:pt x="5761" y="5292"/>
                    <a:pt x="5151" y="5075"/>
                    <a:pt x="4576" y="4776"/>
                  </a:cubicBezTo>
                  <a:cubicBezTo>
                    <a:pt x="4044" y="4498"/>
                    <a:pt x="3497" y="4417"/>
                    <a:pt x="2937" y="4417"/>
                  </a:cubicBezTo>
                  <a:cubicBezTo>
                    <a:pt x="2800" y="4417"/>
                    <a:pt x="2662" y="4422"/>
                    <a:pt x="2523" y="4430"/>
                  </a:cubicBezTo>
                  <a:cubicBezTo>
                    <a:pt x="1960" y="4471"/>
                    <a:pt x="1391" y="4577"/>
                    <a:pt x="792" y="4665"/>
                  </a:cubicBezTo>
                  <a:cubicBezTo>
                    <a:pt x="915" y="4547"/>
                    <a:pt x="1033" y="4395"/>
                    <a:pt x="1191" y="4330"/>
                  </a:cubicBezTo>
                  <a:cubicBezTo>
                    <a:pt x="1795" y="4078"/>
                    <a:pt x="2230" y="3626"/>
                    <a:pt x="2640" y="3139"/>
                  </a:cubicBezTo>
                  <a:cubicBezTo>
                    <a:pt x="2715" y="3053"/>
                    <a:pt x="2845" y="3035"/>
                    <a:pt x="2955" y="2985"/>
                  </a:cubicBezTo>
                  <a:lnTo>
                    <a:pt x="2955" y="2985"/>
                  </a:lnTo>
                  <a:cubicBezTo>
                    <a:pt x="2955" y="2991"/>
                    <a:pt x="2956" y="2998"/>
                    <a:pt x="2957" y="3004"/>
                  </a:cubicBezTo>
                  <a:lnTo>
                    <a:pt x="2963" y="2981"/>
                  </a:lnTo>
                  <a:lnTo>
                    <a:pt x="2963" y="2981"/>
                  </a:lnTo>
                  <a:cubicBezTo>
                    <a:pt x="2960" y="2982"/>
                    <a:pt x="2957" y="2983"/>
                    <a:pt x="2955" y="2985"/>
                  </a:cubicBezTo>
                  <a:lnTo>
                    <a:pt x="2955" y="2985"/>
                  </a:lnTo>
                  <a:cubicBezTo>
                    <a:pt x="2919" y="2630"/>
                    <a:pt x="3147" y="2434"/>
                    <a:pt x="3399" y="2256"/>
                  </a:cubicBezTo>
                  <a:lnTo>
                    <a:pt x="3399" y="2256"/>
                  </a:lnTo>
                  <a:cubicBezTo>
                    <a:pt x="3398" y="2257"/>
                    <a:pt x="3398" y="2258"/>
                    <a:pt x="3397" y="2259"/>
                  </a:cubicBezTo>
                  <a:lnTo>
                    <a:pt x="3403" y="2253"/>
                  </a:lnTo>
                  <a:lnTo>
                    <a:pt x="3403" y="2253"/>
                  </a:lnTo>
                  <a:cubicBezTo>
                    <a:pt x="3402" y="2254"/>
                    <a:pt x="3400" y="2255"/>
                    <a:pt x="3399" y="2256"/>
                  </a:cubicBezTo>
                  <a:lnTo>
                    <a:pt x="3399" y="2256"/>
                  </a:lnTo>
                  <a:cubicBezTo>
                    <a:pt x="3545" y="2011"/>
                    <a:pt x="3697" y="1760"/>
                    <a:pt x="3843" y="1514"/>
                  </a:cubicBezTo>
                  <a:lnTo>
                    <a:pt x="3843" y="1514"/>
                  </a:lnTo>
                  <a:cubicBezTo>
                    <a:pt x="3887" y="1471"/>
                    <a:pt x="3941" y="1422"/>
                    <a:pt x="3990" y="1373"/>
                  </a:cubicBezTo>
                  <a:lnTo>
                    <a:pt x="3990" y="1373"/>
                  </a:lnTo>
                  <a:lnTo>
                    <a:pt x="3984" y="1391"/>
                  </a:lnTo>
                  <a:lnTo>
                    <a:pt x="4136" y="1080"/>
                  </a:lnTo>
                  <a:lnTo>
                    <a:pt x="4124" y="1098"/>
                  </a:lnTo>
                  <a:cubicBezTo>
                    <a:pt x="4218" y="853"/>
                    <a:pt x="4241" y="563"/>
                    <a:pt x="4568" y="501"/>
                  </a:cubicBezTo>
                  <a:lnTo>
                    <a:pt x="4568" y="501"/>
                  </a:lnTo>
                  <a:cubicBezTo>
                    <a:pt x="4552" y="353"/>
                    <a:pt x="4540" y="199"/>
                    <a:pt x="45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23"/>
            <p:cNvSpPr/>
            <p:nvPr/>
          </p:nvSpPr>
          <p:spPr>
            <a:xfrm flipH="1">
              <a:off x="881395" y="4589289"/>
              <a:ext cx="186470" cy="189860"/>
            </a:xfrm>
            <a:custGeom>
              <a:avLst/>
              <a:gdLst/>
              <a:ahLst/>
              <a:cxnLst/>
              <a:rect l="l" t="t" r="r" b="b"/>
              <a:pathLst>
                <a:path w="4401" h="4481" extrusionOk="0">
                  <a:moveTo>
                    <a:pt x="3773" y="1876"/>
                  </a:moveTo>
                  <a:cubicBezTo>
                    <a:pt x="3831" y="1882"/>
                    <a:pt x="3890" y="1899"/>
                    <a:pt x="3949" y="1905"/>
                  </a:cubicBezTo>
                  <a:cubicBezTo>
                    <a:pt x="3896" y="2163"/>
                    <a:pt x="3849" y="2416"/>
                    <a:pt x="3808" y="2674"/>
                  </a:cubicBezTo>
                  <a:cubicBezTo>
                    <a:pt x="3749" y="2668"/>
                    <a:pt x="3691" y="2650"/>
                    <a:pt x="3632" y="2644"/>
                  </a:cubicBezTo>
                  <a:cubicBezTo>
                    <a:pt x="3673" y="2386"/>
                    <a:pt x="3726" y="2134"/>
                    <a:pt x="3773" y="1876"/>
                  </a:cubicBezTo>
                  <a:close/>
                  <a:moveTo>
                    <a:pt x="2745" y="1"/>
                  </a:moveTo>
                  <a:cubicBezTo>
                    <a:pt x="2089" y="1"/>
                    <a:pt x="1514" y="286"/>
                    <a:pt x="986" y="638"/>
                  </a:cubicBezTo>
                  <a:cubicBezTo>
                    <a:pt x="458" y="978"/>
                    <a:pt x="1" y="2386"/>
                    <a:pt x="223" y="2944"/>
                  </a:cubicBezTo>
                  <a:cubicBezTo>
                    <a:pt x="411" y="3431"/>
                    <a:pt x="652" y="3923"/>
                    <a:pt x="1150" y="4199"/>
                  </a:cubicBezTo>
                  <a:cubicBezTo>
                    <a:pt x="1297" y="4135"/>
                    <a:pt x="1455" y="4070"/>
                    <a:pt x="1620" y="4017"/>
                  </a:cubicBezTo>
                  <a:cubicBezTo>
                    <a:pt x="1467" y="3818"/>
                    <a:pt x="1321" y="3612"/>
                    <a:pt x="1168" y="3413"/>
                  </a:cubicBezTo>
                  <a:cubicBezTo>
                    <a:pt x="1191" y="3395"/>
                    <a:pt x="1203" y="3366"/>
                    <a:pt x="1227" y="3343"/>
                  </a:cubicBezTo>
                  <a:cubicBezTo>
                    <a:pt x="1291" y="3378"/>
                    <a:pt x="1379" y="3407"/>
                    <a:pt x="1438" y="3466"/>
                  </a:cubicBezTo>
                  <a:cubicBezTo>
                    <a:pt x="1655" y="3676"/>
                    <a:pt x="1884" y="3771"/>
                    <a:pt x="2124" y="3771"/>
                  </a:cubicBezTo>
                  <a:cubicBezTo>
                    <a:pt x="2305" y="3771"/>
                    <a:pt x="2493" y="3717"/>
                    <a:pt x="2687" y="3618"/>
                  </a:cubicBezTo>
                  <a:cubicBezTo>
                    <a:pt x="2766" y="3576"/>
                    <a:pt x="2844" y="3534"/>
                    <a:pt x="2905" y="3534"/>
                  </a:cubicBezTo>
                  <a:cubicBezTo>
                    <a:pt x="2971" y="3534"/>
                    <a:pt x="3019" y="3583"/>
                    <a:pt x="3028" y="3736"/>
                  </a:cubicBezTo>
                  <a:cubicBezTo>
                    <a:pt x="3086" y="3988"/>
                    <a:pt x="3145" y="4228"/>
                    <a:pt x="3204" y="4481"/>
                  </a:cubicBezTo>
                  <a:cubicBezTo>
                    <a:pt x="4078" y="3970"/>
                    <a:pt x="4400" y="3172"/>
                    <a:pt x="4400" y="2205"/>
                  </a:cubicBezTo>
                  <a:cubicBezTo>
                    <a:pt x="4395" y="2081"/>
                    <a:pt x="4395" y="1958"/>
                    <a:pt x="4389" y="1829"/>
                  </a:cubicBezTo>
                  <a:cubicBezTo>
                    <a:pt x="4318" y="1125"/>
                    <a:pt x="3749" y="714"/>
                    <a:pt x="3397" y="181"/>
                  </a:cubicBezTo>
                  <a:cubicBezTo>
                    <a:pt x="3315" y="57"/>
                    <a:pt x="3057" y="22"/>
                    <a:pt x="2875" y="5"/>
                  </a:cubicBezTo>
                  <a:cubicBezTo>
                    <a:pt x="2831" y="2"/>
                    <a:pt x="2788" y="1"/>
                    <a:pt x="2745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23"/>
            <p:cNvSpPr/>
            <p:nvPr/>
          </p:nvSpPr>
          <p:spPr>
            <a:xfrm flipH="1">
              <a:off x="82766" y="4438579"/>
              <a:ext cx="321673" cy="122026"/>
            </a:xfrm>
            <a:custGeom>
              <a:avLst/>
              <a:gdLst/>
              <a:ahLst/>
              <a:cxnLst/>
              <a:rect l="l" t="t" r="r" b="b"/>
              <a:pathLst>
                <a:path w="7592" h="2880" extrusionOk="0">
                  <a:moveTo>
                    <a:pt x="2200" y="1"/>
                  </a:moveTo>
                  <a:cubicBezTo>
                    <a:pt x="1930" y="658"/>
                    <a:pt x="1332" y="781"/>
                    <a:pt x="728" y="851"/>
                  </a:cubicBezTo>
                  <a:cubicBezTo>
                    <a:pt x="346" y="892"/>
                    <a:pt x="71" y="1016"/>
                    <a:pt x="0" y="1420"/>
                  </a:cubicBezTo>
                  <a:cubicBezTo>
                    <a:pt x="1326" y="2148"/>
                    <a:pt x="2664" y="2799"/>
                    <a:pt x="4230" y="2875"/>
                  </a:cubicBezTo>
                  <a:cubicBezTo>
                    <a:pt x="4297" y="2878"/>
                    <a:pt x="4364" y="2880"/>
                    <a:pt x="4431" y="2880"/>
                  </a:cubicBezTo>
                  <a:cubicBezTo>
                    <a:pt x="5764" y="2880"/>
                    <a:pt x="7010" y="2269"/>
                    <a:pt x="7591" y="1174"/>
                  </a:cubicBezTo>
                  <a:cubicBezTo>
                    <a:pt x="6752" y="1092"/>
                    <a:pt x="5902" y="1074"/>
                    <a:pt x="5086" y="892"/>
                  </a:cubicBezTo>
                  <a:cubicBezTo>
                    <a:pt x="4113" y="675"/>
                    <a:pt x="3162" y="306"/>
                    <a:pt x="2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3" name="Google Shape;11573;p23"/>
            <p:cNvSpPr/>
            <p:nvPr/>
          </p:nvSpPr>
          <p:spPr>
            <a:xfrm flipH="1">
              <a:off x="746447" y="4385151"/>
              <a:ext cx="190157" cy="250449"/>
            </a:xfrm>
            <a:custGeom>
              <a:avLst/>
              <a:gdLst/>
              <a:ahLst/>
              <a:cxnLst/>
              <a:rect l="l" t="t" r="r" b="b"/>
              <a:pathLst>
                <a:path w="4488" h="5911" extrusionOk="0">
                  <a:moveTo>
                    <a:pt x="2956" y="1"/>
                  </a:moveTo>
                  <a:cubicBezTo>
                    <a:pt x="2728" y="1"/>
                    <a:pt x="2489" y="58"/>
                    <a:pt x="2241" y="176"/>
                  </a:cubicBezTo>
                  <a:cubicBezTo>
                    <a:pt x="1033" y="745"/>
                    <a:pt x="235" y="1690"/>
                    <a:pt x="76" y="3080"/>
                  </a:cubicBezTo>
                  <a:cubicBezTo>
                    <a:pt x="0" y="3855"/>
                    <a:pt x="358" y="4494"/>
                    <a:pt x="733" y="5134"/>
                  </a:cubicBezTo>
                  <a:cubicBezTo>
                    <a:pt x="1003" y="5591"/>
                    <a:pt x="1408" y="5855"/>
                    <a:pt x="1913" y="5902"/>
                  </a:cubicBezTo>
                  <a:cubicBezTo>
                    <a:pt x="1981" y="5908"/>
                    <a:pt x="2050" y="5910"/>
                    <a:pt x="2119" y="5910"/>
                  </a:cubicBezTo>
                  <a:cubicBezTo>
                    <a:pt x="2476" y="5910"/>
                    <a:pt x="2839" y="5844"/>
                    <a:pt x="3197" y="5820"/>
                  </a:cubicBezTo>
                  <a:cubicBezTo>
                    <a:pt x="3039" y="5679"/>
                    <a:pt x="2886" y="5532"/>
                    <a:pt x="2716" y="5380"/>
                  </a:cubicBezTo>
                  <a:cubicBezTo>
                    <a:pt x="2644" y="5380"/>
                    <a:pt x="2571" y="5382"/>
                    <a:pt x="2499" y="5382"/>
                  </a:cubicBezTo>
                  <a:cubicBezTo>
                    <a:pt x="2243" y="5382"/>
                    <a:pt x="2000" y="5350"/>
                    <a:pt x="1854" y="5057"/>
                  </a:cubicBezTo>
                  <a:cubicBezTo>
                    <a:pt x="1760" y="3555"/>
                    <a:pt x="2464" y="2417"/>
                    <a:pt x="3491" y="1426"/>
                  </a:cubicBezTo>
                  <a:cubicBezTo>
                    <a:pt x="3736" y="1186"/>
                    <a:pt x="4031" y="1081"/>
                    <a:pt x="4362" y="1081"/>
                  </a:cubicBezTo>
                  <a:cubicBezTo>
                    <a:pt x="4403" y="1081"/>
                    <a:pt x="4445" y="1082"/>
                    <a:pt x="4488" y="1086"/>
                  </a:cubicBezTo>
                  <a:cubicBezTo>
                    <a:pt x="4072" y="390"/>
                    <a:pt x="3552" y="1"/>
                    <a:pt x="295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4" name="Google Shape;11574;p23"/>
            <p:cNvSpPr/>
            <p:nvPr/>
          </p:nvSpPr>
          <p:spPr>
            <a:xfrm flipH="1">
              <a:off x="1533128" y="2789631"/>
              <a:ext cx="153888" cy="254093"/>
            </a:xfrm>
            <a:custGeom>
              <a:avLst/>
              <a:gdLst/>
              <a:ahLst/>
              <a:cxnLst/>
              <a:rect l="l" t="t" r="r" b="b"/>
              <a:pathLst>
                <a:path w="3632" h="5997" extrusionOk="0">
                  <a:moveTo>
                    <a:pt x="2710" y="1"/>
                  </a:moveTo>
                  <a:cubicBezTo>
                    <a:pt x="2540" y="183"/>
                    <a:pt x="2456" y="273"/>
                    <a:pt x="2330" y="273"/>
                  </a:cubicBezTo>
                  <a:cubicBezTo>
                    <a:pt x="2209" y="273"/>
                    <a:pt x="2050" y="191"/>
                    <a:pt x="1737" y="30"/>
                  </a:cubicBezTo>
                  <a:cubicBezTo>
                    <a:pt x="1731" y="317"/>
                    <a:pt x="1696" y="611"/>
                    <a:pt x="1707" y="892"/>
                  </a:cubicBezTo>
                  <a:cubicBezTo>
                    <a:pt x="1754" y="1678"/>
                    <a:pt x="1819" y="2459"/>
                    <a:pt x="1813" y="3251"/>
                  </a:cubicBezTo>
                  <a:cubicBezTo>
                    <a:pt x="1637" y="2376"/>
                    <a:pt x="1561" y="1491"/>
                    <a:pt x="1490" y="611"/>
                  </a:cubicBezTo>
                  <a:cubicBezTo>
                    <a:pt x="1461" y="611"/>
                    <a:pt x="1433" y="612"/>
                    <a:pt x="1405" y="612"/>
                  </a:cubicBezTo>
                  <a:cubicBezTo>
                    <a:pt x="1193" y="612"/>
                    <a:pt x="1004" y="582"/>
                    <a:pt x="874" y="364"/>
                  </a:cubicBezTo>
                  <a:cubicBezTo>
                    <a:pt x="710" y="101"/>
                    <a:pt x="471" y="23"/>
                    <a:pt x="204" y="23"/>
                  </a:cubicBezTo>
                  <a:cubicBezTo>
                    <a:pt x="138" y="23"/>
                    <a:pt x="69" y="28"/>
                    <a:pt x="0" y="36"/>
                  </a:cubicBezTo>
                  <a:cubicBezTo>
                    <a:pt x="94" y="640"/>
                    <a:pt x="206" y="1238"/>
                    <a:pt x="276" y="1843"/>
                  </a:cubicBezTo>
                  <a:cubicBezTo>
                    <a:pt x="405" y="2899"/>
                    <a:pt x="968" y="3691"/>
                    <a:pt x="1743" y="4365"/>
                  </a:cubicBezTo>
                  <a:cubicBezTo>
                    <a:pt x="1784" y="4324"/>
                    <a:pt x="1825" y="4283"/>
                    <a:pt x="1860" y="4236"/>
                  </a:cubicBezTo>
                  <a:lnTo>
                    <a:pt x="1860" y="3708"/>
                  </a:lnTo>
                  <a:cubicBezTo>
                    <a:pt x="2053" y="4729"/>
                    <a:pt x="2605" y="5480"/>
                    <a:pt x="3485" y="5996"/>
                  </a:cubicBezTo>
                  <a:lnTo>
                    <a:pt x="3632" y="5849"/>
                  </a:lnTo>
                  <a:cubicBezTo>
                    <a:pt x="3608" y="5450"/>
                    <a:pt x="3590" y="5046"/>
                    <a:pt x="3573" y="4641"/>
                  </a:cubicBezTo>
                  <a:cubicBezTo>
                    <a:pt x="3262" y="4348"/>
                    <a:pt x="3227" y="3990"/>
                    <a:pt x="3344" y="3603"/>
                  </a:cubicBezTo>
                  <a:cubicBezTo>
                    <a:pt x="3373" y="2359"/>
                    <a:pt x="3145" y="1168"/>
                    <a:pt x="271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23"/>
            <p:cNvSpPr/>
            <p:nvPr/>
          </p:nvSpPr>
          <p:spPr>
            <a:xfrm flipH="1">
              <a:off x="1381995" y="4196987"/>
              <a:ext cx="152151" cy="260533"/>
            </a:xfrm>
            <a:custGeom>
              <a:avLst/>
              <a:gdLst/>
              <a:ahLst/>
              <a:cxnLst/>
              <a:rect l="l" t="t" r="r" b="b"/>
              <a:pathLst>
                <a:path w="3591" h="6149" extrusionOk="0">
                  <a:moveTo>
                    <a:pt x="6" y="0"/>
                  </a:moveTo>
                  <a:cubicBezTo>
                    <a:pt x="6" y="833"/>
                    <a:pt x="0" y="1602"/>
                    <a:pt x="12" y="2370"/>
                  </a:cubicBezTo>
                  <a:cubicBezTo>
                    <a:pt x="29" y="3033"/>
                    <a:pt x="288" y="3608"/>
                    <a:pt x="774" y="4048"/>
                  </a:cubicBezTo>
                  <a:cubicBezTo>
                    <a:pt x="1297" y="4518"/>
                    <a:pt x="1842" y="4981"/>
                    <a:pt x="2394" y="5409"/>
                  </a:cubicBezTo>
                  <a:cubicBezTo>
                    <a:pt x="2751" y="5679"/>
                    <a:pt x="3162" y="5885"/>
                    <a:pt x="3590" y="6148"/>
                  </a:cubicBezTo>
                  <a:cubicBezTo>
                    <a:pt x="3555" y="5357"/>
                    <a:pt x="3526" y="4658"/>
                    <a:pt x="3491" y="3960"/>
                  </a:cubicBezTo>
                  <a:cubicBezTo>
                    <a:pt x="3491" y="3913"/>
                    <a:pt x="3467" y="3866"/>
                    <a:pt x="3444" y="3825"/>
                  </a:cubicBezTo>
                  <a:cubicBezTo>
                    <a:pt x="2992" y="3051"/>
                    <a:pt x="2710" y="2165"/>
                    <a:pt x="2053" y="1520"/>
                  </a:cubicBezTo>
                  <a:cubicBezTo>
                    <a:pt x="2006" y="1549"/>
                    <a:pt x="1965" y="1573"/>
                    <a:pt x="1913" y="1608"/>
                  </a:cubicBezTo>
                  <a:cubicBezTo>
                    <a:pt x="1942" y="2517"/>
                    <a:pt x="1971" y="3432"/>
                    <a:pt x="2006" y="4500"/>
                  </a:cubicBezTo>
                  <a:cubicBezTo>
                    <a:pt x="1913" y="4306"/>
                    <a:pt x="1877" y="4271"/>
                    <a:pt x="1877" y="4224"/>
                  </a:cubicBezTo>
                  <a:cubicBezTo>
                    <a:pt x="1819" y="3356"/>
                    <a:pt x="1772" y="2482"/>
                    <a:pt x="1707" y="1608"/>
                  </a:cubicBezTo>
                  <a:cubicBezTo>
                    <a:pt x="1695" y="1426"/>
                    <a:pt x="1684" y="1185"/>
                    <a:pt x="1578" y="1080"/>
                  </a:cubicBezTo>
                  <a:cubicBezTo>
                    <a:pt x="1115" y="663"/>
                    <a:pt x="628" y="253"/>
                    <a:pt x="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23"/>
            <p:cNvSpPr/>
            <p:nvPr/>
          </p:nvSpPr>
          <p:spPr>
            <a:xfrm flipH="1">
              <a:off x="31075" y="4363500"/>
              <a:ext cx="242653" cy="113170"/>
            </a:xfrm>
            <a:custGeom>
              <a:avLst/>
              <a:gdLst/>
              <a:ahLst/>
              <a:cxnLst/>
              <a:rect l="l" t="t" r="r" b="b"/>
              <a:pathLst>
                <a:path w="5727" h="2671" extrusionOk="0">
                  <a:moveTo>
                    <a:pt x="1315" y="1"/>
                  </a:moveTo>
                  <a:cubicBezTo>
                    <a:pt x="1151" y="552"/>
                    <a:pt x="640" y="811"/>
                    <a:pt x="306" y="1221"/>
                  </a:cubicBezTo>
                  <a:cubicBezTo>
                    <a:pt x="183" y="1374"/>
                    <a:pt x="107" y="1573"/>
                    <a:pt x="1" y="1749"/>
                  </a:cubicBezTo>
                  <a:cubicBezTo>
                    <a:pt x="265" y="1861"/>
                    <a:pt x="529" y="1978"/>
                    <a:pt x="793" y="2084"/>
                  </a:cubicBezTo>
                  <a:cubicBezTo>
                    <a:pt x="1872" y="2535"/>
                    <a:pt x="2999" y="2664"/>
                    <a:pt x="4154" y="2670"/>
                  </a:cubicBezTo>
                  <a:cubicBezTo>
                    <a:pt x="4418" y="2670"/>
                    <a:pt x="4811" y="2594"/>
                    <a:pt x="4935" y="2400"/>
                  </a:cubicBezTo>
                  <a:cubicBezTo>
                    <a:pt x="5369" y="1761"/>
                    <a:pt x="5639" y="1051"/>
                    <a:pt x="5727" y="259"/>
                  </a:cubicBezTo>
                  <a:lnTo>
                    <a:pt x="5727" y="259"/>
                  </a:lnTo>
                  <a:cubicBezTo>
                    <a:pt x="5246" y="294"/>
                    <a:pt x="4835" y="335"/>
                    <a:pt x="4430" y="347"/>
                  </a:cubicBezTo>
                  <a:cubicBezTo>
                    <a:pt x="4328" y="350"/>
                    <a:pt x="4227" y="352"/>
                    <a:pt x="4125" y="352"/>
                  </a:cubicBezTo>
                  <a:cubicBezTo>
                    <a:pt x="3175" y="352"/>
                    <a:pt x="2243" y="208"/>
                    <a:pt x="131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11577;p23"/>
            <p:cNvSpPr/>
            <p:nvPr/>
          </p:nvSpPr>
          <p:spPr>
            <a:xfrm flipH="1">
              <a:off x="466553" y="4185801"/>
              <a:ext cx="137236" cy="272693"/>
            </a:xfrm>
            <a:custGeom>
              <a:avLst/>
              <a:gdLst/>
              <a:ahLst/>
              <a:cxnLst/>
              <a:rect l="l" t="t" r="r" b="b"/>
              <a:pathLst>
                <a:path w="3239" h="6436" extrusionOk="0">
                  <a:moveTo>
                    <a:pt x="1504" y="1785"/>
                  </a:moveTo>
                  <a:cubicBezTo>
                    <a:pt x="1505" y="1785"/>
                    <a:pt x="1504" y="1794"/>
                    <a:pt x="1502" y="1816"/>
                  </a:cubicBezTo>
                  <a:lnTo>
                    <a:pt x="1502" y="1816"/>
                  </a:lnTo>
                  <a:cubicBezTo>
                    <a:pt x="1499" y="1820"/>
                    <a:pt x="1496" y="1824"/>
                    <a:pt x="1493" y="1828"/>
                  </a:cubicBezTo>
                  <a:lnTo>
                    <a:pt x="1493" y="1828"/>
                  </a:lnTo>
                  <a:cubicBezTo>
                    <a:pt x="1499" y="1804"/>
                    <a:pt x="1503" y="1785"/>
                    <a:pt x="1504" y="1785"/>
                  </a:cubicBezTo>
                  <a:close/>
                  <a:moveTo>
                    <a:pt x="1480" y="1870"/>
                  </a:moveTo>
                  <a:cubicBezTo>
                    <a:pt x="1515" y="2608"/>
                    <a:pt x="1561" y="3340"/>
                    <a:pt x="1596" y="4066"/>
                  </a:cubicBezTo>
                  <a:cubicBezTo>
                    <a:pt x="1240" y="3582"/>
                    <a:pt x="1180" y="2476"/>
                    <a:pt x="1480" y="1870"/>
                  </a:cubicBezTo>
                  <a:close/>
                  <a:moveTo>
                    <a:pt x="3104" y="0"/>
                  </a:moveTo>
                  <a:lnTo>
                    <a:pt x="3104" y="0"/>
                  </a:lnTo>
                  <a:cubicBezTo>
                    <a:pt x="2628" y="423"/>
                    <a:pt x="2288" y="734"/>
                    <a:pt x="1936" y="1027"/>
                  </a:cubicBezTo>
                  <a:cubicBezTo>
                    <a:pt x="1256" y="1602"/>
                    <a:pt x="716" y="2271"/>
                    <a:pt x="352" y="3080"/>
                  </a:cubicBezTo>
                  <a:cubicBezTo>
                    <a:pt x="0" y="3878"/>
                    <a:pt x="346" y="4606"/>
                    <a:pt x="628" y="5304"/>
                  </a:cubicBezTo>
                  <a:cubicBezTo>
                    <a:pt x="792" y="5714"/>
                    <a:pt x="1162" y="6043"/>
                    <a:pt x="1455" y="6436"/>
                  </a:cubicBezTo>
                  <a:cubicBezTo>
                    <a:pt x="1784" y="5820"/>
                    <a:pt x="1795" y="5157"/>
                    <a:pt x="1625" y="4412"/>
                  </a:cubicBezTo>
                  <a:lnTo>
                    <a:pt x="1625" y="4412"/>
                  </a:lnTo>
                  <a:cubicBezTo>
                    <a:pt x="2153" y="4887"/>
                    <a:pt x="1801" y="5445"/>
                    <a:pt x="1977" y="5943"/>
                  </a:cubicBezTo>
                  <a:cubicBezTo>
                    <a:pt x="2183" y="5779"/>
                    <a:pt x="2341" y="5656"/>
                    <a:pt x="2511" y="5527"/>
                  </a:cubicBezTo>
                  <a:cubicBezTo>
                    <a:pt x="2511" y="5186"/>
                    <a:pt x="2482" y="4840"/>
                    <a:pt x="2505" y="4506"/>
                  </a:cubicBezTo>
                  <a:cubicBezTo>
                    <a:pt x="2540" y="4019"/>
                    <a:pt x="2699" y="3602"/>
                    <a:pt x="3239" y="3456"/>
                  </a:cubicBezTo>
                  <a:cubicBezTo>
                    <a:pt x="3156" y="2904"/>
                    <a:pt x="3039" y="2353"/>
                    <a:pt x="3016" y="1796"/>
                  </a:cubicBezTo>
                  <a:cubicBezTo>
                    <a:pt x="2992" y="1250"/>
                    <a:pt x="3068" y="699"/>
                    <a:pt x="3104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11578;p23"/>
            <p:cNvSpPr/>
            <p:nvPr/>
          </p:nvSpPr>
          <p:spPr>
            <a:xfrm flipH="1">
              <a:off x="907241" y="3683041"/>
              <a:ext cx="167065" cy="195834"/>
            </a:xfrm>
            <a:custGeom>
              <a:avLst/>
              <a:gdLst/>
              <a:ahLst/>
              <a:cxnLst/>
              <a:rect l="l" t="t" r="r" b="b"/>
              <a:pathLst>
                <a:path w="3943" h="4622" extrusionOk="0">
                  <a:moveTo>
                    <a:pt x="1135" y="3431"/>
                  </a:moveTo>
                  <a:cubicBezTo>
                    <a:pt x="1132" y="3433"/>
                    <a:pt x="1129" y="3435"/>
                    <a:pt x="1126" y="3436"/>
                  </a:cubicBezTo>
                  <a:lnTo>
                    <a:pt x="1138" y="3442"/>
                  </a:lnTo>
                  <a:cubicBezTo>
                    <a:pt x="1137" y="3438"/>
                    <a:pt x="1136" y="3435"/>
                    <a:pt x="1135" y="3431"/>
                  </a:cubicBezTo>
                  <a:close/>
                  <a:moveTo>
                    <a:pt x="2040" y="1"/>
                  </a:moveTo>
                  <a:cubicBezTo>
                    <a:pt x="971" y="1"/>
                    <a:pt x="107" y="680"/>
                    <a:pt x="41" y="1647"/>
                  </a:cubicBezTo>
                  <a:cubicBezTo>
                    <a:pt x="0" y="2351"/>
                    <a:pt x="305" y="2967"/>
                    <a:pt x="792" y="3489"/>
                  </a:cubicBezTo>
                  <a:cubicBezTo>
                    <a:pt x="827" y="3460"/>
                    <a:pt x="857" y="3430"/>
                    <a:pt x="880" y="3395"/>
                  </a:cubicBezTo>
                  <a:lnTo>
                    <a:pt x="1097" y="3266"/>
                  </a:lnTo>
                  <a:cubicBezTo>
                    <a:pt x="1114" y="3321"/>
                    <a:pt x="1120" y="3376"/>
                    <a:pt x="1135" y="3431"/>
                  </a:cubicBezTo>
                  <a:lnTo>
                    <a:pt x="1135" y="3431"/>
                  </a:lnTo>
                  <a:cubicBezTo>
                    <a:pt x="1193" y="3396"/>
                    <a:pt x="1244" y="3381"/>
                    <a:pt x="1291" y="3381"/>
                  </a:cubicBezTo>
                  <a:cubicBezTo>
                    <a:pt x="1468" y="3381"/>
                    <a:pt x="1574" y="3592"/>
                    <a:pt x="1731" y="3648"/>
                  </a:cubicBezTo>
                  <a:cubicBezTo>
                    <a:pt x="1935" y="3724"/>
                    <a:pt x="2132" y="3806"/>
                    <a:pt x="2328" y="3806"/>
                  </a:cubicBezTo>
                  <a:cubicBezTo>
                    <a:pt x="2491" y="3806"/>
                    <a:pt x="2653" y="3749"/>
                    <a:pt x="2816" y="3583"/>
                  </a:cubicBezTo>
                  <a:lnTo>
                    <a:pt x="2816" y="3583"/>
                  </a:lnTo>
                  <a:cubicBezTo>
                    <a:pt x="2788" y="3870"/>
                    <a:pt x="2663" y="4059"/>
                    <a:pt x="2389" y="4059"/>
                  </a:cubicBezTo>
                  <a:cubicBezTo>
                    <a:pt x="2377" y="4059"/>
                    <a:pt x="2365" y="4059"/>
                    <a:pt x="2352" y="4058"/>
                  </a:cubicBezTo>
                  <a:cubicBezTo>
                    <a:pt x="2118" y="4046"/>
                    <a:pt x="1883" y="3970"/>
                    <a:pt x="1649" y="3929"/>
                  </a:cubicBezTo>
                  <a:cubicBezTo>
                    <a:pt x="1613" y="3970"/>
                    <a:pt x="1566" y="4023"/>
                    <a:pt x="1531" y="4064"/>
                  </a:cubicBezTo>
                  <a:cubicBezTo>
                    <a:pt x="2053" y="4504"/>
                    <a:pt x="2699" y="4486"/>
                    <a:pt x="3373" y="4621"/>
                  </a:cubicBezTo>
                  <a:cubicBezTo>
                    <a:pt x="3561" y="4140"/>
                    <a:pt x="3737" y="3677"/>
                    <a:pt x="3942" y="3149"/>
                  </a:cubicBezTo>
                  <a:cubicBezTo>
                    <a:pt x="2851" y="2392"/>
                    <a:pt x="2411" y="1266"/>
                    <a:pt x="2259" y="10"/>
                  </a:cubicBezTo>
                  <a:cubicBezTo>
                    <a:pt x="2185" y="4"/>
                    <a:pt x="2112" y="1"/>
                    <a:pt x="2040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23"/>
            <p:cNvSpPr/>
            <p:nvPr/>
          </p:nvSpPr>
          <p:spPr>
            <a:xfrm flipH="1">
              <a:off x="1615664" y="2902462"/>
              <a:ext cx="162108" cy="256084"/>
            </a:xfrm>
            <a:custGeom>
              <a:avLst/>
              <a:gdLst/>
              <a:ahLst/>
              <a:cxnLst/>
              <a:rect l="l" t="t" r="r" b="b"/>
              <a:pathLst>
                <a:path w="3826" h="6044" extrusionOk="0">
                  <a:moveTo>
                    <a:pt x="764" y="2083"/>
                  </a:moveTo>
                  <a:cubicBezTo>
                    <a:pt x="910" y="2171"/>
                    <a:pt x="1051" y="2248"/>
                    <a:pt x="1186" y="2336"/>
                  </a:cubicBezTo>
                  <a:cubicBezTo>
                    <a:pt x="1432" y="2477"/>
                    <a:pt x="1673" y="2617"/>
                    <a:pt x="1978" y="2799"/>
                  </a:cubicBezTo>
                  <a:cubicBezTo>
                    <a:pt x="1897" y="2820"/>
                    <a:pt x="1824" y="2830"/>
                    <a:pt x="1758" y="2830"/>
                  </a:cubicBezTo>
                  <a:cubicBezTo>
                    <a:pt x="1440" y="2830"/>
                    <a:pt x="1272" y="2615"/>
                    <a:pt x="1069" y="2465"/>
                  </a:cubicBezTo>
                  <a:cubicBezTo>
                    <a:pt x="945" y="2365"/>
                    <a:pt x="828" y="2277"/>
                    <a:pt x="705" y="2183"/>
                  </a:cubicBezTo>
                  <a:cubicBezTo>
                    <a:pt x="728" y="2148"/>
                    <a:pt x="740" y="2119"/>
                    <a:pt x="764" y="2083"/>
                  </a:cubicBezTo>
                  <a:close/>
                  <a:moveTo>
                    <a:pt x="148" y="1"/>
                  </a:moveTo>
                  <a:lnTo>
                    <a:pt x="148" y="1"/>
                  </a:lnTo>
                  <a:cubicBezTo>
                    <a:pt x="195" y="517"/>
                    <a:pt x="241" y="1039"/>
                    <a:pt x="294" y="1561"/>
                  </a:cubicBezTo>
                  <a:cubicBezTo>
                    <a:pt x="324" y="1602"/>
                    <a:pt x="341" y="1649"/>
                    <a:pt x="371" y="1690"/>
                  </a:cubicBezTo>
                  <a:cubicBezTo>
                    <a:pt x="417" y="1743"/>
                    <a:pt x="470" y="1796"/>
                    <a:pt x="511" y="1849"/>
                  </a:cubicBezTo>
                  <a:cubicBezTo>
                    <a:pt x="529" y="1896"/>
                    <a:pt x="546" y="1954"/>
                    <a:pt x="570" y="2007"/>
                  </a:cubicBezTo>
                  <a:cubicBezTo>
                    <a:pt x="517" y="1978"/>
                    <a:pt x="476" y="1954"/>
                    <a:pt x="423" y="1925"/>
                  </a:cubicBezTo>
                  <a:cubicBezTo>
                    <a:pt x="371" y="1878"/>
                    <a:pt x="324" y="1831"/>
                    <a:pt x="271" y="1790"/>
                  </a:cubicBezTo>
                  <a:cubicBezTo>
                    <a:pt x="206" y="1726"/>
                    <a:pt x="148" y="1673"/>
                    <a:pt x="77" y="1614"/>
                  </a:cubicBezTo>
                  <a:lnTo>
                    <a:pt x="60" y="1614"/>
                  </a:lnTo>
                  <a:cubicBezTo>
                    <a:pt x="48" y="1708"/>
                    <a:pt x="1" y="1819"/>
                    <a:pt x="30" y="1890"/>
                  </a:cubicBezTo>
                  <a:cubicBezTo>
                    <a:pt x="400" y="2741"/>
                    <a:pt x="529" y="3755"/>
                    <a:pt x="1503" y="4231"/>
                  </a:cubicBezTo>
                  <a:cubicBezTo>
                    <a:pt x="1556" y="4260"/>
                    <a:pt x="1573" y="4348"/>
                    <a:pt x="1614" y="4407"/>
                  </a:cubicBezTo>
                  <a:lnTo>
                    <a:pt x="1597" y="4401"/>
                  </a:lnTo>
                  <a:lnTo>
                    <a:pt x="1597" y="4401"/>
                  </a:lnTo>
                  <a:cubicBezTo>
                    <a:pt x="1655" y="4448"/>
                    <a:pt x="1708" y="4506"/>
                    <a:pt x="1761" y="4559"/>
                  </a:cubicBezTo>
                  <a:lnTo>
                    <a:pt x="1743" y="4553"/>
                  </a:lnTo>
                  <a:lnTo>
                    <a:pt x="1743" y="4553"/>
                  </a:lnTo>
                  <a:cubicBezTo>
                    <a:pt x="1884" y="4604"/>
                    <a:pt x="2031" y="4650"/>
                    <a:pt x="2183" y="4700"/>
                  </a:cubicBezTo>
                  <a:lnTo>
                    <a:pt x="2183" y="4700"/>
                  </a:lnTo>
                  <a:cubicBezTo>
                    <a:pt x="2234" y="4751"/>
                    <a:pt x="2274" y="4796"/>
                    <a:pt x="2324" y="4846"/>
                  </a:cubicBezTo>
                  <a:lnTo>
                    <a:pt x="2324" y="4846"/>
                  </a:lnTo>
                  <a:cubicBezTo>
                    <a:pt x="2277" y="4858"/>
                    <a:pt x="2228" y="4872"/>
                    <a:pt x="2183" y="4882"/>
                  </a:cubicBezTo>
                  <a:cubicBezTo>
                    <a:pt x="2230" y="5251"/>
                    <a:pt x="2283" y="5609"/>
                    <a:pt x="2330" y="5967"/>
                  </a:cubicBezTo>
                  <a:cubicBezTo>
                    <a:pt x="2377" y="5991"/>
                    <a:pt x="2412" y="6020"/>
                    <a:pt x="2459" y="6043"/>
                  </a:cubicBezTo>
                  <a:cubicBezTo>
                    <a:pt x="2881" y="5844"/>
                    <a:pt x="2735" y="5433"/>
                    <a:pt x="2817" y="5105"/>
                  </a:cubicBezTo>
                  <a:cubicBezTo>
                    <a:pt x="2905" y="5064"/>
                    <a:pt x="2993" y="5028"/>
                    <a:pt x="3063" y="4993"/>
                  </a:cubicBezTo>
                  <a:cubicBezTo>
                    <a:pt x="3110" y="4430"/>
                    <a:pt x="3157" y="3861"/>
                    <a:pt x="3204" y="3298"/>
                  </a:cubicBezTo>
                  <a:lnTo>
                    <a:pt x="2301" y="3081"/>
                  </a:lnTo>
                  <a:cubicBezTo>
                    <a:pt x="2318" y="3016"/>
                    <a:pt x="2324" y="2958"/>
                    <a:pt x="2336" y="2899"/>
                  </a:cubicBezTo>
                  <a:cubicBezTo>
                    <a:pt x="2776" y="2975"/>
                    <a:pt x="3210" y="3040"/>
                    <a:pt x="3650" y="3116"/>
                  </a:cubicBezTo>
                  <a:lnTo>
                    <a:pt x="3826" y="2166"/>
                  </a:lnTo>
                  <a:cubicBezTo>
                    <a:pt x="3028" y="1726"/>
                    <a:pt x="2230" y="1297"/>
                    <a:pt x="1426" y="846"/>
                  </a:cubicBezTo>
                  <a:cubicBezTo>
                    <a:pt x="1238" y="737"/>
                    <a:pt x="1066" y="584"/>
                    <a:pt x="878" y="451"/>
                  </a:cubicBezTo>
                  <a:lnTo>
                    <a:pt x="878" y="451"/>
                  </a:lnTo>
                  <a:lnTo>
                    <a:pt x="881" y="453"/>
                  </a:lnTo>
                  <a:lnTo>
                    <a:pt x="863" y="441"/>
                  </a:lnTo>
                  <a:lnTo>
                    <a:pt x="863" y="441"/>
                  </a:lnTo>
                  <a:cubicBezTo>
                    <a:pt x="868" y="444"/>
                    <a:pt x="873" y="448"/>
                    <a:pt x="878" y="451"/>
                  </a:cubicBezTo>
                  <a:lnTo>
                    <a:pt x="878" y="451"/>
                  </a:lnTo>
                  <a:lnTo>
                    <a:pt x="581" y="306"/>
                  </a:lnTo>
                  <a:lnTo>
                    <a:pt x="581" y="306"/>
                  </a:lnTo>
                  <a:lnTo>
                    <a:pt x="423" y="153"/>
                  </a:lnTo>
                  <a:lnTo>
                    <a:pt x="441" y="165"/>
                  </a:lnTo>
                  <a:lnTo>
                    <a:pt x="441" y="165"/>
                  </a:lnTo>
                  <a:lnTo>
                    <a:pt x="288" y="18"/>
                  </a:lnTo>
                  <a:lnTo>
                    <a:pt x="288" y="18"/>
                  </a:lnTo>
                  <a:cubicBezTo>
                    <a:pt x="290" y="18"/>
                    <a:pt x="292" y="18"/>
                    <a:pt x="294" y="18"/>
                  </a:cubicBezTo>
                  <a:lnTo>
                    <a:pt x="277" y="7"/>
                  </a:lnTo>
                  <a:lnTo>
                    <a:pt x="288" y="18"/>
                  </a:lnTo>
                  <a:lnTo>
                    <a:pt x="288" y="18"/>
                  </a:lnTo>
                  <a:cubicBezTo>
                    <a:pt x="238" y="12"/>
                    <a:pt x="193" y="7"/>
                    <a:pt x="1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11580;p23"/>
            <p:cNvSpPr/>
            <p:nvPr/>
          </p:nvSpPr>
          <p:spPr>
            <a:xfrm flipH="1">
              <a:off x="571672" y="4660300"/>
              <a:ext cx="149693" cy="159354"/>
            </a:xfrm>
            <a:custGeom>
              <a:avLst/>
              <a:gdLst/>
              <a:ahLst/>
              <a:cxnLst/>
              <a:rect l="l" t="t" r="r" b="b"/>
              <a:pathLst>
                <a:path w="3533" h="3761" extrusionOk="0">
                  <a:moveTo>
                    <a:pt x="2822" y="1"/>
                  </a:moveTo>
                  <a:lnTo>
                    <a:pt x="2822" y="1"/>
                  </a:lnTo>
                  <a:cubicBezTo>
                    <a:pt x="2575" y="14"/>
                    <a:pt x="2321" y="43"/>
                    <a:pt x="2073" y="43"/>
                  </a:cubicBezTo>
                  <a:cubicBezTo>
                    <a:pt x="1985" y="43"/>
                    <a:pt x="1899" y="39"/>
                    <a:pt x="1813" y="30"/>
                  </a:cubicBezTo>
                  <a:cubicBezTo>
                    <a:pt x="1758" y="23"/>
                    <a:pt x="1704" y="20"/>
                    <a:pt x="1651" y="20"/>
                  </a:cubicBezTo>
                  <a:cubicBezTo>
                    <a:pt x="1226" y="20"/>
                    <a:pt x="871" y="217"/>
                    <a:pt x="511" y="405"/>
                  </a:cubicBezTo>
                  <a:cubicBezTo>
                    <a:pt x="352" y="487"/>
                    <a:pt x="153" y="675"/>
                    <a:pt x="147" y="822"/>
                  </a:cubicBezTo>
                  <a:cubicBezTo>
                    <a:pt x="124" y="1350"/>
                    <a:pt x="0" y="1878"/>
                    <a:pt x="176" y="2412"/>
                  </a:cubicBezTo>
                  <a:cubicBezTo>
                    <a:pt x="294" y="2775"/>
                    <a:pt x="352" y="3157"/>
                    <a:pt x="440" y="3526"/>
                  </a:cubicBezTo>
                  <a:cubicBezTo>
                    <a:pt x="656" y="3679"/>
                    <a:pt x="884" y="3760"/>
                    <a:pt x="1119" y="3760"/>
                  </a:cubicBezTo>
                  <a:cubicBezTo>
                    <a:pt x="1280" y="3760"/>
                    <a:pt x="1443" y="3722"/>
                    <a:pt x="1608" y="3644"/>
                  </a:cubicBezTo>
                  <a:cubicBezTo>
                    <a:pt x="2052" y="3433"/>
                    <a:pt x="2491" y="3193"/>
                    <a:pt x="2930" y="2965"/>
                  </a:cubicBezTo>
                  <a:lnTo>
                    <a:pt x="2930" y="2965"/>
                  </a:lnTo>
                  <a:cubicBezTo>
                    <a:pt x="2925" y="2968"/>
                    <a:pt x="2920" y="2975"/>
                    <a:pt x="2928" y="2987"/>
                  </a:cubicBezTo>
                  <a:cubicBezTo>
                    <a:pt x="3503" y="2118"/>
                    <a:pt x="3532" y="1232"/>
                    <a:pt x="3022" y="329"/>
                  </a:cubicBezTo>
                  <a:cubicBezTo>
                    <a:pt x="2940" y="229"/>
                    <a:pt x="2869" y="135"/>
                    <a:pt x="2793" y="30"/>
                  </a:cubicBezTo>
                  <a:lnTo>
                    <a:pt x="2822" y="1"/>
                  </a:ln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1" name="Google Shape;11581;p23"/>
            <p:cNvSpPr/>
            <p:nvPr/>
          </p:nvSpPr>
          <p:spPr>
            <a:xfrm flipH="1">
              <a:off x="985795" y="4213638"/>
              <a:ext cx="155159" cy="253839"/>
            </a:xfrm>
            <a:custGeom>
              <a:avLst/>
              <a:gdLst/>
              <a:ahLst/>
              <a:cxnLst/>
              <a:rect l="l" t="t" r="r" b="b"/>
              <a:pathLst>
                <a:path w="3662" h="5991" extrusionOk="0">
                  <a:moveTo>
                    <a:pt x="1110" y="0"/>
                  </a:moveTo>
                  <a:lnTo>
                    <a:pt x="1098" y="12"/>
                  </a:lnTo>
                  <a:cubicBezTo>
                    <a:pt x="1099" y="13"/>
                    <a:pt x="1101" y="13"/>
                    <a:pt x="1102" y="14"/>
                  </a:cubicBezTo>
                  <a:lnTo>
                    <a:pt x="1102" y="14"/>
                  </a:lnTo>
                  <a:cubicBezTo>
                    <a:pt x="1104" y="9"/>
                    <a:pt x="1107" y="5"/>
                    <a:pt x="1110" y="0"/>
                  </a:cubicBezTo>
                  <a:close/>
                  <a:moveTo>
                    <a:pt x="3058" y="3906"/>
                  </a:moveTo>
                  <a:cubicBezTo>
                    <a:pt x="3068" y="3906"/>
                    <a:pt x="3078" y="3915"/>
                    <a:pt x="3092" y="3919"/>
                  </a:cubicBezTo>
                  <a:cubicBezTo>
                    <a:pt x="3074" y="3927"/>
                    <a:pt x="3051" y="3929"/>
                    <a:pt x="3029" y="3932"/>
                  </a:cubicBezTo>
                  <a:lnTo>
                    <a:pt x="3029" y="3932"/>
                  </a:lnTo>
                  <a:cubicBezTo>
                    <a:pt x="3037" y="3925"/>
                    <a:pt x="3044" y="3917"/>
                    <a:pt x="3051" y="3908"/>
                  </a:cubicBezTo>
                  <a:cubicBezTo>
                    <a:pt x="3054" y="3906"/>
                    <a:pt x="3056" y="3906"/>
                    <a:pt x="3058" y="3906"/>
                  </a:cubicBezTo>
                  <a:close/>
                  <a:moveTo>
                    <a:pt x="1102" y="14"/>
                  </a:moveTo>
                  <a:lnTo>
                    <a:pt x="1102" y="14"/>
                  </a:lnTo>
                  <a:cubicBezTo>
                    <a:pt x="1046" y="109"/>
                    <a:pt x="996" y="210"/>
                    <a:pt x="951" y="306"/>
                  </a:cubicBezTo>
                  <a:lnTo>
                    <a:pt x="963" y="294"/>
                  </a:lnTo>
                  <a:lnTo>
                    <a:pt x="963" y="294"/>
                  </a:lnTo>
                  <a:cubicBezTo>
                    <a:pt x="793" y="1244"/>
                    <a:pt x="629" y="2206"/>
                    <a:pt x="458" y="3157"/>
                  </a:cubicBezTo>
                  <a:cubicBezTo>
                    <a:pt x="335" y="3872"/>
                    <a:pt x="1" y="4565"/>
                    <a:pt x="376" y="5292"/>
                  </a:cubicBezTo>
                  <a:lnTo>
                    <a:pt x="365" y="5280"/>
                  </a:lnTo>
                  <a:lnTo>
                    <a:pt x="365" y="5280"/>
                  </a:lnTo>
                  <a:cubicBezTo>
                    <a:pt x="411" y="5339"/>
                    <a:pt x="470" y="5386"/>
                    <a:pt x="523" y="5439"/>
                  </a:cubicBezTo>
                  <a:lnTo>
                    <a:pt x="511" y="5427"/>
                  </a:lnTo>
                  <a:lnTo>
                    <a:pt x="511" y="5427"/>
                  </a:lnTo>
                  <a:cubicBezTo>
                    <a:pt x="738" y="5491"/>
                    <a:pt x="872" y="5618"/>
                    <a:pt x="818" y="5871"/>
                  </a:cubicBezTo>
                  <a:lnTo>
                    <a:pt x="818" y="5871"/>
                  </a:lnTo>
                  <a:cubicBezTo>
                    <a:pt x="813" y="5870"/>
                    <a:pt x="809" y="5868"/>
                    <a:pt x="805" y="5867"/>
                  </a:cubicBezTo>
                  <a:lnTo>
                    <a:pt x="805" y="5867"/>
                  </a:lnTo>
                  <a:lnTo>
                    <a:pt x="816" y="5879"/>
                  </a:lnTo>
                  <a:cubicBezTo>
                    <a:pt x="817" y="5876"/>
                    <a:pt x="817" y="5874"/>
                    <a:pt x="818" y="5871"/>
                  </a:cubicBezTo>
                  <a:lnTo>
                    <a:pt x="818" y="5871"/>
                  </a:lnTo>
                  <a:cubicBezTo>
                    <a:pt x="937" y="5911"/>
                    <a:pt x="1061" y="5945"/>
                    <a:pt x="1180" y="5990"/>
                  </a:cubicBezTo>
                  <a:cubicBezTo>
                    <a:pt x="1614" y="5286"/>
                    <a:pt x="1127" y="4330"/>
                    <a:pt x="1802" y="3550"/>
                  </a:cubicBezTo>
                  <a:lnTo>
                    <a:pt x="1802" y="3550"/>
                  </a:lnTo>
                  <a:cubicBezTo>
                    <a:pt x="1696" y="4330"/>
                    <a:pt x="1608" y="4987"/>
                    <a:pt x="1497" y="5808"/>
                  </a:cubicBezTo>
                  <a:cubicBezTo>
                    <a:pt x="1931" y="5456"/>
                    <a:pt x="2242" y="5251"/>
                    <a:pt x="2406" y="4870"/>
                  </a:cubicBezTo>
                  <a:cubicBezTo>
                    <a:pt x="2550" y="4553"/>
                    <a:pt x="2789" y="4271"/>
                    <a:pt x="2981" y="3978"/>
                  </a:cubicBezTo>
                  <a:lnTo>
                    <a:pt x="2981" y="3978"/>
                  </a:lnTo>
                  <a:cubicBezTo>
                    <a:pt x="2891" y="4299"/>
                    <a:pt x="2795" y="4627"/>
                    <a:pt x="2688" y="4987"/>
                  </a:cubicBezTo>
                  <a:cubicBezTo>
                    <a:pt x="3010" y="5022"/>
                    <a:pt x="3333" y="5057"/>
                    <a:pt x="3661" y="5104"/>
                  </a:cubicBezTo>
                  <a:cubicBezTo>
                    <a:pt x="3544" y="3972"/>
                    <a:pt x="3069" y="2975"/>
                    <a:pt x="2430" y="2494"/>
                  </a:cubicBezTo>
                  <a:cubicBezTo>
                    <a:pt x="2271" y="2828"/>
                    <a:pt x="2107" y="3168"/>
                    <a:pt x="1878" y="3638"/>
                  </a:cubicBezTo>
                  <a:cubicBezTo>
                    <a:pt x="1866" y="3409"/>
                    <a:pt x="1837" y="3327"/>
                    <a:pt x="1860" y="3268"/>
                  </a:cubicBezTo>
                  <a:cubicBezTo>
                    <a:pt x="2019" y="2846"/>
                    <a:pt x="2330" y="2417"/>
                    <a:pt x="2306" y="2007"/>
                  </a:cubicBezTo>
                  <a:cubicBezTo>
                    <a:pt x="2283" y="1584"/>
                    <a:pt x="1948" y="1174"/>
                    <a:pt x="1755" y="746"/>
                  </a:cubicBezTo>
                  <a:cubicBezTo>
                    <a:pt x="1667" y="546"/>
                    <a:pt x="1632" y="311"/>
                    <a:pt x="1509" y="147"/>
                  </a:cubicBezTo>
                  <a:cubicBezTo>
                    <a:pt x="1439" y="48"/>
                    <a:pt x="1237" y="59"/>
                    <a:pt x="1102" y="1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11582;p23"/>
            <p:cNvSpPr/>
            <p:nvPr/>
          </p:nvSpPr>
          <p:spPr>
            <a:xfrm flipH="1">
              <a:off x="1097905" y="4390871"/>
              <a:ext cx="190411" cy="197148"/>
            </a:xfrm>
            <a:custGeom>
              <a:avLst/>
              <a:gdLst/>
              <a:ahLst/>
              <a:cxnLst/>
              <a:rect l="l" t="t" r="r" b="b"/>
              <a:pathLst>
                <a:path w="4494" h="4653" extrusionOk="0">
                  <a:moveTo>
                    <a:pt x="340" y="0"/>
                  </a:moveTo>
                  <a:lnTo>
                    <a:pt x="340" y="0"/>
                  </a:lnTo>
                  <a:cubicBezTo>
                    <a:pt x="264" y="393"/>
                    <a:pt x="487" y="839"/>
                    <a:pt x="100" y="1162"/>
                  </a:cubicBezTo>
                  <a:cubicBezTo>
                    <a:pt x="528" y="1508"/>
                    <a:pt x="997" y="1725"/>
                    <a:pt x="1560" y="1731"/>
                  </a:cubicBezTo>
                  <a:cubicBezTo>
                    <a:pt x="2118" y="1731"/>
                    <a:pt x="2675" y="1778"/>
                    <a:pt x="3232" y="1807"/>
                  </a:cubicBezTo>
                  <a:cubicBezTo>
                    <a:pt x="3567" y="1819"/>
                    <a:pt x="3919" y="1807"/>
                    <a:pt x="4148" y="2130"/>
                  </a:cubicBezTo>
                  <a:cubicBezTo>
                    <a:pt x="4177" y="2171"/>
                    <a:pt x="4200" y="2212"/>
                    <a:pt x="4230" y="2247"/>
                  </a:cubicBezTo>
                  <a:cubicBezTo>
                    <a:pt x="4171" y="2230"/>
                    <a:pt x="4118" y="2224"/>
                    <a:pt x="4060" y="2218"/>
                  </a:cubicBezTo>
                  <a:cubicBezTo>
                    <a:pt x="3617" y="2106"/>
                    <a:pt x="3180" y="2047"/>
                    <a:pt x="2713" y="2047"/>
                  </a:cubicBezTo>
                  <a:cubicBezTo>
                    <a:pt x="2691" y="2047"/>
                    <a:pt x="2668" y="2047"/>
                    <a:pt x="2646" y="2048"/>
                  </a:cubicBezTo>
                  <a:cubicBezTo>
                    <a:pt x="2573" y="2048"/>
                    <a:pt x="2501" y="2049"/>
                    <a:pt x="2428" y="2049"/>
                  </a:cubicBezTo>
                  <a:cubicBezTo>
                    <a:pt x="1639" y="2049"/>
                    <a:pt x="831" y="2005"/>
                    <a:pt x="106" y="1608"/>
                  </a:cubicBezTo>
                  <a:cubicBezTo>
                    <a:pt x="70" y="1655"/>
                    <a:pt x="35" y="1690"/>
                    <a:pt x="0" y="1725"/>
                  </a:cubicBezTo>
                  <a:cubicBezTo>
                    <a:pt x="481" y="2423"/>
                    <a:pt x="1126" y="2986"/>
                    <a:pt x="1912" y="3250"/>
                  </a:cubicBezTo>
                  <a:cubicBezTo>
                    <a:pt x="2411" y="3420"/>
                    <a:pt x="2787" y="3661"/>
                    <a:pt x="3127" y="4013"/>
                  </a:cubicBezTo>
                  <a:lnTo>
                    <a:pt x="3121" y="4031"/>
                  </a:lnTo>
                  <a:lnTo>
                    <a:pt x="3268" y="4177"/>
                  </a:lnTo>
                  <a:lnTo>
                    <a:pt x="3291" y="4165"/>
                  </a:lnTo>
                  <a:cubicBezTo>
                    <a:pt x="3408" y="4195"/>
                    <a:pt x="3532" y="4212"/>
                    <a:pt x="3625" y="4271"/>
                  </a:cubicBezTo>
                  <a:cubicBezTo>
                    <a:pt x="3801" y="4383"/>
                    <a:pt x="3948" y="4517"/>
                    <a:pt x="4112" y="4652"/>
                  </a:cubicBezTo>
                  <a:cubicBezTo>
                    <a:pt x="4136" y="4629"/>
                    <a:pt x="4165" y="4600"/>
                    <a:pt x="4195" y="4576"/>
                  </a:cubicBezTo>
                  <a:cubicBezTo>
                    <a:pt x="3989" y="3984"/>
                    <a:pt x="3907" y="3391"/>
                    <a:pt x="4259" y="2828"/>
                  </a:cubicBezTo>
                  <a:cubicBezTo>
                    <a:pt x="4494" y="2447"/>
                    <a:pt x="4476" y="2071"/>
                    <a:pt x="4271" y="1690"/>
                  </a:cubicBezTo>
                  <a:lnTo>
                    <a:pt x="4271" y="1690"/>
                  </a:lnTo>
                  <a:lnTo>
                    <a:pt x="4288" y="1702"/>
                  </a:lnTo>
                  <a:cubicBezTo>
                    <a:pt x="4183" y="1549"/>
                    <a:pt x="4083" y="1402"/>
                    <a:pt x="3977" y="1250"/>
                  </a:cubicBezTo>
                  <a:lnTo>
                    <a:pt x="3977" y="1250"/>
                  </a:lnTo>
                  <a:lnTo>
                    <a:pt x="3995" y="1262"/>
                  </a:lnTo>
                  <a:cubicBezTo>
                    <a:pt x="3945" y="1206"/>
                    <a:pt x="3889" y="1161"/>
                    <a:pt x="3839" y="1111"/>
                  </a:cubicBezTo>
                  <a:lnTo>
                    <a:pt x="3839" y="1111"/>
                  </a:lnTo>
                  <a:cubicBezTo>
                    <a:pt x="3842" y="1112"/>
                    <a:pt x="3845" y="1114"/>
                    <a:pt x="3848" y="1115"/>
                  </a:cubicBezTo>
                  <a:lnTo>
                    <a:pt x="3831" y="1103"/>
                  </a:lnTo>
                  <a:lnTo>
                    <a:pt x="3831" y="1103"/>
                  </a:lnTo>
                  <a:cubicBezTo>
                    <a:pt x="3833" y="1106"/>
                    <a:pt x="3836" y="1108"/>
                    <a:pt x="3839" y="1111"/>
                  </a:cubicBezTo>
                  <a:lnTo>
                    <a:pt x="3839" y="1111"/>
                  </a:lnTo>
                  <a:cubicBezTo>
                    <a:pt x="3261" y="871"/>
                    <a:pt x="2701" y="598"/>
                    <a:pt x="2112" y="405"/>
                  </a:cubicBezTo>
                  <a:cubicBezTo>
                    <a:pt x="1537" y="223"/>
                    <a:pt x="939" y="135"/>
                    <a:pt x="34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23"/>
            <p:cNvSpPr/>
            <p:nvPr/>
          </p:nvSpPr>
          <p:spPr>
            <a:xfrm flipH="1">
              <a:off x="529429" y="3611605"/>
              <a:ext cx="174056" cy="171175"/>
            </a:xfrm>
            <a:custGeom>
              <a:avLst/>
              <a:gdLst/>
              <a:ahLst/>
              <a:cxnLst/>
              <a:rect l="l" t="t" r="r" b="b"/>
              <a:pathLst>
                <a:path w="4108" h="4040" extrusionOk="0">
                  <a:moveTo>
                    <a:pt x="2817" y="658"/>
                  </a:moveTo>
                  <a:cubicBezTo>
                    <a:pt x="2893" y="670"/>
                    <a:pt x="2963" y="676"/>
                    <a:pt x="3040" y="687"/>
                  </a:cubicBezTo>
                  <a:cubicBezTo>
                    <a:pt x="3010" y="922"/>
                    <a:pt x="2975" y="1157"/>
                    <a:pt x="2946" y="1391"/>
                  </a:cubicBezTo>
                  <a:cubicBezTo>
                    <a:pt x="2893" y="1380"/>
                    <a:pt x="2834" y="1380"/>
                    <a:pt x="2782" y="1374"/>
                  </a:cubicBezTo>
                  <a:cubicBezTo>
                    <a:pt x="2799" y="1133"/>
                    <a:pt x="2805" y="898"/>
                    <a:pt x="2817" y="658"/>
                  </a:cubicBezTo>
                  <a:close/>
                  <a:moveTo>
                    <a:pt x="1995" y="2870"/>
                  </a:moveTo>
                  <a:lnTo>
                    <a:pt x="2042" y="2981"/>
                  </a:lnTo>
                  <a:cubicBezTo>
                    <a:pt x="2007" y="3005"/>
                    <a:pt x="1966" y="3016"/>
                    <a:pt x="1937" y="3034"/>
                  </a:cubicBezTo>
                  <a:cubicBezTo>
                    <a:pt x="1931" y="3005"/>
                    <a:pt x="1902" y="2958"/>
                    <a:pt x="1907" y="2934"/>
                  </a:cubicBezTo>
                  <a:cubicBezTo>
                    <a:pt x="1925" y="2905"/>
                    <a:pt x="1966" y="2893"/>
                    <a:pt x="1995" y="2870"/>
                  </a:cubicBezTo>
                  <a:close/>
                  <a:moveTo>
                    <a:pt x="3239" y="1"/>
                  </a:moveTo>
                  <a:cubicBezTo>
                    <a:pt x="3079" y="15"/>
                    <a:pt x="2912" y="61"/>
                    <a:pt x="2757" y="61"/>
                  </a:cubicBezTo>
                  <a:cubicBezTo>
                    <a:pt x="2713" y="61"/>
                    <a:pt x="2670" y="57"/>
                    <a:pt x="2629" y="48"/>
                  </a:cubicBezTo>
                  <a:cubicBezTo>
                    <a:pt x="2533" y="22"/>
                    <a:pt x="2443" y="9"/>
                    <a:pt x="2361" y="9"/>
                  </a:cubicBezTo>
                  <a:cubicBezTo>
                    <a:pt x="2122" y="9"/>
                    <a:pt x="1946" y="125"/>
                    <a:pt x="1872" y="400"/>
                  </a:cubicBezTo>
                  <a:cubicBezTo>
                    <a:pt x="1737" y="857"/>
                    <a:pt x="1432" y="1110"/>
                    <a:pt x="1027" y="1327"/>
                  </a:cubicBezTo>
                  <a:cubicBezTo>
                    <a:pt x="353" y="1696"/>
                    <a:pt x="1" y="2265"/>
                    <a:pt x="171" y="3075"/>
                  </a:cubicBezTo>
                  <a:cubicBezTo>
                    <a:pt x="717" y="3122"/>
                    <a:pt x="1250" y="3163"/>
                    <a:pt x="1784" y="3198"/>
                  </a:cubicBezTo>
                  <a:cubicBezTo>
                    <a:pt x="1632" y="3568"/>
                    <a:pt x="1221" y="3468"/>
                    <a:pt x="893" y="3544"/>
                  </a:cubicBezTo>
                  <a:cubicBezTo>
                    <a:pt x="898" y="3691"/>
                    <a:pt x="898" y="3838"/>
                    <a:pt x="904" y="3984"/>
                  </a:cubicBezTo>
                  <a:cubicBezTo>
                    <a:pt x="1007" y="4005"/>
                    <a:pt x="1111" y="4039"/>
                    <a:pt x="1214" y="4039"/>
                  </a:cubicBezTo>
                  <a:cubicBezTo>
                    <a:pt x="1228" y="4039"/>
                    <a:pt x="1242" y="4038"/>
                    <a:pt x="1256" y="4037"/>
                  </a:cubicBezTo>
                  <a:cubicBezTo>
                    <a:pt x="2377" y="3902"/>
                    <a:pt x="3139" y="3210"/>
                    <a:pt x="3785" y="2365"/>
                  </a:cubicBezTo>
                  <a:cubicBezTo>
                    <a:pt x="4031" y="2042"/>
                    <a:pt x="4107" y="1632"/>
                    <a:pt x="3931" y="1256"/>
                  </a:cubicBezTo>
                  <a:cubicBezTo>
                    <a:pt x="3738" y="822"/>
                    <a:pt x="3468" y="423"/>
                    <a:pt x="3239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4" name="Google Shape;11584;p23"/>
            <p:cNvSpPr/>
            <p:nvPr/>
          </p:nvSpPr>
          <p:spPr>
            <a:xfrm flipH="1">
              <a:off x="1019860" y="2733195"/>
              <a:ext cx="147914" cy="260533"/>
            </a:xfrm>
            <a:custGeom>
              <a:avLst/>
              <a:gdLst/>
              <a:ahLst/>
              <a:cxnLst/>
              <a:rect l="l" t="t" r="r" b="b"/>
              <a:pathLst>
                <a:path w="3491" h="6149" extrusionOk="0">
                  <a:moveTo>
                    <a:pt x="0" y="1"/>
                  </a:moveTo>
                  <a:cubicBezTo>
                    <a:pt x="129" y="734"/>
                    <a:pt x="311" y="1397"/>
                    <a:pt x="352" y="2066"/>
                  </a:cubicBezTo>
                  <a:cubicBezTo>
                    <a:pt x="399" y="2958"/>
                    <a:pt x="628" y="3785"/>
                    <a:pt x="951" y="4606"/>
                  </a:cubicBezTo>
                  <a:cubicBezTo>
                    <a:pt x="1203" y="5234"/>
                    <a:pt x="1643" y="5586"/>
                    <a:pt x="2294" y="5721"/>
                  </a:cubicBezTo>
                  <a:lnTo>
                    <a:pt x="2294" y="5498"/>
                  </a:lnTo>
                  <a:cubicBezTo>
                    <a:pt x="2112" y="5140"/>
                    <a:pt x="1848" y="4794"/>
                    <a:pt x="1760" y="4418"/>
                  </a:cubicBezTo>
                  <a:cubicBezTo>
                    <a:pt x="1584" y="3562"/>
                    <a:pt x="1355" y="2682"/>
                    <a:pt x="1743" y="1685"/>
                  </a:cubicBezTo>
                  <a:lnTo>
                    <a:pt x="1743" y="1685"/>
                  </a:lnTo>
                  <a:cubicBezTo>
                    <a:pt x="1602" y="3069"/>
                    <a:pt x="1801" y="4277"/>
                    <a:pt x="2405" y="5410"/>
                  </a:cubicBezTo>
                  <a:cubicBezTo>
                    <a:pt x="2644" y="5794"/>
                    <a:pt x="2900" y="6149"/>
                    <a:pt x="3419" y="6149"/>
                  </a:cubicBezTo>
                  <a:cubicBezTo>
                    <a:pt x="3424" y="6149"/>
                    <a:pt x="3428" y="6149"/>
                    <a:pt x="3432" y="6149"/>
                  </a:cubicBezTo>
                  <a:cubicBezTo>
                    <a:pt x="3450" y="6037"/>
                    <a:pt x="3461" y="5973"/>
                    <a:pt x="3473" y="5897"/>
                  </a:cubicBezTo>
                  <a:lnTo>
                    <a:pt x="3491" y="5914"/>
                  </a:lnTo>
                  <a:cubicBezTo>
                    <a:pt x="3344" y="5339"/>
                    <a:pt x="3027" y="4893"/>
                    <a:pt x="2640" y="4453"/>
                  </a:cubicBezTo>
                  <a:cubicBezTo>
                    <a:pt x="2247" y="4013"/>
                    <a:pt x="2235" y="3421"/>
                    <a:pt x="2505" y="2870"/>
                  </a:cubicBezTo>
                  <a:cubicBezTo>
                    <a:pt x="2623" y="2635"/>
                    <a:pt x="2787" y="2418"/>
                    <a:pt x="2916" y="2201"/>
                  </a:cubicBezTo>
                  <a:cubicBezTo>
                    <a:pt x="2388" y="1274"/>
                    <a:pt x="1379" y="904"/>
                    <a:pt x="616" y="253"/>
                  </a:cubicBezTo>
                  <a:cubicBezTo>
                    <a:pt x="470" y="130"/>
                    <a:pt x="235" y="101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5" name="Google Shape;11585;p23"/>
            <p:cNvSpPr/>
            <p:nvPr/>
          </p:nvSpPr>
          <p:spPr>
            <a:xfrm flipH="1">
              <a:off x="1272129" y="3188331"/>
              <a:ext cx="361713" cy="132025"/>
            </a:xfrm>
            <a:custGeom>
              <a:avLst/>
              <a:gdLst/>
              <a:ahLst/>
              <a:cxnLst/>
              <a:rect l="l" t="t" r="r" b="b"/>
              <a:pathLst>
                <a:path w="8537" h="3116" extrusionOk="0">
                  <a:moveTo>
                    <a:pt x="77" y="0"/>
                  </a:moveTo>
                  <a:cubicBezTo>
                    <a:pt x="48" y="65"/>
                    <a:pt x="30" y="129"/>
                    <a:pt x="1" y="194"/>
                  </a:cubicBezTo>
                  <a:cubicBezTo>
                    <a:pt x="769" y="710"/>
                    <a:pt x="1532" y="1232"/>
                    <a:pt x="2306" y="1731"/>
                  </a:cubicBezTo>
                  <a:cubicBezTo>
                    <a:pt x="2553" y="1883"/>
                    <a:pt x="2828" y="2007"/>
                    <a:pt x="3110" y="2083"/>
                  </a:cubicBezTo>
                  <a:cubicBezTo>
                    <a:pt x="3831" y="2265"/>
                    <a:pt x="4565" y="2482"/>
                    <a:pt x="5310" y="2558"/>
                  </a:cubicBezTo>
                  <a:cubicBezTo>
                    <a:pt x="6372" y="2670"/>
                    <a:pt x="7428" y="2787"/>
                    <a:pt x="8454" y="3115"/>
                  </a:cubicBezTo>
                  <a:lnTo>
                    <a:pt x="8536" y="3033"/>
                  </a:lnTo>
                  <a:cubicBezTo>
                    <a:pt x="7967" y="2411"/>
                    <a:pt x="7521" y="1649"/>
                    <a:pt x="6548" y="1573"/>
                  </a:cubicBezTo>
                  <a:cubicBezTo>
                    <a:pt x="6401" y="1561"/>
                    <a:pt x="6260" y="1414"/>
                    <a:pt x="6119" y="1326"/>
                  </a:cubicBezTo>
                  <a:lnTo>
                    <a:pt x="6119" y="1326"/>
                  </a:lnTo>
                  <a:cubicBezTo>
                    <a:pt x="6119" y="1326"/>
                    <a:pt x="6127" y="1329"/>
                    <a:pt x="6132" y="1329"/>
                  </a:cubicBezTo>
                  <a:cubicBezTo>
                    <a:pt x="6135" y="1329"/>
                    <a:pt x="6137" y="1328"/>
                    <a:pt x="6137" y="1326"/>
                  </a:cubicBezTo>
                  <a:lnTo>
                    <a:pt x="5836" y="1178"/>
                  </a:lnTo>
                  <a:lnTo>
                    <a:pt x="5836" y="1178"/>
                  </a:lnTo>
                  <a:cubicBezTo>
                    <a:pt x="5838" y="1179"/>
                    <a:pt x="5841" y="1179"/>
                    <a:pt x="5844" y="1179"/>
                  </a:cubicBezTo>
                  <a:lnTo>
                    <a:pt x="5826" y="1174"/>
                  </a:lnTo>
                  <a:lnTo>
                    <a:pt x="5826" y="1174"/>
                  </a:lnTo>
                  <a:lnTo>
                    <a:pt x="5836" y="1178"/>
                  </a:lnTo>
                  <a:lnTo>
                    <a:pt x="5836" y="1178"/>
                  </a:lnTo>
                  <a:cubicBezTo>
                    <a:pt x="5668" y="1156"/>
                    <a:pt x="5495" y="1150"/>
                    <a:pt x="5333" y="1121"/>
                  </a:cubicBezTo>
                  <a:cubicBezTo>
                    <a:pt x="4670" y="998"/>
                    <a:pt x="4013" y="804"/>
                    <a:pt x="3344" y="734"/>
                  </a:cubicBezTo>
                  <a:cubicBezTo>
                    <a:pt x="2541" y="646"/>
                    <a:pt x="1749" y="534"/>
                    <a:pt x="998" y="241"/>
                  </a:cubicBezTo>
                  <a:cubicBezTo>
                    <a:pt x="705" y="129"/>
                    <a:pt x="388" y="77"/>
                    <a:pt x="7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11586;p23"/>
            <p:cNvSpPr/>
            <p:nvPr/>
          </p:nvSpPr>
          <p:spPr>
            <a:xfrm flipH="1">
              <a:off x="577901" y="4402268"/>
              <a:ext cx="143211" cy="195453"/>
            </a:xfrm>
            <a:custGeom>
              <a:avLst/>
              <a:gdLst/>
              <a:ahLst/>
              <a:cxnLst/>
              <a:rect l="l" t="t" r="r" b="b"/>
              <a:pathLst>
                <a:path w="3380" h="4613" extrusionOk="0">
                  <a:moveTo>
                    <a:pt x="1958" y="0"/>
                  </a:moveTo>
                  <a:cubicBezTo>
                    <a:pt x="1298" y="0"/>
                    <a:pt x="622" y="350"/>
                    <a:pt x="30" y="875"/>
                  </a:cubicBezTo>
                  <a:cubicBezTo>
                    <a:pt x="112" y="1667"/>
                    <a:pt x="182" y="2412"/>
                    <a:pt x="258" y="3151"/>
                  </a:cubicBezTo>
                  <a:cubicBezTo>
                    <a:pt x="264" y="3216"/>
                    <a:pt x="264" y="3280"/>
                    <a:pt x="270" y="3351"/>
                  </a:cubicBezTo>
                  <a:cubicBezTo>
                    <a:pt x="182" y="3767"/>
                    <a:pt x="94" y="4184"/>
                    <a:pt x="0" y="4612"/>
                  </a:cubicBezTo>
                  <a:lnTo>
                    <a:pt x="1309" y="4612"/>
                  </a:lnTo>
                  <a:cubicBezTo>
                    <a:pt x="1297" y="4571"/>
                    <a:pt x="1297" y="4542"/>
                    <a:pt x="1303" y="4518"/>
                  </a:cubicBezTo>
                  <a:cubicBezTo>
                    <a:pt x="1379" y="4460"/>
                    <a:pt x="1443" y="4383"/>
                    <a:pt x="1526" y="4354"/>
                  </a:cubicBezTo>
                  <a:cubicBezTo>
                    <a:pt x="1649" y="4301"/>
                    <a:pt x="1784" y="4290"/>
                    <a:pt x="1913" y="4260"/>
                  </a:cubicBezTo>
                  <a:cubicBezTo>
                    <a:pt x="1878" y="3996"/>
                    <a:pt x="1813" y="3726"/>
                    <a:pt x="1819" y="3468"/>
                  </a:cubicBezTo>
                  <a:cubicBezTo>
                    <a:pt x="1825" y="3163"/>
                    <a:pt x="1889" y="2864"/>
                    <a:pt x="1930" y="2565"/>
                  </a:cubicBezTo>
                  <a:cubicBezTo>
                    <a:pt x="2030" y="2447"/>
                    <a:pt x="2124" y="2336"/>
                    <a:pt x="2224" y="2225"/>
                  </a:cubicBezTo>
                  <a:cubicBezTo>
                    <a:pt x="2206" y="1403"/>
                    <a:pt x="2781" y="1034"/>
                    <a:pt x="3379" y="670"/>
                  </a:cubicBezTo>
                  <a:cubicBezTo>
                    <a:pt x="2943" y="199"/>
                    <a:pt x="2455" y="0"/>
                    <a:pt x="1958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11587;p23"/>
            <p:cNvSpPr/>
            <p:nvPr/>
          </p:nvSpPr>
          <p:spPr>
            <a:xfrm flipH="1">
              <a:off x="704163" y="3027495"/>
              <a:ext cx="91265" cy="317478"/>
            </a:xfrm>
            <a:custGeom>
              <a:avLst/>
              <a:gdLst/>
              <a:ahLst/>
              <a:cxnLst/>
              <a:rect l="l" t="t" r="r" b="b"/>
              <a:pathLst>
                <a:path w="2154" h="7493" extrusionOk="0">
                  <a:moveTo>
                    <a:pt x="1262" y="1"/>
                  </a:moveTo>
                  <a:cubicBezTo>
                    <a:pt x="822" y="194"/>
                    <a:pt x="470" y="347"/>
                    <a:pt x="235" y="452"/>
                  </a:cubicBezTo>
                  <a:cubicBezTo>
                    <a:pt x="364" y="1544"/>
                    <a:pt x="499" y="2553"/>
                    <a:pt x="587" y="3568"/>
                  </a:cubicBezTo>
                  <a:cubicBezTo>
                    <a:pt x="640" y="4090"/>
                    <a:pt x="599" y="4090"/>
                    <a:pt x="18" y="4119"/>
                  </a:cubicBezTo>
                  <a:cubicBezTo>
                    <a:pt x="30" y="4236"/>
                    <a:pt x="0" y="4389"/>
                    <a:pt x="59" y="4471"/>
                  </a:cubicBezTo>
                  <a:cubicBezTo>
                    <a:pt x="552" y="5146"/>
                    <a:pt x="640" y="5885"/>
                    <a:pt x="540" y="6683"/>
                  </a:cubicBezTo>
                  <a:cubicBezTo>
                    <a:pt x="511" y="6947"/>
                    <a:pt x="528" y="7216"/>
                    <a:pt x="522" y="7492"/>
                  </a:cubicBezTo>
                  <a:cubicBezTo>
                    <a:pt x="575" y="7475"/>
                    <a:pt x="634" y="7475"/>
                    <a:pt x="646" y="7451"/>
                  </a:cubicBezTo>
                  <a:cubicBezTo>
                    <a:pt x="945" y="7082"/>
                    <a:pt x="1250" y="6700"/>
                    <a:pt x="1543" y="6319"/>
                  </a:cubicBezTo>
                  <a:lnTo>
                    <a:pt x="1543" y="4459"/>
                  </a:lnTo>
                  <a:lnTo>
                    <a:pt x="1725" y="4459"/>
                  </a:lnTo>
                  <a:cubicBezTo>
                    <a:pt x="1766" y="5069"/>
                    <a:pt x="1760" y="5685"/>
                    <a:pt x="1725" y="6301"/>
                  </a:cubicBezTo>
                  <a:cubicBezTo>
                    <a:pt x="1754" y="6536"/>
                    <a:pt x="1660" y="6829"/>
                    <a:pt x="2018" y="6894"/>
                  </a:cubicBezTo>
                  <a:lnTo>
                    <a:pt x="2153" y="5292"/>
                  </a:lnTo>
                  <a:lnTo>
                    <a:pt x="1819" y="2934"/>
                  </a:lnTo>
                  <a:lnTo>
                    <a:pt x="1778" y="2934"/>
                  </a:lnTo>
                  <a:lnTo>
                    <a:pt x="1731" y="2928"/>
                  </a:lnTo>
                  <a:cubicBezTo>
                    <a:pt x="1725" y="3186"/>
                    <a:pt x="1713" y="3444"/>
                    <a:pt x="1690" y="3867"/>
                  </a:cubicBezTo>
                  <a:cubicBezTo>
                    <a:pt x="1373" y="3110"/>
                    <a:pt x="1455" y="2488"/>
                    <a:pt x="1432" y="1872"/>
                  </a:cubicBezTo>
                  <a:cubicBezTo>
                    <a:pt x="1514" y="1831"/>
                    <a:pt x="1584" y="1790"/>
                    <a:pt x="1666" y="1749"/>
                  </a:cubicBezTo>
                  <a:cubicBezTo>
                    <a:pt x="1531" y="1174"/>
                    <a:pt x="1402" y="599"/>
                    <a:pt x="126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11588;p23"/>
            <p:cNvSpPr/>
            <p:nvPr/>
          </p:nvSpPr>
          <p:spPr>
            <a:xfrm flipH="1">
              <a:off x="243856" y="4460230"/>
              <a:ext cx="305742" cy="139101"/>
            </a:xfrm>
            <a:custGeom>
              <a:avLst/>
              <a:gdLst/>
              <a:ahLst/>
              <a:cxnLst/>
              <a:rect l="l" t="t" r="r" b="b"/>
              <a:pathLst>
                <a:path w="7216" h="3283" extrusionOk="0">
                  <a:moveTo>
                    <a:pt x="2089" y="2540"/>
                  </a:moveTo>
                  <a:cubicBezTo>
                    <a:pt x="2095" y="2543"/>
                    <a:pt x="2102" y="2545"/>
                    <a:pt x="2109" y="2548"/>
                  </a:cubicBezTo>
                  <a:lnTo>
                    <a:pt x="2109" y="2548"/>
                  </a:lnTo>
                  <a:cubicBezTo>
                    <a:pt x="2105" y="2544"/>
                    <a:pt x="2099" y="2540"/>
                    <a:pt x="2089" y="2540"/>
                  </a:cubicBezTo>
                  <a:close/>
                  <a:moveTo>
                    <a:pt x="587" y="0"/>
                  </a:moveTo>
                  <a:cubicBezTo>
                    <a:pt x="0" y="417"/>
                    <a:pt x="446" y="968"/>
                    <a:pt x="352" y="1455"/>
                  </a:cubicBezTo>
                  <a:cubicBezTo>
                    <a:pt x="751" y="1607"/>
                    <a:pt x="1121" y="1707"/>
                    <a:pt x="1461" y="1883"/>
                  </a:cubicBezTo>
                  <a:cubicBezTo>
                    <a:pt x="1736" y="2029"/>
                    <a:pt x="2110" y="2129"/>
                    <a:pt x="2112" y="2549"/>
                  </a:cubicBezTo>
                  <a:lnTo>
                    <a:pt x="2112" y="2549"/>
                  </a:lnTo>
                  <a:cubicBezTo>
                    <a:pt x="2111" y="2548"/>
                    <a:pt x="2110" y="2548"/>
                    <a:pt x="2109" y="2548"/>
                  </a:cubicBezTo>
                  <a:lnTo>
                    <a:pt x="2109" y="2548"/>
                  </a:lnTo>
                  <a:cubicBezTo>
                    <a:pt x="2111" y="2550"/>
                    <a:pt x="2112" y="2552"/>
                    <a:pt x="2112" y="2552"/>
                  </a:cubicBezTo>
                  <a:cubicBezTo>
                    <a:pt x="2112" y="2551"/>
                    <a:pt x="2112" y="2550"/>
                    <a:pt x="2112" y="2549"/>
                  </a:cubicBezTo>
                  <a:lnTo>
                    <a:pt x="2112" y="2549"/>
                  </a:lnTo>
                  <a:cubicBezTo>
                    <a:pt x="2708" y="2770"/>
                    <a:pt x="3293" y="3018"/>
                    <a:pt x="3895" y="3221"/>
                  </a:cubicBezTo>
                  <a:cubicBezTo>
                    <a:pt x="4025" y="3264"/>
                    <a:pt x="4175" y="3283"/>
                    <a:pt x="4324" y="3283"/>
                  </a:cubicBezTo>
                  <a:cubicBezTo>
                    <a:pt x="4418" y="3283"/>
                    <a:pt x="4511" y="3275"/>
                    <a:pt x="4599" y="3262"/>
                  </a:cubicBezTo>
                  <a:cubicBezTo>
                    <a:pt x="5104" y="3191"/>
                    <a:pt x="5597" y="3080"/>
                    <a:pt x="6095" y="2968"/>
                  </a:cubicBezTo>
                  <a:cubicBezTo>
                    <a:pt x="6483" y="2880"/>
                    <a:pt x="6864" y="2763"/>
                    <a:pt x="7216" y="2669"/>
                  </a:cubicBezTo>
                  <a:cubicBezTo>
                    <a:pt x="6571" y="2493"/>
                    <a:pt x="5925" y="2376"/>
                    <a:pt x="5327" y="2141"/>
                  </a:cubicBezTo>
                  <a:cubicBezTo>
                    <a:pt x="4605" y="1866"/>
                    <a:pt x="3931" y="1467"/>
                    <a:pt x="3209" y="1167"/>
                  </a:cubicBezTo>
                  <a:cubicBezTo>
                    <a:pt x="2435" y="845"/>
                    <a:pt x="1725" y="329"/>
                    <a:pt x="827" y="323"/>
                  </a:cubicBezTo>
                  <a:cubicBezTo>
                    <a:pt x="786" y="323"/>
                    <a:pt x="751" y="199"/>
                    <a:pt x="704" y="135"/>
                  </a:cubicBezTo>
                  <a:cubicBezTo>
                    <a:pt x="669" y="88"/>
                    <a:pt x="622" y="47"/>
                    <a:pt x="58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23"/>
            <p:cNvSpPr/>
            <p:nvPr/>
          </p:nvSpPr>
          <p:spPr>
            <a:xfrm flipH="1">
              <a:off x="211783" y="3497843"/>
              <a:ext cx="217189" cy="243839"/>
            </a:xfrm>
            <a:custGeom>
              <a:avLst/>
              <a:gdLst/>
              <a:ahLst/>
              <a:cxnLst/>
              <a:rect l="l" t="t" r="r" b="b"/>
              <a:pathLst>
                <a:path w="5126" h="5755" extrusionOk="0">
                  <a:moveTo>
                    <a:pt x="1911" y="2093"/>
                  </a:moveTo>
                  <a:lnTo>
                    <a:pt x="1899" y="2111"/>
                  </a:lnTo>
                  <a:cubicBezTo>
                    <a:pt x="1903" y="2107"/>
                    <a:pt x="1906" y="2103"/>
                    <a:pt x="1910" y="2099"/>
                  </a:cubicBezTo>
                  <a:lnTo>
                    <a:pt x="1910" y="2099"/>
                  </a:lnTo>
                  <a:cubicBezTo>
                    <a:pt x="1910" y="2097"/>
                    <a:pt x="1911" y="2095"/>
                    <a:pt x="1911" y="2093"/>
                  </a:cubicBezTo>
                  <a:close/>
                  <a:moveTo>
                    <a:pt x="2926" y="3988"/>
                  </a:moveTo>
                  <a:lnTo>
                    <a:pt x="2926" y="3988"/>
                  </a:lnTo>
                  <a:cubicBezTo>
                    <a:pt x="2925" y="3988"/>
                    <a:pt x="2924" y="3988"/>
                    <a:pt x="2924" y="3988"/>
                  </a:cubicBezTo>
                  <a:lnTo>
                    <a:pt x="2924" y="3988"/>
                  </a:lnTo>
                  <a:cubicBezTo>
                    <a:pt x="2922" y="3992"/>
                    <a:pt x="2921" y="3996"/>
                    <a:pt x="2920" y="4000"/>
                  </a:cubicBezTo>
                  <a:lnTo>
                    <a:pt x="2926" y="3988"/>
                  </a:lnTo>
                  <a:close/>
                  <a:moveTo>
                    <a:pt x="4802" y="0"/>
                  </a:moveTo>
                  <a:cubicBezTo>
                    <a:pt x="4457" y="0"/>
                    <a:pt x="4146" y="222"/>
                    <a:pt x="3812" y="263"/>
                  </a:cubicBezTo>
                  <a:cubicBezTo>
                    <a:pt x="3348" y="304"/>
                    <a:pt x="2961" y="556"/>
                    <a:pt x="2750" y="1032"/>
                  </a:cubicBezTo>
                  <a:cubicBezTo>
                    <a:pt x="2668" y="1219"/>
                    <a:pt x="2486" y="1366"/>
                    <a:pt x="2351" y="1530"/>
                  </a:cubicBezTo>
                  <a:lnTo>
                    <a:pt x="2357" y="1513"/>
                  </a:lnTo>
                  <a:lnTo>
                    <a:pt x="2357" y="1513"/>
                  </a:lnTo>
                  <a:cubicBezTo>
                    <a:pt x="2257" y="1671"/>
                    <a:pt x="2157" y="1818"/>
                    <a:pt x="2052" y="1970"/>
                  </a:cubicBezTo>
                  <a:lnTo>
                    <a:pt x="2058" y="1953"/>
                  </a:lnTo>
                  <a:lnTo>
                    <a:pt x="2058" y="1953"/>
                  </a:lnTo>
                  <a:cubicBezTo>
                    <a:pt x="2014" y="2001"/>
                    <a:pt x="1956" y="2050"/>
                    <a:pt x="1910" y="2099"/>
                  </a:cubicBezTo>
                  <a:lnTo>
                    <a:pt x="1910" y="2099"/>
                  </a:lnTo>
                  <a:cubicBezTo>
                    <a:pt x="1781" y="3024"/>
                    <a:pt x="1505" y="3884"/>
                    <a:pt x="878" y="4604"/>
                  </a:cubicBezTo>
                  <a:lnTo>
                    <a:pt x="890" y="4587"/>
                  </a:lnTo>
                  <a:lnTo>
                    <a:pt x="890" y="4587"/>
                  </a:lnTo>
                  <a:cubicBezTo>
                    <a:pt x="790" y="4692"/>
                    <a:pt x="691" y="4786"/>
                    <a:pt x="585" y="4886"/>
                  </a:cubicBezTo>
                  <a:lnTo>
                    <a:pt x="438" y="5179"/>
                  </a:lnTo>
                  <a:lnTo>
                    <a:pt x="444" y="5167"/>
                  </a:lnTo>
                  <a:lnTo>
                    <a:pt x="139" y="5472"/>
                  </a:lnTo>
                  <a:lnTo>
                    <a:pt x="4" y="5607"/>
                  </a:lnTo>
                  <a:lnTo>
                    <a:pt x="4" y="5607"/>
                  </a:lnTo>
                  <a:lnTo>
                    <a:pt x="0" y="5611"/>
                  </a:lnTo>
                  <a:lnTo>
                    <a:pt x="0" y="5611"/>
                  </a:lnTo>
                  <a:lnTo>
                    <a:pt x="4" y="5607"/>
                  </a:lnTo>
                  <a:lnTo>
                    <a:pt x="4" y="5607"/>
                  </a:lnTo>
                  <a:cubicBezTo>
                    <a:pt x="50" y="5659"/>
                    <a:pt x="112" y="5754"/>
                    <a:pt x="137" y="5754"/>
                  </a:cubicBezTo>
                  <a:cubicBezTo>
                    <a:pt x="138" y="5754"/>
                    <a:pt x="139" y="5754"/>
                    <a:pt x="139" y="5754"/>
                  </a:cubicBezTo>
                  <a:cubicBezTo>
                    <a:pt x="914" y="5496"/>
                    <a:pt x="1882" y="5607"/>
                    <a:pt x="2316" y="4651"/>
                  </a:cubicBezTo>
                  <a:cubicBezTo>
                    <a:pt x="2332" y="4612"/>
                    <a:pt x="2422" y="4605"/>
                    <a:pt x="2482" y="4584"/>
                  </a:cubicBezTo>
                  <a:lnTo>
                    <a:pt x="2482" y="4584"/>
                  </a:lnTo>
                  <a:cubicBezTo>
                    <a:pt x="2481" y="4585"/>
                    <a:pt x="2480" y="4586"/>
                    <a:pt x="2480" y="4587"/>
                  </a:cubicBezTo>
                  <a:lnTo>
                    <a:pt x="2492" y="4581"/>
                  </a:lnTo>
                  <a:lnTo>
                    <a:pt x="2492" y="4581"/>
                  </a:lnTo>
                  <a:cubicBezTo>
                    <a:pt x="2488" y="4582"/>
                    <a:pt x="2485" y="4583"/>
                    <a:pt x="2482" y="4584"/>
                  </a:cubicBezTo>
                  <a:lnTo>
                    <a:pt x="2482" y="4584"/>
                  </a:lnTo>
                  <a:cubicBezTo>
                    <a:pt x="2526" y="4529"/>
                    <a:pt x="2575" y="4480"/>
                    <a:pt x="2625" y="4435"/>
                  </a:cubicBezTo>
                  <a:lnTo>
                    <a:pt x="2625" y="4435"/>
                  </a:lnTo>
                  <a:cubicBezTo>
                    <a:pt x="2626" y="4437"/>
                    <a:pt x="2626" y="4438"/>
                    <a:pt x="2627" y="4440"/>
                  </a:cubicBezTo>
                  <a:lnTo>
                    <a:pt x="2632" y="4428"/>
                  </a:lnTo>
                  <a:lnTo>
                    <a:pt x="2632" y="4428"/>
                  </a:lnTo>
                  <a:cubicBezTo>
                    <a:pt x="2630" y="4430"/>
                    <a:pt x="2628" y="4433"/>
                    <a:pt x="2625" y="4435"/>
                  </a:cubicBezTo>
                  <a:lnTo>
                    <a:pt x="2625" y="4435"/>
                  </a:lnTo>
                  <a:cubicBezTo>
                    <a:pt x="2552" y="4175"/>
                    <a:pt x="2640" y="4018"/>
                    <a:pt x="2924" y="3988"/>
                  </a:cubicBezTo>
                  <a:lnTo>
                    <a:pt x="2924" y="3988"/>
                  </a:lnTo>
                  <a:cubicBezTo>
                    <a:pt x="3376" y="2638"/>
                    <a:pt x="4078" y="1416"/>
                    <a:pt x="4932" y="275"/>
                  </a:cubicBezTo>
                  <a:cubicBezTo>
                    <a:pt x="4973" y="222"/>
                    <a:pt x="5055" y="210"/>
                    <a:pt x="5126" y="175"/>
                  </a:cubicBezTo>
                  <a:cubicBezTo>
                    <a:pt x="5120" y="134"/>
                    <a:pt x="5120" y="105"/>
                    <a:pt x="5120" y="69"/>
                  </a:cubicBezTo>
                  <a:cubicBezTo>
                    <a:pt x="5010" y="20"/>
                    <a:pt x="4904" y="0"/>
                    <a:pt x="480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23"/>
            <p:cNvSpPr/>
            <p:nvPr/>
          </p:nvSpPr>
          <p:spPr>
            <a:xfrm flipH="1">
              <a:off x="1083711" y="4063268"/>
              <a:ext cx="96519" cy="345782"/>
            </a:xfrm>
            <a:custGeom>
              <a:avLst/>
              <a:gdLst/>
              <a:ahLst/>
              <a:cxnLst/>
              <a:rect l="l" t="t" r="r" b="b"/>
              <a:pathLst>
                <a:path w="2278" h="8161" extrusionOk="0">
                  <a:moveTo>
                    <a:pt x="1808" y="0"/>
                  </a:moveTo>
                  <a:cubicBezTo>
                    <a:pt x="1468" y="546"/>
                    <a:pt x="1215" y="1097"/>
                    <a:pt x="1028" y="1672"/>
                  </a:cubicBezTo>
                  <a:cubicBezTo>
                    <a:pt x="511" y="3221"/>
                    <a:pt x="212" y="4811"/>
                    <a:pt x="71" y="6442"/>
                  </a:cubicBezTo>
                  <a:cubicBezTo>
                    <a:pt x="1" y="7275"/>
                    <a:pt x="382" y="7662"/>
                    <a:pt x="922" y="8161"/>
                  </a:cubicBezTo>
                  <a:cubicBezTo>
                    <a:pt x="1157" y="6852"/>
                    <a:pt x="1362" y="5644"/>
                    <a:pt x="1597" y="4435"/>
                  </a:cubicBezTo>
                  <a:cubicBezTo>
                    <a:pt x="1632" y="4230"/>
                    <a:pt x="1790" y="4048"/>
                    <a:pt x="1890" y="3849"/>
                  </a:cubicBezTo>
                  <a:lnTo>
                    <a:pt x="1890" y="3849"/>
                  </a:lnTo>
                  <a:lnTo>
                    <a:pt x="1878" y="3860"/>
                  </a:lnTo>
                  <a:cubicBezTo>
                    <a:pt x="1937" y="3761"/>
                    <a:pt x="1984" y="3655"/>
                    <a:pt x="2037" y="3555"/>
                  </a:cubicBezTo>
                  <a:lnTo>
                    <a:pt x="2037" y="3555"/>
                  </a:lnTo>
                  <a:lnTo>
                    <a:pt x="2025" y="3567"/>
                  </a:lnTo>
                  <a:cubicBezTo>
                    <a:pt x="2031" y="3198"/>
                    <a:pt x="2277" y="2851"/>
                    <a:pt x="2125" y="2447"/>
                  </a:cubicBezTo>
                  <a:cubicBezTo>
                    <a:pt x="2025" y="2183"/>
                    <a:pt x="2013" y="1878"/>
                    <a:pt x="1978" y="1590"/>
                  </a:cubicBezTo>
                  <a:cubicBezTo>
                    <a:pt x="1919" y="1062"/>
                    <a:pt x="1866" y="528"/>
                    <a:pt x="180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23"/>
            <p:cNvSpPr/>
            <p:nvPr/>
          </p:nvSpPr>
          <p:spPr>
            <a:xfrm flipH="1">
              <a:off x="1089431" y="3144817"/>
              <a:ext cx="92536" cy="369170"/>
            </a:xfrm>
            <a:custGeom>
              <a:avLst/>
              <a:gdLst/>
              <a:ahLst/>
              <a:cxnLst/>
              <a:rect l="l" t="t" r="r" b="b"/>
              <a:pathLst>
                <a:path w="2184" h="8713" extrusionOk="0">
                  <a:moveTo>
                    <a:pt x="664" y="1"/>
                  </a:moveTo>
                  <a:cubicBezTo>
                    <a:pt x="470" y="998"/>
                    <a:pt x="265" y="1995"/>
                    <a:pt x="83" y="2993"/>
                  </a:cubicBezTo>
                  <a:cubicBezTo>
                    <a:pt x="42" y="3233"/>
                    <a:pt x="1" y="3480"/>
                    <a:pt x="30" y="3714"/>
                  </a:cubicBezTo>
                  <a:cubicBezTo>
                    <a:pt x="177" y="5022"/>
                    <a:pt x="406" y="6307"/>
                    <a:pt x="981" y="7498"/>
                  </a:cubicBezTo>
                  <a:cubicBezTo>
                    <a:pt x="1037" y="7623"/>
                    <a:pt x="1023" y="7780"/>
                    <a:pt x="1043" y="7934"/>
                  </a:cubicBezTo>
                  <a:lnTo>
                    <a:pt x="1043" y="7934"/>
                  </a:lnTo>
                  <a:cubicBezTo>
                    <a:pt x="1042" y="7933"/>
                    <a:pt x="1040" y="7933"/>
                    <a:pt x="1039" y="7932"/>
                  </a:cubicBezTo>
                  <a:lnTo>
                    <a:pt x="1039" y="7932"/>
                  </a:lnTo>
                  <a:cubicBezTo>
                    <a:pt x="1027" y="7938"/>
                    <a:pt x="1045" y="7950"/>
                    <a:pt x="1045" y="7950"/>
                  </a:cubicBezTo>
                  <a:cubicBezTo>
                    <a:pt x="1044" y="7944"/>
                    <a:pt x="1044" y="7939"/>
                    <a:pt x="1043" y="7934"/>
                  </a:cubicBezTo>
                  <a:lnTo>
                    <a:pt x="1043" y="7934"/>
                  </a:lnTo>
                  <a:cubicBezTo>
                    <a:pt x="1165" y="7992"/>
                    <a:pt x="1304" y="8027"/>
                    <a:pt x="1409" y="8108"/>
                  </a:cubicBezTo>
                  <a:cubicBezTo>
                    <a:pt x="1673" y="8302"/>
                    <a:pt x="1925" y="8513"/>
                    <a:pt x="2183" y="8712"/>
                  </a:cubicBezTo>
                  <a:cubicBezTo>
                    <a:pt x="2130" y="8419"/>
                    <a:pt x="2083" y="8126"/>
                    <a:pt x="2037" y="7832"/>
                  </a:cubicBezTo>
                  <a:cubicBezTo>
                    <a:pt x="1731" y="7756"/>
                    <a:pt x="1696" y="7498"/>
                    <a:pt x="1667" y="7263"/>
                  </a:cubicBezTo>
                  <a:cubicBezTo>
                    <a:pt x="1626" y="6952"/>
                    <a:pt x="1632" y="6636"/>
                    <a:pt x="1608" y="6319"/>
                  </a:cubicBezTo>
                  <a:cubicBezTo>
                    <a:pt x="1555" y="5591"/>
                    <a:pt x="1597" y="4852"/>
                    <a:pt x="1450" y="4148"/>
                  </a:cubicBezTo>
                  <a:cubicBezTo>
                    <a:pt x="1198" y="2934"/>
                    <a:pt x="1139" y="1690"/>
                    <a:pt x="1057" y="458"/>
                  </a:cubicBezTo>
                  <a:lnTo>
                    <a:pt x="66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11592;p23"/>
            <p:cNvSpPr/>
            <p:nvPr/>
          </p:nvSpPr>
          <p:spPr>
            <a:xfrm flipH="1">
              <a:off x="1201795" y="3277308"/>
              <a:ext cx="334342" cy="123593"/>
            </a:xfrm>
            <a:custGeom>
              <a:avLst/>
              <a:gdLst/>
              <a:ahLst/>
              <a:cxnLst/>
              <a:rect l="l" t="t" r="r" b="b"/>
              <a:pathLst>
                <a:path w="7891" h="2917" extrusionOk="0">
                  <a:moveTo>
                    <a:pt x="0" y="1"/>
                  </a:moveTo>
                  <a:lnTo>
                    <a:pt x="0" y="1"/>
                  </a:lnTo>
                  <a:cubicBezTo>
                    <a:pt x="399" y="411"/>
                    <a:pt x="728" y="757"/>
                    <a:pt x="1050" y="1103"/>
                  </a:cubicBezTo>
                  <a:cubicBezTo>
                    <a:pt x="1461" y="1543"/>
                    <a:pt x="1948" y="1819"/>
                    <a:pt x="2546" y="1919"/>
                  </a:cubicBezTo>
                  <a:cubicBezTo>
                    <a:pt x="3074" y="2007"/>
                    <a:pt x="3573" y="2195"/>
                    <a:pt x="3954" y="2599"/>
                  </a:cubicBezTo>
                  <a:cubicBezTo>
                    <a:pt x="4013" y="2599"/>
                    <a:pt x="4066" y="2599"/>
                    <a:pt x="4107" y="2623"/>
                  </a:cubicBezTo>
                  <a:lnTo>
                    <a:pt x="5585" y="2904"/>
                  </a:lnTo>
                  <a:cubicBezTo>
                    <a:pt x="5585" y="2857"/>
                    <a:pt x="5573" y="2805"/>
                    <a:pt x="5585" y="2758"/>
                  </a:cubicBezTo>
                  <a:cubicBezTo>
                    <a:pt x="5650" y="2253"/>
                    <a:pt x="5503" y="1872"/>
                    <a:pt x="4922" y="1731"/>
                  </a:cubicBezTo>
                  <a:cubicBezTo>
                    <a:pt x="5147" y="1653"/>
                    <a:pt x="5357" y="1600"/>
                    <a:pt x="5557" y="1600"/>
                  </a:cubicBezTo>
                  <a:cubicBezTo>
                    <a:pt x="5805" y="1600"/>
                    <a:pt x="6038" y="1681"/>
                    <a:pt x="6266" y="1895"/>
                  </a:cubicBezTo>
                  <a:cubicBezTo>
                    <a:pt x="6594" y="2200"/>
                    <a:pt x="6981" y="2459"/>
                    <a:pt x="7363" y="2717"/>
                  </a:cubicBezTo>
                  <a:cubicBezTo>
                    <a:pt x="7521" y="2816"/>
                    <a:pt x="7715" y="2846"/>
                    <a:pt x="7891" y="2916"/>
                  </a:cubicBezTo>
                  <a:cubicBezTo>
                    <a:pt x="7761" y="2717"/>
                    <a:pt x="7615" y="2523"/>
                    <a:pt x="7503" y="2318"/>
                  </a:cubicBezTo>
                  <a:cubicBezTo>
                    <a:pt x="7468" y="2242"/>
                    <a:pt x="7497" y="2124"/>
                    <a:pt x="7492" y="2019"/>
                  </a:cubicBezTo>
                  <a:lnTo>
                    <a:pt x="7492" y="2019"/>
                  </a:lnTo>
                  <a:lnTo>
                    <a:pt x="7497" y="2024"/>
                  </a:lnTo>
                  <a:lnTo>
                    <a:pt x="7351" y="1878"/>
                  </a:lnTo>
                  <a:cubicBezTo>
                    <a:pt x="7303" y="1878"/>
                    <a:pt x="7246" y="1900"/>
                    <a:pt x="7205" y="1900"/>
                  </a:cubicBezTo>
                  <a:cubicBezTo>
                    <a:pt x="7191" y="1900"/>
                    <a:pt x="7178" y="1897"/>
                    <a:pt x="7169" y="1890"/>
                  </a:cubicBezTo>
                  <a:cubicBezTo>
                    <a:pt x="6295" y="1197"/>
                    <a:pt x="5268" y="951"/>
                    <a:pt x="4189" y="834"/>
                  </a:cubicBezTo>
                  <a:cubicBezTo>
                    <a:pt x="3250" y="728"/>
                    <a:pt x="2312" y="599"/>
                    <a:pt x="1379" y="429"/>
                  </a:cubicBezTo>
                  <a:cubicBezTo>
                    <a:pt x="933" y="353"/>
                    <a:pt x="516" y="165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11593;p23"/>
            <p:cNvSpPr/>
            <p:nvPr/>
          </p:nvSpPr>
          <p:spPr>
            <a:xfrm flipH="1">
              <a:off x="217969" y="4330197"/>
              <a:ext cx="231213" cy="107196"/>
            </a:xfrm>
            <a:custGeom>
              <a:avLst/>
              <a:gdLst/>
              <a:ahLst/>
              <a:cxnLst/>
              <a:rect l="l" t="t" r="r" b="b"/>
              <a:pathLst>
                <a:path w="5457" h="2530" extrusionOk="0">
                  <a:moveTo>
                    <a:pt x="616" y="775"/>
                  </a:moveTo>
                  <a:lnTo>
                    <a:pt x="610" y="781"/>
                  </a:lnTo>
                  <a:lnTo>
                    <a:pt x="610" y="781"/>
                  </a:lnTo>
                  <a:lnTo>
                    <a:pt x="616" y="775"/>
                  </a:lnTo>
                  <a:close/>
                  <a:moveTo>
                    <a:pt x="2216" y="1"/>
                  </a:moveTo>
                  <a:cubicBezTo>
                    <a:pt x="1833" y="1"/>
                    <a:pt x="1528" y="129"/>
                    <a:pt x="1244" y="423"/>
                  </a:cubicBezTo>
                  <a:cubicBezTo>
                    <a:pt x="1105" y="572"/>
                    <a:pt x="991" y="806"/>
                    <a:pt x="752" y="806"/>
                  </a:cubicBezTo>
                  <a:cubicBezTo>
                    <a:pt x="709" y="806"/>
                    <a:pt x="662" y="798"/>
                    <a:pt x="610" y="781"/>
                  </a:cubicBezTo>
                  <a:lnTo>
                    <a:pt x="610" y="781"/>
                  </a:lnTo>
                  <a:lnTo>
                    <a:pt x="470" y="922"/>
                  </a:lnTo>
                  <a:lnTo>
                    <a:pt x="470" y="922"/>
                  </a:lnTo>
                  <a:cubicBezTo>
                    <a:pt x="616" y="1374"/>
                    <a:pt x="0" y="1421"/>
                    <a:pt x="6" y="1884"/>
                  </a:cubicBezTo>
                  <a:cubicBezTo>
                    <a:pt x="318" y="1829"/>
                    <a:pt x="625" y="1804"/>
                    <a:pt x="927" y="1804"/>
                  </a:cubicBezTo>
                  <a:cubicBezTo>
                    <a:pt x="2035" y="1804"/>
                    <a:pt x="3085" y="2138"/>
                    <a:pt x="4136" y="2529"/>
                  </a:cubicBezTo>
                  <a:cubicBezTo>
                    <a:pt x="4236" y="2353"/>
                    <a:pt x="4312" y="2154"/>
                    <a:pt x="4441" y="2001"/>
                  </a:cubicBezTo>
                  <a:cubicBezTo>
                    <a:pt x="4781" y="1597"/>
                    <a:pt x="5292" y="1338"/>
                    <a:pt x="5456" y="787"/>
                  </a:cubicBezTo>
                  <a:cubicBezTo>
                    <a:pt x="4482" y="394"/>
                    <a:pt x="3485" y="112"/>
                    <a:pt x="2429" y="13"/>
                  </a:cubicBezTo>
                  <a:cubicBezTo>
                    <a:pt x="2355" y="5"/>
                    <a:pt x="2284" y="1"/>
                    <a:pt x="221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11594;p23"/>
            <p:cNvSpPr/>
            <p:nvPr/>
          </p:nvSpPr>
          <p:spPr>
            <a:xfrm flipH="1">
              <a:off x="1061848" y="4632209"/>
              <a:ext cx="165582" cy="197402"/>
            </a:xfrm>
            <a:custGeom>
              <a:avLst/>
              <a:gdLst/>
              <a:ahLst/>
              <a:cxnLst/>
              <a:rect l="l" t="t" r="r" b="b"/>
              <a:pathLst>
                <a:path w="3908" h="4659" extrusionOk="0">
                  <a:moveTo>
                    <a:pt x="3663" y="1"/>
                  </a:moveTo>
                  <a:cubicBezTo>
                    <a:pt x="2952" y="1"/>
                    <a:pt x="2308" y="289"/>
                    <a:pt x="1655" y="605"/>
                  </a:cubicBezTo>
                  <a:cubicBezTo>
                    <a:pt x="1091" y="886"/>
                    <a:pt x="716" y="1297"/>
                    <a:pt x="481" y="1854"/>
                  </a:cubicBezTo>
                  <a:cubicBezTo>
                    <a:pt x="0" y="2987"/>
                    <a:pt x="382" y="4160"/>
                    <a:pt x="1385" y="4659"/>
                  </a:cubicBezTo>
                  <a:cubicBezTo>
                    <a:pt x="1379" y="4500"/>
                    <a:pt x="1414" y="4301"/>
                    <a:pt x="1332" y="4160"/>
                  </a:cubicBezTo>
                  <a:cubicBezTo>
                    <a:pt x="1062" y="3720"/>
                    <a:pt x="1168" y="3309"/>
                    <a:pt x="1379" y="2899"/>
                  </a:cubicBezTo>
                  <a:cubicBezTo>
                    <a:pt x="1345" y="2717"/>
                    <a:pt x="1420" y="2692"/>
                    <a:pt x="1514" y="2692"/>
                  </a:cubicBezTo>
                  <a:cubicBezTo>
                    <a:pt x="1552" y="2692"/>
                    <a:pt x="1592" y="2696"/>
                    <a:pt x="1629" y="2696"/>
                  </a:cubicBezTo>
                  <a:cubicBezTo>
                    <a:pt x="1644" y="2696"/>
                    <a:pt x="1659" y="2695"/>
                    <a:pt x="1672" y="2693"/>
                  </a:cubicBezTo>
                  <a:cubicBezTo>
                    <a:pt x="1922" y="2243"/>
                    <a:pt x="2278" y="2009"/>
                    <a:pt x="2741" y="2009"/>
                  </a:cubicBezTo>
                  <a:cubicBezTo>
                    <a:pt x="2832" y="2009"/>
                    <a:pt x="2928" y="2018"/>
                    <a:pt x="3027" y="2036"/>
                  </a:cubicBezTo>
                  <a:cubicBezTo>
                    <a:pt x="3262" y="2077"/>
                    <a:pt x="3503" y="2118"/>
                    <a:pt x="3737" y="2154"/>
                  </a:cubicBezTo>
                  <a:cubicBezTo>
                    <a:pt x="3790" y="1444"/>
                    <a:pt x="3849" y="740"/>
                    <a:pt x="3907" y="12"/>
                  </a:cubicBezTo>
                  <a:cubicBezTo>
                    <a:pt x="3825" y="5"/>
                    <a:pt x="3744" y="1"/>
                    <a:pt x="3663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5" name="Google Shape;11595;p23"/>
            <p:cNvSpPr/>
            <p:nvPr/>
          </p:nvSpPr>
          <p:spPr>
            <a:xfrm flipH="1">
              <a:off x="377067" y="3182611"/>
              <a:ext cx="282650" cy="154905"/>
            </a:xfrm>
            <a:custGeom>
              <a:avLst/>
              <a:gdLst/>
              <a:ahLst/>
              <a:cxnLst/>
              <a:rect l="l" t="t" r="r" b="b"/>
              <a:pathLst>
                <a:path w="6671" h="3656" extrusionOk="0">
                  <a:moveTo>
                    <a:pt x="2212" y="722"/>
                  </a:moveTo>
                  <a:cubicBezTo>
                    <a:pt x="2206" y="725"/>
                    <a:pt x="2201" y="727"/>
                    <a:pt x="2195" y="730"/>
                  </a:cubicBezTo>
                  <a:lnTo>
                    <a:pt x="2195" y="730"/>
                  </a:lnTo>
                  <a:lnTo>
                    <a:pt x="2194" y="734"/>
                  </a:lnTo>
                  <a:lnTo>
                    <a:pt x="2212" y="722"/>
                  </a:lnTo>
                  <a:close/>
                  <a:moveTo>
                    <a:pt x="6606" y="2617"/>
                  </a:moveTo>
                  <a:cubicBezTo>
                    <a:pt x="6607" y="2622"/>
                    <a:pt x="6608" y="2627"/>
                    <a:pt x="6609" y="2633"/>
                  </a:cubicBezTo>
                  <a:lnTo>
                    <a:pt x="6609" y="2633"/>
                  </a:lnTo>
                  <a:cubicBezTo>
                    <a:pt x="6612" y="2633"/>
                    <a:pt x="6615" y="2634"/>
                    <a:pt x="6618" y="2634"/>
                  </a:cubicBezTo>
                  <a:lnTo>
                    <a:pt x="6606" y="2617"/>
                  </a:lnTo>
                  <a:close/>
                  <a:moveTo>
                    <a:pt x="2071" y="0"/>
                  </a:moveTo>
                  <a:cubicBezTo>
                    <a:pt x="1702" y="352"/>
                    <a:pt x="1320" y="699"/>
                    <a:pt x="980" y="1074"/>
                  </a:cubicBezTo>
                  <a:cubicBezTo>
                    <a:pt x="569" y="1526"/>
                    <a:pt x="540" y="2071"/>
                    <a:pt x="857" y="2640"/>
                  </a:cubicBezTo>
                  <a:cubicBezTo>
                    <a:pt x="1059" y="2611"/>
                    <a:pt x="1176" y="2594"/>
                    <a:pt x="1259" y="2594"/>
                  </a:cubicBezTo>
                  <a:cubicBezTo>
                    <a:pt x="1375" y="2594"/>
                    <a:pt x="1426" y="2626"/>
                    <a:pt x="1549" y="2705"/>
                  </a:cubicBezTo>
                  <a:cubicBezTo>
                    <a:pt x="1105" y="2822"/>
                    <a:pt x="633" y="2950"/>
                    <a:pt x="160" y="3078"/>
                  </a:cubicBezTo>
                  <a:lnTo>
                    <a:pt x="160" y="3078"/>
                  </a:lnTo>
                  <a:lnTo>
                    <a:pt x="165" y="3069"/>
                  </a:lnTo>
                  <a:lnTo>
                    <a:pt x="153" y="3080"/>
                  </a:lnTo>
                  <a:cubicBezTo>
                    <a:pt x="155" y="3080"/>
                    <a:pt x="157" y="3079"/>
                    <a:pt x="160" y="3078"/>
                  </a:cubicBezTo>
                  <a:lnTo>
                    <a:pt x="160" y="3078"/>
                  </a:lnTo>
                  <a:lnTo>
                    <a:pt x="12" y="3374"/>
                  </a:lnTo>
                  <a:lnTo>
                    <a:pt x="18" y="3368"/>
                  </a:lnTo>
                  <a:lnTo>
                    <a:pt x="18" y="3368"/>
                  </a:lnTo>
                  <a:cubicBezTo>
                    <a:pt x="12" y="3421"/>
                    <a:pt x="12" y="3467"/>
                    <a:pt x="12" y="3520"/>
                  </a:cubicBezTo>
                  <a:cubicBezTo>
                    <a:pt x="12" y="3567"/>
                    <a:pt x="12" y="3608"/>
                    <a:pt x="0" y="3655"/>
                  </a:cubicBezTo>
                  <a:cubicBezTo>
                    <a:pt x="552" y="3550"/>
                    <a:pt x="1103" y="3456"/>
                    <a:pt x="1643" y="3350"/>
                  </a:cubicBezTo>
                  <a:cubicBezTo>
                    <a:pt x="2065" y="3274"/>
                    <a:pt x="2488" y="3186"/>
                    <a:pt x="2916" y="3098"/>
                  </a:cubicBezTo>
                  <a:lnTo>
                    <a:pt x="1989" y="2787"/>
                  </a:lnTo>
                  <a:cubicBezTo>
                    <a:pt x="2013" y="2728"/>
                    <a:pt x="2030" y="2676"/>
                    <a:pt x="2048" y="2617"/>
                  </a:cubicBezTo>
                  <a:cubicBezTo>
                    <a:pt x="2370" y="2728"/>
                    <a:pt x="2693" y="2846"/>
                    <a:pt x="3016" y="2963"/>
                  </a:cubicBezTo>
                  <a:cubicBezTo>
                    <a:pt x="3556" y="3128"/>
                    <a:pt x="4095" y="3199"/>
                    <a:pt x="4632" y="3199"/>
                  </a:cubicBezTo>
                  <a:cubicBezTo>
                    <a:pt x="5314" y="3199"/>
                    <a:pt x="5994" y="3085"/>
                    <a:pt x="6670" y="2904"/>
                  </a:cubicBezTo>
                  <a:cubicBezTo>
                    <a:pt x="6643" y="2794"/>
                    <a:pt x="6626" y="2710"/>
                    <a:pt x="6609" y="2633"/>
                  </a:cubicBezTo>
                  <a:lnTo>
                    <a:pt x="6609" y="2633"/>
                  </a:lnTo>
                  <a:cubicBezTo>
                    <a:pt x="6225" y="2552"/>
                    <a:pt x="5823" y="2510"/>
                    <a:pt x="5450" y="2382"/>
                  </a:cubicBezTo>
                  <a:cubicBezTo>
                    <a:pt x="4721" y="2135"/>
                    <a:pt x="3996" y="1889"/>
                    <a:pt x="3213" y="1889"/>
                  </a:cubicBezTo>
                  <a:cubicBezTo>
                    <a:pt x="3140" y="1889"/>
                    <a:pt x="3066" y="1891"/>
                    <a:pt x="2992" y="1895"/>
                  </a:cubicBezTo>
                  <a:cubicBezTo>
                    <a:pt x="2990" y="1895"/>
                    <a:pt x="2988" y="1896"/>
                    <a:pt x="2986" y="1896"/>
                  </a:cubicBezTo>
                  <a:cubicBezTo>
                    <a:pt x="2923" y="1896"/>
                    <a:pt x="2843" y="1806"/>
                    <a:pt x="2775" y="1754"/>
                  </a:cubicBezTo>
                  <a:lnTo>
                    <a:pt x="2699" y="1760"/>
                  </a:lnTo>
                  <a:lnTo>
                    <a:pt x="2628" y="1749"/>
                  </a:lnTo>
                  <a:cubicBezTo>
                    <a:pt x="2071" y="1954"/>
                    <a:pt x="1508" y="2159"/>
                    <a:pt x="951" y="2365"/>
                  </a:cubicBezTo>
                  <a:cubicBezTo>
                    <a:pt x="927" y="2318"/>
                    <a:pt x="910" y="2282"/>
                    <a:pt x="892" y="2236"/>
                  </a:cubicBezTo>
                  <a:cubicBezTo>
                    <a:pt x="1191" y="1972"/>
                    <a:pt x="1485" y="1713"/>
                    <a:pt x="1778" y="1455"/>
                  </a:cubicBezTo>
                  <a:lnTo>
                    <a:pt x="1778" y="1455"/>
                  </a:lnTo>
                  <a:lnTo>
                    <a:pt x="1760" y="1467"/>
                  </a:lnTo>
                  <a:cubicBezTo>
                    <a:pt x="1720" y="1110"/>
                    <a:pt x="1883" y="877"/>
                    <a:pt x="2195" y="730"/>
                  </a:cubicBezTo>
                  <a:lnTo>
                    <a:pt x="2195" y="730"/>
                  </a:lnTo>
                  <a:lnTo>
                    <a:pt x="2306" y="6"/>
                  </a:lnTo>
                  <a:cubicBezTo>
                    <a:pt x="2224" y="6"/>
                    <a:pt x="2153" y="0"/>
                    <a:pt x="20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11596;p23"/>
            <p:cNvSpPr/>
            <p:nvPr/>
          </p:nvSpPr>
          <p:spPr>
            <a:xfrm flipH="1">
              <a:off x="720348" y="3865909"/>
              <a:ext cx="177488" cy="119314"/>
            </a:xfrm>
            <a:custGeom>
              <a:avLst/>
              <a:gdLst/>
              <a:ahLst/>
              <a:cxnLst/>
              <a:rect l="l" t="t" r="r" b="b"/>
              <a:pathLst>
                <a:path w="4189" h="2816" extrusionOk="0">
                  <a:moveTo>
                    <a:pt x="3461" y="305"/>
                  </a:moveTo>
                  <a:cubicBezTo>
                    <a:pt x="3708" y="599"/>
                    <a:pt x="3602" y="763"/>
                    <a:pt x="3467" y="921"/>
                  </a:cubicBezTo>
                  <a:cubicBezTo>
                    <a:pt x="3246" y="1582"/>
                    <a:pt x="3015" y="1813"/>
                    <a:pt x="2419" y="1813"/>
                  </a:cubicBezTo>
                  <a:cubicBezTo>
                    <a:pt x="2321" y="1813"/>
                    <a:pt x="2213" y="1807"/>
                    <a:pt x="2095" y="1795"/>
                  </a:cubicBezTo>
                  <a:cubicBezTo>
                    <a:pt x="2705" y="1713"/>
                    <a:pt x="3033" y="1256"/>
                    <a:pt x="3415" y="874"/>
                  </a:cubicBezTo>
                  <a:cubicBezTo>
                    <a:pt x="3432" y="716"/>
                    <a:pt x="3438" y="563"/>
                    <a:pt x="3461" y="305"/>
                  </a:cubicBezTo>
                  <a:close/>
                  <a:moveTo>
                    <a:pt x="4101" y="0"/>
                  </a:moveTo>
                  <a:lnTo>
                    <a:pt x="4101" y="0"/>
                  </a:lnTo>
                  <a:cubicBezTo>
                    <a:pt x="3373" y="41"/>
                    <a:pt x="2675" y="141"/>
                    <a:pt x="2036" y="558"/>
                  </a:cubicBezTo>
                  <a:cubicBezTo>
                    <a:pt x="1893" y="649"/>
                    <a:pt x="1680" y="701"/>
                    <a:pt x="1486" y="701"/>
                  </a:cubicBezTo>
                  <a:cubicBezTo>
                    <a:pt x="1417" y="701"/>
                    <a:pt x="1351" y="695"/>
                    <a:pt x="1291" y="681"/>
                  </a:cubicBezTo>
                  <a:cubicBezTo>
                    <a:pt x="1201" y="660"/>
                    <a:pt x="1120" y="649"/>
                    <a:pt x="1045" y="649"/>
                  </a:cubicBezTo>
                  <a:cubicBezTo>
                    <a:pt x="809" y="649"/>
                    <a:pt x="634" y="753"/>
                    <a:pt x="470" y="962"/>
                  </a:cubicBezTo>
                  <a:cubicBezTo>
                    <a:pt x="335" y="1127"/>
                    <a:pt x="159" y="1262"/>
                    <a:pt x="0" y="1408"/>
                  </a:cubicBezTo>
                  <a:cubicBezTo>
                    <a:pt x="106" y="2273"/>
                    <a:pt x="997" y="2815"/>
                    <a:pt x="1833" y="2815"/>
                  </a:cubicBezTo>
                  <a:cubicBezTo>
                    <a:pt x="1972" y="2815"/>
                    <a:pt x="2109" y="2800"/>
                    <a:pt x="2241" y="2769"/>
                  </a:cubicBezTo>
                  <a:cubicBezTo>
                    <a:pt x="3051" y="2582"/>
                    <a:pt x="3790" y="2212"/>
                    <a:pt x="4054" y="1361"/>
                  </a:cubicBezTo>
                  <a:cubicBezTo>
                    <a:pt x="4189" y="945"/>
                    <a:pt x="4089" y="452"/>
                    <a:pt x="410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11597;p23"/>
            <p:cNvSpPr/>
            <p:nvPr/>
          </p:nvSpPr>
          <p:spPr>
            <a:xfrm flipH="1">
              <a:off x="528921" y="2778446"/>
              <a:ext cx="150456" cy="143465"/>
            </a:xfrm>
            <a:custGeom>
              <a:avLst/>
              <a:gdLst/>
              <a:ahLst/>
              <a:cxnLst/>
              <a:rect l="l" t="t" r="r" b="b"/>
              <a:pathLst>
                <a:path w="3551" h="3386" extrusionOk="0">
                  <a:moveTo>
                    <a:pt x="2529" y="1150"/>
                  </a:moveTo>
                  <a:cubicBezTo>
                    <a:pt x="2594" y="1274"/>
                    <a:pt x="2670" y="1403"/>
                    <a:pt x="2735" y="1520"/>
                  </a:cubicBezTo>
                  <a:cubicBezTo>
                    <a:pt x="2676" y="1547"/>
                    <a:pt x="2583" y="1598"/>
                    <a:pt x="2562" y="1598"/>
                  </a:cubicBezTo>
                  <a:cubicBezTo>
                    <a:pt x="2560" y="1598"/>
                    <a:pt x="2559" y="1597"/>
                    <a:pt x="2559" y="1596"/>
                  </a:cubicBezTo>
                  <a:cubicBezTo>
                    <a:pt x="2482" y="1491"/>
                    <a:pt x="2424" y="1362"/>
                    <a:pt x="2365" y="1238"/>
                  </a:cubicBezTo>
                  <a:cubicBezTo>
                    <a:pt x="2418" y="1209"/>
                    <a:pt x="2477" y="1180"/>
                    <a:pt x="2529" y="1150"/>
                  </a:cubicBezTo>
                  <a:close/>
                  <a:moveTo>
                    <a:pt x="2641" y="1"/>
                  </a:moveTo>
                  <a:cubicBezTo>
                    <a:pt x="2447" y="6"/>
                    <a:pt x="2259" y="12"/>
                    <a:pt x="2083" y="30"/>
                  </a:cubicBezTo>
                  <a:cubicBezTo>
                    <a:pt x="2113" y="94"/>
                    <a:pt x="2130" y="159"/>
                    <a:pt x="2189" y="294"/>
                  </a:cubicBezTo>
                  <a:cubicBezTo>
                    <a:pt x="1995" y="223"/>
                    <a:pt x="1849" y="177"/>
                    <a:pt x="1702" y="124"/>
                  </a:cubicBezTo>
                  <a:cubicBezTo>
                    <a:pt x="453" y="388"/>
                    <a:pt x="1" y="1291"/>
                    <a:pt x="535" y="2423"/>
                  </a:cubicBezTo>
                  <a:cubicBezTo>
                    <a:pt x="623" y="2623"/>
                    <a:pt x="722" y="2816"/>
                    <a:pt x="822" y="3004"/>
                  </a:cubicBezTo>
                  <a:cubicBezTo>
                    <a:pt x="1074" y="2969"/>
                    <a:pt x="1338" y="2934"/>
                    <a:pt x="1597" y="2893"/>
                  </a:cubicBezTo>
                  <a:cubicBezTo>
                    <a:pt x="1649" y="2875"/>
                    <a:pt x="1702" y="2857"/>
                    <a:pt x="1749" y="2834"/>
                  </a:cubicBezTo>
                  <a:lnTo>
                    <a:pt x="1749" y="2834"/>
                  </a:lnTo>
                  <a:cubicBezTo>
                    <a:pt x="1726" y="2881"/>
                    <a:pt x="1702" y="2934"/>
                    <a:pt x="1679" y="2975"/>
                  </a:cubicBezTo>
                  <a:cubicBezTo>
                    <a:pt x="1614" y="3057"/>
                    <a:pt x="1544" y="3133"/>
                    <a:pt x="1479" y="3209"/>
                  </a:cubicBezTo>
                  <a:cubicBezTo>
                    <a:pt x="1485" y="3268"/>
                    <a:pt x="1503" y="3327"/>
                    <a:pt x="1509" y="3385"/>
                  </a:cubicBezTo>
                  <a:cubicBezTo>
                    <a:pt x="2072" y="3204"/>
                    <a:pt x="2541" y="2881"/>
                    <a:pt x="2940" y="2447"/>
                  </a:cubicBezTo>
                  <a:cubicBezTo>
                    <a:pt x="3527" y="1802"/>
                    <a:pt x="3550" y="1027"/>
                    <a:pt x="3004" y="353"/>
                  </a:cubicBezTo>
                  <a:cubicBezTo>
                    <a:pt x="2905" y="218"/>
                    <a:pt x="2764" y="118"/>
                    <a:pt x="2641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8" name="Google Shape;11598;p23"/>
            <p:cNvSpPr/>
            <p:nvPr/>
          </p:nvSpPr>
          <p:spPr>
            <a:xfrm flipH="1">
              <a:off x="109375" y="3723843"/>
              <a:ext cx="283625" cy="89104"/>
            </a:xfrm>
            <a:custGeom>
              <a:avLst/>
              <a:gdLst/>
              <a:ahLst/>
              <a:cxnLst/>
              <a:rect l="l" t="t" r="r" b="b"/>
              <a:pathLst>
                <a:path w="6694" h="2103" extrusionOk="0">
                  <a:moveTo>
                    <a:pt x="1723" y="1"/>
                  </a:moveTo>
                  <a:cubicBezTo>
                    <a:pt x="1412" y="1"/>
                    <a:pt x="1099" y="44"/>
                    <a:pt x="786" y="156"/>
                  </a:cubicBezTo>
                  <a:cubicBezTo>
                    <a:pt x="516" y="250"/>
                    <a:pt x="264" y="397"/>
                    <a:pt x="0" y="520"/>
                  </a:cubicBezTo>
                  <a:cubicBezTo>
                    <a:pt x="53" y="590"/>
                    <a:pt x="106" y="649"/>
                    <a:pt x="153" y="719"/>
                  </a:cubicBezTo>
                  <a:cubicBezTo>
                    <a:pt x="1291" y="954"/>
                    <a:pt x="2411" y="1253"/>
                    <a:pt x="3403" y="1898"/>
                  </a:cubicBezTo>
                  <a:lnTo>
                    <a:pt x="3397" y="1887"/>
                  </a:lnTo>
                  <a:lnTo>
                    <a:pt x="3397" y="1887"/>
                  </a:lnTo>
                  <a:cubicBezTo>
                    <a:pt x="3738" y="2048"/>
                    <a:pt x="4087" y="2102"/>
                    <a:pt x="4438" y="2102"/>
                  </a:cubicBezTo>
                  <a:cubicBezTo>
                    <a:pt x="4853" y="2102"/>
                    <a:pt x="5272" y="2027"/>
                    <a:pt x="5685" y="1963"/>
                  </a:cubicBezTo>
                  <a:cubicBezTo>
                    <a:pt x="6177" y="1893"/>
                    <a:pt x="6524" y="1582"/>
                    <a:pt x="6694" y="1106"/>
                  </a:cubicBezTo>
                  <a:cubicBezTo>
                    <a:pt x="6166" y="1013"/>
                    <a:pt x="5685" y="954"/>
                    <a:pt x="5215" y="831"/>
                  </a:cubicBezTo>
                  <a:cubicBezTo>
                    <a:pt x="4552" y="655"/>
                    <a:pt x="3925" y="391"/>
                    <a:pt x="3262" y="232"/>
                  </a:cubicBezTo>
                  <a:cubicBezTo>
                    <a:pt x="2753" y="119"/>
                    <a:pt x="2239" y="1"/>
                    <a:pt x="172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11599;p23"/>
            <p:cNvSpPr/>
            <p:nvPr/>
          </p:nvSpPr>
          <p:spPr>
            <a:xfrm flipH="1">
              <a:off x="598280" y="3549703"/>
              <a:ext cx="159862" cy="189733"/>
            </a:xfrm>
            <a:custGeom>
              <a:avLst/>
              <a:gdLst/>
              <a:ahLst/>
              <a:cxnLst/>
              <a:rect l="l" t="t" r="r" b="b"/>
              <a:pathLst>
                <a:path w="3773" h="4478" extrusionOk="0">
                  <a:moveTo>
                    <a:pt x="1890" y="1"/>
                  </a:moveTo>
                  <a:cubicBezTo>
                    <a:pt x="1192" y="1"/>
                    <a:pt x="492" y="407"/>
                    <a:pt x="176" y="1040"/>
                  </a:cubicBezTo>
                  <a:cubicBezTo>
                    <a:pt x="59" y="1274"/>
                    <a:pt x="0" y="1485"/>
                    <a:pt x="82" y="1785"/>
                  </a:cubicBezTo>
                  <a:cubicBezTo>
                    <a:pt x="305" y="2577"/>
                    <a:pt x="569" y="3369"/>
                    <a:pt x="434" y="4213"/>
                  </a:cubicBezTo>
                  <a:cubicBezTo>
                    <a:pt x="423" y="4295"/>
                    <a:pt x="499" y="4389"/>
                    <a:pt x="540" y="4477"/>
                  </a:cubicBezTo>
                  <a:cubicBezTo>
                    <a:pt x="634" y="4149"/>
                    <a:pt x="687" y="3809"/>
                    <a:pt x="810" y="3509"/>
                  </a:cubicBezTo>
                  <a:cubicBezTo>
                    <a:pt x="951" y="3181"/>
                    <a:pt x="1162" y="2882"/>
                    <a:pt x="1349" y="2547"/>
                  </a:cubicBezTo>
                  <a:cubicBezTo>
                    <a:pt x="1466" y="2577"/>
                    <a:pt x="1572" y="2591"/>
                    <a:pt x="1668" y="2591"/>
                  </a:cubicBezTo>
                  <a:cubicBezTo>
                    <a:pt x="2308" y="2591"/>
                    <a:pt x="2514" y="1983"/>
                    <a:pt x="2728" y="1544"/>
                  </a:cubicBezTo>
                  <a:cubicBezTo>
                    <a:pt x="2963" y="1063"/>
                    <a:pt x="3224" y="838"/>
                    <a:pt x="3700" y="838"/>
                  </a:cubicBezTo>
                  <a:cubicBezTo>
                    <a:pt x="3723" y="838"/>
                    <a:pt x="3748" y="839"/>
                    <a:pt x="3772" y="840"/>
                  </a:cubicBezTo>
                  <a:cubicBezTo>
                    <a:pt x="3373" y="418"/>
                    <a:pt x="2869" y="195"/>
                    <a:pt x="2317" y="54"/>
                  </a:cubicBezTo>
                  <a:cubicBezTo>
                    <a:pt x="2177" y="18"/>
                    <a:pt x="2033" y="1"/>
                    <a:pt x="1890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23"/>
            <p:cNvSpPr/>
            <p:nvPr/>
          </p:nvSpPr>
          <p:spPr>
            <a:xfrm flipH="1">
              <a:off x="601755" y="4609330"/>
              <a:ext cx="175285" cy="200156"/>
            </a:xfrm>
            <a:custGeom>
              <a:avLst/>
              <a:gdLst/>
              <a:ahLst/>
              <a:cxnLst/>
              <a:rect l="l" t="t" r="r" b="b"/>
              <a:pathLst>
                <a:path w="4137" h="4724" extrusionOk="0">
                  <a:moveTo>
                    <a:pt x="2157" y="0"/>
                  </a:moveTo>
                  <a:cubicBezTo>
                    <a:pt x="1781" y="0"/>
                    <a:pt x="1359" y="74"/>
                    <a:pt x="880" y="218"/>
                  </a:cubicBezTo>
                  <a:cubicBezTo>
                    <a:pt x="781" y="1004"/>
                    <a:pt x="781" y="1825"/>
                    <a:pt x="311" y="2518"/>
                  </a:cubicBezTo>
                  <a:cubicBezTo>
                    <a:pt x="0" y="2969"/>
                    <a:pt x="270" y="3409"/>
                    <a:pt x="294" y="3855"/>
                  </a:cubicBezTo>
                  <a:cubicBezTo>
                    <a:pt x="663" y="4342"/>
                    <a:pt x="1174" y="4588"/>
                    <a:pt x="1754" y="4723"/>
                  </a:cubicBezTo>
                  <a:cubicBezTo>
                    <a:pt x="1666" y="4348"/>
                    <a:pt x="1608" y="3967"/>
                    <a:pt x="1490" y="3609"/>
                  </a:cubicBezTo>
                  <a:cubicBezTo>
                    <a:pt x="1314" y="3081"/>
                    <a:pt x="1438" y="2547"/>
                    <a:pt x="1461" y="2019"/>
                  </a:cubicBezTo>
                  <a:cubicBezTo>
                    <a:pt x="1467" y="1872"/>
                    <a:pt x="1666" y="1679"/>
                    <a:pt x="1825" y="1602"/>
                  </a:cubicBezTo>
                  <a:cubicBezTo>
                    <a:pt x="2184" y="1410"/>
                    <a:pt x="2538" y="1217"/>
                    <a:pt x="2962" y="1217"/>
                  </a:cubicBezTo>
                  <a:cubicBezTo>
                    <a:pt x="3016" y="1217"/>
                    <a:pt x="3071" y="1220"/>
                    <a:pt x="3127" y="1227"/>
                  </a:cubicBezTo>
                  <a:cubicBezTo>
                    <a:pt x="3207" y="1236"/>
                    <a:pt x="3288" y="1239"/>
                    <a:pt x="3370" y="1239"/>
                  </a:cubicBezTo>
                  <a:cubicBezTo>
                    <a:pt x="3624" y="1239"/>
                    <a:pt x="3883" y="1207"/>
                    <a:pt x="4136" y="1198"/>
                  </a:cubicBezTo>
                  <a:cubicBezTo>
                    <a:pt x="3642" y="388"/>
                    <a:pt x="3022" y="0"/>
                    <a:pt x="215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23"/>
            <p:cNvSpPr/>
            <p:nvPr/>
          </p:nvSpPr>
          <p:spPr>
            <a:xfrm flipH="1">
              <a:off x="161829" y="3959123"/>
              <a:ext cx="73851" cy="244348"/>
            </a:xfrm>
            <a:custGeom>
              <a:avLst/>
              <a:gdLst/>
              <a:ahLst/>
              <a:cxnLst/>
              <a:rect l="l" t="t" r="r" b="b"/>
              <a:pathLst>
                <a:path w="1743" h="5767" extrusionOk="0">
                  <a:moveTo>
                    <a:pt x="1408" y="0"/>
                  </a:moveTo>
                  <a:cubicBezTo>
                    <a:pt x="1039" y="6"/>
                    <a:pt x="763" y="153"/>
                    <a:pt x="605" y="499"/>
                  </a:cubicBezTo>
                  <a:cubicBezTo>
                    <a:pt x="500" y="735"/>
                    <a:pt x="348" y="887"/>
                    <a:pt x="95" y="887"/>
                  </a:cubicBezTo>
                  <a:cubicBezTo>
                    <a:pt x="65" y="887"/>
                    <a:pt x="33" y="885"/>
                    <a:pt x="1" y="880"/>
                  </a:cubicBezTo>
                  <a:lnTo>
                    <a:pt x="1" y="880"/>
                  </a:lnTo>
                  <a:cubicBezTo>
                    <a:pt x="42" y="1649"/>
                    <a:pt x="12" y="2435"/>
                    <a:pt x="147" y="3186"/>
                  </a:cubicBezTo>
                  <a:cubicBezTo>
                    <a:pt x="300" y="4048"/>
                    <a:pt x="341" y="4875"/>
                    <a:pt x="106" y="5714"/>
                  </a:cubicBezTo>
                  <a:cubicBezTo>
                    <a:pt x="130" y="5732"/>
                    <a:pt x="153" y="5755"/>
                    <a:pt x="177" y="5767"/>
                  </a:cubicBezTo>
                  <a:cubicBezTo>
                    <a:pt x="1162" y="5579"/>
                    <a:pt x="1485" y="4840"/>
                    <a:pt x="1596" y="3966"/>
                  </a:cubicBezTo>
                  <a:cubicBezTo>
                    <a:pt x="1655" y="3520"/>
                    <a:pt x="1596" y="3057"/>
                    <a:pt x="1620" y="2599"/>
                  </a:cubicBezTo>
                  <a:cubicBezTo>
                    <a:pt x="1626" y="2447"/>
                    <a:pt x="1702" y="2288"/>
                    <a:pt x="1743" y="2130"/>
                  </a:cubicBezTo>
                  <a:lnTo>
                    <a:pt x="1737" y="2130"/>
                  </a:lnTo>
                  <a:cubicBezTo>
                    <a:pt x="1643" y="1878"/>
                    <a:pt x="1502" y="1619"/>
                    <a:pt x="1467" y="1355"/>
                  </a:cubicBezTo>
                  <a:cubicBezTo>
                    <a:pt x="1408" y="910"/>
                    <a:pt x="1420" y="452"/>
                    <a:pt x="140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2" name="Google Shape;11602;p23"/>
            <p:cNvSpPr/>
            <p:nvPr/>
          </p:nvSpPr>
          <p:spPr>
            <a:xfrm flipH="1">
              <a:off x="81539" y="3789093"/>
              <a:ext cx="80800" cy="275447"/>
            </a:xfrm>
            <a:custGeom>
              <a:avLst/>
              <a:gdLst/>
              <a:ahLst/>
              <a:cxnLst/>
              <a:rect l="l" t="t" r="r" b="b"/>
              <a:pathLst>
                <a:path w="1907" h="6501" extrusionOk="0">
                  <a:moveTo>
                    <a:pt x="1473" y="1"/>
                  </a:moveTo>
                  <a:cubicBezTo>
                    <a:pt x="1291" y="141"/>
                    <a:pt x="1179" y="194"/>
                    <a:pt x="1109" y="282"/>
                  </a:cubicBezTo>
                  <a:cubicBezTo>
                    <a:pt x="733" y="798"/>
                    <a:pt x="364" y="1326"/>
                    <a:pt x="0" y="1849"/>
                  </a:cubicBezTo>
                  <a:cubicBezTo>
                    <a:pt x="12" y="1884"/>
                    <a:pt x="12" y="1931"/>
                    <a:pt x="0" y="1966"/>
                  </a:cubicBezTo>
                  <a:cubicBezTo>
                    <a:pt x="18" y="3274"/>
                    <a:pt x="41" y="4571"/>
                    <a:pt x="59" y="5867"/>
                  </a:cubicBezTo>
                  <a:cubicBezTo>
                    <a:pt x="59" y="5955"/>
                    <a:pt x="29" y="6049"/>
                    <a:pt x="12" y="6149"/>
                  </a:cubicBezTo>
                  <a:cubicBezTo>
                    <a:pt x="71" y="6266"/>
                    <a:pt x="123" y="6389"/>
                    <a:pt x="182" y="6501"/>
                  </a:cubicBezTo>
                  <a:cubicBezTo>
                    <a:pt x="704" y="6272"/>
                    <a:pt x="669" y="5750"/>
                    <a:pt x="681" y="5333"/>
                  </a:cubicBezTo>
                  <a:cubicBezTo>
                    <a:pt x="704" y="4477"/>
                    <a:pt x="780" y="4336"/>
                    <a:pt x="1619" y="4307"/>
                  </a:cubicBezTo>
                  <a:lnTo>
                    <a:pt x="1907" y="4307"/>
                  </a:lnTo>
                  <a:cubicBezTo>
                    <a:pt x="1596" y="2928"/>
                    <a:pt x="1390" y="1532"/>
                    <a:pt x="147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3" name="Google Shape;11603;p23"/>
            <p:cNvSpPr/>
            <p:nvPr/>
          </p:nvSpPr>
          <p:spPr>
            <a:xfrm flipH="1">
              <a:off x="720094" y="2663920"/>
              <a:ext cx="163591" cy="151854"/>
            </a:xfrm>
            <a:custGeom>
              <a:avLst/>
              <a:gdLst/>
              <a:ahLst/>
              <a:cxnLst/>
              <a:rect l="l" t="t" r="r" b="b"/>
              <a:pathLst>
                <a:path w="3861" h="3584" extrusionOk="0">
                  <a:moveTo>
                    <a:pt x="2723" y="1155"/>
                  </a:moveTo>
                  <a:cubicBezTo>
                    <a:pt x="2744" y="1181"/>
                    <a:pt x="2769" y="1207"/>
                    <a:pt x="2791" y="1233"/>
                  </a:cubicBezTo>
                  <a:lnTo>
                    <a:pt x="2791" y="1233"/>
                  </a:lnTo>
                  <a:cubicBezTo>
                    <a:pt x="2765" y="1237"/>
                    <a:pt x="2736" y="1238"/>
                    <a:pt x="2711" y="1243"/>
                  </a:cubicBezTo>
                  <a:cubicBezTo>
                    <a:pt x="2711" y="1213"/>
                    <a:pt x="2717" y="1184"/>
                    <a:pt x="2723" y="1155"/>
                  </a:cubicBezTo>
                  <a:close/>
                  <a:moveTo>
                    <a:pt x="1284" y="1"/>
                  </a:moveTo>
                  <a:cubicBezTo>
                    <a:pt x="861" y="1"/>
                    <a:pt x="426" y="98"/>
                    <a:pt x="1" y="275"/>
                  </a:cubicBezTo>
                  <a:cubicBezTo>
                    <a:pt x="18" y="504"/>
                    <a:pt x="42" y="732"/>
                    <a:pt x="53" y="955"/>
                  </a:cubicBezTo>
                  <a:lnTo>
                    <a:pt x="1016" y="955"/>
                  </a:lnTo>
                  <a:cubicBezTo>
                    <a:pt x="904" y="1208"/>
                    <a:pt x="599" y="1208"/>
                    <a:pt x="312" y="1237"/>
                  </a:cubicBezTo>
                  <a:cubicBezTo>
                    <a:pt x="405" y="1712"/>
                    <a:pt x="499" y="2199"/>
                    <a:pt x="599" y="2674"/>
                  </a:cubicBezTo>
                  <a:cubicBezTo>
                    <a:pt x="1027" y="2709"/>
                    <a:pt x="1467" y="2756"/>
                    <a:pt x="1907" y="2792"/>
                  </a:cubicBezTo>
                  <a:cubicBezTo>
                    <a:pt x="1989" y="2170"/>
                    <a:pt x="2594" y="2093"/>
                    <a:pt x="2963" y="1788"/>
                  </a:cubicBezTo>
                  <a:cubicBezTo>
                    <a:pt x="2957" y="1708"/>
                    <a:pt x="2952" y="1623"/>
                    <a:pt x="2946" y="1537"/>
                  </a:cubicBezTo>
                  <a:lnTo>
                    <a:pt x="2946" y="1537"/>
                  </a:lnTo>
                  <a:cubicBezTo>
                    <a:pt x="2987" y="1631"/>
                    <a:pt x="3034" y="1718"/>
                    <a:pt x="3075" y="1818"/>
                  </a:cubicBezTo>
                  <a:cubicBezTo>
                    <a:pt x="3415" y="1970"/>
                    <a:pt x="3421" y="2264"/>
                    <a:pt x="3386" y="2557"/>
                  </a:cubicBezTo>
                  <a:cubicBezTo>
                    <a:pt x="3345" y="2862"/>
                    <a:pt x="3274" y="3173"/>
                    <a:pt x="3215" y="3478"/>
                  </a:cubicBezTo>
                  <a:cubicBezTo>
                    <a:pt x="3339" y="3507"/>
                    <a:pt x="3462" y="3548"/>
                    <a:pt x="3597" y="3583"/>
                  </a:cubicBezTo>
                  <a:cubicBezTo>
                    <a:pt x="3861" y="2334"/>
                    <a:pt x="3773" y="1184"/>
                    <a:pt x="2717" y="445"/>
                  </a:cubicBezTo>
                  <a:cubicBezTo>
                    <a:pt x="2277" y="139"/>
                    <a:pt x="1788" y="1"/>
                    <a:pt x="1284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23"/>
            <p:cNvSpPr/>
            <p:nvPr/>
          </p:nvSpPr>
          <p:spPr>
            <a:xfrm flipH="1">
              <a:off x="375331" y="2218190"/>
              <a:ext cx="103679" cy="243628"/>
            </a:xfrm>
            <a:custGeom>
              <a:avLst/>
              <a:gdLst/>
              <a:ahLst/>
              <a:cxnLst/>
              <a:rect l="l" t="t" r="r" b="b"/>
              <a:pathLst>
                <a:path w="2447" h="5750" extrusionOk="0">
                  <a:moveTo>
                    <a:pt x="2312" y="1"/>
                  </a:moveTo>
                  <a:cubicBezTo>
                    <a:pt x="2224" y="12"/>
                    <a:pt x="2130" y="36"/>
                    <a:pt x="2048" y="53"/>
                  </a:cubicBezTo>
                  <a:cubicBezTo>
                    <a:pt x="1924" y="112"/>
                    <a:pt x="1801" y="159"/>
                    <a:pt x="1690" y="235"/>
                  </a:cubicBezTo>
                  <a:cubicBezTo>
                    <a:pt x="1614" y="294"/>
                    <a:pt x="1543" y="388"/>
                    <a:pt x="1473" y="464"/>
                  </a:cubicBezTo>
                  <a:cubicBezTo>
                    <a:pt x="1414" y="511"/>
                    <a:pt x="1361" y="570"/>
                    <a:pt x="1314" y="628"/>
                  </a:cubicBezTo>
                  <a:lnTo>
                    <a:pt x="1326" y="622"/>
                  </a:lnTo>
                  <a:lnTo>
                    <a:pt x="1326" y="622"/>
                  </a:lnTo>
                  <a:cubicBezTo>
                    <a:pt x="1115" y="1109"/>
                    <a:pt x="910" y="1590"/>
                    <a:pt x="687" y="2066"/>
                  </a:cubicBezTo>
                  <a:cubicBezTo>
                    <a:pt x="675" y="2101"/>
                    <a:pt x="563" y="2089"/>
                    <a:pt x="499" y="2107"/>
                  </a:cubicBezTo>
                  <a:cubicBezTo>
                    <a:pt x="528" y="2224"/>
                    <a:pt x="558" y="2347"/>
                    <a:pt x="581" y="2488"/>
                  </a:cubicBezTo>
                  <a:cubicBezTo>
                    <a:pt x="540" y="3192"/>
                    <a:pt x="505" y="3896"/>
                    <a:pt x="446" y="4600"/>
                  </a:cubicBezTo>
                  <a:cubicBezTo>
                    <a:pt x="440" y="4695"/>
                    <a:pt x="355" y="4785"/>
                    <a:pt x="296" y="4880"/>
                  </a:cubicBezTo>
                  <a:lnTo>
                    <a:pt x="296" y="4880"/>
                  </a:lnTo>
                  <a:cubicBezTo>
                    <a:pt x="256" y="4925"/>
                    <a:pt x="216" y="4971"/>
                    <a:pt x="176" y="5016"/>
                  </a:cubicBezTo>
                  <a:cubicBezTo>
                    <a:pt x="118" y="5257"/>
                    <a:pt x="59" y="5509"/>
                    <a:pt x="0" y="5750"/>
                  </a:cubicBezTo>
                  <a:cubicBezTo>
                    <a:pt x="393" y="5515"/>
                    <a:pt x="798" y="5304"/>
                    <a:pt x="1174" y="5046"/>
                  </a:cubicBezTo>
                  <a:cubicBezTo>
                    <a:pt x="1596" y="4752"/>
                    <a:pt x="1936" y="4371"/>
                    <a:pt x="2024" y="3837"/>
                  </a:cubicBezTo>
                  <a:cubicBezTo>
                    <a:pt x="2124" y="3198"/>
                    <a:pt x="2224" y="2558"/>
                    <a:pt x="2294" y="1913"/>
                  </a:cubicBezTo>
                  <a:cubicBezTo>
                    <a:pt x="2359" y="1315"/>
                    <a:pt x="2400" y="710"/>
                    <a:pt x="2447" y="112"/>
                  </a:cubicBezTo>
                  <a:cubicBezTo>
                    <a:pt x="2405" y="71"/>
                    <a:pt x="2353" y="36"/>
                    <a:pt x="23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11605;p23"/>
            <p:cNvSpPr/>
            <p:nvPr/>
          </p:nvSpPr>
          <p:spPr>
            <a:xfrm flipH="1">
              <a:off x="62133" y="3971791"/>
              <a:ext cx="102705" cy="200368"/>
            </a:xfrm>
            <a:custGeom>
              <a:avLst/>
              <a:gdLst/>
              <a:ahLst/>
              <a:cxnLst/>
              <a:rect l="l" t="t" r="r" b="b"/>
              <a:pathLst>
                <a:path w="2424" h="4729" extrusionOk="0">
                  <a:moveTo>
                    <a:pt x="1678" y="0"/>
                  </a:moveTo>
                  <a:cubicBezTo>
                    <a:pt x="839" y="30"/>
                    <a:pt x="763" y="171"/>
                    <a:pt x="740" y="1027"/>
                  </a:cubicBezTo>
                  <a:cubicBezTo>
                    <a:pt x="728" y="1438"/>
                    <a:pt x="769" y="1960"/>
                    <a:pt x="241" y="2194"/>
                  </a:cubicBezTo>
                  <a:cubicBezTo>
                    <a:pt x="241" y="2605"/>
                    <a:pt x="276" y="3022"/>
                    <a:pt x="241" y="3438"/>
                  </a:cubicBezTo>
                  <a:cubicBezTo>
                    <a:pt x="206" y="3861"/>
                    <a:pt x="94" y="4259"/>
                    <a:pt x="0" y="4729"/>
                  </a:cubicBezTo>
                  <a:cubicBezTo>
                    <a:pt x="798" y="4547"/>
                    <a:pt x="1338" y="4107"/>
                    <a:pt x="1831" y="3602"/>
                  </a:cubicBezTo>
                  <a:cubicBezTo>
                    <a:pt x="1889" y="3544"/>
                    <a:pt x="1925" y="3438"/>
                    <a:pt x="1948" y="3350"/>
                  </a:cubicBezTo>
                  <a:cubicBezTo>
                    <a:pt x="2200" y="2236"/>
                    <a:pt x="2423" y="1121"/>
                    <a:pt x="196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6" name="Google Shape;11606;p23"/>
            <p:cNvSpPr/>
            <p:nvPr/>
          </p:nvSpPr>
          <p:spPr>
            <a:xfrm flipH="1">
              <a:off x="82046" y="3182357"/>
              <a:ext cx="216765" cy="99231"/>
            </a:xfrm>
            <a:custGeom>
              <a:avLst/>
              <a:gdLst/>
              <a:ahLst/>
              <a:cxnLst/>
              <a:rect l="l" t="t" r="r" b="b"/>
              <a:pathLst>
                <a:path w="5116" h="2342" extrusionOk="0">
                  <a:moveTo>
                    <a:pt x="4963" y="1"/>
                  </a:moveTo>
                  <a:cubicBezTo>
                    <a:pt x="4969" y="2"/>
                    <a:pt x="4975" y="3"/>
                    <a:pt x="4981" y="5"/>
                  </a:cubicBezTo>
                  <a:lnTo>
                    <a:pt x="4981" y="5"/>
                  </a:lnTo>
                  <a:cubicBezTo>
                    <a:pt x="4983" y="3"/>
                    <a:pt x="4985" y="2"/>
                    <a:pt x="4987" y="1"/>
                  </a:cubicBezTo>
                  <a:close/>
                  <a:moveTo>
                    <a:pt x="4981" y="5"/>
                  </a:moveTo>
                  <a:lnTo>
                    <a:pt x="4981" y="5"/>
                  </a:lnTo>
                  <a:cubicBezTo>
                    <a:pt x="4705" y="198"/>
                    <a:pt x="4407" y="241"/>
                    <a:pt x="4103" y="241"/>
                  </a:cubicBezTo>
                  <a:cubicBezTo>
                    <a:pt x="3851" y="241"/>
                    <a:pt x="3595" y="212"/>
                    <a:pt x="3344" y="212"/>
                  </a:cubicBezTo>
                  <a:cubicBezTo>
                    <a:pt x="3334" y="212"/>
                    <a:pt x="3324" y="212"/>
                    <a:pt x="3313" y="212"/>
                  </a:cubicBezTo>
                  <a:cubicBezTo>
                    <a:pt x="3084" y="212"/>
                    <a:pt x="2859" y="152"/>
                    <a:pt x="2623" y="124"/>
                  </a:cubicBezTo>
                  <a:cubicBezTo>
                    <a:pt x="2611" y="493"/>
                    <a:pt x="2359" y="716"/>
                    <a:pt x="2083" y="845"/>
                  </a:cubicBezTo>
                  <a:cubicBezTo>
                    <a:pt x="1713" y="1004"/>
                    <a:pt x="1303" y="1092"/>
                    <a:pt x="910" y="1174"/>
                  </a:cubicBezTo>
                  <a:cubicBezTo>
                    <a:pt x="569" y="1238"/>
                    <a:pt x="176" y="1174"/>
                    <a:pt x="0" y="1596"/>
                  </a:cubicBezTo>
                  <a:cubicBezTo>
                    <a:pt x="775" y="2019"/>
                    <a:pt x="1590" y="2341"/>
                    <a:pt x="2470" y="2341"/>
                  </a:cubicBezTo>
                  <a:cubicBezTo>
                    <a:pt x="3022" y="2341"/>
                    <a:pt x="3573" y="2253"/>
                    <a:pt x="4119" y="2200"/>
                  </a:cubicBezTo>
                  <a:cubicBezTo>
                    <a:pt x="4347" y="1772"/>
                    <a:pt x="4588" y="1350"/>
                    <a:pt x="4793" y="916"/>
                  </a:cubicBezTo>
                  <a:cubicBezTo>
                    <a:pt x="4928" y="640"/>
                    <a:pt x="5016" y="335"/>
                    <a:pt x="5116" y="53"/>
                  </a:cubicBezTo>
                  <a:cubicBezTo>
                    <a:pt x="5074" y="38"/>
                    <a:pt x="5028" y="17"/>
                    <a:pt x="4981" y="5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11607;p23"/>
            <p:cNvSpPr/>
            <p:nvPr/>
          </p:nvSpPr>
          <p:spPr>
            <a:xfrm flipH="1">
              <a:off x="355925" y="2968856"/>
              <a:ext cx="147702" cy="254305"/>
            </a:xfrm>
            <a:custGeom>
              <a:avLst/>
              <a:gdLst/>
              <a:ahLst/>
              <a:cxnLst/>
              <a:rect l="l" t="t" r="r" b="b"/>
              <a:pathLst>
                <a:path w="3486" h="6002" extrusionOk="0">
                  <a:moveTo>
                    <a:pt x="880" y="3643"/>
                  </a:moveTo>
                  <a:lnTo>
                    <a:pt x="875" y="3667"/>
                  </a:lnTo>
                  <a:cubicBezTo>
                    <a:pt x="877" y="3664"/>
                    <a:pt x="879" y="3661"/>
                    <a:pt x="882" y="3659"/>
                  </a:cubicBezTo>
                  <a:lnTo>
                    <a:pt x="882" y="3659"/>
                  </a:lnTo>
                  <a:cubicBezTo>
                    <a:pt x="881" y="3654"/>
                    <a:pt x="881" y="3648"/>
                    <a:pt x="880" y="3643"/>
                  </a:cubicBezTo>
                  <a:close/>
                  <a:moveTo>
                    <a:pt x="3309" y="0"/>
                  </a:moveTo>
                  <a:cubicBezTo>
                    <a:pt x="2142" y="933"/>
                    <a:pt x="1086" y="1936"/>
                    <a:pt x="963" y="3555"/>
                  </a:cubicBezTo>
                  <a:cubicBezTo>
                    <a:pt x="963" y="3593"/>
                    <a:pt x="913" y="3626"/>
                    <a:pt x="882" y="3659"/>
                  </a:cubicBezTo>
                  <a:lnTo>
                    <a:pt x="882" y="3659"/>
                  </a:lnTo>
                  <a:cubicBezTo>
                    <a:pt x="928" y="4227"/>
                    <a:pt x="649" y="4686"/>
                    <a:pt x="399" y="5151"/>
                  </a:cubicBezTo>
                  <a:cubicBezTo>
                    <a:pt x="264" y="5392"/>
                    <a:pt x="135" y="5626"/>
                    <a:pt x="0" y="5867"/>
                  </a:cubicBezTo>
                  <a:lnTo>
                    <a:pt x="112" y="6002"/>
                  </a:lnTo>
                  <a:lnTo>
                    <a:pt x="1473" y="5562"/>
                  </a:lnTo>
                  <a:lnTo>
                    <a:pt x="1455" y="5339"/>
                  </a:lnTo>
                  <a:cubicBezTo>
                    <a:pt x="1514" y="5286"/>
                    <a:pt x="1561" y="5239"/>
                    <a:pt x="1608" y="5180"/>
                  </a:cubicBezTo>
                  <a:lnTo>
                    <a:pt x="1608" y="5192"/>
                  </a:lnTo>
                  <a:cubicBezTo>
                    <a:pt x="1637" y="5069"/>
                    <a:pt x="1637" y="4928"/>
                    <a:pt x="1696" y="4817"/>
                  </a:cubicBezTo>
                  <a:cubicBezTo>
                    <a:pt x="1901" y="4406"/>
                    <a:pt x="2171" y="4025"/>
                    <a:pt x="2324" y="3602"/>
                  </a:cubicBezTo>
                  <a:cubicBezTo>
                    <a:pt x="2734" y="2458"/>
                    <a:pt x="3104" y="1285"/>
                    <a:pt x="3485" y="123"/>
                  </a:cubicBezTo>
                  <a:cubicBezTo>
                    <a:pt x="3426" y="82"/>
                    <a:pt x="3368" y="47"/>
                    <a:pt x="330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23"/>
            <p:cNvSpPr/>
            <p:nvPr/>
          </p:nvSpPr>
          <p:spPr>
            <a:xfrm flipH="1">
              <a:off x="1170992" y="4260372"/>
              <a:ext cx="253542" cy="140541"/>
            </a:xfrm>
            <a:custGeom>
              <a:avLst/>
              <a:gdLst/>
              <a:ahLst/>
              <a:cxnLst/>
              <a:rect l="l" t="t" r="r" b="b"/>
              <a:pathLst>
                <a:path w="5984" h="3317" extrusionOk="0">
                  <a:moveTo>
                    <a:pt x="88" y="0"/>
                  </a:moveTo>
                  <a:cubicBezTo>
                    <a:pt x="59" y="41"/>
                    <a:pt x="30" y="71"/>
                    <a:pt x="0" y="106"/>
                  </a:cubicBezTo>
                  <a:cubicBezTo>
                    <a:pt x="293" y="546"/>
                    <a:pt x="505" y="1080"/>
                    <a:pt x="898" y="1408"/>
                  </a:cubicBezTo>
                  <a:cubicBezTo>
                    <a:pt x="2312" y="2611"/>
                    <a:pt x="4042" y="3080"/>
                    <a:pt x="5843" y="3315"/>
                  </a:cubicBezTo>
                  <a:cubicBezTo>
                    <a:pt x="5846" y="3316"/>
                    <a:pt x="5849" y="3317"/>
                    <a:pt x="5852" y="3317"/>
                  </a:cubicBezTo>
                  <a:cubicBezTo>
                    <a:pt x="5879" y="3317"/>
                    <a:pt x="5910" y="3268"/>
                    <a:pt x="5984" y="3209"/>
                  </a:cubicBezTo>
                  <a:cubicBezTo>
                    <a:pt x="5309" y="2312"/>
                    <a:pt x="4517" y="1608"/>
                    <a:pt x="3432" y="1244"/>
                  </a:cubicBezTo>
                  <a:cubicBezTo>
                    <a:pt x="2312" y="863"/>
                    <a:pt x="1203" y="423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9" name="Google Shape;11609;p23"/>
            <p:cNvSpPr/>
            <p:nvPr/>
          </p:nvSpPr>
          <p:spPr>
            <a:xfrm flipH="1">
              <a:off x="813307" y="4753048"/>
              <a:ext cx="139228" cy="188165"/>
            </a:xfrm>
            <a:custGeom>
              <a:avLst/>
              <a:gdLst/>
              <a:ahLst/>
              <a:cxnLst/>
              <a:rect l="l" t="t" r="r" b="b"/>
              <a:pathLst>
                <a:path w="3286" h="4441" extrusionOk="0">
                  <a:moveTo>
                    <a:pt x="2358" y="0"/>
                  </a:moveTo>
                  <a:cubicBezTo>
                    <a:pt x="2160" y="0"/>
                    <a:pt x="1960" y="21"/>
                    <a:pt x="1761" y="47"/>
                  </a:cubicBezTo>
                  <a:cubicBezTo>
                    <a:pt x="1626" y="70"/>
                    <a:pt x="1497" y="158"/>
                    <a:pt x="1385" y="246"/>
                  </a:cubicBezTo>
                  <a:cubicBezTo>
                    <a:pt x="1004" y="563"/>
                    <a:pt x="628" y="897"/>
                    <a:pt x="112" y="1349"/>
                  </a:cubicBezTo>
                  <a:cubicBezTo>
                    <a:pt x="94" y="1766"/>
                    <a:pt x="1" y="2364"/>
                    <a:pt x="53" y="2962"/>
                  </a:cubicBezTo>
                  <a:cubicBezTo>
                    <a:pt x="130" y="3930"/>
                    <a:pt x="687" y="4400"/>
                    <a:pt x="1649" y="4441"/>
                  </a:cubicBezTo>
                  <a:cubicBezTo>
                    <a:pt x="1596" y="4259"/>
                    <a:pt x="1538" y="4077"/>
                    <a:pt x="1491" y="3901"/>
                  </a:cubicBezTo>
                  <a:cubicBezTo>
                    <a:pt x="1291" y="3848"/>
                    <a:pt x="1004" y="3913"/>
                    <a:pt x="1051" y="3555"/>
                  </a:cubicBezTo>
                  <a:cubicBezTo>
                    <a:pt x="1203" y="3232"/>
                    <a:pt x="1356" y="2909"/>
                    <a:pt x="1526" y="2593"/>
                  </a:cubicBezTo>
                  <a:cubicBezTo>
                    <a:pt x="1579" y="2493"/>
                    <a:pt x="1684" y="2417"/>
                    <a:pt x="1772" y="2329"/>
                  </a:cubicBezTo>
                  <a:cubicBezTo>
                    <a:pt x="2382" y="1707"/>
                    <a:pt x="2382" y="1707"/>
                    <a:pt x="2095" y="868"/>
                  </a:cubicBezTo>
                  <a:cubicBezTo>
                    <a:pt x="2312" y="833"/>
                    <a:pt x="2517" y="803"/>
                    <a:pt x="2711" y="768"/>
                  </a:cubicBezTo>
                  <a:cubicBezTo>
                    <a:pt x="3028" y="710"/>
                    <a:pt x="3286" y="592"/>
                    <a:pt x="3251" y="205"/>
                  </a:cubicBezTo>
                  <a:cubicBezTo>
                    <a:pt x="2960" y="49"/>
                    <a:pt x="2661" y="0"/>
                    <a:pt x="2358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0" name="Google Shape;11610;p23"/>
            <p:cNvSpPr/>
            <p:nvPr/>
          </p:nvSpPr>
          <p:spPr>
            <a:xfrm flipH="1">
              <a:off x="819493" y="2793402"/>
              <a:ext cx="102705" cy="222442"/>
            </a:xfrm>
            <a:custGeom>
              <a:avLst/>
              <a:gdLst/>
              <a:ahLst/>
              <a:cxnLst/>
              <a:rect l="l" t="t" r="r" b="b"/>
              <a:pathLst>
                <a:path w="2424" h="5250" extrusionOk="0">
                  <a:moveTo>
                    <a:pt x="1957" y="0"/>
                  </a:moveTo>
                  <a:cubicBezTo>
                    <a:pt x="1083" y="0"/>
                    <a:pt x="363" y="624"/>
                    <a:pt x="223" y="1589"/>
                  </a:cubicBezTo>
                  <a:cubicBezTo>
                    <a:pt x="0" y="3079"/>
                    <a:pt x="563" y="4259"/>
                    <a:pt x="1637" y="5250"/>
                  </a:cubicBezTo>
                  <a:cubicBezTo>
                    <a:pt x="1702" y="5080"/>
                    <a:pt x="1778" y="4910"/>
                    <a:pt x="1842" y="4740"/>
                  </a:cubicBezTo>
                  <a:lnTo>
                    <a:pt x="1842" y="4693"/>
                  </a:lnTo>
                  <a:cubicBezTo>
                    <a:pt x="1837" y="4411"/>
                    <a:pt x="1936" y="4030"/>
                    <a:pt x="1801" y="3877"/>
                  </a:cubicBezTo>
                  <a:cubicBezTo>
                    <a:pt x="1332" y="3373"/>
                    <a:pt x="1373" y="2780"/>
                    <a:pt x="1361" y="2182"/>
                  </a:cubicBezTo>
                  <a:cubicBezTo>
                    <a:pt x="1402" y="2065"/>
                    <a:pt x="1455" y="1947"/>
                    <a:pt x="1514" y="1842"/>
                  </a:cubicBezTo>
                  <a:cubicBezTo>
                    <a:pt x="1562" y="1535"/>
                    <a:pt x="1735" y="1428"/>
                    <a:pt x="1973" y="1428"/>
                  </a:cubicBezTo>
                  <a:cubicBezTo>
                    <a:pt x="2026" y="1428"/>
                    <a:pt x="2083" y="1433"/>
                    <a:pt x="2142" y="1443"/>
                  </a:cubicBezTo>
                  <a:cubicBezTo>
                    <a:pt x="2224" y="1308"/>
                    <a:pt x="2294" y="1179"/>
                    <a:pt x="2376" y="1044"/>
                  </a:cubicBezTo>
                  <a:lnTo>
                    <a:pt x="2423" y="58"/>
                  </a:lnTo>
                  <a:cubicBezTo>
                    <a:pt x="2264" y="19"/>
                    <a:pt x="2108" y="0"/>
                    <a:pt x="1957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11611;p23"/>
            <p:cNvSpPr/>
            <p:nvPr/>
          </p:nvSpPr>
          <p:spPr>
            <a:xfrm flipH="1">
              <a:off x="1033757" y="4718262"/>
              <a:ext cx="148676" cy="126305"/>
            </a:xfrm>
            <a:custGeom>
              <a:avLst/>
              <a:gdLst/>
              <a:ahLst/>
              <a:cxnLst/>
              <a:rect l="l" t="t" r="r" b="b"/>
              <a:pathLst>
                <a:path w="3509" h="2981" extrusionOk="0">
                  <a:moveTo>
                    <a:pt x="2693" y="1308"/>
                  </a:moveTo>
                  <a:cubicBezTo>
                    <a:pt x="2722" y="1331"/>
                    <a:pt x="2751" y="1349"/>
                    <a:pt x="2781" y="1366"/>
                  </a:cubicBezTo>
                  <a:cubicBezTo>
                    <a:pt x="2722" y="1466"/>
                    <a:pt x="2652" y="1566"/>
                    <a:pt x="2593" y="1671"/>
                  </a:cubicBezTo>
                  <a:cubicBezTo>
                    <a:pt x="2305" y="2095"/>
                    <a:pt x="1912" y="2327"/>
                    <a:pt x="1395" y="2327"/>
                  </a:cubicBezTo>
                  <a:cubicBezTo>
                    <a:pt x="1354" y="2327"/>
                    <a:pt x="1311" y="2326"/>
                    <a:pt x="1267" y="2323"/>
                  </a:cubicBezTo>
                  <a:cubicBezTo>
                    <a:pt x="1672" y="2070"/>
                    <a:pt x="2083" y="1818"/>
                    <a:pt x="2488" y="1566"/>
                  </a:cubicBezTo>
                  <a:cubicBezTo>
                    <a:pt x="2558" y="1478"/>
                    <a:pt x="2622" y="1396"/>
                    <a:pt x="2693" y="1308"/>
                  </a:cubicBezTo>
                  <a:close/>
                  <a:moveTo>
                    <a:pt x="1676" y="0"/>
                  </a:moveTo>
                  <a:cubicBezTo>
                    <a:pt x="1221" y="0"/>
                    <a:pt x="859" y="228"/>
                    <a:pt x="610" y="686"/>
                  </a:cubicBezTo>
                  <a:cubicBezTo>
                    <a:pt x="816" y="938"/>
                    <a:pt x="1121" y="1149"/>
                    <a:pt x="945" y="1566"/>
                  </a:cubicBezTo>
                  <a:cubicBezTo>
                    <a:pt x="876" y="1720"/>
                    <a:pt x="809" y="1799"/>
                    <a:pt x="716" y="1799"/>
                  </a:cubicBezTo>
                  <a:cubicBezTo>
                    <a:pt x="618" y="1799"/>
                    <a:pt x="492" y="1711"/>
                    <a:pt x="305" y="1531"/>
                  </a:cubicBezTo>
                  <a:cubicBezTo>
                    <a:pt x="440" y="1478"/>
                    <a:pt x="546" y="1425"/>
                    <a:pt x="763" y="1337"/>
                  </a:cubicBezTo>
                  <a:cubicBezTo>
                    <a:pt x="593" y="1173"/>
                    <a:pt x="464" y="1032"/>
                    <a:pt x="323" y="891"/>
                  </a:cubicBezTo>
                  <a:cubicBezTo>
                    <a:pt x="117" y="1302"/>
                    <a:pt x="0" y="1712"/>
                    <a:pt x="276" y="2152"/>
                  </a:cubicBezTo>
                  <a:cubicBezTo>
                    <a:pt x="358" y="2276"/>
                    <a:pt x="317" y="2475"/>
                    <a:pt x="329" y="2639"/>
                  </a:cubicBezTo>
                  <a:cubicBezTo>
                    <a:pt x="672" y="2813"/>
                    <a:pt x="1029" y="2981"/>
                    <a:pt x="1398" y="2981"/>
                  </a:cubicBezTo>
                  <a:cubicBezTo>
                    <a:pt x="1565" y="2981"/>
                    <a:pt x="1735" y="2946"/>
                    <a:pt x="1907" y="2862"/>
                  </a:cubicBezTo>
                  <a:cubicBezTo>
                    <a:pt x="2353" y="2645"/>
                    <a:pt x="2769" y="2328"/>
                    <a:pt x="3156" y="2006"/>
                  </a:cubicBezTo>
                  <a:cubicBezTo>
                    <a:pt x="3508" y="1712"/>
                    <a:pt x="3502" y="1454"/>
                    <a:pt x="3238" y="1061"/>
                  </a:cubicBezTo>
                  <a:cubicBezTo>
                    <a:pt x="3039" y="768"/>
                    <a:pt x="2863" y="451"/>
                    <a:pt x="2675" y="146"/>
                  </a:cubicBezTo>
                  <a:cubicBezTo>
                    <a:pt x="2441" y="99"/>
                    <a:pt x="2200" y="70"/>
                    <a:pt x="1965" y="29"/>
                  </a:cubicBezTo>
                  <a:cubicBezTo>
                    <a:pt x="1865" y="10"/>
                    <a:pt x="1768" y="0"/>
                    <a:pt x="1676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11612;p23"/>
            <p:cNvSpPr/>
            <p:nvPr/>
          </p:nvSpPr>
          <p:spPr>
            <a:xfrm flipH="1">
              <a:off x="216994" y="3745833"/>
              <a:ext cx="243628" cy="105078"/>
            </a:xfrm>
            <a:custGeom>
              <a:avLst/>
              <a:gdLst/>
              <a:ahLst/>
              <a:cxnLst/>
              <a:rect l="l" t="t" r="r" b="b"/>
              <a:pathLst>
                <a:path w="5750" h="2480" extrusionOk="0">
                  <a:moveTo>
                    <a:pt x="1042" y="1359"/>
                  </a:moveTo>
                  <a:cubicBezTo>
                    <a:pt x="1031" y="1363"/>
                    <a:pt x="1020" y="1368"/>
                    <a:pt x="1009" y="1374"/>
                  </a:cubicBezTo>
                  <a:lnTo>
                    <a:pt x="1027" y="1391"/>
                  </a:lnTo>
                  <a:cubicBezTo>
                    <a:pt x="1033" y="1380"/>
                    <a:pt x="1037" y="1369"/>
                    <a:pt x="1042" y="1359"/>
                  </a:cubicBezTo>
                  <a:close/>
                  <a:moveTo>
                    <a:pt x="1596" y="1"/>
                  </a:moveTo>
                  <a:cubicBezTo>
                    <a:pt x="1068" y="136"/>
                    <a:pt x="540" y="265"/>
                    <a:pt x="0" y="406"/>
                  </a:cubicBezTo>
                  <a:lnTo>
                    <a:pt x="0" y="629"/>
                  </a:lnTo>
                  <a:cubicBezTo>
                    <a:pt x="188" y="734"/>
                    <a:pt x="388" y="840"/>
                    <a:pt x="587" y="951"/>
                  </a:cubicBezTo>
                  <a:lnTo>
                    <a:pt x="575" y="934"/>
                  </a:lnTo>
                  <a:lnTo>
                    <a:pt x="575" y="934"/>
                  </a:lnTo>
                  <a:cubicBezTo>
                    <a:pt x="669" y="1039"/>
                    <a:pt x="775" y="1139"/>
                    <a:pt x="880" y="1244"/>
                  </a:cubicBezTo>
                  <a:lnTo>
                    <a:pt x="863" y="1227"/>
                  </a:lnTo>
                  <a:cubicBezTo>
                    <a:pt x="907" y="1219"/>
                    <a:pt x="952" y="1211"/>
                    <a:pt x="987" y="1211"/>
                  </a:cubicBezTo>
                  <a:cubicBezTo>
                    <a:pt x="1055" y="1211"/>
                    <a:pt x="1092" y="1240"/>
                    <a:pt x="1042" y="1359"/>
                  </a:cubicBezTo>
                  <a:lnTo>
                    <a:pt x="1042" y="1359"/>
                  </a:lnTo>
                  <a:cubicBezTo>
                    <a:pt x="1088" y="1340"/>
                    <a:pt x="1127" y="1332"/>
                    <a:pt x="1163" y="1332"/>
                  </a:cubicBezTo>
                  <a:cubicBezTo>
                    <a:pt x="1353" y="1332"/>
                    <a:pt x="1408" y="1572"/>
                    <a:pt x="1537" y="1673"/>
                  </a:cubicBezTo>
                  <a:lnTo>
                    <a:pt x="1526" y="1661"/>
                  </a:lnTo>
                  <a:lnTo>
                    <a:pt x="1526" y="1661"/>
                  </a:lnTo>
                  <a:cubicBezTo>
                    <a:pt x="1602" y="1714"/>
                    <a:pt x="1678" y="1772"/>
                    <a:pt x="1760" y="1819"/>
                  </a:cubicBezTo>
                  <a:lnTo>
                    <a:pt x="1743" y="1808"/>
                  </a:lnTo>
                  <a:lnTo>
                    <a:pt x="2054" y="1960"/>
                  </a:lnTo>
                  <a:lnTo>
                    <a:pt x="2054" y="1948"/>
                  </a:lnTo>
                  <a:cubicBezTo>
                    <a:pt x="2277" y="2007"/>
                    <a:pt x="2529" y="2025"/>
                    <a:pt x="2734" y="2130"/>
                  </a:cubicBezTo>
                  <a:cubicBezTo>
                    <a:pt x="3203" y="2353"/>
                    <a:pt x="3659" y="2480"/>
                    <a:pt x="4108" y="2480"/>
                  </a:cubicBezTo>
                  <a:cubicBezTo>
                    <a:pt x="4663" y="2480"/>
                    <a:pt x="5207" y="2285"/>
                    <a:pt x="5749" y="1837"/>
                  </a:cubicBezTo>
                  <a:cubicBezTo>
                    <a:pt x="5503" y="1755"/>
                    <a:pt x="5292" y="1702"/>
                    <a:pt x="5104" y="1614"/>
                  </a:cubicBezTo>
                  <a:cubicBezTo>
                    <a:pt x="5037" y="1580"/>
                    <a:pt x="5023" y="1460"/>
                    <a:pt x="4991" y="1373"/>
                  </a:cubicBezTo>
                  <a:lnTo>
                    <a:pt x="4991" y="1373"/>
                  </a:lnTo>
                  <a:lnTo>
                    <a:pt x="4993" y="1374"/>
                  </a:lnTo>
                  <a:lnTo>
                    <a:pt x="4987" y="1362"/>
                  </a:lnTo>
                  <a:lnTo>
                    <a:pt x="4987" y="1362"/>
                  </a:lnTo>
                  <a:cubicBezTo>
                    <a:pt x="4988" y="1366"/>
                    <a:pt x="4990" y="1369"/>
                    <a:pt x="4991" y="1373"/>
                  </a:cubicBezTo>
                  <a:lnTo>
                    <a:pt x="4991" y="1373"/>
                  </a:lnTo>
                  <a:lnTo>
                    <a:pt x="3274" y="846"/>
                  </a:lnTo>
                  <a:cubicBezTo>
                    <a:pt x="2881" y="728"/>
                    <a:pt x="2476" y="629"/>
                    <a:pt x="2089" y="488"/>
                  </a:cubicBezTo>
                  <a:cubicBezTo>
                    <a:pt x="1954" y="441"/>
                    <a:pt x="1860" y="294"/>
                    <a:pt x="1743" y="194"/>
                  </a:cubicBezTo>
                  <a:cubicBezTo>
                    <a:pt x="1690" y="136"/>
                    <a:pt x="1649" y="71"/>
                    <a:pt x="159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23"/>
            <p:cNvSpPr/>
            <p:nvPr/>
          </p:nvSpPr>
          <p:spPr>
            <a:xfrm flipH="1">
              <a:off x="724076" y="3812438"/>
              <a:ext cx="189690" cy="112916"/>
            </a:xfrm>
            <a:custGeom>
              <a:avLst/>
              <a:gdLst/>
              <a:ahLst/>
              <a:cxnLst/>
              <a:rect l="l" t="t" r="r" b="b"/>
              <a:pathLst>
                <a:path w="4477" h="2665" extrusionOk="0">
                  <a:moveTo>
                    <a:pt x="3216" y="0"/>
                  </a:moveTo>
                  <a:cubicBezTo>
                    <a:pt x="3046" y="0"/>
                    <a:pt x="2861" y="62"/>
                    <a:pt x="2635" y="171"/>
                  </a:cubicBezTo>
                  <a:cubicBezTo>
                    <a:pt x="2353" y="300"/>
                    <a:pt x="2042" y="406"/>
                    <a:pt x="1737" y="418"/>
                  </a:cubicBezTo>
                  <a:cubicBezTo>
                    <a:pt x="1682" y="421"/>
                    <a:pt x="1626" y="422"/>
                    <a:pt x="1571" y="422"/>
                  </a:cubicBezTo>
                  <a:cubicBezTo>
                    <a:pt x="1196" y="422"/>
                    <a:pt x="817" y="360"/>
                    <a:pt x="429" y="330"/>
                  </a:cubicBezTo>
                  <a:cubicBezTo>
                    <a:pt x="18" y="1098"/>
                    <a:pt x="1" y="1538"/>
                    <a:pt x="370" y="2664"/>
                  </a:cubicBezTo>
                  <a:cubicBezTo>
                    <a:pt x="523" y="2518"/>
                    <a:pt x="705" y="2383"/>
                    <a:pt x="840" y="2213"/>
                  </a:cubicBezTo>
                  <a:cubicBezTo>
                    <a:pt x="1008" y="2008"/>
                    <a:pt x="1181" y="1905"/>
                    <a:pt x="1415" y="1905"/>
                  </a:cubicBezTo>
                  <a:cubicBezTo>
                    <a:pt x="1490" y="1905"/>
                    <a:pt x="1571" y="1916"/>
                    <a:pt x="1661" y="1937"/>
                  </a:cubicBezTo>
                  <a:cubicBezTo>
                    <a:pt x="1720" y="1953"/>
                    <a:pt x="1787" y="1960"/>
                    <a:pt x="1856" y="1960"/>
                  </a:cubicBezTo>
                  <a:cubicBezTo>
                    <a:pt x="2047" y="1960"/>
                    <a:pt x="2260" y="1904"/>
                    <a:pt x="2406" y="1814"/>
                  </a:cubicBezTo>
                  <a:cubicBezTo>
                    <a:pt x="3045" y="1409"/>
                    <a:pt x="3749" y="1303"/>
                    <a:pt x="4477" y="1262"/>
                  </a:cubicBezTo>
                  <a:cubicBezTo>
                    <a:pt x="4277" y="951"/>
                    <a:pt x="4101" y="623"/>
                    <a:pt x="3861" y="353"/>
                  </a:cubicBezTo>
                  <a:cubicBezTo>
                    <a:pt x="3635" y="107"/>
                    <a:pt x="3438" y="0"/>
                    <a:pt x="3216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23"/>
            <p:cNvSpPr/>
            <p:nvPr/>
          </p:nvSpPr>
          <p:spPr>
            <a:xfrm flipH="1">
              <a:off x="536166" y="4430614"/>
              <a:ext cx="107662" cy="169819"/>
            </a:xfrm>
            <a:custGeom>
              <a:avLst/>
              <a:gdLst/>
              <a:ahLst/>
              <a:cxnLst/>
              <a:rect l="l" t="t" r="r" b="b"/>
              <a:pathLst>
                <a:path w="2541" h="4008" extrusionOk="0">
                  <a:moveTo>
                    <a:pt x="1567" y="1"/>
                  </a:moveTo>
                  <a:cubicBezTo>
                    <a:pt x="963" y="353"/>
                    <a:pt x="394" y="734"/>
                    <a:pt x="406" y="1556"/>
                  </a:cubicBezTo>
                  <a:cubicBezTo>
                    <a:pt x="455" y="1540"/>
                    <a:pt x="497" y="1533"/>
                    <a:pt x="532" y="1533"/>
                  </a:cubicBezTo>
                  <a:cubicBezTo>
                    <a:pt x="713" y="1533"/>
                    <a:pt x="719" y="1715"/>
                    <a:pt x="699" y="1872"/>
                  </a:cubicBezTo>
                  <a:cubicBezTo>
                    <a:pt x="682" y="2020"/>
                    <a:pt x="604" y="2107"/>
                    <a:pt x="490" y="2107"/>
                  </a:cubicBezTo>
                  <a:cubicBezTo>
                    <a:pt x="445" y="2107"/>
                    <a:pt x="395" y="2094"/>
                    <a:pt x="341" y="2066"/>
                  </a:cubicBezTo>
                  <a:cubicBezTo>
                    <a:pt x="253" y="2019"/>
                    <a:pt x="188" y="1949"/>
                    <a:pt x="112" y="1890"/>
                  </a:cubicBezTo>
                  <a:cubicBezTo>
                    <a:pt x="71" y="2189"/>
                    <a:pt x="7" y="2488"/>
                    <a:pt x="1" y="2787"/>
                  </a:cubicBezTo>
                  <a:cubicBezTo>
                    <a:pt x="1" y="3051"/>
                    <a:pt x="59" y="3315"/>
                    <a:pt x="100" y="3579"/>
                  </a:cubicBezTo>
                  <a:cubicBezTo>
                    <a:pt x="259" y="3538"/>
                    <a:pt x="423" y="3503"/>
                    <a:pt x="705" y="3450"/>
                  </a:cubicBezTo>
                  <a:lnTo>
                    <a:pt x="705" y="3450"/>
                  </a:lnTo>
                  <a:cubicBezTo>
                    <a:pt x="540" y="3609"/>
                    <a:pt x="441" y="3691"/>
                    <a:pt x="353" y="3779"/>
                  </a:cubicBezTo>
                  <a:cubicBezTo>
                    <a:pt x="474" y="3923"/>
                    <a:pt x="616" y="4007"/>
                    <a:pt x="751" y="4007"/>
                  </a:cubicBezTo>
                  <a:cubicBezTo>
                    <a:pt x="864" y="4007"/>
                    <a:pt x="971" y="3948"/>
                    <a:pt x="1057" y="3814"/>
                  </a:cubicBezTo>
                  <a:cubicBezTo>
                    <a:pt x="1262" y="3503"/>
                    <a:pt x="1538" y="3568"/>
                    <a:pt x="1808" y="3550"/>
                  </a:cubicBezTo>
                  <a:cubicBezTo>
                    <a:pt x="2541" y="2283"/>
                    <a:pt x="2459" y="1168"/>
                    <a:pt x="156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23"/>
            <p:cNvSpPr/>
            <p:nvPr/>
          </p:nvSpPr>
          <p:spPr>
            <a:xfrm flipH="1">
              <a:off x="232417" y="4003865"/>
              <a:ext cx="81054" cy="249093"/>
            </a:xfrm>
            <a:custGeom>
              <a:avLst/>
              <a:gdLst/>
              <a:ahLst/>
              <a:cxnLst/>
              <a:rect l="l" t="t" r="r" b="b"/>
              <a:pathLst>
                <a:path w="1913" h="5879" extrusionOk="0">
                  <a:moveTo>
                    <a:pt x="1590" y="0"/>
                  </a:moveTo>
                  <a:cubicBezTo>
                    <a:pt x="827" y="1320"/>
                    <a:pt x="165" y="2523"/>
                    <a:pt x="294" y="3995"/>
                  </a:cubicBezTo>
                  <a:cubicBezTo>
                    <a:pt x="323" y="4324"/>
                    <a:pt x="229" y="4670"/>
                    <a:pt x="176" y="5010"/>
                  </a:cubicBezTo>
                  <a:cubicBezTo>
                    <a:pt x="141" y="5257"/>
                    <a:pt x="77" y="5509"/>
                    <a:pt x="0" y="5878"/>
                  </a:cubicBezTo>
                  <a:cubicBezTo>
                    <a:pt x="370" y="5661"/>
                    <a:pt x="605" y="5485"/>
                    <a:pt x="869" y="5368"/>
                  </a:cubicBezTo>
                  <a:cubicBezTo>
                    <a:pt x="1649" y="5016"/>
                    <a:pt x="1913" y="4353"/>
                    <a:pt x="1883" y="3585"/>
                  </a:cubicBezTo>
                  <a:cubicBezTo>
                    <a:pt x="1837" y="2435"/>
                    <a:pt x="1702" y="1285"/>
                    <a:pt x="159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23"/>
            <p:cNvSpPr/>
            <p:nvPr/>
          </p:nvSpPr>
          <p:spPr>
            <a:xfrm flipH="1">
              <a:off x="942281" y="4468916"/>
              <a:ext cx="130288" cy="149185"/>
            </a:xfrm>
            <a:custGeom>
              <a:avLst/>
              <a:gdLst/>
              <a:ahLst/>
              <a:cxnLst/>
              <a:rect l="l" t="t" r="r" b="b"/>
              <a:pathLst>
                <a:path w="3075" h="3521" extrusionOk="0">
                  <a:moveTo>
                    <a:pt x="2335" y="1115"/>
                  </a:moveTo>
                  <a:cubicBezTo>
                    <a:pt x="2581" y="1490"/>
                    <a:pt x="2611" y="1760"/>
                    <a:pt x="2282" y="2018"/>
                  </a:cubicBezTo>
                  <a:cubicBezTo>
                    <a:pt x="2300" y="1754"/>
                    <a:pt x="2311" y="1496"/>
                    <a:pt x="2335" y="1115"/>
                  </a:cubicBezTo>
                  <a:close/>
                  <a:moveTo>
                    <a:pt x="2710" y="0"/>
                  </a:moveTo>
                  <a:cubicBezTo>
                    <a:pt x="1848" y="370"/>
                    <a:pt x="1191" y="992"/>
                    <a:pt x="540" y="1637"/>
                  </a:cubicBezTo>
                  <a:cubicBezTo>
                    <a:pt x="205" y="1966"/>
                    <a:pt x="0" y="2300"/>
                    <a:pt x="59" y="2781"/>
                  </a:cubicBezTo>
                  <a:cubicBezTo>
                    <a:pt x="88" y="3016"/>
                    <a:pt x="70" y="3256"/>
                    <a:pt x="70" y="3497"/>
                  </a:cubicBezTo>
                  <a:cubicBezTo>
                    <a:pt x="293" y="3467"/>
                    <a:pt x="581" y="3520"/>
                    <a:pt x="733" y="3397"/>
                  </a:cubicBezTo>
                  <a:cubicBezTo>
                    <a:pt x="1344" y="2910"/>
                    <a:pt x="2012" y="2617"/>
                    <a:pt x="2787" y="2582"/>
                  </a:cubicBezTo>
                  <a:cubicBezTo>
                    <a:pt x="2916" y="2576"/>
                    <a:pt x="3045" y="2499"/>
                    <a:pt x="3074" y="2488"/>
                  </a:cubicBezTo>
                  <a:cubicBezTo>
                    <a:pt x="3045" y="1813"/>
                    <a:pt x="3010" y="1209"/>
                    <a:pt x="3010" y="610"/>
                  </a:cubicBezTo>
                  <a:cubicBezTo>
                    <a:pt x="3010" y="341"/>
                    <a:pt x="2951" y="135"/>
                    <a:pt x="2710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23"/>
            <p:cNvSpPr/>
            <p:nvPr/>
          </p:nvSpPr>
          <p:spPr>
            <a:xfrm flipH="1">
              <a:off x="469053" y="4592932"/>
              <a:ext cx="110120" cy="143973"/>
            </a:xfrm>
            <a:custGeom>
              <a:avLst/>
              <a:gdLst/>
              <a:ahLst/>
              <a:cxnLst/>
              <a:rect l="l" t="t" r="r" b="b"/>
              <a:pathLst>
                <a:path w="2599" h="3398" extrusionOk="0">
                  <a:moveTo>
                    <a:pt x="1654" y="746"/>
                  </a:moveTo>
                  <a:lnTo>
                    <a:pt x="1654" y="746"/>
                  </a:lnTo>
                  <a:cubicBezTo>
                    <a:pt x="1983" y="1262"/>
                    <a:pt x="1930" y="1702"/>
                    <a:pt x="1519" y="2107"/>
                  </a:cubicBezTo>
                  <a:cubicBezTo>
                    <a:pt x="1566" y="1673"/>
                    <a:pt x="1607" y="1233"/>
                    <a:pt x="1654" y="746"/>
                  </a:cubicBezTo>
                  <a:close/>
                  <a:moveTo>
                    <a:pt x="1420" y="1"/>
                  </a:moveTo>
                  <a:cubicBezTo>
                    <a:pt x="792" y="118"/>
                    <a:pt x="493" y="593"/>
                    <a:pt x="223" y="1086"/>
                  </a:cubicBezTo>
                  <a:cubicBezTo>
                    <a:pt x="117" y="1274"/>
                    <a:pt x="76" y="1497"/>
                    <a:pt x="0" y="1702"/>
                  </a:cubicBezTo>
                  <a:cubicBezTo>
                    <a:pt x="141" y="2259"/>
                    <a:pt x="276" y="2811"/>
                    <a:pt x="422" y="3397"/>
                  </a:cubicBezTo>
                  <a:cubicBezTo>
                    <a:pt x="704" y="3345"/>
                    <a:pt x="968" y="3298"/>
                    <a:pt x="1226" y="3233"/>
                  </a:cubicBezTo>
                  <a:cubicBezTo>
                    <a:pt x="1948" y="3057"/>
                    <a:pt x="2523" y="2341"/>
                    <a:pt x="2564" y="1591"/>
                  </a:cubicBezTo>
                  <a:cubicBezTo>
                    <a:pt x="2599" y="933"/>
                    <a:pt x="2135" y="288"/>
                    <a:pt x="1420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11618;p23"/>
            <p:cNvSpPr/>
            <p:nvPr/>
          </p:nvSpPr>
          <p:spPr>
            <a:xfrm flipH="1">
              <a:off x="375331" y="4138093"/>
              <a:ext cx="97239" cy="181725"/>
            </a:xfrm>
            <a:custGeom>
              <a:avLst/>
              <a:gdLst/>
              <a:ahLst/>
              <a:cxnLst/>
              <a:rect l="l" t="t" r="r" b="b"/>
              <a:pathLst>
                <a:path w="2295" h="4289" extrusionOk="0">
                  <a:moveTo>
                    <a:pt x="2148" y="0"/>
                  </a:moveTo>
                  <a:cubicBezTo>
                    <a:pt x="1620" y="258"/>
                    <a:pt x="1092" y="499"/>
                    <a:pt x="582" y="774"/>
                  </a:cubicBezTo>
                  <a:cubicBezTo>
                    <a:pt x="447" y="851"/>
                    <a:pt x="370" y="1021"/>
                    <a:pt x="271" y="1156"/>
                  </a:cubicBezTo>
                  <a:cubicBezTo>
                    <a:pt x="1" y="1555"/>
                    <a:pt x="171" y="2006"/>
                    <a:pt x="112" y="2435"/>
                  </a:cubicBezTo>
                  <a:cubicBezTo>
                    <a:pt x="118" y="2534"/>
                    <a:pt x="118" y="2634"/>
                    <a:pt x="118" y="2734"/>
                  </a:cubicBezTo>
                  <a:cubicBezTo>
                    <a:pt x="218" y="3256"/>
                    <a:pt x="323" y="3766"/>
                    <a:pt x="429" y="4288"/>
                  </a:cubicBezTo>
                  <a:cubicBezTo>
                    <a:pt x="875" y="3995"/>
                    <a:pt x="1321" y="3708"/>
                    <a:pt x="1767" y="3414"/>
                  </a:cubicBezTo>
                  <a:cubicBezTo>
                    <a:pt x="1814" y="3057"/>
                    <a:pt x="1878" y="2699"/>
                    <a:pt x="1884" y="2341"/>
                  </a:cubicBezTo>
                  <a:cubicBezTo>
                    <a:pt x="1902" y="1566"/>
                    <a:pt x="1878" y="792"/>
                    <a:pt x="2295" y="100"/>
                  </a:cubicBezTo>
                  <a:cubicBezTo>
                    <a:pt x="2253" y="70"/>
                    <a:pt x="2207" y="35"/>
                    <a:pt x="21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23"/>
            <p:cNvSpPr/>
            <p:nvPr/>
          </p:nvSpPr>
          <p:spPr>
            <a:xfrm flipH="1">
              <a:off x="1000963" y="3356836"/>
              <a:ext cx="107154" cy="278922"/>
            </a:xfrm>
            <a:custGeom>
              <a:avLst/>
              <a:gdLst/>
              <a:ahLst/>
              <a:cxnLst/>
              <a:rect l="l" t="t" r="r" b="b"/>
              <a:pathLst>
                <a:path w="2529" h="6583" extrusionOk="0">
                  <a:moveTo>
                    <a:pt x="206" y="1"/>
                  </a:moveTo>
                  <a:cubicBezTo>
                    <a:pt x="41" y="992"/>
                    <a:pt x="0" y="1919"/>
                    <a:pt x="282" y="2834"/>
                  </a:cubicBezTo>
                  <a:cubicBezTo>
                    <a:pt x="335" y="3128"/>
                    <a:pt x="382" y="3421"/>
                    <a:pt x="428" y="3714"/>
                  </a:cubicBezTo>
                  <a:cubicBezTo>
                    <a:pt x="487" y="3855"/>
                    <a:pt x="540" y="3990"/>
                    <a:pt x="593" y="4148"/>
                  </a:cubicBezTo>
                  <a:cubicBezTo>
                    <a:pt x="649" y="4273"/>
                    <a:pt x="700" y="4408"/>
                    <a:pt x="757" y="4544"/>
                  </a:cubicBezTo>
                  <a:lnTo>
                    <a:pt x="757" y="4544"/>
                  </a:lnTo>
                  <a:lnTo>
                    <a:pt x="751" y="4541"/>
                  </a:lnTo>
                  <a:lnTo>
                    <a:pt x="763" y="4559"/>
                  </a:lnTo>
                  <a:cubicBezTo>
                    <a:pt x="761" y="4554"/>
                    <a:pt x="759" y="4549"/>
                    <a:pt x="757" y="4544"/>
                  </a:cubicBezTo>
                  <a:lnTo>
                    <a:pt x="757" y="4544"/>
                  </a:lnTo>
                  <a:lnTo>
                    <a:pt x="1338" y="4835"/>
                  </a:lnTo>
                  <a:cubicBezTo>
                    <a:pt x="1355" y="4647"/>
                    <a:pt x="1367" y="4489"/>
                    <a:pt x="1391" y="4160"/>
                  </a:cubicBezTo>
                  <a:cubicBezTo>
                    <a:pt x="1567" y="4635"/>
                    <a:pt x="1660" y="4958"/>
                    <a:pt x="1807" y="5263"/>
                  </a:cubicBezTo>
                  <a:cubicBezTo>
                    <a:pt x="2030" y="5709"/>
                    <a:pt x="2276" y="6143"/>
                    <a:pt x="2523" y="6583"/>
                  </a:cubicBezTo>
                  <a:cubicBezTo>
                    <a:pt x="2505" y="6536"/>
                    <a:pt x="2511" y="6483"/>
                    <a:pt x="2529" y="6442"/>
                  </a:cubicBezTo>
                  <a:cubicBezTo>
                    <a:pt x="2241" y="5134"/>
                    <a:pt x="1965" y="3837"/>
                    <a:pt x="1678" y="2535"/>
                  </a:cubicBezTo>
                  <a:cubicBezTo>
                    <a:pt x="1649" y="2523"/>
                    <a:pt x="1613" y="2523"/>
                    <a:pt x="1578" y="2518"/>
                  </a:cubicBezTo>
                  <a:cubicBezTo>
                    <a:pt x="1525" y="2957"/>
                    <a:pt x="1455" y="3392"/>
                    <a:pt x="1391" y="3832"/>
                  </a:cubicBezTo>
                  <a:cubicBezTo>
                    <a:pt x="1267" y="3521"/>
                    <a:pt x="1291" y="3239"/>
                    <a:pt x="1303" y="2952"/>
                  </a:cubicBezTo>
                  <a:cubicBezTo>
                    <a:pt x="1326" y="2465"/>
                    <a:pt x="1426" y="1966"/>
                    <a:pt x="1338" y="1508"/>
                  </a:cubicBezTo>
                  <a:cubicBezTo>
                    <a:pt x="1215" y="875"/>
                    <a:pt x="769" y="411"/>
                    <a:pt x="2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23"/>
            <p:cNvSpPr/>
            <p:nvPr/>
          </p:nvSpPr>
          <p:spPr>
            <a:xfrm flipH="1">
              <a:off x="305717" y="4104282"/>
              <a:ext cx="79825" cy="178505"/>
            </a:xfrm>
            <a:custGeom>
              <a:avLst/>
              <a:gdLst/>
              <a:ahLst/>
              <a:cxnLst/>
              <a:rect l="l" t="t" r="r" b="b"/>
              <a:pathLst>
                <a:path w="1884" h="4213" extrusionOk="0">
                  <a:moveTo>
                    <a:pt x="1883" y="0"/>
                  </a:moveTo>
                  <a:cubicBezTo>
                    <a:pt x="1602" y="159"/>
                    <a:pt x="1408" y="311"/>
                    <a:pt x="1191" y="387"/>
                  </a:cubicBezTo>
                  <a:cubicBezTo>
                    <a:pt x="616" y="569"/>
                    <a:pt x="381" y="1027"/>
                    <a:pt x="229" y="1543"/>
                  </a:cubicBezTo>
                  <a:cubicBezTo>
                    <a:pt x="176" y="1707"/>
                    <a:pt x="117" y="1866"/>
                    <a:pt x="111" y="2036"/>
                  </a:cubicBezTo>
                  <a:cubicBezTo>
                    <a:pt x="65" y="2757"/>
                    <a:pt x="35" y="3479"/>
                    <a:pt x="0" y="4207"/>
                  </a:cubicBezTo>
                  <a:cubicBezTo>
                    <a:pt x="293" y="4207"/>
                    <a:pt x="581" y="4207"/>
                    <a:pt x="874" y="4212"/>
                  </a:cubicBezTo>
                  <a:cubicBezTo>
                    <a:pt x="1050" y="4025"/>
                    <a:pt x="1320" y="3860"/>
                    <a:pt x="1396" y="3643"/>
                  </a:cubicBezTo>
                  <a:cubicBezTo>
                    <a:pt x="1783" y="2493"/>
                    <a:pt x="1836" y="1291"/>
                    <a:pt x="18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23"/>
            <p:cNvSpPr/>
            <p:nvPr/>
          </p:nvSpPr>
          <p:spPr>
            <a:xfrm flipH="1">
              <a:off x="414819" y="3530467"/>
              <a:ext cx="96773" cy="179861"/>
            </a:xfrm>
            <a:custGeom>
              <a:avLst/>
              <a:gdLst/>
              <a:ahLst/>
              <a:cxnLst/>
              <a:rect l="l" t="t" r="r" b="b"/>
              <a:pathLst>
                <a:path w="2284" h="4245" extrusionOk="0">
                  <a:moveTo>
                    <a:pt x="1280" y="848"/>
                  </a:moveTo>
                  <a:lnTo>
                    <a:pt x="1280" y="848"/>
                  </a:lnTo>
                  <a:cubicBezTo>
                    <a:pt x="1767" y="1147"/>
                    <a:pt x="1802" y="1411"/>
                    <a:pt x="1426" y="2004"/>
                  </a:cubicBezTo>
                  <a:cubicBezTo>
                    <a:pt x="1379" y="1605"/>
                    <a:pt x="1332" y="1224"/>
                    <a:pt x="1280" y="848"/>
                  </a:cubicBezTo>
                  <a:close/>
                  <a:moveTo>
                    <a:pt x="817" y="0"/>
                  </a:moveTo>
                  <a:cubicBezTo>
                    <a:pt x="752" y="0"/>
                    <a:pt x="685" y="3"/>
                    <a:pt x="617" y="9"/>
                  </a:cubicBezTo>
                  <a:cubicBezTo>
                    <a:pt x="452" y="520"/>
                    <a:pt x="312" y="1030"/>
                    <a:pt x="124" y="1517"/>
                  </a:cubicBezTo>
                  <a:cubicBezTo>
                    <a:pt x="1" y="1851"/>
                    <a:pt x="100" y="2080"/>
                    <a:pt x="341" y="2291"/>
                  </a:cubicBezTo>
                  <a:cubicBezTo>
                    <a:pt x="429" y="2374"/>
                    <a:pt x="517" y="2461"/>
                    <a:pt x="599" y="2549"/>
                  </a:cubicBezTo>
                  <a:cubicBezTo>
                    <a:pt x="986" y="2972"/>
                    <a:pt x="986" y="3060"/>
                    <a:pt x="652" y="3547"/>
                  </a:cubicBezTo>
                  <a:cubicBezTo>
                    <a:pt x="605" y="3611"/>
                    <a:pt x="564" y="3670"/>
                    <a:pt x="523" y="3729"/>
                  </a:cubicBezTo>
                  <a:cubicBezTo>
                    <a:pt x="517" y="3752"/>
                    <a:pt x="517" y="3781"/>
                    <a:pt x="511" y="3846"/>
                  </a:cubicBezTo>
                  <a:cubicBezTo>
                    <a:pt x="587" y="3957"/>
                    <a:pt x="675" y="4104"/>
                    <a:pt x="763" y="4245"/>
                  </a:cubicBezTo>
                  <a:cubicBezTo>
                    <a:pt x="1772" y="3588"/>
                    <a:pt x="2119" y="2573"/>
                    <a:pt x="2207" y="1458"/>
                  </a:cubicBezTo>
                  <a:cubicBezTo>
                    <a:pt x="2283" y="556"/>
                    <a:pt x="1712" y="0"/>
                    <a:pt x="817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23"/>
            <p:cNvSpPr/>
            <p:nvPr/>
          </p:nvSpPr>
          <p:spPr>
            <a:xfrm flipH="1">
              <a:off x="249069" y="2929833"/>
              <a:ext cx="140457" cy="183759"/>
            </a:xfrm>
            <a:custGeom>
              <a:avLst/>
              <a:gdLst/>
              <a:ahLst/>
              <a:cxnLst/>
              <a:rect l="l" t="t" r="r" b="b"/>
              <a:pathLst>
                <a:path w="3315" h="4337" extrusionOk="0">
                  <a:moveTo>
                    <a:pt x="3174" y="387"/>
                  </a:moveTo>
                  <a:lnTo>
                    <a:pt x="3174" y="387"/>
                  </a:lnTo>
                  <a:cubicBezTo>
                    <a:pt x="3169" y="389"/>
                    <a:pt x="3165" y="390"/>
                    <a:pt x="3160" y="391"/>
                  </a:cubicBezTo>
                  <a:lnTo>
                    <a:pt x="3160" y="391"/>
                  </a:lnTo>
                  <a:lnTo>
                    <a:pt x="3156" y="399"/>
                  </a:lnTo>
                  <a:lnTo>
                    <a:pt x="3156" y="399"/>
                  </a:lnTo>
                  <a:lnTo>
                    <a:pt x="3174" y="387"/>
                  </a:lnTo>
                  <a:close/>
                  <a:moveTo>
                    <a:pt x="2919" y="1"/>
                  </a:moveTo>
                  <a:cubicBezTo>
                    <a:pt x="2021" y="1"/>
                    <a:pt x="1599" y="184"/>
                    <a:pt x="1109" y="1062"/>
                  </a:cubicBezTo>
                  <a:cubicBezTo>
                    <a:pt x="851" y="1514"/>
                    <a:pt x="681" y="2030"/>
                    <a:pt x="511" y="2529"/>
                  </a:cubicBezTo>
                  <a:cubicBezTo>
                    <a:pt x="317" y="3121"/>
                    <a:pt x="170" y="3731"/>
                    <a:pt x="0" y="4330"/>
                  </a:cubicBezTo>
                  <a:cubicBezTo>
                    <a:pt x="32" y="4334"/>
                    <a:pt x="62" y="4336"/>
                    <a:pt x="90" y="4336"/>
                  </a:cubicBezTo>
                  <a:cubicBezTo>
                    <a:pt x="429" y="4336"/>
                    <a:pt x="541" y="4029"/>
                    <a:pt x="698" y="3796"/>
                  </a:cubicBezTo>
                  <a:cubicBezTo>
                    <a:pt x="1027" y="3315"/>
                    <a:pt x="1443" y="2980"/>
                    <a:pt x="2036" y="2904"/>
                  </a:cubicBezTo>
                  <a:cubicBezTo>
                    <a:pt x="2200" y="2353"/>
                    <a:pt x="2341" y="1795"/>
                    <a:pt x="2529" y="1250"/>
                  </a:cubicBezTo>
                  <a:cubicBezTo>
                    <a:pt x="2645" y="901"/>
                    <a:pt x="2732" y="513"/>
                    <a:pt x="3160" y="391"/>
                  </a:cubicBezTo>
                  <a:lnTo>
                    <a:pt x="3160" y="391"/>
                  </a:lnTo>
                  <a:lnTo>
                    <a:pt x="3315" y="94"/>
                  </a:lnTo>
                  <a:lnTo>
                    <a:pt x="3297" y="106"/>
                  </a:lnTo>
                  <a:cubicBezTo>
                    <a:pt x="3268" y="71"/>
                    <a:pt x="3238" y="6"/>
                    <a:pt x="3209" y="6"/>
                  </a:cubicBezTo>
                  <a:cubicBezTo>
                    <a:pt x="3107" y="3"/>
                    <a:pt x="3011" y="1"/>
                    <a:pt x="291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23"/>
            <p:cNvSpPr/>
            <p:nvPr/>
          </p:nvSpPr>
          <p:spPr>
            <a:xfrm flipH="1">
              <a:off x="957703" y="4443325"/>
              <a:ext cx="150414" cy="173759"/>
            </a:xfrm>
            <a:custGeom>
              <a:avLst/>
              <a:gdLst/>
              <a:ahLst/>
              <a:cxnLst/>
              <a:rect l="l" t="t" r="r" b="b"/>
              <a:pathLst>
                <a:path w="3550" h="4101" extrusionOk="0">
                  <a:moveTo>
                    <a:pt x="2326" y="0"/>
                  </a:moveTo>
                  <a:cubicBezTo>
                    <a:pt x="1996" y="0"/>
                    <a:pt x="1666" y="114"/>
                    <a:pt x="1385" y="358"/>
                  </a:cubicBezTo>
                  <a:cubicBezTo>
                    <a:pt x="945" y="739"/>
                    <a:pt x="616" y="1273"/>
                    <a:pt x="282" y="1772"/>
                  </a:cubicBezTo>
                  <a:cubicBezTo>
                    <a:pt x="0" y="2212"/>
                    <a:pt x="100" y="2710"/>
                    <a:pt x="247" y="3180"/>
                  </a:cubicBezTo>
                  <a:cubicBezTo>
                    <a:pt x="335" y="3455"/>
                    <a:pt x="428" y="3731"/>
                    <a:pt x="563" y="3983"/>
                  </a:cubicBezTo>
                  <a:cubicBezTo>
                    <a:pt x="604" y="4060"/>
                    <a:pt x="792" y="4066"/>
                    <a:pt x="909" y="4101"/>
                  </a:cubicBezTo>
                  <a:cubicBezTo>
                    <a:pt x="909" y="3866"/>
                    <a:pt x="927" y="3620"/>
                    <a:pt x="898" y="3385"/>
                  </a:cubicBezTo>
                  <a:cubicBezTo>
                    <a:pt x="839" y="2898"/>
                    <a:pt x="1044" y="2570"/>
                    <a:pt x="1379" y="2241"/>
                  </a:cubicBezTo>
                  <a:cubicBezTo>
                    <a:pt x="2030" y="1590"/>
                    <a:pt x="2681" y="962"/>
                    <a:pt x="3549" y="604"/>
                  </a:cubicBezTo>
                  <a:cubicBezTo>
                    <a:pt x="3233" y="217"/>
                    <a:pt x="2781" y="0"/>
                    <a:pt x="2326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23"/>
            <p:cNvSpPr/>
            <p:nvPr/>
          </p:nvSpPr>
          <p:spPr>
            <a:xfrm flipH="1">
              <a:off x="135474" y="3243751"/>
              <a:ext cx="282142" cy="75461"/>
            </a:xfrm>
            <a:custGeom>
              <a:avLst/>
              <a:gdLst/>
              <a:ahLst/>
              <a:cxnLst/>
              <a:rect l="l" t="t" r="r" b="b"/>
              <a:pathLst>
                <a:path w="6659" h="1781" extrusionOk="0">
                  <a:moveTo>
                    <a:pt x="1203" y="1"/>
                  </a:moveTo>
                  <a:cubicBezTo>
                    <a:pt x="939" y="106"/>
                    <a:pt x="675" y="235"/>
                    <a:pt x="405" y="311"/>
                  </a:cubicBezTo>
                  <a:cubicBezTo>
                    <a:pt x="170" y="376"/>
                    <a:pt x="24" y="493"/>
                    <a:pt x="0" y="746"/>
                  </a:cubicBezTo>
                  <a:cubicBezTo>
                    <a:pt x="294" y="898"/>
                    <a:pt x="599" y="1045"/>
                    <a:pt x="892" y="1197"/>
                  </a:cubicBezTo>
                  <a:lnTo>
                    <a:pt x="874" y="1186"/>
                  </a:lnTo>
                  <a:lnTo>
                    <a:pt x="874" y="1186"/>
                  </a:lnTo>
                  <a:cubicBezTo>
                    <a:pt x="998" y="1203"/>
                    <a:pt x="1115" y="1221"/>
                    <a:pt x="1232" y="1244"/>
                  </a:cubicBezTo>
                  <a:cubicBezTo>
                    <a:pt x="2203" y="1433"/>
                    <a:pt x="3144" y="1781"/>
                    <a:pt x="4147" y="1781"/>
                  </a:cubicBezTo>
                  <a:cubicBezTo>
                    <a:pt x="4235" y="1781"/>
                    <a:pt x="4323" y="1778"/>
                    <a:pt x="4412" y="1772"/>
                  </a:cubicBezTo>
                  <a:cubicBezTo>
                    <a:pt x="5210" y="1719"/>
                    <a:pt x="5996" y="1584"/>
                    <a:pt x="6659" y="1098"/>
                  </a:cubicBezTo>
                  <a:cubicBezTo>
                    <a:pt x="6624" y="1051"/>
                    <a:pt x="6582" y="998"/>
                    <a:pt x="6530" y="963"/>
                  </a:cubicBezTo>
                  <a:cubicBezTo>
                    <a:pt x="6133" y="1084"/>
                    <a:pt x="5744" y="1136"/>
                    <a:pt x="5362" y="1136"/>
                  </a:cubicBezTo>
                  <a:cubicBezTo>
                    <a:pt x="4557" y="1136"/>
                    <a:pt x="3779" y="905"/>
                    <a:pt x="3004" y="599"/>
                  </a:cubicBezTo>
                  <a:cubicBezTo>
                    <a:pt x="2417" y="364"/>
                    <a:pt x="1807" y="200"/>
                    <a:pt x="120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23"/>
            <p:cNvSpPr/>
            <p:nvPr/>
          </p:nvSpPr>
          <p:spPr>
            <a:xfrm flipH="1">
              <a:off x="536844" y="3778924"/>
              <a:ext cx="136813" cy="129059"/>
            </a:xfrm>
            <a:custGeom>
              <a:avLst/>
              <a:gdLst/>
              <a:ahLst/>
              <a:cxnLst/>
              <a:rect l="l" t="t" r="r" b="b"/>
              <a:pathLst>
                <a:path w="3229" h="3046" extrusionOk="0">
                  <a:moveTo>
                    <a:pt x="2048" y="0"/>
                  </a:moveTo>
                  <a:lnTo>
                    <a:pt x="2048" y="0"/>
                  </a:lnTo>
                  <a:cubicBezTo>
                    <a:pt x="1420" y="153"/>
                    <a:pt x="804" y="299"/>
                    <a:pt x="194" y="452"/>
                  </a:cubicBezTo>
                  <a:cubicBezTo>
                    <a:pt x="546" y="704"/>
                    <a:pt x="541" y="1021"/>
                    <a:pt x="323" y="1349"/>
                  </a:cubicBezTo>
                  <a:cubicBezTo>
                    <a:pt x="136" y="1619"/>
                    <a:pt x="1" y="1889"/>
                    <a:pt x="54" y="2229"/>
                  </a:cubicBezTo>
                  <a:cubicBezTo>
                    <a:pt x="323" y="2265"/>
                    <a:pt x="599" y="2306"/>
                    <a:pt x="869" y="2347"/>
                  </a:cubicBezTo>
                  <a:lnTo>
                    <a:pt x="892" y="2435"/>
                  </a:lnTo>
                  <a:cubicBezTo>
                    <a:pt x="705" y="2487"/>
                    <a:pt x="523" y="2528"/>
                    <a:pt x="341" y="2575"/>
                  </a:cubicBezTo>
                  <a:cubicBezTo>
                    <a:pt x="382" y="2734"/>
                    <a:pt x="435" y="2886"/>
                    <a:pt x="482" y="3045"/>
                  </a:cubicBezTo>
                  <a:cubicBezTo>
                    <a:pt x="501" y="3045"/>
                    <a:pt x="520" y="3045"/>
                    <a:pt x="538" y="3045"/>
                  </a:cubicBezTo>
                  <a:cubicBezTo>
                    <a:pt x="1931" y="3045"/>
                    <a:pt x="3229" y="1765"/>
                    <a:pt x="2048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23"/>
            <p:cNvSpPr/>
            <p:nvPr/>
          </p:nvSpPr>
          <p:spPr>
            <a:xfrm flipH="1">
              <a:off x="700942" y="3472421"/>
              <a:ext cx="133042" cy="133762"/>
            </a:xfrm>
            <a:custGeom>
              <a:avLst/>
              <a:gdLst/>
              <a:ahLst/>
              <a:cxnLst/>
              <a:rect l="l" t="t" r="r" b="b"/>
              <a:pathLst>
                <a:path w="3140" h="3157" extrusionOk="0">
                  <a:moveTo>
                    <a:pt x="1814" y="669"/>
                  </a:moveTo>
                  <a:cubicBezTo>
                    <a:pt x="1908" y="699"/>
                    <a:pt x="2001" y="722"/>
                    <a:pt x="2101" y="752"/>
                  </a:cubicBezTo>
                  <a:cubicBezTo>
                    <a:pt x="2318" y="963"/>
                    <a:pt x="2453" y="1186"/>
                    <a:pt x="2183" y="1549"/>
                  </a:cubicBezTo>
                  <a:cubicBezTo>
                    <a:pt x="2095" y="1285"/>
                    <a:pt x="2025" y="1080"/>
                    <a:pt x="1960" y="875"/>
                  </a:cubicBezTo>
                  <a:cubicBezTo>
                    <a:pt x="1908" y="810"/>
                    <a:pt x="1866" y="734"/>
                    <a:pt x="1814" y="669"/>
                  </a:cubicBezTo>
                  <a:close/>
                  <a:moveTo>
                    <a:pt x="1984" y="42"/>
                  </a:moveTo>
                  <a:cubicBezTo>
                    <a:pt x="1556" y="89"/>
                    <a:pt x="1028" y="1"/>
                    <a:pt x="746" y="235"/>
                  </a:cubicBezTo>
                  <a:cubicBezTo>
                    <a:pt x="453" y="458"/>
                    <a:pt x="388" y="986"/>
                    <a:pt x="236" y="1379"/>
                  </a:cubicBezTo>
                  <a:cubicBezTo>
                    <a:pt x="148" y="1602"/>
                    <a:pt x="83" y="1831"/>
                    <a:pt x="1" y="2054"/>
                  </a:cubicBezTo>
                  <a:cubicBezTo>
                    <a:pt x="552" y="2306"/>
                    <a:pt x="1186" y="2418"/>
                    <a:pt x="1644" y="3157"/>
                  </a:cubicBezTo>
                  <a:cubicBezTo>
                    <a:pt x="1778" y="2165"/>
                    <a:pt x="2535" y="1913"/>
                    <a:pt x="3139" y="1397"/>
                  </a:cubicBezTo>
                  <a:cubicBezTo>
                    <a:pt x="2741" y="922"/>
                    <a:pt x="2359" y="482"/>
                    <a:pt x="1984" y="42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23"/>
            <p:cNvSpPr/>
            <p:nvPr/>
          </p:nvSpPr>
          <p:spPr>
            <a:xfrm flipH="1">
              <a:off x="1148622" y="2710527"/>
              <a:ext cx="102451" cy="198461"/>
            </a:xfrm>
            <a:custGeom>
              <a:avLst/>
              <a:gdLst/>
              <a:ahLst/>
              <a:cxnLst/>
              <a:rect l="l" t="t" r="r" b="b"/>
              <a:pathLst>
                <a:path w="2418" h="4684" extrusionOk="0">
                  <a:moveTo>
                    <a:pt x="252" y="0"/>
                  </a:moveTo>
                  <a:cubicBezTo>
                    <a:pt x="168" y="0"/>
                    <a:pt x="84" y="6"/>
                    <a:pt x="1" y="20"/>
                  </a:cubicBezTo>
                  <a:cubicBezTo>
                    <a:pt x="12" y="192"/>
                    <a:pt x="30" y="320"/>
                    <a:pt x="41" y="452"/>
                  </a:cubicBezTo>
                  <a:lnTo>
                    <a:pt x="41" y="452"/>
                  </a:lnTo>
                  <a:cubicBezTo>
                    <a:pt x="38" y="449"/>
                    <a:pt x="34" y="445"/>
                    <a:pt x="30" y="442"/>
                  </a:cubicBezTo>
                  <a:lnTo>
                    <a:pt x="30" y="442"/>
                  </a:lnTo>
                  <a:lnTo>
                    <a:pt x="42" y="460"/>
                  </a:lnTo>
                  <a:cubicBezTo>
                    <a:pt x="42" y="457"/>
                    <a:pt x="42" y="455"/>
                    <a:pt x="41" y="452"/>
                  </a:cubicBezTo>
                  <a:lnTo>
                    <a:pt x="41" y="452"/>
                  </a:lnTo>
                  <a:cubicBezTo>
                    <a:pt x="147" y="547"/>
                    <a:pt x="307" y="616"/>
                    <a:pt x="341" y="729"/>
                  </a:cubicBezTo>
                  <a:cubicBezTo>
                    <a:pt x="500" y="1216"/>
                    <a:pt x="629" y="1703"/>
                    <a:pt x="746" y="2196"/>
                  </a:cubicBezTo>
                  <a:cubicBezTo>
                    <a:pt x="945" y="3017"/>
                    <a:pt x="1069" y="3862"/>
                    <a:pt x="1597" y="4566"/>
                  </a:cubicBezTo>
                  <a:cubicBezTo>
                    <a:pt x="1867" y="4607"/>
                    <a:pt x="2142" y="4648"/>
                    <a:pt x="2418" y="4683"/>
                  </a:cubicBezTo>
                  <a:cubicBezTo>
                    <a:pt x="2213" y="4138"/>
                    <a:pt x="2101" y="3598"/>
                    <a:pt x="2084" y="3011"/>
                  </a:cubicBezTo>
                  <a:cubicBezTo>
                    <a:pt x="2054" y="2284"/>
                    <a:pt x="1872" y="1568"/>
                    <a:pt x="1720" y="853"/>
                  </a:cubicBezTo>
                  <a:cubicBezTo>
                    <a:pt x="1679" y="641"/>
                    <a:pt x="1509" y="383"/>
                    <a:pt x="1327" y="289"/>
                  </a:cubicBezTo>
                  <a:cubicBezTo>
                    <a:pt x="988" y="118"/>
                    <a:pt x="618" y="0"/>
                    <a:pt x="2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23"/>
            <p:cNvSpPr/>
            <p:nvPr/>
          </p:nvSpPr>
          <p:spPr>
            <a:xfrm flipH="1">
              <a:off x="1047951" y="3498351"/>
              <a:ext cx="219265" cy="97154"/>
            </a:xfrm>
            <a:custGeom>
              <a:avLst/>
              <a:gdLst/>
              <a:ahLst/>
              <a:cxnLst/>
              <a:rect l="l" t="t" r="r" b="b"/>
              <a:pathLst>
                <a:path w="5175" h="2293" extrusionOk="0">
                  <a:moveTo>
                    <a:pt x="2740" y="316"/>
                  </a:moveTo>
                  <a:lnTo>
                    <a:pt x="2744" y="317"/>
                  </a:lnTo>
                  <a:lnTo>
                    <a:pt x="2744" y="317"/>
                  </a:lnTo>
                  <a:cubicBezTo>
                    <a:pt x="2748" y="319"/>
                    <a:pt x="2753" y="320"/>
                    <a:pt x="2758" y="321"/>
                  </a:cubicBezTo>
                  <a:lnTo>
                    <a:pt x="2740" y="316"/>
                  </a:lnTo>
                  <a:close/>
                  <a:moveTo>
                    <a:pt x="603" y="1"/>
                  </a:moveTo>
                  <a:cubicBezTo>
                    <a:pt x="444" y="1"/>
                    <a:pt x="284" y="6"/>
                    <a:pt x="124" y="16"/>
                  </a:cubicBezTo>
                  <a:cubicBezTo>
                    <a:pt x="77" y="52"/>
                    <a:pt x="42" y="87"/>
                    <a:pt x="1" y="122"/>
                  </a:cubicBezTo>
                  <a:cubicBezTo>
                    <a:pt x="417" y="462"/>
                    <a:pt x="804" y="844"/>
                    <a:pt x="1250" y="1131"/>
                  </a:cubicBezTo>
                  <a:cubicBezTo>
                    <a:pt x="1567" y="1325"/>
                    <a:pt x="1995" y="1354"/>
                    <a:pt x="2306" y="1553"/>
                  </a:cubicBezTo>
                  <a:cubicBezTo>
                    <a:pt x="2805" y="1870"/>
                    <a:pt x="3333" y="1988"/>
                    <a:pt x="3890" y="2076"/>
                  </a:cubicBezTo>
                  <a:cubicBezTo>
                    <a:pt x="4277" y="2134"/>
                    <a:pt x="4664" y="2222"/>
                    <a:pt x="5040" y="2293"/>
                  </a:cubicBezTo>
                  <a:lnTo>
                    <a:pt x="5175" y="2164"/>
                  </a:lnTo>
                  <a:lnTo>
                    <a:pt x="4518" y="1196"/>
                  </a:lnTo>
                  <a:lnTo>
                    <a:pt x="4506" y="1201"/>
                  </a:lnTo>
                  <a:cubicBezTo>
                    <a:pt x="4201" y="1078"/>
                    <a:pt x="3796" y="1143"/>
                    <a:pt x="3638" y="738"/>
                  </a:cubicBezTo>
                  <a:cubicBezTo>
                    <a:pt x="3438" y="644"/>
                    <a:pt x="3233" y="550"/>
                    <a:pt x="3034" y="456"/>
                  </a:cubicBezTo>
                  <a:lnTo>
                    <a:pt x="3034" y="456"/>
                  </a:lnTo>
                  <a:lnTo>
                    <a:pt x="3051" y="468"/>
                  </a:lnTo>
                  <a:lnTo>
                    <a:pt x="2744" y="317"/>
                  </a:lnTo>
                  <a:lnTo>
                    <a:pt x="2744" y="317"/>
                  </a:lnTo>
                  <a:cubicBezTo>
                    <a:pt x="2041" y="108"/>
                    <a:pt x="1326" y="1"/>
                    <a:pt x="603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23"/>
            <p:cNvSpPr/>
            <p:nvPr/>
          </p:nvSpPr>
          <p:spPr>
            <a:xfrm flipH="1">
              <a:off x="722085" y="4447858"/>
              <a:ext cx="98468" cy="141389"/>
            </a:xfrm>
            <a:custGeom>
              <a:avLst/>
              <a:gdLst/>
              <a:ahLst/>
              <a:cxnLst/>
              <a:rect l="l" t="t" r="r" b="b"/>
              <a:pathLst>
                <a:path w="2324" h="3337" extrusionOk="0">
                  <a:moveTo>
                    <a:pt x="1321" y="1782"/>
                  </a:moveTo>
                  <a:lnTo>
                    <a:pt x="1456" y="1823"/>
                  </a:lnTo>
                  <a:cubicBezTo>
                    <a:pt x="1356" y="2105"/>
                    <a:pt x="1256" y="2380"/>
                    <a:pt x="1162" y="2662"/>
                  </a:cubicBezTo>
                  <a:cubicBezTo>
                    <a:pt x="1109" y="2639"/>
                    <a:pt x="1051" y="2627"/>
                    <a:pt x="998" y="2603"/>
                  </a:cubicBezTo>
                  <a:cubicBezTo>
                    <a:pt x="1109" y="2334"/>
                    <a:pt x="1221" y="2058"/>
                    <a:pt x="1321" y="1782"/>
                  </a:cubicBezTo>
                  <a:close/>
                  <a:moveTo>
                    <a:pt x="1461" y="0"/>
                  </a:moveTo>
                  <a:cubicBezTo>
                    <a:pt x="1202" y="0"/>
                    <a:pt x="960" y="59"/>
                    <a:pt x="793" y="368"/>
                  </a:cubicBezTo>
                  <a:cubicBezTo>
                    <a:pt x="787" y="386"/>
                    <a:pt x="757" y="403"/>
                    <a:pt x="752" y="427"/>
                  </a:cubicBezTo>
                  <a:cubicBezTo>
                    <a:pt x="564" y="1266"/>
                    <a:pt x="1" y="2017"/>
                    <a:pt x="171" y="2932"/>
                  </a:cubicBezTo>
                  <a:cubicBezTo>
                    <a:pt x="194" y="3079"/>
                    <a:pt x="341" y="3202"/>
                    <a:pt x="429" y="3337"/>
                  </a:cubicBezTo>
                  <a:cubicBezTo>
                    <a:pt x="552" y="3219"/>
                    <a:pt x="675" y="3108"/>
                    <a:pt x="845" y="2961"/>
                  </a:cubicBezTo>
                  <a:cubicBezTo>
                    <a:pt x="857" y="3108"/>
                    <a:pt x="875" y="3190"/>
                    <a:pt x="887" y="3278"/>
                  </a:cubicBezTo>
                  <a:cubicBezTo>
                    <a:pt x="1485" y="3260"/>
                    <a:pt x="1825" y="2961"/>
                    <a:pt x="1984" y="2392"/>
                  </a:cubicBezTo>
                  <a:cubicBezTo>
                    <a:pt x="2042" y="2187"/>
                    <a:pt x="1984" y="1870"/>
                    <a:pt x="2324" y="1817"/>
                  </a:cubicBezTo>
                  <a:cubicBezTo>
                    <a:pt x="2230" y="1336"/>
                    <a:pt x="2142" y="843"/>
                    <a:pt x="2048" y="357"/>
                  </a:cubicBezTo>
                  <a:cubicBezTo>
                    <a:pt x="2001" y="257"/>
                    <a:pt x="1954" y="151"/>
                    <a:pt x="1913" y="46"/>
                  </a:cubicBezTo>
                  <a:lnTo>
                    <a:pt x="1943" y="22"/>
                  </a:lnTo>
                  <a:cubicBezTo>
                    <a:pt x="1784" y="22"/>
                    <a:pt x="1620" y="0"/>
                    <a:pt x="146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23"/>
            <p:cNvSpPr/>
            <p:nvPr/>
          </p:nvSpPr>
          <p:spPr>
            <a:xfrm flipH="1">
              <a:off x="469265" y="3530849"/>
              <a:ext cx="95756" cy="204181"/>
            </a:xfrm>
            <a:custGeom>
              <a:avLst/>
              <a:gdLst/>
              <a:ahLst/>
              <a:cxnLst/>
              <a:rect l="l" t="t" r="r" b="b"/>
              <a:pathLst>
                <a:path w="2260" h="4819" extrusionOk="0">
                  <a:moveTo>
                    <a:pt x="1878" y="0"/>
                  </a:moveTo>
                  <a:lnTo>
                    <a:pt x="1878" y="0"/>
                  </a:lnTo>
                  <a:cubicBezTo>
                    <a:pt x="1033" y="135"/>
                    <a:pt x="294" y="405"/>
                    <a:pt x="0" y="1309"/>
                  </a:cubicBezTo>
                  <a:cubicBezTo>
                    <a:pt x="1191" y="2998"/>
                    <a:pt x="1232" y="3192"/>
                    <a:pt x="681" y="4811"/>
                  </a:cubicBezTo>
                  <a:cubicBezTo>
                    <a:pt x="734" y="4816"/>
                    <a:pt x="785" y="4819"/>
                    <a:pt x="836" y="4819"/>
                  </a:cubicBezTo>
                  <a:cubicBezTo>
                    <a:pt x="1321" y="4819"/>
                    <a:pt x="1690" y="4571"/>
                    <a:pt x="2024" y="4242"/>
                  </a:cubicBezTo>
                  <a:cubicBezTo>
                    <a:pt x="1936" y="4101"/>
                    <a:pt x="1848" y="3960"/>
                    <a:pt x="1772" y="3843"/>
                  </a:cubicBezTo>
                  <a:cubicBezTo>
                    <a:pt x="1778" y="3772"/>
                    <a:pt x="1772" y="3749"/>
                    <a:pt x="1790" y="3726"/>
                  </a:cubicBezTo>
                  <a:cubicBezTo>
                    <a:pt x="1825" y="3661"/>
                    <a:pt x="1866" y="3602"/>
                    <a:pt x="1913" y="3544"/>
                  </a:cubicBezTo>
                  <a:cubicBezTo>
                    <a:pt x="2259" y="3068"/>
                    <a:pt x="2247" y="2975"/>
                    <a:pt x="1860" y="2546"/>
                  </a:cubicBezTo>
                  <a:cubicBezTo>
                    <a:pt x="1778" y="2458"/>
                    <a:pt x="1690" y="2370"/>
                    <a:pt x="1602" y="2288"/>
                  </a:cubicBezTo>
                  <a:cubicBezTo>
                    <a:pt x="1361" y="2077"/>
                    <a:pt x="1262" y="1848"/>
                    <a:pt x="1385" y="1514"/>
                  </a:cubicBezTo>
                  <a:cubicBezTo>
                    <a:pt x="1573" y="1015"/>
                    <a:pt x="1713" y="511"/>
                    <a:pt x="1878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23"/>
            <p:cNvSpPr/>
            <p:nvPr/>
          </p:nvSpPr>
          <p:spPr>
            <a:xfrm flipH="1">
              <a:off x="1208279" y="2704510"/>
              <a:ext cx="109399" cy="182360"/>
            </a:xfrm>
            <a:custGeom>
              <a:avLst/>
              <a:gdLst/>
              <a:ahLst/>
              <a:cxnLst/>
              <a:rect l="l" t="t" r="r" b="b"/>
              <a:pathLst>
                <a:path w="2582" h="4304" extrusionOk="0">
                  <a:moveTo>
                    <a:pt x="313" y="0"/>
                  </a:moveTo>
                  <a:cubicBezTo>
                    <a:pt x="275" y="0"/>
                    <a:pt x="238" y="1"/>
                    <a:pt x="200" y="3"/>
                  </a:cubicBezTo>
                  <a:cubicBezTo>
                    <a:pt x="136" y="3"/>
                    <a:pt x="77" y="191"/>
                    <a:pt x="7" y="291"/>
                  </a:cubicBezTo>
                  <a:lnTo>
                    <a:pt x="1" y="285"/>
                  </a:lnTo>
                  <a:lnTo>
                    <a:pt x="1" y="285"/>
                  </a:lnTo>
                  <a:cubicBezTo>
                    <a:pt x="106" y="461"/>
                    <a:pt x="241" y="637"/>
                    <a:pt x="300" y="830"/>
                  </a:cubicBezTo>
                  <a:cubicBezTo>
                    <a:pt x="411" y="1223"/>
                    <a:pt x="470" y="1634"/>
                    <a:pt x="576" y="2039"/>
                  </a:cubicBezTo>
                  <a:cubicBezTo>
                    <a:pt x="640" y="2315"/>
                    <a:pt x="670" y="2661"/>
                    <a:pt x="846" y="2854"/>
                  </a:cubicBezTo>
                  <a:cubicBezTo>
                    <a:pt x="1338" y="3371"/>
                    <a:pt x="1896" y="3828"/>
                    <a:pt x="2429" y="4303"/>
                  </a:cubicBezTo>
                  <a:lnTo>
                    <a:pt x="2582" y="4174"/>
                  </a:lnTo>
                  <a:cubicBezTo>
                    <a:pt x="2435" y="3593"/>
                    <a:pt x="2306" y="3013"/>
                    <a:pt x="2142" y="2444"/>
                  </a:cubicBezTo>
                  <a:cubicBezTo>
                    <a:pt x="1972" y="1817"/>
                    <a:pt x="1779" y="1202"/>
                    <a:pt x="1591" y="587"/>
                  </a:cubicBezTo>
                  <a:lnTo>
                    <a:pt x="1591" y="587"/>
                  </a:lnTo>
                  <a:cubicBezTo>
                    <a:pt x="1597" y="594"/>
                    <a:pt x="1603" y="601"/>
                    <a:pt x="1608" y="607"/>
                  </a:cubicBezTo>
                  <a:cubicBezTo>
                    <a:pt x="1608" y="602"/>
                    <a:pt x="1591" y="584"/>
                    <a:pt x="1591" y="584"/>
                  </a:cubicBezTo>
                  <a:lnTo>
                    <a:pt x="1591" y="584"/>
                  </a:lnTo>
                  <a:cubicBezTo>
                    <a:pt x="1591" y="585"/>
                    <a:pt x="1591" y="586"/>
                    <a:pt x="1591" y="587"/>
                  </a:cubicBezTo>
                  <a:lnTo>
                    <a:pt x="1591" y="587"/>
                  </a:lnTo>
                  <a:cubicBezTo>
                    <a:pt x="1260" y="185"/>
                    <a:pt x="820" y="0"/>
                    <a:pt x="31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23"/>
            <p:cNvSpPr/>
            <p:nvPr/>
          </p:nvSpPr>
          <p:spPr>
            <a:xfrm flipH="1">
              <a:off x="1118030" y="3416493"/>
              <a:ext cx="213079" cy="102451"/>
            </a:xfrm>
            <a:custGeom>
              <a:avLst/>
              <a:gdLst/>
              <a:ahLst/>
              <a:cxnLst/>
              <a:rect l="l" t="t" r="r" b="b"/>
              <a:pathLst>
                <a:path w="5029" h="2418" extrusionOk="0">
                  <a:moveTo>
                    <a:pt x="1051" y="1"/>
                  </a:moveTo>
                  <a:cubicBezTo>
                    <a:pt x="834" y="118"/>
                    <a:pt x="611" y="230"/>
                    <a:pt x="400" y="353"/>
                  </a:cubicBezTo>
                  <a:cubicBezTo>
                    <a:pt x="259" y="435"/>
                    <a:pt x="136" y="552"/>
                    <a:pt x="1" y="658"/>
                  </a:cubicBezTo>
                  <a:cubicBezTo>
                    <a:pt x="89" y="746"/>
                    <a:pt x="159" y="869"/>
                    <a:pt x="259" y="910"/>
                  </a:cubicBezTo>
                  <a:cubicBezTo>
                    <a:pt x="1125" y="1292"/>
                    <a:pt x="1942" y="1793"/>
                    <a:pt x="2937" y="1793"/>
                  </a:cubicBezTo>
                  <a:cubicBezTo>
                    <a:pt x="2981" y="1793"/>
                    <a:pt x="3025" y="1792"/>
                    <a:pt x="3069" y="1790"/>
                  </a:cubicBezTo>
                  <a:cubicBezTo>
                    <a:pt x="3121" y="1788"/>
                    <a:pt x="3173" y="1787"/>
                    <a:pt x="3225" y="1787"/>
                  </a:cubicBezTo>
                  <a:cubicBezTo>
                    <a:pt x="3615" y="1787"/>
                    <a:pt x="4018" y="1861"/>
                    <a:pt x="4272" y="2253"/>
                  </a:cubicBezTo>
                  <a:lnTo>
                    <a:pt x="4248" y="2259"/>
                  </a:lnTo>
                  <a:lnTo>
                    <a:pt x="4559" y="2418"/>
                  </a:lnTo>
                  <a:lnTo>
                    <a:pt x="4542" y="2400"/>
                  </a:lnTo>
                  <a:lnTo>
                    <a:pt x="4542" y="2400"/>
                  </a:lnTo>
                  <a:cubicBezTo>
                    <a:pt x="4694" y="2406"/>
                    <a:pt x="4841" y="2406"/>
                    <a:pt x="4999" y="2406"/>
                  </a:cubicBezTo>
                  <a:cubicBezTo>
                    <a:pt x="4999" y="2318"/>
                    <a:pt x="5029" y="2212"/>
                    <a:pt x="4982" y="2142"/>
                  </a:cubicBezTo>
                  <a:cubicBezTo>
                    <a:pt x="4853" y="1931"/>
                    <a:pt x="4694" y="1731"/>
                    <a:pt x="4547" y="1526"/>
                  </a:cubicBezTo>
                  <a:lnTo>
                    <a:pt x="4547" y="1526"/>
                  </a:lnTo>
                  <a:lnTo>
                    <a:pt x="4559" y="1538"/>
                  </a:lnTo>
                  <a:cubicBezTo>
                    <a:pt x="4219" y="1115"/>
                    <a:pt x="3785" y="869"/>
                    <a:pt x="3257" y="722"/>
                  </a:cubicBezTo>
                  <a:cubicBezTo>
                    <a:pt x="2512" y="517"/>
                    <a:pt x="1784" y="247"/>
                    <a:pt x="105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23"/>
            <p:cNvSpPr/>
            <p:nvPr/>
          </p:nvSpPr>
          <p:spPr>
            <a:xfrm flipH="1">
              <a:off x="772293" y="4805968"/>
              <a:ext cx="117111" cy="135415"/>
            </a:xfrm>
            <a:custGeom>
              <a:avLst/>
              <a:gdLst/>
              <a:ahLst/>
              <a:cxnLst/>
              <a:rect l="l" t="t" r="r" b="b"/>
              <a:pathLst>
                <a:path w="2764" h="3196" extrusionOk="0">
                  <a:moveTo>
                    <a:pt x="2171" y="0"/>
                  </a:moveTo>
                  <a:cubicBezTo>
                    <a:pt x="1104" y="376"/>
                    <a:pt x="587" y="1232"/>
                    <a:pt x="300" y="2300"/>
                  </a:cubicBezTo>
                  <a:cubicBezTo>
                    <a:pt x="716" y="2130"/>
                    <a:pt x="1127" y="1960"/>
                    <a:pt x="1538" y="1790"/>
                  </a:cubicBezTo>
                  <a:cubicBezTo>
                    <a:pt x="1743" y="1355"/>
                    <a:pt x="1948" y="933"/>
                    <a:pt x="2130" y="540"/>
                  </a:cubicBezTo>
                  <a:lnTo>
                    <a:pt x="2130" y="540"/>
                  </a:lnTo>
                  <a:cubicBezTo>
                    <a:pt x="2324" y="1220"/>
                    <a:pt x="2218" y="1514"/>
                    <a:pt x="1632" y="1889"/>
                  </a:cubicBezTo>
                  <a:cubicBezTo>
                    <a:pt x="1250" y="2494"/>
                    <a:pt x="628" y="2576"/>
                    <a:pt x="1" y="2640"/>
                  </a:cubicBezTo>
                  <a:cubicBezTo>
                    <a:pt x="59" y="2828"/>
                    <a:pt x="106" y="3010"/>
                    <a:pt x="159" y="3192"/>
                  </a:cubicBezTo>
                  <a:cubicBezTo>
                    <a:pt x="216" y="3194"/>
                    <a:pt x="271" y="3195"/>
                    <a:pt x="325" y="3195"/>
                  </a:cubicBezTo>
                  <a:cubicBezTo>
                    <a:pt x="1695" y="3195"/>
                    <a:pt x="2334" y="2425"/>
                    <a:pt x="2600" y="1596"/>
                  </a:cubicBezTo>
                  <a:cubicBezTo>
                    <a:pt x="2717" y="1209"/>
                    <a:pt x="2711" y="792"/>
                    <a:pt x="2764" y="393"/>
                  </a:cubicBezTo>
                  <a:cubicBezTo>
                    <a:pt x="2588" y="270"/>
                    <a:pt x="2406" y="153"/>
                    <a:pt x="217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23"/>
            <p:cNvSpPr/>
            <p:nvPr/>
          </p:nvSpPr>
          <p:spPr>
            <a:xfrm flipH="1">
              <a:off x="1284799" y="3977511"/>
              <a:ext cx="77368" cy="199647"/>
            </a:xfrm>
            <a:custGeom>
              <a:avLst/>
              <a:gdLst/>
              <a:ahLst/>
              <a:cxnLst/>
              <a:rect l="l" t="t" r="r" b="b"/>
              <a:pathLst>
                <a:path w="1826" h="4712" extrusionOk="0">
                  <a:moveTo>
                    <a:pt x="1133" y="0"/>
                  </a:moveTo>
                  <a:cubicBezTo>
                    <a:pt x="529" y="1203"/>
                    <a:pt x="388" y="2541"/>
                    <a:pt x="1" y="3731"/>
                  </a:cubicBezTo>
                  <a:cubicBezTo>
                    <a:pt x="347" y="4089"/>
                    <a:pt x="623" y="4383"/>
                    <a:pt x="910" y="4682"/>
                  </a:cubicBezTo>
                  <a:cubicBezTo>
                    <a:pt x="992" y="4694"/>
                    <a:pt x="1080" y="4699"/>
                    <a:pt x="1227" y="4711"/>
                  </a:cubicBezTo>
                  <a:lnTo>
                    <a:pt x="1227" y="3620"/>
                  </a:lnTo>
                  <a:lnTo>
                    <a:pt x="1321" y="3620"/>
                  </a:lnTo>
                  <a:cubicBezTo>
                    <a:pt x="1344" y="3737"/>
                    <a:pt x="1362" y="3855"/>
                    <a:pt x="1379" y="3972"/>
                  </a:cubicBezTo>
                  <a:cubicBezTo>
                    <a:pt x="1790" y="3755"/>
                    <a:pt x="1579" y="3420"/>
                    <a:pt x="1538" y="3115"/>
                  </a:cubicBezTo>
                  <a:lnTo>
                    <a:pt x="1538" y="3115"/>
                  </a:lnTo>
                  <a:cubicBezTo>
                    <a:pt x="1485" y="3145"/>
                    <a:pt x="1426" y="3180"/>
                    <a:pt x="1326" y="3239"/>
                  </a:cubicBezTo>
                  <a:cubicBezTo>
                    <a:pt x="1326" y="2564"/>
                    <a:pt x="1549" y="2007"/>
                    <a:pt x="1825" y="1455"/>
                  </a:cubicBezTo>
                  <a:cubicBezTo>
                    <a:pt x="1755" y="1180"/>
                    <a:pt x="1673" y="898"/>
                    <a:pt x="1620" y="622"/>
                  </a:cubicBezTo>
                  <a:cubicBezTo>
                    <a:pt x="1573" y="323"/>
                    <a:pt x="1491" y="47"/>
                    <a:pt x="113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11635;p23"/>
            <p:cNvSpPr/>
            <p:nvPr/>
          </p:nvSpPr>
          <p:spPr>
            <a:xfrm flipH="1">
              <a:off x="404142" y="2512999"/>
              <a:ext cx="219307" cy="59021"/>
            </a:xfrm>
            <a:custGeom>
              <a:avLst/>
              <a:gdLst/>
              <a:ahLst/>
              <a:cxnLst/>
              <a:rect l="l" t="t" r="r" b="b"/>
              <a:pathLst>
                <a:path w="5176" h="1393" extrusionOk="0">
                  <a:moveTo>
                    <a:pt x="2298" y="1"/>
                  </a:moveTo>
                  <a:cubicBezTo>
                    <a:pt x="1492" y="1"/>
                    <a:pt x="722" y="242"/>
                    <a:pt x="1" y="821"/>
                  </a:cubicBezTo>
                  <a:cubicBezTo>
                    <a:pt x="329" y="868"/>
                    <a:pt x="646" y="904"/>
                    <a:pt x="951" y="956"/>
                  </a:cubicBezTo>
                  <a:cubicBezTo>
                    <a:pt x="1884" y="1091"/>
                    <a:pt x="2817" y="1256"/>
                    <a:pt x="3744" y="1379"/>
                  </a:cubicBezTo>
                  <a:cubicBezTo>
                    <a:pt x="3813" y="1388"/>
                    <a:pt x="3879" y="1393"/>
                    <a:pt x="3943" y="1393"/>
                  </a:cubicBezTo>
                  <a:cubicBezTo>
                    <a:pt x="4489" y="1393"/>
                    <a:pt x="4860" y="1066"/>
                    <a:pt x="5175" y="552"/>
                  </a:cubicBezTo>
                  <a:cubicBezTo>
                    <a:pt x="4647" y="434"/>
                    <a:pt x="4172" y="346"/>
                    <a:pt x="3708" y="217"/>
                  </a:cubicBezTo>
                  <a:cubicBezTo>
                    <a:pt x="3228" y="79"/>
                    <a:pt x="2757" y="1"/>
                    <a:pt x="22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11636;p23"/>
            <p:cNvSpPr/>
            <p:nvPr/>
          </p:nvSpPr>
          <p:spPr>
            <a:xfrm flipH="1">
              <a:off x="650734" y="3760027"/>
              <a:ext cx="115374" cy="148168"/>
            </a:xfrm>
            <a:custGeom>
              <a:avLst/>
              <a:gdLst/>
              <a:ahLst/>
              <a:cxnLst/>
              <a:rect l="l" t="t" r="r" b="b"/>
              <a:pathLst>
                <a:path w="2723" h="3497" extrusionOk="0">
                  <a:moveTo>
                    <a:pt x="482" y="0"/>
                  </a:moveTo>
                  <a:cubicBezTo>
                    <a:pt x="0" y="792"/>
                    <a:pt x="36" y="763"/>
                    <a:pt x="570" y="1349"/>
                  </a:cubicBezTo>
                  <a:cubicBezTo>
                    <a:pt x="886" y="1690"/>
                    <a:pt x="1139" y="2141"/>
                    <a:pt x="1315" y="2581"/>
                  </a:cubicBezTo>
                  <a:cubicBezTo>
                    <a:pt x="1596" y="3291"/>
                    <a:pt x="1825" y="3497"/>
                    <a:pt x="2652" y="3497"/>
                  </a:cubicBezTo>
                  <a:cubicBezTo>
                    <a:pt x="2611" y="3332"/>
                    <a:pt x="2558" y="3180"/>
                    <a:pt x="2517" y="3027"/>
                  </a:cubicBezTo>
                  <a:cubicBezTo>
                    <a:pt x="2294" y="2974"/>
                    <a:pt x="2077" y="2916"/>
                    <a:pt x="1854" y="2863"/>
                  </a:cubicBezTo>
                  <a:cubicBezTo>
                    <a:pt x="1860" y="2822"/>
                    <a:pt x="1860" y="2775"/>
                    <a:pt x="1872" y="2734"/>
                  </a:cubicBezTo>
                  <a:cubicBezTo>
                    <a:pt x="1989" y="2711"/>
                    <a:pt x="2112" y="2699"/>
                    <a:pt x="2230" y="2675"/>
                  </a:cubicBezTo>
                  <a:cubicBezTo>
                    <a:pt x="2177" y="2335"/>
                    <a:pt x="2318" y="2065"/>
                    <a:pt x="2500" y="1795"/>
                  </a:cubicBezTo>
                  <a:cubicBezTo>
                    <a:pt x="2723" y="1473"/>
                    <a:pt x="2723" y="1156"/>
                    <a:pt x="2376" y="898"/>
                  </a:cubicBezTo>
                  <a:cubicBezTo>
                    <a:pt x="2338" y="899"/>
                    <a:pt x="2300" y="900"/>
                    <a:pt x="2263" y="900"/>
                  </a:cubicBezTo>
                  <a:cubicBezTo>
                    <a:pt x="2017" y="900"/>
                    <a:pt x="1795" y="859"/>
                    <a:pt x="1561" y="681"/>
                  </a:cubicBezTo>
                  <a:cubicBezTo>
                    <a:pt x="1244" y="411"/>
                    <a:pt x="845" y="217"/>
                    <a:pt x="482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11637;p23"/>
            <p:cNvSpPr/>
            <p:nvPr/>
          </p:nvSpPr>
          <p:spPr>
            <a:xfrm flipH="1">
              <a:off x="922410" y="2843314"/>
              <a:ext cx="90036" cy="115670"/>
            </a:xfrm>
            <a:custGeom>
              <a:avLst/>
              <a:gdLst/>
              <a:ahLst/>
              <a:cxnLst/>
              <a:rect l="l" t="t" r="r" b="b"/>
              <a:pathLst>
                <a:path w="2125" h="2730" extrusionOk="0">
                  <a:moveTo>
                    <a:pt x="1508" y="705"/>
                  </a:moveTo>
                  <a:cubicBezTo>
                    <a:pt x="1555" y="711"/>
                    <a:pt x="1602" y="722"/>
                    <a:pt x="1649" y="728"/>
                  </a:cubicBezTo>
                  <a:cubicBezTo>
                    <a:pt x="1620" y="887"/>
                    <a:pt x="1596" y="1057"/>
                    <a:pt x="1567" y="1227"/>
                  </a:cubicBezTo>
                  <a:cubicBezTo>
                    <a:pt x="1526" y="1221"/>
                    <a:pt x="1473" y="1209"/>
                    <a:pt x="1426" y="1203"/>
                  </a:cubicBezTo>
                  <a:cubicBezTo>
                    <a:pt x="1456" y="1033"/>
                    <a:pt x="1479" y="875"/>
                    <a:pt x="1508" y="705"/>
                  </a:cubicBezTo>
                  <a:close/>
                  <a:moveTo>
                    <a:pt x="1356" y="1403"/>
                  </a:moveTo>
                  <a:lnTo>
                    <a:pt x="1444" y="1444"/>
                  </a:lnTo>
                  <a:lnTo>
                    <a:pt x="1309" y="1708"/>
                  </a:lnTo>
                  <a:cubicBezTo>
                    <a:pt x="1244" y="1737"/>
                    <a:pt x="1180" y="1778"/>
                    <a:pt x="1115" y="1808"/>
                  </a:cubicBezTo>
                  <a:cubicBezTo>
                    <a:pt x="1145" y="1749"/>
                    <a:pt x="1180" y="1690"/>
                    <a:pt x="1209" y="1632"/>
                  </a:cubicBezTo>
                  <a:cubicBezTo>
                    <a:pt x="1262" y="1555"/>
                    <a:pt x="1303" y="1485"/>
                    <a:pt x="1356" y="1403"/>
                  </a:cubicBezTo>
                  <a:close/>
                  <a:moveTo>
                    <a:pt x="1448" y="1"/>
                  </a:moveTo>
                  <a:cubicBezTo>
                    <a:pt x="970" y="1"/>
                    <a:pt x="653" y="241"/>
                    <a:pt x="365" y="787"/>
                  </a:cubicBezTo>
                  <a:cubicBezTo>
                    <a:pt x="224" y="1033"/>
                    <a:pt x="124" y="1309"/>
                    <a:pt x="7" y="1561"/>
                  </a:cubicBezTo>
                  <a:cubicBezTo>
                    <a:pt x="1" y="1761"/>
                    <a:pt x="1" y="1954"/>
                    <a:pt x="1" y="2142"/>
                  </a:cubicBezTo>
                  <a:cubicBezTo>
                    <a:pt x="277" y="2224"/>
                    <a:pt x="570" y="2277"/>
                    <a:pt x="681" y="2605"/>
                  </a:cubicBezTo>
                  <a:cubicBezTo>
                    <a:pt x="813" y="2698"/>
                    <a:pt x="944" y="2730"/>
                    <a:pt x="1075" y="2730"/>
                  </a:cubicBezTo>
                  <a:cubicBezTo>
                    <a:pt x="1366" y="2730"/>
                    <a:pt x="1655" y="2572"/>
                    <a:pt x="1952" y="2572"/>
                  </a:cubicBezTo>
                  <a:cubicBezTo>
                    <a:pt x="1978" y="2572"/>
                    <a:pt x="2004" y="2573"/>
                    <a:pt x="2031" y="2576"/>
                  </a:cubicBezTo>
                  <a:cubicBezTo>
                    <a:pt x="2031" y="2576"/>
                    <a:pt x="2025" y="2582"/>
                    <a:pt x="2031" y="2582"/>
                  </a:cubicBezTo>
                  <a:cubicBezTo>
                    <a:pt x="2042" y="2382"/>
                    <a:pt x="2124" y="2165"/>
                    <a:pt x="2066" y="1989"/>
                  </a:cubicBezTo>
                  <a:cubicBezTo>
                    <a:pt x="1860" y="1356"/>
                    <a:pt x="1866" y="722"/>
                    <a:pt x="2001" y="83"/>
                  </a:cubicBezTo>
                  <a:cubicBezTo>
                    <a:pt x="1794" y="29"/>
                    <a:pt x="1612" y="1"/>
                    <a:pt x="1448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23"/>
            <p:cNvSpPr/>
            <p:nvPr/>
          </p:nvSpPr>
          <p:spPr>
            <a:xfrm flipH="1">
              <a:off x="328597" y="3538814"/>
              <a:ext cx="158125" cy="217104"/>
            </a:xfrm>
            <a:custGeom>
              <a:avLst/>
              <a:gdLst/>
              <a:ahLst/>
              <a:cxnLst/>
              <a:rect l="l" t="t" r="r" b="b"/>
              <a:pathLst>
                <a:path w="3732" h="5124" extrusionOk="0">
                  <a:moveTo>
                    <a:pt x="3702" y="522"/>
                  </a:moveTo>
                  <a:cubicBezTo>
                    <a:pt x="3701" y="522"/>
                    <a:pt x="3699" y="522"/>
                    <a:pt x="3698" y="523"/>
                  </a:cubicBezTo>
                  <a:lnTo>
                    <a:pt x="3698" y="523"/>
                  </a:lnTo>
                  <a:cubicBezTo>
                    <a:pt x="3697" y="528"/>
                    <a:pt x="3697" y="534"/>
                    <a:pt x="3696" y="540"/>
                  </a:cubicBezTo>
                  <a:lnTo>
                    <a:pt x="3702" y="522"/>
                  </a:lnTo>
                  <a:close/>
                  <a:moveTo>
                    <a:pt x="3620" y="0"/>
                  </a:moveTo>
                  <a:cubicBezTo>
                    <a:pt x="2740" y="710"/>
                    <a:pt x="2007" y="1531"/>
                    <a:pt x="1643" y="2628"/>
                  </a:cubicBezTo>
                  <a:cubicBezTo>
                    <a:pt x="1449" y="3197"/>
                    <a:pt x="1103" y="3649"/>
                    <a:pt x="693" y="4077"/>
                  </a:cubicBezTo>
                  <a:cubicBezTo>
                    <a:pt x="425" y="4356"/>
                    <a:pt x="256" y="4744"/>
                    <a:pt x="42" y="5076"/>
                  </a:cubicBezTo>
                  <a:lnTo>
                    <a:pt x="42" y="5076"/>
                  </a:lnTo>
                  <a:cubicBezTo>
                    <a:pt x="28" y="5071"/>
                    <a:pt x="14" y="5067"/>
                    <a:pt x="0" y="5063"/>
                  </a:cubicBezTo>
                  <a:lnTo>
                    <a:pt x="0" y="5063"/>
                  </a:lnTo>
                  <a:cubicBezTo>
                    <a:pt x="18" y="5080"/>
                    <a:pt x="36" y="5086"/>
                    <a:pt x="36" y="5086"/>
                  </a:cubicBezTo>
                  <a:cubicBezTo>
                    <a:pt x="38" y="5083"/>
                    <a:pt x="40" y="5080"/>
                    <a:pt x="42" y="5076"/>
                  </a:cubicBezTo>
                  <a:lnTo>
                    <a:pt x="42" y="5076"/>
                  </a:lnTo>
                  <a:cubicBezTo>
                    <a:pt x="99" y="5097"/>
                    <a:pt x="161" y="5124"/>
                    <a:pt x="211" y="5124"/>
                  </a:cubicBezTo>
                  <a:cubicBezTo>
                    <a:pt x="226" y="5124"/>
                    <a:pt x="240" y="5121"/>
                    <a:pt x="253" y="5116"/>
                  </a:cubicBezTo>
                  <a:cubicBezTo>
                    <a:pt x="622" y="4963"/>
                    <a:pt x="980" y="4787"/>
                    <a:pt x="1338" y="4623"/>
                  </a:cubicBezTo>
                  <a:lnTo>
                    <a:pt x="1338" y="4623"/>
                  </a:lnTo>
                  <a:lnTo>
                    <a:pt x="1326" y="4640"/>
                  </a:lnTo>
                  <a:lnTo>
                    <a:pt x="1485" y="4476"/>
                  </a:lnTo>
                  <a:lnTo>
                    <a:pt x="1473" y="4494"/>
                  </a:lnTo>
                  <a:lnTo>
                    <a:pt x="1778" y="4183"/>
                  </a:lnTo>
                  <a:lnTo>
                    <a:pt x="1778" y="4183"/>
                  </a:lnTo>
                  <a:lnTo>
                    <a:pt x="1772" y="4200"/>
                  </a:lnTo>
                  <a:lnTo>
                    <a:pt x="1772" y="4200"/>
                  </a:lnTo>
                  <a:lnTo>
                    <a:pt x="1925" y="3890"/>
                  </a:lnTo>
                  <a:lnTo>
                    <a:pt x="1919" y="3907"/>
                  </a:lnTo>
                  <a:cubicBezTo>
                    <a:pt x="2013" y="3807"/>
                    <a:pt x="2112" y="3718"/>
                    <a:pt x="2212" y="3620"/>
                  </a:cubicBezTo>
                  <a:lnTo>
                    <a:pt x="2212" y="3620"/>
                  </a:lnTo>
                  <a:cubicBezTo>
                    <a:pt x="2212" y="3620"/>
                    <a:pt x="2212" y="3620"/>
                    <a:pt x="2212" y="3620"/>
                  </a:cubicBezTo>
                  <a:lnTo>
                    <a:pt x="2229" y="3602"/>
                  </a:lnTo>
                  <a:lnTo>
                    <a:pt x="2229" y="3602"/>
                  </a:lnTo>
                  <a:cubicBezTo>
                    <a:pt x="2224" y="3608"/>
                    <a:pt x="2218" y="3614"/>
                    <a:pt x="2212" y="3620"/>
                  </a:cubicBezTo>
                  <a:lnTo>
                    <a:pt x="2212" y="3620"/>
                  </a:lnTo>
                  <a:cubicBezTo>
                    <a:pt x="2212" y="3532"/>
                    <a:pt x="2189" y="3426"/>
                    <a:pt x="2218" y="3356"/>
                  </a:cubicBezTo>
                  <a:cubicBezTo>
                    <a:pt x="2470" y="2734"/>
                    <a:pt x="2711" y="2106"/>
                    <a:pt x="2975" y="1490"/>
                  </a:cubicBezTo>
                  <a:cubicBezTo>
                    <a:pt x="3033" y="1344"/>
                    <a:pt x="3156" y="1227"/>
                    <a:pt x="3255" y="1104"/>
                  </a:cubicBezTo>
                  <a:lnTo>
                    <a:pt x="3255" y="1104"/>
                  </a:lnTo>
                  <a:cubicBezTo>
                    <a:pt x="3299" y="1061"/>
                    <a:pt x="3346" y="1018"/>
                    <a:pt x="3390" y="975"/>
                  </a:cubicBezTo>
                  <a:lnTo>
                    <a:pt x="3390" y="975"/>
                  </a:lnTo>
                  <a:cubicBezTo>
                    <a:pt x="3390" y="977"/>
                    <a:pt x="3391" y="978"/>
                    <a:pt x="3391" y="980"/>
                  </a:cubicBezTo>
                  <a:lnTo>
                    <a:pt x="3403" y="962"/>
                  </a:lnTo>
                  <a:lnTo>
                    <a:pt x="3403" y="962"/>
                  </a:lnTo>
                  <a:cubicBezTo>
                    <a:pt x="3399" y="966"/>
                    <a:pt x="3394" y="971"/>
                    <a:pt x="3390" y="975"/>
                  </a:cubicBezTo>
                  <a:lnTo>
                    <a:pt x="3390" y="975"/>
                  </a:lnTo>
                  <a:cubicBezTo>
                    <a:pt x="3328" y="709"/>
                    <a:pt x="3421" y="553"/>
                    <a:pt x="3698" y="523"/>
                  </a:cubicBezTo>
                  <a:lnTo>
                    <a:pt x="3698" y="523"/>
                  </a:lnTo>
                  <a:cubicBezTo>
                    <a:pt x="3709" y="393"/>
                    <a:pt x="3715" y="264"/>
                    <a:pt x="3731" y="129"/>
                  </a:cubicBezTo>
                  <a:lnTo>
                    <a:pt x="3620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11639;p23"/>
            <p:cNvSpPr/>
            <p:nvPr/>
          </p:nvSpPr>
          <p:spPr>
            <a:xfrm flipH="1">
              <a:off x="1208024" y="2800309"/>
              <a:ext cx="251805" cy="114907"/>
            </a:xfrm>
            <a:custGeom>
              <a:avLst/>
              <a:gdLst/>
              <a:ahLst/>
              <a:cxnLst/>
              <a:rect l="l" t="t" r="r" b="b"/>
              <a:pathLst>
                <a:path w="5943" h="2712" extrusionOk="0">
                  <a:moveTo>
                    <a:pt x="176" y="1"/>
                  </a:moveTo>
                  <a:cubicBezTo>
                    <a:pt x="117" y="54"/>
                    <a:pt x="59" y="112"/>
                    <a:pt x="0" y="165"/>
                  </a:cubicBezTo>
                  <a:cubicBezTo>
                    <a:pt x="241" y="370"/>
                    <a:pt x="458" y="599"/>
                    <a:pt x="722" y="763"/>
                  </a:cubicBezTo>
                  <a:cubicBezTo>
                    <a:pt x="1566" y="1303"/>
                    <a:pt x="2464" y="1749"/>
                    <a:pt x="3262" y="2336"/>
                  </a:cubicBezTo>
                  <a:cubicBezTo>
                    <a:pt x="3666" y="2628"/>
                    <a:pt x="4073" y="2712"/>
                    <a:pt x="4485" y="2712"/>
                  </a:cubicBezTo>
                  <a:cubicBezTo>
                    <a:pt x="4965" y="2712"/>
                    <a:pt x="5451" y="2599"/>
                    <a:pt x="5943" y="2570"/>
                  </a:cubicBezTo>
                  <a:cubicBezTo>
                    <a:pt x="5761" y="2400"/>
                    <a:pt x="5550" y="2324"/>
                    <a:pt x="5350" y="2236"/>
                  </a:cubicBezTo>
                  <a:cubicBezTo>
                    <a:pt x="4635" y="1913"/>
                    <a:pt x="3907" y="1579"/>
                    <a:pt x="3186" y="1250"/>
                  </a:cubicBezTo>
                  <a:lnTo>
                    <a:pt x="3203" y="1250"/>
                  </a:lnTo>
                  <a:cubicBezTo>
                    <a:pt x="3051" y="1156"/>
                    <a:pt x="2904" y="1051"/>
                    <a:pt x="2746" y="951"/>
                  </a:cubicBezTo>
                  <a:lnTo>
                    <a:pt x="2746" y="951"/>
                  </a:lnTo>
                  <a:lnTo>
                    <a:pt x="2757" y="963"/>
                  </a:lnTo>
                  <a:cubicBezTo>
                    <a:pt x="1889" y="640"/>
                    <a:pt x="1033" y="323"/>
                    <a:pt x="1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11640;p23"/>
            <p:cNvSpPr/>
            <p:nvPr/>
          </p:nvSpPr>
          <p:spPr>
            <a:xfrm flipH="1">
              <a:off x="566206" y="3584997"/>
              <a:ext cx="169099" cy="195199"/>
            </a:xfrm>
            <a:custGeom>
              <a:avLst/>
              <a:gdLst/>
              <a:ahLst/>
              <a:cxnLst/>
              <a:rect l="l" t="t" r="r" b="b"/>
              <a:pathLst>
                <a:path w="3991" h="4607" extrusionOk="0">
                  <a:moveTo>
                    <a:pt x="3183" y="0"/>
                  </a:moveTo>
                  <a:cubicBezTo>
                    <a:pt x="2697" y="0"/>
                    <a:pt x="2433" y="225"/>
                    <a:pt x="2201" y="705"/>
                  </a:cubicBezTo>
                  <a:cubicBezTo>
                    <a:pt x="1981" y="1144"/>
                    <a:pt x="1775" y="1752"/>
                    <a:pt x="1138" y="1752"/>
                  </a:cubicBezTo>
                  <a:cubicBezTo>
                    <a:pt x="1043" y="1752"/>
                    <a:pt x="938" y="1738"/>
                    <a:pt x="822" y="1708"/>
                  </a:cubicBezTo>
                  <a:cubicBezTo>
                    <a:pt x="629" y="2037"/>
                    <a:pt x="417" y="2342"/>
                    <a:pt x="277" y="2670"/>
                  </a:cubicBezTo>
                  <a:cubicBezTo>
                    <a:pt x="148" y="2976"/>
                    <a:pt x="89" y="3322"/>
                    <a:pt x="1" y="3644"/>
                  </a:cubicBezTo>
                  <a:cubicBezTo>
                    <a:pt x="353" y="4313"/>
                    <a:pt x="998" y="4471"/>
                    <a:pt x="1655" y="4606"/>
                  </a:cubicBezTo>
                  <a:cubicBezTo>
                    <a:pt x="1649" y="4460"/>
                    <a:pt x="1649" y="4313"/>
                    <a:pt x="1644" y="4166"/>
                  </a:cubicBezTo>
                  <a:cubicBezTo>
                    <a:pt x="1409" y="4014"/>
                    <a:pt x="1162" y="3855"/>
                    <a:pt x="928" y="3703"/>
                  </a:cubicBezTo>
                  <a:cubicBezTo>
                    <a:pt x="764" y="2899"/>
                    <a:pt x="1116" y="2324"/>
                    <a:pt x="1790" y="1961"/>
                  </a:cubicBezTo>
                  <a:cubicBezTo>
                    <a:pt x="2189" y="1738"/>
                    <a:pt x="2500" y="1491"/>
                    <a:pt x="2629" y="1028"/>
                  </a:cubicBezTo>
                  <a:cubicBezTo>
                    <a:pt x="2713" y="757"/>
                    <a:pt x="2888" y="641"/>
                    <a:pt x="3131" y="641"/>
                  </a:cubicBezTo>
                  <a:cubicBezTo>
                    <a:pt x="3209" y="641"/>
                    <a:pt x="3294" y="653"/>
                    <a:pt x="3386" y="676"/>
                  </a:cubicBezTo>
                  <a:cubicBezTo>
                    <a:pt x="3428" y="685"/>
                    <a:pt x="3472" y="689"/>
                    <a:pt x="3517" y="689"/>
                  </a:cubicBezTo>
                  <a:cubicBezTo>
                    <a:pt x="3668" y="689"/>
                    <a:pt x="3832" y="647"/>
                    <a:pt x="3990" y="629"/>
                  </a:cubicBezTo>
                  <a:cubicBezTo>
                    <a:pt x="3738" y="418"/>
                    <a:pt x="3491" y="212"/>
                    <a:pt x="3239" y="1"/>
                  </a:cubicBezTo>
                  <a:cubicBezTo>
                    <a:pt x="3220" y="1"/>
                    <a:pt x="3201" y="0"/>
                    <a:pt x="3183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23"/>
            <p:cNvSpPr/>
            <p:nvPr/>
          </p:nvSpPr>
          <p:spPr>
            <a:xfrm flipH="1">
              <a:off x="186658" y="2892039"/>
              <a:ext cx="96731" cy="142448"/>
            </a:xfrm>
            <a:custGeom>
              <a:avLst/>
              <a:gdLst/>
              <a:ahLst/>
              <a:cxnLst/>
              <a:rect l="l" t="t" r="r" b="b"/>
              <a:pathLst>
                <a:path w="2283" h="3362" extrusionOk="0">
                  <a:moveTo>
                    <a:pt x="2282" y="1"/>
                  </a:moveTo>
                  <a:lnTo>
                    <a:pt x="2282" y="1"/>
                  </a:lnTo>
                  <a:cubicBezTo>
                    <a:pt x="2100" y="47"/>
                    <a:pt x="1965" y="83"/>
                    <a:pt x="1836" y="118"/>
                  </a:cubicBezTo>
                  <a:lnTo>
                    <a:pt x="1842" y="106"/>
                  </a:lnTo>
                  <a:lnTo>
                    <a:pt x="1684" y="264"/>
                  </a:lnTo>
                  <a:lnTo>
                    <a:pt x="1696" y="259"/>
                  </a:lnTo>
                  <a:lnTo>
                    <a:pt x="1696" y="259"/>
                  </a:lnTo>
                  <a:cubicBezTo>
                    <a:pt x="1396" y="499"/>
                    <a:pt x="1097" y="751"/>
                    <a:pt x="792" y="992"/>
                  </a:cubicBezTo>
                  <a:lnTo>
                    <a:pt x="810" y="980"/>
                  </a:lnTo>
                  <a:lnTo>
                    <a:pt x="810" y="980"/>
                  </a:lnTo>
                  <a:lnTo>
                    <a:pt x="657" y="1285"/>
                  </a:lnTo>
                  <a:lnTo>
                    <a:pt x="669" y="1274"/>
                  </a:lnTo>
                  <a:lnTo>
                    <a:pt x="669" y="1274"/>
                  </a:lnTo>
                  <a:cubicBezTo>
                    <a:pt x="604" y="1403"/>
                    <a:pt x="552" y="1538"/>
                    <a:pt x="469" y="1655"/>
                  </a:cubicBezTo>
                  <a:cubicBezTo>
                    <a:pt x="194" y="2054"/>
                    <a:pt x="0" y="2488"/>
                    <a:pt x="53" y="2992"/>
                  </a:cubicBezTo>
                  <a:cubicBezTo>
                    <a:pt x="522" y="3121"/>
                    <a:pt x="992" y="3239"/>
                    <a:pt x="1461" y="3362"/>
                  </a:cubicBezTo>
                  <a:cubicBezTo>
                    <a:pt x="1907" y="2300"/>
                    <a:pt x="2065" y="1168"/>
                    <a:pt x="22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23"/>
            <p:cNvSpPr/>
            <p:nvPr/>
          </p:nvSpPr>
          <p:spPr>
            <a:xfrm flipH="1">
              <a:off x="702171" y="3294213"/>
              <a:ext cx="73639" cy="149693"/>
            </a:xfrm>
            <a:custGeom>
              <a:avLst/>
              <a:gdLst/>
              <a:ahLst/>
              <a:cxnLst/>
              <a:rect l="l" t="t" r="r" b="b"/>
              <a:pathLst>
                <a:path w="1738" h="3533" extrusionOk="0">
                  <a:moveTo>
                    <a:pt x="1280" y="0"/>
                  </a:moveTo>
                  <a:cubicBezTo>
                    <a:pt x="1215" y="6"/>
                    <a:pt x="1150" y="6"/>
                    <a:pt x="1092" y="12"/>
                  </a:cubicBezTo>
                  <a:cubicBezTo>
                    <a:pt x="793" y="393"/>
                    <a:pt x="499" y="775"/>
                    <a:pt x="200" y="1150"/>
                  </a:cubicBezTo>
                  <a:cubicBezTo>
                    <a:pt x="171" y="1180"/>
                    <a:pt x="106" y="1180"/>
                    <a:pt x="59" y="1197"/>
                  </a:cubicBezTo>
                  <a:cubicBezTo>
                    <a:pt x="53" y="1320"/>
                    <a:pt x="36" y="1444"/>
                    <a:pt x="24" y="1579"/>
                  </a:cubicBezTo>
                  <a:cubicBezTo>
                    <a:pt x="212" y="1702"/>
                    <a:pt x="300" y="1819"/>
                    <a:pt x="7" y="1913"/>
                  </a:cubicBezTo>
                  <a:cubicBezTo>
                    <a:pt x="7" y="2007"/>
                    <a:pt x="1" y="2112"/>
                    <a:pt x="1" y="2212"/>
                  </a:cubicBezTo>
                  <a:cubicBezTo>
                    <a:pt x="136" y="2406"/>
                    <a:pt x="282" y="2582"/>
                    <a:pt x="388" y="2781"/>
                  </a:cubicBezTo>
                  <a:cubicBezTo>
                    <a:pt x="576" y="3092"/>
                    <a:pt x="675" y="3468"/>
                    <a:pt x="1109" y="3532"/>
                  </a:cubicBezTo>
                  <a:cubicBezTo>
                    <a:pt x="1142" y="3428"/>
                    <a:pt x="1141" y="3279"/>
                    <a:pt x="1264" y="3279"/>
                  </a:cubicBezTo>
                  <a:cubicBezTo>
                    <a:pt x="1294" y="3279"/>
                    <a:pt x="1332" y="3288"/>
                    <a:pt x="1379" y="3309"/>
                  </a:cubicBezTo>
                  <a:cubicBezTo>
                    <a:pt x="1491" y="3045"/>
                    <a:pt x="1608" y="2769"/>
                    <a:pt x="1720" y="2505"/>
                  </a:cubicBezTo>
                  <a:cubicBezTo>
                    <a:pt x="1725" y="2347"/>
                    <a:pt x="1731" y="2177"/>
                    <a:pt x="1737" y="2019"/>
                  </a:cubicBezTo>
                  <a:cubicBezTo>
                    <a:pt x="1678" y="1537"/>
                    <a:pt x="1632" y="1062"/>
                    <a:pt x="1573" y="593"/>
                  </a:cubicBezTo>
                  <a:cubicBezTo>
                    <a:pt x="1209" y="528"/>
                    <a:pt x="1309" y="235"/>
                    <a:pt x="12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11643;p23"/>
            <p:cNvSpPr/>
            <p:nvPr/>
          </p:nvSpPr>
          <p:spPr>
            <a:xfrm flipH="1">
              <a:off x="567478" y="2736373"/>
              <a:ext cx="154142" cy="164904"/>
            </a:xfrm>
            <a:custGeom>
              <a:avLst/>
              <a:gdLst/>
              <a:ahLst/>
              <a:cxnLst/>
              <a:rect l="l" t="t" r="r" b="b"/>
              <a:pathLst>
                <a:path w="3638" h="3892" extrusionOk="0">
                  <a:moveTo>
                    <a:pt x="1637" y="0"/>
                  </a:moveTo>
                  <a:cubicBezTo>
                    <a:pt x="850" y="0"/>
                    <a:pt x="261" y="557"/>
                    <a:pt x="118" y="1357"/>
                  </a:cubicBezTo>
                  <a:cubicBezTo>
                    <a:pt x="1" y="1997"/>
                    <a:pt x="47" y="2531"/>
                    <a:pt x="411" y="3076"/>
                  </a:cubicBezTo>
                  <a:cubicBezTo>
                    <a:pt x="564" y="3311"/>
                    <a:pt x="599" y="3616"/>
                    <a:pt x="687" y="3892"/>
                  </a:cubicBezTo>
                  <a:cubicBezTo>
                    <a:pt x="763" y="3170"/>
                    <a:pt x="775" y="2443"/>
                    <a:pt x="927" y="1739"/>
                  </a:cubicBezTo>
                  <a:cubicBezTo>
                    <a:pt x="1072" y="1102"/>
                    <a:pt x="1546" y="750"/>
                    <a:pt x="2116" y="750"/>
                  </a:cubicBezTo>
                  <a:cubicBezTo>
                    <a:pt x="2286" y="750"/>
                    <a:pt x="2465" y="782"/>
                    <a:pt x="2646" y="847"/>
                  </a:cubicBezTo>
                  <a:cubicBezTo>
                    <a:pt x="2787" y="906"/>
                    <a:pt x="2934" y="958"/>
                    <a:pt x="3069" y="1017"/>
                  </a:cubicBezTo>
                  <a:cubicBezTo>
                    <a:pt x="3256" y="1005"/>
                    <a:pt x="3444" y="999"/>
                    <a:pt x="3638" y="994"/>
                  </a:cubicBezTo>
                  <a:cubicBezTo>
                    <a:pt x="3151" y="495"/>
                    <a:pt x="2594" y="125"/>
                    <a:pt x="1895" y="20"/>
                  </a:cubicBezTo>
                  <a:cubicBezTo>
                    <a:pt x="1807" y="7"/>
                    <a:pt x="1721" y="0"/>
                    <a:pt x="163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11644;p23"/>
            <p:cNvSpPr/>
            <p:nvPr/>
          </p:nvSpPr>
          <p:spPr>
            <a:xfrm flipH="1">
              <a:off x="466299" y="3088889"/>
              <a:ext cx="119102" cy="165582"/>
            </a:xfrm>
            <a:custGeom>
              <a:avLst/>
              <a:gdLst/>
              <a:ahLst/>
              <a:cxnLst/>
              <a:rect l="l" t="t" r="r" b="b"/>
              <a:pathLst>
                <a:path w="2811" h="3908" extrusionOk="0">
                  <a:moveTo>
                    <a:pt x="2717" y="1"/>
                  </a:moveTo>
                  <a:cubicBezTo>
                    <a:pt x="2007" y="746"/>
                    <a:pt x="1367" y="1409"/>
                    <a:pt x="734" y="2066"/>
                  </a:cubicBezTo>
                  <a:lnTo>
                    <a:pt x="745" y="2054"/>
                  </a:lnTo>
                  <a:lnTo>
                    <a:pt x="745" y="2054"/>
                  </a:lnTo>
                  <a:cubicBezTo>
                    <a:pt x="640" y="2347"/>
                    <a:pt x="540" y="2647"/>
                    <a:pt x="435" y="2940"/>
                  </a:cubicBezTo>
                  <a:lnTo>
                    <a:pt x="452" y="2922"/>
                  </a:lnTo>
                  <a:lnTo>
                    <a:pt x="452" y="2922"/>
                  </a:lnTo>
                  <a:cubicBezTo>
                    <a:pt x="305" y="3174"/>
                    <a:pt x="147" y="3421"/>
                    <a:pt x="0" y="3673"/>
                  </a:cubicBezTo>
                  <a:lnTo>
                    <a:pt x="18" y="3656"/>
                  </a:lnTo>
                  <a:lnTo>
                    <a:pt x="18" y="3908"/>
                  </a:lnTo>
                  <a:cubicBezTo>
                    <a:pt x="839" y="3826"/>
                    <a:pt x="1367" y="3392"/>
                    <a:pt x="1731" y="2758"/>
                  </a:cubicBezTo>
                  <a:cubicBezTo>
                    <a:pt x="2104" y="2123"/>
                    <a:pt x="2448" y="1476"/>
                    <a:pt x="2803" y="823"/>
                  </a:cubicBezTo>
                  <a:lnTo>
                    <a:pt x="2803" y="823"/>
                  </a:lnTo>
                  <a:cubicBezTo>
                    <a:pt x="2804" y="827"/>
                    <a:pt x="2804" y="830"/>
                    <a:pt x="2805" y="834"/>
                  </a:cubicBezTo>
                  <a:lnTo>
                    <a:pt x="2810" y="810"/>
                  </a:lnTo>
                  <a:lnTo>
                    <a:pt x="2810" y="810"/>
                  </a:lnTo>
                  <a:cubicBezTo>
                    <a:pt x="2808" y="815"/>
                    <a:pt x="2806" y="819"/>
                    <a:pt x="2803" y="823"/>
                  </a:cubicBezTo>
                  <a:lnTo>
                    <a:pt x="2803" y="823"/>
                  </a:lnTo>
                  <a:cubicBezTo>
                    <a:pt x="2781" y="598"/>
                    <a:pt x="2769" y="376"/>
                    <a:pt x="27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23"/>
            <p:cNvSpPr/>
            <p:nvPr/>
          </p:nvSpPr>
          <p:spPr>
            <a:xfrm flipH="1">
              <a:off x="876693" y="2467748"/>
              <a:ext cx="106391" cy="207571"/>
            </a:xfrm>
            <a:custGeom>
              <a:avLst/>
              <a:gdLst/>
              <a:ahLst/>
              <a:cxnLst/>
              <a:rect l="l" t="t" r="r" b="b"/>
              <a:pathLst>
                <a:path w="2511" h="4899" extrusionOk="0">
                  <a:moveTo>
                    <a:pt x="604" y="4254"/>
                  </a:moveTo>
                  <a:lnTo>
                    <a:pt x="598" y="4265"/>
                  </a:lnTo>
                  <a:lnTo>
                    <a:pt x="625" y="4265"/>
                  </a:lnTo>
                  <a:cubicBezTo>
                    <a:pt x="618" y="4261"/>
                    <a:pt x="611" y="4258"/>
                    <a:pt x="604" y="4254"/>
                  </a:cubicBezTo>
                  <a:close/>
                  <a:moveTo>
                    <a:pt x="411" y="0"/>
                  </a:moveTo>
                  <a:cubicBezTo>
                    <a:pt x="282" y="100"/>
                    <a:pt x="141" y="206"/>
                    <a:pt x="0" y="317"/>
                  </a:cubicBezTo>
                  <a:cubicBezTo>
                    <a:pt x="170" y="740"/>
                    <a:pt x="346" y="1156"/>
                    <a:pt x="510" y="1590"/>
                  </a:cubicBezTo>
                  <a:cubicBezTo>
                    <a:pt x="839" y="2464"/>
                    <a:pt x="1162" y="3338"/>
                    <a:pt x="1508" y="4265"/>
                  </a:cubicBezTo>
                  <a:lnTo>
                    <a:pt x="625" y="4265"/>
                  </a:lnTo>
                  <a:cubicBezTo>
                    <a:pt x="1005" y="4479"/>
                    <a:pt x="1386" y="4692"/>
                    <a:pt x="1760" y="4899"/>
                  </a:cubicBezTo>
                  <a:cubicBezTo>
                    <a:pt x="2042" y="4723"/>
                    <a:pt x="2276" y="4576"/>
                    <a:pt x="2511" y="4430"/>
                  </a:cubicBezTo>
                  <a:cubicBezTo>
                    <a:pt x="1789" y="2910"/>
                    <a:pt x="1103" y="1449"/>
                    <a:pt x="4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23"/>
            <p:cNvSpPr/>
            <p:nvPr/>
          </p:nvSpPr>
          <p:spPr>
            <a:xfrm flipH="1">
              <a:off x="1099896" y="2922461"/>
              <a:ext cx="182954" cy="61564"/>
            </a:xfrm>
            <a:custGeom>
              <a:avLst/>
              <a:gdLst/>
              <a:ahLst/>
              <a:cxnLst/>
              <a:rect l="l" t="t" r="r" b="b"/>
              <a:pathLst>
                <a:path w="4318" h="1453" extrusionOk="0">
                  <a:moveTo>
                    <a:pt x="1144" y="0"/>
                  </a:moveTo>
                  <a:cubicBezTo>
                    <a:pt x="765" y="0"/>
                    <a:pt x="386" y="69"/>
                    <a:pt x="0" y="209"/>
                  </a:cubicBezTo>
                  <a:cubicBezTo>
                    <a:pt x="860" y="1074"/>
                    <a:pt x="1853" y="1453"/>
                    <a:pt x="3192" y="1453"/>
                  </a:cubicBezTo>
                  <a:cubicBezTo>
                    <a:pt x="3542" y="1453"/>
                    <a:pt x="3916" y="1427"/>
                    <a:pt x="4318" y="1377"/>
                  </a:cubicBezTo>
                  <a:cubicBezTo>
                    <a:pt x="3166" y="485"/>
                    <a:pt x="2154" y="0"/>
                    <a:pt x="114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23"/>
            <p:cNvSpPr/>
            <p:nvPr/>
          </p:nvSpPr>
          <p:spPr>
            <a:xfrm flipH="1">
              <a:off x="50227" y="3473692"/>
              <a:ext cx="143677" cy="148676"/>
            </a:xfrm>
            <a:custGeom>
              <a:avLst/>
              <a:gdLst/>
              <a:ahLst/>
              <a:cxnLst/>
              <a:rect l="l" t="t" r="r" b="b"/>
              <a:pathLst>
                <a:path w="3391" h="3509" extrusionOk="0">
                  <a:moveTo>
                    <a:pt x="3391" y="317"/>
                  </a:moveTo>
                  <a:lnTo>
                    <a:pt x="3391" y="317"/>
                  </a:lnTo>
                  <a:cubicBezTo>
                    <a:pt x="3388" y="317"/>
                    <a:pt x="3386" y="317"/>
                    <a:pt x="3384" y="318"/>
                  </a:cubicBezTo>
                  <a:lnTo>
                    <a:pt x="3384" y="318"/>
                  </a:lnTo>
                  <a:cubicBezTo>
                    <a:pt x="3384" y="319"/>
                    <a:pt x="3385" y="321"/>
                    <a:pt x="3385" y="323"/>
                  </a:cubicBezTo>
                  <a:lnTo>
                    <a:pt x="3391" y="317"/>
                  </a:lnTo>
                  <a:close/>
                  <a:moveTo>
                    <a:pt x="3297" y="0"/>
                  </a:moveTo>
                  <a:cubicBezTo>
                    <a:pt x="2534" y="29"/>
                    <a:pt x="1901" y="282"/>
                    <a:pt x="1467" y="921"/>
                  </a:cubicBezTo>
                  <a:lnTo>
                    <a:pt x="1478" y="903"/>
                  </a:lnTo>
                  <a:lnTo>
                    <a:pt x="1478" y="903"/>
                  </a:lnTo>
                  <a:cubicBezTo>
                    <a:pt x="1320" y="1103"/>
                    <a:pt x="1173" y="1297"/>
                    <a:pt x="1021" y="1496"/>
                  </a:cubicBezTo>
                  <a:lnTo>
                    <a:pt x="1038" y="1484"/>
                  </a:lnTo>
                  <a:lnTo>
                    <a:pt x="881" y="1787"/>
                  </a:lnTo>
                  <a:lnTo>
                    <a:pt x="881" y="1787"/>
                  </a:lnTo>
                  <a:cubicBezTo>
                    <a:pt x="837" y="1826"/>
                    <a:pt x="790" y="1869"/>
                    <a:pt x="745" y="1913"/>
                  </a:cubicBezTo>
                  <a:lnTo>
                    <a:pt x="745" y="1913"/>
                  </a:lnTo>
                  <a:cubicBezTo>
                    <a:pt x="745" y="1913"/>
                    <a:pt x="745" y="1913"/>
                    <a:pt x="745" y="1912"/>
                  </a:cubicBezTo>
                  <a:lnTo>
                    <a:pt x="745" y="1912"/>
                  </a:lnTo>
                  <a:lnTo>
                    <a:pt x="728" y="1930"/>
                  </a:lnTo>
                  <a:cubicBezTo>
                    <a:pt x="733" y="1924"/>
                    <a:pt x="739" y="1919"/>
                    <a:pt x="745" y="1913"/>
                  </a:cubicBezTo>
                  <a:lnTo>
                    <a:pt x="745" y="1913"/>
                  </a:lnTo>
                  <a:cubicBezTo>
                    <a:pt x="722" y="2244"/>
                    <a:pt x="687" y="2552"/>
                    <a:pt x="304" y="2661"/>
                  </a:cubicBezTo>
                  <a:lnTo>
                    <a:pt x="304" y="2661"/>
                  </a:lnTo>
                  <a:cubicBezTo>
                    <a:pt x="304" y="2660"/>
                    <a:pt x="305" y="2659"/>
                    <a:pt x="305" y="2658"/>
                  </a:cubicBezTo>
                  <a:lnTo>
                    <a:pt x="305" y="2658"/>
                  </a:lnTo>
                  <a:lnTo>
                    <a:pt x="293" y="2663"/>
                  </a:lnTo>
                  <a:cubicBezTo>
                    <a:pt x="297" y="2662"/>
                    <a:pt x="300" y="2662"/>
                    <a:pt x="304" y="2661"/>
                  </a:cubicBezTo>
                  <a:lnTo>
                    <a:pt x="304" y="2661"/>
                  </a:lnTo>
                  <a:cubicBezTo>
                    <a:pt x="199" y="2900"/>
                    <a:pt x="105" y="3151"/>
                    <a:pt x="0" y="3391"/>
                  </a:cubicBezTo>
                  <a:cubicBezTo>
                    <a:pt x="41" y="3426"/>
                    <a:pt x="76" y="3467"/>
                    <a:pt x="112" y="3508"/>
                  </a:cubicBezTo>
                  <a:cubicBezTo>
                    <a:pt x="1044" y="3127"/>
                    <a:pt x="1819" y="2570"/>
                    <a:pt x="2306" y="1666"/>
                  </a:cubicBezTo>
                  <a:cubicBezTo>
                    <a:pt x="2341" y="1584"/>
                    <a:pt x="2435" y="1537"/>
                    <a:pt x="2511" y="1478"/>
                  </a:cubicBezTo>
                  <a:lnTo>
                    <a:pt x="2511" y="1478"/>
                  </a:lnTo>
                  <a:lnTo>
                    <a:pt x="2505" y="1496"/>
                  </a:lnTo>
                  <a:cubicBezTo>
                    <a:pt x="2605" y="1349"/>
                    <a:pt x="2699" y="1197"/>
                    <a:pt x="2804" y="1050"/>
                  </a:cubicBezTo>
                  <a:lnTo>
                    <a:pt x="2804" y="1050"/>
                  </a:lnTo>
                  <a:lnTo>
                    <a:pt x="2798" y="1056"/>
                  </a:lnTo>
                  <a:cubicBezTo>
                    <a:pt x="2921" y="753"/>
                    <a:pt x="2951" y="374"/>
                    <a:pt x="3384" y="318"/>
                  </a:cubicBezTo>
                  <a:lnTo>
                    <a:pt x="3384" y="318"/>
                  </a:lnTo>
                  <a:cubicBezTo>
                    <a:pt x="3355" y="214"/>
                    <a:pt x="3326" y="104"/>
                    <a:pt x="32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23"/>
            <p:cNvSpPr/>
            <p:nvPr/>
          </p:nvSpPr>
          <p:spPr>
            <a:xfrm flipH="1">
              <a:off x="311182" y="4425402"/>
              <a:ext cx="212825" cy="73639"/>
            </a:xfrm>
            <a:custGeom>
              <a:avLst/>
              <a:gdLst/>
              <a:ahLst/>
              <a:cxnLst/>
              <a:rect l="l" t="t" r="r" b="b"/>
              <a:pathLst>
                <a:path w="5023" h="1738" extrusionOk="0">
                  <a:moveTo>
                    <a:pt x="1062" y="1"/>
                  </a:moveTo>
                  <a:cubicBezTo>
                    <a:pt x="704" y="271"/>
                    <a:pt x="352" y="552"/>
                    <a:pt x="0" y="828"/>
                  </a:cubicBezTo>
                  <a:cubicBezTo>
                    <a:pt x="36" y="875"/>
                    <a:pt x="77" y="916"/>
                    <a:pt x="118" y="963"/>
                  </a:cubicBezTo>
                  <a:cubicBezTo>
                    <a:pt x="206" y="954"/>
                    <a:pt x="294" y="950"/>
                    <a:pt x="380" y="950"/>
                  </a:cubicBezTo>
                  <a:cubicBezTo>
                    <a:pt x="817" y="950"/>
                    <a:pt x="1232" y="1057"/>
                    <a:pt x="1643" y="1239"/>
                  </a:cubicBezTo>
                  <a:cubicBezTo>
                    <a:pt x="2030" y="1415"/>
                    <a:pt x="2423" y="1573"/>
                    <a:pt x="2822" y="1737"/>
                  </a:cubicBezTo>
                  <a:cubicBezTo>
                    <a:pt x="2893" y="1338"/>
                    <a:pt x="3168" y="1209"/>
                    <a:pt x="3550" y="1168"/>
                  </a:cubicBezTo>
                  <a:cubicBezTo>
                    <a:pt x="4154" y="1104"/>
                    <a:pt x="4752" y="969"/>
                    <a:pt x="5022" y="312"/>
                  </a:cubicBezTo>
                  <a:cubicBezTo>
                    <a:pt x="4799" y="235"/>
                    <a:pt x="4582" y="165"/>
                    <a:pt x="4371" y="95"/>
                  </a:cubicBezTo>
                  <a:cubicBezTo>
                    <a:pt x="4031" y="212"/>
                    <a:pt x="3685" y="323"/>
                    <a:pt x="3350" y="441"/>
                  </a:cubicBezTo>
                  <a:cubicBezTo>
                    <a:pt x="3110" y="523"/>
                    <a:pt x="2834" y="564"/>
                    <a:pt x="2623" y="699"/>
                  </a:cubicBezTo>
                  <a:cubicBezTo>
                    <a:pt x="2484" y="778"/>
                    <a:pt x="2357" y="816"/>
                    <a:pt x="2236" y="816"/>
                  </a:cubicBezTo>
                  <a:cubicBezTo>
                    <a:pt x="2071" y="816"/>
                    <a:pt x="1919" y="745"/>
                    <a:pt x="1766" y="617"/>
                  </a:cubicBezTo>
                  <a:lnTo>
                    <a:pt x="106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23"/>
            <p:cNvSpPr/>
            <p:nvPr/>
          </p:nvSpPr>
          <p:spPr>
            <a:xfrm flipH="1">
              <a:off x="955966" y="4789571"/>
              <a:ext cx="114145" cy="80969"/>
            </a:xfrm>
            <a:custGeom>
              <a:avLst/>
              <a:gdLst/>
              <a:ahLst/>
              <a:cxnLst/>
              <a:rect l="l" t="t" r="r" b="b"/>
              <a:pathLst>
                <a:path w="2694" h="1911" extrusionOk="0">
                  <a:moveTo>
                    <a:pt x="1749" y="1226"/>
                  </a:moveTo>
                  <a:cubicBezTo>
                    <a:pt x="1749" y="1267"/>
                    <a:pt x="1755" y="1308"/>
                    <a:pt x="1755" y="1349"/>
                  </a:cubicBezTo>
                  <a:cubicBezTo>
                    <a:pt x="1667" y="1385"/>
                    <a:pt x="1585" y="1455"/>
                    <a:pt x="1497" y="1461"/>
                  </a:cubicBezTo>
                  <a:cubicBezTo>
                    <a:pt x="1420" y="1461"/>
                    <a:pt x="1332" y="1402"/>
                    <a:pt x="1250" y="1267"/>
                  </a:cubicBezTo>
                  <a:cubicBezTo>
                    <a:pt x="1420" y="1256"/>
                    <a:pt x="1579" y="1238"/>
                    <a:pt x="1749" y="1226"/>
                  </a:cubicBezTo>
                  <a:close/>
                  <a:moveTo>
                    <a:pt x="1186" y="0"/>
                  </a:moveTo>
                  <a:cubicBezTo>
                    <a:pt x="787" y="446"/>
                    <a:pt x="406" y="874"/>
                    <a:pt x="1" y="1326"/>
                  </a:cubicBezTo>
                  <a:cubicBezTo>
                    <a:pt x="446" y="1758"/>
                    <a:pt x="949" y="1911"/>
                    <a:pt x="1485" y="1911"/>
                  </a:cubicBezTo>
                  <a:cubicBezTo>
                    <a:pt x="1705" y="1911"/>
                    <a:pt x="1931" y="1885"/>
                    <a:pt x="2160" y="1842"/>
                  </a:cubicBezTo>
                  <a:cubicBezTo>
                    <a:pt x="2277" y="1819"/>
                    <a:pt x="2406" y="1584"/>
                    <a:pt x="2453" y="1426"/>
                  </a:cubicBezTo>
                  <a:cubicBezTo>
                    <a:pt x="2564" y="1056"/>
                    <a:pt x="2611" y="669"/>
                    <a:pt x="2693" y="288"/>
                  </a:cubicBezTo>
                  <a:cubicBezTo>
                    <a:pt x="2165" y="182"/>
                    <a:pt x="1643" y="88"/>
                    <a:pt x="1186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23"/>
            <p:cNvSpPr/>
            <p:nvPr/>
          </p:nvSpPr>
          <p:spPr>
            <a:xfrm flipH="1">
              <a:off x="410879" y="3741638"/>
              <a:ext cx="165836" cy="76097"/>
            </a:xfrm>
            <a:custGeom>
              <a:avLst/>
              <a:gdLst/>
              <a:ahLst/>
              <a:cxnLst/>
              <a:rect l="l" t="t" r="r" b="b"/>
              <a:pathLst>
                <a:path w="3914" h="1796" extrusionOk="0">
                  <a:moveTo>
                    <a:pt x="1878" y="0"/>
                  </a:moveTo>
                  <a:cubicBezTo>
                    <a:pt x="1570" y="62"/>
                    <a:pt x="1274" y="171"/>
                    <a:pt x="982" y="171"/>
                  </a:cubicBezTo>
                  <a:cubicBezTo>
                    <a:pt x="968" y="171"/>
                    <a:pt x="954" y="171"/>
                    <a:pt x="939" y="170"/>
                  </a:cubicBezTo>
                  <a:cubicBezTo>
                    <a:pt x="900" y="168"/>
                    <a:pt x="861" y="166"/>
                    <a:pt x="824" y="166"/>
                  </a:cubicBezTo>
                  <a:cubicBezTo>
                    <a:pt x="446" y="166"/>
                    <a:pt x="182" y="305"/>
                    <a:pt x="1" y="657"/>
                  </a:cubicBezTo>
                  <a:cubicBezTo>
                    <a:pt x="171" y="921"/>
                    <a:pt x="329" y="1185"/>
                    <a:pt x="476" y="1437"/>
                  </a:cubicBezTo>
                  <a:cubicBezTo>
                    <a:pt x="708" y="1437"/>
                    <a:pt x="922" y="1431"/>
                    <a:pt x="1128" y="1431"/>
                  </a:cubicBezTo>
                  <a:cubicBezTo>
                    <a:pt x="1266" y="1431"/>
                    <a:pt x="1402" y="1434"/>
                    <a:pt x="1538" y="1443"/>
                  </a:cubicBezTo>
                  <a:cubicBezTo>
                    <a:pt x="1643" y="1449"/>
                    <a:pt x="1755" y="1555"/>
                    <a:pt x="1866" y="1613"/>
                  </a:cubicBezTo>
                  <a:lnTo>
                    <a:pt x="1860" y="1607"/>
                  </a:lnTo>
                  <a:lnTo>
                    <a:pt x="1860" y="1607"/>
                  </a:lnTo>
                  <a:cubicBezTo>
                    <a:pt x="2535" y="1672"/>
                    <a:pt x="3216" y="1731"/>
                    <a:pt x="3896" y="1795"/>
                  </a:cubicBezTo>
                  <a:lnTo>
                    <a:pt x="3914" y="1760"/>
                  </a:lnTo>
                  <a:cubicBezTo>
                    <a:pt x="3861" y="1654"/>
                    <a:pt x="3808" y="1561"/>
                    <a:pt x="3755" y="1461"/>
                  </a:cubicBezTo>
                  <a:lnTo>
                    <a:pt x="3755" y="1461"/>
                  </a:lnTo>
                  <a:lnTo>
                    <a:pt x="3773" y="1473"/>
                  </a:lnTo>
                  <a:cubicBezTo>
                    <a:pt x="3714" y="1420"/>
                    <a:pt x="3661" y="1361"/>
                    <a:pt x="3609" y="1314"/>
                  </a:cubicBezTo>
                  <a:lnTo>
                    <a:pt x="3609" y="1314"/>
                  </a:lnTo>
                  <a:lnTo>
                    <a:pt x="3626" y="1326"/>
                  </a:lnTo>
                  <a:cubicBezTo>
                    <a:pt x="3532" y="1226"/>
                    <a:pt x="3427" y="1121"/>
                    <a:pt x="3327" y="1021"/>
                  </a:cubicBezTo>
                  <a:lnTo>
                    <a:pt x="3327" y="1021"/>
                  </a:lnTo>
                  <a:lnTo>
                    <a:pt x="3333" y="1033"/>
                  </a:lnTo>
                  <a:cubicBezTo>
                    <a:pt x="3163" y="1009"/>
                    <a:pt x="2993" y="1027"/>
                    <a:pt x="2840" y="974"/>
                  </a:cubicBezTo>
                  <a:cubicBezTo>
                    <a:pt x="2519" y="864"/>
                    <a:pt x="2219" y="657"/>
                    <a:pt x="1875" y="657"/>
                  </a:cubicBezTo>
                  <a:cubicBezTo>
                    <a:pt x="1741" y="657"/>
                    <a:pt x="1601" y="688"/>
                    <a:pt x="1450" y="769"/>
                  </a:cubicBezTo>
                  <a:cubicBezTo>
                    <a:pt x="1438" y="728"/>
                    <a:pt x="1432" y="675"/>
                    <a:pt x="1426" y="622"/>
                  </a:cubicBezTo>
                  <a:cubicBezTo>
                    <a:pt x="1610" y="513"/>
                    <a:pt x="1800" y="415"/>
                    <a:pt x="1984" y="306"/>
                  </a:cubicBezTo>
                  <a:lnTo>
                    <a:pt x="1984" y="306"/>
                  </a:lnTo>
                  <a:cubicBezTo>
                    <a:pt x="1985" y="308"/>
                    <a:pt x="1987" y="309"/>
                    <a:pt x="1988" y="309"/>
                  </a:cubicBezTo>
                  <a:cubicBezTo>
                    <a:pt x="1992" y="309"/>
                    <a:pt x="1995" y="299"/>
                    <a:pt x="1995" y="299"/>
                  </a:cubicBezTo>
                  <a:lnTo>
                    <a:pt x="1995" y="299"/>
                  </a:lnTo>
                  <a:cubicBezTo>
                    <a:pt x="1992" y="302"/>
                    <a:pt x="1988" y="304"/>
                    <a:pt x="1984" y="306"/>
                  </a:cubicBezTo>
                  <a:lnTo>
                    <a:pt x="1984" y="306"/>
                  </a:lnTo>
                  <a:cubicBezTo>
                    <a:pt x="1984" y="306"/>
                    <a:pt x="1984" y="305"/>
                    <a:pt x="1984" y="305"/>
                  </a:cubicBezTo>
                  <a:cubicBezTo>
                    <a:pt x="1948" y="205"/>
                    <a:pt x="1919" y="100"/>
                    <a:pt x="187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11651;p23"/>
            <p:cNvSpPr/>
            <p:nvPr/>
          </p:nvSpPr>
          <p:spPr>
            <a:xfrm flipH="1">
              <a:off x="1106591" y="2531515"/>
              <a:ext cx="165074" cy="54361"/>
            </a:xfrm>
            <a:custGeom>
              <a:avLst/>
              <a:gdLst/>
              <a:ahLst/>
              <a:cxnLst/>
              <a:rect l="l" t="t" r="r" b="b"/>
              <a:pathLst>
                <a:path w="3896" h="1283" extrusionOk="0">
                  <a:moveTo>
                    <a:pt x="1617" y="1"/>
                  </a:moveTo>
                  <a:cubicBezTo>
                    <a:pt x="1067" y="1"/>
                    <a:pt x="538" y="87"/>
                    <a:pt x="0" y="173"/>
                  </a:cubicBezTo>
                  <a:cubicBezTo>
                    <a:pt x="213" y="925"/>
                    <a:pt x="558" y="1283"/>
                    <a:pt x="1231" y="1283"/>
                  </a:cubicBezTo>
                  <a:cubicBezTo>
                    <a:pt x="1319" y="1283"/>
                    <a:pt x="1413" y="1277"/>
                    <a:pt x="1514" y="1264"/>
                  </a:cubicBezTo>
                  <a:cubicBezTo>
                    <a:pt x="2282" y="1176"/>
                    <a:pt x="3045" y="989"/>
                    <a:pt x="3895" y="824"/>
                  </a:cubicBezTo>
                  <a:cubicBezTo>
                    <a:pt x="2839" y="21"/>
                    <a:pt x="2839" y="50"/>
                    <a:pt x="1766" y="3"/>
                  </a:cubicBezTo>
                  <a:cubicBezTo>
                    <a:pt x="1716" y="2"/>
                    <a:pt x="1667" y="1"/>
                    <a:pt x="16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11652;p23"/>
            <p:cNvSpPr/>
            <p:nvPr/>
          </p:nvSpPr>
          <p:spPr>
            <a:xfrm flipH="1">
              <a:off x="472781" y="2558335"/>
              <a:ext cx="241382" cy="41141"/>
            </a:xfrm>
            <a:custGeom>
              <a:avLst/>
              <a:gdLst/>
              <a:ahLst/>
              <a:cxnLst/>
              <a:rect l="l" t="t" r="r" b="b"/>
              <a:pathLst>
                <a:path w="5697" h="971" extrusionOk="0">
                  <a:moveTo>
                    <a:pt x="1514" y="0"/>
                  </a:moveTo>
                  <a:cubicBezTo>
                    <a:pt x="935" y="0"/>
                    <a:pt x="323" y="295"/>
                    <a:pt x="1" y="778"/>
                  </a:cubicBezTo>
                  <a:cubicBezTo>
                    <a:pt x="145" y="778"/>
                    <a:pt x="287" y="775"/>
                    <a:pt x="432" y="775"/>
                  </a:cubicBezTo>
                  <a:cubicBezTo>
                    <a:pt x="504" y="775"/>
                    <a:pt x="577" y="776"/>
                    <a:pt x="652" y="778"/>
                  </a:cubicBezTo>
                  <a:cubicBezTo>
                    <a:pt x="741" y="781"/>
                    <a:pt x="830" y="782"/>
                    <a:pt x="919" y="782"/>
                  </a:cubicBezTo>
                  <a:cubicBezTo>
                    <a:pt x="1210" y="782"/>
                    <a:pt x="1502" y="771"/>
                    <a:pt x="1790" y="771"/>
                  </a:cubicBezTo>
                  <a:cubicBezTo>
                    <a:pt x="2167" y="771"/>
                    <a:pt x="2538" y="790"/>
                    <a:pt x="2893" y="878"/>
                  </a:cubicBezTo>
                  <a:cubicBezTo>
                    <a:pt x="3154" y="943"/>
                    <a:pt x="3405" y="970"/>
                    <a:pt x="3650" y="970"/>
                  </a:cubicBezTo>
                  <a:cubicBezTo>
                    <a:pt x="4360" y="970"/>
                    <a:pt x="5017" y="739"/>
                    <a:pt x="5697" y="508"/>
                  </a:cubicBezTo>
                  <a:cubicBezTo>
                    <a:pt x="4383" y="350"/>
                    <a:pt x="3063" y="191"/>
                    <a:pt x="1737" y="15"/>
                  </a:cubicBezTo>
                  <a:cubicBezTo>
                    <a:pt x="1664" y="5"/>
                    <a:pt x="1589" y="0"/>
                    <a:pt x="151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23"/>
            <p:cNvSpPr/>
            <p:nvPr/>
          </p:nvSpPr>
          <p:spPr>
            <a:xfrm flipH="1">
              <a:off x="1571388" y="2729212"/>
              <a:ext cx="132533" cy="86604"/>
            </a:xfrm>
            <a:custGeom>
              <a:avLst/>
              <a:gdLst/>
              <a:ahLst/>
              <a:cxnLst/>
              <a:rect l="l" t="t" r="r" b="b"/>
              <a:pathLst>
                <a:path w="3128" h="2044" extrusionOk="0">
                  <a:moveTo>
                    <a:pt x="0" y="1"/>
                  </a:moveTo>
                  <a:lnTo>
                    <a:pt x="0" y="1"/>
                  </a:lnTo>
                  <a:cubicBezTo>
                    <a:pt x="147" y="541"/>
                    <a:pt x="276" y="998"/>
                    <a:pt x="405" y="1468"/>
                  </a:cubicBezTo>
                  <a:cubicBezTo>
                    <a:pt x="475" y="1459"/>
                    <a:pt x="544" y="1454"/>
                    <a:pt x="611" y="1454"/>
                  </a:cubicBezTo>
                  <a:cubicBezTo>
                    <a:pt x="881" y="1454"/>
                    <a:pt x="1119" y="1534"/>
                    <a:pt x="1279" y="1802"/>
                  </a:cubicBezTo>
                  <a:cubicBezTo>
                    <a:pt x="1409" y="2014"/>
                    <a:pt x="1602" y="2044"/>
                    <a:pt x="1811" y="2044"/>
                  </a:cubicBezTo>
                  <a:cubicBezTo>
                    <a:pt x="1839" y="2044"/>
                    <a:pt x="1867" y="2043"/>
                    <a:pt x="1895" y="2042"/>
                  </a:cubicBezTo>
                  <a:cubicBezTo>
                    <a:pt x="1895" y="1673"/>
                    <a:pt x="1895" y="1315"/>
                    <a:pt x="1901" y="940"/>
                  </a:cubicBezTo>
                  <a:cubicBezTo>
                    <a:pt x="1948" y="940"/>
                    <a:pt x="1989" y="934"/>
                    <a:pt x="2036" y="934"/>
                  </a:cubicBezTo>
                  <a:cubicBezTo>
                    <a:pt x="2071" y="1110"/>
                    <a:pt x="2112" y="1280"/>
                    <a:pt x="2153" y="1456"/>
                  </a:cubicBezTo>
                  <a:cubicBezTo>
                    <a:pt x="2463" y="1617"/>
                    <a:pt x="2622" y="1699"/>
                    <a:pt x="2742" y="1699"/>
                  </a:cubicBezTo>
                  <a:cubicBezTo>
                    <a:pt x="2868" y="1699"/>
                    <a:pt x="2953" y="1609"/>
                    <a:pt x="3127" y="1427"/>
                  </a:cubicBezTo>
                  <a:cubicBezTo>
                    <a:pt x="3104" y="934"/>
                    <a:pt x="2828" y="705"/>
                    <a:pt x="2364" y="599"/>
                  </a:cubicBezTo>
                  <a:cubicBezTo>
                    <a:pt x="1725" y="441"/>
                    <a:pt x="1097" y="247"/>
                    <a:pt x="464" y="77"/>
                  </a:cubicBezTo>
                  <a:cubicBezTo>
                    <a:pt x="317" y="30"/>
                    <a:pt x="165" y="24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23"/>
            <p:cNvSpPr/>
            <p:nvPr/>
          </p:nvSpPr>
          <p:spPr>
            <a:xfrm flipH="1">
              <a:off x="553792" y="4778851"/>
              <a:ext cx="80588" cy="142236"/>
            </a:xfrm>
            <a:custGeom>
              <a:avLst/>
              <a:gdLst/>
              <a:ahLst/>
              <a:cxnLst/>
              <a:rect l="l" t="t" r="r" b="b"/>
              <a:pathLst>
                <a:path w="1902" h="3357" extrusionOk="0">
                  <a:moveTo>
                    <a:pt x="992" y="1714"/>
                  </a:moveTo>
                  <a:cubicBezTo>
                    <a:pt x="1033" y="1743"/>
                    <a:pt x="1086" y="1773"/>
                    <a:pt x="1127" y="1802"/>
                  </a:cubicBezTo>
                  <a:cubicBezTo>
                    <a:pt x="1051" y="2101"/>
                    <a:pt x="945" y="2394"/>
                    <a:pt x="593" y="2518"/>
                  </a:cubicBezTo>
                  <a:cubicBezTo>
                    <a:pt x="564" y="2541"/>
                    <a:pt x="535" y="2564"/>
                    <a:pt x="499" y="2576"/>
                  </a:cubicBezTo>
                  <a:lnTo>
                    <a:pt x="564" y="2488"/>
                  </a:lnTo>
                  <a:cubicBezTo>
                    <a:pt x="705" y="2236"/>
                    <a:pt x="851" y="1972"/>
                    <a:pt x="992" y="1714"/>
                  </a:cubicBezTo>
                  <a:close/>
                  <a:moveTo>
                    <a:pt x="1327" y="1"/>
                  </a:moveTo>
                  <a:lnTo>
                    <a:pt x="872" y="173"/>
                  </a:lnTo>
                  <a:lnTo>
                    <a:pt x="872" y="173"/>
                  </a:lnTo>
                  <a:cubicBezTo>
                    <a:pt x="873" y="171"/>
                    <a:pt x="874" y="168"/>
                    <a:pt x="875" y="165"/>
                  </a:cubicBezTo>
                  <a:lnTo>
                    <a:pt x="875" y="165"/>
                  </a:lnTo>
                  <a:lnTo>
                    <a:pt x="863" y="177"/>
                  </a:lnTo>
                  <a:lnTo>
                    <a:pt x="872" y="173"/>
                  </a:lnTo>
                  <a:lnTo>
                    <a:pt x="872" y="173"/>
                  </a:lnTo>
                  <a:cubicBezTo>
                    <a:pt x="833" y="296"/>
                    <a:pt x="826" y="455"/>
                    <a:pt x="740" y="541"/>
                  </a:cubicBezTo>
                  <a:cubicBezTo>
                    <a:pt x="558" y="722"/>
                    <a:pt x="329" y="875"/>
                    <a:pt x="124" y="1039"/>
                  </a:cubicBezTo>
                  <a:cubicBezTo>
                    <a:pt x="95" y="1514"/>
                    <a:pt x="83" y="1990"/>
                    <a:pt x="30" y="2476"/>
                  </a:cubicBezTo>
                  <a:cubicBezTo>
                    <a:pt x="1" y="2776"/>
                    <a:pt x="36" y="2993"/>
                    <a:pt x="353" y="3110"/>
                  </a:cubicBezTo>
                  <a:cubicBezTo>
                    <a:pt x="447" y="3139"/>
                    <a:pt x="505" y="3268"/>
                    <a:pt x="581" y="3356"/>
                  </a:cubicBezTo>
                  <a:cubicBezTo>
                    <a:pt x="1567" y="2606"/>
                    <a:pt x="1901" y="1174"/>
                    <a:pt x="132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23"/>
            <p:cNvSpPr/>
            <p:nvPr/>
          </p:nvSpPr>
          <p:spPr>
            <a:xfrm flipH="1">
              <a:off x="266948" y="2392923"/>
              <a:ext cx="170582" cy="63513"/>
            </a:xfrm>
            <a:custGeom>
              <a:avLst/>
              <a:gdLst/>
              <a:ahLst/>
              <a:cxnLst/>
              <a:rect l="l" t="t" r="r" b="b"/>
              <a:pathLst>
                <a:path w="4026" h="1499" extrusionOk="0">
                  <a:moveTo>
                    <a:pt x="4025" y="1"/>
                  </a:moveTo>
                  <a:lnTo>
                    <a:pt x="4025" y="1"/>
                  </a:lnTo>
                  <a:cubicBezTo>
                    <a:pt x="3292" y="147"/>
                    <a:pt x="2588" y="312"/>
                    <a:pt x="1884" y="423"/>
                  </a:cubicBezTo>
                  <a:cubicBezTo>
                    <a:pt x="1186" y="534"/>
                    <a:pt x="611" y="840"/>
                    <a:pt x="1" y="1485"/>
                  </a:cubicBezTo>
                  <a:cubicBezTo>
                    <a:pt x="388" y="1485"/>
                    <a:pt x="736" y="1482"/>
                    <a:pt x="1064" y="1482"/>
                  </a:cubicBezTo>
                  <a:cubicBezTo>
                    <a:pt x="1393" y="1482"/>
                    <a:pt x="1702" y="1485"/>
                    <a:pt x="2013" y="1497"/>
                  </a:cubicBezTo>
                  <a:cubicBezTo>
                    <a:pt x="2046" y="1498"/>
                    <a:pt x="2079" y="1498"/>
                    <a:pt x="2112" y="1498"/>
                  </a:cubicBezTo>
                  <a:cubicBezTo>
                    <a:pt x="2993" y="1498"/>
                    <a:pt x="3697" y="1109"/>
                    <a:pt x="40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23"/>
            <p:cNvSpPr/>
            <p:nvPr/>
          </p:nvSpPr>
          <p:spPr>
            <a:xfrm flipH="1">
              <a:off x="738482" y="4431419"/>
              <a:ext cx="123339" cy="169988"/>
            </a:xfrm>
            <a:custGeom>
              <a:avLst/>
              <a:gdLst/>
              <a:ahLst/>
              <a:cxnLst/>
              <a:rect l="l" t="t" r="r" b="b"/>
              <a:pathLst>
                <a:path w="2911" h="4012" extrusionOk="0">
                  <a:moveTo>
                    <a:pt x="2613" y="1"/>
                  </a:moveTo>
                  <a:cubicBezTo>
                    <a:pt x="2282" y="1"/>
                    <a:pt x="1989" y="111"/>
                    <a:pt x="1737" y="352"/>
                  </a:cubicBezTo>
                  <a:cubicBezTo>
                    <a:pt x="711" y="1349"/>
                    <a:pt x="1" y="2487"/>
                    <a:pt x="101" y="3983"/>
                  </a:cubicBezTo>
                  <a:cubicBezTo>
                    <a:pt x="278" y="3990"/>
                    <a:pt x="458" y="4011"/>
                    <a:pt x="634" y="4011"/>
                  </a:cubicBezTo>
                  <a:cubicBezTo>
                    <a:pt x="905" y="4011"/>
                    <a:pt x="1167" y="3960"/>
                    <a:pt x="1391" y="3725"/>
                  </a:cubicBezTo>
                  <a:cubicBezTo>
                    <a:pt x="1303" y="3590"/>
                    <a:pt x="1168" y="3467"/>
                    <a:pt x="1139" y="3320"/>
                  </a:cubicBezTo>
                  <a:cubicBezTo>
                    <a:pt x="969" y="2405"/>
                    <a:pt x="1532" y="1648"/>
                    <a:pt x="1714" y="815"/>
                  </a:cubicBezTo>
                  <a:cubicBezTo>
                    <a:pt x="1714" y="791"/>
                    <a:pt x="1743" y="774"/>
                    <a:pt x="1761" y="756"/>
                  </a:cubicBezTo>
                  <a:cubicBezTo>
                    <a:pt x="1925" y="447"/>
                    <a:pt x="2167" y="388"/>
                    <a:pt x="2428" y="388"/>
                  </a:cubicBezTo>
                  <a:cubicBezTo>
                    <a:pt x="2587" y="388"/>
                    <a:pt x="2753" y="410"/>
                    <a:pt x="2911" y="410"/>
                  </a:cubicBezTo>
                  <a:cubicBezTo>
                    <a:pt x="2846" y="275"/>
                    <a:pt x="2787" y="140"/>
                    <a:pt x="2735" y="5"/>
                  </a:cubicBezTo>
                  <a:cubicBezTo>
                    <a:pt x="2694" y="2"/>
                    <a:pt x="2653" y="1"/>
                    <a:pt x="2613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23"/>
            <p:cNvSpPr/>
            <p:nvPr/>
          </p:nvSpPr>
          <p:spPr>
            <a:xfrm flipH="1">
              <a:off x="1659898" y="2829417"/>
              <a:ext cx="121093" cy="119102"/>
            </a:xfrm>
            <a:custGeom>
              <a:avLst/>
              <a:gdLst/>
              <a:ahLst/>
              <a:cxnLst/>
              <a:rect l="l" t="t" r="r" b="b"/>
              <a:pathLst>
                <a:path w="2858" h="2811" extrusionOk="0">
                  <a:moveTo>
                    <a:pt x="951" y="434"/>
                  </a:moveTo>
                  <a:lnTo>
                    <a:pt x="951" y="434"/>
                  </a:lnTo>
                  <a:cubicBezTo>
                    <a:pt x="953" y="437"/>
                    <a:pt x="956" y="439"/>
                    <a:pt x="958" y="441"/>
                  </a:cubicBezTo>
                  <a:lnTo>
                    <a:pt x="958" y="441"/>
                  </a:lnTo>
                  <a:cubicBezTo>
                    <a:pt x="960" y="441"/>
                    <a:pt x="961" y="441"/>
                    <a:pt x="963" y="440"/>
                  </a:cubicBezTo>
                  <a:lnTo>
                    <a:pt x="951" y="434"/>
                  </a:lnTo>
                  <a:close/>
                  <a:moveTo>
                    <a:pt x="77" y="0"/>
                  </a:moveTo>
                  <a:cubicBezTo>
                    <a:pt x="89" y="276"/>
                    <a:pt x="124" y="563"/>
                    <a:pt x="124" y="851"/>
                  </a:cubicBezTo>
                  <a:cubicBezTo>
                    <a:pt x="124" y="974"/>
                    <a:pt x="48" y="1097"/>
                    <a:pt x="1" y="1226"/>
                  </a:cubicBezTo>
                  <a:cubicBezTo>
                    <a:pt x="29" y="1300"/>
                    <a:pt x="52" y="1379"/>
                    <a:pt x="80" y="1458"/>
                  </a:cubicBezTo>
                  <a:lnTo>
                    <a:pt x="80" y="1458"/>
                  </a:lnTo>
                  <a:lnTo>
                    <a:pt x="71" y="1449"/>
                  </a:lnTo>
                  <a:lnTo>
                    <a:pt x="83" y="1467"/>
                  </a:lnTo>
                  <a:cubicBezTo>
                    <a:pt x="82" y="1464"/>
                    <a:pt x="81" y="1461"/>
                    <a:pt x="80" y="1458"/>
                  </a:cubicBezTo>
                  <a:lnTo>
                    <a:pt x="80" y="1458"/>
                  </a:lnTo>
                  <a:lnTo>
                    <a:pt x="229" y="1613"/>
                  </a:lnTo>
                  <a:lnTo>
                    <a:pt x="218" y="1596"/>
                  </a:lnTo>
                  <a:lnTo>
                    <a:pt x="218" y="1596"/>
                  </a:lnTo>
                  <a:cubicBezTo>
                    <a:pt x="265" y="1649"/>
                    <a:pt x="323" y="1701"/>
                    <a:pt x="376" y="1754"/>
                  </a:cubicBezTo>
                  <a:lnTo>
                    <a:pt x="364" y="1737"/>
                  </a:lnTo>
                  <a:lnTo>
                    <a:pt x="523" y="1901"/>
                  </a:lnTo>
                  <a:lnTo>
                    <a:pt x="511" y="1883"/>
                  </a:lnTo>
                  <a:lnTo>
                    <a:pt x="669" y="2048"/>
                  </a:lnTo>
                  <a:lnTo>
                    <a:pt x="658" y="2030"/>
                  </a:lnTo>
                  <a:lnTo>
                    <a:pt x="963" y="2182"/>
                  </a:lnTo>
                  <a:lnTo>
                    <a:pt x="951" y="2171"/>
                  </a:lnTo>
                  <a:lnTo>
                    <a:pt x="2752" y="2810"/>
                  </a:lnTo>
                  <a:cubicBezTo>
                    <a:pt x="2787" y="2763"/>
                    <a:pt x="2817" y="2716"/>
                    <a:pt x="2858" y="2675"/>
                  </a:cubicBezTo>
                  <a:cubicBezTo>
                    <a:pt x="2623" y="2347"/>
                    <a:pt x="2406" y="1995"/>
                    <a:pt x="2142" y="1684"/>
                  </a:cubicBezTo>
                  <a:cubicBezTo>
                    <a:pt x="1813" y="1297"/>
                    <a:pt x="1450" y="939"/>
                    <a:pt x="1098" y="563"/>
                  </a:cubicBezTo>
                  <a:lnTo>
                    <a:pt x="1098" y="563"/>
                  </a:lnTo>
                  <a:lnTo>
                    <a:pt x="1109" y="593"/>
                  </a:lnTo>
                  <a:cubicBezTo>
                    <a:pt x="1054" y="542"/>
                    <a:pt x="1003" y="487"/>
                    <a:pt x="958" y="441"/>
                  </a:cubicBezTo>
                  <a:lnTo>
                    <a:pt x="958" y="441"/>
                  </a:lnTo>
                  <a:cubicBezTo>
                    <a:pt x="909" y="454"/>
                    <a:pt x="864" y="460"/>
                    <a:pt x="824" y="460"/>
                  </a:cubicBezTo>
                  <a:cubicBezTo>
                    <a:pt x="648" y="460"/>
                    <a:pt x="549" y="345"/>
                    <a:pt x="511" y="141"/>
                  </a:cubicBezTo>
                  <a:lnTo>
                    <a:pt x="511" y="141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23"/>
            <p:cNvSpPr/>
            <p:nvPr/>
          </p:nvSpPr>
          <p:spPr>
            <a:xfrm flipH="1">
              <a:off x="607221" y="2768489"/>
              <a:ext cx="85333" cy="164607"/>
            </a:xfrm>
            <a:custGeom>
              <a:avLst/>
              <a:gdLst/>
              <a:ahLst/>
              <a:cxnLst/>
              <a:rect l="l" t="t" r="r" b="b"/>
              <a:pathLst>
                <a:path w="2014" h="3885" extrusionOk="0">
                  <a:moveTo>
                    <a:pt x="1433" y="1"/>
                  </a:moveTo>
                  <a:cubicBezTo>
                    <a:pt x="862" y="1"/>
                    <a:pt x="386" y="350"/>
                    <a:pt x="241" y="992"/>
                  </a:cubicBezTo>
                  <a:cubicBezTo>
                    <a:pt x="89" y="1683"/>
                    <a:pt x="77" y="2414"/>
                    <a:pt x="2" y="3134"/>
                  </a:cubicBezTo>
                  <a:lnTo>
                    <a:pt x="2" y="3134"/>
                  </a:lnTo>
                  <a:cubicBezTo>
                    <a:pt x="1" y="3134"/>
                    <a:pt x="1" y="3134"/>
                    <a:pt x="1" y="3134"/>
                  </a:cubicBezTo>
                  <a:lnTo>
                    <a:pt x="1" y="3139"/>
                  </a:lnTo>
                  <a:cubicBezTo>
                    <a:pt x="1" y="3138"/>
                    <a:pt x="1" y="3136"/>
                    <a:pt x="2" y="3134"/>
                  </a:cubicBezTo>
                  <a:lnTo>
                    <a:pt x="2" y="3134"/>
                  </a:lnTo>
                  <a:cubicBezTo>
                    <a:pt x="312" y="3380"/>
                    <a:pt x="611" y="3638"/>
                    <a:pt x="916" y="3884"/>
                  </a:cubicBezTo>
                  <a:cubicBezTo>
                    <a:pt x="1221" y="3796"/>
                    <a:pt x="1520" y="3703"/>
                    <a:pt x="1820" y="3615"/>
                  </a:cubicBezTo>
                  <a:cubicBezTo>
                    <a:pt x="1814" y="3556"/>
                    <a:pt x="1796" y="3497"/>
                    <a:pt x="1790" y="3439"/>
                  </a:cubicBezTo>
                  <a:cubicBezTo>
                    <a:pt x="1674" y="3452"/>
                    <a:pt x="1551" y="3471"/>
                    <a:pt x="1429" y="3471"/>
                  </a:cubicBezTo>
                  <a:cubicBezTo>
                    <a:pt x="1385" y="3471"/>
                    <a:pt x="1341" y="3468"/>
                    <a:pt x="1297" y="3462"/>
                  </a:cubicBezTo>
                  <a:cubicBezTo>
                    <a:pt x="1233" y="3456"/>
                    <a:pt x="1192" y="3321"/>
                    <a:pt x="1133" y="3239"/>
                  </a:cubicBezTo>
                  <a:cubicBezTo>
                    <a:pt x="1033" y="3046"/>
                    <a:pt x="934" y="2852"/>
                    <a:pt x="846" y="2664"/>
                  </a:cubicBezTo>
                  <a:cubicBezTo>
                    <a:pt x="318" y="1526"/>
                    <a:pt x="769" y="623"/>
                    <a:pt x="2013" y="359"/>
                  </a:cubicBezTo>
                  <a:cubicBezTo>
                    <a:pt x="1990" y="271"/>
                    <a:pt x="1972" y="183"/>
                    <a:pt x="1960" y="95"/>
                  </a:cubicBezTo>
                  <a:cubicBezTo>
                    <a:pt x="1780" y="32"/>
                    <a:pt x="1602" y="1"/>
                    <a:pt x="1433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11659;p23"/>
            <p:cNvSpPr/>
            <p:nvPr/>
          </p:nvSpPr>
          <p:spPr>
            <a:xfrm flipH="1">
              <a:off x="1683498" y="2709086"/>
              <a:ext cx="69402" cy="175539"/>
            </a:xfrm>
            <a:custGeom>
              <a:avLst/>
              <a:gdLst/>
              <a:ahLst/>
              <a:cxnLst/>
              <a:rect l="l" t="t" r="r" b="b"/>
              <a:pathLst>
                <a:path w="1638" h="4143" extrusionOk="0">
                  <a:moveTo>
                    <a:pt x="1" y="1"/>
                  </a:moveTo>
                  <a:cubicBezTo>
                    <a:pt x="130" y="1550"/>
                    <a:pt x="347" y="3010"/>
                    <a:pt x="1626" y="4143"/>
                  </a:cubicBezTo>
                  <a:cubicBezTo>
                    <a:pt x="1626" y="3984"/>
                    <a:pt x="1637" y="3896"/>
                    <a:pt x="1626" y="3808"/>
                  </a:cubicBezTo>
                  <a:cubicBezTo>
                    <a:pt x="1532" y="3040"/>
                    <a:pt x="1508" y="2254"/>
                    <a:pt x="1303" y="1514"/>
                  </a:cubicBezTo>
                  <a:cubicBezTo>
                    <a:pt x="1127" y="875"/>
                    <a:pt x="998" y="83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23"/>
            <p:cNvSpPr/>
            <p:nvPr/>
          </p:nvSpPr>
          <p:spPr>
            <a:xfrm flipH="1">
              <a:off x="772293" y="4760971"/>
              <a:ext cx="135499" cy="142448"/>
            </a:xfrm>
            <a:custGeom>
              <a:avLst/>
              <a:gdLst/>
              <a:ahLst/>
              <a:cxnLst/>
              <a:rect l="l" t="t" r="r" b="b"/>
              <a:pathLst>
                <a:path w="3198" h="3362" extrusionOk="0">
                  <a:moveTo>
                    <a:pt x="2200" y="0"/>
                  </a:moveTo>
                  <a:lnTo>
                    <a:pt x="2200" y="0"/>
                  </a:lnTo>
                  <a:cubicBezTo>
                    <a:pt x="2236" y="393"/>
                    <a:pt x="1972" y="505"/>
                    <a:pt x="1667" y="564"/>
                  </a:cubicBezTo>
                  <a:cubicBezTo>
                    <a:pt x="1467" y="611"/>
                    <a:pt x="1262" y="634"/>
                    <a:pt x="1051" y="669"/>
                  </a:cubicBezTo>
                  <a:cubicBezTo>
                    <a:pt x="1326" y="1502"/>
                    <a:pt x="1326" y="1502"/>
                    <a:pt x="728" y="2130"/>
                  </a:cubicBezTo>
                  <a:cubicBezTo>
                    <a:pt x="646" y="2218"/>
                    <a:pt x="534" y="2288"/>
                    <a:pt x="476" y="2394"/>
                  </a:cubicBezTo>
                  <a:cubicBezTo>
                    <a:pt x="306" y="2705"/>
                    <a:pt x="159" y="3028"/>
                    <a:pt x="1" y="3350"/>
                  </a:cubicBezTo>
                  <a:cubicBezTo>
                    <a:pt x="241" y="3362"/>
                    <a:pt x="493" y="3362"/>
                    <a:pt x="734" y="3362"/>
                  </a:cubicBezTo>
                  <a:cubicBezTo>
                    <a:pt x="1010" y="2294"/>
                    <a:pt x="1538" y="1438"/>
                    <a:pt x="2605" y="1062"/>
                  </a:cubicBezTo>
                  <a:cubicBezTo>
                    <a:pt x="2840" y="1221"/>
                    <a:pt x="3016" y="1338"/>
                    <a:pt x="3198" y="1455"/>
                  </a:cubicBezTo>
                  <a:cubicBezTo>
                    <a:pt x="3174" y="440"/>
                    <a:pt x="2975" y="153"/>
                    <a:pt x="2200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23"/>
            <p:cNvSpPr/>
            <p:nvPr/>
          </p:nvSpPr>
          <p:spPr>
            <a:xfrm flipH="1">
              <a:off x="740220" y="4619032"/>
              <a:ext cx="68894" cy="154142"/>
            </a:xfrm>
            <a:custGeom>
              <a:avLst/>
              <a:gdLst/>
              <a:ahLst/>
              <a:cxnLst/>
              <a:rect l="l" t="t" r="r" b="b"/>
              <a:pathLst>
                <a:path w="1626" h="3638" extrusionOk="0">
                  <a:moveTo>
                    <a:pt x="1626" y="1"/>
                  </a:moveTo>
                  <a:lnTo>
                    <a:pt x="1626" y="1"/>
                  </a:lnTo>
                  <a:cubicBezTo>
                    <a:pt x="1485" y="42"/>
                    <a:pt x="1338" y="89"/>
                    <a:pt x="1197" y="130"/>
                  </a:cubicBezTo>
                  <a:lnTo>
                    <a:pt x="1191" y="136"/>
                  </a:lnTo>
                  <a:cubicBezTo>
                    <a:pt x="804" y="359"/>
                    <a:pt x="423" y="570"/>
                    <a:pt x="1" y="810"/>
                  </a:cubicBezTo>
                  <a:cubicBezTo>
                    <a:pt x="18" y="986"/>
                    <a:pt x="18" y="1221"/>
                    <a:pt x="53" y="1456"/>
                  </a:cubicBezTo>
                  <a:cubicBezTo>
                    <a:pt x="188" y="2265"/>
                    <a:pt x="405" y="3051"/>
                    <a:pt x="1039" y="3638"/>
                  </a:cubicBezTo>
                  <a:cubicBezTo>
                    <a:pt x="1021" y="3192"/>
                    <a:pt x="746" y="2740"/>
                    <a:pt x="1051" y="2294"/>
                  </a:cubicBezTo>
                  <a:cubicBezTo>
                    <a:pt x="1520" y="1596"/>
                    <a:pt x="1520" y="787"/>
                    <a:pt x="162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23"/>
            <p:cNvSpPr/>
            <p:nvPr/>
          </p:nvSpPr>
          <p:spPr>
            <a:xfrm flipH="1">
              <a:off x="609721" y="4822873"/>
              <a:ext cx="89274" cy="117280"/>
            </a:xfrm>
            <a:custGeom>
              <a:avLst/>
              <a:gdLst/>
              <a:ahLst/>
              <a:cxnLst/>
              <a:rect l="l" t="t" r="r" b="b"/>
              <a:pathLst>
                <a:path w="2107" h="2768" extrusionOk="0">
                  <a:moveTo>
                    <a:pt x="561" y="1637"/>
                  </a:moveTo>
                  <a:cubicBezTo>
                    <a:pt x="661" y="1637"/>
                    <a:pt x="770" y="1696"/>
                    <a:pt x="875" y="1743"/>
                  </a:cubicBezTo>
                  <a:cubicBezTo>
                    <a:pt x="704" y="1801"/>
                    <a:pt x="534" y="1860"/>
                    <a:pt x="276" y="1960"/>
                  </a:cubicBezTo>
                  <a:cubicBezTo>
                    <a:pt x="348" y="1711"/>
                    <a:pt x="449" y="1637"/>
                    <a:pt x="561" y="1637"/>
                  </a:cubicBezTo>
                  <a:close/>
                  <a:moveTo>
                    <a:pt x="1649" y="0"/>
                  </a:moveTo>
                  <a:cubicBezTo>
                    <a:pt x="1508" y="53"/>
                    <a:pt x="1361" y="100"/>
                    <a:pt x="1226" y="159"/>
                  </a:cubicBezTo>
                  <a:cubicBezTo>
                    <a:pt x="939" y="516"/>
                    <a:pt x="646" y="874"/>
                    <a:pt x="364" y="1238"/>
                  </a:cubicBezTo>
                  <a:cubicBezTo>
                    <a:pt x="0" y="1725"/>
                    <a:pt x="6" y="1789"/>
                    <a:pt x="329" y="2253"/>
                  </a:cubicBezTo>
                  <a:cubicBezTo>
                    <a:pt x="440" y="2405"/>
                    <a:pt x="534" y="2576"/>
                    <a:pt x="640" y="2734"/>
                  </a:cubicBezTo>
                  <a:cubicBezTo>
                    <a:pt x="744" y="2757"/>
                    <a:pt x="845" y="2767"/>
                    <a:pt x="943" y="2767"/>
                  </a:cubicBezTo>
                  <a:cubicBezTo>
                    <a:pt x="1374" y="2767"/>
                    <a:pt x="1748" y="2564"/>
                    <a:pt x="2106" y="2306"/>
                  </a:cubicBezTo>
                  <a:cubicBezTo>
                    <a:pt x="2030" y="2229"/>
                    <a:pt x="1972" y="2100"/>
                    <a:pt x="1878" y="2065"/>
                  </a:cubicBezTo>
                  <a:cubicBezTo>
                    <a:pt x="1561" y="1942"/>
                    <a:pt x="1520" y="1731"/>
                    <a:pt x="1555" y="1426"/>
                  </a:cubicBezTo>
                  <a:cubicBezTo>
                    <a:pt x="1608" y="951"/>
                    <a:pt x="1620" y="475"/>
                    <a:pt x="1649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23"/>
            <p:cNvSpPr/>
            <p:nvPr/>
          </p:nvSpPr>
          <p:spPr>
            <a:xfrm flipH="1">
              <a:off x="1295264" y="2686461"/>
              <a:ext cx="94485" cy="137745"/>
            </a:xfrm>
            <a:custGeom>
              <a:avLst/>
              <a:gdLst/>
              <a:ahLst/>
              <a:cxnLst/>
              <a:rect l="l" t="t" r="r" b="b"/>
              <a:pathLst>
                <a:path w="2230" h="3251" extrusionOk="0">
                  <a:moveTo>
                    <a:pt x="0" y="1"/>
                  </a:moveTo>
                  <a:lnTo>
                    <a:pt x="0" y="1"/>
                  </a:lnTo>
                  <a:cubicBezTo>
                    <a:pt x="405" y="846"/>
                    <a:pt x="781" y="1626"/>
                    <a:pt x="1139" y="2418"/>
                  </a:cubicBezTo>
                  <a:cubicBezTo>
                    <a:pt x="1326" y="2846"/>
                    <a:pt x="1625" y="3134"/>
                    <a:pt x="2089" y="3251"/>
                  </a:cubicBezTo>
                  <a:cubicBezTo>
                    <a:pt x="2136" y="3204"/>
                    <a:pt x="2177" y="3169"/>
                    <a:pt x="2230" y="3139"/>
                  </a:cubicBezTo>
                  <a:lnTo>
                    <a:pt x="1704" y="727"/>
                  </a:lnTo>
                  <a:lnTo>
                    <a:pt x="1704" y="727"/>
                  </a:lnTo>
                  <a:cubicBezTo>
                    <a:pt x="1705" y="727"/>
                    <a:pt x="1706" y="728"/>
                    <a:pt x="1708" y="728"/>
                  </a:cubicBezTo>
                  <a:lnTo>
                    <a:pt x="1702" y="717"/>
                  </a:lnTo>
                  <a:lnTo>
                    <a:pt x="1704" y="727"/>
                  </a:lnTo>
                  <a:lnTo>
                    <a:pt x="1704" y="727"/>
                  </a:lnTo>
                  <a:cubicBezTo>
                    <a:pt x="1623" y="687"/>
                    <a:pt x="1525" y="669"/>
                    <a:pt x="1479" y="611"/>
                  </a:cubicBezTo>
                  <a:cubicBezTo>
                    <a:pt x="1139" y="95"/>
                    <a:pt x="622" y="30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23"/>
            <p:cNvSpPr/>
            <p:nvPr/>
          </p:nvSpPr>
          <p:spPr>
            <a:xfrm flipH="1">
              <a:off x="393973" y="4535521"/>
              <a:ext cx="155625" cy="107662"/>
            </a:xfrm>
            <a:custGeom>
              <a:avLst/>
              <a:gdLst/>
              <a:ahLst/>
              <a:cxnLst/>
              <a:rect l="l" t="t" r="r" b="b"/>
              <a:pathLst>
                <a:path w="3673" h="2541" extrusionOk="0">
                  <a:moveTo>
                    <a:pt x="2100" y="769"/>
                  </a:moveTo>
                  <a:lnTo>
                    <a:pt x="2100" y="769"/>
                  </a:lnTo>
                  <a:cubicBezTo>
                    <a:pt x="2101" y="771"/>
                    <a:pt x="2101" y="773"/>
                    <a:pt x="2101" y="775"/>
                  </a:cubicBezTo>
                  <a:lnTo>
                    <a:pt x="2101" y="775"/>
                  </a:lnTo>
                  <a:cubicBezTo>
                    <a:pt x="2105" y="777"/>
                    <a:pt x="2108" y="779"/>
                    <a:pt x="2112" y="781"/>
                  </a:cubicBezTo>
                  <a:lnTo>
                    <a:pt x="2100" y="769"/>
                  </a:lnTo>
                  <a:close/>
                  <a:moveTo>
                    <a:pt x="317" y="1"/>
                  </a:moveTo>
                  <a:cubicBezTo>
                    <a:pt x="211" y="353"/>
                    <a:pt x="123" y="658"/>
                    <a:pt x="0" y="1062"/>
                  </a:cubicBezTo>
                  <a:cubicBezTo>
                    <a:pt x="164" y="1024"/>
                    <a:pt x="316" y="1006"/>
                    <a:pt x="457" y="1006"/>
                  </a:cubicBezTo>
                  <a:cubicBezTo>
                    <a:pt x="1096" y="1006"/>
                    <a:pt x="1512" y="1374"/>
                    <a:pt x="1848" y="1884"/>
                  </a:cubicBezTo>
                  <a:cubicBezTo>
                    <a:pt x="1983" y="2083"/>
                    <a:pt x="2048" y="2324"/>
                    <a:pt x="2141" y="2541"/>
                  </a:cubicBezTo>
                  <a:cubicBezTo>
                    <a:pt x="2188" y="2529"/>
                    <a:pt x="2235" y="2523"/>
                    <a:pt x="2288" y="2511"/>
                  </a:cubicBezTo>
                  <a:cubicBezTo>
                    <a:pt x="2288" y="2189"/>
                    <a:pt x="2558" y="2154"/>
                    <a:pt x="2763" y="2083"/>
                  </a:cubicBezTo>
                  <a:cubicBezTo>
                    <a:pt x="3068" y="1966"/>
                    <a:pt x="3373" y="1860"/>
                    <a:pt x="3673" y="1749"/>
                  </a:cubicBezTo>
                  <a:cubicBezTo>
                    <a:pt x="3438" y="1585"/>
                    <a:pt x="3215" y="1555"/>
                    <a:pt x="2992" y="1479"/>
                  </a:cubicBezTo>
                  <a:cubicBezTo>
                    <a:pt x="2618" y="1350"/>
                    <a:pt x="2180" y="1274"/>
                    <a:pt x="2101" y="775"/>
                  </a:cubicBezTo>
                  <a:lnTo>
                    <a:pt x="2101" y="775"/>
                  </a:lnTo>
                  <a:cubicBezTo>
                    <a:pt x="1542" y="483"/>
                    <a:pt x="1016" y="105"/>
                    <a:pt x="3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23"/>
            <p:cNvSpPr/>
            <p:nvPr/>
          </p:nvSpPr>
          <p:spPr>
            <a:xfrm flipH="1">
              <a:off x="1209507" y="2357841"/>
              <a:ext cx="72368" cy="131305"/>
            </a:xfrm>
            <a:custGeom>
              <a:avLst/>
              <a:gdLst/>
              <a:ahLst/>
              <a:cxnLst/>
              <a:rect l="l" t="t" r="r" b="b"/>
              <a:pathLst>
                <a:path w="1708" h="3099" extrusionOk="0">
                  <a:moveTo>
                    <a:pt x="599" y="0"/>
                  </a:moveTo>
                  <a:cubicBezTo>
                    <a:pt x="431" y="0"/>
                    <a:pt x="233" y="37"/>
                    <a:pt x="1" y="107"/>
                  </a:cubicBezTo>
                  <a:cubicBezTo>
                    <a:pt x="205" y="838"/>
                    <a:pt x="415" y="1574"/>
                    <a:pt x="620" y="2316"/>
                  </a:cubicBezTo>
                  <a:lnTo>
                    <a:pt x="620" y="2316"/>
                  </a:lnTo>
                  <a:cubicBezTo>
                    <a:pt x="619" y="2315"/>
                    <a:pt x="618" y="2314"/>
                    <a:pt x="617" y="2313"/>
                  </a:cubicBezTo>
                  <a:lnTo>
                    <a:pt x="617" y="2313"/>
                  </a:lnTo>
                  <a:lnTo>
                    <a:pt x="622" y="2325"/>
                  </a:lnTo>
                  <a:cubicBezTo>
                    <a:pt x="622" y="2322"/>
                    <a:pt x="621" y="2319"/>
                    <a:pt x="620" y="2316"/>
                  </a:cubicBezTo>
                  <a:lnTo>
                    <a:pt x="620" y="2316"/>
                  </a:lnTo>
                  <a:cubicBezTo>
                    <a:pt x="795" y="2473"/>
                    <a:pt x="964" y="2631"/>
                    <a:pt x="1150" y="2770"/>
                  </a:cubicBezTo>
                  <a:cubicBezTo>
                    <a:pt x="1326" y="2900"/>
                    <a:pt x="1526" y="2988"/>
                    <a:pt x="1708" y="3099"/>
                  </a:cubicBezTo>
                  <a:cubicBezTo>
                    <a:pt x="1590" y="2307"/>
                    <a:pt x="1502" y="1597"/>
                    <a:pt x="1385" y="893"/>
                  </a:cubicBezTo>
                  <a:cubicBezTo>
                    <a:pt x="1290" y="278"/>
                    <a:pt x="1060" y="0"/>
                    <a:pt x="5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23"/>
            <p:cNvSpPr/>
            <p:nvPr/>
          </p:nvSpPr>
          <p:spPr>
            <a:xfrm flipH="1">
              <a:off x="367365" y="2465841"/>
              <a:ext cx="157871" cy="57623"/>
            </a:xfrm>
            <a:custGeom>
              <a:avLst/>
              <a:gdLst/>
              <a:ahLst/>
              <a:cxnLst/>
              <a:rect l="l" t="t" r="r" b="b"/>
              <a:pathLst>
                <a:path w="3726" h="1360" extrusionOk="0">
                  <a:moveTo>
                    <a:pt x="2491" y="0"/>
                  </a:moveTo>
                  <a:cubicBezTo>
                    <a:pt x="1833" y="0"/>
                    <a:pt x="1186" y="89"/>
                    <a:pt x="575" y="462"/>
                  </a:cubicBezTo>
                  <a:cubicBezTo>
                    <a:pt x="505" y="503"/>
                    <a:pt x="393" y="491"/>
                    <a:pt x="299" y="497"/>
                  </a:cubicBezTo>
                  <a:cubicBezTo>
                    <a:pt x="205" y="509"/>
                    <a:pt x="106" y="509"/>
                    <a:pt x="12" y="515"/>
                  </a:cubicBezTo>
                  <a:cubicBezTo>
                    <a:pt x="6" y="632"/>
                    <a:pt x="6" y="744"/>
                    <a:pt x="0" y="814"/>
                  </a:cubicBezTo>
                  <a:cubicBezTo>
                    <a:pt x="915" y="996"/>
                    <a:pt x="1807" y="1178"/>
                    <a:pt x="2705" y="1360"/>
                  </a:cubicBezTo>
                  <a:cubicBezTo>
                    <a:pt x="2910" y="1078"/>
                    <a:pt x="3115" y="802"/>
                    <a:pt x="3326" y="526"/>
                  </a:cubicBezTo>
                  <a:cubicBezTo>
                    <a:pt x="3450" y="368"/>
                    <a:pt x="3590" y="210"/>
                    <a:pt x="3725" y="57"/>
                  </a:cubicBezTo>
                  <a:cubicBezTo>
                    <a:pt x="3314" y="35"/>
                    <a:pt x="2900" y="0"/>
                    <a:pt x="249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23"/>
            <p:cNvSpPr/>
            <p:nvPr/>
          </p:nvSpPr>
          <p:spPr>
            <a:xfrm flipH="1">
              <a:off x="1146631" y="2368899"/>
              <a:ext cx="68894" cy="151600"/>
            </a:xfrm>
            <a:custGeom>
              <a:avLst/>
              <a:gdLst/>
              <a:ahLst/>
              <a:cxnLst/>
              <a:rect l="l" t="t" r="r" b="b"/>
              <a:pathLst>
                <a:path w="1626" h="3578" extrusionOk="0">
                  <a:moveTo>
                    <a:pt x="90" y="1"/>
                  </a:moveTo>
                  <a:cubicBezTo>
                    <a:pt x="61" y="1"/>
                    <a:pt x="32" y="4"/>
                    <a:pt x="1" y="10"/>
                  </a:cubicBezTo>
                  <a:cubicBezTo>
                    <a:pt x="24" y="433"/>
                    <a:pt x="24" y="814"/>
                    <a:pt x="77" y="1189"/>
                  </a:cubicBezTo>
                  <a:cubicBezTo>
                    <a:pt x="218" y="2181"/>
                    <a:pt x="470" y="3102"/>
                    <a:pt x="1479" y="3577"/>
                  </a:cubicBezTo>
                  <a:cubicBezTo>
                    <a:pt x="1526" y="3536"/>
                    <a:pt x="1573" y="3483"/>
                    <a:pt x="1626" y="3442"/>
                  </a:cubicBezTo>
                  <a:cubicBezTo>
                    <a:pt x="1439" y="2582"/>
                    <a:pt x="1257" y="1722"/>
                    <a:pt x="1076" y="862"/>
                  </a:cubicBezTo>
                  <a:lnTo>
                    <a:pt x="1076" y="862"/>
                  </a:lnTo>
                  <a:cubicBezTo>
                    <a:pt x="1079" y="865"/>
                    <a:pt x="1083" y="869"/>
                    <a:pt x="1086" y="873"/>
                  </a:cubicBezTo>
                  <a:lnTo>
                    <a:pt x="1074" y="855"/>
                  </a:lnTo>
                  <a:lnTo>
                    <a:pt x="1074" y="855"/>
                  </a:lnTo>
                  <a:cubicBezTo>
                    <a:pt x="1075" y="857"/>
                    <a:pt x="1075" y="859"/>
                    <a:pt x="1076" y="862"/>
                  </a:cubicBezTo>
                  <a:lnTo>
                    <a:pt x="1076" y="862"/>
                  </a:lnTo>
                  <a:cubicBezTo>
                    <a:pt x="903" y="678"/>
                    <a:pt x="731" y="494"/>
                    <a:pt x="558" y="310"/>
                  </a:cubicBezTo>
                  <a:cubicBezTo>
                    <a:pt x="424" y="155"/>
                    <a:pt x="291" y="1"/>
                    <a:pt x="9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23"/>
            <p:cNvSpPr/>
            <p:nvPr/>
          </p:nvSpPr>
          <p:spPr>
            <a:xfrm flipH="1">
              <a:off x="1172222" y="3344125"/>
              <a:ext cx="155159" cy="101010"/>
            </a:xfrm>
            <a:custGeom>
              <a:avLst/>
              <a:gdLst/>
              <a:ahLst/>
              <a:cxnLst/>
              <a:rect l="l" t="t" r="r" b="b"/>
              <a:pathLst>
                <a:path w="3662" h="2384" extrusionOk="0">
                  <a:moveTo>
                    <a:pt x="643" y="0"/>
                  </a:moveTo>
                  <a:cubicBezTo>
                    <a:pt x="442" y="0"/>
                    <a:pt x="230" y="55"/>
                    <a:pt x="1" y="137"/>
                  </a:cubicBezTo>
                  <a:cubicBezTo>
                    <a:pt x="582" y="283"/>
                    <a:pt x="728" y="653"/>
                    <a:pt x="664" y="1163"/>
                  </a:cubicBezTo>
                  <a:cubicBezTo>
                    <a:pt x="658" y="1210"/>
                    <a:pt x="664" y="1257"/>
                    <a:pt x="664" y="1310"/>
                  </a:cubicBezTo>
                  <a:cubicBezTo>
                    <a:pt x="1626" y="1674"/>
                    <a:pt x="2582" y="2031"/>
                    <a:pt x="3544" y="2383"/>
                  </a:cubicBezTo>
                  <a:cubicBezTo>
                    <a:pt x="3580" y="2342"/>
                    <a:pt x="3626" y="2307"/>
                    <a:pt x="3662" y="2266"/>
                  </a:cubicBezTo>
                  <a:cubicBezTo>
                    <a:pt x="3433" y="1955"/>
                    <a:pt x="3198" y="1632"/>
                    <a:pt x="2975" y="1316"/>
                  </a:cubicBezTo>
                  <a:cubicBezTo>
                    <a:pt x="2799" y="1257"/>
                    <a:pt x="2600" y="1222"/>
                    <a:pt x="2447" y="1116"/>
                  </a:cubicBezTo>
                  <a:cubicBezTo>
                    <a:pt x="2066" y="870"/>
                    <a:pt x="1673" y="612"/>
                    <a:pt x="1344" y="295"/>
                  </a:cubicBezTo>
                  <a:cubicBezTo>
                    <a:pt x="1118" y="82"/>
                    <a:pt x="889" y="0"/>
                    <a:pt x="64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23"/>
            <p:cNvSpPr/>
            <p:nvPr/>
          </p:nvSpPr>
          <p:spPr>
            <a:xfrm flipH="1">
              <a:off x="1255224" y="2341232"/>
              <a:ext cx="94527" cy="127788"/>
            </a:xfrm>
            <a:custGeom>
              <a:avLst/>
              <a:gdLst/>
              <a:ahLst/>
              <a:cxnLst/>
              <a:rect l="l" t="t" r="r" b="b"/>
              <a:pathLst>
                <a:path w="2231" h="3016" extrusionOk="0">
                  <a:moveTo>
                    <a:pt x="459" y="1819"/>
                  </a:moveTo>
                  <a:lnTo>
                    <a:pt x="464" y="1837"/>
                  </a:lnTo>
                  <a:cubicBezTo>
                    <a:pt x="463" y="1831"/>
                    <a:pt x="461" y="1825"/>
                    <a:pt x="459" y="1819"/>
                  </a:cubicBezTo>
                  <a:lnTo>
                    <a:pt x="459" y="1819"/>
                  </a:lnTo>
                  <a:cubicBezTo>
                    <a:pt x="459" y="1819"/>
                    <a:pt x="459" y="1819"/>
                    <a:pt x="459" y="1819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42" y="223"/>
                    <a:pt x="54" y="382"/>
                    <a:pt x="101" y="534"/>
                  </a:cubicBezTo>
                  <a:cubicBezTo>
                    <a:pt x="216" y="963"/>
                    <a:pt x="338" y="1391"/>
                    <a:pt x="459" y="1819"/>
                  </a:cubicBezTo>
                  <a:lnTo>
                    <a:pt x="459" y="1819"/>
                  </a:lnTo>
                  <a:cubicBezTo>
                    <a:pt x="728" y="1849"/>
                    <a:pt x="833" y="1994"/>
                    <a:pt x="758" y="2262"/>
                  </a:cubicBezTo>
                  <a:lnTo>
                    <a:pt x="758" y="2262"/>
                  </a:lnTo>
                  <a:cubicBezTo>
                    <a:pt x="756" y="2261"/>
                    <a:pt x="754" y="2260"/>
                    <a:pt x="752" y="2259"/>
                  </a:cubicBezTo>
                  <a:lnTo>
                    <a:pt x="752" y="2259"/>
                  </a:lnTo>
                  <a:lnTo>
                    <a:pt x="758" y="2265"/>
                  </a:lnTo>
                  <a:cubicBezTo>
                    <a:pt x="758" y="2264"/>
                    <a:pt x="758" y="2263"/>
                    <a:pt x="758" y="2262"/>
                  </a:cubicBezTo>
                  <a:lnTo>
                    <a:pt x="758" y="2262"/>
                  </a:lnTo>
                  <a:cubicBezTo>
                    <a:pt x="1208" y="2502"/>
                    <a:pt x="1664" y="2753"/>
                    <a:pt x="2142" y="3016"/>
                  </a:cubicBezTo>
                  <a:cubicBezTo>
                    <a:pt x="2186" y="2847"/>
                    <a:pt x="2199" y="2774"/>
                    <a:pt x="2215" y="2713"/>
                  </a:cubicBezTo>
                  <a:lnTo>
                    <a:pt x="2215" y="2713"/>
                  </a:lnTo>
                  <a:cubicBezTo>
                    <a:pt x="2220" y="2716"/>
                    <a:pt x="2225" y="2719"/>
                    <a:pt x="2230" y="2722"/>
                  </a:cubicBezTo>
                  <a:cubicBezTo>
                    <a:pt x="2224" y="2717"/>
                    <a:pt x="2219" y="2699"/>
                    <a:pt x="2219" y="2699"/>
                  </a:cubicBezTo>
                  <a:cubicBezTo>
                    <a:pt x="2217" y="2704"/>
                    <a:pt x="2216" y="2708"/>
                    <a:pt x="2215" y="2713"/>
                  </a:cubicBezTo>
                  <a:lnTo>
                    <a:pt x="2215" y="2713"/>
                  </a:lnTo>
                  <a:cubicBezTo>
                    <a:pt x="1835" y="2483"/>
                    <a:pt x="1754" y="2072"/>
                    <a:pt x="1644" y="1690"/>
                  </a:cubicBezTo>
                  <a:cubicBezTo>
                    <a:pt x="1526" y="1273"/>
                    <a:pt x="1462" y="845"/>
                    <a:pt x="1380" y="446"/>
                  </a:cubicBezTo>
                  <a:cubicBezTo>
                    <a:pt x="922" y="300"/>
                    <a:pt x="494" y="165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23"/>
            <p:cNvSpPr/>
            <p:nvPr/>
          </p:nvSpPr>
          <p:spPr>
            <a:xfrm flipH="1">
              <a:off x="858304" y="2675784"/>
              <a:ext cx="74571" cy="124102"/>
            </a:xfrm>
            <a:custGeom>
              <a:avLst/>
              <a:gdLst/>
              <a:ahLst/>
              <a:cxnLst/>
              <a:rect l="l" t="t" r="r" b="b"/>
              <a:pathLst>
                <a:path w="1760" h="2929" extrusionOk="0">
                  <a:moveTo>
                    <a:pt x="1162" y="1"/>
                  </a:moveTo>
                  <a:cubicBezTo>
                    <a:pt x="188" y="617"/>
                    <a:pt x="0" y="1960"/>
                    <a:pt x="733" y="2928"/>
                  </a:cubicBezTo>
                  <a:cubicBezTo>
                    <a:pt x="1074" y="2752"/>
                    <a:pt x="1414" y="2576"/>
                    <a:pt x="1760" y="2400"/>
                  </a:cubicBezTo>
                  <a:cubicBezTo>
                    <a:pt x="1660" y="1925"/>
                    <a:pt x="1566" y="1438"/>
                    <a:pt x="1473" y="963"/>
                  </a:cubicBezTo>
                  <a:cubicBezTo>
                    <a:pt x="1385" y="875"/>
                    <a:pt x="1302" y="781"/>
                    <a:pt x="1214" y="687"/>
                  </a:cubicBezTo>
                  <a:cubicBezTo>
                    <a:pt x="1203" y="458"/>
                    <a:pt x="1179" y="229"/>
                    <a:pt x="1162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23"/>
            <p:cNvSpPr/>
            <p:nvPr/>
          </p:nvSpPr>
          <p:spPr>
            <a:xfrm flipH="1">
              <a:off x="348468" y="4282489"/>
              <a:ext cx="109187" cy="106688"/>
            </a:xfrm>
            <a:custGeom>
              <a:avLst/>
              <a:gdLst/>
              <a:ahLst/>
              <a:cxnLst/>
              <a:rect l="l" t="t" r="r" b="b"/>
              <a:pathLst>
                <a:path w="2577" h="2518" extrusionOk="0">
                  <a:moveTo>
                    <a:pt x="1702" y="1"/>
                  </a:moveTo>
                  <a:cubicBezTo>
                    <a:pt x="1608" y="1"/>
                    <a:pt x="1514" y="1"/>
                    <a:pt x="1415" y="6"/>
                  </a:cubicBezTo>
                  <a:cubicBezTo>
                    <a:pt x="969" y="300"/>
                    <a:pt x="523" y="587"/>
                    <a:pt x="77" y="880"/>
                  </a:cubicBezTo>
                  <a:cubicBezTo>
                    <a:pt x="48" y="1403"/>
                    <a:pt x="24" y="1931"/>
                    <a:pt x="1" y="2517"/>
                  </a:cubicBezTo>
                  <a:cubicBezTo>
                    <a:pt x="253" y="2335"/>
                    <a:pt x="452" y="2195"/>
                    <a:pt x="664" y="2048"/>
                  </a:cubicBezTo>
                  <a:lnTo>
                    <a:pt x="664" y="2048"/>
                  </a:lnTo>
                  <a:lnTo>
                    <a:pt x="652" y="2054"/>
                  </a:lnTo>
                  <a:lnTo>
                    <a:pt x="810" y="1901"/>
                  </a:lnTo>
                  <a:lnTo>
                    <a:pt x="799" y="1907"/>
                  </a:lnTo>
                  <a:cubicBezTo>
                    <a:pt x="1045" y="1620"/>
                    <a:pt x="1262" y="1320"/>
                    <a:pt x="1520" y="1051"/>
                  </a:cubicBezTo>
                  <a:cubicBezTo>
                    <a:pt x="1866" y="693"/>
                    <a:pt x="2224" y="352"/>
                    <a:pt x="25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23"/>
            <p:cNvSpPr/>
            <p:nvPr/>
          </p:nvSpPr>
          <p:spPr>
            <a:xfrm flipH="1">
              <a:off x="647006" y="4825331"/>
              <a:ext cx="94994" cy="113170"/>
            </a:xfrm>
            <a:custGeom>
              <a:avLst/>
              <a:gdLst/>
              <a:ahLst/>
              <a:cxnLst/>
              <a:rect l="l" t="t" r="r" b="b"/>
              <a:pathLst>
                <a:path w="2242" h="2671" extrusionOk="0">
                  <a:moveTo>
                    <a:pt x="399" y="1"/>
                  </a:moveTo>
                  <a:lnTo>
                    <a:pt x="399" y="1"/>
                  </a:lnTo>
                  <a:cubicBezTo>
                    <a:pt x="1" y="1174"/>
                    <a:pt x="429" y="2406"/>
                    <a:pt x="1655" y="2670"/>
                  </a:cubicBezTo>
                  <a:cubicBezTo>
                    <a:pt x="1549" y="2506"/>
                    <a:pt x="1455" y="2342"/>
                    <a:pt x="1344" y="2183"/>
                  </a:cubicBezTo>
                  <a:cubicBezTo>
                    <a:pt x="1021" y="1726"/>
                    <a:pt x="1015" y="1655"/>
                    <a:pt x="1379" y="1174"/>
                  </a:cubicBezTo>
                  <a:cubicBezTo>
                    <a:pt x="1661" y="805"/>
                    <a:pt x="1954" y="453"/>
                    <a:pt x="2241" y="95"/>
                  </a:cubicBezTo>
                  <a:cubicBezTo>
                    <a:pt x="1626" y="65"/>
                    <a:pt x="1015" y="36"/>
                    <a:pt x="399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23"/>
            <p:cNvSpPr/>
            <p:nvPr/>
          </p:nvSpPr>
          <p:spPr>
            <a:xfrm flipH="1">
              <a:off x="1733707" y="2666335"/>
              <a:ext cx="103213" cy="180750"/>
            </a:xfrm>
            <a:custGeom>
              <a:avLst/>
              <a:gdLst/>
              <a:ahLst/>
              <a:cxnLst/>
              <a:rect l="l" t="t" r="r" b="b"/>
              <a:pathLst>
                <a:path w="2436" h="4266" extrusionOk="0">
                  <a:moveTo>
                    <a:pt x="1104" y="3374"/>
                  </a:moveTo>
                  <a:lnTo>
                    <a:pt x="1115" y="3386"/>
                  </a:lnTo>
                  <a:lnTo>
                    <a:pt x="1104" y="3374"/>
                  </a:lnTo>
                  <a:close/>
                  <a:moveTo>
                    <a:pt x="2277" y="4260"/>
                  </a:moveTo>
                  <a:lnTo>
                    <a:pt x="2289" y="4266"/>
                  </a:lnTo>
                  <a:cubicBezTo>
                    <a:pt x="2286" y="4264"/>
                    <a:pt x="2283" y="4262"/>
                    <a:pt x="2280" y="4260"/>
                  </a:cubicBezTo>
                  <a:lnTo>
                    <a:pt x="2280" y="4260"/>
                  </a:lnTo>
                  <a:cubicBezTo>
                    <a:pt x="2279" y="4260"/>
                    <a:pt x="2278" y="4260"/>
                    <a:pt x="2277" y="4260"/>
                  </a:cubicBezTo>
                  <a:close/>
                  <a:moveTo>
                    <a:pt x="1" y="1"/>
                  </a:moveTo>
                  <a:cubicBezTo>
                    <a:pt x="288" y="1086"/>
                    <a:pt x="529" y="2007"/>
                    <a:pt x="781" y="2922"/>
                  </a:cubicBezTo>
                  <a:cubicBezTo>
                    <a:pt x="810" y="3034"/>
                    <a:pt x="904" y="3122"/>
                    <a:pt x="969" y="3227"/>
                  </a:cubicBezTo>
                  <a:lnTo>
                    <a:pt x="957" y="3227"/>
                  </a:lnTo>
                  <a:lnTo>
                    <a:pt x="1104" y="3374"/>
                  </a:lnTo>
                  <a:lnTo>
                    <a:pt x="1104" y="3374"/>
                  </a:lnTo>
                  <a:cubicBezTo>
                    <a:pt x="1156" y="3421"/>
                    <a:pt x="1203" y="3480"/>
                    <a:pt x="1256" y="3532"/>
                  </a:cubicBezTo>
                  <a:lnTo>
                    <a:pt x="1397" y="3673"/>
                  </a:lnTo>
                  <a:lnTo>
                    <a:pt x="1397" y="3673"/>
                  </a:lnTo>
                  <a:lnTo>
                    <a:pt x="1402" y="3678"/>
                  </a:lnTo>
                  <a:lnTo>
                    <a:pt x="1397" y="3673"/>
                  </a:lnTo>
                  <a:lnTo>
                    <a:pt x="1397" y="3673"/>
                  </a:lnTo>
                  <a:cubicBezTo>
                    <a:pt x="1450" y="3726"/>
                    <a:pt x="1508" y="3773"/>
                    <a:pt x="1555" y="3826"/>
                  </a:cubicBezTo>
                  <a:lnTo>
                    <a:pt x="1555" y="3826"/>
                  </a:lnTo>
                  <a:lnTo>
                    <a:pt x="1837" y="3966"/>
                  </a:lnTo>
                  <a:lnTo>
                    <a:pt x="1837" y="3966"/>
                  </a:lnTo>
                  <a:cubicBezTo>
                    <a:pt x="1986" y="4059"/>
                    <a:pt x="2130" y="4162"/>
                    <a:pt x="2280" y="4260"/>
                  </a:cubicBezTo>
                  <a:lnTo>
                    <a:pt x="2280" y="4260"/>
                  </a:lnTo>
                  <a:cubicBezTo>
                    <a:pt x="2320" y="4260"/>
                    <a:pt x="2372" y="4266"/>
                    <a:pt x="2424" y="4266"/>
                  </a:cubicBezTo>
                  <a:lnTo>
                    <a:pt x="2435" y="4242"/>
                  </a:lnTo>
                  <a:cubicBezTo>
                    <a:pt x="2242" y="3878"/>
                    <a:pt x="2019" y="3521"/>
                    <a:pt x="1849" y="3139"/>
                  </a:cubicBezTo>
                  <a:cubicBezTo>
                    <a:pt x="1673" y="2740"/>
                    <a:pt x="1544" y="2324"/>
                    <a:pt x="1391" y="1913"/>
                  </a:cubicBezTo>
                  <a:lnTo>
                    <a:pt x="1391" y="1913"/>
                  </a:lnTo>
                  <a:cubicBezTo>
                    <a:pt x="1391" y="1913"/>
                    <a:pt x="1394" y="1915"/>
                    <a:pt x="1398" y="1915"/>
                  </a:cubicBezTo>
                  <a:cubicBezTo>
                    <a:pt x="1401" y="1915"/>
                    <a:pt x="1406" y="1913"/>
                    <a:pt x="1409" y="1907"/>
                  </a:cubicBezTo>
                  <a:cubicBezTo>
                    <a:pt x="1172" y="1896"/>
                    <a:pt x="1197" y="1753"/>
                    <a:pt x="1253" y="1604"/>
                  </a:cubicBezTo>
                  <a:lnTo>
                    <a:pt x="1253" y="1604"/>
                  </a:lnTo>
                  <a:cubicBezTo>
                    <a:pt x="1256" y="1607"/>
                    <a:pt x="1259" y="1611"/>
                    <a:pt x="1262" y="1614"/>
                  </a:cubicBezTo>
                  <a:lnTo>
                    <a:pt x="1256" y="1596"/>
                  </a:lnTo>
                  <a:lnTo>
                    <a:pt x="1256" y="1596"/>
                  </a:lnTo>
                  <a:cubicBezTo>
                    <a:pt x="1255" y="1599"/>
                    <a:pt x="1254" y="1601"/>
                    <a:pt x="1253" y="1604"/>
                  </a:cubicBezTo>
                  <a:lnTo>
                    <a:pt x="1253" y="1604"/>
                  </a:lnTo>
                  <a:cubicBezTo>
                    <a:pt x="1210" y="1551"/>
                    <a:pt x="1158" y="1503"/>
                    <a:pt x="1110" y="1456"/>
                  </a:cubicBezTo>
                  <a:lnTo>
                    <a:pt x="1110" y="1456"/>
                  </a:lnTo>
                  <a:lnTo>
                    <a:pt x="963" y="1156"/>
                  </a:lnTo>
                  <a:lnTo>
                    <a:pt x="963" y="1156"/>
                  </a:lnTo>
                  <a:lnTo>
                    <a:pt x="980" y="1174"/>
                  </a:lnTo>
                  <a:lnTo>
                    <a:pt x="822" y="863"/>
                  </a:lnTo>
                  <a:lnTo>
                    <a:pt x="822" y="881"/>
                  </a:lnTo>
                  <a:cubicBezTo>
                    <a:pt x="581" y="623"/>
                    <a:pt x="347" y="364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23"/>
            <p:cNvSpPr/>
            <p:nvPr/>
          </p:nvSpPr>
          <p:spPr>
            <a:xfrm flipH="1">
              <a:off x="912241" y="2810265"/>
              <a:ext cx="118339" cy="99231"/>
            </a:xfrm>
            <a:custGeom>
              <a:avLst/>
              <a:gdLst/>
              <a:ahLst/>
              <a:cxnLst/>
              <a:rect l="l" t="t" r="r" b="b"/>
              <a:pathLst>
                <a:path w="2793" h="2342" extrusionOk="0">
                  <a:moveTo>
                    <a:pt x="1747" y="0"/>
                  </a:moveTo>
                  <a:cubicBezTo>
                    <a:pt x="1382" y="0"/>
                    <a:pt x="1030" y="36"/>
                    <a:pt x="681" y="171"/>
                  </a:cubicBezTo>
                  <a:cubicBezTo>
                    <a:pt x="546" y="440"/>
                    <a:pt x="411" y="722"/>
                    <a:pt x="270" y="992"/>
                  </a:cubicBezTo>
                  <a:cubicBezTo>
                    <a:pt x="1" y="1514"/>
                    <a:pt x="47" y="1931"/>
                    <a:pt x="429" y="2341"/>
                  </a:cubicBezTo>
                  <a:cubicBezTo>
                    <a:pt x="546" y="2077"/>
                    <a:pt x="652" y="1813"/>
                    <a:pt x="787" y="1567"/>
                  </a:cubicBezTo>
                  <a:cubicBezTo>
                    <a:pt x="1075" y="1021"/>
                    <a:pt x="1392" y="781"/>
                    <a:pt x="1870" y="781"/>
                  </a:cubicBezTo>
                  <a:cubicBezTo>
                    <a:pt x="2034" y="781"/>
                    <a:pt x="2217" y="809"/>
                    <a:pt x="2423" y="863"/>
                  </a:cubicBezTo>
                  <a:cubicBezTo>
                    <a:pt x="2541" y="611"/>
                    <a:pt x="2658" y="358"/>
                    <a:pt x="2793" y="42"/>
                  </a:cubicBezTo>
                  <a:cubicBezTo>
                    <a:pt x="2428" y="30"/>
                    <a:pt x="2082" y="0"/>
                    <a:pt x="174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23"/>
            <p:cNvSpPr/>
            <p:nvPr/>
          </p:nvSpPr>
          <p:spPr>
            <a:xfrm flipH="1">
              <a:off x="957195" y="2994405"/>
              <a:ext cx="196936" cy="45632"/>
            </a:xfrm>
            <a:custGeom>
              <a:avLst/>
              <a:gdLst/>
              <a:ahLst/>
              <a:cxnLst/>
              <a:rect l="l" t="t" r="r" b="b"/>
              <a:pathLst>
                <a:path w="4648" h="1077" extrusionOk="0">
                  <a:moveTo>
                    <a:pt x="1721" y="0"/>
                  </a:moveTo>
                  <a:cubicBezTo>
                    <a:pt x="1233" y="0"/>
                    <a:pt x="742" y="80"/>
                    <a:pt x="253" y="80"/>
                  </a:cubicBezTo>
                  <a:cubicBezTo>
                    <a:pt x="169" y="80"/>
                    <a:pt x="85" y="77"/>
                    <a:pt x="1" y="72"/>
                  </a:cubicBezTo>
                  <a:lnTo>
                    <a:pt x="1" y="72"/>
                  </a:lnTo>
                  <a:cubicBezTo>
                    <a:pt x="101" y="207"/>
                    <a:pt x="218" y="271"/>
                    <a:pt x="341" y="324"/>
                  </a:cubicBezTo>
                  <a:cubicBezTo>
                    <a:pt x="822" y="506"/>
                    <a:pt x="1309" y="653"/>
                    <a:pt x="1767" y="881"/>
                  </a:cubicBezTo>
                  <a:cubicBezTo>
                    <a:pt x="2053" y="1017"/>
                    <a:pt x="2327" y="1077"/>
                    <a:pt x="2626" y="1077"/>
                  </a:cubicBezTo>
                  <a:cubicBezTo>
                    <a:pt x="2688" y="1077"/>
                    <a:pt x="2752" y="1074"/>
                    <a:pt x="2817" y="1069"/>
                  </a:cubicBezTo>
                  <a:cubicBezTo>
                    <a:pt x="3039" y="1054"/>
                    <a:pt x="3260" y="1051"/>
                    <a:pt x="3482" y="1051"/>
                  </a:cubicBezTo>
                  <a:cubicBezTo>
                    <a:pt x="3623" y="1051"/>
                    <a:pt x="3763" y="1052"/>
                    <a:pt x="3904" y="1052"/>
                  </a:cubicBezTo>
                  <a:cubicBezTo>
                    <a:pt x="4046" y="1052"/>
                    <a:pt x="4188" y="1051"/>
                    <a:pt x="4330" y="1046"/>
                  </a:cubicBezTo>
                  <a:cubicBezTo>
                    <a:pt x="4436" y="1046"/>
                    <a:pt x="4530" y="969"/>
                    <a:pt x="4635" y="923"/>
                  </a:cubicBezTo>
                  <a:cubicBezTo>
                    <a:pt x="4635" y="923"/>
                    <a:pt x="4638" y="930"/>
                    <a:pt x="4641" y="930"/>
                  </a:cubicBezTo>
                  <a:cubicBezTo>
                    <a:pt x="4643" y="930"/>
                    <a:pt x="4645" y="928"/>
                    <a:pt x="4647" y="923"/>
                  </a:cubicBezTo>
                  <a:cubicBezTo>
                    <a:pt x="4078" y="711"/>
                    <a:pt x="3491" y="541"/>
                    <a:pt x="2952" y="265"/>
                  </a:cubicBezTo>
                  <a:cubicBezTo>
                    <a:pt x="2544" y="57"/>
                    <a:pt x="2133" y="0"/>
                    <a:pt x="172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23"/>
            <p:cNvSpPr/>
            <p:nvPr/>
          </p:nvSpPr>
          <p:spPr>
            <a:xfrm flipH="1">
              <a:off x="1267173" y="4390490"/>
              <a:ext cx="108171" cy="120712"/>
            </a:xfrm>
            <a:custGeom>
              <a:avLst/>
              <a:gdLst/>
              <a:ahLst/>
              <a:cxnLst/>
              <a:rect l="l" t="t" r="r" b="b"/>
              <a:pathLst>
                <a:path w="2553" h="2849" extrusionOk="0">
                  <a:moveTo>
                    <a:pt x="122" y="1"/>
                  </a:moveTo>
                  <a:cubicBezTo>
                    <a:pt x="108" y="1"/>
                    <a:pt x="87" y="3"/>
                    <a:pt x="71" y="3"/>
                  </a:cubicBezTo>
                  <a:cubicBezTo>
                    <a:pt x="48" y="3"/>
                    <a:pt x="30" y="21"/>
                    <a:pt x="1" y="27"/>
                  </a:cubicBezTo>
                  <a:lnTo>
                    <a:pt x="1" y="1675"/>
                  </a:lnTo>
                  <a:cubicBezTo>
                    <a:pt x="781" y="2250"/>
                    <a:pt x="1649" y="2585"/>
                    <a:pt x="2553" y="2849"/>
                  </a:cubicBezTo>
                  <a:cubicBezTo>
                    <a:pt x="1743" y="1898"/>
                    <a:pt x="945" y="942"/>
                    <a:pt x="136" y="3"/>
                  </a:cubicBezTo>
                  <a:cubicBezTo>
                    <a:pt x="134" y="1"/>
                    <a:pt x="128" y="1"/>
                    <a:pt x="1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23"/>
            <p:cNvSpPr/>
            <p:nvPr/>
          </p:nvSpPr>
          <p:spPr>
            <a:xfrm flipH="1">
              <a:off x="1353649" y="2660361"/>
              <a:ext cx="99739" cy="130796"/>
            </a:xfrm>
            <a:custGeom>
              <a:avLst/>
              <a:gdLst/>
              <a:ahLst/>
              <a:cxnLst/>
              <a:rect l="l" t="t" r="r" b="b"/>
              <a:pathLst>
                <a:path w="2354" h="3087" extrusionOk="0">
                  <a:moveTo>
                    <a:pt x="1" y="1"/>
                  </a:moveTo>
                  <a:cubicBezTo>
                    <a:pt x="95" y="329"/>
                    <a:pt x="183" y="611"/>
                    <a:pt x="265" y="893"/>
                  </a:cubicBezTo>
                  <a:lnTo>
                    <a:pt x="259" y="869"/>
                  </a:lnTo>
                  <a:lnTo>
                    <a:pt x="259" y="869"/>
                  </a:lnTo>
                  <a:cubicBezTo>
                    <a:pt x="405" y="1039"/>
                    <a:pt x="611" y="1180"/>
                    <a:pt x="681" y="1368"/>
                  </a:cubicBezTo>
                  <a:cubicBezTo>
                    <a:pt x="933" y="2001"/>
                    <a:pt x="1268" y="2541"/>
                    <a:pt x="1854" y="2911"/>
                  </a:cubicBezTo>
                  <a:cubicBezTo>
                    <a:pt x="1888" y="2933"/>
                    <a:pt x="1879" y="3021"/>
                    <a:pt x="1883" y="3080"/>
                  </a:cubicBezTo>
                  <a:lnTo>
                    <a:pt x="1883" y="3080"/>
                  </a:lnTo>
                  <a:cubicBezTo>
                    <a:pt x="2022" y="3057"/>
                    <a:pt x="2156" y="3033"/>
                    <a:pt x="2353" y="2999"/>
                  </a:cubicBezTo>
                  <a:cubicBezTo>
                    <a:pt x="2025" y="2283"/>
                    <a:pt x="1649" y="1626"/>
                    <a:pt x="1420" y="922"/>
                  </a:cubicBezTo>
                  <a:cubicBezTo>
                    <a:pt x="1174" y="159"/>
                    <a:pt x="593" y="124"/>
                    <a:pt x="1" y="1"/>
                  </a:cubicBezTo>
                  <a:close/>
                  <a:moveTo>
                    <a:pt x="1883" y="3080"/>
                  </a:moveTo>
                  <a:cubicBezTo>
                    <a:pt x="1881" y="3080"/>
                    <a:pt x="1880" y="3081"/>
                    <a:pt x="1878" y="3081"/>
                  </a:cubicBezTo>
                  <a:lnTo>
                    <a:pt x="1884" y="3087"/>
                  </a:lnTo>
                  <a:cubicBezTo>
                    <a:pt x="1884" y="3085"/>
                    <a:pt x="1883" y="3082"/>
                    <a:pt x="1883" y="308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11678;p23"/>
            <p:cNvSpPr/>
            <p:nvPr/>
          </p:nvSpPr>
          <p:spPr>
            <a:xfrm flipH="1">
              <a:off x="1025580" y="2577359"/>
              <a:ext cx="162574" cy="42836"/>
            </a:xfrm>
            <a:custGeom>
              <a:avLst/>
              <a:gdLst/>
              <a:ahLst/>
              <a:cxnLst/>
              <a:rect l="l" t="t" r="r" b="b"/>
              <a:pathLst>
                <a:path w="3837" h="1011" extrusionOk="0">
                  <a:moveTo>
                    <a:pt x="1760" y="0"/>
                  </a:moveTo>
                  <a:cubicBezTo>
                    <a:pt x="1215" y="0"/>
                    <a:pt x="639" y="152"/>
                    <a:pt x="0" y="452"/>
                  </a:cubicBezTo>
                  <a:cubicBezTo>
                    <a:pt x="468" y="754"/>
                    <a:pt x="943" y="1011"/>
                    <a:pt x="1489" y="1011"/>
                  </a:cubicBezTo>
                  <a:cubicBezTo>
                    <a:pt x="1622" y="1011"/>
                    <a:pt x="1759" y="996"/>
                    <a:pt x="1901" y="963"/>
                  </a:cubicBezTo>
                  <a:cubicBezTo>
                    <a:pt x="1967" y="946"/>
                    <a:pt x="2036" y="940"/>
                    <a:pt x="2107" y="940"/>
                  </a:cubicBezTo>
                  <a:cubicBezTo>
                    <a:pt x="2231" y="940"/>
                    <a:pt x="2359" y="957"/>
                    <a:pt x="2482" y="957"/>
                  </a:cubicBezTo>
                  <a:cubicBezTo>
                    <a:pt x="2525" y="948"/>
                    <a:pt x="2568" y="943"/>
                    <a:pt x="2613" y="943"/>
                  </a:cubicBezTo>
                  <a:cubicBezTo>
                    <a:pt x="2629" y="943"/>
                    <a:pt x="2646" y="943"/>
                    <a:pt x="2664" y="945"/>
                  </a:cubicBezTo>
                  <a:cubicBezTo>
                    <a:pt x="3043" y="893"/>
                    <a:pt x="3434" y="847"/>
                    <a:pt x="3814" y="796"/>
                  </a:cubicBezTo>
                  <a:lnTo>
                    <a:pt x="3814" y="796"/>
                  </a:lnTo>
                  <a:cubicBezTo>
                    <a:pt x="3818" y="798"/>
                    <a:pt x="3821" y="801"/>
                    <a:pt x="3825" y="804"/>
                  </a:cubicBezTo>
                  <a:lnTo>
                    <a:pt x="3837" y="793"/>
                  </a:lnTo>
                  <a:lnTo>
                    <a:pt x="3837" y="793"/>
                  </a:lnTo>
                  <a:cubicBezTo>
                    <a:pt x="3829" y="794"/>
                    <a:pt x="3822" y="795"/>
                    <a:pt x="3814" y="796"/>
                  </a:cubicBezTo>
                  <a:lnTo>
                    <a:pt x="3814" y="796"/>
                  </a:lnTo>
                  <a:cubicBezTo>
                    <a:pt x="3139" y="263"/>
                    <a:pt x="2478" y="0"/>
                    <a:pt x="176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23"/>
            <p:cNvSpPr/>
            <p:nvPr/>
          </p:nvSpPr>
          <p:spPr>
            <a:xfrm flipH="1">
              <a:off x="1267681" y="4347103"/>
              <a:ext cx="104400" cy="93002"/>
            </a:xfrm>
            <a:custGeom>
              <a:avLst/>
              <a:gdLst/>
              <a:ahLst/>
              <a:cxnLst/>
              <a:rect l="l" t="t" r="r" b="b"/>
              <a:pathLst>
                <a:path w="2464" h="2195" extrusionOk="0">
                  <a:moveTo>
                    <a:pt x="0" y="1"/>
                  </a:moveTo>
                  <a:cubicBezTo>
                    <a:pt x="393" y="1051"/>
                    <a:pt x="1015" y="1837"/>
                    <a:pt x="2077" y="2195"/>
                  </a:cubicBezTo>
                  <a:cubicBezTo>
                    <a:pt x="2464" y="1872"/>
                    <a:pt x="2241" y="1415"/>
                    <a:pt x="2317" y="1033"/>
                  </a:cubicBezTo>
                  <a:cubicBezTo>
                    <a:pt x="1543" y="693"/>
                    <a:pt x="774" y="347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23"/>
            <p:cNvSpPr/>
            <p:nvPr/>
          </p:nvSpPr>
          <p:spPr>
            <a:xfrm flipH="1">
              <a:off x="891353" y="4997352"/>
              <a:ext cx="50251" cy="142617"/>
            </a:xfrm>
            <a:custGeom>
              <a:avLst/>
              <a:gdLst/>
              <a:ahLst/>
              <a:cxnLst/>
              <a:rect l="l" t="t" r="r" b="b"/>
              <a:pathLst>
                <a:path w="1186" h="3366" extrusionOk="0">
                  <a:moveTo>
                    <a:pt x="646" y="2253"/>
                  </a:moveTo>
                  <a:lnTo>
                    <a:pt x="646" y="3039"/>
                  </a:lnTo>
                  <a:cubicBezTo>
                    <a:pt x="423" y="2781"/>
                    <a:pt x="447" y="2517"/>
                    <a:pt x="646" y="2253"/>
                  </a:cubicBezTo>
                  <a:close/>
                  <a:moveTo>
                    <a:pt x="452" y="0"/>
                  </a:moveTo>
                  <a:cubicBezTo>
                    <a:pt x="300" y="1009"/>
                    <a:pt x="153" y="2013"/>
                    <a:pt x="1" y="3016"/>
                  </a:cubicBezTo>
                  <a:cubicBezTo>
                    <a:pt x="228" y="3208"/>
                    <a:pt x="466" y="3366"/>
                    <a:pt x="748" y="3366"/>
                  </a:cubicBezTo>
                  <a:cubicBezTo>
                    <a:pt x="836" y="3366"/>
                    <a:pt x="929" y="3350"/>
                    <a:pt x="1027" y="3315"/>
                  </a:cubicBezTo>
                  <a:cubicBezTo>
                    <a:pt x="1074" y="2224"/>
                    <a:pt x="1133" y="1121"/>
                    <a:pt x="1186" y="24"/>
                  </a:cubicBezTo>
                  <a:cubicBezTo>
                    <a:pt x="945" y="18"/>
                    <a:pt x="693" y="12"/>
                    <a:pt x="4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23"/>
            <p:cNvSpPr/>
            <p:nvPr/>
          </p:nvSpPr>
          <p:spPr>
            <a:xfrm flipH="1">
              <a:off x="267457" y="2324835"/>
              <a:ext cx="107408" cy="77325"/>
            </a:xfrm>
            <a:custGeom>
              <a:avLst/>
              <a:gdLst/>
              <a:ahLst/>
              <a:cxnLst/>
              <a:rect l="l" t="t" r="r" b="b"/>
              <a:pathLst>
                <a:path w="2535" h="1825" extrusionOk="0">
                  <a:moveTo>
                    <a:pt x="2382" y="0"/>
                  </a:moveTo>
                  <a:lnTo>
                    <a:pt x="2376" y="6"/>
                  </a:lnTo>
                  <a:cubicBezTo>
                    <a:pt x="2377" y="6"/>
                    <a:pt x="2378" y="6"/>
                    <a:pt x="2378" y="6"/>
                  </a:cubicBezTo>
                  <a:lnTo>
                    <a:pt x="2378" y="6"/>
                  </a:lnTo>
                  <a:cubicBezTo>
                    <a:pt x="2379" y="4"/>
                    <a:pt x="2381" y="2"/>
                    <a:pt x="2382" y="0"/>
                  </a:cubicBezTo>
                  <a:close/>
                  <a:moveTo>
                    <a:pt x="1355" y="440"/>
                  </a:moveTo>
                  <a:lnTo>
                    <a:pt x="1350" y="446"/>
                  </a:lnTo>
                  <a:cubicBezTo>
                    <a:pt x="1350" y="446"/>
                    <a:pt x="1350" y="446"/>
                    <a:pt x="1350" y="446"/>
                  </a:cubicBezTo>
                  <a:lnTo>
                    <a:pt x="1350" y="446"/>
                  </a:lnTo>
                  <a:cubicBezTo>
                    <a:pt x="1352" y="444"/>
                    <a:pt x="1354" y="442"/>
                    <a:pt x="1355" y="440"/>
                  </a:cubicBezTo>
                  <a:close/>
                  <a:moveTo>
                    <a:pt x="2378" y="6"/>
                  </a:moveTo>
                  <a:cubicBezTo>
                    <a:pt x="2164" y="341"/>
                    <a:pt x="1850" y="451"/>
                    <a:pt x="1488" y="451"/>
                  </a:cubicBezTo>
                  <a:cubicBezTo>
                    <a:pt x="1443" y="451"/>
                    <a:pt x="1397" y="449"/>
                    <a:pt x="1350" y="446"/>
                  </a:cubicBezTo>
                  <a:lnTo>
                    <a:pt x="1350" y="446"/>
                  </a:lnTo>
                  <a:cubicBezTo>
                    <a:pt x="1218" y="586"/>
                    <a:pt x="1124" y="776"/>
                    <a:pt x="968" y="845"/>
                  </a:cubicBezTo>
                  <a:cubicBezTo>
                    <a:pt x="528" y="1027"/>
                    <a:pt x="217" y="1320"/>
                    <a:pt x="0" y="1731"/>
                  </a:cubicBezTo>
                  <a:cubicBezTo>
                    <a:pt x="35" y="1760"/>
                    <a:pt x="65" y="1795"/>
                    <a:pt x="94" y="1825"/>
                  </a:cubicBezTo>
                  <a:cubicBezTo>
                    <a:pt x="898" y="1655"/>
                    <a:pt x="1713" y="1484"/>
                    <a:pt x="2529" y="1320"/>
                  </a:cubicBezTo>
                  <a:cubicBezTo>
                    <a:pt x="2529" y="886"/>
                    <a:pt x="2535" y="464"/>
                    <a:pt x="2535" y="30"/>
                  </a:cubicBezTo>
                  <a:cubicBezTo>
                    <a:pt x="2483" y="24"/>
                    <a:pt x="2425" y="12"/>
                    <a:pt x="2378" y="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23"/>
            <p:cNvSpPr/>
            <p:nvPr/>
          </p:nvSpPr>
          <p:spPr>
            <a:xfrm flipH="1">
              <a:off x="1181924" y="2481010"/>
              <a:ext cx="148422" cy="46946"/>
            </a:xfrm>
            <a:custGeom>
              <a:avLst/>
              <a:gdLst/>
              <a:ahLst/>
              <a:cxnLst/>
              <a:rect l="l" t="t" r="r" b="b"/>
              <a:pathLst>
                <a:path w="3503" h="1108" extrusionOk="0">
                  <a:moveTo>
                    <a:pt x="824" y="1"/>
                  </a:moveTo>
                  <a:cubicBezTo>
                    <a:pt x="558" y="1"/>
                    <a:pt x="284" y="39"/>
                    <a:pt x="1" y="127"/>
                  </a:cubicBezTo>
                  <a:cubicBezTo>
                    <a:pt x="405" y="421"/>
                    <a:pt x="769" y="726"/>
                    <a:pt x="1180" y="966"/>
                  </a:cubicBezTo>
                  <a:cubicBezTo>
                    <a:pt x="1356" y="1078"/>
                    <a:pt x="1590" y="1108"/>
                    <a:pt x="1799" y="1108"/>
                  </a:cubicBezTo>
                  <a:cubicBezTo>
                    <a:pt x="1820" y="1108"/>
                    <a:pt x="1840" y="1108"/>
                    <a:pt x="1860" y="1107"/>
                  </a:cubicBezTo>
                  <a:cubicBezTo>
                    <a:pt x="2412" y="1090"/>
                    <a:pt x="2957" y="1007"/>
                    <a:pt x="3503" y="955"/>
                  </a:cubicBezTo>
                  <a:cubicBezTo>
                    <a:pt x="2640" y="496"/>
                    <a:pt x="1781" y="1"/>
                    <a:pt x="8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23"/>
            <p:cNvSpPr/>
            <p:nvPr/>
          </p:nvSpPr>
          <p:spPr>
            <a:xfrm flipH="1">
              <a:off x="781233" y="3026987"/>
              <a:ext cx="89528" cy="152913"/>
            </a:xfrm>
            <a:custGeom>
              <a:avLst/>
              <a:gdLst/>
              <a:ahLst/>
              <a:cxnLst/>
              <a:rect l="l" t="t" r="r" b="b"/>
              <a:pathLst>
                <a:path w="2113" h="3609" extrusionOk="0">
                  <a:moveTo>
                    <a:pt x="159" y="1"/>
                  </a:moveTo>
                  <a:cubicBezTo>
                    <a:pt x="100" y="54"/>
                    <a:pt x="48" y="101"/>
                    <a:pt x="1" y="154"/>
                  </a:cubicBezTo>
                  <a:cubicBezTo>
                    <a:pt x="241" y="388"/>
                    <a:pt x="458" y="658"/>
                    <a:pt x="734" y="857"/>
                  </a:cubicBezTo>
                  <a:cubicBezTo>
                    <a:pt x="1450" y="1374"/>
                    <a:pt x="1731" y="2078"/>
                    <a:pt x="1684" y="2928"/>
                  </a:cubicBezTo>
                  <a:cubicBezTo>
                    <a:pt x="1667" y="3228"/>
                    <a:pt x="1790" y="3409"/>
                    <a:pt x="2025" y="3609"/>
                  </a:cubicBezTo>
                  <a:cubicBezTo>
                    <a:pt x="2113" y="2436"/>
                    <a:pt x="1978" y="1391"/>
                    <a:pt x="1643" y="470"/>
                  </a:cubicBezTo>
                  <a:cubicBezTo>
                    <a:pt x="1569" y="482"/>
                    <a:pt x="1496" y="487"/>
                    <a:pt x="1425" y="487"/>
                  </a:cubicBezTo>
                  <a:cubicBezTo>
                    <a:pt x="954" y="487"/>
                    <a:pt x="557" y="251"/>
                    <a:pt x="15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23"/>
            <p:cNvSpPr/>
            <p:nvPr/>
          </p:nvSpPr>
          <p:spPr>
            <a:xfrm flipH="1">
              <a:off x="1091931" y="2392499"/>
              <a:ext cx="78342" cy="160031"/>
            </a:xfrm>
            <a:custGeom>
              <a:avLst/>
              <a:gdLst/>
              <a:ahLst/>
              <a:cxnLst/>
              <a:rect l="l" t="t" r="r" b="b"/>
              <a:pathLst>
                <a:path w="1849" h="3777" extrusionOk="0">
                  <a:moveTo>
                    <a:pt x="190" y="0"/>
                  </a:moveTo>
                  <a:cubicBezTo>
                    <a:pt x="33" y="0"/>
                    <a:pt x="17" y="150"/>
                    <a:pt x="12" y="316"/>
                  </a:cubicBezTo>
                  <a:lnTo>
                    <a:pt x="1" y="298"/>
                  </a:lnTo>
                  <a:lnTo>
                    <a:pt x="1" y="298"/>
                  </a:lnTo>
                  <a:cubicBezTo>
                    <a:pt x="106" y="556"/>
                    <a:pt x="253" y="803"/>
                    <a:pt x="335" y="1067"/>
                  </a:cubicBezTo>
                  <a:cubicBezTo>
                    <a:pt x="511" y="1642"/>
                    <a:pt x="646" y="2228"/>
                    <a:pt x="804" y="2809"/>
                  </a:cubicBezTo>
                  <a:cubicBezTo>
                    <a:pt x="939" y="3278"/>
                    <a:pt x="1215" y="3630"/>
                    <a:pt x="1702" y="3777"/>
                  </a:cubicBezTo>
                  <a:cubicBezTo>
                    <a:pt x="1749" y="3736"/>
                    <a:pt x="1796" y="3689"/>
                    <a:pt x="1849" y="3636"/>
                  </a:cubicBezTo>
                  <a:cubicBezTo>
                    <a:pt x="1421" y="2395"/>
                    <a:pt x="1017" y="1143"/>
                    <a:pt x="316" y="24"/>
                  </a:cubicBezTo>
                  <a:lnTo>
                    <a:pt x="316" y="24"/>
                  </a:lnTo>
                  <a:cubicBezTo>
                    <a:pt x="320" y="25"/>
                    <a:pt x="325" y="27"/>
                    <a:pt x="329" y="28"/>
                  </a:cubicBezTo>
                  <a:lnTo>
                    <a:pt x="311" y="17"/>
                  </a:lnTo>
                  <a:lnTo>
                    <a:pt x="311" y="17"/>
                  </a:lnTo>
                  <a:cubicBezTo>
                    <a:pt x="313" y="19"/>
                    <a:pt x="315" y="21"/>
                    <a:pt x="316" y="24"/>
                  </a:cubicBezTo>
                  <a:lnTo>
                    <a:pt x="316" y="24"/>
                  </a:lnTo>
                  <a:cubicBezTo>
                    <a:pt x="266" y="8"/>
                    <a:pt x="224" y="0"/>
                    <a:pt x="19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11685;p23"/>
            <p:cNvSpPr/>
            <p:nvPr/>
          </p:nvSpPr>
          <p:spPr>
            <a:xfrm flipH="1">
              <a:off x="830425" y="4645386"/>
              <a:ext cx="52030" cy="92239"/>
            </a:xfrm>
            <a:custGeom>
              <a:avLst/>
              <a:gdLst/>
              <a:ahLst/>
              <a:cxnLst/>
              <a:rect l="l" t="t" r="r" b="b"/>
              <a:pathLst>
                <a:path w="1228" h="2177" extrusionOk="0">
                  <a:moveTo>
                    <a:pt x="189" y="1"/>
                  </a:moveTo>
                  <a:cubicBezTo>
                    <a:pt x="130" y="171"/>
                    <a:pt x="60" y="341"/>
                    <a:pt x="1" y="499"/>
                  </a:cubicBezTo>
                  <a:cubicBezTo>
                    <a:pt x="13" y="622"/>
                    <a:pt x="13" y="751"/>
                    <a:pt x="19" y="875"/>
                  </a:cubicBezTo>
                  <a:cubicBezTo>
                    <a:pt x="53" y="867"/>
                    <a:pt x="83" y="863"/>
                    <a:pt x="110" y="863"/>
                  </a:cubicBezTo>
                  <a:cubicBezTo>
                    <a:pt x="288" y="863"/>
                    <a:pt x="303" y="1021"/>
                    <a:pt x="283" y="1174"/>
                  </a:cubicBezTo>
                  <a:cubicBezTo>
                    <a:pt x="253" y="1502"/>
                    <a:pt x="183" y="1837"/>
                    <a:pt x="136" y="2177"/>
                  </a:cubicBezTo>
                  <a:lnTo>
                    <a:pt x="963" y="2177"/>
                  </a:lnTo>
                  <a:cubicBezTo>
                    <a:pt x="1051" y="1502"/>
                    <a:pt x="1139" y="851"/>
                    <a:pt x="1227" y="206"/>
                  </a:cubicBezTo>
                  <a:cubicBezTo>
                    <a:pt x="875" y="141"/>
                    <a:pt x="523" y="65"/>
                    <a:pt x="1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6" name="Google Shape;11686;p23"/>
            <p:cNvSpPr/>
            <p:nvPr/>
          </p:nvSpPr>
          <p:spPr>
            <a:xfrm flipH="1">
              <a:off x="926392" y="2963644"/>
              <a:ext cx="94231" cy="79571"/>
            </a:xfrm>
            <a:custGeom>
              <a:avLst/>
              <a:gdLst/>
              <a:ahLst/>
              <a:cxnLst/>
              <a:rect l="l" t="t" r="r" b="b"/>
              <a:pathLst>
                <a:path w="2224" h="1878" extrusionOk="0">
                  <a:moveTo>
                    <a:pt x="886" y="417"/>
                  </a:moveTo>
                  <a:lnTo>
                    <a:pt x="886" y="588"/>
                  </a:lnTo>
                  <a:lnTo>
                    <a:pt x="886" y="588"/>
                  </a:lnTo>
                  <a:cubicBezTo>
                    <a:pt x="855" y="540"/>
                    <a:pt x="821" y="495"/>
                    <a:pt x="786" y="446"/>
                  </a:cubicBezTo>
                  <a:cubicBezTo>
                    <a:pt x="816" y="440"/>
                    <a:pt x="851" y="422"/>
                    <a:pt x="886" y="417"/>
                  </a:cubicBezTo>
                  <a:close/>
                  <a:moveTo>
                    <a:pt x="910" y="633"/>
                  </a:moveTo>
                  <a:lnTo>
                    <a:pt x="997" y="651"/>
                  </a:lnTo>
                  <a:cubicBezTo>
                    <a:pt x="986" y="681"/>
                    <a:pt x="968" y="704"/>
                    <a:pt x="956" y="733"/>
                  </a:cubicBezTo>
                  <a:cubicBezTo>
                    <a:pt x="941" y="703"/>
                    <a:pt x="922" y="665"/>
                    <a:pt x="910" y="633"/>
                  </a:cubicBezTo>
                  <a:close/>
                  <a:moveTo>
                    <a:pt x="76" y="0"/>
                  </a:moveTo>
                  <a:cubicBezTo>
                    <a:pt x="53" y="147"/>
                    <a:pt x="35" y="317"/>
                    <a:pt x="18" y="475"/>
                  </a:cubicBezTo>
                  <a:lnTo>
                    <a:pt x="0" y="463"/>
                  </a:lnTo>
                  <a:lnTo>
                    <a:pt x="0" y="463"/>
                  </a:lnTo>
                  <a:cubicBezTo>
                    <a:pt x="288" y="681"/>
                    <a:pt x="382" y="1121"/>
                    <a:pt x="816" y="1150"/>
                  </a:cubicBezTo>
                  <a:cubicBezTo>
                    <a:pt x="818" y="1150"/>
                    <a:pt x="819" y="1150"/>
                    <a:pt x="821" y="1150"/>
                  </a:cubicBezTo>
                  <a:cubicBezTo>
                    <a:pt x="917" y="1150"/>
                    <a:pt x="1089" y="1019"/>
                    <a:pt x="1112" y="1019"/>
                  </a:cubicBezTo>
                  <a:cubicBezTo>
                    <a:pt x="1114" y="1019"/>
                    <a:pt x="1115" y="1020"/>
                    <a:pt x="1115" y="1021"/>
                  </a:cubicBezTo>
                  <a:cubicBezTo>
                    <a:pt x="1256" y="1226"/>
                    <a:pt x="1373" y="1443"/>
                    <a:pt x="1490" y="1666"/>
                  </a:cubicBezTo>
                  <a:lnTo>
                    <a:pt x="1484" y="1649"/>
                  </a:lnTo>
                  <a:cubicBezTo>
                    <a:pt x="1544" y="1615"/>
                    <a:pt x="1597" y="1601"/>
                    <a:pt x="1644" y="1601"/>
                  </a:cubicBezTo>
                  <a:cubicBezTo>
                    <a:pt x="1837" y="1601"/>
                    <a:pt x="1951" y="1826"/>
                    <a:pt x="2130" y="1877"/>
                  </a:cubicBezTo>
                  <a:cubicBezTo>
                    <a:pt x="2159" y="1842"/>
                    <a:pt x="2188" y="1819"/>
                    <a:pt x="2224" y="1795"/>
                  </a:cubicBezTo>
                  <a:cubicBezTo>
                    <a:pt x="2030" y="1273"/>
                    <a:pt x="1842" y="757"/>
                    <a:pt x="1666" y="287"/>
                  </a:cubicBezTo>
                  <a:cubicBezTo>
                    <a:pt x="1103" y="182"/>
                    <a:pt x="593" y="94"/>
                    <a:pt x="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11687;p23"/>
            <p:cNvSpPr/>
            <p:nvPr/>
          </p:nvSpPr>
          <p:spPr>
            <a:xfrm flipH="1">
              <a:off x="339274" y="4417267"/>
              <a:ext cx="139990" cy="42709"/>
            </a:xfrm>
            <a:custGeom>
              <a:avLst/>
              <a:gdLst/>
              <a:ahLst/>
              <a:cxnLst/>
              <a:rect l="l" t="t" r="r" b="b"/>
              <a:pathLst>
                <a:path w="3304" h="1008" extrusionOk="0">
                  <a:moveTo>
                    <a:pt x="1948" y="1"/>
                  </a:moveTo>
                  <a:cubicBezTo>
                    <a:pt x="1621" y="1"/>
                    <a:pt x="1292" y="27"/>
                    <a:pt x="968" y="34"/>
                  </a:cubicBezTo>
                  <a:cubicBezTo>
                    <a:pt x="646" y="40"/>
                    <a:pt x="323" y="134"/>
                    <a:pt x="0" y="193"/>
                  </a:cubicBezTo>
                  <a:cubicBezTo>
                    <a:pt x="235" y="398"/>
                    <a:pt x="470" y="609"/>
                    <a:pt x="704" y="809"/>
                  </a:cubicBezTo>
                  <a:cubicBezTo>
                    <a:pt x="857" y="937"/>
                    <a:pt x="1011" y="1008"/>
                    <a:pt x="1177" y="1008"/>
                  </a:cubicBezTo>
                  <a:cubicBezTo>
                    <a:pt x="1298" y="1008"/>
                    <a:pt x="1425" y="970"/>
                    <a:pt x="1561" y="891"/>
                  </a:cubicBezTo>
                  <a:cubicBezTo>
                    <a:pt x="1772" y="756"/>
                    <a:pt x="2042" y="715"/>
                    <a:pt x="2288" y="633"/>
                  </a:cubicBezTo>
                  <a:cubicBezTo>
                    <a:pt x="2623" y="515"/>
                    <a:pt x="2969" y="404"/>
                    <a:pt x="3303" y="287"/>
                  </a:cubicBezTo>
                  <a:cubicBezTo>
                    <a:pt x="2867" y="53"/>
                    <a:pt x="2409" y="1"/>
                    <a:pt x="19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23"/>
            <p:cNvSpPr/>
            <p:nvPr/>
          </p:nvSpPr>
          <p:spPr>
            <a:xfrm flipH="1">
              <a:off x="709628" y="4524844"/>
              <a:ext cx="111899" cy="107154"/>
            </a:xfrm>
            <a:custGeom>
              <a:avLst/>
              <a:gdLst/>
              <a:ahLst/>
              <a:cxnLst/>
              <a:rect l="l" t="t" r="r" b="b"/>
              <a:pathLst>
                <a:path w="2641" h="2529" extrusionOk="0">
                  <a:moveTo>
                    <a:pt x="2341" y="0"/>
                  </a:moveTo>
                  <a:cubicBezTo>
                    <a:pt x="1989" y="47"/>
                    <a:pt x="2054" y="358"/>
                    <a:pt x="1995" y="575"/>
                  </a:cubicBezTo>
                  <a:cubicBezTo>
                    <a:pt x="1842" y="1144"/>
                    <a:pt x="1496" y="1443"/>
                    <a:pt x="904" y="1461"/>
                  </a:cubicBezTo>
                  <a:cubicBezTo>
                    <a:pt x="610" y="1672"/>
                    <a:pt x="311" y="1878"/>
                    <a:pt x="0" y="2100"/>
                  </a:cubicBezTo>
                  <a:cubicBezTo>
                    <a:pt x="153" y="2247"/>
                    <a:pt x="317" y="2382"/>
                    <a:pt x="470" y="2529"/>
                  </a:cubicBezTo>
                  <a:cubicBezTo>
                    <a:pt x="722" y="2464"/>
                    <a:pt x="956" y="2382"/>
                    <a:pt x="1203" y="2335"/>
                  </a:cubicBezTo>
                  <a:cubicBezTo>
                    <a:pt x="1224" y="2330"/>
                    <a:pt x="1245" y="2327"/>
                    <a:pt x="1266" y="2327"/>
                  </a:cubicBezTo>
                  <a:cubicBezTo>
                    <a:pt x="1336" y="2327"/>
                    <a:pt x="1408" y="2351"/>
                    <a:pt x="1484" y="2364"/>
                  </a:cubicBezTo>
                  <a:lnTo>
                    <a:pt x="1490" y="2353"/>
                  </a:lnTo>
                  <a:cubicBezTo>
                    <a:pt x="1484" y="2288"/>
                    <a:pt x="1449" y="2188"/>
                    <a:pt x="1484" y="2147"/>
                  </a:cubicBezTo>
                  <a:cubicBezTo>
                    <a:pt x="1901" y="1696"/>
                    <a:pt x="2317" y="1238"/>
                    <a:pt x="2359" y="563"/>
                  </a:cubicBezTo>
                  <a:cubicBezTo>
                    <a:pt x="2359" y="528"/>
                    <a:pt x="2540" y="493"/>
                    <a:pt x="2640" y="458"/>
                  </a:cubicBezTo>
                  <a:cubicBezTo>
                    <a:pt x="2634" y="387"/>
                    <a:pt x="2634" y="323"/>
                    <a:pt x="2628" y="258"/>
                  </a:cubicBezTo>
                  <a:cubicBezTo>
                    <a:pt x="2535" y="170"/>
                    <a:pt x="2435" y="88"/>
                    <a:pt x="234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23"/>
            <p:cNvSpPr/>
            <p:nvPr/>
          </p:nvSpPr>
          <p:spPr>
            <a:xfrm flipH="1">
              <a:off x="173990" y="3878323"/>
              <a:ext cx="61437" cy="118509"/>
            </a:xfrm>
            <a:custGeom>
              <a:avLst/>
              <a:gdLst/>
              <a:ahLst/>
              <a:cxnLst/>
              <a:rect l="l" t="t" r="r" b="b"/>
              <a:pathLst>
                <a:path w="1450" h="2797" extrusionOk="0">
                  <a:moveTo>
                    <a:pt x="1449" y="1"/>
                  </a:moveTo>
                  <a:cubicBezTo>
                    <a:pt x="1402" y="1"/>
                    <a:pt x="1350" y="6"/>
                    <a:pt x="1297" y="6"/>
                  </a:cubicBezTo>
                  <a:cubicBezTo>
                    <a:pt x="921" y="675"/>
                    <a:pt x="534" y="1344"/>
                    <a:pt x="182" y="2025"/>
                  </a:cubicBezTo>
                  <a:cubicBezTo>
                    <a:pt x="65" y="2253"/>
                    <a:pt x="59" y="2529"/>
                    <a:pt x="0" y="2787"/>
                  </a:cubicBezTo>
                  <a:cubicBezTo>
                    <a:pt x="38" y="2794"/>
                    <a:pt x="74" y="2797"/>
                    <a:pt x="108" y="2797"/>
                  </a:cubicBezTo>
                  <a:cubicBezTo>
                    <a:pt x="350" y="2797"/>
                    <a:pt x="508" y="2637"/>
                    <a:pt x="610" y="2406"/>
                  </a:cubicBezTo>
                  <a:cubicBezTo>
                    <a:pt x="763" y="2060"/>
                    <a:pt x="1039" y="1913"/>
                    <a:pt x="1408" y="1907"/>
                  </a:cubicBezTo>
                  <a:cubicBezTo>
                    <a:pt x="1420" y="1268"/>
                    <a:pt x="1438" y="640"/>
                    <a:pt x="144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23"/>
            <p:cNvSpPr/>
            <p:nvPr/>
          </p:nvSpPr>
          <p:spPr>
            <a:xfrm flipH="1">
              <a:off x="895547" y="3045079"/>
              <a:ext cx="140245" cy="42624"/>
            </a:xfrm>
            <a:custGeom>
              <a:avLst/>
              <a:gdLst/>
              <a:ahLst/>
              <a:cxnLst/>
              <a:rect l="l" t="t" r="r" b="b"/>
              <a:pathLst>
                <a:path w="3310" h="1006" extrusionOk="0">
                  <a:moveTo>
                    <a:pt x="897" y="0"/>
                  </a:moveTo>
                  <a:cubicBezTo>
                    <a:pt x="571" y="0"/>
                    <a:pt x="256" y="73"/>
                    <a:pt x="0" y="213"/>
                  </a:cubicBezTo>
                  <a:cubicBezTo>
                    <a:pt x="819" y="973"/>
                    <a:pt x="1796" y="1005"/>
                    <a:pt x="2781" y="1005"/>
                  </a:cubicBezTo>
                  <a:cubicBezTo>
                    <a:pt x="2872" y="1005"/>
                    <a:pt x="2963" y="1004"/>
                    <a:pt x="3054" y="1004"/>
                  </a:cubicBezTo>
                  <a:cubicBezTo>
                    <a:pt x="3135" y="1004"/>
                    <a:pt x="3216" y="1005"/>
                    <a:pt x="3297" y="1005"/>
                  </a:cubicBezTo>
                  <a:lnTo>
                    <a:pt x="3297" y="773"/>
                  </a:lnTo>
                  <a:lnTo>
                    <a:pt x="3297" y="773"/>
                  </a:lnTo>
                  <a:cubicBezTo>
                    <a:pt x="3301" y="774"/>
                    <a:pt x="3305" y="776"/>
                    <a:pt x="3309" y="777"/>
                  </a:cubicBezTo>
                  <a:lnTo>
                    <a:pt x="3297" y="753"/>
                  </a:lnTo>
                  <a:lnTo>
                    <a:pt x="3297" y="773"/>
                  </a:lnTo>
                  <a:lnTo>
                    <a:pt x="3297" y="773"/>
                  </a:lnTo>
                  <a:cubicBezTo>
                    <a:pt x="3114" y="723"/>
                    <a:pt x="2936" y="693"/>
                    <a:pt x="2763" y="624"/>
                  </a:cubicBezTo>
                  <a:cubicBezTo>
                    <a:pt x="2411" y="477"/>
                    <a:pt x="2065" y="290"/>
                    <a:pt x="1707" y="155"/>
                  </a:cubicBezTo>
                  <a:cubicBezTo>
                    <a:pt x="1449" y="51"/>
                    <a:pt x="1169" y="0"/>
                    <a:pt x="8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23"/>
            <p:cNvSpPr/>
            <p:nvPr/>
          </p:nvSpPr>
          <p:spPr>
            <a:xfrm flipH="1">
              <a:off x="1286324" y="3371750"/>
              <a:ext cx="131262" cy="72368"/>
            </a:xfrm>
            <a:custGeom>
              <a:avLst/>
              <a:gdLst/>
              <a:ahLst/>
              <a:cxnLst/>
              <a:rect l="l" t="t" r="r" b="b"/>
              <a:pathLst>
                <a:path w="3098" h="1708" extrusionOk="0">
                  <a:moveTo>
                    <a:pt x="12" y="1"/>
                  </a:moveTo>
                  <a:cubicBezTo>
                    <a:pt x="6" y="83"/>
                    <a:pt x="6" y="159"/>
                    <a:pt x="0" y="235"/>
                  </a:cubicBezTo>
                  <a:cubicBezTo>
                    <a:pt x="687" y="728"/>
                    <a:pt x="1367" y="1221"/>
                    <a:pt x="2054" y="1708"/>
                  </a:cubicBezTo>
                  <a:cubicBezTo>
                    <a:pt x="2183" y="1614"/>
                    <a:pt x="2306" y="1497"/>
                    <a:pt x="2447" y="1409"/>
                  </a:cubicBezTo>
                  <a:cubicBezTo>
                    <a:pt x="2658" y="1280"/>
                    <a:pt x="2881" y="1174"/>
                    <a:pt x="3098" y="1057"/>
                  </a:cubicBezTo>
                  <a:cubicBezTo>
                    <a:pt x="2822" y="980"/>
                    <a:pt x="2535" y="910"/>
                    <a:pt x="2271" y="822"/>
                  </a:cubicBezTo>
                  <a:cubicBezTo>
                    <a:pt x="1942" y="711"/>
                    <a:pt x="1532" y="758"/>
                    <a:pt x="1326" y="376"/>
                  </a:cubicBezTo>
                  <a:cubicBezTo>
                    <a:pt x="1273" y="376"/>
                    <a:pt x="1215" y="370"/>
                    <a:pt x="1162" y="370"/>
                  </a:cubicBezTo>
                  <a:cubicBezTo>
                    <a:pt x="1107" y="384"/>
                    <a:pt x="1055" y="391"/>
                    <a:pt x="1005" y="391"/>
                  </a:cubicBezTo>
                  <a:cubicBezTo>
                    <a:pt x="634" y="391"/>
                    <a:pt x="369" y="52"/>
                    <a:pt x="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2" name="Google Shape;11692;p23"/>
            <p:cNvSpPr/>
            <p:nvPr/>
          </p:nvSpPr>
          <p:spPr>
            <a:xfrm flipH="1">
              <a:off x="1001218" y="2817468"/>
              <a:ext cx="58682" cy="123848"/>
            </a:xfrm>
            <a:custGeom>
              <a:avLst/>
              <a:gdLst/>
              <a:ahLst/>
              <a:cxnLst/>
              <a:rect l="l" t="t" r="r" b="b"/>
              <a:pathLst>
                <a:path w="1385" h="2923" extrusionOk="0">
                  <a:moveTo>
                    <a:pt x="1385" y="1"/>
                  </a:moveTo>
                  <a:lnTo>
                    <a:pt x="1385" y="1"/>
                  </a:lnTo>
                  <a:cubicBezTo>
                    <a:pt x="857" y="229"/>
                    <a:pt x="452" y="581"/>
                    <a:pt x="200" y="1115"/>
                  </a:cubicBezTo>
                  <a:cubicBezTo>
                    <a:pt x="0" y="1543"/>
                    <a:pt x="47" y="1931"/>
                    <a:pt x="335" y="2271"/>
                  </a:cubicBezTo>
                  <a:cubicBezTo>
                    <a:pt x="546" y="2517"/>
                    <a:pt x="833" y="2699"/>
                    <a:pt x="1091" y="2922"/>
                  </a:cubicBezTo>
                  <a:cubicBezTo>
                    <a:pt x="1097" y="2869"/>
                    <a:pt x="1109" y="2811"/>
                    <a:pt x="1121" y="2752"/>
                  </a:cubicBezTo>
                  <a:cubicBezTo>
                    <a:pt x="1127" y="2552"/>
                    <a:pt x="1127" y="2365"/>
                    <a:pt x="1127" y="2171"/>
                  </a:cubicBezTo>
                  <a:cubicBezTo>
                    <a:pt x="745" y="1761"/>
                    <a:pt x="698" y="1344"/>
                    <a:pt x="974" y="822"/>
                  </a:cubicBezTo>
                  <a:cubicBezTo>
                    <a:pt x="1109" y="552"/>
                    <a:pt x="1244" y="276"/>
                    <a:pt x="1385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11693;p23"/>
            <p:cNvSpPr/>
            <p:nvPr/>
          </p:nvSpPr>
          <p:spPr>
            <a:xfrm flipH="1">
              <a:off x="1295518" y="2401609"/>
              <a:ext cx="128296" cy="72198"/>
            </a:xfrm>
            <a:custGeom>
              <a:avLst/>
              <a:gdLst/>
              <a:ahLst/>
              <a:cxnLst/>
              <a:rect l="l" t="t" r="r" b="b"/>
              <a:pathLst>
                <a:path w="3028" h="1704" extrusionOk="0">
                  <a:moveTo>
                    <a:pt x="376" y="1"/>
                  </a:moveTo>
                  <a:cubicBezTo>
                    <a:pt x="241" y="247"/>
                    <a:pt x="124" y="476"/>
                    <a:pt x="1" y="693"/>
                  </a:cubicBezTo>
                  <a:cubicBezTo>
                    <a:pt x="505" y="1045"/>
                    <a:pt x="887" y="1573"/>
                    <a:pt x="1591" y="1661"/>
                  </a:cubicBezTo>
                  <a:cubicBezTo>
                    <a:pt x="1783" y="1683"/>
                    <a:pt x="1968" y="1704"/>
                    <a:pt x="2156" y="1704"/>
                  </a:cubicBezTo>
                  <a:cubicBezTo>
                    <a:pt x="2432" y="1704"/>
                    <a:pt x="2713" y="1658"/>
                    <a:pt x="3028" y="1497"/>
                  </a:cubicBezTo>
                  <a:cubicBezTo>
                    <a:pt x="2588" y="1356"/>
                    <a:pt x="2242" y="1245"/>
                    <a:pt x="1896" y="1145"/>
                  </a:cubicBezTo>
                  <a:cubicBezTo>
                    <a:pt x="1356" y="975"/>
                    <a:pt x="781" y="857"/>
                    <a:pt x="611" y="183"/>
                  </a:cubicBezTo>
                  <a:cubicBezTo>
                    <a:pt x="599" y="107"/>
                    <a:pt x="476" y="66"/>
                    <a:pt x="3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23"/>
            <p:cNvSpPr/>
            <p:nvPr/>
          </p:nvSpPr>
          <p:spPr>
            <a:xfrm flipH="1">
              <a:off x="749922" y="3460345"/>
              <a:ext cx="103934" cy="98892"/>
            </a:xfrm>
            <a:custGeom>
              <a:avLst/>
              <a:gdLst/>
              <a:ahLst/>
              <a:cxnLst/>
              <a:rect l="l" t="t" r="r" b="b"/>
              <a:pathLst>
                <a:path w="2453" h="2334" extrusionOk="0">
                  <a:moveTo>
                    <a:pt x="1500" y="0"/>
                  </a:moveTo>
                  <a:cubicBezTo>
                    <a:pt x="877" y="0"/>
                    <a:pt x="310" y="423"/>
                    <a:pt x="1" y="1189"/>
                  </a:cubicBezTo>
                  <a:cubicBezTo>
                    <a:pt x="118" y="1541"/>
                    <a:pt x="229" y="1899"/>
                    <a:pt x="347" y="2251"/>
                  </a:cubicBezTo>
                  <a:cubicBezTo>
                    <a:pt x="394" y="2280"/>
                    <a:pt x="429" y="2304"/>
                    <a:pt x="470" y="2333"/>
                  </a:cubicBezTo>
                  <a:cubicBezTo>
                    <a:pt x="546" y="2110"/>
                    <a:pt x="617" y="1876"/>
                    <a:pt x="705" y="1658"/>
                  </a:cubicBezTo>
                  <a:cubicBezTo>
                    <a:pt x="857" y="1265"/>
                    <a:pt x="922" y="732"/>
                    <a:pt x="1215" y="514"/>
                  </a:cubicBezTo>
                  <a:cubicBezTo>
                    <a:pt x="1508" y="286"/>
                    <a:pt x="2025" y="374"/>
                    <a:pt x="2453" y="327"/>
                  </a:cubicBezTo>
                  <a:cubicBezTo>
                    <a:pt x="2138" y="106"/>
                    <a:pt x="1812" y="0"/>
                    <a:pt x="1500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23"/>
            <p:cNvSpPr/>
            <p:nvPr/>
          </p:nvSpPr>
          <p:spPr>
            <a:xfrm flipH="1">
              <a:off x="738737" y="2739677"/>
              <a:ext cx="64148" cy="71605"/>
            </a:xfrm>
            <a:custGeom>
              <a:avLst/>
              <a:gdLst/>
              <a:ahLst/>
              <a:cxnLst/>
              <a:rect l="l" t="t" r="r" b="b"/>
              <a:pathLst>
                <a:path w="1514" h="1690" extrusionOk="0">
                  <a:moveTo>
                    <a:pt x="1068" y="0"/>
                  </a:moveTo>
                  <a:cubicBezTo>
                    <a:pt x="687" y="300"/>
                    <a:pt x="82" y="382"/>
                    <a:pt x="0" y="1004"/>
                  </a:cubicBezTo>
                  <a:cubicBezTo>
                    <a:pt x="440" y="1238"/>
                    <a:pt x="874" y="1467"/>
                    <a:pt x="1308" y="1690"/>
                  </a:cubicBezTo>
                  <a:cubicBezTo>
                    <a:pt x="1367" y="1385"/>
                    <a:pt x="1438" y="1074"/>
                    <a:pt x="1479" y="769"/>
                  </a:cubicBezTo>
                  <a:cubicBezTo>
                    <a:pt x="1514" y="476"/>
                    <a:pt x="1508" y="176"/>
                    <a:pt x="1168" y="30"/>
                  </a:cubicBezTo>
                  <a:cubicBezTo>
                    <a:pt x="1132" y="12"/>
                    <a:pt x="1103" y="6"/>
                    <a:pt x="1068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11696;p23"/>
            <p:cNvSpPr/>
            <p:nvPr/>
          </p:nvSpPr>
          <p:spPr>
            <a:xfrm flipH="1">
              <a:off x="805342" y="3056095"/>
              <a:ext cx="69148" cy="114357"/>
            </a:xfrm>
            <a:custGeom>
              <a:avLst/>
              <a:gdLst/>
              <a:ahLst/>
              <a:cxnLst/>
              <a:rect l="l" t="t" r="r" b="b"/>
              <a:pathLst>
                <a:path w="1632" h="2699" extrusionOk="0">
                  <a:moveTo>
                    <a:pt x="136" y="0"/>
                  </a:moveTo>
                  <a:cubicBezTo>
                    <a:pt x="95" y="41"/>
                    <a:pt x="42" y="82"/>
                    <a:pt x="1" y="118"/>
                  </a:cubicBezTo>
                  <a:cubicBezTo>
                    <a:pt x="499" y="933"/>
                    <a:pt x="664" y="1930"/>
                    <a:pt x="1379" y="2699"/>
                  </a:cubicBezTo>
                  <a:cubicBezTo>
                    <a:pt x="1632" y="1960"/>
                    <a:pt x="1561" y="1350"/>
                    <a:pt x="1115" y="839"/>
                  </a:cubicBezTo>
                  <a:cubicBezTo>
                    <a:pt x="834" y="522"/>
                    <a:pt x="470" y="282"/>
                    <a:pt x="13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23"/>
            <p:cNvSpPr/>
            <p:nvPr/>
          </p:nvSpPr>
          <p:spPr>
            <a:xfrm flipH="1">
              <a:off x="1490377" y="2774251"/>
              <a:ext cx="73385" cy="62919"/>
            </a:xfrm>
            <a:custGeom>
              <a:avLst/>
              <a:gdLst/>
              <a:ahLst/>
              <a:cxnLst/>
              <a:rect l="l" t="t" r="r" b="b"/>
              <a:pathLst>
                <a:path w="1732" h="1485" extrusionOk="0">
                  <a:moveTo>
                    <a:pt x="269" y="1"/>
                  </a:moveTo>
                  <a:cubicBezTo>
                    <a:pt x="185" y="1"/>
                    <a:pt x="95" y="4"/>
                    <a:pt x="1" y="12"/>
                  </a:cubicBezTo>
                  <a:cubicBezTo>
                    <a:pt x="83" y="375"/>
                    <a:pt x="171" y="745"/>
                    <a:pt x="253" y="1120"/>
                  </a:cubicBezTo>
                  <a:cubicBezTo>
                    <a:pt x="740" y="1243"/>
                    <a:pt x="1239" y="1361"/>
                    <a:pt x="1732" y="1484"/>
                  </a:cubicBezTo>
                  <a:cubicBezTo>
                    <a:pt x="1523" y="403"/>
                    <a:pt x="1148" y="1"/>
                    <a:pt x="269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23"/>
            <p:cNvSpPr/>
            <p:nvPr/>
          </p:nvSpPr>
          <p:spPr>
            <a:xfrm flipH="1">
              <a:off x="1326067" y="2349663"/>
              <a:ext cx="65928" cy="89274"/>
            </a:xfrm>
            <a:custGeom>
              <a:avLst/>
              <a:gdLst/>
              <a:ahLst/>
              <a:cxnLst/>
              <a:rect l="l" t="t" r="r" b="b"/>
              <a:pathLst>
                <a:path w="1556" h="2107" extrusionOk="0">
                  <a:moveTo>
                    <a:pt x="1" y="1"/>
                  </a:moveTo>
                  <a:lnTo>
                    <a:pt x="1" y="1"/>
                  </a:lnTo>
                  <a:cubicBezTo>
                    <a:pt x="89" y="294"/>
                    <a:pt x="206" y="588"/>
                    <a:pt x="253" y="887"/>
                  </a:cubicBezTo>
                  <a:cubicBezTo>
                    <a:pt x="359" y="1567"/>
                    <a:pt x="787" y="1919"/>
                    <a:pt x="1409" y="2107"/>
                  </a:cubicBezTo>
                  <a:cubicBezTo>
                    <a:pt x="1456" y="2054"/>
                    <a:pt x="1508" y="2007"/>
                    <a:pt x="1555" y="1960"/>
                  </a:cubicBezTo>
                  <a:cubicBezTo>
                    <a:pt x="1521" y="1845"/>
                    <a:pt x="1486" y="1736"/>
                    <a:pt x="1452" y="1621"/>
                  </a:cubicBezTo>
                  <a:lnTo>
                    <a:pt x="1452" y="1621"/>
                  </a:lnTo>
                  <a:cubicBezTo>
                    <a:pt x="1453" y="1623"/>
                    <a:pt x="1454" y="1624"/>
                    <a:pt x="1456" y="1626"/>
                  </a:cubicBezTo>
                  <a:lnTo>
                    <a:pt x="1450" y="1614"/>
                  </a:lnTo>
                  <a:lnTo>
                    <a:pt x="1450" y="1614"/>
                  </a:lnTo>
                  <a:cubicBezTo>
                    <a:pt x="1450" y="1617"/>
                    <a:pt x="1451" y="1619"/>
                    <a:pt x="1452" y="1621"/>
                  </a:cubicBezTo>
                  <a:lnTo>
                    <a:pt x="1452" y="1621"/>
                  </a:lnTo>
                  <a:cubicBezTo>
                    <a:pt x="1347" y="1494"/>
                    <a:pt x="1220" y="1384"/>
                    <a:pt x="1162" y="1245"/>
                  </a:cubicBezTo>
                  <a:cubicBezTo>
                    <a:pt x="998" y="846"/>
                    <a:pt x="881" y="429"/>
                    <a:pt x="746" y="24"/>
                  </a:cubicBezTo>
                  <a:cubicBezTo>
                    <a:pt x="499" y="13"/>
                    <a:pt x="253" y="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11699;p23"/>
            <p:cNvSpPr/>
            <p:nvPr/>
          </p:nvSpPr>
          <p:spPr>
            <a:xfrm flipH="1">
              <a:off x="1150105" y="3005633"/>
              <a:ext cx="70631" cy="103425"/>
            </a:xfrm>
            <a:custGeom>
              <a:avLst/>
              <a:gdLst/>
              <a:ahLst/>
              <a:cxnLst/>
              <a:rect l="l" t="t" r="r" b="b"/>
              <a:pathLst>
                <a:path w="1667" h="2441" extrusionOk="0">
                  <a:moveTo>
                    <a:pt x="1" y="0"/>
                  </a:moveTo>
                  <a:cubicBezTo>
                    <a:pt x="24" y="276"/>
                    <a:pt x="36" y="540"/>
                    <a:pt x="59" y="798"/>
                  </a:cubicBezTo>
                  <a:cubicBezTo>
                    <a:pt x="499" y="857"/>
                    <a:pt x="570" y="1273"/>
                    <a:pt x="787" y="1555"/>
                  </a:cubicBezTo>
                  <a:cubicBezTo>
                    <a:pt x="998" y="1837"/>
                    <a:pt x="1197" y="2148"/>
                    <a:pt x="1403" y="2441"/>
                  </a:cubicBezTo>
                  <a:cubicBezTo>
                    <a:pt x="1667" y="1279"/>
                    <a:pt x="1221" y="382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23"/>
            <p:cNvSpPr/>
            <p:nvPr/>
          </p:nvSpPr>
          <p:spPr>
            <a:xfrm flipH="1">
              <a:off x="365882" y="3225108"/>
              <a:ext cx="94739" cy="50251"/>
            </a:xfrm>
            <a:custGeom>
              <a:avLst/>
              <a:gdLst/>
              <a:ahLst/>
              <a:cxnLst/>
              <a:rect l="l" t="t" r="r" b="b"/>
              <a:pathLst>
                <a:path w="2236" h="1186" extrusionOk="0">
                  <a:moveTo>
                    <a:pt x="539" y="0"/>
                  </a:moveTo>
                  <a:cubicBezTo>
                    <a:pt x="363" y="0"/>
                    <a:pt x="183" y="17"/>
                    <a:pt x="0" y="53"/>
                  </a:cubicBezTo>
                  <a:lnTo>
                    <a:pt x="305" y="429"/>
                  </a:lnTo>
                  <a:cubicBezTo>
                    <a:pt x="458" y="611"/>
                    <a:pt x="458" y="775"/>
                    <a:pt x="264" y="922"/>
                  </a:cubicBezTo>
                  <a:lnTo>
                    <a:pt x="1033" y="1186"/>
                  </a:lnTo>
                  <a:cubicBezTo>
                    <a:pt x="1056" y="933"/>
                    <a:pt x="1191" y="816"/>
                    <a:pt x="1438" y="751"/>
                  </a:cubicBezTo>
                  <a:cubicBezTo>
                    <a:pt x="1707" y="675"/>
                    <a:pt x="1971" y="546"/>
                    <a:pt x="2235" y="441"/>
                  </a:cubicBezTo>
                  <a:cubicBezTo>
                    <a:pt x="1689" y="187"/>
                    <a:pt x="1131" y="0"/>
                    <a:pt x="53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23"/>
            <p:cNvSpPr/>
            <p:nvPr/>
          </p:nvSpPr>
          <p:spPr>
            <a:xfrm flipH="1">
              <a:off x="881904" y="2965127"/>
              <a:ext cx="58937" cy="112619"/>
            </a:xfrm>
            <a:custGeom>
              <a:avLst/>
              <a:gdLst/>
              <a:ahLst/>
              <a:cxnLst/>
              <a:rect l="l" t="t" r="r" b="b"/>
              <a:pathLst>
                <a:path w="1391" h="2658" extrusionOk="0">
                  <a:moveTo>
                    <a:pt x="335" y="0"/>
                  </a:moveTo>
                  <a:lnTo>
                    <a:pt x="340" y="6"/>
                  </a:lnTo>
                  <a:lnTo>
                    <a:pt x="340" y="6"/>
                  </a:lnTo>
                  <a:cubicBezTo>
                    <a:pt x="340" y="6"/>
                    <a:pt x="340" y="6"/>
                    <a:pt x="341" y="6"/>
                  </a:cubicBezTo>
                  <a:lnTo>
                    <a:pt x="335" y="0"/>
                  </a:lnTo>
                  <a:close/>
                  <a:moveTo>
                    <a:pt x="1391" y="2640"/>
                  </a:moveTo>
                  <a:lnTo>
                    <a:pt x="1391" y="2640"/>
                  </a:lnTo>
                  <a:cubicBezTo>
                    <a:pt x="1385" y="2640"/>
                    <a:pt x="1378" y="2641"/>
                    <a:pt x="1372" y="2641"/>
                  </a:cubicBezTo>
                  <a:lnTo>
                    <a:pt x="1372" y="2641"/>
                  </a:lnTo>
                  <a:cubicBezTo>
                    <a:pt x="1372" y="2643"/>
                    <a:pt x="1373" y="2644"/>
                    <a:pt x="1373" y="2646"/>
                  </a:cubicBezTo>
                  <a:lnTo>
                    <a:pt x="1391" y="2640"/>
                  </a:lnTo>
                  <a:close/>
                  <a:moveTo>
                    <a:pt x="340" y="6"/>
                  </a:moveTo>
                  <a:lnTo>
                    <a:pt x="340" y="6"/>
                  </a:lnTo>
                  <a:cubicBezTo>
                    <a:pt x="12" y="6"/>
                    <a:pt x="0" y="200"/>
                    <a:pt x="88" y="434"/>
                  </a:cubicBezTo>
                  <a:cubicBezTo>
                    <a:pt x="247" y="851"/>
                    <a:pt x="399" y="1273"/>
                    <a:pt x="552" y="1696"/>
                  </a:cubicBezTo>
                  <a:cubicBezTo>
                    <a:pt x="558" y="1748"/>
                    <a:pt x="575" y="1807"/>
                    <a:pt x="581" y="1860"/>
                  </a:cubicBezTo>
                  <a:cubicBezTo>
                    <a:pt x="546" y="1831"/>
                    <a:pt x="499" y="1807"/>
                    <a:pt x="464" y="1772"/>
                  </a:cubicBezTo>
                  <a:cubicBezTo>
                    <a:pt x="423" y="1772"/>
                    <a:pt x="376" y="1766"/>
                    <a:pt x="341" y="1754"/>
                  </a:cubicBezTo>
                  <a:cubicBezTo>
                    <a:pt x="305" y="1784"/>
                    <a:pt x="276" y="1813"/>
                    <a:pt x="247" y="1842"/>
                  </a:cubicBezTo>
                  <a:cubicBezTo>
                    <a:pt x="316" y="1952"/>
                    <a:pt x="403" y="2147"/>
                    <a:pt x="467" y="2147"/>
                  </a:cubicBezTo>
                  <a:cubicBezTo>
                    <a:pt x="468" y="2147"/>
                    <a:pt x="469" y="2147"/>
                    <a:pt x="470" y="2147"/>
                  </a:cubicBezTo>
                  <a:cubicBezTo>
                    <a:pt x="487" y="2146"/>
                    <a:pt x="504" y="2145"/>
                    <a:pt x="521" y="2145"/>
                  </a:cubicBezTo>
                  <a:cubicBezTo>
                    <a:pt x="869" y="2145"/>
                    <a:pt x="939" y="2434"/>
                    <a:pt x="1074" y="2658"/>
                  </a:cubicBezTo>
                  <a:cubicBezTo>
                    <a:pt x="1168" y="2647"/>
                    <a:pt x="1272" y="2646"/>
                    <a:pt x="1372" y="2641"/>
                  </a:cubicBezTo>
                  <a:lnTo>
                    <a:pt x="1372" y="2641"/>
                  </a:lnTo>
                  <a:cubicBezTo>
                    <a:pt x="1261" y="2038"/>
                    <a:pt x="1184" y="1419"/>
                    <a:pt x="734" y="939"/>
                  </a:cubicBezTo>
                  <a:cubicBezTo>
                    <a:pt x="663" y="868"/>
                    <a:pt x="663" y="722"/>
                    <a:pt x="628" y="610"/>
                  </a:cubicBezTo>
                  <a:lnTo>
                    <a:pt x="634" y="593"/>
                  </a:lnTo>
                  <a:cubicBezTo>
                    <a:pt x="581" y="446"/>
                    <a:pt x="540" y="294"/>
                    <a:pt x="487" y="147"/>
                  </a:cubicBezTo>
                  <a:lnTo>
                    <a:pt x="487" y="147"/>
                  </a:lnTo>
                  <a:lnTo>
                    <a:pt x="493" y="165"/>
                  </a:lnTo>
                  <a:lnTo>
                    <a:pt x="493" y="165"/>
                  </a:lnTo>
                  <a:lnTo>
                    <a:pt x="340" y="6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23"/>
            <p:cNvSpPr/>
            <p:nvPr/>
          </p:nvSpPr>
          <p:spPr>
            <a:xfrm flipH="1">
              <a:off x="1403646" y="2316615"/>
              <a:ext cx="63894" cy="68173"/>
            </a:xfrm>
            <a:custGeom>
              <a:avLst/>
              <a:gdLst/>
              <a:ahLst/>
              <a:cxnLst/>
              <a:rect l="l" t="t" r="r" b="b"/>
              <a:pathLst>
                <a:path w="1508" h="1609" extrusionOk="0">
                  <a:moveTo>
                    <a:pt x="53" y="1"/>
                  </a:moveTo>
                  <a:cubicBezTo>
                    <a:pt x="35" y="24"/>
                    <a:pt x="18" y="48"/>
                    <a:pt x="0" y="53"/>
                  </a:cubicBezTo>
                  <a:cubicBezTo>
                    <a:pt x="206" y="493"/>
                    <a:pt x="393" y="939"/>
                    <a:pt x="610" y="1368"/>
                  </a:cubicBezTo>
                  <a:cubicBezTo>
                    <a:pt x="669" y="1479"/>
                    <a:pt x="833" y="1526"/>
                    <a:pt x="939" y="1608"/>
                  </a:cubicBezTo>
                  <a:cubicBezTo>
                    <a:pt x="986" y="1573"/>
                    <a:pt x="1033" y="1526"/>
                    <a:pt x="1074" y="1491"/>
                  </a:cubicBezTo>
                  <a:cubicBezTo>
                    <a:pt x="986" y="1332"/>
                    <a:pt x="904" y="1168"/>
                    <a:pt x="816" y="1010"/>
                  </a:cubicBezTo>
                  <a:cubicBezTo>
                    <a:pt x="786" y="933"/>
                    <a:pt x="757" y="869"/>
                    <a:pt x="728" y="804"/>
                  </a:cubicBezTo>
                  <a:cubicBezTo>
                    <a:pt x="687" y="722"/>
                    <a:pt x="651" y="634"/>
                    <a:pt x="610" y="552"/>
                  </a:cubicBezTo>
                  <a:cubicBezTo>
                    <a:pt x="634" y="540"/>
                    <a:pt x="657" y="529"/>
                    <a:pt x="681" y="517"/>
                  </a:cubicBezTo>
                  <a:cubicBezTo>
                    <a:pt x="728" y="576"/>
                    <a:pt x="775" y="640"/>
                    <a:pt x="827" y="705"/>
                  </a:cubicBezTo>
                  <a:cubicBezTo>
                    <a:pt x="857" y="775"/>
                    <a:pt x="874" y="845"/>
                    <a:pt x="904" y="910"/>
                  </a:cubicBezTo>
                  <a:cubicBezTo>
                    <a:pt x="1015" y="1016"/>
                    <a:pt x="1127" y="1109"/>
                    <a:pt x="1238" y="1215"/>
                  </a:cubicBezTo>
                  <a:cubicBezTo>
                    <a:pt x="1326" y="1168"/>
                    <a:pt x="1420" y="1115"/>
                    <a:pt x="1508" y="1074"/>
                  </a:cubicBezTo>
                  <a:cubicBezTo>
                    <a:pt x="1420" y="787"/>
                    <a:pt x="1338" y="499"/>
                    <a:pt x="1244" y="165"/>
                  </a:cubicBezTo>
                  <a:cubicBezTo>
                    <a:pt x="863" y="112"/>
                    <a:pt x="458" y="53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23"/>
            <p:cNvSpPr/>
            <p:nvPr/>
          </p:nvSpPr>
          <p:spPr>
            <a:xfrm flipH="1">
              <a:off x="965669" y="2406863"/>
              <a:ext cx="49234" cy="73851"/>
            </a:xfrm>
            <a:custGeom>
              <a:avLst/>
              <a:gdLst/>
              <a:ahLst/>
              <a:cxnLst/>
              <a:rect l="l" t="t" r="r" b="b"/>
              <a:pathLst>
                <a:path w="1162" h="1743" extrusionOk="0">
                  <a:moveTo>
                    <a:pt x="992" y="0"/>
                  </a:moveTo>
                  <a:cubicBezTo>
                    <a:pt x="669" y="88"/>
                    <a:pt x="340" y="182"/>
                    <a:pt x="0" y="276"/>
                  </a:cubicBezTo>
                  <a:cubicBezTo>
                    <a:pt x="276" y="816"/>
                    <a:pt x="511" y="1285"/>
                    <a:pt x="751" y="1743"/>
                  </a:cubicBezTo>
                  <a:cubicBezTo>
                    <a:pt x="886" y="1643"/>
                    <a:pt x="1027" y="1537"/>
                    <a:pt x="1162" y="1437"/>
                  </a:cubicBezTo>
                  <a:cubicBezTo>
                    <a:pt x="1115" y="974"/>
                    <a:pt x="1062" y="511"/>
                    <a:pt x="99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23"/>
            <p:cNvSpPr/>
            <p:nvPr/>
          </p:nvSpPr>
          <p:spPr>
            <a:xfrm flipH="1">
              <a:off x="1006175" y="2496559"/>
              <a:ext cx="88299" cy="103468"/>
            </a:xfrm>
            <a:custGeom>
              <a:avLst/>
              <a:gdLst/>
              <a:ahLst/>
              <a:cxnLst/>
              <a:rect l="l" t="t" r="r" b="b"/>
              <a:pathLst>
                <a:path w="2084" h="2442" extrusionOk="0">
                  <a:moveTo>
                    <a:pt x="1" y="1"/>
                  </a:moveTo>
                  <a:cubicBezTo>
                    <a:pt x="224" y="1221"/>
                    <a:pt x="1004" y="2107"/>
                    <a:pt x="2013" y="2441"/>
                  </a:cubicBezTo>
                  <a:lnTo>
                    <a:pt x="2083" y="2377"/>
                  </a:lnTo>
                  <a:cubicBezTo>
                    <a:pt x="1984" y="2248"/>
                    <a:pt x="1890" y="2107"/>
                    <a:pt x="1778" y="1990"/>
                  </a:cubicBezTo>
                  <a:cubicBezTo>
                    <a:pt x="1338" y="1515"/>
                    <a:pt x="887" y="1051"/>
                    <a:pt x="441" y="576"/>
                  </a:cubicBezTo>
                  <a:cubicBezTo>
                    <a:pt x="312" y="441"/>
                    <a:pt x="212" y="283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23"/>
            <p:cNvSpPr/>
            <p:nvPr/>
          </p:nvSpPr>
          <p:spPr>
            <a:xfrm flipH="1">
              <a:off x="932621" y="4747286"/>
              <a:ext cx="86520" cy="38006"/>
            </a:xfrm>
            <a:custGeom>
              <a:avLst/>
              <a:gdLst/>
              <a:ahLst/>
              <a:cxnLst/>
              <a:rect l="l" t="t" r="r" b="b"/>
              <a:pathLst>
                <a:path w="2042" h="897" extrusionOk="0">
                  <a:moveTo>
                    <a:pt x="1866" y="1"/>
                  </a:moveTo>
                  <a:cubicBezTo>
                    <a:pt x="1516" y="218"/>
                    <a:pt x="1136" y="295"/>
                    <a:pt x="743" y="295"/>
                  </a:cubicBezTo>
                  <a:cubicBezTo>
                    <a:pt x="649" y="295"/>
                    <a:pt x="554" y="290"/>
                    <a:pt x="458" y="282"/>
                  </a:cubicBezTo>
                  <a:cubicBezTo>
                    <a:pt x="305" y="347"/>
                    <a:pt x="159" y="406"/>
                    <a:pt x="0" y="470"/>
                  </a:cubicBezTo>
                  <a:cubicBezTo>
                    <a:pt x="423" y="718"/>
                    <a:pt x="858" y="897"/>
                    <a:pt x="1316" y="897"/>
                  </a:cubicBezTo>
                  <a:cubicBezTo>
                    <a:pt x="1551" y="897"/>
                    <a:pt x="1793" y="850"/>
                    <a:pt x="2042" y="740"/>
                  </a:cubicBezTo>
                  <a:cubicBezTo>
                    <a:pt x="1983" y="494"/>
                    <a:pt x="1925" y="253"/>
                    <a:pt x="186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23"/>
            <p:cNvSpPr/>
            <p:nvPr/>
          </p:nvSpPr>
          <p:spPr>
            <a:xfrm flipH="1">
              <a:off x="725814" y="3387681"/>
              <a:ext cx="56437" cy="74868"/>
            </a:xfrm>
            <a:custGeom>
              <a:avLst/>
              <a:gdLst/>
              <a:ahLst/>
              <a:cxnLst/>
              <a:rect l="l" t="t" r="r" b="b"/>
              <a:pathLst>
                <a:path w="1332" h="1767" extrusionOk="0">
                  <a:moveTo>
                    <a:pt x="153" y="0"/>
                  </a:moveTo>
                  <a:cubicBezTo>
                    <a:pt x="94" y="446"/>
                    <a:pt x="35" y="898"/>
                    <a:pt x="0" y="1320"/>
                  </a:cubicBezTo>
                  <a:cubicBezTo>
                    <a:pt x="417" y="1490"/>
                    <a:pt x="769" y="1625"/>
                    <a:pt x="1115" y="1766"/>
                  </a:cubicBezTo>
                  <a:cubicBezTo>
                    <a:pt x="1185" y="1754"/>
                    <a:pt x="1261" y="1748"/>
                    <a:pt x="1332" y="1731"/>
                  </a:cubicBezTo>
                  <a:cubicBezTo>
                    <a:pt x="1302" y="1590"/>
                    <a:pt x="1285" y="1461"/>
                    <a:pt x="1261" y="1320"/>
                  </a:cubicBezTo>
                  <a:cubicBezTo>
                    <a:pt x="827" y="1250"/>
                    <a:pt x="716" y="874"/>
                    <a:pt x="540" y="563"/>
                  </a:cubicBezTo>
                  <a:cubicBezTo>
                    <a:pt x="423" y="370"/>
                    <a:pt x="288" y="194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23"/>
            <p:cNvSpPr/>
            <p:nvPr/>
          </p:nvSpPr>
          <p:spPr>
            <a:xfrm flipH="1">
              <a:off x="441216" y="3227354"/>
              <a:ext cx="88257" cy="36820"/>
            </a:xfrm>
            <a:custGeom>
              <a:avLst/>
              <a:gdLst/>
              <a:ahLst/>
              <a:cxnLst/>
              <a:rect l="l" t="t" r="r" b="b"/>
              <a:pathLst>
                <a:path w="2083" h="869" extrusionOk="0">
                  <a:moveTo>
                    <a:pt x="1589" y="0"/>
                  </a:moveTo>
                  <a:cubicBezTo>
                    <a:pt x="1001" y="0"/>
                    <a:pt x="506" y="276"/>
                    <a:pt x="0" y="534"/>
                  </a:cubicBezTo>
                  <a:cubicBezTo>
                    <a:pt x="18" y="575"/>
                    <a:pt x="18" y="616"/>
                    <a:pt x="18" y="663"/>
                  </a:cubicBezTo>
                  <a:cubicBezTo>
                    <a:pt x="640" y="734"/>
                    <a:pt x="1262" y="798"/>
                    <a:pt x="1889" y="869"/>
                  </a:cubicBezTo>
                  <a:cubicBezTo>
                    <a:pt x="2077" y="722"/>
                    <a:pt x="2083" y="558"/>
                    <a:pt x="1930" y="376"/>
                  </a:cubicBezTo>
                  <a:lnTo>
                    <a:pt x="1625" y="0"/>
                  </a:lnTo>
                  <a:cubicBezTo>
                    <a:pt x="1613" y="0"/>
                    <a:pt x="1601" y="0"/>
                    <a:pt x="15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23"/>
            <p:cNvSpPr/>
            <p:nvPr/>
          </p:nvSpPr>
          <p:spPr>
            <a:xfrm flipH="1">
              <a:off x="1550034" y="2994193"/>
              <a:ext cx="72622" cy="66394"/>
            </a:xfrm>
            <a:custGeom>
              <a:avLst/>
              <a:gdLst/>
              <a:ahLst/>
              <a:cxnLst/>
              <a:rect l="l" t="t" r="r" b="b"/>
              <a:pathLst>
                <a:path w="1714" h="1567" extrusionOk="0">
                  <a:moveTo>
                    <a:pt x="177" y="1"/>
                  </a:moveTo>
                  <a:lnTo>
                    <a:pt x="1" y="951"/>
                  </a:lnTo>
                  <a:lnTo>
                    <a:pt x="1602" y="1567"/>
                  </a:lnTo>
                  <a:lnTo>
                    <a:pt x="1714" y="1391"/>
                  </a:lnTo>
                  <a:cubicBezTo>
                    <a:pt x="1209" y="922"/>
                    <a:pt x="716" y="435"/>
                    <a:pt x="17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11709;p23"/>
            <p:cNvSpPr/>
            <p:nvPr/>
          </p:nvSpPr>
          <p:spPr>
            <a:xfrm flipH="1">
              <a:off x="565741" y="4578272"/>
              <a:ext cx="100713" cy="43429"/>
            </a:xfrm>
            <a:custGeom>
              <a:avLst/>
              <a:gdLst/>
              <a:ahLst/>
              <a:cxnLst/>
              <a:rect l="l" t="t" r="r" b="b"/>
              <a:pathLst>
                <a:path w="2377" h="1025" extrusionOk="0">
                  <a:moveTo>
                    <a:pt x="2377" y="341"/>
                  </a:moveTo>
                  <a:cubicBezTo>
                    <a:pt x="2373" y="343"/>
                    <a:pt x="2369" y="344"/>
                    <a:pt x="2365" y="346"/>
                  </a:cubicBezTo>
                  <a:lnTo>
                    <a:pt x="2365" y="346"/>
                  </a:lnTo>
                  <a:cubicBezTo>
                    <a:pt x="2365" y="346"/>
                    <a:pt x="2365" y="346"/>
                    <a:pt x="2365" y="347"/>
                  </a:cubicBezTo>
                  <a:lnTo>
                    <a:pt x="2377" y="341"/>
                  </a:lnTo>
                  <a:close/>
                  <a:moveTo>
                    <a:pt x="2336" y="53"/>
                  </a:moveTo>
                  <a:cubicBezTo>
                    <a:pt x="2060" y="77"/>
                    <a:pt x="1790" y="1"/>
                    <a:pt x="1585" y="317"/>
                  </a:cubicBezTo>
                  <a:cubicBezTo>
                    <a:pt x="1499" y="452"/>
                    <a:pt x="1390" y="512"/>
                    <a:pt x="1277" y="512"/>
                  </a:cubicBezTo>
                  <a:cubicBezTo>
                    <a:pt x="1143" y="512"/>
                    <a:pt x="1002" y="428"/>
                    <a:pt x="881" y="282"/>
                  </a:cubicBezTo>
                  <a:cubicBezTo>
                    <a:pt x="593" y="312"/>
                    <a:pt x="312" y="329"/>
                    <a:pt x="13" y="341"/>
                  </a:cubicBezTo>
                  <a:cubicBezTo>
                    <a:pt x="1" y="364"/>
                    <a:pt x="1" y="400"/>
                    <a:pt x="7" y="435"/>
                  </a:cubicBezTo>
                  <a:cubicBezTo>
                    <a:pt x="318" y="570"/>
                    <a:pt x="640" y="693"/>
                    <a:pt x="922" y="857"/>
                  </a:cubicBezTo>
                  <a:cubicBezTo>
                    <a:pt x="1081" y="953"/>
                    <a:pt x="1227" y="1025"/>
                    <a:pt x="1372" y="1025"/>
                  </a:cubicBezTo>
                  <a:cubicBezTo>
                    <a:pt x="1484" y="1025"/>
                    <a:pt x="1596" y="982"/>
                    <a:pt x="1714" y="875"/>
                  </a:cubicBezTo>
                  <a:cubicBezTo>
                    <a:pt x="1777" y="822"/>
                    <a:pt x="1847" y="757"/>
                    <a:pt x="1920" y="757"/>
                  </a:cubicBezTo>
                  <a:cubicBezTo>
                    <a:pt x="1969" y="757"/>
                    <a:pt x="2020" y="786"/>
                    <a:pt x="2072" y="869"/>
                  </a:cubicBezTo>
                  <a:lnTo>
                    <a:pt x="2078" y="857"/>
                  </a:lnTo>
                  <a:cubicBezTo>
                    <a:pt x="1933" y="613"/>
                    <a:pt x="1994" y="502"/>
                    <a:pt x="2365" y="346"/>
                  </a:cubicBezTo>
                  <a:lnTo>
                    <a:pt x="2365" y="346"/>
                  </a:lnTo>
                  <a:cubicBezTo>
                    <a:pt x="2353" y="252"/>
                    <a:pt x="2342" y="147"/>
                    <a:pt x="2336" y="53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11710;p23"/>
            <p:cNvSpPr/>
            <p:nvPr/>
          </p:nvSpPr>
          <p:spPr>
            <a:xfrm flipH="1">
              <a:off x="1751629" y="2692435"/>
              <a:ext cx="50971" cy="94739"/>
            </a:xfrm>
            <a:custGeom>
              <a:avLst/>
              <a:gdLst/>
              <a:ahLst/>
              <a:cxnLst/>
              <a:rect l="l" t="t" r="r" b="b"/>
              <a:pathLst>
                <a:path w="1203" h="2236" extrusionOk="0">
                  <a:moveTo>
                    <a:pt x="35" y="1"/>
                  </a:moveTo>
                  <a:cubicBezTo>
                    <a:pt x="24" y="95"/>
                    <a:pt x="12" y="183"/>
                    <a:pt x="0" y="276"/>
                  </a:cubicBezTo>
                  <a:lnTo>
                    <a:pt x="6" y="253"/>
                  </a:lnTo>
                  <a:lnTo>
                    <a:pt x="159" y="564"/>
                  </a:lnTo>
                  <a:lnTo>
                    <a:pt x="147" y="546"/>
                  </a:lnTo>
                  <a:lnTo>
                    <a:pt x="147" y="546"/>
                  </a:lnTo>
                  <a:lnTo>
                    <a:pt x="296" y="849"/>
                  </a:lnTo>
                  <a:lnTo>
                    <a:pt x="296" y="849"/>
                  </a:lnTo>
                  <a:cubicBezTo>
                    <a:pt x="293" y="846"/>
                    <a:pt x="290" y="843"/>
                    <a:pt x="288" y="840"/>
                  </a:cubicBezTo>
                  <a:lnTo>
                    <a:pt x="288" y="840"/>
                  </a:lnTo>
                  <a:lnTo>
                    <a:pt x="299" y="857"/>
                  </a:lnTo>
                  <a:lnTo>
                    <a:pt x="296" y="849"/>
                  </a:lnTo>
                  <a:lnTo>
                    <a:pt x="296" y="849"/>
                  </a:lnTo>
                  <a:cubicBezTo>
                    <a:pt x="341" y="904"/>
                    <a:pt x="396" y="954"/>
                    <a:pt x="446" y="1004"/>
                  </a:cubicBezTo>
                  <a:lnTo>
                    <a:pt x="440" y="986"/>
                  </a:lnTo>
                  <a:lnTo>
                    <a:pt x="440" y="986"/>
                  </a:lnTo>
                  <a:lnTo>
                    <a:pt x="593" y="1297"/>
                  </a:lnTo>
                  <a:lnTo>
                    <a:pt x="593" y="1297"/>
                  </a:lnTo>
                  <a:lnTo>
                    <a:pt x="581" y="1291"/>
                  </a:lnTo>
                  <a:lnTo>
                    <a:pt x="581" y="1291"/>
                  </a:lnTo>
                  <a:cubicBezTo>
                    <a:pt x="757" y="1561"/>
                    <a:pt x="939" y="1831"/>
                    <a:pt x="1203" y="2236"/>
                  </a:cubicBezTo>
                  <a:cubicBezTo>
                    <a:pt x="1138" y="1690"/>
                    <a:pt x="1068" y="1303"/>
                    <a:pt x="1033" y="916"/>
                  </a:cubicBezTo>
                  <a:cubicBezTo>
                    <a:pt x="951" y="177"/>
                    <a:pt x="880" y="100"/>
                    <a:pt x="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23"/>
            <p:cNvSpPr/>
            <p:nvPr/>
          </p:nvSpPr>
          <p:spPr>
            <a:xfrm flipH="1">
              <a:off x="460071" y="4331934"/>
              <a:ext cx="38599" cy="88045"/>
            </a:xfrm>
            <a:custGeom>
              <a:avLst/>
              <a:gdLst/>
              <a:ahLst/>
              <a:cxnLst/>
              <a:rect l="l" t="t" r="r" b="b"/>
              <a:pathLst>
                <a:path w="911" h="2078" extrusionOk="0">
                  <a:moveTo>
                    <a:pt x="763" y="1"/>
                  </a:moveTo>
                  <a:cubicBezTo>
                    <a:pt x="230" y="148"/>
                    <a:pt x="65" y="564"/>
                    <a:pt x="30" y="1051"/>
                  </a:cubicBezTo>
                  <a:cubicBezTo>
                    <a:pt x="1" y="1385"/>
                    <a:pt x="30" y="1732"/>
                    <a:pt x="30" y="2078"/>
                  </a:cubicBezTo>
                  <a:cubicBezTo>
                    <a:pt x="828" y="1585"/>
                    <a:pt x="910" y="834"/>
                    <a:pt x="76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11712;p23"/>
            <p:cNvSpPr/>
            <p:nvPr/>
          </p:nvSpPr>
          <p:spPr>
            <a:xfrm flipH="1">
              <a:off x="1765272" y="2871659"/>
              <a:ext cx="31354" cy="99231"/>
            </a:xfrm>
            <a:custGeom>
              <a:avLst/>
              <a:gdLst/>
              <a:ahLst/>
              <a:cxnLst/>
              <a:rect l="l" t="t" r="r" b="b"/>
              <a:pathLst>
                <a:path w="740" h="2342" extrusionOk="0">
                  <a:moveTo>
                    <a:pt x="41" y="0"/>
                  </a:moveTo>
                  <a:lnTo>
                    <a:pt x="41" y="0"/>
                  </a:lnTo>
                  <a:cubicBezTo>
                    <a:pt x="0" y="816"/>
                    <a:pt x="59" y="1620"/>
                    <a:pt x="505" y="2341"/>
                  </a:cubicBezTo>
                  <a:lnTo>
                    <a:pt x="528" y="2341"/>
                  </a:lnTo>
                  <a:cubicBezTo>
                    <a:pt x="598" y="2324"/>
                    <a:pt x="675" y="2300"/>
                    <a:pt x="739" y="2277"/>
                  </a:cubicBezTo>
                  <a:cubicBezTo>
                    <a:pt x="686" y="1760"/>
                    <a:pt x="640" y="1238"/>
                    <a:pt x="593" y="716"/>
                  </a:cubicBezTo>
                  <a:cubicBezTo>
                    <a:pt x="587" y="675"/>
                    <a:pt x="575" y="622"/>
                    <a:pt x="575" y="575"/>
                  </a:cubicBezTo>
                  <a:lnTo>
                    <a:pt x="575" y="575"/>
                  </a:lnTo>
                  <a:lnTo>
                    <a:pt x="446" y="446"/>
                  </a:lnTo>
                  <a:cubicBezTo>
                    <a:pt x="393" y="352"/>
                    <a:pt x="340" y="247"/>
                    <a:pt x="293" y="153"/>
                  </a:cubicBezTo>
                  <a:cubicBezTo>
                    <a:pt x="211" y="100"/>
                    <a:pt x="123" y="53"/>
                    <a:pt x="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11713;p23"/>
            <p:cNvSpPr/>
            <p:nvPr/>
          </p:nvSpPr>
          <p:spPr>
            <a:xfrm flipH="1">
              <a:off x="656200" y="2599476"/>
              <a:ext cx="97748" cy="27159"/>
            </a:xfrm>
            <a:custGeom>
              <a:avLst/>
              <a:gdLst/>
              <a:ahLst/>
              <a:cxnLst/>
              <a:rect l="l" t="t" r="r" b="b"/>
              <a:pathLst>
                <a:path w="2307" h="641" extrusionOk="0">
                  <a:moveTo>
                    <a:pt x="2271" y="1"/>
                  </a:moveTo>
                  <a:cubicBezTo>
                    <a:pt x="1878" y="12"/>
                    <a:pt x="1473" y="30"/>
                    <a:pt x="1074" y="53"/>
                  </a:cubicBezTo>
                  <a:cubicBezTo>
                    <a:pt x="775" y="71"/>
                    <a:pt x="470" y="100"/>
                    <a:pt x="165" y="124"/>
                  </a:cubicBezTo>
                  <a:lnTo>
                    <a:pt x="177" y="124"/>
                  </a:lnTo>
                  <a:lnTo>
                    <a:pt x="30" y="265"/>
                  </a:lnTo>
                  <a:lnTo>
                    <a:pt x="30" y="265"/>
                  </a:lnTo>
                  <a:cubicBezTo>
                    <a:pt x="30" y="265"/>
                    <a:pt x="30" y="265"/>
                    <a:pt x="30" y="265"/>
                  </a:cubicBezTo>
                  <a:lnTo>
                    <a:pt x="30" y="265"/>
                  </a:lnTo>
                  <a:lnTo>
                    <a:pt x="19" y="276"/>
                  </a:lnTo>
                  <a:lnTo>
                    <a:pt x="30" y="265"/>
                  </a:lnTo>
                  <a:lnTo>
                    <a:pt x="30" y="265"/>
                  </a:lnTo>
                  <a:cubicBezTo>
                    <a:pt x="18" y="353"/>
                    <a:pt x="7" y="447"/>
                    <a:pt x="1" y="535"/>
                  </a:cubicBezTo>
                  <a:cubicBezTo>
                    <a:pt x="36" y="564"/>
                    <a:pt x="71" y="599"/>
                    <a:pt x="77" y="640"/>
                  </a:cubicBezTo>
                  <a:cubicBezTo>
                    <a:pt x="459" y="611"/>
                    <a:pt x="857" y="617"/>
                    <a:pt x="1233" y="535"/>
                  </a:cubicBezTo>
                  <a:cubicBezTo>
                    <a:pt x="1602" y="452"/>
                    <a:pt x="1949" y="288"/>
                    <a:pt x="2306" y="159"/>
                  </a:cubicBezTo>
                  <a:cubicBezTo>
                    <a:pt x="2301" y="112"/>
                    <a:pt x="2289" y="53"/>
                    <a:pt x="22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23"/>
            <p:cNvSpPr/>
            <p:nvPr/>
          </p:nvSpPr>
          <p:spPr>
            <a:xfrm flipH="1">
              <a:off x="519007" y="4590475"/>
              <a:ext cx="80334" cy="74571"/>
            </a:xfrm>
            <a:custGeom>
              <a:avLst/>
              <a:gdLst/>
              <a:ahLst/>
              <a:cxnLst/>
              <a:rect l="l" t="t" r="r" b="b"/>
              <a:pathLst>
                <a:path w="1896" h="1760" extrusionOk="0">
                  <a:moveTo>
                    <a:pt x="1250" y="0"/>
                  </a:moveTo>
                  <a:cubicBezTo>
                    <a:pt x="1095" y="0"/>
                    <a:pt x="940" y="51"/>
                    <a:pt x="790" y="69"/>
                  </a:cubicBezTo>
                  <a:lnTo>
                    <a:pt x="790" y="69"/>
                  </a:lnTo>
                  <a:cubicBezTo>
                    <a:pt x="791" y="68"/>
                    <a:pt x="792" y="66"/>
                    <a:pt x="793" y="65"/>
                  </a:cubicBezTo>
                  <a:lnTo>
                    <a:pt x="793" y="65"/>
                  </a:lnTo>
                  <a:lnTo>
                    <a:pt x="781" y="70"/>
                  </a:lnTo>
                  <a:cubicBezTo>
                    <a:pt x="784" y="70"/>
                    <a:pt x="787" y="70"/>
                    <a:pt x="790" y="69"/>
                  </a:cubicBezTo>
                  <a:lnTo>
                    <a:pt x="790" y="69"/>
                  </a:lnTo>
                  <a:cubicBezTo>
                    <a:pt x="685" y="238"/>
                    <a:pt x="592" y="412"/>
                    <a:pt x="494" y="587"/>
                  </a:cubicBezTo>
                  <a:lnTo>
                    <a:pt x="488" y="593"/>
                  </a:lnTo>
                  <a:cubicBezTo>
                    <a:pt x="329" y="763"/>
                    <a:pt x="183" y="933"/>
                    <a:pt x="1" y="1144"/>
                  </a:cubicBezTo>
                  <a:cubicBezTo>
                    <a:pt x="177" y="1361"/>
                    <a:pt x="329" y="1561"/>
                    <a:pt x="488" y="1760"/>
                  </a:cubicBezTo>
                  <a:cubicBezTo>
                    <a:pt x="558" y="1555"/>
                    <a:pt x="605" y="1332"/>
                    <a:pt x="705" y="1144"/>
                  </a:cubicBezTo>
                  <a:cubicBezTo>
                    <a:pt x="975" y="651"/>
                    <a:pt x="1280" y="176"/>
                    <a:pt x="1896" y="59"/>
                  </a:cubicBezTo>
                  <a:cubicBezTo>
                    <a:pt x="1679" y="35"/>
                    <a:pt x="1462" y="0"/>
                    <a:pt x="1250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11715;p23"/>
            <p:cNvSpPr/>
            <p:nvPr/>
          </p:nvSpPr>
          <p:spPr>
            <a:xfrm flipH="1">
              <a:off x="702934" y="3400095"/>
              <a:ext cx="32371" cy="96731"/>
            </a:xfrm>
            <a:custGeom>
              <a:avLst/>
              <a:gdLst/>
              <a:ahLst/>
              <a:cxnLst/>
              <a:rect l="l" t="t" r="r" b="b"/>
              <a:pathLst>
                <a:path w="764" h="2283" extrusionOk="0">
                  <a:moveTo>
                    <a:pt x="764" y="1"/>
                  </a:moveTo>
                  <a:cubicBezTo>
                    <a:pt x="652" y="265"/>
                    <a:pt x="535" y="534"/>
                    <a:pt x="423" y="798"/>
                  </a:cubicBezTo>
                  <a:cubicBezTo>
                    <a:pt x="447" y="1045"/>
                    <a:pt x="470" y="1285"/>
                    <a:pt x="218" y="1438"/>
                  </a:cubicBezTo>
                  <a:cubicBezTo>
                    <a:pt x="148" y="1455"/>
                    <a:pt x="71" y="1461"/>
                    <a:pt x="1" y="1473"/>
                  </a:cubicBezTo>
                  <a:cubicBezTo>
                    <a:pt x="194" y="1749"/>
                    <a:pt x="394" y="2019"/>
                    <a:pt x="599" y="2283"/>
                  </a:cubicBezTo>
                  <a:cubicBezTo>
                    <a:pt x="658" y="2259"/>
                    <a:pt x="711" y="2236"/>
                    <a:pt x="764" y="2218"/>
                  </a:cubicBezTo>
                  <a:lnTo>
                    <a:pt x="76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11716;p23"/>
            <p:cNvSpPr/>
            <p:nvPr/>
          </p:nvSpPr>
          <p:spPr>
            <a:xfrm flipH="1">
              <a:off x="713357" y="2540073"/>
              <a:ext cx="51649" cy="77834"/>
            </a:xfrm>
            <a:custGeom>
              <a:avLst/>
              <a:gdLst/>
              <a:ahLst/>
              <a:cxnLst/>
              <a:rect l="l" t="t" r="r" b="b"/>
              <a:pathLst>
                <a:path w="1219" h="1837" extrusionOk="0">
                  <a:moveTo>
                    <a:pt x="1118" y="1"/>
                  </a:moveTo>
                  <a:cubicBezTo>
                    <a:pt x="576" y="502"/>
                    <a:pt x="34" y="1009"/>
                    <a:pt x="4" y="1821"/>
                  </a:cubicBezTo>
                  <a:lnTo>
                    <a:pt x="4" y="1821"/>
                  </a:lnTo>
                  <a:cubicBezTo>
                    <a:pt x="5" y="1820"/>
                    <a:pt x="7" y="1819"/>
                    <a:pt x="10" y="1819"/>
                  </a:cubicBezTo>
                  <a:cubicBezTo>
                    <a:pt x="115" y="1766"/>
                    <a:pt x="209" y="1719"/>
                    <a:pt x="309" y="1667"/>
                  </a:cubicBezTo>
                  <a:lnTo>
                    <a:pt x="309" y="1667"/>
                  </a:lnTo>
                  <a:lnTo>
                    <a:pt x="303" y="1678"/>
                  </a:lnTo>
                  <a:lnTo>
                    <a:pt x="456" y="1526"/>
                  </a:lnTo>
                  <a:lnTo>
                    <a:pt x="450" y="1526"/>
                  </a:lnTo>
                  <a:cubicBezTo>
                    <a:pt x="761" y="1074"/>
                    <a:pt x="1130" y="663"/>
                    <a:pt x="1218" y="89"/>
                  </a:cubicBezTo>
                  <a:cubicBezTo>
                    <a:pt x="1183" y="59"/>
                    <a:pt x="1154" y="30"/>
                    <a:pt x="1118" y="1"/>
                  </a:cubicBezTo>
                  <a:close/>
                  <a:moveTo>
                    <a:pt x="4" y="1821"/>
                  </a:moveTo>
                  <a:lnTo>
                    <a:pt x="4" y="1821"/>
                  </a:lnTo>
                  <a:cubicBezTo>
                    <a:pt x="0" y="1826"/>
                    <a:pt x="4" y="1837"/>
                    <a:pt x="4" y="1837"/>
                  </a:cubicBezTo>
                  <a:cubicBezTo>
                    <a:pt x="4" y="1832"/>
                    <a:pt x="4" y="1826"/>
                    <a:pt x="4" y="182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23"/>
            <p:cNvSpPr/>
            <p:nvPr/>
          </p:nvSpPr>
          <p:spPr>
            <a:xfrm flipH="1">
              <a:off x="1679050" y="3089143"/>
              <a:ext cx="43514" cy="66394"/>
            </a:xfrm>
            <a:custGeom>
              <a:avLst/>
              <a:gdLst/>
              <a:ahLst/>
              <a:cxnLst/>
              <a:rect l="l" t="t" r="r" b="b"/>
              <a:pathLst>
                <a:path w="1027" h="1567" extrusionOk="0">
                  <a:moveTo>
                    <a:pt x="288" y="1"/>
                  </a:moveTo>
                  <a:cubicBezTo>
                    <a:pt x="290" y="3"/>
                    <a:pt x="292" y="5"/>
                    <a:pt x="294" y="6"/>
                  </a:cubicBezTo>
                  <a:lnTo>
                    <a:pt x="305" y="6"/>
                  </a:lnTo>
                  <a:lnTo>
                    <a:pt x="288" y="1"/>
                  </a:lnTo>
                  <a:close/>
                  <a:moveTo>
                    <a:pt x="12" y="6"/>
                  </a:moveTo>
                  <a:lnTo>
                    <a:pt x="0" y="12"/>
                  </a:lnTo>
                  <a:cubicBezTo>
                    <a:pt x="77" y="710"/>
                    <a:pt x="546" y="1145"/>
                    <a:pt x="1027" y="1567"/>
                  </a:cubicBezTo>
                  <a:cubicBezTo>
                    <a:pt x="986" y="1203"/>
                    <a:pt x="933" y="845"/>
                    <a:pt x="880" y="482"/>
                  </a:cubicBezTo>
                  <a:cubicBezTo>
                    <a:pt x="880" y="417"/>
                    <a:pt x="880" y="359"/>
                    <a:pt x="874" y="300"/>
                  </a:cubicBezTo>
                  <a:lnTo>
                    <a:pt x="874" y="300"/>
                  </a:lnTo>
                  <a:cubicBezTo>
                    <a:pt x="880" y="302"/>
                    <a:pt x="886" y="304"/>
                    <a:pt x="892" y="306"/>
                  </a:cubicBezTo>
                  <a:lnTo>
                    <a:pt x="874" y="300"/>
                  </a:lnTo>
                  <a:lnTo>
                    <a:pt x="874" y="300"/>
                  </a:lnTo>
                  <a:cubicBezTo>
                    <a:pt x="874" y="300"/>
                    <a:pt x="874" y="300"/>
                    <a:pt x="874" y="300"/>
                  </a:cubicBezTo>
                  <a:lnTo>
                    <a:pt x="874" y="300"/>
                  </a:lnTo>
                  <a:cubicBezTo>
                    <a:pt x="733" y="255"/>
                    <a:pt x="581" y="204"/>
                    <a:pt x="434" y="153"/>
                  </a:cubicBezTo>
                  <a:lnTo>
                    <a:pt x="434" y="153"/>
                  </a:lnTo>
                  <a:lnTo>
                    <a:pt x="452" y="159"/>
                  </a:lnTo>
                  <a:cubicBezTo>
                    <a:pt x="395" y="114"/>
                    <a:pt x="344" y="58"/>
                    <a:pt x="294" y="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23"/>
            <p:cNvSpPr/>
            <p:nvPr/>
          </p:nvSpPr>
          <p:spPr>
            <a:xfrm flipH="1">
              <a:off x="1775229" y="2803783"/>
              <a:ext cx="26142" cy="77622"/>
            </a:xfrm>
            <a:custGeom>
              <a:avLst/>
              <a:gdLst/>
              <a:ahLst/>
              <a:cxnLst/>
              <a:rect l="l" t="t" r="r" b="b"/>
              <a:pathLst>
                <a:path w="617" h="1832" extrusionOk="0">
                  <a:moveTo>
                    <a:pt x="112" y="1"/>
                  </a:moveTo>
                  <a:lnTo>
                    <a:pt x="121" y="10"/>
                  </a:lnTo>
                  <a:lnTo>
                    <a:pt x="121" y="10"/>
                  </a:lnTo>
                  <a:cubicBezTo>
                    <a:pt x="122" y="7"/>
                    <a:pt x="123" y="4"/>
                    <a:pt x="124" y="1"/>
                  </a:cubicBezTo>
                  <a:close/>
                  <a:moveTo>
                    <a:pt x="121" y="10"/>
                  </a:moveTo>
                  <a:cubicBezTo>
                    <a:pt x="79" y="148"/>
                    <a:pt x="1" y="291"/>
                    <a:pt x="6" y="429"/>
                  </a:cubicBezTo>
                  <a:cubicBezTo>
                    <a:pt x="36" y="822"/>
                    <a:pt x="112" y="1215"/>
                    <a:pt x="159" y="1608"/>
                  </a:cubicBezTo>
                  <a:cubicBezTo>
                    <a:pt x="241" y="1661"/>
                    <a:pt x="329" y="1714"/>
                    <a:pt x="411" y="1761"/>
                  </a:cubicBezTo>
                  <a:cubicBezTo>
                    <a:pt x="417" y="1802"/>
                    <a:pt x="441" y="1814"/>
                    <a:pt x="482" y="1831"/>
                  </a:cubicBezTo>
                  <a:cubicBezTo>
                    <a:pt x="529" y="1702"/>
                    <a:pt x="611" y="1579"/>
                    <a:pt x="611" y="1456"/>
                  </a:cubicBezTo>
                  <a:cubicBezTo>
                    <a:pt x="617" y="1174"/>
                    <a:pt x="581" y="893"/>
                    <a:pt x="558" y="605"/>
                  </a:cubicBezTo>
                  <a:cubicBezTo>
                    <a:pt x="558" y="552"/>
                    <a:pt x="552" y="500"/>
                    <a:pt x="552" y="453"/>
                  </a:cubicBezTo>
                  <a:lnTo>
                    <a:pt x="552" y="453"/>
                  </a:lnTo>
                  <a:lnTo>
                    <a:pt x="411" y="312"/>
                  </a:lnTo>
                  <a:lnTo>
                    <a:pt x="411" y="312"/>
                  </a:lnTo>
                  <a:cubicBezTo>
                    <a:pt x="358" y="259"/>
                    <a:pt x="306" y="200"/>
                    <a:pt x="259" y="148"/>
                  </a:cubicBezTo>
                  <a:lnTo>
                    <a:pt x="259" y="148"/>
                  </a:lnTo>
                  <a:lnTo>
                    <a:pt x="270" y="165"/>
                  </a:lnTo>
                  <a:lnTo>
                    <a:pt x="121" y="10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11719;p23"/>
            <p:cNvSpPr/>
            <p:nvPr/>
          </p:nvSpPr>
          <p:spPr>
            <a:xfrm flipH="1">
              <a:off x="888853" y="4952355"/>
              <a:ext cx="33599" cy="46014"/>
            </a:xfrm>
            <a:custGeom>
              <a:avLst/>
              <a:gdLst/>
              <a:ahLst/>
              <a:cxnLst/>
              <a:rect l="l" t="t" r="r" b="b"/>
              <a:pathLst>
                <a:path w="793" h="1086" extrusionOk="0">
                  <a:moveTo>
                    <a:pt x="0" y="1"/>
                  </a:moveTo>
                  <a:lnTo>
                    <a:pt x="0" y="1062"/>
                  </a:lnTo>
                  <a:cubicBezTo>
                    <a:pt x="241" y="1074"/>
                    <a:pt x="493" y="1080"/>
                    <a:pt x="734" y="1086"/>
                  </a:cubicBezTo>
                  <a:cubicBezTo>
                    <a:pt x="757" y="781"/>
                    <a:pt x="769" y="470"/>
                    <a:pt x="792" y="112"/>
                  </a:cubicBezTo>
                  <a:cubicBezTo>
                    <a:pt x="523" y="71"/>
                    <a:pt x="300" y="42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11720;p23"/>
            <p:cNvSpPr/>
            <p:nvPr/>
          </p:nvSpPr>
          <p:spPr>
            <a:xfrm flipH="1">
              <a:off x="339528" y="2466519"/>
              <a:ext cx="71139" cy="56437"/>
            </a:xfrm>
            <a:custGeom>
              <a:avLst/>
              <a:gdLst/>
              <a:ahLst/>
              <a:cxnLst/>
              <a:rect l="l" t="t" r="r" b="b"/>
              <a:pathLst>
                <a:path w="1679" h="1332" extrusionOk="0">
                  <a:moveTo>
                    <a:pt x="1678" y="0"/>
                  </a:moveTo>
                  <a:cubicBezTo>
                    <a:pt x="1403" y="12"/>
                    <a:pt x="1209" y="24"/>
                    <a:pt x="1021" y="35"/>
                  </a:cubicBezTo>
                  <a:cubicBezTo>
                    <a:pt x="886" y="188"/>
                    <a:pt x="746" y="346"/>
                    <a:pt x="622" y="505"/>
                  </a:cubicBezTo>
                  <a:cubicBezTo>
                    <a:pt x="411" y="774"/>
                    <a:pt x="206" y="1056"/>
                    <a:pt x="1" y="1332"/>
                  </a:cubicBezTo>
                  <a:cubicBezTo>
                    <a:pt x="182" y="1302"/>
                    <a:pt x="417" y="1326"/>
                    <a:pt x="528" y="1214"/>
                  </a:cubicBezTo>
                  <a:cubicBezTo>
                    <a:pt x="910" y="857"/>
                    <a:pt x="1256" y="452"/>
                    <a:pt x="1678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23"/>
            <p:cNvSpPr/>
            <p:nvPr/>
          </p:nvSpPr>
          <p:spPr>
            <a:xfrm flipH="1">
              <a:off x="976092" y="2617144"/>
              <a:ext cx="106942" cy="25125"/>
            </a:xfrm>
            <a:custGeom>
              <a:avLst/>
              <a:gdLst/>
              <a:ahLst/>
              <a:cxnLst/>
              <a:rect l="l" t="t" r="r" b="b"/>
              <a:pathLst>
                <a:path w="2524" h="593" extrusionOk="0">
                  <a:moveTo>
                    <a:pt x="1344" y="0"/>
                  </a:moveTo>
                  <a:lnTo>
                    <a:pt x="1344" y="0"/>
                  </a:lnTo>
                  <a:cubicBezTo>
                    <a:pt x="1347" y="2"/>
                    <a:pt x="1351" y="4"/>
                    <a:pt x="1354" y="6"/>
                  </a:cubicBezTo>
                  <a:lnTo>
                    <a:pt x="1354" y="6"/>
                  </a:lnTo>
                  <a:cubicBezTo>
                    <a:pt x="1355" y="6"/>
                    <a:pt x="1355" y="6"/>
                    <a:pt x="1356" y="6"/>
                  </a:cubicBezTo>
                  <a:lnTo>
                    <a:pt x="1344" y="0"/>
                  </a:lnTo>
                  <a:close/>
                  <a:moveTo>
                    <a:pt x="177" y="0"/>
                  </a:moveTo>
                  <a:cubicBezTo>
                    <a:pt x="118" y="6"/>
                    <a:pt x="59" y="6"/>
                    <a:pt x="1" y="18"/>
                  </a:cubicBezTo>
                  <a:cubicBezTo>
                    <a:pt x="65" y="76"/>
                    <a:pt x="124" y="182"/>
                    <a:pt x="206" y="200"/>
                  </a:cubicBezTo>
                  <a:cubicBezTo>
                    <a:pt x="975" y="340"/>
                    <a:pt x="1755" y="464"/>
                    <a:pt x="2523" y="593"/>
                  </a:cubicBezTo>
                  <a:cubicBezTo>
                    <a:pt x="2517" y="558"/>
                    <a:pt x="2517" y="511"/>
                    <a:pt x="2517" y="470"/>
                  </a:cubicBezTo>
                  <a:cubicBezTo>
                    <a:pt x="2236" y="258"/>
                    <a:pt x="1907" y="200"/>
                    <a:pt x="1579" y="135"/>
                  </a:cubicBezTo>
                  <a:cubicBezTo>
                    <a:pt x="1500" y="118"/>
                    <a:pt x="1427" y="53"/>
                    <a:pt x="1354" y="6"/>
                  </a:cubicBezTo>
                  <a:lnTo>
                    <a:pt x="1354" y="6"/>
                  </a:lnTo>
                  <a:cubicBezTo>
                    <a:pt x="1050" y="59"/>
                    <a:pt x="739" y="123"/>
                    <a:pt x="435" y="153"/>
                  </a:cubicBezTo>
                  <a:cubicBezTo>
                    <a:pt x="431" y="153"/>
                    <a:pt x="427" y="154"/>
                    <a:pt x="423" y="154"/>
                  </a:cubicBezTo>
                  <a:cubicBezTo>
                    <a:pt x="344" y="154"/>
                    <a:pt x="260" y="50"/>
                    <a:pt x="17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23"/>
            <p:cNvSpPr/>
            <p:nvPr/>
          </p:nvSpPr>
          <p:spPr>
            <a:xfrm flipH="1">
              <a:off x="828476" y="3983951"/>
              <a:ext cx="54191" cy="31523"/>
            </a:xfrm>
            <a:custGeom>
              <a:avLst/>
              <a:gdLst/>
              <a:ahLst/>
              <a:cxnLst/>
              <a:rect l="l" t="t" r="r" b="b"/>
              <a:pathLst>
                <a:path w="1279" h="744" extrusionOk="0">
                  <a:moveTo>
                    <a:pt x="0" y="1"/>
                  </a:moveTo>
                  <a:cubicBezTo>
                    <a:pt x="128" y="619"/>
                    <a:pt x="551" y="743"/>
                    <a:pt x="1050" y="743"/>
                  </a:cubicBezTo>
                  <a:cubicBezTo>
                    <a:pt x="1100" y="743"/>
                    <a:pt x="1151" y="742"/>
                    <a:pt x="1203" y="740"/>
                  </a:cubicBezTo>
                  <a:cubicBezTo>
                    <a:pt x="1232" y="640"/>
                    <a:pt x="1261" y="535"/>
                    <a:pt x="1279" y="453"/>
                  </a:cubicBezTo>
                  <a:cubicBezTo>
                    <a:pt x="816" y="288"/>
                    <a:pt x="405" y="148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23"/>
            <p:cNvSpPr/>
            <p:nvPr/>
          </p:nvSpPr>
          <p:spPr>
            <a:xfrm flipH="1">
              <a:off x="686283" y="3250954"/>
              <a:ext cx="22922" cy="128296"/>
            </a:xfrm>
            <a:custGeom>
              <a:avLst/>
              <a:gdLst/>
              <a:ahLst/>
              <a:cxnLst/>
              <a:rect l="l" t="t" r="r" b="b"/>
              <a:pathLst>
                <a:path w="541" h="3028" extrusionOk="0">
                  <a:moveTo>
                    <a:pt x="130" y="1"/>
                  </a:moveTo>
                  <a:lnTo>
                    <a:pt x="1" y="1608"/>
                  </a:lnTo>
                  <a:cubicBezTo>
                    <a:pt x="60" y="2083"/>
                    <a:pt x="106" y="2553"/>
                    <a:pt x="165" y="3028"/>
                  </a:cubicBezTo>
                  <a:cubicBezTo>
                    <a:pt x="294" y="2952"/>
                    <a:pt x="417" y="2869"/>
                    <a:pt x="541" y="2781"/>
                  </a:cubicBezTo>
                  <a:cubicBezTo>
                    <a:pt x="458" y="2729"/>
                    <a:pt x="382" y="2688"/>
                    <a:pt x="300" y="2635"/>
                  </a:cubicBezTo>
                  <a:cubicBezTo>
                    <a:pt x="247" y="2353"/>
                    <a:pt x="177" y="2077"/>
                    <a:pt x="159" y="1790"/>
                  </a:cubicBezTo>
                  <a:cubicBezTo>
                    <a:pt x="130" y="1197"/>
                    <a:pt x="136" y="593"/>
                    <a:pt x="13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11724;p23"/>
            <p:cNvSpPr/>
            <p:nvPr/>
          </p:nvSpPr>
          <p:spPr>
            <a:xfrm flipH="1">
              <a:off x="802376" y="4690383"/>
              <a:ext cx="27879" cy="58428"/>
            </a:xfrm>
            <a:custGeom>
              <a:avLst/>
              <a:gdLst/>
              <a:ahLst/>
              <a:cxnLst/>
              <a:rect l="l" t="t" r="r" b="b"/>
              <a:pathLst>
                <a:path w="658" h="1379" extrusionOk="0">
                  <a:moveTo>
                    <a:pt x="283" y="0"/>
                  </a:moveTo>
                  <a:lnTo>
                    <a:pt x="283" y="0"/>
                  </a:lnTo>
                  <a:cubicBezTo>
                    <a:pt x="1" y="1021"/>
                    <a:pt x="24" y="1097"/>
                    <a:pt x="658" y="1379"/>
                  </a:cubicBezTo>
                  <a:cubicBezTo>
                    <a:pt x="517" y="880"/>
                    <a:pt x="406" y="470"/>
                    <a:pt x="2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23"/>
            <p:cNvSpPr/>
            <p:nvPr/>
          </p:nvSpPr>
          <p:spPr>
            <a:xfrm flipH="1">
              <a:off x="1133708" y="3086898"/>
              <a:ext cx="20422" cy="77368"/>
            </a:xfrm>
            <a:custGeom>
              <a:avLst/>
              <a:gdLst/>
              <a:ahLst/>
              <a:cxnLst/>
              <a:rect l="l" t="t" r="r" b="b"/>
              <a:pathLst>
                <a:path w="482" h="1826" extrusionOk="0">
                  <a:moveTo>
                    <a:pt x="1" y="1"/>
                  </a:moveTo>
                  <a:lnTo>
                    <a:pt x="1" y="1368"/>
                  </a:lnTo>
                  <a:lnTo>
                    <a:pt x="394" y="1825"/>
                  </a:lnTo>
                  <a:cubicBezTo>
                    <a:pt x="482" y="1192"/>
                    <a:pt x="458" y="564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23"/>
            <p:cNvSpPr/>
            <p:nvPr/>
          </p:nvSpPr>
          <p:spPr>
            <a:xfrm flipH="1">
              <a:off x="497356" y="3809727"/>
              <a:ext cx="61225" cy="32371"/>
            </a:xfrm>
            <a:custGeom>
              <a:avLst/>
              <a:gdLst/>
              <a:ahLst/>
              <a:cxnLst/>
              <a:rect l="l" t="t" r="r" b="b"/>
              <a:pathLst>
                <a:path w="1445" h="764" extrusionOk="0">
                  <a:moveTo>
                    <a:pt x="1438" y="0"/>
                  </a:moveTo>
                  <a:cubicBezTo>
                    <a:pt x="1434" y="3"/>
                    <a:pt x="1431" y="5"/>
                    <a:pt x="1427" y="7"/>
                  </a:cubicBezTo>
                  <a:lnTo>
                    <a:pt x="1427" y="7"/>
                  </a:lnTo>
                  <a:cubicBezTo>
                    <a:pt x="1433" y="7"/>
                    <a:pt x="1438" y="6"/>
                    <a:pt x="1444" y="6"/>
                  </a:cubicBezTo>
                  <a:lnTo>
                    <a:pt x="1438" y="0"/>
                  </a:lnTo>
                  <a:close/>
                  <a:moveTo>
                    <a:pt x="1427" y="7"/>
                  </a:moveTo>
                  <a:lnTo>
                    <a:pt x="1427" y="7"/>
                  </a:lnTo>
                  <a:cubicBezTo>
                    <a:pt x="993" y="13"/>
                    <a:pt x="557" y="30"/>
                    <a:pt x="1" y="36"/>
                  </a:cubicBezTo>
                  <a:cubicBezTo>
                    <a:pt x="125" y="347"/>
                    <a:pt x="201" y="543"/>
                    <a:pt x="280" y="741"/>
                  </a:cubicBezTo>
                  <a:lnTo>
                    <a:pt x="280" y="741"/>
                  </a:lnTo>
                  <a:cubicBezTo>
                    <a:pt x="486" y="592"/>
                    <a:pt x="686" y="437"/>
                    <a:pt x="899" y="294"/>
                  </a:cubicBezTo>
                  <a:cubicBezTo>
                    <a:pt x="1065" y="185"/>
                    <a:pt x="1254" y="98"/>
                    <a:pt x="1427" y="7"/>
                  </a:cubicBezTo>
                  <a:close/>
                  <a:moveTo>
                    <a:pt x="280" y="741"/>
                  </a:moveTo>
                  <a:lnTo>
                    <a:pt x="280" y="741"/>
                  </a:lnTo>
                  <a:cubicBezTo>
                    <a:pt x="275" y="744"/>
                    <a:pt x="270" y="748"/>
                    <a:pt x="265" y="751"/>
                  </a:cubicBezTo>
                  <a:lnTo>
                    <a:pt x="288" y="763"/>
                  </a:lnTo>
                  <a:cubicBezTo>
                    <a:pt x="285" y="756"/>
                    <a:pt x="282" y="748"/>
                    <a:pt x="280" y="74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23"/>
            <p:cNvSpPr/>
            <p:nvPr/>
          </p:nvSpPr>
          <p:spPr>
            <a:xfrm flipH="1">
              <a:off x="639041" y="3264893"/>
              <a:ext cx="35082" cy="61436"/>
            </a:xfrm>
            <a:custGeom>
              <a:avLst/>
              <a:gdLst/>
              <a:ahLst/>
              <a:cxnLst/>
              <a:rect l="l" t="t" r="r" b="b"/>
              <a:pathLst>
                <a:path w="828" h="1450" extrusionOk="0">
                  <a:moveTo>
                    <a:pt x="645" y="0"/>
                  </a:moveTo>
                  <a:cubicBezTo>
                    <a:pt x="434" y="470"/>
                    <a:pt x="211" y="951"/>
                    <a:pt x="0" y="1426"/>
                  </a:cubicBezTo>
                  <a:cubicBezTo>
                    <a:pt x="59" y="1426"/>
                    <a:pt x="123" y="1426"/>
                    <a:pt x="188" y="1432"/>
                  </a:cubicBezTo>
                  <a:cubicBezTo>
                    <a:pt x="246" y="1437"/>
                    <a:pt x="299" y="1437"/>
                    <a:pt x="358" y="1437"/>
                  </a:cubicBezTo>
                  <a:lnTo>
                    <a:pt x="358" y="1437"/>
                  </a:lnTo>
                  <a:lnTo>
                    <a:pt x="505" y="1138"/>
                  </a:lnTo>
                  <a:lnTo>
                    <a:pt x="505" y="1138"/>
                  </a:lnTo>
                  <a:lnTo>
                    <a:pt x="493" y="1144"/>
                  </a:lnTo>
                  <a:cubicBezTo>
                    <a:pt x="610" y="786"/>
                    <a:pt x="716" y="428"/>
                    <a:pt x="827" y="71"/>
                  </a:cubicBezTo>
                  <a:cubicBezTo>
                    <a:pt x="763" y="47"/>
                    <a:pt x="704" y="24"/>
                    <a:pt x="645" y="0"/>
                  </a:cubicBezTo>
                  <a:close/>
                  <a:moveTo>
                    <a:pt x="358" y="1437"/>
                  </a:moveTo>
                  <a:lnTo>
                    <a:pt x="352" y="1449"/>
                  </a:lnTo>
                  <a:lnTo>
                    <a:pt x="358" y="1437"/>
                  </a:lnTo>
                  <a:cubicBezTo>
                    <a:pt x="358" y="1437"/>
                    <a:pt x="358" y="1437"/>
                    <a:pt x="358" y="143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23"/>
            <p:cNvSpPr/>
            <p:nvPr/>
          </p:nvSpPr>
          <p:spPr>
            <a:xfrm flipH="1">
              <a:off x="1360387" y="2330597"/>
              <a:ext cx="38302" cy="20126"/>
            </a:xfrm>
            <a:custGeom>
              <a:avLst/>
              <a:gdLst/>
              <a:ahLst/>
              <a:cxnLst/>
              <a:rect l="l" t="t" r="r" b="b"/>
              <a:pathLst>
                <a:path w="904" h="475" extrusionOk="0">
                  <a:moveTo>
                    <a:pt x="600" y="0"/>
                  </a:moveTo>
                  <a:cubicBezTo>
                    <a:pt x="473" y="0"/>
                    <a:pt x="286" y="51"/>
                    <a:pt x="0" y="140"/>
                  </a:cubicBezTo>
                  <a:cubicBezTo>
                    <a:pt x="59" y="246"/>
                    <a:pt x="112" y="345"/>
                    <a:pt x="159" y="451"/>
                  </a:cubicBezTo>
                  <a:cubicBezTo>
                    <a:pt x="411" y="457"/>
                    <a:pt x="651" y="463"/>
                    <a:pt x="904" y="474"/>
                  </a:cubicBezTo>
                  <a:cubicBezTo>
                    <a:pt x="853" y="139"/>
                    <a:pt x="808" y="0"/>
                    <a:pt x="60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23"/>
            <p:cNvSpPr/>
            <p:nvPr/>
          </p:nvSpPr>
          <p:spPr>
            <a:xfrm flipH="1">
              <a:off x="839153" y="3510723"/>
              <a:ext cx="26608" cy="44997"/>
            </a:xfrm>
            <a:custGeom>
              <a:avLst/>
              <a:gdLst/>
              <a:ahLst/>
              <a:cxnLst/>
              <a:rect l="l" t="t" r="r" b="b"/>
              <a:pathLst>
                <a:path w="628" h="1062" extrusionOk="0">
                  <a:moveTo>
                    <a:pt x="282" y="0"/>
                  </a:moveTo>
                  <a:cubicBezTo>
                    <a:pt x="188" y="340"/>
                    <a:pt x="88" y="675"/>
                    <a:pt x="0" y="1021"/>
                  </a:cubicBezTo>
                  <a:cubicBezTo>
                    <a:pt x="188" y="1033"/>
                    <a:pt x="405" y="1050"/>
                    <a:pt x="628" y="1062"/>
                  </a:cubicBezTo>
                  <a:cubicBezTo>
                    <a:pt x="510" y="710"/>
                    <a:pt x="399" y="352"/>
                    <a:pt x="282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23"/>
            <p:cNvSpPr/>
            <p:nvPr/>
          </p:nvSpPr>
          <p:spPr>
            <a:xfrm flipH="1">
              <a:off x="1142394" y="2903987"/>
              <a:ext cx="41057" cy="26863"/>
            </a:xfrm>
            <a:custGeom>
              <a:avLst/>
              <a:gdLst/>
              <a:ahLst/>
              <a:cxnLst/>
              <a:rect l="l" t="t" r="r" b="b"/>
              <a:pathLst>
                <a:path w="969" h="634" extrusionOk="0">
                  <a:moveTo>
                    <a:pt x="1" y="0"/>
                  </a:moveTo>
                  <a:lnTo>
                    <a:pt x="857" y="634"/>
                  </a:lnTo>
                  <a:cubicBezTo>
                    <a:pt x="898" y="598"/>
                    <a:pt x="933" y="557"/>
                    <a:pt x="969" y="516"/>
                  </a:cubicBezTo>
                  <a:cubicBezTo>
                    <a:pt x="916" y="387"/>
                    <a:pt x="857" y="246"/>
                    <a:pt x="810" y="117"/>
                  </a:cubicBezTo>
                  <a:cubicBezTo>
                    <a:pt x="546" y="76"/>
                    <a:pt x="271" y="35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23"/>
            <p:cNvSpPr/>
            <p:nvPr/>
          </p:nvSpPr>
          <p:spPr>
            <a:xfrm flipH="1">
              <a:off x="764837" y="2614771"/>
              <a:ext cx="35803" cy="44404"/>
            </a:xfrm>
            <a:custGeom>
              <a:avLst/>
              <a:gdLst/>
              <a:ahLst/>
              <a:cxnLst/>
              <a:rect l="l" t="t" r="r" b="b"/>
              <a:pathLst>
                <a:path w="845" h="1048" extrusionOk="0">
                  <a:moveTo>
                    <a:pt x="570" y="0"/>
                  </a:moveTo>
                  <a:cubicBezTo>
                    <a:pt x="564" y="0"/>
                    <a:pt x="559" y="1"/>
                    <a:pt x="557" y="3"/>
                  </a:cubicBezTo>
                  <a:cubicBezTo>
                    <a:pt x="381" y="308"/>
                    <a:pt x="229" y="614"/>
                    <a:pt x="0" y="1048"/>
                  </a:cubicBezTo>
                  <a:cubicBezTo>
                    <a:pt x="317" y="1030"/>
                    <a:pt x="469" y="1024"/>
                    <a:pt x="622" y="1018"/>
                  </a:cubicBezTo>
                  <a:cubicBezTo>
                    <a:pt x="587" y="983"/>
                    <a:pt x="551" y="936"/>
                    <a:pt x="516" y="901"/>
                  </a:cubicBezTo>
                  <a:cubicBezTo>
                    <a:pt x="446" y="872"/>
                    <a:pt x="375" y="848"/>
                    <a:pt x="311" y="819"/>
                  </a:cubicBezTo>
                  <a:cubicBezTo>
                    <a:pt x="386" y="755"/>
                    <a:pt x="466" y="698"/>
                    <a:pt x="547" y="640"/>
                  </a:cubicBezTo>
                  <a:lnTo>
                    <a:pt x="547" y="640"/>
                  </a:lnTo>
                  <a:cubicBezTo>
                    <a:pt x="546" y="641"/>
                    <a:pt x="546" y="642"/>
                    <a:pt x="546" y="643"/>
                  </a:cubicBezTo>
                  <a:lnTo>
                    <a:pt x="551" y="637"/>
                  </a:lnTo>
                  <a:lnTo>
                    <a:pt x="551" y="637"/>
                  </a:lnTo>
                  <a:cubicBezTo>
                    <a:pt x="550" y="638"/>
                    <a:pt x="548" y="639"/>
                    <a:pt x="547" y="640"/>
                  </a:cubicBezTo>
                  <a:lnTo>
                    <a:pt x="547" y="640"/>
                  </a:lnTo>
                  <a:cubicBezTo>
                    <a:pt x="638" y="458"/>
                    <a:pt x="735" y="264"/>
                    <a:pt x="832" y="70"/>
                  </a:cubicBezTo>
                  <a:lnTo>
                    <a:pt x="832" y="70"/>
                  </a:lnTo>
                  <a:cubicBezTo>
                    <a:pt x="836" y="72"/>
                    <a:pt x="841" y="73"/>
                    <a:pt x="845" y="74"/>
                  </a:cubicBezTo>
                  <a:lnTo>
                    <a:pt x="839" y="56"/>
                  </a:lnTo>
                  <a:cubicBezTo>
                    <a:pt x="837" y="61"/>
                    <a:pt x="834" y="66"/>
                    <a:pt x="832" y="70"/>
                  </a:cubicBezTo>
                  <a:lnTo>
                    <a:pt x="832" y="70"/>
                  </a:lnTo>
                  <a:cubicBezTo>
                    <a:pt x="747" y="48"/>
                    <a:pt x="613" y="0"/>
                    <a:pt x="5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23"/>
            <p:cNvSpPr/>
            <p:nvPr/>
          </p:nvSpPr>
          <p:spPr>
            <a:xfrm flipH="1">
              <a:off x="653701" y="2900725"/>
              <a:ext cx="38853" cy="32116"/>
            </a:xfrm>
            <a:custGeom>
              <a:avLst/>
              <a:gdLst/>
              <a:ahLst/>
              <a:cxnLst/>
              <a:rect l="l" t="t" r="r" b="b"/>
              <a:pathLst>
                <a:path w="917" h="75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9"/>
                    <a:pt x="54" y="523"/>
                    <a:pt x="77" y="758"/>
                  </a:cubicBezTo>
                  <a:lnTo>
                    <a:pt x="916" y="758"/>
                  </a:lnTo>
                  <a:cubicBezTo>
                    <a:pt x="611" y="511"/>
                    <a:pt x="312" y="253"/>
                    <a:pt x="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11733;p23"/>
            <p:cNvSpPr/>
            <p:nvPr/>
          </p:nvSpPr>
          <p:spPr>
            <a:xfrm flipH="1">
              <a:off x="898810" y="2952459"/>
              <a:ext cx="28600" cy="39531"/>
            </a:xfrm>
            <a:custGeom>
              <a:avLst/>
              <a:gdLst/>
              <a:ahLst/>
              <a:cxnLst/>
              <a:rect l="l" t="t" r="r" b="b"/>
              <a:pathLst>
                <a:path w="675" h="933" extrusionOk="0">
                  <a:moveTo>
                    <a:pt x="6" y="0"/>
                  </a:moveTo>
                  <a:lnTo>
                    <a:pt x="0" y="6"/>
                  </a:lnTo>
                  <a:cubicBezTo>
                    <a:pt x="2" y="7"/>
                    <a:pt x="4" y="8"/>
                    <a:pt x="6" y="9"/>
                  </a:cubicBezTo>
                  <a:lnTo>
                    <a:pt x="6" y="9"/>
                  </a:lnTo>
                  <a:lnTo>
                    <a:pt x="6" y="0"/>
                  </a:lnTo>
                  <a:close/>
                  <a:moveTo>
                    <a:pt x="0" y="293"/>
                  </a:moveTo>
                  <a:lnTo>
                    <a:pt x="6" y="299"/>
                  </a:lnTo>
                  <a:lnTo>
                    <a:pt x="6" y="299"/>
                  </a:lnTo>
                  <a:lnTo>
                    <a:pt x="0" y="293"/>
                  </a:lnTo>
                  <a:close/>
                  <a:moveTo>
                    <a:pt x="6" y="9"/>
                  </a:moveTo>
                  <a:lnTo>
                    <a:pt x="6" y="299"/>
                  </a:lnTo>
                  <a:lnTo>
                    <a:pt x="164" y="452"/>
                  </a:lnTo>
                  <a:lnTo>
                    <a:pt x="153" y="440"/>
                  </a:lnTo>
                  <a:lnTo>
                    <a:pt x="153" y="440"/>
                  </a:lnTo>
                  <a:cubicBezTo>
                    <a:pt x="288" y="563"/>
                    <a:pt x="522" y="651"/>
                    <a:pt x="299" y="886"/>
                  </a:cubicBezTo>
                  <a:lnTo>
                    <a:pt x="293" y="903"/>
                  </a:lnTo>
                  <a:cubicBezTo>
                    <a:pt x="381" y="909"/>
                    <a:pt x="469" y="921"/>
                    <a:pt x="557" y="933"/>
                  </a:cubicBezTo>
                  <a:cubicBezTo>
                    <a:pt x="604" y="892"/>
                    <a:pt x="645" y="851"/>
                    <a:pt x="675" y="815"/>
                  </a:cubicBezTo>
                  <a:cubicBezTo>
                    <a:pt x="563" y="598"/>
                    <a:pt x="475" y="376"/>
                    <a:pt x="340" y="182"/>
                  </a:cubicBezTo>
                  <a:cubicBezTo>
                    <a:pt x="271" y="90"/>
                    <a:pt x="122" y="65"/>
                    <a:pt x="6" y="9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11734;p23"/>
            <p:cNvSpPr/>
            <p:nvPr/>
          </p:nvSpPr>
          <p:spPr>
            <a:xfrm flipH="1">
              <a:off x="717594" y="3101558"/>
              <a:ext cx="16440" cy="50251"/>
            </a:xfrm>
            <a:custGeom>
              <a:avLst/>
              <a:gdLst/>
              <a:ahLst/>
              <a:cxnLst/>
              <a:rect l="l" t="t" r="r" b="b"/>
              <a:pathLst>
                <a:path w="388" h="1186" extrusionOk="0">
                  <a:moveTo>
                    <a:pt x="235" y="1"/>
                  </a:moveTo>
                  <a:cubicBezTo>
                    <a:pt x="153" y="42"/>
                    <a:pt x="76" y="83"/>
                    <a:pt x="0" y="124"/>
                  </a:cubicBezTo>
                  <a:cubicBezTo>
                    <a:pt x="94" y="476"/>
                    <a:pt x="194" y="828"/>
                    <a:pt x="299" y="1180"/>
                  </a:cubicBezTo>
                  <a:lnTo>
                    <a:pt x="340" y="1186"/>
                  </a:lnTo>
                  <a:lnTo>
                    <a:pt x="387" y="1186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23"/>
            <p:cNvSpPr/>
            <p:nvPr/>
          </p:nvSpPr>
          <p:spPr>
            <a:xfrm flipH="1">
              <a:off x="658955" y="3325270"/>
              <a:ext cx="25888" cy="33599"/>
            </a:xfrm>
            <a:custGeom>
              <a:avLst/>
              <a:gdLst/>
              <a:ahLst/>
              <a:cxnLst/>
              <a:rect l="l" t="t" r="r" b="b"/>
              <a:pathLst>
                <a:path w="611" h="793" extrusionOk="0">
                  <a:moveTo>
                    <a:pt x="253" y="1"/>
                  </a:moveTo>
                  <a:cubicBezTo>
                    <a:pt x="165" y="241"/>
                    <a:pt x="83" y="482"/>
                    <a:pt x="1" y="728"/>
                  </a:cubicBezTo>
                  <a:lnTo>
                    <a:pt x="136" y="793"/>
                  </a:lnTo>
                  <a:cubicBezTo>
                    <a:pt x="288" y="628"/>
                    <a:pt x="441" y="464"/>
                    <a:pt x="599" y="294"/>
                  </a:cubicBezTo>
                  <a:cubicBezTo>
                    <a:pt x="611" y="247"/>
                    <a:pt x="611" y="206"/>
                    <a:pt x="605" y="159"/>
                  </a:cubicBezTo>
                  <a:cubicBezTo>
                    <a:pt x="552" y="100"/>
                    <a:pt x="494" y="54"/>
                    <a:pt x="44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11736;p23"/>
            <p:cNvSpPr/>
            <p:nvPr/>
          </p:nvSpPr>
          <p:spPr>
            <a:xfrm flipH="1">
              <a:off x="1390935" y="2362120"/>
              <a:ext cx="24659" cy="25125"/>
            </a:xfrm>
            <a:custGeom>
              <a:avLst/>
              <a:gdLst/>
              <a:ahLst/>
              <a:cxnLst/>
              <a:rect l="l" t="t" r="r" b="b"/>
              <a:pathLst>
                <a:path w="582" h="593" extrusionOk="0">
                  <a:moveTo>
                    <a:pt x="276" y="0"/>
                  </a:moveTo>
                  <a:cubicBezTo>
                    <a:pt x="188" y="41"/>
                    <a:pt x="88" y="94"/>
                    <a:pt x="0" y="135"/>
                  </a:cubicBezTo>
                  <a:cubicBezTo>
                    <a:pt x="29" y="291"/>
                    <a:pt x="58" y="442"/>
                    <a:pt x="87" y="587"/>
                  </a:cubicBezTo>
                  <a:lnTo>
                    <a:pt x="581" y="587"/>
                  </a:lnTo>
                  <a:cubicBezTo>
                    <a:pt x="458" y="358"/>
                    <a:pt x="370" y="182"/>
                    <a:pt x="276" y="0"/>
                  </a:cubicBezTo>
                  <a:close/>
                  <a:moveTo>
                    <a:pt x="77" y="587"/>
                  </a:moveTo>
                  <a:lnTo>
                    <a:pt x="88" y="593"/>
                  </a:lnTo>
                  <a:cubicBezTo>
                    <a:pt x="88" y="591"/>
                    <a:pt x="88" y="589"/>
                    <a:pt x="87" y="58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11737;p23"/>
            <p:cNvSpPr/>
            <p:nvPr/>
          </p:nvSpPr>
          <p:spPr>
            <a:xfrm flipH="1">
              <a:off x="161067" y="3853961"/>
              <a:ext cx="26651" cy="24659"/>
            </a:xfrm>
            <a:custGeom>
              <a:avLst/>
              <a:gdLst/>
              <a:ahLst/>
              <a:cxnLst/>
              <a:rect l="l" t="t" r="r" b="b"/>
              <a:pathLst>
                <a:path w="629" h="582" extrusionOk="0">
                  <a:moveTo>
                    <a:pt x="282" y="1"/>
                  </a:moveTo>
                  <a:cubicBezTo>
                    <a:pt x="188" y="83"/>
                    <a:pt x="100" y="171"/>
                    <a:pt x="1" y="259"/>
                  </a:cubicBezTo>
                  <a:cubicBezTo>
                    <a:pt x="259" y="265"/>
                    <a:pt x="177" y="441"/>
                    <a:pt x="165" y="581"/>
                  </a:cubicBezTo>
                  <a:cubicBezTo>
                    <a:pt x="218" y="581"/>
                    <a:pt x="265" y="576"/>
                    <a:pt x="318" y="576"/>
                  </a:cubicBezTo>
                  <a:cubicBezTo>
                    <a:pt x="411" y="529"/>
                    <a:pt x="511" y="482"/>
                    <a:pt x="599" y="441"/>
                  </a:cubicBezTo>
                  <a:cubicBezTo>
                    <a:pt x="617" y="406"/>
                    <a:pt x="617" y="364"/>
                    <a:pt x="599" y="323"/>
                  </a:cubicBezTo>
                  <a:cubicBezTo>
                    <a:pt x="628" y="83"/>
                    <a:pt x="482" y="18"/>
                    <a:pt x="2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23"/>
            <p:cNvSpPr/>
            <p:nvPr/>
          </p:nvSpPr>
          <p:spPr>
            <a:xfrm flipH="1">
              <a:off x="742211" y="2635787"/>
              <a:ext cx="36565" cy="22160"/>
            </a:xfrm>
            <a:custGeom>
              <a:avLst/>
              <a:gdLst/>
              <a:ahLst/>
              <a:cxnLst/>
              <a:rect l="l" t="t" r="r" b="b"/>
              <a:pathLst>
                <a:path w="863" h="523" extrusionOk="0">
                  <a:moveTo>
                    <a:pt x="863" y="0"/>
                  </a:moveTo>
                  <a:lnTo>
                    <a:pt x="863" y="0"/>
                  </a:lnTo>
                  <a:cubicBezTo>
                    <a:pt x="531" y="58"/>
                    <a:pt x="280" y="111"/>
                    <a:pt x="35" y="152"/>
                  </a:cubicBezTo>
                  <a:lnTo>
                    <a:pt x="35" y="152"/>
                  </a:lnTo>
                  <a:cubicBezTo>
                    <a:pt x="35" y="150"/>
                    <a:pt x="35" y="148"/>
                    <a:pt x="35" y="147"/>
                  </a:cubicBezTo>
                  <a:lnTo>
                    <a:pt x="35" y="147"/>
                  </a:lnTo>
                  <a:lnTo>
                    <a:pt x="30" y="153"/>
                  </a:lnTo>
                  <a:cubicBezTo>
                    <a:pt x="31" y="152"/>
                    <a:pt x="33" y="152"/>
                    <a:pt x="35" y="152"/>
                  </a:cubicBezTo>
                  <a:lnTo>
                    <a:pt x="35" y="152"/>
                  </a:lnTo>
                  <a:cubicBezTo>
                    <a:pt x="29" y="232"/>
                    <a:pt x="12" y="319"/>
                    <a:pt x="0" y="405"/>
                  </a:cubicBezTo>
                  <a:cubicBezTo>
                    <a:pt x="35" y="440"/>
                    <a:pt x="71" y="487"/>
                    <a:pt x="106" y="522"/>
                  </a:cubicBezTo>
                  <a:cubicBezTo>
                    <a:pt x="223" y="487"/>
                    <a:pt x="335" y="446"/>
                    <a:pt x="452" y="411"/>
                  </a:cubicBezTo>
                  <a:cubicBezTo>
                    <a:pt x="540" y="352"/>
                    <a:pt x="634" y="299"/>
                    <a:pt x="722" y="241"/>
                  </a:cubicBezTo>
                  <a:cubicBezTo>
                    <a:pt x="763" y="176"/>
                    <a:pt x="798" y="112"/>
                    <a:pt x="8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23"/>
            <p:cNvSpPr/>
            <p:nvPr/>
          </p:nvSpPr>
          <p:spPr>
            <a:xfrm flipH="1">
              <a:off x="1025326" y="3605928"/>
              <a:ext cx="46522" cy="22626"/>
            </a:xfrm>
            <a:custGeom>
              <a:avLst/>
              <a:gdLst/>
              <a:ahLst/>
              <a:cxnLst/>
              <a:rect l="l" t="t" r="r" b="b"/>
              <a:pathLst>
                <a:path w="1098" h="534" extrusionOk="0">
                  <a:moveTo>
                    <a:pt x="339" y="0"/>
                  </a:moveTo>
                  <a:cubicBezTo>
                    <a:pt x="237" y="0"/>
                    <a:pt x="125" y="13"/>
                    <a:pt x="1" y="41"/>
                  </a:cubicBezTo>
                  <a:cubicBezTo>
                    <a:pt x="411" y="241"/>
                    <a:pt x="711" y="387"/>
                    <a:pt x="1010" y="534"/>
                  </a:cubicBezTo>
                  <a:cubicBezTo>
                    <a:pt x="1051" y="487"/>
                    <a:pt x="1080" y="446"/>
                    <a:pt x="1098" y="399"/>
                  </a:cubicBezTo>
                  <a:cubicBezTo>
                    <a:pt x="907" y="154"/>
                    <a:pt x="685" y="0"/>
                    <a:pt x="33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23"/>
            <p:cNvSpPr/>
            <p:nvPr/>
          </p:nvSpPr>
          <p:spPr>
            <a:xfrm flipH="1">
              <a:off x="373085" y="3815955"/>
              <a:ext cx="38345" cy="19405"/>
            </a:xfrm>
            <a:custGeom>
              <a:avLst/>
              <a:gdLst/>
              <a:ahLst/>
              <a:cxnLst/>
              <a:rect l="l" t="t" r="r" b="b"/>
              <a:pathLst>
                <a:path w="905" h="458" extrusionOk="0">
                  <a:moveTo>
                    <a:pt x="376" y="0"/>
                  </a:moveTo>
                  <a:lnTo>
                    <a:pt x="394" y="12"/>
                  </a:lnTo>
                  <a:cubicBezTo>
                    <a:pt x="265" y="12"/>
                    <a:pt x="142" y="12"/>
                    <a:pt x="19" y="6"/>
                  </a:cubicBezTo>
                  <a:lnTo>
                    <a:pt x="1" y="41"/>
                  </a:lnTo>
                  <a:cubicBezTo>
                    <a:pt x="158" y="180"/>
                    <a:pt x="303" y="314"/>
                    <a:pt x="448" y="453"/>
                  </a:cubicBezTo>
                  <a:lnTo>
                    <a:pt x="448" y="453"/>
                  </a:lnTo>
                  <a:cubicBezTo>
                    <a:pt x="590" y="398"/>
                    <a:pt x="742" y="344"/>
                    <a:pt x="884" y="289"/>
                  </a:cubicBezTo>
                  <a:lnTo>
                    <a:pt x="884" y="289"/>
                  </a:lnTo>
                  <a:lnTo>
                    <a:pt x="904" y="299"/>
                  </a:lnTo>
                  <a:lnTo>
                    <a:pt x="904" y="282"/>
                  </a:lnTo>
                  <a:cubicBezTo>
                    <a:pt x="898" y="284"/>
                    <a:pt x="891" y="287"/>
                    <a:pt x="884" y="289"/>
                  </a:cubicBezTo>
                  <a:lnTo>
                    <a:pt x="884" y="289"/>
                  </a:lnTo>
                  <a:lnTo>
                    <a:pt x="599" y="147"/>
                  </a:lnTo>
                  <a:lnTo>
                    <a:pt x="611" y="159"/>
                  </a:lnTo>
                  <a:cubicBezTo>
                    <a:pt x="529" y="106"/>
                    <a:pt x="459" y="47"/>
                    <a:pt x="376" y="0"/>
                  </a:cubicBezTo>
                  <a:close/>
                  <a:moveTo>
                    <a:pt x="448" y="453"/>
                  </a:moveTo>
                  <a:lnTo>
                    <a:pt x="448" y="453"/>
                  </a:lnTo>
                  <a:cubicBezTo>
                    <a:pt x="443" y="455"/>
                    <a:pt x="439" y="456"/>
                    <a:pt x="435" y="458"/>
                  </a:cubicBezTo>
                  <a:lnTo>
                    <a:pt x="453" y="458"/>
                  </a:lnTo>
                  <a:cubicBezTo>
                    <a:pt x="451" y="456"/>
                    <a:pt x="449" y="455"/>
                    <a:pt x="448" y="45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11741;p23"/>
            <p:cNvSpPr/>
            <p:nvPr/>
          </p:nvSpPr>
          <p:spPr>
            <a:xfrm flipH="1">
              <a:off x="593324" y="4364771"/>
              <a:ext cx="29871" cy="31100"/>
            </a:xfrm>
            <a:custGeom>
              <a:avLst/>
              <a:gdLst/>
              <a:ahLst/>
              <a:cxnLst/>
              <a:rect l="l" t="t" r="r" b="b"/>
              <a:pathLst>
                <a:path w="705" h="734" extrusionOk="0">
                  <a:moveTo>
                    <a:pt x="564" y="0"/>
                  </a:moveTo>
                  <a:cubicBezTo>
                    <a:pt x="499" y="18"/>
                    <a:pt x="435" y="24"/>
                    <a:pt x="364" y="41"/>
                  </a:cubicBezTo>
                  <a:cubicBezTo>
                    <a:pt x="447" y="264"/>
                    <a:pt x="1" y="569"/>
                    <a:pt x="581" y="734"/>
                  </a:cubicBezTo>
                  <a:cubicBezTo>
                    <a:pt x="617" y="698"/>
                    <a:pt x="658" y="663"/>
                    <a:pt x="705" y="628"/>
                  </a:cubicBezTo>
                  <a:cubicBezTo>
                    <a:pt x="658" y="423"/>
                    <a:pt x="611" y="206"/>
                    <a:pt x="564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23"/>
            <p:cNvSpPr/>
            <p:nvPr/>
          </p:nvSpPr>
          <p:spPr>
            <a:xfrm flipH="1">
              <a:off x="983550" y="2934028"/>
              <a:ext cx="30125" cy="19702"/>
            </a:xfrm>
            <a:custGeom>
              <a:avLst/>
              <a:gdLst/>
              <a:ahLst/>
              <a:cxnLst/>
              <a:rect l="l" t="t" r="r" b="b"/>
              <a:pathLst>
                <a:path w="711" h="465" extrusionOk="0">
                  <a:moveTo>
                    <a:pt x="30" y="1"/>
                  </a:moveTo>
                  <a:cubicBezTo>
                    <a:pt x="18" y="54"/>
                    <a:pt x="6" y="112"/>
                    <a:pt x="0" y="171"/>
                  </a:cubicBezTo>
                  <a:cubicBezTo>
                    <a:pt x="235" y="265"/>
                    <a:pt x="470" y="359"/>
                    <a:pt x="710" y="464"/>
                  </a:cubicBezTo>
                  <a:cubicBezTo>
                    <a:pt x="599" y="136"/>
                    <a:pt x="306" y="83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23"/>
            <p:cNvSpPr/>
            <p:nvPr/>
          </p:nvSpPr>
          <p:spPr>
            <a:xfrm flipH="1">
              <a:off x="863982" y="3004404"/>
              <a:ext cx="27413" cy="29362"/>
            </a:xfrm>
            <a:custGeom>
              <a:avLst/>
              <a:gdLst/>
              <a:ahLst/>
              <a:cxnLst/>
              <a:rect l="l" t="t" r="r" b="b"/>
              <a:pathLst>
                <a:path w="647" h="693" extrusionOk="0">
                  <a:moveTo>
                    <a:pt x="142" y="0"/>
                  </a:moveTo>
                  <a:cubicBezTo>
                    <a:pt x="95" y="47"/>
                    <a:pt x="48" y="94"/>
                    <a:pt x="1" y="147"/>
                  </a:cubicBezTo>
                  <a:lnTo>
                    <a:pt x="488" y="692"/>
                  </a:lnTo>
                  <a:lnTo>
                    <a:pt x="646" y="534"/>
                  </a:lnTo>
                  <a:cubicBezTo>
                    <a:pt x="476" y="352"/>
                    <a:pt x="312" y="176"/>
                    <a:pt x="1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11744;p23"/>
            <p:cNvSpPr/>
            <p:nvPr/>
          </p:nvSpPr>
          <p:spPr>
            <a:xfrm flipH="1">
              <a:off x="1011895" y="3827141"/>
              <a:ext cx="28854" cy="24151"/>
            </a:xfrm>
            <a:custGeom>
              <a:avLst/>
              <a:gdLst/>
              <a:ahLst/>
              <a:cxnLst/>
              <a:rect l="l" t="t" r="r" b="b"/>
              <a:pathLst>
                <a:path w="681" h="570" extrusionOk="0">
                  <a:moveTo>
                    <a:pt x="94" y="0"/>
                  </a:moveTo>
                  <a:cubicBezTo>
                    <a:pt x="65" y="29"/>
                    <a:pt x="29" y="59"/>
                    <a:pt x="0" y="88"/>
                  </a:cubicBezTo>
                  <a:cubicBezTo>
                    <a:pt x="182" y="247"/>
                    <a:pt x="375" y="411"/>
                    <a:pt x="563" y="569"/>
                  </a:cubicBezTo>
                  <a:cubicBezTo>
                    <a:pt x="610" y="528"/>
                    <a:pt x="645" y="475"/>
                    <a:pt x="681" y="423"/>
                  </a:cubicBezTo>
                  <a:cubicBezTo>
                    <a:pt x="565" y="301"/>
                    <a:pt x="454" y="168"/>
                    <a:pt x="339" y="40"/>
                  </a:cubicBezTo>
                  <a:lnTo>
                    <a:pt x="339" y="40"/>
                  </a:lnTo>
                  <a:cubicBezTo>
                    <a:pt x="341" y="40"/>
                    <a:pt x="344" y="41"/>
                    <a:pt x="346" y="41"/>
                  </a:cubicBezTo>
                  <a:lnTo>
                    <a:pt x="334" y="35"/>
                  </a:lnTo>
                  <a:lnTo>
                    <a:pt x="334" y="35"/>
                  </a:lnTo>
                  <a:cubicBezTo>
                    <a:pt x="336" y="37"/>
                    <a:pt x="337" y="39"/>
                    <a:pt x="339" y="40"/>
                  </a:cubicBezTo>
                  <a:lnTo>
                    <a:pt x="339" y="40"/>
                  </a:lnTo>
                  <a:cubicBezTo>
                    <a:pt x="259" y="28"/>
                    <a:pt x="174" y="12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11745;p23"/>
            <p:cNvSpPr/>
            <p:nvPr/>
          </p:nvSpPr>
          <p:spPr>
            <a:xfrm flipH="1">
              <a:off x="1098880" y="4584755"/>
              <a:ext cx="15211" cy="26863"/>
            </a:xfrm>
            <a:custGeom>
              <a:avLst/>
              <a:gdLst/>
              <a:ahLst/>
              <a:cxnLst/>
              <a:rect l="l" t="t" r="r" b="b"/>
              <a:pathLst>
                <a:path w="359" h="634" extrusionOk="0">
                  <a:moveTo>
                    <a:pt x="83" y="0"/>
                  </a:moveTo>
                  <a:cubicBezTo>
                    <a:pt x="53" y="29"/>
                    <a:pt x="24" y="53"/>
                    <a:pt x="0" y="76"/>
                  </a:cubicBezTo>
                  <a:cubicBezTo>
                    <a:pt x="12" y="256"/>
                    <a:pt x="24" y="440"/>
                    <a:pt x="35" y="625"/>
                  </a:cubicBezTo>
                  <a:lnTo>
                    <a:pt x="35" y="625"/>
                  </a:lnTo>
                  <a:cubicBezTo>
                    <a:pt x="132" y="603"/>
                    <a:pt x="234" y="580"/>
                    <a:pt x="358" y="552"/>
                  </a:cubicBezTo>
                  <a:cubicBezTo>
                    <a:pt x="259" y="346"/>
                    <a:pt x="171" y="176"/>
                    <a:pt x="83" y="0"/>
                  </a:cubicBezTo>
                  <a:close/>
                  <a:moveTo>
                    <a:pt x="35" y="625"/>
                  </a:moveTo>
                  <a:lnTo>
                    <a:pt x="35" y="625"/>
                  </a:lnTo>
                  <a:cubicBezTo>
                    <a:pt x="31" y="626"/>
                    <a:pt x="28" y="627"/>
                    <a:pt x="24" y="628"/>
                  </a:cubicBezTo>
                  <a:lnTo>
                    <a:pt x="36" y="634"/>
                  </a:lnTo>
                  <a:cubicBezTo>
                    <a:pt x="35" y="631"/>
                    <a:pt x="35" y="628"/>
                    <a:pt x="35" y="62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11746;p23"/>
            <p:cNvSpPr/>
            <p:nvPr/>
          </p:nvSpPr>
          <p:spPr>
            <a:xfrm flipH="1">
              <a:off x="1409832" y="2380000"/>
              <a:ext cx="18177" cy="23431"/>
            </a:xfrm>
            <a:custGeom>
              <a:avLst/>
              <a:gdLst/>
              <a:ahLst/>
              <a:cxnLst/>
              <a:rect l="l" t="t" r="r" b="b"/>
              <a:pathLst>
                <a:path w="429" h="553" extrusionOk="0">
                  <a:moveTo>
                    <a:pt x="135" y="1"/>
                  </a:moveTo>
                  <a:cubicBezTo>
                    <a:pt x="88" y="42"/>
                    <a:pt x="47" y="83"/>
                    <a:pt x="0" y="118"/>
                  </a:cubicBezTo>
                  <a:cubicBezTo>
                    <a:pt x="106" y="259"/>
                    <a:pt x="205" y="405"/>
                    <a:pt x="311" y="552"/>
                  </a:cubicBezTo>
                  <a:cubicBezTo>
                    <a:pt x="352" y="529"/>
                    <a:pt x="393" y="511"/>
                    <a:pt x="428" y="488"/>
                  </a:cubicBezTo>
                  <a:cubicBezTo>
                    <a:pt x="405" y="376"/>
                    <a:pt x="393" y="276"/>
                    <a:pt x="375" y="165"/>
                  </a:cubicBezTo>
                  <a:lnTo>
                    <a:pt x="375" y="165"/>
                  </a:lnTo>
                  <a:lnTo>
                    <a:pt x="393" y="177"/>
                  </a:lnTo>
                  <a:cubicBezTo>
                    <a:pt x="305" y="118"/>
                    <a:pt x="223" y="59"/>
                    <a:pt x="1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11747;p23"/>
            <p:cNvSpPr/>
            <p:nvPr/>
          </p:nvSpPr>
          <p:spPr>
            <a:xfrm flipH="1">
              <a:off x="1148834" y="4560858"/>
              <a:ext cx="19448" cy="8262"/>
            </a:xfrm>
            <a:custGeom>
              <a:avLst/>
              <a:gdLst/>
              <a:ahLst/>
              <a:cxnLst/>
              <a:rect l="l" t="t" r="r" b="b"/>
              <a:pathLst>
                <a:path w="459" h="195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0" y="30"/>
                    <a:pt x="100" y="65"/>
                    <a:pt x="1" y="95"/>
                  </a:cubicBezTo>
                  <a:cubicBezTo>
                    <a:pt x="12" y="124"/>
                    <a:pt x="12" y="165"/>
                    <a:pt x="12" y="195"/>
                  </a:cubicBezTo>
                  <a:cubicBezTo>
                    <a:pt x="152" y="178"/>
                    <a:pt x="287" y="172"/>
                    <a:pt x="421" y="158"/>
                  </a:cubicBezTo>
                  <a:lnTo>
                    <a:pt x="421" y="158"/>
                  </a:lnTo>
                  <a:lnTo>
                    <a:pt x="429" y="165"/>
                  </a:lnTo>
                  <a:lnTo>
                    <a:pt x="458" y="153"/>
                  </a:lnTo>
                  <a:lnTo>
                    <a:pt x="458" y="153"/>
                  </a:lnTo>
                  <a:cubicBezTo>
                    <a:pt x="446" y="155"/>
                    <a:pt x="434" y="156"/>
                    <a:pt x="421" y="158"/>
                  </a:cubicBezTo>
                  <a:lnTo>
                    <a:pt x="421" y="158"/>
                  </a:lnTo>
                  <a:lnTo>
                    <a:pt x="282" y="19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8" name="Google Shape;11748;p23"/>
            <p:cNvSpPr/>
            <p:nvPr/>
          </p:nvSpPr>
          <p:spPr>
            <a:xfrm flipH="1">
              <a:off x="975838" y="3654611"/>
              <a:ext cx="11482" cy="16694"/>
            </a:xfrm>
            <a:custGeom>
              <a:avLst/>
              <a:gdLst/>
              <a:ahLst/>
              <a:cxnLst/>
              <a:rect l="l" t="t" r="r" b="b"/>
              <a:pathLst>
                <a:path w="271" h="394" extrusionOk="0">
                  <a:moveTo>
                    <a:pt x="82" y="1"/>
                  </a:moveTo>
                  <a:cubicBezTo>
                    <a:pt x="53" y="7"/>
                    <a:pt x="24" y="13"/>
                    <a:pt x="0" y="30"/>
                  </a:cubicBezTo>
                  <a:cubicBezTo>
                    <a:pt x="12" y="101"/>
                    <a:pt x="12" y="189"/>
                    <a:pt x="41" y="253"/>
                  </a:cubicBezTo>
                  <a:cubicBezTo>
                    <a:pt x="71" y="318"/>
                    <a:pt x="141" y="353"/>
                    <a:pt x="188" y="394"/>
                  </a:cubicBezTo>
                  <a:lnTo>
                    <a:pt x="270" y="318"/>
                  </a:lnTo>
                  <a:cubicBezTo>
                    <a:pt x="206" y="212"/>
                    <a:pt x="147" y="101"/>
                    <a:pt x="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9" name="Google Shape;11749;p23"/>
            <p:cNvSpPr/>
            <p:nvPr/>
          </p:nvSpPr>
          <p:spPr>
            <a:xfrm flipH="1">
              <a:off x="763354" y="3360564"/>
              <a:ext cx="12203" cy="14491"/>
            </a:xfrm>
            <a:custGeom>
              <a:avLst/>
              <a:gdLst/>
              <a:ahLst/>
              <a:cxnLst/>
              <a:rect l="l" t="t" r="r" b="b"/>
              <a:pathLst>
                <a:path w="288" h="342" extrusionOk="0">
                  <a:moveTo>
                    <a:pt x="18" y="1"/>
                  </a:moveTo>
                  <a:cubicBezTo>
                    <a:pt x="18" y="112"/>
                    <a:pt x="12" y="224"/>
                    <a:pt x="1" y="341"/>
                  </a:cubicBezTo>
                  <a:cubicBezTo>
                    <a:pt x="288" y="247"/>
                    <a:pt x="200" y="130"/>
                    <a:pt x="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11750;p23"/>
            <p:cNvSpPr/>
            <p:nvPr/>
          </p:nvSpPr>
          <p:spPr>
            <a:xfrm flipH="1">
              <a:off x="1158537" y="3409544"/>
              <a:ext cx="17202" cy="19194"/>
            </a:xfrm>
            <a:custGeom>
              <a:avLst/>
              <a:gdLst/>
              <a:ahLst/>
              <a:cxnLst/>
              <a:rect l="l" t="t" r="r" b="b"/>
              <a:pathLst>
                <a:path w="406" h="453" extrusionOk="0">
                  <a:moveTo>
                    <a:pt x="59" y="0"/>
                  </a:moveTo>
                  <a:cubicBezTo>
                    <a:pt x="47" y="18"/>
                    <a:pt x="30" y="47"/>
                    <a:pt x="1" y="71"/>
                  </a:cubicBezTo>
                  <a:cubicBezTo>
                    <a:pt x="71" y="182"/>
                    <a:pt x="135" y="300"/>
                    <a:pt x="223" y="452"/>
                  </a:cubicBezTo>
                  <a:cubicBezTo>
                    <a:pt x="405" y="147"/>
                    <a:pt x="229" y="77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11751;p23"/>
            <p:cNvSpPr/>
            <p:nvPr/>
          </p:nvSpPr>
          <p:spPr>
            <a:xfrm flipH="1">
              <a:off x="1012403" y="2610916"/>
              <a:ext cx="13686" cy="6525"/>
            </a:xfrm>
            <a:custGeom>
              <a:avLst/>
              <a:gdLst/>
              <a:ahLst/>
              <a:cxnLst/>
              <a:rect l="l" t="t" r="r" b="b"/>
              <a:pathLst>
                <a:path w="323" h="154" extrusionOk="0">
                  <a:moveTo>
                    <a:pt x="12" y="1"/>
                  </a:moveTo>
                  <a:lnTo>
                    <a:pt x="0" y="6"/>
                  </a:lnTo>
                  <a:lnTo>
                    <a:pt x="12" y="6"/>
                  </a:lnTo>
                  <a:lnTo>
                    <a:pt x="12" y="1"/>
                  </a:lnTo>
                  <a:close/>
                  <a:moveTo>
                    <a:pt x="12" y="6"/>
                  </a:moveTo>
                  <a:lnTo>
                    <a:pt x="12" y="144"/>
                  </a:lnTo>
                  <a:lnTo>
                    <a:pt x="12" y="144"/>
                  </a:lnTo>
                  <a:cubicBezTo>
                    <a:pt x="109" y="123"/>
                    <a:pt x="216" y="111"/>
                    <a:pt x="323" y="89"/>
                  </a:cubicBezTo>
                  <a:cubicBezTo>
                    <a:pt x="323" y="59"/>
                    <a:pt x="311" y="36"/>
                    <a:pt x="311" y="6"/>
                  </a:cubicBezTo>
                  <a:close/>
                  <a:moveTo>
                    <a:pt x="12" y="144"/>
                  </a:moveTo>
                  <a:cubicBezTo>
                    <a:pt x="8" y="145"/>
                    <a:pt x="4" y="146"/>
                    <a:pt x="0" y="147"/>
                  </a:cubicBezTo>
                  <a:lnTo>
                    <a:pt x="12" y="153"/>
                  </a:lnTo>
                  <a:lnTo>
                    <a:pt x="12" y="144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2" name="Google Shape;11752;p23"/>
            <p:cNvSpPr/>
            <p:nvPr/>
          </p:nvSpPr>
          <p:spPr>
            <a:xfrm flipH="1">
              <a:off x="1038249" y="3439626"/>
              <a:ext cx="5762" cy="13474"/>
            </a:xfrm>
            <a:custGeom>
              <a:avLst/>
              <a:gdLst/>
              <a:ahLst/>
              <a:cxnLst/>
              <a:rect l="l" t="t" r="r" b="b"/>
              <a:pathLst>
                <a:path w="136" h="318" extrusionOk="0">
                  <a:moveTo>
                    <a:pt x="83" y="0"/>
                  </a:moveTo>
                  <a:cubicBezTo>
                    <a:pt x="54" y="0"/>
                    <a:pt x="30" y="6"/>
                    <a:pt x="1" y="6"/>
                  </a:cubicBezTo>
                  <a:cubicBezTo>
                    <a:pt x="12" y="112"/>
                    <a:pt x="12" y="212"/>
                    <a:pt x="18" y="317"/>
                  </a:cubicBezTo>
                  <a:cubicBezTo>
                    <a:pt x="54" y="305"/>
                    <a:pt x="100" y="294"/>
                    <a:pt x="136" y="276"/>
                  </a:cubicBezTo>
                  <a:cubicBezTo>
                    <a:pt x="112" y="182"/>
                    <a:pt x="100" y="94"/>
                    <a:pt x="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11753;p23"/>
            <p:cNvSpPr/>
            <p:nvPr/>
          </p:nvSpPr>
          <p:spPr>
            <a:xfrm flipH="1">
              <a:off x="1417035" y="3368022"/>
              <a:ext cx="14957" cy="13728"/>
            </a:xfrm>
            <a:custGeom>
              <a:avLst/>
              <a:gdLst/>
              <a:ahLst/>
              <a:cxnLst/>
              <a:rect l="l" t="t" r="r" b="b"/>
              <a:pathLst>
                <a:path w="353" h="324" extrusionOk="0">
                  <a:moveTo>
                    <a:pt x="65" y="1"/>
                  </a:moveTo>
                  <a:cubicBezTo>
                    <a:pt x="47" y="24"/>
                    <a:pt x="24" y="54"/>
                    <a:pt x="0" y="77"/>
                  </a:cubicBezTo>
                  <a:cubicBezTo>
                    <a:pt x="118" y="159"/>
                    <a:pt x="229" y="247"/>
                    <a:pt x="340" y="323"/>
                  </a:cubicBezTo>
                  <a:cubicBezTo>
                    <a:pt x="346" y="247"/>
                    <a:pt x="346" y="171"/>
                    <a:pt x="352" y="89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4" name="Google Shape;11754;p23"/>
            <p:cNvSpPr/>
            <p:nvPr/>
          </p:nvSpPr>
          <p:spPr>
            <a:xfrm flipH="1">
              <a:off x="460325" y="3762739"/>
              <a:ext cx="12245" cy="9237"/>
            </a:xfrm>
            <a:custGeom>
              <a:avLst/>
              <a:gdLst/>
              <a:ahLst/>
              <a:cxnLst/>
              <a:rect l="l" t="t" r="r" b="b"/>
              <a:pathLst>
                <a:path w="289" h="218" extrusionOk="0">
                  <a:moveTo>
                    <a:pt x="288" y="1"/>
                  </a:moveTo>
                  <a:lnTo>
                    <a:pt x="1" y="130"/>
                  </a:lnTo>
                  <a:lnTo>
                    <a:pt x="24" y="218"/>
                  </a:lnTo>
                  <a:lnTo>
                    <a:pt x="288" y="218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5" name="Google Shape;11755;p23"/>
            <p:cNvSpPr/>
            <p:nvPr/>
          </p:nvSpPr>
          <p:spPr>
            <a:xfrm flipH="1">
              <a:off x="528710" y="3249979"/>
              <a:ext cx="19914" cy="6991"/>
            </a:xfrm>
            <a:custGeom>
              <a:avLst/>
              <a:gdLst/>
              <a:ahLst/>
              <a:cxnLst/>
              <a:rect l="l" t="t" r="r" b="b"/>
              <a:pathLst>
                <a:path w="470" h="165" extrusionOk="0">
                  <a:moveTo>
                    <a:pt x="452" y="0"/>
                  </a:moveTo>
                  <a:cubicBezTo>
                    <a:pt x="306" y="53"/>
                    <a:pt x="153" y="106"/>
                    <a:pt x="1" y="147"/>
                  </a:cubicBezTo>
                  <a:lnTo>
                    <a:pt x="71" y="164"/>
                  </a:lnTo>
                  <a:lnTo>
                    <a:pt x="147" y="159"/>
                  </a:lnTo>
                  <a:cubicBezTo>
                    <a:pt x="253" y="147"/>
                    <a:pt x="358" y="135"/>
                    <a:pt x="470" y="129"/>
                  </a:cubicBezTo>
                  <a:cubicBezTo>
                    <a:pt x="470" y="82"/>
                    <a:pt x="464" y="47"/>
                    <a:pt x="4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11756;p23"/>
            <p:cNvSpPr/>
            <p:nvPr/>
          </p:nvSpPr>
          <p:spPr>
            <a:xfrm flipH="1">
              <a:off x="858050" y="3112532"/>
              <a:ext cx="15423" cy="11694"/>
            </a:xfrm>
            <a:custGeom>
              <a:avLst/>
              <a:gdLst/>
              <a:ahLst/>
              <a:cxnLst/>
              <a:rect l="l" t="t" r="r" b="b"/>
              <a:pathLst>
                <a:path w="364" h="276" extrusionOk="0">
                  <a:moveTo>
                    <a:pt x="100" y="0"/>
                  </a:moveTo>
                  <a:cubicBezTo>
                    <a:pt x="71" y="35"/>
                    <a:pt x="41" y="70"/>
                    <a:pt x="0" y="106"/>
                  </a:cubicBezTo>
                  <a:cubicBezTo>
                    <a:pt x="100" y="164"/>
                    <a:pt x="200" y="217"/>
                    <a:pt x="293" y="276"/>
                  </a:cubicBezTo>
                  <a:cubicBezTo>
                    <a:pt x="317" y="246"/>
                    <a:pt x="340" y="211"/>
                    <a:pt x="364" y="182"/>
                  </a:cubicBezTo>
                  <a:cubicBezTo>
                    <a:pt x="276" y="123"/>
                    <a:pt x="188" y="59"/>
                    <a:pt x="10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11757;p23"/>
            <p:cNvSpPr/>
            <p:nvPr/>
          </p:nvSpPr>
          <p:spPr>
            <a:xfrm flipH="1">
              <a:off x="881142" y="3101558"/>
              <a:ext cx="17711" cy="9237"/>
            </a:xfrm>
            <a:custGeom>
              <a:avLst/>
              <a:gdLst/>
              <a:ahLst/>
              <a:cxnLst/>
              <a:rect l="l" t="t" r="r" b="b"/>
              <a:pathLst>
                <a:path w="418" h="218" extrusionOk="0">
                  <a:moveTo>
                    <a:pt x="30" y="1"/>
                  </a:moveTo>
                  <a:cubicBezTo>
                    <a:pt x="18" y="30"/>
                    <a:pt x="7" y="54"/>
                    <a:pt x="1" y="83"/>
                  </a:cubicBezTo>
                  <a:cubicBezTo>
                    <a:pt x="106" y="130"/>
                    <a:pt x="206" y="177"/>
                    <a:pt x="312" y="218"/>
                  </a:cubicBezTo>
                  <a:cubicBezTo>
                    <a:pt x="347" y="183"/>
                    <a:pt x="382" y="142"/>
                    <a:pt x="417" y="95"/>
                  </a:cubicBezTo>
                  <a:cubicBezTo>
                    <a:pt x="294" y="60"/>
                    <a:pt x="165" y="30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11758;p23"/>
            <p:cNvSpPr/>
            <p:nvPr/>
          </p:nvSpPr>
          <p:spPr>
            <a:xfrm flipH="1">
              <a:off x="1315390" y="4191775"/>
              <a:ext cx="9745" cy="8474"/>
            </a:xfrm>
            <a:custGeom>
              <a:avLst/>
              <a:gdLst/>
              <a:ahLst/>
              <a:cxnLst/>
              <a:rect l="l" t="t" r="r" b="b"/>
              <a:pathLst>
                <a:path w="230" h="200" extrusionOk="0">
                  <a:moveTo>
                    <a:pt x="118" y="0"/>
                  </a:moveTo>
                  <a:cubicBezTo>
                    <a:pt x="77" y="35"/>
                    <a:pt x="36" y="77"/>
                    <a:pt x="1" y="112"/>
                  </a:cubicBezTo>
                  <a:cubicBezTo>
                    <a:pt x="77" y="141"/>
                    <a:pt x="153" y="170"/>
                    <a:pt x="230" y="200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11759;p23"/>
            <p:cNvSpPr/>
            <p:nvPr/>
          </p:nvSpPr>
          <p:spPr>
            <a:xfrm flipH="1">
              <a:off x="1294247" y="4443791"/>
              <a:ext cx="9491" cy="90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8" y="1"/>
                  </a:moveTo>
                  <a:cubicBezTo>
                    <a:pt x="71" y="42"/>
                    <a:pt x="41" y="71"/>
                    <a:pt x="0" y="101"/>
                  </a:cubicBezTo>
                  <a:cubicBezTo>
                    <a:pt x="47" y="142"/>
                    <a:pt x="88" y="183"/>
                    <a:pt x="141" y="212"/>
                  </a:cubicBezTo>
                  <a:cubicBezTo>
                    <a:pt x="147" y="212"/>
                    <a:pt x="223" y="147"/>
                    <a:pt x="217" y="142"/>
                  </a:cubicBezTo>
                  <a:cubicBezTo>
                    <a:pt x="194" y="89"/>
                    <a:pt x="159" y="42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11760;p23"/>
            <p:cNvSpPr/>
            <p:nvPr/>
          </p:nvSpPr>
          <p:spPr>
            <a:xfrm flipH="1">
              <a:off x="733737" y="4450019"/>
              <a:ext cx="6017" cy="12965"/>
            </a:xfrm>
            <a:custGeom>
              <a:avLst/>
              <a:gdLst/>
              <a:ahLst/>
              <a:cxnLst/>
              <a:rect l="l" t="t" r="r" b="b"/>
              <a:pathLst>
                <a:path w="142" h="306" extrusionOk="0">
                  <a:moveTo>
                    <a:pt x="141" y="306"/>
                  </a:moveTo>
                  <a:cubicBezTo>
                    <a:pt x="94" y="206"/>
                    <a:pt x="47" y="100"/>
                    <a:pt x="0" y="0"/>
                  </a:cubicBezTo>
                  <a:cubicBezTo>
                    <a:pt x="47" y="100"/>
                    <a:pt x="94" y="206"/>
                    <a:pt x="141" y="30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11761;p23"/>
            <p:cNvSpPr/>
            <p:nvPr/>
          </p:nvSpPr>
          <p:spPr>
            <a:xfrm flipH="1">
              <a:off x="1452117" y="2798571"/>
              <a:ext cx="13177" cy="8771"/>
            </a:xfrm>
            <a:custGeom>
              <a:avLst/>
              <a:gdLst/>
              <a:ahLst/>
              <a:cxnLst/>
              <a:rect l="l" t="t" r="r" b="b"/>
              <a:pathLst>
                <a:path w="311" h="207" extrusionOk="0">
                  <a:moveTo>
                    <a:pt x="0" y="1"/>
                  </a:moveTo>
                  <a:cubicBezTo>
                    <a:pt x="47" y="65"/>
                    <a:pt x="88" y="142"/>
                    <a:pt x="135" y="206"/>
                  </a:cubicBezTo>
                  <a:cubicBezTo>
                    <a:pt x="194" y="153"/>
                    <a:pt x="252" y="95"/>
                    <a:pt x="311" y="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2" name="Google Shape;11762;p23"/>
            <p:cNvSpPr/>
            <p:nvPr/>
          </p:nvSpPr>
          <p:spPr>
            <a:xfrm flipH="1">
              <a:off x="957196" y="2640744"/>
              <a:ext cx="15211" cy="7499"/>
            </a:xfrm>
            <a:custGeom>
              <a:avLst/>
              <a:gdLst/>
              <a:ahLst/>
              <a:cxnLst/>
              <a:rect l="l" t="t" r="r" b="b"/>
              <a:pathLst>
                <a:path w="359" h="177" extrusionOk="0">
                  <a:moveTo>
                    <a:pt x="82" y="1"/>
                  </a:moveTo>
                  <a:cubicBezTo>
                    <a:pt x="53" y="36"/>
                    <a:pt x="24" y="65"/>
                    <a:pt x="0" y="94"/>
                  </a:cubicBezTo>
                  <a:cubicBezTo>
                    <a:pt x="111" y="115"/>
                    <a:pt x="217" y="137"/>
                    <a:pt x="322" y="158"/>
                  </a:cubicBezTo>
                  <a:lnTo>
                    <a:pt x="322" y="158"/>
                  </a:lnTo>
                  <a:cubicBezTo>
                    <a:pt x="239" y="105"/>
                    <a:pt x="161" y="53"/>
                    <a:pt x="82" y="1"/>
                  </a:cubicBezTo>
                  <a:close/>
                  <a:moveTo>
                    <a:pt x="322" y="158"/>
                  </a:moveTo>
                  <a:lnTo>
                    <a:pt x="322" y="158"/>
                  </a:lnTo>
                  <a:cubicBezTo>
                    <a:pt x="332" y="164"/>
                    <a:pt x="342" y="170"/>
                    <a:pt x="352" y="177"/>
                  </a:cubicBezTo>
                  <a:lnTo>
                    <a:pt x="358" y="165"/>
                  </a:lnTo>
                  <a:cubicBezTo>
                    <a:pt x="346" y="162"/>
                    <a:pt x="334" y="160"/>
                    <a:pt x="322" y="15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3" name="Google Shape;11763;p23"/>
            <p:cNvSpPr/>
            <p:nvPr/>
          </p:nvSpPr>
          <p:spPr>
            <a:xfrm flipH="1">
              <a:off x="996727" y="3629528"/>
              <a:ext cx="5000" cy="10211"/>
            </a:xfrm>
            <a:custGeom>
              <a:avLst/>
              <a:gdLst/>
              <a:ahLst/>
              <a:cxnLst/>
              <a:rect l="l" t="t" r="r" b="b"/>
              <a:pathLst>
                <a:path w="118" h="241" extrusionOk="0">
                  <a:moveTo>
                    <a:pt x="24" y="0"/>
                  </a:moveTo>
                  <a:cubicBezTo>
                    <a:pt x="0" y="41"/>
                    <a:pt x="0" y="94"/>
                    <a:pt x="18" y="135"/>
                  </a:cubicBezTo>
                  <a:cubicBezTo>
                    <a:pt x="47" y="176"/>
                    <a:pt x="82" y="211"/>
                    <a:pt x="117" y="241"/>
                  </a:cubicBezTo>
                  <a:cubicBezTo>
                    <a:pt x="88" y="159"/>
                    <a:pt x="53" y="77"/>
                    <a:pt x="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11764;p23"/>
            <p:cNvSpPr/>
            <p:nvPr/>
          </p:nvSpPr>
          <p:spPr>
            <a:xfrm flipH="1">
              <a:off x="189158" y="3617325"/>
              <a:ext cx="10465" cy="11228"/>
            </a:xfrm>
            <a:custGeom>
              <a:avLst/>
              <a:gdLst/>
              <a:ahLst/>
              <a:cxnLst/>
              <a:rect l="l" t="t" r="r" b="b"/>
              <a:pathLst>
                <a:path w="247" h="265" extrusionOk="0">
                  <a:moveTo>
                    <a:pt x="12" y="1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2" y="1"/>
                  </a:lnTo>
                  <a:close/>
                  <a:moveTo>
                    <a:pt x="147" y="1"/>
                  </a:moveTo>
                  <a:lnTo>
                    <a:pt x="71" y="13"/>
                  </a:lnTo>
                  <a:lnTo>
                    <a:pt x="13" y="13"/>
                  </a:lnTo>
                  <a:lnTo>
                    <a:pt x="35" y="265"/>
                  </a:lnTo>
                  <a:cubicBezTo>
                    <a:pt x="100" y="212"/>
                    <a:pt x="176" y="171"/>
                    <a:pt x="247" y="118"/>
                  </a:cubicBezTo>
                  <a:cubicBezTo>
                    <a:pt x="211" y="71"/>
                    <a:pt x="182" y="36"/>
                    <a:pt x="1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5" name="Google Shape;11765;p23"/>
            <p:cNvSpPr/>
            <p:nvPr/>
          </p:nvSpPr>
          <p:spPr>
            <a:xfrm flipH="1">
              <a:off x="593324" y="4661063"/>
              <a:ext cx="9745" cy="12711"/>
            </a:xfrm>
            <a:custGeom>
              <a:avLst/>
              <a:gdLst/>
              <a:ahLst/>
              <a:cxnLst/>
              <a:rect l="l" t="t" r="r" b="b"/>
              <a:pathLst>
                <a:path w="230" h="300" extrusionOk="0">
                  <a:moveTo>
                    <a:pt x="1" y="0"/>
                  </a:moveTo>
                  <a:cubicBezTo>
                    <a:pt x="77" y="100"/>
                    <a:pt x="148" y="194"/>
                    <a:pt x="230" y="299"/>
                  </a:cubicBezTo>
                  <a:cubicBezTo>
                    <a:pt x="153" y="194"/>
                    <a:pt x="83" y="10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11766;p23"/>
            <p:cNvSpPr/>
            <p:nvPr/>
          </p:nvSpPr>
          <p:spPr>
            <a:xfrm flipH="1">
              <a:off x="1089178" y="2546556"/>
              <a:ext cx="8771" cy="10974"/>
            </a:xfrm>
            <a:custGeom>
              <a:avLst/>
              <a:gdLst/>
              <a:ahLst/>
              <a:cxnLst/>
              <a:rect l="l" t="t" r="r" b="b"/>
              <a:pathLst>
                <a:path w="207" h="259" extrusionOk="0">
                  <a:moveTo>
                    <a:pt x="142" y="0"/>
                  </a:moveTo>
                  <a:lnTo>
                    <a:pt x="1" y="141"/>
                  </a:lnTo>
                  <a:cubicBezTo>
                    <a:pt x="65" y="176"/>
                    <a:pt x="142" y="223"/>
                    <a:pt x="206" y="258"/>
                  </a:cubicBezTo>
                  <a:cubicBezTo>
                    <a:pt x="183" y="170"/>
                    <a:pt x="159" y="88"/>
                    <a:pt x="1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23"/>
            <p:cNvSpPr/>
            <p:nvPr/>
          </p:nvSpPr>
          <p:spPr>
            <a:xfrm flipH="1">
              <a:off x="1261707" y="3491826"/>
              <a:ext cx="10974" cy="11694"/>
            </a:xfrm>
            <a:custGeom>
              <a:avLst/>
              <a:gdLst/>
              <a:ahLst/>
              <a:cxnLst/>
              <a:rect l="l" t="t" r="r" b="b"/>
              <a:pathLst>
                <a:path w="259" h="276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94"/>
                    <a:pt x="89" y="182"/>
                    <a:pt x="136" y="276"/>
                  </a:cubicBezTo>
                  <a:cubicBezTo>
                    <a:pt x="177" y="241"/>
                    <a:pt x="218" y="206"/>
                    <a:pt x="259" y="159"/>
                  </a:cubicBezTo>
                  <a:cubicBezTo>
                    <a:pt x="171" y="112"/>
                    <a:pt x="89" y="53"/>
                    <a:pt x="1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11768;p23"/>
            <p:cNvSpPr/>
            <p:nvPr/>
          </p:nvSpPr>
          <p:spPr>
            <a:xfrm flipH="1">
              <a:off x="712129" y="2534608"/>
              <a:ext cx="5762" cy="9237"/>
            </a:xfrm>
            <a:custGeom>
              <a:avLst/>
              <a:gdLst/>
              <a:ahLst/>
              <a:cxnLst/>
              <a:rect l="l" t="t" r="r" b="b"/>
              <a:pathLst>
                <a:path w="136" h="218" extrusionOk="0">
                  <a:moveTo>
                    <a:pt x="135" y="1"/>
                  </a:moveTo>
                  <a:lnTo>
                    <a:pt x="135" y="1"/>
                  </a:lnTo>
                  <a:cubicBezTo>
                    <a:pt x="94" y="42"/>
                    <a:pt x="42" y="89"/>
                    <a:pt x="1" y="130"/>
                  </a:cubicBezTo>
                  <a:cubicBezTo>
                    <a:pt x="36" y="165"/>
                    <a:pt x="71" y="194"/>
                    <a:pt x="94" y="218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9" name="Google Shape;11769;p23"/>
            <p:cNvSpPr/>
            <p:nvPr/>
          </p:nvSpPr>
          <p:spPr>
            <a:xfrm flipH="1">
              <a:off x="885887" y="2994447"/>
              <a:ext cx="13219" cy="16185"/>
            </a:xfrm>
            <a:custGeom>
              <a:avLst/>
              <a:gdLst/>
              <a:ahLst/>
              <a:cxnLst/>
              <a:rect l="l" t="t" r="r" b="b"/>
              <a:pathLst>
                <a:path w="312" h="382" extrusionOk="0">
                  <a:moveTo>
                    <a:pt x="124" y="0"/>
                  </a:moveTo>
                  <a:cubicBezTo>
                    <a:pt x="89" y="36"/>
                    <a:pt x="42" y="77"/>
                    <a:pt x="1" y="118"/>
                  </a:cubicBezTo>
                  <a:cubicBezTo>
                    <a:pt x="60" y="206"/>
                    <a:pt x="124" y="294"/>
                    <a:pt x="183" y="382"/>
                  </a:cubicBezTo>
                  <a:cubicBezTo>
                    <a:pt x="230" y="329"/>
                    <a:pt x="277" y="276"/>
                    <a:pt x="312" y="235"/>
                  </a:cubicBezTo>
                  <a:cubicBezTo>
                    <a:pt x="259" y="153"/>
                    <a:pt x="189" y="77"/>
                    <a:pt x="1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0" name="Google Shape;11770;p23"/>
            <p:cNvSpPr/>
            <p:nvPr/>
          </p:nvSpPr>
          <p:spPr>
            <a:xfrm flipH="1">
              <a:off x="685054" y="3361073"/>
              <a:ext cx="11440" cy="8008"/>
            </a:xfrm>
            <a:custGeom>
              <a:avLst/>
              <a:gdLst/>
              <a:ahLst/>
              <a:cxnLst/>
              <a:rect l="l" t="t" r="r" b="b"/>
              <a:pathLst>
                <a:path w="270" h="189" extrusionOk="0">
                  <a:moveTo>
                    <a:pt x="270" y="1"/>
                  </a:moveTo>
                  <a:lnTo>
                    <a:pt x="270" y="1"/>
                  </a:lnTo>
                  <a:cubicBezTo>
                    <a:pt x="182" y="12"/>
                    <a:pt x="88" y="30"/>
                    <a:pt x="0" y="42"/>
                  </a:cubicBezTo>
                  <a:cubicBezTo>
                    <a:pt x="82" y="94"/>
                    <a:pt x="158" y="135"/>
                    <a:pt x="241" y="188"/>
                  </a:cubicBezTo>
                  <a:cubicBezTo>
                    <a:pt x="246" y="124"/>
                    <a:pt x="258" y="59"/>
                    <a:pt x="2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11771;p23"/>
            <p:cNvSpPr/>
            <p:nvPr/>
          </p:nvSpPr>
          <p:spPr>
            <a:xfrm flipH="1">
              <a:off x="1429238" y="3364039"/>
              <a:ext cx="8728" cy="7288"/>
            </a:xfrm>
            <a:custGeom>
              <a:avLst/>
              <a:gdLst/>
              <a:ahLst/>
              <a:cxnLst/>
              <a:rect l="l" t="t" r="r" b="b"/>
              <a:pathLst>
                <a:path w="206" h="172" extrusionOk="0">
                  <a:moveTo>
                    <a:pt x="0" y="1"/>
                  </a:moveTo>
                  <a:cubicBezTo>
                    <a:pt x="47" y="60"/>
                    <a:pt x="100" y="112"/>
                    <a:pt x="141" y="171"/>
                  </a:cubicBezTo>
                  <a:cubicBezTo>
                    <a:pt x="165" y="148"/>
                    <a:pt x="188" y="118"/>
                    <a:pt x="206" y="95"/>
                  </a:cubicBezTo>
                  <a:cubicBezTo>
                    <a:pt x="141" y="60"/>
                    <a:pt x="71" y="30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2" name="Google Shape;11772;p23"/>
            <p:cNvSpPr/>
            <p:nvPr/>
          </p:nvSpPr>
          <p:spPr>
            <a:xfrm flipH="1">
              <a:off x="1530374" y="3037452"/>
              <a:ext cx="9025" cy="10974"/>
            </a:xfrm>
            <a:custGeom>
              <a:avLst/>
              <a:gdLst/>
              <a:ahLst/>
              <a:cxnLst/>
              <a:rect l="l" t="t" r="r" b="b"/>
              <a:pathLst>
                <a:path w="213" h="259" extrusionOk="0">
                  <a:moveTo>
                    <a:pt x="148" y="0"/>
                  </a:moveTo>
                  <a:cubicBezTo>
                    <a:pt x="95" y="53"/>
                    <a:pt x="48" y="100"/>
                    <a:pt x="1" y="141"/>
                  </a:cubicBezTo>
                  <a:cubicBezTo>
                    <a:pt x="71" y="188"/>
                    <a:pt x="136" y="223"/>
                    <a:pt x="212" y="259"/>
                  </a:cubicBezTo>
                  <a:cubicBezTo>
                    <a:pt x="189" y="176"/>
                    <a:pt x="165" y="88"/>
                    <a:pt x="1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3" name="Google Shape;11773;p23"/>
            <p:cNvSpPr/>
            <p:nvPr/>
          </p:nvSpPr>
          <p:spPr>
            <a:xfrm flipH="1">
              <a:off x="1317635" y="2432708"/>
              <a:ext cx="14702" cy="9999"/>
            </a:xfrm>
            <a:custGeom>
              <a:avLst/>
              <a:gdLst/>
              <a:ahLst/>
              <a:cxnLst/>
              <a:rect l="l" t="t" r="r" b="b"/>
              <a:pathLst>
                <a:path w="347" h="236" extrusionOk="0">
                  <a:moveTo>
                    <a:pt x="147" y="0"/>
                  </a:moveTo>
                  <a:cubicBezTo>
                    <a:pt x="106" y="47"/>
                    <a:pt x="53" y="94"/>
                    <a:pt x="1" y="147"/>
                  </a:cubicBezTo>
                  <a:cubicBezTo>
                    <a:pt x="63" y="204"/>
                    <a:pt x="121" y="236"/>
                    <a:pt x="175" y="236"/>
                  </a:cubicBezTo>
                  <a:cubicBezTo>
                    <a:pt x="237" y="236"/>
                    <a:pt x="292" y="193"/>
                    <a:pt x="340" y="97"/>
                  </a:cubicBezTo>
                  <a:lnTo>
                    <a:pt x="340" y="97"/>
                  </a:lnTo>
                  <a:cubicBezTo>
                    <a:pt x="342" y="98"/>
                    <a:pt x="344" y="99"/>
                    <a:pt x="347" y="100"/>
                  </a:cubicBezTo>
                  <a:lnTo>
                    <a:pt x="341" y="94"/>
                  </a:lnTo>
                  <a:cubicBezTo>
                    <a:pt x="340" y="95"/>
                    <a:pt x="340" y="96"/>
                    <a:pt x="340" y="97"/>
                  </a:cubicBezTo>
                  <a:lnTo>
                    <a:pt x="340" y="97"/>
                  </a:lnTo>
                  <a:cubicBezTo>
                    <a:pt x="277" y="68"/>
                    <a:pt x="215" y="34"/>
                    <a:pt x="14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4" name="Google Shape;11774;p23"/>
            <p:cNvSpPr/>
            <p:nvPr/>
          </p:nvSpPr>
          <p:spPr>
            <a:xfrm flipH="1">
              <a:off x="765811" y="3988951"/>
              <a:ext cx="5508" cy="7499"/>
            </a:xfrm>
            <a:custGeom>
              <a:avLst/>
              <a:gdLst/>
              <a:ahLst/>
              <a:cxnLst/>
              <a:rect l="l" t="t" r="r" b="b"/>
              <a:pathLst>
                <a:path w="130" h="177" extrusionOk="0">
                  <a:moveTo>
                    <a:pt x="129" y="0"/>
                  </a:moveTo>
                  <a:cubicBezTo>
                    <a:pt x="77" y="59"/>
                    <a:pt x="35" y="123"/>
                    <a:pt x="0" y="176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5" name="Google Shape;11775;p23"/>
            <p:cNvSpPr/>
            <p:nvPr/>
          </p:nvSpPr>
          <p:spPr>
            <a:xfrm flipH="1">
              <a:off x="1263190" y="2863185"/>
              <a:ext cx="11991" cy="8262"/>
            </a:xfrm>
            <a:custGeom>
              <a:avLst/>
              <a:gdLst/>
              <a:ahLst/>
              <a:cxnLst/>
              <a:rect l="l" t="t" r="r" b="b"/>
              <a:pathLst>
                <a:path w="283" h="195" extrusionOk="0">
                  <a:moveTo>
                    <a:pt x="71" y="1"/>
                  </a:moveTo>
                  <a:lnTo>
                    <a:pt x="1" y="66"/>
                  </a:lnTo>
                  <a:cubicBezTo>
                    <a:pt x="77" y="112"/>
                    <a:pt x="159" y="148"/>
                    <a:pt x="236" y="195"/>
                  </a:cubicBezTo>
                  <a:cubicBezTo>
                    <a:pt x="253" y="165"/>
                    <a:pt x="265" y="142"/>
                    <a:pt x="283" y="112"/>
                  </a:cubicBezTo>
                  <a:cubicBezTo>
                    <a:pt x="206" y="77"/>
                    <a:pt x="142" y="36"/>
                    <a:pt x="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23"/>
            <p:cNvSpPr/>
            <p:nvPr/>
          </p:nvSpPr>
          <p:spPr>
            <a:xfrm flipH="1">
              <a:off x="559513" y="3173925"/>
              <a:ext cx="12203" cy="9449"/>
            </a:xfrm>
            <a:custGeom>
              <a:avLst/>
              <a:gdLst/>
              <a:ahLst/>
              <a:cxnLst/>
              <a:rect l="l" t="t" r="r" b="b"/>
              <a:pathLst>
                <a:path w="288" h="223" extrusionOk="0">
                  <a:moveTo>
                    <a:pt x="205" y="0"/>
                  </a:moveTo>
                  <a:cubicBezTo>
                    <a:pt x="141" y="65"/>
                    <a:pt x="70" y="141"/>
                    <a:pt x="0" y="211"/>
                  </a:cubicBezTo>
                  <a:cubicBezTo>
                    <a:pt x="82" y="211"/>
                    <a:pt x="158" y="223"/>
                    <a:pt x="235" y="223"/>
                  </a:cubicBezTo>
                  <a:cubicBezTo>
                    <a:pt x="252" y="170"/>
                    <a:pt x="264" y="117"/>
                    <a:pt x="287" y="76"/>
                  </a:cubicBezTo>
                  <a:cubicBezTo>
                    <a:pt x="258" y="53"/>
                    <a:pt x="235" y="24"/>
                    <a:pt x="20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11777;p23"/>
            <p:cNvSpPr/>
            <p:nvPr/>
          </p:nvSpPr>
          <p:spPr>
            <a:xfrm flipH="1">
              <a:off x="553284" y="3167951"/>
              <a:ext cx="9745" cy="9237"/>
            </a:xfrm>
            <a:custGeom>
              <a:avLst/>
              <a:gdLst/>
              <a:ahLst/>
              <a:cxnLst/>
              <a:rect l="l" t="t" r="r" b="b"/>
              <a:pathLst>
                <a:path w="230" h="218" extrusionOk="0">
                  <a:moveTo>
                    <a:pt x="141" y="0"/>
                  </a:moveTo>
                  <a:cubicBezTo>
                    <a:pt x="100" y="47"/>
                    <a:pt x="47" y="88"/>
                    <a:pt x="0" y="135"/>
                  </a:cubicBezTo>
                  <a:cubicBezTo>
                    <a:pt x="24" y="159"/>
                    <a:pt x="53" y="188"/>
                    <a:pt x="82" y="206"/>
                  </a:cubicBezTo>
                  <a:cubicBezTo>
                    <a:pt x="126" y="206"/>
                    <a:pt x="170" y="201"/>
                    <a:pt x="218" y="200"/>
                  </a:cubicBezTo>
                  <a:lnTo>
                    <a:pt x="218" y="200"/>
                  </a:lnTo>
                  <a:cubicBezTo>
                    <a:pt x="220" y="206"/>
                    <a:pt x="221" y="211"/>
                    <a:pt x="223" y="217"/>
                  </a:cubicBezTo>
                  <a:lnTo>
                    <a:pt x="229" y="200"/>
                  </a:lnTo>
                  <a:cubicBezTo>
                    <a:pt x="225" y="200"/>
                    <a:pt x="222" y="200"/>
                    <a:pt x="218" y="200"/>
                  </a:cubicBezTo>
                  <a:lnTo>
                    <a:pt x="218" y="200"/>
                  </a:lnTo>
                  <a:cubicBezTo>
                    <a:pt x="195" y="131"/>
                    <a:pt x="168" y="71"/>
                    <a:pt x="1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11778;p23"/>
            <p:cNvSpPr/>
            <p:nvPr/>
          </p:nvSpPr>
          <p:spPr>
            <a:xfrm flipH="1">
              <a:off x="869236" y="3105541"/>
              <a:ext cx="16440" cy="11482"/>
            </a:xfrm>
            <a:custGeom>
              <a:avLst/>
              <a:gdLst/>
              <a:ahLst/>
              <a:cxnLst/>
              <a:rect l="l" t="t" r="r" b="b"/>
              <a:pathLst>
                <a:path w="388" h="271" extrusionOk="0">
                  <a:moveTo>
                    <a:pt x="100" y="1"/>
                  </a:moveTo>
                  <a:cubicBezTo>
                    <a:pt x="71" y="48"/>
                    <a:pt x="36" y="83"/>
                    <a:pt x="1" y="124"/>
                  </a:cubicBezTo>
                  <a:cubicBezTo>
                    <a:pt x="95" y="177"/>
                    <a:pt x="194" y="224"/>
                    <a:pt x="294" y="271"/>
                  </a:cubicBezTo>
                  <a:cubicBezTo>
                    <a:pt x="329" y="235"/>
                    <a:pt x="359" y="200"/>
                    <a:pt x="388" y="165"/>
                  </a:cubicBezTo>
                  <a:cubicBezTo>
                    <a:pt x="294" y="112"/>
                    <a:pt x="194" y="54"/>
                    <a:pt x="1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11779;p23"/>
            <p:cNvSpPr/>
            <p:nvPr/>
          </p:nvSpPr>
          <p:spPr>
            <a:xfrm flipH="1">
              <a:off x="379822" y="2374534"/>
              <a:ext cx="3771" cy="5508"/>
            </a:xfrm>
            <a:custGeom>
              <a:avLst/>
              <a:gdLst/>
              <a:ahLst/>
              <a:cxnLst/>
              <a:rect l="l" t="t" r="r" b="b"/>
              <a:pathLst>
                <a:path w="89" h="130" extrusionOk="0">
                  <a:moveTo>
                    <a:pt x="89" y="1"/>
                  </a:moveTo>
                  <a:lnTo>
                    <a:pt x="89" y="1"/>
                  </a:lnTo>
                  <a:cubicBezTo>
                    <a:pt x="60" y="36"/>
                    <a:pt x="30" y="65"/>
                    <a:pt x="1" y="94"/>
                  </a:cubicBezTo>
                  <a:cubicBezTo>
                    <a:pt x="19" y="100"/>
                    <a:pt x="48" y="118"/>
                    <a:pt x="71" y="130"/>
                  </a:cubicBezTo>
                  <a:cubicBezTo>
                    <a:pt x="71" y="89"/>
                    <a:pt x="77" y="42"/>
                    <a:pt x="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23"/>
            <p:cNvSpPr/>
            <p:nvPr/>
          </p:nvSpPr>
          <p:spPr>
            <a:xfrm flipH="1">
              <a:off x="1272130" y="2855262"/>
              <a:ext cx="17202" cy="11228"/>
            </a:xfrm>
            <a:custGeom>
              <a:avLst/>
              <a:gdLst/>
              <a:ahLst/>
              <a:cxnLst/>
              <a:rect l="l" t="t" r="r" b="b"/>
              <a:pathLst>
                <a:path w="406" h="265" extrusionOk="0">
                  <a:moveTo>
                    <a:pt x="159" y="0"/>
                  </a:moveTo>
                  <a:cubicBezTo>
                    <a:pt x="112" y="59"/>
                    <a:pt x="53" y="106"/>
                    <a:pt x="1" y="165"/>
                  </a:cubicBezTo>
                  <a:cubicBezTo>
                    <a:pt x="112" y="206"/>
                    <a:pt x="229" y="235"/>
                    <a:pt x="335" y="264"/>
                  </a:cubicBezTo>
                  <a:cubicBezTo>
                    <a:pt x="358" y="235"/>
                    <a:pt x="382" y="211"/>
                    <a:pt x="405" y="188"/>
                  </a:cubicBezTo>
                  <a:cubicBezTo>
                    <a:pt x="323" y="123"/>
                    <a:pt x="241" y="65"/>
                    <a:pt x="1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1" name="Google Shape;11781;p23"/>
            <p:cNvSpPr/>
            <p:nvPr/>
          </p:nvSpPr>
          <p:spPr>
            <a:xfrm flipH="1">
              <a:off x="593578" y="4391379"/>
              <a:ext cx="5000" cy="6991"/>
            </a:xfrm>
            <a:custGeom>
              <a:avLst/>
              <a:gdLst/>
              <a:ahLst/>
              <a:cxnLst/>
              <a:rect l="l" t="t" r="r" b="b"/>
              <a:pathLst>
                <a:path w="118" h="165" extrusionOk="0">
                  <a:moveTo>
                    <a:pt x="118" y="0"/>
                  </a:moveTo>
                  <a:lnTo>
                    <a:pt x="118" y="0"/>
                  </a:lnTo>
                  <a:cubicBezTo>
                    <a:pt x="77" y="35"/>
                    <a:pt x="36" y="70"/>
                    <a:pt x="0" y="106"/>
                  </a:cubicBezTo>
                  <a:cubicBezTo>
                    <a:pt x="30" y="123"/>
                    <a:pt x="65" y="147"/>
                    <a:pt x="100" y="164"/>
                  </a:cubicBezTo>
                  <a:cubicBezTo>
                    <a:pt x="100" y="117"/>
                    <a:pt x="106" y="59"/>
                    <a:pt x="118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2" name="Google Shape;11782;p23"/>
            <p:cNvSpPr/>
            <p:nvPr/>
          </p:nvSpPr>
          <p:spPr>
            <a:xfrm flipH="1">
              <a:off x="1164765" y="4401718"/>
              <a:ext cx="3771" cy="2627"/>
            </a:xfrm>
            <a:custGeom>
              <a:avLst/>
              <a:gdLst/>
              <a:ahLst/>
              <a:cxnLst/>
              <a:rect l="l" t="t" r="r" b="b"/>
              <a:pathLst>
                <a:path w="89" h="62" extrusionOk="0">
                  <a:moveTo>
                    <a:pt x="58" y="1"/>
                  </a:moveTo>
                  <a:cubicBezTo>
                    <a:pt x="56" y="1"/>
                    <a:pt x="55" y="1"/>
                    <a:pt x="53" y="2"/>
                  </a:cubicBezTo>
                  <a:cubicBezTo>
                    <a:pt x="30" y="2"/>
                    <a:pt x="18" y="26"/>
                    <a:pt x="1" y="38"/>
                  </a:cubicBezTo>
                  <a:lnTo>
                    <a:pt x="89" y="61"/>
                  </a:lnTo>
                  <a:lnTo>
                    <a:pt x="89" y="20"/>
                  </a:lnTo>
                  <a:cubicBezTo>
                    <a:pt x="79" y="10"/>
                    <a:pt x="66" y="1"/>
                    <a:pt x="5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11783;p23"/>
            <p:cNvSpPr/>
            <p:nvPr/>
          </p:nvSpPr>
          <p:spPr>
            <a:xfrm flipH="1">
              <a:off x="1283824" y="4457222"/>
              <a:ext cx="9237" cy="6779"/>
            </a:xfrm>
            <a:custGeom>
              <a:avLst/>
              <a:gdLst/>
              <a:ahLst/>
              <a:cxnLst/>
              <a:rect l="l" t="t" r="r" b="b"/>
              <a:pathLst>
                <a:path w="218" h="160" extrusionOk="0">
                  <a:moveTo>
                    <a:pt x="1" y="1"/>
                  </a:moveTo>
                  <a:cubicBezTo>
                    <a:pt x="36" y="59"/>
                    <a:pt x="71" y="106"/>
                    <a:pt x="112" y="159"/>
                  </a:cubicBezTo>
                  <a:cubicBezTo>
                    <a:pt x="147" y="124"/>
                    <a:pt x="182" y="77"/>
                    <a:pt x="218" y="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4" name="Google Shape;11784;p23"/>
            <p:cNvSpPr/>
            <p:nvPr/>
          </p:nvSpPr>
          <p:spPr>
            <a:xfrm flipH="1">
              <a:off x="1257216" y="4513659"/>
              <a:ext cx="4279" cy="3517"/>
            </a:xfrm>
            <a:custGeom>
              <a:avLst/>
              <a:gdLst/>
              <a:ahLst/>
              <a:cxnLst/>
              <a:rect l="l" t="t" r="r" b="b"/>
              <a:pathLst>
                <a:path w="101" h="83" extrusionOk="0">
                  <a:moveTo>
                    <a:pt x="53" y="0"/>
                  </a:moveTo>
                  <a:cubicBezTo>
                    <a:pt x="42" y="0"/>
                    <a:pt x="18" y="24"/>
                    <a:pt x="1" y="36"/>
                  </a:cubicBezTo>
                  <a:cubicBezTo>
                    <a:pt x="18" y="53"/>
                    <a:pt x="30" y="82"/>
                    <a:pt x="48" y="82"/>
                  </a:cubicBezTo>
                  <a:cubicBezTo>
                    <a:pt x="59" y="82"/>
                    <a:pt x="83" y="59"/>
                    <a:pt x="100" y="47"/>
                  </a:cubicBezTo>
                  <a:cubicBezTo>
                    <a:pt x="83" y="30"/>
                    <a:pt x="71" y="6"/>
                    <a:pt x="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11785;p23"/>
            <p:cNvSpPr/>
            <p:nvPr/>
          </p:nvSpPr>
          <p:spPr>
            <a:xfrm flipH="1">
              <a:off x="969398" y="2637015"/>
              <a:ext cx="6991" cy="8262"/>
            </a:xfrm>
            <a:custGeom>
              <a:avLst/>
              <a:gdLst/>
              <a:ahLst/>
              <a:cxnLst/>
              <a:rect l="l" t="t" r="r" b="b"/>
              <a:pathLst>
                <a:path w="165" h="195" extrusionOk="0">
                  <a:moveTo>
                    <a:pt x="0" y="1"/>
                  </a:moveTo>
                  <a:cubicBezTo>
                    <a:pt x="0" y="36"/>
                    <a:pt x="0" y="83"/>
                    <a:pt x="6" y="124"/>
                  </a:cubicBezTo>
                  <a:cubicBezTo>
                    <a:pt x="18" y="165"/>
                    <a:pt x="47" y="182"/>
                    <a:pt x="88" y="194"/>
                  </a:cubicBezTo>
                  <a:cubicBezTo>
                    <a:pt x="118" y="165"/>
                    <a:pt x="135" y="124"/>
                    <a:pt x="165" y="94"/>
                  </a:cubicBezTo>
                  <a:cubicBezTo>
                    <a:pt x="118" y="65"/>
                    <a:pt x="59" y="30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11786;p23"/>
            <p:cNvSpPr/>
            <p:nvPr/>
          </p:nvSpPr>
          <p:spPr>
            <a:xfrm flipH="1">
              <a:off x="940799" y="2627058"/>
              <a:ext cx="7499" cy="7499"/>
            </a:xfrm>
            <a:custGeom>
              <a:avLst/>
              <a:gdLst/>
              <a:ahLst/>
              <a:cxnLst/>
              <a:rect l="l" t="t" r="r" b="b"/>
              <a:pathLst>
                <a:path w="177" h="177" extrusionOk="0">
                  <a:moveTo>
                    <a:pt x="135" y="1"/>
                  </a:moveTo>
                  <a:cubicBezTo>
                    <a:pt x="88" y="54"/>
                    <a:pt x="47" y="112"/>
                    <a:pt x="0" y="171"/>
                  </a:cubicBezTo>
                  <a:cubicBezTo>
                    <a:pt x="59" y="177"/>
                    <a:pt x="118" y="177"/>
                    <a:pt x="176" y="177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11787;p23"/>
            <p:cNvSpPr/>
            <p:nvPr/>
          </p:nvSpPr>
          <p:spPr>
            <a:xfrm flipH="1">
              <a:off x="1021598" y="3622791"/>
              <a:ext cx="7245" cy="6271"/>
            </a:xfrm>
            <a:custGeom>
              <a:avLst/>
              <a:gdLst/>
              <a:ahLst/>
              <a:cxnLst/>
              <a:rect l="l" t="t" r="r" b="b"/>
              <a:pathLst>
                <a:path w="171" h="148" extrusionOk="0">
                  <a:moveTo>
                    <a:pt x="94" y="1"/>
                  </a:moveTo>
                  <a:lnTo>
                    <a:pt x="1" y="136"/>
                  </a:lnTo>
                  <a:cubicBezTo>
                    <a:pt x="65" y="136"/>
                    <a:pt x="112" y="142"/>
                    <a:pt x="171" y="148"/>
                  </a:cubicBezTo>
                  <a:cubicBezTo>
                    <a:pt x="141" y="101"/>
                    <a:pt x="124" y="54"/>
                    <a:pt x="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11788;p23"/>
            <p:cNvSpPr/>
            <p:nvPr/>
          </p:nvSpPr>
          <p:spPr>
            <a:xfrm flipH="1">
              <a:off x="749668" y="2621847"/>
              <a:ext cx="8008" cy="4788"/>
            </a:xfrm>
            <a:custGeom>
              <a:avLst/>
              <a:gdLst/>
              <a:ahLst/>
              <a:cxnLst/>
              <a:rect l="l" t="t" r="r" b="b"/>
              <a:pathLst>
                <a:path w="189" h="113" extrusionOk="0">
                  <a:moveTo>
                    <a:pt x="89" y="1"/>
                  </a:moveTo>
                  <a:cubicBezTo>
                    <a:pt x="60" y="36"/>
                    <a:pt x="30" y="65"/>
                    <a:pt x="1" y="100"/>
                  </a:cubicBezTo>
                  <a:cubicBezTo>
                    <a:pt x="65" y="100"/>
                    <a:pt x="124" y="112"/>
                    <a:pt x="189" y="112"/>
                  </a:cubicBezTo>
                  <a:cubicBezTo>
                    <a:pt x="159" y="71"/>
                    <a:pt x="124" y="36"/>
                    <a:pt x="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23"/>
            <p:cNvSpPr/>
            <p:nvPr/>
          </p:nvSpPr>
          <p:spPr>
            <a:xfrm flipH="1">
              <a:off x="168524" y="4172116"/>
              <a:ext cx="3771" cy="3517"/>
            </a:xfrm>
            <a:custGeom>
              <a:avLst/>
              <a:gdLst/>
              <a:ahLst/>
              <a:cxnLst/>
              <a:rect l="l" t="t" r="r" b="b"/>
              <a:pathLst>
                <a:path w="89" h="83" extrusionOk="0">
                  <a:moveTo>
                    <a:pt x="47" y="1"/>
                  </a:moveTo>
                  <a:cubicBezTo>
                    <a:pt x="36" y="1"/>
                    <a:pt x="12" y="24"/>
                    <a:pt x="0" y="42"/>
                  </a:cubicBezTo>
                  <a:cubicBezTo>
                    <a:pt x="6" y="54"/>
                    <a:pt x="18" y="83"/>
                    <a:pt x="36" y="83"/>
                  </a:cubicBezTo>
                  <a:cubicBezTo>
                    <a:pt x="47" y="83"/>
                    <a:pt x="71" y="59"/>
                    <a:pt x="88" y="48"/>
                  </a:cubicBezTo>
                  <a:cubicBezTo>
                    <a:pt x="71" y="30"/>
                    <a:pt x="65" y="1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11790;p23"/>
            <p:cNvSpPr/>
            <p:nvPr/>
          </p:nvSpPr>
          <p:spPr>
            <a:xfrm flipH="1">
              <a:off x="1293993" y="2819205"/>
              <a:ext cx="7499" cy="6991"/>
            </a:xfrm>
            <a:custGeom>
              <a:avLst/>
              <a:gdLst/>
              <a:ahLst/>
              <a:cxnLst/>
              <a:rect l="l" t="t" r="r" b="b"/>
              <a:pathLst>
                <a:path w="177" h="165" extrusionOk="0">
                  <a:moveTo>
                    <a:pt x="141" y="1"/>
                  </a:moveTo>
                  <a:cubicBezTo>
                    <a:pt x="94" y="36"/>
                    <a:pt x="53" y="71"/>
                    <a:pt x="0" y="118"/>
                  </a:cubicBezTo>
                  <a:cubicBezTo>
                    <a:pt x="59" y="130"/>
                    <a:pt x="117" y="153"/>
                    <a:pt x="176" y="165"/>
                  </a:cubicBezTo>
                  <a:cubicBezTo>
                    <a:pt x="164" y="106"/>
                    <a:pt x="153" y="59"/>
                    <a:pt x="14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11791;p23"/>
            <p:cNvSpPr/>
            <p:nvPr/>
          </p:nvSpPr>
          <p:spPr>
            <a:xfrm flipH="1">
              <a:off x="1656170" y="2947713"/>
              <a:ext cx="3771" cy="4025"/>
            </a:xfrm>
            <a:custGeom>
              <a:avLst/>
              <a:gdLst/>
              <a:ahLst/>
              <a:cxnLst/>
              <a:rect l="l" t="t" r="r" b="b"/>
              <a:pathLst>
                <a:path w="89" h="95" extrusionOk="0">
                  <a:moveTo>
                    <a:pt x="42" y="1"/>
                  </a:moveTo>
                  <a:cubicBezTo>
                    <a:pt x="30" y="18"/>
                    <a:pt x="1" y="36"/>
                    <a:pt x="1" y="53"/>
                  </a:cubicBezTo>
                  <a:cubicBezTo>
                    <a:pt x="1" y="65"/>
                    <a:pt x="30" y="83"/>
                    <a:pt x="42" y="94"/>
                  </a:cubicBezTo>
                  <a:cubicBezTo>
                    <a:pt x="59" y="77"/>
                    <a:pt x="71" y="48"/>
                    <a:pt x="89" y="24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2" name="Google Shape;11792;p23"/>
            <p:cNvSpPr/>
            <p:nvPr/>
          </p:nvSpPr>
          <p:spPr>
            <a:xfrm flipH="1">
              <a:off x="485196" y="3753799"/>
              <a:ext cx="7245" cy="1271"/>
            </a:xfrm>
            <a:custGeom>
              <a:avLst/>
              <a:gdLst/>
              <a:ahLst/>
              <a:cxnLst/>
              <a:rect l="l" t="t" r="r" b="b"/>
              <a:pathLst>
                <a:path w="171" h="30" extrusionOk="0">
                  <a:moveTo>
                    <a:pt x="153" y="1"/>
                  </a:moveTo>
                  <a:cubicBezTo>
                    <a:pt x="106" y="6"/>
                    <a:pt x="59" y="6"/>
                    <a:pt x="6" y="12"/>
                  </a:cubicBezTo>
                  <a:lnTo>
                    <a:pt x="0" y="30"/>
                  </a:lnTo>
                  <a:cubicBezTo>
                    <a:pt x="59" y="18"/>
                    <a:pt x="118" y="18"/>
                    <a:pt x="171" y="1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3" name="Google Shape;11793;p23"/>
            <p:cNvSpPr/>
            <p:nvPr/>
          </p:nvSpPr>
          <p:spPr>
            <a:xfrm flipH="1">
              <a:off x="455622" y="4661529"/>
              <a:ext cx="3008" cy="5762"/>
            </a:xfrm>
            <a:custGeom>
              <a:avLst/>
              <a:gdLst/>
              <a:ahLst/>
              <a:cxnLst/>
              <a:rect l="l" t="t" r="r" b="b"/>
              <a:pathLst>
                <a:path w="71" h="136" extrusionOk="0">
                  <a:moveTo>
                    <a:pt x="30" y="1"/>
                  </a:moveTo>
                  <a:cubicBezTo>
                    <a:pt x="0" y="54"/>
                    <a:pt x="0" y="95"/>
                    <a:pt x="30" y="136"/>
                  </a:cubicBezTo>
                  <a:cubicBezTo>
                    <a:pt x="47" y="124"/>
                    <a:pt x="71" y="101"/>
                    <a:pt x="71" y="95"/>
                  </a:cubicBezTo>
                  <a:cubicBezTo>
                    <a:pt x="59" y="65"/>
                    <a:pt x="47" y="30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11794;p23"/>
            <p:cNvSpPr/>
            <p:nvPr/>
          </p:nvSpPr>
          <p:spPr>
            <a:xfrm flipH="1">
              <a:off x="1045960" y="3589997"/>
              <a:ext cx="7754" cy="6737"/>
            </a:xfrm>
            <a:custGeom>
              <a:avLst/>
              <a:gdLst/>
              <a:ahLst/>
              <a:cxnLst/>
              <a:rect l="l" t="t" r="r" b="b"/>
              <a:pathLst>
                <a:path w="183" h="159" extrusionOk="0">
                  <a:moveTo>
                    <a:pt x="136" y="1"/>
                  </a:moveTo>
                  <a:lnTo>
                    <a:pt x="1" y="130"/>
                  </a:lnTo>
                  <a:cubicBezTo>
                    <a:pt x="65" y="141"/>
                    <a:pt x="118" y="147"/>
                    <a:pt x="183" y="159"/>
                  </a:cubicBezTo>
                  <a:cubicBezTo>
                    <a:pt x="165" y="112"/>
                    <a:pt x="148" y="53"/>
                    <a:pt x="13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5" name="Google Shape;11795;p23"/>
            <p:cNvSpPr/>
            <p:nvPr/>
          </p:nvSpPr>
          <p:spPr>
            <a:xfrm flipH="1">
              <a:off x="97173" y="3571608"/>
              <a:ext cx="7499" cy="6483"/>
            </a:xfrm>
            <a:custGeom>
              <a:avLst/>
              <a:gdLst/>
              <a:ahLst/>
              <a:cxnLst/>
              <a:rect l="l" t="t" r="r" b="b"/>
              <a:pathLst>
                <a:path w="177" h="153" extrusionOk="0">
                  <a:moveTo>
                    <a:pt x="41" y="0"/>
                  </a:moveTo>
                  <a:lnTo>
                    <a:pt x="0" y="153"/>
                  </a:lnTo>
                  <a:lnTo>
                    <a:pt x="176" y="13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6" name="Google Shape;11796;p23"/>
            <p:cNvSpPr/>
            <p:nvPr/>
          </p:nvSpPr>
          <p:spPr>
            <a:xfrm flipH="1">
              <a:off x="458588" y="4680172"/>
              <a:ext cx="2034" cy="6271"/>
            </a:xfrm>
            <a:custGeom>
              <a:avLst/>
              <a:gdLst/>
              <a:ahLst/>
              <a:cxnLst/>
              <a:rect l="l" t="t" r="r" b="b"/>
              <a:pathLst>
                <a:path w="48" h="148" extrusionOk="0">
                  <a:moveTo>
                    <a:pt x="30" y="1"/>
                  </a:moveTo>
                  <a:cubicBezTo>
                    <a:pt x="18" y="48"/>
                    <a:pt x="12" y="95"/>
                    <a:pt x="0" y="148"/>
                  </a:cubicBezTo>
                  <a:cubicBezTo>
                    <a:pt x="18" y="136"/>
                    <a:pt x="47" y="118"/>
                    <a:pt x="47" y="112"/>
                  </a:cubicBezTo>
                  <a:cubicBezTo>
                    <a:pt x="47" y="77"/>
                    <a:pt x="36" y="36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7" name="Google Shape;11797;p23"/>
            <p:cNvSpPr/>
            <p:nvPr/>
          </p:nvSpPr>
          <p:spPr>
            <a:xfrm flipH="1">
              <a:off x="1003675" y="3845275"/>
              <a:ext cx="12965" cy="9999"/>
            </a:xfrm>
            <a:custGeom>
              <a:avLst/>
              <a:gdLst/>
              <a:ahLst/>
              <a:cxnLst/>
              <a:rect l="l" t="t" r="r" b="b"/>
              <a:pathLst>
                <a:path w="306" h="236" extrusionOk="0">
                  <a:moveTo>
                    <a:pt x="117" y="0"/>
                  </a:moveTo>
                  <a:cubicBezTo>
                    <a:pt x="82" y="47"/>
                    <a:pt x="41" y="100"/>
                    <a:pt x="0" y="141"/>
                  </a:cubicBezTo>
                  <a:cubicBezTo>
                    <a:pt x="59" y="171"/>
                    <a:pt x="129" y="206"/>
                    <a:pt x="188" y="235"/>
                  </a:cubicBezTo>
                  <a:cubicBezTo>
                    <a:pt x="223" y="188"/>
                    <a:pt x="264" y="141"/>
                    <a:pt x="305" y="100"/>
                  </a:cubicBezTo>
                  <a:cubicBezTo>
                    <a:pt x="246" y="59"/>
                    <a:pt x="176" y="30"/>
                    <a:pt x="1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11798;p23"/>
            <p:cNvSpPr/>
            <p:nvPr/>
          </p:nvSpPr>
          <p:spPr>
            <a:xfrm flipH="1">
              <a:off x="1004184" y="2597230"/>
              <a:ext cx="5000" cy="4788"/>
            </a:xfrm>
            <a:custGeom>
              <a:avLst/>
              <a:gdLst/>
              <a:ahLst/>
              <a:cxnLst/>
              <a:rect l="l" t="t" r="r" b="b"/>
              <a:pathLst>
                <a:path w="118" h="113" extrusionOk="0">
                  <a:moveTo>
                    <a:pt x="76" y="1"/>
                  </a:moveTo>
                  <a:cubicBezTo>
                    <a:pt x="47" y="24"/>
                    <a:pt x="24" y="48"/>
                    <a:pt x="0" y="77"/>
                  </a:cubicBezTo>
                  <a:cubicBezTo>
                    <a:pt x="47" y="89"/>
                    <a:pt x="82" y="95"/>
                    <a:pt x="117" y="112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11799;p23"/>
            <p:cNvSpPr/>
            <p:nvPr/>
          </p:nvSpPr>
          <p:spPr>
            <a:xfrm flipH="1">
              <a:off x="326097" y="3537543"/>
              <a:ext cx="7288" cy="6991"/>
            </a:xfrm>
            <a:custGeom>
              <a:avLst/>
              <a:gdLst/>
              <a:ahLst/>
              <a:cxnLst/>
              <a:rect l="l" t="t" r="r" b="b"/>
              <a:pathLst>
                <a:path w="172" h="165" extrusionOk="0">
                  <a:moveTo>
                    <a:pt x="171" y="1"/>
                  </a:moveTo>
                  <a:cubicBezTo>
                    <a:pt x="118" y="12"/>
                    <a:pt x="60" y="18"/>
                    <a:pt x="1" y="36"/>
                  </a:cubicBezTo>
                  <a:lnTo>
                    <a:pt x="112" y="165"/>
                  </a:lnTo>
                  <a:cubicBezTo>
                    <a:pt x="136" y="106"/>
                    <a:pt x="148" y="59"/>
                    <a:pt x="1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0" name="Google Shape;11800;p23"/>
            <p:cNvSpPr/>
            <p:nvPr/>
          </p:nvSpPr>
          <p:spPr>
            <a:xfrm flipH="1">
              <a:off x="354443" y="2966610"/>
              <a:ext cx="8982" cy="7499"/>
            </a:xfrm>
            <a:custGeom>
              <a:avLst/>
              <a:gdLst/>
              <a:ahLst/>
              <a:cxnLst/>
              <a:rect l="l" t="t" r="r" b="b"/>
              <a:pathLst>
                <a:path w="212" h="177" extrusionOk="0">
                  <a:moveTo>
                    <a:pt x="211" y="0"/>
                  </a:moveTo>
                  <a:lnTo>
                    <a:pt x="211" y="0"/>
                  </a:lnTo>
                  <a:cubicBezTo>
                    <a:pt x="147" y="18"/>
                    <a:pt x="71" y="42"/>
                    <a:pt x="0" y="53"/>
                  </a:cubicBezTo>
                  <a:cubicBezTo>
                    <a:pt x="59" y="100"/>
                    <a:pt x="117" y="135"/>
                    <a:pt x="170" y="176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1" name="Google Shape;11801;p23"/>
            <p:cNvSpPr/>
            <p:nvPr/>
          </p:nvSpPr>
          <p:spPr>
            <a:xfrm flipH="1">
              <a:off x="1607699" y="2969110"/>
              <a:ext cx="5508" cy="7499"/>
            </a:xfrm>
            <a:custGeom>
              <a:avLst/>
              <a:gdLst/>
              <a:ahLst/>
              <a:cxnLst/>
              <a:rect l="l" t="t" r="r" b="b"/>
              <a:pathLst>
                <a:path w="130" h="177" extrusionOk="0">
                  <a:moveTo>
                    <a:pt x="118" y="0"/>
                  </a:moveTo>
                  <a:cubicBezTo>
                    <a:pt x="83" y="47"/>
                    <a:pt x="47" y="88"/>
                    <a:pt x="1" y="129"/>
                  </a:cubicBezTo>
                  <a:cubicBezTo>
                    <a:pt x="42" y="141"/>
                    <a:pt x="83" y="164"/>
                    <a:pt x="130" y="176"/>
                  </a:cubicBezTo>
                  <a:cubicBezTo>
                    <a:pt x="130" y="117"/>
                    <a:pt x="118" y="59"/>
                    <a:pt x="1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2" name="Google Shape;11802;p23"/>
            <p:cNvSpPr/>
            <p:nvPr/>
          </p:nvSpPr>
          <p:spPr>
            <a:xfrm flipH="1">
              <a:off x="701706" y="2557741"/>
              <a:ext cx="6228" cy="7245"/>
            </a:xfrm>
            <a:custGeom>
              <a:avLst/>
              <a:gdLst/>
              <a:ahLst/>
              <a:cxnLst/>
              <a:rect l="l" t="t" r="r" b="b"/>
              <a:pathLst>
                <a:path w="147" h="171" extrusionOk="0">
                  <a:moveTo>
                    <a:pt x="18" y="0"/>
                  </a:moveTo>
                  <a:cubicBezTo>
                    <a:pt x="12" y="59"/>
                    <a:pt x="6" y="112"/>
                    <a:pt x="0" y="170"/>
                  </a:cubicBezTo>
                  <a:cubicBezTo>
                    <a:pt x="47" y="147"/>
                    <a:pt x="94" y="129"/>
                    <a:pt x="147" y="106"/>
                  </a:cubicBezTo>
                  <a:cubicBezTo>
                    <a:pt x="100" y="76"/>
                    <a:pt x="59" y="41"/>
                    <a:pt x="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11803;p23"/>
            <p:cNvSpPr/>
            <p:nvPr/>
          </p:nvSpPr>
          <p:spPr>
            <a:xfrm flipH="1">
              <a:off x="1219931" y="2991947"/>
              <a:ext cx="3771" cy="3771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47" y="1"/>
                  </a:moveTo>
                  <a:cubicBezTo>
                    <a:pt x="35" y="13"/>
                    <a:pt x="18" y="30"/>
                    <a:pt x="0" y="42"/>
                  </a:cubicBezTo>
                  <a:lnTo>
                    <a:pt x="41" y="89"/>
                  </a:lnTo>
                  <a:cubicBezTo>
                    <a:pt x="59" y="71"/>
                    <a:pt x="88" y="59"/>
                    <a:pt x="88" y="42"/>
                  </a:cubicBezTo>
                  <a:cubicBezTo>
                    <a:pt x="88" y="30"/>
                    <a:pt x="65" y="13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11804;p23"/>
            <p:cNvSpPr/>
            <p:nvPr/>
          </p:nvSpPr>
          <p:spPr>
            <a:xfrm flipH="1">
              <a:off x="228181" y="4201224"/>
              <a:ext cx="7499" cy="3262"/>
            </a:xfrm>
            <a:custGeom>
              <a:avLst/>
              <a:gdLst/>
              <a:ahLst/>
              <a:cxnLst/>
              <a:rect l="l" t="t" r="r" b="b"/>
              <a:pathLst>
                <a:path w="177" h="77" extrusionOk="0">
                  <a:moveTo>
                    <a:pt x="106" y="0"/>
                  </a:moveTo>
                  <a:cubicBezTo>
                    <a:pt x="71" y="30"/>
                    <a:pt x="36" y="47"/>
                    <a:pt x="1" y="76"/>
                  </a:cubicBezTo>
                  <a:cubicBezTo>
                    <a:pt x="59" y="76"/>
                    <a:pt x="118" y="71"/>
                    <a:pt x="177" y="65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11805;p23"/>
            <p:cNvSpPr/>
            <p:nvPr/>
          </p:nvSpPr>
          <p:spPr>
            <a:xfrm flipH="1">
              <a:off x="1170739" y="3440855"/>
              <a:ext cx="6483" cy="7499"/>
            </a:xfrm>
            <a:custGeom>
              <a:avLst/>
              <a:gdLst/>
              <a:ahLst/>
              <a:cxnLst/>
              <a:rect l="l" t="t" r="r" b="b"/>
              <a:pathLst>
                <a:path w="153" h="177" extrusionOk="0">
                  <a:moveTo>
                    <a:pt x="118" y="1"/>
                  </a:moveTo>
                  <a:cubicBezTo>
                    <a:pt x="77" y="36"/>
                    <a:pt x="36" y="71"/>
                    <a:pt x="0" y="112"/>
                  </a:cubicBezTo>
                  <a:lnTo>
                    <a:pt x="153" y="177"/>
                  </a:lnTo>
                  <a:cubicBezTo>
                    <a:pt x="147" y="118"/>
                    <a:pt x="129" y="59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11806;p23"/>
            <p:cNvSpPr/>
            <p:nvPr/>
          </p:nvSpPr>
          <p:spPr>
            <a:xfrm flipH="1">
              <a:off x="893810" y="2986990"/>
              <a:ext cx="9999" cy="12457"/>
            </a:xfrm>
            <a:custGeom>
              <a:avLst/>
              <a:gdLst/>
              <a:ahLst/>
              <a:cxnLst/>
              <a:rect l="l" t="t" r="r" b="b"/>
              <a:pathLst>
                <a:path w="236" h="294" extrusionOk="0">
                  <a:moveTo>
                    <a:pt x="135" y="0"/>
                  </a:moveTo>
                  <a:cubicBezTo>
                    <a:pt x="88" y="36"/>
                    <a:pt x="47" y="77"/>
                    <a:pt x="0" y="118"/>
                  </a:cubicBezTo>
                  <a:lnTo>
                    <a:pt x="112" y="294"/>
                  </a:lnTo>
                  <a:cubicBezTo>
                    <a:pt x="147" y="247"/>
                    <a:pt x="194" y="212"/>
                    <a:pt x="235" y="176"/>
                  </a:cubicBezTo>
                  <a:cubicBezTo>
                    <a:pt x="206" y="118"/>
                    <a:pt x="171" y="59"/>
                    <a:pt x="1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11807;p23"/>
            <p:cNvSpPr/>
            <p:nvPr/>
          </p:nvSpPr>
          <p:spPr>
            <a:xfrm flipH="1">
              <a:off x="1146123" y="2514736"/>
              <a:ext cx="6737" cy="6991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147" y="0"/>
                  </a:moveTo>
                  <a:cubicBezTo>
                    <a:pt x="94" y="47"/>
                    <a:pt x="41" y="94"/>
                    <a:pt x="0" y="129"/>
                  </a:cubicBezTo>
                  <a:cubicBezTo>
                    <a:pt x="47" y="147"/>
                    <a:pt x="106" y="153"/>
                    <a:pt x="159" y="164"/>
                  </a:cubicBezTo>
                  <a:cubicBezTo>
                    <a:pt x="159" y="118"/>
                    <a:pt x="153" y="59"/>
                    <a:pt x="14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8" name="Google Shape;11808;p23"/>
            <p:cNvSpPr/>
            <p:nvPr/>
          </p:nvSpPr>
          <p:spPr>
            <a:xfrm flipH="1">
              <a:off x="890082" y="3971791"/>
              <a:ext cx="5000" cy="6017"/>
            </a:xfrm>
            <a:custGeom>
              <a:avLst/>
              <a:gdLst/>
              <a:ahLst/>
              <a:cxnLst/>
              <a:rect l="l" t="t" r="r" b="b"/>
              <a:pathLst>
                <a:path w="118" h="142" extrusionOk="0">
                  <a:moveTo>
                    <a:pt x="0" y="1"/>
                  </a:moveTo>
                  <a:cubicBezTo>
                    <a:pt x="35" y="48"/>
                    <a:pt x="76" y="89"/>
                    <a:pt x="117" y="141"/>
                  </a:cubicBezTo>
                  <a:cubicBezTo>
                    <a:pt x="82" y="94"/>
                    <a:pt x="35" y="48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9" name="Google Shape;11809;p23"/>
            <p:cNvSpPr/>
            <p:nvPr/>
          </p:nvSpPr>
          <p:spPr>
            <a:xfrm flipH="1">
              <a:off x="883133" y="3978740"/>
              <a:ext cx="6017" cy="5000"/>
            </a:xfrm>
            <a:custGeom>
              <a:avLst/>
              <a:gdLst/>
              <a:ahLst/>
              <a:cxnLst/>
              <a:rect l="l" t="t" r="r" b="b"/>
              <a:pathLst>
                <a:path w="142" h="118" extrusionOk="0">
                  <a:moveTo>
                    <a:pt x="1" y="1"/>
                  </a:moveTo>
                  <a:cubicBezTo>
                    <a:pt x="42" y="42"/>
                    <a:pt x="94" y="77"/>
                    <a:pt x="141" y="118"/>
                  </a:cubicBezTo>
                  <a:cubicBezTo>
                    <a:pt x="94" y="77"/>
                    <a:pt x="53" y="42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0" name="Google Shape;11810;p23"/>
            <p:cNvSpPr/>
            <p:nvPr/>
          </p:nvSpPr>
          <p:spPr>
            <a:xfrm flipH="1">
              <a:off x="1271622" y="3316839"/>
              <a:ext cx="3771" cy="7245"/>
            </a:xfrm>
            <a:custGeom>
              <a:avLst/>
              <a:gdLst/>
              <a:ahLst/>
              <a:cxnLst/>
              <a:rect l="l" t="t" r="r" b="b"/>
              <a:pathLst>
                <a:path w="89" h="171" extrusionOk="0">
                  <a:moveTo>
                    <a:pt x="82" y="0"/>
                  </a:moveTo>
                  <a:cubicBezTo>
                    <a:pt x="53" y="24"/>
                    <a:pt x="24" y="53"/>
                    <a:pt x="0" y="82"/>
                  </a:cubicBezTo>
                  <a:lnTo>
                    <a:pt x="88" y="170"/>
                  </a:lnTo>
                  <a:cubicBezTo>
                    <a:pt x="88" y="112"/>
                    <a:pt x="82" y="59"/>
                    <a:pt x="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1" name="Google Shape;11811;p23"/>
            <p:cNvSpPr/>
            <p:nvPr/>
          </p:nvSpPr>
          <p:spPr>
            <a:xfrm flipH="1">
              <a:off x="1208025" y="2881362"/>
              <a:ext cx="6737" cy="6991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153" y="0"/>
                  </a:moveTo>
                  <a:lnTo>
                    <a:pt x="0" y="129"/>
                  </a:lnTo>
                  <a:cubicBezTo>
                    <a:pt x="53" y="135"/>
                    <a:pt x="112" y="153"/>
                    <a:pt x="159" y="165"/>
                  </a:cubicBezTo>
                  <a:cubicBezTo>
                    <a:pt x="159" y="106"/>
                    <a:pt x="153" y="59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11812;p23"/>
            <p:cNvSpPr/>
            <p:nvPr/>
          </p:nvSpPr>
          <p:spPr>
            <a:xfrm flipH="1">
              <a:off x="131747" y="3284002"/>
              <a:ext cx="8728" cy="6525"/>
            </a:xfrm>
            <a:custGeom>
              <a:avLst/>
              <a:gdLst/>
              <a:ahLst/>
              <a:cxnLst/>
              <a:rect l="l" t="t" r="r" b="b"/>
              <a:pathLst>
                <a:path w="206" h="154" extrusionOk="0">
                  <a:moveTo>
                    <a:pt x="206" y="1"/>
                  </a:moveTo>
                  <a:cubicBezTo>
                    <a:pt x="135" y="1"/>
                    <a:pt x="71" y="7"/>
                    <a:pt x="0" y="7"/>
                  </a:cubicBezTo>
                  <a:cubicBezTo>
                    <a:pt x="41" y="48"/>
                    <a:pt x="83" y="101"/>
                    <a:pt x="129" y="153"/>
                  </a:cubicBezTo>
                  <a:cubicBezTo>
                    <a:pt x="159" y="101"/>
                    <a:pt x="176" y="48"/>
                    <a:pt x="2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3" name="Google Shape;11813;p23"/>
            <p:cNvSpPr/>
            <p:nvPr/>
          </p:nvSpPr>
          <p:spPr>
            <a:xfrm flipH="1">
              <a:off x="467316" y="4241221"/>
              <a:ext cx="8728" cy="12711"/>
            </a:xfrm>
            <a:custGeom>
              <a:avLst/>
              <a:gdLst/>
              <a:ahLst/>
              <a:cxnLst/>
              <a:rect l="l" t="t" r="r" b="b"/>
              <a:pathLst>
                <a:path w="206" h="300" extrusionOk="0">
                  <a:moveTo>
                    <a:pt x="200" y="1"/>
                  </a:moveTo>
                  <a:lnTo>
                    <a:pt x="200" y="1"/>
                  </a:lnTo>
                  <a:cubicBezTo>
                    <a:pt x="1" y="100"/>
                    <a:pt x="59" y="200"/>
                    <a:pt x="206" y="300"/>
                  </a:cubicBezTo>
                  <a:cubicBezTo>
                    <a:pt x="200" y="200"/>
                    <a:pt x="200" y="100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11814;p23"/>
            <p:cNvSpPr/>
            <p:nvPr/>
          </p:nvSpPr>
          <p:spPr>
            <a:xfrm flipH="1">
              <a:off x="505068" y="3220363"/>
              <a:ext cx="4534" cy="3051"/>
            </a:xfrm>
            <a:custGeom>
              <a:avLst/>
              <a:gdLst/>
              <a:ahLst/>
              <a:cxnLst/>
              <a:rect l="l" t="t" r="r" b="b"/>
              <a:pathLst>
                <a:path w="107" h="72" extrusionOk="0">
                  <a:moveTo>
                    <a:pt x="59" y="0"/>
                  </a:moveTo>
                  <a:cubicBezTo>
                    <a:pt x="57" y="0"/>
                    <a:pt x="55" y="0"/>
                    <a:pt x="53" y="1"/>
                  </a:cubicBezTo>
                  <a:cubicBezTo>
                    <a:pt x="30" y="1"/>
                    <a:pt x="18" y="25"/>
                    <a:pt x="1" y="42"/>
                  </a:cubicBezTo>
                  <a:cubicBezTo>
                    <a:pt x="42" y="48"/>
                    <a:pt x="71" y="66"/>
                    <a:pt x="100" y="71"/>
                  </a:cubicBezTo>
                  <a:cubicBezTo>
                    <a:pt x="106" y="54"/>
                    <a:pt x="106" y="42"/>
                    <a:pt x="106" y="25"/>
                  </a:cubicBezTo>
                  <a:cubicBezTo>
                    <a:pt x="91" y="19"/>
                    <a:pt x="75" y="0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11815;p23"/>
            <p:cNvSpPr/>
            <p:nvPr/>
          </p:nvSpPr>
          <p:spPr>
            <a:xfrm flipH="1">
              <a:off x="868219" y="3053087"/>
              <a:ext cx="6271" cy="8008"/>
            </a:xfrm>
            <a:custGeom>
              <a:avLst/>
              <a:gdLst/>
              <a:ahLst/>
              <a:cxnLst/>
              <a:rect l="l" t="t" r="r" b="b"/>
              <a:pathLst>
                <a:path w="148" h="189" extrusionOk="0">
                  <a:moveTo>
                    <a:pt x="18" y="1"/>
                  </a:moveTo>
                  <a:cubicBezTo>
                    <a:pt x="12" y="66"/>
                    <a:pt x="7" y="124"/>
                    <a:pt x="1" y="189"/>
                  </a:cubicBezTo>
                  <a:cubicBezTo>
                    <a:pt x="42" y="153"/>
                    <a:pt x="95" y="112"/>
                    <a:pt x="147" y="66"/>
                  </a:cubicBezTo>
                  <a:cubicBezTo>
                    <a:pt x="100" y="42"/>
                    <a:pt x="65" y="24"/>
                    <a:pt x="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11816;p23"/>
            <p:cNvSpPr/>
            <p:nvPr/>
          </p:nvSpPr>
          <p:spPr>
            <a:xfrm flipH="1">
              <a:off x="1389707" y="3180366"/>
              <a:ext cx="3008" cy="6525"/>
            </a:xfrm>
            <a:custGeom>
              <a:avLst/>
              <a:gdLst/>
              <a:ahLst/>
              <a:cxnLst/>
              <a:rect l="l" t="t" r="r" b="b"/>
              <a:pathLst>
                <a:path w="71" h="154" extrusionOk="0">
                  <a:moveTo>
                    <a:pt x="47" y="1"/>
                  </a:moveTo>
                  <a:cubicBezTo>
                    <a:pt x="29" y="24"/>
                    <a:pt x="12" y="42"/>
                    <a:pt x="0" y="59"/>
                  </a:cubicBezTo>
                  <a:cubicBezTo>
                    <a:pt x="18" y="89"/>
                    <a:pt x="47" y="124"/>
                    <a:pt x="70" y="153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7" name="Google Shape;11817;p23"/>
            <p:cNvSpPr/>
            <p:nvPr/>
          </p:nvSpPr>
          <p:spPr>
            <a:xfrm flipH="1">
              <a:off x="1447372" y="4257364"/>
              <a:ext cx="5762" cy="7499"/>
            </a:xfrm>
            <a:custGeom>
              <a:avLst/>
              <a:gdLst/>
              <a:ahLst/>
              <a:cxnLst/>
              <a:rect l="l" t="t" r="r" b="b"/>
              <a:pathLst>
                <a:path w="136" h="177" extrusionOk="0">
                  <a:moveTo>
                    <a:pt x="30" y="1"/>
                  </a:moveTo>
                  <a:cubicBezTo>
                    <a:pt x="24" y="60"/>
                    <a:pt x="6" y="118"/>
                    <a:pt x="1" y="177"/>
                  </a:cubicBezTo>
                  <a:cubicBezTo>
                    <a:pt x="53" y="148"/>
                    <a:pt x="94" y="124"/>
                    <a:pt x="135" y="95"/>
                  </a:cubicBezTo>
                  <a:cubicBezTo>
                    <a:pt x="94" y="60"/>
                    <a:pt x="65" y="30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8" name="Google Shape;11818;p23"/>
            <p:cNvSpPr/>
            <p:nvPr/>
          </p:nvSpPr>
          <p:spPr>
            <a:xfrm flipH="1">
              <a:off x="1420764" y="4260372"/>
              <a:ext cx="8008" cy="4491"/>
            </a:xfrm>
            <a:custGeom>
              <a:avLst/>
              <a:gdLst/>
              <a:ahLst/>
              <a:cxnLst/>
              <a:rect l="l" t="t" r="r" b="b"/>
              <a:pathLst>
                <a:path w="189" h="106" extrusionOk="0">
                  <a:moveTo>
                    <a:pt x="188" y="0"/>
                  </a:moveTo>
                  <a:lnTo>
                    <a:pt x="188" y="0"/>
                  </a:lnTo>
                  <a:cubicBezTo>
                    <a:pt x="124" y="12"/>
                    <a:pt x="65" y="12"/>
                    <a:pt x="0" y="12"/>
                  </a:cubicBezTo>
                  <a:lnTo>
                    <a:pt x="94" y="106"/>
                  </a:lnTo>
                  <a:cubicBezTo>
                    <a:pt x="130" y="71"/>
                    <a:pt x="159" y="41"/>
                    <a:pt x="1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11819;p23"/>
            <p:cNvSpPr/>
            <p:nvPr/>
          </p:nvSpPr>
          <p:spPr>
            <a:xfrm flipH="1">
              <a:off x="1542831" y="3058341"/>
              <a:ext cx="4025" cy="3771"/>
            </a:xfrm>
            <a:custGeom>
              <a:avLst/>
              <a:gdLst/>
              <a:ahLst/>
              <a:cxnLst/>
              <a:rect l="l" t="t" r="r" b="b"/>
              <a:pathLst>
                <a:path w="95" h="89" extrusionOk="0">
                  <a:moveTo>
                    <a:pt x="48" y="0"/>
                  </a:moveTo>
                  <a:cubicBezTo>
                    <a:pt x="30" y="0"/>
                    <a:pt x="13" y="29"/>
                    <a:pt x="1" y="47"/>
                  </a:cubicBezTo>
                  <a:cubicBezTo>
                    <a:pt x="30" y="59"/>
                    <a:pt x="48" y="76"/>
                    <a:pt x="71" y="88"/>
                  </a:cubicBezTo>
                  <a:lnTo>
                    <a:pt x="95" y="47"/>
                  </a:lnTo>
                  <a:cubicBezTo>
                    <a:pt x="77" y="29"/>
                    <a:pt x="65" y="6"/>
                    <a:pt x="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0" name="Google Shape;11820;p23"/>
            <p:cNvSpPr/>
            <p:nvPr/>
          </p:nvSpPr>
          <p:spPr>
            <a:xfrm flipH="1">
              <a:off x="371094" y="2398134"/>
              <a:ext cx="6991" cy="4025"/>
            </a:xfrm>
            <a:custGeom>
              <a:avLst/>
              <a:gdLst/>
              <a:ahLst/>
              <a:cxnLst/>
              <a:rect l="l" t="t" r="r" b="b"/>
              <a:pathLst>
                <a:path w="165" h="95" extrusionOk="0">
                  <a:moveTo>
                    <a:pt x="65" y="1"/>
                  </a:moveTo>
                  <a:cubicBezTo>
                    <a:pt x="47" y="30"/>
                    <a:pt x="23" y="65"/>
                    <a:pt x="0" y="95"/>
                  </a:cubicBezTo>
                  <a:lnTo>
                    <a:pt x="164" y="95"/>
                  </a:lnTo>
                  <a:cubicBezTo>
                    <a:pt x="135" y="65"/>
                    <a:pt x="106" y="30"/>
                    <a:pt x="6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1" name="Google Shape;11821;p23"/>
            <p:cNvSpPr/>
            <p:nvPr/>
          </p:nvSpPr>
          <p:spPr>
            <a:xfrm flipH="1">
              <a:off x="880422" y="3076475"/>
              <a:ext cx="2754" cy="4279"/>
            </a:xfrm>
            <a:custGeom>
              <a:avLst/>
              <a:gdLst/>
              <a:ahLst/>
              <a:cxnLst/>
              <a:rect l="l" t="t" r="r" b="b"/>
              <a:pathLst>
                <a:path w="65" h="101" extrusionOk="0">
                  <a:moveTo>
                    <a:pt x="12" y="0"/>
                  </a:moveTo>
                  <a:lnTo>
                    <a:pt x="0" y="12"/>
                  </a:lnTo>
                  <a:lnTo>
                    <a:pt x="11" y="27"/>
                  </a:lnTo>
                  <a:lnTo>
                    <a:pt x="11" y="27"/>
                  </a:lnTo>
                  <a:cubicBezTo>
                    <a:pt x="12" y="18"/>
                    <a:pt x="12" y="10"/>
                    <a:pt x="12" y="0"/>
                  </a:cubicBezTo>
                  <a:close/>
                  <a:moveTo>
                    <a:pt x="11" y="27"/>
                  </a:moveTo>
                  <a:cubicBezTo>
                    <a:pt x="9" y="51"/>
                    <a:pt x="6" y="74"/>
                    <a:pt x="6" y="100"/>
                  </a:cubicBezTo>
                  <a:lnTo>
                    <a:pt x="65" y="100"/>
                  </a:lnTo>
                  <a:lnTo>
                    <a:pt x="11" y="2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2" name="Google Shape;11822;p23"/>
            <p:cNvSpPr/>
            <p:nvPr/>
          </p:nvSpPr>
          <p:spPr>
            <a:xfrm flipH="1">
              <a:off x="1721886" y="3086898"/>
              <a:ext cx="3432" cy="2796"/>
            </a:xfrm>
            <a:custGeom>
              <a:avLst/>
              <a:gdLst/>
              <a:ahLst/>
              <a:cxnLst/>
              <a:rect l="l" t="t" r="r" b="b"/>
              <a:pathLst>
                <a:path w="81" h="66" extrusionOk="0">
                  <a:moveTo>
                    <a:pt x="48" y="1"/>
                  </a:moveTo>
                  <a:cubicBezTo>
                    <a:pt x="36" y="1"/>
                    <a:pt x="12" y="7"/>
                    <a:pt x="1" y="7"/>
                  </a:cubicBezTo>
                  <a:cubicBezTo>
                    <a:pt x="30" y="24"/>
                    <a:pt x="54" y="48"/>
                    <a:pt x="77" y="65"/>
                  </a:cubicBezTo>
                  <a:cubicBezTo>
                    <a:pt x="77" y="65"/>
                    <a:pt x="81" y="58"/>
                    <a:pt x="79" y="58"/>
                  </a:cubicBezTo>
                  <a:lnTo>
                    <a:pt x="79" y="58"/>
                  </a:lnTo>
                  <a:cubicBezTo>
                    <a:pt x="79" y="58"/>
                    <a:pt x="78" y="58"/>
                    <a:pt x="77" y="59"/>
                  </a:cubicBezTo>
                  <a:cubicBezTo>
                    <a:pt x="65" y="36"/>
                    <a:pt x="59" y="18"/>
                    <a:pt x="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3" name="Google Shape;11823;p23"/>
            <p:cNvSpPr/>
            <p:nvPr/>
          </p:nvSpPr>
          <p:spPr>
            <a:xfrm flipH="1">
              <a:off x="1517451" y="2763277"/>
              <a:ext cx="8262" cy="7754"/>
            </a:xfrm>
            <a:custGeom>
              <a:avLst/>
              <a:gdLst/>
              <a:ahLst/>
              <a:cxnLst/>
              <a:rect l="l" t="t" r="r" b="b"/>
              <a:pathLst>
                <a:path w="195" h="183" extrusionOk="0">
                  <a:moveTo>
                    <a:pt x="177" y="1"/>
                  </a:moveTo>
                  <a:cubicBezTo>
                    <a:pt x="118" y="42"/>
                    <a:pt x="59" y="89"/>
                    <a:pt x="1" y="136"/>
                  </a:cubicBezTo>
                  <a:lnTo>
                    <a:pt x="194" y="183"/>
                  </a:lnTo>
                  <a:cubicBezTo>
                    <a:pt x="188" y="124"/>
                    <a:pt x="182" y="59"/>
                    <a:pt x="177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4" name="Google Shape;11824;p23"/>
            <p:cNvSpPr/>
            <p:nvPr/>
          </p:nvSpPr>
          <p:spPr>
            <a:xfrm flipH="1">
              <a:off x="1465252" y="2315386"/>
              <a:ext cx="4279" cy="3771"/>
            </a:xfrm>
            <a:custGeom>
              <a:avLst/>
              <a:gdLst/>
              <a:ahLst/>
              <a:cxnLst/>
              <a:rect l="l" t="t" r="r" b="b"/>
              <a:pathLst>
                <a:path w="101" h="89" extrusionOk="0">
                  <a:moveTo>
                    <a:pt x="0" y="0"/>
                  </a:moveTo>
                  <a:lnTo>
                    <a:pt x="41" y="88"/>
                  </a:lnTo>
                  <a:cubicBezTo>
                    <a:pt x="65" y="77"/>
                    <a:pt x="82" y="53"/>
                    <a:pt x="100" y="30"/>
                  </a:cubicBezTo>
                  <a:cubicBezTo>
                    <a:pt x="71" y="24"/>
                    <a:pt x="36" y="12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5" name="Google Shape;11825;p23"/>
            <p:cNvSpPr/>
            <p:nvPr/>
          </p:nvSpPr>
          <p:spPr>
            <a:xfrm flipH="1">
              <a:off x="374823" y="2215224"/>
              <a:ext cx="6779" cy="7499"/>
            </a:xfrm>
            <a:custGeom>
              <a:avLst/>
              <a:gdLst/>
              <a:ahLst/>
              <a:cxnLst/>
              <a:rect l="l" t="t" r="r" b="b"/>
              <a:pathLst>
                <a:path w="160" h="177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12"/>
                    <a:pt x="54" y="35"/>
                    <a:pt x="1" y="59"/>
                  </a:cubicBezTo>
                  <a:cubicBezTo>
                    <a:pt x="54" y="94"/>
                    <a:pt x="101" y="129"/>
                    <a:pt x="136" y="176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6" name="Google Shape;11826;p23"/>
            <p:cNvSpPr/>
            <p:nvPr/>
          </p:nvSpPr>
          <p:spPr>
            <a:xfrm flipH="1">
              <a:off x="39762" y="4096824"/>
              <a:ext cx="3771" cy="4025"/>
            </a:xfrm>
            <a:custGeom>
              <a:avLst/>
              <a:gdLst/>
              <a:ahLst/>
              <a:cxnLst/>
              <a:rect l="l" t="t" r="r" b="b"/>
              <a:pathLst>
                <a:path w="89" h="95" extrusionOk="0">
                  <a:moveTo>
                    <a:pt x="41" y="0"/>
                  </a:moveTo>
                  <a:cubicBezTo>
                    <a:pt x="24" y="12"/>
                    <a:pt x="0" y="35"/>
                    <a:pt x="18" y="41"/>
                  </a:cubicBezTo>
                  <a:cubicBezTo>
                    <a:pt x="24" y="59"/>
                    <a:pt x="47" y="77"/>
                    <a:pt x="59" y="94"/>
                  </a:cubicBezTo>
                  <a:cubicBezTo>
                    <a:pt x="65" y="65"/>
                    <a:pt x="82" y="30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7" name="Google Shape;11827;p23"/>
            <p:cNvSpPr/>
            <p:nvPr/>
          </p:nvSpPr>
          <p:spPr>
            <a:xfrm flipH="1">
              <a:off x="336054" y="2342969"/>
              <a:ext cx="2034" cy="3517"/>
            </a:xfrm>
            <a:custGeom>
              <a:avLst/>
              <a:gdLst/>
              <a:ahLst/>
              <a:cxnLst/>
              <a:rect l="l" t="t" r="r" b="b"/>
              <a:pathLst>
                <a:path w="48" h="83" extrusionOk="0">
                  <a:moveTo>
                    <a:pt x="30" y="0"/>
                  </a:moveTo>
                  <a:cubicBezTo>
                    <a:pt x="28" y="12"/>
                    <a:pt x="26" y="22"/>
                    <a:pt x="24" y="31"/>
                  </a:cubicBezTo>
                  <a:lnTo>
                    <a:pt x="24" y="31"/>
                  </a:lnTo>
                  <a:cubicBezTo>
                    <a:pt x="30" y="25"/>
                    <a:pt x="37" y="21"/>
                    <a:pt x="42" y="18"/>
                  </a:cubicBezTo>
                  <a:cubicBezTo>
                    <a:pt x="47" y="18"/>
                    <a:pt x="30" y="0"/>
                    <a:pt x="30" y="0"/>
                  </a:cubicBezTo>
                  <a:close/>
                  <a:moveTo>
                    <a:pt x="24" y="31"/>
                  </a:moveTo>
                  <a:lnTo>
                    <a:pt x="24" y="31"/>
                  </a:lnTo>
                  <a:cubicBezTo>
                    <a:pt x="16" y="38"/>
                    <a:pt x="7" y="47"/>
                    <a:pt x="1" y="53"/>
                  </a:cubicBezTo>
                  <a:cubicBezTo>
                    <a:pt x="1" y="53"/>
                    <a:pt x="12" y="71"/>
                    <a:pt x="12" y="83"/>
                  </a:cubicBezTo>
                  <a:cubicBezTo>
                    <a:pt x="16" y="63"/>
                    <a:pt x="20" y="49"/>
                    <a:pt x="24" y="3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8" name="Google Shape;11828;p23"/>
            <p:cNvSpPr/>
            <p:nvPr/>
          </p:nvSpPr>
          <p:spPr>
            <a:xfrm flipH="1">
              <a:off x="1729512" y="2846068"/>
              <a:ext cx="5508" cy="7245"/>
            </a:xfrm>
            <a:custGeom>
              <a:avLst/>
              <a:gdLst/>
              <a:ahLst/>
              <a:cxnLst/>
              <a:rect l="l" t="t" r="r" b="b"/>
              <a:pathLst>
                <a:path w="130" h="171" extrusionOk="0">
                  <a:moveTo>
                    <a:pt x="30" y="0"/>
                  </a:moveTo>
                  <a:lnTo>
                    <a:pt x="13" y="18"/>
                  </a:lnTo>
                  <a:cubicBezTo>
                    <a:pt x="13" y="66"/>
                    <a:pt x="18" y="109"/>
                    <a:pt x="18" y="157"/>
                  </a:cubicBezTo>
                  <a:lnTo>
                    <a:pt x="18" y="157"/>
                  </a:lnTo>
                  <a:cubicBezTo>
                    <a:pt x="57" y="126"/>
                    <a:pt x="89" y="95"/>
                    <a:pt x="130" y="59"/>
                  </a:cubicBezTo>
                  <a:cubicBezTo>
                    <a:pt x="101" y="41"/>
                    <a:pt x="60" y="24"/>
                    <a:pt x="30" y="0"/>
                  </a:cubicBezTo>
                  <a:close/>
                  <a:moveTo>
                    <a:pt x="18" y="157"/>
                  </a:moveTo>
                  <a:cubicBezTo>
                    <a:pt x="13" y="161"/>
                    <a:pt x="7" y="166"/>
                    <a:pt x="1" y="170"/>
                  </a:cubicBezTo>
                  <a:lnTo>
                    <a:pt x="19" y="170"/>
                  </a:lnTo>
                  <a:cubicBezTo>
                    <a:pt x="19" y="166"/>
                    <a:pt x="19" y="161"/>
                    <a:pt x="18" y="15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9" name="Google Shape;11829;p23"/>
            <p:cNvSpPr/>
            <p:nvPr/>
          </p:nvSpPr>
          <p:spPr>
            <a:xfrm flipH="1">
              <a:off x="1141631" y="2926104"/>
              <a:ext cx="5508" cy="7499"/>
            </a:xfrm>
            <a:custGeom>
              <a:avLst/>
              <a:gdLst/>
              <a:ahLst/>
              <a:cxnLst/>
              <a:rect l="l" t="t" r="r" b="b"/>
              <a:pathLst>
                <a:path w="130" h="177" extrusionOk="0">
                  <a:moveTo>
                    <a:pt x="112" y="0"/>
                  </a:moveTo>
                  <a:cubicBezTo>
                    <a:pt x="76" y="35"/>
                    <a:pt x="41" y="76"/>
                    <a:pt x="0" y="123"/>
                  </a:cubicBezTo>
                  <a:cubicBezTo>
                    <a:pt x="47" y="135"/>
                    <a:pt x="82" y="159"/>
                    <a:pt x="129" y="176"/>
                  </a:cubicBezTo>
                  <a:cubicBezTo>
                    <a:pt x="117" y="118"/>
                    <a:pt x="117" y="59"/>
                    <a:pt x="1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0" name="Google Shape;11830;p23"/>
            <p:cNvSpPr/>
            <p:nvPr/>
          </p:nvSpPr>
          <p:spPr>
            <a:xfrm flipH="1">
              <a:off x="374314" y="4135847"/>
              <a:ext cx="6779" cy="6991"/>
            </a:xfrm>
            <a:custGeom>
              <a:avLst/>
              <a:gdLst/>
              <a:ahLst/>
              <a:cxnLst/>
              <a:rect l="l" t="t" r="r" b="b"/>
              <a:pathLst>
                <a:path w="160" h="165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0" y="18"/>
                    <a:pt x="48" y="35"/>
                    <a:pt x="1" y="53"/>
                  </a:cubicBezTo>
                  <a:cubicBezTo>
                    <a:pt x="48" y="88"/>
                    <a:pt x="94" y="123"/>
                    <a:pt x="147" y="165"/>
                  </a:cubicBezTo>
                  <a:cubicBezTo>
                    <a:pt x="147" y="112"/>
                    <a:pt x="153" y="53"/>
                    <a:pt x="1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1" name="Google Shape;11831;p23"/>
            <p:cNvSpPr/>
            <p:nvPr/>
          </p:nvSpPr>
          <p:spPr>
            <a:xfrm flipH="1">
              <a:off x="168015" y="4953584"/>
              <a:ext cx="125839" cy="217570"/>
            </a:xfrm>
            <a:custGeom>
              <a:avLst/>
              <a:gdLst/>
              <a:ahLst/>
              <a:cxnLst/>
              <a:rect l="l" t="t" r="r" b="b"/>
              <a:pathLst>
                <a:path w="2970" h="5135" extrusionOk="0">
                  <a:moveTo>
                    <a:pt x="2957" y="1"/>
                  </a:moveTo>
                  <a:cubicBezTo>
                    <a:pt x="2957" y="4"/>
                    <a:pt x="2956" y="7"/>
                    <a:pt x="2956" y="10"/>
                  </a:cubicBezTo>
                  <a:lnTo>
                    <a:pt x="2956" y="10"/>
                  </a:lnTo>
                  <a:cubicBezTo>
                    <a:pt x="2960" y="9"/>
                    <a:pt x="2965" y="8"/>
                    <a:pt x="2969" y="7"/>
                  </a:cubicBezTo>
                  <a:lnTo>
                    <a:pt x="2957" y="1"/>
                  </a:lnTo>
                  <a:close/>
                  <a:moveTo>
                    <a:pt x="2956" y="10"/>
                  </a:moveTo>
                  <a:cubicBezTo>
                    <a:pt x="2350" y="156"/>
                    <a:pt x="1750" y="296"/>
                    <a:pt x="1156" y="470"/>
                  </a:cubicBezTo>
                  <a:cubicBezTo>
                    <a:pt x="1051" y="500"/>
                    <a:pt x="963" y="670"/>
                    <a:pt x="887" y="793"/>
                  </a:cubicBezTo>
                  <a:cubicBezTo>
                    <a:pt x="540" y="1344"/>
                    <a:pt x="382" y="1949"/>
                    <a:pt x="376" y="2594"/>
                  </a:cubicBezTo>
                  <a:cubicBezTo>
                    <a:pt x="364" y="3456"/>
                    <a:pt x="271" y="4301"/>
                    <a:pt x="1" y="5122"/>
                  </a:cubicBezTo>
                  <a:cubicBezTo>
                    <a:pt x="452" y="5122"/>
                    <a:pt x="910" y="5128"/>
                    <a:pt x="1368" y="5134"/>
                  </a:cubicBezTo>
                  <a:cubicBezTo>
                    <a:pt x="1772" y="4729"/>
                    <a:pt x="2048" y="4248"/>
                    <a:pt x="2207" y="3709"/>
                  </a:cubicBezTo>
                  <a:cubicBezTo>
                    <a:pt x="2324" y="3316"/>
                    <a:pt x="2412" y="2905"/>
                    <a:pt x="2494" y="2500"/>
                  </a:cubicBezTo>
                  <a:cubicBezTo>
                    <a:pt x="2652" y="1670"/>
                    <a:pt x="2798" y="840"/>
                    <a:pt x="2956" y="1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2" name="Google Shape;11832;p23"/>
            <p:cNvSpPr/>
            <p:nvPr/>
          </p:nvSpPr>
          <p:spPr>
            <a:xfrm flipH="1">
              <a:off x="1009903" y="5120267"/>
              <a:ext cx="152405" cy="50632"/>
            </a:xfrm>
            <a:custGeom>
              <a:avLst/>
              <a:gdLst/>
              <a:ahLst/>
              <a:cxnLst/>
              <a:rect l="l" t="t" r="r" b="b"/>
              <a:pathLst>
                <a:path w="3597" h="1195" extrusionOk="0">
                  <a:moveTo>
                    <a:pt x="1548" y="0"/>
                  </a:moveTo>
                  <a:cubicBezTo>
                    <a:pt x="872" y="0"/>
                    <a:pt x="306" y="370"/>
                    <a:pt x="0" y="1194"/>
                  </a:cubicBezTo>
                  <a:lnTo>
                    <a:pt x="417" y="1194"/>
                  </a:lnTo>
                  <a:cubicBezTo>
                    <a:pt x="759" y="650"/>
                    <a:pt x="1211" y="376"/>
                    <a:pt x="1707" y="376"/>
                  </a:cubicBezTo>
                  <a:cubicBezTo>
                    <a:pt x="2147" y="376"/>
                    <a:pt x="2620" y="591"/>
                    <a:pt x="3080" y="1024"/>
                  </a:cubicBezTo>
                  <a:cubicBezTo>
                    <a:pt x="3256" y="1083"/>
                    <a:pt x="3426" y="1136"/>
                    <a:pt x="3596" y="1194"/>
                  </a:cubicBezTo>
                  <a:cubicBezTo>
                    <a:pt x="3514" y="760"/>
                    <a:pt x="3156" y="549"/>
                    <a:pt x="2834" y="373"/>
                  </a:cubicBezTo>
                  <a:cubicBezTo>
                    <a:pt x="2388" y="130"/>
                    <a:pt x="1949" y="0"/>
                    <a:pt x="154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3" name="Google Shape;11833;p23"/>
            <p:cNvSpPr/>
            <p:nvPr/>
          </p:nvSpPr>
          <p:spPr>
            <a:xfrm flipH="1">
              <a:off x="1031766" y="5136113"/>
              <a:ext cx="112916" cy="35040"/>
            </a:xfrm>
            <a:custGeom>
              <a:avLst/>
              <a:gdLst/>
              <a:ahLst/>
              <a:cxnLst/>
              <a:rect l="l" t="t" r="r" b="b"/>
              <a:pathLst>
                <a:path w="2665" h="827" extrusionOk="0">
                  <a:moveTo>
                    <a:pt x="1291" y="1"/>
                  </a:moveTo>
                  <a:cubicBezTo>
                    <a:pt x="795" y="1"/>
                    <a:pt x="343" y="276"/>
                    <a:pt x="1" y="820"/>
                  </a:cubicBezTo>
                  <a:cubicBezTo>
                    <a:pt x="587" y="826"/>
                    <a:pt x="1186" y="826"/>
                    <a:pt x="1772" y="826"/>
                  </a:cubicBezTo>
                  <a:cubicBezTo>
                    <a:pt x="2072" y="767"/>
                    <a:pt x="2365" y="715"/>
                    <a:pt x="2664" y="656"/>
                  </a:cubicBezTo>
                  <a:cubicBezTo>
                    <a:pt x="2204" y="218"/>
                    <a:pt x="1730" y="1"/>
                    <a:pt x="129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4" name="Google Shape;11834;p23"/>
            <p:cNvSpPr/>
            <p:nvPr/>
          </p:nvSpPr>
          <p:spPr>
            <a:xfrm flipH="1">
              <a:off x="562267" y="5137300"/>
              <a:ext cx="30083" cy="33599"/>
            </a:xfrm>
            <a:custGeom>
              <a:avLst/>
              <a:gdLst/>
              <a:ahLst/>
              <a:cxnLst/>
              <a:rect l="l" t="t" r="r" b="b"/>
              <a:pathLst>
                <a:path w="710" h="793" extrusionOk="0">
                  <a:moveTo>
                    <a:pt x="546" y="0"/>
                  </a:moveTo>
                  <a:cubicBezTo>
                    <a:pt x="371" y="163"/>
                    <a:pt x="208" y="332"/>
                    <a:pt x="34" y="500"/>
                  </a:cubicBezTo>
                  <a:lnTo>
                    <a:pt x="34" y="500"/>
                  </a:lnTo>
                  <a:cubicBezTo>
                    <a:pt x="34" y="498"/>
                    <a:pt x="35" y="495"/>
                    <a:pt x="35" y="493"/>
                  </a:cubicBezTo>
                  <a:lnTo>
                    <a:pt x="35" y="493"/>
                  </a:lnTo>
                  <a:lnTo>
                    <a:pt x="29" y="505"/>
                  </a:lnTo>
                  <a:cubicBezTo>
                    <a:pt x="31" y="503"/>
                    <a:pt x="33" y="502"/>
                    <a:pt x="34" y="500"/>
                  </a:cubicBezTo>
                  <a:lnTo>
                    <a:pt x="34" y="500"/>
                  </a:lnTo>
                  <a:cubicBezTo>
                    <a:pt x="17" y="597"/>
                    <a:pt x="12" y="689"/>
                    <a:pt x="0" y="786"/>
                  </a:cubicBezTo>
                  <a:cubicBezTo>
                    <a:pt x="205" y="786"/>
                    <a:pt x="417" y="792"/>
                    <a:pt x="622" y="792"/>
                  </a:cubicBezTo>
                  <a:lnTo>
                    <a:pt x="710" y="129"/>
                  </a:lnTo>
                  <a:cubicBezTo>
                    <a:pt x="657" y="88"/>
                    <a:pt x="604" y="53"/>
                    <a:pt x="5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5" name="Google Shape;11835;p23"/>
            <p:cNvSpPr/>
            <p:nvPr/>
          </p:nvSpPr>
          <p:spPr>
            <a:xfrm flipH="1">
              <a:off x="950755" y="5153697"/>
              <a:ext cx="12711" cy="17202"/>
            </a:xfrm>
            <a:custGeom>
              <a:avLst/>
              <a:gdLst/>
              <a:ahLst/>
              <a:cxnLst/>
              <a:rect l="l" t="t" r="r" b="b"/>
              <a:pathLst>
                <a:path w="300" h="406" extrusionOk="0">
                  <a:moveTo>
                    <a:pt x="200" y="0"/>
                  </a:moveTo>
                  <a:cubicBezTo>
                    <a:pt x="141" y="65"/>
                    <a:pt x="65" y="118"/>
                    <a:pt x="30" y="188"/>
                  </a:cubicBezTo>
                  <a:cubicBezTo>
                    <a:pt x="0" y="253"/>
                    <a:pt x="6" y="329"/>
                    <a:pt x="0" y="405"/>
                  </a:cubicBezTo>
                  <a:cubicBezTo>
                    <a:pt x="94" y="358"/>
                    <a:pt x="200" y="311"/>
                    <a:pt x="300" y="259"/>
                  </a:cubicBezTo>
                  <a:cubicBezTo>
                    <a:pt x="264" y="171"/>
                    <a:pt x="235" y="88"/>
                    <a:pt x="2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6" name="Google Shape;11836;p23"/>
            <p:cNvSpPr/>
            <p:nvPr/>
          </p:nvSpPr>
          <p:spPr>
            <a:xfrm flipH="1">
              <a:off x="590570" y="5158400"/>
              <a:ext cx="11482" cy="12499"/>
            </a:xfrm>
            <a:custGeom>
              <a:avLst/>
              <a:gdLst/>
              <a:ahLst/>
              <a:cxnLst/>
              <a:rect l="l" t="t" r="r" b="b"/>
              <a:pathLst>
                <a:path w="271" h="295" extrusionOk="0">
                  <a:moveTo>
                    <a:pt x="270" y="1"/>
                  </a:moveTo>
                  <a:lnTo>
                    <a:pt x="270" y="1"/>
                  </a:lnTo>
                  <a:cubicBezTo>
                    <a:pt x="176" y="95"/>
                    <a:pt x="88" y="189"/>
                    <a:pt x="0" y="294"/>
                  </a:cubicBezTo>
                  <a:lnTo>
                    <a:pt x="235" y="294"/>
                  </a:lnTo>
                  <a:cubicBezTo>
                    <a:pt x="247" y="189"/>
                    <a:pt x="258" y="95"/>
                    <a:pt x="2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7" name="Google Shape;11837;p23"/>
            <p:cNvSpPr/>
            <p:nvPr/>
          </p:nvSpPr>
          <p:spPr>
            <a:xfrm flipH="1">
              <a:off x="68616" y="3175917"/>
              <a:ext cx="19151" cy="8728"/>
            </a:xfrm>
            <a:custGeom>
              <a:avLst/>
              <a:gdLst/>
              <a:ahLst/>
              <a:cxnLst/>
              <a:rect l="l" t="t" r="r" b="b"/>
              <a:pathLst>
                <a:path w="452" h="206" extrusionOk="0">
                  <a:moveTo>
                    <a:pt x="440" y="0"/>
                  </a:moveTo>
                  <a:cubicBezTo>
                    <a:pt x="426" y="10"/>
                    <a:pt x="411" y="20"/>
                    <a:pt x="397" y="30"/>
                  </a:cubicBezTo>
                  <a:lnTo>
                    <a:pt x="397" y="30"/>
                  </a:lnTo>
                  <a:cubicBezTo>
                    <a:pt x="415" y="24"/>
                    <a:pt x="433" y="18"/>
                    <a:pt x="452" y="12"/>
                  </a:cubicBezTo>
                  <a:lnTo>
                    <a:pt x="440" y="0"/>
                  </a:lnTo>
                  <a:close/>
                  <a:moveTo>
                    <a:pt x="397" y="30"/>
                  </a:moveTo>
                  <a:cubicBezTo>
                    <a:pt x="264" y="74"/>
                    <a:pt x="134" y="111"/>
                    <a:pt x="0" y="153"/>
                  </a:cubicBezTo>
                  <a:cubicBezTo>
                    <a:pt x="47" y="164"/>
                    <a:pt x="100" y="188"/>
                    <a:pt x="153" y="205"/>
                  </a:cubicBezTo>
                  <a:cubicBezTo>
                    <a:pt x="233" y="145"/>
                    <a:pt x="313" y="89"/>
                    <a:pt x="397" y="3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8" name="Google Shape;11838;p23"/>
            <p:cNvSpPr/>
            <p:nvPr/>
          </p:nvSpPr>
          <p:spPr>
            <a:xfrm flipH="1">
              <a:off x="45482" y="3162952"/>
              <a:ext cx="11736" cy="21185"/>
            </a:xfrm>
            <a:custGeom>
              <a:avLst/>
              <a:gdLst/>
              <a:ahLst/>
              <a:cxnLst/>
              <a:rect l="l" t="t" r="r" b="b"/>
              <a:pathLst>
                <a:path w="277" h="500" extrusionOk="0">
                  <a:moveTo>
                    <a:pt x="1" y="1"/>
                  </a:moveTo>
                  <a:lnTo>
                    <a:pt x="1" y="283"/>
                  </a:lnTo>
                  <a:cubicBezTo>
                    <a:pt x="18" y="353"/>
                    <a:pt x="24" y="429"/>
                    <a:pt x="42" y="500"/>
                  </a:cubicBezTo>
                  <a:cubicBezTo>
                    <a:pt x="136" y="324"/>
                    <a:pt x="276" y="14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9" name="Google Shape;11839;p23"/>
            <p:cNvSpPr/>
            <p:nvPr/>
          </p:nvSpPr>
          <p:spPr>
            <a:xfrm flipH="1">
              <a:off x="56414" y="3162952"/>
              <a:ext cx="12711" cy="13728"/>
            </a:xfrm>
            <a:custGeom>
              <a:avLst/>
              <a:gdLst/>
              <a:ahLst/>
              <a:cxnLst/>
              <a:rect l="l" t="t" r="r" b="b"/>
              <a:pathLst>
                <a:path w="300" h="324" extrusionOk="0">
                  <a:moveTo>
                    <a:pt x="282" y="1"/>
                  </a:moveTo>
                  <a:lnTo>
                    <a:pt x="282" y="41"/>
                  </a:lnTo>
                  <a:lnTo>
                    <a:pt x="282" y="41"/>
                  </a:lnTo>
                  <a:cubicBezTo>
                    <a:pt x="287" y="36"/>
                    <a:pt x="293" y="30"/>
                    <a:pt x="299" y="24"/>
                  </a:cubicBezTo>
                  <a:lnTo>
                    <a:pt x="282" y="1"/>
                  </a:lnTo>
                  <a:close/>
                  <a:moveTo>
                    <a:pt x="282" y="41"/>
                  </a:moveTo>
                  <a:cubicBezTo>
                    <a:pt x="193" y="126"/>
                    <a:pt x="109" y="220"/>
                    <a:pt x="24" y="310"/>
                  </a:cubicBezTo>
                  <a:lnTo>
                    <a:pt x="24" y="310"/>
                  </a:lnTo>
                  <a:cubicBezTo>
                    <a:pt x="110" y="303"/>
                    <a:pt x="196" y="288"/>
                    <a:pt x="282" y="283"/>
                  </a:cubicBezTo>
                  <a:lnTo>
                    <a:pt x="282" y="41"/>
                  </a:lnTo>
                  <a:close/>
                  <a:moveTo>
                    <a:pt x="24" y="310"/>
                  </a:moveTo>
                  <a:lnTo>
                    <a:pt x="24" y="310"/>
                  </a:lnTo>
                  <a:cubicBezTo>
                    <a:pt x="16" y="311"/>
                    <a:pt x="8" y="311"/>
                    <a:pt x="0" y="312"/>
                  </a:cubicBezTo>
                  <a:lnTo>
                    <a:pt x="12" y="324"/>
                  </a:lnTo>
                  <a:cubicBezTo>
                    <a:pt x="16" y="319"/>
                    <a:pt x="20" y="315"/>
                    <a:pt x="24" y="31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0" name="Google Shape;11840;p23"/>
            <p:cNvSpPr/>
            <p:nvPr/>
          </p:nvSpPr>
          <p:spPr>
            <a:xfrm flipH="1">
              <a:off x="261229" y="18180"/>
              <a:ext cx="120119" cy="327393"/>
            </a:xfrm>
            <a:custGeom>
              <a:avLst/>
              <a:gdLst/>
              <a:ahLst/>
              <a:cxnLst/>
              <a:rect l="l" t="t" r="r" b="b"/>
              <a:pathLst>
                <a:path w="2835" h="7727" extrusionOk="0">
                  <a:moveTo>
                    <a:pt x="318" y="329"/>
                  </a:moveTo>
                  <a:lnTo>
                    <a:pt x="329" y="347"/>
                  </a:lnTo>
                  <a:cubicBezTo>
                    <a:pt x="329" y="346"/>
                    <a:pt x="329" y="346"/>
                    <a:pt x="329" y="346"/>
                  </a:cubicBezTo>
                  <a:lnTo>
                    <a:pt x="329" y="346"/>
                  </a:lnTo>
                  <a:cubicBezTo>
                    <a:pt x="325" y="340"/>
                    <a:pt x="321" y="335"/>
                    <a:pt x="318" y="329"/>
                  </a:cubicBezTo>
                  <a:close/>
                  <a:moveTo>
                    <a:pt x="683" y="1"/>
                  </a:moveTo>
                  <a:cubicBezTo>
                    <a:pt x="559" y="1"/>
                    <a:pt x="433" y="8"/>
                    <a:pt x="306" y="24"/>
                  </a:cubicBezTo>
                  <a:cubicBezTo>
                    <a:pt x="312" y="153"/>
                    <a:pt x="318" y="247"/>
                    <a:pt x="329" y="346"/>
                  </a:cubicBezTo>
                  <a:lnTo>
                    <a:pt x="329" y="346"/>
                  </a:lnTo>
                  <a:cubicBezTo>
                    <a:pt x="730" y="940"/>
                    <a:pt x="808" y="1620"/>
                    <a:pt x="582" y="2271"/>
                  </a:cubicBezTo>
                  <a:cubicBezTo>
                    <a:pt x="171" y="3468"/>
                    <a:pt x="1" y="4641"/>
                    <a:pt x="177" y="5914"/>
                  </a:cubicBezTo>
                  <a:cubicBezTo>
                    <a:pt x="276" y="6618"/>
                    <a:pt x="605" y="7105"/>
                    <a:pt x="1016" y="7727"/>
                  </a:cubicBezTo>
                  <a:cubicBezTo>
                    <a:pt x="1244" y="6729"/>
                    <a:pt x="1450" y="5843"/>
                    <a:pt x="1661" y="4958"/>
                  </a:cubicBezTo>
                  <a:cubicBezTo>
                    <a:pt x="1866" y="4136"/>
                    <a:pt x="2054" y="3309"/>
                    <a:pt x="2670" y="2670"/>
                  </a:cubicBezTo>
                  <a:lnTo>
                    <a:pt x="2670" y="2670"/>
                  </a:lnTo>
                  <a:lnTo>
                    <a:pt x="2658" y="2681"/>
                  </a:lnTo>
                  <a:cubicBezTo>
                    <a:pt x="2834" y="2024"/>
                    <a:pt x="2676" y="1391"/>
                    <a:pt x="2465" y="769"/>
                  </a:cubicBezTo>
                  <a:cubicBezTo>
                    <a:pt x="2400" y="587"/>
                    <a:pt x="2236" y="382"/>
                    <a:pt x="2066" y="306"/>
                  </a:cubicBezTo>
                  <a:cubicBezTo>
                    <a:pt x="1627" y="114"/>
                    <a:pt x="1166" y="1"/>
                    <a:pt x="6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1" name="Google Shape;11841;p23"/>
            <p:cNvSpPr/>
            <p:nvPr/>
          </p:nvSpPr>
          <p:spPr>
            <a:xfrm flipH="1">
              <a:off x="123273" y="334090"/>
              <a:ext cx="120839" cy="340824"/>
            </a:xfrm>
            <a:custGeom>
              <a:avLst/>
              <a:gdLst/>
              <a:ahLst/>
              <a:cxnLst/>
              <a:rect l="l" t="t" r="r" b="b"/>
              <a:pathLst>
                <a:path w="2852" h="8044" extrusionOk="0">
                  <a:moveTo>
                    <a:pt x="1760" y="3163"/>
                  </a:moveTo>
                  <a:lnTo>
                    <a:pt x="1760" y="3163"/>
                  </a:lnTo>
                  <a:cubicBezTo>
                    <a:pt x="1957" y="3585"/>
                    <a:pt x="1787" y="3878"/>
                    <a:pt x="1513" y="4129"/>
                  </a:cubicBezTo>
                  <a:lnTo>
                    <a:pt x="1513" y="4129"/>
                  </a:lnTo>
                  <a:cubicBezTo>
                    <a:pt x="1597" y="3809"/>
                    <a:pt x="1681" y="3494"/>
                    <a:pt x="1760" y="3163"/>
                  </a:cubicBezTo>
                  <a:close/>
                  <a:moveTo>
                    <a:pt x="2476" y="1"/>
                  </a:moveTo>
                  <a:cubicBezTo>
                    <a:pt x="2382" y="183"/>
                    <a:pt x="2311" y="265"/>
                    <a:pt x="2294" y="353"/>
                  </a:cubicBezTo>
                  <a:cubicBezTo>
                    <a:pt x="2089" y="1409"/>
                    <a:pt x="1390" y="2177"/>
                    <a:pt x="716" y="2934"/>
                  </a:cubicBezTo>
                  <a:cubicBezTo>
                    <a:pt x="0" y="3738"/>
                    <a:pt x="88" y="4612"/>
                    <a:pt x="217" y="5697"/>
                  </a:cubicBezTo>
                  <a:cubicBezTo>
                    <a:pt x="475" y="5310"/>
                    <a:pt x="610" y="5046"/>
                    <a:pt x="798" y="4835"/>
                  </a:cubicBezTo>
                  <a:cubicBezTo>
                    <a:pt x="983" y="4624"/>
                    <a:pt x="1204" y="4445"/>
                    <a:pt x="1414" y="4253"/>
                  </a:cubicBezTo>
                  <a:lnTo>
                    <a:pt x="1414" y="4253"/>
                  </a:lnTo>
                  <a:cubicBezTo>
                    <a:pt x="1203" y="4557"/>
                    <a:pt x="981" y="4863"/>
                    <a:pt x="821" y="5193"/>
                  </a:cubicBezTo>
                  <a:cubicBezTo>
                    <a:pt x="628" y="5603"/>
                    <a:pt x="381" y="6055"/>
                    <a:pt x="399" y="6477"/>
                  </a:cubicBezTo>
                  <a:cubicBezTo>
                    <a:pt x="434" y="7005"/>
                    <a:pt x="716" y="7516"/>
                    <a:pt x="903" y="8044"/>
                  </a:cubicBezTo>
                  <a:cubicBezTo>
                    <a:pt x="1801" y="6360"/>
                    <a:pt x="2529" y="4682"/>
                    <a:pt x="2323" y="2776"/>
                  </a:cubicBezTo>
                  <a:lnTo>
                    <a:pt x="2323" y="2776"/>
                  </a:lnTo>
                  <a:cubicBezTo>
                    <a:pt x="2194" y="2793"/>
                    <a:pt x="2106" y="2811"/>
                    <a:pt x="1942" y="2840"/>
                  </a:cubicBezTo>
                  <a:cubicBezTo>
                    <a:pt x="2493" y="1943"/>
                    <a:pt x="2851" y="1092"/>
                    <a:pt x="24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2" name="Google Shape;11842;p23"/>
            <p:cNvSpPr/>
            <p:nvPr/>
          </p:nvSpPr>
          <p:spPr>
            <a:xfrm flipH="1">
              <a:off x="194623" y="52712"/>
              <a:ext cx="136220" cy="332393"/>
            </a:xfrm>
            <a:custGeom>
              <a:avLst/>
              <a:gdLst/>
              <a:ahLst/>
              <a:cxnLst/>
              <a:rect l="l" t="t" r="r" b="b"/>
              <a:pathLst>
                <a:path w="3215" h="7845" extrusionOk="0">
                  <a:moveTo>
                    <a:pt x="1724" y="1"/>
                  </a:moveTo>
                  <a:cubicBezTo>
                    <a:pt x="1672" y="48"/>
                    <a:pt x="1619" y="101"/>
                    <a:pt x="1572" y="159"/>
                  </a:cubicBezTo>
                  <a:cubicBezTo>
                    <a:pt x="1636" y="558"/>
                    <a:pt x="1719" y="951"/>
                    <a:pt x="1754" y="1356"/>
                  </a:cubicBezTo>
                  <a:cubicBezTo>
                    <a:pt x="1777" y="1562"/>
                    <a:pt x="1822" y="1835"/>
                    <a:pt x="1493" y="1875"/>
                  </a:cubicBezTo>
                  <a:lnTo>
                    <a:pt x="1493" y="1875"/>
                  </a:lnTo>
                  <a:cubicBezTo>
                    <a:pt x="1489" y="1870"/>
                    <a:pt x="1486" y="1865"/>
                    <a:pt x="1484" y="1861"/>
                  </a:cubicBezTo>
                  <a:lnTo>
                    <a:pt x="1466" y="1878"/>
                  </a:lnTo>
                  <a:cubicBezTo>
                    <a:pt x="1475" y="1877"/>
                    <a:pt x="1484" y="1876"/>
                    <a:pt x="1493" y="1875"/>
                  </a:cubicBezTo>
                  <a:lnTo>
                    <a:pt x="1493" y="1875"/>
                  </a:lnTo>
                  <a:cubicBezTo>
                    <a:pt x="1516" y="1909"/>
                    <a:pt x="1559" y="1950"/>
                    <a:pt x="1554" y="1960"/>
                  </a:cubicBezTo>
                  <a:cubicBezTo>
                    <a:pt x="827" y="3181"/>
                    <a:pt x="751" y="4600"/>
                    <a:pt x="287" y="5903"/>
                  </a:cubicBezTo>
                  <a:cubicBezTo>
                    <a:pt x="72" y="6495"/>
                    <a:pt x="1" y="7111"/>
                    <a:pt x="314" y="7710"/>
                  </a:cubicBezTo>
                  <a:lnTo>
                    <a:pt x="314" y="7710"/>
                  </a:lnTo>
                  <a:cubicBezTo>
                    <a:pt x="313" y="7710"/>
                    <a:pt x="312" y="7710"/>
                    <a:pt x="311" y="7709"/>
                  </a:cubicBezTo>
                  <a:lnTo>
                    <a:pt x="311" y="7709"/>
                  </a:lnTo>
                  <a:lnTo>
                    <a:pt x="322" y="7727"/>
                  </a:lnTo>
                  <a:cubicBezTo>
                    <a:pt x="319" y="7722"/>
                    <a:pt x="316" y="7716"/>
                    <a:pt x="314" y="7710"/>
                  </a:cubicBezTo>
                  <a:lnTo>
                    <a:pt x="314" y="7710"/>
                  </a:lnTo>
                  <a:cubicBezTo>
                    <a:pt x="447" y="7757"/>
                    <a:pt x="582" y="7798"/>
                    <a:pt x="733" y="7844"/>
                  </a:cubicBezTo>
                  <a:cubicBezTo>
                    <a:pt x="780" y="6900"/>
                    <a:pt x="1132" y="6096"/>
                    <a:pt x="1783" y="5439"/>
                  </a:cubicBezTo>
                  <a:lnTo>
                    <a:pt x="1783" y="5439"/>
                  </a:lnTo>
                  <a:lnTo>
                    <a:pt x="1765" y="5451"/>
                  </a:lnTo>
                  <a:cubicBezTo>
                    <a:pt x="1777" y="5339"/>
                    <a:pt x="1760" y="5210"/>
                    <a:pt x="1807" y="5105"/>
                  </a:cubicBezTo>
                  <a:cubicBezTo>
                    <a:pt x="2041" y="4518"/>
                    <a:pt x="2323" y="3949"/>
                    <a:pt x="2516" y="3351"/>
                  </a:cubicBezTo>
                  <a:cubicBezTo>
                    <a:pt x="3138" y="1391"/>
                    <a:pt x="3214" y="1297"/>
                    <a:pt x="17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3" name="Google Shape;11843;p23"/>
            <p:cNvSpPr/>
            <p:nvPr/>
          </p:nvSpPr>
          <p:spPr>
            <a:xfrm flipH="1">
              <a:off x="136704" y="251807"/>
              <a:ext cx="122110" cy="243882"/>
            </a:xfrm>
            <a:custGeom>
              <a:avLst/>
              <a:gdLst/>
              <a:ahLst/>
              <a:cxnLst/>
              <a:rect l="l" t="t" r="r" b="b"/>
              <a:pathLst>
                <a:path w="2882" h="5756" extrusionOk="0">
                  <a:moveTo>
                    <a:pt x="1256" y="1110"/>
                  </a:moveTo>
                  <a:lnTo>
                    <a:pt x="1250" y="1121"/>
                  </a:lnTo>
                  <a:cubicBezTo>
                    <a:pt x="1252" y="1121"/>
                    <a:pt x="1253" y="1120"/>
                    <a:pt x="1255" y="1119"/>
                  </a:cubicBezTo>
                  <a:lnTo>
                    <a:pt x="1255" y="1119"/>
                  </a:lnTo>
                  <a:cubicBezTo>
                    <a:pt x="1255" y="1116"/>
                    <a:pt x="1256" y="1113"/>
                    <a:pt x="1256" y="1110"/>
                  </a:cubicBezTo>
                  <a:close/>
                  <a:moveTo>
                    <a:pt x="2025" y="1"/>
                  </a:moveTo>
                  <a:cubicBezTo>
                    <a:pt x="1843" y="371"/>
                    <a:pt x="1708" y="681"/>
                    <a:pt x="1544" y="975"/>
                  </a:cubicBezTo>
                  <a:cubicBezTo>
                    <a:pt x="1498" y="1056"/>
                    <a:pt x="1354" y="1068"/>
                    <a:pt x="1255" y="1119"/>
                  </a:cubicBezTo>
                  <a:lnTo>
                    <a:pt x="1255" y="1119"/>
                  </a:lnTo>
                  <a:cubicBezTo>
                    <a:pt x="1173" y="1565"/>
                    <a:pt x="1026" y="1976"/>
                    <a:pt x="669" y="2284"/>
                  </a:cubicBezTo>
                  <a:lnTo>
                    <a:pt x="669" y="2284"/>
                  </a:lnTo>
                  <a:cubicBezTo>
                    <a:pt x="669" y="2284"/>
                    <a:pt x="670" y="2283"/>
                    <a:pt x="670" y="2283"/>
                  </a:cubicBezTo>
                  <a:lnTo>
                    <a:pt x="670" y="2283"/>
                  </a:lnTo>
                  <a:lnTo>
                    <a:pt x="664" y="2289"/>
                  </a:lnTo>
                  <a:cubicBezTo>
                    <a:pt x="666" y="2287"/>
                    <a:pt x="668" y="2286"/>
                    <a:pt x="669" y="2284"/>
                  </a:cubicBezTo>
                  <a:lnTo>
                    <a:pt x="669" y="2284"/>
                  </a:lnTo>
                  <a:cubicBezTo>
                    <a:pt x="546" y="2671"/>
                    <a:pt x="411" y="3058"/>
                    <a:pt x="294" y="3445"/>
                  </a:cubicBezTo>
                  <a:cubicBezTo>
                    <a:pt x="212" y="3697"/>
                    <a:pt x="148" y="3955"/>
                    <a:pt x="77" y="4201"/>
                  </a:cubicBezTo>
                  <a:cubicBezTo>
                    <a:pt x="54" y="4454"/>
                    <a:pt x="24" y="4694"/>
                    <a:pt x="1" y="4935"/>
                  </a:cubicBezTo>
                  <a:lnTo>
                    <a:pt x="1" y="5222"/>
                  </a:lnTo>
                  <a:cubicBezTo>
                    <a:pt x="77" y="5398"/>
                    <a:pt x="153" y="5580"/>
                    <a:pt x="230" y="5756"/>
                  </a:cubicBezTo>
                  <a:cubicBezTo>
                    <a:pt x="611" y="5187"/>
                    <a:pt x="934" y="4547"/>
                    <a:pt x="1403" y="4055"/>
                  </a:cubicBezTo>
                  <a:cubicBezTo>
                    <a:pt x="1913" y="3521"/>
                    <a:pt x="2107" y="2858"/>
                    <a:pt x="2430" y="2242"/>
                  </a:cubicBezTo>
                  <a:cubicBezTo>
                    <a:pt x="2881" y="1380"/>
                    <a:pt x="2559" y="740"/>
                    <a:pt x="20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4" name="Google Shape;11844;p23"/>
            <p:cNvSpPr/>
            <p:nvPr/>
          </p:nvSpPr>
          <p:spPr>
            <a:xfrm flipH="1">
              <a:off x="169540" y="136731"/>
              <a:ext cx="130500" cy="308750"/>
            </a:xfrm>
            <a:custGeom>
              <a:avLst/>
              <a:gdLst/>
              <a:ahLst/>
              <a:cxnLst/>
              <a:rect l="l" t="t" r="r" b="b"/>
              <a:pathLst>
                <a:path w="3080" h="7287" extrusionOk="0">
                  <a:moveTo>
                    <a:pt x="2235" y="3832"/>
                  </a:moveTo>
                  <a:cubicBezTo>
                    <a:pt x="2234" y="3833"/>
                    <a:pt x="2232" y="3834"/>
                    <a:pt x="2230" y="3835"/>
                  </a:cubicBezTo>
                  <a:lnTo>
                    <a:pt x="2230" y="3835"/>
                  </a:lnTo>
                  <a:cubicBezTo>
                    <a:pt x="2230" y="3836"/>
                    <a:pt x="2230" y="3837"/>
                    <a:pt x="2229" y="3837"/>
                  </a:cubicBezTo>
                  <a:lnTo>
                    <a:pt x="2235" y="3832"/>
                  </a:lnTo>
                  <a:close/>
                  <a:moveTo>
                    <a:pt x="2470" y="1"/>
                  </a:moveTo>
                  <a:cubicBezTo>
                    <a:pt x="2399" y="194"/>
                    <a:pt x="2358" y="282"/>
                    <a:pt x="2329" y="370"/>
                  </a:cubicBezTo>
                  <a:cubicBezTo>
                    <a:pt x="2030" y="1215"/>
                    <a:pt x="1754" y="2066"/>
                    <a:pt x="1437" y="2905"/>
                  </a:cubicBezTo>
                  <a:cubicBezTo>
                    <a:pt x="1355" y="3110"/>
                    <a:pt x="1173" y="3280"/>
                    <a:pt x="1038" y="3474"/>
                  </a:cubicBezTo>
                  <a:lnTo>
                    <a:pt x="1056" y="3456"/>
                  </a:lnTo>
                  <a:lnTo>
                    <a:pt x="1056" y="3456"/>
                  </a:lnTo>
                  <a:cubicBezTo>
                    <a:pt x="962" y="3720"/>
                    <a:pt x="862" y="3984"/>
                    <a:pt x="774" y="4248"/>
                  </a:cubicBezTo>
                  <a:cubicBezTo>
                    <a:pt x="622" y="4653"/>
                    <a:pt x="499" y="5064"/>
                    <a:pt x="317" y="5445"/>
                  </a:cubicBezTo>
                  <a:cubicBezTo>
                    <a:pt x="0" y="6096"/>
                    <a:pt x="387" y="6630"/>
                    <a:pt x="546" y="7211"/>
                  </a:cubicBezTo>
                  <a:cubicBezTo>
                    <a:pt x="563" y="7240"/>
                    <a:pt x="587" y="7269"/>
                    <a:pt x="616" y="7287"/>
                  </a:cubicBezTo>
                  <a:cubicBezTo>
                    <a:pt x="675" y="7146"/>
                    <a:pt x="728" y="7011"/>
                    <a:pt x="786" y="6876"/>
                  </a:cubicBezTo>
                  <a:cubicBezTo>
                    <a:pt x="1009" y="6266"/>
                    <a:pt x="1238" y="5656"/>
                    <a:pt x="1478" y="5046"/>
                  </a:cubicBezTo>
                  <a:cubicBezTo>
                    <a:pt x="1495" y="5018"/>
                    <a:pt x="1584" y="5017"/>
                    <a:pt x="1643" y="5006"/>
                  </a:cubicBezTo>
                  <a:lnTo>
                    <a:pt x="1643" y="5006"/>
                  </a:lnTo>
                  <a:cubicBezTo>
                    <a:pt x="1643" y="5008"/>
                    <a:pt x="1643" y="5009"/>
                    <a:pt x="1643" y="5011"/>
                  </a:cubicBezTo>
                  <a:lnTo>
                    <a:pt x="1649" y="5005"/>
                  </a:lnTo>
                  <a:lnTo>
                    <a:pt x="1649" y="5005"/>
                  </a:lnTo>
                  <a:cubicBezTo>
                    <a:pt x="1647" y="5005"/>
                    <a:pt x="1645" y="5006"/>
                    <a:pt x="1643" y="5006"/>
                  </a:cubicBezTo>
                  <a:lnTo>
                    <a:pt x="1643" y="5006"/>
                  </a:lnTo>
                  <a:cubicBezTo>
                    <a:pt x="1644" y="4518"/>
                    <a:pt x="1847" y="4133"/>
                    <a:pt x="2230" y="3835"/>
                  </a:cubicBezTo>
                  <a:lnTo>
                    <a:pt x="2230" y="3835"/>
                  </a:lnTo>
                  <a:cubicBezTo>
                    <a:pt x="2312" y="3637"/>
                    <a:pt x="2382" y="3432"/>
                    <a:pt x="2487" y="3251"/>
                  </a:cubicBezTo>
                  <a:cubicBezTo>
                    <a:pt x="3080" y="2195"/>
                    <a:pt x="2828" y="1156"/>
                    <a:pt x="24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5" name="Google Shape;11845;p23"/>
            <p:cNvSpPr/>
            <p:nvPr/>
          </p:nvSpPr>
          <p:spPr>
            <a:xfrm flipH="1">
              <a:off x="248094" y="442980"/>
              <a:ext cx="161345" cy="117619"/>
            </a:xfrm>
            <a:custGeom>
              <a:avLst/>
              <a:gdLst/>
              <a:ahLst/>
              <a:cxnLst/>
              <a:rect l="l" t="t" r="r" b="b"/>
              <a:pathLst>
                <a:path w="3808" h="2776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1215"/>
                    <a:pt x="300" y="1526"/>
                    <a:pt x="1421" y="1790"/>
                  </a:cubicBezTo>
                  <a:cubicBezTo>
                    <a:pt x="2048" y="1936"/>
                    <a:pt x="2723" y="1971"/>
                    <a:pt x="3204" y="2476"/>
                  </a:cubicBezTo>
                  <a:cubicBezTo>
                    <a:pt x="3204" y="2476"/>
                    <a:pt x="3192" y="2470"/>
                    <a:pt x="3175" y="2470"/>
                  </a:cubicBezTo>
                  <a:cubicBezTo>
                    <a:pt x="3233" y="2523"/>
                    <a:pt x="3286" y="2581"/>
                    <a:pt x="3339" y="2628"/>
                  </a:cubicBezTo>
                  <a:lnTo>
                    <a:pt x="3321" y="2617"/>
                  </a:lnTo>
                  <a:lnTo>
                    <a:pt x="3473" y="2763"/>
                  </a:lnTo>
                  <a:lnTo>
                    <a:pt x="3473" y="2763"/>
                  </a:lnTo>
                  <a:cubicBezTo>
                    <a:pt x="3636" y="2740"/>
                    <a:pt x="3808" y="2743"/>
                    <a:pt x="3779" y="2493"/>
                  </a:cubicBezTo>
                  <a:cubicBezTo>
                    <a:pt x="3732" y="2083"/>
                    <a:pt x="3662" y="1690"/>
                    <a:pt x="3339" y="1396"/>
                  </a:cubicBezTo>
                  <a:lnTo>
                    <a:pt x="3339" y="1385"/>
                  </a:lnTo>
                  <a:cubicBezTo>
                    <a:pt x="3287" y="1303"/>
                    <a:pt x="3234" y="1234"/>
                    <a:pt x="3182" y="1153"/>
                  </a:cubicBezTo>
                  <a:lnTo>
                    <a:pt x="3182" y="1153"/>
                  </a:lnTo>
                  <a:cubicBezTo>
                    <a:pt x="3185" y="1156"/>
                    <a:pt x="3189" y="1159"/>
                    <a:pt x="3192" y="1162"/>
                  </a:cubicBezTo>
                  <a:lnTo>
                    <a:pt x="3180" y="1150"/>
                  </a:lnTo>
                  <a:lnTo>
                    <a:pt x="3180" y="1150"/>
                  </a:lnTo>
                  <a:cubicBezTo>
                    <a:pt x="3181" y="1151"/>
                    <a:pt x="3182" y="1152"/>
                    <a:pt x="3182" y="1153"/>
                  </a:cubicBezTo>
                  <a:lnTo>
                    <a:pt x="3182" y="1153"/>
                  </a:lnTo>
                  <a:cubicBezTo>
                    <a:pt x="3134" y="1108"/>
                    <a:pt x="3091" y="1055"/>
                    <a:pt x="3048" y="1007"/>
                  </a:cubicBezTo>
                  <a:lnTo>
                    <a:pt x="3048" y="1007"/>
                  </a:lnTo>
                  <a:cubicBezTo>
                    <a:pt x="3051" y="1007"/>
                    <a:pt x="3054" y="1008"/>
                    <a:pt x="3057" y="1009"/>
                  </a:cubicBezTo>
                  <a:lnTo>
                    <a:pt x="3046" y="1003"/>
                  </a:lnTo>
                  <a:lnTo>
                    <a:pt x="3046" y="1003"/>
                  </a:lnTo>
                  <a:cubicBezTo>
                    <a:pt x="3046" y="1004"/>
                    <a:pt x="3047" y="1006"/>
                    <a:pt x="3048" y="1007"/>
                  </a:cubicBezTo>
                  <a:lnTo>
                    <a:pt x="3048" y="1007"/>
                  </a:lnTo>
                  <a:cubicBezTo>
                    <a:pt x="2336" y="790"/>
                    <a:pt x="1617" y="574"/>
                    <a:pt x="904" y="352"/>
                  </a:cubicBezTo>
                  <a:cubicBezTo>
                    <a:pt x="816" y="329"/>
                    <a:pt x="763" y="206"/>
                    <a:pt x="699" y="123"/>
                  </a:cubicBezTo>
                  <a:lnTo>
                    <a:pt x="699" y="123"/>
                  </a:lnTo>
                  <a:lnTo>
                    <a:pt x="705" y="135"/>
                  </a:lnTo>
                  <a:cubicBezTo>
                    <a:pt x="470" y="94"/>
                    <a:pt x="236" y="41"/>
                    <a:pt x="1" y="0"/>
                  </a:cubicBezTo>
                  <a:close/>
                  <a:moveTo>
                    <a:pt x="3473" y="2763"/>
                  </a:moveTo>
                  <a:cubicBezTo>
                    <a:pt x="3471" y="2763"/>
                    <a:pt x="3470" y="2763"/>
                    <a:pt x="3468" y="2763"/>
                  </a:cubicBezTo>
                  <a:lnTo>
                    <a:pt x="3486" y="2775"/>
                  </a:lnTo>
                  <a:lnTo>
                    <a:pt x="3473" y="2763"/>
                  </a:lnTo>
                  <a:close/>
                  <a:moveTo>
                    <a:pt x="3486" y="2775"/>
                  </a:moveTo>
                  <a:lnTo>
                    <a:pt x="3486" y="2775"/>
                  </a:lnTo>
                  <a:lnTo>
                    <a:pt x="3486" y="2775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6" name="Google Shape;11846;p23"/>
            <p:cNvSpPr/>
            <p:nvPr/>
          </p:nvSpPr>
          <p:spPr>
            <a:xfrm flipH="1">
              <a:off x="235637" y="524499"/>
              <a:ext cx="147448" cy="94231"/>
            </a:xfrm>
            <a:custGeom>
              <a:avLst/>
              <a:gdLst/>
              <a:ahLst/>
              <a:cxnLst/>
              <a:rect l="l" t="t" r="r" b="b"/>
              <a:pathLst>
                <a:path w="3480" h="2224" extrusionOk="0">
                  <a:moveTo>
                    <a:pt x="147" y="0"/>
                  </a:moveTo>
                  <a:cubicBezTo>
                    <a:pt x="106" y="59"/>
                    <a:pt x="53" y="118"/>
                    <a:pt x="1" y="165"/>
                  </a:cubicBezTo>
                  <a:cubicBezTo>
                    <a:pt x="241" y="587"/>
                    <a:pt x="470" y="1015"/>
                    <a:pt x="722" y="1432"/>
                  </a:cubicBezTo>
                  <a:cubicBezTo>
                    <a:pt x="945" y="1807"/>
                    <a:pt x="1239" y="2013"/>
                    <a:pt x="1725" y="2019"/>
                  </a:cubicBezTo>
                  <a:cubicBezTo>
                    <a:pt x="2230" y="2024"/>
                    <a:pt x="2729" y="2148"/>
                    <a:pt x="3233" y="2224"/>
                  </a:cubicBezTo>
                  <a:cubicBezTo>
                    <a:pt x="3280" y="2189"/>
                    <a:pt x="3315" y="2142"/>
                    <a:pt x="3362" y="2101"/>
                  </a:cubicBezTo>
                  <a:cubicBezTo>
                    <a:pt x="3480" y="1561"/>
                    <a:pt x="3186" y="1191"/>
                    <a:pt x="2852" y="828"/>
                  </a:cubicBezTo>
                  <a:lnTo>
                    <a:pt x="2852" y="828"/>
                  </a:lnTo>
                  <a:lnTo>
                    <a:pt x="2723" y="699"/>
                  </a:lnTo>
                  <a:cubicBezTo>
                    <a:pt x="2670" y="652"/>
                    <a:pt x="2623" y="600"/>
                    <a:pt x="2576" y="552"/>
                  </a:cubicBezTo>
                  <a:lnTo>
                    <a:pt x="2576" y="552"/>
                  </a:lnTo>
                  <a:cubicBezTo>
                    <a:pt x="2576" y="552"/>
                    <a:pt x="2576" y="552"/>
                    <a:pt x="2576" y="552"/>
                  </a:cubicBezTo>
                  <a:lnTo>
                    <a:pt x="2559" y="534"/>
                  </a:lnTo>
                  <a:lnTo>
                    <a:pt x="2559" y="534"/>
                  </a:lnTo>
                  <a:cubicBezTo>
                    <a:pt x="2564" y="540"/>
                    <a:pt x="2570" y="546"/>
                    <a:pt x="2576" y="552"/>
                  </a:cubicBezTo>
                  <a:lnTo>
                    <a:pt x="2576" y="552"/>
                  </a:lnTo>
                  <a:cubicBezTo>
                    <a:pt x="2277" y="481"/>
                    <a:pt x="1983" y="405"/>
                    <a:pt x="1679" y="341"/>
                  </a:cubicBezTo>
                  <a:cubicBezTo>
                    <a:pt x="1174" y="229"/>
                    <a:pt x="664" y="112"/>
                    <a:pt x="14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7" name="Google Shape;11847;p23"/>
            <p:cNvSpPr/>
            <p:nvPr/>
          </p:nvSpPr>
          <p:spPr>
            <a:xfrm flipH="1">
              <a:off x="267711" y="378112"/>
              <a:ext cx="162362" cy="107662"/>
            </a:xfrm>
            <a:custGeom>
              <a:avLst/>
              <a:gdLst/>
              <a:ahLst/>
              <a:cxnLst/>
              <a:rect l="l" t="t" r="r" b="b"/>
              <a:pathLst>
                <a:path w="3832" h="2541" extrusionOk="0">
                  <a:moveTo>
                    <a:pt x="2811" y="786"/>
                  </a:moveTo>
                  <a:lnTo>
                    <a:pt x="2811" y="786"/>
                  </a:lnTo>
                  <a:cubicBezTo>
                    <a:pt x="2812" y="789"/>
                    <a:pt x="2813" y="792"/>
                    <a:pt x="2813" y="795"/>
                  </a:cubicBezTo>
                  <a:lnTo>
                    <a:pt x="2813" y="795"/>
                  </a:lnTo>
                  <a:cubicBezTo>
                    <a:pt x="2814" y="794"/>
                    <a:pt x="2816" y="793"/>
                    <a:pt x="2817" y="792"/>
                  </a:cubicBezTo>
                  <a:lnTo>
                    <a:pt x="2811" y="786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07" y="681"/>
                    <a:pt x="376" y="1103"/>
                    <a:pt x="893" y="1373"/>
                  </a:cubicBezTo>
                  <a:cubicBezTo>
                    <a:pt x="1010" y="1432"/>
                    <a:pt x="1098" y="1566"/>
                    <a:pt x="1198" y="1660"/>
                  </a:cubicBezTo>
                  <a:lnTo>
                    <a:pt x="1192" y="1643"/>
                  </a:lnTo>
                  <a:lnTo>
                    <a:pt x="1192" y="1643"/>
                  </a:lnTo>
                  <a:cubicBezTo>
                    <a:pt x="1726" y="1778"/>
                    <a:pt x="2271" y="1871"/>
                    <a:pt x="2788" y="2047"/>
                  </a:cubicBezTo>
                  <a:cubicBezTo>
                    <a:pt x="3060" y="2146"/>
                    <a:pt x="3293" y="2365"/>
                    <a:pt x="3536" y="2534"/>
                  </a:cubicBezTo>
                  <a:lnTo>
                    <a:pt x="3691" y="2534"/>
                  </a:lnTo>
                  <a:cubicBezTo>
                    <a:pt x="3738" y="2482"/>
                    <a:pt x="3785" y="2429"/>
                    <a:pt x="3832" y="2376"/>
                  </a:cubicBezTo>
                  <a:cubicBezTo>
                    <a:pt x="3773" y="2165"/>
                    <a:pt x="3720" y="1959"/>
                    <a:pt x="3662" y="1754"/>
                  </a:cubicBezTo>
                  <a:cubicBezTo>
                    <a:pt x="3667" y="1695"/>
                    <a:pt x="3667" y="1643"/>
                    <a:pt x="3679" y="1590"/>
                  </a:cubicBezTo>
                  <a:cubicBezTo>
                    <a:pt x="3650" y="1572"/>
                    <a:pt x="3626" y="1549"/>
                    <a:pt x="3609" y="1514"/>
                  </a:cubicBezTo>
                  <a:cubicBezTo>
                    <a:pt x="3195" y="1444"/>
                    <a:pt x="2926" y="1194"/>
                    <a:pt x="2813" y="795"/>
                  </a:cubicBezTo>
                  <a:lnTo>
                    <a:pt x="2813" y="795"/>
                  </a:lnTo>
                  <a:cubicBezTo>
                    <a:pt x="2758" y="834"/>
                    <a:pt x="2713" y="851"/>
                    <a:pt x="2677" y="851"/>
                  </a:cubicBezTo>
                  <a:cubicBezTo>
                    <a:pt x="2592" y="851"/>
                    <a:pt x="2550" y="758"/>
                    <a:pt x="2518" y="640"/>
                  </a:cubicBezTo>
                  <a:lnTo>
                    <a:pt x="2518" y="657"/>
                  </a:lnTo>
                  <a:cubicBezTo>
                    <a:pt x="2336" y="604"/>
                    <a:pt x="2160" y="552"/>
                    <a:pt x="1978" y="510"/>
                  </a:cubicBezTo>
                  <a:cubicBezTo>
                    <a:pt x="1333" y="340"/>
                    <a:pt x="687" y="176"/>
                    <a:pt x="1" y="0"/>
                  </a:cubicBezTo>
                  <a:close/>
                  <a:moveTo>
                    <a:pt x="3533" y="2534"/>
                  </a:moveTo>
                  <a:lnTo>
                    <a:pt x="3544" y="2540"/>
                  </a:lnTo>
                  <a:cubicBezTo>
                    <a:pt x="3541" y="2538"/>
                    <a:pt x="3539" y="2536"/>
                    <a:pt x="3536" y="253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8" name="Google Shape;11848;p23"/>
            <p:cNvSpPr/>
            <p:nvPr/>
          </p:nvSpPr>
          <p:spPr>
            <a:xfrm flipH="1">
              <a:off x="316902" y="307015"/>
              <a:ext cx="161133" cy="91519"/>
            </a:xfrm>
            <a:custGeom>
              <a:avLst/>
              <a:gdLst/>
              <a:ahLst/>
              <a:cxnLst/>
              <a:rect l="l" t="t" r="r" b="b"/>
              <a:pathLst>
                <a:path w="3803" h="2160" extrusionOk="0">
                  <a:moveTo>
                    <a:pt x="1" y="0"/>
                  </a:moveTo>
                  <a:lnTo>
                    <a:pt x="1" y="0"/>
                  </a:lnTo>
                  <a:cubicBezTo>
                    <a:pt x="300" y="440"/>
                    <a:pt x="505" y="704"/>
                    <a:pt x="664" y="998"/>
                  </a:cubicBezTo>
                  <a:cubicBezTo>
                    <a:pt x="851" y="1338"/>
                    <a:pt x="1151" y="1455"/>
                    <a:pt x="1485" y="1549"/>
                  </a:cubicBezTo>
                  <a:cubicBezTo>
                    <a:pt x="2206" y="1748"/>
                    <a:pt x="2922" y="1954"/>
                    <a:pt x="3644" y="2159"/>
                  </a:cubicBezTo>
                  <a:cubicBezTo>
                    <a:pt x="3697" y="2100"/>
                    <a:pt x="3755" y="2048"/>
                    <a:pt x="3802" y="1983"/>
                  </a:cubicBezTo>
                  <a:cubicBezTo>
                    <a:pt x="3796" y="1896"/>
                    <a:pt x="3791" y="1804"/>
                    <a:pt x="3785" y="1717"/>
                  </a:cubicBezTo>
                  <a:lnTo>
                    <a:pt x="3785" y="1717"/>
                  </a:lnTo>
                  <a:cubicBezTo>
                    <a:pt x="3789" y="1719"/>
                    <a:pt x="3792" y="1722"/>
                    <a:pt x="3796" y="1725"/>
                  </a:cubicBezTo>
                  <a:lnTo>
                    <a:pt x="3785" y="1713"/>
                  </a:lnTo>
                  <a:lnTo>
                    <a:pt x="3785" y="1713"/>
                  </a:lnTo>
                  <a:cubicBezTo>
                    <a:pt x="3785" y="1714"/>
                    <a:pt x="3785" y="1716"/>
                    <a:pt x="3785" y="1717"/>
                  </a:cubicBezTo>
                  <a:lnTo>
                    <a:pt x="3785" y="1717"/>
                  </a:lnTo>
                  <a:cubicBezTo>
                    <a:pt x="3635" y="1609"/>
                    <a:pt x="3464" y="1516"/>
                    <a:pt x="3333" y="1379"/>
                  </a:cubicBezTo>
                  <a:cubicBezTo>
                    <a:pt x="3086" y="1127"/>
                    <a:pt x="2905" y="693"/>
                    <a:pt x="2611" y="599"/>
                  </a:cubicBezTo>
                  <a:cubicBezTo>
                    <a:pt x="1819" y="335"/>
                    <a:pt x="986" y="217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9" name="Google Shape;11849;p23"/>
            <p:cNvSpPr/>
            <p:nvPr/>
          </p:nvSpPr>
          <p:spPr>
            <a:xfrm flipH="1">
              <a:off x="133738" y="568734"/>
              <a:ext cx="69148" cy="171556"/>
            </a:xfrm>
            <a:custGeom>
              <a:avLst/>
              <a:gdLst/>
              <a:ahLst/>
              <a:cxnLst/>
              <a:rect l="l" t="t" r="r" b="b"/>
              <a:pathLst>
                <a:path w="1632" h="4049" extrusionOk="0">
                  <a:moveTo>
                    <a:pt x="1368" y="1"/>
                  </a:moveTo>
                  <a:cubicBezTo>
                    <a:pt x="1174" y="470"/>
                    <a:pt x="1057" y="980"/>
                    <a:pt x="787" y="1403"/>
                  </a:cubicBezTo>
                  <a:cubicBezTo>
                    <a:pt x="200" y="2312"/>
                    <a:pt x="1" y="3174"/>
                    <a:pt x="752" y="4049"/>
                  </a:cubicBezTo>
                  <a:cubicBezTo>
                    <a:pt x="852" y="3878"/>
                    <a:pt x="975" y="3673"/>
                    <a:pt x="1110" y="3462"/>
                  </a:cubicBezTo>
                  <a:lnTo>
                    <a:pt x="1110" y="3462"/>
                  </a:lnTo>
                  <a:cubicBezTo>
                    <a:pt x="1110" y="3462"/>
                    <a:pt x="1106" y="3469"/>
                    <a:pt x="1107" y="3469"/>
                  </a:cubicBezTo>
                  <a:cubicBezTo>
                    <a:pt x="1108" y="3469"/>
                    <a:pt x="1108" y="3469"/>
                    <a:pt x="1110" y="3468"/>
                  </a:cubicBezTo>
                  <a:lnTo>
                    <a:pt x="1262" y="3163"/>
                  </a:lnTo>
                  <a:lnTo>
                    <a:pt x="1250" y="3169"/>
                  </a:lnTo>
                  <a:cubicBezTo>
                    <a:pt x="1315" y="2817"/>
                    <a:pt x="1356" y="2447"/>
                    <a:pt x="1456" y="2107"/>
                  </a:cubicBezTo>
                  <a:cubicBezTo>
                    <a:pt x="1632" y="1467"/>
                    <a:pt x="1602" y="564"/>
                    <a:pt x="136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0" name="Google Shape;11850;p23"/>
            <p:cNvSpPr/>
            <p:nvPr/>
          </p:nvSpPr>
          <p:spPr>
            <a:xfrm flipH="1">
              <a:off x="371602" y="246850"/>
              <a:ext cx="149185" cy="74868"/>
            </a:xfrm>
            <a:custGeom>
              <a:avLst/>
              <a:gdLst/>
              <a:ahLst/>
              <a:cxnLst/>
              <a:rect l="l" t="t" r="r" b="b"/>
              <a:pathLst>
                <a:path w="3521" h="1767" extrusionOk="0">
                  <a:moveTo>
                    <a:pt x="159" y="1"/>
                  </a:moveTo>
                  <a:cubicBezTo>
                    <a:pt x="112" y="53"/>
                    <a:pt x="59" y="94"/>
                    <a:pt x="1" y="147"/>
                  </a:cubicBezTo>
                  <a:cubicBezTo>
                    <a:pt x="470" y="881"/>
                    <a:pt x="1104" y="1326"/>
                    <a:pt x="2007" y="1403"/>
                  </a:cubicBezTo>
                  <a:cubicBezTo>
                    <a:pt x="2476" y="1438"/>
                    <a:pt x="2934" y="1643"/>
                    <a:pt x="3397" y="1766"/>
                  </a:cubicBezTo>
                  <a:cubicBezTo>
                    <a:pt x="3444" y="1725"/>
                    <a:pt x="3479" y="1673"/>
                    <a:pt x="3521" y="1626"/>
                  </a:cubicBezTo>
                  <a:cubicBezTo>
                    <a:pt x="3362" y="1033"/>
                    <a:pt x="2987" y="716"/>
                    <a:pt x="2377" y="593"/>
                  </a:cubicBezTo>
                  <a:cubicBezTo>
                    <a:pt x="1632" y="441"/>
                    <a:pt x="898" y="206"/>
                    <a:pt x="15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1" name="Google Shape;11851;p23"/>
            <p:cNvSpPr/>
            <p:nvPr/>
          </p:nvSpPr>
          <p:spPr>
            <a:xfrm flipH="1">
              <a:off x="109376" y="654490"/>
              <a:ext cx="47243" cy="151430"/>
            </a:xfrm>
            <a:custGeom>
              <a:avLst/>
              <a:gdLst/>
              <a:ahLst/>
              <a:cxnLst/>
              <a:rect l="l" t="t" r="r" b="b"/>
              <a:pathLst>
                <a:path w="1115" h="3574" extrusionOk="0">
                  <a:moveTo>
                    <a:pt x="692" y="1"/>
                  </a:moveTo>
                  <a:cubicBezTo>
                    <a:pt x="499" y="411"/>
                    <a:pt x="334" y="775"/>
                    <a:pt x="164" y="1145"/>
                  </a:cubicBezTo>
                  <a:lnTo>
                    <a:pt x="176" y="1133"/>
                  </a:lnTo>
                  <a:lnTo>
                    <a:pt x="24" y="1444"/>
                  </a:lnTo>
                  <a:lnTo>
                    <a:pt x="24" y="1426"/>
                  </a:lnTo>
                  <a:cubicBezTo>
                    <a:pt x="18" y="1825"/>
                    <a:pt x="0" y="2212"/>
                    <a:pt x="18" y="2599"/>
                  </a:cubicBezTo>
                  <a:cubicBezTo>
                    <a:pt x="29" y="2998"/>
                    <a:pt x="129" y="3368"/>
                    <a:pt x="522" y="3573"/>
                  </a:cubicBezTo>
                  <a:cubicBezTo>
                    <a:pt x="604" y="3262"/>
                    <a:pt x="645" y="2969"/>
                    <a:pt x="751" y="2699"/>
                  </a:cubicBezTo>
                  <a:cubicBezTo>
                    <a:pt x="804" y="2553"/>
                    <a:pt x="950" y="2435"/>
                    <a:pt x="1056" y="2300"/>
                  </a:cubicBezTo>
                  <a:lnTo>
                    <a:pt x="1056" y="2300"/>
                  </a:lnTo>
                  <a:cubicBezTo>
                    <a:pt x="1056" y="2300"/>
                    <a:pt x="1052" y="2304"/>
                    <a:pt x="1050" y="2306"/>
                  </a:cubicBezTo>
                  <a:cubicBezTo>
                    <a:pt x="1115" y="1526"/>
                    <a:pt x="921" y="787"/>
                    <a:pt x="6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2" name="Google Shape;11852;p23"/>
            <p:cNvSpPr/>
            <p:nvPr/>
          </p:nvSpPr>
          <p:spPr>
            <a:xfrm flipH="1">
              <a:off x="219240" y="620043"/>
              <a:ext cx="98468" cy="65292"/>
            </a:xfrm>
            <a:custGeom>
              <a:avLst/>
              <a:gdLst/>
              <a:ahLst/>
              <a:cxnLst/>
              <a:rect l="l" t="t" r="r" b="b"/>
              <a:pathLst>
                <a:path w="2324" h="1541" extrusionOk="0">
                  <a:moveTo>
                    <a:pt x="793" y="0"/>
                  </a:moveTo>
                  <a:cubicBezTo>
                    <a:pt x="549" y="0"/>
                    <a:pt x="283" y="49"/>
                    <a:pt x="1" y="151"/>
                  </a:cubicBezTo>
                  <a:cubicBezTo>
                    <a:pt x="540" y="690"/>
                    <a:pt x="873" y="1541"/>
                    <a:pt x="1701" y="1541"/>
                  </a:cubicBezTo>
                  <a:cubicBezTo>
                    <a:pt x="1883" y="1541"/>
                    <a:pt x="2088" y="1500"/>
                    <a:pt x="2324" y="1406"/>
                  </a:cubicBezTo>
                  <a:cubicBezTo>
                    <a:pt x="2127" y="496"/>
                    <a:pt x="1568" y="0"/>
                    <a:pt x="79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3" name="Google Shape;11853;p23"/>
            <p:cNvSpPr/>
            <p:nvPr/>
          </p:nvSpPr>
          <p:spPr>
            <a:xfrm flipH="1">
              <a:off x="81030" y="751941"/>
              <a:ext cx="41057" cy="125288"/>
            </a:xfrm>
            <a:custGeom>
              <a:avLst/>
              <a:gdLst/>
              <a:ahLst/>
              <a:cxnLst/>
              <a:rect l="l" t="t" r="r" b="b"/>
              <a:pathLst>
                <a:path w="969" h="2957" extrusionOk="0">
                  <a:moveTo>
                    <a:pt x="253" y="0"/>
                  </a:moveTo>
                  <a:cubicBezTo>
                    <a:pt x="253" y="0"/>
                    <a:pt x="235" y="12"/>
                    <a:pt x="241" y="12"/>
                  </a:cubicBezTo>
                  <a:cubicBezTo>
                    <a:pt x="243" y="17"/>
                    <a:pt x="246" y="23"/>
                    <a:pt x="248" y="28"/>
                  </a:cubicBezTo>
                  <a:lnTo>
                    <a:pt x="248" y="28"/>
                  </a:lnTo>
                  <a:cubicBezTo>
                    <a:pt x="249" y="19"/>
                    <a:pt x="251" y="10"/>
                    <a:pt x="253" y="0"/>
                  </a:cubicBezTo>
                  <a:close/>
                  <a:moveTo>
                    <a:pt x="248" y="28"/>
                  </a:moveTo>
                  <a:lnTo>
                    <a:pt x="248" y="28"/>
                  </a:lnTo>
                  <a:cubicBezTo>
                    <a:pt x="172" y="447"/>
                    <a:pt x="76" y="860"/>
                    <a:pt x="47" y="1285"/>
                  </a:cubicBezTo>
                  <a:cubicBezTo>
                    <a:pt x="0" y="1954"/>
                    <a:pt x="429" y="2664"/>
                    <a:pt x="968" y="2957"/>
                  </a:cubicBezTo>
                  <a:cubicBezTo>
                    <a:pt x="945" y="2799"/>
                    <a:pt x="927" y="2628"/>
                    <a:pt x="904" y="2464"/>
                  </a:cubicBezTo>
                  <a:cubicBezTo>
                    <a:pt x="828" y="1948"/>
                    <a:pt x="751" y="1420"/>
                    <a:pt x="675" y="898"/>
                  </a:cubicBezTo>
                  <a:cubicBezTo>
                    <a:pt x="611" y="816"/>
                    <a:pt x="534" y="734"/>
                    <a:pt x="505" y="640"/>
                  </a:cubicBezTo>
                  <a:cubicBezTo>
                    <a:pt x="414" y="440"/>
                    <a:pt x="333" y="234"/>
                    <a:pt x="248" y="2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4" name="Google Shape;11854;p23"/>
            <p:cNvSpPr/>
            <p:nvPr/>
          </p:nvSpPr>
          <p:spPr>
            <a:xfrm flipH="1">
              <a:off x="191404" y="691521"/>
              <a:ext cx="61437" cy="43811"/>
            </a:xfrm>
            <a:custGeom>
              <a:avLst/>
              <a:gdLst/>
              <a:ahLst/>
              <a:cxnLst/>
              <a:rect l="l" t="t" r="r" b="b"/>
              <a:pathLst>
                <a:path w="1450" h="1034" extrusionOk="0">
                  <a:moveTo>
                    <a:pt x="733" y="1"/>
                  </a:moveTo>
                  <a:cubicBezTo>
                    <a:pt x="550" y="1"/>
                    <a:pt x="316" y="79"/>
                    <a:pt x="1" y="218"/>
                  </a:cubicBezTo>
                  <a:cubicBezTo>
                    <a:pt x="297" y="617"/>
                    <a:pt x="572" y="1034"/>
                    <a:pt x="1113" y="1034"/>
                  </a:cubicBezTo>
                  <a:cubicBezTo>
                    <a:pt x="1215" y="1034"/>
                    <a:pt x="1327" y="1019"/>
                    <a:pt x="1450" y="986"/>
                  </a:cubicBezTo>
                  <a:cubicBezTo>
                    <a:pt x="1249" y="288"/>
                    <a:pt x="1084" y="1"/>
                    <a:pt x="73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5" name="Google Shape;11855;p23"/>
            <p:cNvSpPr/>
            <p:nvPr/>
          </p:nvSpPr>
          <p:spPr>
            <a:xfrm flipH="1">
              <a:off x="163313" y="747704"/>
              <a:ext cx="48514" cy="41565"/>
            </a:xfrm>
            <a:custGeom>
              <a:avLst/>
              <a:gdLst/>
              <a:ahLst/>
              <a:cxnLst/>
              <a:rect l="l" t="t" r="r" b="b"/>
              <a:pathLst>
                <a:path w="1145" h="981" extrusionOk="0">
                  <a:moveTo>
                    <a:pt x="371" y="0"/>
                  </a:moveTo>
                  <a:cubicBezTo>
                    <a:pt x="273" y="0"/>
                    <a:pt x="154" y="16"/>
                    <a:pt x="1" y="36"/>
                  </a:cubicBezTo>
                  <a:cubicBezTo>
                    <a:pt x="329" y="963"/>
                    <a:pt x="329" y="963"/>
                    <a:pt x="1145" y="980"/>
                  </a:cubicBezTo>
                  <a:cubicBezTo>
                    <a:pt x="786" y="181"/>
                    <a:pt x="705" y="0"/>
                    <a:pt x="371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6" name="Google Shape;11856;p23"/>
            <p:cNvSpPr/>
            <p:nvPr/>
          </p:nvSpPr>
          <p:spPr>
            <a:xfrm flipH="1">
              <a:off x="248815" y="473063"/>
              <a:ext cx="25888" cy="29108"/>
            </a:xfrm>
            <a:custGeom>
              <a:avLst/>
              <a:gdLst/>
              <a:ahLst/>
              <a:cxnLst/>
              <a:rect l="l" t="t" r="r" b="b"/>
              <a:pathLst>
                <a:path w="611" h="687" extrusionOk="0">
                  <a:moveTo>
                    <a:pt x="382" y="0"/>
                  </a:moveTo>
                  <a:cubicBezTo>
                    <a:pt x="311" y="41"/>
                    <a:pt x="235" y="94"/>
                    <a:pt x="165" y="141"/>
                  </a:cubicBezTo>
                  <a:cubicBezTo>
                    <a:pt x="118" y="188"/>
                    <a:pt x="71" y="241"/>
                    <a:pt x="24" y="293"/>
                  </a:cubicBezTo>
                  <a:cubicBezTo>
                    <a:pt x="24" y="346"/>
                    <a:pt x="18" y="405"/>
                    <a:pt x="12" y="452"/>
                  </a:cubicBezTo>
                  <a:lnTo>
                    <a:pt x="0" y="440"/>
                  </a:lnTo>
                  <a:lnTo>
                    <a:pt x="0" y="440"/>
                  </a:lnTo>
                  <a:cubicBezTo>
                    <a:pt x="53" y="522"/>
                    <a:pt x="106" y="593"/>
                    <a:pt x="159" y="675"/>
                  </a:cubicBezTo>
                  <a:lnTo>
                    <a:pt x="159" y="686"/>
                  </a:lnTo>
                  <a:cubicBezTo>
                    <a:pt x="311" y="640"/>
                    <a:pt x="458" y="587"/>
                    <a:pt x="611" y="534"/>
                  </a:cubicBezTo>
                  <a:cubicBezTo>
                    <a:pt x="540" y="358"/>
                    <a:pt x="458" y="176"/>
                    <a:pt x="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7" name="Google Shape;11857;p23"/>
            <p:cNvSpPr/>
            <p:nvPr/>
          </p:nvSpPr>
          <p:spPr>
            <a:xfrm flipH="1">
              <a:off x="139713" y="805793"/>
              <a:ext cx="37794" cy="23219"/>
            </a:xfrm>
            <a:custGeom>
              <a:avLst/>
              <a:gdLst/>
              <a:ahLst/>
              <a:cxnLst/>
              <a:rect l="l" t="t" r="r" b="b"/>
              <a:pathLst>
                <a:path w="892" h="548" extrusionOk="0">
                  <a:moveTo>
                    <a:pt x="322" y="0"/>
                  </a:moveTo>
                  <a:cubicBezTo>
                    <a:pt x="241" y="0"/>
                    <a:pt x="141" y="16"/>
                    <a:pt x="0" y="37"/>
                  </a:cubicBezTo>
                  <a:cubicBezTo>
                    <a:pt x="288" y="225"/>
                    <a:pt x="522" y="389"/>
                    <a:pt x="757" y="548"/>
                  </a:cubicBezTo>
                  <a:lnTo>
                    <a:pt x="892" y="442"/>
                  </a:lnTo>
                  <a:cubicBezTo>
                    <a:pt x="607" y="98"/>
                    <a:pt x="525" y="0"/>
                    <a:pt x="32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8" name="Google Shape;11858;p23"/>
            <p:cNvSpPr/>
            <p:nvPr/>
          </p:nvSpPr>
          <p:spPr>
            <a:xfrm flipH="1">
              <a:off x="68870" y="876974"/>
              <a:ext cx="19660" cy="18685"/>
            </a:xfrm>
            <a:custGeom>
              <a:avLst/>
              <a:gdLst/>
              <a:ahLst/>
              <a:cxnLst/>
              <a:rect l="l" t="t" r="r" b="b"/>
              <a:pathLst>
                <a:path w="464" h="441" extrusionOk="0">
                  <a:moveTo>
                    <a:pt x="165" y="0"/>
                  </a:moveTo>
                  <a:lnTo>
                    <a:pt x="165" y="0"/>
                  </a:lnTo>
                  <a:cubicBezTo>
                    <a:pt x="0" y="229"/>
                    <a:pt x="212" y="317"/>
                    <a:pt x="323" y="440"/>
                  </a:cubicBezTo>
                  <a:lnTo>
                    <a:pt x="394" y="434"/>
                  </a:lnTo>
                  <a:lnTo>
                    <a:pt x="464" y="440"/>
                  </a:lnTo>
                  <a:cubicBezTo>
                    <a:pt x="358" y="293"/>
                    <a:pt x="264" y="147"/>
                    <a:pt x="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9" name="Google Shape;11859;p23"/>
            <p:cNvSpPr/>
            <p:nvPr/>
          </p:nvSpPr>
          <p:spPr>
            <a:xfrm flipH="1">
              <a:off x="296269" y="391035"/>
              <a:ext cx="28134" cy="20422"/>
            </a:xfrm>
            <a:custGeom>
              <a:avLst/>
              <a:gdLst/>
              <a:ahLst/>
              <a:cxnLst/>
              <a:rect l="l" t="t" r="r" b="b"/>
              <a:pathLst>
                <a:path w="664" h="482" extrusionOk="0">
                  <a:moveTo>
                    <a:pt x="176" y="0"/>
                  </a:moveTo>
                  <a:cubicBezTo>
                    <a:pt x="129" y="59"/>
                    <a:pt x="71" y="117"/>
                    <a:pt x="18" y="176"/>
                  </a:cubicBezTo>
                  <a:cubicBezTo>
                    <a:pt x="18" y="229"/>
                    <a:pt x="13" y="282"/>
                    <a:pt x="3" y="331"/>
                  </a:cubicBezTo>
                  <a:lnTo>
                    <a:pt x="3" y="331"/>
                  </a:lnTo>
                  <a:cubicBezTo>
                    <a:pt x="2" y="330"/>
                    <a:pt x="1" y="329"/>
                    <a:pt x="0" y="329"/>
                  </a:cubicBezTo>
                  <a:lnTo>
                    <a:pt x="0" y="346"/>
                  </a:lnTo>
                  <a:cubicBezTo>
                    <a:pt x="1" y="341"/>
                    <a:pt x="2" y="336"/>
                    <a:pt x="3" y="331"/>
                  </a:cubicBezTo>
                  <a:lnTo>
                    <a:pt x="3" y="331"/>
                  </a:lnTo>
                  <a:cubicBezTo>
                    <a:pt x="97" y="383"/>
                    <a:pt x="201" y="435"/>
                    <a:pt x="305" y="481"/>
                  </a:cubicBezTo>
                  <a:lnTo>
                    <a:pt x="294" y="475"/>
                  </a:lnTo>
                  <a:cubicBezTo>
                    <a:pt x="663" y="217"/>
                    <a:pt x="264" y="147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0" name="Google Shape;11860;p23"/>
            <p:cNvSpPr/>
            <p:nvPr/>
          </p:nvSpPr>
          <p:spPr>
            <a:xfrm flipH="1">
              <a:off x="137467" y="824520"/>
              <a:ext cx="7499" cy="9237"/>
            </a:xfrm>
            <a:custGeom>
              <a:avLst/>
              <a:gdLst/>
              <a:ahLst/>
              <a:cxnLst/>
              <a:rect l="l" t="t" r="r" b="b"/>
              <a:pathLst>
                <a:path w="177" h="218" extrusionOk="0">
                  <a:moveTo>
                    <a:pt x="130" y="0"/>
                  </a:moveTo>
                  <a:lnTo>
                    <a:pt x="1" y="106"/>
                  </a:lnTo>
                  <a:cubicBezTo>
                    <a:pt x="13" y="153"/>
                    <a:pt x="42" y="188"/>
                    <a:pt x="89" y="211"/>
                  </a:cubicBezTo>
                  <a:lnTo>
                    <a:pt x="130" y="211"/>
                  </a:lnTo>
                  <a:lnTo>
                    <a:pt x="177" y="217"/>
                  </a:lnTo>
                  <a:cubicBezTo>
                    <a:pt x="159" y="147"/>
                    <a:pt x="136" y="71"/>
                    <a:pt x="1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1" name="Google Shape;11861;p23"/>
            <p:cNvSpPr/>
            <p:nvPr/>
          </p:nvSpPr>
          <p:spPr>
            <a:xfrm flipH="1">
              <a:off x="238858" y="613730"/>
              <a:ext cx="6779" cy="5254"/>
            </a:xfrm>
            <a:custGeom>
              <a:avLst/>
              <a:gdLst/>
              <a:ahLst/>
              <a:cxnLst/>
              <a:rect l="l" t="t" r="r" b="b"/>
              <a:pathLst>
                <a:path w="160" h="124" extrusionOk="0">
                  <a:moveTo>
                    <a:pt x="124" y="0"/>
                  </a:moveTo>
                  <a:lnTo>
                    <a:pt x="1" y="124"/>
                  </a:lnTo>
                  <a:cubicBezTo>
                    <a:pt x="60" y="118"/>
                    <a:pt x="106" y="118"/>
                    <a:pt x="159" y="112"/>
                  </a:cubicBezTo>
                  <a:cubicBezTo>
                    <a:pt x="148" y="77"/>
                    <a:pt x="136" y="36"/>
                    <a:pt x="1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2" name="Google Shape;11862;p23"/>
            <p:cNvSpPr/>
            <p:nvPr/>
          </p:nvSpPr>
          <p:spPr>
            <a:xfrm flipH="1">
              <a:off x="376814" y="523991"/>
              <a:ext cx="7754" cy="8008"/>
            </a:xfrm>
            <a:custGeom>
              <a:avLst/>
              <a:gdLst/>
              <a:ahLst/>
              <a:cxnLst/>
              <a:rect l="l" t="t" r="r" b="b"/>
              <a:pathLst>
                <a:path w="183" h="189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59"/>
                    <a:pt x="30" y="124"/>
                    <a:pt x="42" y="188"/>
                  </a:cubicBezTo>
                  <a:cubicBezTo>
                    <a:pt x="88" y="130"/>
                    <a:pt x="141" y="71"/>
                    <a:pt x="182" y="12"/>
                  </a:cubicBezTo>
                  <a:cubicBezTo>
                    <a:pt x="124" y="12"/>
                    <a:pt x="59" y="7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3" name="Google Shape;11863;p23"/>
            <p:cNvSpPr/>
            <p:nvPr/>
          </p:nvSpPr>
          <p:spPr>
            <a:xfrm flipH="1">
              <a:off x="369357" y="315701"/>
              <a:ext cx="7245" cy="7245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129" y="1"/>
                  </a:moveTo>
                  <a:cubicBezTo>
                    <a:pt x="82" y="48"/>
                    <a:pt x="41" y="100"/>
                    <a:pt x="0" y="147"/>
                  </a:cubicBezTo>
                  <a:cubicBezTo>
                    <a:pt x="59" y="153"/>
                    <a:pt x="112" y="165"/>
                    <a:pt x="170" y="171"/>
                  </a:cubicBezTo>
                  <a:cubicBezTo>
                    <a:pt x="159" y="112"/>
                    <a:pt x="141" y="59"/>
                    <a:pt x="1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4" name="Google Shape;11864;p23"/>
            <p:cNvSpPr/>
            <p:nvPr/>
          </p:nvSpPr>
          <p:spPr>
            <a:xfrm flipH="1">
              <a:off x="4412452" y="4831305"/>
              <a:ext cx="287141" cy="295234"/>
            </a:xfrm>
            <a:custGeom>
              <a:avLst/>
              <a:gdLst/>
              <a:ahLst/>
              <a:cxnLst/>
              <a:rect l="l" t="t" r="r" b="b"/>
              <a:pathLst>
                <a:path w="6777" h="6968" extrusionOk="0">
                  <a:moveTo>
                    <a:pt x="1496" y="986"/>
                  </a:moveTo>
                  <a:lnTo>
                    <a:pt x="1496" y="986"/>
                  </a:lnTo>
                  <a:cubicBezTo>
                    <a:pt x="1496" y="991"/>
                    <a:pt x="1496" y="996"/>
                    <a:pt x="1496" y="1002"/>
                  </a:cubicBezTo>
                  <a:lnTo>
                    <a:pt x="1496" y="1002"/>
                  </a:lnTo>
                  <a:cubicBezTo>
                    <a:pt x="1500" y="1000"/>
                    <a:pt x="1504" y="999"/>
                    <a:pt x="1508" y="998"/>
                  </a:cubicBezTo>
                  <a:lnTo>
                    <a:pt x="1496" y="986"/>
                  </a:lnTo>
                  <a:close/>
                  <a:moveTo>
                    <a:pt x="1936" y="1280"/>
                  </a:moveTo>
                  <a:lnTo>
                    <a:pt x="1936" y="1280"/>
                  </a:lnTo>
                  <a:cubicBezTo>
                    <a:pt x="1938" y="1284"/>
                    <a:pt x="1939" y="1289"/>
                    <a:pt x="1941" y="1293"/>
                  </a:cubicBezTo>
                  <a:lnTo>
                    <a:pt x="1941" y="1293"/>
                  </a:lnTo>
                  <a:cubicBezTo>
                    <a:pt x="1943" y="1293"/>
                    <a:pt x="1946" y="1292"/>
                    <a:pt x="1948" y="1291"/>
                  </a:cubicBezTo>
                  <a:lnTo>
                    <a:pt x="1936" y="1280"/>
                  </a:lnTo>
                  <a:close/>
                  <a:moveTo>
                    <a:pt x="1219" y="2917"/>
                  </a:moveTo>
                  <a:cubicBezTo>
                    <a:pt x="1267" y="2955"/>
                    <a:pt x="1319" y="2997"/>
                    <a:pt x="1362" y="3034"/>
                  </a:cubicBezTo>
                  <a:cubicBezTo>
                    <a:pt x="1645" y="3270"/>
                    <a:pt x="1933" y="3519"/>
                    <a:pt x="2222" y="3761"/>
                  </a:cubicBezTo>
                  <a:lnTo>
                    <a:pt x="2222" y="3761"/>
                  </a:lnTo>
                  <a:cubicBezTo>
                    <a:pt x="2222" y="3761"/>
                    <a:pt x="2221" y="3761"/>
                    <a:pt x="2221" y="3761"/>
                  </a:cubicBezTo>
                  <a:cubicBezTo>
                    <a:pt x="1760" y="3761"/>
                    <a:pt x="1563" y="3376"/>
                    <a:pt x="1274" y="3116"/>
                  </a:cubicBezTo>
                  <a:cubicBezTo>
                    <a:pt x="1258" y="3050"/>
                    <a:pt x="1239" y="2980"/>
                    <a:pt x="1219" y="2917"/>
                  </a:cubicBezTo>
                  <a:close/>
                  <a:moveTo>
                    <a:pt x="2258" y="3786"/>
                  </a:moveTo>
                  <a:cubicBezTo>
                    <a:pt x="2838" y="4128"/>
                    <a:pt x="3423" y="4475"/>
                    <a:pt x="4013" y="4817"/>
                  </a:cubicBezTo>
                  <a:cubicBezTo>
                    <a:pt x="3267" y="4719"/>
                    <a:pt x="2669" y="4392"/>
                    <a:pt x="2258" y="3786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83" y="329"/>
                    <a:pt x="100" y="640"/>
                    <a:pt x="229" y="922"/>
                  </a:cubicBezTo>
                  <a:cubicBezTo>
                    <a:pt x="525" y="1583"/>
                    <a:pt x="867" y="2228"/>
                    <a:pt x="1193" y="2883"/>
                  </a:cubicBezTo>
                  <a:lnTo>
                    <a:pt x="1193" y="2883"/>
                  </a:lnTo>
                  <a:cubicBezTo>
                    <a:pt x="1068" y="2856"/>
                    <a:pt x="938" y="2833"/>
                    <a:pt x="775" y="2799"/>
                  </a:cubicBezTo>
                  <a:lnTo>
                    <a:pt x="775" y="2799"/>
                  </a:lnTo>
                  <a:cubicBezTo>
                    <a:pt x="775" y="3174"/>
                    <a:pt x="793" y="3526"/>
                    <a:pt x="775" y="3884"/>
                  </a:cubicBezTo>
                  <a:cubicBezTo>
                    <a:pt x="746" y="4453"/>
                    <a:pt x="945" y="4911"/>
                    <a:pt x="1373" y="5292"/>
                  </a:cubicBezTo>
                  <a:cubicBezTo>
                    <a:pt x="1948" y="5808"/>
                    <a:pt x="2517" y="6342"/>
                    <a:pt x="3080" y="6864"/>
                  </a:cubicBezTo>
                  <a:cubicBezTo>
                    <a:pt x="3344" y="6882"/>
                    <a:pt x="3614" y="6882"/>
                    <a:pt x="3872" y="6935"/>
                  </a:cubicBezTo>
                  <a:cubicBezTo>
                    <a:pt x="3988" y="6957"/>
                    <a:pt x="4098" y="6968"/>
                    <a:pt x="4201" y="6968"/>
                  </a:cubicBezTo>
                  <a:cubicBezTo>
                    <a:pt x="4792" y="6968"/>
                    <a:pt x="5182" y="6614"/>
                    <a:pt x="5321" y="5920"/>
                  </a:cubicBezTo>
                  <a:cubicBezTo>
                    <a:pt x="4923" y="5638"/>
                    <a:pt x="4518" y="5345"/>
                    <a:pt x="4131" y="5075"/>
                  </a:cubicBezTo>
                  <a:cubicBezTo>
                    <a:pt x="4148" y="5028"/>
                    <a:pt x="4177" y="4993"/>
                    <a:pt x="4207" y="4946"/>
                  </a:cubicBezTo>
                  <a:cubicBezTo>
                    <a:pt x="4817" y="5280"/>
                    <a:pt x="5433" y="5591"/>
                    <a:pt x="5908" y="6131"/>
                  </a:cubicBezTo>
                  <a:lnTo>
                    <a:pt x="5896" y="6131"/>
                  </a:lnTo>
                  <a:cubicBezTo>
                    <a:pt x="6113" y="6248"/>
                    <a:pt x="6336" y="6360"/>
                    <a:pt x="6594" y="6501"/>
                  </a:cubicBezTo>
                  <a:cubicBezTo>
                    <a:pt x="6553" y="5650"/>
                    <a:pt x="6776" y="4794"/>
                    <a:pt x="6196" y="4066"/>
                  </a:cubicBezTo>
                  <a:lnTo>
                    <a:pt x="6196" y="4084"/>
                  </a:lnTo>
                  <a:cubicBezTo>
                    <a:pt x="5996" y="3937"/>
                    <a:pt x="5791" y="3785"/>
                    <a:pt x="5597" y="3638"/>
                  </a:cubicBezTo>
                  <a:lnTo>
                    <a:pt x="5597" y="3638"/>
                  </a:lnTo>
                  <a:lnTo>
                    <a:pt x="5603" y="3644"/>
                  </a:lnTo>
                  <a:lnTo>
                    <a:pt x="4131" y="2453"/>
                  </a:lnTo>
                  <a:lnTo>
                    <a:pt x="4142" y="2470"/>
                  </a:lnTo>
                  <a:cubicBezTo>
                    <a:pt x="3427" y="2130"/>
                    <a:pt x="2705" y="1802"/>
                    <a:pt x="1995" y="1467"/>
                  </a:cubicBezTo>
                  <a:cubicBezTo>
                    <a:pt x="1962" y="1445"/>
                    <a:pt x="1960" y="1362"/>
                    <a:pt x="1941" y="1293"/>
                  </a:cubicBezTo>
                  <a:lnTo>
                    <a:pt x="1941" y="1293"/>
                  </a:lnTo>
                  <a:cubicBezTo>
                    <a:pt x="1877" y="1309"/>
                    <a:pt x="1816" y="1319"/>
                    <a:pt x="1762" y="1319"/>
                  </a:cubicBezTo>
                  <a:cubicBezTo>
                    <a:pt x="1606" y="1319"/>
                    <a:pt x="1497" y="1240"/>
                    <a:pt x="1496" y="1002"/>
                  </a:cubicBezTo>
                  <a:lnTo>
                    <a:pt x="1496" y="1002"/>
                  </a:lnTo>
                  <a:cubicBezTo>
                    <a:pt x="1440" y="1018"/>
                    <a:pt x="1390" y="1025"/>
                    <a:pt x="1346" y="1025"/>
                  </a:cubicBezTo>
                  <a:cubicBezTo>
                    <a:pt x="1083" y="1025"/>
                    <a:pt x="1008" y="765"/>
                    <a:pt x="904" y="546"/>
                  </a:cubicBezTo>
                  <a:lnTo>
                    <a:pt x="834" y="558"/>
                  </a:lnTo>
                  <a:lnTo>
                    <a:pt x="769" y="558"/>
                  </a:lnTo>
                  <a:cubicBezTo>
                    <a:pt x="718" y="455"/>
                    <a:pt x="672" y="364"/>
                    <a:pt x="621" y="262"/>
                  </a:cubicBezTo>
                  <a:lnTo>
                    <a:pt x="621" y="262"/>
                  </a:lnTo>
                  <a:cubicBezTo>
                    <a:pt x="623" y="263"/>
                    <a:pt x="626" y="264"/>
                    <a:pt x="628" y="265"/>
                  </a:cubicBezTo>
                  <a:lnTo>
                    <a:pt x="617" y="253"/>
                  </a:lnTo>
                  <a:lnTo>
                    <a:pt x="617" y="253"/>
                  </a:lnTo>
                  <a:cubicBezTo>
                    <a:pt x="618" y="256"/>
                    <a:pt x="619" y="259"/>
                    <a:pt x="621" y="262"/>
                  </a:cubicBezTo>
                  <a:lnTo>
                    <a:pt x="621" y="262"/>
                  </a:lnTo>
                  <a:cubicBezTo>
                    <a:pt x="436" y="186"/>
                    <a:pt x="255" y="105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5" name="Google Shape;11865;p23"/>
            <p:cNvSpPr/>
            <p:nvPr/>
          </p:nvSpPr>
          <p:spPr>
            <a:xfrm flipH="1">
              <a:off x="4417663" y="4677206"/>
              <a:ext cx="262779" cy="330613"/>
            </a:xfrm>
            <a:custGeom>
              <a:avLst/>
              <a:gdLst/>
              <a:ahLst/>
              <a:cxnLst/>
              <a:rect l="l" t="t" r="r" b="b"/>
              <a:pathLst>
                <a:path w="6202" h="7803" extrusionOk="0">
                  <a:moveTo>
                    <a:pt x="1930" y="71"/>
                  </a:moveTo>
                  <a:cubicBezTo>
                    <a:pt x="1930" y="72"/>
                    <a:pt x="1930" y="74"/>
                    <a:pt x="1930" y="75"/>
                  </a:cubicBezTo>
                  <a:lnTo>
                    <a:pt x="1930" y="75"/>
                  </a:lnTo>
                  <a:cubicBezTo>
                    <a:pt x="1932" y="76"/>
                    <a:pt x="1934" y="76"/>
                    <a:pt x="1936" y="77"/>
                  </a:cubicBezTo>
                  <a:lnTo>
                    <a:pt x="1930" y="71"/>
                  </a:lnTo>
                  <a:close/>
                  <a:moveTo>
                    <a:pt x="5146" y="7263"/>
                  </a:moveTo>
                  <a:cubicBezTo>
                    <a:pt x="5145" y="7263"/>
                    <a:pt x="5145" y="7263"/>
                    <a:pt x="5145" y="7263"/>
                  </a:cubicBezTo>
                  <a:lnTo>
                    <a:pt x="5151" y="7275"/>
                  </a:lnTo>
                  <a:cubicBezTo>
                    <a:pt x="5149" y="7271"/>
                    <a:pt x="5147" y="7267"/>
                    <a:pt x="5146" y="7263"/>
                  </a:cubicBezTo>
                  <a:close/>
                  <a:moveTo>
                    <a:pt x="1543" y="0"/>
                  </a:moveTo>
                  <a:cubicBezTo>
                    <a:pt x="1467" y="94"/>
                    <a:pt x="1402" y="253"/>
                    <a:pt x="1320" y="264"/>
                  </a:cubicBezTo>
                  <a:cubicBezTo>
                    <a:pt x="845" y="300"/>
                    <a:pt x="634" y="710"/>
                    <a:pt x="311" y="957"/>
                  </a:cubicBezTo>
                  <a:cubicBezTo>
                    <a:pt x="317" y="1007"/>
                    <a:pt x="317" y="1058"/>
                    <a:pt x="322" y="1109"/>
                  </a:cubicBezTo>
                  <a:lnTo>
                    <a:pt x="322" y="1109"/>
                  </a:lnTo>
                  <a:lnTo>
                    <a:pt x="311" y="1097"/>
                  </a:lnTo>
                  <a:lnTo>
                    <a:pt x="323" y="1115"/>
                  </a:lnTo>
                  <a:cubicBezTo>
                    <a:pt x="323" y="1113"/>
                    <a:pt x="322" y="1111"/>
                    <a:pt x="322" y="1109"/>
                  </a:cubicBezTo>
                  <a:lnTo>
                    <a:pt x="322" y="1109"/>
                  </a:lnTo>
                  <a:lnTo>
                    <a:pt x="470" y="1262"/>
                  </a:lnTo>
                  <a:lnTo>
                    <a:pt x="470" y="1262"/>
                  </a:lnTo>
                  <a:lnTo>
                    <a:pt x="458" y="1244"/>
                  </a:lnTo>
                  <a:lnTo>
                    <a:pt x="458" y="1244"/>
                  </a:lnTo>
                  <a:cubicBezTo>
                    <a:pt x="998" y="1690"/>
                    <a:pt x="1549" y="2142"/>
                    <a:pt x="2095" y="2588"/>
                  </a:cubicBezTo>
                  <a:cubicBezTo>
                    <a:pt x="2054" y="2629"/>
                    <a:pt x="2018" y="2681"/>
                    <a:pt x="1983" y="2728"/>
                  </a:cubicBezTo>
                  <a:cubicBezTo>
                    <a:pt x="1643" y="2476"/>
                    <a:pt x="1303" y="2230"/>
                    <a:pt x="968" y="1972"/>
                  </a:cubicBezTo>
                  <a:cubicBezTo>
                    <a:pt x="804" y="1837"/>
                    <a:pt x="646" y="1684"/>
                    <a:pt x="487" y="1537"/>
                  </a:cubicBezTo>
                  <a:cubicBezTo>
                    <a:pt x="376" y="1796"/>
                    <a:pt x="235" y="2042"/>
                    <a:pt x="176" y="2318"/>
                  </a:cubicBezTo>
                  <a:cubicBezTo>
                    <a:pt x="88" y="2717"/>
                    <a:pt x="59" y="3127"/>
                    <a:pt x="0" y="3538"/>
                  </a:cubicBezTo>
                  <a:cubicBezTo>
                    <a:pt x="53" y="3649"/>
                    <a:pt x="112" y="3767"/>
                    <a:pt x="170" y="3884"/>
                  </a:cubicBezTo>
                  <a:lnTo>
                    <a:pt x="153" y="3878"/>
                  </a:lnTo>
                  <a:lnTo>
                    <a:pt x="153" y="3878"/>
                  </a:lnTo>
                  <a:cubicBezTo>
                    <a:pt x="206" y="3978"/>
                    <a:pt x="258" y="4072"/>
                    <a:pt x="311" y="4177"/>
                  </a:cubicBezTo>
                  <a:lnTo>
                    <a:pt x="376" y="4177"/>
                  </a:lnTo>
                  <a:lnTo>
                    <a:pt x="440" y="4172"/>
                  </a:lnTo>
                  <a:cubicBezTo>
                    <a:pt x="640" y="4318"/>
                    <a:pt x="845" y="4471"/>
                    <a:pt x="1050" y="4623"/>
                  </a:cubicBezTo>
                  <a:lnTo>
                    <a:pt x="1039" y="4617"/>
                  </a:lnTo>
                  <a:lnTo>
                    <a:pt x="1039" y="4617"/>
                  </a:lnTo>
                  <a:cubicBezTo>
                    <a:pt x="1190" y="4711"/>
                    <a:pt x="1336" y="4815"/>
                    <a:pt x="1487" y="4914"/>
                  </a:cubicBezTo>
                  <a:lnTo>
                    <a:pt x="1487" y="4914"/>
                  </a:lnTo>
                  <a:cubicBezTo>
                    <a:pt x="1484" y="4913"/>
                    <a:pt x="1481" y="4912"/>
                    <a:pt x="1479" y="4911"/>
                  </a:cubicBezTo>
                  <a:lnTo>
                    <a:pt x="1479" y="4911"/>
                  </a:lnTo>
                  <a:lnTo>
                    <a:pt x="1490" y="4917"/>
                  </a:lnTo>
                  <a:cubicBezTo>
                    <a:pt x="1489" y="4916"/>
                    <a:pt x="1488" y="4915"/>
                    <a:pt x="1487" y="4914"/>
                  </a:cubicBezTo>
                  <a:lnTo>
                    <a:pt x="1487" y="4914"/>
                  </a:lnTo>
                  <a:cubicBezTo>
                    <a:pt x="2141" y="5200"/>
                    <a:pt x="2801" y="5469"/>
                    <a:pt x="3450" y="5767"/>
                  </a:cubicBezTo>
                  <a:cubicBezTo>
                    <a:pt x="3561" y="5820"/>
                    <a:pt x="3608" y="5990"/>
                    <a:pt x="3690" y="6102"/>
                  </a:cubicBezTo>
                  <a:lnTo>
                    <a:pt x="3679" y="6084"/>
                  </a:lnTo>
                  <a:lnTo>
                    <a:pt x="3679" y="6084"/>
                  </a:lnTo>
                  <a:cubicBezTo>
                    <a:pt x="4278" y="6247"/>
                    <a:pt x="4907" y="6745"/>
                    <a:pt x="5146" y="7263"/>
                  </a:cubicBezTo>
                  <a:lnTo>
                    <a:pt x="5146" y="7263"/>
                  </a:lnTo>
                  <a:cubicBezTo>
                    <a:pt x="5181" y="7257"/>
                    <a:pt x="5214" y="7254"/>
                    <a:pt x="5245" y="7254"/>
                  </a:cubicBezTo>
                  <a:cubicBezTo>
                    <a:pt x="5523" y="7254"/>
                    <a:pt x="5638" y="7478"/>
                    <a:pt x="5744" y="7715"/>
                  </a:cubicBezTo>
                  <a:lnTo>
                    <a:pt x="5744" y="7697"/>
                  </a:lnTo>
                  <a:cubicBezTo>
                    <a:pt x="5855" y="7727"/>
                    <a:pt x="5955" y="7756"/>
                    <a:pt x="6119" y="7803"/>
                  </a:cubicBezTo>
                  <a:cubicBezTo>
                    <a:pt x="6201" y="7116"/>
                    <a:pt x="6084" y="6542"/>
                    <a:pt x="5773" y="5996"/>
                  </a:cubicBezTo>
                  <a:cubicBezTo>
                    <a:pt x="5045" y="4705"/>
                    <a:pt x="4019" y="3726"/>
                    <a:pt x="2687" y="3069"/>
                  </a:cubicBezTo>
                  <a:cubicBezTo>
                    <a:pt x="2540" y="2992"/>
                    <a:pt x="2400" y="2887"/>
                    <a:pt x="2253" y="2793"/>
                  </a:cubicBezTo>
                  <a:cubicBezTo>
                    <a:pt x="2340" y="2739"/>
                    <a:pt x="2411" y="2716"/>
                    <a:pt x="2471" y="2716"/>
                  </a:cubicBezTo>
                  <a:cubicBezTo>
                    <a:pt x="2508" y="2716"/>
                    <a:pt x="2541" y="2724"/>
                    <a:pt x="2570" y="2740"/>
                  </a:cubicBezTo>
                  <a:cubicBezTo>
                    <a:pt x="3021" y="2992"/>
                    <a:pt x="3508" y="3198"/>
                    <a:pt x="3896" y="3520"/>
                  </a:cubicBezTo>
                  <a:cubicBezTo>
                    <a:pt x="4541" y="4054"/>
                    <a:pt x="5122" y="4670"/>
                    <a:pt x="5761" y="5280"/>
                  </a:cubicBezTo>
                  <a:cubicBezTo>
                    <a:pt x="5532" y="4430"/>
                    <a:pt x="5327" y="3585"/>
                    <a:pt x="4746" y="2887"/>
                  </a:cubicBezTo>
                  <a:cubicBezTo>
                    <a:pt x="4383" y="2447"/>
                    <a:pt x="4036" y="1983"/>
                    <a:pt x="3684" y="1537"/>
                  </a:cubicBezTo>
                  <a:lnTo>
                    <a:pt x="3684" y="1537"/>
                  </a:lnTo>
                  <a:lnTo>
                    <a:pt x="3696" y="1555"/>
                  </a:lnTo>
                  <a:cubicBezTo>
                    <a:pt x="3104" y="1408"/>
                    <a:pt x="2775" y="910"/>
                    <a:pt x="2364" y="517"/>
                  </a:cubicBezTo>
                  <a:lnTo>
                    <a:pt x="2364" y="517"/>
                  </a:lnTo>
                  <a:lnTo>
                    <a:pt x="2376" y="528"/>
                  </a:lnTo>
                  <a:cubicBezTo>
                    <a:pt x="2166" y="429"/>
                    <a:pt x="1909" y="394"/>
                    <a:pt x="1930" y="75"/>
                  </a:cubicBezTo>
                  <a:lnTo>
                    <a:pt x="1930" y="75"/>
                  </a:lnTo>
                  <a:cubicBezTo>
                    <a:pt x="1803" y="47"/>
                    <a:pt x="1670" y="29"/>
                    <a:pt x="154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6" name="Google Shape;11866;p23"/>
            <p:cNvSpPr/>
            <p:nvPr/>
          </p:nvSpPr>
          <p:spPr>
            <a:xfrm flipH="1">
              <a:off x="4343898" y="4578272"/>
              <a:ext cx="140457" cy="307013"/>
            </a:xfrm>
            <a:custGeom>
              <a:avLst/>
              <a:gdLst/>
              <a:ahLst/>
              <a:cxnLst/>
              <a:rect l="l" t="t" r="r" b="b"/>
              <a:pathLst>
                <a:path w="3315" h="7246" extrusionOk="0">
                  <a:moveTo>
                    <a:pt x="1162" y="3362"/>
                  </a:moveTo>
                  <a:lnTo>
                    <a:pt x="1162" y="3362"/>
                  </a:lnTo>
                  <a:cubicBezTo>
                    <a:pt x="1145" y="3820"/>
                    <a:pt x="1145" y="3820"/>
                    <a:pt x="793" y="4072"/>
                  </a:cubicBezTo>
                  <a:cubicBezTo>
                    <a:pt x="887" y="3878"/>
                    <a:pt x="992" y="3679"/>
                    <a:pt x="1162" y="3362"/>
                  </a:cubicBezTo>
                  <a:close/>
                  <a:moveTo>
                    <a:pt x="2717" y="4600"/>
                  </a:moveTo>
                  <a:cubicBezTo>
                    <a:pt x="2714" y="4602"/>
                    <a:pt x="2711" y="4605"/>
                    <a:pt x="2708" y="4608"/>
                  </a:cubicBezTo>
                  <a:lnTo>
                    <a:pt x="2708" y="4608"/>
                  </a:lnTo>
                  <a:cubicBezTo>
                    <a:pt x="2707" y="4609"/>
                    <a:pt x="2706" y="4610"/>
                    <a:pt x="2705" y="4612"/>
                  </a:cubicBezTo>
                  <a:lnTo>
                    <a:pt x="2717" y="4600"/>
                  </a:lnTo>
                  <a:close/>
                  <a:moveTo>
                    <a:pt x="2582" y="1"/>
                  </a:moveTo>
                  <a:cubicBezTo>
                    <a:pt x="2518" y="1315"/>
                    <a:pt x="2031" y="2881"/>
                    <a:pt x="1245" y="3515"/>
                  </a:cubicBezTo>
                  <a:cubicBezTo>
                    <a:pt x="1321" y="3256"/>
                    <a:pt x="1374" y="3086"/>
                    <a:pt x="1426" y="2910"/>
                  </a:cubicBezTo>
                  <a:cubicBezTo>
                    <a:pt x="1374" y="2781"/>
                    <a:pt x="1350" y="2617"/>
                    <a:pt x="1262" y="2523"/>
                  </a:cubicBezTo>
                  <a:cubicBezTo>
                    <a:pt x="1033" y="2283"/>
                    <a:pt x="951" y="2019"/>
                    <a:pt x="940" y="1690"/>
                  </a:cubicBezTo>
                  <a:cubicBezTo>
                    <a:pt x="928" y="1438"/>
                    <a:pt x="816" y="1191"/>
                    <a:pt x="752" y="939"/>
                  </a:cubicBezTo>
                  <a:cubicBezTo>
                    <a:pt x="529" y="1878"/>
                    <a:pt x="277" y="2811"/>
                    <a:pt x="89" y="3749"/>
                  </a:cubicBezTo>
                  <a:cubicBezTo>
                    <a:pt x="1" y="4201"/>
                    <a:pt x="153" y="4629"/>
                    <a:pt x="511" y="4993"/>
                  </a:cubicBezTo>
                  <a:cubicBezTo>
                    <a:pt x="611" y="4835"/>
                    <a:pt x="676" y="4717"/>
                    <a:pt x="711" y="4653"/>
                  </a:cubicBezTo>
                  <a:cubicBezTo>
                    <a:pt x="752" y="5052"/>
                    <a:pt x="752" y="5509"/>
                    <a:pt x="852" y="5932"/>
                  </a:cubicBezTo>
                  <a:cubicBezTo>
                    <a:pt x="957" y="6354"/>
                    <a:pt x="1162" y="6741"/>
                    <a:pt x="1356" y="7246"/>
                  </a:cubicBezTo>
                  <a:cubicBezTo>
                    <a:pt x="1491" y="6858"/>
                    <a:pt x="1561" y="6571"/>
                    <a:pt x="1679" y="6307"/>
                  </a:cubicBezTo>
                  <a:cubicBezTo>
                    <a:pt x="1941" y="5695"/>
                    <a:pt x="2163" y="5053"/>
                    <a:pt x="2708" y="4608"/>
                  </a:cubicBezTo>
                  <a:lnTo>
                    <a:pt x="2708" y="4608"/>
                  </a:lnTo>
                  <a:cubicBezTo>
                    <a:pt x="3315" y="3553"/>
                    <a:pt x="3145" y="2404"/>
                    <a:pt x="3134" y="1279"/>
                  </a:cubicBezTo>
                  <a:cubicBezTo>
                    <a:pt x="3128" y="681"/>
                    <a:pt x="2875" y="235"/>
                    <a:pt x="25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7" name="Google Shape;11867;p23"/>
            <p:cNvSpPr/>
            <p:nvPr/>
          </p:nvSpPr>
          <p:spPr>
            <a:xfrm flipH="1">
              <a:off x="4461940" y="4530818"/>
              <a:ext cx="165074" cy="212316"/>
            </a:xfrm>
            <a:custGeom>
              <a:avLst/>
              <a:gdLst/>
              <a:ahLst/>
              <a:cxnLst/>
              <a:rect l="l" t="t" r="r" b="b"/>
              <a:pathLst>
                <a:path w="3896" h="5011" extrusionOk="0">
                  <a:moveTo>
                    <a:pt x="1086" y="3960"/>
                  </a:moveTo>
                  <a:lnTo>
                    <a:pt x="1103" y="3966"/>
                  </a:lnTo>
                  <a:cubicBezTo>
                    <a:pt x="1102" y="3965"/>
                    <a:pt x="1101" y="3963"/>
                    <a:pt x="1100" y="3962"/>
                  </a:cubicBezTo>
                  <a:lnTo>
                    <a:pt x="1100" y="3962"/>
                  </a:lnTo>
                  <a:cubicBezTo>
                    <a:pt x="1095" y="3961"/>
                    <a:pt x="1091" y="3961"/>
                    <a:pt x="1086" y="3960"/>
                  </a:cubicBezTo>
                  <a:close/>
                  <a:moveTo>
                    <a:pt x="957" y="0"/>
                  </a:moveTo>
                  <a:cubicBezTo>
                    <a:pt x="839" y="94"/>
                    <a:pt x="716" y="182"/>
                    <a:pt x="599" y="276"/>
                  </a:cubicBezTo>
                  <a:cubicBezTo>
                    <a:pt x="482" y="376"/>
                    <a:pt x="370" y="475"/>
                    <a:pt x="253" y="581"/>
                  </a:cubicBezTo>
                  <a:cubicBezTo>
                    <a:pt x="235" y="640"/>
                    <a:pt x="229" y="686"/>
                    <a:pt x="218" y="745"/>
                  </a:cubicBezTo>
                  <a:lnTo>
                    <a:pt x="206" y="739"/>
                  </a:lnTo>
                  <a:lnTo>
                    <a:pt x="364" y="892"/>
                  </a:lnTo>
                  <a:lnTo>
                    <a:pt x="364" y="892"/>
                  </a:lnTo>
                  <a:lnTo>
                    <a:pt x="353" y="886"/>
                  </a:lnTo>
                  <a:lnTo>
                    <a:pt x="353" y="886"/>
                  </a:lnTo>
                  <a:cubicBezTo>
                    <a:pt x="464" y="968"/>
                    <a:pt x="581" y="1056"/>
                    <a:pt x="693" y="1144"/>
                  </a:cubicBezTo>
                  <a:cubicBezTo>
                    <a:pt x="746" y="1191"/>
                    <a:pt x="787" y="1244"/>
                    <a:pt x="834" y="1297"/>
                  </a:cubicBezTo>
                  <a:cubicBezTo>
                    <a:pt x="875" y="1379"/>
                    <a:pt x="910" y="1449"/>
                    <a:pt x="957" y="1525"/>
                  </a:cubicBezTo>
                  <a:cubicBezTo>
                    <a:pt x="869" y="1478"/>
                    <a:pt x="787" y="1443"/>
                    <a:pt x="699" y="1396"/>
                  </a:cubicBezTo>
                  <a:cubicBezTo>
                    <a:pt x="663" y="1349"/>
                    <a:pt x="617" y="1302"/>
                    <a:pt x="581" y="1250"/>
                  </a:cubicBezTo>
                  <a:cubicBezTo>
                    <a:pt x="517" y="1220"/>
                    <a:pt x="458" y="1191"/>
                    <a:pt x="394" y="1162"/>
                  </a:cubicBezTo>
                  <a:cubicBezTo>
                    <a:pt x="112" y="1385"/>
                    <a:pt x="1" y="1678"/>
                    <a:pt x="135" y="2001"/>
                  </a:cubicBezTo>
                  <a:cubicBezTo>
                    <a:pt x="282" y="2376"/>
                    <a:pt x="159" y="2710"/>
                    <a:pt x="59" y="3057"/>
                  </a:cubicBezTo>
                  <a:cubicBezTo>
                    <a:pt x="259" y="3209"/>
                    <a:pt x="464" y="3362"/>
                    <a:pt x="663" y="3520"/>
                  </a:cubicBezTo>
                  <a:lnTo>
                    <a:pt x="658" y="3508"/>
                  </a:lnTo>
                  <a:lnTo>
                    <a:pt x="658" y="3508"/>
                  </a:lnTo>
                  <a:cubicBezTo>
                    <a:pt x="803" y="3665"/>
                    <a:pt x="954" y="3811"/>
                    <a:pt x="1100" y="3962"/>
                  </a:cubicBezTo>
                  <a:lnTo>
                    <a:pt x="1100" y="3962"/>
                  </a:lnTo>
                  <a:cubicBezTo>
                    <a:pt x="1720" y="4065"/>
                    <a:pt x="2098" y="4485"/>
                    <a:pt x="2416" y="4981"/>
                  </a:cubicBezTo>
                  <a:lnTo>
                    <a:pt x="2416" y="4981"/>
                  </a:lnTo>
                  <a:cubicBezTo>
                    <a:pt x="2413" y="4981"/>
                    <a:pt x="2409" y="4981"/>
                    <a:pt x="2406" y="4981"/>
                  </a:cubicBezTo>
                  <a:lnTo>
                    <a:pt x="2406" y="4981"/>
                  </a:lnTo>
                  <a:lnTo>
                    <a:pt x="2423" y="4992"/>
                  </a:lnTo>
                  <a:cubicBezTo>
                    <a:pt x="2421" y="4989"/>
                    <a:pt x="2419" y="4985"/>
                    <a:pt x="2416" y="4981"/>
                  </a:cubicBezTo>
                  <a:lnTo>
                    <a:pt x="2416" y="4981"/>
                  </a:lnTo>
                  <a:cubicBezTo>
                    <a:pt x="2512" y="4987"/>
                    <a:pt x="2597" y="4999"/>
                    <a:pt x="2687" y="5010"/>
                  </a:cubicBezTo>
                  <a:cubicBezTo>
                    <a:pt x="2717" y="4969"/>
                    <a:pt x="2752" y="4940"/>
                    <a:pt x="2787" y="4910"/>
                  </a:cubicBezTo>
                  <a:cubicBezTo>
                    <a:pt x="2506" y="4277"/>
                    <a:pt x="2095" y="3690"/>
                    <a:pt x="1989" y="2974"/>
                  </a:cubicBezTo>
                  <a:lnTo>
                    <a:pt x="1989" y="2974"/>
                  </a:lnTo>
                  <a:cubicBezTo>
                    <a:pt x="2418" y="3543"/>
                    <a:pt x="2635" y="4230"/>
                    <a:pt x="3163" y="4787"/>
                  </a:cubicBezTo>
                  <a:cubicBezTo>
                    <a:pt x="3221" y="4652"/>
                    <a:pt x="3256" y="4599"/>
                    <a:pt x="3274" y="4529"/>
                  </a:cubicBezTo>
                  <a:cubicBezTo>
                    <a:pt x="3479" y="3614"/>
                    <a:pt x="3691" y="2693"/>
                    <a:pt x="3896" y="1766"/>
                  </a:cubicBezTo>
                  <a:cubicBezTo>
                    <a:pt x="3720" y="1666"/>
                    <a:pt x="3550" y="1555"/>
                    <a:pt x="3368" y="1467"/>
                  </a:cubicBezTo>
                  <a:cubicBezTo>
                    <a:pt x="3151" y="1355"/>
                    <a:pt x="2922" y="1267"/>
                    <a:pt x="2693" y="1168"/>
                  </a:cubicBezTo>
                  <a:cubicBezTo>
                    <a:pt x="2547" y="1520"/>
                    <a:pt x="2406" y="1872"/>
                    <a:pt x="2247" y="2206"/>
                  </a:cubicBezTo>
                  <a:cubicBezTo>
                    <a:pt x="2189" y="2323"/>
                    <a:pt x="2071" y="2405"/>
                    <a:pt x="1978" y="2499"/>
                  </a:cubicBezTo>
                  <a:lnTo>
                    <a:pt x="1989" y="2493"/>
                  </a:lnTo>
                  <a:lnTo>
                    <a:pt x="1989" y="2493"/>
                  </a:lnTo>
                  <a:cubicBezTo>
                    <a:pt x="1960" y="2581"/>
                    <a:pt x="1936" y="2663"/>
                    <a:pt x="1895" y="2793"/>
                  </a:cubicBezTo>
                  <a:cubicBezTo>
                    <a:pt x="1661" y="2534"/>
                    <a:pt x="1455" y="2341"/>
                    <a:pt x="1279" y="2112"/>
                  </a:cubicBezTo>
                  <a:cubicBezTo>
                    <a:pt x="1174" y="1977"/>
                    <a:pt x="1010" y="1842"/>
                    <a:pt x="1221" y="1613"/>
                  </a:cubicBezTo>
                  <a:cubicBezTo>
                    <a:pt x="1291" y="1531"/>
                    <a:pt x="1233" y="1297"/>
                    <a:pt x="1203" y="1138"/>
                  </a:cubicBezTo>
                  <a:cubicBezTo>
                    <a:pt x="1133" y="757"/>
                    <a:pt x="1045" y="381"/>
                    <a:pt x="95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8" name="Google Shape;11868;p23"/>
            <p:cNvSpPr/>
            <p:nvPr/>
          </p:nvSpPr>
          <p:spPr>
            <a:xfrm flipH="1">
              <a:off x="4306316" y="4737117"/>
              <a:ext cx="118128" cy="266253"/>
            </a:xfrm>
            <a:custGeom>
              <a:avLst/>
              <a:gdLst/>
              <a:ahLst/>
              <a:cxnLst/>
              <a:rect l="l" t="t" r="r" b="b"/>
              <a:pathLst>
                <a:path w="2788" h="6284" extrusionOk="0">
                  <a:moveTo>
                    <a:pt x="1303" y="845"/>
                  </a:moveTo>
                  <a:cubicBezTo>
                    <a:pt x="1303" y="846"/>
                    <a:pt x="1302" y="847"/>
                    <a:pt x="1302" y="848"/>
                  </a:cubicBezTo>
                  <a:lnTo>
                    <a:pt x="1302" y="848"/>
                  </a:lnTo>
                  <a:cubicBezTo>
                    <a:pt x="1303" y="847"/>
                    <a:pt x="1303" y="846"/>
                    <a:pt x="1303" y="845"/>
                  </a:cubicBezTo>
                  <a:close/>
                  <a:moveTo>
                    <a:pt x="1948" y="0"/>
                  </a:moveTo>
                  <a:cubicBezTo>
                    <a:pt x="1704" y="274"/>
                    <a:pt x="1754" y="757"/>
                    <a:pt x="1300" y="855"/>
                  </a:cubicBezTo>
                  <a:lnTo>
                    <a:pt x="1300" y="855"/>
                  </a:lnTo>
                  <a:cubicBezTo>
                    <a:pt x="1301" y="853"/>
                    <a:pt x="1301" y="850"/>
                    <a:pt x="1302" y="848"/>
                  </a:cubicBezTo>
                  <a:lnTo>
                    <a:pt x="1302" y="848"/>
                  </a:lnTo>
                  <a:cubicBezTo>
                    <a:pt x="1299" y="853"/>
                    <a:pt x="1291" y="857"/>
                    <a:pt x="1291" y="857"/>
                  </a:cubicBezTo>
                  <a:cubicBezTo>
                    <a:pt x="1294" y="856"/>
                    <a:pt x="1297" y="856"/>
                    <a:pt x="1300" y="855"/>
                  </a:cubicBezTo>
                  <a:lnTo>
                    <a:pt x="1300" y="855"/>
                  </a:lnTo>
                  <a:cubicBezTo>
                    <a:pt x="1244" y="1040"/>
                    <a:pt x="1225" y="1247"/>
                    <a:pt x="1127" y="1414"/>
                  </a:cubicBezTo>
                  <a:cubicBezTo>
                    <a:pt x="24" y="3239"/>
                    <a:pt x="1" y="4371"/>
                    <a:pt x="423" y="6283"/>
                  </a:cubicBezTo>
                  <a:cubicBezTo>
                    <a:pt x="1567" y="4347"/>
                    <a:pt x="2787" y="2470"/>
                    <a:pt x="2013" y="82"/>
                  </a:cubicBezTo>
                  <a:cubicBezTo>
                    <a:pt x="1995" y="53"/>
                    <a:pt x="1966" y="30"/>
                    <a:pt x="19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9" name="Google Shape;11869;p23"/>
            <p:cNvSpPr/>
            <p:nvPr/>
          </p:nvSpPr>
          <p:spPr>
            <a:xfrm flipH="1">
              <a:off x="4500455" y="4445316"/>
              <a:ext cx="88214" cy="191682"/>
            </a:xfrm>
            <a:custGeom>
              <a:avLst/>
              <a:gdLst/>
              <a:ahLst/>
              <a:cxnLst/>
              <a:rect l="l" t="t" r="r" b="b"/>
              <a:pathLst>
                <a:path w="2082" h="4524" extrusionOk="0">
                  <a:moveTo>
                    <a:pt x="1430" y="0"/>
                  </a:moveTo>
                  <a:cubicBezTo>
                    <a:pt x="266" y="1410"/>
                    <a:pt x="0" y="2914"/>
                    <a:pt x="1077" y="4506"/>
                  </a:cubicBezTo>
                  <a:lnTo>
                    <a:pt x="1077" y="4506"/>
                  </a:lnTo>
                  <a:cubicBezTo>
                    <a:pt x="1144" y="4206"/>
                    <a:pt x="1181" y="3890"/>
                    <a:pt x="1307" y="3614"/>
                  </a:cubicBezTo>
                  <a:cubicBezTo>
                    <a:pt x="1647" y="2863"/>
                    <a:pt x="1847" y="2077"/>
                    <a:pt x="1999" y="1261"/>
                  </a:cubicBezTo>
                  <a:cubicBezTo>
                    <a:pt x="2082" y="827"/>
                    <a:pt x="2070" y="458"/>
                    <a:pt x="1818" y="94"/>
                  </a:cubicBezTo>
                  <a:lnTo>
                    <a:pt x="1818" y="94"/>
                  </a:lnTo>
                  <a:lnTo>
                    <a:pt x="1823" y="111"/>
                  </a:lnTo>
                  <a:cubicBezTo>
                    <a:pt x="1694" y="76"/>
                    <a:pt x="1554" y="35"/>
                    <a:pt x="1430" y="0"/>
                  </a:cubicBezTo>
                  <a:close/>
                  <a:moveTo>
                    <a:pt x="1077" y="4506"/>
                  </a:moveTo>
                  <a:cubicBezTo>
                    <a:pt x="1075" y="4512"/>
                    <a:pt x="1074" y="4517"/>
                    <a:pt x="1073" y="4523"/>
                  </a:cubicBezTo>
                  <a:lnTo>
                    <a:pt x="1084" y="4517"/>
                  </a:lnTo>
                  <a:cubicBezTo>
                    <a:pt x="1082" y="4513"/>
                    <a:pt x="1079" y="4510"/>
                    <a:pt x="1077" y="450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0" name="Google Shape;11870;p23"/>
            <p:cNvSpPr/>
            <p:nvPr/>
          </p:nvSpPr>
          <p:spPr>
            <a:xfrm flipH="1">
              <a:off x="4386607" y="4549207"/>
              <a:ext cx="65674" cy="152151"/>
            </a:xfrm>
            <a:custGeom>
              <a:avLst/>
              <a:gdLst/>
              <a:ahLst/>
              <a:cxnLst/>
              <a:rect l="l" t="t" r="r" b="b"/>
              <a:pathLst>
                <a:path w="1550" h="3591" extrusionOk="0">
                  <a:moveTo>
                    <a:pt x="464" y="0"/>
                  </a:moveTo>
                  <a:cubicBezTo>
                    <a:pt x="306" y="540"/>
                    <a:pt x="153" y="1074"/>
                    <a:pt x="1" y="1619"/>
                  </a:cubicBezTo>
                  <a:cubicBezTo>
                    <a:pt x="65" y="1866"/>
                    <a:pt x="183" y="2118"/>
                    <a:pt x="188" y="2364"/>
                  </a:cubicBezTo>
                  <a:cubicBezTo>
                    <a:pt x="206" y="2699"/>
                    <a:pt x="294" y="2963"/>
                    <a:pt x="511" y="3203"/>
                  </a:cubicBezTo>
                  <a:cubicBezTo>
                    <a:pt x="599" y="3303"/>
                    <a:pt x="623" y="3461"/>
                    <a:pt x="675" y="3590"/>
                  </a:cubicBezTo>
                  <a:cubicBezTo>
                    <a:pt x="705" y="3555"/>
                    <a:pt x="746" y="3526"/>
                    <a:pt x="769" y="3479"/>
                  </a:cubicBezTo>
                  <a:cubicBezTo>
                    <a:pt x="1326" y="2552"/>
                    <a:pt x="1538" y="1531"/>
                    <a:pt x="1549" y="458"/>
                  </a:cubicBezTo>
                  <a:cubicBezTo>
                    <a:pt x="1186" y="305"/>
                    <a:pt x="822" y="153"/>
                    <a:pt x="4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1" name="Google Shape;11871;p23"/>
            <p:cNvSpPr/>
            <p:nvPr/>
          </p:nvSpPr>
          <p:spPr>
            <a:xfrm flipH="1">
              <a:off x="4441052" y="4498999"/>
              <a:ext cx="71860" cy="106645"/>
            </a:xfrm>
            <a:custGeom>
              <a:avLst/>
              <a:gdLst/>
              <a:ahLst/>
              <a:cxnLst/>
              <a:rect l="l" t="t" r="r" b="b"/>
              <a:pathLst>
                <a:path w="1696" h="2517" extrusionOk="0">
                  <a:moveTo>
                    <a:pt x="517" y="0"/>
                  </a:moveTo>
                  <a:cubicBezTo>
                    <a:pt x="346" y="640"/>
                    <a:pt x="170" y="1279"/>
                    <a:pt x="0" y="1919"/>
                  </a:cubicBezTo>
                  <a:cubicBezTo>
                    <a:pt x="229" y="2018"/>
                    <a:pt x="458" y="2106"/>
                    <a:pt x="675" y="2218"/>
                  </a:cubicBezTo>
                  <a:cubicBezTo>
                    <a:pt x="851" y="2306"/>
                    <a:pt x="1027" y="2417"/>
                    <a:pt x="1203" y="2517"/>
                  </a:cubicBezTo>
                  <a:cubicBezTo>
                    <a:pt x="1443" y="1848"/>
                    <a:pt x="1696" y="1185"/>
                    <a:pt x="1561" y="452"/>
                  </a:cubicBezTo>
                  <a:cubicBezTo>
                    <a:pt x="1220" y="305"/>
                    <a:pt x="868" y="147"/>
                    <a:pt x="5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2" name="Google Shape;11872;p23"/>
            <p:cNvSpPr/>
            <p:nvPr/>
          </p:nvSpPr>
          <p:spPr>
            <a:xfrm flipH="1">
              <a:off x="4386607" y="4516879"/>
              <a:ext cx="51734" cy="52242"/>
            </a:xfrm>
            <a:custGeom>
              <a:avLst/>
              <a:gdLst/>
              <a:ahLst/>
              <a:cxnLst/>
              <a:rect l="l" t="t" r="r" b="b"/>
              <a:pathLst>
                <a:path w="1221" h="1233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323"/>
                    <a:pt x="94" y="540"/>
                    <a:pt x="135" y="769"/>
                  </a:cubicBezTo>
                  <a:cubicBezTo>
                    <a:pt x="493" y="922"/>
                    <a:pt x="857" y="1074"/>
                    <a:pt x="1220" y="1233"/>
                  </a:cubicBezTo>
                  <a:cubicBezTo>
                    <a:pt x="1209" y="1027"/>
                    <a:pt x="1197" y="822"/>
                    <a:pt x="1191" y="623"/>
                  </a:cubicBezTo>
                  <a:lnTo>
                    <a:pt x="1191" y="623"/>
                  </a:lnTo>
                  <a:cubicBezTo>
                    <a:pt x="1195" y="625"/>
                    <a:pt x="1199" y="626"/>
                    <a:pt x="1203" y="628"/>
                  </a:cubicBezTo>
                  <a:lnTo>
                    <a:pt x="1191" y="622"/>
                  </a:lnTo>
                  <a:lnTo>
                    <a:pt x="1191" y="622"/>
                  </a:lnTo>
                  <a:cubicBezTo>
                    <a:pt x="1191" y="623"/>
                    <a:pt x="1191" y="623"/>
                    <a:pt x="1191" y="623"/>
                  </a:cubicBezTo>
                  <a:lnTo>
                    <a:pt x="1191" y="623"/>
                  </a:lnTo>
                  <a:cubicBezTo>
                    <a:pt x="1088" y="574"/>
                    <a:pt x="995" y="530"/>
                    <a:pt x="898" y="481"/>
                  </a:cubicBezTo>
                  <a:lnTo>
                    <a:pt x="898" y="481"/>
                  </a:lnTo>
                  <a:lnTo>
                    <a:pt x="593" y="182"/>
                  </a:lnTo>
                  <a:lnTo>
                    <a:pt x="604" y="194"/>
                  </a:lnTo>
                  <a:cubicBezTo>
                    <a:pt x="434" y="136"/>
                    <a:pt x="264" y="89"/>
                    <a:pt x="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3" name="Google Shape;11873;p23"/>
            <p:cNvSpPr/>
            <p:nvPr/>
          </p:nvSpPr>
          <p:spPr>
            <a:xfrm flipH="1">
              <a:off x="4446772" y="4468408"/>
              <a:ext cx="44277" cy="49742"/>
            </a:xfrm>
            <a:custGeom>
              <a:avLst/>
              <a:gdLst/>
              <a:ahLst/>
              <a:cxnLst/>
              <a:rect l="l" t="t" r="r" b="b"/>
              <a:pathLst>
                <a:path w="1045" h="1174" extrusionOk="0">
                  <a:moveTo>
                    <a:pt x="1" y="1"/>
                  </a:moveTo>
                  <a:lnTo>
                    <a:pt x="1" y="722"/>
                  </a:lnTo>
                  <a:cubicBezTo>
                    <a:pt x="341" y="869"/>
                    <a:pt x="693" y="1027"/>
                    <a:pt x="1045" y="1174"/>
                  </a:cubicBezTo>
                  <a:cubicBezTo>
                    <a:pt x="1045" y="505"/>
                    <a:pt x="382" y="511"/>
                    <a:pt x="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4" name="Google Shape;11874;p23"/>
            <p:cNvSpPr/>
            <p:nvPr/>
          </p:nvSpPr>
          <p:spPr>
            <a:xfrm flipH="1">
              <a:off x="4507149" y="4739362"/>
              <a:ext cx="5762" cy="6991"/>
            </a:xfrm>
            <a:custGeom>
              <a:avLst/>
              <a:gdLst/>
              <a:ahLst/>
              <a:cxnLst/>
              <a:rect l="l" t="t" r="r" b="b"/>
              <a:pathLst>
                <a:path w="136" h="165" extrusionOk="0">
                  <a:moveTo>
                    <a:pt x="94" y="0"/>
                  </a:moveTo>
                  <a:cubicBezTo>
                    <a:pt x="59" y="24"/>
                    <a:pt x="30" y="65"/>
                    <a:pt x="0" y="94"/>
                  </a:cubicBezTo>
                  <a:cubicBezTo>
                    <a:pt x="47" y="117"/>
                    <a:pt x="88" y="147"/>
                    <a:pt x="135" y="164"/>
                  </a:cubicBezTo>
                  <a:cubicBezTo>
                    <a:pt x="118" y="106"/>
                    <a:pt x="112" y="59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5" name="Google Shape;11875;p23"/>
            <p:cNvSpPr/>
            <p:nvPr/>
          </p:nvSpPr>
          <p:spPr>
            <a:xfrm flipH="1">
              <a:off x="242670" y="1421807"/>
              <a:ext cx="224900" cy="59699"/>
            </a:xfrm>
            <a:custGeom>
              <a:avLst/>
              <a:gdLst/>
              <a:ahLst/>
              <a:cxnLst/>
              <a:rect l="l" t="t" r="r" b="b"/>
              <a:pathLst>
                <a:path w="5308" h="1409" extrusionOk="0">
                  <a:moveTo>
                    <a:pt x="6" y="628"/>
                  </a:moveTo>
                  <a:lnTo>
                    <a:pt x="0" y="634"/>
                  </a:lnTo>
                  <a:cubicBezTo>
                    <a:pt x="4" y="634"/>
                    <a:pt x="8" y="634"/>
                    <a:pt x="12" y="634"/>
                  </a:cubicBezTo>
                  <a:lnTo>
                    <a:pt x="12" y="634"/>
                  </a:lnTo>
                  <a:cubicBezTo>
                    <a:pt x="10" y="632"/>
                    <a:pt x="8" y="630"/>
                    <a:pt x="6" y="628"/>
                  </a:cubicBezTo>
                  <a:close/>
                  <a:moveTo>
                    <a:pt x="1513" y="1"/>
                  </a:moveTo>
                  <a:cubicBezTo>
                    <a:pt x="990" y="1"/>
                    <a:pt x="508" y="181"/>
                    <a:pt x="76" y="634"/>
                  </a:cubicBezTo>
                  <a:cubicBezTo>
                    <a:pt x="70" y="636"/>
                    <a:pt x="63" y="637"/>
                    <a:pt x="54" y="637"/>
                  </a:cubicBezTo>
                  <a:cubicBezTo>
                    <a:pt x="41" y="637"/>
                    <a:pt x="25" y="635"/>
                    <a:pt x="12" y="634"/>
                  </a:cubicBezTo>
                  <a:lnTo>
                    <a:pt x="12" y="634"/>
                  </a:lnTo>
                  <a:cubicBezTo>
                    <a:pt x="97" y="728"/>
                    <a:pt x="192" y="892"/>
                    <a:pt x="266" y="892"/>
                  </a:cubicBezTo>
                  <a:cubicBezTo>
                    <a:pt x="267" y="892"/>
                    <a:pt x="269" y="892"/>
                    <a:pt x="270" y="892"/>
                  </a:cubicBezTo>
                  <a:cubicBezTo>
                    <a:pt x="384" y="885"/>
                    <a:pt x="498" y="881"/>
                    <a:pt x="611" y="881"/>
                  </a:cubicBezTo>
                  <a:cubicBezTo>
                    <a:pt x="1653" y="881"/>
                    <a:pt x="2650" y="1176"/>
                    <a:pt x="3661" y="1361"/>
                  </a:cubicBezTo>
                  <a:cubicBezTo>
                    <a:pt x="3840" y="1394"/>
                    <a:pt x="4023" y="1408"/>
                    <a:pt x="4206" y="1408"/>
                  </a:cubicBezTo>
                  <a:cubicBezTo>
                    <a:pt x="4390" y="1408"/>
                    <a:pt x="4573" y="1394"/>
                    <a:pt x="4752" y="1367"/>
                  </a:cubicBezTo>
                  <a:cubicBezTo>
                    <a:pt x="4946" y="1338"/>
                    <a:pt x="5127" y="1162"/>
                    <a:pt x="5256" y="1009"/>
                  </a:cubicBezTo>
                  <a:cubicBezTo>
                    <a:pt x="5308" y="952"/>
                    <a:pt x="5199" y="768"/>
                    <a:pt x="5160" y="639"/>
                  </a:cubicBezTo>
                  <a:lnTo>
                    <a:pt x="5160" y="639"/>
                  </a:lnTo>
                  <a:cubicBezTo>
                    <a:pt x="5167" y="640"/>
                    <a:pt x="5173" y="640"/>
                    <a:pt x="5180" y="640"/>
                  </a:cubicBezTo>
                  <a:cubicBezTo>
                    <a:pt x="5168" y="634"/>
                    <a:pt x="5157" y="628"/>
                    <a:pt x="5157" y="628"/>
                  </a:cubicBezTo>
                  <a:lnTo>
                    <a:pt x="5157" y="628"/>
                  </a:lnTo>
                  <a:cubicBezTo>
                    <a:pt x="5158" y="632"/>
                    <a:pt x="5159" y="636"/>
                    <a:pt x="5160" y="639"/>
                  </a:cubicBezTo>
                  <a:lnTo>
                    <a:pt x="5160" y="639"/>
                  </a:lnTo>
                  <a:cubicBezTo>
                    <a:pt x="5135" y="639"/>
                    <a:pt x="5109" y="639"/>
                    <a:pt x="5084" y="639"/>
                  </a:cubicBezTo>
                  <a:cubicBezTo>
                    <a:pt x="4967" y="639"/>
                    <a:pt x="4849" y="642"/>
                    <a:pt x="4733" y="642"/>
                  </a:cubicBezTo>
                  <a:cubicBezTo>
                    <a:pt x="4565" y="642"/>
                    <a:pt x="4400" y="636"/>
                    <a:pt x="4242" y="605"/>
                  </a:cubicBezTo>
                  <a:cubicBezTo>
                    <a:pt x="3643" y="487"/>
                    <a:pt x="3051" y="352"/>
                    <a:pt x="2482" y="170"/>
                  </a:cubicBezTo>
                  <a:cubicBezTo>
                    <a:pt x="2146" y="64"/>
                    <a:pt x="1822" y="1"/>
                    <a:pt x="151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6" name="Google Shape;11876;p23"/>
            <p:cNvSpPr/>
            <p:nvPr/>
          </p:nvSpPr>
          <p:spPr>
            <a:xfrm flipH="1">
              <a:off x="274660" y="1468075"/>
              <a:ext cx="223756" cy="49954"/>
            </a:xfrm>
            <a:custGeom>
              <a:avLst/>
              <a:gdLst/>
              <a:ahLst/>
              <a:cxnLst/>
              <a:rect l="l" t="t" r="r" b="b"/>
              <a:pathLst>
                <a:path w="5281" h="1179" extrusionOk="0">
                  <a:moveTo>
                    <a:pt x="1158" y="0"/>
                  </a:moveTo>
                  <a:cubicBezTo>
                    <a:pt x="959" y="0"/>
                    <a:pt x="760" y="11"/>
                    <a:pt x="558" y="35"/>
                  </a:cubicBezTo>
                  <a:cubicBezTo>
                    <a:pt x="370" y="357"/>
                    <a:pt x="188" y="657"/>
                    <a:pt x="1" y="956"/>
                  </a:cubicBezTo>
                  <a:cubicBezTo>
                    <a:pt x="986" y="1038"/>
                    <a:pt x="1896" y="1102"/>
                    <a:pt x="2811" y="1179"/>
                  </a:cubicBezTo>
                  <a:cubicBezTo>
                    <a:pt x="3386" y="1155"/>
                    <a:pt x="3961" y="1132"/>
                    <a:pt x="4541" y="1102"/>
                  </a:cubicBezTo>
                  <a:cubicBezTo>
                    <a:pt x="4770" y="956"/>
                    <a:pt x="4987" y="809"/>
                    <a:pt x="5280" y="621"/>
                  </a:cubicBezTo>
                  <a:cubicBezTo>
                    <a:pt x="3837" y="498"/>
                    <a:pt x="2522" y="0"/>
                    <a:pt x="115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7" name="Google Shape;11877;p23"/>
            <p:cNvSpPr/>
            <p:nvPr/>
          </p:nvSpPr>
          <p:spPr>
            <a:xfrm flipH="1">
              <a:off x="293303" y="1522732"/>
              <a:ext cx="145456" cy="114357"/>
            </a:xfrm>
            <a:custGeom>
              <a:avLst/>
              <a:gdLst/>
              <a:ahLst/>
              <a:cxnLst/>
              <a:rect l="l" t="t" r="r" b="b"/>
              <a:pathLst>
                <a:path w="3433" h="2699" extrusionOk="0">
                  <a:moveTo>
                    <a:pt x="3309" y="733"/>
                  </a:moveTo>
                  <a:lnTo>
                    <a:pt x="3309" y="733"/>
                  </a:lnTo>
                  <a:cubicBezTo>
                    <a:pt x="3306" y="734"/>
                    <a:pt x="3303" y="734"/>
                    <a:pt x="3301" y="734"/>
                  </a:cubicBezTo>
                  <a:lnTo>
                    <a:pt x="3301" y="734"/>
                  </a:lnTo>
                  <a:cubicBezTo>
                    <a:pt x="3300" y="740"/>
                    <a:pt x="3299" y="745"/>
                    <a:pt x="3298" y="751"/>
                  </a:cubicBezTo>
                  <a:lnTo>
                    <a:pt x="3309" y="733"/>
                  </a:lnTo>
                  <a:close/>
                  <a:moveTo>
                    <a:pt x="3151" y="0"/>
                  </a:moveTo>
                  <a:cubicBezTo>
                    <a:pt x="2828" y="164"/>
                    <a:pt x="2494" y="335"/>
                    <a:pt x="2171" y="493"/>
                  </a:cubicBezTo>
                  <a:cubicBezTo>
                    <a:pt x="2066" y="534"/>
                    <a:pt x="1948" y="569"/>
                    <a:pt x="1831" y="604"/>
                  </a:cubicBezTo>
                  <a:lnTo>
                    <a:pt x="1843" y="587"/>
                  </a:lnTo>
                  <a:lnTo>
                    <a:pt x="1843" y="587"/>
                  </a:lnTo>
                  <a:cubicBezTo>
                    <a:pt x="1784" y="640"/>
                    <a:pt x="1731" y="698"/>
                    <a:pt x="1684" y="751"/>
                  </a:cubicBezTo>
                  <a:lnTo>
                    <a:pt x="1696" y="733"/>
                  </a:lnTo>
                  <a:lnTo>
                    <a:pt x="1696" y="733"/>
                  </a:lnTo>
                  <a:cubicBezTo>
                    <a:pt x="1637" y="786"/>
                    <a:pt x="1585" y="845"/>
                    <a:pt x="1538" y="898"/>
                  </a:cubicBezTo>
                  <a:lnTo>
                    <a:pt x="1549" y="880"/>
                  </a:lnTo>
                  <a:lnTo>
                    <a:pt x="1549" y="880"/>
                  </a:lnTo>
                  <a:cubicBezTo>
                    <a:pt x="1497" y="939"/>
                    <a:pt x="1450" y="992"/>
                    <a:pt x="1397" y="1044"/>
                  </a:cubicBezTo>
                  <a:lnTo>
                    <a:pt x="1403" y="1039"/>
                  </a:lnTo>
                  <a:lnTo>
                    <a:pt x="1256" y="1185"/>
                  </a:lnTo>
                  <a:lnTo>
                    <a:pt x="1256" y="1185"/>
                  </a:lnTo>
                  <a:cubicBezTo>
                    <a:pt x="970" y="1658"/>
                    <a:pt x="718" y="2155"/>
                    <a:pt x="79" y="2217"/>
                  </a:cubicBezTo>
                  <a:lnTo>
                    <a:pt x="79" y="2217"/>
                  </a:lnTo>
                  <a:cubicBezTo>
                    <a:pt x="80" y="2211"/>
                    <a:pt x="82" y="2206"/>
                    <a:pt x="83" y="2200"/>
                  </a:cubicBezTo>
                  <a:lnTo>
                    <a:pt x="83" y="2200"/>
                  </a:lnTo>
                  <a:lnTo>
                    <a:pt x="71" y="2218"/>
                  </a:lnTo>
                  <a:cubicBezTo>
                    <a:pt x="74" y="2217"/>
                    <a:pt x="76" y="2217"/>
                    <a:pt x="79" y="2217"/>
                  </a:cubicBezTo>
                  <a:lnTo>
                    <a:pt x="79" y="2217"/>
                  </a:lnTo>
                  <a:cubicBezTo>
                    <a:pt x="51" y="2346"/>
                    <a:pt x="29" y="2470"/>
                    <a:pt x="1" y="2605"/>
                  </a:cubicBezTo>
                  <a:cubicBezTo>
                    <a:pt x="288" y="2640"/>
                    <a:pt x="552" y="2669"/>
                    <a:pt x="816" y="2699"/>
                  </a:cubicBezTo>
                  <a:lnTo>
                    <a:pt x="1673" y="2570"/>
                  </a:lnTo>
                  <a:cubicBezTo>
                    <a:pt x="2124" y="2106"/>
                    <a:pt x="2564" y="1649"/>
                    <a:pt x="3010" y="1168"/>
                  </a:cubicBezTo>
                  <a:lnTo>
                    <a:pt x="3010" y="1168"/>
                  </a:lnTo>
                  <a:lnTo>
                    <a:pt x="3004" y="1185"/>
                  </a:lnTo>
                  <a:cubicBezTo>
                    <a:pt x="3048" y="1136"/>
                    <a:pt x="3102" y="1086"/>
                    <a:pt x="3152" y="1037"/>
                  </a:cubicBezTo>
                  <a:lnTo>
                    <a:pt x="3152" y="1037"/>
                  </a:lnTo>
                  <a:cubicBezTo>
                    <a:pt x="3154" y="1039"/>
                    <a:pt x="3155" y="1042"/>
                    <a:pt x="3157" y="1044"/>
                  </a:cubicBezTo>
                  <a:lnTo>
                    <a:pt x="3163" y="1027"/>
                  </a:lnTo>
                  <a:lnTo>
                    <a:pt x="3163" y="1027"/>
                  </a:lnTo>
                  <a:cubicBezTo>
                    <a:pt x="3159" y="1030"/>
                    <a:pt x="3156" y="1034"/>
                    <a:pt x="3152" y="1037"/>
                  </a:cubicBezTo>
                  <a:lnTo>
                    <a:pt x="3152" y="1037"/>
                  </a:lnTo>
                  <a:cubicBezTo>
                    <a:pt x="3042" y="851"/>
                    <a:pt x="3094" y="754"/>
                    <a:pt x="3301" y="734"/>
                  </a:cubicBezTo>
                  <a:lnTo>
                    <a:pt x="3301" y="734"/>
                  </a:lnTo>
                  <a:cubicBezTo>
                    <a:pt x="3341" y="511"/>
                    <a:pt x="3387" y="282"/>
                    <a:pt x="3432" y="41"/>
                  </a:cubicBezTo>
                  <a:cubicBezTo>
                    <a:pt x="3333" y="24"/>
                    <a:pt x="3239" y="18"/>
                    <a:pt x="315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8" name="Google Shape;11878;p23"/>
            <p:cNvSpPr/>
            <p:nvPr/>
          </p:nvSpPr>
          <p:spPr>
            <a:xfrm flipH="1">
              <a:off x="200852" y="1406851"/>
              <a:ext cx="177742" cy="42582"/>
            </a:xfrm>
            <a:custGeom>
              <a:avLst/>
              <a:gdLst/>
              <a:ahLst/>
              <a:cxnLst/>
              <a:rect l="l" t="t" r="r" b="b"/>
              <a:pathLst>
                <a:path w="4195" h="1005" extrusionOk="0">
                  <a:moveTo>
                    <a:pt x="1500" y="1"/>
                  </a:moveTo>
                  <a:cubicBezTo>
                    <a:pt x="1452" y="1"/>
                    <a:pt x="1404" y="1"/>
                    <a:pt x="1355" y="1"/>
                  </a:cubicBezTo>
                  <a:cubicBezTo>
                    <a:pt x="898" y="13"/>
                    <a:pt x="452" y="72"/>
                    <a:pt x="0" y="107"/>
                  </a:cubicBezTo>
                  <a:cubicBezTo>
                    <a:pt x="546" y="324"/>
                    <a:pt x="1097" y="424"/>
                    <a:pt x="1631" y="553"/>
                  </a:cubicBezTo>
                  <a:cubicBezTo>
                    <a:pt x="2118" y="676"/>
                    <a:pt x="2593" y="840"/>
                    <a:pt x="3068" y="987"/>
                  </a:cubicBezTo>
                  <a:lnTo>
                    <a:pt x="3057" y="981"/>
                  </a:lnTo>
                  <a:lnTo>
                    <a:pt x="3057" y="981"/>
                  </a:lnTo>
                  <a:cubicBezTo>
                    <a:pt x="3137" y="995"/>
                    <a:pt x="3216" y="1005"/>
                    <a:pt x="3292" y="1005"/>
                  </a:cubicBezTo>
                  <a:cubicBezTo>
                    <a:pt x="3467" y="1005"/>
                    <a:pt x="3628" y="956"/>
                    <a:pt x="3767" y="805"/>
                  </a:cubicBezTo>
                  <a:cubicBezTo>
                    <a:pt x="3772" y="800"/>
                    <a:pt x="3779" y="798"/>
                    <a:pt x="3789" y="798"/>
                  </a:cubicBezTo>
                  <a:cubicBezTo>
                    <a:pt x="3826" y="798"/>
                    <a:pt x="3891" y="826"/>
                    <a:pt x="3937" y="840"/>
                  </a:cubicBezTo>
                  <a:cubicBezTo>
                    <a:pt x="4019" y="664"/>
                    <a:pt x="4113" y="488"/>
                    <a:pt x="4195" y="324"/>
                  </a:cubicBezTo>
                  <a:cubicBezTo>
                    <a:pt x="3743" y="236"/>
                    <a:pt x="3286" y="130"/>
                    <a:pt x="2804" y="72"/>
                  </a:cubicBezTo>
                  <a:cubicBezTo>
                    <a:pt x="2372" y="24"/>
                    <a:pt x="1934" y="1"/>
                    <a:pt x="15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9" name="Google Shape;11879;p23"/>
            <p:cNvSpPr/>
            <p:nvPr/>
          </p:nvSpPr>
          <p:spPr>
            <a:xfrm flipH="1">
              <a:off x="360671" y="1540570"/>
              <a:ext cx="134525" cy="89401"/>
            </a:xfrm>
            <a:custGeom>
              <a:avLst/>
              <a:gdLst/>
              <a:ahLst/>
              <a:cxnLst/>
              <a:rect l="l" t="t" r="r" b="b"/>
              <a:pathLst>
                <a:path w="3175" h="2110" extrusionOk="0">
                  <a:moveTo>
                    <a:pt x="2723" y="606"/>
                  </a:moveTo>
                  <a:cubicBezTo>
                    <a:pt x="2725" y="610"/>
                    <a:pt x="2727" y="613"/>
                    <a:pt x="2729" y="618"/>
                  </a:cubicBezTo>
                  <a:lnTo>
                    <a:pt x="2735" y="606"/>
                  </a:lnTo>
                  <a:cubicBezTo>
                    <a:pt x="2731" y="606"/>
                    <a:pt x="2727" y="606"/>
                    <a:pt x="2723" y="606"/>
                  </a:cubicBezTo>
                  <a:close/>
                  <a:moveTo>
                    <a:pt x="2872" y="1"/>
                  </a:moveTo>
                  <a:cubicBezTo>
                    <a:pt x="2416" y="1"/>
                    <a:pt x="2041" y="250"/>
                    <a:pt x="1679" y="535"/>
                  </a:cubicBezTo>
                  <a:cubicBezTo>
                    <a:pt x="1556" y="629"/>
                    <a:pt x="1403" y="700"/>
                    <a:pt x="1262" y="770"/>
                  </a:cubicBezTo>
                  <a:cubicBezTo>
                    <a:pt x="1262" y="770"/>
                    <a:pt x="1268" y="764"/>
                    <a:pt x="1274" y="747"/>
                  </a:cubicBezTo>
                  <a:lnTo>
                    <a:pt x="1274" y="747"/>
                  </a:lnTo>
                  <a:cubicBezTo>
                    <a:pt x="1215" y="799"/>
                    <a:pt x="1168" y="858"/>
                    <a:pt x="1116" y="911"/>
                  </a:cubicBezTo>
                  <a:lnTo>
                    <a:pt x="822" y="1058"/>
                  </a:lnTo>
                  <a:lnTo>
                    <a:pt x="834" y="1040"/>
                  </a:lnTo>
                  <a:lnTo>
                    <a:pt x="834" y="1040"/>
                  </a:lnTo>
                  <a:cubicBezTo>
                    <a:pt x="681" y="1198"/>
                    <a:pt x="535" y="1345"/>
                    <a:pt x="388" y="1497"/>
                  </a:cubicBezTo>
                  <a:lnTo>
                    <a:pt x="242" y="1644"/>
                  </a:lnTo>
                  <a:lnTo>
                    <a:pt x="247" y="1638"/>
                  </a:lnTo>
                  <a:lnTo>
                    <a:pt x="247" y="1638"/>
                  </a:lnTo>
                  <a:cubicBezTo>
                    <a:pt x="159" y="1738"/>
                    <a:pt x="83" y="1844"/>
                    <a:pt x="1" y="1949"/>
                  </a:cubicBezTo>
                  <a:cubicBezTo>
                    <a:pt x="184" y="2065"/>
                    <a:pt x="352" y="2109"/>
                    <a:pt x="511" y="2109"/>
                  </a:cubicBezTo>
                  <a:cubicBezTo>
                    <a:pt x="837" y="2109"/>
                    <a:pt x="1125" y="1921"/>
                    <a:pt x="1421" y="1767"/>
                  </a:cubicBezTo>
                  <a:lnTo>
                    <a:pt x="1421" y="1767"/>
                  </a:lnTo>
                  <a:lnTo>
                    <a:pt x="1409" y="1785"/>
                  </a:lnTo>
                  <a:cubicBezTo>
                    <a:pt x="1708" y="1451"/>
                    <a:pt x="2007" y="1122"/>
                    <a:pt x="2324" y="799"/>
                  </a:cubicBezTo>
                  <a:cubicBezTo>
                    <a:pt x="2376" y="748"/>
                    <a:pt x="2495" y="769"/>
                    <a:pt x="2582" y="759"/>
                  </a:cubicBezTo>
                  <a:lnTo>
                    <a:pt x="2582" y="759"/>
                  </a:lnTo>
                  <a:cubicBezTo>
                    <a:pt x="2582" y="761"/>
                    <a:pt x="2582" y="762"/>
                    <a:pt x="2582" y="764"/>
                  </a:cubicBezTo>
                  <a:lnTo>
                    <a:pt x="2588" y="758"/>
                  </a:lnTo>
                  <a:lnTo>
                    <a:pt x="2588" y="758"/>
                  </a:lnTo>
                  <a:cubicBezTo>
                    <a:pt x="2586" y="759"/>
                    <a:pt x="2584" y="759"/>
                    <a:pt x="2582" y="759"/>
                  </a:cubicBezTo>
                  <a:lnTo>
                    <a:pt x="2582" y="759"/>
                  </a:lnTo>
                  <a:cubicBezTo>
                    <a:pt x="2582" y="708"/>
                    <a:pt x="2576" y="651"/>
                    <a:pt x="2576" y="600"/>
                  </a:cubicBezTo>
                  <a:cubicBezTo>
                    <a:pt x="2620" y="600"/>
                    <a:pt x="2673" y="605"/>
                    <a:pt x="2723" y="606"/>
                  </a:cubicBezTo>
                  <a:lnTo>
                    <a:pt x="2723" y="606"/>
                  </a:lnTo>
                  <a:cubicBezTo>
                    <a:pt x="2656" y="470"/>
                    <a:pt x="2687" y="432"/>
                    <a:pt x="2756" y="432"/>
                  </a:cubicBezTo>
                  <a:cubicBezTo>
                    <a:pt x="2790" y="432"/>
                    <a:pt x="2835" y="442"/>
                    <a:pt x="2881" y="453"/>
                  </a:cubicBezTo>
                  <a:lnTo>
                    <a:pt x="2870" y="471"/>
                  </a:lnTo>
                  <a:cubicBezTo>
                    <a:pt x="2928" y="418"/>
                    <a:pt x="2975" y="359"/>
                    <a:pt x="3028" y="307"/>
                  </a:cubicBezTo>
                  <a:lnTo>
                    <a:pt x="3028" y="307"/>
                  </a:lnTo>
                  <a:lnTo>
                    <a:pt x="3016" y="324"/>
                  </a:lnTo>
                  <a:cubicBezTo>
                    <a:pt x="3071" y="275"/>
                    <a:pt x="3115" y="221"/>
                    <a:pt x="3163" y="172"/>
                  </a:cubicBezTo>
                  <a:lnTo>
                    <a:pt x="3163" y="172"/>
                  </a:lnTo>
                  <a:lnTo>
                    <a:pt x="3163" y="178"/>
                  </a:lnTo>
                  <a:lnTo>
                    <a:pt x="3175" y="160"/>
                  </a:lnTo>
                  <a:lnTo>
                    <a:pt x="3175" y="160"/>
                  </a:lnTo>
                  <a:cubicBezTo>
                    <a:pt x="3171" y="164"/>
                    <a:pt x="3167" y="168"/>
                    <a:pt x="3163" y="172"/>
                  </a:cubicBezTo>
                  <a:lnTo>
                    <a:pt x="3163" y="172"/>
                  </a:lnTo>
                  <a:lnTo>
                    <a:pt x="3163" y="34"/>
                  </a:lnTo>
                  <a:lnTo>
                    <a:pt x="3163" y="34"/>
                  </a:lnTo>
                  <a:cubicBezTo>
                    <a:pt x="3167" y="35"/>
                    <a:pt x="3171" y="36"/>
                    <a:pt x="3175" y="37"/>
                  </a:cubicBezTo>
                  <a:lnTo>
                    <a:pt x="3163" y="19"/>
                  </a:lnTo>
                  <a:lnTo>
                    <a:pt x="3163" y="34"/>
                  </a:lnTo>
                  <a:lnTo>
                    <a:pt x="3163" y="34"/>
                  </a:lnTo>
                  <a:cubicBezTo>
                    <a:pt x="3062" y="11"/>
                    <a:pt x="2965" y="1"/>
                    <a:pt x="287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0" name="Google Shape;11880;p23"/>
            <p:cNvSpPr/>
            <p:nvPr/>
          </p:nvSpPr>
          <p:spPr>
            <a:xfrm flipH="1">
              <a:off x="373339" y="1521800"/>
              <a:ext cx="149185" cy="38853"/>
            </a:xfrm>
            <a:custGeom>
              <a:avLst/>
              <a:gdLst/>
              <a:ahLst/>
              <a:cxnLst/>
              <a:rect l="l" t="t" r="r" b="b"/>
              <a:pathLst>
                <a:path w="3521" h="917" extrusionOk="0">
                  <a:moveTo>
                    <a:pt x="1253" y="0"/>
                  </a:moveTo>
                  <a:cubicBezTo>
                    <a:pt x="1160" y="0"/>
                    <a:pt x="1067" y="1"/>
                    <a:pt x="974" y="5"/>
                  </a:cubicBezTo>
                  <a:cubicBezTo>
                    <a:pt x="259" y="16"/>
                    <a:pt x="188" y="87"/>
                    <a:pt x="1" y="879"/>
                  </a:cubicBezTo>
                  <a:cubicBezTo>
                    <a:pt x="323" y="879"/>
                    <a:pt x="648" y="917"/>
                    <a:pt x="960" y="917"/>
                  </a:cubicBezTo>
                  <a:cubicBezTo>
                    <a:pt x="1153" y="917"/>
                    <a:pt x="1341" y="902"/>
                    <a:pt x="1520" y="855"/>
                  </a:cubicBezTo>
                  <a:cubicBezTo>
                    <a:pt x="2206" y="662"/>
                    <a:pt x="2852" y="310"/>
                    <a:pt x="3520" y="34"/>
                  </a:cubicBezTo>
                  <a:cubicBezTo>
                    <a:pt x="3474" y="28"/>
                    <a:pt x="3427" y="28"/>
                    <a:pt x="3374" y="16"/>
                  </a:cubicBezTo>
                  <a:cubicBezTo>
                    <a:pt x="3110" y="28"/>
                    <a:pt x="2840" y="34"/>
                    <a:pt x="2576" y="34"/>
                  </a:cubicBezTo>
                  <a:cubicBezTo>
                    <a:pt x="2130" y="29"/>
                    <a:pt x="1693" y="0"/>
                    <a:pt x="12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1" name="Google Shape;11881;p23"/>
            <p:cNvSpPr/>
            <p:nvPr/>
          </p:nvSpPr>
          <p:spPr>
            <a:xfrm flipH="1">
              <a:off x="121281" y="1367913"/>
              <a:ext cx="126347" cy="39319"/>
            </a:xfrm>
            <a:custGeom>
              <a:avLst/>
              <a:gdLst/>
              <a:ahLst/>
              <a:cxnLst/>
              <a:rect l="l" t="t" r="r" b="b"/>
              <a:pathLst>
                <a:path w="2982" h="928" extrusionOk="0">
                  <a:moveTo>
                    <a:pt x="2392" y="0"/>
                  </a:moveTo>
                  <a:cubicBezTo>
                    <a:pt x="2074" y="0"/>
                    <a:pt x="1776" y="53"/>
                    <a:pt x="1473" y="234"/>
                  </a:cubicBezTo>
                  <a:cubicBezTo>
                    <a:pt x="1045" y="492"/>
                    <a:pt x="464" y="439"/>
                    <a:pt x="1" y="873"/>
                  </a:cubicBezTo>
                  <a:cubicBezTo>
                    <a:pt x="317" y="909"/>
                    <a:pt x="619" y="928"/>
                    <a:pt x="911" y="928"/>
                  </a:cubicBezTo>
                  <a:cubicBezTo>
                    <a:pt x="1448" y="928"/>
                    <a:pt x="1952" y="863"/>
                    <a:pt x="2457" y="716"/>
                  </a:cubicBezTo>
                  <a:lnTo>
                    <a:pt x="2457" y="716"/>
                  </a:lnTo>
                  <a:cubicBezTo>
                    <a:pt x="2456" y="717"/>
                    <a:pt x="2454" y="719"/>
                    <a:pt x="2453" y="721"/>
                  </a:cubicBezTo>
                  <a:lnTo>
                    <a:pt x="2459" y="715"/>
                  </a:lnTo>
                  <a:lnTo>
                    <a:pt x="2459" y="715"/>
                  </a:lnTo>
                  <a:cubicBezTo>
                    <a:pt x="2458" y="715"/>
                    <a:pt x="2458" y="715"/>
                    <a:pt x="2457" y="716"/>
                  </a:cubicBezTo>
                  <a:lnTo>
                    <a:pt x="2457" y="716"/>
                  </a:lnTo>
                  <a:cubicBezTo>
                    <a:pt x="2614" y="506"/>
                    <a:pt x="2783" y="296"/>
                    <a:pt x="2981" y="40"/>
                  </a:cubicBezTo>
                  <a:cubicBezTo>
                    <a:pt x="2774" y="19"/>
                    <a:pt x="2579" y="0"/>
                    <a:pt x="239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2" name="Google Shape;11882;p23"/>
            <p:cNvSpPr/>
            <p:nvPr/>
          </p:nvSpPr>
          <p:spPr>
            <a:xfrm flipH="1">
              <a:off x="121959" y="1392487"/>
              <a:ext cx="64996" cy="88765"/>
            </a:xfrm>
            <a:custGeom>
              <a:avLst/>
              <a:gdLst/>
              <a:ahLst/>
              <a:cxnLst/>
              <a:rect l="l" t="t" r="r" b="b"/>
              <a:pathLst>
                <a:path w="1534" h="2095" extrusionOk="0">
                  <a:moveTo>
                    <a:pt x="1449" y="0"/>
                  </a:moveTo>
                  <a:cubicBezTo>
                    <a:pt x="1450" y="4"/>
                    <a:pt x="1450" y="7"/>
                    <a:pt x="1450" y="11"/>
                  </a:cubicBezTo>
                  <a:lnTo>
                    <a:pt x="1450" y="11"/>
                  </a:lnTo>
                  <a:cubicBezTo>
                    <a:pt x="1456" y="9"/>
                    <a:pt x="1461" y="8"/>
                    <a:pt x="1467" y="6"/>
                  </a:cubicBezTo>
                  <a:lnTo>
                    <a:pt x="1449" y="0"/>
                  </a:lnTo>
                  <a:close/>
                  <a:moveTo>
                    <a:pt x="1450" y="11"/>
                  </a:moveTo>
                  <a:cubicBezTo>
                    <a:pt x="1309" y="51"/>
                    <a:pt x="1162" y="102"/>
                    <a:pt x="1021" y="147"/>
                  </a:cubicBezTo>
                  <a:lnTo>
                    <a:pt x="1033" y="129"/>
                  </a:lnTo>
                  <a:lnTo>
                    <a:pt x="1033" y="129"/>
                  </a:lnTo>
                  <a:cubicBezTo>
                    <a:pt x="616" y="511"/>
                    <a:pt x="206" y="892"/>
                    <a:pt x="241" y="1531"/>
                  </a:cubicBezTo>
                  <a:cubicBezTo>
                    <a:pt x="241" y="1543"/>
                    <a:pt x="88" y="1566"/>
                    <a:pt x="6" y="1590"/>
                  </a:cubicBezTo>
                  <a:cubicBezTo>
                    <a:pt x="6" y="1654"/>
                    <a:pt x="0" y="1713"/>
                    <a:pt x="0" y="1778"/>
                  </a:cubicBezTo>
                  <a:cubicBezTo>
                    <a:pt x="118" y="1883"/>
                    <a:pt x="235" y="1977"/>
                    <a:pt x="382" y="2094"/>
                  </a:cubicBezTo>
                  <a:cubicBezTo>
                    <a:pt x="1060" y="1568"/>
                    <a:pt x="1534" y="932"/>
                    <a:pt x="1450" y="1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3" name="Google Shape;11883;p23"/>
            <p:cNvSpPr/>
            <p:nvPr/>
          </p:nvSpPr>
          <p:spPr>
            <a:xfrm flipH="1">
              <a:off x="180938" y="1428035"/>
              <a:ext cx="58937" cy="86520"/>
            </a:xfrm>
            <a:custGeom>
              <a:avLst/>
              <a:gdLst/>
              <a:ahLst/>
              <a:cxnLst/>
              <a:rect l="l" t="t" r="r" b="b"/>
              <a:pathLst>
                <a:path w="1391" h="2042" extrusionOk="0">
                  <a:moveTo>
                    <a:pt x="663" y="346"/>
                  </a:moveTo>
                  <a:lnTo>
                    <a:pt x="657" y="352"/>
                  </a:lnTo>
                  <a:cubicBezTo>
                    <a:pt x="658" y="351"/>
                    <a:pt x="660" y="351"/>
                    <a:pt x="661" y="350"/>
                  </a:cubicBezTo>
                  <a:lnTo>
                    <a:pt x="661" y="350"/>
                  </a:lnTo>
                  <a:cubicBezTo>
                    <a:pt x="662" y="349"/>
                    <a:pt x="662" y="347"/>
                    <a:pt x="663" y="346"/>
                  </a:cubicBezTo>
                  <a:close/>
                  <a:moveTo>
                    <a:pt x="1390" y="0"/>
                  </a:moveTo>
                  <a:lnTo>
                    <a:pt x="1390" y="0"/>
                  </a:lnTo>
                  <a:cubicBezTo>
                    <a:pt x="1075" y="157"/>
                    <a:pt x="865" y="251"/>
                    <a:pt x="661" y="350"/>
                  </a:cubicBezTo>
                  <a:lnTo>
                    <a:pt x="661" y="350"/>
                  </a:lnTo>
                  <a:cubicBezTo>
                    <a:pt x="426" y="865"/>
                    <a:pt x="0" y="1316"/>
                    <a:pt x="129" y="2042"/>
                  </a:cubicBezTo>
                  <a:cubicBezTo>
                    <a:pt x="581" y="1684"/>
                    <a:pt x="1232" y="1654"/>
                    <a:pt x="1249" y="950"/>
                  </a:cubicBezTo>
                  <a:cubicBezTo>
                    <a:pt x="1249" y="880"/>
                    <a:pt x="1255" y="821"/>
                    <a:pt x="1255" y="757"/>
                  </a:cubicBezTo>
                  <a:cubicBezTo>
                    <a:pt x="1290" y="528"/>
                    <a:pt x="1337" y="311"/>
                    <a:pt x="139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4" name="Google Shape;11884;p23"/>
            <p:cNvSpPr/>
            <p:nvPr/>
          </p:nvSpPr>
          <p:spPr>
            <a:xfrm flipH="1">
              <a:off x="243095" y="1493624"/>
              <a:ext cx="74359" cy="112662"/>
            </a:xfrm>
            <a:custGeom>
              <a:avLst/>
              <a:gdLst/>
              <a:ahLst/>
              <a:cxnLst/>
              <a:rect l="l" t="t" r="r" b="b"/>
              <a:pathLst>
                <a:path w="1755" h="2659" extrusionOk="0">
                  <a:moveTo>
                    <a:pt x="438" y="1440"/>
                  </a:moveTo>
                  <a:cubicBezTo>
                    <a:pt x="436" y="1442"/>
                    <a:pt x="435" y="1444"/>
                    <a:pt x="435" y="1444"/>
                  </a:cubicBezTo>
                  <a:cubicBezTo>
                    <a:pt x="436" y="1442"/>
                    <a:pt x="437" y="1441"/>
                    <a:pt x="438" y="1440"/>
                  </a:cubicBezTo>
                  <a:close/>
                  <a:moveTo>
                    <a:pt x="1596" y="1"/>
                  </a:moveTo>
                  <a:lnTo>
                    <a:pt x="1596" y="1"/>
                  </a:lnTo>
                  <a:cubicBezTo>
                    <a:pt x="1175" y="527"/>
                    <a:pt x="801" y="983"/>
                    <a:pt x="438" y="1440"/>
                  </a:cubicBezTo>
                  <a:lnTo>
                    <a:pt x="438" y="1440"/>
                  </a:lnTo>
                  <a:cubicBezTo>
                    <a:pt x="440" y="1438"/>
                    <a:pt x="442" y="1436"/>
                    <a:pt x="446" y="1436"/>
                  </a:cubicBezTo>
                  <a:cubicBezTo>
                    <a:pt x="448" y="1436"/>
                    <a:pt x="450" y="1437"/>
                    <a:pt x="452" y="1438"/>
                  </a:cubicBezTo>
                  <a:lnTo>
                    <a:pt x="300" y="1749"/>
                  </a:lnTo>
                  <a:lnTo>
                    <a:pt x="305" y="1731"/>
                  </a:lnTo>
                  <a:lnTo>
                    <a:pt x="305" y="1731"/>
                  </a:lnTo>
                  <a:cubicBezTo>
                    <a:pt x="260" y="1783"/>
                    <a:pt x="198" y="1834"/>
                    <a:pt x="151" y="1880"/>
                  </a:cubicBezTo>
                  <a:lnTo>
                    <a:pt x="151" y="1880"/>
                  </a:lnTo>
                  <a:cubicBezTo>
                    <a:pt x="152" y="1877"/>
                    <a:pt x="152" y="1875"/>
                    <a:pt x="153" y="1872"/>
                  </a:cubicBezTo>
                  <a:lnTo>
                    <a:pt x="153" y="1872"/>
                  </a:lnTo>
                  <a:lnTo>
                    <a:pt x="147" y="1884"/>
                  </a:lnTo>
                  <a:cubicBezTo>
                    <a:pt x="149" y="1882"/>
                    <a:pt x="150" y="1881"/>
                    <a:pt x="151" y="1880"/>
                  </a:cubicBezTo>
                  <a:lnTo>
                    <a:pt x="151" y="1880"/>
                  </a:lnTo>
                  <a:cubicBezTo>
                    <a:pt x="99" y="2141"/>
                    <a:pt x="47" y="2397"/>
                    <a:pt x="0" y="2658"/>
                  </a:cubicBezTo>
                  <a:cubicBezTo>
                    <a:pt x="710" y="1907"/>
                    <a:pt x="1755" y="1374"/>
                    <a:pt x="159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5" name="Google Shape;11885;p23"/>
            <p:cNvSpPr/>
            <p:nvPr/>
          </p:nvSpPr>
          <p:spPr>
            <a:xfrm flipH="1">
              <a:off x="62387" y="1303002"/>
              <a:ext cx="85799" cy="54954"/>
            </a:xfrm>
            <a:custGeom>
              <a:avLst/>
              <a:gdLst/>
              <a:ahLst/>
              <a:cxnLst/>
              <a:rect l="l" t="t" r="r" b="b"/>
              <a:pathLst>
                <a:path w="2025" h="1297" extrusionOk="0">
                  <a:moveTo>
                    <a:pt x="1942" y="0"/>
                  </a:moveTo>
                  <a:cubicBezTo>
                    <a:pt x="1667" y="100"/>
                    <a:pt x="1379" y="188"/>
                    <a:pt x="1115" y="323"/>
                  </a:cubicBezTo>
                  <a:cubicBezTo>
                    <a:pt x="816" y="458"/>
                    <a:pt x="534" y="640"/>
                    <a:pt x="253" y="804"/>
                  </a:cubicBezTo>
                  <a:cubicBezTo>
                    <a:pt x="206" y="851"/>
                    <a:pt x="153" y="898"/>
                    <a:pt x="106" y="968"/>
                  </a:cubicBezTo>
                  <a:lnTo>
                    <a:pt x="118" y="968"/>
                  </a:lnTo>
                  <a:cubicBezTo>
                    <a:pt x="89" y="1044"/>
                    <a:pt x="59" y="1127"/>
                    <a:pt x="1" y="1297"/>
                  </a:cubicBezTo>
                  <a:cubicBezTo>
                    <a:pt x="409" y="1273"/>
                    <a:pt x="766" y="1262"/>
                    <a:pt x="1128" y="1244"/>
                  </a:cubicBezTo>
                  <a:lnTo>
                    <a:pt x="1128" y="1244"/>
                  </a:lnTo>
                  <a:cubicBezTo>
                    <a:pt x="1126" y="1246"/>
                    <a:pt x="1123" y="1248"/>
                    <a:pt x="1121" y="1250"/>
                  </a:cubicBezTo>
                  <a:lnTo>
                    <a:pt x="1133" y="1244"/>
                  </a:lnTo>
                  <a:lnTo>
                    <a:pt x="1133" y="1244"/>
                  </a:lnTo>
                  <a:cubicBezTo>
                    <a:pt x="1131" y="1244"/>
                    <a:pt x="1130" y="1244"/>
                    <a:pt x="1128" y="1244"/>
                  </a:cubicBezTo>
                  <a:lnTo>
                    <a:pt x="1128" y="1244"/>
                  </a:lnTo>
                  <a:cubicBezTo>
                    <a:pt x="1184" y="1199"/>
                    <a:pt x="1235" y="1148"/>
                    <a:pt x="1285" y="1097"/>
                  </a:cubicBezTo>
                  <a:lnTo>
                    <a:pt x="1285" y="1097"/>
                  </a:lnTo>
                  <a:lnTo>
                    <a:pt x="1279" y="1115"/>
                  </a:lnTo>
                  <a:lnTo>
                    <a:pt x="1432" y="804"/>
                  </a:lnTo>
                  <a:lnTo>
                    <a:pt x="1426" y="810"/>
                  </a:lnTo>
                  <a:cubicBezTo>
                    <a:pt x="1620" y="587"/>
                    <a:pt x="1825" y="364"/>
                    <a:pt x="2024" y="135"/>
                  </a:cubicBezTo>
                  <a:cubicBezTo>
                    <a:pt x="1995" y="88"/>
                    <a:pt x="1972" y="41"/>
                    <a:pt x="19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6" name="Google Shape;11886;p23"/>
            <p:cNvSpPr/>
            <p:nvPr/>
          </p:nvSpPr>
          <p:spPr>
            <a:xfrm flipH="1">
              <a:off x="460070" y="1579126"/>
              <a:ext cx="108679" cy="39362"/>
            </a:xfrm>
            <a:custGeom>
              <a:avLst/>
              <a:gdLst/>
              <a:ahLst/>
              <a:cxnLst/>
              <a:rect l="l" t="t" r="r" b="b"/>
              <a:pathLst>
                <a:path w="2565" h="929" extrusionOk="0">
                  <a:moveTo>
                    <a:pt x="2564" y="148"/>
                  </a:moveTo>
                  <a:lnTo>
                    <a:pt x="2564" y="148"/>
                  </a:lnTo>
                  <a:cubicBezTo>
                    <a:pt x="2560" y="149"/>
                    <a:pt x="2556" y="150"/>
                    <a:pt x="2552" y="152"/>
                  </a:cubicBezTo>
                  <a:lnTo>
                    <a:pt x="2552" y="152"/>
                  </a:lnTo>
                  <a:lnTo>
                    <a:pt x="2552" y="159"/>
                  </a:lnTo>
                  <a:lnTo>
                    <a:pt x="2564" y="148"/>
                  </a:lnTo>
                  <a:close/>
                  <a:moveTo>
                    <a:pt x="2117" y="591"/>
                  </a:moveTo>
                  <a:cubicBezTo>
                    <a:pt x="2118" y="594"/>
                    <a:pt x="2118" y="596"/>
                    <a:pt x="2118" y="599"/>
                  </a:cubicBezTo>
                  <a:lnTo>
                    <a:pt x="2124" y="593"/>
                  </a:lnTo>
                  <a:cubicBezTo>
                    <a:pt x="2122" y="592"/>
                    <a:pt x="2120" y="592"/>
                    <a:pt x="2117" y="591"/>
                  </a:cubicBezTo>
                  <a:close/>
                  <a:moveTo>
                    <a:pt x="1968" y="738"/>
                  </a:moveTo>
                  <a:cubicBezTo>
                    <a:pt x="1969" y="741"/>
                    <a:pt x="1970" y="743"/>
                    <a:pt x="1972" y="746"/>
                  </a:cubicBezTo>
                  <a:lnTo>
                    <a:pt x="1972" y="740"/>
                  </a:lnTo>
                  <a:cubicBezTo>
                    <a:pt x="1970" y="739"/>
                    <a:pt x="1969" y="739"/>
                    <a:pt x="1968" y="738"/>
                  </a:cubicBezTo>
                  <a:close/>
                  <a:moveTo>
                    <a:pt x="2552" y="1"/>
                  </a:moveTo>
                  <a:lnTo>
                    <a:pt x="2552" y="13"/>
                  </a:lnTo>
                  <a:lnTo>
                    <a:pt x="2552" y="13"/>
                  </a:lnTo>
                  <a:cubicBezTo>
                    <a:pt x="2486" y="12"/>
                    <a:pt x="2416" y="8"/>
                    <a:pt x="2349" y="8"/>
                  </a:cubicBezTo>
                  <a:cubicBezTo>
                    <a:pt x="2278" y="8"/>
                    <a:pt x="2209" y="13"/>
                    <a:pt x="2148" y="30"/>
                  </a:cubicBezTo>
                  <a:cubicBezTo>
                    <a:pt x="1590" y="206"/>
                    <a:pt x="1045" y="394"/>
                    <a:pt x="499" y="587"/>
                  </a:cubicBezTo>
                  <a:cubicBezTo>
                    <a:pt x="329" y="646"/>
                    <a:pt x="165" y="711"/>
                    <a:pt x="0" y="769"/>
                  </a:cubicBezTo>
                  <a:cubicBezTo>
                    <a:pt x="358" y="834"/>
                    <a:pt x="708" y="928"/>
                    <a:pt x="1048" y="928"/>
                  </a:cubicBezTo>
                  <a:cubicBezTo>
                    <a:pt x="1322" y="928"/>
                    <a:pt x="1589" y="867"/>
                    <a:pt x="1848" y="681"/>
                  </a:cubicBezTo>
                  <a:cubicBezTo>
                    <a:pt x="1850" y="680"/>
                    <a:pt x="1853" y="679"/>
                    <a:pt x="1855" y="679"/>
                  </a:cubicBezTo>
                  <a:cubicBezTo>
                    <a:pt x="1878" y="679"/>
                    <a:pt x="1927" y="717"/>
                    <a:pt x="1968" y="738"/>
                  </a:cubicBezTo>
                  <a:lnTo>
                    <a:pt x="1968" y="738"/>
                  </a:lnTo>
                  <a:cubicBezTo>
                    <a:pt x="1914" y="619"/>
                    <a:pt x="1924" y="562"/>
                    <a:pt x="1997" y="562"/>
                  </a:cubicBezTo>
                  <a:cubicBezTo>
                    <a:pt x="2027" y="562"/>
                    <a:pt x="2067" y="572"/>
                    <a:pt x="2117" y="591"/>
                  </a:cubicBezTo>
                  <a:lnTo>
                    <a:pt x="2117" y="591"/>
                  </a:lnTo>
                  <a:cubicBezTo>
                    <a:pt x="2097" y="359"/>
                    <a:pt x="2163" y="294"/>
                    <a:pt x="2552" y="152"/>
                  </a:cubicBezTo>
                  <a:lnTo>
                    <a:pt x="2552" y="152"/>
                  </a:lnTo>
                  <a:lnTo>
                    <a:pt x="2552" y="13"/>
                  </a:lnTo>
                  <a:lnTo>
                    <a:pt x="2552" y="13"/>
                  </a:lnTo>
                  <a:cubicBezTo>
                    <a:pt x="2556" y="13"/>
                    <a:pt x="2560" y="13"/>
                    <a:pt x="2564" y="13"/>
                  </a:cubicBezTo>
                  <a:lnTo>
                    <a:pt x="255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7" name="Google Shape;11887;p23"/>
            <p:cNvSpPr/>
            <p:nvPr/>
          </p:nvSpPr>
          <p:spPr>
            <a:xfrm flipH="1">
              <a:off x="305717" y="1514766"/>
              <a:ext cx="73893" cy="28854"/>
            </a:xfrm>
            <a:custGeom>
              <a:avLst/>
              <a:gdLst/>
              <a:ahLst/>
              <a:cxnLst/>
              <a:rect l="l" t="t" r="r" b="b"/>
              <a:pathLst>
                <a:path w="1744" h="681" extrusionOk="0">
                  <a:moveTo>
                    <a:pt x="1731" y="0"/>
                  </a:moveTo>
                  <a:cubicBezTo>
                    <a:pt x="1151" y="24"/>
                    <a:pt x="582" y="53"/>
                    <a:pt x="1" y="77"/>
                  </a:cubicBezTo>
                  <a:cubicBezTo>
                    <a:pt x="7" y="112"/>
                    <a:pt x="7" y="147"/>
                    <a:pt x="1" y="182"/>
                  </a:cubicBezTo>
                  <a:cubicBezTo>
                    <a:pt x="54" y="194"/>
                    <a:pt x="95" y="194"/>
                    <a:pt x="147" y="200"/>
                  </a:cubicBezTo>
                  <a:cubicBezTo>
                    <a:pt x="199" y="189"/>
                    <a:pt x="246" y="183"/>
                    <a:pt x="290" y="183"/>
                  </a:cubicBezTo>
                  <a:cubicBezTo>
                    <a:pt x="456" y="183"/>
                    <a:pt x="561" y="269"/>
                    <a:pt x="570" y="487"/>
                  </a:cubicBezTo>
                  <a:cubicBezTo>
                    <a:pt x="582" y="534"/>
                    <a:pt x="582" y="587"/>
                    <a:pt x="587" y="640"/>
                  </a:cubicBezTo>
                  <a:cubicBezTo>
                    <a:pt x="652" y="652"/>
                    <a:pt x="711" y="669"/>
                    <a:pt x="769" y="681"/>
                  </a:cubicBezTo>
                  <a:cubicBezTo>
                    <a:pt x="1092" y="523"/>
                    <a:pt x="1421" y="352"/>
                    <a:pt x="1743" y="194"/>
                  </a:cubicBezTo>
                  <a:cubicBezTo>
                    <a:pt x="1743" y="124"/>
                    <a:pt x="1737" y="65"/>
                    <a:pt x="173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8" name="Google Shape;11888;p23"/>
            <p:cNvSpPr/>
            <p:nvPr/>
          </p:nvSpPr>
          <p:spPr>
            <a:xfrm flipH="1">
              <a:off x="67133" y="1336813"/>
              <a:ext cx="53725" cy="65885"/>
            </a:xfrm>
            <a:custGeom>
              <a:avLst/>
              <a:gdLst/>
              <a:ahLst/>
              <a:cxnLst/>
              <a:rect l="l" t="t" r="r" b="b"/>
              <a:pathLst>
                <a:path w="1268" h="1555" extrusionOk="0">
                  <a:moveTo>
                    <a:pt x="769" y="0"/>
                  </a:moveTo>
                  <a:cubicBezTo>
                    <a:pt x="730" y="91"/>
                    <a:pt x="679" y="192"/>
                    <a:pt x="639" y="289"/>
                  </a:cubicBezTo>
                  <a:lnTo>
                    <a:pt x="639" y="289"/>
                  </a:lnTo>
                  <a:cubicBezTo>
                    <a:pt x="581" y="335"/>
                    <a:pt x="528" y="388"/>
                    <a:pt x="476" y="440"/>
                  </a:cubicBezTo>
                  <a:lnTo>
                    <a:pt x="488" y="434"/>
                  </a:lnTo>
                  <a:lnTo>
                    <a:pt x="488" y="434"/>
                  </a:lnTo>
                  <a:cubicBezTo>
                    <a:pt x="464" y="798"/>
                    <a:pt x="1" y="1068"/>
                    <a:pt x="265" y="1555"/>
                  </a:cubicBezTo>
                  <a:cubicBezTo>
                    <a:pt x="605" y="1050"/>
                    <a:pt x="916" y="557"/>
                    <a:pt x="1268" y="29"/>
                  </a:cubicBezTo>
                  <a:cubicBezTo>
                    <a:pt x="1033" y="12"/>
                    <a:pt x="904" y="6"/>
                    <a:pt x="76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9" name="Google Shape;11889;p23"/>
            <p:cNvSpPr/>
            <p:nvPr/>
          </p:nvSpPr>
          <p:spPr>
            <a:xfrm flipH="1">
              <a:off x="491636" y="1566203"/>
              <a:ext cx="68173" cy="30379"/>
            </a:xfrm>
            <a:custGeom>
              <a:avLst/>
              <a:gdLst/>
              <a:ahLst/>
              <a:cxnLst/>
              <a:rect l="l" t="t" r="r" b="b"/>
              <a:pathLst>
                <a:path w="1609" h="717" extrusionOk="0">
                  <a:moveTo>
                    <a:pt x="552" y="1"/>
                  </a:moveTo>
                  <a:cubicBezTo>
                    <a:pt x="358" y="247"/>
                    <a:pt x="200" y="458"/>
                    <a:pt x="1" y="716"/>
                  </a:cubicBezTo>
                  <a:cubicBezTo>
                    <a:pt x="581" y="640"/>
                    <a:pt x="1057" y="435"/>
                    <a:pt x="1608" y="71"/>
                  </a:cubicBezTo>
                  <a:cubicBezTo>
                    <a:pt x="1168" y="42"/>
                    <a:pt x="851" y="24"/>
                    <a:pt x="5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0" name="Google Shape;11890;p23"/>
            <p:cNvSpPr/>
            <p:nvPr/>
          </p:nvSpPr>
          <p:spPr>
            <a:xfrm flipH="1">
              <a:off x="441470" y="1567263"/>
              <a:ext cx="19151" cy="12414"/>
            </a:xfrm>
            <a:custGeom>
              <a:avLst/>
              <a:gdLst/>
              <a:ahLst/>
              <a:cxnLst/>
              <a:rect l="l" t="t" r="r" b="b"/>
              <a:pathLst>
                <a:path w="452" h="293" extrusionOk="0">
                  <a:moveTo>
                    <a:pt x="160" y="1"/>
                  </a:moveTo>
                  <a:cubicBezTo>
                    <a:pt x="78" y="1"/>
                    <a:pt x="22" y="73"/>
                    <a:pt x="12" y="287"/>
                  </a:cubicBezTo>
                  <a:lnTo>
                    <a:pt x="301" y="287"/>
                  </a:lnTo>
                  <a:cubicBezTo>
                    <a:pt x="356" y="241"/>
                    <a:pt x="401" y="185"/>
                    <a:pt x="452" y="134"/>
                  </a:cubicBezTo>
                  <a:lnTo>
                    <a:pt x="452" y="134"/>
                  </a:lnTo>
                  <a:lnTo>
                    <a:pt x="446" y="140"/>
                  </a:lnTo>
                  <a:cubicBezTo>
                    <a:pt x="338" y="66"/>
                    <a:pt x="237" y="1"/>
                    <a:pt x="160" y="1"/>
                  </a:cubicBezTo>
                  <a:close/>
                  <a:moveTo>
                    <a:pt x="0" y="287"/>
                  </a:moveTo>
                  <a:lnTo>
                    <a:pt x="12" y="293"/>
                  </a:lnTo>
                  <a:cubicBezTo>
                    <a:pt x="12" y="291"/>
                    <a:pt x="12" y="289"/>
                    <a:pt x="12" y="287"/>
                  </a:cubicBezTo>
                  <a:close/>
                  <a:moveTo>
                    <a:pt x="301" y="287"/>
                  </a:moveTo>
                  <a:cubicBezTo>
                    <a:pt x="298" y="289"/>
                    <a:pt x="296" y="291"/>
                    <a:pt x="294" y="293"/>
                  </a:cubicBezTo>
                  <a:lnTo>
                    <a:pt x="305" y="28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1" name="Google Shape;11891;p23"/>
            <p:cNvSpPr/>
            <p:nvPr/>
          </p:nvSpPr>
          <p:spPr>
            <a:xfrm flipH="1">
              <a:off x="316437" y="1606963"/>
              <a:ext cx="14194" cy="13982"/>
            </a:xfrm>
            <a:custGeom>
              <a:avLst/>
              <a:gdLst/>
              <a:ahLst/>
              <a:cxnLst/>
              <a:rect l="l" t="t" r="r" b="b"/>
              <a:pathLst>
                <a:path w="335" h="330" extrusionOk="0">
                  <a:moveTo>
                    <a:pt x="253" y="1"/>
                  </a:moveTo>
                  <a:cubicBezTo>
                    <a:pt x="171" y="65"/>
                    <a:pt x="83" y="142"/>
                    <a:pt x="1" y="212"/>
                  </a:cubicBezTo>
                  <a:cubicBezTo>
                    <a:pt x="42" y="253"/>
                    <a:pt x="59" y="288"/>
                    <a:pt x="83" y="329"/>
                  </a:cubicBezTo>
                  <a:cubicBezTo>
                    <a:pt x="165" y="253"/>
                    <a:pt x="253" y="177"/>
                    <a:pt x="335" y="95"/>
                  </a:cubicBezTo>
                  <a:cubicBezTo>
                    <a:pt x="306" y="60"/>
                    <a:pt x="282" y="30"/>
                    <a:pt x="2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2" name="Google Shape;11892;p23"/>
            <p:cNvSpPr/>
            <p:nvPr/>
          </p:nvSpPr>
          <p:spPr>
            <a:xfrm flipH="1">
              <a:off x="121282" y="1390665"/>
              <a:ext cx="4279" cy="2330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64" y="1"/>
                  </a:moveTo>
                  <a:cubicBezTo>
                    <a:pt x="62" y="1"/>
                    <a:pt x="61" y="1"/>
                    <a:pt x="59" y="2"/>
                  </a:cubicBezTo>
                  <a:cubicBezTo>
                    <a:pt x="50" y="11"/>
                    <a:pt x="43" y="20"/>
                    <a:pt x="36" y="29"/>
                  </a:cubicBezTo>
                  <a:lnTo>
                    <a:pt x="36" y="29"/>
                  </a:lnTo>
                  <a:cubicBezTo>
                    <a:pt x="57" y="22"/>
                    <a:pt x="79" y="18"/>
                    <a:pt x="100" y="14"/>
                  </a:cubicBezTo>
                  <a:cubicBezTo>
                    <a:pt x="85" y="14"/>
                    <a:pt x="74" y="1"/>
                    <a:pt x="64" y="1"/>
                  </a:cubicBezTo>
                  <a:close/>
                  <a:moveTo>
                    <a:pt x="36" y="29"/>
                  </a:moveTo>
                  <a:cubicBezTo>
                    <a:pt x="28" y="31"/>
                    <a:pt x="20" y="34"/>
                    <a:pt x="12" y="37"/>
                  </a:cubicBezTo>
                  <a:cubicBezTo>
                    <a:pt x="0" y="43"/>
                    <a:pt x="18" y="55"/>
                    <a:pt x="18" y="55"/>
                  </a:cubicBezTo>
                  <a:cubicBezTo>
                    <a:pt x="24" y="46"/>
                    <a:pt x="30" y="38"/>
                    <a:pt x="36" y="29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3" name="Google Shape;11893;p23"/>
            <p:cNvSpPr/>
            <p:nvPr/>
          </p:nvSpPr>
          <p:spPr>
            <a:xfrm flipH="1">
              <a:off x="354189" y="1535655"/>
              <a:ext cx="7033" cy="6737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53" y="0"/>
                  </a:moveTo>
                  <a:cubicBezTo>
                    <a:pt x="110" y="50"/>
                    <a:pt x="66" y="94"/>
                    <a:pt x="22" y="147"/>
                  </a:cubicBezTo>
                  <a:lnTo>
                    <a:pt x="22" y="147"/>
                  </a:lnTo>
                  <a:cubicBezTo>
                    <a:pt x="15" y="147"/>
                    <a:pt x="8" y="147"/>
                    <a:pt x="1" y="147"/>
                  </a:cubicBezTo>
                  <a:lnTo>
                    <a:pt x="13" y="159"/>
                  </a:lnTo>
                  <a:cubicBezTo>
                    <a:pt x="16" y="155"/>
                    <a:pt x="19" y="151"/>
                    <a:pt x="22" y="147"/>
                  </a:cubicBezTo>
                  <a:lnTo>
                    <a:pt x="22" y="147"/>
                  </a:lnTo>
                  <a:cubicBezTo>
                    <a:pt x="71" y="148"/>
                    <a:pt x="114" y="153"/>
                    <a:pt x="165" y="153"/>
                  </a:cubicBezTo>
                  <a:cubicBezTo>
                    <a:pt x="159" y="100"/>
                    <a:pt x="159" y="53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4" name="Google Shape;11894;p23"/>
            <p:cNvSpPr/>
            <p:nvPr/>
          </p:nvSpPr>
          <p:spPr>
            <a:xfrm flipH="1">
              <a:off x="39042" y="1281097"/>
              <a:ext cx="3983" cy="6271"/>
            </a:xfrm>
            <a:custGeom>
              <a:avLst/>
              <a:gdLst/>
              <a:ahLst/>
              <a:cxnLst/>
              <a:rect l="l" t="t" r="r" b="b"/>
              <a:pathLst>
                <a:path w="94" h="148" extrusionOk="0">
                  <a:moveTo>
                    <a:pt x="47" y="1"/>
                  </a:moveTo>
                  <a:cubicBezTo>
                    <a:pt x="29" y="19"/>
                    <a:pt x="0" y="36"/>
                    <a:pt x="6" y="54"/>
                  </a:cubicBezTo>
                  <a:cubicBezTo>
                    <a:pt x="12" y="83"/>
                    <a:pt x="35" y="118"/>
                    <a:pt x="47" y="148"/>
                  </a:cubicBezTo>
                  <a:cubicBezTo>
                    <a:pt x="65" y="124"/>
                    <a:pt x="94" y="112"/>
                    <a:pt x="94" y="95"/>
                  </a:cubicBezTo>
                  <a:cubicBezTo>
                    <a:pt x="88" y="65"/>
                    <a:pt x="65" y="30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5" name="Google Shape;11895;p23"/>
            <p:cNvSpPr/>
            <p:nvPr/>
          </p:nvSpPr>
          <p:spPr>
            <a:xfrm flipH="1">
              <a:off x="326860" y="1615691"/>
              <a:ext cx="7499" cy="6228"/>
            </a:xfrm>
            <a:custGeom>
              <a:avLst/>
              <a:gdLst/>
              <a:ahLst/>
              <a:cxnLst/>
              <a:rect l="l" t="t" r="r" b="b"/>
              <a:pathLst>
                <a:path w="177" h="147" extrusionOk="0">
                  <a:moveTo>
                    <a:pt x="100" y="0"/>
                  </a:moveTo>
                  <a:cubicBezTo>
                    <a:pt x="59" y="53"/>
                    <a:pt x="30" y="100"/>
                    <a:pt x="1" y="147"/>
                  </a:cubicBezTo>
                  <a:cubicBezTo>
                    <a:pt x="59" y="141"/>
                    <a:pt x="118" y="123"/>
                    <a:pt x="177" y="118"/>
                  </a:cubicBezTo>
                  <a:cubicBezTo>
                    <a:pt x="147" y="82"/>
                    <a:pt x="130" y="47"/>
                    <a:pt x="10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6" name="Google Shape;11896;p23"/>
            <p:cNvSpPr/>
            <p:nvPr/>
          </p:nvSpPr>
          <p:spPr>
            <a:xfrm flipH="1">
              <a:off x="560741" y="5131580"/>
              <a:ext cx="8008" cy="11482"/>
            </a:xfrm>
            <a:custGeom>
              <a:avLst/>
              <a:gdLst/>
              <a:ahLst/>
              <a:cxnLst/>
              <a:rect l="l" t="t" r="r" b="b"/>
              <a:pathLst>
                <a:path w="189" h="271" extrusionOk="0">
                  <a:moveTo>
                    <a:pt x="188" y="0"/>
                  </a:moveTo>
                  <a:lnTo>
                    <a:pt x="188" y="0"/>
                  </a:lnTo>
                  <a:cubicBezTo>
                    <a:pt x="124" y="47"/>
                    <a:pt x="65" y="100"/>
                    <a:pt x="0" y="141"/>
                  </a:cubicBezTo>
                  <a:cubicBezTo>
                    <a:pt x="47" y="188"/>
                    <a:pt x="100" y="223"/>
                    <a:pt x="159" y="270"/>
                  </a:cubicBezTo>
                  <a:cubicBezTo>
                    <a:pt x="165" y="176"/>
                    <a:pt x="182" y="88"/>
                    <a:pt x="1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7" name="Google Shape;11897;p23"/>
            <p:cNvSpPr/>
            <p:nvPr/>
          </p:nvSpPr>
          <p:spPr>
            <a:xfrm flipH="1">
              <a:off x="165813" y="4949856"/>
              <a:ext cx="3262" cy="4025"/>
            </a:xfrm>
            <a:custGeom>
              <a:avLst/>
              <a:gdLst/>
              <a:ahLst/>
              <a:cxnLst/>
              <a:rect l="l" t="t" r="r" b="b"/>
              <a:pathLst>
                <a:path w="77" h="95" extrusionOk="0">
                  <a:moveTo>
                    <a:pt x="18" y="1"/>
                  </a:moveTo>
                  <a:cubicBezTo>
                    <a:pt x="18" y="21"/>
                    <a:pt x="21" y="44"/>
                    <a:pt x="23" y="66"/>
                  </a:cubicBezTo>
                  <a:lnTo>
                    <a:pt x="23" y="66"/>
                  </a:lnTo>
                  <a:cubicBezTo>
                    <a:pt x="42" y="44"/>
                    <a:pt x="60" y="23"/>
                    <a:pt x="77" y="1"/>
                  </a:cubicBezTo>
                  <a:close/>
                  <a:moveTo>
                    <a:pt x="23" y="66"/>
                  </a:moveTo>
                  <a:cubicBezTo>
                    <a:pt x="16" y="73"/>
                    <a:pt x="8" y="81"/>
                    <a:pt x="1" y="89"/>
                  </a:cubicBezTo>
                  <a:cubicBezTo>
                    <a:pt x="3" y="88"/>
                    <a:pt x="5" y="87"/>
                    <a:pt x="8" y="87"/>
                  </a:cubicBezTo>
                  <a:cubicBezTo>
                    <a:pt x="17" y="87"/>
                    <a:pt x="24" y="95"/>
                    <a:pt x="24" y="95"/>
                  </a:cubicBezTo>
                  <a:cubicBezTo>
                    <a:pt x="24" y="86"/>
                    <a:pt x="24" y="76"/>
                    <a:pt x="23" y="6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8" name="Google Shape;11898;p23"/>
            <p:cNvSpPr/>
            <p:nvPr/>
          </p:nvSpPr>
          <p:spPr>
            <a:xfrm flipH="1">
              <a:off x="184201" y="5112429"/>
              <a:ext cx="7245" cy="7754"/>
            </a:xfrm>
            <a:custGeom>
              <a:avLst/>
              <a:gdLst/>
              <a:ahLst/>
              <a:cxnLst/>
              <a:rect l="l" t="t" r="r" b="b"/>
              <a:pathLst>
                <a:path w="171" h="183" extrusionOk="0">
                  <a:moveTo>
                    <a:pt x="30" y="1"/>
                  </a:moveTo>
                  <a:cubicBezTo>
                    <a:pt x="24" y="59"/>
                    <a:pt x="7" y="124"/>
                    <a:pt x="1" y="182"/>
                  </a:cubicBezTo>
                  <a:cubicBezTo>
                    <a:pt x="59" y="182"/>
                    <a:pt x="112" y="177"/>
                    <a:pt x="171" y="165"/>
                  </a:cubicBezTo>
                  <a:cubicBezTo>
                    <a:pt x="130" y="118"/>
                    <a:pt x="83" y="59"/>
                    <a:pt x="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9" name="Google Shape;11899;p23"/>
            <p:cNvSpPr/>
            <p:nvPr/>
          </p:nvSpPr>
          <p:spPr>
            <a:xfrm flipH="1">
              <a:off x="47219" y="5034129"/>
              <a:ext cx="9999" cy="6525"/>
            </a:xfrm>
            <a:custGeom>
              <a:avLst/>
              <a:gdLst/>
              <a:ahLst/>
              <a:cxnLst/>
              <a:rect l="l" t="t" r="r" b="b"/>
              <a:pathLst>
                <a:path w="236" h="154" extrusionOk="0">
                  <a:moveTo>
                    <a:pt x="235" y="1"/>
                  </a:moveTo>
                  <a:lnTo>
                    <a:pt x="235" y="1"/>
                  </a:lnTo>
                  <a:cubicBezTo>
                    <a:pt x="159" y="48"/>
                    <a:pt x="83" y="100"/>
                    <a:pt x="1" y="153"/>
                  </a:cubicBezTo>
                  <a:cubicBezTo>
                    <a:pt x="83" y="100"/>
                    <a:pt x="165" y="53"/>
                    <a:pt x="2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0" name="Google Shape;11900;p23"/>
            <p:cNvSpPr/>
            <p:nvPr/>
          </p:nvSpPr>
          <p:spPr>
            <a:xfrm flipH="1">
              <a:off x="4610319" y="4556155"/>
              <a:ext cx="77791" cy="161599"/>
            </a:xfrm>
            <a:custGeom>
              <a:avLst/>
              <a:gdLst/>
              <a:ahLst/>
              <a:cxnLst/>
              <a:rect l="l" t="t" r="r" b="b"/>
              <a:pathLst>
                <a:path w="1836" h="3814" extrusionOk="0">
                  <a:moveTo>
                    <a:pt x="1267" y="0"/>
                  </a:moveTo>
                  <a:cubicBezTo>
                    <a:pt x="1155" y="282"/>
                    <a:pt x="1067" y="581"/>
                    <a:pt x="932" y="845"/>
                  </a:cubicBezTo>
                  <a:cubicBezTo>
                    <a:pt x="768" y="1156"/>
                    <a:pt x="797" y="1432"/>
                    <a:pt x="961" y="1719"/>
                  </a:cubicBezTo>
                  <a:cubicBezTo>
                    <a:pt x="1026" y="1790"/>
                    <a:pt x="1096" y="1866"/>
                    <a:pt x="1167" y="1936"/>
                  </a:cubicBezTo>
                  <a:cubicBezTo>
                    <a:pt x="1184" y="1954"/>
                    <a:pt x="1214" y="1966"/>
                    <a:pt x="1214" y="1983"/>
                  </a:cubicBezTo>
                  <a:cubicBezTo>
                    <a:pt x="1237" y="2095"/>
                    <a:pt x="1261" y="2212"/>
                    <a:pt x="1272" y="2329"/>
                  </a:cubicBezTo>
                  <a:cubicBezTo>
                    <a:pt x="1202" y="2247"/>
                    <a:pt x="1120" y="2159"/>
                    <a:pt x="1038" y="2077"/>
                  </a:cubicBezTo>
                  <a:cubicBezTo>
                    <a:pt x="973" y="2007"/>
                    <a:pt x="903" y="1925"/>
                    <a:pt x="832" y="1843"/>
                  </a:cubicBezTo>
                  <a:cubicBezTo>
                    <a:pt x="769" y="1748"/>
                    <a:pt x="705" y="1695"/>
                    <a:pt x="641" y="1695"/>
                  </a:cubicBezTo>
                  <a:cubicBezTo>
                    <a:pt x="581" y="1695"/>
                    <a:pt x="522" y="1741"/>
                    <a:pt x="463" y="1843"/>
                  </a:cubicBezTo>
                  <a:cubicBezTo>
                    <a:pt x="83" y="2479"/>
                    <a:pt x="0" y="3127"/>
                    <a:pt x="346" y="3803"/>
                  </a:cubicBezTo>
                  <a:lnTo>
                    <a:pt x="346" y="3803"/>
                  </a:lnTo>
                  <a:cubicBezTo>
                    <a:pt x="342" y="3803"/>
                    <a:pt x="338" y="3802"/>
                    <a:pt x="334" y="3802"/>
                  </a:cubicBezTo>
                  <a:lnTo>
                    <a:pt x="334" y="3802"/>
                  </a:lnTo>
                  <a:lnTo>
                    <a:pt x="351" y="3814"/>
                  </a:lnTo>
                  <a:cubicBezTo>
                    <a:pt x="350" y="3810"/>
                    <a:pt x="348" y="3807"/>
                    <a:pt x="346" y="3803"/>
                  </a:cubicBezTo>
                  <a:lnTo>
                    <a:pt x="346" y="3803"/>
                  </a:lnTo>
                  <a:cubicBezTo>
                    <a:pt x="390" y="3808"/>
                    <a:pt x="437" y="3808"/>
                    <a:pt x="475" y="3814"/>
                  </a:cubicBezTo>
                  <a:cubicBezTo>
                    <a:pt x="797" y="3567"/>
                    <a:pt x="1014" y="3163"/>
                    <a:pt x="1489" y="3121"/>
                  </a:cubicBezTo>
                  <a:cubicBezTo>
                    <a:pt x="1566" y="3110"/>
                    <a:pt x="1636" y="2951"/>
                    <a:pt x="1707" y="2857"/>
                  </a:cubicBezTo>
                  <a:cubicBezTo>
                    <a:pt x="1642" y="2723"/>
                    <a:pt x="1572" y="2599"/>
                    <a:pt x="1501" y="2464"/>
                  </a:cubicBezTo>
                  <a:cubicBezTo>
                    <a:pt x="1607" y="2124"/>
                    <a:pt x="1730" y="1784"/>
                    <a:pt x="1577" y="1408"/>
                  </a:cubicBezTo>
                  <a:cubicBezTo>
                    <a:pt x="1443" y="1086"/>
                    <a:pt x="1554" y="792"/>
                    <a:pt x="1836" y="575"/>
                  </a:cubicBezTo>
                  <a:cubicBezTo>
                    <a:pt x="1818" y="482"/>
                    <a:pt x="1812" y="382"/>
                    <a:pt x="1795" y="288"/>
                  </a:cubicBezTo>
                  <a:lnTo>
                    <a:pt x="1795" y="288"/>
                  </a:lnTo>
                  <a:lnTo>
                    <a:pt x="1648" y="141"/>
                  </a:lnTo>
                  <a:lnTo>
                    <a:pt x="1654" y="159"/>
                  </a:lnTo>
                  <a:cubicBezTo>
                    <a:pt x="1531" y="106"/>
                    <a:pt x="1407" y="59"/>
                    <a:pt x="126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1" name="Google Shape;11901;p23"/>
            <p:cNvSpPr/>
            <p:nvPr/>
          </p:nvSpPr>
          <p:spPr>
            <a:xfrm flipH="1">
              <a:off x="4540452" y="4398074"/>
              <a:ext cx="84316" cy="157616"/>
            </a:xfrm>
            <a:custGeom>
              <a:avLst/>
              <a:gdLst/>
              <a:ahLst/>
              <a:cxnLst/>
              <a:rect l="l" t="t" r="r" b="b"/>
              <a:pathLst>
                <a:path w="1990" h="3720" extrusionOk="0">
                  <a:moveTo>
                    <a:pt x="1235" y="0"/>
                  </a:moveTo>
                  <a:cubicBezTo>
                    <a:pt x="1178" y="0"/>
                    <a:pt x="1117" y="16"/>
                    <a:pt x="1050" y="55"/>
                  </a:cubicBezTo>
                  <a:lnTo>
                    <a:pt x="1050" y="55"/>
                  </a:lnTo>
                  <a:cubicBezTo>
                    <a:pt x="1050" y="54"/>
                    <a:pt x="1050" y="54"/>
                    <a:pt x="1050" y="53"/>
                  </a:cubicBezTo>
                  <a:lnTo>
                    <a:pt x="1050" y="53"/>
                  </a:lnTo>
                  <a:lnTo>
                    <a:pt x="1033" y="65"/>
                  </a:lnTo>
                  <a:cubicBezTo>
                    <a:pt x="1039" y="61"/>
                    <a:pt x="1044" y="58"/>
                    <a:pt x="1050" y="55"/>
                  </a:cubicBezTo>
                  <a:lnTo>
                    <a:pt x="1050" y="55"/>
                  </a:lnTo>
                  <a:cubicBezTo>
                    <a:pt x="874" y="735"/>
                    <a:pt x="722" y="1426"/>
                    <a:pt x="522" y="2106"/>
                  </a:cubicBezTo>
                  <a:cubicBezTo>
                    <a:pt x="452" y="2318"/>
                    <a:pt x="288" y="2500"/>
                    <a:pt x="159" y="2699"/>
                  </a:cubicBezTo>
                  <a:cubicBezTo>
                    <a:pt x="82" y="3045"/>
                    <a:pt x="0" y="3379"/>
                    <a:pt x="200" y="3720"/>
                  </a:cubicBezTo>
                  <a:cubicBezTo>
                    <a:pt x="317" y="3614"/>
                    <a:pt x="429" y="3514"/>
                    <a:pt x="546" y="3421"/>
                  </a:cubicBezTo>
                  <a:cubicBezTo>
                    <a:pt x="663" y="3321"/>
                    <a:pt x="786" y="3233"/>
                    <a:pt x="904" y="3139"/>
                  </a:cubicBezTo>
                  <a:cubicBezTo>
                    <a:pt x="927" y="2734"/>
                    <a:pt x="939" y="2341"/>
                    <a:pt x="962" y="1813"/>
                  </a:cubicBezTo>
                  <a:cubicBezTo>
                    <a:pt x="1115" y="1989"/>
                    <a:pt x="1185" y="2077"/>
                    <a:pt x="1268" y="2165"/>
                  </a:cubicBezTo>
                  <a:cubicBezTo>
                    <a:pt x="1367" y="1995"/>
                    <a:pt x="1461" y="1831"/>
                    <a:pt x="1555" y="1666"/>
                  </a:cubicBezTo>
                  <a:cubicBezTo>
                    <a:pt x="1989" y="927"/>
                    <a:pt x="1989" y="927"/>
                    <a:pt x="1619" y="200"/>
                  </a:cubicBezTo>
                  <a:lnTo>
                    <a:pt x="1619" y="200"/>
                  </a:lnTo>
                  <a:lnTo>
                    <a:pt x="1637" y="212"/>
                  </a:lnTo>
                  <a:cubicBezTo>
                    <a:pt x="1512" y="112"/>
                    <a:pt x="1387" y="0"/>
                    <a:pt x="1235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2" name="Google Shape;11902;p23"/>
            <p:cNvSpPr/>
            <p:nvPr/>
          </p:nvSpPr>
          <p:spPr>
            <a:xfrm flipH="1">
              <a:off x="4660019" y="4704280"/>
              <a:ext cx="45548" cy="122619"/>
            </a:xfrm>
            <a:custGeom>
              <a:avLst/>
              <a:gdLst/>
              <a:ahLst/>
              <a:cxnLst/>
              <a:rect l="l" t="t" r="r" b="b"/>
              <a:pathLst>
                <a:path w="1075" h="2894" extrusionOk="0">
                  <a:moveTo>
                    <a:pt x="177" y="1"/>
                  </a:moveTo>
                  <a:cubicBezTo>
                    <a:pt x="118" y="552"/>
                    <a:pt x="30" y="1051"/>
                    <a:pt x="12" y="1550"/>
                  </a:cubicBezTo>
                  <a:cubicBezTo>
                    <a:pt x="1" y="2072"/>
                    <a:pt x="159" y="2547"/>
                    <a:pt x="587" y="2893"/>
                  </a:cubicBezTo>
                  <a:cubicBezTo>
                    <a:pt x="646" y="2482"/>
                    <a:pt x="675" y="2072"/>
                    <a:pt x="763" y="1667"/>
                  </a:cubicBezTo>
                  <a:cubicBezTo>
                    <a:pt x="822" y="1403"/>
                    <a:pt x="969" y="1145"/>
                    <a:pt x="1074" y="893"/>
                  </a:cubicBezTo>
                  <a:cubicBezTo>
                    <a:pt x="1063" y="801"/>
                    <a:pt x="1051" y="698"/>
                    <a:pt x="1029" y="595"/>
                  </a:cubicBezTo>
                  <a:lnTo>
                    <a:pt x="1029" y="595"/>
                  </a:lnTo>
                  <a:lnTo>
                    <a:pt x="1039" y="605"/>
                  </a:lnTo>
                  <a:lnTo>
                    <a:pt x="1039" y="605"/>
                  </a:lnTo>
                  <a:lnTo>
                    <a:pt x="1027" y="588"/>
                  </a:lnTo>
                  <a:lnTo>
                    <a:pt x="1027" y="588"/>
                  </a:lnTo>
                  <a:cubicBezTo>
                    <a:pt x="1028" y="590"/>
                    <a:pt x="1028" y="592"/>
                    <a:pt x="1029" y="595"/>
                  </a:cubicBezTo>
                  <a:lnTo>
                    <a:pt x="1029" y="595"/>
                  </a:lnTo>
                  <a:lnTo>
                    <a:pt x="881" y="441"/>
                  </a:lnTo>
                  <a:lnTo>
                    <a:pt x="892" y="458"/>
                  </a:lnTo>
                  <a:cubicBezTo>
                    <a:pt x="851" y="411"/>
                    <a:pt x="804" y="360"/>
                    <a:pt x="757" y="312"/>
                  </a:cubicBezTo>
                  <a:lnTo>
                    <a:pt x="757" y="312"/>
                  </a:lnTo>
                  <a:cubicBezTo>
                    <a:pt x="757" y="312"/>
                    <a:pt x="757" y="312"/>
                    <a:pt x="758" y="312"/>
                  </a:cubicBezTo>
                  <a:lnTo>
                    <a:pt x="740" y="294"/>
                  </a:lnTo>
                  <a:lnTo>
                    <a:pt x="740" y="294"/>
                  </a:lnTo>
                  <a:cubicBezTo>
                    <a:pt x="746" y="300"/>
                    <a:pt x="751" y="306"/>
                    <a:pt x="757" y="312"/>
                  </a:cubicBezTo>
                  <a:lnTo>
                    <a:pt x="757" y="312"/>
                  </a:lnTo>
                  <a:cubicBezTo>
                    <a:pt x="587" y="224"/>
                    <a:pt x="411" y="130"/>
                    <a:pt x="177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3" name="Google Shape;11903;p23"/>
            <p:cNvSpPr/>
            <p:nvPr/>
          </p:nvSpPr>
          <p:spPr>
            <a:xfrm flipH="1">
              <a:off x="31330" y="3091643"/>
              <a:ext cx="179479" cy="90757"/>
            </a:xfrm>
            <a:custGeom>
              <a:avLst/>
              <a:gdLst/>
              <a:ahLst/>
              <a:cxnLst/>
              <a:rect l="l" t="t" r="r" b="b"/>
              <a:pathLst>
                <a:path w="4236" h="2142" extrusionOk="0">
                  <a:moveTo>
                    <a:pt x="252" y="0"/>
                  </a:moveTo>
                  <a:cubicBezTo>
                    <a:pt x="217" y="276"/>
                    <a:pt x="223" y="569"/>
                    <a:pt x="129" y="827"/>
                  </a:cubicBezTo>
                  <a:cubicBezTo>
                    <a:pt x="0" y="1179"/>
                    <a:pt x="6" y="1508"/>
                    <a:pt x="123" y="1854"/>
                  </a:cubicBezTo>
                  <a:cubicBezTo>
                    <a:pt x="880" y="2129"/>
                    <a:pt x="1670" y="2141"/>
                    <a:pt x="2459" y="2141"/>
                  </a:cubicBezTo>
                  <a:cubicBezTo>
                    <a:pt x="2532" y="2141"/>
                    <a:pt x="2605" y="2141"/>
                    <a:pt x="2678" y="2141"/>
                  </a:cubicBezTo>
                  <a:cubicBezTo>
                    <a:pt x="2749" y="2141"/>
                    <a:pt x="2821" y="2141"/>
                    <a:pt x="2893" y="2141"/>
                  </a:cubicBezTo>
                  <a:lnTo>
                    <a:pt x="2893" y="2141"/>
                  </a:lnTo>
                  <a:cubicBezTo>
                    <a:pt x="3051" y="2089"/>
                    <a:pt x="3198" y="2048"/>
                    <a:pt x="3350" y="2001"/>
                  </a:cubicBezTo>
                  <a:cubicBezTo>
                    <a:pt x="3444" y="1907"/>
                    <a:pt x="3538" y="1801"/>
                    <a:pt x="3637" y="1702"/>
                  </a:cubicBezTo>
                  <a:cubicBezTo>
                    <a:pt x="4236" y="1285"/>
                    <a:pt x="4171" y="646"/>
                    <a:pt x="4236" y="59"/>
                  </a:cubicBezTo>
                  <a:lnTo>
                    <a:pt x="4236" y="59"/>
                  </a:lnTo>
                  <a:cubicBezTo>
                    <a:pt x="3694" y="80"/>
                    <a:pt x="3189" y="114"/>
                    <a:pt x="2688" y="114"/>
                  </a:cubicBezTo>
                  <a:cubicBezTo>
                    <a:pt x="2619" y="114"/>
                    <a:pt x="2550" y="113"/>
                    <a:pt x="2482" y="112"/>
                  </a:cubicBezTo>
                  <a:cubicBezTo>
                    <a:pt x="1743" y="94"/>
                    <a:pt x="997" y="35"/>
                    <a:pt x="252" y="0"/>
                  </a:cubicBezTo>
                  <a:close/>
                  <a:moveTo>
                    <a:pt x="2893" y="2141"/>
                  </a:moveTo>
                  <a:lnTo>
                    <a:pt x="2893" y="2141"/>
                  </a:lnTo>
                  <a:cubicBezTo>
                    <a:pt x="2893" y="2141"/>
                    <a:pt x="2892" y="2141"/>
                    <a:pt x="2892" y="2142"/>
                  </a:cubicBezTo>
                  <a:lnTo>
                    <a:pt x="2916" y="2142"/>
                  </a:lnTo>
                  <a:cubicBezTo>
                    <a:pt x="2908" y="2141"/>
                    <a:pt x="2900" y="2141"/>
                    <a:pt x="2893" y="214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4" name="Google Shape;11904;p23"/>
            <p:cNvSpPr/>
            <p:nvPr/>
          </p:nvSpPr>
          <p:spPr>
            <a:xfrm flipH="1">
              <a:off x="90987" y="2770226"/>
              <a:ext cx="103679" cy="219773"/>
            </a:xfrm>
            <a:custGeom>
              <a:avLst/>
              <a:gdLst/>
              <a:ahLst/>
              <a:cxnLst/>
              <a:rect l="l" t="t" r="r" b="b"/>
              <a:pathLst>
                <a:path w="2447" h="5187" extrusionOk="0">
                  <a:moveTo>
                    <a:pt x="2447" y="1"/>
                  </a:moveTo>
                  <a:lnTo>
                    <a:pt x="2447" y="1"/>
                  </a:lnTo>
                  <a:cubicBezTo>
                    <a:pt x="2130" y="130"/>
                    <a:pt x="1884" y="230"/>
                    <a:pt x="1631" y="324"/>
                  </a:cubicBezTo>
                  <a:cubicBezTo>
                    <a:pt x="1625" y="435"/>
                    <a:pt x="1661" y="576"/>
                    <a:pt x="1602" y="640"/>
                  </a:cubicBezTo>
                  <a:cubicBezTo>
                    <a:pt x="1186" y="1162"/>
                    <a:pt x="963" y="1761"/>
                    <a:pt x="710" y="2371"/>
                  </a:cubicBezTo>
                  <a:cubicBezTo>
                    <a:pt x="329" y="3286"/>
                    <a:pt x="153" y="4225"/>
                    <a:pt x="0" y="5187"/>
                  </a:cubicBezTo>
                  <a:cubicBezTo>
                    <a:pt x="399" y="5040"/>
                    <a:pt x="798" y="4888"/>
                    <a:pt x="1191" y="4741"/>
                  </a:cubicBezTo>
                  <a:cubicBezTo>
                    <a:pt x="2095" y="3298"/>
                    <a:pt x="2183" y="1655"/>
                    <a:pt x="24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5" name="Google Shape;11905;p23"/>
            <p:cNvSpPr/>
            <p:nvPr/>
          </p:nvSpPr>
          <p:spPr>
            <a:xfrm flipH="1">
              <a:off x="171998" y="2875896"/>
              <a:ext cx="15211" cy="19914"/>
            </a:xfrm>
            <a:custGeom>
              <a:avLst/>
              <a:gdLst/>
              <a:ahLst/>
              <a:cxnLst/>
              <a:rect l="l" t="t" r="r" b="b"/>
              <a:pathLst>
                <a:path w="359" h="470" extrusionOk="0">
                  <a:moveTo>
                    <a:pt x="358" y="0"/>
                  </a:moveTo>
                  <a:lnTo>
                    <a:pt x="358" y="0"/>
                  </a:lnTo>
                  <a:cubicBezTo>
                    <a:pt x="181" y="29"/>
                    <a:pt x="87" y="46"/>
                    <a:pt x="6" y="58"/>
                  </a:cubicBezTo>
                  <a:lnTo>
                    <a:pt x="6" y="58"/>
                  </a:lnTo>
                  <a:lnTo>
                    <a:pt x="6" y="53"/>
                  </a:lnTo>
                  <a:lnTo>
                    <a:pt x="0" y="59"/>
                  </a:lnTo>
                  <a:cubicBezTo>
                    <a:pt x="2" y="59"/>
                    <a:pt x="4" y="58"/>
                    <a:pt x="6" y="58"/>
                  </a:cubicBezTo>
                  <a:lnTo>
                    <a:pt x="6" y="58"/>
                  </a:lnTo>
                  <a:lnTo>
                    <a:pt x="6" y="469"/>
                  </a:lnTo>
                  <a:cubicBezTo>
                    <a:pt x="159" y="264"/>
                    <a:pt x="235" y="170"/>
                    <a:pt x="35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6" name="Google Shape;11906;p23"/>
            <p:cNvSpPr/>
            <p:nvPr/>
          </p:nvSpPr>
          <p:spPr>
            <a:xfrm flipH="1">
              <a:off x="143187" y="3020801"/>
              <a:ext cx="19151" cy="7118"/>
            </a:xfrm>
            <a:custGeom>
              <a:avLst/>
              <a:gdLst/>
              <a:ahLst/>
              <a:cxnLst/>
              <a:rect l="l" t="t" r="r" b="b"/>
              <a:pathLst>
                <a:path w="452" h="168" extrusionOk="0">
                  <a:moveTo>
                    <a:pt x="0" y="0"/>
                  </a:moveTo>
                  <a:cubicBezTo>
                    <a:pt x="71" y="116"/>
                    <a:pt x="142" y="168"/>
                    <a:pt x="215" y="168"/>
                  </a:cubicBezTo>
                  <a:cubicBezTo>
                    <a:pt x="293" y="168"/>
                    <a:pt x="373" y="107"/>
                    <a:pt x="4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7" name="Google Shape;11907;p23"/>
            <p:cNvSpPr/>
            <p:nvPr/>
          </p:nvSpPr>
          <p:spPr>
            <a:xfrm flipH="1">
              <a:off x="209030" y="3043426"/>
              <a:ext cx="7245" cy="7754"/>
            </a:xfrm>
            <a:custGeom>
              <a:avLst/>
              <a:gdLst/>
              <a:ahLst/>
              <a:cxnLst/>
              <a:rect l="l" t="t" r="r" b="b"/>
              <a:pathLst>
                <a:path w="171" h="183" extrusionOk="0">
                  <a:moveTo>
                    <a:pt x="35" y="0"/>
                  </a:moveTo>
                  <a:cubicBezTo>
                    <a:pt x="24" y="59"/>
                    <a:pt x="18" y="123"/>
                    <a:pt x="0" y="182"/>
                  </a:cubicBezTo>
                  <a:cubicBezTo>
                    <a:pt x="59" y="170"/>
                    <a:pt x="112" y="153"/>
                    <a:pt x="170" y="141"/>
                  </a:cubicBezTo>
                  <a:cubicBezTo>
                    <a:pt x="129" y="94"/>
                    <a:pt x="82" y="47"/>
                    <a:pt x="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8" name="Google Shape;11908;p23"/>
            <p:cNvSpPr/>
            <p:nvPr/>
          </p:nvSpPr>
          <p:spPr>
            <a:xfrm flipH="1">
              <a:off x="55184" y="1772502"/>
              <a:ext cx="161599" cy="77495"/>
            </a:xfrm>
            <a:custGeom>
              <a:avLst/>
              <a:gdLst/>
              <a:ahLst/>
              <a:cxnLst/>
              <a:rect l="l" t="t" r="r" b="b"/>
              <a:pathLst>
                <a:path w="3814" h="1829" extrusionOk="0">
                  <a:moveTo>
                    <a:pt x="3779" y="573"/>
                  </a:moveTo>
                  <a:cubicBezTo>
                    <a:pt x="3778" y="574"/>
                    <a:pt x="3778" y="575"/>
                    <a:pt x="3778" y="576"/>
                  </a:cubicBezTo>
                  <a:lnTo>
                    <a:pt x="3784" y="576"/>
                  </a:lnTo>
                  <a:cubicBezTo>
                    <a:pt x="3782" y="575"/>
                    <a:pt x="3780" y="574"/>
                    <a:pt x="3779" y="573"/>
                  </a:cubicBezTo>
                  <a:close/>
                  <a:moveTo>
                    <a:pt x="3638" y="723"/>
                  </a:moveTo>
                  <a:cubicBezTo>
                    <a:pt x="3635" y="723"/>
                    <a:pt x="3633" y="723"/>
                    <a:pt x="3630" y="724"/>
                  </a:cubicBezTo>
                  <a:lnTo>
                    <a:pt x="3630" y="724"/>
                  </a:lnTo>
                  <a:cubicBezTo>
                    <a:pt x="3631" y="725"/>
                    <a:pt x="3631" y="727"/>
                    <a:pt x="3632" y="728"/>
                  </a:cubicBezTo>
                  <a:lnTo>
                    <a:pt x="3638" y="723"/>
                  </a:lnTo>
                  <a:close/>
                  <a:moveTo>
                    <a:pt x="3046" y="1307"/>
                  </a:moveTo>
                  <a:cubicBezTo>
                    <a:pt x="3046" y="1310"/>
                    <a:pt x="3045" y="1312"/>
                    <a:pt x="3045" y="1315"/>
                  </a:cubicBezTo>
                  <a:lnTo>
                    <a:pt x="3051" y="1309"/>
                  </a:lnTo>
                  <a:cubicBezTo>
                    <a:pt x="3049" y="1308"/>
                    <a:pt x="3048" y="1308"/>
                    <a:pt x="3046" y="1307"/>
                  </a:cubicBezTo>
                  <a:close/>
                  <a:moveTo>
                    <a:pt x="3814" y="1"/>
                  </a:moveTo>
                  <a:lnTo>
                    <a:pt x="3814" y="1"/>
                  </a:lnTo>
                  <a:cubicBezTo>
                    <a:pt x="3385" y="142"/>
                    <a:pt x="3004" y="312"/>
                    <a:pt x="2617" y="382"/>
                  </a:cubicBezTo>
                  <a:cubicBezTo>
                    <a:pt x="1596" y="582"/>
                    <a:pt x="646" y="875"/>
                    <a:pt x="0" y="1773"/>
                  </a:cubicBezTo>
                  <a:cubicBezTo>
                    <a:pt x="152" y="1788"/>
                    <a:pt x="308" y="1829"/>
                    <a:pt x="456" y="1829"/>
                  </a:cubicBezTo>
                  <a:cubicBezTo>
                    <a:pt x="481" y="1829"/>
                    <a:pt x="505" y="1828"/>
                    <a:pt x="528" y="1825"/>
                  </a:cubicBezTo>
                  <a:cubicBezTo>
                    <a:pt x="1326" y="1714"/>
                    <a:pt x="2112" y="1579"/>
                    <a:pt x="2904" y="1456"/>
                  </a:cubicBezTo>
                  <a:cubicBezTo>
                    <a:pt x="2847" y="1334"/>
                    <a:pt x="2858" y="1277"/>
                    <a:pt x="2927" y="1277"/>
                  </a:cubicBezTo>
                  <a:cubicBezTo>
                    <a:pt x="2956" y="1277"/>
                    <a:pt x="2996" y="1287"/>
                    <a:pt x="3046" y="1307"/>
                  </a:cubicBezTo>
                  <a:lnTo>
                    <a:pt x="3046" y="1307"/>
                  </a:lnTo>
                  <a:cubicBezTo>
                    <a:pt x="3094" y="940"/>
                    <a:pt x="3257" y="783"/>
                    <a:pt x="3630" y="724"/>
                  </a:cubicBezTo>
                  <a:lnTo>
                    <a:pt x="3630" y="724"/>
                  </a:lnTo>
                  <a:cubicBezTo>
                    <a:pt x="3589" y="612"/>
                    <a:pt x="3585" y="540"/>
                    <a:pt x="3658" y="540"/>
                  </a:cubicBezTo>
                  <a:cubicBezTo>
                    <a:pt x="3686" y="540"/>
                    <a:pt x="3726" y="550"/>
                    <a:pt x="3779" y="573"/>
                  </a:cubicBezTo>
                  <a:lnTo>
                    <a:pt x="3779" y="573"/>
                  </a:lnTo>
                  <a:cubicBezTo>
                    <a:pt x="3790" y="381"/>
                    <a:pt x="3796" y="188"/>
                    <a:pt x="381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9" name="Google Shape;11909;p23"/>
            <p:cNvSpPr/>
            <p:nvPr/>
          </p:nvSpPr>
          <p:spPr>
            <a:xfrm flipH="1">
              <a:off x="62388" y="1803093"/>
              <a:ext cx="25168" cy="25168"/>
            </a:xfrm>
            <a:custGeom>
              <a:avLst/>
              <a:gdLst/>
              <a:ahLst/>
              <a:cxnLst/>
              <a:rect l="l" t="t" r="r" b="b"/>
              <a:pathLst>
                <a:path w="594" h="594" extrusionOk="0">
                  <a:moveTo>
                    <a:pt x="593" y="1"/>
                  </a:moveTo>
                  <a:cubicBezTo>
                    <a:pt x="206" y="59"/>
                    <a:pt x="54" y="223"/>
                    <a:pt x="1" y="593"/>
                  </a:cubicBezTo>
                  <a:cubicBezTo>
                    <a:pt x="324" y="523"/>
                    <a:pt x="505" y="311"/>
                    <a:pt x="5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0" name="Google Shape;11910;p23"/>
            <p:cNvSpPr/>
            <p:nvPr/>
          </p:nvSpPr>
          <p:spPr>
            <a:xfrm flipH="1">
              <a:off x="93445" y="1876435"/>
              <a:ext cx="15465" cy="16185"/>
            </a:xfrm>
            <a:custGeom>
              <a:avLst/>
              <a:gdLst/>
              <a:ahLst/>
              <a:cxnLst/>
              <a:rect l="l" t="t" r="r" b="b"/>
              <a:pathLst>
                <a:path w="365" h="38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123"/>
                    <a:pt x="59" y="258"/>
                    <a:pt x="88" y="381"/>
                  </a:cubicBezTo>
                  <a:cubicBezTo>
                    <a:pt x="175" y="358"/>
                    <a:pt x="266" y="341"/>
                    <a:pt x="353" y="318"/>
                  </a:cubicBezTo>
                  <a:lnTo>
                    <a:pt x="353" y="318"/>
                  </a:lnTo>
                  <a:cubicBezTo>
                    <a:pt x="353" y="320"/>
                    <a:pt x="352" y="321"/>
                    <a:pt x="352" y="323"/>
                  </a:cubicBezTo>
                  <a:lnTo>
                    <a:pt x="358" y="317"/>
                  </a:lnTo>
                  <a:lnTo>
                    <a:pt x="358" y="317"/>
                  </a:lnTo>
                  <a:cubicBezTo>
                    <a:pt x="356" y="317"/>
                    <a:pt x="355" y="318"/>
                    <a:pt x="353" y="318"/>
                  </a:cubicBezTo>
                  <a:lnTo>
                    <a:pt x="353" y="318"/>
                  </a:lnTo>
                  <a:cubicBezTo>
                    <a:pt x="358" y="226"/>
                    <a:pt x="358" y="122"/>
                    <a:pt x="364" y="29"/>
                  </a:cubicBezTo>
                  <a:cubicBezTo>
                    <a:pt x="241" y="24"/>
                    <a:pt x="124" y="6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1" name="Google Shape;11911;p23"/>
            <p:cNvSpPr/>
            <p:nvPr/>
          </p:nvSpPr>
          <p:spPr>
            <a:xfrm flipH="1">
              <a:off x="93699" y="1889824"/>
              <a:ext cx="15719" cy="13728"/>
            </a:xfrm>
            <a:custGeom>
              <a:avLst/>
              <a:gdLst/>
              <a:ahLst/>
              <a:cxnLst/>
              <a:rect l="l" t="t" r="r" b="b"/>
              <a:pathLst>
                <a:path w="371" h="324" extrusionOk="0">
                  <a:moveTo>
                    <a:pt x="370" y="1"/>
                  </a:moveTo>
                  <a:lnTo>
                    <a:pt x="370" y="1"/>
                  </a:lnTo>
                  <a:cubicBezTo>
                    <a:pt x="282" y="24"/>
                    <a:pt x="188" y="42"/>
                    <a:pt x="100" y="65"/>
                  </a:cubicBezTo>
                  <a:cubicBezTo>
                    <a:pt x="71" y="118"/>
                    <a:pt x="30" y="171"/>
                    <a:pt x="1" y="218"/>
                  </a:cubicBezTo>
                  <a:cubicBezTo>
                    <a:pt x="30" y="253"/>
                    <a:pt x="59" y="283"/>
                    <a:pt x="89" y="324"/>
                  </a:cubicBezTo>
                  <a:cubicBezTo>
                    <a:pt x="188" y="212"/>
                    <a:pt x="271" y="107"/>
                    <a:pt x="3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2" name="Google Shape;11912;p23"/>
            <p:cNvSpPr/>
            <p:nvPr/>
          </p:nvSpPr>
          <p:spPr>
            <a:xfrm flipH="1">
              <a:off x="80056" y="1872961"/>
              <a:ext cx="13940" cy="17160"/>
            </a:xfrm>
            <a:custGeom>
              <a:avLst/>
              <a:gdLst/>
              <a:ahLst/>
              <a:cxnLst/>
              <a:rect l="l" t="t" r="r" b="b"/>
              <a:pathLst>
                <a:path w="329" h="405" extrusionOk="0">
                  <a:moveTo>
                    <a:pt x="217" y="0"/>
                  </a:moveTo>
                  <a:cubicBezTo>
                    <a:pt x="153" y="41"/>
                    <a:pt x="77" y="76"/>
                    <a:pt x="12" y="111"/>
                  </a:cubicBezTo>
                  <a:cubicBezTo>
                    <a:pt x="6" y="205"/>
                    <a:pt x="6" y="311"/>
                    <a:pt x="0" y="405"/>
                  </a:cubicBezTo>
                  <a:lnTo>
                    <a:pt x="329" y="141"/>
                  </a:lnTo>
                  <a:cubicBezTo>
                    <a:pt x="294" y="88"/>
                    <a:pt x="253" y="47"/>
                    <a:pt x="21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3" name="Google Shape;11913;p23"/>
            <p:cNvSpPr/>
            <p:nvPr/>
          </p:nvSpPr>
          <p:spPr>
            <a:xfrm flipH="1">
              <a:off x="105647" y="1898806"/>
              <a:ext cx="8220" cy="8220"/>
            </a:xfrm>
            <a:custGeom>
              <a:avLst/>
              <a:gdLst/>
              <a:ahLst/>
              <a:cxnLst/>
              <a:rect l="l" t="t" r="r" b="b"/>
              <a:pathLst>
                <a:path w="194" h="194" extrusionOk="0">
                  <a:moveTo>
                    <a:pt x="106" y="0"/>
                  </a:moveTo>
                  <a:cubicBezTo>
                    <a:pt x="70" y="65"/>
                    <a:pt x="35" y="123"/>
                    <a:pt x="0" y="194"/>
                  </a:cubicBezTo>
                  <a:lnTo>
                    <a:pt x="194" y="106"/>
                  </a:lnTo>
                  <a:cubicBezTo>
                    <a:pt x="164" y="71"/>
                    <a:pt x="135" y="35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4" name="Google Shape;11914;p23"/>
            <p:cNvSpPr/>
            <p:nvPr/>
          </p:nvSpPr>
          <p:spPr>
            <a:xfrm flipH="1">
              <a:off x="168016" y="1908467"/>
              <a:ext cx="6779" cy="6525"/>
            </a:xfrm>
            <a:custGeom>
              <a:avLst/>
              <a:gdLst/>
              <a:ahLst/>
              <a:cxnLst/>
              <a:rect l="l" t="t" r="r" b="b"/>
              <a:pathLst>
                <a:path w="160" h="154" extrusionOk="0">
                  <a:moveTo>
                    <a:pt x="147" y="1"/>
                  </a:moveTo>
                  <a:cubicBezTo>
                    <a:pt x="95" y="54"/>
                    <a:pt x="42" y="95"/>
                    <a:pt x="1" y="148"/>
                  </a:cubicBezTo>
                  <a:lnTo>
                    <a:pt x="7" y="153"/>
                  </a:lnTo>
                  <a:cubicBezTo>
                    <a:pt x="54" y="101"/>
                    <a:pt x="106" y="60"/>
                    <a:pt x="153" y="7"/>
                  </a:cubicBezTo>
                  <a:cubicBezTo>
                    <a:pt x="159" y="7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5" name="Google Shape;11915;p23"/>
            <p:cNvSpPr/>
            <p:nvPr/>
          </p:nvSpPr>
          <p:spPr>
            <a:xfrm flipH="1">
              <a:off x="161067" y="1899272"/>
              <a:ext cx="7499" cy="9491"/>
            </a:xfrm>
            <a:custGeom>
              <a:avLst/>
              <a:gdLst/>
              <a:ahLst/>
              <a:cxnLst/>
              <a:rect l="l" t="t" r="r" b="b"/>
              <a:pathLst>
                <a:path w="177" h="224" extrusionOk="0">
                  <a:moveTo>
                    <a:pt x="65" y="1"/>
                  </a:moveTo>
                  <a:cubicBezTo>
                    <a:pt x="43" y="73"/>
                    <a:pt x="31" y="140"/>
                    <a:pt x="10" y="211"/>
                  </a:cubicBezTo>
                  <a:lnTo>
                    <a:pt x="10" y="211"/>
                  </a:lnTo>
                  <a:cubicBezTo>
                    <a:pt x="66" y="172"/>
                    <a:pt x="121" y="134"/>
                    <a:pt x="176" y="101"/>
                  </a:cubicBezTo>
                  <a:cubicBezTo>
                    <a:pt x="135" y="71"/>
                    <a:pt x="106" y="36"/>
                    <a:pt x="65" y="1"/>
                  </a:cubicBezTo>
                  <a:close/>
                  <a:moveTo>
                    <a:pt x="10" y="211"/>
                  </a:moveTo>
                  <a:cubicBezTo>
                    <a:pt x="7" y="213"/>
                    <a:pt x="4" y="216"/>
                    <a:pt x="0" y="218"/>
                  </a:cubicBezTo>
                  <a:lnTo>
                    <a:pt x="6" y="224"/>
                  </a:lnTo>
                  <a:cubicBezTo>
                    <a:pt x="8" y="220"/>
                    <a:pt x="9" y="215"/>
                    <a:pt x="10" y="21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6" name="Google Shape;11916;p23"/>
            <p:cNvSpPr/>
            <p:nvPr/>
          </p:nvSpPr>
          <p:spPr>
            <a:xfrm flipH="1">
              <a:off x="74590" y="1867961"/>
              <a:ext cx="10211" cy="10974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47" y="1"/>
                  </a:moveTo>
                  <a:cubicBezTo>
                    <a:pt x="94" y="42"/>
                    <a:pt x="53" y="83"/>
                    <a:pt x="0" y="118"/>
                  </a:cubicBezTo>
                  <a:cubicBezTo>
                    <a:pt x="36" y="171"/>
                    <a:pt x="77" y="218"/>
                    <a:pt x="112" y="259"/>
                  </a:cubicBezTo>
                  <a:cubicBezTo>
                    <a:pt x="153" y="206"/>
                    <a:pt x="200" y="147"/>
                    <a:pt x="241" y="100"/>
                  </a:cubicBezTo>
                  <a:cubicBezTo>
                    <a:pt x="206" y="65"/>
                    <a:pt x="176" y="42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7" name="Google Shape;11917;p23"/>
            <p:cNvSpPr/>
            <p:nvPr/>
          </p:nvSpPr>
          <p:spPr>
            <a:xfrm flipH="1">
              <a:off x="68870" y="1862495"/>
              <a:ext cx="9703" cy="9745"/>
            </a:xfrm>
            <a:custGeom>
              <a:avLst/>
              <a:gdLst/>
              <a:ahLst/>
              <a:cxnLst/>
              <a:rect l="l" t="t" r="r" b="b"/>
              <a:pathLst>
                <a:path w="229" h="230" extrusionOk="0">
                  <a:moveTo>
                    <a:pt x="147" y="1"/>
                  </a:moveTo>
                  <a:cubicBezTo>
                    <a:pt x="106" y="42"/>
                    <a:pt x="53" y="89"/>
                    <a:pt x="0" y="130"/>
                  </a:cubicBezTo>
                  <a:cubicBezTo>
                    <a:pt x="29" y="171"/>
                    <a:pt x="59" y="194"/>
                    <a:pt x="94" y="229"/>
                  </a:cubicBezTo>
                  <a:cubicBezTo>
                    <a:pt x="141" y="171"/>
                    <a:pt x="182" y="118"/>
                    <a:pt x="229" y="65"/>
                  </a:cubicBezTo>
                  <a:cubicBezTo>
                    <a:pt x="205" y="42"/>
                    <a:pt x="176" y="24"/>
                    <a:pt x="1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8" name="Google Shape;11918;p23"/>
            <p:cNvSpPr/>
            <p:nvPr/>
          </p:nvSpPr>
          <p:spPr>
            <a:xfrm flipH="1">
              <a:off x="62388" y="1855293"/>
              <a:ext cx="9999" cy="9999"/>
            </a:xfrm>
            <a:custGeom>
              <a:avLst/>
              <a:gdLst/>
              <a:ahLst/>
              <a:cxnLst/>
              <a:rect l="l" t="t" r="r" b="b"/>
              <a:pathLst>
                <a:path w="236" h="236" extrusionOk="0">
                  <a:moveTo>
                    <a:pt x="124" y="0"/>
                  </a:moveTo>
                  <a:cubicBezTo>
                    <a:pt x="83" y="59"/>
                    <a:pt x="48" y="112"/>
                    <a:pt x="1" y="171"/>
                  </a:cubicBezTo>
                  <a:cubicBezTo>
                    <a:pt x="30" y="194"/>
                    <a:pt x="54" y="212"/>
                    <a:pt x="83" y="235"/>
                  </a:cubicBezTo>
                  <a:cubicBezTo>
                    <a:pt x="136" y="194"/>
                    <a:pt x="183" y="141"/>
                    <a:pt x="235" y="94"/>
                  </a:cubicBezTo>
                  <a:cubicBezTo>
                    <a:pt x="206" y="59"/>
                    <a:pt x="165" y="30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9" name="Google Shape;11919;p23"/>
            <p:cNvSpPr/>
            <p:nvPr/>
          </p:nvSpPr>
          <p:spPr>
            <a:xfrm flipH="1">
              <a:off x="87513" y="1826693"/>
              <a:ext cx="8728" cy="7754"/>
            </a:xfrm>
            <a:custGeom>
              <a:avLst/>
              <a:gdLst/>
              <a:ahLst/>
              <a:cxnLst/>
              <a:rect l="l" t="t" r="r" b="b"/>
              <a:pathLst>
                <a:path w="206" h="183" extrusionOk="0">
                  <a:moveTo>
                    <a:pt x="83" y="0"/>
                  </a:moveTo>
                  <a:cubicBezTo>
                    <a:pt x="13" y="0"/>
                    <a:pt x="0" y="56"/>
                    <a:pt x="53" y="183"/>
                  </a:cubicBezTo>
                  <a:cubicBezTo>
                    <a:pt x="112" y="136"/>
                    <a:pt x="159" y="83"/>
                    <a:pt x="206" y="30"/>
                  </a:cubicBezTo>
                  <a:cubicBezTo>
                    <a:pt x="155" y="11"/>
                    <a:pt x="113" y="0"/>
                    <a:pt x="8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0" name="Google Shape;11920;p23"/>
            <p:cNvSpPr/>
            <p:nvPr/>
          </p:nvSpPr>
          <p:spPr>
            <a:xfrm flipH="1">
              <a:off x="56414" y="1795255"/>
              <a:ext cx="8516" cy="8135"/>
            </a:xfrm>
            <a:custGeom>
              <a:avLst/>
              <a:gdLst/>
              <a:ahLst/>
              <a:cxnLst/>
              <a:rect l="l" t="t" r="r" b="b"/>
              <a:pathLst>
                <a:path w="201" h="192" extrusionOk="0">
                  <a:moveTo>
                    <a:pt x="75" y="0"/>
                  </a:moveTo>
                  <a:cubicBezTo>
                    <a:pt x="0" y="0"/>
                    <a:pt x="1" y="78"/>
                    <a:pt x="48" y="191"/>
                  </a:cubicBezTo>
                  <a:cubicBezTo>
                    <a:pt x="95" y="144"/>
                    <a:pt x="153" y="92"/>
                    <a:pt x="200" y="39"/>
                  </a:cubicBezTo>
                  <a:cubicBezTo>
                    <a:pt x="146" y="12"/>
                    <a:pt x="104" y="0"/>
                    <a:pt x="7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1" name="Google Shape;11921;p23"/>
            <p:cNvSpPr/>
            <p:nvPr/>
          </p:nvSpPr>
          <p:spPr>
            <a:xfrm flipH="1">
              <a:off x="4449738" y="5040358"/>
              <a:ext cx="75630" cy="49997"/>
            </a:xfrm>
            <a:custGeom>
              <a:avLst/>
              <a:gdLst/>
              <a:ahLst/>
              <a:cxnLst/>
              <a:rect l="l" t="t" r="r" b="b"/>
              <a:pathLst>
                <a:path w="1785" h="1180" extrusionOk="0">
                  <a:moveTo>
                    <a:pt x="83" y="0"/>
                  </a:moveTo>
                  <a:cubicBezTo>
                    <a:pt x="60" y="41"/>
                    <a:pt x="30" y="77"/>
                    <a:pt x="1" y="124"/>
                  </a:cubicBezTo>
                  <a:cubicBezTo>
                    <a:pt x="406" y="411"/>
                    <a:pt x="811" y="704"/>
                    <a:pt x="1209" y="986"/>
                  </a:cubicBezTo>
                  <a:cubicBezTo>
                    <a:pt x="1403" y="1056"/>
                    <a:pt x="1591" y="1115"/>
                    <a:pt x="1784" y="1180"/>
                  </a:cubicBezTo>
                  <a:cubicBezTo>
                    <a:pt x="1309" y="646"/>
                    <a:pt x="693" y="329"/>
                    <a:pt x="8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2" name="Google Shape;11922;p23"/>
            <p:cNvSpPr/>
            <p:nvPr/>
          </p:nvSpPr>
          <p:spPr>
            <a:xfrm flipH="1">
              <a:off x="45228" y="2952670"/>
              <a:ext cx="4025" cy="3771"/>
            </a:xfrm>
            <a:custGeom>
              <a:avLst/>
              <a:gdLst/>
              <a:ahLst/>
              <a:cxnLst/>
              <a:rect l="l" t="t" r="r" b="b"/>
              <a:pathLst>
                <a:path w="95" h="89" extrusionOk="0">
                  <a:moveTo>
                    <a:pt x="52" y="0"/>
                  </a:moveTo>
                  <a:cubicBezTo>
                    <a:pt x="50" y="0"/>
                    <a:pt x="49" y="0"/>
                    <a:pt x="47" y="1"/>
                  </a:cubicBezTo>
                  <a:cubicBezTo>
                    <a:pt x="30" y="1"/>
                    <a:pt x="12" y="30"/>
                    <a:pt x="0" y="48"/>
                  </a:cubicBezTo>
                  <a:cubicBezTo>
                    <a:pt x="18" y="60"/>
                    <a:pt x="47" y="77"/>
                    <a:pt x="71" y="89"/>
                  </a:cubicBezTo>
                  <a:cubicBezTo>
                    <a:pt x="77" y="65"/>
                    <a:pt x="88" y="54"/>
                    <a:pt x="94" y="36"/>
                  </a:cubicBezTo>
                  <a:cubicBezTo>
                    <a:pt x="78" y="25"/>
                    <a:pt x="67" y="0"/>
                    <a:pt x="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3" name="Google Shape;11923;p23"/>
            <p:cNvSpPr/>
            <p:nvPr/>
          </p:nvSpPr>
          <p:spPr>
            <a:xfrm flipH="1">
              <a:off x="175218" y="982348"/>
              <a:ext cx="112662" cy="75334"/>
            </a:xfrm>
            <a:custGeom>
              <a:avLst/>
              <a:gdLst/>
              <a:ahLst/>
              <a:cxnLst/>
              <a:rect l="l" t="t" r="r" b="b"/>
              <a:pathLst>
                <a:path w="2659" h="1778" extrusionOk="0">
                  <a:moveTo>
                    <a:pt x="458" y="0"/>
                  </a:moveTo>
                  <a:lnTo>
                    <a:pt x="476" y="12"/>
                  </a:lnTo>
                  <a:cubicBezTo>
                    <a:pt x="194" y="12"/>
                    <a:pt x="1" y="159"/>
                    <a:pt x="6" y="417"/>
                  </a:cubicBezTo>
                  <a:cubicBezTo>
                    <a:pt x="12" y="558"/>
                    <a:pt x="206" y="704"/>
                    <a:pt x="341" y="804"/>
                  </a:cubicBezTo>
                  <a:cubicBezTo>
                    <a:pt x="470" y="892"/>
                    <a:pt x="599" y="945"/>
                    <a:pt x="441" y="1103"/>
                  </a:cubicBezTo>
                  <a:cubicBezTo>
                    <a:pt x="452" y="1209"/>
                    <a:pt x="458" y="1320"/>
                    <a:pt x="476" y="1420"/>
                  </a:cubicBezTo>
                  <a:cubicBezTo>
                    <a:pt x="1209" y="1543"/>
                    <a:pt x="1936" y="1672"/>
                    <a:pt x="2658" y="1778"/>
                  </a:cubicBezTo>
                  <a:cubicBezTo>
                    <a:pt x="2611" y="1620"/>
                    <a:pt x="2564" y="1467"/>
                    <a:pt x="2511" y="1309"/>
                  </a:cubicBezTo>
                  <a:cubicBezTo>
                    <a:pt x="2318" y="1268"/>
                    <a:pt x="2112" y="1215"/>
                    <a:pt x="1913" y="1174"/>
                  </a:cubicBezTo>
                  <a:lnTo>
                    <a:pt x="1936" y="1039"/>
                  </a:lnTo>
                  <a:cubicBezTo>
                    <a:pt x="2118" y="1074"/>
                    <a:pt x="2294" y="1103"/>
                    <a:pt x="2476" y="1144"/>
                  </a:cubicBezTo>
                  <a:cubicBezTo>
                    <a:pt x="2482" y="1068"/>
                    <a:pt x="2500" y="998"/>
                    <a:pt x="2506" y="921"/>
                  </a:cubicBezTo>
                  <a:cubicBezTo>
                    <a:pt x="2054" y="804"/>
                    <a:pt x="1590" y="716"/>
                    <a:pt x="1150" y="558"/>
                  </a:cubicBezTo>
                  <a:cubicBezTo>
                    <a:pt x="992" y="501"/>
                    <a:pt x="894" y="297"/>
                    <a:pt x="766" y="151"/>
                  </a:cubicBezTo>
                  <a:lnTo>
                    <a:pt x="766" y="151"/>
                  </a:lnTo>
                  <a:lnTo>
                    <a:pt x="769" y="153"/>
                  </a:lnTo>
                  <a:lnTo>
                    <a:pt x="751" y="135"/>
                  </a:lnTo>
                  <a:lnTo>
                    <a:pt x="751" y="135"/>
                  </a:lnTo>
                  <a:cubicBezTo>
                    <a:pt x="756" y="141"/>
                    <a:pt x="761" y="146"/>
                    <a:pt x="766" y="151"/>
                  </a:cubicBezTo>
                  <a:lnTo>
                    <a:pt x="766" y="151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4" name="Google Shape;11924;p23"/>
            <p:cNvSpPr/>
            <p:nvPr/>
          </p:nvSpPr>
          <p:spPr>
            <a:xfrm flipH="1">
              <a:off x="50228" y="3486826"/>
              <a:ext cx="25125" cy="31396"/>
            </a:xfrm>
            <a:custGeom>
              <a:avLst/>
              <a:gdLst/>
              <a:ahLst/>
              <a:cxnLst/>
              <a:rect l="l" t="t" r="r" b="b"/>
              <a:pathLst>
                <a:path w="593" h="741" extrusionOk="0">
                  <a:moveTo>
                    <a:pt x="593" y="1"/>
                  </a:moveTo>
                  <a:lnTo>
                    <a:pt x="593" y="1"/>
                  </a:lnTo>
                  <a:cubicBezTo>
                    <a:pt x="153" y="54"/>
                    <a:pt x="124" y="435"/>
                    <a:pt x="0" y="740"/>
                  </a:cubicBezTo>
                  <a:cubicBezTo>
                    <a:pt x="417" y="670"/>
                    <a:pt x="446" y="288"/>
                    <a:pt x="5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5" name="Google Shape;11925;p23"/>
            <p:cNvSpPr/>
            <p:nvPr/>
          </p:nvSpPr>
          <p:spPr>
            <a:xfrm flipH="1">
              <a:off x="71328" y="3517926"/>
              <a:ext cx="16440" cy="18939"/>
            </a:xfrm>
            <a:custGeom>
              <a:avLst/>
              <a:gdLst/>
              <a:ahLst/>
              <a:cxnLst/>
              <a:rect l="l" t="t" r="r" b="b"/>
              <a:pathLst>
                <a:path w="388" h="447" extrusionOk="0">
                  <a:moveTo>
                    <a:pt x="299" y="0"/>
                  </a:moveTo>
                  <a:cubicBezTo>
                    <a:pt x="194" y="147"/>
                    <a:pt x="100" y="299"/>
                    <a:pt x="0" y="446"/>
                  </a:cubicBezTo>
                  <a:cubicBezTo>
                    <a:pt x="299" y="434"/>
                    <a:pt x="387" y="276"/>
                    <a:pt x="2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6" name="Google Shape;11926;p23"/>
            <p:cNvSpPr/>
            <p:nvPr/>
          </p:nvSpPr>
          <p:spPr>
            <a:xfrm flipH="1">
              <a:off x="83276" y="1046411"/>
              <a:ext cx="74614" cy="21482"/>
            </a:xfrm>
            <a:custGeom>
              <a:avLst/>
              <a:gdLst/>
              <a:ahLst/>
              <a:cxnLst/>
              <a:rect l="l" t="t" r="r" b="b"/>
              <a:pathLst>
                <a:path w="1761" h="507" extrusionOk="0">
                  <a:moveTo>
                    <a:pt x="296" y="1"/>
                  </a:moveTo>
                  <a:cubicBezTo>
                    <a:pt x="199" y="1"/>
                    <a:pt x="101" y="8"/>
                    <a:pt x="1" y="25"/>
                  </a:cubicBezTo>
                  <a:cubicBezTo>
                    <a:pt x="515" y="235"/>
                    <a:pt x="1002" y="507"/>
                    <a:pt x="1561" y="507"/>
                  </a:cubicBezTo>
                  <a:cubicBezTo>
                    <a:pt x="1626" y="507"/>
                    <a:pt x="1693" y="503"/>
                    <a:pt x="1761" y="495"/>
                  </a:cubicBezTo>
                  <a:cubicBezTo>
                    <a:pt x="1299" y="241"/>
                    <a:pt x="828" y="1"/>
                    <a:pt x="29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7" name="Google Shape;11927;p23"/>
            <p:cNvSpPr/>
            <p:nvPr/>
          </p:nvSpPr>
          <p:spPr>
            <a:xfrm flipH="1">
              <a:off x="180938" y="1027090"/>
              <a:ext cx="25676" cy="11482"/>
            </a:xfrm>
            <a:custGeom>
              <a:avLst/>
              <a:gdLst/>
              <a:ahLst/>
              <a:cxnLst/>
              <a:rect l="l" t="t" r="r" b="b"/>
              <a:pathLst>
                <a:path w="606" h="271" extrusionOk="0">
                  <a:moveTo>
                    <a:pt x="24" y="0"/>
                  </a:moveTo>
                  <a:lnTo>
                    <a:pt x="1" y="129"/>
                  </a:lnTo>
                  <a:cubicBezTo>
                    <a:pt x="200" y="176"/>
                    <a:pt x="406" y="223"/>
                    <a:pt x="605" y="270"/>
                  </a:cubicBezTo>
                  <a:cubicBezTo>
                    <a:pt x="593" y="212"/>
                    <a:pt x="582" y="159"/>
                    <a:pt x="564" y="100"/>
                  </a:cubicBezTo>
                  <a:cubicBezTo>
                    <a:pt x="382" y="65"/>
                    <a:pt x="206" y="30"/>
                    <a:pt x="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8" name="Google Shape;11928;p23"/>
            <p:cNvSpPr/>
            <p:nvPr/>
          </p:nvSpPr>
          <p:spPr>
            <a:xfrm flipH="1">
              <a:off x="141449" y="1855038"/>
              <a:ext cx="114865" cy="59954"/>
            </a:xfrm>
            <a:custGeom>
              <a:avLst/>
              <a:gdLst/>
              <a:ahLst/>
              <a:cxnLst/>
              <a:rect l="l" t="t" r="r" b="b"/>
              <a:pathLst>
                <a:path w="2711" h="1415" extrusionOk="0">
                  <a:moveTo>
                    <a:pt x="2711" y="24"/>
                  </a:moveTo>
                  <a:lnTo>
                    <a:pt x="2711" y="24"/>
                  </a:lnTo>
                  <a:cubicBezTo>
                    <a:pt x="1761" y="177"/>
                    <a:pt x="734" y="1"/>
                    <a:pt x="1" y="793"/>
                  </a:cubicBezTo>
                  <a:lnTo>
                    <a:pt x="24" y="769"/>
                  </a:lnTo>
                  <a:cubicBezTo>
                    <a:pt x="30" y="945"/>
                    <a:pt x="36" y="1115"/>
                    <a:pt x="42" y="1291"/>
                  </a:cubicBezTo>
                  <a:lnTo>
                    <a:pt x="36" y="1344"/>
                  </a:lnTo>
                  <a:cubicBezTo>
                    <a:pt x="669" y="1362"/>
                    <a:pt x="1309" y="1391"/>
                    <a:pt x="1937" y="1414"/>
                  </a:cubicBezTo>
                  <a:cubicBezTo>
                    <a:pt x="1978" y="1362"/>
                    <a:pt x="2030" y="1321"/>
                    <a:pt x="2083" y="1268"/>
                  </a:cubicBezTo>
                  <a:cubicBezTo>
                    <a:pt x="2107" y="1197"/>
                    <a:pt x="2118" y="1121"/>
                    <a:pt x="2142" y="1051"/>
                  </a:cubicBezTo>
                  <a:cubicBezTo>
                    <a:pt x="2224" y="939"/>
                    <a:pt x="2312" y="834"/>
                    <a:pt x="2382" y="699"/>
                  </a:cubicBezTo>
                  <a:cubicBezTo>
                    <a:pt x="2388" y="675"/>
                    <a:pt x="2294" y="593"/>
                    <a:pt x="2242" y="534"/>
                  </a:cubicBezTo>
                  <a:cubicBezTo>
                    <a:pt x="1684" y="986"/>
                    <a:pt x="1010" y="1039"/>
                    <a:pt x="329" y="1057"/>
                  </a:cubicBezTo>
                  <a:cubicBezTo>
                    <a:pt x="939" y="851"/>
                    <a:pt x="1549" y="634"/>
                    <a:pt x="2154" y="429"/>
                  </a:cubicBezTo>
                  <a:cubicBezTo>
                    <a:pt x="2341" y="294"/>
                    <a:pt x="2529" y="159"/>
                    <a:pt x="2711" y="2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9" name="Google Shape;11929;p23"/>
            <p:cNvSpPr/>
            <p:nvPr/>
          </p:nvSpPr>
          <p:spPr>
            <a:xfrm flipH="1">
              <a:off x="4555366" y="4371465"/>
              <a:ext cx="25676" cy="35591"/>
            </a:xfrm>
            <a:custGeom>
              <a:avLst/>
              <a:gdLst/>
              <a:ahLst/>
              <a:cxnLst/>
              <a:rect l="l" t="t" r="r" b="b"/>
              <a:pathLst>
                <a:path w="606" h="840" extrusionOk="0">
                  <a:moveTo>
                    <a:pt x="259" y="1"/>
                  </a:moveTo>
                  <a:cubicBezTo>
                    <a:pt x="148" y="300"/>
                    <a:pt x="77" y="499"/>
                    <a:pt x="1" y="693"/>
                  </a:cubicBezTo>
                  <a:cubicBezTo>
                    <a:pt x="73" y="648"/>
                    <a:pt x="139" y="629"/>
                    <a:pt x="201" y="629"/>
                  </a:cubicBezTo>
                  <a:cubicBezTo>
                    <a:pt x="354" y="629"/>
                    <a:pt x="480" y="743"/>
                    <a:pt x="605" y="840"/>
                  </a:cubicBezTo>
                  <a:cubicBezTo>
                    <a:pt x="576" y="687"/>
                    <a:pt x="546" y="529"/>
                    <a:pt x="517" y="370"/>
                  </a:cubicBezTo>
                  <a:cubicBezTo>
                    <a:pt x="441" y="271"/>
                    <a:pt x="376" y="165"/>
                    <a:pt x="2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0" name="Google Shape;11930;p23"/>
            <p:cNvSpPr/>
            <p:nvPr/>
          </p:nvSpPr>
          <p:spPr>
            <a:xfrm flipH="1">
              <a:off x="4230517" y="3977765"/>
              <a:ext cx="14448" cy="12965"/>
            </a:xfrm>
            <a:custGeom>
              <a:avLst/>
              <a:gdLst/>
              <a:ahLst/>
              <a:cxnLst/>
              <a:rect l="l" t="t" r="r" b="b"/>
              <a:pathLst>
                <a:path w="341" h="306" extrusionOk="0">
                  <a:moveTo>
                    <a:pt x="12" y="0"/>
                  </a:moveTo>
                  <a:lnTo>
                    <a:pt x="0" y="12"/>
                  </a:lnTo>
                  <a:cubicBezTo>
                    <a:pt x="20" y="26"/>
                    <a:pt x="40" y="40"/>
                    <a:pt x="60" y="54"/>
                  </a:cubicBezTo>
                  <a:lnTo>
                    <a:pt x="60" y="54"/>
                  </a:lnTo>
                  <a:cubicBezTo>
                    <a:pt x="44" y="36"/>
                    <a:pt x="28" y="18"/>
                    <a:pt x="12" y="0"/>
                  </a:cubicBezTo>
                  <a:close/>
                  <a:moveTo>
                    <a:pt x="60" y="54"/>
                  </a:moveTo>
                  <a:lnTo>
                    <a:pt x="60" y="54"/>
                  </a:lnTo>
                  <a:cubicBezTo>
                    <a:pt x="133" y="137"/>
                    <a:pt x="210" y="223"/>
                    <a:pt x="282" y="305"/>
                  </a:cubicBezTo>
                  <a:cubicBezTo>
                    <a:pt x="300" y="294"/>
                    <a:pt x="323" y="270"/>
                    <a:pt x="341" y="258"/>
                  </a:cubicBezTo>
                  <a:cubicBezTo>
                    <a:pt x="243" y="190"/>
                    <a:pt x="154" y="122"/>
                    <a:pt x="60" y="5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1" name="Google Shape;11931;p23"/>
            <p:cNvSpPr/>
            <p:nvPr/>
          </p:nvSpPr>
          <p:spPr>
            <a:xfrm flipH="1">
              <a:off x="1215476" y="3929548"/>
              <a:ext cx="1277625" cy="1241356"/>
            </a:xfrm>
            <a:custGeom>
              <a:avLst/>
              <a:gdLst/>
              <a:ahLst/>
              <a:cxnLst/>
              <a:rect l="l" t="t" r="r" b="b"/>
              <a:pathLst>
                <a:path w="30154" h="29298" extrusionOk="0">
                  <a:moveTo>
                    <a:pt x="1183" y="3460"/>
                  </a:moveTo>
                  <a:cubicBezTo>
                    <a:pt x="1417" y="3995"/>
                    <a:pt x="1966" y="3992"/>
                    <a:pt x="2405" y="4177"/>
                  </a:cubicBezTo>
                  <a:cubicBezTo>
                    <a:pt x="2775" y="4341"/>
                    <a:pt x="3151" y="4494"/>
                    <a:pt x="3520" y="4646"/>
                  </a:cubicBezTo>
                  <a:cubicBezTo>
                    <a:pt x="4341" y="4793"/>
                    <a:pt x="4734" y="5380"/>
                    <a:pt x="4987" y="6101"/>
                  </a:cubicBezTo>
                  <a:cubicBezTo>
                    <a:pt x="5045" y="6107"/>
                    <a:pt x="5098" y="6113"/>
                    <a:pt x="5157" y="6125"/>
                  </a:cubicBezTo>
                  <a:cubicBezTo>
                    <a:pt x="5098" y="6160"/>
                    <a:pt x="5045" y="6195"/>
                    <a:pt x="4987" y="6230"/>
                  </a:cubicBezTo>
                  <a:cubicBezTo>
                    <a:pt x="5192" y="6424"/>
                    <a:pt x="5386" y="6635"/>
                    <a:pt x="5614" y="6788"/>
                  </a:cubicBezTo>
                  <a:cubicBezTo>
                    <a:pt x="6301" y="7251"/>
                    <a:pt x="6805" y="7891"/>
                    <a:pt x="7304" y="8577"/>
                  </a:cubicBezTo>
                  <a:cubicBezTo>
                    <a:pt x="7011" y="8483"/>
                    <a:pt x="6729" y="8366"/>
                    <a:pt x="6436" y="8295"/>
                  </a:cubicBezTo>
                  <a:cubicBezTo>
                    <a:pt x="5614" y="8078"/>
                    <a:pt x="4781" y="7896"/>
                    <a:pt x="3960" y="7685"/>
                  </a:cubicBezTo>
                  <a:cubicBezTo>
                    <a:pt x="3755" y="7632"/>
                    <a:pt x="3573" y="7509"/>
                    <a:pt x="3373" y="7421"/>
                  </a:cubicBezTo>
                  <a:cubicBezTo>
                    <a:pt x="2898" y="7169"/>
                    <a:pt x="2417" y="6928"/>
                    <a:pt x="1930" y="6682"/>
                  </a:cubicBezTo>
                  <a:cubicBezTo>
                    <a:pt x="1831" y="6629"/>
                    <a:pt x="1719" y="6582"/>
                    <a:pt x="1613" y="6535"/>
                  </a:cubicBezTo>
                  <a:lnTo>
                    <a:pt x="1613" y="6535"/>
                  </a:lnTo>
                  <a:cubicBezTo>
                    <a:pt x="1537" y="6887"/>
                    <a:pt x="1848" y="6934"/>
                    <a:pt x="2036" y="7052"/>
                  </a:cubicBezTo>
                  <a:cubicBezTo>
                    <a:pt x="2417" y="7304"/>
                    <a:pt x="2828" y="7509"/>
                    <a:pt x="3221" y="7726"/>
                  </a:cubicBezTo>
                  <a:cubicBezTo>
                    <a:pt x="4019" y="7920"/>
                    <a:pt x="4822" y="8108"/>
                    <a:pt x="5614" y="8307"/>
                  </a:cubicBezTo>
                  <a:cubicBezTo>
                    <a:pt x="5937" y="8389"/>
                    <a:pt x="6260" y="8501"/>
                    <a:pt x="6582" y="8594"/>
                  </a:cubicBezTo>
                  <a:cubicBezTo>
                    <a:pt x="6923" y="8688"/>
                    <a:pt x="7292" y="8735"/>
                    <a:pt x="7609" y="8888"/>
                  </a:cubicBezTo>
                  <a:cubicBezTo>
                    <a:pt x="7914" y="9034"/>
                    <a:pt x="8172" y="9293"/>
                    <a:pt x="8442" y="9510"/>
                  </a:cubicBezTo>
                  <a:cubicBezTo>
                    <a:pt x="8741" y="9750"/>
                    <a:pt x="9029" y="10008"/>
                    <a:pt x="9322" y="10266"/>
                  </a:cubicBezTo>
                  <a:cubicBezTo>
                    <a:pt x="9433" y="10360"/>
                    <a:pt x="9551" y="10454"/>
                    <a:pt x="9703" y="10595"/>
                  </a:cubicBezTo>
                  <a:cubicBezTo>
                    <a:pt x="9557" y="10613"/>
                    <a:pt x="9469" y="10624"/>
                    <a:pt x="9381" y="10630"/>
                  </a:cubicBezTo>
                  <a:cubicBezTo>
                    <a:pt x="9580" y="10835"/>
                    <a:pt x="9780" y="11035"/>
                    <a:pt x="9985" y="11246"/>
                  </a:cubicBezTo>
                  <a:cubicBezTo>
                    <a:pt x="10102" y="11099"/>
                    <a:pt x="10149" y="11035"/>
                    <a:pt x="10220" y="10953"/>
                  </a:cubicBezTo>
                  <a:cubicBezTo>
                    <a:pt x="10642" y="11258"/>
                    <a:pt x="11053" y="11551"/>
                    <a:pt x="11493" y="11862"/>
                  </a:cubicBezTo>
                  <a:cubicBezTo>
                    <a:pt x="10225" y="11833"/>
                    <a:pt x="8994" y="11798"/>
                    <a:pt x="7767" y="11768"/>
                  </a:cubicBezTo>
                  <a:cubicBezTo>
                    <a:pt x="7562" y="11787"/>
                    <a:pt x="7357" y="11797"/>
                    <a:pt x="7153" y="11797"/>
                  </a:cubicBezTo>
                  <a:cubicBezTo>
                    <a:pt x="6418" y="11797"/>
                    <a:pt x="5692" y="11678"/>
                    <a:pt x="4981" y="11481"/>
                  </a:cubicBezTo>
                  <a:cubicBezTo>
                    <a:pt x="4013" y="11405"/>
                    <a:pt x="3186" y="11006"/>
                    <a:pt x="2329" y="10560"/>
                  </a:cubicBezTo>
                  <a:cubicBezTo>
                    <a:pt x="1537" y="10143"/>
                    <a:pt x="1256" y="9486"/>
                    <a:pt x="910" y="8800"/>
                  </a:cubicBezTo>
                  <a:lnTo>
                    <a:pt x="910" y="8618"/>
                  </a:lnTo>
                  <a:cubicBezTo>
                    <a:pt x="968" y="8647"/>
                    <a:pt x="1021" y="8665"/>
                    <a:pt x="1080" y="8688"/>
                  </a:cubicBezTo>
                  <a:cubicBezTo>
                    <a:pt x="1162" y="8712"/>
                    <a:pt x="1250" y="8724"/>
                    <a:pt x="1332" y="8747"/>
                  </a:cubicBezTo>
                  <a:cubicBezTo>
                    <a:pt x="1226" y="8659"/>
                    <a:pt x="1115" y="8571"/>
                    <a:pt x="1021" y="8477"/>
                  </a:cubicBezTo>
                  <a:cubicBezTo>
                    <a:pt x="904" y="8366"/>
                    <a:pt x="722" y="8254"/>
                    <a:pt x="698" y="8125"/>
                  </a:cubicBezTo>
                  <a:cubicBezTo>
                    <a:pt x="599" y="7398"/>
                    <a:pt x="487" y="6664"/>
                    <a:pt x="745" y="5949"/>
                  </a:cubicBezTo>
                  <a:cubicBezTo>
                    <a:pt x="575" y="5157"/>
                    <a:pt x="845" y="4400"/>
                    <a:pt x="921" y="3631"/>
                  </a:cubicBezTo>
                  <a:cubicBezTo>
                    <a:pt x="927" y="3563"/>
                    <a:pt x="1088" y="3517"/>
                    <a:pt x="1183" y="3460"/>
                  </a:cubicBezTo>
                  <a:close/>
                  <a:moveTo>
                    <a:pt x="14373" y="13423"/>
                  </a:moveTo>
                  <a:cubicBezTo>
                    <a:pt x="14374" y="13427"/>
                    <a:pt x="14375" y="13431"/>
                    <a:pt x="14375" y="13436"/>
                  </a:cubicBezTo>
                  <a:lnTo>
                    <a:pt x="14375" y="13436"/>
                  </a:lnTo>
                  <a:cubicBezTo>
                    <a:pt x="14379" y="13435"/>
                    <a:pt x="14382" y="13435"/>
                    <a:pt x="14385" y="13434"/>
                  </a:cubicBezTo>
                  <a:lnTo>
                    <a:pt x="14373" y="13423"/>
                  </a:lnTo>
                  <a:close/>
                  <a:moveTo>
                    <a:pt x="6964" y="16104"/>
                  </a:moveTo>
                  <a:lnTo>
                    <a:pt x="6964" y="16104"/>
                  </a:lnTo>
                  <a:cubicBezTo>
                    <a:pt x="7022" y="16109"/>
                    <a:pt x="7069" y="16115"/>
                    <a:pt x="7128" y="16127"/>
                  </a:cubicBezTo>
                  <a:cubicBezTo>
                    <a:pt x="7462" y="16221"/>
                    <a:pt x="7797" y="16321"/>
                    <a:pt x="8137" y="16420"/>
                  </a:cubicBezTo>
                  <a:cubicBezTo>
                    <a:pt x="10173" y="16690"/>
                    <a:pt x="12226" y="16948"/>
                    <a:pt x="14267" y="17242"/>
                  </a:cubicBezTo>
                  <a:cubicBezTo>
                    <a:pt x="14859" y="17330"/>
                    <a:pt x="15440" y="17535"/>
                    <a:pt x="16014" y="17681"/>
                  </a:cubicBezTo>
                  <a:lnTo>
                    <a:pt x="16014" y="17681"/>
                  </a:lnTo>
                  <a:cubicBezTo>
                    <a:pt x="16046" y="17739"/>
                    <a:pt x="16079" y="17812"/>
                    <a:pt x="16127" y="17828"/>
                  </a:cubicBezTo>
                  <a:cubicBezTo>
                    <a:pt x="16995" y="18022"/>
                    <a:pt x="17324" y="18779"/>
                    <a:pt x="17787" y="19401"/>
                  </a:cubicBezTo>
                  <a:lnTo>
                    <a:pt x="17875" y="19489"/>
                  </a:lnTo>
                  <a:cubicBezTo>
                    <a:pt x="17823" y="19483"/>
                    <a:pt x="17764" y="19483"/>
                    <a:pt x="17711" y="19477"/>
                  </a:cubicBezTo>
                  <a:cubicBezTo>
                    <a:pt x="16450" y="19101"/>
                    <a:pt x="15165" y="18808"/>
                    <a:pt x="13857" y="18726"/>
                  </a:cubicBezTo>
                  <a:cubicBezTo>
                    <a:pt x="13600" y="18711"/>
                    <a:pt x="13341" y="18706"/>
                    <a:pt x="13081" y="18706"/>
                  </a:cubicBezTo>
                  <a:cubicBezTo>
                    <a:pt x="12636" y="18706"/>
                    <a:pt x="12190" y="18720"/>
                    <a:pt x="11745" y="18720"/>
                  </a:cubicBezTo>
                  <a:cubicBezTo>
                    <a:pt x="10572" y="18714"/>
                    <a:pt x="9428" y="18532"/>
                    <a:pt x="8378" y="17963"/>
                  </a:cubicBezTo>
                  <a:cubicBezTo>
                    <a:pt x="8202" y="17846"/>
                    <a:pt x="7973" y="17770"/>
                    <a:pt x="7855" y="17605"/>
                  </a:cubicBezTo>
                  <a:cubicBezTo>
                    <a:pt x="7550" y="17171"/>
                    <a:pt x="7292" y="16702"/>
                    <a:pt x="7011" y="16250"/>
                  </a:cubicBezTo>
                  <a:cubicBezTo>
                    <a:pt x="6999" y="16197"/>
                    <a:pt x="6975" y="16156"/>
                    <a:pt x="6964" y="16104"/>
                  </a:cubicBezTo>
                  <a:close/>
                  <a:moveTo>
                    <a:pt x="21735" y="23247"/>
                  </a:moveTo>
                  <a:cubicBezTo>
                    <a:pt x="21731" y="23252"/>
                    <a:pt x="21727" y="23256"/>
                    <a:pt x="21724" y="23261"/>
                  </a:cubicBezTo>
                  <a:lnTo>
                    <a:pt x="21735" y="23267"/>
                  </a:lnTo>
                  <a:cubicBezTo>
                    <a:pt x="21735" y="23260"/>
                    <a:pt x="21735" y="23254"/>
                    <a:pt x="21735" y="23247"/>
                  </a:cubicBezTo>
                  <a:close/>
                  <a:moveTo>
                    <a:pt x="9680" y="24551"/>
                  </a:moveTo>
                  <a:cubicBezTo>
                    <a:pt x="9678" y="24555"/>
                    <a:pt x="9675" y="24559"/>
                    <a:pt x="9673" y="24563"/>
                  </a:cubicBezTo>
                  <a:lnTo>
                    <a:pt x="9673" y="24563"/>
                  </a:lnTo>
                  <a:cubicBezTo>
                    <a:pt x="9679" y="24563"/>
                    <a:pt x="9686" y="24563"/>
                    <a:pt x="9692" y="24563"/>
                  </a:cubicBezTo>
                  <a:lnTo>
                    <a:pt x="9680" y="24551"/>
                  </a:lnTo>
                  <a:close/>
                  <a:moveTo>
                    <a:pt x="2728" y="0"/>
                  </a:moveTo>
                  <a:cubicBezTo>
                    <a:pt x="2699" y="35"/>
                    <a:pt x="2669" y="65"/>
                    <a:pt x="2634" y="94"/>
                  </a:cubicBezTo>
                  <a:cubicBezTo>
                    <a:pt x="2757" y="288"/>
                    <a:pt x="2810" y="511"/>
                    <a:pt x="3139" y="528"/>
                  </a:cubicBezTo>
                  <a:cubicBezTo>
                    <a:pt x="3561" y="540"/>
                    <a:pt x="3813" y="851"/>
                    <a:pt x="3960" y="1232"/>
                  </a:cubicBezTo>
                  <a:cubicBezTo>
                    <a:pt x="4079" y="1128"/>
                    <a:pt x="4186" y="1090"/>
                    <a:pt x="4284" y="1090"/>
                  </a:cubicBezTo>
                  <a:cubicBezTo>
                    <a:pt x="4534" y="1090"/>
                    <a:pt x="4727" y="1336"/>
                    <a:pt x="4916" y="1361"/>
                  </a:cubicBezTo>
                  <a:cubicBezTo>
                    <a:pt x="5069" y="2001"/>
                    <a:pt x="5210" y="2581"/>
                    <a:pt x="5333" y="3168"/>
                  </a:cubicBezTo>
                  <a:cubicBezTo>
                    <a:pt x="5479" y="3854"/>
                    <a:pt x="5626" y="4541"/>
                    <a:pt x="5738" y="5227"/>
                  </a:cubicBezTo>
                  <a:cubicBezTo>
                    <a:pt x="5773" y="5450"/>
                    <a:pt x="5691" y="5685"/>
                    <a:pt x="5650" y="6007"/>
                  </a:cubicBezTo>
                  <a:cubicBezTo>
                    <a:pt x="4781" y="5427"/>
                    <a:pt x="4558" y="4664"/>
                    <a:pt x="4429" y="3837"/>
                  </a:cubicBezTo>
                  <a:cubicBezTo>
                    <a:pt x="4336" y="3180"/>
                    <a:pt x="4248" y="2534"/>
                    <a:pt x="4136" y="1889"/>
                  </a:cubicBezTo>
                  <a:cubicBezTo>
                    <a:pt x="4124" y="1789"/>
                    <a:pt x="4036" y="1696"/>
                    <a:pt x="3984" y="1590"/>
                  </a:cubicBezTo>
                  <a:lnTo>
                    <a:pt x="3984" y="1590"/>
                  </a:lnTo>
                  <a:cubicBezTo>
                    <a:pt x="3984" y="1918"/>
                    <a:pt x="3989" y="2241"/>
                    <a:pt x="3989" y="2576"/>
                  </a:cubicBezTo>
                  <a:cubicBezTo>
                    <a:pt x="4060" y="2998"/>
                    <a:pt x="4124" y="3414"/>
                    <a:pt x="4195" y="3895"/>
                  </a:cubicBezTo>
                  <a:cubicBezTo>
                    <a:pt x="3772" y="3637"/>
                    <a:pt x="3420" y="3162"/>
                    <a:pt x="3068" y="2429"/>
                  </a:cubicBezTo>
                  <a:cubicBezTo>
                    <a:pt x="2693" y="1784"/>
                    <a:pt x="2329" y="1144"/>
                    <a:pt x="1954" y="499"/>
                  </a:cubicBezTo>
                  <a:cubicBezTo>
                    <a:pt x="1901" y="528"/>
                    <a:pt x="1860" y="563"/>
                    <a:pt x="1807" y="593"/>
                  </a:cubicBezTo>
                  <a:cubicBezTo>
                    <a:pt x="2053" y="1185"/>
                    <a:pt x="2300" y="1789"/>
                    <a:pt x="2552" y="2417"/>
                  </a:cubicBezTo>
                  <a:cubicBezTo>
                    <a:pt x="2347" y="2376"/>
                    <a:pt x="2130" y="2323"/>
                    <a:pt x="1743" y="2235"/>
                  </a:cubicBezTo>
                  <a:lnTo>
                    <a:pt x="1743" y="2235"/>
                  </a:lnTo>
                  <a:cubicBezTo>
                    <a:pt x="1948" y="2417"/>
                    <a:pt x="2012" y="2523"/>
                    <a:pt x="2100" y="2546"/>
                  </a:cubicBezTo>
                  <a:cubicBezTo>
                    <a:pt x="2957" y="2763"/>
                    <a:pt x="3368" y="3426"/>
                    <a:pt x="3690" y="4165"/>
                  </a:cubicBezTo>
                  <a:cubicBezTo>
                    <a:pt x="3720" y="4195"/>
                    <a:pt x="3749" y="4230"/>
                    <a:pt x="3778" y="4265"/>
                  </a:cubicBezTo>
                  <a:lnTo>
                    <a:pt x="3602" y="4265"/>
                  </a:lnTo>
                  <a:cubicBezTo>
                    <a:pt x="2803" y="3991"/>
                    <a:pt x="1993" y="3723"/>
                    <a:pt x="1188" y="3443"/>
                  </a:cubicBezTo>
                  <a:lnTo>
                    <a:pt x="1188" y="3443"/>
                  </a:lnTo>
                  <a:cubicBezTo>
                    <a:pt x="1113" y="3107"/>
                    <a:pt x="1044" y="2765"/>
                    <a:pt x="980" y="2464"/>
                  </a:cubicBezTo>
                  <a:lnTo>
                    <a:pt x="610" y="3015"/>
                  </a:lnTo>
                  <a:cubicBezTo>
                    <a:pt x="575" y="3491"/>
                    <a:pt x="558" y="3960"/>
                    <a:pt x="499" y="4429"/>
                  </a:cubicBezTo>
                  <a:cubicBezTo>
                    <a:pt x="270" y="6336"/>
                    <a:pt x="0" y="8243"/>
                    <a:pt x="1174" y="9973"/>
                  </a:cubicBezTo>
                  <a:cubicBezTo>
                    <a:pt x="1655" y="10671"/>
                    <a:pt x="2100" y="11387"/>
                    <a:pt x="2593" y="12085"/>
                  </a:cubicBezTo>
                  <a:cubicBezTo>
                    <a:pt x="2693" y="12232"/>
                    <a:pt x="2916" y="12296"/>
                    <a:pt x="3080" y="12402"/>
                  </a:cubicBezTo>
                  <a:cubicBezTo>
                    <a:pt x="2963" y="12173"/>
                    <a:pt x="2863" y="11944"/>
                    <a:pt x="2722" y="11733"/>
                  </a:cubicBezTo>
                  <a:cubicBezTo>
                    <a:pt x="2523" y="11422"/>
                    <a:pt x="2312" y="11141"/>
                    <a:pt x="2106" y="10847"/>
                  </a:cubicBezTo>
                  <a:cubicBezTo>
                    <a:pt x="2100" y="10789"/>
                    <a:pt x="2083" y="10718"/>
                    <a:pt x="2077" y="10659"/>
                  </a:cubicBezTo>
                  <a:lnTo>
                    <a:pt x="2077" y="10659"/>
                  </a:lnTo>
                  <a:lnTo>
                    <a:pt x="2253" y="10730"/>
                  </a:lnTo>
                  <a:cubicBezTo>
                    <a:pt x="2922" y="11264"/>
                    <a:pt x="3678" y="11563"/>
                    <a:pt x="4517" y="11674"/>
                  </a:cubicBezTo>
                  <a:cubicBezTo>
                    <a:pt x="5274" y="11762"/>
                    <a:pt x="6013" y="11921"/>
                    <a:pt x="6764" y="11997"/>
                  </a:cubicBezTo>
                  <a:cubicBezTo>
                    <a:pt x="7094" y="12028"/>
                    <a:pt x="7428" y="12035"/>
                    <a:pt x="7763" y="12035"/>
                  </a:cubicBezTo>
                  <a:cubicBezTo>
                    <a:pt x="7996" y="12035"/>
                    <a:pt x="8230" y="12031"/>
                    <a:pt x="8462" y="12031"/>
                  </a:cubicBezTo>
                  <a:cubicBezTo>
                    <a:pt x="8526" y="12031"/>
                    <a:pt x="8590" y="12032"/>
                    <a:pt x="8653" y="12032"/>
                  </a:cubicBezTo>
                  <a:cubicBezTo>
                    <a:pt x="8983" y="11983"/>
                    <a:pt x="9311" y="11962"/>
                    <a:pt x="9637" y="11962"/>
                  </a:cubicBezTo>
                  <a:cubicBezTo>
                    <a:pt x="10480" y="11962"/>
                    <a:pt x="11311" y="12107"/>
                    <a:pt x="12132" y="12302"/>
                  </a:cubicBezTo>
                  <a:cubicBezTo>
                    <a:pt x="12772" y="12449"/>
                    <a:pt x="13258" y="12936"/>
                    <a:pt x="13687" y="13505"/>
                  </a:cubicBezTo>
                  <a:cubicBezTo>
                    <a:pt x="12760" y="13405"/>
                    <a:pt x="11897" y="13299"/>
                    <a:pt x="11041" y="13206"/>
                  </a:cubicBezTo>
                  <a:cubicBezTo>
                    <a:pt x="10932" y="13188"/>
                    <a:pt x="10816" y="13158"/>
                    <a:pt x="10711" y="13158"/>
                  </a:cubicBezTo>
                  <a:cubicBezTo>
                    <a:pt x="10675" y="13158"/>
                    <a:pt x="10640" y="13161"/>
                    <a:pt x="10607" y="13170"/>
                  </a:cubicBezTo>
                  <a:cubicBezTo>
                    <a:pt x="10458" y="13211"/>
                    <a:pt x="10312" y="13227"/>
                    <a:pt x="10168" y="13227"/>
                  </a:cubicBezTo>
                  <a:cubicBezTo>
                    <a:pt x="9858" y="13227"/>
                    <a:pt x="9556" y="13152"/>
                    <a:pt x="9252" y="13088"/>
                  </a:cubicBezTo>
                  <a:cubicBezTo>
                    <a:pt x="9088" y="13092"/>
                    <a:pt x="8925" y="13094"/>
                    <a:pt x="8762" y="13094"/>
                  </a:cubicBezTo>
                  <a:cubicBezTo>
                    <a:pt x="7420" y="13094"/>
                    <a:pt x="6088" y="12966"/>
                    <a:pt x="4770" y="12736"/>
                  </a:cubicBezTo>
                  <a:cubicBezTo>
                    <a:pt x="4576" y="12701"/>
                    <a:pt x="4388" y="12683"/>
                    <a:pt x="4195" y="12666"/>
                  </a:cubicBezTo>
                  <a:lnTo>
                    <a:pt x="4195" y="12666"/>
                  </a:lnTo>
                  <a:cubicBezTo>
                    <a:pt x="4494" y="13076"/>
                    <a:pt x="4998" y="12977"/>
                    <a:pt x="5397" y="13106"/>
                  </a:cubicBezTo>
                  <a:cubicBezTo>
                    <a:pt x="5603" y="13170"/>
                    <a:pt x="5831" y="13153"/>
                    <a:pt x="6054" y="13176"/>
                  </a:cubicBezTo>
                  <a:cubicBezTo>
                    <a:pt x="7316" y="13270"/>
                    <a:pt x="8583" y="13370"/>
                    <a:pt x="9844" y="13464"/>
                  </a:cubicBezTo>
                  <a:cubicBezTo>
                    <a:pt x="10125" y="13442"/>
                    <a:pt x="10405" y="13431"/>
                    <a:pt x="10684" y="13431"/>
                  </a:cubicBezTo>
                  <a:cubicBezTo>
                    <a:pt x="11836" y="13431"/>
                    <a:pt x="12964" y="13623"/>
                    <a:pt x="14050" y="14062"/>
                  </a:cubicBezTo>
                  <a:cubicBezTo>
                    <a:pt x="14221" y="14132"/>
                    <a:pt x="14367" y="14285"/>
                    <a:pt x="14479" y="14437"/>
                  </a:cubicBezTo>
                  <a:cubicBezTo>
                    <a:pt x="14772" y="14848"/>
                    <a:pt x="15042" y="15282"/>
                    <a:pt x="15329" y="15705"/>
                  </a:cubicBezTo>
                  <a:cubicBezTo>
                    <a:pt x="15335" y="15757"/>
                    <a:pt x="15335" y="15810"/>
                    <a:pt x="15341" y="15863"/>
                  </a:cubicBezTo>
                  <a:cubicBezTo>
                    <a:pt x="15306" y="15840"/>
                    <a:pt x="15271" y="15822"/>
                    <a:pt x="15235" y="15804"/>
                  </a:cubicBezTo>
                  <a:cubicBezTo>
                    <a:pt x="14045" y="15288"/>
                    <a:pt x="12783" y="15071"/>
                    <a:pt x="11516" y="14872"/>
                  </a:cubicBezTo>
                  <a:cubicBezTo>
                    <a:pt x="11305" y="14842"/>
                    <a:pt x="11088" y="14784"/>
                    <a:pt x="10877" y="14737"/>
                  </a:cubicBezTo>
                  <a:cubicBezTo>
                    <a:pt x="9768" y="14672"/>
                    <a:pt x="8653" y="14602"/>
                    <a:pt x="7550" y="14531"/>
                  </a:cubicBezTo>
                  <a:cubicBezTo>
                    <a:pt x="7470" y="14526"/>
                    <a:pt x="7385" y="14504"/>
                    <a:pt x="7309" y="14504"/>
                  </a:cubicBezTo>
                  <a:cubicBezTo>
                    <a:pt x="7206" y="14504"/>
                    <a:pt x="7121" y="14544"/>
                    <a:pt x="7087" y="14719"/>
                  </a:cubicBezTo>
                  <a:cubicBezTo>
                    <a:pt x="7181" y="14760"/>
                    <a:pt x="7269" y="14795"/>
                    <a:pt x="7363" y="14842"/>
                  </a:cubicBezTo>
                  <a:cubicBezTo>
                    <a:pt x="7961" y="14854"/>
                    <a:pt x="8565" y="14848"/>
                    <a:pt x="9164" y="14901"/>
                  </a:cubicBezTo>
                  <a:cubicBezTo>
                    <a:pt x="9932" y="14971"/>
                    <a:pt x="10695" y="15089"/>
                    <a:pt x="11457" y="15194"/>
                  </a:cubicBezTo>
                  <a:cubicBezTo>
                    <a:pt x="12783" y="15323"/>
                    <a:pt x="14080" y="15558"/>
                    <a:pt x="15306" y="16145"/>
                  </a:cubicBezTo>
                  <a:cubicBezTo>
                    <a:pt x="15939" y="16456"/>
                    <a:pt x="16221" y="16960"/>
                    <a:pt x="16456" y="17576"/>
                  </a:cubicBezTo>
                  <a:cubicBezTo>
                    <a:pt x="16280" y="17605"/>
                    <a:pt x="16145" y="17635"/>
                    <a:pt x="16004" y="17664"/>
                  </a:cubicBezTo>
                  <a:cubicBezTo>
                    <a:pt x="16007" y="17669"/>
                    <a:pt x="16010" y="17674"/>
                    <a:pt x="16013" y="17680"/>
                  </a:cubicBezTo>
                  <a:lnTo>
                    <a:pt x="16013" y="17680"/>
                  </a:lnTo>
                  <a:cubicBezTo>
                    <a:pt x="15791" y="17515"/>
                    <a:pt x="15575" y="17277"/>
                    <a:pt x="15323" y="17218"/>
                  </a:cubicBezTo>
                  <a:cubicBezTo>
                    <a:pt x="14303" y="16995"/>
                    <a:pt x="13270" y="16837"/>
                    <a:pt x="12244" y="16655"/>
                  </a:cubicBezTo>
                  <a:cubicBezTo>
                    <a:pt x="11880" y="16585"/>
                    <a:pt x="11522" y="16538"/>
                    <a:pt x="11164" y="16479"/>
                  </a:cubicBezTo>
                  <a:cubicBezTo>
                    <a:pt x="9991" y="16315"/>
                    <a:pt x="8812" y="16145"/>
                    <a:pt x="7638" y="15986"/>
                  </a:cubicBezTo>
                  <a:cubicBezTo>
                    <a:pt x="6553" y="15875"/>
                    <a:pt x="5878" y="15159"/>
                    <a:pt x="5151" y="14279"/>
                  </a:cubicBezTo>
                  <a:lnTo>
                    <a:pt x="5151" y="14279"/>
                  </a:lnTo>
                  <a:cubicBezTo>
                    <a:pt x="5790" y="14437"/>
                    <a:pt x="6324" y="14572"/>
                    <a:pt x="6858" y="14701"/>
                  </a:cubicBezTo>
                  <a:cubicBezTo>
                    <a:pt x="6776" y="14320"/>
                    <a:pt x="6424" y="14414"/>
                    <a:pt x="6183" y="14314"/>
                  </a:cubicBezTo>
                  <a:cubicBezTo>
                    <a:pt x="5743" y="14197"/>
                    <a:pt x="5280" y="14132"/>
                    <a:pt x="4869" y="13945"/>
                  </a:cubicBezTo>
                  <a:cubicBezTo>
                    <a:pt x="4576" y="13816"/>
                    <a:pt x="4330" y="13552"/>
                    <a:pt x="4095" y="13317"/>
                  </a:cubicBezTo>
                  <a:cubicBezTo>
                    <a:pt x="3913" y="13135"/>
                    <a:pt x="3766" y="12906"/>
                    <a:pt x="3602" y="12695"/>
                  </a:cubicBezTo>
                  <a:cubicBezTo>
                    <a:pt x="3432" y="12590"/>
                    <a:pt x="3256" y="12490"/>
                    <a:pt x="3092" y="12384"/>
                  </a:cubicBezTo>
                  <a:lnTo>
                    <a:pt x="3092" y="12384"/>
                  </a:lnTo>
                  <a:cubicBezTo>
                    <a:pt x="3168" y="12548"/>
                    <a:pt x="3209" y="12736"/>
                    <a:pt x="3326" y="12859"/>
                  </a:cubicBezTo>
                  <a:cubicBezTo>
                    <a:pt x="4253" y="13827"/>
                    <a:pt x="5210" y="14766"/>
                    <a:pt x="6125" y="15746"/>
                  </a:cubicBezTo>
                  <a:cubicBezTo>
                    <a:pt x="7257" y="16948"/>
                    <a:pt x="8137" y="18227"/>
                    <a:pt x="7949" y="20028"/>
                  </a:cubicBezTo>
                  <a:cubicBezTo>
                    <a:pt x="7873" y="20803"/>
                    <a:pt x="7990" y="21642"/>
                    <a:pt x="8178" y="22410"/>
                  </a:cubicBezTo>
                  <a:cubicBezTo>
                    <a:pt x="8565" y="24012"/>
                    <a:pt x="9516" y="25320"/>
                    <a:pt x="10513" y="26587"/>
                  </a:cubicBezTo>
                  <a:cubicBezTo>
                    <a:pt x="11334" y="27637"/>
                    <a:pt x="12361" y="28458"/>
                    <a:pt x="13505" y="29133"/>
                  </a:cubicBezTo>
                  <a:cubicBezTo>
                    <a:pt x="13781" y="29168"/>
                    <a:pt x="14068" y="29209"/>
                    <a:pt x="14344" y="29244"/>
                  </a:cubicBezTo>
                  <a:cubicBezTo>
                    <a:pt x="13786" y="28887"/>
                    <a:pt x="13223" y="28540"/>
                    <a:pt x="12672" y="28165"/>
                  </a:cubicBezTo>
                  <a:cubicBezTo>
                    <a:pt x="12420" y="27989"/>
                    <a:pt x="12197" y="27778"/>
                    <a:pt x="11956" y="27578"/>
                  </a:cubicBezTo>
                  <a:cubicBezTo>
                    <a:pt x="11845" y="27485"/>
                    <a:pt x="11745" y="27391"/>
                    <a:pt x="11586" y="27250"/>
                  </a:cubicBezTo>
                  <a:cubicBezTo>
                    <a:pt x="11733" y="27226"/>
                    <a:pt x="11815" y="27215"/>
                    <a:pt x="11903" y="27197"/>
                  </a:cubicBezTo>
                  <a:cubicBezTo>
                    <a:pt x="11704" y="27021"/>
                    <a:pt x="11498" y="26845"/>
                    <a:pt x="11305" y="26669"/>
                  </a:cubicBezTo>
                  <a:cubicBezTo>
                    <a:pt x="11141" y="26593"/>
                    <a:pt x="10929" y="26546"/>
                    <a:pt x="10824" y="26417"/>
                  </a:cubicBezTo>
                  <a:cubicBezTo>
                    <a:pt x="10401" y="25865"/>
                    <a:pt x="10003" y="25285"/>
                    <a:pt x="9609" y="24704"/>
                  </a:cubicBezTo>
                  <a:cubicBezTo>
                    <a:pt x="9588" y="24688"/>
                    <a:pt x="9642" y="24616"/>
                    <a:pt x="9673" y="24563"/>
                  </a:cubicBezTo>
                  <a:lnTo>
                    <a:pt x="9673" y="24563"/>
                  </a:lnTo>
                  <a:cubicBezTo>
                    <a:pt x="9629" y="24565"/>
                    <a:pt x="9577" y="24572"/>
                    <a:pt x="9538" y="24572"/>
                  </a:cubicBezTo>
                  <a:cubicBezTo>
                    <a:pt x="9511" y="24572"/>
                    <a:pt x="9491" y="24568"/>
                    <a:pt x="9486" y="24557"/>
                  </a:cubicBezTo>
                  <a:cubicBezTo>
                    <a:pt x="8947" y="23531"/>
                    <a:pt x="8325" y="22533"/>
                    <a:pt x="8272" y="21325"/>
                  </a:cubicBezTo>
                  <a:lnTo>
                    <a:pt x="8254" y="21037"/>
                  </a:lnTo>
                  <a:cubicBezTo>
                    <a:pt x="8254" y="20627"/>
                    <a:pt x="8231" y="20216"/>
                    <a:pt x="8260" y="19817"/>
                  </a:cubicBezTo>
                  <a:cubicBezTo>
                    <a:pt x="8266" y="19723"/>
                    <a:pt x="8436" y="19653"/>
                    <a:pt x="8530" y="19571"/>
                  </a:cubicBezTo>
                  <a:cubicBezTo>
                    <a:pt x="8114" y="19248"/>
                    <a:pt x="8266" y="18755"/>
                    <a:pt x="8114" y="18245"/>
                  </a:cubicBezTo>
                  <a:lnTo>
                    <a:pt x="8114" y="18245"/>
                  </a:lnTo>
                  <a:cubicBezTo>
                    <a:pt x="8342" y="18327"/>
                    <a:pt x="8495" y="18386"/>
                    <a:pt x="8653" y="18444"/>
                  </a:cubicBezTo>
                  <a:cubicBezTo>
                    <a:pt x="10006" y="18887"/>
                    <a:pt x="11397" y="19037"/>
                    <a:pt x="12818" y="19037"/>
                  </a:cubicBezTo>
                  <a:cubicBezTo>
                    <a:pt x="12845" y="19037"/>
                    <a:pt x="12873" y="19037"/>
                    <a:pt x="12901" y="19037"/>
                  </a:cubicBezTo>
                  <a:cubicBezTo>
                    <a:pt x="12946" y="19036"/>
                    <a:pt x="12992" y="19036"/>
                    <a:pt x="13038" y="19036"/>
                  </a:cubicBezTo>
                  <a:cubicBezTo>
                    <a:pt x="14710" y="19036"/>
                    <a:pt x="16363" y="19247"/>
                    <a:pt x="17922" y="19864"/>
                  </a:cubicBezTo>
                  <a:cubicBezTo>
                    <a:pt x="18433" y="20069"/>
                    <a:pt x="18879" y="20439"/>
                    <a:pt x="19348" y="20732"/>
                  </a:cubicBezTo>
                  <a:cubicBezTo>
                    <a:pt x="19506" y="20832"/>
                    <a:pt x="19665" y="20943"/>
                    <a:pt x="19817" y="21055"/>
                  </a:cubicBezTo>
                  <a:cubicBezTo>
                    <a:pt x="19694" y="20832"/>
                    <a:pt x="19577" y="20609"/>
                    <a:pt x="19436" y="20392"/>
                  </a:cubicBezTo>
                  <a:cubicBezTo>
                    <a:pt x="19383" y="20322"/>
                    <a:pt x="19289" y="20269"/>
                    <a:pt x="19207" y="20210"/>
                  </a:cubicBezTo>
                  <a:cubicBezTo>
                    <a:pt x="18620" y="19788"/>
                    <a:pt x="18268" y="19266"/>
                    <a:pt x="18362" y="18497"/>
                  </a:cubicBezTo>
                  <a:cubicBezTo>
                    <a:pt x="18415" y="18116"/>
                    <a:pt x="18374" y="17734"/>
                    <a:pt x="18292" y="17341"/>
                  </a:cubicBezTo>
                  <a:cubicBezTo>
                    <a:pt x="18004" y="17910"/>
                    <a:pt x="18263" y="18526"/>
                    <a:pt x="18116" y="19207"/>
                  </a:cubicBezTo>
                  <a:cubicBezTo>
                    <a:pt x="17347" y="18174"/>
                    <a:pt x="16415" y="17306"/>
                    <a:pt x="16602" y="15904"/>
                  </a:cubicBezTo>
                  <a:cubicBezTo>
                    <a:pt x="16772" y="14701"/>
                    <a:pt x="16937" y="13493"/>
                    <a:pt x="17113" y="12290"/>
                  </a:cubicBezTo>
                  <a:cubicBezTo>
                    <a:pt x="17160" y="11933"/>
                    <a:pt x="17248" y="11581"/>
                    <a:pt x="17324" y="11223"/>
                  </a:cubicBezTo>
                  <a:cubicBezTo>
                    <a:pt x="17330" y="10401"/>
                    <a:pt x="17359" y="9568"/>
                    <a:pt x="17330" y="8747"/>
                  </a:cubicBezTo>
                  <a:cubicBezTo>
                    <a:pt x="17306" y="8178"/>
                    <a:pt x="17259" y="7591"/>
                    <a:pt x="16884" y="7104"/>
                  </a:cubicBezTo>
                  <a:lnTo>
                    <a:pt x="16884" y="7104"/>
                  </a:lnTo>
                  <a:cubicBezTo>
                    <a:pt x="16896" y="7269"/>
                    <a:pt x="16878" y="7445"/>
                    <a:pt x="16919" y="7597"/>
                  </a:cubicBezTo>
                  <a:cubicBezTo>
                    <a:pt x="17113" y="8301"/>
                    <a:pt x="17177" y="9023"/>
                    <a:pt x="17101" y="9744"/>
                  </a:cubicBezTo>
                  <a:cubicBezTo>
                    <a:pt x="17242" y="10683"/>
                    <a:pt x="16948" y="11581"/>
                    <a:pt x="16808" y="12490"/>
                  </a:cubicBezTo>
                  <a:cubicBezTo>
                    <a:pt x="16626" y="13716"/>
                    <a:pt x="16409" y="14936"/>
                    <a:pt x="16192" y="16192"/>
                  </a:cubicBezTo>
                  <a:cubicBezTo>
                    <a:pt x="16115" y="16104"/>
                    <a:pt x="16010" y="16004"/>
                    <a:pt x="15922" y="15875"/>
                  </a:cubicBezTo>
                  <a:cubicBezTo>
                    <a:pt x="15423" y="15188"/>
                    <a:pt x="14925" y="14490"/>
                    <a:pt x="14443" y="13786"/>
                  </a:cubicBezTo>
                  <a:cubicBezTo>
                    <a:pt x="14376" y="13696"/>
                    <a:pt x="14395" y="13556"/>
                    <a:pt x="14375" y="13436"/>
                  </a:cubicBezTo>
                  <a:lnTo>
                    <a:pt x="14375" y="13436"/>
                  </a:lnTo>
                  <a:cubicBezTo>
                    <a:pt x="14346" y="13440"/>
                    <a:pt x="14318" y="13442"/>
                    <a:pt x="14291" y="13442"/>
                  </a:cubicBezTo>
                  <a:cubicBezTo>
                    <a:pt x="13883" y="13442"/>
                    <a:pt x="13811" y="12977"/>
                    <a:pt x="13505" y="12812"/>
                  </a:cubicBezTo>
                  <a:cubicBezTo>
                    <a:pt x="13610" y="12073"/>
                    <a:pt x="13769" y="11346"/>
                    <a:pt x="13728" y="10613"/>
                  </a:cubicBezTo>
                  <a:lnTo>
                    <a:pt x="13534" y="10589"/>
                  </a:lnTo>
                  <a:cubicBezTo>
                    <a:pt x="13452" y="11229"/>
                    <a:pt x="13364" y="11868"/>
                    <a:pt x="13276" y="12548"/>
                  </a:cubicBezTo>
                  <a:cubicBezTo>
                    <a:pt x="12818" y="12267"/>
                    <a:pt x="12402" y="12032"/>
                    <a:pt x="12015" y="11757"/>
                  </a:cubicBezTo>
                  <a:cubicBezTo>
                    <a:pt x="11880" y="11663"/>
                    <a:pt x="11774" y="11446"/>
                    <a:pt x="11762" y="11281"/>
                  </a:cubicBezTo>
                  <a:cubicBezTo>
                    <a:pt x="11745" y="10501"/>
                    <a:pt x="11757" y="9727"/>
                    <a:pt x="11774" y="8946"/>
                  </a:cubicBezTo>
                  <a:cubicBezTo>
                    <a:pt x="11786" y="8002"/>
                    <a:pt x="11815" y="7057"/>
                    <a:pt x="11839" y="6107"/>
                  </a:cubicBezTo>
                  <a:cubicBezTo>
                    <a:pt x="11704" y="5509"/>
                    <a:pt x="11727" y="4858"/>
                    <a:pt x="11293" y="4341"/>
                  </a:cubicBezTo>
                  <a:lnTo>
                    <a:pt x="11293" y="4341"/>
                  </a:lnTo>
                  <a:cubicBezTo>
                    <a:pt x="11369" y="4834"/>
                    <a:pt x="11452" y="5333"/>
                    <a:pt x="11522" y="5831"/>
                  </a:cubicBezTo>
                  <a:cubicBezTo>
                    <a:pt x="11545" y="6747"/>
                    <a:pt x="11604" y="7673"/>
                    <a:pt x="11581" y="8589"/>
                  </a:cubicBezTo>
                  <a:cubicBezTo>
                    <a:pt x="11557" y="9498"/>
                    <a:pt x="11457" y="10407"/>
                    <a:pt x="11375" y="11440"/>
                  </a:cubicBezTo>
                  <a:cubicBezTo>
                    <a:pt x="10906" y="11058"/>
                    <a:pt x="10501" y="10724"/>
                    <a:pt x="10102" y="10390"/>
                  </a:cubicBezTo>
                  <a:cubicBezTo>
                    <a:pt x="10032" y="10354"/>
                    <a:pt x="9973" y="10319"/>
                    <a:pt x="9909" y="10290"/>
                  </a:cubicBezTo>
                  <a:cubicBezTo>
                    <a:pt x="9592" y="10020"/>
                    <a:pt x="9281" y="9744"/>
                    <a:pt x="8964" y="9469"/>
                  </a:cubicBezTo>
                  <a:cubicBezTo>
                    <a:pt x="8888" y="9392"/>
                    <a:pt x="8812" y="9328"/>
                    <a:pt x="8730" y="9263"/>
                  </a:cubicBezTo>
                  <a:cubicBezTo>
                    <a:pt x="8266" y="8864"/>
                    <a:pt x="7791" y="8483"/>
                    <a:pt x="7357" y="8061"/>
                  </a:cubicBezTo>
                  <a:cubicBezTo>
                    <a:pt x="7228" y="7937"/>
                    <a:pt x="7204" y="7691"/>
                    <a:pt x="7140" y="7497"/>
                  </a:cubicBezTo>
                  <a:cubicBezTo>
                    <a:pt x="7099" y="7386"/>
                    <a:pt x="7099" y="7251"/>
                    <a:pt x="7058" y="7145"/>
                  </a:cubicBezTo>
                  <a:cubicBezTo>
                    <a:pt x="6747" y="6365"/>
                    <a:pt x="6758" y="5573"/>
                    <a:pt x="6964" y="4775"/>
                  </a:cubicBezTo>
                  <a:cubicBezTo>
                    <a:pt x="7052" y="4007"/>
                    <a:pt x="6993" y="3250"/>
                    <a:pt x="6670" y="2517"/>
                  </a:cubicBezTo>
                  <a:lnTo>
                    <a:pt x="6670" y="2517"/>
                  </a:lnTo>
                  <a:cubicBezTo>
                    <a:pt x="6758" y="3420"/>
                    <a:pt x="6858" y="4318"/>
                    <a:pt x="6582" y="5210"/>
                  </a:cubicBezTo>
                  <a:cubicBezTo>
                    <a:pt x="6582" y="5884"/>
                    <a:pt x="6553" y="6565"/>
                    <a:pt x="6817" y="7210"/>
                  </a:cubicBezTo>
                  <a:cubicBezTo>
                    <a:pt x="6823" y="7275"/>
                    <a:pt x="6823" y="7333"/>
                    <a:pt x="6823" y="7392"/>
                  </a:cubicBezTo>
                  <a:cubicBezTo>
                    <a:pt x="6788" y="7363"/>
                    <a:pt x="6758" y="7333"/>
                    <a:pt x="6717" y="7304"/>
                  </a:cubicBezTo>
                  <a:cubicBezTo>
                    <a:pt x="6659" y="7263"/>
                    <a:pt x="6600" y="7222"/>
                    <a:pt x="6541" y="7181"/>
                  </a:cubicBezTo>
                  <a:cubicBezTo>
                    <a:pt x="5849" y="6664"/>
                    <a:pt x="5714" y="6002"/>
                    <a:pt x="6025" y="5215"/>
                  </a:cubicBezTo>
                  <a:cubicBezTo>
                    <a:pt x="5984" y="4564"/>
                    <a:pt x="5855" y="3937"/>
                    <a:pt x="5597" y="3315"/>
                  </a:cubicBezTo>
                  <a:cubicBezTo>
                    <a:pt x="5380" y="2787"/>
                    <a:pt x="5321" y="2200"/>
                    <a:pt x="5163" y="1561"/>
                  </a:cubicBezTo>
                  <a:lnTo>
                    <a:pt x="5163" y="1561"/>
                  </a:lnTo>
                  <a:cubicBezTo>
                    <a:pt x="5368" y="1602"/>
                    <a:pt x="5503" y="1602"/>
                    <a:pt x="5626" y="1643"/>
                  </a:cubicBezTo>
                  <a:cubicBezTo>
                    <a:pt x="6706" y="2053"/>
                    <a:pt x="7773" y="2488"/>
                    <a:pt x="8859" y="2875"/>
                  </a:cubicBezTo>
                  <a:cubicBezTo>
                    <a:pt x="9170" y="2986"/>
                    <a:pt x="9287" y="3203"/>
                    <a:pt x="9404" y="3461"/>
                  </a:cubicBezTo>
                  <a:lnTo>
                    <a:pt x="9404" y="3127"/>
                  </a:lnTo>
                  <a:cubicBezTo>
                    <a:pt x="10102" y="3291"/>
                    <a:pt x="10753" y="3420"/>
                    <a:pt x="11158" y="4048"/>
                  </a:cubicBezTo>
                  <a:cubicBezTo>
                    <a:pt x="11141" y="3954"/>
                    <a:pt x="11135" y="3866"/>
                    <a:pt x="11117" y="3643"/>
                  </a:cubicBezTo>
                  <a:lnTo>
                    <a:pt x="11117" y="3643"/>
                  </a:lnTo>
                  <a:cubicBezTo>
                    <a:pt x="13212" y="4388"/>
                    <a:pt x="15153" y="5239"/>
                    <a:pt x="16878" y="6529"/>
                  </a:cubicBezTo>
                  <a:cubicBezTo>
                    <a:pt x="17564" y="7069"/>
                    <a:pt x="18263" y="7603"/>
                    <a:pt x="18626" y="8442"/>
                  </a:cubicBezTo>
                  <a:cubicBezTo>
                    <a:pt x="19207" y="8905"/>
                    <a:pt x="19418" y="9592"/>
                    <a:pt x="19712" y="10225"/>
                  </a:cubicBezTo>
                  <a:cubicBezTo>
                    <a:pt x="20439" y="11757"/>
                    <a:pt x="20674" y="13411"/>
                    <a:pt x="20897" y="15071"/>
                  </a:cubicBezTo>
                  <a:cubicBezTo>
                    <a:pt x="20850" y="15599"/>
                    <a:pt x="20826" y="16121"/>
                    <a:pt x="20756" y="16637"/>
                  </a:cubicBezTo>
                  <a:cubicBezTo>
                    <a:pt x="20615" y="17623"/>
                    <a:pt x="20404" y="18597"/>
                    <a:pt x="20286" y="19582"/>
                  </a:cubicBezTo>
                  <a:cubicBezTo>
                    <a:pt x="20228" y="20099"/>
                    <a:pt x="20292" y="20638"/>
                    <a:pt x="20298" y="21166"/>
                  </a:cubicBezTo>
                  <a:cubicBezTo>
                    <a:pt x="20298" y="21213"/>
                    <a:pt x="20310" y="21266"/>
                    <a:pt x="20316" y="21319"/>
                  </a:cubicBezTo>
                  <a:cubicBezTo>
                    <a:pt x="20286" y="21290"/>
                    <a:pt x="20263" y="21260"/>
                    <a:pt x="20234" y="21231"/>
                  </a:cubicBezTo>
                  <a:cubicBezTo>
                    <a:pt x="20093" y="21178"/>
                    <a:pt x="19946" y="21119"/>
                    <a:pt x="19811" y="21061"/>
                  </a:cubicBezTo>
                  <a:lnTo>
                    <a:pt x="19811" y="21061"/>
                  </a:lnTo>
                  <a:cubicBezTo>
                    <a:pt x="19964" y="21325"/>
                    <a:pt x="20116" y="21583"/>
                    <a:pt x="20269" y="21847"/>
                  </a:cubicBezTo>
                  <a:cubicBezTo>
                    <a:pt x="20251" y="21876"/>
                    <a:pt x="20228" y="21911"/>
                    <a:pt x="20204" y="21941"/>
                  </a:cubicBezTo>
                  <a:cubicBezTo>
                    <a:pt x="19647" y="21683"/>
                    <a:pt x="19107" y="21378"/>
                    <a:pt x="18527" y="21172"/>
                  </a:cubicBezTo>
                  <a:cubicBezTo>
                    <a:pt x="17946" y="20967"/>
                    <a:pt x="17324" y="20861"/>
                    <a:pt x="16702" y="20773"/>
                  </a:cubicBezTo>
                  <a:lnTo>
                    <a:pt x="16702" y="20773"/>
                  </a:lnTo>
                  <a:cubicBezTo>
                    <a:pt x="16913" y="21131"/>
                    <a:pt x="17289" y="21131"/>
                    <a:pt x="17600" y="21190"/>
                  </a:cubicBezTo>
                  <a:cubicBezTo>
                    <a:pt x="18703" y="21395"/>
                    <a:pt x="19665" y="21888"/>
                    <a:pt x="20545" y="22563"/>
                  </a:cubicBezTo>
                  <a:cubicBezTo>
                    <a:pt x="20650" y="22651"/>
                    <a:pt x="20844" y="22645"/>
                    <a:pt x="20996" y="22680"/>
                  </a:cubicBezTo>
                  <a:cubicBezTo>
                    <a:pt x="20902" y="22375"/>
                    <a:pt x="20791" y="22064"/>
                    <a:pt x="20703" y="21759"/>
                  </a:cubicBezTo>
                  <a:cubicBezTo>
                    <a:pt x="20457" y="20867"/>
                    <a:pt x="20504" y="19970"/>
                    <a:pt x="20609" y="19072"/>
                  </a:cubicBezTo>
                  <a:cubicBezTo>
                    <a:pt x="20703" y="18180"/>
                    <a:pt x="20944" y="17300"/>
                    <a:pt x="21061" y="16409"/>
                  </a:cubicBezTo>
                  <a:cubicBezTo>
                    <a:pt x="21161" y="15746"/>
                    <a:pt x="21161" y="15059"/>
                    <a:pt x="21196" y="14379"/>
                  </a:cubicBezTo>
                  <a:cubicBezTo>
                    <a:pt x="21237" y="14402"/>
                    <a:pt x="21325" y="14414"/>
                    <a:pt x="21348" y="14461"/>
                  </a:cubicBezTo>
                  <a:cubicBezTo>
                    <a:pt x="21647" y="15100"/>
                    <a:pt x="21941" y="15734"/>
                    <a:pt x="22228" y="16379"/>
                  </a:cubicBezTo>
                  <a:cubicBezTo>
                    <a:pt x="22662" y="17365"/>
                    <a:pt x="22439" y="18333"/>
                    <a:pt x="22217" y="19313"/>
                  </a:cubicBezTo>
                  <a:cubicBezTo>
                    <a:pt x="21994" y="20280"/>
                    <a:pt x="21841" y="21266"/>
                    <a:pt x="21694" y="22246"/>
                  </a:cubicBezTo>
                  <a:cubicBezTo>
                    <a:pt x="21648" y="22574"/>
                    <a:pt x="21721" y="22919"/>
                    <a:pt x="21735" y="23247"/>
                  </a:cubicBezTo>
                  <a:lnTo>
                    <a:pt x="21735" y="23247"/>
                  </a:lnTo>
                  <a:cubicBezTo>
                    <a:pt x="21802" y="23168"/>
                    <a:pt x="21923" y="23081"/>
                    <a:pt x="21911" y="23008"/>
                  </a:cubicBezTo>
                  <a:cubicBezTo>
                    <a:pt x="21794" y="21923"/>
                    <a:pt x="22082" y="20896"/>
                    <a:pt x="22322" y="19858"/>
                  </a:cubicBezTo>
                  <a:cubicBezTo>
                    <a:pt x="22510" y="19060"/>
                    <a:pt x="22657" y="18245"/>
                    <a:pt x="22833" y="17365"/>
                  </a:cubicBezTo>
                  <a:cubicBezTo>
                    <a:pt x="23226" y="17846"/>
                    <a:pt x="23695" y="18286"/>
                    <a:pt x="24018" y="18826"/>
                  </a:cubicBezTo>
                  <a:cubicBezTo>
                    <a:pt x="24328" y="19336"/>
                    <a:pt x="24188" y="19928"/>
                    <a:pt x="24012" y="20480"/>
                  </a:cubicBezTo>
                  <a:cubicBezTo>
                    <a:pt x="23789" y="21178"/>
                    <a:pt x="23542" y="21859"/>
                    <a:pt x="23337" y="22557"/>
                  </a:cubicBezTo>
                  <a:cubicBezTo>
                    <a:pt x="23108" y="23313"/>
                    <a:pt x="23138" y="24088"/>
                    <a:pt x="23202" y="24868"/>
                  </a:cubicBezTo>
                  <a:cubicBezTo>
                    <a:pt x="23214" y="24968"/>
                    <a:pt x="23290" y="25068"/>
                    <a:pt x="23407" y="25150"/>
                  </a:cubicBezTo>
                  <a:cubicBezTo>
                    <a:pt x="23331" y="23665"/>
                    <a:pt x="23519" y="22246"/>
                    <a:pt x="24164" y="20914"/>
                  </a:cubicBezTo>
                  <a:cubicBezTo>
                    <a:pt x="24282" y="20357"/>
                    <a:pt x="24393" y="19799"/>
                    <a:pt x="24522" y="19178"/>
                  </a:cubicBezTo>
                  <a:cubicBezTo>
                    <a:pt x="24915" y="19418"/>
                    <a:pt x="25338" y="19676"/>
                    <a:pt x="25783" y="19952"/>
                  </a:cubicBezTo>
                  <a:cubicBezTo>
                    <a:pt x="25924" y="21067"/>
                    <a:pt x="26382" y="22187"/>
                    <a:pt x="25725" y="23313"/>
                  </a:cubicBezTo>
                  <a:cubicBezTo>
                    <a:pt x="25508" y="24029"/>
                    <a:pt x="25285" y="24745"/>
                    <a:pt x="25062" y="25455"/>
                  </a:cubicBezTo>
                  <a:cubicBezTo>
                    <a:pt x="24780" y="26317"/>
                    <a:pt x="24692" y="27197"/>
                    <a:pt x="24810" y="28265"/>
                  </a:cubicBezTo>
                  <a:cubicBezTo>
                    <a:pt x="24416" y="27684"/>
                    <a:pt x="24100" y="27238"/>
                    <a:pt x="23789" y="26781"/>
                  </a:cubicBezTo>
                  <a:cubicBezTo>
                    <a:pt x="23759" y="26816"/>
                    <a:pt x="23724" y="26839"/>
                    <a:pt x="23689" y="26869"/>
                  </a:cubicBezTo>
                  <a:cubicBezTo>
                    <a:pt x="23953" y="27461"/>
                    <a:pt x="24170" y="28095"/>
                    <a:pt x="24510" y="28652"/>
                  </a:cubicBezTo>
                  <a:cubicBezTo>
                    <a:pt x="24651" y="28881"/>
                    <a:pt x="24680" y="29297"/>
                    <a:pt x="25097" y="29297"/>
                  </a:cubicBezTo>
                  <a:cubicBezTo>
                    <a:pt x="25097" y="29057"/>
                    <a:pt x="25150" y="28799"/>
                    <a:pt x="25097" y="28570"/>
                  </a:cubicBezTo>
                  <a:cubicBezTo>
                    <a:pt x="24815" y="27385"/>
                    <a:pt x="25103" y="26253"/>
                    <a:pt x="25431" y="25132"/>
                  </a:cubicBezTo>
                  <a:cubicBezTo>
                    <a:pt x="25578" y="24645"/>
                    <a:pt x="25772" y="24176"/>
                    <a:pt x="25942" y="23701"/>
                  </a:cubicBezTo>
                  <a:cubicBezTo>
                    <a:pt x="26411" y="22615"/>
                    <a:pt x="26382" y="21501"/>
                    <a:pt x="26030" y="20286"/>
                  </a:cubicBezTo>
                  <a:lnTo>
                    <a:pt x="26030" y="20286"/>
                  </a:lnTo>
                  <a:cubicBezTo>
                    <a:pt x="26810" y="20498"/>
                    <a:pt x="27238" y="20920"/>
                    <a:pt x="27655" y="21354"/>
                  </a:cubicBezTo>
                  <a:cubicBezTo>
                    <a:pt x="27719" y="21430"/>
                    <a:pt x="27719" y="21583"/>
                    <a:pt x="27719" y="21700"/>
                  </a:cubicBezTo>
                  <a:cubicBezTo>
                    <a:pt x="27719" y="23143"/>
                    <a:pt x="27555" y="24563"/>
                    <a:pt x="27056" y="25930"/>
                  </a:cubicBezTo>
                  <a:cubicBezTo>
                    <a:pt x="27027" y="26018"/>
                    <a:pt x="26945" y="26082"/>
                    <a:pt x="26886" y="26165"/>
                  </a:cubicBezTo>
                  <a:cubicBezTo>
                    <a:pt x="26704" y="26892"/>
                    <a:pt x="26505" y="27614"/>
                    <a:pt x="26335" y="28347"/>
                  </a:cubicBezTo>
                  <a:cubicBezTo>
                    <a:pt x="26264" y="28658"/>
                    <a:pt x="26247" y="28975"/>
                    <a:pt x="26212" y="29291"/>
                  </a:cubicBezTo>
                  <a:lnTo>
                    <a:pt x="26470" y="29291"/>
                  </a:lnTo>
                  <a:cubicBezTo>
                    <a:pt x="26593" y="28411"/>
                    <a:pt x="26693" y="27520"/>
                    <a:pt x="27045" y="26663"/>
                  </a:cubicBezTo>
                  <a:cubicBezTo>
                    <a:pt x="27614" y="25373"/>
                    <a:pt x="27837" y="24006"/>
                    <a:pt x="27948" y="22621"/>
                  </a:cubicBezTo>
                  <a:cubicBezTo>
                    <a:pt x="27972" y="22322"/>
                    <a:pt x="27907" y="22011"/>
                    <a:pt x="27860" y="21559"/>
                  </a:cubicBezTo>
                  <a:lnTo>
                    <a:pt x="27860" y="21559"/>
                  </a:lnTo>
                  <a:cubicBezTo>
                    <a:pt x="28318" y="22146"/>
                    <a:pt x="28335" y="22709"/>
                    <a:pt x="28435" y="23255"/>
                  </a:cubicBezTo>
                  <a:cubicBezTo>
                    <a:pt x="28769" y="25173"/>
                    <a:pt x="28464" y="27027"/>
                    <a:pt x="27801" y="28840"/>
                  </a:cubicBezTo>
                  <a:cubicBezTo>
                    <a:pt x="27749" y="28980"/>
                    <a:pt x="27737" y="29127"/>
                    <a:pt x="27708" y="29268"/>
                  </a:cubicBezTo>
                  <a:cubicBezTo>
                    <a:pt x="27796" y="29256"/>
                    <a:pt x="27878" y="29256"/>
                    <a:pt x="27966" y="29250"/>
                  </a:cubicBezTo>
                  <a:cubicBezTo>
                    <a:pt x="28558" y="27643"/>
                    <a:pt x="28857" y="25989"/>
                    <a:pt x="28793" y="24270"/>
                  </a:cubicBezTo>
                  <a:cubicBezTo>
                    <a:pt x="28711" y="23701"/>
                    <a:pt x="28629" y="23137"/>
                    <a:pt x="28552" y="22563"/>
                  </a:cubicBezTo>
                  <a:cubicBezTo>
                    <a:pt x="28523" y="22480"/>
                    <a:pt x="28500" y="22410"/>
                    <a:pt x="28470" y="22328"/>
                  </a:cubicBezTo>
                  <a:cubicBezTo>
                    <a:pt x="28494" y="22322"/>
                    <a:pt x="28505" y="22316"/>
                    <a:pt x="28529" y="22304"/>
                  </a:cubicBezTo>
                  <a:lnTo>
                    <a:pt x="28640" y="22480"/>
                  </a:lnTo>
                  <a:cubicBezTo>
                    <a:pt x="29350" y="23355"/>
                    <a:pt x="29978" y="24252"/>
                    <a:pt x="29667" y="25472"/>
                  </a:cubicBezTo>
                  <a:cubicBezTo>
                    <a:pt x="29509" y="26112"/>
                    <a:pt x="29380" y="26745"/>
                    <a:pt x="29209" y="27373"/>
                  </a:cubicBezTo>
                  <a:cubicBezTo>
                    <a:pt x="29039" y="28007"/>
                    <a:pt x="28834" y="28628"/>
                    <a:pt x="28652" y="29250"/>
                  </a:cubicBezTo>
                  <a:lnTo>
                    <a:pt x="28969" y="29250"/>
                  </a:lnTo>
                  <a:cubicBezTo>
                    <a:pt x="29268" y="28200"/>
                    <a:pt x="29585" y="27162"/>
                    <a:pt x="29861" y="26106"/>
                  </a:cubicBezTo>
                  <a:cubicBezTo>
                    <a:pt x="30119" y="25138"/>
                    <a:pt x="30154" y="24170"/>
                    <a:pt x="29597" y="23290"/>
                  </a:cubicBezTo>
                  <a:cubicBezTo>
                    <a:pt x="29245" y="22733"/>
                    <a:pt x="28852" y="22211"/>
                    <a:pt x="28441" y="21700"/>
                  </a:cubicBezTo>
                  <a:cubicBezTo>
                    <a:pt x="27643" y="20685"/>
                    <a:pt x="26558" y="20028"/>
                    <a:pt x="25478" y="19365"/>
                  </a:cubicBezTo>
                  <a:cubicBezTo>
                    <a:pt x="24598" y="18890"/>
                    <a:pt x="23906" y="18198"/>
                    <a:pt x="23337" y="17377"/>
                  </a:cubicBezTo>
                  <a:cubicBezTo>
                    <a:pt x="22580" y="16567"/>
                    <a:pt x="22087" y="15576"/>
                    <a:pt x="21677" y="14561"/>
                  </a:cubicBezTo>
                  <a:cubicBezTo>
                    <a:pt x="21131" y="13206"/>
                    <a:pt x="20644" y="11827"/>
                    <a:pt x="20140" y="10454"/>
                  </a:cubicBezTo>
                  <a:cubicBezTo>
                    <a:pt x="19442" y="8571"/>
                    <a:pt x="18263" y="7052"/>
                    <a:pt x="16596" y="5931"/>
                  </a:cubicBezTo>
                  <a:cubicBezTo>
                    <a:pt x="15095" y="4922"/>
                    <a:pt x="13458" y="4159"/>
                    <a:pt x="11757" y="3573"/>
                  </a:cubicBezTo>
                  <a:cubicBezTo>
                    <a:pt x="8700" y="2517"/>
                    <a:pt x="5644" y="1449"/>
                    <a:pt x="272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2" name="Google Shape;11932;p23"/>
            <p:cNvSpPr/>
            <p:nvPr/>
          </p:nvSpPr>
          <p:spPr>
            <a:xfrm flipH="1">
              <a:off x="2336459" y="3920820"/>
              <a:ext cx="143253" cy="190962"/>
            </a:xfrm>
            <a:custGeom>
              <a:avLst/>
              <a:gdLst/>
              <a:ahLst/>
              <a:cxnLst/>
              <a:rect l="l" t="t" r="r" b="b"/>
              <a:pathLst>
                <a:path w="3381" h="4507" extrusionOk="0">
                  <a:moveTo>
                    <a:pt x="1110" y="2265"/>
                  </a:moveTo>
                  <a:lnTo>
                    <a:pt x="1110" y="2265"/>
                  </a:lnTo>
                  <a:cubicBezTo>
                    <a:pt x="1192" y="2295"/>
                    <a:pt x="1262" y="2318"/>
                    <a:pt x="1344" y="2347"/>
                  </a:cubicBezTo>
                  <a:cubicBezTo>
                    <a:pt x="1385" y="2383"/>
                    <a:pt x="1438" y="2430"/>
                    <a:pt x="1485" y="2471"/>
                  </a:cubicBezTo>
                  <a:lnTo>
                    <a:pt x="1239" y="2453"/>
                  </a:lnTo>
                  <a:cubicBezTo>
                    <a:pt x="1198" y="2383"/>
                    <a:pt x="1151" y="2324"/>
                    <a:pt x="1110" y="2265"/>
                  </a:cubicBezTo>
                  <a:close/>
                  <a:moveTo>
                    <a:pt x="1186" y="1"/>
                  </a:moveTo>
                  <a:cubicBezTo>
                    <a:pt x="1063" y="851"/>
                    <a:pt x="963" y="1591"/>
                    <a:pt x="858" y="2336"/>
                  </a:cubicBezTo>
                  <a:cubicBezTo>
                    <a:pt x="793" y="2324"/>
                    <a:pt x="734" y="2318"/>
                    <a:pt x="670" y="2312"/>
                  </a:cubicBezTo>
                  <a:cubicBezTo>
                    <a:pt x="717" y="1591"/>
                    <a:pt x="770" y="881"/>
                    <a:pt x="822" y="165"/>
                  </a:cubicBezTo>
                  <a:lnTo>
                    <a:pt x="822" y="165"/>
                  </a:lnTo>
                  <a:cubicBezTo>
                    <a:pt x="717" y="224"/>
                    <a:pt x="570" y="253"/>
                    <a:pt x="529" y="341"/>
                  </a:cubicBezTo>
                  <a:cubicBezTo>
                    <a:pt x="142" y="1074"/>
                    <a:pt x="95" y="1896"/>
                    <a:pt x="13" y="2694"/>
                  </a:cubicBezTo>
                  <a:cubicBezTo>
                    <a:pt x="1" y="2869"/>
                    <a:pt x="200" y="3069"/>
                    <a:pt x="294" y="3251"/>
                  </a:cubicBezTo>
                  <a:cubicBezTo>
                    <a:pt x="423" y="3057"/>
                    <a:pt x="552" y="2864"/>
                    <a:pt x="658" y="2699"/>
                  </a:cubicBezTo>
                  <a:cubicBezTo>
                    <a:pt x="728" y="3007"/>
                    <a:pt x="797" y="3342"/>
                    <a:pt x="872" y="3678"/>
                  </a:cubicBezTo>
                  <a:lnTo>
                    <a:pt x="872" y="3678"/>
                  </a:lnTo>
                  <a:cubicBezTo>
                    <a:pt x="867" y="3677"/>
                    <a:pt x="862" y="3675"/>
                    <a:pt x="858" y="3673"/>
                  </a:cubicBezTo>
                  <a:lnTo>
                    <a:pt x="858" y="3673"/>
                  </a:lnTo>
                  <a:lnTo>
                    <a:pt x="875" y="3691"/>
                  </a:lnTo>
                  <a:cubicBezTo>
                    <a:pt x="874" y="3687"/>
                    <a:pt x="873" y="3683"/>
                    <a:pt x="872" y="3678"/>
                  </a:cubicBezTo>
                  <a:lnTo>
                    <a:pt x="872" y="3678"/>
                  </a:lnTo>
                  <a:cubicBezTo>
                    <a:pt x="1677" y="3958"/>
                    <a:pt x="2487" y="4226"/>
                    <a:pt x="3286" y="4506"/>
                  </a:cubicBezTo>
                  <a:cubicBezTo>
                    <a:pt x="3316" y="4465"/>
                    <a:pt x="3345" y="4430"/>
                    <a:pt x="3380" y="4401"/>
                  </a:cubicBezTo>
                  <a:cubicBezTo>
                    <a:pt x="3057" y="3661"/>
                    <a:pt x="2659" y="2999"/>
                    <a:pt x="1790" y="2782"/>
                  </a:cubicBezTo>
                  <a:cubicBezTo>
                    <a:pt x="1702" y="2758"/>
                    <a:pt x="1638" y="2658"/>
                    <a:pt x="1432" y="2471"/>
                  </a:cubicBezTo>
                  <a:lnTo>
                    <a:pt x="1432" y="2471"/>
                  </a:lnTo>
                  <a:cubicBezTo>
                    <a:pt x="1825" y="2559"/>
                    <a:pt x="2043" y="2611"/>
                    <a:pt x="2248" y="2658"/>
                  </a:cubicBezTo>
                  <a:cubicBezTo>
                    <a:pt x="1990" y="2025"/>
                    <a:pt x="1737" y="1432"/>
                    <a:pt x="1497" y="828"/>
                  </a:cubicBezTo>
                  <a:cubicBezTo>
                    <a:pt x="1409" y="587"/>
                    <a:pt x="1321" y="347"/>
                    <a:pt x="118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3" name="Google Shape;11933;p23"/>
            <p:cNvSpPr/>
            <p:nvPr/>
          </p:nvSpPr>
          <p:spPr>
            <a:xfrm flipH="1">
              <a:off x="2376753" y="3853961"/>
              <a:ext cx="75334" cy="165836"/>
            </a:xfrm>
            <a:custGeom>
              <a:avLst/>
              <a:gdLst/>
              <a:ahLst/>
              <a:cxnLst/>
              <a:rect l="l" t="t" r="r" b="b"/>
              <a:pathLst>
                <a:path w="1778" h="3914" extrusionOk="0">
                  <a:moveTo>
                    <a:pt x="0" y="1"/>
                  </a:moveTo>
                  <a:cubicBezTo>
                    <a:pt x="71" y="640"/>
                    <a:pt x="129" y="1192"/>
                    <a:pt x="176" y="1743"/>
                  </a:cubicBezTo>
                  <a:cubicBezTo>
                    <a:pt x="129" y="2459"/>
                    <a:pt x="76" y="3169"/>
                    <a:pt x="24" y="3890"/>
                  </a:cubicBezTo>
                  <a:cubicBezTo>
                    <a:pt x="88" y="3896"/>
                    <a:pt x="147" y="3902"/>
                    <a:pt x="217" y="3914"/>
                  </a:cubicBezTo>
                  <a:cubicBezTo>
                    <a:pt x="317" y="3169"/>
                    <a:pt x="428" y="2435"/>
                    <a:pt x="546" y="1579"/>
                  </a:cubicBezTo>
                  <a:cubicBezTo>
                    <a:pt x="669" y="1925"/>
                    <a:pt x="757" y="2165"/>
                    <a:pt x="845" y="2406"/>
                  </a:cubicBezTo>
                  <a:cubicBezTo>
                    <a:pt x="898" y="2371"/>
                    <a:pt x="939" y="2341"/>
                    <a:pt x="997" y="2306"/>
                  </a:cubicBezTo>
                  <a:cubicBezTo>
                    <a:pt x="933" y="2036"/>
                    <a:pt x="874" y="1761"/>
                    <a:pt x="786" y="1391"/>
                  </a:cubicBezTo>
                  <a:lnTo>
                    <a:pt x="786" y="1391"/>
                  </a:lnTo>
                  <a:cubicBezTo>
                    <a:pt x="1138" y="1585"/>
                    <a:pt x="1408" y="1749"/>
                    <a:pt x="1684" y="1901"/>
                  </a:cubicBezTo>
                  <a:cubicBezTo>
                    <a:pt x="1713" y="1872"/>
                    <a:pt x="1748" y="1843"/>
                    <a:pt x="1778" y="1813"/>
                  </a:cubicBezTo>
                  <a:cubicBezTo>
                    <a:pt x="1479" y="1526"/>
                    <a:pt x="1162" y="1256"/>
                    <a:pt x="874" y="963"/>
                  </a:cubicBezTo>
                  <a:cubicBezTo>
                    <a:pt x="581" y="669"/>
                    <a:pt x="317" y="347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4" name="Google Shape;11934;p23"/>
            <p:cNvSpPr/>
            <p:nvPr/>
          </p:nvSpPr>
          <p:spPr>
            <a:xfrm flipH="1">
              <a:off x="2698637" y="4171395"/>
              <a:ext cx="57454" cy="74825"/>
            </a:xfrm>
            <a:custGeom>
              <a:avLst/>
              <a:gdLst/>
              <a:ahLst/>
              <a:cxnLst/>
              <a:rect l="l" t="t" r="r" b="b"/>
              <a:pathLst>
                <a:path w="1356" h="1766" extrusionOk="0">
                  <a:moveTo>
                    <a:pt x="1098" y="1015"/>
                  </a:moveTo>
                  <a:lnTo>
                    <a:pt x="1097" y="1015"/>
                  </a:lnTo>
                  <a:lnTo>
                    <a:pt x="1097" y="1015"/>
                  </a:lnTo>
                  <a:lnTo>
                    <a:pt x="1092" y="1027"/>
                  </a:lnTo>
                  <a:lnTo>
                    <a:pt x="1098" y="1015"/>
                  </a:lnTo>
                  <a:close/>
                  <a:moveTo>
                    <a:pt x="998" y="0"/>
                  </a:moveTo>
                  <a:cubicBezTo>
                    <a:pt x="482" y="481"/>
                    <a:pt x="118" y="1039"/>
                    <a:pt x="0" y="1766"/>
                  </a:cubicBezTo>
                  <a:cubicBezTo>
                    <a:pt x="206" y="1678"/>
                    <a:pt x="352" y="1531"/>
                    <a:pt x="511" y="1414"/>
                  </a:cubicBezTo>
                  <a:cubicBezTo>
                    <a:pt x="593" y="1355"/>
                    <a:pt x="704" y="1338"/>
                    <a:pt x="804" y="1308"/>
                  </a:cubicBezTo>
                  <a:lnTo>
                    <a:pt x="804" y="1308"/>
                  </a:lnTo>
                  <a:lnTo>
                    <a:pt x="798" y="1320"/>
                  </a:lnTo>
                  <a:lnTo>
                    <a:pt x="798" y="1320"/>
                  </a:lnTo>
                  <a:lnTo>
                    <a:pt x="951" y="1162"/>
                  </a:lnTo>
                  <a:lnTo>
                    <a:pt x="945" y="1173"/>
                  </a:lnTo>
                  <a:lnTo>
                    <a:pt x="1097" y="1015"/>
                  </a:lnTo>
                  <a:lnTo>
                    <a:pt x="1097" y="1015"/>
                  </a:lnTo>
                  <a:lnTo>
                    <a:pt x="1244" y="716"/>
                  </a:lnTo>
                  <a:lnTo>
                    <a:pt x="1232" y="716"/>
                  </a:lnTo>
                  <a:cubicBezTo>
                    <a:pt x="1268" y="516"/>
                    <a:pt x="1309" y="329"/>
                    <a:pt x="1356" y="135"/>
                  </a:cubicBezTo>
                  <a:cubicBezTo>
                    <a:pt x="1227" y="88"/>
                    <a:pt x="1103" y="35"/>
                    <a:pt x="99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5" name="Google Shape;11935;p23"/>
            <p:cNvSpPr/>
            <p:nvPr/>
          </p:nvSpPr>
          <p:spPr>
            <a:xfrm flipH="1">
              <a:off x="1413052" y="4667503"/>
              <a:ext cx="90799" cy="84316"/>
            </a:xfrm>
            <a:custGeom>
              <a:avLst/>
              <a:gdLst/>
              <a:ahLst/>
              <a:cxnLst/>
              <a:rect l="l" t="t" r="r" b="b"/>
              <a:pathLst>
                <a:path w="2143" h="1990" extrusionOk="0">
                  <a:moveTo>
                    <a:pt x="1" y="1"/>
                  </a:moveTo>
                  <a:lnTo>
                    <a:pt x="1" y="1"/>
                  </a:lnTo>
                  <a:cubicBezTo>
                    <a:pt x="570" y="822"/>
                    <a:pt x="1256" y="1508"/>
                    <a:pt x="2142" y="1989"/>
                  </a:cubicBezTo>
                  <a:cubicBezTo>
                    <a:pt x="2113" y="1854"/>
                    <a:pt x="2130" y="1678"/>
                    <a:pt x="2042" y="1585"/>
                  </a:cubicBezTo>
                  <a:cubicBezTo>
                    <a:pt x="1602" y="1115"/>
                    <a:pt x="1145" y="652"/>
                    <a:pt x="664" y="229"/>
                  </a:cubicBezTo>
                  <a:cubicBezTo>
                    <a:pt x="499" y="89"/>
                    <a:pt x="230" y="71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6" name="Google Shape;11936;p23"/>
            <p:cNvSpPr/>
            <p:nvPr/>
          </p:nvSpPr>
          <p:spPr>
            <a:xfrm flipH="1">
              <a:off x="2746854" y="4431376"/>
              <a:ext cx="14448" cy="9999"/>
            </a:xfrm>
            <a:custGeom>
              <a:avLst/>
              <a:gdLst/>
              <a:ahLst/>
              <a:cxnLst/>
              <a:rect l="l" t="t" r="r" b="b"/>
              <a:pathLst>
                <a:path w="341" h="236" extrusionOk="0">
                  <a:moveTo>
                    <a:pt x="323" y="1"/>
                  </a:moveTo>
                  <a:cubicBezTo>
                    <a:pt x="317" y="8"/>
                    <a:pt x="311" y="15"/>
                    <a:pt x="304" y="22"/>
                  </a:cubicBezTo>
                  <a:lnTo>
                    <a:pt x="304" y="22"/>
                  </a:lnTo>
                  <a:cubicBezTo>
                    <a:pt x="317" y="19"/>
                    <a:pt x="329" y="15"/>
                    <a:pt x="341" y="12"/>
                  </a:cubicBezTo>
                  <a:cubicBezTo>
                    <a:pt x="335" y="12"/>
                    <a:pt x="323" y="1"/>
                    <a:pt x="323" y="1"/>
                  </a:cubicBezTo>
                  <a:close/>
                  <a:moveTo>
                    <a:pt x="304" y="22"/>
                  </a:moveTo>
                  <a:cubicBezTo>
                    <a:pt x="204" y="50"/>
                    <a:pt x="100" y="86"/>
                    <a:pt x="0" y="112"/>
                  </a:cubicBezTo>
                  <a:cubicBezTo>
                    <a:pt x="41" y="147"/>
                    <a:pt x="77" y="188"/>
                    <a:pt x="112" y="235"/>
                  </a:cubicBezTo>
                  <a:cubicBezTo>
                    <a:pt x="181" y="166"/>
                    <a:pt x="241" y="96"/>
                    <a:pt x="304" y="22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7" name="Google Shape;11937;p23"/>
            <p:cNvSpPr/>
            <p:nvPr/>
          </p:nvSpPr>
          <p:spPr>
            <a:xfrm flipH="1">
              <a:off x="3393373" y="4289141"/>
              <a:ext cx="267736" cy="336164"/>
            </a:xfrm>
            <a:custGeom>
              <a:avLst/>
              <a:gdLst/>
              <a:ahLst/>
              <a:cxnLst/>
              <a:rect l="l" t="t" r="r" b="b"/>
              <a:pathLst>
                <a:path w="6319" h="7934" extrusionOk="0">
                  <a:moveTo>
                    <a:pt x="1961" y="422"/>
                  </a:moveTo>
                  <a:cubicBezTo>
                    <a:pt x="2004" y="422"/>
                    <a:pt x="2053" y="425"/>
                    <a:pt x="2107" y="430"/>
                  </a:cubicBezTo>
                  <a:cubicBezTo>
                    <a:pt x="1899" y="559"/>
                    <a:pt x="1766" y="629"/>
                    <a:pt x="1647" y="707"/>
                  </a:cubicBezTo>
                  <a:lnTo>
                    <a:pt x="1647" y="707"/>
                  </a:lnTo>
                  <a:cubicBezTo>
                    <a:pt x="1635" y="504"/>
                    <a:pt x="1724" y="422"/>
                    <a:pt x="1961" y="422"/>
                  </a:cubicBezTo>
                  <a:close/>
                  <a:moveTo>
                    <a:pt x="1987" y="0"/>
                  </a:moveTo>
                  <a:cubicBezTo>
                    <a:pt x="1458" y="0"/>
                    <a:pt x="996" y="323"/>
                    <a:pt x="605" y="935"/>
                  </a:cubicBezTo>
                  <a:cubicBezTo>
                    <a:pt x="1" y="1873"/>
                    <a:pt x="224" y="3891"/>
                    <a:pt x="951" y="4648"/>
                  </a:cubicBezTo>
                  <a:cubicBezTo>
                    <a:pt x="1104" y="4807"/>
                    <a:pt x="1303" y="4930"/>
                    <a:pt x="1467" y="5065"/>
                  </a:cubicBezTo>
                  <a:lnTo>
                    <a:pt x="1467" y="6085"/>
                  </a:lnTo>
                  <a:cubicBezTo>
                    <a:pt x="2224" y="6449"/>
                    <a:pt x="2899" y="6825"/>
                    <a:pt x="3262" y="7523"/>
                  </a:cubicBezTo>
                  <a:cubicBezTo>
                    <a:pt x="3427" y="7851"/>
                    <a:pt x="3673" y="7875"/>
                    <a:pt x="3943" y="7933"/>
                  </a:cubicBezTo>
                  <a:cubicBezTo>
                    <a:pt x="4213" y="7687"/>
                    <a:pt x="3961" y="7435"/>
                    <a:pt x="3949" y="7188"/>
                  </a:cubicBezTo>
                  <a:cubicBezTo>
                    <a:pt x="3925" y="6789"/>
                    <a:pt x="3867" y="6385"/>
                    <a:pt x="3831" y="5980"/>
                  </a:cubicBezTo>
                  <a:cubicBezTo>
                    <a:pt x="3802" y="5657"/>
                    <a:pt x="3961" y="5428"/>
                    <a:pt x="4242" y="5276"/>
                  </a:cubicBezTo>
                  <a:cubicBezTo>
                    <a:pt x="4277" y="5252"/>
                    <a:pt x="4330" y="5241"/>
                    <a:pt x="4365" y="5211"/>
                  </a:cubicBezTo>
                  <a:cubicBezTo>
                    <a:pt x="4695" y="4920"/>
                    <a:pt x="5045" y="4751"/>
                    <a:pt x="5428" y="4751"/>
                  </a:cubicBezTo>
                  <a:cubicBezTo>
                    <a:pt x="5631" y="4751"/>
                    <a:pt x="5843" y="4799"/>
                    <a:pt x="6067" y="4900"/>
                  </a:cubicBezTo>
                  <a:cubicBezTo>
                    <a:pt x="6076" y="4905"/>
                    <a:pt x="6086" y="4907"/>
                    <a:pt x="6097" y="4907"/>
                  </a:cubicBezTo>
                  <a:cubicBezTo>
                    <a:pt x="6158" y="4907"/>
                    <a:pt x="6245" y="4849"/>
                    <a:pt x="6319" y="4824"/>
                  </a:cubicBezTo>
                  <a:cubicBezTo>
                    <a:pt x="5779" y="4161"/>
                    <a:pt x="5104" y="3680"/>
                    <a:pt x="4266" y="3569"/>
                  </a:cubicBezTo>
                  <a:cubicBezTo>
                    <a:pt x="4150" y="3554"/>
                    <a:pt x="4037" y="3548"/>
                    <a:pt x="3927" y="3548"/>
                  </a:cubicBezTo>
                  <a:cubicBezTo>
                    <a:pt x="2953" y="3548"/>
                    <a:pt x="2180" y="4084"/>
                    <a:pt x="1432" y="4748"/>
                  </a:cubicBezTo>
                  <a:cubicBezTo>
                    <a:pt x="1502" y="4589"/>
                    <a:pt x="1573" y="4425"/>
                    <a:pt x="1637" y="4267"/>
                  </a:cubicBezTo>
                  <a:cubicBezTo>
                    <a:pt x="1508" y="4114"/>
                    <a:pt x="1368" y="3968"/>
                    <a:pt x="1238" y="3797"/>
                  </a:cubicBezTo>
                  <a:cubicBezTo>
                    <a:pt x="752" y="3745"/>
                    <a:pt x="798" y="3287"/>
                    <a:pt x="628" y="3006"/>
                  </a:cubicBezTo>
                  <a:cubicBezTo>
                    <a:pt x="710" y="2982"/>
                    <a:pt x="787" y="2953"/>
                    <a:pt x="869" y="2923"/>
                  </a:cubicBezTo>
                  <a:cubicBezTo>
                    <a:pt x="892" y="2900"/>
                    <a:pt x="922" y="2888"/>
                    <a:pt x="922" y="2871"/>
                  </a:cubicBezTo>
                  <a:cubicBezTo>
                    <a:pt x="980" y="2243"/>
                    <a:pt x="1338" y="1774"/>
                    <a:pt x="1772" y="1345"/>
                  </a:cubicBezTo>
                  <a:lnTo>
                    <a:pt x="1708" y="1322"/>
                  </a:lnTo>
                  <a:cubicBezTo>
                    <a:pt x="1226" y="1075"/>
                    <a:pt x="1215" y="1047"/>
                    <a:pt x="1620" y="750"/>
                  </a:cubicBezTo>
                  <a:lnTo>
                    <a:pt x="1620" y="750"/>
                  </a:lnTo>
                  <a:cubicBezTo>
                    <a:pt x="1561" y="945"/>
                    <a:pt x="1666" y="1035"/>
                    <a:pt x="1860" y="1040"/>
                  </a:cubicBezTo>
                  <a:cubicBezTo>
                    <a:pt x="1871" y="1041"/>
                    <a:pt x="1881" y="1041"/>
                    <a:pt x="1892" y="1041"/>
                  </a:cubicBezTo>
                  <a:cubicBezTo>
                    <a:pt x="1999" y="1041"/>
                    <a:pt x="2105" y="1016"/>
                    <a:pt x="2212" y="1005"/>
                  </a:cubicBezTo>
                  <a:cubicBezTo>
                    <a:pt x="2506" y="806"/>
                    <a:pt x="2805" y="612"/>
                    <a:pt x="3098" y="418"/>
                  </a:cubicBezTo>
                  <a:cubicBezTo>
                    <a:pt x="2701" y="137"/>
                    <a:pt x="2330" y="0"/>
                    <a:pt x="1987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8" name="Google Shape;11938;p23"/>
            <p:cNvSpPr/>
            <p:nvPr/>
          </p:nvSpPr>
          <p:spPr>
            <a:xfrm flipH="1">
              <a:off x="4093068" y="4105510"/>
              <a:ext cx="180962" cy="214053"/>
            </a:xfrm>
            <a:custGeom>
              <a:avLst/>
              <a:gdLst/>
              <a:ahLst/>
              <a:cxnLst/>
              <a:rect l="l" t="t" r="r" b="b"/>
              <a:pathLst>
                <a:path w="4271" h="5052" extrusionOk="0">
                  <a:moveTo>
                    <a:pt x="252" y="1983"/>
                  </a:moveTo>
                  <a:lnTo>
                    <a:pt x="258" y="1995"/>
                  </a:lnTo>
                  <a:cubicBezTo>
                    <a:pt x="257" y="1991"/>
                    <a:pt x="255" y="1988"/>
                    <a:pt x="254" y="1984"/>
                  </a:cubicBezTo>
                  <a:lnTo>
                    <a:pt x="254" y="1984"/>
                  </a:lnTo>
                  <a:cubicBezTo>
                    <a:pt x="253" y="1984"/>
                    <a:pt x="253" y="1984"/>
                    <a:pt x="252" y="1983"/>
                  </a:cubicBezTo>
                  <a:close/>
                  <a:moveTo>
                    <a:pt x="1015" y="2453"/>
                  </a:moveTo>
                  <a:cubicBezTo>
                    <a:pt x="1043" y="2491"/>
                    <a:pt x="1072" y="2521"/>
                    <a:pt x="1101" y="2550"/>
                  </a:cubicBezTo>
                  <a:lnTo>
                    <a:pt x="1101" y="2550"/>
                  </a:lnTo>
                  <a:cubicBezTo>
                    <a:pt x="1049" y="2539"/>
                    <a:pt x="993" y="2533"/>
                    <a:pt x="944" y="2523"/>
                  </a:cubicBezTo>
                  <a:lnTo>
                    <a:pt x="1015" y="2453"/>
                  </a:lnTo>
                  <a:close/>
                  <a:moveTo>
                    <a:pt x="1177" y="2580"/>
                  </a:moveTo>
                  <a:lnTo>
                    <a:pt x="1177" y="2580"/>
                  </a:lnTo>
                  <a:cubicBezTo>
                    <a:pt x="1387" y="2618"/>
                    <a:pt x="1597" y="2656"/>
                    <a:pt x="1807" y="2699"/>
                  </a:cubicBezTo>
                  <a:cubicBezTo>
                    <a:pt x="1783" y="2758"/>
                    <a:pt x="1772" y="2816"/>
                    <a:pt x="1748" y="2875"/>
                  </a:cubicBezTo>
                  <a:cubicBezTo>
                    <a:pt x="1558" y="2777"/>
                    <a:pt x="1367" y="2674"/>
                    <a:pt x="1177" y="2580"/>
                  </a:cubicBezTo>
                  <a:close/>
                  <a:moveTo>
                    <a:pt x="2094" y="2887"/>
                  </a:moveTo>
                  <a:lnTo>
                    <a:pt x="2200" y="2934"/>
                  </a:lnTo>
                  <a:cubicBezTo>
                    <a:pt x="2188" y="2946"/>
                    <a:pt x="2171" y="2969"/>
                    <a:pt x="2159" y="2969"/>
                  </a:cubicBezTo>
                  <a:cubicBezTo>
                    <a:pt x="2124" y="2963"/>
                    <a:pt x="2083" y="2946"/>
                    <a:pt x="2047" y="2934"/>
                  </a:cubicBezTo>
                  <a:lnTo>
                    <a:pt x="2094" y="2887"/>
                  </a:lnTo>
                  <a:close/>
                  <a:moveTo>
                    <a:pt x="2681" y="3168"/>
                  </a:moveTo>
                  <a:cubicBezTo>
                    <a:pt x="2751" y="3210"/>
                    <a:pt x="2828" y="3245"/>
                    <a:pt x="2898" y="3292"/>
                  </a:cubicBezTo>
                  <a:cubicBezTo>
                    <a:pt x="2931" y="3329"/>
                    <a:pt x="2961" y="3368"/>
                    <a:pt x="2992" y="3405"/>
                  </a:cubicBezTo>
                  <a:lnTo>
                    <a:pt x="2992" y="3405"/>
                  </a:lnTo>
                  <a:cubicBezTo>
                    <a:pt x="2953" y="3375"/>
                    <a:pt x="2915" y="3344"/>
                    <a:pt x="2875" y="3315"/>
                  </a:cubicBezTo>
                  <a:cubicBezTo>
                    <a:pt x="2798" y="3292"/>
                    <a:pt x="2722" y="3274"/>
                    <a:pt x="2640" y="3256"/>
                  </a:cubicBezTo>
                  <a:cubicBezTo>
                    <a:pt x="2652" y="3227"/>
                    <a:pt x="2663" y="3198"/>
                    <a:pt x="2681" y="3168"/>
                  </a:cubicBezTo>
                  <a:close/>
                  <a:moveTo>
                    <a:pt x="3364" y="3605"/>
                  </a:moveTo>
                  <a:lnTo>
                    <a:pt x="3364" y="3605"/>
                  </a:lnTo>
                  <a:cubicBezTo>
                    <a:pt x="3373" y="3612"/>
                    <a:pt x="3382" y="3620"/>
                    <a:pt x="3391" y="3626"/>
                  </a:cubicBezTo>
                  <a:cubicBezTo>
                    <a:pt x="3397" y="3638"/>
                    <a:pt x="3391" y="3650"/>
                    <a:pt x="3391" y="3667"/>
                  </a:cubicBezTo>
                  <a:cubicBezTo>
                    <a:pt x="3380" y="3643"/>
                    <a:pt x="3372" y="3623"/>
                    <a:pt x="3364" y="3605"/>
                  </a:cubicBezTo>
                  <a:close/>
                  <a:moveTo>
                    <a:pt x="164" y="1"/>
                  </a:moveTo>
                  <a:lnTo>
                    <a:pt x="164" y="1"/>
                  </a:lnTo>
                  <a:cubicBezTo>
                    <a:pt x="18" y="671"/>
                    <a:pt x="0" y="1331"/>
                    <a:pt x="254" y="1984"/>
                  </a:cubicBezTo>
                  <a:lnTo>
                    <a:pt x="254" y="1984"/>
                  </a:lnTo>
                  <a:cubicBezTo>
                    <a:pt x="289" y="1996"/>
                    <a:pt x="335" y="2007"/>
                    <a:pt x="370" y="2013"/>
                  </a:cubicBezTo>
                  <a:cubicBezTo>
                    <a:pt x="323" y="2054"/>
                    <a:pt x="288" y="2095"/>
                    <a:pt x="253" y="2141"/>
                  </a:cubicBezTo>
                  <a:lnTo>
                    <a:pt x="253" y="2141"/>
                  </a:lnTo>
                  <a:cubicBezTo>
                    <a:pt x="255" y="2136"/>
                    <a:pt x="257" y="2130"/>
                    <a:pt x="258" y="2124"/>
                  </a:cubicBezTo>
                  <a:lnTo>
                    <a:pt x="258" y="2124"/>
                  </a:lnTo>
                  <a:lnTo>
                    <a:pt x="252" y="2142"/>
                  </a:lnTo>
                  <a:cubicBezTo>
                    <a:pt x="252" y="2142"/>
                    <a:pt x="253" y="2141"/>
                    <a:pt x="253" y="2141"/>
                  </a:cubicBezTo>
                  <a:lnTo>
                    <a:pt x="253" y="2141"/>
                  </a:lnTo>
                  <a:cubicBezTo>
                    <a:pt x="237" y="2182"/>
                    <a:pt x="207" y="2223"/>
                    <a:pt x="217" y="2259"/>
                  </a:cubicBezTo>
                  <a:cubicBezTo>
                    <a:pt x="469" y="3315"/>
                    <a:pt x="991" y="4107"/>
                    <a:pt x="2165" y="4318"/>
                  </a:cubicBezTo>
                  <a:cubicBezTo>
                    <a:pt x="2795" y="4429"/>
                    <a:pt x="3443" y="4552"/>
                    <a:pt x="3923" y="5044"/>
                  </a:cubicBezTo>
                  <a:lnTo>
                    <a:pt x="3923" y="5044"/>
                  </a:lnTo>
                  <a:cubicBezTo>
                    <a:pt x="3923" y="5044"/>
                    <a:pt x="3922" y="5044"/>
                    <a:pt x="3922" y="5044"/>
                  </a:cubicBezTo>
                  <a:cubicBezTo>
                    <a:pt x="3920" y="5044"/>
                    <a:pt x="3919" y="5046"/>
                    <a:pt x="3919" y="5052"/>
                  </a:cubicBezTo>
                  <a:lnTo>
                    <a:pt x="4271" y="5052"/>
                  </a:lnTo>
                  <a:cubicBezTo>
                    <a:pt x="4077" y="4518"/>
                    <a:pt x="3901" y="4037"/>
                    <a:pt x="3749" y="3562"/>
                  </a:cubicBezTo>
                  <a:cubicBezTo>
                    <a:pt x="3444" y="2611"/>
                    <a:pt x="2810" y="1989"/>
                    <a:pt x="1865" y="1678"/>
                  </a:cubicBezTo>
                  <a:cubicBezTo>
                    <a:pt x="1584" y="1590"/>
                    <a:pt x="1308" y="1508"/>
                    <a:pt x="1038" y="1391"/>
                  </a:cubicBezTo>
                  <a:cubicBezTo>
                    <a:pt x="862" y="1315"/>
                    <a:pt x="698" y="1191"/>
                    <a:pt x="528" y="1092"/>
                  </a:cubicBezTo>
                  <a:cubicBezTo>
                    <a:pt x="557" y="1051"/>
                    <a:pt x="581" y="1010"/>
                    <a:pt x="604" y="963"/>
                  </a:cubicBezTo>
                  <a:cubicBezTo>
                    <a:pt x="845" y="1062"/>
                    <a:pt x="1074" y="1180"/>
                    <a:pt x="1320" y="1250"/>
                  </a:cubicBezTo>
                  <a:cubicBezTo>
                    <a:pt x="1572" y="1326"/>
                    <a:pt x="1830" y="1362"/>
                    <a:pt x="2129" y="1426"/>
                  </a:cubicBezTo>
                  <a:cubicBezTo>
                    <a:pt x="1308" y="300"/>
                    <a:pt x="956" y="42"/>
                    <a:pt x="16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11939;p23"/>
            <p:cNvSpPr/>
            <p:nvPr/>
          </p:nvSpPr>
          <p:spPr>
            <a:xfrm flipH="1">
              <a:off x="3707800" y="4540818"/>
              <a:ext cx="142702" cy="185157"/>
            </a:xfrm>
            <a:custGeom>
              <a:avLst/>
              <a:gdLst/>
              <a:ahLst/>
              <a:cxnLst/>
              <a:rect l="l" t="t" r="r" b="b"/>
              <a:pathLst>
                <a:path w="3368" h="4370" extrusionOk="0">
                  <a:moveTo>
                    <a:pt x="2558" y="1853"/>
                  </a:moveTo>
                  <a:cubicBezTo>
                    <a:pt x="2617" y="1870"/>
                    <a:pt x="2670" y="1876"/>
                    <a:pt x="2722" y="1888"/>
                  </a:cubicBezTo>
                  <a:cubicBezTo>
                    <a:pt x="2699" y="2251"/>
                    <a:pt x="2705" y="2621"/>
                    <a:pt x="2253" y="2826"/>
                  </a:cubicBezTo>
                  <a:cubicBezTo>
                    <a:pt x="2353" y="2498"/>
                    <a:pt x="2458" y="2175"/>
                    <a:pt x="2558" y="1853"/>
                  </a:cubicBezTo>
                  <a:close/>
                  <a:moveTo>
                    <a:pt x="2480" y="0"/>
                  </a:moveTo>
                  <a:cubicBezTo>
                    <a:pt x="2129" y="0"/>
                    <a:pt x="1787" y="151"/>
                    <a:pt x="1532" y="421"/>
                  </a:cubicBezTo>
                  <a:cubicBezTo>
                    <a:pt x="1150" y="826"/>
                    <a:pt x="787" y="1242"/>
                    <a:pt x="452" y="1694"/>
                  </a:cubicBezTo>
                  <a:cubicBezTo>
                    <a:pt x="71" y="2205"/>
                    <a:pt x="0" y="2815"/>
                    <a:pt x="124" y="3413"/>
                  </a:cubicBezTo>
                  <a:cubicBezTo>
                    <a:pt x="189" y="3706"/>
                    <a:pt x="442" y="3834"/>
                    <a:pt x="735" y="3834"/>
                  </a:cubicBezTo>
                  <a:cubicBezTo>
                    <a:pt x="783" y="3834"/>
                    <a:pt x="831" y="3830"/>
                    <a:pt x="880" y="3824"/>
                  </a:cubicBezTo>
                  <a:cubicBezTo>
                    <a:pt x="886" y="3759"/>
                    <a:pt x="875" y="3648"/>
                    <a:pt x="910" y="3630"/>
                  </a:cubicBezTo>
                  <a:cubicBezTo>
                    <a:pt x="1338" y="3407"/>
                    <a:pt x="1760" y="3196"/>
                    <a:pt x="2218" y="3032"/>
                  </a:cubicBezTo>
                  <a:lnTo>
                    <a:pt x="2218" y="3032"/>
                  </a:lnTo>
                  <a:cubicBezTo>
                    <a:pt x="1966" y="3554"/>
                    <a:pt x="1402" y="3607"/>
                    <a:pt x="968" y="3847"/>
                  </a:cubicBezTo>
                  <a:cubicBezTo>
                    <a:pt x="1080" y="4017"/>
                    <a:pt x="1180" y="4193"/>
                    <a:pt x="1291" y="4369"/>
                  </a:cubicBezTo>
                  <a:cubicBezTo>
                    <a:pt x="2189" y="4176"/>
                    <a:pt x="2676" y="3442"/>
                    <a:pt x="3321" y="2850"/>
                  </a:cubicBezTo>
                  <a:cubicBezTo>
                    <a:pt x="3104" y="2269"/>
                    <a:pt x="3168" y="1677"/>
                    <a:pt x="3350" y="1090"/>
                  </a:cubicBezTo>
                  <a:cubicBezTo>
                    <a:pt x="3368" y="1031"/>
                    <a:pt x="3333" y="949"/>
                    <a:pt x="3321" y="885"/>
                  </a:cubicBezTo>
                  <a:cubicBezTo>
                    <a:pt x="3338" y="439"/>
                    <a:pt x="3133" y="93"/>
                    <a:pt x="2711" y="22"/>
                  </a:cubicBezTo>
                  <a:cubicBezTo>
                    <a:pt x="2634" y="8"/>
                    <a:pt x="2557" y="0"/>
                    <a:pt x="2480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0" name="Google Shape;11940;p23"/>
            <p:cNvSpPr/>
            <p:nvPr/>
          </p:nvSpPr>
          <p:spPr>
            <a:xfrm flipH="1">
              <a:off x="3675218" y="4331934"/>
              <a:ext cx="146219" cy="159947"/>
            </a:xfrm>
            <a:custGeom>
              <a:avLst/>
              <a:gdLst/>
              <a:ahLst/>
              <a:cxnLst/>
              <a:rect l="l" t="t" r="r" b="b"/>
              <a:pathLst>
                <a:path w="3451" h="3775" extrusionOk="0">
                  <a:moveTo>
                    <a:pt x="2751" y="2113"/>
                  </a:moveTo>
                  <a:cubicBezTo>
                    <a:pt x="2751" y="2113"/>
                    <a:pt x="2752" y="2113"/>
                    <a:pt x="2752" y="2113"/>
                  </a:cubicBezTo>
                  <a:cubicBezTo>
                    <a:pt x="2828" y="2142"/>
                    <a:pt x="2881" y="2201"/>
                    <a:pt x="2957" y="2271"/>
                  </a:cubicBezTo>
                  <a:cubicBezTo>
                    <a:pt x="2869" y="2348"/>
                    <a:pt x="2828" y="2383"/>
                    <a:pt x="2781" y="2430"/>
                  </a:cubicBezTo>
                  <a:cubicBezTo>
                    <a:pt x="2729" y="2359"/>
                    <a:pt x="2664" y="2312"/>
                    <a:pt x="2647" y="2236"/>
                  </a:cubicBezTo>
                  <a:cubicBezTo>
                    <a:pt x="2635" y="2208"/>
                    <a:pt x="2735" y="2113"/>
                    <a:pt x="2751" y="2113"/>
                  </a:cubicBezTo>
                  <a:close/>
                  <a:moveTo>
                    <a:pt x="1331" y="0"/>
                  </a:moveTo>
                  <a:cubicBezTo>
                    <a:pt x="1061" y="0"/>
                    <a:pt x="871" y="128"/>
                    <a:pt x="670" y="441"/>
                  </a:cubicBezTo>
                  <a:cubicBezTo>
                    <a:pt x="376" y="893"/>
                    <a:pt x="1" y="1333"/>
                    <a:pt x="194" y="1949"/>
                  </a:cubicBezTo>
                  <a:cubicBezTo>
                    <a:pt x="200" y="1978"/>
                    <a:pt x="136" y="2025"/>
                    <a:pt x="106" y="2060"/>
                  </a:cubicBezTo>
                  <a:cubicBezTo>
                    <a:pt x="497" y="2544"/>
                    <a:pt x="899" y="3022"/>
                    <a:pt x="1295" y="3505"/>
                  </a:cubicBezTo>
                  <a:lnTo>
                    <a:pt x="1295" y="3505"/>
                  </a:lnTo>
                  <a:cubicBezTo>
                    <a:pt x="1294" y="3505"/>
                    <a:pt x="1293" y="3504"/>
                    <a:pt x="1291" y="3503"/>
                  </a:cubicBezTo>
                  <a:lnTo>
                    <a:pt x="1291" y="3503"/>
                  </a:lnTo>
                  <a:lnTo>
                    <a:pt x="1303" y="3515"/>
                  </a:lnTo>
                  <a:cubicBezTo>
                    <a:pt x="1301" y="3512"/>
                    <a:pt x="1298" y="3509"/>
                    <a:pt x="1295" y="3505"/>
                  </a:cubicBezTo>
                  <a:lnTo>
                    <a:pt x="1295" y="3505"/>
                  </a:lnTo>
                  <a:cubicBezTo>
                    <a:pt x="1399" y="3563"/>
                    <a:pt x="1498" y="3615"/>
                    <a:pt x="1602" y="3667"/>
                  </a:cubicBezTo>
                  <a:lnTo>
                    <a:pt x="1585" y="3667"/>
                  </a:lnTo>
                  <a:cubicBezTo>
                    <a:pt x="1684" y="3673"/>
                    <a:pt x="1784" y="3667"/>
                    <a:pt x="1872" y="3691"/>
                  </a:cubicBezTo>
                  <a:cubicBezTo>
                    <a:pt x="2085" y="3744"/>
                    <a:pt x="2258" y="3774"/>
                    <a:pt x="2403" y="3774"/>
                  </a:cubicBezTo>
                  <a:cubicBezTo>
                    <a:pt x="2769" y="3774"/>
                    <a:pt x="2959" y="3582"/>
                    <a:pt x="3186" y="3087"/>
                  </a:cubicBezTo>
                  <a:cubicBezTo>
                    <a:pt x="3450" y="2524"/>
                    <a:pt x="3397" y="1931"/>
                    <a:pt x="3245" y="1333"/>
                  </a:cubicBezTo>
                  <a:cubicBezTo>
                    <a:pt x="3151" y="1286"/>
                    <a:pt x="3051" y="1233"/>
                    <a:pt x="2952" y="1157"/>
                  </a:cubicBezTo>
                  <a:cubicBezTo>
                    <a:pt x="2928" y="1374"/>
                    <a:pt x="2905" y="1579"/>
                    <a:pt x="2887" y="1790"/>
                  </a:cubicBezTo>
                  <a:cubicBezTo>
                    <a:pt x="2864" y="1796"/>
                    <a:pt x="2840" y="1796"/>
                    <a:pt x="2817" y="1796"/>
                  </a:cubicBezTo>
                  <a:cubicBezTo>
                    <a:pt x="2711" y="1297"/>
                    <a:pt x="2600" y="793"/>
                    <a:pt x="2488" y="294"/>
                  </a:cubicBezTo>
                  <a:cubicBezTo>
                    <a:pt x="2230" y="218"/>
                    <a:pt x="1984" y="142"/>
                    <a:pt x="1726" y="65"/>
                  </a:cubicBezTo>
                  <a:cubicBezTo>
                    <a:pt x="1575" y="23"/>
                    <a:pt x="1446" y="0"/>
                    <a:pt x="133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1" name="Google Shape;11941;p23"/>
            <p:cNvSpPr/>
            <p:nvPr/>
          </p:nvSpPr>
          <p:spPr>
            <a:xfrm flipH="1">
              <a:off x="3355071" y="4491118"/>
              <a:ext cx="145202" cy="145033"/>
            </a:xfrm>
            <a:custGeom>
              <a:avLst/>
              <a:gdLst/>
              <a:ahLst/>
              <a:cxnLst/>
              <a:rect l="l" t="t" r="r" b="b"/>
              <a:pathLst>
                <a:path w="3427" h="3423" extrusionOk="0">
                  <a:moveTo>
                    <a:pt x="1995" y="579"/>
                  </a:moveTo>
                  <a:cubicBezTo>
                    <a:pt x="1995" y="591"/>
                    <a:pt x="2001" y="614"/>
                    <a:pt x="1995" y="620"/>
                  </a:cubicBezTo>
                  <a:cubicBezTo>
                    <a:pt x="1977" y="638"/>
                    <a:pt x="1948" y="644"/>
                    <a:pt x="1924" y="644"/>
                  </a:cubicBezTo>
                  <a:lnTo>
                    <a:pt x="1995" y="579"/>
                  </a:lnTo>
                  <a:close/>
                  <a:moveTo>
                    <a:pt x="1924" y="644"/>
                  </a:moveTo>
                  <a:lnTo>
                    <a:pt x="1924" y="644"/>
                  </a:lnTo>
                  <a:cubicBezTo>
                    <a:pt x="1813" y="890"/>
                    <a:pt x="1696" y="1142"/>
                    <a:pt x="1567" y="1383"/>
                  </a:cubicBezTo>
                  <a:cubicBezTo>
                    <a:pt x="1526" y="1354"/>
                    <a:pt x="1479" y="1330"/>
                    <a:pt x="1438" y="1301"/>
                  </a:cubicBezTo>
                  <a:cubicBezTo>
                    <a:pt x="1484" y="1007"/>
                    <a:pt x="1555" y="732"/>
                    <a:pt x="1924" y="644"/>
                  </a:cubicBezTo>
                  <a:close/>
                  <a:moveTo>
                    <a:pt x="2184" y="1383"/>
                  </a:moveTo>
                  <a:cubicBezTo>
                    <a:pt x="2206" y="1383"/>
                    <a:pt x="2353" y="1537"/>
                    <a:pt x="2341" y="1594"/>
                  </a:cubicBezTo>
                  <a:cubicBezTo>
                    <a:pt x="2310" y="1732"/>
                    <a:pt x="2241" y="1815"/>
                    <a:pt x="2108" y="1815"/>
                  </a:cubicBezTo>
                  <a:cubicBezTo>
                    <a:pt x="2014" y="1815"/>
                    <a:pt x="1890" y="1774"/>
                    <a:pt x="1725" y="1682"/>
                  </a:cubicBezTo>
                  <a:cubicBezTo>
                    <a:pt x="1919" y="1553"/>
                    <a:pt x="2054" y="1459"/>
                    <a:pt x="2183" y="1383"/>
                  </a:cubicBezTo>
                  <a:cubicBezTo>
                    <a:pt x="2183" y="1383"/>
                    <a:pt x="2183" y="1383"/>
                    <a:pt x="2184" y="1383"/>
                  </a:cubicBezTo>
                  <a:close/>
                  <a:moveTo>
                    <a:pt x="1621" y="1"/>
                  </a:moveTo>
                  <a:cubicBezTo>
                    <a:pt x="1240" y="1"/>
                    <a:pt x="892" y="168"/>
                    <a:pt x="563" y="462"/>
                  </a:cubicBezTo>
                  <a:cubicBezTo>
                    <a:pt x="534" y="491"/>
                    <a:pt x="481" y="503"/>
                    <a:pt x="440" y="526"/>
                  </a:cubicBezTo>
                  <a:cubicBezTo>
                    <a:pt x="170" y="679"/>
                    <a:pt x="0" y="908"/>
                    <a:pt x="30" y="1230"/>
                  </a:cubicBezTo>
                  <a:cubicBezTo>
                    <a:pt x="65" y="1635"/>
                    <a:pt x="123" y="2034"/>
                    <a:pt x="147" y="2439"/>
                  </a:cubicBezTo>
                  <a:cubicBezTo>
                    <a:pt x="159" y="2679"/>
                    <a:pt x="411" y="2938"/>
                    <a:pt x="141" y="3178"/>
                  </a:cubicBezTo>
                  <a:cubicBezTo>
                    <a:pt x="500" y="3302"/>
                    <a:pt x="858" y="3422"/>
                    <a:pt x="1225" y="3422"/>
                  </a:cubicBezTo>
                  <a:cubicBezTo>
                    <a:pt x="1417" y="3422"/>
                    <a:pt x="1610" y="3390"/>
                    <a:pt x="1807" y="3307"/>
                  </a:cubicBezTo>
                  <a:lnTo>
                    <a:pt x="1866" y="3313"/>
                  </a:lnTo>
                  <a:lnTo>
                    <a:pt x="1919" y="3290"/>
                  </a:lnTo>
                  <a:cubicBezTo>
                    <a:pt x="2042" y="3190"/>
                    <a:pt x="2177" y="3078"/>
                    <a:pt x="2306" y="2973"/>
                  </a:cubicBezTo>
                  <a:cubicBezTo>
                    <a:pt x="3285" y="2222"/>
                    <a:pt x="3426" y="1553"/>
                    <a:pt x="2816" y="468"/>
                  </a:cubicBezTo>
                  <a:cubicBezTo>
                    <a:pt x="2734" y="321"/>
                    <a:pt x="2617" y="204"/>
                    <a:pt x="2511" y="69"/>
                  </a:cubicBezTo>
                  <a:cubicBezTo>
                    <a:pt x="2446" y="94"/>
                    <a:pt x="2356" y="157"/>
                    <a:pt x="2294" y="157"/>
                  </a:cubicBezTo>
                  <a:cubicBezTo>
                    <a:pt x="2283" y="157"/>
                    <a:pt x="2273" y="155"/>
                    <a:pt x="2265" y="151"/>
                  </a:cubicBezTo>
                  <a:cubicBezTo>
                    <a:pt x="2040" y="49"/>
                    <a:pt x="1826" y="1"/>
                    <a:pt x="1621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2" name="Google Shape;11942;p23"/>
            <p:cNvSpPr/>
            <p:nvPr/>
          </p:nvSpPr>
          <p:spPr>
            <a:xfrm flipH="1">
              <a:off x="3847239" y="4484593"/>
              <a:ext cx="146176" cy="164565"/>
            </a:xfrm>
            <a:custGeom>
              <a:avLst/>
              <a:gdLst/>
              <a:ahLst/>
              <a:cxnLst/>
              <a:rect l="l" t="t" r="r" b="b"/>
              <a:pathLst>
                <a:path w="3450" h="3884" extrusionOk="0">
                  <a:moveTo>
                    <a:pt x="2335" y="634"/>
                  </a:moveTo>
                  <a:lnTo>
                    <a:pt x="2335" y="634"/>
                  </a:lnTo>
                  <a:cubicBezTo>
                    <a:pt x="2411" y="686"/>
                    <a:pt x="2499" y="733"/>
                    <a:pt x="2587" y="780"/>
                  </a:cubicBezTo>
                  <a:cubicBezTo>
                    <a:pt x="2693" y="886"/>
                    <a:pt x="2804" y="986"/>
                    <a:pt x="2904" y="1091"/>
                  </a:cubicBezTo>
                  <a:cubicBezTo>
                    <a:pt x="2875" y="1132"/>
                    <a:pt x="2840" y="1173"/>
                    <a:pt x="2804" y="1214"/>
                  </a:cubicBezTo>
                  <a:cubicBezTo>
                    <a:pt x="2693" y="1115"/>
                    <a:pt x="2576" y="1003"/>
                    <a:pt x="2464" y="892"/>
                  </a:cubicBezTo>
                  <a:cubicBezTo>
                    <a:pt x="2417" y="804"/>
                    <a:pt x="2376" y="722"/>
                    <a:pt x="2335" y="634"/>
                  </a:cubicBezTo>
                  <a:close/>
                  <a:moveTo>
                    <a:pt x="1087" y="709"/>
                  </a:moveTo>
                  <a:cubicBezTo>
                    <a:pt x="1098" y="709"/>
                    <a:pt x="1108" y="711"/>
                    <a:pt x="1115" y="716"/>
                  </a:cubicBezTo>
                  <a:cubicBezTo>
                    <a:pt x="1349" y="856"/>
                    <a:pt x="1308" y="1068"/>
                    <a:pt x="1168" y="1267"/>
                  </a:cubicBezTo>
                  <a:cubicBezTo>
                    <a:pt x="1154" y="1268"/>
                    <a:pt x="1141" y="1268"/>
                    <a:pt x="1128" y="1268"/>
                  </a:cubicBezTo>
                  <a:cubicBezTo>
                    <a:pt x="882" y="1268"/>
                    <a:pt x="731" y="1159"/>
                    <a:pt x="798" y="886"/>
                  </a:cubicBezTo>
                  <a:cubicBezTo>
                    <a:pt x="819" y="814"/>
                    <a:pt x="1003" y="709"/>
                    <a:pt x="1087" y="709"/>
                  </a:cubicBezTo>
                  <a:close/>
                  <a:moveTo>
                    <a:pt x="1398" y="1"/>
                  </a:moveTo>
                  <a:cubicBezTo>
                    <a:pt x="1121" y="1"/>
                    <a:pt x="853" y="95"/>
                    <a:pt x="616" y="328"/>
                  </a:cubicBezTo>
                  <a:cubicBezTo>
                    <a:pt x="182" y="757"/>
                    <a:pt x="0" y="1296"/>
                    <a:pt x="170" y="1924"/>
                  </a:cubicBezTo>
                  <a:cubicBezTo>
                    <a:pt x="405" y="2798"/>
                    <a:pt x="956" y="3414"/>
                    <a:pt x="1696" y="3884"/>
                  </a:cubicBezTo>
                  <a:cubicBezTo>
                    <a:pt x="1831" y="3831"/>
                    <a:pt x="1965" y="3790"/>
                    <a:pt x="2112" y="3737"/>
                  </a:cubicBezTo>
                  <a:cubicBezTo>
                    <a:pt x="2370" y="2833"/>
                    <a:pt x="2599" y="1912"/>
                    <a:pt x="3450" y="1355"/>
                  </a:cubicBezTo>
                  <a:cubicBezTo>
                    <a:pt x="3397" y="1204"/>
                    <a:pt x="3362" y="1070"/>
                    <a:pt x="3316" y="941"/>
                  </a:cubicBezTo>
                  <a:lnTo>
                    <a:pt x="3316" y="941"/>
                  </a:lnTo>
                  <a:cubicBezTo>
                    <a:pt x="3317" y="942"/>
                    <a:pt x="3319" y="943"/>
                    <a:pt x="3321" y="944"/>
                  </a:cubicBezTo>
                  <a:lnTo>
                    <a:pt x="3315" y="939"/>
                  </a:lnTo>
                  <a:lnTo>
                    <a:pt x="3315" y="939"/>
                  </a:lnTo>
                  <a:cubicBezTo>
                    <a:pt x="3315" y="939"/>
                    <a:pt x="3315" y="940"/>
                    <a:pt x="3316" y="941"/>
                  </a:cubicBezTo>
                  <a:lnTo>
                    <a:pt x="3316" y="941"/>
                  </a:lnTo>
                  <a:cubicBezTo>
                    <a:pt x="2919" y="684"/>
                    <a:pt x="2539" y="386"/>
                    <a:pt x="2112" y="182"/>
                  </a:cubicBezTo>
                  <a:cubicBezTo>
                    <a:pt x="1879" y="71"/>
                    <a:pt x="1635" y="1"/>
                    <a:pt x="13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3" name="Google Shape;11943;p23"/>
            <p:cNvSpPr/>
            <p:nvPr/>
          </p:nvSpPr>
          <p:spPr>
            <a:xfrm flipH="1">
              <a:off x="3403034" y="4654030"/>
              <a:ext cx="182996" cy="239390"/>
            </a:xfrm>
            <a:custGeom>
              <a:avLst/>
              <a:gdLst/>
              <a:ahLst/>
              <a:cxnLst/>
              <a:rect l="l" t="t" r="r" b="b"/>
              <a:pathLst>
                <a:path w="4319" h="5650" extrusionOk="0">
                  <a:moveTo>
                    <a:pt x="2850" y="1"/>
                  </a:moveTo>
                  <a:cubicBezTo>
                    <a:pt x="2621" y="1"/>
                    <a:pt x="2376" y="57"/>
                    <a:pt x="2118" y="178"/>
                  </a:cubicBezTo>
                  <a:cubicBezTo>
                    <a:pt x="1983" y="1832"/>
                    <a:pt x="1291" y="2237"/>
                    <a:pt x="135" y="2495"/>
                  </a:cubicBezTo>
                  <a:cubicBezTo>
                    <a:pt x="88" y="2501"/>
                    <a:pt x="41" y="2524"/>
                    <a:pt x="0" y="2536"/>
                  </a:cubicBezTo>
                  <a:cubicBezTo>
                    <a:pt x="96" y="2592"/>
                    <a:pt x="197" y="2713"/>
                    <a:pt x="287" y="2713"/>
                  </a:cubicBezTo>
                  <a:cubicBezTo>
                    <a:pt x="291" y="2713"/>
                    <a:pt x="295" y="2713"/>
                    <a:pt x="300" y="2712"/>
                  </a:cubicBezTo>
                  <a:cubicBezTo>
                    <a:pt x="481" y="2706"/>
                    <a:pt x="657" y="2618"/>
                    <a:pt x="839" y="2566"/>
                  </a:cubicBezTo>
                  <a:cubicBezTo>
                    <a:pt x="841" y="2565"/>
                    <a:pt x="843" y="2565"/>
                    <a:pt x="845" y="2565"/>
                  </a:cubicBezTo>
                  <a:cubicBezTo>
                    <a:pt x="863" y="2565"/>
                    <a:pt x="892" y="2584"/>
                    <a:pt x="939" y="2595"/>
                  </a:cubicBezTo>
                  <a:cubicBezTo>
                    <a:pt x="1162" y="3005"/>
                    <a:pt x="816" y="3299"/>
                    <a:pt x="681" y="3639"/>
                  </a:cubicBezTo>
                  <a:cubicBezTo>
                    <a:pt x="546" y="3968"/>
                    <a:pt x="411" y="4290"/>
                    <a:pt x="276" y="4619"/>
                  </a:cubicBezTo>
                  <a:cubicBezTo>
                    <a:pt x="780" y="5308"/>
                    <a:pt x="1322" y="5650"/>
                    <a:pt x="1919" y="5650"/>
                  </a:cubicBezTo>
                  <a:cubicBezTo>
                    <a:pt x="2248" y="5650"/>
                    <a:pt x="2593" y="5546"/>
                    <a:pt x="2957" y="5340"/>
                  </a:cubicBezTo>
                  <a:cubicBezTo>
                    <a:pt x="2898" y="5188"/>
                    <a:pt x="2840" y="5035"/>
                    <a:pt x="2769" y="4883"/>
                  </a:cubicBezTo>
                  <a:cubicBezTo>
                    <a:pt x="2435" y="4836"/>
                    <a:pt x="2095" y="4789"/>
                    <a:pt x="1760" y="4736"/>
                  </a:cubicBezTo>
                  <a:cubicBezTo>
                    <a:pt x="1473" y="4695"/>
                    <a:pt x="1303" y="4543"/>
                    <a:pt x="1320" y="4255"/>
                  </a:cubicBezTo>
                  <a:cubicBezTo>
                    <a:pt x="1355" y="3469"/>
                    <a:pt x="1461" y="2712"/>
                    <a:pt x="2200" y="2225"/>
                  </a:cubicBezTo>
                  <a:cubicBezTo>
                    <a:pt x="2441" y="2073"/>
                    <a:pt x="2664" y="1873"/>
                    <a:pt x="2875" y="1674"/>
                  </a:cubicBezTo>
                  <a:cubicBezTo>
                    <a:pt x="3164" y="1397"/>
                    <a:pt x="3471" y="1241"/>
                    <a:pt x="3815" y="1241"/>
                  </a:cubicBezTo>
                  <a:cubicBezTo>
                    <a:pt x="3974" y="1241"/>
                    <a:pt x="4142" y="1275"/>
                    <a:pt x="4318" y="1345"/>
                  </a:cubicBezTo>
                  <a:cubicBezTo>
                    <a:pt x="4080" y="520"/>
                    <a:pt x="3543" y="1"/>
                    <a:pt x="2850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4" name="Google Shape;11944;p23"/>
            <p:cNvSpPr/>
            <p:nvPr/>
          </p:nvSpPr>
          <p:spPr>
            <a:xfrm flipH="1">
              <a:off x="3695597" y="4522980"/>
              <a:ext cx="206342" cy="210070"/>
            </a:xfrm>
            <a:custGeom>
              <a:avLst/>
              <a:gdLst/>
              <a:ahLst/>
              <a:cxnLst/>
              <a:rect l="l" t="t" r="r" b="b"/>
              <a:pathLst>
                <a:path w="4870" h="4958" extrusionOk="0">
                  <a:moveTo>
                    <a:pt x="3285" y="0"/>
                  </a:moveTo>
                  <a:cubicBezTo>
                    <a:pt x="2461" y="0"/>
                    <a:pt x="1732" y="350"/>
                    <a:pt x="1132" y="977"/>
                  </a:cubicBezTo>
                  <a:cubicBezTo>
                    <a:pt x="323" y="1828"/>
                    <a:pt x="0" y="2860"/>
                    <a:pt x="393" y="4051"/>
                  </a:cubicBezTo>
                  <a:cubicBezTo>
                    <a:pt x="510" y="4391"/>
                    <a:pt x="710" y="4691"/>
                    <a:pt x="1033" y="4790"/>
                  </a:cubicBezTo>
                  <a:cubicBezTo>
                    <a:pt x="1309" y="4869"/>
                    <a:pt x="1596" y="4957"/>
                    <a:pt x="1884" y="4957"/>
                  </a:cubicBezTo>
                  <a:cubicBezTo>
                    <a:pt x="2091" y="4957"/>
                    <a:pt x="2299" y="4912"/>
                    <a:pt x="2505" y="4784"/>
                  </a:cubicBezTo>
                  <a:cubicBezTo>
                    <a:pt x="2394" y="4614"/>
                    <a:pt x="2294" y="4438"/>
                    <a:pt x="2182" y="4262"/>
                  </a:cubicBezTo>
                  <a:lnTo>
                    <a:pt x="2130" y="4227"/>
                  </a:lnTo>
                  <a:lnTo>
                    <a:pt x="2083" y="4233"/>
                  </a:lnTo>
                  <a:cubicBezTo>
                    <a:pt x="2035" y="4238"/>
                    <a:pt x="1988" y="4241"/>
                    <a:pt x="1942" y="4241"/>
                  </a:cubicBezTo>
                  <a:cubicBezTo>
                    <a:pt x="1646" y="4241"/>
                    <a:pt x="1387" y="4122"/>
                    <a:pt x="1326" y="3822"/>
                  </a:cubicBezTo>
                  <a:cubicBezTo>
                    <a:pt x="1203" y="3218"/>
                    <a:pt x="1273" y="2614"/>
                    <a:pt x="1654" y="2098"/>
                  </a:cubicBezTo>
                  <a:cubicBezTo>
                    <a:pt x="1983" y="1652"/>
                    <a:pt x="2353" y="1235"/>
                    <a:pt x="2734" y="830"/>
                  </a:cubicBezTo>
                  <a:cubicBezTo>
                    <a:pt x="2995" y="559"/>
                    <a:pt x="3332" y="404"/>
                    <a:pt x="3686" y="404"/>
                  </a:cubicBezTo>
                  <a:cubicBezTo>
                    <a:pt x="3761" y="404"/>
                    <a:pt x="3837" y="411"/>
                    <a:pt x="3913" y="426"/>
                  </a:cubicBezTo>
                  <a:cubicBezTo>
                    <a:pt x="4341" y="508"/>
                    <a:pt x="4547" y="842"/>
                    <a:pt x="4529" y="1294"/>
                  </a:cubicBezTo>
                  <a:cubicBezTo>
                    <a:pt x="4787" y="1165"/>
                    <a:pt x="4869" y="1001"/>
                    <a:pt x="4728" y="725"/>
                  </a:cubicBezTo>
                  <a:cubicBezTo>
                    <a:pt x="4635" y="556"/>
                    <a:pt x="4582" y="369"/>
                    <a:pt x="4507" y="188"/>
                  </a:cubicBezTo>
                  <a:lnTo>
                    <a:pt x="4507" y="188"/>
                  </a:lnTo>
                  <a:cubicBezTo>
                    <a:pt x="4512" y="189"/>
                    <a:pt x="4518" y="190"/>
                    <a:pt x="4523" y="191"/>
                  </a:cubicBezTo>
                  <a:lnTo>
                    <a:pt x="4505" y="185"/>
                  </a:lnTo>
                  <a:lnTo>
                    <a:pt x="4505" y="185"/>
                  </a:lnTo>
                  <a:cubicBezTo>
                    <a:pt x="4506" y="186"/>
                    <a:pt x="4506" y="187"/>
                    <a:pt x="4507" y="188"/>
                  </a:cubicBezTo>
                  <a:lnTo>
                    <a:pt x="4507" y="188"/>
                  </a:lnTo>
                  <a:cubicBezTo>
                    <a:pt x="4359" y="160"/>
                    <a:pt x="4201" y="131"/>
                    <a:pt x="4054" y="97"/>
                  </a:cubicBezTo>
                  <a:cubicBezTo>
                    <a:pt x="3789" y="32"/>
                    <a:pt x="3533" y="0"/>
                    <a:pt x="3285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11945;p23"/>
            <p:cNvSpPr/>
            <p:nvPr/>
          </p:nvSpPr>
          <p:spPr>
            <a:xfrm flipH="1">
              <a:off x="3506713" y="4604626"/>
              <a:ext cx="126305" cy="142406"/>
            </a:xfrm>
            <a:custGeom>
              <a:avLst/>
              <a:gdLst/>
              <a:ahLst/>
              <a:cxnLst/>
              <a:rect l="l" t="t" r="r" b="b"/>
              <a:pathLst>
                <a:path w="2981" h="3361" extrusionOk="0">
                  <a:moveTo>
                    <a:pt x="1972" y="968"/>
                  </a:moveTo>
                  <a:lnTo>
                    <a:pt x="1972" y="968"/>
                  </a:lnTo>
                  <a:cubicBezTo>
                    <a:pt x="2464" y="1491"/>
                    <a:pt x="2470" y="1860"/>
                    <a:pt x="2054" y="2453"/>
                  </a:cubicBezTo>
                  <a:cubicBezTo>
                    <a:pt x="2001" y="2494"/>
                    <a:pt x="1960" y="2546"/>
                    <a:pt x="1907" y="2593"/>
                  </a:cubicBezTo>
                  <a:cubicBezTo>
                    <a:pt x="1829" y="2726"/>
                    <a:pt x="1747" y="2779"/>
                    <a:pt x="1656" y="2779"/>
                  </a:cubicBezTo>
                  <a:cubicBezTo>
                    <a:pt x="1540" y="2779"/>
                    <a:pt x="1410" y="2694"/>
                    <a:pt x="1256" y="2576"/>
                  </a:cubicBezTo>
                  <a:cubicBezTo>
                    <a:pt x="1485" y="2546"/>
                    <a:pt x="1655" y="2523"/>
                    <a:pt x="1825" y="2505"/>
                  </a:cubicBezTo>
                  <a:lnTo>
                    <a:pt x="1960" y="2347"/>
                  </a:lnTo>
                  <a:cubicBezTo>
                    <a:pt x="2265" y="1925"/>
                    <a:pt x="2048" y="1467"/>
                    <a:pt x="1972" y="968"/>
                  </a:cubicBezTo>
                  <a:close/>
                  <a:moveTo>
                    <a:pt x="2054" y="0"/>
                  </a:moveTo>
                  <a:cubicBezTo>
                    <a:pt x="1115" y="106"/>
                    <a:pt x="693" y="816"/>
                    <a:pt x="253" y="1520"/>
                  </a:cubicBezTo>
                  <a:cubicBezTo>
                    <a:pt x="6" y="1919"/>
                    <a:pt x="1" y="2277"/>
                    <a:pt x="282" y="2658"/>
                  </a:cubicBezTo>
                  <a:cubicBezTo>
                    <a:pt x="399" y="2822"/>
                    <a:pt x="441" y="3045"/>
                    <a:pt x="511" y="3245"/>
                  </a:cubicBezTo>
                  <a:cubicBezTo>
                    <a:pt x="718" y="3324"/>
                    <a:pt x="916" y="3360"/>
                    <a:pt x="1105" y="3360"/>
                  </a:cubicBezTo>
                  <a:cubicBezTo>
                    <a:pt x="1625" y="3360"/>
                    <a:pt x="2069" y="3085"/>
                    <a:pt x="2418" y="2693"/>
                  </a:cubicBezTo>
                  <a:cubicBezTo>
                    <a:pt x="2904" y="2153"/>
                    <a:pt x="2981" y="1444"/>
                    <a:pt x="2588" y="781"/>
                  </a:cubicBezTo>
                  <a:cubicBezTo>
                    <a:pt x="2429" y="511"/>
                    <a:pt x="2230" y="259"/>
                    <a:pt x="2054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11946;p23"/>
            <p:cNvSpPr/>
            <p:nvPr/>
          </p:nvSpPr>
          <p:spPr>
            <a:xfrm flipH="1">
              <a:off x="3753263" y="3847987"/>
              <a:ext cx="119102" cy="186979"/>
            </a:xfrm>
            <a:custGeom>
              <a:avLst/>
              <a:gdLst/>
              <a:ahLst/>
              <a:cxnLst/>
              <a:rect l="l" t="t" r="r" b="b"/>
              <a:pathLst>
                <a:path w="2811" h="4413" extrusionOk="0">
                  <a:moveTo>
                    <a:pt x="687" y="1"/>
                  </a:moveTo>
                  <a:cubicBezTo>
                    <a:pt x="606" y="133"/>
                    <a:pt x="526" y="247"/>
                    <a:pt x="457" y="362"/>
                  </a:cubicBezTo>
                  <a:lnTo>
                    <a:pt x="457" y="362"/>
                  </a:lnTo>
                  <a:cubicBezTo>
                    <a:pt x="457" y="357"/>
                    <a:pt x="457" y="352"/>
                    <a:pt x="458" y="347"/>
                  </a:cubicBezTo>
                  <a:lnTo>
                    <a:pt x="458" y="347"/>
                  </a:lnTo>
                  <a:lnTo>
                    <a:pt x="452" y="371"/>
                  </a:lnTo>
                  <a:cubicBezTo>
                    <a:pt x="454" y="368"/>
                    <a:pt x="455" y="365"/>
                    <a:pt x="457" y="362"/>
                  </a:cubicBezTo>
                  <a:lnTo>
                    <a:pt x="457" y="362"/>
                  </a:lnTo>
                  <a:cubicBezTo>
                    <a:pt x="453" y="476"/>
                    <a:pt x="468" y="609"/>
                    <a:pt x="428" y="705"/>
                  </a:cubicBezTo>
                  <a:cubicBezTo>
                    <a:pt x="0" y="1649"/>
                    <a:pt x="317" y="2389"/>
                    <a:pt x="997" y="3046"/>
                  </a:cubicBezTo>
                  <a:cubicBezTo>
                    <a:pt x="1039" y="3081"/>
                    <a:pt x="1068" y="3116"/>
                    <a:pt x="1097" y="3151"/>
                  </a:cubicBezTo>
                  <a:cubicBezTo>
                    <a:pt x="1173" y="3087"/>
                    <a:pt x="1261" y="3016"/>
                    <a:pt x="1479" y="2852"/>
                  </a:cubicBezTo>
                  <a:lnTo>
                    <a:pt x="1479" y="2852"/>
                  </a:lnTo>
                  <a:cubicBezTo>
                    <a:pt x="1209" y="3650"/>
                    <a:pt x="1613" y="4031"/>
                    <a:pt x="1977" y="4413"/>
                  </a:cubicBezTo>
                  <a:cubicBezTo>
                    <a:pt x="2153" y="4037"/>
                    <a:pt x="2323" y="3691"/>
                    <a:pt x="2482" y="3351"/>
                  </a:cubicBezTo>
                  <a:cubicBezTo>
                    <a:pt x="2646" y="2676"/>
                    <a:pt x="2810" y="1996"/>
                    <a:pt x="2476" y="1333"/>
                  </a:cubicBezTo>
                  <a:cubicBezTo>
                    <a:pt x="2270" y="1186"/>
                    <a:pt x="2065" y="1039"/>
                    <a:pt x="1830" y="875"/>
                  </a:cubicBezTo>
                  <a:cubicBezTo>
                    <a:pt x="1713" y="1784"/>
                    <a:pt x="1655" y="1949"/>
                    <a:pt x="1367" y="2242"/>
                  </a:cubicBezTo>
                  <a:cubicBezTo>
                    <a:pt x="1537" y="910"/>
                    <a:pt x="1537" y="910"/>
                    <a:pt x="1332" y="412"/>
                  </a:cubicBezTo>
                  <a:cubicBezTo>
                    <a:pt x="1109" y="277"/>
                    <a:pt x="898" y="136"/>
                    <a:pt x="6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11947;p23"/>
            <p:cNvSpPr/>
            <p:nvPr/>
          </p:nvSpPr>
          <p:spPr>
            <a:xfrm flipH="1">
              <a:off x="4040106" y="4353585"/>
              <a:ext cx="167828" cy="109908"/>
            </a:xfrm>
            <a:custGeom>
              <a:avLst/>
              <a:gdLst/>
              <a:ahLst/>
              <a:cxnLst/>
              <a:rect l="l" t="t" r="r" b="b"/>
              <a:pathLst>
                <a:path w="3961" h="2594" extrusionOk="0">
                  <a:moveTo>
                    <a:pt x="0" y="0"/>
                  </a:moveTo>
                  <a:lnTo>
                    <a:pt x="0" y="0"/>
                  </a:lnTo>
                  <a:cubicBezTo>
                    <a:pt x="71" y="640"/>
                    <a:pt x="118" y="1138"/>
                    <a:pt x="176" y="1713"/>
                  </a:cubicBezTo>
                  <a:cubicBezTo>
                    <a:pt x="1009" y="1948"/>
                    <a:pt x="1790" y="2183"/>
                    <a:pt x="2582" y="2388"/>
                  </a:cubicBezTo>
                  <a:cubicBezTo>
                    <a:pt x="2981" y="2488"/>
                    <a:pt x="3391" y="2523"/>
                    <a:pt x="3796" y="2593"/>
                  </a:cubicBezTo>
                  <a:cubicBezTo>
                    <a:pt x="3849" y="2546"/>
                    <a:pt x="3902" y="2511"/>
                    <a:pt x="3960" y="2464"/>
                  </a:cubicBezTo>
                  <a:cubicBezTo>
                    <a:pt x="3861" y="2230"/>
                    <a:pt x="3720" y="1995"/>
                    <a:pt x="3655" y="1749"/>
                  </a:cubicBezTo>
                  <a:cubicBezTo>
                    <a:pt x="3568" y="1411"/>
                    <a:pt x="3371" y="1166"/>
                    <a:pt x="3104" y="967"/>
                  </a:cubicBezTo>
                  <a:lnTo>
                    <a:pt x="3104" y="967"/>
                  </a:lnTo>
                  <a:cubicBezTo>
                    <a:pt x="3106" y="968"/>
                    <a:pt x="3108" y="968"/>
                    <a:pt x="3110" y="968"/>
                  </a:cubicBezTo>
                  <a:lnTo>
                    <a:pt x="3098" y="962"/>
                  </a:lnTo>
                  <a:lnTo>
                    <a:pt x="3098" y="962"/>
                  </a:lnTo>
                  <a:cubicBezTo>
                    <a:pt x="3100" y="964"/>
                    <a:pt x="3102" y="966"/>
                    <a:pt x="3104" y="967"/>
                  </a:cubicBezTo>
                  <a:lnTo>
                    <a:pt x="3104" y="967"/>
                  </a:lnTo>
                  <a:cubicBezTo>
                    <a:pt x="2080" y="762"/>
                    <a:pt x="1066" y="539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11948;p23"/>
            <p:cNvSpPr/>
            <p:nvPr/>
          </p:nvSpPr>
          <p:spPr>
            <a:xfrm flipH="1">
              <a:off x="3660812" y="4671740"/>
              <a:ext cx="126051" cy="300530"/>
            </a:xfrm>
            <a:custGeom>
              <a:avLst/>
              <a:gdLst/>
              <a:ahLst/>
              <a:cxnLst/>
              <a:rect l="l" t="t" r="r" b="b"/>
              <a:pathLst>
                <a:path w="2975" h="7093" extrusionOk="0">
                  <a:moveTo>
                    <a:pt x="1836" y="0"/>
                  </a:moveTo>
                  <a:cubicBezTo>
                    <a:pt x="1772" y="188"/>
                    <a:pt x="1684" y="323"/>
                    <a:pt x="1666" y="470"/>
                  </a:cubicBezTo>
                  <a:cubicBezTo>
                    <a:pt x="1596" y="1144"/>
                    <a:pt x="1543" y="1831"/>
                    <a:pt x="1479" y="2511"/>
                  </a:cubicBezTo>
                  <a:cubicBezTo>
                    <a:pt x="1391" y="3356"/>
                    <a:pt x="1496" y="4236"/>
                    <a:pt x="1115" y="5180"/>
                  </a:cubicBezTo>
                  <a:cubicBezTo>
                    <a:pt x="863" y="4899"/>
                    <a:pt x="663" y="4682"/>
                    <a:pt x="464" y="4459"/>
                  </a:cubicBezTo>
                  <a:lnTo>
                    <a:pt x="0" y="4617"/>
                  </a:lnTo>
                  <a:cubicBezTo>
                    <a:pt x="76" y="4852"/>
                    <a:pt x="147" y="5092"/>
                    <a:pt x="223" y="5327"/>
                  </a:cubicBezTo>
                  <a:cubicBezTo>
                    <a:pt x="294" y="5245"/>
                    <a:pt x="376" y="5157"/>
                    <a:pt x="458" y="5069"/>
                  </a:cubicBezTo>
                  <a:cubicBezTo>
                    <a:pt x="863" y="5720"/>
                    <a:pt x="863" y="5738"/>
                    <a:pt x="499" y="6072"/>
                  </a:cubicBezTo>
                  <a:cubicBezTo>
                    <a:pt x="552" y="6412"/>
                    <a:pt x="599" y="6759"/>
                    <a:pt x="646" y="7093"/>
                  </a:cubicBezTo>
                  <a:cubicBezTo>
                    <a:pt x="898" y="7058"/>
                    <a:pt x="1050" y="6952"/>
                    <a:pt x="998" y="6659"/>
                  </a:cubicBezTo>
                  <a:cubicBezTo>
                    <a:pt x="962" y="6453"/>
                    <a:pt x="962" y="6242"/>
                    <a:pt x="933" y="5978"/>
                  </a:cubicBezTo>
                  <a:cubicBezTo>
                    <a:pt x="1197" y="5967"/>
                    <a:pt x="1391" y="5955"/>
                    <a:pt x="1572" y="5943"/>
                  </a:cubicBezTo>
                  <a:cubicBezTo>
                    <a:pt x="1602" y="5503"/>
                    <a:pt x="1631" y="5057"/>
                    <a:pt x="1666" y="4623"/>
                  </a:cubicBezTo>
                  <a:cubicBezTo>
                    <a:pt x="1671" y="4419"/>
                    <a:pt x="1765" y="4341"/>
                    <a:pt x="1919" y="4341"/>
                  </a:cubicBezTo>
                  <a:cubicBezTo>
                    <a:pt x="1955" y="4341"/>
                    <a:pt x="1994" y="4346"/>
                    <a:pt x="2036" y="4353"/>
                  </a:cubicBezTo>
                  <a:cubicBezTo>
                    <a:pt x="2106" y="3825"/>
                    <a:pt x="2194" y="3303"/>
                    <a:pt x="2247" y="2775"/>
                  </a:cubicBezTo>
                  <a:cubicBezTo>
                    <a:pt x="2300" y="2218"/>
                    <a:pt x="2364" y="1690"/>
                    <a:pt x="2975" y="1485"/>
                  </a:cubicBezTo>
                  <a:cubicBezTo>
                    <a:pt x="2804" y="1221"/>
                    <a:pt x="2669" y="998"/>
                    <a:pt x="2535" y="781"/>
                  </a:cubicBezTo>
                  <a:lnTo>
                    <a:pt x="2535" y="781"/>
                  </a:lnTo>
                  <a:lnTo>
                    <a:pt x="2546" y="792"/>
                  </a:lnTo>
                  <a:cubicBezTo>
                    <a:pt x="2329" y="552"/>
                    <a:pt x="2106" y="311"/>
                    <a:pt x="183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9" name="Google Shape;11949;p23"/>
            <p:cNvSpPr/>
            <p:nvPr/>
          </p:nvSpPr>
          <p:spPr>
            <a:xfrm flipH="1">
              <a:off x="3498748" y="4307106"/>
              <a:ext cx="100205" cy="149439"/>
            </a:xfrm>
            <a:custGeom>
              <a:avLst/>
              <a:gdLst/>
              <a:ahLst/>
              <a:cxnLst/>
              <a:rect l="l" t="t" r="r" b="b"/>
              <a:pathLst>
                <a:path w="2365" h="3527" extrusionOk="0">
                  <a:moveTo>
                    <a:pt x="1895" y="1913"/>
                  </a:moveTo>
                  <a:cubicBezTo>
                    <a:pt x="1813" y="2153"/>
                    <a:pt x="1737" y="2388"/>
                    <a:pt x="1614" y="2781"/>
                  </a:cubicBezTo>
                  <a:cubicBezTo>
                    <a:pt x="1614" y="2294"/>
                    <a:pt x="1614" y="2294"/>
                    <a:pt x="1895" y="1913"/>
                  </a:cubicBezTo>
                  <a:close/>
                  <a:moveTo>
                    <a:pt x="1625" y="0"/>
                  </a:moveTo>
                  <a:cubicBezTo>
                    <a:pt x="1332" y="200"/>
                    <a:pt x="1027" y="387"/>
                    <a:pt x="734" y="587"/>
                  </a:cubicBezTo>
                  <a:cubicBezTo>
                    <a:pt x="687" y="681"/>
                    <a:pt x="640" y="775"/>
                    <a:pt x="599" y="874"/>
                  </a:cubicBezTo>
                  <a:cubicBezTo>
                    <a:pt x="810" y="1086"/>
                    <a:pt x="804" y="1350"/>
                    <a:pt x="599" y="1520"/>
                  </a:cubicBezTo>
                  <a:cubicBezTo>
                    <a:pt x="0" y="2007"/>
                    <a:pt x="129" y="2576"/>
                    <a:pt x="364" y="3174"/>
                  </a:cubicBezTo>
                  <a:cubicBezTo>
                    <a:pt x="405" y="3286"/>
                    <a:pt x="429" y="3409"/>
                    <a:pt x="458" y="3526"/>
                  </a:cubicBezTo>
                  <a:cubicBezTo>
                    <a:pt x="804" y="3356"/>
                    <a:pt x="1127" y="3133"/>
                    <a:pt x="1484" y="3033"/>
                  </a:cubicBezTo>
                  <a:cubicBezTo>
                    <a:pt x="1848" y="2939"/>
                    <a:pt x="2112" y="2752"/>
                    <a:pt x="2364" y="2494"/>
                  </a:cubicBezTo>
                  <a:cubicBezTo>
                    <a:pt x="2347" y="2183"/>
                    <a:pt x="2347" y="1872"/>
                    <a:pt x="2335" y="1561"/>
                  </a:cubicBezTo>
                  <a:cubicBezTo>
                    <a:pt x="2306" y="951"/>
                    <a:pt x="2188" y="376"/>
                    <a:pt x="1625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0" name="Google Shape;11950;p23"/>
            <p:cNvSpPr/>
            <p:nvPr/>
          </p:nvSpPr>
          <p:spPr>
            <a:xfrm flipH="1">
              <a:off x="3545990" y="4574290"/>
              <a:ext cx="137236" cy="168336"/>
            </a:xfrm>
            <a:custGeom>
              <a:avLst/>
              <a:gdLst/>
              <a:ahLst/>
              <a:cxnLst/>
              <a:rect l="l" t="t" r="r" b="b"/>
              <a:pathLst>
                <a:path w="3239" h="3973" extrusionOk="0">
                  <a:moveTo>
                    <a:pt x="71" y="3081"/>
                  </a:moveTo>
                  <a:lnTo>
                    <a:pt x="83" y="3092"/>
                  </a:lnTo>
                  <a:cubicBezTo>
                    <a:pt x="82" y="3088"/>
                    <a:pt x="81" y="3085"/>
                    <a:pt x="81" y="3081"/>
                  </a:cubicBezTo>
                  <a:lnTo>
                    <a:pt x="81" y="3081"/>
                  </a:lnTo>
                  <a:cubicBezTo>
                    <a:pt x="78" y="3081"/>
                    <a:pt x="74" y="3081"/>
                    <a:pt x="71" y="3081"/>
                  </a:cubicBezTo>
                  <a:close/>
                  <a:moveTo>
                    <a:pt x="2353" y="1"/>
                  </a:moveTo>
                  <a:cubicBezTo>
                    <a:pt x="2183" y="7"/>
                    <a:pt x="2013" y="1"/>
                    <a:pt x="1843" y="12"/>
                  </a:cubicBezTo>
                  <a:cubicBezTo>
                    <a:pt x="1162" y="65"/>
                    <a:pt x="922" y="318"/>
                    <a:pt x="810" y="998"/>
                  </a:cubicBezTo>
                  <a:cubicBezTo>
                    <a:pt x="751" y="1350"/>
                    <a:pt x="628" y="1696"/>
                    <a:pt x="546" y="2048"/>
                  </a:cubicBezTo>
                  <a:cubicBezTo>
                    <a:pt x="482" y="2347"/>
                    <a:pt x="294" y="2494"/>
                    <a:pt x="1" y="2535"/>
                  </a:cubicBezTo>
                  <a:cubicBezTo>
                    <a:pt x="24" y="2719"/>
                    <a:pt x="52" y="2902"/>
                    <a:pt x="81" y="3081"/>
                  </a:cubicBezTo>
                  <a:lnTo>
                    <a:pt x="81" y="3081"/>
                  </a:lnTo>
                  <a:cubicBezTo>
                    <a:pt x="508" y="3086"/>
                    <a:pt x="695" y="3469"/>
                    <a:pt x="1004" y="3667"/>
                  </a:cubicBezTo>
                  <a:cubicBezTo>
                    <a:pt x="1194" y="3791"/>
                    <a:pt x="1352" y="3972"/>
                    <a:pt x="1590" y="3972"/>
                  </a:cubicBezTo>
                  <a:cubicBezTo>
                    <a:pt x="1623" y="3972"/>
                    <a:pt x="1659" y="3969"/>
                    <a:pt x="1696" y="3961"/>
                  </a:cubicBezTo>
                  <a:cubicBezTo>
                    <a:pt x="1626" y="3761"/>
                    <a:pt x="1584" y="3532"/>
                    <a:pt x="1467" y="3374"/>
                  </a:cubicBezTo>
                  <a:cubicBezTo>
                    <a:pt x="1186" y="2993"/>
                    <a:pt x="1191" y="2635"/>
                    <a:pt x="1438" y="2236"/>
                  </a:cubicBezTo>
                  <a:cubicBezTo>
                    <a:pt x="1866" y="1526"/>
                    <a:pt x="2300" y="822"/>
                    <a:pt x="3239" y="716"/>
                  </a:cubicBezTo>
                  <a:cubicBezTo>
                    <a:pt x="3039" y="364"/>
                    <a:pt x="2787" y="83"/>
                    <a:pt x="2353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1" name="Google Shape;11951;p23"/>
            <p:cNvSpPr/>
            <p:nvPr/>
          </p:nvSpPr>
          <p:spPr>
            <a:xfrm flipH="1">
              <a:off x="3578784" y="4145295"/>
              <a:ext cx="137491" cy="195410"/>
            </a:xfrm>
            <a:custGeom>
              <a:avLst/>
              <a:gdLst/>
              <a:ahLst/>
              <a:cxnLst/>
              <a:rect l="l" t="t" r="r" b="b"/>
              <a:pathLst>
                <a:path w="3245" h="4612" extrusionOk="0">
                  <a:moveTo>
                    <a:pt x="2012" y="1244"/>
                  </a:moveTo>
                  <a:lnTo>
                    <a:pt x="2012" y="1244"/>
                  </a:lnTo>
                  <a:cubicBezTo>
                    <a:pt x="2253" y="1602"/>
                    <a:pt x="2253" y="1602"/>
                    <a:pt x="2054" y="1977"/>
                  </a:cubicBezTo>
                  <a:cubicBezTo>
                    <a:pt x="2048" y="1760"/>
                    <a:pt x="2030" y="1537"/>
                    <a:pt x="2012" y="1244"/>
                  </a:cubicBezTo>
                  <a:close/>
                  <a:moveTo>
                    <a:pt x="94" y="0"/>
                  </a:moveTo>
                  <a:cubicBezTo>
                    <a:pt x="65" y="6"/>
                    <a:pt x="30" y="18"/>
                    <a:pt x="0" y="35"/>
                  </a:cubicBezTo>
                  <a:lnTo>
                    <a:pt x="0" y="1185"/>
                  </a:lnTo>
                  <a:cubicBezTo>
                    <a:pt x="94" y="1232"/>
                    <a:pt x="270" y="1308"/>
                    <a:pt x="270" y="1320"/>
                  </a:cubicBezTo>
                  <a:cubicBezTo>
                    <a:pt x="165" y="1602"/>
                    <a:pt x="417" y="1719"/>
                    <a:pt x="546" y="1895"/>
                  </a:cubicBezTo>
                  <a:cubicBezTo>
                    <a:pt x="1056" y="2646"/>
                    <a:pt x="1555" y="3391"/>
                    <a:pt x="1279" y="4377"/>
                  </a:cubicBezTo>
                  <a:cubicBezTo>
                    <a:pt x="1262" y="4429"/>
                    <a:pt x="1314" y="4494"/>
                    <a:pt x="1350" y="4611"/>
                  </a:cubicBezTo>
                  <a:cubicBezTo>
                    <a:pt x="1719" y="4165"/>
                    <a:pt x="2059" y="3743"/>
                    <a:pt x="2470" y="3244"/>
                  </a:cubicBezTo>
                  <a:cubicBezTo>
                    <a:pt x="2394" y="2687"/>
                    <a:pt x="2904" y="2294"/>
                    <a:pt x="3244" y="1801"/>
                  </a:cubicBezTo>
                  <a:cubicBezTo>
                    <a:pt x="3203" y="1772"/>
                    <a:pt x="3174" y="1743"/>
                    <a:pt x="3139" y="1713"/>
                  </a:cubicBezTo>
                  <a:cubicBezTo>
                    <a:pt x="3036" y="1788"/>
                    <a:pt x="2945" y="1826"/>
                    <a:pt x="2869" y="1826"/>
                  </a:cubicBezTo>
                  <a:cubicBezTo>
                    <a:pt x="2742" y="1826"/>
                    <a:pt x="2658" y="1721"/>
                    <a:pt x="2628" y="1508"/>
                  </a:cubicBezTo>
                  <a:cubicBezTo>
                    <a:pt x="2573" y="1153"/>
                    <a:pt x="2395" y="1015"/>
                    <a:pt x="2130" y="1015"/>
                  </a:cubicBezTo>
                  <a:cubicBezTo>
                    <a:pt x="2058" y="1015"/>
                    <a:pt x="1979" y="1026"/>
                    <a:pt x="1895" y="1044"/>
                  </a:cubicBezTo>
                  <a:cubicBezTo>
                    <a:pt x="1778" y="1068"/>
                    <a:pt x="1661" y="1091"/>
                    <a:pt x="1520" y="1115"/>
                  </a:cubicBezTo>
                  <a:cubicBezTo>
                    <a:pt x="1473" y="1473"/>
                    <a:pt x="1432" y="1807"/>
                    <a:pt x="1385" y="2141"/>
                  </a:cubicBezTo>
                  <a:cubicBezTo>
                    <a:pt x="1344" y="2147"/>
                    <a:pt x="1291" y="2147"/>
                    <a:pt x="1250" y="2147"/>
                  </a:cubicBezTo>
                  <a:cubicBezTo>
                    <a:pt x="869" y="1437"/>
                    <a:pt x="475" y="716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2" name="Google Shape;11952;p23"/>
            <p:cNvSpPr/>
            <p:nvPr/>
          </p:nvSpPr>
          <p:spPr>
            <a:xfrm flipH="1">
              <a:off x="3993881" y="4435359"/>
              <a:ext cx="203630" cy="91011"/>
            </a:xfrm>
            <a:custGeom>
              <a:avLst/>
              <a:gdLst/>
              <a:ahLst/>
              <a:cxnLst/>
              <a:rect l="l" t="t" r="r" b="b"/>
              <a:pathLst>
                <a:path w="4806" h="2148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669"/>
                    <a:pt x="235" y="1103"/>
                    <a:pt x="816" y="1350"/>
                  </a:cubicBezTo>
                  <a:cubicBezTo>
                    <a:pt x="1403" y="1608"/>
                    <a:pt x="1990" y="1778"/>
                    <a:pt x="2623" y="1825"/>
                  </a:cubicBezTo>
                  <a:cubicBezTo>
                    <a:pt x="3151" y="1872"/>
                    <a:pt x="3673" y="1995"/>
                    <a:pt x="4195" y="2083"/>
                  </a:cubicBezTo>
                  <a:cubicBezTo>
                    <a:pt x="4348" y="2106"/>
                    <a:pt x="4512" y="2118"/>
                    <a:pt x="4805" y="2148"/>
                  </a:cubicBezTo>
                  <a:cubicBezTo>
                    <a:pt x="4541" y="1719"/>
                    <a:pt x="4348" y="1397"/>
                    <a:pt x="4148" y="1074"/>
                  </a:cubicBezTo>
                  <a:lnTo>
                    <a:pt x="4148" y="1074"/>
                  </a:lnTo>
                  <a:lnTo>
                    <a:pt x="4154" y="1086"/>
                  </a:lnTo>
                  <a:cubicBezTo>
                    <a:pt x="4019" y="1074"/>
                    <a:pt x="3884" y="1056"/>
                    <a:pt x="3791" y="1050"/>
                  </a:cubicBezTo>
                  <a:cubicBezTo>
                    <a:pt x="3761" y="851"/>
                    <a:pt x="3738" y="698"/>
                    <a:pt x="3714" y="546"/>
                  </a:cubicBezTo>
                  <a:cubicBezTo>
                    <a:pt x="3661" y="581"/>
                    <a:pt x="3603" y="622"/>
                    <a:pt x="3556" y="669"/>
                  </a:cubicBezTo>
                  <a:cubicBezTo>
                    <a:pt x="3417" y="691"/>
                    <a:pt x="3278" y="741"/>
                    <a:pt x="3144" y="741"/>
                  </a:cubicBezTo>
                  <a:cubicBezTo>
                    <a:pt x="3130" y="741"/>
                    <a:pt x="3117" y="741"/>
                    <a:pt x="3104" y="740"/>
                  </a:cubicBezTo>
                  <a:cubicBezTo>
                    <a:pt x="2811" y="728"/>
                    <a:pt x="2523" y="693"/>
                    <a:pt x="2236" y="634"/>
                  </a:cubicBezTo>
                  <a:cubicBezTo>
                    <a:pt x="1702" y="517"/>
                    <a:pt x="1168" y="376"/>
                    <a:pt x="629" y="235"/>
                  </a:cubicBezTo>
                  <a:cubicBezTo>
                    <a:pt x="441" y="182"/>
                    <a:pt x="247" y="94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3" name="Google Shape;11953;p23"/>
            <p:cNvSpPr/>
            <p:nvPr/>
          </p:nvSpPr>
          <p:spPr>
            <a:xfrm flipH="1">
              <a:off x="3394094" y="4733134"/>
              <a:ext cx="91519" cy="147193"/>
            </a:xfrm>
            <a:custGeom>
              <a:avLst/>
              <a:gdLst/>
              <a:ahLst/>
              <a:cxnLst/>
              <a:rect l="l" t="t" r="r" b="b"/>
              <a:pathLst>
                <a:path w="2160" h="3474" extrusionOk="0">
                  <a:moveTo>
                    <a:pt x="1168" y="0"/>
                  </a:moveTo>
                  <a:cubicBezTo>
                    <a:pt x="980" y="0"/>
                    <a:pt x="811" y="81"/>
                    <a:pt x="605" y="241"/>
                  </a:cubicBezTo>
                  <a:cubicBezTo>
                    <a:pt x="83" y="646"/>
                    <a:pt x="0" y="898"/>
                    <a:pt x="259" y="1573"/>
                  </a:cubicBezTo>
                  <a:cubicBezTo>
                    <a:pt x="364" y="1837"/>
                    <a:pt x="569" y="2048"/>
                    <a:pt x="734" y="2282"/>
                  </a:cubicBezTo>
                  <a:cubicBezTo>
                    <a:pt x="939" y="1819"/>
                    <a:pt x="1150" y="1344"/>
                    <a:pt x="1356" y="875"/>
                  </a:cubicBezTo>
                  <a:lnTo>
                    <a:pt x="1356" y="875"/>
                  </a:lnTo>
                  <a:cubicBezTo>
                    <a:pt x="1502" y="1631"/>
                    <a:pt x="1203" y="2312"/>
                    <a:pt x="399" y="3010"/>
                  </a:cubicBezTo>
                  <a:cubicBezTo>
                    <a:pt x="458" y="3168"/>
                    <a:pt x="523" y="3321"/>
                    <a:pt x="587" y="3473"/>
                  </a:cubicBezTo>
                  <a:cubicBezTo>
                    <a:pt x="1221" y="3209"/>
                    <a:pt x="1625" y="2758"/>
                    <a:pt x="1901" y="2124"/>
                  </a:cubicBezTo>
                  <a:cubicBezTo>
                    <a:pt x="2159" y="1537"/>
                    <a:pt x="2153" y="957"/>
                    <a:pt x="2130" y="358"/>
                  </a:cubicBezTo>
                  <a:cubicBezTo>
                    <a:pt x="2042" y="317"/>
                    <a:pt x="1942" y="305"/>
                    <a:pt x="1860" y="253"/>
                  </a:cubicBezTo>
                  <a:cubicBezTo>
                    <a:pt x="1570" y="84"/>
                    <a:pt x="1359" y="0"/>
                    <a:pt x="1168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4" name="Google Shape;11954;p23"/>
            <p:cNvSpPr/>
            <p:nvPr/>
          </p:nvSpPr>
          <p:spPr>
            <a:xfrm flipH="1">
              <a:off x="3996635" y="4498490"/>
              <a:ext cx="177234" cy="88299"/>
            </a:xfrm>
            <a:custGeom>
              <a:avLst/>
              <a:gdLst/>
              <a:ahLst/>
              <a:cxnLst/>
              <a:rect l="l" t="t" r="r" b="b"/>
              <a:pathLst>
                <a:path w="4183" h="2084" extrusionOk="0">
                  <a:moveTo>
                    <a:pt x="0" y="0"/>
                  </a:moveTo>
                  <a:cubicBezTo>
                    <a:pt x="563" y="1215"/>
                    <a:pt x="1320" y="1731"/>
                    <a:pt x="2493" y="1801"/>
                  </a:cubicBezTo>
                  <a:cubicBezTo>
                    <a:pt x="2881" y="1831"/>
                    <a:pt x="3256" y="1948"/>
                    <a:pt x="3637" y="2019"/>
                  </a:cubicBezTo>
                  <a:cubicBezTo>
                    <a:pt x="3813" y="2048"/>
                    <a:pt x="3995" y="2060"/>
                    <a:pt x="4183" y="2083"/>
                  </a:cubicBezTo>
                  <a:cubicBezTo>
                    <a:pt x="4077" y="857"/>
                    <a:pt x="4165" y="792"/>
                    <a:pt x="3092" y="652"/>
                  </a:cubicBezTo>
                  <a:cubicBezTo>
                    <a:pt x="2065" y="523"/>
                    <a:pt x="1021" y="534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5" name="Google Shape;11955;p23"/>
            <p:cNvSpPr/>
            <p:nvPr/>
          </p:nvSpPr>
          <p:spPr>
            <a:xfrm flipH="1">
              <a:off x="3395365" y="4706399"/>
              <a:ext cx="135499" cy="148083"/>
            </a:xfrm>
            <a:custGeom>
              <a:avLst/>
              <a:gdLst/>
              <a:ahLst/>
              <a:cxnLst/>
              <a:rect l="l" t="t" r="r" b="b"/>
              <a:pathLst>
                <a:path w="3198" h="3495" extrusionOk="0">
                  <a:moveTo>
                    <a:pt x="2516" y="0"/>
                  </a:moveTo>
                  <a:cubicBezTo>
                    <a:pt x="2169" y="0"/>
                    <a:pt x="1859" y="158"/>
                    <a:pt x="1573" y="432"/>
                  </a:cubicBezTo>
                  <a:cubicBezTo>
                    <a:pt x="1362" y="626"/>
                    <a:pt x="1139" y="819"/>
                    <a:pt x="898" y="983"/>
                  </a:cubicBezTo>
                  <a:cubicBezTo>
                    <a:pt x="159" y="1464"/>
                    <a:pt x="53" y="2227"/>
                    <a:pt x="18" y="3013"/>
                  </a:cubicBezTo>
                  <a:cubicBezTo>
                    <a:pt x="1" y="3295"/>
                    <a:pt x="177" y="3459"/>
                    <a:pt x="458" y="3494"/>
                  </a:cubicBezTo>
                  <a:cubicBezTo>
                    <a:pt x="992" y="3494"/>
                    <a:pt x="1520" y="3488"/>
                    <a:pt x="1802" y="2913"/>
                  </a:cubicBezTo>
                  <a:cubicBezTo>
                    <a:pt x="1637" y="2679"/>
                    <a:pt x="1432" y="2462"/>
                    <a:pt x="1332" y="2204"/>
                  </a:cubicBezTo>
                  <a:cubicBezTo>
                    <a:pt x="1068" y="1535"/>
                    <a:pt x="1156" y="1277"/>
                    <a:pt x="1673" y="872"/>
                  </a:cubicBezTo>
                  <a:cubicBezTo>
                    <a:pt x="1882" y="712"/>
                    <a:pt x="2054" y="631"/>
                    <a:pt x="2242" y="631"/>
                  </a:cubicBezTo>
                  <a:cubicBezTo>
                    <a:pt x="2434" y="631"/>
                    <a:pt x="2644" y="715"/>
                    <a:pt x="2928" y="884"/>
                  </a:cubicBezTo>
                  <a:cubicBezTo>
                    <a:pt x="3010" y="936"/>
                    <a:pt x="3110" y="948"/>
                    <a:pt x="3198" y="989"/>
                  </a:cubicBezTo>
                  <a:cubicBezTo>
                    <a:pt x="3139" y="696"/>
                    <a:pt x="3081" y="403"/>
                    <a:pt x="3016" y="103"/>
                  </a:cubicBezTo>
                  <a:cubicBezTo>
                    <a:pt x="2841" y="33"/>
                    <a:pt x="2675" y="0"/>
                    <a:pt x="2516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11956;p23"/>
            <p:cNvSpPr/>
            <p:nvPr/>
          </p:nvSpPr>
          <p:spPr>
            <a:xfrm flipH="1">
              <a:off x="3162204" y="4079919"/>
              <a:ext cx="229688" cy="74571"/>
            </a:xfrm>
            <a:custGeom>
              <a:avLst/>
              <a:gdLst/>
              <a:ahLst/>
              <a:cxnLst/>
              <a:rect l="l" t="t" r="r" b="b"/>
              <a:pathLst>
                <a:path w="5421" h="1760" extrusionOk="0">
                  <a:moveTo>
                    <a:pt x="3045" y="522"/>
                  </a:moveTo>
                  <a:lnTo>
                    <a:pt x="3045" y="522"/>
                  </a:lnTo>
                  <a:cubicBezTo>
                    <a:pt x="3045" y="524"/>
                    <a:pt x="3046" y="526"/>
                    <a:pt x="3047" y="527"/>
                  </a:cubicBezTo>
                  <a:lnTo>
                    <a:pt x="3047" y="527"/>
                  </a:lnTo>
                  <a:cubicBezTo>
                    <a:pt x="3048" y="528"/>
                    <a:pt x="3049" y="528"/>
                    <a:pt x="3051" y="528"/>
                  </a:cubicBezTo>
                  <a:lnTo>
                    <a:pt x="3045" y="522"/>
                  </a:lnTo>
                  <a:close/>
                  <a:moveTo>
                    <a:pt x="5392" y="1407"/>
                  </a:moveTo>
                  <a:cubicBezTo>
                    <a:pt x="5392" y="1409"/>
                    <a:pt x="5391" y="1412"/>
                    <a:pt x="5391" y="1414"/>
                  </a:cubicBezTo>
                  <a:lnTo>
                    <a:pt x="5397" y="1408"/>
                  </a:lnTo>
                  <a:cubicBezTo>
                    <a:pt x="5395" y="1408"/>
                    <a:pt x="5394" y="1408"/>
                    <a:pt x="5392" y="1407"/>
                  </a:cubicBezTo>
                  <a:close/>
                  <a:moveTo>
                    <a:pt x="5093" y="1690"/>
                  </a:moveTo>
                  <a:lnTo>
                    <a:pt x="5093" y="1690"/>
                  </a:lnTo>
                  <a:cubicBezTo>
                    <a:pt x="5095" y="1696"/>
                    <a:pt x="5096" y="1702"/>
                    <a:pt x="5098" y="1707"/>
                  </a:cubicBezTo>
                  <a:lnTo>
                    <a:pt x="5104" y="1702"/>
                  </a:lnTo>
                  <a:cubicBezTo>
                    <a:pt x="5101" y="1698"/>
                    <a:pt x="5097" y="1695"/>
                    <a:pt x="5093" y="1690"/>
                  </a:cubicBezTo>
                  <a:close/>
                  <a:moveTo>
                    <a:pt x="1352" y="0"/>
                  </a:moveTo>
                  <a:cubicBezTo>
                    <a:pt x="901" y="0"/>
                    <a:pt x="446" y="153"/>
                    <a:pt x="0" y="464"/>
                  </a:cubicBezTo>
                  <a:cubicBezTo>
                    <a:pt x="317" y="558"/>
                    <a:pt x="634" y="616"/>
                    <a:pt x="915" y="734"/>
                  </a:cubicBezTo>
                  <a:cubicBezTo>
                    <a:pt x="1150" y="828"/>
                    <a:pt x="1367" y="986"/>
                    <a:pt x="1584" y="1115"/>
                  </a:cubicBezTo>
                  <a:lnTo>
                    <a:pt x="1584" y="1103"/>
                  </a:lnTo>
                  <a:cubicBezTo>
                    <a:pt x="2001" y="1226"/>
                    <a:pt x="2411" y="1385"/>
                    <a:pt x="2839" y="1467"/>
                  </a:cubicBezTo>
                  <a:cubicBezTo>
                    <a:pt x="3326" y="1564"/>
                    <a:pt x="3813" y="1759"/>
                    <a:pt x="4313" y="1759"/>
                  </a:cubicBezTo>
                  <a:cubicBezTo>
                    <a:pt x="4542" y="1759"/>
                    <a:pt x="4774" y="1718"/>
                    <a:pt x="5010" y="1608"/>
                  </a:cubicBezTo>
                  <a:cubicBezTo>
                    <a:pt x="5010" y="1608"/>
                    <a:pt x="5011" y="1607"/>
                    <a:pt x="5012" y="1607"/>
                  </a:cubicBezTo>
                  <a:cubicBezTo>
                    <a:pt x="5024" y="1607"/>
                    <a:pt x="5065" y="1659"/>
                    <a:pt x="5093" y="1690"/>
                  </a:cubicBezTo>
                  <a:lnTo>
                    <a:pt x="5093" y="1690"/>
                  </a:lnTo>
                  <a:cubicBezTo>
                    <a:pt x="5039" y="1488"/>
                    <a:pt x="5087" y="1391"/>
                    <a:pt x="5255" y="1391"/>
                  </a:cubicBezTo>
                  <a:cubicBezTo>
                    <a:pt x="5294" y="1391"/>
                    <a:pt x="5339" y="1397"/>
                    <a:pt x="5392" y="1407"/>
                  </a:cubicBezTo>
                  <a:lnTo>
                    <a:pt x="5392" y="1407"/>
                  </a:lnTo>
                  <a:cubicBezTo>
                    <a:pt x="5397" y="1293"/>
                    <a:pt x="5403" y="1187"/>
                    <a:pt x="5421" y="1003"/>
                  </a:cubicBezTo>
                  <a:cubicBezTo>
                    <a:pt x="5153" y="1003"/>
                    <a:pt x="4868" y="1019"/>
                    <a:pt x="4578" y="1019"/>
                  </a:cubicBezTo>
                  <a:cubicBezTo>
                    <a:pt x="4392" y="1019"/>
                    <a:pt x="4205" y="1012"/>
                    <a:pt x="4019" y="992"/>
                  </a:cubicBezTo>
                  <a:cubicBezTo>
                    <a:pt x="3662" y="945"/>
                    <a:pt x="3224" y="986"/>
                    <a:pt x="3047" y="527"/>
                  </a:cubicBezTo>
                  <a:lnTo>
                    <a:pt x="3047" y="527"/>
                  </a:lnTo>
                  <a:cubicBezTo>
                    <a:pt x="2907" y="493"/>
                    <a:pt x="2745" y="492"/>
                    <a:pt x="2634" y="417"/>
                  </a:cubicBezTo>
                  <a:cubicBezTo>
                    <a:pt x="2217" y="141"/>
                    <a:pt x="1786" y="0"/>
                    <a:pt x="135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7" name="Google Shape;11957;p23"/>
            <p:cNvSpPr/>
            <p:nvPr/>
          </p:nvSpPr>
          <p:spPr>
            <a:xfrm flipH="1">
              <a:off x="3730172" y="4704534"/>
              <a:ext cx="84782" cy="155922"/>
            </a:xfrm>
            <a:custGeom>
              <a:avLst/>
              <a:gdLst/>
              <a:ahLst/>
              <a:cxnLst/>
              <a:rect l="l" t="t" r="r" b="b"/>
              <a:pathLst>
                <a:path w="2001" h="3680" extrusionOk="0">
                  <a:moveTo>
                    <a:pt x="2001" y="1"/>
                  </a:moveTo>
                  <a:lnTo>
                    <a:pt x="2001" y="1"/>
                  </a:lnTo>
                  <a:cubicBezTo>
                    <a:pt x="1338" y="353"/>
                    <a:pt x="675" y="711"/>
                    <a:pt x="0" y="1074"/>
                  </a:cubicBezTo>
                  <a:cubicBezTo>
                    <a:pt x="135" y="1596"/>
                    <a:pt x="1320" y="3409"/>
                    <a:pt x="1731" y="3679"/>
                  </a:cubicBezTo>
                  <a:cubicBezTo>
                    <a:pt x="1825" y="2429"/>
                    <a:pt x="1913" y="1203"/>
                    <a:pt x="2001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8" name="Google Shape;11958;p23"/>
            <p:cNvSpPr/>
            <p:nvPr/>
          </p:nvSpPr>
          <p:spPr>
            <a:xfrm flipH="1">
              <a:off x="4024726" y="4136101"/>
              <a:ext cx="69614" cy="204605"/>
            </a:xfrm>
            <a:custGeom>
              <a:avLst/>
              <a:gdLst/>
              <a:ahLst/>
              <a:cxnLst/>
              <a:rect l="l" t="t" r="r" b="b"/>
              <a:pathLst>
                <a:path w="1643" h="4829" extrusionOk="0">
                  <a:moveTo>
                    <a:pt x="1097" y="0"/>
                  </a:moveTo>
                  <a:cubicBezTo>
                    <a:pt x="828" y="786"/>
                    <a:pt x="540" y="1555"/>
                    <a:pt x="288" y="2335"/>
                  </a:cubicBezTo>
                  <a:cubicBezTo>
                    <a:pt x="24" y="3139"/>
                    <a:pt x="0" y="3942"/>
                    <a:pt x="523" y="4828"/>
                  </a:cubicBezTo>
                  <a:cubicBezTo>
                    <a:pt x="798" y="4077"/>
                    <a:pt x="962" y="3373"/>
                    <a:pt x="1314" y="2781"/>
                  </a:cubicBezTo>
                  <a:cubicBezTo>
                    <a:pt x="1643" y="2224"/>
                    <a:pt x="1596" y="1672"/>
                    <a:pt x="1561" y="1109"/>
                  </a:cubicBezTo>
                  <a:cubicBezTo>
                    <a:pt x="1532" y="687"/>
                    <a:pt x="1402" y="264"/>
                    <a:pt x="10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11959;p23"/>
            <p:cNvSpPr/>
            <p:nvPr/>
          </p:nvSpPr>
          <p:spPr>
            <a:xfrm flipH="1">
              <a:off x="4071418" y="4296895"/>
              <a:ext cx="128296" cy="98214"/>
            </a:xfrm>
            <a:custGeom>
              <a:avLst/>
              <a:gdLst/>
              <a:ahLst/>
              <a:cxnLst/>
              <a:rect l="l" t="t" r="r" b="b"/>
              <a:pathLst>
                <a:path w="3028" h="2318" extrusionOk="0">
                  <a:moveTo>
                    <a:pt x="0" y="1"/>
                  </a:moveTo>
                  <a:lnTo>
                    <a:pt x="0" y="1033"/>
                  </a:lnTo>
                  <a:cubicBezTo>
                    <a:pt x="493" y="1503"/>
                    <a:pt x="1079" y="1649"/>
                    <a:pt x="1660" y="1825"/>
                  </a:cubicBezTo>
                  <a:cubicBezTo>
                    <a:pt x="2088" y="1954"/>
                    <a:pt x="2499" y="2148"/>
                    <a:pt x="2922" y="2318"/>
                  </a:cubicBezTo>
                  <a:cubicBezTo>
                    <a:pt x="2922" y="2318"/>
                    <a:pt x="2904" y="2300"/>
                    <a:pt x="2898" y="2300"/>
                  </a:cubicBezTo>
                  <a:cubicBezTo>
                    <a:pt x="2933" y="2183"/>
                    <a:pt x="3027" y="2042"/>
                    <a:pt x="2998" y="1948"/>
                  </a:cubicBezTo>
                  <a:cubicBezTo>
                    <a:pt x="2834" y="1415"/>
                    <a:pt x="2658" y="869"/>
                    <a:pt x="2165" y="517"/>
                  </a:cubicBezTo>
                  <a:lnTo>
                    <a:pt x="2165" y="517"/>
                  </a:lnTo>
                  <a:lnTo>
                    <a:pt x="2176" y="535"/>
                  </a:lnTo>
                  <a:cubicBezTo>
                    <a:pt x="1954" y="470"/>
                    <a:pt x="1725" y="417"/>
                    <a:pt x="1502" y="335"/>
                  </a:cubicBezTo>
                  <a:cubicBezTo>
                    <a:pt x="1015" y="153"/>
                    <a:pt x="522" y="1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11960;p23"/>
            <p:cNvSpPr/>
            <p:nvPr/>
          </p:nvSpPr>
          <p:spPr>
            <a:xfrm flipH="1">
              <a:off x="3683946" y="4293039"/>
              <a:ext cx="153125" cy="126432"/>
            </a:xfrm>
            <a:custGeom>
              <a:avLst/>
              <a:gdLst/>
              <a:ahLst/>
              <a:cxnLst/>
              <a:rect l="l" t="t" r="r" b="b"/>
              <a:pathLst>
                <a:path w="3614" h="2984" extrusionOk="0">
                  <a:moveTo>
                    <a:pt x="1565" y="1"/>
                  </a:moveTo>
                  <a:cubicBezTo>
                    <a:pt x="1332" y="1"/>
                    <a:pt x="1093" y="59"/>
                    <a:pt x="857" y="191"/>
                  </a:cubicBezTo>
                  <a:cubicBezTo>
                    <a:pt x="270" y="514"/>
                    <a:pt x="0" y="1036"/>
                    <a:pt x="59" y="1705"/>
                  </a:cubicBezTo>
                  <a:cubicBezTo>
                    <a:pt x="94" y="2163"/>
                    <a:pt x="159" y="2620"/>
                    <a:pt x="475" y="2984"/>
                  </a:cubicBezTo>
                  <a:cubicBezTo>
                    <a:pt x="505" y="2949"/>
                    <a:pt x="569" y="2896"/>
                    <a:pt x="563" y="2878"/>
                  </a:cubicBezTo>
                  <a:cubicBezTo>
                    <a:pt x="382" y="2268"/>
                    <a:pt x="745" y="1822"/>
                    <a:pt x="1039" y="1365"/>
                  </a:cubicBezTo>
                  <a:cubicBezTo>
                    <a:pt x="1237" y="1054"/>
                    <a:pt x="1430" y="928"/>
                    <a:pt x="1704" y="928"/>
                  </a:cubicBezTo>
                  <a:cubicBezTo>
                    <a:pt x="1818" y="928"/>
                    <a:pt x="1946" y="950"/>
                    <a:pt x="2095" y="989"/>
                  </a:cubicBezTo>
                  <a:cubicBezTo>
                    <a:pt x="2353" y="1060"/>
                    <a:pt x="2605" y="1148"/>
                    <a:pt x="2857" y="1218"/>
                  </a:cubicBezTo>
                  <a:cubicBezTo>
                    <a:pt x="3016" y="1511"/>
                    <a:pt x="3174" y="1799"/>
                    <a:pt x="3326" y="2092"/>
                  </a:cubicBezTo>
                  <a:cubicBezTo>
                    <a:pt x="3426" y="2145"/>
                    <a:pt x="3520" y="2204"/>
                    <a:pt x="3614" y="2251"/>
                  </a:cubicBezTo>
                  <a:cubicBezTo>
                    <a:pt x="3555" y="1429"/>
                    <a:pt x="3168" y="766"/>
                    <a:pt x="2517" y="315"/>
                  </a:cubicBezTo>
                  <a:cubicBezTo>
                    <a:pt x="2226" y="121"/>
                    <a:pt x="1901" y="1"/>
                    <a:pt x="1565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11961;p23"/>
            <p:cNvSpPr/>
            <p:nvPr/>
          </p:nvSpPr>
          <p:spPr>
            <a:xfrm flipH="1">
              <a:off x="3583275" y="4552088"/>
              <a:ext cx="128296" cy="129398"/>
            </a:xfrm>
            <a:custGeom>
              <a:avLst/>
              <a:gdLst/>
              <a:ahLst/>
              <a:cxnLst/>
              <a:rect l="l" t="t" r="r" b="b"/>
              <a:pathLst>
                <a:path w="3028" h="3054" extrusionOk="0">
                  <a:moveTo>
                    <a:pt x="1577" y="1"/>
                  </a:moveTo>
                  <a:cubicBezTo>
                    <a:pt x="1266" y="1"/>
                    <a:pt x="947" y="84"/>
                    <a:pt x="617" y="284"/>
                  </a:cubicBezTo>
                  <a:lnTo>
                    <a:pt x="605" y="296"/>
                  </a:lnTo>
                  <a:cubicBezTo>
                    <a:pt x="18" y="1229"/>
                    <a:pt x="1" y="2150"/>
                    <a:pt x="675" y="3053"/>
                  </a:cubicBezTo>
                  <a:cubicBezTo>
                    <a:pt x="969" y="3012"/>
                    <a:pt x="1156" y="2871"/>
                    <a:pt x="1227" y="2560"/>
                  </a:cubicBezTo>
                  <a:cubicBezTo>
                    <a:pt x="1303" y="2208"/>
                    <a:pt x="1426" y="1868"/>
                    <a:pt x="1485" y="1516"/>
                  </a:cubicBezTo>
                  <a:cubicBezTo>
                    <a:pt x="1596" y="830"/>
                    <a:pt x="1837" y="583"/>
                    <a:pt x="2523" y="531"/>
                  </a:cubicBezTo>
                  <a:cubicBezTo>
                    <a:pt x="2693" y="519"/>
                    <a:pt x="2858" y="525"/>
                    <a:pt x="3028" y="519"/>
                  </a:cubicBezTo>
                  <a:cubicBezTo>
                    <a:pt x="2557" y="218"/>
                    <a:pt x="2078" y="1"/>
                    <a:pt x="1577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11962;p23"/>
            <p:cNvSpPr/>
            <p:nvPr/>
          </p:nvSpPr>
          <p:spPr>
            <a:xfrm flipH="1">
              <a:off x="3993373" y="4242492"/>
              <a:ext cx="80334" cy="174988"/>
            </a:xfrm>
            <a:custGeom>
              <a:avLst/>
              <a:gdLst/>
              <a:ahLst/>
              <a:cxnLst/>
              <a:rect l="l" t="t" r="r" b="b"/>
              <a:pathLst>
                <a:path w="1896" h="4130" extrusionOk="0">
                  <a:moveTo>
                    <a:pt x="1256" y="0"/>
                  </a:moveTo>
                  <a:cubicBezTo>
                    <a:pt x="998" y="598"/>
                    <a:pt x="827" y="1208"/>
                    <a:pt x="511" y="1742"/>
                  </a:cubicBezTo>
                  <a:cubicBezTo>
                    <a:pt x="0" y="2611"/>
                    <a:pt x="223" y="3356"/>
                    <a:pt x="693" y="4130"/>
                  </a:cubicBezTo>
                  <a:cubicBezTo>
                    <a:pt x="833" y="3878"/>
                    <a:pt x="962" y="3661"/>
                    <a:pt x="1086" y="3432"/>
                  </a:cubicBezTo>
                  <a:lnTo>
                    <a:pt x="1086" y="3444"/>
                  </a:lnTo>
                  <a:cubicBezTo>
                    <a:pt x="1232" y="3250"/>
                    <a:pt x="1391" y="3045"/>
                    <a:pt x="1537" y="2845"/>
                  </a:cubicBezTo>
                  <a:lnTo>
                    <a:pt x="1520" y="2845"/>
                  </a:lnTo>
                  <a:cubicBezTo>
                    <a:pt x="1895" y="1860"/>
                    <a:pt x="1831" y="921"/>
                    <a:pt x="125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11963;p23"/>
            <p:cNvSpPr/>
            <p:nvPr/>
          </p:nvSpPr>
          <p:spPr>
            <a:xfrm flipH="1">
              <a:off x="3953121" y="4321257"/>
              <a:ext cx="87028" cy="160370"/>
            </a:xfrm>
            <a:custGeom>
              <a:avLst/>
              <a:gdLst/>
              <a:ahLst/>
              <a:cxnLst/>
              <a:rect l="l" t="t" r="r" b="b"/>
              <a:pathLst>
                <a:path w="2054" h="3785" extrusionOk="0">
                  <a:moveTo>
                    <a:pt x="436" y="3758"/>
                  </a:moveTo>
                  <a:cubicBezTo>
                    <a:pt x="432" y="3771"/>
                    <a:pt x="440" y="3779"/>
                    <a:pt x="440" y="3779"/>
                  </a:cubicBezTo>
                  <a:cubicBezTo>
                    <a:pt x="439" y="3772"/>
                    <a:pt x="437" y="3765"/>
                    <a:pt x="436" y="3758"/>
                  </a:cubicBezTo>
                  <a:close/>
                  <a:moveTo>
                    <a:pt x="1244" y="1"/>
                  </a:moveTo>
                  <a:cubicBezTo>
                    <a:pt x="1168" y="247"/>
                    <a:pt x="1127" y="482"/>
                    <a:pt x="1027" y="693"/>
                  </a:cubicBezTo>
                  <a:cubicBezTo>
                    <a:pt x="968" y="810"/>
                    <a:pt x="839" y="892"/>
                    <a:pt x="734" y="986"/>
                  </a:cubicBezTo>
                  <a:lnTo>
                    <a:pt x="751" y="986"/>
                  </a:lnTo>
                  <a:cubicBezTo>
                    <a:pt x="839" y="1362"/>
                    <a:pt x="669" y="1544"/>
                    <a:pt x="305" y="1585"/>
                  </a:cubicBezTo>
                  <a:lnTo>
                    <a:pt x="305" y="1573"/>
                  </a:lnTo>
                  <a:lnTo>
                    <a:pt x="305" y="1573"/>
                  </a:lnTo>
                  <a:cubicBezTo>
                    <a:pt x="288" y="1731"/>
                    <a:pt x="329" y="1925"/>
                    <a:pt x="253" y="2054"/>
                  </a:cubicBezTo>
                  <a:cubicBezTo>
                    <a:pt x="0" y="2517"/>
                    <a:pt x="112" y="2928"/>
                    <a:pt x="358" y="3356"/>
                  </a:cubicBezTo>
                  <a:cubicBezTo>
                    <a:pt x="419" y="3468"/>
                    <a:pt x="412" y="3622"/>
                    <a:pt x="436" y="3758"/>
                  </a:cubicBezTo>
                  <a:lnTo>
                    <a:pt x="436" y="3758"/>
                  </a:lnTo>
                  <a:cubicBezTo>
                    <a:pt x="437" y="3755"/>
                    <a:pt x="438" y="3752"/>
                    <a:pt x="440" y="3749"/>
                  </a:cubicBezTo>
                  <a:cubicBezTo>
                    <a:pt x="552" y="3767"/>
                    <a:pt x="663" y="3779"/>
                    <a:pt x="769" y="3785"/>
                  </a:cubicBezTo>
                  <a:cubicBezTo>
                    <a:pt x="945" y="3362"/>
                    <a:pt x="1109" y="2934"/>
                    <a:pt x="1285" y="2517"/>
                  </a:cubicBezTo>
                  <a:cubicBezTo>
                    <a:pt x="1449" y="2142"/>
                    <a:pt x="1649" y="1778"/>
                    <a:pt x="1784" y="1391"/>
                  </a:cubicBezTo>
                  <a:cubicBezTo>
                    <a:pt x="2054" y="640"/>
                    <a:pt x="2007" y="529"/>
                    <a:pt x="124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4" name="Google Shape;11964;p23"/>
            <p:cNvSpPr/>
            <p:nvPr/>
          </p:nvSpPr>
          <p:spPr>
            <a:xfrm flipH="1">
              <a:off x="3899693" y="4360788"/>
              <a:ext cx="102196" cy="144948"/>
            </a:xfrm>
            <a:custGeom>
              <a:avLst/>
              <a:gdLst/>
              <a:ahLst/>
              <a:cxnLst/>
              <a:rect l="l" t="t" r="r" b="b"/>
              <a:pathLst>
                <a:path w="2412" h="3421" extrusionOk="0">
                  <a:moveTo>
                    <a:pt x="1373" y="0"/>
                  </a:moveTo>
                  <a:cubicBezTo>
                    <a:pt x="1004" y="810"/>
                    <a:pt x="634" y="1620"/>
                    <a:pt x="259" y="2435"/>
                  </a:cubicBezTo>
                  <a:cubicBezTo>
                    <a:pt x="118" y="2734"/>
                    <a:pt x="1" y="3045"/>
                    <a:pt x="165" y="3421"/>
                  </a:cubicBezTo>
                  <a:cubicBezTo>
                    <a:pt x="628" y="3051"/>
                    <a:pt x="1039" y="2728"/>
                    <a:pt x="1444" y="2400"/>
                  </a:cubicBezTo>
                  <a:lnTo>
                    <a:pt x="1444" y="2400"/>
                  </a:lnTo>
                  <a:lnTo>
                    <a:pt x="1591" y="2253"/>
                  </a:lnTo>
                  <a:lnTo>
                    <a:pt x="1585" y="2259"/>
                  </a:lnTo>
                  <a:cubicBezTo>
                    <a:pt x="1626" y="2171"/>
                    <a:pt x="1643" y="2077"/>
                    <a:pt x="1702" y="2001"/>
                  </a:cubicBezTo>
                  <a:cubicBezTo>
                    <a:pt x="2412" y="1086"/>
                    <a:pt x="2318" y="581"/>
                    <a:pt x="137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5" name="Google Shape;11965;p23"/>
            <p:cNvSpPr/>
            <p:nvPr/>
          </p:nvSpPr>
          <p:spPr>
            <a:xfrm flipH="1">
              <a:off x="4103238" y="4066488"/>
              <a:ext cx="57242" cy="141473"/>
            </a:xfrm>
            <a:custGeom>
              <a:avLst/>
              <a:gdLst/>
              <a:ahLst/>
              <a:cxnLst/>
              <a:rect l="l" t="t" r="r" b="b"/>
              <a:pathLst>
                <a:path w="1351" h="3339" extrusionOk="0">
                  <a:moveTo>
                    <a:pt x="265" y="1"/>
                  </a:moveTo>
                  <a:cubicBezTo>
                    <a:pt x="195" y="399"/>
                    <a:pt x="101" y="793"/>
                    <a:pt x="65" y="1197"/>
                  </a:cubicBezTo>
                  <a:cubicBezTo>
                    <a:pt x="1" y="2019"/>
                    <a:pt x="136" y="2770"/>
                    <a:pt x="887" y="3339"/>
                  </a:cubicBezTo>
                  <a:cubicBezTo>
                    <a:pt x="945" y="2987"/>
                    <a:pt x="986" y="2717"/>
                    <a:pt x="1033" y="2447"/>
                  </a:cubicBezTo>
                  <a:cubicBezTo>
                    <a:pt x="1086" y="2159"/>
                    <a:pt x="1157" y="1872"/>
                    <a:pt x="1204" y="1584"/>
                  </a:cubicBezTo>
                  <a:cubicBezTo>
                    <a:pt x="1350" y="693"/>
                    <a:pt x="981" y="112"/>
                    <a:pt x="26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6" name="Google Shape;11966;p23"/>
            <p:cNvSpPr/>
            <p:nvPr/>
          </p:nvSpPr>
          <p:spPr>
            <a:xfrm flipH="1">
              <a:off x="4061758" y="4089622"/>
              <a:ext cx="58937" cy="172785"/>
            </a:xfrm>
            <a:custGeom>
              <a:avLst/>
              <a:gdLst/>
              <a:ahLst/>
              <a:cxnLst/>
              <a:rect l="l" t="t" r="r" b="b"/>
              <a:pathLst>
                <a:path w="1391" h="4078" extrusionOk="0">
                  <a:moveTo>
                    <a:pt x="358" y="0"/>
                  </a:moveTo>
                  <a:lnTo>
                    <a:pt x="358" y="0"/>
                  </a:lnTo>
                  <a:cubicBezTo>
                    <a:pt x="705" y="839"/>
                    <a:pt x="423" y="1549"/>
                    <a:pt x="194" y="2265"/>
                  </a:cubicBezTo>
                  <a:cubicBezTo>
                    <a:pt x="1" y="2904"/>
                    <a:pt x="153" y="3497"/>
                    <a:pt x="452" y="4077"/>
                  </a:cubicBezTo>
                  <a:cubicBezTo>
                    <a:pt x="646" y="3526"/>
                    <a:pt x="804" y="3015"/>
                    <a:pt x="1010" y="2505"/>
                  </a:cubicBezTo>
                  <a:cubicBezTo>
                    <a:pt x="1279" y="1830"/>
                    <a:pt x="1391" y="1150"/>
                    <a:pt x="1326" y="434"/>
                  </a:cubicBezTo>
                  <a:cubicBezTo>
                    <a:pt x="1045" y="317"/>
                    <a:pt x="769" y="182"/>
                    <a:pt x="35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7" name="Google Shape;11967;p23"/>
            <p:cNvSpPr/>
            <p:nvPr/>
          </p:nvSpPr>
          <p:spPr>
            <a:xfrm flipH="1">
              <a:off x="3322786" y="4019881"/>
              <a:ext cx="103171" cy="76224"/>
            </a:xfrm>
            <a:custGeom>
              <a:avLst/>
              <a:gdLst/>
              <a:ahLst/>
              <a:cxnLst/>
              <a:rect l="l" t="t" r="r" b="b"/>
              <a:pathLst>
                <a:path w="2435" h="1799" extrusionOk="0">
                  <a:moveTo>
                    <a:pt x="1933" y="901"/>
                  </a:moveTo>
                  <a:cubicBezTo>
                    <a:pt x="1936" y="905"/>
                    <a:pt x="1939" y="909"/>
                    <a:pt x="1942" y="913"/>
                  </a:cubicBezTo>
                  <a:lnTo>
                    <a:pt x="1948" y="907"/>
                  </a:lnTo>
                  <a:cubicBezTo>
                    <a:pt x="1943" y="905"/>
                    <a:pt x="1938" y="903"/>
                    <a:pt x="1933" y="901"/>
                  </a:cubicBezTo>
                  <a:close/>
                  <a:moveTo>
                    <a:pt x="1787" y="0"/>
                  </a:moveTo>
                  <a:cubicBezTo>
                    <a:pt x="1092" y="0"/>
                    <a:pt x="685" y="251"/>
                    <a:pt x="382" y="825"/>
                  </a:cubicBezTo>
                  <a:cubicBezTo>
                    <a:pt x="223" y="1124"/>
                    <a:pt x="124" y="1447"/>
                    <a:pt x="0" y="1763"/>
                  </a:cubicBezTo>
                  <a:lnTo>
                    <a:pt x="36" y="1799"/>
                  </a:lnTo>
                  <a:cubicBezTo>
                    <a:pt x="176" y="1763"/>
                    <a:pt x="311" y="1734"/>
                    <a:pt x="440" y="1675"/>
                  </a:cubicBezTo>
                  <a:cubicBezTo>
                    <a:pt x="892" y="1476"/>
                    <a:pt x="1338" y="1265"/>
                    <a:pt x="1795" y="1059"/>
                  </a:cubicBezTo>
                  <a:cubicBezTo>
                    <a:pt x="1753" y="941"/>
                    <a:pt x="1760" y="878"/>
                    <a:pt x="1832" y="878"/>
                  </a:cubicBezTo>
                  <a:cubicBezTo>
                    <a:pt x="1858" y="878"/>
                    <a:pt x="1891" y="885"/>
                    <a:pt x="1933" y="901"/>
                  </a:cubicBezTo>
                  <a:lnTo>
                    <a:pt x="1933" y="901"/>
                  </a:lnTo>
                  <a:cubicBezTo>
                    <a:pt x="1792" y="715"/>
                    <a:pt x="1929" y="661"/>
                    <a:pt x="2081" y="616"/>
                  </a:cubicBezTo>
                  <a:lnTo>
                    <a:pt x="2081" y="616"/>
                  </a:lnTo>
                  <a:lnTo>
                    <a:pt x="2077" y="619"/>
                  </a:lnTo>
                  <a:lnTo>
                    <a:pt x="2089" y="614"/>
                  </a:lnTo>
                  <a:lnTo>
                    <a:pt x="2089" y="614"/>
                  </a:lnTo>
                  <a:cubicBezTo>
                    <a:pt x="2086" y="614"/>
                    <a:pt x="2083" y="615"/>
                    <a:pt x="2081" y="616"/>
                  </a:cubicBezTo>
                  <a:lnTo>
                    <a:pt x="2081" y="616"/>
                  </a:lnTo>
                  <a:lnTo>
                    <a:pt x="2235" y="467"/>
                  </a:lnTo>
                  <a:lnTo>
                    <a:pt x="2224" y="473"/>
                  </a:lnTo>
                  <a:lnTo>
                    <a:pt x="2224" y="473"/>
                  </a:lnTo>
                  <a:lnTo>
                    <a:pt x="2382" y="320"/>
                  </a:lnTo>
                  <a:lnTo>
                    <a:pt x="2370" y="326"/>
                  </a:lnTo>
                  <a:cubicBezTo>
                    <a:pt x="2388" y="238"/>
                    <a:pt x="2411" y="144"/>
                    <a:pt x="2435" y="56"/>
                  </a:cubicBezTo>
                  <a:cubicBezTo>
                    <a:pt x="2194" y="19"/>
                    <a:pt x="1980" y="0"/>
                    <a:pt x="178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8" name="Google Shape;11968;p23"/>
            <p:cNvSpPr/>
            <p:nvPr/>
          </p:nvSpPr>
          <p:spPr>
            <a:xfrm flipH="1">
              <a:off x="3646873" y="4395828"/>
              <a:ext cx="53513" cy="169056"/>
            </a:xfrm>
            <a:custGeom>
              <a:avLst/>
              <a:gdLst/>
              <a:ahLst/>
              <a:cxnLst/>
              <a:rect l="l" t="t" r="r" b="b"/>
              <a:pathLst>
                <a:path w="1263" h="3990" extrusionOk="0">
                  <a:moveTo>
                    <a:pt x="822" y="1"/>
                  </a:moveTo>
                  <a:lnTo>
                    <a:pt x="822" y="1"/>
                  </a:lnTo>
                  <a:cubicBezTo>
                    <a:pt x="863" y="757"/>
                    <a:pt x="746" y="1485"/>
                    <a:pt x="394" y="2171"/>
                  </a:cubicBezTo>
                  <a:cubicBezTo>
                    <a:pt x="306" y="2341"/>
                    <a:pt x="247" y="2547"/>
                    <a:pt x="259" y="2729"/>
                  </a:cubicBezTo>
                  <a:cubicBezTo>
                    <a:pt x="271" y="3157"/>
                    <a:pt x="1" y="3597"/>
                    <a:pt x="341" y="3990"/>
                  </a:cubicBezTo>
                  <a:lnTo>
                    <a:pt x="353" y="3978"/>
                  </a:lnTo>
                  <a:cubicBezTo>
                    <a:pt x="411" y="3450"/>
                    <a:pt x="857" y="3462"/>
                    <a:pt x="1215" y="3356"/>
                  </a:cubicBezTo>
                  <a:lnTo>
                    <a:pt x="1239" y="3092"/>
                  </a:lnTo>
                  <a:cubicBezTo>
                    <a:pt x="1198" y="2951"/>
                    <a:pt x="1115" y="2805"/>
                    <a:pt x="1121" y="2664"/>
                  </a:cubicBezTo>
                  <a:cubicBezTo>
                    <a:pt x="1139" y="2359"/>
                    <a:pt x="1262" y="2036"/>
                    <a:pt x="1215" y="1743"/>
                  </a:cubicBezTo>
                  <a:cubicBezTo>
                    <a:pt x="1127" y="1156"/>
                    <a:pt x="963" y="581"/>
                    <a:pt x="8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9" name="Google Shape;11969;p23"/>
            <p:cNvSpPr/>
            <p:nvPr/>
          </p:nvSpPr>
          <p:spPr>
            <a:xfrm flipH="1">
              <a:off x="4155183" y="4035431"/>
              <a:ext cx="60716" cy="119356"/>
            </a:xfrm>
            <a:custGeom>
              <a:avLst/>
              <a:gdLst/>
              <a:ahLst/>
              <a:cxnLst/>
              <a:rect l="l" t="t" r="r" b="b"/>
              <a:pathLst>
                <a:path w="1433" h="2817" extrusionOk="0">
                  <a:moveTo>
                    <a:pt x="581" y="0"/>
                  </a:moveTo>
                  <a:lnTo>
                    <a:pt x="581" y="0"/>
                  </a:lnTo>
                  <a:cubicBezTo>
                    <a:pt x="1" y="1256"/>
                    <a:pt x="177" y="2106"/>
                    <a:pt x="1145" y="2816"/>
                  </a:cubicBezTo>
                  <a:cubicBezTo>
                    <a:pt x="1203" y="2312"/>
                    <a:pt x="1250" y="1842"/>
                    <a:pt x="1338" y="1373"/>
                  </a:cubicBezTo>
                  <a:cubicBezTo>
                    <a:pt x="1432" y="763"/>
                    <a:pt x="1151" y="247"/>
                    <a:pt x="58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11970;p23"/>
            <p:cNvSpPr/>
            <p:nvPr/>
          </p:nvSpPr>
          <p:spPr>
            <a:xfrm flipH="1">
              <a:off x="3184321" y="4002594"/>
              <a:ext cx="103425" cy="74868"/>
            </a:xfrm>
            <a:custGeom>
              <a:avLst/>
              <a:gdLst/>
              <a:ahLst/>
              <a:cxnLst/>
              <a:rect l="l" t="t" r="r" b="b"/>
              <a:pathLst>
                <a:path w="2441" h="1767" extrusionOk="0">
                  <a:moveTo>
                    <a:pt x="733" y="593"/>
                  </a:moveTo>
                  <a:lnTo>
                    <a:pt x="728" y="599"/>
                  </a:lnTo>
                  <a:cubicBezTo>
                    <a:pt x="730" y="599"/>
                    <a:pt x="733" y="599"/>
                    <a:pt x="736" y="599"/>
                  </a:cubicBezTo>
                  <a:lnTo>
                    <a:pt x="736" y="599"/>
                  </a:lnTo>
                  <a:cubicBezTo>
                    <a:pt x="735" y="597"/>
                    <a:pt x="734" y="595"/>
                    <a:pt x="733" y="593"/>
                  </a:cubicBezTo>
                  <a:close/>
                  <a:moveTo>
                    <a:pt x="6" y="1473"/>
                  </a:moveTo>
                  <a:lnTo>
                    <a:pt x="0" y="1479"/>
                  </a:lnTo>
                  <a:lnTo>
                    <a:pt x="6" y="1473"/>
                  </a:lnTo>
                  <a:close/>
                  <a:moveTo>
                    <a:pt x="2329" y="1"/>
                  </a:moveTo>
                  <a:cubicBezTo>
                    <a:pt x="1965" y="227"/>
                    <a:pt x="1672" y="619"/>
                    <a:pt x="1211" y="619"/>
                  </a:cubicBezTo>
                  <a:cubicBezTo>
                    <a:pt x="1146" y="619"/>
                    <a:pt x="1076" y="611"/>
                    <a:pt x="1003" y="593"/>
                  </a:cubicBezTo>
                  <a:cubicBezTo>
                    <a:pt x="912" y="593"/>
                    <a:pt x="826" y="599"/>
                    <a:pt x="736" y="599"/>
                  </a:cubicBezTo>
                  <a:lnTo>
                    <a:pt x="736" y="599"/>
                  </a:lnTo>
                  <a:cubicBezTo>
                    <a:pt x="843" y="883"/>
                    <a:pt x="726" y="1022"/>
                    <a:pt x="440" y="1039"/>
                  </a:cubicBezTo>
                  <a:lnTo>
                    <a:pt x="440" y="1039"/>
                  </a:lnTo>
                  <a:lnTo>
                    <a:pt x="293" y="1186"/>
                  </a:lnTo>
                  <a:lnTo>
                    <a:pt x="147" y="1333"/>
                  </a:lnTo>
                  <a:lnTo>
                    <a:pt x="6" y="1473"/>
                  </a:lnTo>
                  <a:lnTo>
                    <a:pt x="6" y="1473"/>
                  </a:lnTo>
                  <a:cubicBezTo>
                    <a:pt x="87" y="1682"/>
                    <a:pt x="248" y="1767"/>
                    <a:pt x="442" y="1767"/>
                  </a:cubicBezTo>
                  <a:cubicBezTo>
                    <a:pt x="472" y="1767"/>
                    <a:pt x="503" y="1765"/>
                    <a:pt x="534" y="1761"/>
                  </a:cubicBezTo>
                  <a:cubicBezTo>
                    <a:pt x="834" y="1726"/>
                    <a:pt x="1146" y="1669"/>
                    <a:pt x="1452" y="1617"/>
                  </a:cubicBezTo>
                  <a:lnTo>
                    <a:pt x="1452" y="1617"/>
                  </a:lnTo>
                  <a:cubicBezTo>
                    <a:pt x="1451" y="1618"/>
                    <a:pt x="1450" y="1619"/>
                    <a:pt x="1449" y="1620"/>
                  </a:cubicBezTo>
                  <a:lnTo>
                    <a:pt x="1467" y="1614"/>
                  </a:lnTo>
                  <a:lnTo>
                    <a:pt x="1467" y="1614"/>
                  </a:lnTo>
                  <a:cubicBezTo>
                    <a:pt x="1462" y="1615"/>
                    <a:pt x="1457" y="1616"/>
                    <a:pt x="1452" y="1617"/>
                  </a:cubicBezTo>
                  <a:lnTo>
                    <a:pt x="1452" y="1617"/>
                  </a:lnTo>
                  <a:cubicBezTo>
                    <a:pt x="1863" y="1143"/>
                    <a:pt x="2440" y="756"/>
                    <a:pt x="23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11971;p23"/>
            <p:cNvSpPr/>
            <p:nvPr/>
          </p:nvSpPr>
          <p:spPr>
            <a:xfrm flipH="1">
              <a:off x="3960833" y="4585052"/>
              <a:ext cx="119356" cy="55166"/>
            </a:xfrm>
            <a:custGeom>
              <a:avLst/>
              <a:gdLst/>
              <a:ahLst/>
              <a:cxnLst/>
              <a:rect l="l" t="t" r="r" b="b"/>
              <a:pathLst>
                <a:path w="2817" h="1302" extrusionOk="0">
                  <a:moveTo>
                    <a:pt x="382" y="1"/>
                  </a:moveTo>
                  <a:cubicBezTo>
                    <a:pt x="259" y="1"/>
                    <a:pt x="132" y="11"/>
                    <a:pt x="1" y="34"/>
                  </a:cubicBezTo>
                  <a:cubicBezTo>
                    <a:pt x="758" y="973"/>
                    <a:pt x="1714" y="1278"/>
                    <a:pt x="2817" y="1301"/>
                  </a:cubicBezTo>
                  <a:cubicBezTo>
                    <a:pt x="2435" y="920"/>
                    <a:pt x="2318" y="275"/>
                    <a:pt x="1667" y="187"/>
                  </a:cubicBezTo>
                  <a:cubicBezTo>
                    <a:pt x="1250" y="136"/>
                    <a:pt x="841" y="1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11972;p23"/>
            <p:cNvSpPr/>
            <p:nvPr/>
          </p:nvSpPr>
          <p:spPr>
            <a:xfrm flipH="1">
              <a:off x="3537008" y="4759954"/>
              <a:ext cx="67919" cy="90036"/>
            </a:xfrm>
            <a:custGeom>
              <a:avLst/>
              <a:gdLst/>
              <a:ahLst/>
              <a:cxnLst/>
              <a:rect l="l" t="t" r="r" b="b"/>
              <a:pathLst>
                <a:path w="1603" h="2125" extrusionOk="0">
                  <a:moveTo>
                    <a:pt x="6" y="1"/>
                  </a:moveTo>
                  <a:cubicBezTo>
                    <a:pt x="0" y="54"/>
                    <a:pt x="0" y="101"/>
                    <a:pt x="6" y="148"/>
                  </a:cubicBezTo>
                  <a:cubicBezTo>
                    <a:pt x="77" y="869"/>
                    <a:pt x="194" y="1573"/>
                    <a:pt x="722" y="2125"/>
                  </a:cubicBezTo>
                  <a:cubicBezTo>
                    <a:pt x="857" y="1802"/>
                    <a:pt x="998" y="1468"/>
                    <a:pt x="1127" y="1139"/>
                  </a:cubicBezTo>
                  <a:cubicBezTo>
                    <a:pt x="1262" y="805"/>
                    <a:pt x="1602" y="511"/>
                    <a:pt x="1385" y="101"/>
                  </a:cubicBezTo>
                  <a:cubicBezTo>
                    <a:pt x="1342" y="86"/>
                    <a:pt x="1319" y="68"/>
                    <a:pt x="1302" y="68"/>
                  </a:cubicBezTo>
                  <a:cubicBezTo>
                    <a:pt x="1298" y="68"/>
                    <a:pt x="1294" y="69"/>
                    <a:pt x="1291" y="71"/>
                  </a:cubicBezTo>
                  <a:cubicBezTo>
                    <a:pt x="1103" y="118"/>
                    <a:pt x="927" y="200"/>
                    <a:pt x="746" y="218"/>
                  </a:cubicBezTo>
                  <a:cubicBezTo>
                    <a:pt x="743" y="218"/>
                    <a:pt x="741" y="218"/>
                    <a:pt x="739" y="218"/>
                  </a:cubicBezTo>
                  <a:cubicBezTo>
                    <a:pt x="647" y="218"/>
                    <a:pt x="544" y="105"/>
                    <a:pt x="446" y="42"/>
                  </a:cubicBezTo>
                  <a:cubicBezTo>
                    <a:pt x="300" y="24"/>
                    <a:pt x="153" y="19"/>
                    <a:pt x="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11973;p23"/>
            <p:cNvSpPr/>
            <p:nvPr/>
          </p:nvSpPr>
          <p:spPr>
            <a:xfrm flipH="1">
              <a:off x="4201917" y="3972554"/>
              <a:ext cx="58725" cy="130754"/>
            </a:xfrm>
            <a:custGeom>
              <a:avLst/>
              <a:gdLst/>
              <a:ahLst/>
              <a:cxnLst/>
              <a:rect l="l" t="t" r="r" b="b"/>
              <a:pathLst>
                <a:path w="1386" h="3086" extrusionOk="0">
                  <a:moveTo>
                    <a:pt x="89" y="0"/>
                  </a:moveTo>
                  <a:cubicBezTo>
                    <a:pt x="1" y="1144"/>
                    <a:pt x="458" y="2053"/>
                    <a:pt x="1063" y="3086"/>
                  </a:cubicBezTo>
                  <a:cubicBezTo>
                    <a:pt x="1092" y="2746"/>
                    <a:pt x="1074" y="2570"/>
                    <a:pt x="1121" y="2417"/>
                  </a:cubicBezTo>
                  <a:cubicBezTo>
                    <a:pt x="1385" y="1648"/>
                    <a:pt x="1227" y="997"/>
                    <a:pt x="646" y="428"/>
                  </a:cubicBezTo>
                  <a:cubicBezTo>
                    <a:pt x="558" y="329"/>
                    <a:pt x="464" y="223"/>
                    <a:pt x="376" y="123"/>
                  </a:cubicBezTo>
                  <a:cubicBezTo>
                    <a:pt x="294" y="94"/>
                    <a:pt x="212" y="59"/>
                    <a:pt x="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11974;p23"/>
            <p:cNvSpPr/>
            <p:nvPr/>
          </p:nvSpPr>
          <p:spPr>
            <a:xfrm flipH="1">
              <a:off x="3324777" y="4109239"/>
              <a:ext cx="131008" cy="34743"/>
            </a:xfrm>
            <a:custGeom>
              <a:avLst/>
              <a:gdLst/>
              <a:ahLst/>
              <a:cxnLst/>
              <a:rect l="l" t="t" r="r" b="b"/>
              <a:pathLst>
                <a:path w="3092" h="820" extrusionOk="0">
                  <a:moveTo>
                    <a:pt x="3086" y="411"/>
                  </a:moveTo>
                  <a:cubicBezTo>
                    <a:pt x="3082" y="420"/>
                    <a:pt x="3078" y="429"/>
                    <a:pt x="3074" y="439"/>
                  </a:cubicBezTo>
                  <a:lnTo>
                    <a:pt x="3074" y="439"/>
                  </a:lnTo>
                  <a:cubicBezTo>
                    <a:pt x="3080" y="433"/>
                    <a:pt x="3086" y="428"/>
                    <a:pt x="3092" y="423"/>
                  </a:cubicBezTo>
                  <a:lnTo>
                    <a:pt x="3086" y="411"/>
                  </a:lnTo>
                  <a:close/>
                  <a:moveTo>
                    <a:pt x="924" y="1"/>
                  </a:moveTo>
                  <a:cubicBezTo>
                    <a:pt x="625" y="1"/>
                    <a:pt x="322" y="42"/>
                    <a:pt x="13" y="138"/>
                  </a:cubicBezTo>
                  <a:lnTo>
                    <a:pt x="13" y="138"/>
                  </a:lnTo>
                  <a:cubicBezTo>
                    <a:pt x="12" y="137"/>
                    <a:pt x="12" y="136"/>
                    <a:pt x="12" y="136"/>
                  </a:cubicBezTo>
                  <a:lnTo>
                    <a:pt x="0" y="141"/>
                  </a:lnTo>
                  <a:cubicBezTo>
                    <a:pt x="4" y="140"/>
                    <a:pt x="9" y="139"/>
                    <a:pt x="13" y="138"/>
                  </a:cubicBezTo>
                  <a:lnTo>
                    <a:pt x="13" y="138"/>
                  </a:lnTo>
                  <a:cubicBezTo>
                    <a:pt x="29" y="196"/>
                    <a:pt x="18" y="277"/>
                    <a:pt x="59" y="311"/>
                  </a:cubicBezTo>
                  <a:cubicBezTo>
                    <a:pt x="391" y="625"/>
                    <a:pt x="1249" y="819"/>
                    <a:pt x="1982" y="819"/>
                  </a:cubicBezTo>
                  <a:cubicBezTo>
                    <a:pt x="2388" y="819"/>
                    <a:pt x="2755" y="760"/>
                    <a:pt x="2975" y="628"/>
                  </a:cubicBezTo>
                  <a:cubicBezTo>
                    <a:pt x="3026" y="597"/>
                    <a:pt x="3046" y="508"/>
                    <a:pt x="3074" y="439"/>
                  </a:cubicBezTo>
                  <a:lnTo>
                    <a:pt x="3074" y="439"/>
                  </a:lnTo>
                  <a:cubicBezTo>
                    <a:pt x="3042" y="468"/>
                    <a:pt x="3005" y="506"/>
                    <a:pt x="2984" y="506"/>
                  </a:cubicBezTo>
                  <a:cubicBezTo>
                    <a:pt x="2983" y="506"/>
                    <a:pt x="2982" y="505"/>
                    <a:pt x="2981" y="505"/>
                  </a:cubicBezTo>
                  <a:cubicBezTo>
                    <a:pt x="2311" y="230"/>
                    <a:pt x="1630" y="1"/>
                    <a:pt x="9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11975;p23"/>
            <p:cNvSpPr/>
            <p:nvPr/>
          </p:nvSpPr>
          <p:spPr>
            <a:xfrm flipH="1">
              <a:off x="3248935" y="4005348"/>
              <a:ext cx="101095" cy="64657"/>
            </a:xfrm>
            <a:custGeom>
              <a:avLst/>
              <a:gdLst/>
              <a:ahLst/>
              <a:cxnLst/>
              <a:rect l="l" t="t" r="r" b="b"/>
              <a:pathLst>
                <a:path w="2386" h="1526" extrusionOk="0">
                  <a:moveTo>
                    <a:pt x="584" y="669"/>
                  </a:moveTo>
                  <a:lnTo>
                    <a:pt x="573" y="675"/>
                  </a:lnTo>
                  <a:cubicBezTo>
                    <a:pt x="576" y="677"/>
                    <a:pt x="580" y="679"/>
                    <a:pt x="584" y="680"/>
                  </a:cubicBezTo>
                  <a:lnTo>
                    <a:pt x="584" y="680"/>
                  </a:lnTo>
                  <a:cubicBezTo>
                    <a:pt x="584" y="677"/>
                    <a:pt x="584" y="673"/>
                    <a:pt x="584" y="669"/>
                  </a:cubicBezTo>
                  <a:close/>
                  <a:moveTo>
                    <a:pt x="438" y="816"/>
                  </a:moveTo>
                  <a:lnTo>
                    <a:pt x="426" y="822"/>
                  </a:lnTo>
                  <a:lnTo>
                    <a:pt x="440" y="822"/>
                  </a:lnTo>
                  <a:cubicBezTo>
                    <a:pt x="439" y="820"/>
                    <a:pt x="438" y="818"/>
                    <a:pt x="438" y="816"/>
                  </a:cubicBezTo>
                  <a:close/>
                  <a:moveTo>
                    <a:pt x="291" y="962"/>
                  </a:moveTo>
                  <a:lnTo>
                    <a:pt x="279" y="968"/>
                  </a:lnTo>
                  <a:cubicBezTo>
                    <a:pt x="288" y="972"/>
                    <a:pt x="296" y="976"/>
                    <a:pt x="304" y="979"/>
                  </a:cubicBezTo>
                  <a:lnTo>
                    <a:pt x="304" y="979"/>
                  </a:lnTo>
                  <a:cubicBezTo>
                    <a:pt x="300" y="974"/>
                    <a:pt x="295" y="968"/>
                    <a:pt x="291" y="962"/>
                  </a:cubicBezTo>
                  <a:close/>
                  <a:moveTo>
                    <a:pt x="1615" y="1264"/>
                  </a:moveTo>
                  <a:lnTo>
                    <a:pt x="1611" y="1267"/>
                  </a:lnTo>
                  <a:lnTo>
                    <a:pt x="1615" y="1264"/>
                  </a:lnTo>
                  <a:close/>
                  <a:moveTo>
                    <a:pt x="2274" y="0"/>
                  </a:moveTo>
                  <a:cubicBezTo>
                    <a:pt x="1998" y="135"/>
                    <a:pt x="1728" y="282"/>
                    <a:pt x="1441" y="399"/>
                  </a:cubicBezTo>
                  <a:cubicBezTo>
                    <a:pt x="1209" y="484"/>
                    <a:pt x="1031" y="722"/>
                    <a:pt x="774" y="722"/>
                  </a:cubicBezTo>
                  <a:cubicBezTo>
                    <a:pt x="715" y="722"/>
                    <a:pt x="653" y="710"/>
                    <a:pt x="584" y="680"/>
                  </a:cubicBezTo>
                  <a:lnTo>
                    <a:pt x="584" y="680"/>
                  </a:lnTo>
                  <a:cubicBezTo>
                    <a:pt x="584" y="729"/>
                    <a:pt x="585" y="773"/>
                    <a:pt x="590" y="822"/>
                  </a:cubicBezTo>
                  <a:lnTo>
                    <a:pt x="440" y="822"/>
                  </a:lnTo>
                  <a:cubicBezTo>
                    <a:pt x="480" y="932"/>
                    <a:pt x="478" y="1004"/>
                    <a:pt x="404" y="1004"/>
                  </a:cubicBezTo>
                  <a:cubicBezTo>
                    <a:pt x="379" y="1004"/>
                    <a:pt x="346" y="996"/>
                    <a:pt x="304" y="979"/>
                  </a:cubicBezTo>
                  <a:lnTo>
                    <a:pt x="304" y="979"/>
                  </a:lnTo>
                  <a:cubicBezTo>
                    <a:pt x="441" y="1165"/>
                    <a:pt x="293" y="1210"/>
                    <a:pt x="144" y="1262"/>
                  </a:cubicBezTo>
                  <a:lnTo>
                    <a:pt x="144" y="1262"/>
                  </a:lnTo>
                  <a:lnTo>
                    <a:pt x="150" y="1256"/>
                  </a:lnTo>
                  <a:lnTo>
                    <a:pt x="144" y="1262"/>
                  </a:lnTo>
                  <a:lnTo>
                    <a:pt x="144" y="1262"/>
                  </a:lnTo>
                  <a:lnTo>
                    <a:pt x="0" y="1406"/>
                  </a:lnTo>
                  <a:lnTo>
                    <a:pt x="0" y="1406"/>
                  </a:lnTo>
                  <a:lnTo>
                    <a:pt x="3" y="1402"/>
                  </a:lnTo>
                  <a:cubicBezTo>
                    <a:pt x="117" y="1442"/>
                    <a:pt x="242" y="1526"/>
                    <a:pt x="356" y="1526"/>
                  </a:cubicBezTo>
                  <a:cubicBezTo>
                    <a:pt x="360" y="1526"/>
                    <a:pt x="363" y="1526"/>
                    <a:pt x="367" y="1526"/>
                  </a:cubicBezTo>
                  <a:cubicBezTo>
                    <a:pt x="737" y="1502"/>
                    <a:pt x="1101" y="1444"/>
                    <a:pt x="1470" y="1402"/>
                  </a:cubicBezTo>
                  <a:lnTo>
                    <a:pt x="1470" y="1402"/>
                  </a:lnTo>
                  <a:cubicBezTo>
                    <a:pt x="1470" y="1402"/>
                    <a:pt x="1453" y="1408"/>
                    <a:pt x="1464" y="1414"/>
                  </a:cubicBezTo>
                  <a:lnTo>
                    <a:pt x="1611" y="1267"/>
                  </a:lnTo>
                  <a:lnTo>
                    <a:pt x="1763" y="1115"/>
                  </a:lnTo>
                  <a:lnTo>
                    <a:pt x="1762" y="1117"/>
                  </a:lnTo>
                  <a:lnTo>
                    <a:pt x="1762" y="1117"/>
                  </a:lnTo>
                  <a:lnTo>
                    <a:pt x="1904" y="974"/>
                  </a:lnTo>
                  <a:lnTo>
                    <a:pt x="1904" y="974"/>
                  </a:lnTo>
                  <a:cubicBezTo>
                    <a:pt x="1998" y="822"/>
                    <a:pt x="2098" y="675"/>
                    <a:pt x="2198" y="528"/>
                  </a:cubicBezTo>
                  <a:lnTo>
                    <a:pt x="2198" y="528"/>
                  </a:lnTo>
                  <a:lnTo>
                    <a:pt x="2186" y="534"/>
                  </a:lnTo>
                  <a:cubicBezTo>
                    <a:pt x="2256" y="405"/>
                    <a:pt x="2321" y="264"/>
                    <a:pt x="2385" y="135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11976;p23"/>
            <p:cNvSpPr/>
            <p:nvPr/>
          </p:nvSpPr>
          <p:spPr>
            <a:xfrm flipH="1">
              <a:off x="3719240" y="4027465"/>
              <a:ext cx="35337" cy="134271"/>
            </a:xfrm>
            <a:custGeom>
              <a:avLst/>
              <a:gdLst/>
              <a:ahLst/>
              <a:cxnLst/>
              <a:rect l="l" t="t" r="r" b="b"/>
              <a:pathLst>
                <a:path w="834" h="3169" extrusionOk="0">
                  <a:moveTo>
                    <a:pt x="734" y="1"/>
                  </a:moveTo>
                  <a:lnTo>
                    <a:pt x="734" y="1"/>
                  </a:lnTo>
                  <a:cubicBezTo>
                    <a:pt x="735" y="12"/>
                    <a:pt x="736" y="24"/>
                    <a:pt x="736" y="36"/>
                  </a:cubicBezTo>
                  <a:lnTo>
                    <a:pt x="736" y="36"/>
                  </a:lnTo>
                  <a:cubicBezTo>
                    <a:pt x="741" y="26"/>
                    <a:pt x="747" y="16"/>
                    <a:pt x="752" y="6"/>
                  </a:cubicBezTo>
                  <a:lnTo>
                    <a:pt x="734" y="1"/>
                  </a:lnTo>
                  <a:close/>
                  <a:moveTo>
                    <a:pt x="736" y="36"/>
                  </a:moveTo>
                  <a:lnTo>
                    <a:pt x="736" y="36"/>
                  </a:lnTo>
                  <a:cubicBezTo>
                    <a:pt x="605" y="283"/>
                    <a:pt x="455" y="515"/>
                    <a:pt x="365" y="775"/>
                  </a:cubicBezTo>
                  <a:cubicBezTo>
                    <a:pt x="206" y="1215"/>
                    <a:pt x="1" y="1678"/>
                    <a:pt x="13" y="2124"/>
                  </a:cubicBezTo>
                  <a:cubicBezTo>
                    <a:pt x="18" y="2476"/>
                    <a:pt x="324" y="2822"/>
                    <a:pt x="494" y="3168"/>
                  </a:cubicBezTo>
                  <a:cubicBezTo>
                    <a:pt x="546" y="3151"/>
                    <a:pt x="605" y="3139"/>
                    <a:pt x="658" y="3121"/>
                  </a:cubicBezTo>
                  <a:cubicBezTo>
                    <a:pt x="705" y="2611"/>
                    <a:pt x="805" y="2089"/>
                    <a:pt x="816" y="1567"/>
                  </a:cubicBezTo>
                  <a:cubicBezTo>
                    <a:pt x="834" y="1062"/>
                    <a:pt x="767" y="546"/>
                    <a:pt x="736" y="3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7" name="Google Shape;11977;p23"/>
            <p:cNvSpPr/>
            <p:nvPr/>
          </p:nvSpPr>
          <p:spPr>
            <a:xfrm flipH="1">
              <a:off x="3106022" y="3927811"/>
              <a:ext cx="64191" cy="111603"/>
            </a:xfrm>
            <a:custGeom>
              <a:avLst/>
              <a:gdLst/>
              <a:ahLst/>
              <a:cxnLst/>
              <a:rect l="l" t="t" r="r" b="b"/>
              <a:pathLst>
                <a:path w="1515" h="2634" extrusionOk="0">
                  <a:moveTo>
                    <a:pt x="1022" y="0"/>
                  </a:moveTo>
                  <a:cubicBezTo>
                    <a:pt x="1075" y="194"/>
                    <a:pt x="1221" y="446"/>
                    <a:pt x="1145" y="593"/>
                  </a:cubicBezTo>
                  <a:cubicBezTo>
                    <a:pt x="904" y="1097"/>
                    <a:pt x="588" y="1572"/>
                    <a:pt x="294" y="2065"/>
                  </a:cubicBezTo>
                  <a:lnTo>
                    <a:pt x="306" y="2059"/>
                  </a:lnTo>
                  <a:lnTo>
                    <a:pt x="148" y="2212"/>
                  </a:lnTo>
                  <a:lnTo>
                    <a:pt x="148" y="2212"/>
                  </a:lnTo>
                  <a:lnTo>
                    <a:pt x="159" y="2206"/>
                  </a:lnTo>
                  <a:lnTo>
                    <a:pt x="1" y="2358"/>
                  </a:lnTo>
                  <a:lnTo>
                    <a:pt x="13" y="2353"/>
                  </a:lnTo>
                  <a:lnTo>
                    <a:pt x="13" y="2628"/>
                  </a:lnTo>
                  <a:cubicBezTo>
                    <a:pt x="134" y="2628"/>
                    <a:pt x="250" y="2633"/>
                    <a:pt x="362" y="2633"/>
                  </a:cubicBezTo>
                  <a:cubicBezTo>
                    <a:pt x="419" y="2633"/>
                    <a:pt x="474" y="2632"/>
                    <a:pt x="529" y="2628"/>
                  </a:cubicBezTo>
                  <a:cubicBezTo>
                    <a:pt x="1133" y="2593"/>
                    <a:pt x="1262" y="2446"/>
                    <a:pt x="1303" y="1830"/>
                  </a:cubicBezTo>
                  <a:cubicBezTo>
                    <a:pt x="1333" y="1379"/>
                    <a:pt x="1344" y="915"/>
                    <a:pt x="1432" y="469"/>
                  </a:cubicBezTo>
                  <a:cubicBezTo>
                    <a:pt x="1514" y="76"/>
                    <a:pt x="1338" y="0"/>
                    <a:pt x="102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8" name="Google Shape;11978;p23"/>
            <p:cNvSpPr/>
            <p:nvPr/>
          </p:nvSpPr>
          <p:spPr>
            <a:xfrm flipH="1">
              <a:off x="3767203" y="4738091"/>
              <a:ext cx="93256" cy="128805"/>
            </a:xfrm>
            <a:custGeom>
              <a:avLst/>
              <a:gdLst/>
              <a:ahLst/>
              <a:cxnLst/>
              <a:rect l="l" t="t" r="r" b="b"/>
              <a:pathLst>
                <a:path w="2201" h="3040" extrusionOk="0">
                  <a:moveTo>
                    <a:pt x="89" y="1"/>
                  </a:moveTo>
                  <a:cubicBezTo>
                    <a:pt x="59" y="42"/>
                    <a:pt x="30" y="77"/>
                    <a:pt x="1" y="124"/>
                  </a:cubicBezTo>
                  <a:cubicBezTo>
                    <a:pt x="300" y="587"/>
                    <a:pt x="617" y="1039"/>
                    <a:pt x="904" y="1514"/>
                  </a:cubicBezTo>
                  <a:cubicBezTo>
                    <a:pt x="1198" y="2013"/>
                    <a:pt x="1461" y="2535"/>
                    <a:pt x="1737" y="3040"/>
                  </a:cubicBezTo>
                  <a:lnTo>
                    <a:pt x="2201" y="2887"/>
                  </a:lnTo>
                  <a:cubicBezTo>
                    <a:pt x="1737" y="1972"/>
                    <a:pt x="1057" y="1156"/>
                    <a:pt x="816" y="136"/>
                  </a:cubicBezTo>
                  <a:cubicBezTo>
                    <a:pt x="564" y="89"/>
                    <a:pt x="323" y="42"/>
                    <a:pt x="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9" name="Google Shape;11979;p23"/>
            <p:cNvSpPr/>
            <p:nvPr/>
          </p:nvSpPr>
          <p:spPr>
            <a:xfrm flipH="1">
              <a:off x="3753517" y="4103307"/>
              <a:ext cx="86053" cy="49319"/>
            </a:xfrm>
            <a:custGeom>
              <a:avLst/>
              <a:gdLst/>
              <a:ahLst/>
              <a:cxnLst/>
              <a:rect l="l" t="t" r="r" b="b"/>
              <a:pathLst>
                <a:path w="2031" h="1164" extrusionOk="0">
                  <a:moveTo>
                    <a:pt x="753" y="0"/>
                  </a:moveTo>
                  <a:cubicBezTo>
                    <a:pt x="546" y="0"/>
                    <a:pt x="301" y="32"/>
                    <a:pt x="1" y="88"/>
                  </a:cubicBezTo>
                  <a:cubicBezTo>
                    <a:pt x="571" y="536"/>
                    <a:pt x="1011" y="1163"/>
                    <a:pt x="1787" y="1163"/>
                  </a:cubicBezTo>
                  <a:cubicBezTo>
                    <a:pt x="1861" y="1163"/>
                    <a:pt x="1937" y="1158"/>
                    <a:pt x="2017" y="1146"/>
                  </a:cubicBezTo>
                  <a:lnTo>
                    <a:pt x="2017" y="1146"/>
                  </a:lnTo>
                  <a:cubicBezTo>
                    <a:pt x="2018" y="1147"/>
                    <a:pt x="2018" y="1148"/>
                    <a:pt x="2019" y="1150"/>
                  </a:cubicBezTo>
                  <a:lnTo>
                    <a:pt x="2030" y="1144"/>
                  </a:lnTo>
                  <a:lnTo>
                    <a:pt x="2030" y="1144"/>
                  </a:lnTo>
                  <a:cubicBezTo>
                    <a:pt x="2026" y="1144"/>
                    <a:pt x="2021" y="1145"/>
                    <a:pt x="2017" y="1146"/>
                  </a:cubicBezTo>
                  <a:lnTo>
                    <a:pt x="2017" y="1146"/>
                  </a:lnTo>
                  <a:cubicBezTo>
                    <a:pt x="1663" y="305"/>
                    <a:pt x="1395" y="0"/>
                    <a:pt x="7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11980;p23"/>
            <p:cNvSpPr/>
            <p:nvPr/>
          </p:nvSpPr>
          <p:spPr>
            <a:xfrm flipH="1">
              <a:off x="3699072" y="4481076"/>
              <a:ext cx="91773" cy="50505"/>
            </a:xfrm>
            <a:custGeom>
              <a:avLst/>
              <a:gdLst/>
              <a:ahLst/>
              <a:cxnLst/>
              <a:rect l="l" t="t" r="r" b="b"/>
              <a:pathLst>
                <a:path w="2166" h="1192" extrusionOk="0">
                  <a:moveTo>
                    <a:pt x="0" y="1"/>
                  </a:moveTo>
                  <a:cubicBezTo>
                    <a:pt x="94" y="241"/>
                    <a:pt x="182" y="482"/>
                    <a:pt x="276" y="728"/>
                  </a:cubicBezTo>
                  <a:cubicBezTo>
                    <a:pt x="404" y="728"/>
                    <a:pt x="531" y="718"/>
                    <a:pt x="658" y="718"/>
                  </a:cubicBezTo>
                  <a:cubicBezTo>
                    <a:pt x="746" y="718"/>
                    <a:pt x="834" y="723"/>
                    <a:pt x="921" y="740"/>
                  </a:cubicBezTo>
                  <a:cubicBezTo>
                    <a:pt x="1285" y="803"/>
                    <a:pt x="1682" y="799"/>
                    <a:pt x="1896" y="1171"/>
                  </a:cubicBezTo>
                  <a:lnTo>
                    <a:pt x="1896" y="1171"/>
                  </a:lnTo>
                  <a:cubicBezTo>
                    <a:pt x="1982" y="977"/>
                    <a:pt x="2068" y="782"/>
                    <a:pt x="2165" y="570"/>
                  </a:cubicBezTo>
                  <a:cubicBezTo>
                    <a:pt x="2022" y="525"/>
                    <a:pt x="1874" y="519"/>
                    <a:pt x="1730" y="519"/>
                  </a:cubicBezTo>
                  <a:cubicBezTo>
                    <a:pt x="1680" y="519"/>
                    <a:pt x="1630" y="520"/>
                    <a:pt x="1581" y="520"/>
                  </a:cubicBezTo>
                  <a:cubicBezTo>
                    <a:pt x="1292" y="520"/>
                    <a:pt x="1029" y="495"/>
                    <a:pt x="863" y="159"/>
                  </a:cubicBezTo>
                  <a:lnTo>
                    <a:pt x="880" y="159"/>
                  </a:lnTo>
                  <a:cubicBezTo>
                    <a:pt x="781" y="101"/>
                    <a:pt x="675" y="54"/>
                    <a:pt x="570" y="1"/>
                  </a:cubicBezTo>
                  <a:lnTo>
                    <a:pt x="570" y="1"/>
                  </a:lnTo>
                  <a:lnTo>
                    <a:pt x="581" y="7"/>
                  </a:lnTo>
                  <a:cubicBezTo>
                    <a:pt x="388" y="7"/>
                    <a:pt x="188" y="1"/>
                    <a:pt x="0" y="1"/>
                  </a:cubicBezTo>
                  <a:close/>
                  <a:moveTo>
                    <a:pt x="1896" y="1171"/>
                  </a:moveTo>
                  <a:cubicBezTo>
                    <a:pt x="1894" y="1176"/>
                    <a:pt x="1891" y="1181"/>
                    <a:pt x="1889" y="1186"/>
                  </a:cubicBezTo>
                  <a:lnTo>
                    <a:pt x="1907" y="1192"/>
                  </a:lnTo>
                  <a:cubicBezTo>
                    <a:pt x="1903" y="1185"/>
                    <a:pt x="1900" y="1178"/>
                    <a:pt x="1896" y="117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11981;p23"/>
            <p:cNvSpPr/>
            <p:nvPr/>
          </p:nvSpPr>
          <p:spPr>
            <a:xfrm flipH="1">
              <a:off x="3846816" y="3801041"/>
              <a:ext cx="37752" cy="107408"/>
            </a:xfrm>
            <a:custGeom>
              <a:avLst/>
              <a:gdLst/>
              <a:ahLst/>
              <a:cxnLst/>
              <a:rect l="l" t="t" r="r" b="b"/>
              <a:pathLst>
                <a:path w="891" h="2535" extrusionOk="0">
                  <a:moveTo>
                    <a:pt x="282" y="0"/>
                  </a:moveTo>
                  <a:cubicBezTo>
                    <a:pt x="1" y="816"/>
                    <a:pt x="130" y="1619"/>
                    <a:pt x="194" y="2534"/>
                  </a:cubicBezTo>
                  <a:cubicBezTo>
                    <a:pt x="420" y="2095"/>
                    <a:pt x="583" y="1786"/>
                    <a:pt x="739" y="1479"/>
                  </a:cubicBezTo>
                  <a:lnTo>
                    <a:pt x="739" y="1479"/>
                  </a:lnTo>
                  <a:cubicBezTo>
                    <a:pt x="740" y="1481"/>
                    <a:pt x="740" y="1483"/>
                    <a:pt x="740" y="1484"/>
                  </a:cubicBezTo>
                  <a:lnTo>
                    <a:pt x="746" y="1467"/>
                  </a:lnTo>
                  <a:lnTo>
                    <a:pt x="746" y="1467"/>
                  </a:lnTo>
                  <a:cubicBezTo>
                    <a:pt x="744" y="1471"/>
                    <a:pt x="742" y="1475"/>
                    <a:pt x="739" y="1479"/>
                  </a:cubicBezTo>
                  <a:lnTo>
                    <a:pt x="739" y="1479"/>
                  </a:lnTo>
                  <a:cubicBezTo>
                    <a:pt x="694" y="970"/>
                    <a:pt x="890" y="392"/>
                    <a:pt x="2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11982;p23"/>
            <p:cNvSpPr/>
            <p:nvPr/>
          </p:nvSpPr>
          <p:spPr>
            <a:xfrm flipH="1">
              <a:off x="3901685" y="4642886"/>
              <a:ext cx="86011" cy="48259"/>
            </a:xfrm>
            <a:custGeom>
              <a:avLst/>
              <a:gdLst/>
              <a:ahLst/>
              <a:cxnLst/>
              <a:rect l="l" t="t" r="r" b="b"/>
              <a:pathLst>
                <a:path w="2030" h="1139" extrusionOk="0">
                  <a:moveTo>
                    <a:pt x="1971" y="1"/>
                  </a:moveTo>
                  <a:cubicBezTo>
                    <a:pt x="1830" y="54"/>
                    <a:pt x="1701" y="95"/>
                    <a:pt x="1561" y="148"/>
                  </a:cubicBezTo>
                  <a:cubicBezTo>
                    <a:pt x="1486" y="222"/>
                    <a:pt x="1406" y="353"/>
                    <a:pt x="1342" y="353"/>
                  </a:cubicBezTo>
                  <a:cubicBezTo>
                    <a:pt x="1340" y="353"/>
                    <a:pt x="1339" y="353"/>
                    <a:pt x="1338" y="353"/>
                  </a:cubicBezTo>
                  <a:cubicBezTo>
                    <a:pt x="1056" y="318"/>
                    <a:pt x="774" y="230"/>
                    <a:pt x="487" y="183"/>
                  </a:cubicBezTo>
                  <a:cubicBezTo>
                    <a:pt x="428" y="171"/>
                    <a:pt x="369" y="168"/>
                    <a:pt x="308" y="168"/>
                  </a:cubicBezTo>
                  <a:cubicBezTo>
                    <a:pt x="212" y="168"/>
                    <a:pt x="113" y="177"/>
                    <a:pt x="12" y="177"/>
                  </a:cubicBezTo>
                  <a:cubicBezTo>
                    <a:pt x="12" y="212"/>
                    <a:pt x="6" y="241"/>
                    <a:pt x="0" y="282"/>
                  </a:cubicBezTo>
                  <a:cubicBezTo>
                    <a:pt x="657" y="558"/>
                    <a:pt x="1320" y="840"/>
                    <a:pt x="2030" y="1139"/>
                  </a:cubicBezTo>
                  <a:cubicBezTo>
                    <a:pt x="2006" y="722"/>
                    <a:pt x="1983" y="359"/>
                    <a:pt x="19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3" name="Google Shape;11983;p23"/>
            <p:cNvSpPr/>
            <p:nvPr/>
          </p:nvSpPr>
          <p:spPr>
            <a:xfrm flipH="1">
              <a:off x="3965536" y="4213892"/>
              <a:ext cx="41819" cy="106179"/>
            </a:xfrm>
            <a:custGeom>
              <a:avLst/>
              <a:gdLst/>
              <a:ahLst/>
              <a:cxnLst/>
              <a:rect l="l" t="t" r="r" b="b"/>
              <a:pathLst>
                <a:path w="987" h="2506" extrusionOk="0">
                  <a:moveTo>
                    <a:pt x="1" y="0"/>
                  </a:moveTo>
                  <a:lnTo>
                    <a:pt x="1" y="0"/>
                  </a:lnTo>
                  <a:cubicBezTo>
                    <a:pt x="95" y="481"/>
                    <a:pt x="130" y="998"/>
                    <a:pt x="300" y="1461"/>
                  </a:cubicBezTo>
                  <a:cubicBezTo>
                    <a:pt x="447" y="1842"/>
                    <a:pt x="757" y="2165"/>
                    <a:pt x="986" y="2505"/>
                  </a:cubicBezTo>
                  <a:cubicBezTo>
                    <a:pt x="875" y="1942"/>
                    <a:pt x="799" y="1373"/>
                    <a:pt x="628" y="822"/>
                  </a:cubicBezTo>
                  <a:cubicBezTo>
                    <a:pt x="535" y="493"/>
                    <a:pt x="441" y="88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4" name="Google Shape;11984;p23"/>
            <p:cNvSpPr/>
            <p:nvPr/>
          </p:nvSpPr>
          <p:spPr>
            <a:xfrm flipH="1">
              <a:off x="3430151" y="4135847"/>
              <a:ext cx="100671" cy="31184"/>
            </a:xfrm>
            <a:custGeom>
              <a:avLst/>
              <a:gdLst/>
              <a:ahLst/>
              <a:cxnLst/>
              <a:rect l="l" t="t" r="r" b="b"/>
              <a:pathLst>
                <a:path w="2376" h="736" extrusionOk="0">
                  <a:moveTo>
                    <a:pt x="1540" y="1"/>
                  </a:moveTo>
                  <a:cubicBezTo>
                    <a:pt x="1060" y="1"/>
                    <a:pt x="612" y="215"/>
                    <a:pt x="164" y="399"/>
                  </a:cubicBezTo>
                  <a:lnTo>
                    <a:pt x="164" y="382"/>
                  </a:lnTo>
                  <a:lnTo>
                    <a:pt x="164" y="382"/>
                  </a:lnTo>
                  <a:cubicBezTo>
                    <a:pt x="1" y="641"/>
                    <a:pt x="89" y="735"/>
                    <a:pt x="271" y="735"/>
                  </a:cubicBezTo>
                  <a:cubicBezTo>
                    <a:pt x="311" y="735"/>
                    <a:pt x="356" y="730"/>
                    <a:pt x="404" y="722"/>
                  </a:cubicBezTo>
                  <a:cubicBezTo>
                    <a:pt x="1067" y="605"/>
                    <a:pt x="1719" y="464"/>
                    <a:pt x="2376" y="329"/>
                  </a:cubicBezTo>
                  <a:cubicBezTo>
                    <a:pt x="2340" y="270"/>
                    <a:pt x="2329" y="223"/>
                    <a:pt x="2288" y="200"/>
                  </a:cubicBezTo>
                  <a:cubicBezTo>
                    <a:pt x="2211" y="153"/>
                    <a:pt x="2123" y="112"/>
                    <a:pt x="2035" y="82"/>
                  </a:cubicBezTo>
                  <a:cubicBezTo>
                    <a:pt x="1866" y="25"/>
                    <a:pt x="1701" y="1"/>
                    <a:pt x="154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11985;p23"/>
            <p:cNvSpPr/>
            <p:nvPr/>
          </p:nvSpPr>
          <p:spPr>
            <a:xfrm flipH="1">
              <a:off x="3416974" y="4035176"/>
              <a:ext cx="57962" cy="81816"/>
            </a:xfrm>
            <a:custGeom>
              <a:avLst/>
              <a:gdLst/>
              <a:ahLst/>
              <a:cxnLst/>
              <a:rect l="l" t="t" r="r" b="b"/>
              <a:pathLst>
                <a:path w="1368" h="1931" extrusionOk="0">
                  <a:moveTo>
                    <a:pt x="1368" y="0"/>
                  </a:moveTo>
                  <a:lnTo>
                    <a:pt x="1368" y="0"/>
                  </a:lnTo>
                  <a:cubicBezTo>
                    <a:pt x="576" y="505"/>
                    <a:pt x="247" y="1162"/>
                    <a:pt x="1" y="1872"/>
                  </a:cubicBezTo>
                  <a:cubicBezTo>
                    <a:pt x="24" y="1884"/>
                    <a:pt x="48" y="1907"/>
                    <a:pt x="59" y="1930"/>
                  </a:cubicBezTo>
                  <a:lnTo>
                    <a:pt x="447" y="1885"/>
                  </a:lnTo>
                  <a:lnTo>
                    <a:pt x="447" y="1885"/>
                  </a:lnTo>
                  <a:cubicBezTo>
                    <a:pt x="445" y="1888"/>
                    <a:pt x="443" y="1892"/>
                    <a:pt x="441" y="1895"/>
                  </a:cubicBezTo>
                  <a:lnTo>
                    <a:pt x="458" y="1884"/>
                  </a:lnTo>
                  <a:lnTo>
                    <a:pt x="447" y="1885"/>
                  </a:lnTo>
                  <a:lnTo>
                    <a:pt x="447" y="1885"/>
                  </a:lnTo>
                  <a:cubicBezTo>
                    <a:pt x="769" y="1320"/>
                    <a:pt x="1216" y="823"/>
                    <a:pt x="136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6" name="Google Shape;11986;p23"/>
            <p:cNvSpPr/>
            <p:nvPr/>
          </p:nvSpPr>
          <p:spPr>
            <a:xfrm flipH="1">
              <a:off x="3855417" y="3897475"/>
              <a:ext cx="54234" cy="66902"/>
            </a:xfrm>
            <a:custGeom>
              <a:avLst/>
              <a:gdLst/>
              <a:ahLst/>
              <a:cxnLst/>
              <a:rect l="l" t="t" r="r" b="b"/>
              <a:pathLst>
                <a:path w="1280" h="1579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980"/>
                    <a:pt x="452" y="1514"/>
                    <a:pt x="1279" y="1578"/>
                  </a:cubicBezTo>
                  <a:cubicBezTo>
                    <a:pt x="798" y="1050"/>
                    <a:pt x="745" y="317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7" name="Google Shape;11987;p23"/>
            <p:cNvSpPr/>
            <p:nvPr/>
          </p:nvSpPr>
          <p:spPr>
            <a:xfrm flipH="1">
              <a:off x="3518873" y="4159447"/>
              <a:ext cx="64445" cy="61691"/>
            </a:xfrm>
            <a:custGeom>
              <a:avLst/>
              <a:gdLst/>
              <a:ahLst/>
              <a:cxnLst/>
              <a:rect l="l" t="t" r="r" b="b"/>
              <a:pathLst>
                <a:path w="1521" h="1456" extrusionOk="0">
                  <a:moveTo>
                    <a:pt x="429" y="1"/>
                  </a:moveTo>
                  <a:cubicBezTo>
                    <a:pt x="288" y="458"/>
                    <a:pt x="142" y="910"/>
                    <a:pt x="1" y="1367"/>
                  </a:cubicBezTo>
                  <a:cubicBezTo>
                    <a:pt x="36" y="1397"/>
                    <a:pt x="65" y="1426"/>
                    <a:pt x="106" y="1455"/>
                  </a:cubicBezTo>
                  <a:cubicBezTo>
                    <a:pt x="529" y="1197"/>
                    <a:pt x="945" y="933"/>
                    <a:pt x="1374" y="669"/>
                  </a:cubicBezTo>
                  <a:cubicBezTo>
                    <a:pt x="1426" y="622"/>
                    <a:pt x="1467" y="581"/>
                    <a:pt x="1520" y="534"/>
                  </a:cubicBezTo>
                  <a:cubicBezTo>
                    <a:pt x="1435" y="419"/>
                    <a:pt x="1344" y="381"/>
                    <a:pt x="1249" y="381"/>
                  </a:cubicBezTo>
                  <a:cubicBezTo>
                    <a:pt x="1070" y="381"/>
                    <a:pt x="878" y="514"/>
                    <a:pt x="691" y="514"/>
                  </a:cubicBezTo>
                  <a:cubicBezTo>
                    <a:pt x="635" y="514"/>
                    <a:pt x="578" y="502"/>
                    <a:pt x="523" y="470"/>
                  </a:cubicBezTo>
                  <a:cubicBezTo>
                    <a:pt x="552" y="358"/>
                    <a:pt x="576" y="265"/>
                    <a:pt x="593" y="177"/>
                  </a:cubicBezTo>
                  <a:cubicBezTo>
                    <a:pt x="535" y="118"/>
                    <a:pt x="488" y="59"/>
                    <a:pt x="42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11988;p23"/>
            <p:cNvSpPr/>
            <p:nvPr/>
          </p:nvSpPr>
          <p:spPr>
            <a:xfrm flipH="1">
              <a:off x="3605647" y="4492008"/>
              <a:ext cx="43260" cy="51522"/>
            </a:xfrm>
            <a:custGeom>
              <a:avLst/>
              <a:gdLst/>
              <a:ahLst/>
              <a:cxnLst/>
              <a:rect l="l" t="t" r="r" b="b"/>
              <a:pathLst>
                <a:path w="1021" h="1216" extrusionOk="0">
                  <a:moveTo>
                    <a:pt x="282" y="1"/>
                  </a:moveTo>
                  <a:cubicBezTo>
                    <a:pt x="188" y="300"/>
                    <a:pt x="106" y="558"/>
                    <a:pt x="24" y="822"/>
                  </a:cubicBezTo>
                  <a:lnTo>
                    <a:pt x="0" y="1086"/>
                  </a:lnTo>
                  <a:lnTo>
                    <a:pt x="839" y="1215"/>
                  </a:lnTo>
                  <a:cubicBezTo>
                    <a:pt x="1021" y="617"/>
                    <a:pt x="704" y="300"/>
                    <a:pt x="282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9" name="Google Shape;11989;p23"/>
            <p:cNvSpPr/>
            <p:nvPr/>
          </p:nvSpPr>
          <p:spPr>
            <a:xfrm flipH="1">
              <a:off x="3894948" y="4414979"/>
              <a:ext cx="45802" cy="65885"/>
            </a:xfrm>
            <a:custGeom>
              <a:avLst/>
              <a:gdLst/>
              <a:ahLst/>
              <a:cxnLst/>
              <a:rect l="l" t="t" r="r" b="b"/>
              <a:pathLst>
                <a:path w="1081" h="1555" extrusionOk="0">
                  <a:moveTo>
                    <a:pt x="13" y="1127"/>
                  </a:moveTo>
                  <a:lnTo>
                    <a:pt x="1" y="1133"/>
                  </a:lnTo>
                  <a:cubicBezTo>
                    <a:pt x="6" y="1133"/>
                    <a:pt x="11" y="1133"/>
                    <a:pt x="15" y="1133"/>
                  </a:cubicBezTo>
                  <a:lnTo>
                    <a:pt x="15" y="1133"/>
                  </a:lnTo>
                  <a:cubicBezTo>
                    <a:pt x="14" y="1131"/>
                    <a:pt x="14" y="1129"/>
                    <a:pt x="13" y="1127"/>
                  </a:cubicBezTo>
                  <a:close/>
                  <a:moveTo>
                    <a:pt x="1080" y="0"/>
                  </a:moveTo>
                  <a:lnTo>
                    <a:pt x="1080" y="0"/>
                  </a:lnTo>
                  <a:cubicBezTo>
                    <a:pt x="793" y="423"/>
                    <a:pt x="617" y="704"/>
                    <a:pt x="423" y="968"/>
                  </a:cubicBezTo>
                  <a:cubicBezTo>
                    <a:pt x="408" y="984"/>
                    <a:pt x="378" y="989"/>
                    <a:pt x="343" y="989"/>
                  </a:cubicBezTo>
                  <a:cubicBezTo>
                    <a:pt x="292" y="989"/>
                    <a:pt x="229" y="979"/>
                    <a:pt x="172" y="979"/>
                  </a:cubicBezTo>
                  <a:cubicBezTo>
                    <a:pt x="164" y="979"/>
                    <a:pt x="156" y="980"/>
                    <a:pt x="148" y="980"/>
                  </a:cubicBezTo>
                  <a:lnTo>
                    <a:pt x="159" y="980"/>
                  </a:lnTo>
                  <a:cubicBezTo>
                    <a:pt x="165" y="1033"/>
                    <a:pt x="165" y="1091"/>
                    <a:pt x="171" y="1138"/>
                  </a:cubicBezTo>
                  <a:cubicBezTo>
                    <a:pt x="122" y="1133"/>
                    <a:pt x="73" y="1133"/>
                    <a:pt x="15" y="1133"/>
                  </a:cubicBezTo>
                  <a:lnTo>
                    <a:pt x="15" y="1133"/>
                  </a:lnTo>
                  <a:cubicBezTo>
                    <a:pt x="192" y="1513"/>
                    <a:pt x="572" y="1421"/>
                    <a:pt x="957" y="1555"/>
                  </a:cubicBezTo>
                  <a:cubicBezTo>
                    <a:pt x="998" y="1056"/>
                    <a:pt x="1028" y="616"/>
                    <a:pt x="10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0" name="Google Shape;11990;p23"/>
            <p:cNvSpPr/>
            <p:nvPr/>
          </p:nvSpPr>
          <p:spPr>
            <a:xfrm flipH="1">
              <a:off x="3137079" y="3956369"/>
              <a:ext cx="43302" cy="71393"/>
            </a:xfrm>
            <a:custGeom>
              <a:avLst/>
              <a:gdLst/>
              <a:ahLst/>
              <a:cxnLst/>
              <a:rect l="l" t="t" r="r" b="b"/>
              <a:pathLst>
                <a:path w="1022" h="1685" extrusionOk="0">
                  <a:moveTo>
                    <a:pt x="910" y="1"/>
                  </a:moveTo>
                  <a:cubicBezTo>
                    <a:pt x="217" y="335"/>
                    <a:pt x="71" y="951"/>
                    <a:pt x="0" y="1620"/>
                  </a:cubicBezTo>
                  <a:cubicBezTo>
                    <a:pt x="118" y="1649"/>
                    <a:pt x="188" y="1661"/>
                    <a:pt x="253" y="1679"/>
                  </a:cubicBezTo>
                  <a:lnTo>
                    <a:pt x="253" y="1684"/>
                  </a:lnTo>
                  <a:lnTo>
                    <a:pt x="399" y="1538"/>
                  </a:lnTo>
                  <a:lnTo>
                    <a:pt x="551" y="1386"/>
                  </a:lnTo>
                  <a:lnTo>
                    <a:pt x="546" y="1391"/>
                  </a:lnTo>
                  <a:cubicBezTo>
                    <a:pt x="704" y="957"/>
                    <a:pt x="863" y="529"/>
                    <a:pt x="1021" y="95"/>
                  </a:cubicBezTo>
                  <a:cubicBezTo>
                    <a:pt x="986" y="65"/>
                    <a:pt x="951" y="36"/>
                    <a:pt x="91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1" name="Google Shape;11991;p23"/>
            <p:cNvSpPr/>
            <p:nvPr/>
          </p:nvSpPr>
          <p:spPr>
            <a:xfrm flipH="1">
              <a:off x="3184322" y="3980011"/>
              <a:ext cx="61182" cy="48683"/>
            </a:xfrm>
            <a:custGeom>
              <a:avLst/>
              <a:gdLst/>
              <a:ahLst/>
              <a:cxnLst/>
              <a:rect l="l" t="t" r="r" b="b"/>
              <a:pathLst>
                <a:path w="1444" h="1149" extrusionOk="0">
                  <a:moveTo>
                    <a:pt x="1273" y="0"/>
                  </a:moveTo>
                  <a:lnTo>
                    <a:pt x="0" y="1121"/>
                  </a:lnTo>
                  <a:cubicBezTo>
                    <a:pt x="77" y="1139"/>
                    <a:pt x="149" y="1148"/>
                    <a:pt x="217" y="1148"/>
                  </a:cubicBezTo>
                  <a:cubicBezTo>
                    <a:pt x="678" y="1148"/>
                    <a:pt x="969" y="759"/>
                    <a:pt x="1332" y="534"/>
                  </a:cubicBezTo>
                  <a:cubicBezTo>
                    <a:pt x="1373" y="417"/>
                    <a:pt x="1408" y="293"/>
                    <a:pt x="1444" y="176"/>
                  </a:cubicBezTo>
                  <a:cubicBezTo>
                    <a:pt x="1385" y="117"/>
                    <a:pt x="1332" y="59"/>
                    <a:pt x="1273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2" name="Google Shape;11992;p23"/>
            <p:cNvSpPr/>
            <p:nvPr/>
          </p:nvSpPr>
          <p:spPr>
            <a:xfrm flipH="1">
              <a:off x="4235474" y="4050091"/>
              <a:ext cx="28642" cy="48259"/>
            </a:xfrm>
            <a:custGeom>
              <a:avLst/>
              <a:gdLst/>
              <a:ahLst/>
              <a:cxnLst/>
              <a:rect l="l" t="t" r="r" b="b"/>
              <a:pathLst>
                <a:path w="676" h="1139" extrusionOk="0">
                  <a:moveTo>
                    <a:pt x="71" y="0"/>
                  </a:moveTo>
                  <a:cubicBezTo>
                    <a:pt x="42" y="382"/>
                    <a:pt x="24" y="640"/>
                    <a:pt x="1" y="927"/>
                  </a:cubicBezTo>
                  <a:cubicBezTo>
                    <a:pt x="206" y="1004"/>
                    <a:pt x="376" y="1074"/>
                    <a:pt x="552" y="1138"/>
                  </a:cubicBezTo>
                  <a:cubicBezTo>
                    <a:pt x="599" y="1092"/>
                    <a:pt x="634" y="1056"/>
                    <a:pt x="675" y="1021"/>
                  </a:cubicBezTo>
                  <a:cubicBezTo>
                    <a:pt x="529" y="698"/>
                    <a:pt x="429" y="346"/>
                    <a:pt x="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11993;p23"/>
            <p:cNvSpPr/>
            <p:nvPr/>
          </p:nvSpPr>
          <p:spPr>
            <a:xfrm flipH="1">
              <a:off x="3750552" y="4886259"/>
              <a:ext cx="27117" cy="42539"/>
            </a:xfrm>
            <a:custGeom>
              <a:avLst/>
              <a:gdLst/>
              <a:ahLst/>
              <a:cxnLst/>
              <a:rect l="l" t="t" r="r" b="b"/>
              <a:pathLst>
                <a:path w="640" h="1004" extrusionOk="0">
                  <a:moveTo>
                    <a:pt x="229" y="0"/>
                  </a:moveTo>
                  <a:cubicBezTo>
                    <a:pt x="153" y="88"/>
                    <a:pt x="71" y="176"/>
                    <a:pt x="0" y="258"/>
                  </a:cubicBezTo>
                  <a:cubicBezTo>
                    <a:pt x="94" y="505"/>
                    <a:pt x="188" y="757"/>
                    <a:pt x="276" y="1003"/>
                  </a:cubicBezTo>
                  <a:cubicBezTo>
                    <a:pt x="640" y="663"/>
                    <a:pt x="640" y="651"/>
                    <a:pt x="2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4" name="Google Shape;11994;p23"/>
            <p:cNvSpPr/>
            <p:nvPr/>
          </p:nvSpPr>
          <p:spPr>
            <a:xfrm flipH="1">
              <a:off x="3700598" y="4855286"/>
              <a:ext cx="15677" cy="76986"/>
            </a:xfrm>
            <a:custGeom>
              <a:avLst/>
              <a:gdLst/>
              <a:ahLst/>
              <a:cxnLst/>
              <a:rect l="l" t="t" r="r" b="b"/>
              <a:pathLst>
                <a:path w="370" h="1817" extrusionOk="0">
                  <a:moveTo>
                    <a:pt x="266" y="1"/>
                  </a:moveTo>
                  <a:cubicBezTo>
                    <a:pt x="104" y="1"/>
                    <a:pt x="5" y="80"/>
                    <a:pt x="0" y="285"/>
                  </a:cubicBezTo>
                  <a:cubicBezTo>
                    <a:pt x="77" y="802"/>
                    <a:pt x="147" y="1318"/>
                    <a:pt x="229" y="1816"/>
                  </a:cubicBezTo>
                  <a:cubicBezTo>
                    <a:pt x="270" y="1224"/>
                    <a:pt x="317" y="620"/>
                    <a:pt x="370" y="10"/>
                  </a:cubicBezTo>
                  <a:cubicBezTo>
                    <a:pt x="333" y="4"/>
                    <a:pt x="298" y="1"/>
                    <a:pt x="26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11995;p23"/>
            <p:cNvSpPr/>
            <p:nvPr/>
          </p:nvSpPr>
          <p:spPr>
            <a:xfrm flipH="1">
              <a:off x="3508705" y="4128644"/>
              <a:ext cx="32583" cy="26863"/>
            </a:xfrm>
            <a:custGeom>
              <a:avLst/>
              <a:gdLst/>
              <a:ahLst/>
              <a:cxnLst/>
              <a:rect l="l" t="t" r="r" b="b"/>
              <a:pathLst>
                <a:path w="769" h="634" extrusionOk="0">
                  <a:moveTo>
                    <a:pt x="769" y="0"/>
                  </a:moveTo>
                  <a:cubicBezTo>
                    <a:pt x="100" y="82"/>
                    <a:pt x="30" y="147"/>
                    <a:pt x="0" y="634"/>
                  </a:cubicBezTo>
                  <a:cubicBezTo>
                    <a:pt x="141" y="604"/>
                    <a:pt x="276" y="581"/>
                    <a:pt x="416" y="552"/>
                  </a:cubicBezTo>
                  <a:lnTo>
                    <a:pt x="416" y="552"/>
                  </a:lnTo>
                  <a:cubicBezTo>
                    <a:pt x="412" y="558"/>
                    <a:pt x="409" y="563"/>
                    <a:pt x="405" y="569"/>
                  </a:cubicBezTo>
                  <a:cubicBezTo>
                    <a:pt x="411" y="569"/>
                    <a:pt x="417" y="552"/>
                    <a:pt x="417" y="552"/>
                  </a:cubicBezTo>
                  <a:lnTo>
                    <a:pt x="417" y="552"/>
                  </a:lnTo>
                  <a:cubicBezTo>
                    <a:pt x="417" y="552"/>
                    <a:pt x="416" y="552"/>
                    <a:pt x="416" y="552"/>
                  </a:cubicBezTo>
                  <a:lnTo>
                    <a:pt x="416" y="552"/>
                  </a:lnTo>
                  <a:cubicBezTo>
                    <a:pt x="530" y="370"/>
                    <a:pt x="649" y="193"/>
                    <a:pt x="769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11996;p23"/>
            <p:cNvSpPr/>
            <p:nvPr/>
          </p:nvSpPr>
          <p:spPr>
            <a:xfrm flipH="1">
              <a:off x="3890965" y="3842267"/>
              <a:ext cx="16694" cy="48514"/>
            </a:xfrm>
            <a:custGeom>
              <a:avLst/>
              <a:gdLst/>
              <a:ahLst/>
              <a:cxnLst/>
              <a:rect l="l" t="t" r="r" b="b"/>
              <a:pathLst>
                <a:path w="394" h="1145" extrusionOk="0">
                  <a:moveTo>
                    <a:pt x="393" y="1"/>
                  </a:moveTo>
                  <a:cubicBezTo>
                    <a:pt x="0" y="834"/>
                    <a:pt x="0" y="834"/>
                    <a:pt x="393" y="1145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11997;p23"/>
            <p:cNvSpPr/>
            <p:nvPr/>
          </p:nvSpPr>
          <p:spPr>
            <a:xfrm flipH="1">
              <a:off x="3660558" y="4349348"/>
              <a:ext cx="15719" cy="33345"/>
            </a:xfrm>
            <a:custGeom>
              <a:avLst/>
              <a:gdLst/>
              <a:ahLst/>
              <a:cxnLst/>
              <a:rect l="l" t="t" r="r" b="b"/>
              <a:pathLst>
                <a:path w="371" h="787" extrusionOk="0">
                  <a:moveTo>
                    <a:pt x="282" y="1"/>
                  </a:moveTo>
                  <a:cubicBezTo>
                    <a:pt x="224" y="100"/>
                    <a:pt x="165" y="200"/>
                    <a:pt x="106" y="300"/>
                  </a:cubicBezTo>
                  <a:cubicBezTo>
                    <a:pt x="65" y="329"/>
                    <a:pt x="42" y="358"/>
                    <a:pt x="1" y="394"/>
                  </a:cubicBezTo>
                  <a:cubicBezTo>
                    <a:pt x="65" y="529"/>
                    <a:pt x="124" y="652"/>
                    <a:pt x="183" y="787"/>
                  </a:cubicBezTo>
                  <a:cubicBezTo>
                    <a:pt x="224" y="769"/>
                    <a:pt x="265" y="763"/>
                    <a:pt x="312" y="746"/>
                  </a:cubicBezTo>
                  <a:cubicBezTo>
                    <a:pt x="329" y="499"/>
                    <a:pt x="347" y="247"/>
                    <a:pt x="37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11998;p23"/>
            <p:cNvSpPr/>
            <p:nvPr/>
          </p:nvSpPr>
          <p:spPr>
            <a:xfrm flipH="1">
              <a:off x="3754153" y="4987141"/>
              <a:ext cx="13092" cy="26185"/>
            </a:xfrm>
            <a:custGeom>
              <a:avLst/>
              <a:gdLst/>
              <a:ahLst/>
              <a:cxnLst/>
              <a:rect l="l" t="t" r="r" b="b"/>
              <a:pathLst>
                <a:path w="309" h="618" extrusionOk="0">
                  <a:moveTo>
                    <a:pt x="153" y="1"/>
                  </a:moveTo>
                  <a:cubicBezTo>
                    <a:pt x="112" y="95"/>
                    <a:pt x="65" y="183"/>
                    <a:pt x="30" y="265"/>
                  </a:cubicBezTo>
                  <a:cubicBezTo>
                    <a:pt x="12" y="382"/>
                    <a:pt x="7" y="494"/>
                    <a:pt x="1" y="599"/>
                  </a:cubicBezTo>
                  <a:cubicBezTo>
                    <a:pt x="45" y="612"/>
                    <a:pt x="85" y="618"/>
                    <a:pt x="118" y="618"/>
                  </a:cubicBezTo>
                  <a:cubicBezTo>
                    <a:pt x="262" y="618"/>
                    <a:pt x="309" y="511"/>
                    <a:pt x="271" y="335"/>
                  </a:cubicBezTo>
                  <a:cubicBezTo>
                    <a:pt x="253" y="224"/>
                    <a:pt x="194" y="112"/>
                    <a:pt x="1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11999;p23"/>
            <p:cNvSpPr/>
            <p:nvPr/>
          </p:nvSpPr>
          <p:spPr>
            <a:xfrm flipH="1">
              <a:off x="3727672" y="4173132"/>
              <a:ext cx="22160" cy="19405"/>
            </a:xfrm>
            <a:custGeom>
              <a:avLst/>
              <a:gdLst/>
              <a:ahLst/>
              <a:cxnLst/>
              <a:rect l="l" t="t" r="r" b="b"/>
              <a:pathLst>
                <a:path w="523" h="458" extrusionOk="0">
                  <a:moveTo>
                    <a:pt x="118" y="0"/>
                  </a:moveTo>
                  <a:cubicBezTo>
                    <a:pt x="82" y="53"/>
                    <a:pt x="36" y="94"/>
                    <a:pt x="0" y="141"/>
                  </a:cubicBezTo>
                  <a:cubicBezTo>
                    <a:pt x="141" y="241"/>
                    <a:pt x="282" y="352"/>
                    <a:pt x="417" y="458"/>
                  </a:cubicBezTo>
                  <a:cubicBezTo>
                    <a:pt x="458" y="417"/>
                    <a:pt x="493" y="382"/>
                    <a:pt x="522" y="346"/>
                  </a:cubicBezTo>
                  <a:cubicBezTo>
                    <a:pt x="388" y="229"/>
                    <a:pt x="253" y="118"/>
                    <a:pt x="1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12000;p23"/>
            <p:cNvSpPr/>
            <p:nvPr/>
          </p:nvSpPr>
          <p:spPr>
            <a:xfrm flipH="1">
              <a:off x="3492774" y="4638946"/>
              <a:ext cx="9491" cy="6483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53" y="0"/>
                  </a:moveTo>
                  <a:cubicBezTo>
                    <a:pt x="106" y="12"/>
                    <a:pt x="53" y="41"/>
                    <a:pt x="0" y="70"/>
                  </a:cubicBezTo>
                  <a:cubicBezTo>
                    <a:pt x="36" y="100"/>
                    <a:pt x="65" y="123"/>
                    <a:pt x="106" y="153"/>
                  </a:cubicBezTo>
                  <a:cubicBezTo>
                    <a:pt x="141" y="123"/>
                    <a:pt x="176" y="100"/>
                    <a:pt x="223" y="88"/>
                  </a:cubicBezTo>
                  <a:cubicBezTo>
                    <a:pt x="200" y="59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12001;p23"/>
            <p:cNvSpPr/>
            <p:nvPr/>
          </p:nvSpPr>
          <p:spPr>
            <a:xfrm flipH="1">
              <a:off x="3671998" y="4349942"/>
              <a:ext cx="8008" cy="15846"/>
            </a:xfrm>
            <a:custGeom>
              <a:avLst/>
              <a:gdLst/>
              <a:ahLst/>
              <a:cxnLst/>
              <a:rect l="l" t="t" r="r" b="b"/>
              <a:pathLst>
                <a:path w="189" h="374" extrusionOk="0">
                  <a:moveTo>
                    <a:pt x="72" y="0"/>
                  </a:moveTo>
                  <a:cubicBezTo>
                    <a:pt x="50" y="0"/>
                    <a:pt x="26" y="9"/>
                    <a:pt x="1" y="28"/>
                  </a:cubicBezTo>
                  <a:cubicBezTo>
                    <a:pt x="30" y="145"/>
                    <a:pt x="59" y="256"/>
                    <a:pt x="83" y="374"/>
                  </a:cubicBezTo>
                  <a:cubicBezTo>
                    <a:pt x="118" y="344"/>
                    <a:pt x="147" y="315"/>
                    <a:pt x="189" y="286"/>
                  </a:cubicBezTo>
                  <a:cubicBezTo>
                    <a:pt x="165" y="198"/>
                    <a:pt x="136" y="104"/>
                    <a:pt x="112" y="10"/>
                  </a:cubicBezTo>
                  <a:cubicBezTo>
                    <a:pt x="99" y="3"/>
                    <a:pt x="86" y="0"/>
                    <a:pt x="7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12002;p23"/>
            <p:cNvSpPr/>
            <p:nvPr/>
          </p:nvSpPr>
          <p:spPr>
            <a:xfrm flipH="1">
              <a:off x="3135597" y="3950183"/>
              <a:ext cx="6525" cy="10211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153" y="0"/>
                  </a:moveTo>
                  <a:lnTo>
                    <a:pt x="153" y="0"/>
                  </a:lnTo>
                  <a:cubicBezTo>
                    <a:pt x="106" y="47"/>
                    <a:pt x="54" y="94"/>
                    <a:pt x="1" y="147"/>
                  </a:cubicBezTo>
                  <a:cubicBezTo>
                    <a:pt x="36" y="182"/>
                    <a:pt x="71" y="211"/>
                    <a:pt x="112" y="24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3" name="Google Shape;12003;p23"/>
            <p:cNvSpPr/>
            <p:nvPr/>
          </p:nvSpPr>
          <p:spPr>
            <a:xfrm flipH="1">
              <a:off x="3556413" y="4154236"/>
              <a:ext cx="8728" cy="12965"/>
            </a:xfrm>
            <a:custGeom>
              <a:avLst/>
              <a:gdLst/>
              <a:ahLst/>
              <a:cxnLst/>
              <a:rect l="l" t="t" r="r" b="b"/>
              <a:pathLst>
                <a:path w="206" h="306" extrusionOk="0">
                  <a:moveTo>
                    <a:pt x="205" y="0"/>
                  </a:moveTo>
                  <a:lnTo>
                    <a:pt x="205" y="0"/>
                  </a:lnTo>
                  <a:cubicBezTo>
                    <a:pt x="129" y="41"/>
                    <a:pt x="65" y="88"/>
                    <a:pt x="0" y="129"/>
                  </a:cubicBezTo>
                  <a:cubicBezTo>
                    <a:pt x="47" y="188"/>
                    <a:pt x="106" y="247"/>
                    <a:pt x="176" y="305"/>
                  </a:cubicBezTo>
                  <a:cubicBezTo>
                    <a:pt x="182" y="206"/>
                    <a:pt x="194" y="100"/>
                    <a:pt x="20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4" name="Google Shape;12004;p23"/>
            <p:cNvSpPr/>
            <p:nvPr/>
          </p:nvSpPr>
          <p:spPr>
            <a:xfrm flipH="1">
              <a:off x="3753772" y="4166904"/>
              <a:ext cx="6525" cy="4788"/>
            </a:xfrm>
            <a:custGeom>
              <a:avLst/>
              <a:gdLst/>
              <a:ahLst/>
              <a:cxnLst/>
              <a:rect l="l" t="t" r="r" b="b"/>
              <a:pathLst>
                <a:path w="154" h="113" extrusionOk="0">
                  <a:moveTo>
                    <a:pt x="1" y="1"/>
                  </a:moveTo>
                  <a:cubicBezTo>
                    <a:pt x="42" y="36"/>
                    <a:pt x="77" y="77"/>
                    <a:pt x="118" y="112"/>
                  </a:cubicBezTo>
                  <a:cubicBezTo>
                    <a:pt x="118" y="112"/>
                    <a:pt x="153" y="83"/>
                    <a:pt x="153" y="77"/>
                  </a:cubicBezTo>
                  <a:cubicBezTo>
                    <a:pt x="101" y="53"/>
                    <a:pt x="48" y="24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5" name="Google Shape;12005;p23"/>
            <p:cNvSpPr/>
            <p:nvPr/>
          </p:nvSpPr>
          <p:spPr>
            <a:xfrm flipH="1">
              <a:off x="3791057" y="4474636"/>
              <a:ext cx="6271" cy="6483"/>
            </a:xfrm>
            <a:custGeom>
              <a:avLst/>
              <a:gdLst/>
              <a:ahLst/>
              <a:cxnLst/>
              <a:rect l="l" t="t" r="r" b="b"/>
              <a:pathLst>
                <a:path w="148" h="153" extrusionOk="0">
                  <a:moveTo>
                    <a:pt x="1" y="0"/>
                  </a:moveTo>
                  <a:cubicBezTo>
                    <a:pt x="54" y="47"/>
                    <a:pt x="95" y="100"/>
                    <a:pt x="147" y="153"/>
                  </a:cubicBezTo>
                  <a:cubicBezTo>
                    <a:pt x="101" y="100"/>
                    <a:pt x="54" y="47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6" name="Google Shape;12006;p23"/>
            <p:cNvSpPr/>
            <p:nvPr/>
          </p:nvSpPr>
          <p:spPr>
            <a:xfrm flipH="1">
              <a:off x="4084129" y="4583230"/>
              <a:ext cx="1780" cy="1313"/>
            </a:xfrm>
            <a:custGeom>
              <a:avLst/>
              <a:gdLst/>
              <a:ahLst/>
              <a:cxnLst/>
              <a:rect l="l" t="t" r="r" b="b"/>
              <a:pathLst>
                <a:path w="42" h="31" extrusionOk="0">
                  <a:moveTo>
                    <a:pt x="1" y="1"/>
                  </a:moveTo>
                  <a:lnTo>
                    <a:pt x="1" y="30"/>
                  </a:lnTo>
                  <a:lnTo>
                    <a:pt x="42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12007;p23"/>
            <p:cNvSpPr/>
            <p:nvPr/>
          </p:nvSpPr>
          <p:spPr>
            <a:xfrm flipH="1">
              <a:off x="3744832" y="4170378"/>
              <a:ext cx="10720" cy="8516"/>
            </a:xfrm>
            <a:custGeom>
              <a:avLst/>
              <a:gdLst/>
              <a:ahLst/>
              <a:cxnLst/>
              <a:rect l="l" t="t" r="r" b="b"/>
              <a:pathLst>
                <a:path w="253" h="201" extrusionOk="0">
                  <a:moveTo>
                    <a:pt x="41" y="1"/>
                  </a:moveTo>
                  <a:lnTo>
                    <a:pt x="0" y="30"/>
                  </a:lnTo>
                  <a:cubicBezTo>
                    <a:pt x="47" y="89"/>
                    <a:pt x="94" y="142"/>
                    <a:pt x="135" y="200"/>
                  </a:cubicBezTo>
                  <a:cubicBezTo>
                    <a:pt x="171" y="153"/>
                    <a:pt x="217" y="112"/>
                    <a:pt x="253" y="65"/>
                  </a:cubicBezTo>
                  <a:cubicBezTo>
                    <a:pt x="176" y="42"/>
                    <a:pt x="112" y="24"/>
                    <a:pt x="4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12008;p23"/>
            <p:cNvSpPr/>
            <p:nvPr/>
          </p:nvSpPr>
          <p:spPr>
            <a:xfrm flipH="1">
              <a:off x="3431380" y="4641912"/>
              <a:ext cx="297" cy="8474"/>
            </a:xfrm>
            <a:custGeom>
              <a:avLst/>
              <a:gdLst/>
              <a:ahLst/>
              <a:cxnLst/>
              <a:rect l="l" t="t" r="r" b="b"/>
              <a:pathLst>
                <a:path w="7" h="200" extrusionOk="0">
                  <a:moveTo>
                    <a:pt x="6" y="0"/>
                  </a:moveTo>
                  <a:lnTo>
                    <a:pt x="6" y="0"/>
                  </a:lnTo>
                  <a:cubicBezTo>
                    <a:pt x="0" y="71"/>
                    <a:pt x="0" y="135"/>
                    <a:pt x="0" y="200"/>
                  </a:cubicBezTo>
                  <a:cubicBezTo>
                    <a:pt x="0" y="135"/>
                    <a:pt x="6" y="71"/>
                    <a:pt x="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12009;p23"/>
            <p:cNvSpPr/>
            <p:nvPr/>
          </p:nvSpPr>
          <p:spPr>
            <a:xfrm flipH="1">
              <a:off x="3899185" y="4694112"/>
              <a:ext cx="2034" cy="2288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" y="0"/>
                  </a:moveTo>
                  <a:lnTo>
                    <a:pt x="18" y="53"/>
                  </a:lnTo>
                  <a:lnTo>
                    <a:pt x="48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12010;p23"/>
            <p:cNvSpPr/>
            <p:nvPr/>
          </p:nvSpPr>
          <p:spPr>
            <a:xfrm flipH="1">
              <a:off x="4263311" y="4189021"/>
              <a:ext cx="297" cy="6779"/>
            </a:xfrm>
            <a:custGeom>
              <a:avLst/>
              <a:gdLst/>
              <a:ahLst/>
              <a:cxnLst/>
              <a:rect l="l" t="t" r="r" b="b"/>
              <a:pathLst>
                <a:path w="7" h="160" extrusionOk="0">
                  <a:moveTo>
                    <a:pt x="0" y="1"/>
                  </a:moveTo>
                  <a:lnTo>
                    <a:pt x="0" y="159"/>
                  </a:lnTo>
                  <a:lnTo>
                    <a:pt x="6" y="147"/>
                  </a:lnTo>
                  <a:lnTo>
                    <a:pt x="6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1" name="Google Shape;12011;p23"/>
            <p:cNvSpPr/>
            <p:nvPr/>
          </p:nvSpPr>
          <p:spPr>
            <a:xfrm flipH="1">
              <a:off x="3856942" y="4737837"/>
              <a:ext cx="7499" cy="5508"/>
            </a:xfrm>
            <a:custGeom>
              <a:avLst/>
              <a:gdLst/>
              <a:ahLst/>
              <a:cxnLst/>
              <a:rect l="l" t="t" r="r" b="b"/>
              <a:pathLst>
                <a:path w="177" h="130" extrusionOk="0">
                  <a:moveTo>
                    <a:pt x="177" y="1"/>
                  </a:moveTo>
                  <a:lnTo>
                    <a:pt x="1" y="24"/>
                  </a:lnTo>
                  <a:cubicBezTo>
                    <a:pt x="30" y="60"/>
                    <a:pt x="60" y="95"/>
                    <a:pt x="89" y="130"/>
                  </a:cubicBezTo>
                  <a:cubicBezTo>
                    <a:pt x="118" y="83"/>
                    <a:pt x="148" y="48"/>
                    <a:pt x="17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2" name="Google Shape;12012;p23"/>
            <p:cNvSpPr/>
            <p:nvPr/>
          </p:nvSpPr>
          <p:spPr>
            <a:xfrm flipH="1">
              <a:off x="3722715" y="4187792"/>
              <a:ext cx="9491" cy="8474"/>
            </a:xfrm>
            <a:custGeom>
              <a:avLst/>
              <a:gdLst/>
              <a:ahLst/>
              <a:cxnLst/>
              <a:rect l="l" t="t" r="r" b="b"/>
              <a:pathLst>
                <a:path w="224" h="200" extrusionOk="0">
                  <a:moveTo>
                    <a:pt x="223" y="181"/>
                  </a:moveTo>
                  <a:cubicBezTo>
                    <a:pt x="223" y="182"/>
                    <a:pt x="224" y="182"/>
                    <a:pt x="224" y="182"/>
                  </a:cubicBezTo>
                  <a:cubicBezTo>
                    <a:pt x="224" y="182"/>
                    <a:pt x="224" y="181"/>
                    <a:pt x="223" y="181"/>
                  </a:cubicBezTo>
                  <a:close/>
                  <a:moveTo>
                    <a:pt x="112" y="0"/>
                  </a:moveTo>
                  <a:lnTo>
                    <a:pt x="1" y="112"/>
                  </a:lnTo>
                  <a:lnTo>
                    <a:pt x="200" y="200"/>
                  </a:lnTo>
                  <a:cubicBezTo>
                    <a:pt x="200" y="200"/>
                    <a:pt x="219" y="181"/>
                    <a:pt x="223" y="181"/>
                  </a:cubicBezTo>
                  <a:cubicBezTo>
                    <a:pt x="223" y="181"/>
                    <a:pt x="223" y="181"/>
                    <a:pt x="223" y="181"/>
                  </a:cubicBezTo>
                  <a:lnTo>
                    <a:pt x="223" y="181"/>
                  </a:lnTo>
                  <a:cubicBezTo>
                    <a:pt x="188" y="117"/>
                    <a:pt x="147" y="59"/>
                    <a:pt x="1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12013;p23"/>
            <p:cNvSpPr/>
            <p:nvPr/>
          </p:nvSpPr>
          <p:spPr>
            <a:xfrm flipH="1">
              <a:off x="3716232" y="4195249"/>
              <a:ext cx="7499" cy="1017"/>
            </a:xfrm>
            <a:custGeom>
              <a:avLst/>
              <a:gdLst/>
              <a:ahLst/>
              <a:cxnLst/>
              <a:rect l="l" t="t" r="r" b="b"/>
              <a:pathLst>
                <a:path w="177" h="24" extrusionOk="0">
                  <a:moveTo>
                    <a:pt x="24" y="0"/>
                  </a:moveTo>
                  <a:lnTo>
                    <a:pt x="0" y="24"/>
                  </a:lnTo>
                  <a:cubicBezTo>
                    <a:pt x="38" y="16"/>
                    <a:pt x="74" y="11"/>
                    <a:pt x="110" y="7"/>
                  </a:cubicBezTo>
                  <a:lnTo>
                    <a:pt x="110" y="7"/>
                  </a:lnTo>
                  <a:cubicBezTo>
                    <a:pt x="132" y="8"/>
                    <a:pt x="153" y="10"/>
                    <a:pt x="176" y="12"/>
                  </a:cubicBezTo>
                  <a:lnTo>
                    <a:pt x="170" y="0"/>
                  </a:lnTo>
                  <a:cubicBezTo>
                    <a:pt x="150" y="2"/>
                    <a:pt x="130" y="5"/>
                    <a:pt x="110" y="7"/>
                  </a:cubicBezTo>
                  <a:lnTo>
                    <a:pt x="110" y="7"/>
                  </a:lnTo>
                  <a:cubicBezTo>
                    <a:pt x="82" y="5"/>
                    <a:pt x="54" y="4"/>
                    <a:pt x="2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4" name="Google Shape;12014;p23"/>
            <p:cNvSpPr/>
            <p:nvPr/>
          </p:nvSpPr>
          <p:spPr>
            <a:xfrm flipH="1">
              <a:off x="3181610" y="3978401"/>
              <a:ext cx="9957" cy="8601"/>
            </a:xfrm>
            <a:custGeom>
              <a:avLst/>
              <a:gdLst/>
              <a:ahLst/>
              <a:cxnLst/>
              <a:rect l="l" t="t" r="r" b="b"/>
              <a:pathLst>
                <a:path w="235" h="203" extrusionOk="0">
                  <a:moveTo>
                    <a:pt x="146" y="1"/>
                  </a:moveTo>
                  <a:cubicBezTo>
                    <a:pt x="110" y="1"/>
                    <a:pt x="62" y="14"/>
                    <a:pt x="0" y="38"/>
                  </a:cubicBezTo>
                  <a:cubicBezTo>
                    <a:pt x="53" y="97"/>
                    <a:pt x="112" y="155"/>
                    <a:pt x="171" y="202"/>
                  </a:cubicBezTo>
                  <a:cubicBezTo>
                    <a:pt x="235" y="62"/>
                    <a:pt x="222" y="1"/>
                    <a:pt x="14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5" name="Google Shape;12015;p23"/>
            <p:cNvSpPr/>
            <p:nvPr/>
          </p:nvSpPr>
          <p:spPr>
            <a:xfrm flipH="1">
              <a:off x="3245207" y="4004331"/>
              <a:ext cx="8516" cy="6017"/>
            </a:xfrm>
            <a:custGeom>
              <a:avLst/>
              <a:gdLst/>
              <a:ahLst/>
              <a:cxnLst/>
              <a:rect l="l" t="t" r="r" b="b"/>
              <a:pathLst>
                <a:path w="201" h="142" extrusionOk="0">
                  <a:moveTo>
                    <a:pt x="200" y="1"/>
                  </a:moveTo>
                  <a:cubicBezTo>
                    <a:pt x="136" y="13"/>
                    <a:pt x="71" y="13"/>
                    <a:pt x="1" y="19"/>
                  </a:cubicBezTo>
                  <a:cubicBezTo>
                    <a:pt x="42" y="60"/>
                    <a:pt x="77" y="107"/>
                    <a:pt x="112" y="142"/>
                  </a:cubicBezTo>
                  <a:cubicBezTo>
                    <a:pt x="142" y="101"/>
                    <a:pt x="171" y="48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6" name="Google Shape;12016;p23"/>
            <p:cNvSpPr/>
            <p:nvPr/>
          </p:nvSpPr>
          <p:spPr>
            <a:xfrm flipH="1">
              <a:off x="3589462" y="4273295"/>
              <a:ext cx="10169" cy="7881"/>
            </a:xfrm>
            <a:custGeom>
              <a:avLst/>
              <a:gdLst/>
              <a:ahLst/>
              <a:cxnLst/>
              <a:rect l="l" t="t" r="r" b="b"/>
              <a:pathLst>
                <a:path w="240" h="186" extrusionOk="0">
                  <a:moveTo>
                    <a:pt x="57" y="0"/>
                  </a:moveTo>
                  <a:cubicBezTo>
                    <a:pt x="1" y="140"/>
                    <a:pt x="32" y="185"/>
                    <a:pt x="100" y="185"/>
                  </a:cubicBezTo>
                  <a:cubicBezTo>
                    <a:pt x="138" y="185"/>
                    <a:pt x="187" y="172"/>
                    <a:pt x="239" y="153"/>
                  </a:cubicBezTo>
                  <a:cubicBezTo>
                    <a:pt x="181" y="100"/>
                    <a:pt x="122" y="47"/>
                    <a:pt x="5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12017;p23"/>
            <p:cNvSpPr/>
            <p:nvPr/>
          </p:nvSpPr>
          <p:spPr>
            <a:xfrm flipH="1">
              <a:off x="4235474" y="4093350"/>
              <a:ext cx="5042" cy="7499"/>
            </a:xfrm>
            <a:custGeom>
              <a:avLst/>
              <a:gdLst/>
              <a:ahLst/>
              <a:cxnLst/>
              <a:rect l="l" t="t" r="r" b="b"/>
              <a:pathLst>
                <a:path w="119" h="177" extrusionOk="0">
                  <a:moveTo>
                    <a:pt x="118" y="0"/>
                  </a:moveTo>
                  <a:cubicBezTo>
                    <a:pt x="77" y="35"/>
                    <a:pt x="42" y="71"/>
                    <a:pt x="1" y="117"/>
                  </a:cubicBezTo>
                  <a:cubicBezTo>
                    <a:pt x="42" y="141"/>
                    <a:pt x="83" y="153"/>
                    <a:pt x="118" y="176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12018;p23"/>
            <p:cNvSpPr/>
            <p:nvPr/>
          </p:nvSpPr>
          <p:spPr>
            <a:xfrm flipH="1">
              <a:off x="3424431" y="4094791"/>
              <a:ext cx="4025" cy="4068"/>
            </a:xfrm>
            <a:custGeom>
              <a:avLst/>
              <a:gdLst/>
              <a:ahLst/>
              <a:cxnLst/>
              <a:rect l="l" t="t" r="r" b="b"/>
              <a:pathLst>
                <a:path w="95" h="96" extrusionOk="0">
                  <a:moveTo>
                    <a:pt x="61" y="1"/>
                  </a:moveTo>
                  <a:cubicBezTo>
                    <a:pt x="60" y="1"/>
                    <a:pt x="60" y="1"/>
                    <a:pt x="59" y="1"/>
                  </a:cubicBezTo>
                  <a:cubicBezTo>
                    <a:pt x="36" y="31"/>
                    <a:pt x="18" y="66"/>
                    <a:pt x="1" y="95"/>
                  </a:cubicBezTo>
                  <a:cubicBezTo>
                    <a:pt x="36" y="78"/>
                    <a:pt x="65" y="60"/>
                    <a:pt x="95" y="37"/>
                  </a:cubicBezTo>
                  <a:cubicBezTo>
                    <a:pt x="95" y="37"/>
                    <a:pt x="69" y="1"/>
                    <a:pt x="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12019;p23"/>
            <p:cNvSpPr/>
            <p:nvPr/>
          </p:nvSpPr>
          <p:spPr>
            <a:xfrm flipH="1">
              <a:off x="3472394" y="4114450"/>
              <a:ext cx="5042" cy="3771"/>
            </a:xfrm>
            <a:custGeom>
              <a:avLst/>
              <a:gdLst/>
              <a:ahLst/>
              <a:cxnLst/>
              <a:rect l="l" t="t" r="r" b="b"/>
              <a:pathLst>
                <a:path w="119" h="89" extrusionOk="0">
                  <a:moveTo>
                    <a:pt x="60" y="1"/>
                  </a:moveTo>
                  <a:cubicBezTo>
                    <a:pt x="42" y="30"/>
                    <a:pt x="24" y="59"/>
                    <a:pt x="1" y="89"/>
                  </a:cubicBezTo>
                  <a:cubicBezTo>
                    <a:pt x="42" y="71"/>
                    <a:pt x="83" y="65"/>
                    <a:pt x="118" y="54"/>
                  </a:cubicBezTo>
                  <a:cubicBezTo>
                    <a:pt x="107" y="36"/>
                    <a:pt x="83" y="13"/>
                    <a:pt x="6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0" name="Google Shape;12020;p23"/>
            <p:cNvSpPr/>
            <p:nvPr/>
          </p:nvSpPr>
          <p:spPr>
            <a:xfrm flipH="1">
              <a:off x="3751060" y="4151736"/>
              <a:ext cx="3262" cy="4025"/>
            </a:xfrm>
            <a:custGeom>
              <a:avLst/>
              <a:gdLst/>
              <a:ahLst/>
              <a:cxnLst/>
              <a:rect l="l" t="t" r="r" b="b"/>
              <a:pathLst>
                <a:path w="77" h="95" extrusionOk="0">
                  <a:moveTo>
                    <a:pt x="12" y="1"/>
                  </a:moveTo>
                  <a:lnTo>
                    <a:pt x="12" y="2"/>
                  </a:lnTo>
                  <a:lnTo>
                    <a:pt x="12" y="2"/>
                  </a:lnTo>
                  <a:cubicBezTo>
                    <a:pt x="14" y="1"/>
                    <a:pt x="14" y="1"/>
                    <a:pt x="12" y="1"/>
                  </a:cubicBezTo>
                  <a:close/>
                  <a:moveTo>
                    <a:pt x="12" y="2"/>
                  </a:moveTo>
                  <a:cubicBezTo>
                    <a:pt x="9" y="4"/>
                    <a:pt x="1" y="7"/>
                    <a:pt x="1" y="7"/>
                  </a:cubicBezTo>
                  <a:cubicBezTo>
                    <a:pt x="5" y="11"/>
                    <a:pt x="8" y="16"/>
                    <a:pt x="12" y="21"/>
                  </a:cubicBezTo>
                  <a:lnTo>
                    <a:pt x="12" y="21"/>
                  </a:lnTo>
                  <a:lnTo>
                    <a:pt x="12" y="2"/>
                  </a:lnTo>
                  <a:close/>
                  <a:moveTo>
                    <a:pt x="12" y="21"/>
                  </a:moveTo>
                  <a:lnTo>
                    <a:pt x="12" y="95"/>
                  </a:lnTo>
                  <a:cubicBezTo>
                    <a:pt x="36" y="89"/>
                    <a:pt x="54" y="89"/>
                    <a:pt x="77" y="89"/>
                  </a:cubicBezTo>
                  <a:cubicBezTo>
                    <a:pt x="57" y="69"/>
                    <a:pt x="33" y="45"/>
                    <a:pt x="12" y="2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1" name="Google Shape;12021;p23"/>
            <p:cNvSpPr/>
            <p:nvPr/>
          </p:nvSpPr>
          <p:spPr>
            <a:xfrm flipH="1">
              <a:off x="1543083" y="1605226"/>
              <a:ext cx="396965" cy="152320"/>
            </a:xfrm>
            <a:custGeom>
              <a:avLst/>
              <a:gdLst/>
              <a:ahLst/>
              <a:cxnLst/>
              <a:rect l="l" t="t" r="r" b="b"/>
              <a:pathLst>
                <a:path w="9369" h="3595" extrusionOk="0">
                  <a:moveTo>
                    <a:pt x="0" y="1"/>
                  </a:moveTo>
                  <a:cubicBezTo>
                    <a:pt x="112" y="218"/>
                    <a:pt x="229" y="447"/>
                    <a:pt x="340" y="675"/>
                  </a:cubicBezTo>
                  <a:cubicBezTo>
                    <a:pt x="428" y="851"/>
                    <a:pt x="510" y="1039"/>
                    <a:pt x="587" y="1227"/>
                  </a:cubicBezTo>
                  <a:cubicBezTo>
                    <a:pt x="1139" y="1448"/>
                    <a:pt x="1712" y="1491"/>
                    <a:pt x="2286" y="1491"/>
                  </a:cubicBezTo>
                  <a:cubicBezTo>
                    <a:pt x="2657" y="1491"/>
                    <a:pt x="3029" y="1473"/>
                    <a:pt x="3397" y="1473"/>
                  </a:cubicBezTo>
                  <a:cubicBezTo>
                    <a:pt x="4535" y="1473"/>
                    <a:pt x="5614" y="1767"/>
                    <a:pt x="6711" y="2001"/>
                  </a:cubicBezTo>
                  <a:cubicBezTo>
                    <a:pt x="6553" y="2083"/>
                    <a:pt x="6380" y="2157"/>
                    <a:pt x="6234" y="2157"/>
                  </a:cubicBezTo>
                  <a:cubicBezTo>
                    <a:pt x="6191" y="2157"/>
                    <a:pt x="6150" y="2151"/>
                    <a:pt x="6113" y="2136"/>
                  </a:cubicBezTo>
                  <a:cubicBezTo>
                    <a:pt x="5204" y="1796"/>
                    <a:pt x="4253" y="1784"/>
                    <a:pt x="3309" y="1767"/>
                  </a:cubicBezTo>
                  <a:cubicBezTo>
                    <a:pt x="2288" y="1755"/>
                    <a:pt x="1261" y="1796"/>
                    <a:pt x="282" y="1444"/>
                  </a:cubicBezTo>
                  <a:cubicBezTo>
                    <a:pt x="254" y="1434"/>
                    <a:pt x="225" y="1431"/>
                    <a:pt x="194" y="1431"/>
                  </a:cubicBezTo>
                  <a:cubicBezTo>
                    <a:pt x="141" y="1431"/>
                    <a:pt x="83" y="1441"/>
                    <a:pt x="26" y="1443"/>
                  </a:cubicBezTo>
                  <a:lnTo>
                    <a:pt x="26" y="1443"/>
                  </a:lnTo>
                  <a:cubicBezTo>
                    <a:pt x="23" y="1442"/>
                    <a:pt x="20" y="1440"/>
                    <a:pt x="18" y="1438"/>
                  </a:cubicBezTo>
                  <a:lnTo>
                    <a:pt x="0" y="1444"/>
                  </a:lnTo>
                  <a:cubicBezTo>
                    <a:pt x="9" y="1444"/>
                    <a:pt x="17" y="1444"/>
                    <a:pt x="26" y="1443"/>
                  </a:cubicBezTo>
                  <a:lnTo>
                    <a:pt x="26" y="1443"/>
                  </a:lnTo>
                  <a:cubicBezTo>
                    <a:pt x="545" y="1794"/>
                    <a:pt x="1029" y="2179"/>
                    <a:pt x="1572" y="2488"/>
                  </a:cubicBezTo>
                  <a:cubicBezTo>
                    <a:pt x="2974" y="3268"/>
                    <a:pt x="3884" y="3485"/>
                    <a:pt x="5468" y="3497"/>
                  </a:cubicBezTo>
                  <a:cubicBezTo>
                    <a:pt x="5754" y="3497"/>
                    <a:pt x="6055" y="3595"/>
                    <a:pt x="6336" y="3595"/>
                  </a:cubicBezTo>
                  <a:cubicBezTo>
                    <a:pt x="6406" y="3595"/>
                    <a:pt x="6474" y="3589"/>
                    <a:pt x="6541" y="3573"/>
                  </a:cubicBezTo>
                  <a:cubicBezTo>
                    <a:pt x="7038" y="3457"/>
                    <a:pt x="7528" y="3401"/>
                    <a:pt x="8020" y="3401"/>
                  </a:cubicBezTo>
                  <a:cubicBezTo>
                    <a:pt x="8370" y="3401"/>
                    <a:pt x="8721" y="3429"/>
                    <a:pt x="9076" y="3485"/>
                  </a:cubicBezTo>
                  <a:cubicBezTo>
                    <a:pt x="9083" y="3486"/>
                    <a:pt x="9091" y="3486"/>
                    <a:pt x="9099" y="3486"/>
                  </a:cubicBezTo>
                  <a:cubicBezTo>
                    <a:pt x="9163" y="3486"/>
                    <a:pt x="9238" y="3467"/>
                    <a:pt x="9369" y="3456"/>
                  </a:cubicBezTo>
                  <a:cubicBezTo>
                    <a:pt x="8976" y="3134"/>
                    <a:pt x="8677" y="2870"/>
                    <a:pt x="8372" y="2611"/>
                  </a:cubicBezTo>
                  <a:lnTo>
                    <a:pt x="8372" y="2611"/>
                  </a:lnTo>
                  <a:lnTo>
                    <a:pt x="8377" y="2617"/>
                  </a:lnTo>
                  <a:cubicBezTo>
                    <a:pt x="7996" y="2471"/>
                    <a:pt x="7609" y="2353"/>
                    <a:pt x="7257" y="2154"/>
                  </a:cubicBezTo>
                  <a:cubicBezTo>
                    <a:pt x="7081" y="2054"/>
                    <a:pt x="6993" y="1814"/>
                    <a:pt x="6864" y="1626"/>
                  </a:cubicBezTo>
                  <a:cubicBezTo>
                    <a:pt x="6676" y="1473"/>
                    <a:pt x="6494" y="1321"/>
                    <a:pt x="6301" y="1168"/>
                  </a:cubicBezTo>
                  <a:cubicBezTo>
                    <a:pt x="5022" y="376"/>
                    <a:pt x="3620" y="121"/>
                    <a:pt x="2158" y="121"/>
                  </a:cubicBezTo>
                  <a:cubicBezTo>
                    <a:pt x="1997" y="121"/>
                    <a:pt x="1835" y="124"/>
                    <a:pt x="1672" y="130"/>
                  </a:cubicBezTo>
                  <a:cubicBezTo>
                    <a:pt x="1615" y="132"/>
                    <a:pt x="1558" y="133"/>
                    <a:pt x="1501" y="133"/>
                  </a:cubicBezTo>
                  <a:cubicBezTo>
                    <a:pt x="1001" y="133"/>
                    <a:pt x="500" y="48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2" name="Google Shape;12022;p23"/>
            <p:cNvSpPr/>
            <p:nvPr/>
          </p:nvSpPr>
          <p:spPr>
            <a:xfrm flipH="1">
              <a:off x="1521688" y="1330288"/>
              <a:ext cx="124059" cy="420141"/>
            </a:xfrm>
            <a:custGeom>
              <a:avLst/>
              <a:gdLst/>
              <a:ahLst/>
              <a:cxnLst/>
              <a:rect l="l" t="t" r="r" b="b"/>
              <a:pathLst>
                <a:path w="2928" h="9916" extrusionOk="0">
                  <a:moveTo>
                    <a:pt x="63" y="0"/>
                  </a:moveTo>
                  <a:cubicBezTo>
                    <a:pt x="42" y="0"/>
                    <a:pt x="21" y="1"/>
                    <a:pt x="0" y="2"/>
                  </a:cubicBezTo>
                  <a:cubicBezTo>
                    <a:pt x="364" y="1392"/>
                    <a:pt x="100" y="2806"/>
                    <a:pt x="111" y="4208"/>
                  </a:cubicBezTo>
                  <a:cubicBezTo>
                    <a:pt x="123" y="5768"/>
                    <a:pt x="352" y="7252"/>
                    <a:pt x="1214" y="8596"/>
                  </a:cubicBezTo>
                  <a:cubicBezTo>
                    <a:pt x="1314" y="8748"/>
                    <a:pt x="1355" y="8930"/>
                    <a:pt x="1431" y="9105"/>
                  </a:cubicBezTo>
                  <a:lnTo>
                    <a:pt x="1431" y="9105"/>
                  </a:lnTo>
                  <a:cubicBezTo>
                    <a:pt x="1427" y="9104"/>
                    <a:pt x="1423" y="9102"/>
                    <a:pt x="1420" y="9100"/>
                  </a:cubicBezTo>
                  <a:lnTo>
                    <a:pt x="1420" y="9100"/>
                  </a:lnTo>
                  <a:lnTo>
                    <a:pt x="1431" y="9106"/>
                  </a:lnTo>
                  <a:cubicBezTo>
                    <a:pt x="1431" y="9106"/>
                    <a:pt x="1431" y="9106"/>
                    <a:pt x="1431" y="9105"/>
                  </a:cubicBezTo>
                  <a:lnTo>
                    <a:pt x="1431" y="9105"/>
                  </a:lnTo>
                  <a:cubicBezTo>
                    <a:pt x="1685" y="9215"/>
                    <a:pt x="1940" y="9308"/>
                    <a:pt x="2182" y="9435"/>
                  </a:cubicBezTo>
                  <a:cubicBezTo>
                    <a:pt x="2405" y="9552"/>
                    <a:pt x="2611" y="9711"/>
                    <a:pt x="2927" y="9916"/>
                  </a:cubicBezTo>
                  <a:cubicBezTo>
                    <a:pt x="2886" y="9664"/>
                    <a:pt x="2898" y="9570"/>
                    <a:pt x="2857" y="9488"/>
                  </a:cubicBezTo>
                  <a:cubicBezTo>
                    <a:pt x="2200" y="8080"/>
                    <a:pt x="2047" y="6578"/>
                    <a:pt x="2112" y="5064"/>
                  </a:cubicBezTo>
                  <a:cubicBezTo>
                    <a:pt x="2165" y="3832"/>
                    <a:pt x="1901" y="2653"/>
                    <a:pt x="1842" y="1445"/>
                  </a:cubicBezTo>
                  <a:cubicBezTo>
                    <a:pt x="1836" y="1216"/>
                    <a:pt x="1690" y="999"/>
                    <a:pt x="1607" y="770"/>
                  </a:cubicBezTo>
                  <a:cubicBezTo>
                    <a:pt x="1414" y="653"/>
                    <a:pt x="1191" y="559"/>
                    <a:pt x="1027" y="412"/>
                  </a:cubicBezTo>
                  <a:cubicBezTo>
                    <a:pt x="743" y="151"/>
                    <a:pt x="438" y="0"/>
                    <a:pt x="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12023;p23"/>
            <p:cNvSpPr/>
            <p:nvPr/>
          </p:nvSpPr>
          <p:spPr>
            <a:xfrm flipH="1">
              <a:off x="1735697" y="1470490"/>
              <a:ext cx="301547" cy="139016"/>
            </a:xfrm>
            <a:custGeom>
              <a:avLst/>
              <a:gdLst/>
              <a:ahLst/>
              <a:cxnLst/>
              <a:rect l="l" t="t" r="r" b="b"/>
              <a:pathLst>
                <a:path w="7117" h="3281" extrusionOk="0">
                  <a:moveTo>
                    <a:pt x="4659" y="371"/>
                  </a:moveTo>
                  <a:lnTo>
                    <a:pt x="4664" y="377"/>
                  </a:lnTo>
                  <a:lnTo>
                    <a:pt x="4659" y="371"/>
                  </a:lnTo>
                  <a:close/>
                  <a:moveTo>
                    <a:pt x="2763" y="1"/>
                  </a:moveTo>
                  <a:cubicBezTo>
                    <a:pt x="2570" y="1"/>
                    <a:pt x="2374" y="17"/>
                    <a:pt x="2171" y="54"/>
                  </a:cubicBezTo>
                  <a:cubicBezTo>
                    <a:pt x="1924" y="103"/>
                    <a:pt x="1671" y="118"/>
                    <a:pt x="1407" y="118"/>
                  </a:cubicBezTo>
                  <a:cubicBezTo>
                    <a:pt x="975" y="118"/>
                    <a:pt x="514" y="77"/>
                    <a:pt x="0" y="77"/>
                  </a:cubicBezTo>
                  <a:cubicBezTo>
                    <a:pt x="282" y="547"/>
                    <a:pt x="487" y="899"/>
                    <a:pt x="698" y="1257"/>
                  </a:cubicBezTo>
                  <a:lnTo>
                    <a:pt x="698" y="1274"/>
                  </a:lnTo>
                  <a:cubicBezTo>
                    <a:pt x="869" y="1304"/>
                    <a:pt x="1027" y="1333"/>
                    <a:pt x="1197" y="1362"/>
                  </a:cubicBezTo>
                  <a:cubicBezTo>
                    <a:pt x="1309" y="1386"/>
                    <a:pt x="1414" y="1415"/>
                    <a:pt x="1526" y="1433"/>
                  </a:cubicBezTo>
                  <a:cubicBezTo>
                    <a:pt x="1520" y="1480"/>
                    <a:pt x="1502" y="1532"/>
                    <a:pt x="1490" y="1573"/>
                  </a:cubicBezTo>
                  <a:cubicBezTo>
                    <a:pt x="1373" y="1521"/>
                    <a:pt x="1256" y="1480"/>
                    <a:pt x="1138" y="1427"/>
                  </a:cubicBezTo>
                  <a:lnTo>
                    <a:pt x="851" y="1450"/>
                  </a:lnTo>
                  <a:cubicBezTo>
                    <a:pt x="1015" y="1890"/>
                    <a:pt x="1179" y="2336"/>
                    <a:pt x="1344" y="2776"/>
                  </a:cubicBezTo>
                  <a:cubicBezTo>
                    <a:pt x="1443" y="2811"/>
                    <a:pt x="1555" y="2841"/>
                    <a:pt x="1666" y="2882"/>
                  </a:cubicBezTo>
                  <a:lnTo>
                    <a:pt x="1649" y="2870"/>
                  </a:lnTo>
                  <a:lnTo>
                    <a:pt x="1649" y="2870"/>
                  </a:lnTo>
                  <a:cubicBezTo>
                    <a:pt x="2106" y="2917"/>
                    <a:pt x="2570" y="2975"/>
                    <a:pt x="3022" y="2999"/>
                  </a:cubicBezTo>
                  <a:cubicBezTo>
                    <a:pt x="3990" y="3046"/>
                    <a:pt x="4952" y="3075"/>
                    <a:pt x="5920" y="3128"/>
                  </a:cubicBezTo>
                  <a:cubicBezTo>
                    <a:pt x="6295" y="3151"/>
                    <a:pt x="6676" y="3222"/>
                    <a:pt x="7116" y="3281"/>
                  </a:cubicBezTo>
                  <a:cubicBezTo>
                    <a:pt x="6999" y="3122"/>
                    <a:pt x="6917" y="3011"/>
                    <a:pt x="6835" y="2899"/>
                  </a:cubicBezTo>
                  <a:cubicBezTo>
                    <a:pt x="6764" y="2823"/>
                    <a:pt x="6694" y="2747"/>
                    <a:pt x="6624" y="2665"/>
                  </a:cubicBezTo>
                  <a:cubicBezTo>
                    <a:pt x="5972" y="2096"/>
                    <a:pt x="5151" y="2119"/>
                    <a:pt x="4365" y="2031"/>
                  </a:cubicBezTo>
                  <a:cubicBezTo>
                    <a:pt x="3638" y="1949"/>
                    <a:pt x="2910" y="1931"/>
                    <a:pt x="2189" y="1867"/>
                  </a:cubicBezTo>
                  <a:cubicBezTo>
                    <a:pt x="2042" y="1855"/>
                    <a:pt x="1907" y="1744"/>
                    <a:pt x="1795" y="1579"/>
                  </a:cubicBezTo>
                  <a:lnTo>
                    <a:pt x="1795" y="1579"/>
                  </a:lnTo>
                  <a:cubicBezTo>
                    <a:pt x="1936" y="1603"/>
                    <a:pt x="2077" y="1626"/>
                    <a:pt x="2218" y="1638"/>
                  </a:cubicBezTo>
                  <a:cubicBezTo>
                    <a:pt x="2846" y="1691"/>
                    <a:pt x="3467" y="1726"/>
                    <a:pt x="4101" y="1785"/>
                  </a:cubicBezTo>
                  <a:cubicBezTo>
                    <a:pt x="4535" y="1832"/>
                    <a:pt x="4963" y="1867"/>
                    <a:pt x="5392" y="1961"/>
                  </a:cubicBezTo>
                  <a:cubicBezTo>
                    <a:pt x="5461" y="1976"/>
                    <a:pt x="5522" y="1985"/>
                    <a:pt x="5574" y="1985"/>
                  </a:cubicBezTo>
                  <a:cubicBezTo>
                    <a:pt x="5725" y="1985"/>
                    <a:pt x="5808" y="1911"/>
                    <a:pt x="5831" y="1702"/>
                  </a:cubicBezTo>
                  <a:lnTo>
                    <a:pt x="5831" y="1702"/>
                  </a:lnTo>
                  <a:lnTo>
                    <a:pt x="5837" y="1708"/>
                  </a:lnTo>
                  <a:lnTo>
                    <a:pt x="5832" y="1697"/>
                  </a:lnTo>
                  <a:cubicBezTo>
                    <a:pt x="5831" y="1698"/>
                    <a:pt x="5831" y="1700"/>
                    <a:pt x="5831" y="1702"/>
                  </a:cubicBezTo>
                  <a:lnTo>
                    <a:pt x="5831" y="1702"/>
                  </a:lnTo>
                  <a:lnTo>
                    <a:pt x="5685" y="1550"/>
                  </a:lnTo>
                  <a:lnTo>
                    <a:pt x="5691" y="1562"/>
                  </a:lnTo>
                  <a:lnTo>
                    <a:pt x="5538" y="1403"/>
                  </a:lnTo>
                  <a:lnTo>
                    <a:pt x="5544" y="1415"/>
                  </a:lnTo>
                  <a:lnTo>
                    <a:pt x="5392" y="1257"/>
                  </a:lnTo>
                  <a:lnTo>
                    <a:pt x="5397" y="1268"/>
                  </a:lnTo>
                  <a:lnTo>
                    <a:pt x="5245" y="1110"/>
                  </a:lnTo>
                  <a:lnTo>
                    <a:pt x="5251" y="1122"/>
                  </a:lnTo>
                  <a:lnTo>
                    <a:pt x="5099" y="964"/>
                  </a:lnTo>
                  <a:lnTo>
                    <a:pt x="5099" y="964"/>
                  </a:lnTo>
                  <a:lnTo>
                    <a:pt x="4952" y="664"/>
                  </a:lnTo>
                  <a:lnTo>
                    <a:pt x="4811" y="523"/>
                  </a:lnTo>
                  <a:lnTo>
                    <a:pt x="4664" y="377"/>
                  </a:lnTo>
                  <a:lnTo>
                    <a:pt x="4664" y="377"/>
                  </a:lnTo>
                  <a:lnTo>
                    <a:pt x="4664" y="377"/>
                  </a:lnTo>
                  <a:lnTo>
                    <a:pt x="4664" y="377"/>
                  </a:lnTo>
                  <a:cubicBezTo>
                    <a:pt x="4033" y="190"/>
                    <a:pt x="3423" y="1"/>
                    <a:pt x="276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12024;p23"/>
            <p:cNvSpPr/>
            <p:nvPr/>
          </p:nvSpPr>
          <p:spPr>
            <a:xfrm flipH="1">
              <a:off x="1853782" y="1261734"/>
              <a:ext cx="265999" cy="203588"/>
            </a:xfrm>
            <a:custGeom>
              <a:avLst/>
              <a:gdLst/>
              <a:ahLst/>
              <a:cxnLst/>
              <a:rect l="l" t="t" r="r" b="b"/>
              <a:pathLst>
                <a:path w="6278" h="4805" extrusionOk="0">
                  <a:moveTo>
                    <a:pt x="5257" y="0"/>
                  </a:moveTo>
                  <a:cubicBezTo>
                    <a:pt x="4700" y="53"/>
                    <a:pt x="4137" y="100"/>
                    <a:pt x="3579" y="147"/>
                  </a:cubicBezTo>
                  <a:cubicBezTo>
                    <a:pt x="3614" y="399"/>
                    <a:pt x="3644" y="652"/>
                    <a:pt x="3679" y="898"/>
                  </a:cubicBezTo>
                  <a:lnTo>
                    <a:pt x="3673" y="892"/>
                  </a:lnTo>
                  <a:lnTo>
                    <a:pt x="3673" y="892"/>
                  </a:lnTo>
                  <a:cubicBezTo>
                    <a:pt x="4025" y="1332"/>
                    <a:pt x="4436" y="1754"/>
                    <a:pt x="4412" y="2388"/>
                  </a:cubicBezTo>
                  <a:cubicBezTo>
                    <a:pt x="4318" y="2675"/>
                    <a:pt x="4213" y="2957"/>
                    <a:pt x="4113" y="3245"/>
                  </a:cubicBezTo>
                  <a:cubicBezTo>
                    <a:pt x="4377" y="3303"/>
                    <a:pt x="4641" y="3356"/>
                    <a:pt x="4905" y="3409"/>
                  </a:cubicBezTo>
                  <a:lnTo>
                    <a:pt x="4882" y="3514"/>
                  </a:lnTo>
                  <a:cubicBezTo>
                    <a:pt x="4489" y="3514"/>
                    <a:pt x="4097" y="3518"/>
                    <a:pt x="3706" y="3518"/>
                  </a:cubicBezTo>
                  <a:cubicBezTo>
                    <a:pt x="3413" y="3518"/>
                    <a:pt x="3120" y="3516"/>
                    <a:pt x="2828" y="3509"/>
                  </a:cubicBezTo>
                  <a:cubicBezTo>
                    <a:pt x="2799" y="3509"/>
                    <a:pt x="2764" y="3374"/>
                    <a:pt x="2734" y="3309"/>
                  </a:cubicBezTo>
                  <a:cubicBezTo>
                    <a:pt x="2359" y="3291"/>
                    <a:pt x="1995" y="3256"/>
                    <a:pt x="1620" y="3239"/>
                  </a:cubicBezTo>
                  <a:cubicBezTo>
                    <a:pt x="1571" y="3389"/>
                    <a:pt x="1485" y="3428"/>
                    <a:pt x="1389" y="3428"/>
                  </a:cubicBezTo>
                  <a:cubicBezTo>
                    <a:pt x="1313" y="3428"/>
                    <a:pt x="1231" y="3404"/>
                    <a:pt x="1156" y="3391"/>
                  </a:cubicBezTo>
                  <a:cubicBezTo>
                    <a:pt x="793" y="3333"/>
                    <a:pt x="423" y="3262"/>
                    <a:pt x="59" y="3186"/>
                  </a:cubicBezTo>
                  <a:lnTo>
                    <a:pt x="1" y="3245"/>
                  </a:lnTo>
                  <a:cubicBezTo>
                    <a:pt x="364" y="3550"/>
                    <a:pt x="769" y="3831"/>
                    <a:pt x="1098" y="4177"/>
                  </a:cubicBezTo>
                  <a:cubicBezTo>
                    <a:pt x="1602" y="4705"/>
                    <a:pt x="2230" y="4799"/>
                    <a:pt x="2893" y="4799"/>
                  </a:cubicBezTo>
                  <a:cubicBezTo>
                    <a:pt x="3303" y="4799"/>
                    <a:pt x="3714" y="4735"/>
                    <a:pt x="4125" y="4735"/>
                  </a:cubicBezTo>
                  <a:cubicBezTo>
                    <a:pt x="4190" y="4733"/>
                    <a:pt x="4255" y="4733"/>
                    <a:pt x="4320" y="4733"/>
                  </a:cubicBezTo>
                  <a:cubicBezTo>
                    <a:pt x="4785" y="4733"/>
                    <a:pt x="5257" y="4765"/>
                    <a:pt x="5720" y="4776"/>
                  </a:cubicBezTo>
                  <a:cubicBezTo>
                    <a:pt x="5844" y="4787"/>
                    <a:pt x="5967" y="4793"/>
                    <a:pt x="6278" y="4805"/>
                  </a:cubicBezTo>
                  <a:cubicBezTo>
                    <a:pt x="5873" y="4300"/>
                    <a:pt x="5562" y="3919"/>
                    <a:pt x="5257" y="3538"/>
                  </a:cubicBezTo>
                  <a:cubicBezTo>
                    <a:pt x="5239" y="3444"/>
                    <a:pt x="5222" y="3297"/>
                    <a:pt x="5198" y="3157"/>
                  </a:cubicBezTo>
                  <a:cubicBezTo>
                    <a:pt x="5192" y="3080"/>
                    <a:pt x="5192" y="3010"/>
                    <a:pt x="5181" y="2934"/>
                  </a:cubicBezTo>
                  <a:lnTo>
                    <a:pt x="5181" y="2934"/>
                  </a:lnTo>
                  <a:cubicBezTo>
                    <a:pt x="5234" y="2975"/>
                    <a:pt x="5280" y="3004"/>
                    <a:pt x="5327" y="3039"/>
                  </a:cubicBezTo>
                  <a:lnTo>
                    <a:pt x="5574" y="3239"/>
                  </a:lnTo>
                  <a:lnTo>
                    <a:pt x="5609" y="3203"/>
                  </a:lnTo>
                  <a:cubicBezTo>
                    <a:pt x="5586" y="2558"/>
                    <a:pt x="5591" y="1901"/>
                    <a:pt x="5533" y="1256"/>
                  </a:cubicBezTo>
                  <a:cubicBezTo>
                    <a:pt x="5492" y="839"/>
                    <a:pt x="5351" y="423"/>
                    <a:pt x="525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5" name="Google Shape;12025;p23"/>
            <p:cNvSpPr/>
            <p:nvPr/>
          </p:nvSpPr>
          <p:spPr>
            <a:xfrm flipH="1">
              <a:off x="1778449" y="1215975"/>
              <a:ext cx="118382" cy="325910"/>
            </a:xfrm>
            <a:custGeom>
              <a:avLst/>
              <a:gdLst/>
              <a:ahLst/>
              <a:cxnLst/>
              <a:rect l="l" t="t" r="r" b="b"/>
              <a:pathLst>
                <a:path w="2794" h="7692" extrusionOk="0">
                  <a:moveTo>
                    <a:pt x="1638" y="945"/>
                  </a:moveTo>
                  <a:lnTo>
                    <a:pt x="1638" y="945"/>
                  </a:lnTo>
                  <a:cubicBezTo>
                    <a:pt x="1636" y="949"/>
                    <a:pt x="1635" y="952"/>
                    <a:pt x="1633" y="956"/>
                  </a:cubicBezTo>
                  <a:lnTo>
                    <a:pt x="1633" y="956"/>
                  </a:lnTo>
                  <a:cubicBezTo>
                    <a:pt x="1637" y="954"/>
                    <a:pt x="1640" y="953"/>
                    <a:pt x="1643" y="951"/>
                  </a:cubicBezTo>
                  <a:lnTo>
                    <a:pt x="1638" y="945"/>
                  </a:lnTo>
                  <a:close/>
                  <a:moveTo>
                    <a:pt x="83" y="1"/>
                  </a:moveTo>
                  <a:cubicBezTo>
                    <a:pt x="54" y="36"/>
                    <a:pt x="24" y="65"/>
                    <a:pt x="1" y="77"/>
                  </a:cubicBezTo>
                  <a:cubicBezTo>
                    <a:pt x="171" y="740"/>
                    <a:pt x="447" y="1385"/>
                    <a:pt x="494" y="2054"/>
                  </a:cubicBezTo>
                  <a:cubicBezTo>
                    <a:pt x="593" y="3468"/>
                    <a:pt x="711" y="4858"/>
                    <a:pt x="1356" y="6161"/>
                  </a:cubicBezTo>
                  <a:cubicBezTo>
                    <a:pt x="1385" y="6212"/>
                    <a:pt x="1352" y="6292"/>
                    <a:pt x="1350" y="6366"/>
                  </a:cubicBezTo>
                  <a:lnTo>
                    <a:pt x="1350" y="6366"/>
                  </a:lnTo>
                  <a:lnTo>
                    <a:pt x="1344" y="6360"/>
                  </a:lnTo>
                  <a:lnTo>
                    <a:pt x="1350" y="6372"/>
                  </a:lnTo>
                  <a:cubicBezTo>
                    <a:pt x="1350" y="6370"/>
                    <a:pt x="1350" y="6368"/>
                    <a:pt x="1350" y="6366"/>
                  </a:cubicBezTo>
                  <a:lnTo>
                    <a:pt x="1350" y="6366"/>
                  </a:lnTo>
                  <a:lnTo>
                    <a:pt x="1497" y="6519"/>
                  </a:lnTo>
                  <a:lnTo>
                    <a:pt x="1491" y="6507"/>
                  </a:lnTo>
                  <a:lnTo>
                    <a:pt x="1643" y="6665"/>
                  </a:lnTo>
                  <a:lnTo>
                    <a:pt x="1643" y="6665"/>
                  </a:lnTo>
                  <a:lnTo>
                    <a:pt x="1790" y="6964"/>
                  </a:lnTo>
                  <a:lnTo>
                    <a:pt x="1784" y="6959"/>
                  </a:lnTo>
                  <a:lnTo>
                    <a:pt x="1937" y="7111"/>
                  </a:lnTo>
                  <a:lnTo>
                    <a:pt x="2083" y="7258"/>
                  </a:lnTo>
                  <a:lnTo>
                    <a:pt x="2230" y="7404"/>
                  </a:lnTo>
                  <a:lnTo>
                    <a:pt x="2225" y="7400"/>
                  </a:lnTo>
                  <a:lnTo>
                    <a:pt x="2377" y="7551"/>
                  </a:lnTo>
                  <a:lnTo>
                    <a:pt x="2518" y="7692"/>
                  </a:lnTo>
                  <a:cubicBezTo>
                    <a:pt x="2735" y="7692"/>
                    <a:pt x="2793" y="7616"/>
                    <a:pt x="2735" y="7381"/>
                  </a:cubicBezTo>
                  <a:cubicBezTo>
                    <a:pt x="2565" y="6695"/>
                    <a:pt x="2406" y="6002"/>
                    <a:pt x="2295" y="5310"/>
                  </a:cubicBezTo>
                  <a:cubicBezTo>
                    <a:pt x="2113" y="4178"/>
                    <a:pt x="1972" y="3040"/>
                    <a:pt x="1825" y="1908"/>
                  </a:cubicBezTo>
                  <a:cubicBezTo>
                    <a:pt x="1819" y="1825"/>
                    <a:pt x="1896" y="1737"/>
                    <a:pt x="1931" y="1649"/>
                  </a:cubicBezTo>
                  <a:cubicBezTo>
                    <a:pt x="1937" y="1626"/>
                    <a:pt x="1937" y="1602"/>
                    <a:pt x="1937" y="1573"/>
                  </a:cubicBezTo>
                  <a:cubicBezTo>
                    <a:pt x="1699" y="1440"/>
                    <a:pt x="1501" y="1272"/>
                    <a:pt x="1633" y="956"/>
                  </a:cubicBezTo>
                  <a:lnTo>
                    <a:pt x="1633" y="956"/>
                  </a:lnTo>
                  <a:cubicBezTo>
                    <a:pt x="1595" y="973"/>
                    <a:pt x="1541" y="999"/>
                    <a:pt x="1529" y="999"/>
                  </a:cubicBezTo>
                  <a:cubicBezTo>
                    <a:pt x="1527" y="999"/>
                    <a:pt x="1527" y="999"/>
                    <a:pt x="1526" y="998"/>
                  </a:cubicBezTo>
                  <a:cubicBezTo>
                    <a:pt x="1180" y="470"/>
                    <a:pt x="588" y="294"/>
                    <a:pt x="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6" name="Google Shape;12026;p23"/>
            <p:cNvSpPr/>
            <p:nvPr/>
          </p:nvSpPr>
          <p:spPr>
            <a:xfrm flipH="1">
              <a:off x="1440931" y="1499598"/>
              <a:ext cx="106645" cy="304513"/>
            </a:xfrm>
            <a:custGeom>
              <a:avLst/>
              <a:gdLst/>
              <a:ahLst/>
              <a:cxnLst/>
              <a:rect l="l" t="t" r="r" b="b"/>
              <a:pathLst>
                <a:path w="2517" h="7187" extrusionOk="0">
                  <a:moveTo>
                    <a:pt x="147" y="1"/>
                  </a:moveTo>
                  <a:cubicBezTo>
                    <a:pt x="82" y="1156"/>
                    <a:pt x="0" y="2382"/>
                    <a:pt x="282" y="3585"/>
                  </a:cubicBezTo>
                  <a:cubicBezTo>
                    <a:pt x="505" y="4553"/>
                    <a:pt x="869" y="5486"/>
                    <a:pt x="1168" y="6430"/>
                  </a:cubicBezTo>
                  <a:lnTo>
                    <a:pt x="1167" y="6429"/>
                  </a:lnTo>
                  <a:lnTo>
                    <a:pt x="1167" y="6429"/>
                  </a:lnTo>
                  <a:lnTo>
                    <a:pt x="1308" y="6571"/>
                  </a:lnTo>
                  <a:lnTo>
                    <a:pt x="1308" y="6571"/>
                  </a:lnTo>
                  <a:cubicBezTo>
                    <a:pt x="1461" y="6665"/>
                    <a:pt x="1608" y="6765"/>
                    <a:pt x="1760" y="6870"/>
                  </a:cubicBezTo>
                  <a:lnTo>
                    <a:pt x="1754" y="6864"/>
                  </a:lnTo>
                  <a:lnTo>
                    <a:pt x="1754" y="6864"/>
                  </a:lnTo>
                  <a:cubicBezTo>
                    <a:pt x="1989" y="6958"/>
                    <a:pt x="2218" y="7058"/>
                    <a:pt x="2517" y="7187"/>
                  </a:cubicBezTo>
                  <a:cubicBezTo>
                    <a:pt x="2482" y="7011"/>
                    <a:pt x="2482" y="6905"/>
                    <a:pt x="2435" y="6835"/>
                  </a:cubicBezTo>
                  <a:cubicBezTo>
                    <a:pt x="1995" y="6084"/>
                    <a:pt x="1842" y="5251"/>
                    <a:pt x="1666" y="4412"/>
                  </a:cubicBezTo>
                  <a:cubicBezTo>
                    <a:pt x="1549" y="3872"/>
                    <a:pt x="1414" y="3321"/>
                    <a:pt x="1232" y="2799"/>
                  </a:cubicBezTo>
                  <a:cubicBezTo>
                    <a:pt x="886" y="1849"/>
                    <a:pt x="499" y="910"/>
                    <a:pt x="1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12027;p23"/>
            <p:cNvSpPr/>
            <p:nvPr/>
          </p:nvSpPr>
          <p:spPr>
            <a:xfrm flipH="1">
              <a:off x="999733" y="1835887"/>
              <a:ext cx="350230" cy="145414"/>
            </a:xfrm>
            <a:custGeom>
              <a:avLst/>
              <a:gdLst/>
              <a:ahLst/>
              <a:cxnLst/>
              <a:rect l="l" t="t" r="r" b="b"/>
              <a:pathLst>
                <a:path w="8266" h="3432" extrusionOk="0">
                  <a:moveTo>
                    <a:pt x="457" y="1270"/>
                  </a:moveTo>
                  <a:cubicBezTo>
                    <a:pt x="450" y="1270"/>
                    <a:pt x="440" y="1280"/>
                    <a:pt x="440" y="1280"/>
                  </a:cubicBezTo>
                  <a:lnTo>
                    <a:pt x="459" y="1280"/>
                  </a:lnTo>
                  <a:cubicBezTo>
                    <a:pt x="461" y="1278"/>
                    <a:pt x="462" y="1276"/>
                    <a:pt x="464" y="1274"/>
                  </a:cubicBezTo>
                  <a:cubicBezTo>
                    <a:pt x="462" y="1271"/>
                    <a:pt x="460" y="1270"/>
                    <a:pt x="457" y="1270"/>
                  </a:cubicBezTo>
                  <a:close/>
                  <a:moveTo>
                    <a:pt x="2959" y="1434"/>
                  </a:moveTo>
                  <a:lnTo>
                    <a:pt x="2959" y="1434"/>
                  </a:lnTo>
                  <a:cubicBezTo>
                    <a:pt x="2964" y="1472"/>
                    <a:pt x="2969" y="1516"/>
                    <a:pt x="2979" y="1552"/>
                  </a:cubicBezTo>
                  <a:lnTo>
                    <a:pt x="2979" y="1552"/>
                  </a:lnTo>
                  <a:cubicBezTo>
                    <a:pt x="2889" y="1568"/>
                    <a:pt x="2788" y="1574"/>
                    <a:pt x="2699" y="1585"/>
                  </a:cubicBezTo>
                  <a:cubicBezTo>
                    <a:pt x="2693" y="1550"/>
                    <a:pt x="2693" y="1520"/>
                    <a:pt x="2687" y="1485"/>
                  </a:cubicBezTo>
                  <a:cubicBezTo>
                    <a:pt x="2778" y="1468"/>
                    <a:pt x="2868" y="1451"/>
                    <a:pt x="2959" y="1434"/>
                  </a:cubicBezTo>
                  <a:close/>
                  <a:moveTo>
                    <a:pt x="2984" y="1570"/>
                  </a:moveTo>
                  <a:cubicBezTo>
                    <a:pt x="2994" y="1606"/>
                    <a:pt x="3000" y="1642"/>
                    <a:pt x="3015" y="1673"/>
                  </a:cubicBezTo>
                  <a:cubicBezTo>
                    <a:pt x="2992" y="1673"/>
                    <a:pt x="2969" y="1667"/>
                    <a:pt x="2951" y="1661"/>
                  </a:cubicBezTo>
                  <a:lnTo>
                    <a:pt x="2984" y="1570"/>
                  </a:lnTo>
                  <a:close/>
                  <a:moveTo>
                    <a:pt x="692" y="1"/>
                  </a:moveTo>
                  <a:cubicBezTo>
                    <a:pt x="692" y="652"/>
                    <a:pt x="1250" y="869"/>
                    <a:pt x="1584" y="1280"/>
                  </a:cubicBezTo>
                  <a:lnTo>
                    <a:pt x="459" y="1280"/>
                  </a:lnTo>
                  <a:cubicBezTo>
                    <a:pt x="314" y="1472"/>
                    <a:pt x="169" y="1675"/>
                    <a:pt x="0" y="1907"/>
                  </a:cubicBezTo>
                  <a:cubicBezTo>
                    <a:pt x="333" y="1907"/>
                    <a:pt x="631" y="1905"/>
                    <a:pt x="920" y="1905"/>
                  </a:cubicBezTo>
                  <a:cubicBezTo>
                    <a:pt x="1065" y="1905"/>
                    <a:pt x="1207" y="1906"/>
                    <a:pt x="1349" y="1907"/>
                  </a:cubicBezTo>
                  <a:cubicBezTo>
                    <a:pt x="3197" y="1954"/>
                    <a:pt x="5010" y="2136"/>
                    <a:pt x="6576" y="3257"/>
                  </a:cubicBezTo>
                  <a:cubicBezTo>
                    <a:pt x="6740" y="3371"/>
                    <a:pt x="6916" y="3431"/>
                    <a:pt x="7103" y="3431"/>
                  </a:cubicBezTo>
                  <a:cubicBezTo>
                    <a:pt x="7252" y="3431"/>
                    <a:pt x="7407" y="3393"/>
                    <a:pt x="7568" y="3315"/>
                  </a:cubicBezTo>
                  <a:cubicBezTo>
                    <a:pt x="7527" y="3093"/>
                    <a:pt x="7486" y="2864"/>
                    <a:pt x="7451" y="2664"/>
                  </a:cubicBezTo>
                  <a:cubicBezTo>
                    <a:pt x="7280" y="2629"/>
                    <a:pt x="7151" y="2600"/>
                    <a:pt x="7016" y="2570"/>
                  </a:cubicBezTo>
                  <a:cubicBezTo>
                    <a:pt x="7028" y="2535"/>
                    <a:pt x="7028" y="2488"/>
                    <a:pt x="7034" y="2453"/>
                  </a:cubicBezTo>
                  <a:cubicBezTo>
                    <a:pt x="7233" y="2465"/>
                    <a:pt x="7427" y="2482"/>
                    <a:pt x="7679" y="2506"/>
                  </a:cubicBezTo>
                  <a:lnTo>
                    <a:pt x="7679" y="3157"/>
                  </a:lnTo>
                  <a:cubicBezTo>
                    <a:pt x="7720" y="3163"/>
                    <a:pt x="7767" y="3181"/>
                    <a:pt x="7808" y="3186"/>
                  </a:cubicBezTo>
                  <a:cubicBezTo>
                    <a:pt x="7955" y="2887"/>
                    <a:pt x="8102" y="2582"/>
                    <a:pt x="8266" y="2248"/>
                  </a:cubicBezTo>
                  <a:cubicBezTo>
                    <a:pt x="8103" y="2204"/>
                    <a:pt x="8025" y="2171"/>
                    <a:pt x="7964" y="2171"/>
                  </a:cubicBezTo>
                  <a:cubicBezTo>
                    <a:pt x="7959" y="2171"/>
                    <a:pt x="7954" y="2171"/>
                    <a:pt x="7949" y="2171"/>
                  </a:cubicBezTo>
                  <a:cubicBezTo>
                    <a:pt x="7629" y="2217"/>
                    <a:pt x="7310" y="2238"/>
                    <a:pt x="6992" y="2238"/>
                  </a:cubicBezTo>
                  <a:cubicBezTo>
                    <a:pt x="6363" y="2238"/>
                    <a:pt x="5740" y="2155"/>
                    <a:pt x="5127" y="2019"/>
                  </a:cubicBezTo>
                  <a:cubicBezTo>
                    <a:pt x="4397" y="1850"/>
                    <a:pt x="3690" y="1628"/>
                    <a:pt x="2965" y="1423"/>
                  </a:cubicBezTo>
                  <a:lnTo>
                    <a:pt x="2965" y="1423"/>
                  </a:lnTo>
                  <a:cubicBezTo>
                    <a:pt x="2904" y="1248"/>
                    <a:pt x="2834" y="1190"/>
                    <a:pt x="2760" y="1190"/>
                  </a:cubicBezTo>
                  <a:cubicBezTo>
                    <a:pt x="2642" y="1190"/>
                    <a:pt x="2514" y="1338"/>
                    <a:pt x="2400" y="1391"/>
                  </a:cubicBezTo>
                  <a:cubicBezTo>
                    <a:pt x="2353" y="1245"/>
                    <a:pt x="2370" y="1028"/>
                    <a:pt x="2276" y="963"/>
                  </a:cubicBezTo>
                  <a:cubicBezTo>
                    <a:pt x="1784" y="634"/>
                    <a:pt x="1261" y="347"/>
                    <a:pt x="6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8" name="Google Shape;12028;p23"/>
            <p:cNvSpPr/>
            <p:nvPr/>
          </p:nvSpPr>
          <p:spPr>
            <a:xfrm flipH="1">
              <a:off x="1932802" y="1334568"/>
              <a:ext cx="242653" cy="67411"/>
            </a:xfrm>
            <a:custGeom>
              <a:avLst/>
              <a:gdLst/>
              <a:ahLst/>
              <a:cxnLst/>
              <a:rect l="l" t="t" r="r" b="b"/>
              <a:pathLst>
                <a:path w="5727" h="1591" extrusionOk="0">
                  <a:moveTo>
                    <a:pt x="1" y="0"/>
                  </a:moveTo>
                  <a:lnTo>
                    <a:pt x="1" y="0"/>
                  </a:lnTo>
                  <a:cubicBezTo>
                    <a:pt x="265" y="399"/>
                    <a:pt x="411" y="675"/>
                    <a:pt x="611" y="904"/>
                  </a:cubicBezTo>
                  <a:cubicBezTo>
                    <a:pt x="716" y="1033"/>
                    <a:pt x="910" y="1144"/>
                    <a:pt x="1080" y="1179"/>
                  </a:cubicBezTo>
                  <a:cubicBezTo>
                    <a:pt x="1696" y="1314"/>
                    <a:pt x="2318" y="1408"/>
                    <a:pt x="2934" y="1520"/>
                  </a:cubicBezTo>
                  <a:cubicBezTo>
                    <a:pt x="3309" y="1543"/>
                    <a:pt x="3673" y="1572"/>
                    <a:pt x="4048" y="1590"/>
                  </a:cubicBezTo>
                  <a:cubicBezTo>
                    <a:pt x="4512" y="1572"/>
                    <a:pt x="4964" y="1549"/>
                    <a:pt x="5427" y="1531"/>
                  </a:cubicBezTo>
                  <a:cubicBezTo>
                    <a:pt x="5521" y="1250"/>
                    <a:pt x="5621" y="962"/>
                    <a:pt x="5726" y="675"/>
                  </a:cubicBezTo>
                  <a:cubicBezTo>
                    <a:pt x="5632" y="616"/>
                    <a:pt x="5527" y="558"/>
                    <a:pt x="5427" y="499"/>
                  </a:cubicBezTo>
                  <a:cubicBezTo>
                    <a:pt x="5171" y="595"/>
                    <a:pt x="5003" y="650"/>
                    <a:pt x="4875" y="650"/>
                  </a:cubicBezTo>
                  <a:cubicBezTo>
                    <a:pt x="4681" y="650"/>
                    <a:pt x="4575" y="527"/>
                    <a:pt x="4389" y="235"/>
                  </a:cubicBezTo>
                  <a:cubicBezTo>
                    <a:pt x="3908" y="229"/>
                    <a:pt x="3432" y="206"/>
                    <a:pt x="2946" y="206"/>
                  </a:cubicBezTo>
                  <a:cubicBezTo>
                    <a:pt x="2364" y="206"/>
                    <a:pt x="1778" y="226"/>
                    <a:pt x="1198" y="226"/>
                  </a:cubicBezTo>
                  <a:cubicBezTo>
                    <a:pt x="1082" y="226"/>
                    <a:pt x="967" y="225"/>
                    <a:pt x="851" y="223"/>
                  </a:cubicBezTo>
                  <a:cubicBezTo>
                    <a:pt x="622" y="211"/>
                    <a:pt x="405" y="112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9" name="Google Shape;12029;p23"/>
            <p:cNvSpPr/>
            <p:nvPr/>
          </p:nvSpPr>
          <p:spPr>
            <a:xfrm flipH="1">
              <a:off x="1388943" y="1810211"/>
              <a:ext cx="228247" cy="62030"/>
            </a:xfrm>
            <a:custGeom>
              <a:avLst/>
              <a:gdLst/>
              <a:ahLst/>
              <a:cxnLst/>
              <a:rect l="l" t="t" r="r" b="b"/>
              <a:pathLst>
                <a:path w="5387" h="1464" extrusionOk="0">
                  <a:moveTo>
                    <a:pt x="5316" y="548"/>
                  </a:moveTo>
                  <a:lnTo>
                    <a:pt x="5316" y="548"/>
                  </a:lnTo>
                  <a:cubicBezTo>
                    <a:pt x="5316" y="551"/>
                    <a:pt x="5317" y="554"/>
                    <a:pt x="5318" y="556"/>
                  </a:cubicBezTo>
                  <a:lnTo>
                    <a:pt x="5318" y="556"/>
                  </a:lnTo>
                  <a:cubicBezTo>
                    <a:pt x="5323" y="558"/>
                    <a:pt x="5328" y="559"/>
                    <a:pt x="5333" y="560"/>
                  </a:cubicBezTo>
                  <a:lnTo>
                    <a:pt x="5316" y="548"/>
                  </a:lnTo>
                  <a:close/>
                  <a:moveTo>
                    <a:pt x="3085" y="0"/>
                  </a:moveTo>
                  <a:cubicBezTo>
                    <a:pt x="2996" y="0"/>
                    <a:pt x="2907" y="3"/>
                    <a:pt x="2817" y="9"/>
                  </a:cubicBezTo>
                  <a:cubicBezTo>
                    <a:pt x="1901" y="67"/>
                    <a:pt x="986" y="126"/>
                    <a:pt x="1" y="185"/>
                  </a:cubicBezTo>
                  <a:cubicBezTo>
                    <a:pt x="435" y="824"/>
                    <a:pt x="828" y="1358"/>
                    <a:pt x="1673" y="1452"/>
                  </a:cubicBezTo>
                  <a:cubicBezTo>
                    <a:pt x="1751" y="1460"/>
                    <a:pt x="1827" y="1463"/>
                    <a:pt x="1902" y="1463"/>
                  </a:cubicBezTo>
                  <a:cubicBezTo>
                    <a:pt x="2324" y="1463"/>
                    <a:pt x="2707" y="1351"/>
                    <a:pt x="3110" y="1282"/>
                  </a:cubicBezTo>
                  <a:lnTo>
                    <a:pt x="3110" y="1282"/>
                  </a:lnTo>
                  <a:cubicBezTo>
                    <a:pt x="3110" y="1282"/>
                    <a:pt x="3098" y="1299"/>
                    <a:pt x="3104" y="1299"/>
                  </a:cubicBezTo>
                  <a:cubicBezTo>
                    <a:pt x="3574" y="883"/>
                    <a:pt x="4122" y="852"/>
                    <a:pt x="4679" y="852"/>
                  </a:cubicBezTo>
                  <a:cubicBezTo>
                    <a:pt x="4777" y="852"/>
                    <a:pt x="4875" y="853"/>
                    <a:pt x="4973" y="853"/>
                  </a:cubicBezTo>
                  <a:cubicBezTo>
                    <a:pt x="5111" y="853"/>
                    <a:pt x="5249" y="851"/>
                    <a:pt x="5386" y="842"/>
                  </a:cubicBezTo>
                  <a:cubicBezTo>
                    <a:pt x="5358" y="722"/>
                    <a:pt x="5340" y="647"/>
                    <a:pt x="5318" y="556"/>
                  </a:cubicBezTo>
                  <a:lnTo>
                    <a:pt x="5318" y="556"/>
                  </a:lnTo>
                  <a:cubicBezTo>
                    <a:pt x="5041" y="495"/>
                    <a:pt x="4742" y="493"/>
                    <a:pt x="4512" y="355"/>
                  </a:cubicBezTo>
                  <a:cubicBezTo>
                    <a:pt x="4059" y="91"/>
                    <a:pt x="3581" y="0"/>
                    <a:pt x="30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0" name="Google Shape;12030;p23"/>
            <p:cNvSpPr/>
            <p:nvPr/>
          </p:nvSpPr>
          <p:spPr>
            <a:xfrm flipH="1">
              <a:off x="1321829" y="1852369"/>
              <a:ext cx="206850" cy="60123"/>
            </a:xfrm>
            <a:custGeom>
              <a:avLst/>
              <a:gdLst/>
              <a:ahLst/>
              <a:cxnLst/>
              <a:rect l="l" t="t" r="r" b="b"/>
              <a:pathLst>
                <a:path w="4882" h="1419" extrusionOk="0">
                  <a:moveTo>
                    <a:pt x="4394" y="140"/>
                  </a:moveTo>
                  <a:lnTo>
                    <a:pt x="4394" y="140"/>
                  </a:lnTo>
                  <a:cubicBezTo>
                    <a:pt x="4397" y="143"/>
                    <a:pt x="4400" y="147"/>
                    <a:pt x="4404" y="150"/>
                  </a:cubicBezTo>
                  <a:lnTo>
                    <a:pt x="4404" y="150"/>
                  </a:lnTo>
                  <a:cubicBezTo>
                    <a:pt x="4406" y="151"/>
                    <a:pt x="4409" y="151"/>
                    <a:pt x="4412" y="152"/>
                  </a:cubicBezTo>
                  <a:lnTo>
                    <a:pt x="4394" y="140"/>
                  </a:lnTo>
                  <a:close/>
                  <a:moveTo>
                    <a:pt x="1027" y="287"/>
                  </a:moveTo>
                  <a:lnTo>
                    <a:pt x="1015" y="304"/>
                  </a:lnTo>
                  <a:cubicBezTo>
                    <a:pt x="1017" y="304"/>
                    <a:pt x="1019" y="305"/>
                    <a:pt x="1021" y="305"/>
                  </a:cubicBezTo>
                  <a:lnTo>
                    <a:pt x="1021" y="305"/>
                  </a:lnTo>
                  <a:cubicBezTo>
                    <a:pt x="1023" y="299"/>
                    <a:pt x="1025" y="293"/>
                    <a:pt x="1027" y="287"/>
                  </a:cubicBezTo>
                  <a:close/>
                  <a:moveTo>
                    <a:pt x="2817" y="0"/>
                  </a:moveTo>
                  <a:cubicBezTo>
                    <a:pt x="2257" y="0"/>
                    <a:pt x="1702" y="81"/>
                    <a:pt x="1156" y="316"/>
                  </a:cubicBezTo>
                  <a:cubicBezTo>
                    <a:pt x="1144" y="322"/>
                    <a:pt x="1132" y="325"/>
                    <a:pt x="1119" y="325"/>
                  </a:cubicBezTo>
                  <a:cubicBezTo>
                    <a:pt x="1088" y="325"/>
                    <a:pt x="1053" y="310"/>
                    <a:pt x="1021" y="305"/>
                  </a:cubicBezTo>
                  <a:lnTo>
                    <a:pt x="1021" y="305"/>
                  </a:lnTo>
                  <a:cubicBezTo>
                    <a:pt x="867" y="769"/>
                    <a:pt x="353" y="606"/>
                    <a:pt x="0" y="832"/>
                  </a:cubicBezTo>
                  <a:cubicBezTo>
                    <a:pt x="956" y="1266"/>
                    <a:pt x="1930" y="1331"/>
                    <a:pt x="2892" y="1413"/>
                  </a:cubicBezTo>
                  <a:cubicBezTo>
                    <a:pt x="2934" y="1417"/>
                    <a:pt x="2976" y="1418"/>
                    <a:pt x="3017" y="1418"/>
                  </a:cubicBezTo>
                  <a:cubicBezTo>
                    <a:pt x="3617" y="1418"/>
                    <a:pt x="4115" y="1039"/>
                    <a:pt x="4680" y="874"/>
                  </a:cubicBezTo>
                  <a:lnTo>
                    <a:pt x="4680" y="874"/>
                  </a:lnTo>
                  <a:cubicBezTo>
                    <a:pt x="4675" y="879"/>
                    <a:pt x="4669" y="885"/>
                    <a:pt x="4664" y="891"/>
                  </a:cubicBezTo>
                  <a:lnTo>
                    <a:pt x="4682" y="873"/>
                  </a:lnTo>
                  <a:lnTo>
                    <a:pt x="4682" y="873"/>
                  </a:lnTo>
                  <a:cubicBezTo>
                    <a:pt x="4681" y="873"/>
                    <a:pt x="4680" y="874"/>
                    <a:pt x="4680" y="874"/>
                  </a:cubicBezTo>
                  <a:lnTo>
                    <a:pt x="4680" y="874"/>
                  </a:lnTo>
                  <a:cubicBezTo>
                    <a:pt x="4750" y="797"/>
                    <a:pt x="4816" y="722"/>
                    <a:pt x="4881" y="662"/>
                  </a:cubicBezTo>
                  <a:cubicBezTo>
                    <a:pt x="4726" y="495"/>
                    <a:pt x="4565" y="328"/>
                    <a:pt x="4404" y="150"/>
                  </a:cubicBezTo>
                  <a:lnTo>
                    <a:pt x="4404" y="150"/>
                  </a:lnTo>
                  <a:cubicBezTo>
                    <a:pt x="3874" y="71"/>
                    <a:pt x="3343" y="0"/>
                    <a:pt x="28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1" name="Google Shape;12031;p23"/>
            <p:cNvSpPr/>
            <p:nvPr/>
          </p:nvSpPr>
          <p:spPr>
            <a:xfrm flipH="1">
              <a:off x="1472962" y="1759113"/>
              <a:ext cx="235450" cy="49192"/>
            </a:xfrm>
            <a:custGeom>
              <a:avLst/>
              <a:gdLst/>
              <a:ahLst/>
              <a:cxnLst/>
              <a:rect l="l" t="t" r="r" b="b"/>
              <a:pathLst>
                <a:path w="5557" h="1161" extrusionOk="0">
                  <a:moveTo>
                    <a:pt x="5544" y="739"/>
                  </a:moveTo>
                  <a:cubicBezTo>
                    <a:pt x="5540" y="746"/>
                    <a:pt x="5536" y="753"/>
                    <a:pt x="5532" y="760"/>
                  </a:cubicBezTo>
                  <a:lnTo>
                    <a:pt x="5532" y="760"/>
                  </a:lnTo>
                  <a:cubicBezTo>
                    <a:pt x="5540" y="757"/>
                    <a:pt x="5548" y="754"/>
                    <a:pt x="5556" y="751"/>
                  </a:cubicBezTo>
                  <a:lnTo>
                    <a:pt x="5544" y="739"/>
                  </a:lnTo>
                  <a:close/>
                  <a:moveTo>
                    <a:pt x="2832" y="1"/>
                  </a:moveTo>
                  <a:cubicBezTo>
                    <a:pt x="2664" y="1"/>
                    <a:pt x="2495" y="10"/>
                    <a:pt x="2324" y="29"/>
                  </a:cubicBezTo>
                  <a:cubicBezTo>
                    <a:pt x="1766" y="94"/>
                    <a:pt x="1203" y="129"/>
                    <a:pt x="646" y="164"/>
                  </a:cubicBezTo>
                  <a:cubicBezTo>
                    <a:pt x="574" y="170"/>
                    <a:pt x="501" y="172"/>
                    <a:pt x="429" y="172"/>
                  </a:cubicBezTo>
                  <a:cubicBezTo>
                    <a:pt x="285" y="172"/>
                    <a:pt x="141" y="164"/>
                    <a:pt x="1" y="164"/>
                  </a:cubicBezTo>
                  <a:cubicBezTo>
                    <a:pt x="247" y="381"/>
                    <a:pt x="482" y="540"/>
                    <a:pt x="734" y="604"/>
                  </a:cubicBezTo>
                  <a:cubicBezTo>
                    <a:pt x="1502" y="810"/>
                    <a:pt x="2271" y="1062"/>
                    <a:pt x="3057" y="1144"/>
                  </a:cubicBezTo>
                  <a:cubicBezTo>
                    <a:pt x="3185" y="1156"/>
                    <a:pt x="3313" y="1160"/>
                    <a:pt x="3442" y="1160"/>
                  </a:cubicBezTo>
                  <a:cubicBezTo>
                    <a:pt x="4034" y="1160"/>
                    <a:pt x="4637" y="1059"/>
                    <a:pt x="5239" y="1044"/>
                  </a:cubicBezTo>
                  <a:cubicBezTo>
                    <a:pt x="5478" y="1039"/>
                    <a:pt x="5465" y="876"/>
                    <a:pt x="5532" y="760"/>
                  </a:cubicBezTo>
                  <a:lnTo>
                    <a:pt x="5532" y="760"/>
                  </a:lnTo>
                  <a:cubicBezTo>
                    <a:pt x="5481" y="776"/>
                    <a:pt x="5436" y="784"/>
                    <a:pt x="5397" y="784"/>
                  </a:cubicBezTo>
                  <a:cubicBezTo>
                    <a:pt x="5226" y="784"/>
                    <a:pt x="5151" y="641"/>
                    <a:pt x="5104" y="452"/>
                  </a:cubicBezTo>
                  <a:lnTo>
                    <a:pt x="5104" y="452"/>
                  </a:lnTo>
                  <a:lnTo>
                    <a:pt x="5110" y="458"/>
                  </a:lnTo>
                  <a:lnTo>
                    <a:pt x="4964" y="311"/>
                  </a:lnTo>
                  <a:cubicBezTo>
                    <a:pt x="4255" y="164"/>
                    <a:pt x="3554" y="1"/>
                    <a:pt x="283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2" name="Google Shape;12032;p23"/>
            <p:cNvSpPr/>
            <p:nvPr/>
          </p:nvSpPr>
          <p:spPr>
            <a:xfrm flipH="1">
              <a:off x="2074487" y="1200594"/>
              <a:ext cx="165328" cy="136982"/>
            </a:xfrm>
            <a:custGeom>
              <a:avLst/>
              <a:gdLst/>
              <a:ahLst/>
              <a:cxnLst/>
              <a:rect l="l" t="t" r="r" b="b"/>
              <a:pathLst>
                <a:path w="3902" h="3233" extrusionOk="0">
                  <a:moveTo>
                    <a:pt x="1813" y="1308"/>
                  </a:moveTo>
                  <a:cubicBezTo>
                    <a:pt x="1813" y="1310"/>
                    <a:pt x="1814" y="1311"/>
                    <a:pt x="1814" y="1312"/>
                  </a:cubicBezTo>
                  <a:lnTo>
                    <a:pt x="1814" y="1312"/>
                  </a:lnTo>
                  <a:cubicBezTo>
                    <a:pt x="1818" y="1311"/>
                    <a:pt x="1821" y="1310"/>
                    <a:pt x="1825" y="1308"/>
                  </a:cubicBezTo>
                  <a:close/>
                  <a:moveTo>
                    <a:pt x="499" y="0"/>
                  </a:moveTo>
                  <a:cubicBezTo>
                    <a:pt x="352" y="35"/>
                    <a:pt x="211" y="76"/>
                    <a:pt x="0" y="123"/>
                  </a:cubicBezTo>
                  <a:cubicBezTo>
                    <a:pt x="458" y="992"/>
                    <a:pt x="898" y="1848"/>
                    <a:pt x="1355" y="2693"/>
                  </a:cubicBezTo>
                  <a:cubicBezTo>
                    <a:pt x="1414" y="2804"/>
                    <a:pt x="1578" y="2863"/>
                    <a:pt x="1701" y="2928"/>
                  </a:cubicBezTo>
                  <a:cubicBezTo>
                    <a:pt x="2140" y="3151"/>
                    <a:pt x="2593" y="3232"/>
                    <a:pt x="3055" y="3232"/>
                  </a:cubicBezTo>
                  <a:cubicBezTo>
                    <a:pt x="3334" y="3232"/>
                    <a:pt x="3617" y="3203"/>
                    <a:pt x="3901" y="3156"/>
                  </a:cubicBezTo>
                  <a:cubicBezTo>
                    <a:pt x="3837" y="2898"/>
                    <a:pt x="3772" y="2652"/>
                    <a:pt x="3719" y="2394"/>
                  </a:cubicBezTo>
                  <a:cubicBezTo>
                    <a:pt x="3315" y="2235"/>
                    <a:pt x="2922" y="2001"/>
                    <a:pt x="2499" y="1936"/>
                  </a:cubicBezTo>
                  <a:cubicBezTo>
                    <a:pt x="2084" y="1872"/>
                    <a:pt x="1931" y="1644"/>
                    <a:pt x="1814" y="1312"/>
                  </a:cubicBezTo>
                  <a:lnTo>
                    <a:pt x="1814" y="1312"/>
                  </a:lnTo>
                  <a:cubicBezTo>
                    <a:pt x="1753" y="1332"/>
                    <a:pt x="1697" y="1342"/>
                    <a:pt x="1646" y="1342"/>
                  </a:cubicBezTo>
                  <a:cubicBezTo>
                    <a:pt x="1449" y="1342"/>
                    <a:pt x="1323" y="1201"/>
                    <a:pt x="1226" y="1003"/>
                  </a:cubicBezTo>
                  <a:lnTo>
                    <a:pt x="1226" y="1003"/>
                  </a:lnTo>
                  <a:lnTo>
                    <a:pt x="1238" y="1015"/>
                  </a:lnTo>
                  <a:lnTo>
                    <a:pt x="786" y="558"/>
                  </a:lnTo>
                  <a:lnTo>
                    <a:pt x="798" y="575"/>
                  </a:lnTo>
                  <a:cubicBezTo>
                    <a:pt x="751" y="516"/>
                    <a:pt x="692" y="458"/>
                    <a:pt x="640" y="399"/>
                  </a:cubicBezTo>
                  <a:cubicBezTo>
                    <a:pt x="587" y="264"/>
                    <a:pt x="546" y="135"/>
                    <a:pt x="4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12033;p23"/>
            <p:cNvSpPr/>
            <p:nvPr/>
          </p:nvSpPr>
          <p:spPr>
            <a:xfrm flipH="1">
              <a:off x="1649687" y="1244108"/>
              <a:ext cx="130542" cy="125542"/>
            </a:xfrm>
            <a:custGeom>
              <a:avLst/>
              <a:gdLst/>
              <a:ahLst/>
              <a:cxnLst/>
              <a:rect l="l" t="t" r="r" b="b"/>
              <a:pathLst>
                <a:path w="3081" h="2963" extrusionOk="0">
                  <a:moveTo>
                    <a:pt x="2699" y="1150"/>
                  </a:moveTo>
                  <a:lnTo>
                    <a:pt x="2699" y="1150"/>
                  </a:lnTo>
                  <a:cubicBezTo>
                    <a:pt x="2697" y="1152"/>
                    <a:pt x="2696" y="1155"/>
                    <a:pt x="2694" y="1158"/>
                  </a:cubicBezTo>
                  <a:lnTo>
                    <a:pt x="2694" y="1158"/>
                  </a:lnTo>
                  <a:cubicBezTo>
                    <a:pt x="2698" y="1161"/>
                    <a:pt x="2701" y="1164"/>
                    <a:pt x="2705" y="1167"/>
                  </a:cubicBezTo>
                  <a:lnTo>
                    <a:pt x="2699" y="1150"/>
                  </a:lnTo>
                  <a:close/>
                  <a:moveTo>
                    <a:pt x="254" y="1"/>
                  </a:moveTo>
                  <a:cubicBezTo>
                    <a:pt x="171" y="1"/>
                    <a:pt x="86" y="4"/>
                    <a:pt x="0" y="12"/>
                  </a:cubicBezTo>
                  <a:cubicBezTo>
                    <a:pt x="141" y="229"/>
                    <a:pt x="247" y="405"/>
                    <a:pt x="358" y="581"/>
                  </a:cubicBezTo>
                  <a:lnTo>
                    <a:pt x="341" y="575"/>
                  </a:lnTo>
                  <a:lnTo>
                    <a:pt x="341" y="575"/>
                  </a:lnTo>
                  <a:cubicBezTo>
                    <a:pt x="487" y="809"/>
                    <a:pt x="663" y="1021"/>
                    <a:pt x="780" y="1267"/>
                  </a:cubicBezTo>
                  <a:cubicBezTo>
                    <a:pt x="868" y="1461"/>
                    <a:pt x="886" y="1689"/>
                    <a:pt x="927" y="1901"/>
                  </a:cubicBezTo>
                  <a:cubicBezTo>
                    <a:pt x="1438" y="2141"/>
                    <a:pt x="1948" y="2376"/>
                    <a:pt x="2452" y="2616"/>
                  </a:cubicBezTo>
                  <a:cubicBezTo>
                    <a:pt x="2669" y="2722"/>
                    <a:pt x="2875" y="2845"/>
                    <a:pt x="3080" y="2962"/>
                  </a:cubicBezTo>
                  <a:cubicBezTo>
                    <a:pt x="3027" y="2657"/>
                    <a:pt x="2969" y="2352"/>
                    <a:pt x="2916" y="2053"/>
                  </a:cubicBezTo>
                  <a:cubicBezTo>
                    <a:pt x="2887" y="1854"/>
                    <a:pt x="2870" y="1660"/>
                    <a:pt x="2847" y="1460"/>
                  </a:cubicBezTo>
                  <a:lnTo>
                    <a:pt x="2847" y="1460"/>
                  </a:lnTo>
                  <a:cubicBezTo>
                    <a:pt x="2849" y="1460"/>
                    <a:pt x="2850" y="1460"/>
                    <a:pt x="2851" y="1461"/>
                  </a:cubicBezTo>
                  <a:lnTo>
                    <a:pt x="2845" y="1443"/>
                  </a:lnTo>
                  <a:lnTo>
                    <a:pt x="2845" y="1443"/>
                  </a:lnTo>
                  <a:cubicBezTo>
                    <a:pt x="2846" y="1449"/>
                    <a:pt x="2847" y="1455"/>
                    <a:pt x="2847" y="1460"/>
                  </a:cubicBezTo>
                  <a:lnTo>
                    <a:pt x="2847" y="1460"/>
                  </a:lnTo>
                  <a:cubicBezTo>
                    <a:pt x="2626" y="1442"/>
                    <a:pt x="2600" y="1328"/>
                    <a:pt x="2694" y="1158"/>
                  </a:cubicBezTo>
                  <a:lnTo>
                    <a:pt x="2694" y="1158"/>
                  </a:lnTo>
                  <a:cubicBezTo>
                    <a:pt x="2557" y="1032"/>
                    <a:pt x="2414" y="906"/>
                    <a:pt x="2288" y="774"/>
                  </a:cubicBezTo>
                  <a:cubicBezTo>
                    <a:pt x="2165" y="639"/>
                    <a:pt x="2065" y="416"/>
                    <a:pt x="1913" y="364"/>
                  </a:cubicBezTo>
                  <a:cubicBezTo>
                    <a:pt x="1379" y="169"/>
                    <a:pt x="837" y="1"/>
                    <a:pt x="25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12034;p23"/>
            <p:cNvSpPr/>
            <p:nvPr/>
          </p:nvSpPr>
          <p:spPr>
            <a:xfrm flipH="1">
              <a:off x="2035973" y="1189621"/>
              <a:ext cx="127788" cy="111433"/>
            </a:xfrm>
            <a:custGeom>
              <a:avLst/>
              <a:gdLst/>
              <a:ahLst/>
              <a:cxnLst/>
              <a:rect l="l" t="t" r="r" b="b"/>
              <a:pathLst>
                <a:path w="3016" h="2630" extrusionOk="0">
                  <a:moveTo>
                    <a:pt x="24" y="390"/>
                  </a:moveTo>
                  <a:cubicBezTo>
                    <a:pt x="17" y="391"/>
                    <a:pt x="9" y="393"/>
                    <a:pt x="0" y="394"/>
                  </a:cubicBezTo>
                  <a:lnTo>
                    <a:pt x="18" y="400"/>
                  </a:lnTo>
                  <a:cubicBezTo>
                    <a:pt x="20" y="397"/>
                    <a:pt x="22" y="393"/>
                    <a:pt x="24" y="390"/>
                  </a:cubicBezTo>
                  <a:close/>
                  <a:moveTo>
                    <a:pt x="1228" y="1"/>
                  </a:moveTo>
                  <a:cubicBezTo>
                    <a:pt x="883" y="1"/>
                    <a:pt x="543" y="101"/>
                    <a:pt x="200" y="136"/>
                  </a:cubicBezTo>
                  <a:cubicBezTo>
                    <a:pt x="138" y="142"/>
                    <a:pt x="81" y="300"/>
                    <a:pt x="24" y="390"/>
                  </a:cubicBezTo>
                  <a:lnTo>
                    <a:pt x="24" y="390"/>
                  </a:lnTo>
                  <a:cubicBezTo>
                    <a:pt x="46" y="387"/>
                    <a:pt x="65" y="385"/>
                    <a:pt x="84" y="385"/>
                  </a:cubicBezTo>
                  <a:cubicBezTo>
                    <a:pt x="256" y="385"/>
                    <a:pt x="305" y="519"/>
                    <a:pt x="305" y="693"/>
                  </a:cubicBezTo>
                  <a:lnTo>
                    <a:pt x="294" y="687"/>
                  </a:lnTo>
                  <a:lnTo>
                    <a:pt x="294" y="687"/>
                  </a:lnTo>
                  <a:cubicBezTo>
                    <a:pt x="487" y="893"/>
                    <a:pt x="704" y="1081"/>
                    <a:pt x="863" y="1309"/>
                  </a:cubicBezTo>
                  <a:cubicBezTo>
                    <a:pt x="1361" y="2048"/>
                    <a:pt x="2018" y="2518"/>
                    <a:pt x="2916" y="2629"/>
                  </a:cubicBezTo>
                  <a:cubicBezTo>
                    <a:pt x="2951" y="2594"/>
                    <a:pt x="2980" y="2559"/>
                    <a:pt x="3016" y="2530"/>
                  </a:cubicBezTo>
                  <a:cubicBezTo>
                    <a:pt x="2799" y="2013"/>
                    <a:pt x="2576" y="1491"/>
                    <a:pt x="2359" y="981"/>
                  </a:cubicBezTo>
                  <a:lnTo>
                    <a:pt x="2359" y="981"/>
                  </a:lnTo>
                  <a:cubicBezTo>
                    <a:pt x="2359" y="981"/>
                    <a:pt x="2364" y="987"/>
                    <a:pt x="2370" y="987"/>
                  </a:cubicBezTo>
                  <a:cubicBezTo>
                    <a:pt x="2095" y="817"/>
                    <a:pt x="1854" y="623"/>
                    <a:pt x="1924" y="247"/>
                  </a:cubicBezTo>
                  <a:lnTo>
                    <a:pt x="1924" y="247"/>
                  </a:lnTo>
                  <a:lnTo>
                    <a:pt x="1772" y="95"/>
                  </a:lnTo>
                  <a:lnTo>
                    <a:pt x="1772" y="107"/>
                  </a:lnTo>
                  <a:cubicBezTo>
                    <a:pt x="1589" y="28"/>
                    <a:pt x="1408" y="1"/>
                    <a:pt x="122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5" name="Google Shape;12035;p23"/>
            <p:cNvSpPr/>
            <p:nvPr/>
          </p:nvSpPr>
          <p:spPr>
            <a:xfrm flipH="1">
              <a:off x="1382800" y="1636537"/>
              <a:ext cx="93468" cy="197656"/>
            </a:xfrm>
            <a:custGeom>
              <a:avLst/>
              <a:gdLst/>
              <a:ahLst/>
              <a:cxnLst/>
              <a:rect l="l" t="t" r="r" b="b"/>
              <a:pathLst>
                <a:path w="2206" h="4665" extrusionOk="0">
                  <a:moveTo>
                    <a:pt x="107" y="1"/>
                  </a:moveTo>
                  <a:cubicBezTo>
                    <a:pt x="54" y="195"/>
                    <a:pt x="1" y="271"/>
                    <a:pt x="24" y="324"/>
                  </a:cubicBezTo>
                  <a:cubicBezTo>
                    <a:pt x="459" y="1456"/>
                    <a:pt x="423" y="2705"/>
                    <a:pt x="1045" y="3802"/>
                  </a:cubicBezTo>
                  <a:cubicBezTo>
                    <a:pt x="1239" y="4143"/>
                    <a:pt x="1415" y="4377"/>
                    <a:pt x="1767" y="4512"/>
                  </a:cubicBezTo>
                  <a:cubicBezTo>
                    <a:pt x="1838" y="4545"/>
                    <a:pt x="1910" y="4604"/>
                    <a:pt x="1986" y="4655"/>
                  </a:cubicBezTo>
                  <a:lnTo>
                    <a:pt x="1986" y="4655"/>
                  </a:lnTo>
                  <a:cubicBezTo>
                    <a:pt x="1985" y="4655"/>
                    <a:pt x="1984" y="4656"/>
                    <a:pt x="1984" y="4659"/>
                  </a:cubicBezTo>
                  <a:cubicBezTo>
                    <a:pt x="1986" y="4658"/>
                    <a:pt x="1988" y="4658"/>
                    <a:pt x="1990" y="4657"/>
                  </a:cubicBezTo>
                  <a:lnTo>
                    <a:pt x="1990" y="4657"/>
                  </a:lnTo>
                  <a:cubicBezTo>
                    <a:pt x="1994" y="4660"/>
                    <a:pt x="1997" y="4662"/>
                    <a:pt x="2001" y="4665"/>
                  </a:cubicBezTo>
                  <a:cubicBezTo>
                    <a:pt x="2001" y="4665"/>
                    <a:pt x="1996" y="4660"/>
                    <a:pt x="1991" y="4657"/>
                  </a:cubicBezTo>
                  <a:lnTo>
                    <a:pt x="1991" y="4657"/>
                  </a:lnTo>
                  <a:cubicBezTo>
                    <a:pt x="2000" y="4655"/>
                    <a:pt x="2010" y="4654"/>
                    <a:pt x="2020" y="4654"/>
                  </a:cubicBezTo>
                  <a:cubicBezTo>
                    <a:pt x="2051" y="4654"/>
                    <a:pt x="2086" y="4661"/>
                    <a:pt x="2116" y="4661"/>
                  </a:cubicBezTo>
                  <a:cubicBezTo>
                    <a:pt x="2171" y="4661"/>
                    <a:pt x="2206" y="4636"/>
                    <a:pt x="2160" y="4495"/>
                  </a:cubicBezTo>
                  <a:cubicBezTo>
                    <a:pt x="1943" y="3808"/>
                    <a:pt x="1696" y="3116"/>
                    <a:pt x="1550" y="2406"/>
                  </a:cubicBezTo>
                  <a:cubicBezTo>
                    <a:pt x="1427" y="1790"/>
                    <a:pt x="1174" y="1239"/>
                    <a:pt x="846" y="734"/>
                  </a:cubicBezTo>
                  <a:cubicBezTo>
                    <a:pt x="681" y="470"/>
                    <a:pt x="394" y="271"/>
                    <a:pt x="1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6" name="Google Shape;12036;p23"/>
            <p:cNvSpPr/>
            <p:nvPr/>
          </p:nvSpPr>
          <p:spPr>
            <a:xfrm flipH="1">
              <a:off x="1897042" y="1174834"/>
              <a:ext cx="103425" cy="93638"/>
            </a:xfrm>
            <a:custGeom>
              <a:avLst/>
              <a:gdLst/>
              <a:ahLst/>
              <a:cxnLst/>
              <a:rect l="l" t="t" r="r" b="b"/>
              <a:pathLst>
                <a:path w="2441" h="2210" extrusionOk="0">
                  <a:moveTo>
                    <a:pt x="644" y="0"/>
                  </a:moveTo>
                  <a:cubicBezTo>
                    <a:pt x="440" y="0"/>
                    <a:pt x="224" y="37"/>
                    <a:pt x="1" y="110"/>
                  </a:cubicBezTo>
                  <a:cubicBezTo>
                    <a:pt x="253" y="808"/>
                    <a:pt x="505" y="1512"/>
                    <a:pt x="763" y="2210"/>
                  </a:cubicBezTo>
                  <a:cubicBezTo>
                    <a:pt x="1321" y="2157"/>
                    <a:pt x="1884" y="2116"/>
                    <a:pt x="2441" y="2063"/>
                  </a:cubicBezTo>
                  <a:cubicBezTo>
                    <a:pt x="2330" y="1717"/>
                    <a:pt x="2242" y="1365"/>
                    <a:pt x="2101" y="1036"/>
                  </a:cubicBezTo>
                  <a:cubicBezTo>
                    <a:pt x="1804" y="349"/>
                    <a:pt x="1278" y="0"/>
                    <a:pt x="64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7" name="Google Shape;12037;p23"/>
            <p:cNvSpPr/>
            <p:nvPr/>
          </p:nvSpPr>
          <p:spPr>
            <a:xfrm flipH="1">
              <a:off x="1329795" y="1686534"/>
              <a:ext cx="83299" cy="173293"/>
            </a:xfrm>
            <a:custGeom>
              <a:avLst/>
              <a:gdLst/>
              <a:ahLst/>
              <a:cxnLst/>
              <a:rect l="l" t="t" r="r" b="b"/>
              <a:pathLst>
                <a:path w="1966" h="4090" extrusionOk="0">
                  <a:moveTo>
                    <a:pt x="1672" y="4066"/>
                  </a:moveTo>
                  <a:lnTo>
                    <a:pt x="1690" y="4071"/>
                  </a:lnTo>
                  <a:cubicBezTo>
                    <a:pt x="1686" y="4070"/>
                    <a:pt x="1683" y="4068"/>
                    <a:pt x="1680" y="4066"/>
                  </a:cubicBezTo>
                  <a:lnTo>
                    <a:pt x="1680" y="4066"/>
                  </a:lnTo>
                  <a:cubicBezTo>
                    <a:pt x="1677" y="4066"/>
                    <a:pt x="1675" y="4066"/>
                    <a:pt x="1672" y="4066"/>
                  </a:cubicBezTo>
                  <a:close/>
                  <a:moveTo>
                    <a:pt x="129" y="0"/>
                  </a:moveTo>
                  <a:cubicBezTo>
                    <a:pt x="82" y="53"/>
                    <a:pt x="41" y="106"/>
                    <a:pt x="0" y="164"/>
                  </a:cubicBezTo>
                  <a:cubicBezTo>
                    <a:pt x="164" y="792"/>
                    <a:pt x="317" y="1420"/>
                    <a:pt x="499" y="2042"/>
                  </a:cubicBezTo>
                  <a:cubicBezTo>
                    <a:pt x="727" y="2807"/>
                    <a:pt x="896" y="3619"/>
                    <a:pt x="1680" y="4066"/>
                  </a:cubicBezTo>
                  <a:lnTo>
                    <a:pt x="1680" y="4066"/>
                  </a:lnTo>
                  <a:cubicBezTo>
                    <a:pt x="1765" y="4072"/>
                    <a:pt x="1846" y="4078"/>
                    <a:pt x="1965" y="4089"/>
                  </a:cubicBezTo>
                  <a:cubicBezTo>
                    <a:pt x="1918" y="3843"/>
                    <a:pt x="1842" y="3661"/>
                    <a:pt x="1860" y="3485"/>
                  </a:cubicBezTo>
                  <a:cubicBezTo>
                    <a:pt x="1924" y="2611"/>
                    <a:pt x="1602" y="1860"/>
                    <a:pt x="1185" y="1127"/>
                  </a:cubicBezTo>
                  <a:cubicBezTo>
                    <a:pt x="1079" y="939"/>
                    <a:pt x="1021" y="733"/>
                    <a:pt x="939" y="546"/>
                  </a:cubicBezTo>
                  <a:cubicBezTo>
                    <a:pt x="669" y="364"/>
                    <a:pt x="399" y="188"/>
                    <a:pt x="1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8" name="Google Shape;12038;p23"/>
            <p:cNvSpPr/>
            <p:nvPr/>
          </p:nvSpPr>
          <p:spPr>
            <a:xfrm flipH="1">
              <a:off x="1982290" y="1180172"/>
              <a:ext cx="106900" cy="88299"/>
            </a:xfrm>
            <a:custGeom>
              <a:avLst/>
              <a:gdLst/>
              <a:ahLst/>
              <a:cxnLst/>
              <a:rect l="l" t="t" r="r" b="b"/>
              <a:pathLst>
                <a:path w="2523" h="2084" extrusionOk="0">
                  <a:moveTo>
                    <a:pt x="1561" y="1"/>
                  </a:moveTo>
                  <a:cubicBezTo>
                    <a:pt x="1559" y="1"/>
                    <a:pt x="1557" y="1"/>
                    <a:pt x="1555" y="1"/>
                  </a:cubicBezTo>
                  <a:cubicBezTo>
                    <a:pt x="1469" y="11"/>
                    <a:pt x="1382" y="14"/>
                    <a:pt x="1293" y="14"/>
                  </a:cubicBezTo>
                  <a:cubicBezTo>
                    <a:pt x="1174" y="14"/>
                    <a:pt x="1053" y="9"/>
                    <a:pt x="933" y="9"/>
                  </a:cubicBezTo>
                  <a:cubicBezTo>
                    <a:pt x="604" y="9"/>
                    <a:pt x="281" y="47"/>
                    <a:pt x="12" y="330"/>
                  </a:cubicBezTo>
                  <a:lnTo>
                    <a:pt x="0" y="324"/>
                  </a:lnTo>
                  <a:lnTo>
                    <a:pt x="164" y="482"/>
                  </a:lnTo>
                  <a:lnTo>
                    <a:pt x="153" y="476"/>
                  </a:lnTo>
                  <a:lnTo>
                    <a:pt x="153" y="476"/>
                  </a:lnTo>
                  <a:cubicBezTo>
                    <a:pt x="404" y="657"/>
                    <a:pt x="719" y="815"/>
                    <a:pt x="606" y="1210"/>
                  </a:cubicBezTo>
                  <a:lnTo>
                    <a:pt x="606" y="1210"/>
                  </a:lnTo>
                  <a:cubicBezTo>
                    <a:pt x="601" y="1210"/>
                    <a:pt x="597" y="1210"/>
                    <a:pt x="593" y="1210"/>
                  </a:cubicBezTo>
                  <a:lnTo>
                    <a:pt x="593" y="1210"/>
                  </a:lnTo>
                  <a:lnTo>
                    <a:pt x="604" y="1216"/>
                  </a:lnTo>
                  <a:cubicBezTo>
                    <a:pt x="605" y="1214"/>
                    <a:pt x="605" y="1212"/>
                    <a:pt x="606" y="1210"/>
                  </a:cubicBezTo>
                  <a:lnTo>
                    <a:pt x="606" y="1210"/>
                  </a:lnTo>
                  <a:cubicBezTo>
                    <a:pt x="680" y="1214"/>
                    <a:pt x="770" y="1206"/>
                    <a:pt x="798" y="1239"/>
                  </a:cubicBezTo>
                  <a:cubicBezTo>
                    <a:pt x="992" y="1509"/>
                    <a:pt x="1168" y="1796"/>
                    <a:pt x="1344" y="2084"/>
                  </a:cubicBezTo>
                  <a:lnTo>
                    <a:pt x="2505" y="2084"/>
                  </a:lnTo>
                  <a:cubicBezTo>
                    <a:pt x="2523" y="1339"/>
                    <a:pt x="2171" y="746"/>
                    <a:pt x="1772" y="165"/>
                  </a:cubicBezTo>
                  <a:cubicBezTo>
                    <a:pt x="1721" y="97"/>
                    <a:pt x="1631" y="1"/>
                    <a:pt x="15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9" name="Google Shape;12039;p23"/>
            <p:cNvSpPr/>
            <p:nvPr/>
          </p:nvSpPr>
          <p:spPr>
            <a:xfrm flipH="1">
              <a:off x="1915431" y="1522986"/>
              <a:ext cx="105883" cy="133762"/>
            </a:xfrm>
            <a:custGeom>
              <a:avLst/>
              <a:gdLst/>
              <a:ahLst/>
              <a:cxnLst/>
              <a:rect l="l" t="t" r="r" b="b"/>
              <a:pathLst>
                <a:path w="2499" h="3157" extrusionOk="0">
                  <a:moveTo>
                    <a:pt x="299" y="0"/>
                  </a:moveTo>
                  <a:cubicBezTo>
                    <a:pt x="301" y="2"/>
                    <a:pt x="302" y="4"/>
                    <a:pt x="304" y="6"/>
                  </a:cubicBezTo>
                  <a:lnTo>
                    <a:pt x="304" y="6"/>
                  </a:lnTo>
                  <a:cubicBezTo>
                    <a:pt x="304" y="6"/>
                    <a:pt x="304" y="6"/>
                    <a:pt x="305" y="6"/>
                  </a:cubicBezTo>
                  <a:lnTo>
                    <a:pt x="299" y="0"/>
                  </a:lnTo>
                  <a:close/>
                  <a:moveTo>
                    <a:pt x="304" y="6"/>
                  </a:moveTo>
                  <a:lnTo>
                    <a:pt x="304" y="6"/>
                  </a:lnTo>
                  <a:cubicBezTo>
                    <a:pt x="151" y="18"/>
                    <a:pt x="0" y="48"/>
                    <a:pt x="82" y="264"/>
                  </a:cubicBezTo>
                  <a:cubicBezTo>
                    <a:pt x="217" y="628"/>
                    <a:pt x="358" y="980"/>
                    <a:pt x="498" y="1338"/>
                  </a:cubicBezTo>
                  <a:cubicBezTo>
                    <a:pt x="850" y="2247"/>
                    <a:pt x="1296" y="3056"/>
                    <a:pt x="2428" y="3139"/>
                  </a:cubicBezTo>
                  <a:cubicBezTo>
                    <a:pt x="2458" y="3144"/>
                    <a:pt x="2475" y="3150"/>
                    <a:pt x="2499" y="3156"/>
                  </a:cubicBezTo>
                  <a:cubicBezTo>
                    <a:pt x="2417" y="2974"/>
                    <a:pt x="2340" y="2792"/>
                    <a:pt x="2252" y="2611"/>
                  </a:cubicBezTo>
                  <a:cubicBezTo>
                    <a:pt x="2141" y="2382"/>
                    <a:pt x="2024" y="2159"/>
                    <a:pt x="1912" y="1936"/>
                  </a:cubicBezTo>
                  <a:cubicBezTo>
                    <a:pt x="1695" y="1830"/>
                    <a:pt x="1472" y="1719"/>
                    <a:pt x="1255" y="1619"/>
                  </a:cubicBezTo>
                  <a:lnTo>
                    <a:pt x="1255" y="1619"/>
                  </a:lnTo>
                  <a:lnTo>
                    <a:pt x="1267" y="1625"/>
                  </a:lnTo>
                  <a:cubicBezTo>
                    <a:pt x="1167" y="1590"/>
                    <a:pt x="1056" y="1561"/>
                    <a:pt x="944" y="1519"/>
                  </a:cubicBezTo>
                  <a:cubicBezTo>
                    <a:pt x="786" y="1079"/>
                    <a:pt x="616" y="634"/>
                    <a:pt x="451" y="194"/>
                  </a:cubicBezTo>
                  <a:cubicBezTo>
                    <a:pt x="412" y="136"/>
                    <a:pt x="360" y="79"/>
                    <a:pt x="304" y="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0" name="Google Shape;12040;p23"/>
            <p:cNvSpPr/>
            <p:nvPr/>
          </p:nvSpPr>
          <p:spPr>
            <a:xfrm flipH="1">
              <a:off x="1755569" y="1238558"/>
              <a:ext cx="74614" cy="81139"/>
            </a:xfrm>
            <a:custGeom>
              <a:avLst/>
              <a:gdLst/>
              <a:ahLst/>
              <a:cxnLst/>
              <a:rect l="l" t="t" r="r" b="b"/>
              <a:pathLst>
                <a:path w="1761" h="1915" extrusionOk="0">
                  <a:moveTo>
                    <a:pt x="65" y="418"/>
                  </a:moveTo>
                  <a:lnTo>
                    <a:pt x="70" y="424"/>
                  </a:lnTo>
                  <a:cubicBezTo>
                    <a:pt x="70" y="423"/>
                    <a:pt x="70" y="422"/>
                    <a:pt x="70" y="421"/>
                  </a:cubicBezTo>
                  <a:lnTo>
                    <a:pt x="70" y="421"/>
                  </a:lnTo>
                  <a:cubicBezTo>
                    <a:pt x="68" y="420"/>
                    <a:pt x="66" y="419"/>
                    <a:pt x="65" y="418"/>
                  </a:cubicBezTo>
                  <a:close/>
                  <a:moveTo>
                    <a:pt x="396" y="0"/>
                  </a:moveTo>
                  <a:cubicBezTo>
                    <a:pt x="269" y="0"/>
                    <a:pt x="135" y="14"/>
                    <a:pt x="0" y="14"/>
                  </a:cubicBezTo>
                  <a:cubicBezTo>
                    <a:pt x="29" y="188"/>
                    <a:pt x="47" y="305"/>
                    <a:pt x="70" y="421"/>
                  </a:cubicBezTo>
                  <a:lnTo>
                    <a:pt x="70" y="421"/>
                  </a:lnTo>
                  <a:cubicBezTo>
                    <a:pt x="324" y="562"/>
                    <a:pt x="410" y="772"/>
                    <a:pt x="364" y="1052"/>
                  </a:cubicBezTo>
                  <a:cubicBezTo>
                    <a:pt x="364" y="1069"/>
                    <a:pt x="364" y="1099"/>
                    <a:pt x="358" y="1122"/>
                  </a:cubicBezTo>
                  <a:cubicBezTo>
                    <a:pt x="446" y="1275"/>
                    <a:pt x="534" y="1439"/>
                    <a:pt x="616" y="1603"/>
                  </a:cubicBezTo>
                  <a:lnTo>
                    <a:pt x="1760" y="1914"/>
                  </a:lnTo>
                  <a:cubicBezTo>
                    <a:pt x="1684" y="1521"/>
                    <a:pt x="1602" y="1116"/>
                    <a:pt x="1525" y="712"/>
                  </a:cubicBezTo>
                  <a:lnTo>
                    <a:pt x="1525" y="712"/>
                  </a:lnTo>
                  <a:lnTo>
                    <a:pt x="1537" y="717"/>
                  </a:lnTo>
                  <a:cubicBezTo>
                    <a:pt x="1379" y="624"/>
                    <a:pt x="1126" y="571"/>
                    <a:pt x="1068" y="436"/>
                  </a:cubicBezTo>
                  <a:cubicBezTo>
                    <a:pt x="912" y="60"/>
                    <a:pt x="669" y="0"/>
                    <a:pt x="39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1" name="Google Shape;12041;p23"/>
            <p:cNvSpPr/>
            <p:nvPr/>
          </p:nvSpPr>
          <p:spPr>
            <a:xfrm flipH="1">
              <a:off x="1577616" y="1276394"/>
              <a:ext cx="92494" cy="86562"/>
            </a:xfrm>
            <a:custGeom>
              <a:avLst/>
              <a:gdLst/>
              <a:ahLst/>
              <a:cxnLst/>
              <a:rect l="l" t="t" r="r" b="b"/>
              <a:pathLst>
                <a:path w="2183" h="2043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132"/>
                    <a:pt x="68" y="258"/>
                    <a:pt x="98" y="389"/>
                  </a:cubicBezTo>
                  <a:lnTo>
                    <a:pt x="98" y="389"/>
                  </a:lnTo>
                  <a:lnTo>
                    <a:pt x="94" y="382"/>
                  </a:lnTo>
                  <a:lnTo>
                    <a:pt x="100" y="399"/>
                  </a:lnTo>
                  <a:cubicBezTo>
                    <a:pt x="99" y="396"/>
                    <a:pt x="98" y="393"/>
                    <a:pt x="98" y="389"/>
                  </a:cubicBezTo>
                  <a:lnTo>
                    <a:pt x="98" y="389"/>
                  </a:lnTo>
                  <a:lnTo>
                    <a:pt x="246" y="693"/>
                  </a:lnTo>
                  <a:lnTo>
                    <a:pt x="241" y="675"/>
                  </a:lnTo>
                  <a:lnTo>
                    <a:pt x="241" y="675"/>
                  </a:lnTo>
                  <a:cubicBezTo>
                    <a:pt x="346" y="875"/>
                    <a:pt x="458" y="1068"/>
                    <a:pt x="569" y="1262"/>
                  </a:cubicBezTo>
                  <a:cubicBezTo>
                    <a:pt x="577" y="1262"/>
                    <a:pt x="585" y="1262"/>
                    <a:pt x="592" y="1262"/>
                  </a:cubicBezTo>
                  <a:cubicBezTo>
                    <a:pt x="987" y="1262"/>
                    <a:pt x="1308" y="1408"/>
                    <a:pt x="1596" y="1672"/>
                  </a:cubicBezTo>
                  <a:cubicBezTo>
                    <a:pt x="1766" y="1831"/>
                    <a:pt x="1983" y="1925"/>
                    <a:pt x="2182" y="2042"/>
                  </a:cubicBezTo>
                  <a:cubicBezTo>
                    <a:pt x="2030" y="1080"/>
                    <a:pt x="1015" y="130"/>
                    <a:pt x="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2" name="Google Shape;12042;p23"/>
            <p:cNvSpPr/>
            <p:nvPr/>
          </p:nvSpPr>
          <p:spPr>
            <a:xfrm flipH="1">
              <a:off x="1962376" y="1268428"/>
              <a:ext cx="69910" cy="59445"/>
            </a:xfrm>
            <a:custGeom>
              <a:avLst/>
              <a:gdLst/>
              <a:ahLst/>
              <a:cxnLst/>
              <a:rect l="l" t="t" r="r" b="b"/>
              <a:pathLst>
                <a:path w="1650" h="1403" extrusionOk="0">
                  <a:moveTo>
                    <a:pt x="1" y="1"/>
                  </a:moveTo>
                  <a:cubicBezTo>
                    <a:pt x="206" y="799"/>
                    <a:pt x="675" y="1321"/>
                    <a:pt x="1544" y="1403"/>
                  </a:cubicBezTo>
                  <a:cubicBezTo>
                    <a:pt x="1579" y="1356"/>
                    <a:pt x="1614" y="1321"/>
                    <a:pt x="1649" y="1274"/>
                  </a:cubicBezTo>
                  <a:cubicBezTo>
                    <a:pt x="1637" y="1099"/>
                    <a:pt x="1620" y="919"/>
                    <a:pt x="1608" y="738"/>
                  </a:cubicBezTo>
                  <a:lnTo>
                    <a:pt x="1608" y="738"/>
                  </a:lnTo>
                  <a:cubicBezTo>
                    <a:pt x="1610" y="739"/>
                    <a:pt x="1612" y="739"/>
                    <a:pt x="1614" y="740"/>
                  </a:cubicBezTo>
                  <a:lnTo>
                    <a:pt x="1608" y="734"/>
                  </a:lnTo>
                  <a:lnTo>
                    <a:pt x="1608" y="734"/>
                  </a:lnTo>
                  <a:cubicBezTo>
                    <a:pt x="1608" y="736"/>
                    <a:pt x="1608" y="737"/>
                    <a:pt x="1608" y="738"/>
                  </a:cubicBezTo>
                  <a:lnTo>
                    <a:pt x="1608" y="738"/>
                  </a:lnTo>
                  <a:cubicBezTo>
                    <a:pt x="1234" y="636"/>
                    <a:pt x="1343" y="228"/>
                    <a:pt x="116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3" name="Google Shape;12043;p23"/>
            <p:cNvSpPr/>
            <p:nvPr/>
          </p:nvSpPr>
          <p:spPr>
            <a:xfrm flipH="1">
              <a:off x="2131898" y="1198561"/>
              <a:ext cx="87070" cy="65462"/>
            </a:xfrm>
            <a:custGeom>
              <a:avLst/>
              <a:gdLst/>
              <a:ahLst/>
              <a:cxnLst/>
              <a:rect l="l" t="t" r="r" b="b"/>
              <a:pathLst>
                <a:path w="2055" h="1545" extrusionOk="0">
                  <a:moveTo>
                    <a:pt x="1597" y="476"/>
                  </a:moveTo>
                  <a:lnTo>
                    <a:pt x="1597" y="476"/>
                  </a:lnTo>
                  <a:cubicBezTo>
                    <a:pt x="1597" y="479"/>
                    <a:pt x="1597" y="482"/>
                    <a:pt x="1598" y="485"/>
                  </a:cubicBezTo>
                  <a:lnTo>
                    <a:pt x="1598" y="485"/>
                  </a:lnTo>
                  <a:cubicBezTo>
                    <a:pt x="1601" y="484"/>
                    <a:pt x="1605" y="483"/>
                    <a:pt x="1608" y="482"/>
                  </a:cubicBezTo>
                  <a:lnTo>
                    <a:pt x="1597" y="476"/>
                  </a:lnTo>
                  <a:close/>
                  <a:moveTo>
                    <a:pt x="719" y="1"/>
                  </a:moveTo>
                  <a:cubicBezTo>
                    <a:pt x="482" y="1"/>
                    <a:pt x="239" y="54"/>
                    <a:pt x="1" y="60"/>
                  </a:cubicBezTo>
                  <a:cubicBezTo>
                    <a:pt x="54" y="189"/>
                    <a:pt x="95" y="324"/>
                    <a:pt x="142" y="453"/>
                  </a:cubicBezTo>
                  <a:cubicBezTo>
                    <a:pt x="185" y="507"/>
                    <a:pt x="233" y="561"/>
                    <a:pt x="286" y="601"/>
                  </a:cubicBezTo>
                  <a:lnTo>
                    <a:pt x="286" y="601"/>
                  </a:lnTo>
                  <a:cubicBezTo>
                    <a:pt x="285" y="601"/>
                    <a:pt x="284" y="600"/>
                    <a:pt x="283" y="600"/>
                  </a:cubicBezTo>
                  <a:lnTo>
                    <a:pt x="283" y="600"/>
                  </a:lnTo>
                  <a:lnTo>
                    <a:pt x="300" y="611"/>
                  </a:lnTo>
                  <a:cubicBezTo>
                    <a:pt x="295" y="608"/>
                    <a:pt x="291" y="605"/>
                    <a:pt x="286" y="601"/>
                  </a:cubicBezTo>
                  <a:lnTo>
                    <a:pt x="286" y="601"/>
                  </a:lnTo>
                  <a:cubicBezTo>
                    <a:pt x="508" y="688"/>
                    <a:pt x="746" y="748"/>
                    <a:pt x="740" y="1051"/>
                  </a:cubicBezTo>
                  <a:lnTo>
                    <a:pt x="723" y="1046"/>
                  </a:lnTo>
                  <a:lnTo>
                    <a:pt x="723" y="1046"/>
                  </a:lnTo>
                  <a:cubicBezTo>
                    <a:pt x="928" y="1151"/>
                    <a:pt x="1127" y="1245"/>
                    <a:pt x="1327" y="1345"/>
                  </a:cubicBezTo>
                  <a:lnTo>
                    <a:pt x="1309" y="1345"/>
                  </a:lnTo>
                  <a:lnTo>
                    <a:pt x="1996" y="1544"/>
                  </a:lnTo>
                  <a:cubicBezTo>
                    <a:pt x="2019" y="1532"/>
                    <a:pt x="2031" y="1509"/>
                    <a:pt x="2054" y="1491"/>
                  </a:cubicBezTo>
                  <a:cubicBezTo>
                    <a:pt x="1913" y="1274"/>
                    <a:pt x="1761" y="1063"/>
                    <a:pt x="1644" y="828"/>
                  </a:cubicBezTo>
                  <a:cubicBezTo>
                    <a:pt x="1592" y="726"/>
                    <a:pt x="1613" y="600"/>
                    <a:pt x="1598" y="485"/>
                  </a:cubicBezTo>
                  <a:lnTo>
                    <a:pt x="1598" y="485"/>
                  </a:lnTo>
                  <a:cubicBezTo>
                    <a:pt x="1557" y="497"/>
                    <a:pt x="1522" y="502"/>
                    <a:pt x="1493" y="502"/>
                  </a:cubicBezTo>
                  <a:cubicBezTo>
                    <a:pt x="1322" y="502"/>
                    <a:pt x="1338" y="322"/>
                    <a:pt x="1303" y="183"/>
                  </a:cubicBezTo>
                  <a:lnTo>
                    <a:pt x="1303" y="183"/>
                  </a:lnTo>
                  <a:lnTo>
                    <a:pt x="1321" y="189"/>
                  </a:lnTo>
                  <a:cubicBezTo>
                    <a:pt x="1129" y="41"/>
                    <a:pt x="926" y="1"/>
                    <a:pt x="71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4" name="Google Shape;12044;p23"/>
            <p:cNvSpPr/>
            <p:nvPr/>
          </p:nvSpPr>
          <p:spPr>
            <a:xfrm flipH="1">
              <a:off x="2013347" y="1301985"/>
              <a:ext cx="69148" cy="32371"/>
            </a:xfrm>
            <a:custGeom>
              <a:avLst/>
              <a:gdLst/>
              <a:ahLst/>
              <a:cxnLst/>
              <a:rect l="l" t="t" r="r" b="b"/>
              <a:pathLst>
                <a:path w="1632" h="764" extrusionOk="0">
                  <a:moveTo>
                    <a:pt x="1" y="1"/>
                  </a:moveTo>
                  <a:lnTo>
                    <a:pt x="1" y="1"/>
                  </a:lnTo>
                  <a:cubicBezTo>
                    <a:pt x="65" y="259"/>
                    <a:pt x="124" y="505"/>
                    <a:pt x="188" y="763"/>
                  </a:cubicBezTo>
                  <a:cubicBezTo>
                    <a:pt x="423" y="740"/>
                    <a:pt x="664" y="728"/>
                    <a:pt x="910" y="711"/>
                  </a:cubicBezTo>
                  <a:cubicBezTo>
                    <a:pt x="1150" y="699"/>
                    <a:pt x="1385" y="687"/>
                    <a:pt x="1626" y="675"/>
                  </a:cubicBezTo>
                  <a:cubicBezTo>
                    <a:pt x="1626" y="628"/>
                    <a:pt x="1632" y="582"/>
                    <a:pt x="1632" y="529"/>
                  </a:cubicBezTo>
                  <a:cubicBezTo>
                    <a:pt x="1092" y="353"/>
                    <a:pt x="540" y="17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5" name="Google Shape;12045;p23"/>
            <p:cNvSpPr/>
            <p:nvPr/>
          </p:nvSpPr>
          <p:spPr>
            <a:xfrm flipH="1">
              <a:off x="1945471" y="1343550"/>
              <a:ext cx="43811" cy="18516"/>
            </a:xfrm>
            <a:custGeom>
              <a:avLst/>
              <a:gdLst/>
              <a:ahLst/>
              <a:cxnLst/>
              <a:rect l="l" t="t" r="r" b="b"/>
              <a:pathLst>
                <a:path w="1034" h="437" extrusionOk="0">
                  <a:moveTo>
                    <a:pt x="320" y="0"/>
                  </a:moveTo>
                  <a:cubicBezTo>
                    <a:pt x="214" y="0"/>
                    <a:pt x="107" y="9"/>
                    <a:pt x="1" y="17"/>
                  </a:cubicBezTo>
                  <a:cubicBezTo>
                    <a:pt x="183" y="312"/>
                    <a:pt x="288" y="436"/>
                    <a:pt x="479" y="436"/>
                  </a:cubicBezTo>
                  <a:cubicBezTo>
                    <a:pt x="608" y="436"/>
                    <a:pt x="776" y="380"/>
                    <a:pt x="1033" y="281"/>
                  </a:cubicBezTo>
                  <a:cubicBezTo>
                    <a:pt x="829" y="52"/>
                    <a:pt x="580" y="0"/>
                    <a:pt x="32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12046;p23"/>
            <p:cNvSpPr/>
            <p:nvPr/>
          </p:nvSpPr>
          <p:spPr>
            <a:xfrm flipH="1">
              <a:off x="1539102" y="1404902"/>
              <a:ext cx="16948" cy="75842"/>
            </a:xfrm>
            <a:custGeom>
              <a:avLst/>
              <a:gdLst/>
              <a:ahLst/>
              <a:cxnLst/>
              <a:rect l="l" t="t" r="r" b="b"/>
              <a:pathLst>
                <a:path w="400" h="1790" extrusionOk="0">
                  <a:moveTo>
                    <a:pt x="171" y="0"/>
                  </a:moveTo>
                  <a:cubicBezTo>
                    <a:pt x="118" y="6"/>
                    <a:pt x="59" y="12"/>
                    <a:pt x="1" y="18"/>
                  </a:cubicBezTo>
                  <a:cubicBezTo>
                    <a:pt x="71" y="605"/>
                    <a:pt x="130" y="1203"/>
                    <a:pt x="194" y="1790"/>
                  </a:cubicBezTo>
                  <a:cubicBezTo>
                    <a:pt x="259" y="1778"/>
                    <a:pt x="335" y="1766"/>
                    <a:pt x="400" y="1760"/>
                  </a:cubicBezTo>
                  <a:cubicBezTo>
                    <a:pt x="323" y="1174"/>
                    <a:pt x="247" y="587"/>
                    <a:pt x="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7" name="Google Shape;12047;p23"/>
            <p:cNvSpPr/>
            <p:nvPr/>
          </p:nvSpPr>
          <p:spPr>
            <a:xfrm flipH="1">
              <a:off x="1878146" y="1397953"/>
              <a:ext cx="5762" cy="8982"/>
            </a:xfrm>
            <a:custGeom>
              <a:avLst/>
              <a:gdLst/>
              <a:ahLst/>
              <a:cxnLst/>
              <a:rect l="l" t="t" r="r" b="b"/>
              <a:pathLst>
                <a:path w="136" h="212" extrusionOk="0">
                  <a:moveTo>
                    <a:pt x="42" y="0"/>
                  </a:moveTo>
                  <a:lnTo>
                    <a:pt x="1" y="30"/>
                  </a:lnTo>
                  <a:cubicBezTo>
                    <a:pt x="24" y="94"/>
                    <a:pt x="42" y="153"/>
                    <a:pt x="60" y="211"/>
                  </a:cubicBezTo>
                  <a:cubicBezTo>
                    <a:pt x="83" y="194"/>
                    <a:pt x="136" y="164"/>
                    <a:pt x="130" y="153"/>
                  </a:cubicBezTo>
                  <a:cubicBezTo>
                    <a:pt x="107" y="106"/>
                    <a:pt x="71" y="53"/>
                    <a:pt x="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8" name="Google Shape;12048;p23"/>
            <p:cNvSpPr/>
            <p:nvPr/>
          </p:nvSpPr>
          <p:spPr>
            <a:xfrm flipH="1">
              <a:off x="1408095" y="1682297"/>
              <a:ext cx="7499" cy="10974"/>
            </a:xfrm>
            <a:custGeom>
              <a:avLst/>
              <a:gdLst/>
              <a:ahLst/>
              <a:cxnLst/>
              <a:rect l="l" t="t" r="r" b="b"/>
              <a:pathLst>
                <a:path w="177" h="259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88"/>
                    <a:pt x="30" y="171"/>
                    <a:pt x="47" y="259"/>
                  </a:cubicBezTo>
                  <a:cubicBezTo>
                    <a:pt x="100" y="206"/>
                    <a:pt x="141" y="153"/>
                    <a:pt x="176" y="94"/>
                  </a:cubicBezTo>
                  <a:cubicBezTo>
                    <a:pt x="118" y="65"/>
                    <a:pt x="59" y="36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12049;p23"/>
            <p:cNvSpPr/>
            <p:nvPr/>
          </p:nvSpPr>
          <p:spPr>
            <a:xfrm flipH="1">
              <a:off x="2116984" y="1396216"/>
              <a:ext cx="7245" cy="3262"/>
            </a:xfrm>
            <a:custGeom>
              <a:avLst/>
              <a:gdLst/>
              <a:ahLst/>
              <a:cxnLst/>
              <a:rect l="l" t="t" r="r" b="b"/>
              <a:pathLst>
                <a:path w="171" h="77" extrusionOk="0">
                  <a:moveTo>
                    <a:pt x="0" y="0"/>
                  </a:moveTo>
                  <a:cubicBezTo>
                    <a:pt x="29" y="29"/>
                    <a:pt x="65" y="47"/>
                    <a:pt x="94" y="76"/>
                  </a:cubicBezTo>
                  <a:lnTo>
                    <a:pt x="170" y="6"/>
                  </a:lnTo>
                  <a:cubicBezTo>
                    <a:pt x="112" y="6"/>
                    <a:pt x="59" y="0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0" name="Google Shape;12050;p23"/>
            <p:cNvSpPr/>
            <p:nvPr/>
          </p:nvSpPr>
          <p:spPr>
            <a:xfrm flipH="1">
              <a:off x="1960385" y="1322874"/>
              <a:ext cx="7033" cy="6271"/>
            </a:xfrm>
            <a:custGeom>
              <a:avLst/>
              <a:gdLst/>
              <a:ahLst/>
              <a:cxnLst/>
              <a:rect l="l" t="t" r="r" b="b"/>
              <a:pathLst>
                <a:path w="166" h="148" extrusionOk="0">
                  <a:moveTo>
                    <a:pt x="118" y="1"/>
                  </a:moveTo>
                  <a:cubicBezTo>
                    <a:pt x="83" y="36"/>
                    <a:pt x="48" y="77"/>
                    <a:pt x="1" y="118"/>
                  </a:cubicBezTo>
                  <a:cubicBezTo>
                    <a:pt x="59" y="124"/>
                    <a:pt x="112" y="135"/>
                    <a:pt x="165" y="147"/>
                  </a:cubicBezTo>
                  <a:cubicBezTo>
                    <a:pt x="147" y="94"/>
                    <a:pt x="136" y="47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1" name="Google Shape;12051;p23"/>
            <p:cNvSpPr/>
            <p:nvPr/>
          </p:nvSpPr>
          <p:spPr>
            <a:xfrm flipH="1">
              <a:off x="2035719" y="1297028"/>
              <a:ext cx="4534" cy="6737"/>
            </a:xfrm>
            <a:custGeom>
              <a:avLst/>
              <a:gdLst/>
              <a:ahLst/>
              <a:cxnLst/>
              <a:rect l="l" t="t" r="r" b="b"/>
              <a:pathLst>
                <a:path w="107" h="159" extrusionOk="0">
                  <a:moveTo>
                    <a:pt x="101" y="0"/>
                  </a:moveTo>
                  <a:cubicBezTo>
                    <a:pt x="65" y="30"/>
                    <a:pt x="36" y="65"/>
                    <a:pt x="1" y="100"/>
                  </a:cubicBezTo>
                  <a:cubicBezTo>
                    <a:pt x="36" y="118"/>
                    <a:pt x="71" y="141"/>
                    <a:pt x="107" y="159"/>
                  </a:cubicBezTo>
                  <a:cubicBezTo>
                    <a:pt x="107" y="112"/>
                    <a:pt x="101" y="53"/>
                    <a:pt x="10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2" name="Google Shape;12052;p23"/>
            <p:cNvSpPr/>
            <p:nvPr/>
          </p:nvSpPr>
          <p:spPr>
            <a:xfrm flipH="1">
              <a:off x="2127916" y="1262242"/>
              <a:ext cx="6525" cy="3008"/>
            </a:xfrm>
            <a:custGeom>
              <a:avLst/>
              <a:gdLst/>
              <a:ahLst/>
              <a:cxnLst/>
              <a:rect l="l" t="t" r="r" b="b"/>
              <a:pathLst>
                <a:path w="154" h="71" extrusionOk="0">
                  <a:moveTo>
                    <a:pt x="59" y="0"/>
                  </a:moveTo>
                  <a:cubicBezTo>
                    <a:pt x="42" y="12"/>
                    <a:pt x="24" y="35"/>
                    <a:pt x="1" y="41"/>
                  </a:cubicBezTo>
                  <a:cubicBezTo>
                    <a:pt x="53" y="59"/>
                    <a:pt x="100" y="65"/>
                    <a:pt x="153" y="70"/>
                  </a:cubicBezTo>
                  <a:cubicBezTo>
                    <a:pt x="124" y="53"/>
                    <a:pt x="89" y="24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12053;p23"/>
            <p:cNvSpPr/>
            <p:nvPr/>
          </p:nvSpPr>
          <p:spPr>
            <a:xfrm flipH="1">
              <a:off x="1318610" y="1823473"/>
              <a:ext cx="3771" cy="3771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53" y="1"/>
                  </a:moveTo>
                  <a:cubicBezTo>
                    <a:pt x="41" y="18"/>
                    <a:pt x="12" y="24"/>
                    <a:pt x="12" y="42"/>
                  </a:cubicBezTo>
                  <a:cubicBezTo>
                    <a:pt x="0" y="53"/>
                    <a:pt x="24" y="77"/>
                    <a:pt x="41" y="89"/>
                  </a:cubicBezTo>
                  <a:cubicBezTo>
                    <a:pt x="59" y="77"/>
                    <a:pt x="77" y="71"/>
                    <a:pt x="88" y="53"/>
                  </a:cubicBezTo>
                  <a:cubicBezTo>
                    <a:pt x="82" y="36"/>
                    <a:pt x="71" y="18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4" name="Google Shape;12054;p23"/>
            <p:cNvSpPr/>
            <p:nvPr/>
          </p:nvSpPr>
          <p:spPr>
            <a:xfrm flipH="1">
              <a:off x="1939285" y="1662891"/>
              <a:ext cx="2754" cy="3771"/>
            </a:xfrm>
            <a:custGeom>
              <a:avLst/>
              <a:gdLst/>
              <a:ahLst/>
              <a:cxnLst/>
              <a:rect l="l" t="t" r="r" b="b"/>
              <a:pathLst>
                <a:path w="65" h="89" extrusionOk="0">
                  <a:moveTo>
                    <a:pt x="6" y="1"/>
                  </a:moveTo>
                  <a:cubicBezTo>
                    <a:pt x="6" y="13"/>
                    <a:pt x="0" y="30"/>
                    <a:pt x="6" y="42"/>
                  </a:cubicBezTo>
                  <a:cubicBezTo>
                    <a:pt x="12" y="48"/>
                    <a:pt x="21" y="52"/>
                    <a:pt x="31" y="57"/>
                  </a:cubicBezTo>
                  <a:lnTo>
                    <a:pt x="31" y="57"/>
                  </a:lnTo>
                  <a:cubicBezTo>
                    <a:pt x="24" y="39"/>
                    <a:pt x="14" y="20"/>
                    <a:pt x="6" y="1"/>
                  </a:cubicBezTo>
                  <a:close/>
                  <a:moveTo>
                    <a:pt x="31" y="57"/>
                  </a:moveTo>
                  <a:cubicBezTo>
                    <a:pt x="36" y="68"/>
                    <a:pt x="39" y="78"/>
                    <a:pt x="41" y="89"/>
                  </a:cubicBezTo>
                  <a:cubicBezTo>
                    <a:pt x="47" y="89"/>
                    <a:pt x="65" y="77"/>
                    <a:pt x="65" y="77"/>
                  </a:cubicBezTo>
                  <a:cubicBezTo>
                    <a:pt x="53" y="68"/>
                    <a:pt x="41" y="63"/>
                    <a:pt x="31" y="5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5" name="Google Shape;12055;p23"/>
            <p:cNvSpPr/>
            <p:nvPr/>
          </p:nvSpPr>
          <p:spPr>
            <a:xfrm flipH="1">
              <a:off x="1893314" y="1215509"/>
              <a:ext cx="6991" cy="4491"/>
            </a:xfrm>
            <a:custGeom>
              <a:avLst/>
              <a:gdLst/>
              <a:ahLst/>
              <a:cxnLst/>
              <a:rect l="l" t="t" r="r" b="b"/>
              <a:pathLst>
                <a:path w="165" h="106" extrusionOk="0">
                  <a:moveTo>
                    <a:pt x="1" y="0"/>
                  </a:moveTo>
                  <a:cubicBezTo>
                    <a:pt x="24" y="41"/>
                    <a:pt x="54" y="71"/>
                    <a:pt x="77" y="106"/>
                  </a:cubicBezTo>
                  <a:cubicBezTo>
                    <a:pt x="106" y="76"/>
                    <a:pt x="136" y="47"/>
                    <a:pt x="165" y="12"/>
                  </a:cubicBezTo>
                  <a:cubicBezTo>
                    <a:pt x="112" y="12"/>
                    <a:pt x="54" y="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12056;p23"/>
            <p:cNvSpPr/>
            <p:nvPr/>
          </p:nvSpPr>
          <p:spPr>
            <a:xfrm flipH="1">
              <a:off x="2738632" y="4386464"/>
              <a:ext cx="372898" cy="115374"/>
            </a:xfrm>
            <a:custGeom>
              <a:avLst/>
              <a:gdLst/>
              <a:ahLst/>
              <a:cxnLst/>
              <a:rect l="l" t="t" r="r" b="b"/>
              <a:pathLst>
                <a:path w="8801" h="2723" extrusionOk="0">
                  <a:moveTo>
                    <a:pt x="3956" y="1"/>
                  </a:moveTo>
                  <a:cubicBezTo>
                    <a:pt x="3435" y="1"/>
                    <a:pt x="2912" y="60"/>
                    <a:pt x="2388" y="163"/>
                  </a:cubicBezTo>
                  <a:cubicBezTo>
                    <a:pt x="2200" y="198"/>
                    <a:pt x="2013" y="298"/>
                    <a:pt x="1884" y="339"/>
                  </a:cubicBezTo>
                  <a:cubicBezTo>
                    <a:pt x="2717" y="533"/>
                    <a:pt x="3579" y="697"/>
                    <a:pt x="4412" y="920"/>
                  </a:cubicBezTo>
                  <a:cubicBezTo>
                    <a:pt x="4653" y="984"/>
                    <a:pt x="4858" y="1184"/>
                    <a:pt x="5087" y="1325"/>
                  </a:cubicBezTo>
                  <a:cubicBezTo>
                    <a:pt x="5398" y="1424"/>
                    <a:pt x="5697" y="1530"/>
                    <a:pt x="5996" y="1630"/>
                  </a:cubicBezTo>
                  <a:cubicBezTo>
                    <a:pt x="5972" y="1700"/>
                    <a:pt x="5943" y="1753"/>
                    <a:pt x="5926" y="1811"/>
                  </a:cubicBezTo>
                  <a:cubicBezTo>
                    <a:pt x="5615" y="1682"/>
                    <a:pt x="5315" y="1542"/>
                    <a:pt x="5005" y="1413"/>
                  </a:cubicBezTo>
                  <a:cubicBezTo>
                    <a:pt x="4078" y="961"/>
                    <a:pt x="3080" y="744"/>
                    <a:pt x="2065" y="685"/>
                  </a:cubicBezTo>
                  <a:cubicBezTo>
                    <a:pt x="1886" y="676"/>
                    <a:pt x="1704" y="667"/>
                    <a:pt x="1520" y="667"/>
                  </a:cubicBezTo>
                  <a:cubicBezTo>
                    <a:pt x="1020" y="667"/>
                    <a:pt x="507" y="728"/>
                    <a:pt x="0" y="990"/>
                  </a:cubicBezTo>
                  <a:cubicBezTo>
                    <a:pt x="335" y="1049"/>
                    <a:pt x="599" y="1078"/>
                    <a:pt x="857" y="1154"/>
                  </a:cubicBezTo>
                  <a:cubicBezTo>
                    <a:pt x="1683" y="1383"/>
                    <a:pt x="2497" y="1652"/>
                    <a:pt x="3166" y="2231"/>
                  </a:cubicBezTo>
                  <a:lnTo>
                    <a:pt x="3166" y="2231"/>
                  </a:lnTo>
                  <a:cubicBezTo>
                    <a:pt x="3163" y="2230"/>
                    <a:pt x="3160" y="2229"/>
                    <a:pt x="3157" y="2228"/>
                  </a:cubicBezTo>
                  <a:lnTo>
                    <a:pt x="3157" y="2228"/>
                  </a:lnTo>
                  <a:lnTo>
                    <a:pt x="3168" y="2234"/>
                  </a:lnTo>
                  <a:cubicBezTo>
                    <a:pt x="3167" y="2233"/>
                    <a:pt x="3166" y="2232"/>
                    <a:pt x="3166" y="2231"/>
                  </a:cubicBezTo>
                  <a:lnTo>
                    <a:pt x="3166" y="2231"/>
                  </a:lnTo>
                  <a:cubicBezTo>
                    <a:pt x="3391" y="2319"/>
                    <a:pt x="3600" y="2422"/>
                    <a:pt x="3831" y="2474"/>
                  </a:cubicBezTo>
                  <a:cubicBezTo>
                    <a:pt x="4255" y="2570"/>
                    <a:pt x="4695" y="2722"/>
                    <a:pt x="5109" y="2722"/>
                  </a:cubicBezTo>
                  <a:cubicBezTo>
                    <a:pt x="5176" y="2722"/>
                    <a:pt x="5243" y="2718"/>
                    <a:pt x="5310" y="2709"/>
                  </a:cubicBezTo>
                  <a:cubicBezTo>
                    <a:pt x="5826" y="2639"/>
                    <a:pt x="6319" y="2304"/>
                    <a:pt x="6952" y="2034"/>
                  </a:cubicBezTo>
                  <a:cubicBezTo>
                    <a:pt x="6635" y="1946"/>
                    <a:pt x="6483" y="1911"/>
                    <a:pt x="6324" y="1864"/>
                  </a:cubicBezTo>
                  <a:cubicBezTo>
                    <a:pt x="7011" y="1706"/>
                    <a:pt x="7691" y="1600"/>
                    <a:pt x="8260" y="1172"/>
                  </a:cubicBezTo>
                  <a:cubicBezTo>
                    <a:pt x="8372" y="1143"/>
                    <a:pt x="8489" y="1102"/>
                    <a:pt x="8601" y="1072"/>
                  </a:cubicBezTo>
                  <a:cubicBezTo>
                    <a:pt x="8671" y="849"/>
                    <a:pt x="8736" y="626"/>
                    <a:pt x="8800" y="398"/>
                  </a:cubicBezTo>
                  <a:cubicBezTo>
                    <a:pt x="8777" y="368"/>
                    <a:pt x="8747" y="333"/>
                    <a:pt x="8718" y="304"/>
                  </a:cubicBezTo>
                  <a:cubicBezTo>
                    <a:pt x="8304" y="428"/>
                    <a:pt x="7894" y="478"/>
                    <a:pt x="7485" y="478"/>
                  </a:cubicBezTo>
                  <a:cubicBezTo>
                    <a:pt x="6793" y="478"/>
                    <a:pt x="6105" y="335"/>
                    <a:pt x="5415" y="169"/>
                  </a:cubicBezTo>
                  <a:cubicBezTo>
                    <a:pt x="4930" y="53"/>
                    <a:pt x="4444" y="1"/>
                    <a:pt x="39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7" name="Google Shape;12057;p23"/>
            <p:cNvSpPr/>
            <p:nvPr/>
          </p:nvSpPr>
          <p:spPr>
            <a:xfrm flipH="1">
              <a:off x="2711050" y="4340239"/>
              <a:ext cx="268244" cy="63597"/>
            </a:xfrm>
            <a:custGeom>
              <a:avLst/>
              <a:gdLst/>
              <a:ahLst/>
              <a:cxnLst/>
              <a:rect l="l" t="t" r="r" b="b"/>
              <a:pathLst>
                <a:path w="6331" h="1501" extrusionOk="0">
                  <a:moveTo>
                    <a:pt x="59" y="532"/>
                  </a:moveTo>
                  <a:cubicBezTo>
                    <a:pt x="59" y="535"/>
                    <a:pt x="59" y="537"/>
                    <a:pt x="58" y="539"/>
                  </a:cubicBezTo>
                  <a:lnTo>
                    <a:pt x="58" y="539"/>
                  </a:lnTo>
                  <a:cubicBezTo>
                    <a:pt x="59" y="537"/>
                    <a:pt x="59" y="535"/>
                    <a:pt x="59" y="532"/>
                  </a:cubicBezTo>
                  <a:close/>
                  <a:moveTo>
                    <a:pt x="58" y="539"/>
                  </a:moveTo>
                  <a:lnTo>
                    <a:pt x="58" y="539"/>
                  </a:lnTo>
                  <a:cubicBezTo>
                    <a:pt x="57" y="546"/>
                    <a:pt x="53" y="550"/>
                    <a:pt x="53" y="550"/>
                  </a:cubicBezTo>
                  <a:cubicBezTo>
                    <a:pt x="54" y="551"/>
                    <a:pt x="56" y="552"/>
                    <a:pt x="57" y="553"/>
                  </a:cubicBezTo>
                  <a:lnTo>
                    <a:pt x="57" y="553"/>
                  </a:lnTo>
                  <a:cubicBezTo>
                    <a:pt x="57" y="548"/>
                    <a:pt x="58" y="544"/>
                    <a:pt x="58" y="539"/>
                  </a:cubicBezTo>
                  <a:close/>
                  <a:moveTo>
                    <a:pt x="5647" y="1283"/>
                  </a:moveTo>
                  <a:cubicBezTo>
                    <a:pt x="5648" y="1283"/>
                    <a:pt x="5649" y="1283"/>
                    <a:pt x="5650" y="1283"/>
                  </a:cubicBezTo>
                  <a:cubicBezTo>
                    <a:pt x="5649" y="1283"/>
                    <a:pt x="5648" y="1283"/>
                    <a:pt x="5647" y="1283"/>
                  </a:cubicBezTo>
                  <a:close/>
                  <a:moveTo>
                    <a:pt x="2160" y="1"/>
                  </a:moveTo>
                  <a:cubicBezTo>
                    <a:pt x="1603" y="1"/>
                    <a:pt x="1025" y="72"/>
                    <a:pt x="575" y="491"/>
                  </a:cubicBezTo>
                  <a:cubicBezTo>
                    <a:pt x="482" y="578"/>
                    <a:pt x="382" y="630"/>
                    <a:pt x="277" y="630"/>
                  </a:cubicBezTo>
                  <a:cubicBezTo>
                    <a:pt x="206" y="630"/>
                    <a:pt x="132" y="606"/>
                    <a:pt x="57" y="553"/>
                  </a:cubicBezTo>
                  <a:lnTo>
                    <a:pt x="57" y="553"/>
                  </a:lnTo>
                  <a:cubicBezTo>
                    <a:pt x="45" y="663"/>
                    <a:pt x="23" y="776"/>
                    <a:pt x="0" y="931"/>
                  </a:cubicBezTo>
                  <a:cubicBezTo>
                    <a:pt x="90" y="931"/>
                    <a:pt x="172" y="944"/>
                    <a:pt x="247" y="944"/>
                  </a:cubicBezTo>
                  <a:cubicBezTo>
                    <a:pt x="284" y="944"/>
                    <a:pt x="319" y="941"/>
                    <a:pt x="352" y="931"/>
                  </a:cubicBezTo>
                  <a:cubicBezTo>
                    <a:pt x="613" y="869"/>
                    <a:pt x="870" y="843"/>
                    <a:pt x="1124" y="843"/>
                  </a:cubicBezTo>
                  <a:cubicBezTo>
                    <a:pt x="1661" y="843"/>
                    <a:pt x="2187" y="960"/>
                    <a:pt x="2717" y="1107"/>
                  </a:cubicBezTo>
                  <a:cubicBezTo>
                    <a:pt x="3259" y="1267"/>
                    <a:pt x="3806" y="1387"/>
                    <a:pt x="4363" y="1387"/>
                  </a:cubicBezTo>
                  <a:cubicBezTo>
                    <a:pt x="4668" y="1387"/>
                    <a:pt x="4975" y="1351"/>
                    <a:pt x="5286" y="1266"/>
                  </a:cubicBezTo>
                  <a:cubicBezTo>
                    <a:pt x="5315" y="1258"/>
                    <a:pt x="5345" y="1255"/>
                    <a:pt x="5376" y="1255"/>
                  </a:cubicBezTo>
                  <a:cubicBezTo>
                    <a:pt x="5460" y="1255"/>
                    <a:pt x="5549" y="1276"/>
                    <a:pt x="5631" y="1282"/>
                  </a:cubicBezTo>
                  <a:lnTo>
                    <a:pt x="5631" y="1282"/>
                  </a:lnTo>
                  <a:cubicBezTo>
                    <a:pt x="5620" y="1327"/>
                    <a:pt x="5609" y="1361"/>
                    <a:pt x="5609" y="1401"/>
                  </a:cubicBezTo>
                  <a:cubicBezTo>
                    <a:pt x="5632" y="1442"/>
                    <a:pt x="5662" y="1471"/>
                    <a:pt x="5691" y="1500"/>
                  </a:cubicBezTo>
                  <a:cubicBezTo>
                    <a:pt x="5896" y="1119"/>
                    <a:pt x="6107" y="726"/>
                    <a:pt x="6330" y="333"/>
                  </a:cubicBezTo>
                  <a:cubicBezTo>
                    <a:pt x="5944" y="333"/>
                    <a:pt x="5587" y="347"/>
                    <a:pt x="5243" y="347"/>
                  </a:cubicBezTo>
                  <a:cubicBezTo>
                    <a:pt x="4997" y="347"/>
                    <a:pt x="4757" y="340"/>
                    <a:pt x="4518" y="315"/>
                  </a:cubicBezTo>
                  <a:cubicBezTo>
                    <a:pt x="3814" y="251"/>
                    <a:pt x="3110" y="16"/>
                    <a:pt x="2406" y="4"/>
                  </a:cubicBezTo>
                  <a:cubicBezTo>
                    <a:pt x="2324" y="2"/>
                    <a:pt x="2242" y="1"/>
                    <a:pt x="216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8" name="Google Shape;12058;p23"/>
            <p:cNvSpPr/>
            <p:nvPr/>
          </p:nvSpPr>
          <p:spPr>
            <a:xfrm flipH="1">
              <a:off x="3077676" y="4285709"/>
              <a:ext cx="131559" cy="156642"/>
            </a:xfrm>
            <a:custGeom>
              <a:avLst/>
              <a:gdLst/>
              <a:ahLst/>
              <a:cxnLst/>
              <a:rect l="l" t="t" r="r" b="b"/>
              <a:pathLst>
                <a:path w="3105" h="3697" extrusionOk="0">
                  <a:moveTo>
                    <a:pt x="2107" y="2553"/>
                  </a:moveTo>
                  <a:cubicBezTo>
                    <a:pt x="2104" y="2553"/>
                    <a:pt x="2101" y="2553"/>
                    <a:pt x="2098" y="2553"/>
                  </a:cubicBezTo>
                  <a:lnTo>
                    <a:pt x="2098" y="2553"/>
                  </a:lnTo>
                  <a:cubicBezTo>
                    <a:pt x="2097" y="2557"/>
                    <a:pt x="2096" y="2561"/>
                    <a:pt x="2095" y="2564"/>
                  </a:cubicBezTo>
                  <a:lnTo>
                    <a:pt x="2107" y="2553"/>
                  </a:lnTo>
                  <a:close/>
                  <a:moveTo>
                    <a:pt x="3104" y="7"/>
                  </a:moveTo>
                  <a:lnTo>
                    <a:pt x="3104" y="7"/>
                  </a:lnTo>
                  <a:cubicBezTo>
                    <a:pt x="2547" y="77"/>
                    <a:pt x="2001" y="1"/>
                    <a:pt x="1673" y="224"/>
                  </a:cubicBezTo>
                  <a:cubicBezTo>
                    <a:pt x="1168" y="576"/>
                    <a:pt x="822" y="1151"/>
                    <a:pt x="646" y="1778"/>
                  </a:cubicBezTo>
                  <a:cubicBezTo>
                    <a:pt x="588" y="1972"/>
                    <a:pt x="564" y="2171"/>
                    <a:pt x="494" y="2347"/>
                  </a:cubicBezTo>
                  <a:cubicBezTo>
                    <a:pt x="359" y="2676"/>
                    <a:pt x="194" y="2993"/>
                    <a:pt x="36" y="3315"/>
                  </a:cubicBezTo>
                  <a:lnTo>
                    <a:pt x="54" y="3298"/>
                  </a:lnTo>
                  <a:lnTo>
                    <a:pt x="54" y="3298"/>
                  </a:lnTo>
                  <a:cubicBezTo>
                    <a:pt x="36" y="3380"/>
                    <a:pt x="19" y="3462"/>
                    <a:pt x="1" y="3538"/>
                  </a:cubicBezTo>
                  <a:cubicBezTo>
                    <a:pt x="36" y="3591"/>
                    <a:pt x="83" y="3644"/>
                    <a:pt x="118" y="3697"/>
                  </a:cubicBezTo>
                  <a:cubicBezTo>
                    <a:pt x="681" y="3468"/>
                    <a:pt x="1250" y="3233"/>
                    <a:pt x="1814" y="2999"/>
                  </a:cubicBezTo>
                  <a:lnTo>
                    <a:pt x="1802" y="2999"/>
                  </a:lnTo>
                  <a:cubicBezTo>
                    <a:pt x="1767" y="2760"/>
                    <a:pt x="1795" y="2568"/>
                    <a:pt x="2098" y="2553"/>
                  </a:cubicBezTo>
                  <a:lnTo>
                    <a:pt x="2098" y="2553"/>
                  </a:lnTo>
                  <a:cubicBezTo>
                    <a:pt x="2130" y="2386"/>
                    <a:pt x="2132" y="2203"/>
                    <a:pt x="2195" y="2054"/>
                  </a:cubicBezTo>
                  <a:cubicBezTo>
                    <a:pt x="2465" y="1397"/>
                    <a:pt x="2764" y="752"/>
                    <a:pt x="3104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12059;p23"/>
            <p:cNvSpPr/>
            <p:nvPr/>
          </p:nvSpPr>
          <p:spPr>
            <a:xfrm flipH="1">
              <a:off x="3212158" y="4592297"/>
              <a:ext cx="125585" cy="118975"/>
            </a:xfrm>
            <a:custGeom>
              <a:avLst/>
              <a:gdLst/>
              <a:ahLst/>
              <a:cxnLst/>
              <a:rect l="l" t="t" r="r" b="b"/>
              <a:pathLst>
                <a:path w="2964" h="2808" extrusionOk="0">
                  <a:moveTo>
                    <a:pt x="2183" y="1201"/>
                  </a:moveTo>
                  <a:cubicBezTo>
                    <a:pt x="2242" y="1242"/>
                    <a:pt x="2301" y="1271"/>
                    <a:pt x="2359" y="1300"/>
                  </a:cubicBezTo>
                  <a:cubicBezTo>
                    <a:pt x="2177" y="1553"/>
                    <a:pt x="2001" y="1805"/>
                    <a:pt x="1820" y="2063"/>
                  </a:cubicBezTo>
                  <a:cubicBezTo>
                    <a:pt x="1767" y="2022"/>
                    <a:pt x="1714" y="1993"/>
                    <a:pt x="1661" y="1958"/>
                  </a:cubicBezTo>
                  <a:cubicBezTo>
                    <a:pt x="1837" y="1711"/>
                    <a:pt x="2007" y="1453"/>
                    <a:pt x="2183" y="1201"/>
                  </a:cubicBezTo>
                  <a:close/>
                  <a:moveTo>
                    <a:pt x="1825" y="0"/>
                  </a:moveTo>
                  <a:cubicBezTo>
                    <a:pt x="1331" y="0"/>
                    <a:pt x="955" y="194"/>
                    <a:pt x="740" y="802"/>
                  </a:cubicBezTo>
                  <a:cubicBezTo>
                    <a:pt x="605" y="1166"/>
                    <a:pt x="265" y="1459"/>
                    <a:pt x="1" y="1805"/>
                  </a:cubicBezTo>
                  <a:cubicBezTo>
                    <a:pt x="247" y="2134"/>
                    <a:pt x="488" y="2456"/>
                    <a:pt x="734" y="2779"/>
                  </a:cubicBezTo>
                  <a:cubicBezTo>
                    <a:pt x="866" y="2798"/>
                    <a:pt x="991" y="2807"/>
                    <a:pt x="1110" y="2807"/>
                  </a:cubicBezTo>
                  <a:cubicBezTo>
                    <a:pt x="1764" y="2807"/>
                    <a:pt x="2242" y="2518"/>
                    <a:pt x="2594" y="1893"/>
                  </a:cubicBezTo>
                  <a:cubicBezTo>
                    <a:pt x="2964" y="1242"/>
                    <a:pt x="2893" y="608"/>
                    <a:pt x="2389" y="39"/>
                  </a:cubicBezTo>
                  <a:cubicBezTo>
                    <a:pt x="2318" y="39"/>
                    <a:pt x="2242" y="39"/>
                    <a:pt x="2177" y="27"/>
                  </a:cubicBezTo>
                  <a:cubicBezTo>
                    <a:pt x="2054" y="10"/>
                    <a:pt x="1936" y="0"/>
                    <a:pt x="1825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0" name="Google Shape;12060;p23"/>
            <p:cNvSpPr/>
            <p:nvPr/>
          </p:nvSpPr>
          <p:spPr>
            <a:xfrm flipH="1">
              <a:off x="2974294" y="4248678"/>
              <a:ext cx="157871" cy="166514"/>
            </a:xfrm>
            <a:custGeom>
              <a:avLst/>
              <a:gdLst/>
              <a:ahLst/>
              <a:cxnLst/>
              <a:rect l="l" t="t" r="r" b="b"/>
              <a:pathLst>
                <a:path w="3726" h="3930" extrusionOk="0">
                  <a:moveTo>
                    <a:pt x="3726" y="1"/>
                  </a:moveTo>
                  <a:cubicBezTo>
                    <a:pt x="3163" y="265"/>
                    <a:pt x="2723" y="505"/>
                    <a:pt x="2253" y="681"/>
                  </a:cubicBezTo>
                  <a:cubicBezTo>
                    <a:pt x="1784" y="857"/>
                    <a:pt x="1473" y="1174"/>
                    <a:pt x="1268" y="1608"/>
                  </a:cubicBezTo>
                  <a:cubicBezTo>
                    <a:pt x="1086" y="1978"/>
                    <a:pt x="922" y="2359"/>
                    <a:pt x="734" y="2729"/>
                  </a:cubicBezTo>
                  <a:cubicBezTo>
                    <a:pt x="605" y="2975"/>
                    <a:pt x="435" y="3204"/>
                    <a:pt x="276" y="3444"/>
                  </a:cubicBezTo>
                  <a:cubicBezTo>
                    <a:pt x="276" y="3444"/>
                    <a:pt x="284" y="3437"/>
                    <a:pt x="293" y="3437"/>
                  </a:cubicBezTo>
                  <a:cubicBezTo>
                    <a:pt x="295" y="3437"/>
                    <a:pt x="297" y="3437"/>
                    <a:pt x="300" y="3438"/>
                  </a:cubicBezTo>
                  <a:cubicBezTo>
                    <a:pt x="208" y="3581"/>
                    <a:pt x="111" y="3730"/>
                    <a:pt x="9" y="3873"/>
                  </a:cubicBezTo>
                  <a:lnTo>
                    <a:pt x="9" y="3873"/>
                  </a:lnTo>
                  <a:cubicBezTo>
                    <a:pt x="8" y="3873"/>
                    <a:pt x="7" y="3873"/>
                    <a:pt x="6" y="3873"/>
                  </a:cubicBezTo>
                  <a:lnTo>
                    <a:pt x="1" y="3884"/>
                  </a:lnTo>
                  <a:cubicBezTo>
                    <a:pt x="3" y="3881"/>
                    <a:pt x="6" y="3877"/>
                    <a:pt x="9" y="3873"/>
                  </a:cubicBezTo>
                  <a:lnTo>
                    <a:pt x="9" y="3873"/>
                  </a:lnTo>
                  <a:cubicBezTo>
                    <a:pt x="168" y="3911"/>
                    <a:pt x="324" y="3930"/>
                    <a:pt x="476" y="3930"/>
                  </a:cubicBezTo>
                  <a:cubicBezTo>
                    <a:pt x="955" y="3930"/>
                    <a:pt x="1387" y="3744"/>
                    <a:pt x="1708" y="3397"/>
                  </a:cubicBezTo>
                  <a:cubicBezTo>
                    <a:pt x="2588" y="2441"/>
                    <a:pt x="3198" y="1303"/>
                    <a:pt x="372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1" name="Google Shape;12061;p23"/>
            <p:cNvSpPr/>
            <p:nvPr/>
          </p:nvSpPr>
          <p:spPr>
            <a:xfrm flipH="1">
              <a:off x="3089878" y="4499804"/>
              <a:ext cx="231679" cy="92621"/>
            </a:xfrm>
            <a:custGeom>
              <a:avLst/>
              <a:gdLst/>
              <a:ahLst/>
              <a:cxnLst/>
              <a:rect l="l" t="t" r="r" b="b"/>
              <a:pathLst>
                <a:path w="5468" h="2186" extrusionOk="0">
                  <a:moveTo>
                    <a:pt x="734" y="1"/>
                  </a:moveTo>
                  <a:cubicBezTo>
                    <a:pt x="493" y="1"/>
                    <a:pt x="247" y="71"/>
                    <a:pt x="0" y="321"/>
                  </a:cubicBezTo>
                  <a:cubicBezTo>
                    <a:pt x="716" y="726"/>
                    <a:pt x="1361" y="1090"/>
                    <a:pt x="2007" y="1460"/>
                  </a:cubicBezTo>
                  <a:cubicBezTo>
                    <a:pt x="2241" y="1589"/>
                    <a:pt x="2476" y="1729"/>
                    <a:pt x="2711" y="1870"/>
                  </a:cubicBezTo>
                  <a:cubicBezTo>
                    <a:pt x="2804" y="1829"/>
                    <a:pt x="2892" y="1794"/>
                    <a:pt x="2998" y="1765"/>
                  </a:cubicBezTo>
                  <a:lnTo>
                    <a:pt x="3303" y="1917"/>
                  </a:lnTo>
                  <a:lnTo>
                    <a:pt x="3303" y="1917"/>
                  </a:lnTo>
                  <a:lnTo>
                    <a:pt x="3297" y="1905"/>
                  </a:lnTo>
                  <a:cubicBezTo>
                    <a:pt x="3325" y="1901"/>
                    <a:pt x="3369" y="1889"/>
                    <a:pt x="3402" y="1889"/>
                  </a:cubicBezTo>
                  <a:cubicBezTo>
                    <a:pt x="3418" y="1889"/>
                    <a:pt x="3430" y="1892"/>
                    <a:pt x="3438" y="1900"/>
                  </a:cubicBezTo>
                  <a:cubicBezTo>
                    <a:pt x="3661" y="2104"/>
                    <a:pt x="3872" y="2186"/>
                    <a:pt x="4075" y="2186"/>
                  </a:cubicBezTo>
                  <a:cubicBezTo>
                    <a:pt x="4385" y="2186"/>
                    <a:pt x="4678" y="1994"/>
                    <a:pt x="4969" y="1753"/>
                  </a:cubicBezTo>
                  <a:cubicBezTo>
                    <a:pt x="5072" y="1673"/>
                    <a:pt x="5218" y="1654"/>
                    <a:pt x="5345" y="1616"/>
                  </a:cubicBezTo>
                  <a:lnTo>
                    <a:pt x="5345" y="1616"/>
                  </a:lnTo>
                  <a:cubicBezTo>
                    <a:pt x="5345" y="1616"/>
                    <a:pt x="5345" y="1617"/>
                    <a:pt x="5345" y="1618"/>
                  </a:cubicBezTo>
                  <a:lnTo>
                    <a:pt x="5356" y="1612"/>
                  </a:lnTo>
                  <a:lnTo>
                    <a:pt x="5356" y="1612"/>
                  </a:lnTo>
                  <a:cubicBezTo>
                    <a:pt x="5353" y="1613"/>
                    <a:pt x="5349" y="1614"/>
                    <a:pt x="5345" y="1616"/>
                  </a:cubicBezTo>
                  <a:lnTo>
                    <a:pt x="5345" y="1616"/>
                  </a:lnTo>
                  <a:cubicBezTo>
                    <a:pt x="5380" y="1417"/>
                    <a:pt x="5415" y="1224"/>
                    <a:pt x="5468" y="961"/>
                  </a:cubicBezTo>
                  <a:cubicBezTo>
                    <a:pt x="5088" y="940"/>
                    <a:pt x="4758" y="889"/>
                    <a:pt x="4427" y="889"/>
                  </a:cubicBezTo>
                  <a:cubicBezTo>
                    <a:pt x="4395" y="889"/>
                    <a:pt x="4362" y="889"/>
                    <a:pt x="4330" y="890"/>
                  </a:cubicBezTo>
                  <a:cubicBezTo>
                    <a:pt x="4284" y="892"/>
                    <a:pt x="4238" y="892"/>
                    <a:pt x="4192" y="892"/>
                  </a:cubicBezTo>
                  <a:cubicBezTo>
                    <a:pt x="3418" y="892"/>
                    <a:pt x="2699" y="705"/>
                    <a:pt x="2012" y="351"/>
                  </a:cubicBezTo>
                  <a:cubicBezTo>
                    <a:pt x="1813" y="245"/>
                    <a:pt x="1619" y="140"/>
                    <a:pt x="1408" y="99"/>
                  </a:cubicBezTo>
                  <a:cubicBezTo>
                    <a:pt x="1188" y="64"/>
                    <a:pt x="963" y="1"/>
                    <a:pt x="73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2" name="Google Shape;12062;p23"/>
            <p:cNvSpPr/>
            <p:nvPr/>
          </p:nvSpPr>
          <p:spPr>
            <a:xfrm flipH="1">
              <a:off x="3236521" y="4553190"/>
              <a:ext cx="133508" cy="156854"/>
            </a:xfrm>
            <a:custGeom>
              <a:avLst/>
              <a:gdLst/>
              <a:ahLst/>
              <a:cxnLst/>
              <a:rect l="l" t="t" r="r" b="b"/>
              <a:pathLst>
                <a:path w="3151" h="3702" extrusionOk="0">
                  <a:moveTo>
                    <a:pt x="1573" y="0"/>
                  </a:moveTo>
                  <a:cubicBezTo>
                    <a:pt x="1179" y="147"/>
                    <a:pt x="775" y="299"/>
                    <a:pt x="382" y="452"/>
                  </a:cubicBezTo>
                  <a:cubicBezTo>
                    <a:pt x="77" y="915"/>
                    <a:pt x="0" y="1431"/>
                    <a:pt x="12" y="1965"/>
                  </a:cubicBezTo>
                  <a:cubicBezTo>
                    <a:pt x="41" y="2916"/>
                    <a:pt x="622" y="3602"/>
                    <a:pt x="1485" y="3702"/>
                  </a:cubicBezTo>
                  <a:cubicBezTo>
                    <a:pt x="1244" y="3379"/>
                    <a:pt x="1003" y="3057"/>
                    <a:pt x="751" y="2728"/>
                  </a:cubicBezTo>
                  <a:cubicBezTo>
                    <a:pt x="1015" y="2382"/>
                    <a:pt x="1361" y="2089"/>
                    <a:pt x="1496" y="1725"/>
                  </a:cubicBezTo>
                  <a:cubicBezTo>
                    <a:pt x="1713" y="1114"/>
                    <a:pt x="2090" y="925"/>
                    <a:pt x="2588" y="925"/>
                  </a:cubicBezTo>
                  <a:cubicBezTo>
                    <a:pt x="2697" y="925"/>
                    <a:pt x="2813" y="935"/>
                    <a:pt x="2934" y="950"/>
                  </a:cubicBezTo>
                  <a:cubicBezTo>
                    <a:pt x="3004" y="962"/>
                    <a:pt x="3080" y="962"/>
                    <a:pt x="3151" y="962"/>
                  </a:cubicBezTo>
                  <a:cubicBezTo>
                    <a:pt x="2828" y="305"/>
                    <a:pt x="2276" y="29"/>
                    <a:pt x="1573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3" name="Google Shape;12063;p23"/>
            <p:cNvSpPr/>
            <p:nvPr/>
          </p:nvSpPr>
          <p:spPr>
            <a:xfrm flipH="1">
              <a:off x="3041662" y="4470060"/>
              <a:ext cx="236636" cy="62326"/>
            </a:xfrm>
            <a:custGeom>
              <a:avLst/>
              <a:gdLst/>
              <a:ahLst/>
              <a:cxnLst/>
              <a:rect l="l" t="t" r="r" b="b"/>
              <a:pathLst>
                <a:path w="5585" h="1471" extrusionOk="0">
                  <a:moveTo>
                    <a:pt x="980" y="1"/>
                  </a:moveTo>
                  <a:cubicBezTo>
                    <a:pt x="589" y="1"/>
                    <a:pt x="285" y="179"/>
                    <a:pt x="0" y="431"/>
                  </a:cubicBezTo>
                  <a:cubicBezTo>
                    <a:pt x="516" y="619"/>
                    <a:pt x="986" y="812"/>
                    <a:pt x="1467" y="965"/>
                  </a:cubicBezTo>
                  <a:cubicBezTo>
                    <a:pt x="2000" y="1135"/>
                    <a:pt x="2534" y="1293"/>
                    <a:pt x="3074" y="1399"/>
                  </a:cubicBezTo>
                  <a:cubicBezTo>
                    <a:pt x="3165" y="1416"/>
                    <a:pt x="3259" y="1421"/>
                    <a:pt x="3354" y="1421"/>
                  </a:cubicBezTo>
                  <a:cubicBezTo>
                    <a:pt x="3517" y="1421"/>
                    <a:pt x="3685" y="1405"/>
                    <a:pt x="3849" y="1405"/>
                  </a:cubicBezTo>
                  <a:cubicBezTo>
                    <a:pt x="3956" y="1405"/>
                    <a:pt x="4062" y="1412"/>
                    <a:pt x="4165" y="1434"/>
                  </a:cubicBezTo>
                  <a:cubicBezTo>
                    <a:pt x="4283" y="1459"/>
                    <a:pt x="4395" y="1471"/>
                    <a:pt x="4503" y="1471"/>
                  </a:cubicBezTo>
                  <a:cubicBezTo>
                    <a:pt x="4902" y="1471"/>
                    <a:pt x="5243" y="1312"/>
                    <a:pt x="5585" y="1076"/>
                  </a:cubicBezTo>
                  <a:cubicBezTo>
                    <a:pt x="4963" y="578"/>
                    <a:pt x="4746" y="501"/>
                    <a:pt x="3543" y="361"/>
                  </a:cubicBezTo>
                  <a:cubicBezTo>
                    <a:pt x="3362" y="331"/>
                    <a:pt x="3180" y="296"/>
                    <a:pt x="3004" y="261"/>
                  </a:cubicBezTo>
                  <a:cubicBezTo>
                    <a:pt x="2423" y="185"/>
                    <a:pt x="1842" y="149"/>
                    <a:pt x="1273" y="32"/>
                  </a:cubicBezTo>
                  <a:cubicBezTo>
                    <a:pt x="1170" y="11"/>
                    <a:pt x="1073" y="1"/>
                    <a:pt x="98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4" name="Google Shape;12064;p23"/>
            <p:cNvSpPr/>
            <p:nvPr/>
          </p:nvSpPr>
          <p:spPr>
            <a:xfrm flipH="1">
              <a:off x="2943702" y="4439003"/>
              <a:ext cx="269261" cy="71944"/>
            </a:xfrm>
            <a:custGeom>
              <a:avLst/>
              <a:gdLst/>
              <a:ahLst/>
              <a:cxnLst/>
              <a:rect l="l" t="t" r="r" b="b"/>
              <a:pathLst>
                <a:path w="6355" h="1698" extrusionOk="0">
                  <a:moveTo>
                    <a:pt x="5574" y="994"/>
                  </a:moveTo>
                  <a:lnTo>
                    <a:pt x="5574" y="994"/>
                  </a:lnTo>
                  <a:cubicBezTo>
                    <a:pt x="5575" y="996"/>
                    <a:pt x="5576" y="999"/>
                    <a:pt x="5577" y="1001"/>
                  </a:cubicBezTo>
                  <a:lnTo>
                    <a:pt x="5577" y="1001"/>
                  </a:lnTo>
                  <a:cubicBezTo>
                    <a:pt x="5578" y="1001"/>
                    <a:pt x="5579" y="1000"/>
                    <a:pt x="5580" y="1000"/>
                  </a:cubicBezTo>
                  <a:lnTo>
                    <a:pt x="5574" y="994"/>
                  </a:lnTo>
                  <a:close/>
                  <a:moveTo>
                    <a:pt x="1927" y="1"/>
                  </a:moveTo>
                  <a:cubicBezTo>
                    <a:pt x="1220" y="1"/>
                    <a:pt x="611" y="180"/>
                    <a:pt x="1" y="495"/>
                  </a:cubicBezTo>
                  <a:cubicBezTo>
                    <a:pt x="48" y="607"/>
                    <a:pt x="54" y="648"/>
                    <a:pt x="60" y="648"/>
                  </a:cubicBezTo>
                  <a:cubicBezTo>
                    <a:pt x="294" y="677"/>
                    <a:pt x="541" y="671"/>
                    <a:pt x="769" y="730"/>
                  </a:cubicBezTo>
                  <a:cubicBezTo>
                    <a:pt x="1004" y="788"/>
                    <a:pt x="1233" y="906"/>
                    <a:pt x="1462" y="1000"/>
                  </a:cubicBezTo>
                  <a:cubicBezTo>
                    <a:pt x="1644" y="1029"/>
                    <a:pt x="1820" y="1064"/>
                    <a:pt x="2001" y="1094"/>
                  </a:cubicBezTo>
                  <a:cubicBezTo>
                    <a:pt x="1984" y="1029"/>
                    <a:pt x="1960" y="964"/>
                    <a:pt x="1937" y="853"/>
                  </a:cubicBezTo>
                  <a:lnTo>
                    <a:pt x="1937" y="853"/>
                  </a:lnTo>
                  <a:cubicBezTo>
                    <a:pt x="2723" y="912"/>
                    <a:pt x="3439" y="1058"/>
                    <a:pt x="4102" y="1463"/>
                  </a:cubicBezTo>
                  <a:cubicBezTo>
                    <a:pt x="4278" y="1575"/>
                    <a:pt x="4489" y="1698"/>
                    <a:pt x="4688" y="1698"/>
                  </a:cubicBezTo>
                  <a:cubicBezTo>
                    <a:pt x="5199" y="1698"/>
                    <a:pt x="5721" y="1633"/>
                    <a:pt x="6354" y="1580"/>
                  </a:cubicBezTo>
                  <a:cubicBezTo>
                    <a:pt x="6073" y="1440"/>
                    <a:pt x="5873" y="1358"/>
                    <a:pt x="5703" y="1252"/>
                  </a:cubicBezTo>
                  <a:cubicBezTo>
                    <a:pt x="5635" y="1206"/>
                    <a:pt x="5616" y="1089"/>
                    <a:pt x="5577" y="1001"/>
                  </a:cubicBezTo>
                  <a:lnTo>
                    <a:pt x="5577" y="1001"/>
                  </a:lnTo>
                  <a:cubicBezTo>
                    <a:pt x="5542" y="1022"/>
                    <a:pt x="5500" y="1062"/>
                    <a:pt x="5474" y="1062"/>
                  </a:cubicBezTo>
                  <a:cubicBezTo>
                    <a:pt x="5470" y="1062"/>
                    <a:pt x="5466" y="1061"/>
                    <a:pt x="5463" y="1058"/>
                  </a:cubicBezTo>
                  <a:cubicBezTo>
                    <a:pt x="4412" y="560"/>
                    <a:pt x="3380" y="79"/>
                    <a:pt x="2177" y="8"/>
                  </a:cubicBezTo>
                  <a:cubicBezTo>
                    <a:pt x="2093" y="3"/>
                    <a:pt x="2009" y="1"/>
                    <a:pt x="192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23"/>
            <p:cNvSpPr/>
            <p:nvPr/>
          </p:nvSpPr>
          <p:spPr>
            <a:xfrm flipH="1">
              <a:off x="2858963" y="4201393"/>
              <a:ext cx="181471" cy="190750"/>
            </a:xfrm>
            <a:custGeom>
              <a:avLst/>
              <a:gdLst/>
              <a:ahLst/>
              <a:cxnLst/>
              <a:rect l="l" t="t" r="r" b="b"/>
              <a:pathLst>
                <a:path w="4283" h="4502" extrusionOk="0">
                  <a:moveTo>
                    <a:pt x="2916" y="2047"/>
                  </a:moveTo>
                  <a:cubicBezTo>
                    <a:pt x="2926" y="2057"/>
                    <a:pt x="2941" y="2071"/>
                    <a:pt x="2951" y="2085"/>
                  </a:cubicBezTo>
                  <a:lnTo>
                    <a:pt x="2969" y="2055"/>
                  </a:lnTo>
                  <a:cubicBezTo>
                    <a:pt x="2953" y="2054"/>
                    <a:pt x="2934" y="2050"/>
                    <a:pt x="2916" y="2047"/>
                  </a:cubicBezTo>
                  <a:close/>
                  <a:moveTo>
                    <a:pt x="1492" y="3827"/>
                  </a:moveTo>
                  <a:cubicBezTo>
                    <a:pt x="1494" y="3831"/>
                    <a:pt x="1495" y="3835"/>
                    <a:pt x="1496" y="3839"/>
                  </a:cubicBezTo>
                  <a:lnTo>
                    <a:pt x="1502" y="3827"/>
                  </a:lnTo>
                  <a:cubicBezTo>
                    <a:pt x="1499" y="3827"/>
                    <a:pt x="1496" y="3827"/>
                    <a:pt x="1492" y="3827"/>
                  </a:cubicBezTo>
                  <a:close/>
                  <a:moveTo>
                    <a:pt x="3747" y="1"/>
                  </a:moveTo>
                  <a:cubicBezTo>
                    <a:pt x="3447" y="1"/>
                    <a:pt x="3138" y="136"/>
                    <a:pt x="2939" y="389"/>
                  </a:cubicBezTo>
                  <a:cubicBezTo>
                    <a:pt x="2759" y="622"/>
                    <a:pt x="2620" y="906"/>
                    <a:pt x="2264" y="906"/>
                  </a:cubicBezTo>
                  <a:cubicBezTo>
                    <a:pt x="2260" y="906"/>
                    <a:pt x="2257" y="906"/>
                    <a:pt x="2253" y="905"/>
                  </a:cubicBezTo>
                  <a:lnTo>
                    <a:pt x="2229" y="894"/>
                  </a:lnTo>
                  <a:lnTo>
                    <a:pt x="2083" y="1040"/>
                  </a:lnTo>
                  <a:lnTo>
                    <a:pt x="2095" y="1052"/>
                  </a:lnTo>
                  <a:cubicBezTo>
                    <a:pt x="1901" y="1345"/>
                    <a:pt x="1696" y="1621"/>
                    <a:pt x="1508" y="1915"/>
                  </a:cubicBezTo>
                  <a:cubicBezTo>
                    <a:pt x="998" y="2736"/>
                    <a:pt x="499" y="3563"/>
                    <a:pt x="0" y="4396"/>
                  </a:cubicBezTo>
                  <a:cubicBezTo>
                    <a:pt x="30" y="4431"/>
                    <a:pt x="65" y="4466"/>
                    <a:pt x="94" y="4502"/>
                  </a:cubicBezTo>
                  <a:cubicBezTo>
                    <a:pt x="540" y="4378"/>
                    <a:pt x="974" y="4226"/>
                    <a:pt x="1273" y="3839"/>
                  </a:cubicBezTo>
                  <a:cubicBezTo>
                    <a:pt x="1285" y="3822"/>
                    <a:pt x="1314" y="3817"/>
                    <a:pt x="1349" y="3817"/>
                  </a:cubicBezTo>
                  <a:cubicBezTo>
                    <a:pt x="1395" y="3817"/>
                    <a:pt x="1451" y="3825"/>
                    <a:pt x="1492" y="3827"/>
                  </a:cubicBezTo>
                  <a:lnTo>
                    <a:pt x="1492" y="3827"/>
                  </a:lnTo>
                  <a:cubicBezTo>
                    <a:pt x="1473" y="3769"/>
                    <a:pt x="1433" y="3696"/>
                    <a:pt x="1449" y="3669"/>
                  </a:cubicBezTo>
                  <a:cubicBezTo>
                    <a:pt x="1901" y="3117"/>
                    <a:pt x="2353" y="2577"/>
                    <a:pt x="2810" y="2038"/>
                  </a:cubicBezTo>
                  <a:cubicBezTo>
                    <a:pt x="2813" y="2034"/>
                    <a:pt x="2819" y="2032"/>
                    <a:pt x="2829" y="2032"/>
                  </a:cubicBezTo>
                  <a:cubicBezTo>
                    <a:pt x="2849" y="2032"/>
                    <a:pt x="2883" y="2040"/>
                    <a:pt x="2916" y="2047"/>
                  </a:cubicBezTo>
                  <a:lnTo>
                    <a:pt x="2916" y="2047"/>
                  </a:lnTo>
                  <a:cubicBezTo>
                    <a:pt x="2909" y="2040"/>
                    <a:pt x="2904" y="2034"/>
                    <a:pt x="2904" y="2032"/>
                  </a:cubicBezTo>
                  <a:cubicBezTo>
                    <a:pt x="3203" y="1287"/>
                    <a:pt x="3561" y="589"/>
                    <a:pt x="4283" y="155"/>
                  </a:cubicBezTo>
                  <a:lnTo>
                    <a:pt x="4283" y="155"/>
                  </a:lnTo>
                  <a:lnTo>
                    <a:pt x="4265" y="160"/>
                  </a:lnTo>
                  <a:cubicBezTo>
                    <a:pt x="4115" y="53"/>
                    <a:pt x="3932" y="1"/>
                    <a:pt x="37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23"/>
            <p:cNvSpPr/>
            <p:nvPr/>
          </p:nvSpPr>
          <p:spPr>
            <a:xfrm flipH="1">
              <a:off x="3287703" y="4331511"/>
              <a:ext cx="178547" cy="120034"/>
            </a:xfrm>
            <a:custGeom>
              <a:avLst/>
              <a:gdLst/>
              <a:ahLst/>
              <a:cxnLst/>
              <a:rect l="l" t="t" r="r" b="b"/>
              <a:pathLst>
                <a:path w="4214" h="2833" extrusionOk="0">
                  <a:moveTo>
                    <a:pt x="2508" y="0"/>
                  </a:moveTo>
                  <a:cubicBezTo>
                    <a:pt x="1841" y="0"/>
                    <a:pt x="1294" y="277"/>
                    <a:pt x="793" y="686"/>
                  </a:cubicBezTo>
                  <a:cubicBezTo>
                    <a:pt x="241" y="1131"/>
                    <a:pt x="1" y="1712"/>
                    <a:pt x="159" y="2381"/>
                  </a:cubicBezTo>
                  <a:cubicBezTo>
                    <a:pt x="517" y="2545"/>
                    <a:pt x="816" y="2686"/>
                    <a:pt x="1121" y="2833"/>
                  </a:cubicBezTo>
                  <a:cubicBezTo>
                    <a:pt x="1556" y="2135"/>
                    <a:pt x="1808" y="1337"/>
                    <a:pt x="2488" y="779"/>
                  </a:cubicBezTo>
                  <a:cubicBezTo>
                    <a:pt x="2745" y="566"/>
                    <a:pt x="2940" y="453"/>
                    <a:pt x="3122" y="453"/>
                  </a:cubicBezTo>
                  <a:cubicBezTo>
                    <a:pt x="3334" y="453"/>
                    <a:pt x="3529" y="607"/>
                    <a:pt x="3785" y="932"/>
                  </a:cubicBezTo>
                  <a:cubicBezTo>
                    <a:pt x="3926" y="926"/>
                    <a:pt x="4072" y="914"/>
                    <a:pt x="4213" y="897"/>
                  </a:cubicBezTo>
                  <a:cubicBezTo>
                    <a:pt x="3873" y="287"/>
                    <a:pt x="3357" y="40"/>
                    <a:pt x="2664" y="5"/>
                  </a:cubicBezTo>
                  <a:cubicBezTo>
                    <a:pt x="2611" y="2"/>
                    <a:pt x="2559" y="0"/>
                    <a:pt x="2508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12067;p23"/>
            <p:cNvSpPr/>
            <p:nvPr/>
          </p:nvSpPr>
          <p:spPr>
            <a:xfrm flipH="1">
              <a:off x="2699865" y="4297657"/>
              <a:ext cx="208842" cy="48514"/>
            </a:xfrm>
            <a:custGeom>
              <a:avLst/>
              <a:gdLst/>
              <a:ahLst/>
              <a:cxnLst/>
              <a:rect l="l" t="t" r="r" b="b"/>
              <a:pathLst>
                <a:path w="4929" h="1145" extrusionOk="0">
                  <a:moveTo>
                    <a:pt x="4928" y="0"/>
                  </a:moveTo>
                  <a:lnTo>
                    <a:pt x="4928" y="0"/>
                  </a:lnTo>
                  <a:cubicBezTo>
                    <a:pt x="4553" y="41"/>
                    <a:pt x="4172" y="82"/>
                    <a:pt x="3790" y="118"/>
                  </a:cubicBezTo>
                  <a:cubicBezTo>
                    <a:pt x="3480" y="149"/>
                    <a:pt x="3163" y="215"/>
                    <a:pt x="2857" y="215"/>
                  </a:cubicBezTo>
                  <a:cubicBezTo>
                    <a:pt x="2764" y="215"/>
                    <a:pt x="2672" y="209"/>
                    <a:pt x="2582" y="194"/>
                  </a:cubicBezTo>
                  <a:cubicBezTo>
                    <a:pt x="2388" y="162"/>
                    <a:pt x="2198" y="148"/>
                    <a:pt x="2010" y="148"/>
                  </a:cubicBezTo>
                  <a:cubicBezTo>
                    <a:pt x="1470" y="148"/>
                    <a:pt x="950" y="263"/>
                    <a:pt x="423" y="393"/>
                  </a:cubicBezTo>
                  <a:lnTo>
                    <a:pt x="435" y="382"/>
                  </a:lnTo>
                  <a:lnTo>
                    <a:pt x="435" y="382"/>
                  </a:lnTo>
                  <a:cubicBezTo>
                    <a:pt x="276" y="511"/>
                    <a:pt x="130" y="628"/>
                    <a:pt x="0" y="734"/>
                  </a:cubicBezTo>
                  <a:cubicBezTo>
                    <a:pt x="746" y="816"/>
                    <a:pt x="1467" y="904"/>
                    <a:pt x="2195" y="986"/>
                  </a:cubicBezTo>
                  <a:cubicBezTo>
                    <a:pt x="2692" y="1039"/>
                    <a:pt x="3198" y="1142"/>
                    <a:pt x="3702" y="1142"/>
                  </a:cubicBezTo>
                  <a:cubicBezTo>
                    <a:pt x="3751" y="1142"/>
                    <a:pt x="3800" y="1141"/>
                    <a:pt x="3849" y="1138"/>
                  </a:cubicBezTo>
                  <a:cubicBezTo>
                    <a:pt x="4664" y="1103"/>
                    <a:pt x="4881" y="1144"/>
                    <a:pt x="49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8" name="Google Shape;12068;p23"/>
            <p:cNvSpPr/>
            <p:nvPr/>
          </p:nvSpPr>
          <p:spPr>
            <a:xfrm flipH="1">
              <a:off x="3273552" y="4369474"/>
              <a:ext cx="116390" cy="124483"/>
            </a:xfrm>
            <a:custGeom>
              <a:avLst/>
              <a:gdLst/>
              <a:ahLst/>
              <a:cxnLst/>
              <a:rect l="l" t="t" r="r" b="b"/>
              <a:pathLst>
                <a:path w="2747" h="2938" extrusionOk="0">
                  <a:moveTo>
                    <a:pt x="1972" y="2494"/>
                  </a:moveTo>
                  <a:lnTo>
                    <a:pt x="1972" y="2494"/>
                  </a:lnTo>
                  <a:lnTo>
                    <a:pt x="1972" y="2494"/>
                  </a:lnTo>
                  <a:lnTo>
                    <a:pt x="1972" y="2494"/>
                  </a:lnTo>
                  <a:close/>
                  <a:moveTo>
                    <a:pt x="1226" y="2928"/>
                  </a:moveTo>
                  <a:cubicBezTo>
                    <a:pt x="1224" y="2930"/>
                    <a:pt x="1223" y="2932"/>
                    <a:pt x="1221" y="2934"/>
                  </a:cubicBezTo>
                  <a:lnTo>
                    <a:pt x="1233" y="2928"/>
                  </a:lnTo>
                  <a:cubicBezTo>
                    <a:pt x="1230" y="2928"/>
                    <a:pt x="1228" y="2928"/>
                    <a:pt x="1226" y="2928"/>
                  </a:cubicBezTo>
                  <a:close/>
                  <a:moveTo>
                    <a:pt x="2406" y="1"/>
                  </a:moveTo>
                  <a:cubicBezTo>
                    <a:pt x="2265" y="7"/>
                    <a:pt x="2119" y="24"/>
                    <a:pt x="1978" y="36"/>
                  </a:cubicBezTo>
                  <a:cubicBezTo>
                    <a:pt x="1538" y="517"/>
                    <a:pt x="1092" y="992"/>
                    <a:pt x="640" y="1467"/>
                  </a:cubicBezTo>
                  <a:cubicBezTo>
                    <a:pt x="482" y="1643"/>
                    <a:pt x="341" y="1825"/>
                    <a:pt x="189" y="2013"/>
                  </a:cubicBezTo>
                  <a:cubicBezTo>
                    <a:pt x="285" y="2025"/>
                    <a:pt x="378" y="2030"/>
                    <a:pt x="468" y="2030"/>
                  </a:cubicBezTo>
                  <a:cubicBezTo>
                    <a:pt x="1295" y="2030"/>
                    <a:pt x="1889" y="1547"/>
                    <a:pt x="2254" y="611"/>
                  </a:cubicBezTo>
                  <a:lnTo>
                    <a:pt x="2254" y="611"/>
                  </a:lnTo>
                  <a:cubicBezTo>
                    <a:pt x="2242" y="910"/>
                    <a:pt x="2254" y="1256"/>
                    <a:pt x="2095" y="1473"/>
                  </a:cubicBezTo>
                  <a:cubicBezTo>
                    <a:pt x="1603" y="2171"/>
                    <a:pt x="805" y="2306"/>
                    <a:pt x="1" y="2377"/>
                  </a:cubicBezTo>
                  <a:cubicBezTo>
                    <a:pt x="233" y="2841"/>
                    <a:pt x="281" y="2938"/>
                    <a:pt x="544" y="2938"/>
                  </a:cubicBezTo>
                  <a:cubicBezTo>
                    <a:pt x="613" y="2938"/>
                    <a:pt x="698" y="2931"/>
                    <a:pt x="805" y="2922"/>
                  </a:cubicBezTo>
                  <a:cubicBezTo>
                    <a:pt x="849" y="2917"/>
                    <a:pt x="895" y="2915"/>
                    <a:pt x="940" y="2915"/>
                  </a:cubicBezTo>
                  <a:cubicBezTo>
                    <a:pt x="1035" y="2915"/>
                    <a:pt x="1132" y="2924"/>
                    <a:pt x="1226" y="2928"/>
                  </a:cubicBezTo>
                  <a:lnTo>
                    <a:pt x="1226" y="2928"/>
                  </a:lnTo>
                  <a:cubicBezTo>
                    <a:pt x="1381" y="2708"/>
                    <a:pt x="1514" y="2465"/>
                    <a:pt x="1794" y="2465"/>
                  </a:cubicBezTo>
                  <a:cubicBezTo>
                    <a:pt x="1848" y="2465"/>
                    <a:pt x="1907" y="2474"/>
                    <a:pt x="1972" y="2494"/>
                  </a:cubicBezTo>
                  <a:lnTo>
                    <a:pt x="1972" y="2494"/>
                  </a:lnTo>
                  <a:lnTo>
                    <a:pt x="2113" y="2353"/>
                  </a:lnTo>
                  <a:lnTo>
                    <a:pt x="2260" y="2207"/>
                  </a:lnTo>
                  <a:cubicBezTo>
                    <a:pt x="2307" y="2019"/>
                    <a:pt x="2324" y="1814"/>
                    <a:pt x="2412" y="1638"/>
                  </a:cubicBezTo>
                  <a:cubicBezTo>
                    <a:pt x="2688" y="1086"/>
                    <a:pt x="2746" y="546"/>
                    <a:pt x="2406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23"/>
            <p:cNvSpPr/>
            <p:nvPr/>
          </p:nvSpPr>
          <p:spPr>
            <a:xfrm flipH="1">
              <a:off x="3306134" y="4350704"/>
              <a:ext cx="112365" cy="120500"/>
            </a:xfrm>
            <a:custGeom>
              <a:avLst/>
              <a:gdLst/>
              <a:ahLst/>
              <a:cxnLst/>
              <a:rect l="l" t="t" r="r" b="b"/>
              <a:pathLst>
                <a:path w="2652" h="2844" extrusionOk="0">
                  <a:moveTo>
                    <a:pt x="1991" y="1"/>
                  </a:moveTo>
                  <a:cubicBezTo>
                    <a:pt x="1809" y="1"/>
                    <a:pt x="1614" y="115"/>
                    <a:pt x="1355" y="332"/>
                  </a:cubicBezTo>
                  <a:cubicBezTo>
                    <a:pt x="687" y="884"/>
                    <a:pt x="429" y="1693"/>
                    <a:pt x="0" y="2380"/>
                  </a:cubicBezTo>
                  <a:cubicBezTo>
                    <a:pt x="212" y="2544"/>
                    <a:pt x="429" y="2708"/>
                    <a:pt x="605" y="2843"/>
                  </a:cubicBezTo>
                  <a:cubicBezTo>
                    <a:pt x="734" y="2661"/>
                    <a:pt x="804" y="2556"/>
                    <a:pt x="880" y="2456"/>
                  </a:cubicBezTo>
                  <a:cubicBezTo>
                    <a:pt x="1033" y="2268"/>
                    <a:pt x="1174" y="2086"/>
                    <a:pt x="1332" y="1910"/>
                  </a:cubicBezTo>
                  <a:cubicBezTo>
                    <a:pt x="1766" y="1435"/>
                    <a:pt x="2212" y="960"/>
                    <a:pt x="2652" y="479"/>
                  </a:cubicBezTo>
                  <a:cubicBezTo>
                    <a:pt x="2397" y="154"/>
                    <a:pt x="2203" y="1"/>
                    <a:pt x="1991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23"/>
            <p:cNvSpPr/>
            <p:nvPr/>
          </p:nvSpPr>
          <p:spPr>
            <a:xfrm flipH="1">
              <a:off x="2663342" y="4195716"/>
              <a:ext cx="135753" cy="101222"/>
            </a:xfrm>
            <a:custGeom>
              <a:avLst/>
              <a:gdLst/>
              <a:ahLst/>
              <a:cxnLst/>
              <a:rect l="l" t="t" r="r" b="b"/>
              <a:pathLst>
                <a:path w="3204" h="2389" extrusionOk="0">
                  <a:moveTo>
                    <a:pt x="2236" y="130"/>
                  </a:moveTo>
                  <a:cubicBezTo>
                    <a:pt x="2249" y="142"/>
                    <a:pt x="2263" y="153"/>
                    <a:pt x="2275" y="162"/>
                  </a:cubicBezTo>
                  <a:lnTo>
                    <a:pt x="2275" y="162"/>
                  </a:lnTo>
                  <a:cubicBezTo>
                    <a:pt x="2269" y="152"/>
                    <a:pt x="2262" y="141"/>
                    <a:pt x="2253" y="130"/>
                  </a:cubicBezTo>
                  <a:close/>
                  <a:moveTo>
                    <a:pt x="2720" y="1"/>
                  </a:moveTo>
                  <a:cubicBezTo>
                    <a:pt x="2590" y="1"/>
                    <a:pt x="2511" y="198"/>
                    <a:pt x="2377" y="198"/>
                  </a:cubicBezTo>
                  <a:cubicBezTo>
                    <a:pt x="2347" y="198"/>
                    <a:pt x="2313" y="187"/>
                    <a:pt x="2275" y="162"/>
                  </a:cubicBezTo>
                  <a:lnTo>
                    <a:pt x="2275" y="162"/>
                  </a:lnTo>
                  <a:cubicBezTo>
                    <a:pt x="2383" y="330"/>
                    <a:pt x="2239" y="385"/>
                    <a:pt x="2101" y="435"/>
                  </a:cubicBezTo>
                  <a:lnTo>
                    <a:pt x="1954" y="582"/>
                  </a:lnTo>
                  <a:lnTo>
                    <a:pt x="1958" y="578"/>
                  </a:lnTo>
                  <a:lnTo>
                    <a:pt x="1813" y="723"/>
                  </a:lnTo>
                  <a:lnTo>
                    <a:pt x="1813" y="723"/>
                  </a:lnTo>
                  <a:cubicBezTo>
                    <a:pt x="1780" y="990"/>
                    <a:pt x="1916" y="1007"/>
                    <a:pt x="2063" y="1007"/>
                  </a:cubicBezTo>
                  <a:cubicBezTo>
                    <a:pt x="2084" y="1007"/>
                    <a:pt x="2106" y="1006"/>
                    <a:pt x="2127" y="1006"/>
                  </a:cubicBezTo>
                  <a:cubicBezTo>
                    <a:pt x="2220" y="1006"/>
                    <a:pt x="2309" y="1013"/>
                    <a:pt x="2353" y="1086"/>
                  </a:cubicBezTo>
                  <a:cubicBezTo>
                    <a:pt x="710" y="1638"/>
                    <a:pt x="358" y="1831"/>
                    <a:pt x="1" y="2389"/>
                  </a:cubicBezTo>
                  <a:cubicBezTo>
                    <a:pt x="699" y="2330"/>
                    <a:pt x="1350" y="2289"/>
                    <a:pt x="1995" y="2201"/>
                  </a:cubicBezTo>
                  <a:cubicBezTo>
                    <a:pt x="2312" y="2160"/>
                    <a:pt x="2664" y="2066"/>
                    <a:pt x="2687" y="1667"/>
                  </a:cubicBezTo>
                  <a:cubicBezTo>
                    <a:pt x="2705" y="1192"/>
                    <a:pt x="2875" y="781"/>
                    <a:pt x="3133" y="394"/>
                  </a:cubicBezTo>
                  <a:cubicBezTo>
                    <a:pt x="3192" y="306"/>
                    <a:pt x="3174" y="165"/>
                    <a:pt x="3204" y="1"/>
                  </a:cubicBezTo>
                  <a:lnTo>
                    <a:pt x="2811" y="1"/>
                  </a:lnTo>
                  <a:cubicBezTo>
                    <a:pt x="2811" y="1"/>
                    <a:pt x="2777" y="6"/>
                    <a:pt x="2752" y="6"/>
                  </a:cubicBezTo>
                  <a:cubicBezTo>
                    <a:pt x="2740" y="6"/>
                    <a:pt x="2730" y="5"/>
                    <a:pt x="2728" y="1"/>
                  </a:cubicBezTo>
                  <a:cubicBezTo>
                    <a:pt x="2726" y="1"/>
                    <a:pt x="2723" y="1"/>
                    <a:pt x="272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23"/>
            <p:cNvSpPr/>
            <p:nvPr/>
          </p:nvSpPr>
          <p:spPr>
            <a:xfrm flipH="1">
              <a:off x="2806256" y="4194487"/>
              <a:ext cx="124568" cy="127830"/>
            </a:xfrm>
            <a:custGeom>
              <a:avLst/>
              <a:gdLst/>
              <a:ahLst/>
              <a:cxnLst/>
              <a:rect l="l" t="t" r="r" b="b"/>
              <a:pathLst>
                <a:path w="2940" h="3017" extrusionOk="0">
                  <a:moveTo>
                    <a:pt x="2939" y="1"/>
                  </a:moveTo>
                  <a:cubicBezTo>
                    <a:pt x="2462" y="129"/>
                    <a:pt x="2083" y="222"/>
                    <a:pt x="1699" y="315"/>
                  </a:cubicBezTo>
                  <a:lnTo>
                    <a:pt x="1699" y="315"/>
                  </a:lnTo>
                  <a:cubicBezTo>
                    <a:pt x="1700" y="314"/>
                    <a:pt x="1701" y="313"/>
                    <a:pt x="1702" y="312"/>
                  </a:cubicBezTo>
                  <a:lnTo>
                    <a:pt x="1702" y="312"/>
                  </a:lnTo>
                  <a:lnTo>
                    <a:pt x="1690" y="318"/>
                  </a:lnTo>
                  <a:cubicBezTo>
                    <a:pt x="1693" y="317"/>
                    <a:pt x="1696" y="316"/>
                    <a:pt x="1699" y="315"/>
                  </a:cubicBezTo>
                  <a:lnTo>
                    <a:pt x="1699" y="315"/>
                  </a:lnTo>
                  <a:cubicBezTo>
                    <a:pt x="1260" y="954"/>
                    <a:pt x="815" y="1598"/>
                    <a:pt x="376" y="2230"/>
                  </a:cubicBezTo>
                  <a:lnTo>
                    <a:pt x="382" y="2218"/>
                  </a:lnTo>
                  <a:lnTo>
                    <a:pt x="382" y="2218"/>
                  </a:lnTo>
                  <a:cubicBezTo>
                    <a:pt x="258" y="2435"/>
                    <a:pt x="124" y="2664"/>
                    <a:pt x="0" y="2887"/>
                  </a:cubicBezTo>
                  <a:cubicBezTo>
                    <a:pt x="47" y="2928"/>
                    <a:pt x="94" y="2975"/>
                    <a:pt x="141" y="3016"/>
                  </a:cubicBezTo>
                  <a:cubicBezTo>
                    <a:pt x="411" y="2952"/>
                    <a:pt x="693" y="2875"/>
                    <a:pt x="962" y="2811"/>
                  </a:cubicBezTo>
                  <a:lnTo>
                    <a:pt x="962" y="2811"/>
                  </a:lnTo>
                  <a:lnTo>
                    <a:pt x="1983" y="1790"/>
                  </a:lnTo>
                  <a:cubicBezTo>
                    <a:pt x="1925" y="1393"/>
                    <a:pt x="2145" y="1136"/>
                    <a:pt x="2424" y="902"/>
                  </a:cubicBezTo>
                  <a:lnTo>
                    <a:pt x="2424" y="902"/>
                  </a:lnTo>
                  <a:cubicBezTo>
                    <a:pt x="2424" y="903"/>
                    <a:pt x="2424" y="904"/>
                    <a:pt x="2423" y="904"/>
                  </a:cubicBezTo>
                  <a:lnTo>
                    <a:pt x="2429" y="898"/>
                  </a:lnTo>
                  <a:lnTo>
                    <a:pt x="2429" y="898"/>
                  </a:lnTo>
                  <a:cubicBezTo>
                    <a:pt x="2427" y="900"/>
                    <a:pt x="2426" y="901"/>
                    <a:pt x="2424" y="902"/>
                  </a:cubicBezTo>
                  <a:lnTo>
                    <a:pt x="2424" y="902"/>
                  </a:lnTo>
                  <a:cubicBezTo>
                    <a:pt x="2576" y="633"/>
                    <a:pt x="2729" y="364"/>
                    <a:pt x="293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23"/>
            <p:cNvSpPr/>
            <p:nvPr/>
          </p:nvSpPr>
          <p:spPr>
            <a:xfrm flipH="1">
              <a:off x="2750327" y="4186776"/>
              <a:ext cx="105417" cy="107196"/>
            </a:xfrm>
            <a:custGeom>
              <a:avLst/>
              <a:gdLst/>
              <a:ahLst/>
              <a:cxnLst/>
              <a:rect l="l" t="t" r="r" b="b"/>
              <a:pathLst>
                <a:path w="2488" h="2530" extrusionOk="0">
                  <a:moveTo>
                    <a:pt x="2487" y="1"/>
                  </a:moveTo>
                  <a:lnTo>
                    <a:pt x="2487" y="1"/>
                  </a:lnTo>
                  <a:cubicBezTo>
                    <a:pt x="1895" y="36"/>
                    <a:pt x="1478" y="371"/>
                    <a:pt x="1085" y="793"/>
                  </a:cubicBezTo>
                  <a:cubicBezTo>
                    <a:pt x="1005" y="888"/>
                    <a:pt x="974" y="1132"/>
                    <a:pt x="797" y="1132"/>
                  </a:cubicBezTo>
                  <a:cubicBezTo>
                    <a:pt x="756" y="1132"/>
                    <a:pt x="706" y="1119"/>
                    <a:pt x="645" y="1086"/>
                  </a:cubicBezTo>
                  <a:lnTo>
                    <a:pt x="645" y="1080"/>
                  </a:lnTo>
                  <a:cubicBezTo>
                    <a:pt x="639" y="1462"/>
                    <a:pt x="551" y="1638"/>
                    <a:pt x="199" y="1972"/>
                  </a:cubicBezTo>
                  <a:lnTo>
                    <a:pt x="217" y="1960"/>
                  </a:lnTo>
                  <a:lnTo>
                    <a:pt x="217" y="1960"/>
                  </a:lnTo>
                  <a:cubicBezTo>
                    <a:pt x="147" y="2142"/>
                    <a:pt x="76" y="2324"/>
                    <a:pt x="0" y="2529"/>
                  </a:cubicBezTo>
                  <a:cubicBezTo>
                    <a:pt x="1220" y="2529"/>
                    <a:pt x="2171" y="1532"/>
                    <a:pt x="24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23"/>
            <p:cNvSpPr/>
            <p:nvPr/>
          </p:nvSpPr>
          <p:spPr>
            <a:xfrm flipH="1">
              <a:off x="3564633" y="4344137"/>
              <a:ext cx="60165" cy="125330"/>
            </a:xfrm>
            <a:custGeom>
              <a:avLst/>
              <a:gdLst/>
              <a:ahLst/>
              <a:cxnLst/>
              <a:rect l="l" t="t" r="r" b="b"/>
              <a:pathLst>
                <a:path w="1420" h="2958" extrusionOk="0">
                  <a:moveTo>
                    <a:pt x="1197" y="0"/>
                  </a:moveTo>
                  <a:cubicBezTo>
                    <a:pt x="1103" y="18"/>
                    <a:pt x="1003" y="41"/>
                    <a:pt x="898" y="53"/>
                  </a:cubicBezTo>
                  <a:cubicBezTo>
                    <a:pt x="464" y="481"/>
                    <a:pt x="106" y="945"/>
                    <a:pt x="47" y="1578"/>
                  </a:cubicBezTo>
                  <a:cubicBezTo>
                    <a:pt x="47" y="1602"/>
                    <a:pt x="12" y="1620"/>
                    <a:pt x="0" y="1631"/>
                  </a:cubicBezTo>
                  <a:cubicBezTo>
                    <a:pt x="123" y="1925"/>
                    <a:pt x="247" y="2212"/>
                    <a:pt x="370" y="2505"/>
                  </a:cubicBezTo>
                  <a:cubicBezTo>
                    <a:pt x="511" y="2658"/>
                    <a:pt x="645" y="2805"/>
                    <a:pt x="775" y="2957"/>
                  </a:cubicBezTo>
                  <a:lnTo>
                    <a:pt x="1062" y="2652"/>
                  </a:lnTo>
                  <a:cubicBezTo>
                    <a:pt x="1033" y="2535"/>
                    <a:pt x="1009" y="2412"/>
                    <a:pt x="968" y="2300"/>
                  </a:cubicBezTo>
                  <a:cubicBezTo>
                    <a:pt x="728" y="1708"/>
                    <a:pt x="604" y="1138"/>
                    <a:pt x="1197" y="646"/>
                  </a:cubicBezTo>
                  <a:cubicBezTo>
                    <a:pt x="1408" y="476"/>
                    <a:pt x="1420" y="212"/>
                    <a:pt x="1197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23"/>
            <p:cNvSpPr/>
            <p:nvPr/>
          </p:nvSpPr>
          <p:spPr>
            <a:xfrm flipH="1">
              <a:off x="3302618" y="4523149"/>
              <a:ext cx="51013" cy="49700"/>
            </a:xfrm>
            <a:custGeom>
              <a:avLst/>
              <a:gdLst/>
              <a:ahLst/>
              <a:cxnLst/>
              <a:rect l="l" t="t" r="r" b="b"/>
              <a:pathLst>
                <a:path w="1204" h="1173" extrusionOk="0">
                  <a:moveTo>
                    <a:pt x="620" y="0"/>
                  </a:moveTo>
                  <a:cubicBezTo>
                    <a:pt x="482" y="0"/>
                    <a:pt x="307" y="68"/>
                    <a:pt x="0" y="187"/>
                  </a:cubicBezTo>
                  <a:lnTo>
                    <a:pt x="0" y="1173"/>
                  </a:lnTo>
                  <a:cubicBezTo>
                    <a:pt x="394" y="1026"/>
                    <a:pt x="798" y="867"/>
                    <a:pt x="1197" y="715"/>
                  </a:cubicBezTo>
                  <a:cubicBezTo>
                    <a:pt x="1062" y="662"/>
                    <a:pt x="933" y="621"/>
                    <a:pt x="763" y="557"/>
                  </a:cubicBezTo>
                  <a:cubicBezTo>
                    <a:pt x="916" y="498"/>
                    <a:pt x="1056" y="445"/>
                    <a:pt x="1203" y="386"/>
                  </a:cubicBezTo>
                  <a:cubicBezTo>
                    <a:pt x="923" y="117"/>
                    <a:pt x="802" y="0"/>
                    <a:pt x="62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5" name="Google Shape;12075;p23"/>
            <p:cNvSpPr/>
            <p:nvPr/>
          </p:nvSpPr>
          <p:spPr>
            <a:xfrm flipH="1">
              <a:off x="3256393" y="4401802"/>
              <a:ext cx="49785" cy="84528"/>
            </a:xfrm>
            <a:custGeom>
              <a:avLst/>
              <a:gdLst/>
              <a:ahLst/>
              <a:cxnLst/>
              <a:rect l="l" t="t" r="r" b="b"/>
              <a:pathLst>
                <a:path w="1175" h="1995" extrusionOk="0">
                  <a:moveTo>
                    <a:pt x="1168" y="0"/>
                  </a:moveTo>
                  <a:cubicBezTo>
                    <a:pt x="793" y="476"/>
                    <a:pt x="840" y="1121"/>
                    <a:pt x="288" y="1444"/>
                  </a:cubicBezTo>
                  <a:lnTo>
                    <a:pt x="288" y="1444"/>
                  </a:lnTo>
                  <a:lnTo>
                    <a:pt x="290" y="1442"/>
                  </a:lnTo>
                  <a:lnTo>
                    <a:pt x="288" y="1444"/>
                  </a:lnTo>
                  <a:lnTo>
                    <a:pt x="288" y="1444"/>
                  </a:lnTo>
                  <a:lnTo>
                    <a:pt x="145" y="1587"/>
                  </a:lnTo>
                  <a:lnTo>
                    <a:pt x="145" y="1587"/>
                  </a:lnTo>
                  <a:lnTo>
                    <a:pt x="1" y="1731"/>
                  </a:lnTo>
                  <a:lnTo>
                    <a:pt x="1" y="1731"/>
                  </a:lnTo>
                  <a:cubicBezTo>
                    <a:pt x="19" y="1819"/>
                    <a:pt x="30" y="1901"/>
                    <a:pt x="48" y="1995"/>
                  </a:cubicBezTo>
                  <a:cubicBezTo>
                    <a:pt x="588" y="1797"/>
                    <a:pt x="899" y="1415"/>
                    <a:pt x="1167" y="998"/>
                  </a:cubicBezTo>
                  <a:lnTo>
                    <a:pt x="1167" y="998"/>
                  </a:lnTo>
                  <a:cubicBezTo>
                    <a:pt x="1167" y="998"/>
                    <a:pt x="1168" y="998"/>
                    <a:pt x="1168" y="998"/>
                  </a:cubicBezTo>
                  <a:lnTo>
                    <a:pt x="1168" y="995"/>
                  </a:lnTo>
                  <a:lnTo>
                    <a:pt x="1168" y="995"/>
                  </a:lnTo>
                  <a:cubicBezTo>
                    <a:pt x="1170" y="992"/>
                    <a:pt x="1172" y="989"/>
                    <a:pt x="1174" y="986"/>
                  </a:cubicBezTo>
                  <a:lnTo>
                    <a:pt x="1174" y="986"/>
                  </a:lnTo>
                  <a:cubicBezTo>
                    <a:pt x="1174" y="986"/>
                    <a:pt x="1171" y="988"/>
                    <a:pt x="1168" y="990"/>
                  </a:cubicBezTo>
                  <a:lnTo>
                    <a:pt x="1168" y="99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6" name="Google Shape;12076;p23"/>
            <p:cNvSpPr/>
            <p:nvPr/>
          </p:nvSpPr>
          <p:spPr>
            <a:xfrm flipH="1">
              <a:off x="2646437" y="4153981"/>
              <a:ext cx="36820" cy="42285"/>
            </a:xfrm>
            <a:custGeom>
              <a:avLst/>
              <a:gdLst/>
              <a:ahLst/>
              <a:cxnLst/>
              <a:rect l="l" t="t" r="r" b="b"/>
              <a:pathLst>
                <a:path w="869" h="998" extrusionOk="0">
                  <a:moveTo>
                    <a:pt x="751" y="1"/>
                  </a:moveTo>
                  <a:cubicBezTo>
                    <a:pt x="452" y="294"/>
                    <a:pt x="47" y="505"/>
                    <a:pt x="0" y="998"/>
                  </a:cubicBezTo>
                  <a:lnTo>
                    <a:pt x="77" y="986"/>
                  </a:lnTo>
                  <a:cubicBezTo>
                    <a:pt x="341" y="705"/>
                    <a:pt x="828" y="622"/>
                    <a:pt x="869" y="130"/>
                  </a:cubicBezTo>
                  <a:cubicBezTo>
                    <a:pt x="822" y="89"/>
                    <a:pt x="786" y="42"/>
                    <a:pt x="75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23"/>
            <p:cNvSpPr/>
            <p:nvPr/>
          </p:nvSpPr>
          <p:spPr>
            <a:xfrm flipH="1">
              <a:off x="3327489" y="4493533"/>
              <a:ext cx="39574" cy="28600"/>
            </a:xfrm>
            <a:custGeom>
              <a:avLst/>
              <a:gdLst/>
              <a:ahLst/>
              <a:cxnLst/>
              <a:rect l="l" t="t" r="r" b="b"/>
              <a:pathLst>
                <a:path w="934" h="675" extrusionOk="0">
                  <a:moveTo>
                    <a:pt x="705" y="0"/>
                  </a:moveTo>
                  <a:lnTo>
                    <a:pt x="687" y="6"/>
                  </a:lnTo>
                  <a:cubicBezTo>
                    <a:pt x="688" y="6"/>
                    <a:pt x="689" y="7"/>
                    <a:pt x="690" y="7"/>
                  </a:cubicBezTo>
                  <a:lnTo>
                    <a:pt x="690" y="7"/>
                  </a:lnTo>
                  <a:cubicBezTo>
                    <a:pt x="695" y="5"/>
                    <a:pt x="700" y="2"/>
                    <a:pt x="705" y="0"/>
                  </a:cubicBezTo>
                  <a:close/>
                  <a:moveTo>
                    <a:pt x="690" y="7"/>
                  </a:moveTo>
                  <a:cubicBezTo>
                    <a:pt x="472" y="105"/>
                    <a:pt x="253" y="208"/>
                    <a:pt x="1" y="329"/>
                  </a:cubicBezTo>
                  <a:cubicBezTo>
                    <a:pt x="53" y="423"/>
                    <a:pt x="112" y="522"/>
                    <a:pt x="206" y="675"/>
                  </a:cubicBezTo>
                  <a:cubicBezTo>
                    <a:pt x="458" y="475"/>
                    <a:pt x="669" y="299"/>
                    <a:pt x="933" y="94"/>
                  </a:cubicBezTo>
                  <a:cubicBezTo>
                    <a:pt x="778" y="36"/>
                    <a:pt x="735" y="24"/>
                    <a:pt x="690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8" name="Google Shape;12078;p23"/>
            <p:cNvSpPr/>
            <p:nvPr/>
          </p:nvSpPr>
          <p:spPr>
            <a:xfrm flipH="1">
              <a:off x="3181822" y="4574544"/>
              <a:ext cx="28388" cy="18685"/>
            </a:xfrm>
            <a:custGeom>
              <a:avLst/>
              <a:gdLst/>
              <a:ahLst/>
              <a:cxnLst/>
              <a:rect l="l" t="t" r="r" b="b"/>
              <a:pathLst>
                <a:path w="670" h="441" extrusionOk="0">
                  <a:moveTo>
                    <a:pt x="364" y="1"/>
                  </a:moveTo>
                  <a:cubicBezTo>
                    <a:pt x="264" y="30"/>
                    <a:pt x="176" y="65"/>
                    <a:pt x="83" y="106"/>
                  </a:cubicBezTo>
                  <a:cubicBezTo>
                    <a:pt x="59" y="182"/>
                    <a:pt x="30" y="259"/>
                    <a:pt x="0" y="335"/>
                  </a:cubicBezTo>
                  <a:cubicBezTo>
                    <a:pt x="77" y="376"/>
                    <a:pt x="147" y="405"/>
                    <a:pt x="223" y="441"/>
                  </a:cubicBezTo>
                  <a:cubicBezTo>
                    <a:pt x="368" y="343"/>
                    <a:pt x="512" y="245"/>
                    <a:pt x="656" y="146"/>
                  </a:cubicBezTo>
                  <a:lnTo>
                    <a:pt x="656" y="146"/>
                  </a:lnTo>
                  <a:lnTo>
                    <a:pt x="669" y="153"/>
                  </a:lnTo>
                  <a:lnTo>
                    <a:pt x="663" y="141"/>
                  </a:lnTo>
                  <a:cubicBezTo>
                    <a:pt x="661" y="143"/>
                    <a:pt x="658" y="145"/>
                    <a:pt x="656" y="146"/>
                  </a:cubicBezTo>
                  <a:lnTo>
                    <a:pt x="656" y="146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9" name="Google Shape;12079;p23"/>
            <p:cNvSpPr/>
            <p:nvPr/>
          </p:nvSpPr>
          <p:spPr>
            <a:xfrm flipH="1">
              <a:off x="2944721" y="4235247"/>
              <a:ext cx="20888" cy="10762"/>
            </a:xfrm>
            <a:custGeom>
              <a:avLst/>
              <a:gdLst/>
              <a:ahLst/>
              <a:cxnLst/>
              <a:rect l="l" t="t" r="r" b="b"/>
              <a:pathLst>
                <a:path w="493" h="254" extrusionOk="0">
                  <a:moveTo>
                    <a:pt x="290" y="1"/>
                  </a:moveTo>
                  <a:cubicBezTo>
                    <a:pt x="183" y="1"/>
                    <a:pt x="89" y="81"/>
                    <a:pt x="0" y="177"/>
                  </a:cubicBezTo>
                  <a:cubicBezTo>
                    <a:pt x="0" y="212"/>
                    <a:pt x="24" y="236"/>
                    <a:pt x="53" y="253"/>
                  </a:cubicBezTo>
                  <a:cubicBezTo>
                    <a:pt x="141" y="241"/>
                    <a:pt x="235" y="241"/>
                    <a:pt x="329" y="241"/>
                  </a:cubicBezTo>
                  <a:lnTo>
                    <a:pt x="323" y="236"/>
                  </a:lnTo>
                  <a:lnTo>
                    <a:pt x="469" y="89"/>
                  </a:lnTo>
                  <a:lnTo>
                    <a:pt x="493" y="95"/>
                  </a:lnTo>
                  <a:cubicBezTo>
                    <a:pt x="419" y="28"/>
                    <a:pt x="352" y="1"/>
                    <a:pt x="29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23"/>
            <p:cNvSpPr/>
            <p:nvPr/>
          </p:nvSpPr>
          <p:spPr>
            <a:xfrm flipH="1">
              <a:off x="2930061" y="4507176"/>
              <a:ext cx="7966" cy="3305"/>
            </a:xfrm>
            <a:custGeom>
              <a:avLst/>
              <a:gdLst/>
              <a:ahLst/>
              <a:cxnLst/>
              <a:rect l="l" t="t" r="r" b="b"/>
              <a:pathLst>
                <a:path w="188" h="78" extrusionOk="0">
                  <a:moveTo>
                    <a:pt x="53" y="1"/>
                  </a:moveTo>
                  <a:cubicBezTo>
                    <a:pt x="41" y="1"/>
                    <a:pt x="18" y="30"/>
                    <a:pt x="0" y="42"/>
                  </a:cubicBezTo>
                  <a:cubicBezTo>
                    <a:pt x="47" y="59"/>
                    <a:pt x="88" y="71"/>
                    <a:pt x="135" y="77"/>
                  </a:cubicBezTo>
                  <a:cubicBezTo>
                    <a:pt x="147" y="77"/>
                    <a:pt x="170" y="54"/>
                    <a:pt x="188" y="36"/>
                  </a:cubicBezTo>
                  <a:cubicBezTo>
                    <a:pt x="141" y="24"/>
                    <a:pt x="94" y="1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23"/>
            <p:cNvSpPr/>
            <p:nvPr/>
          </p:nvSpPr>
          <p:spPr>
            <a:xfrm flipH="1">
              <a:off x="2642709" y="4149744"/>
              <a:ext cx="8728" cy="9745"/>
            </a:xfrm>
            <a:custGeom>
              <a:avLst/>
              <a:gdLst/>
              <a:ahLst/>
              <a:cxnLst/>
              <a:rect l="l" t="t" r="r" b="b"/>
              <a:pathLst>
                <a:path w="206" h="230" extrusionOk="0">
                  <a:moveTo>
                    <a:pt x="206" y="1"/>
                  </a:moveTo>
                  <a:lnTo>
                    <a:pt x="206" y="1"/>
                  </a:lnTo>
                  <a:cubicBezTo>
                    <a:pt x="129" y="30"/>
                    <a:pt x="65" y="59"/>
                    <a:pt x="0" y="89"/>
                  </a:cubicBezTo>
                  <a:cubicBezTo>
                    <a:pt x="35" y="136"/>
                    <a:pt x="77" y="177"/>
                    <a:pt x="118" y="230"/>
                  </a:cubicBezTo>
                  <a:cubicBezTo>
                    <a:pt x="147" y="147"/>
                    <a:pt x="176" y="77"/>
                    <a:pt x="2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23"/>
            <p:cNvSpPr/>
            <p:nvPr/>
          </p:nvSpPr>
          <p:spPr>
            <a:xfrm flipH="1">
              <a:off x="3036409" y="4387142"/>
              <a:ext cx="7499" cy="4745"/>
            </a:xfrm>
            <a:custGeom>
              <a:avLst/>
              <a:gdLst/>
              <a:ahLst/>
              <a:cxnLst/>
              <a:rect l="l" t="t" r="r" b="b"/>
              <a:pathLst>
                <a:path w="177" h="112" extrusionOk="0">
                  <a:moveTo>
                    <a:pt x="82" y="0"/>
                  </a:moveTo>
                  <a:cubicBezTo>
                    <a:pt x="53" y="30"/>
                    <a:pt x="29" y="71"/>
                    <a:pt x="0" y="100"/>
                  </a:cubicBezTo>
                  <a:cubicBezTo>
                    <a:pt x="59" y="106"/>
                    <a:pt x="117" y="106"/>
                    <a:pt x="176" y="112"/>
                  </a:cubicBezTo>
                  <a:cubicBezTo>
                    <a:pt x="147" y="77"/>
                    <a:pt x="112" y="41"/>
                    <a:pt x="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12083;p23"/>
            <p:cNvSpPr/>
            <p:nvPr/>
          </p:nvSpPr>
          <p:spPr>
            <a:xfrm flipH="1">
              <a:off x="3204193" y="4435613"/>
              <a:ext cx="7499" cy="6991"/>
            </a:xfrm>
            <a:custGeom>
              <a:avLst/>
              <a:gdLst/>
              <a:ahLst/>
              <a:cxnLst/>
              <a:rect l="l" t="t" r="r" b="b"/>
              <a:pathLst>
                <a:path w="177" h="165" extrusionOk="0">
                  <a:moveTo>
                    <a:pt x="59" y="0"/>
                  </a:moveTo>
                  <a:cubicBezTo>
                    <a:pt x="35" y="59"/>
                    <a:pt x="24" y="112"/>
                    <a:pt x="0" y="165"/>
                  </a:cubicBezTo>
                  <a:cubicBezTo>
                    <a:pt x="59" y="159"/>
                    <a:pt x="118" y="159"/>
                    <a:pt x="176" y="159"/>
                  </a:cubicBezTo>
                  <a:cubicBezTo>
                    <a:pt x="141" y="106"/>
                    <a:pt x="94" y="53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12084;p23"/>
            <p:cNvSpPr/>
            <p:nvPr/>
          </p:nvSpPr>
          <p:spPr>
            <a:xfrm flipH="1">
              <a:off x="3219870" y="4588484"/>
              <a:ext cx="3517" cy="3771"/>
            </a:xfrm>
            <a:custGeom>
              <a:avLst/>
              <a:gdLst/>
              <a:ahLst/>
              <a:cxnLst/>
              <a:rect l="l" t="t" r="r" b="b"/>
              <a:pathLst>
                <a:path w="83" h="89" extrusionOk="0">
                  <a:moveTo>
                    <a:pt x="42" y="0"/>
                  </a:moveTo>
                  <a:lnTo>
                    <a:pt x="1" y="71"/>
                  </a:lnTo>
                  <a:lnTo>
                    <a:pt x="42" y="88"/>
                  </a:lnTo>
                  <a:lnTo>
                    <a:pt x="83" y="47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12085;p23"/>
            <p:cNvSpPr/>
            <p:nvPr/>
          </p:nvSpPr>
          <p:spPr>
            <a:xfrm flipH="1">
              <a:off x="2963363" y="4242704"/>
              <a:ext cx="6228" cy="7499"/>
            </a:xfrm>
            <a:custGeom>
              <a:avLst/>
              <a:gdLst/>
              <a:ahLst/>
              <a:cxnLst/>
              <a:rect l="l" t="t" r="r" b="b"/>
              <a:pathLst>
                <a:path w="147" h="177" extrusionOk="0">
                  <a:moveTo>
                    <a:pt x="88" y="1"/>
                  </a:moveTo>
                  <a:lnTo>
                    <a:pt x="0" y="177"/>
                  </a:lnTo>
                  <a:cubicBezTo>
                    <a:pt x="47" y="142"/>
                    <a:pt x="94" y="112"/>
                    <a:pt x="147" y="77"/>
                  </a:cubicBezTo>
                  <a:cubicBezTo>
                    <a:pt x="118" y="60"/>
                    <a:pt x="94" y="36"/>
                    <a:pt x="8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23"/>
            <p:cNvSpPr/>
            <p:nvPr/>
          </p:nvSpPr>
          <p:spPr>
            <a:xfrm flipH="1">
              <a:off x="3161188" y="4297657"/>
              <a:ext cx="2288" cy="3771"/>
            </a:xfrm>
            <a:custGeom>
              <a:avLst/>
              <a:gdLst/>
              <a:ahLst/>
              <a:cxnLst/>
              <a:rect l="l" t="t" r="r" b="b"/>
              <a:pathLst>
                <a:path w="54" h="89" extrusionOk="0">
                  <a:moveTo>
                    <a:pt x="36" y="0"/>
                  </a:moveTo>
                  <a:lnTo>
                    <a:pt x="18" y="64"/>
                  </a:lnTo>
                  <a:lnTo>
                    <a:pt x="41" y="41"/>
                  </a:lnTo>
                  <a:cubicBezTo>
                    <a:pt x="53" y="30"/>
                    <a:pt x="41" y="18"/>
                    <a:pt x="36" y="0"/>
                  </a:cubicBezTo>
                  <a:close/>
                  <a:moveTo>
                    <a:pt x="18" y="64"/>
                  </a:moveTo>
                  <a:lnTo>
                    <a:pt x="0" y="82"/>
                  </a:lnTo>
                  <a:lnTo>
                    <a:pt x="12" y="88"/>
                  </a:lnTo>
                  <a:lnTo>
                    <a:pt x="18" y="64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12087;p23"/>
            <p:cNvSpPr/>
            <p:nvPr/>
          </p:nvSpPr>
          <p:spPr>
            <a:xfrm flipH="1">
              <a:off x="2924807" y="4316300"/>
              <a:ext cx="9745" cy="7499"/>
            </a:xfrm>
            <a:custGeom>
              <a:avLst/>
              <a:gdLst/>
              <a:ahLst/>
              <a:cxnLst/>
              <a:rect l="l" t="t" r="r" b="b"/>
              <a:pathLst>
                <a:path w="230" h="177" extrusionOk="0">
                  <a:moveTo>
                    <a:pt x="88" y="0"/>
                  </a:moveTo>
                  <a:lnTo>
                    <a:pt x="0" y="176"/>
                  </a:lnTo>
                  <a:cubicBezTo>
                    <a:pt x="77" y="170"/>
                    <a:pt x="153" y="159"/>
                    <a:pt x="229" y="141"/>
                  </a:cubicBezTo>
                  <a:cubicBezTo>
                    <a:pt x="176" y="100"/>
                    <a:pt x="135" y="53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12088;p23"/>
            <p:cNvSpPr/>
            <p:nvPr/>
          </p:nvSpPr>
          <p:spPr>
            <a:xfrm flipH="1">
              <a:off x="2563181" y="2854245"/>
              <a:ext cx="10465" cy="10508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200" y="1"/>
                  </a:moveTo>
                  <a:cubicBezTo>
                    <a:pt x="135" y="36"/>
                    <a:pt x="77" y="71"/>
                    <a:pt x="12" y="112"/>
                  </a:cubicBezTo>
                  <a:cubicBezTo>
                    <a:pt x="0" y="153"/>
                    <a:pt x="0" y="206"/>
                    <a:pt x="0" y="247"/>
                  </a:cubicBezTo>
                  <a:lnTo>
                    <a:pt x="247" y="71"/>
                  </a:lnTo>
                  <a:cubicBezTo>
                    <a:pt x="229" y="54"/>
                    <a:pt x="218" y="24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23"/>
            <p:cNvSpPr/>
            <p:nvPr/>
          </p:nvSpPr>
          <p:spPr>
            <a:xfrm flipH="1">
              <a:off x="739710" y="603773"/>
              <a:ext cx="273456" cy="172870"/>
            </a:xfrm>
            <a:custGeom>
              <a:avLst/>
              <a:gdLst/>
              <a:ahLst/>
              <a:cxnLst/>
              <a:rect l="l" t="t" r="r" b="b"/>
              <a:pathLst>
                <a:path w="6454" h="4080" extrusionOk="0">
                  <a:moveTo>
                    <a:pt x="3457" y="2350"/>
                  </a:moveTo>
                  <a:cubicBezTo>
                    <a:pt x="3737" y="2350"/>
                    <a:pt x="4006" y="2422"/>
                    <a:pt x="4248" y="2647"/>
                  </a:cubicBezTo>
                  <a:lnTo>
                    <a:pt x="3085" y="2647"/>
                  </a:lnTo>
                  <a:cubicBezTo>
                    <a:pt x="3112" y="2540"/>
                    <a:pt x="3135" y="2376"/>
                    <a:pt x="3174" y="2371"/>
                  </a:cubicBezTo>
                  <a:cubicBezTo>
                    <a:pt x="3269" y="2358"/>
                    <a:pt x="3364" y="2350"/>
                    <a:pt x="3457" y="2350"/>
                  </a:cubicBezTo>
                  <a:close/>
                  <a:moveTo>
                    <a:pt x="0" y="7"/>
                  </a:moveTo>
                  <a:cubicBezTo>
                    <a:pt x="515" y="549"/>
                    <a:pt x="1100" y="918"/>
                    <a:pt x="1871" y="918"/>
                  </a:cubicBezTo>
                  <a:cubicBezTo>
                    <a:pt x="1900" y="918"/>
                    <a:pt x="1930" y="917"/>
                    <a:pt x="1960" y="916"/>
                  </a:cubicBezTo>
                  <a:cubicBezTo>
                    <a:pt x="2057" y="913"/>
                    <a:pt x="2146" y="911"/>
                    <a:pt x="2228" y="911"/>
                  </a:cubicBezTo>
                  <a:cubicBezTo>
                    <a:pt x="2840" y="911"/>
                    <a:pt x="3072" y="1016"/>
                    <a:pt x="3491" y="1368"/>
                  </a:cubicBezTo>
                  <a:cubicBezTo>
                    <a:pt x="3156" y="1297"/>
                    <a:pt x="2922" y="1221"/>
                    <a:pt x="2687" y="1221"/>
                  </a:cubicBezTo>
                  <a:cubicBezTo>
                    <a:pt x="2500" y="1221"/>
                    <a:pt x="2302" y="1134"/>
                    <a:pt x="2112" y="1134"/>
                  </a:cubicBezTo>
                  <a:cubicBezTo>
                    <a:pt x="1980" y="1134"/>
                    <a:pt x="1852" y="1176"/>
                    <a:pt x="1737" y="1321"/>
                  </a:cubicBezTo>
                  <a:cubicBezTo>
                    <a:pt x="2159" y="1503"/>
                    <a:pt x="2840" y="2177"/>
                    <a:pt x="3080" y="2664"/>
                  </a:cubicBezTo>
                  <a:cubicBezTo>
                    <a:pt x="3081" y="2662"/>
                    <a:pt x="3081" y="2660"/>
                    <a:pt x="3082" y="2658"/>
                  </a:cubicBezTo>
                  <a:lnTo>
                    <a:pt x="3082" y="2658"/>
                  </a:lnTo>
                  <a:cubicBezTo>
                    <a:pt x="3389" y="3107"/>
                    <a:pt x="3613" y="3611"/>
                    <a:pt x="4160" y="3861"/>
                  </a:cubicBezTo>
                  <a:cubicBezTo>
                    <a:pt x="4565" y="4044"/>
                    <a:pt x="4978" y="4080"/>
                    <a:pt x="5393" y="4080"/>
                  </a:cubicBezTo>
                  <a:cubicBezTo>
                    <a:pt x="5662" y="4080"/>
                    <a:pt x="5932" y="4065"/>
                    <a:pt x="6201" y="4065"/>
                  </a:cubicBezTo>
                  <a:cubicBezTo>
                    <a:pt x="6250" y="4065"/>
                    <a:pt x="6299" y="4065"/>
                    <a:pt x="6348" y="4066"/>
                  </a:cubicBezTo>
                  <a:cubicBezTo>
                    <a:pt x="6377" y="4066"/>
                    <a:pt x="6406" y="3996"/>
                    <a:pt x="6436" y="3961"/>
                  </a:cubicBezTo>
                  <a:lnTo>
                    <a:pt x="6453" y="3967"/>
                  </a:lnTo>
                  <a:lnTo>
                    <a:pt x="6299" y="3818"/>
                  </a:lnTo>
                  <a:lnTo>
                    <a:pt x="6299" y="3818"/>
                  </a:lnTo>
                  <a:cubicBezTo>
                    <a:pt x="5842" y="3262"/>
                    <a:pt x="5273" y="2893"/>
                    <a:pt x="4529" y="2758"/>
                  </a:cubicBezTo>
                  <a:cubicBezTo>
                    <a:pt x="4553" y="2705"/>
                    <a:pt x="4582" y="2647"/>
                    <a:pt x="4605" y="2600"/>
                  </a:cubicBezTo>
                  <a:cubicBezTo>
                    <a:pt x="4793" y="2641"/>
                    <a:pt x="4993" y="2682"/>
                    <a:pt x="5192" y="2729"/>
                  </a:cubicBezTo>
                  <a:cubicBezTo>
                    <a:pt x="5227" y="2682"/>
                    <a:pt x="5262" y="2647"/>
                    <a:pt x="5303" y="2606"/>
                  </a:cubicBezTo>
                  <a:cubicBezTo>
                    <a:pt x="5198" y="2095"/>
                    <a:pt x="4781" y="1949"/>
                    <a:pt x="4377" y="1773"/>
                  </a:cubicBezTo>
                  <a:cubicBezTo>
                    <a:pt x="4130" y="1667"/>
                    <a:pt x="3878" y="1555"/>
                    <a:pt x="3637" y="1444"/>
                  </a:cubicBezTo>
                  <a:cubicBezTo>
                    <a:pt x="3667" y="1385"/>
                    <a:pt x="3690" y="1333"/>
                    <a:pt x="3708" y="1280"/>
                  </a:cubicBezTo>
                  <a:lnTo>
                    <a:pt x="4764" y="1673"/>
                  </a:lnTo>
                  <a:cubicBezTo>
                    <a:pt x="4828" y="1638"/>
                    <a:pt x="4875" y="1591"/>
                    <a:pt x="4934" y="1550"/>
                  </a:cubicBezTo>
                  <a:cubicBezTo>
                    <a:pt x="4752" y="1227"/>
                    <a:pt x="4570" y="893"/>
                    <a:pt x="4388" y="570"/>
                  </a:cubicBezTo>
                  <a:cubicBezTo>
                    <a:pt x="4248" y="476"/>
                    <a:pt x="4101" y="376"/>
                    <a:pt x="3954" y="277"/>
                  </a:cubicBezTo>
                  <a:cubicBezTo>
                    <a:pt x="3849" y="253"/>
                    <a:pt x="3749" y="212"/>
                    <a:pt x="3643" y="183"/>
                  </a:cubicBezTo>
                  <a:cubicBezTo>
                    <a:pt x="3233" y="124"/>
                    <a:pt x="2834" y="48"/>
                    <a:pt x="2423" y="30"/>
                  </a:cubicBezTo>
                  <a:cubicBezTo>
                    <a:pt x="1613" y="1"/>
                    <a:pt x="810" y="18"/>
                    <a:pt x="0" y="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23"/>
            <p:cNvSpPr/>
            <p:nvPr/>
          </p:nvSpPr>
          <p:spPr>
            <a:xfrm flipH="1">
              <a:off x="840127" y="354724"/>
              <a:ext cx="273964" cy="228967"/>
            </a:xfrm>
            <a:custGeom>
              <a:avLst/>
              <a:gdLst/>
              <a:ahLst/>
              <a:cxnLst/>
              <a:rect l="l" t="t" r="r" b="b"/>
              <a:pathLst>
                <a:path w="6466" h="5404" extrusionOk="0">
                  <a:moveTo>
                    <a:pt x="3884" y="1192"/>
                  </a:moveTo>
                  <a:cubicBezTo>
                    <a:pt x="3902" y="1215"/>
                    <a:pt x="3925" y="1233"/>
                    <a:pt x="3943" y="1250"/>
                  </a:cubicBezTo>
                  <a:cubicBezTo>
                    <a:pt x="3909" y="1269"/>
                    <a:pt x="3879" y="1289"/>
                    <a:pt x="3847" y="1305"/>
                  </a:cubicBezTo>
                  <a:lnTo>
                    <a:pt x="3847" y="1305"/>
                  </a:lnTo>
                  <a:cubicBezTo>
                    <a:pt x="3859" y="1265"/>
                    <a:pt x="3874" y="1233"/>
                    <a:pt x="3884" y="1192"/>
                  </a:cubicBezTo>
                  <a:close/>
                  <a:moveTo>
                    <a:pt x="4160" y="1"/>
                  </a:moveTo>
                  <a:lnTo>
                    <a:pt x="4160" y="1"/>
                  </a:lnTo>
                  <a:cubicBezTo>
                    <a:pt x="4042" y="7"/>
                    <a:pt x="3925" y="7"/>
                    <a:pt x="3808" y="12"/>
                  </a:cubicBezTo>
                  <a:cubicBezTo>
                    <a:pt x="3819" y="124"/>
                    <a:pt x="3825" y="241"/>
                    <a:pt x="3849" y="441"/>
                  </a:cubicBezTo>
                  <a:cubicBezTo>
                    <a:pt x="3614" y="312"/>
                    <a:pt x="3438" y="224"/>
                    <a:pt x="3268" y="130"/>
                  </a:cubicBezTo>
                  <a:cubicBezTo>
                    <a:pt x="3168" y="130"/>
                    <a:pt x="3057" y="136"/>
                    <a:pt x="2957" y="136"/>
                  </a:cubicBezTo>
                  <a:cubicBezTo>
                    <a:pt x="3227" y="388"/>
                    <a:pt x="3497" y="634"/>
                    <a:pt x="3843" y="951"/>
                  </a:cubicBezTo>
                  <a:cubicBezTo>
                    <a:pt x="3561" y="980"/>
                    <a:pt x="3403" y="1004"/>
                    <a:pt x="3239" y="1016"/>
                  </a:cubicBezTo>
                  <a:cubicBezTo>
                    <a:pt x="3368" y="1183"/>
                    <a:pt x="3490" y="1347"/>
                    <a:pt x="3693" y="1347"/>
                  </a:cubicBezTo>
                  <a:cubicBezTo>
                    <a:pt x="3735" y="1347"/>
                    <a:pt x="3781" y="1340"/>
                    <a:pt x="3831" y="1324"/>
                  </a:cubicBezTo>
                  <a:lnTo>
                    <a:pt x="3831" y="1324"/>
                  </a:lnTo>
                  <a:cubicBezTo>
                    <a:pt x="3904" y="1446"/>
                    <a:pt x="3945" y="1593"/>
                    <a:pt x="4048" y="1678"/>
                  </a:cubicBezTo>
                  <a:cubicBezTo>
                    <a:pt x="4471" y="2048"/>
                    <a:pt x="4582" y="2511"/>
                    <a:pt x="4541" y="3127"/>
                  </a:cubicBezTo>
                  <a:cubicBezTo>
                    <a:pt x="3843" y="2928"/>
                    <a:pt x="3198" y="2746"/>
                    <a:pt x="2634" y="2365"/>
                  </a:cubicBezTo>
                  <a:cubicBezTo>
                    <a:pt x="2253" y="2107"/>
                    <a:pt x="1860" y="1860"/>
                    <a:pt x="1479" y="1602"/>
                  </a:cubicBezTo>
                  <a:lnTo>
                    <a:pt x="1479" y="1602"/>
                  </a:lnTo>
                  <a:cubicBezTo>
                    <a:pt x="1772" y="2247"/>
                    <a:pt x="2359" y="2553"/>
                    <a:pt x="2940" y="2828"/>
                  </a:cubicBezTo>
                  <a:cubicBezTo>
                    <a:pt x="3462" y="3081"/>
                    <a:pt x="4031" y="3239"/>
                    <a:pt x="4664" y="3468"/>
                  </a:cubicBezTo>
                  <a:cubicBezTo>
                    <a:pt x="4729" y="3726"/>
                    <a:pt x="4811" y="4054"/>
                    <a:pt x="4893" y="4377"/>
                  </a:cubicBezTo>
                  <a:cubicBezTo>
                    <a:pt x="4922" y="4412"/>
                    <a:pt x="4940" y="4447"/>
                    <a:pt x="4969" y="4488"/>
                  </a:cubicBezTo>
                  <a:lnTo>
                    <a:pt x="4793" y="4506"/>
                  </a:lnTo>
                  <a:cubicBezTo>
                    <a:pt x="4224" y="4318"/>
                    <a:pt x="3649" y="4142"/>
                    <a:pt x="3086" y="3931"/>
                  </a:cubicBezTo>
                  <a:cubicBezTo>
                    <a:pt x="1872" y="3468"/>
                    <a:pt x="1027" y="2611"/>
                    <a:pt x="523" y="1414"/>
                  </a:cubicBezTo>
                  <a:cubicBezTo>
                    <a:pt x="405" y="1150"/>
                    <a:pt x="347" y="898"/>
                    <a:pt x="769" y="886"/>
                  </a:cubicBezTo>
                  <a:cubicBezTo>
                    <a:pt x="728" y="599"/>
                    <a:pt x="681" y="306"/>
                    <a:pt x="640" y="18"/>
                  </a:cubicBezTo>
                  <a:cubicBezTo>
                    <a:pt x="523" y="30"/>
                    <a:pt x="405" y="30"/>
                    <a:pt x="288" y="30"/>
                  </a:cubicBezTo>
                  <a:cubicBezTo>
                    <a:pt x="294" y="294"/>
                    <a:pt x="364" y="576"/>
                    <a:pt x="288" y="810"/>
                  </a:cubicBezTo>
                  <a:cubicBezTo>
                    <a:pt x="0" y="1673"/>
                    <a:pt x="94" y="2541"/>
                    <a:pt x="182" y="3409"/>
                  </a:cubicBezTo>
                  <a:cubicBezTo>
                    <a:pt x="259" y="4125"/>
                    <a:pt x="528" y="4758"/>
                    <a:pt x="1174" y="5169"/>
                  </a:cubicBezTo>
                  <a:cubicBezTo>
                    <a:pt x="1285" y="5110"/>
                    <a:pt x="1391" y="5052"/>
                    <a:pt x="1526" y="4964"/>
                  </a:cubicBezTo>
                  <a:cubicBezTo>
                    <a:pt x="1373" y="4782"/>
                    <a:pt x="1238" y="4582"/>
                    <a:pt x="1062" y="4430"/>
                  </a:cubicBezTo>
                  <a:cubicBezTo>
                    <a:pt x="505" y="3937"/>
                    <a:pt x="329" y="3303"/>
                    <a:pt x="335" y="2594"/>
                  </a:cubicBezTo>
                  <a:cubicBezTo>
                    <a:pt x="335" y="2306"/>
                    <a:pt x="335" y="2025"/>
                    <a:pt x="423" y="1702"/>
                  </a:cubicBezTo>
                  <a:cubicBezTo>
                    <a:pt x="523" y="1884"/>
                    <a:pt x="628" y="2060"/>
                    <a:pt x="728" y="2242"/>
                  </a:cubicBezTo>
                  <a:cubicBezTo>
                    <a:pt x="1232" y="3233"/>
                    <a:pt x="2083" y="3796"/>
                    <a:pt x="3104" y="4172"/>
                  </a:cubicBezTo>
                  <a:cubicBezTo>
                    <a:pt x="3954" y="4488"/>
                    <a:pt x="4905" y="4606"/>
                    <a:pt x="5609" y="5269"/>
                  </a:cubicBezTo>
                  <a:cubicBezTo>
                    <a:pt x="5808" y="5316"/>
                    <a:pt x="6014" y="5357"/>
                    <a:pt x="6213" y="5404"/>
                  </a:cubicBezTo>
                  <a:cubicBezTo>
                    <a:pt x="5879" y="4213"/>
                    <a:pt x="6143" y="3028"/>
                    <a:pt x="6260" y="1849"/>
                  </a:cubicBezTo>
                  <a:cubicBezTo>
                    <a:pt x="6313" y="1321"/>
                    <a:pt x="6395" y="798"/>
                    <a:pt x="6465" y="276"/>
                  </a:cubicBezTo>
                  <a:cubicBezTo>
                    <a:pt x="6430" y="276"/>
                    <a:pt x="6389" y="282"/>
                    <a:pt x="6342" y="282"/>
                  </a:cubicBezTo>
                  <a:cubicBezTo>
                    <a:pt x="6184" y="1309"/>
                    <a:pt x="5996" y="2330"/>
                    <a:pt x="5873" y="3362"/>
                  </a:cubicBezTo>
                  <a:cubicBezTo>
                    <a:pt x="5808" y="3908"/>
                    <a:pt x="5861" y="4471"/>
                    <a:pt x="5861" y="5104"/>
                  </a:cubicBezTo>
                  <a:cubicBezTo>
                    <a:pt x="5245" y="4559"/>
                    <a:pt x="5057" y="3943"/>
                    <a:pt x="5046" y="3180"/>
                  </a:cubicBezTo>
                  <a:cubicBezTo>
                    <a:pt x="5022" y="2089"/>
                    <a:pt x="5368" y="1074"/>
                    <a:pt x="5509" y="30"/>
                  </a:cubicBezTo>
                  <a:cubicBezTo>
                    <a:pt x="5380" y="18"/>
                    <a:pt x="5263" y="7"/>
                    <a:pt x="5139" y="1"/>
                  </a:cubicBezTo>
                  <a:lnTo>
                    <a:pt x="5139" y="1"/>
                  </a:lnTo>
                  <a:cubicBezTo>
                    <a:pt x="5310" y="587"/>
                    <a:pt x="4987" y="1121"/>
                    <a:pt x="4952" y="1684"/>
                  </a:cubicBezTo>
                  <a:cubicBezTo>
                    <a:pt x="4934" y="1896"/>
                    <a:pt x="4852" y="2113"/>
                    <a:pt x="4811" y="2306"/>
                  </a:cubicBezTo>
                  <a:cubicBezTo>
                    <a:pt x="4635" y="1919"/>
                    <a:pt x="4453" y="1508"/>
                    <a:pt x="4254" y="1104"/>
                  </a:cubicBezTo>
                  <a:cubicBezTo>
                    <a:pt x="4083" y="746"/>
                    <a:pt x="4001" y="388"/>
                    <a:pt x="416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12091;p23"/>
            <p:cNvSpPr/>
            <p:nvPr/>
          </p:nvSpPr>
          <p:spPr>
            <a:xfrm flipH="1">
              <a:off x="877158" y="428066"/>
              <a:ext cx="223502" cy="160794"/>
            </a:xfrm>
            <a:custGeom>
              <a:avLst/>
              <a:gdLst/>
              <a:ahLst/>
              <a:cxnLst/>
              <a:rect l="l" t="t" r="r" b="b"/>
              <a:pathLst>
                <a:path w="5275" h="3795" extrusionOk="0">
                  <a:moveTo>
                    <a:pt x="94" y="0"/>
                  </a:moveTo>
                  <a:cubicBezTo>
                    <a:pt x="6" y="323"/>
                    <a:pt x="6" y="604"/>
                    <a:pt x="6" y="892"/>
                  </a:cubicBezTo>
                  <a:cubicBezTo>
                    <a:pt x="0" y="1602"/>
                    <a:pt x="176" y="2235"/>
                    <a:pt x="733" y="2728"/>
                  </a:cubicBezTo>
                  <a:cubicBezTo>
                    <a:pt x="909" y="2881"/>
                    <a:pt x="1039" y="3080"/>
                    <a:pt x="1191" y="3262"/>
                  </a:cubicBezTo>
                  <a:cubicBezTo>
                    <a:pt x="1191" y="3262"/>
                    <a:pt x="1189" y="3261"/>
                    <a:pt x="1186" y="3261"/>
                  </a:cubicBezTo>
                  <a:cubicBezTo>
                    <a:pt x="1182" y="3261"/>
                    <a:pt x="1175" y="3263"/>
                    <a:pt x="1168" y="3274"/>
                  </a:cubicBezTo>
                  <a:lnTo>
                    <a:pt x="1314" y="3420"/>
                  </a:lnTo>
                  <a:lnTo>
                    <a:pt x="1314" y="3420"/>
                  </a:lnTo>
                  <a:cubicBezTo>
                    <a:pt x="1420" y="3467"/>
                    <a:pt x="1514" y="3520"/>
                    <a:pt x="1619" y="3567"/>
                  </a:cubicBezTo>
                  <a:cubicBezTo>
                    <a:pt x="1872" y="3643"/>
                    <a:pt x="2124" y="3772"/>
                    <a:pt x="2370" y="3784"/>
                  </a:cubicBezTo>
                  <a:cubicBezTo>
                    <a:pt x="2713" y="3791"/>
                    <a:pt x="3054" y="3794"/>
                    <a:pt x="3396" y="3794"/>
                  </a:cubicBezTo>
                  <a:cubicBezTo>
                    <a:pt x="3920" y="3794"/>
                    <a:pt x="4443" y="3787"/>
                    <a:pt x="4969" y="3772"/>
                  </a:cubicBezTo>
                  <a:cubicBezTo>
                    <a:pt x="5069" y="3767"/>
                    <a:pt x="5174" y="3643"/>
                    <a:pt x="5274" y="3567"/>
                  </a:cubicBezTo>
                  <a:cubicBezTo>
                    <a:pt x="4570" y="2904"/>
                    <a:pt x="3626" y="2787"/>
                    <a:pt x="2769" y="2470"/>
                  </a:cubicBezTo>
                  <a:cubicBezTo>
                    <a:pt x="1748" y="2095"/>
                    <a:pt x="898" y="1537"/>
                    <a:pt x="393" y="540"/>
                  </a:cubicBezTo>
                  <a:cubicBezTo>
                    <a:pt x="305" y="358"/>
                    <a:pt x="194" y="182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2" name="Google Shape;12092;p23"/>
            <p:cNvSpPr/>
            <p:nvPr/>
          </p:nvSpPr>
          <p:spPr>
            <a:xfrm flipH="1">
              <a:off x="919698" y="356207"/>
              <a:ext cx="167785" cy="131813"/>
            </a:xfrm>
            <a:custGeom>
              <a:avLst/>
              <a:gdLst/>
              <a:ahLst/>
              <a:cxnLst/>
              <a:rect l="l" t="t" r="r" b="b"/>
              <a:pathLst>
                <a:path w="3960" h="3111" extrusionOk="0">
                  <a:moveTo>
                    <a:pt x="0" y="1"/>
                  </a:moveTo>
                  <a:lnTo>
                    <a:pt x="0" y="1"/>
                  </a:lnTo>
                  <a:cubicBezTo>
                    <a:pt x="47" y="288"/>
                    <a:pt x="88" y="582"/>
                    <a:pt x="135" y="863"/>
                  </a:cubicBezTo>
                  <a:lnTo>
                    <a:pt x="117" y="851"/>
                  </a:lnTo>
                  <a:lnTo>
                    <a:pt x="282" y="1010"/>
                  </a:lnTo>
                  <a:lnTo>
                    <a:pt x="264" y="998"/>
                  </a:lnTo>
                  <a:lnTo>
                    <a:pt x="264" y="998"/>
                  </a:lnTo>
                  <a:cubicBezTo>
                    <a:pt x="469" y="1197"/>
                    <a:pt x="668" y="1402"/>
                    <a:pt x="867" y="1595"/>
                  </a:cubicBezTo>
                  <a:lnTo>
                    <a:pt x="867" y="1595"/>
                  </a:lnTo>
                  <a:cubicBezTo>
                    <a:pt x="862" y="1592"/>
                    <a:pt x="856" y="1588"/>
                    <a:pt x="851" y="1585"/>
                  </a:cubicBezTo>
                  <a:lnTo>
                    <a:pt x="851" y="1585"/>
                  </a:lnTo>
                  <a:lnTo>
                    <a:pt x="868" y="1597"/>
                  </a:lnTo>
                  <a:cubicBezTo>
                    <a:pt x="868" y="1596"/>
                    <a:pt x="868" y="1596"/>
                    <a:pt x="867" y="1595"/>
                  </a:cubicBezTo>
                  <a:lnTo>
                    <a:pt x="867" y="1595"/>
                  </a:lnTo>
                  <a:cubicBezTo>
                    <a:pt x="1243" y="1839"/>
                    <a:pt x="1631" y="2093"/>
                    <a:pt x="2006" y="2347"/>
                  </a:cubicBezTo>
                  <a:cubicBezTo>
                    <a:pt x="2575" y="2729"/>
                    <a:pt x="3215" y="2905"/>
                    <a:pt x="3913" y="3110"/>
                  </a:cubicBezTo>
                  <a:cubicBezTo>
                    <a:pt x="3960" y="2482"/>
                    <a:pt x="3854" y="2025"/>
                    <a:pt x="3420" y="1655"/>
                  </a:cubicBezTo>
                  <a:cubicBezTo>
                    <a:pt x="3315" y="1567"/>
                    <a:pt x="3274" y="1421"/>
                    <a:pt x="3197" y="1297"/>
                  </a:cubicBezTo>
                  <a:cubicBezTo>
                    <a:pt x="3139" y="1320"/>
                    <a:pt x="3086" y="1329"/>
                    <a:pt x="3038" y="1329"/>
                  </a:cubicBezTo>
                  <a:cubicBezTo>
                    <a:pt x="2845" y="1329"/>
                    <a:pt x="2727" y="1172"/>
                    <a:pt x="2605" y="1022"/>
                  </a:cubicBezTo>
                  <a:lnTo>
                    <a:pt x="2611" y="1022"/>
                  </a:lnTo>
                  <a:lnTo>
                    <a:pt x="2458" y="863"/>
                  </a:lnTo>
                  <a:lnTo>
                    <a:pt x="2464" y="875"/>
                  </a:lnTo>
                  <a:cubicBezTo>
                    <a:pt x="2370" y="822"/>
                    <a:pt x="2265" y="769"/>
                    <a:pt x="2165" y="717"/>
                  </a:cubicBezTo>
                  <a:lnTo>
                    <a:pt x="2165" y="717"/>
                  </a:lnTo>
                  <a:lnTo>
                    <a:pt x="2177" y="728"/>
                  </a:lnTo>
                  <a:cubicBezTo>
                    <a:pt x="1613" y="552"/>
                    <a:pt x="1044" y="365"/>
                    <a:pt x="475" y="189"/>
                  </a:cubicBezTo>
                  <a:cubicBezTo>
                    <a:pt x="317" y="124"/>
                    <a:pt x="164" y="65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12093;p23"/>
            <p:cNvSpPr/>
            <p:nvPr/>
          </p:nvSpPr>
          <p:spPr>
            <a:xfrm flipH="1">
              <a:off x="797376" y="355698"/>
              <a:ext cx="67919" cy="229010"/>
            </a:xfrm>
            <a:custGeom>
              <a:avLst/>
              <a:gdLst/>
              <a:ahLst/>
              <a:cxnLst/>
              <a:rect l="l" t="t" r="r" b="b"/>
              <a:pathLst>
                <a:path w="1603" h="5405" extrusionOk="0">
                  <a:moveTo>
                    <a:pt x="1035" y="0"/>
                  </a:moveTo>
                  <a:cubicBezTo>
                    <a:pt x="903" y="0"/>
                    <a:pt x="771" y="93"/>
                    <a:pt x="587" y="277"/>
                  </a:cubicBezTo>
                  <a:cubicBezTo>
                    <a:pt x="523" y="799"/>
                    <a:pt x="435" y="1315"/>
                    <a:pt x="382" y="1843"/>
                  </a:cubicBezTo>
                  <a:cubicBezTo>
                    <a:pt x="265" y="3028"/>
                    <a:pt x="1" y="4213"/>
                    <a:pt x="329" y="5404"/>
                  </a:cubicBezTo>
                  <a:cubicBezTo>
                    <a:pt x="517" y="5404"/>
                    <a:pt x="693" y="5392"/>
                    <a:pt x="869" y="5392"/>
                  </a:cubicBezTo>
                  <a:cubicBezTo>
                    <a:pt x="1022" y="4471"/>
                    <a:pt x="1121" y="3539"/>
                    <a:pt x="1350" y="2629"/>
                  </a:cubicBezTo>
                  <a:cubicBezTo>
                    <a:pt x="1549" y="1843"/>
                    <a:pt x="1602" y="1075"/>
                    <a:pt x="1485" y="283"/>
                  </a:cubicBezTo>
                  <a:cubicBezTo>
                    <a:pt x="1299" y="94"/>
                    <a:pt x="1167" y="0"/>
                    <a:pt x="10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23"/>
            <p:cNvSpPr/>
            <p:nvPr/>
          </p:nvSpPr>
          <p:spPr>
            <a:xfrm flipH="1">
              <a:off x="845593" y="355825"/>
              <a:ext cx="55971" cy="215960"/>
            </a:xfrm>
            <a:custGeom>
              <a:avLst/>
              <a:gdLst/>
              <a:ahLst/>
              <a:cxnLst/>
              <a:rect l="l" t="t" r="r" b="b"/>
              <a:pathLst>
                <a:path w="1321" h="5097" extrusionOk="0">
                  <a:moveTo>
                    <a:pt x="874" y="0"/>
                  </a:moveTo>
                  <a:cubicBezTo>
                    <a:pt x="745" y="0"/>
                    <a:pt x="612" y="18"/>
                    <a:pt x="481" y="22"/>
                  </a:cubicBezTo>
                  <a:cubicBezTo>
                    <a:pt x="335" y="1078"/>
                    <a:pt x="0" y="2092"/>
                    <a:pt x="24" y="3178"/>
                  </a:cubicBezTo>
                  <a:cubicBezTo>
                    <a:pt x="41" y="3935"/>
                    <a:pt x="217" y="4556"/>
                    <a:pt x="833" y="5096"/>
                  </a:cubicBezTo>
                  <a:cubicBezTo>
                    <a:pt x="833" y="4468"/>
                    <a:pt x="786" y="3905"/>
                    <a:pt x="851" y="3360"/>
                  </a:cubicBezTo>
                  <a:cubicBezTo>
                    <a:pt x="968" y="2333"/>
                    <a:pt x="1156" y="1306"/>
                    <a:pt x="1320" y="280"/>
                  </a:cubicBezTo>
                  <a:cubicBezTo>
                    <a:pt x="1238" y="192"/>
                    <a:pt x="1156" y="45"/>
                    <a:pt x="1056" y="16"/>
                  </a:cubicBezTo>
                  <a:cubicBezTo>
                    <a:pt x="997" y="4"/>
                    <a:pt x="936" y="0"/>
                    <a:pt x="87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23"/>
            <p:cNvSpPr/>
            <p:nvPr/>
          </p:nvSpPr>
          <p:spPr>
            <a:xfrm flipH="1">
              <a:off x="718823" y="366926"/>
              <a:ext cx="109696" cy="218502"/>
            </a:xfrm>
            <a:custGeom>
              <a:avLst/>
              <a:gdLst/>
              <a:ahLst/>
              <a:cxnLst/>
              <a:rect l="l" t="t" r="r" b="b"/>
              <a:pathLst>
                <a:path w="2589" h="5157" extrusionOk="0">
                  <a:moveTo>
                    <a:pt x="840" y="0"/>
                  </a:moveTo>
                  <a:cubicBezTo>
                    <a:pt x="769" y="12"/>
                    <a:pt x="687" y="12"/>
                    <a:pt x="617" y="18"/>
                  </a:cubicBezTo>
                  <a:cubicBezTo>
                    <a:pt x="734" y="810"/>
                    <a:pt x="681" y="1578"/>
                    <a:pt x="482" y="2364"/>
                  </a:cubicBezTo>
                  <a:cubicBezTo>
                    <a:pt x="253" y="3268"/>
                    <a:pt x="154" y="4206"/>
                    <a:pt x="1" y="5127"/>
                  </a:cubicBezTo>
                  <a:cubicBezTo>
                    <a:pt x="101" y="5139"/>
                    <a:pt x="195" y="5151"/>
                    <a:pt x="294" y="5157"/>
                  </a:cubicBezTo>
                  <a:cubicBezTo>
                    <a:pt x="371" y="4441"/>
                    <a:pt x="423" y="3714"/>
                    <a:pt x="547" y="2992"/>
                  </a:cubicBezTo>
                  <a:cubicBezTo>
                    <a:pt x="652" y="2423"/>
                    <a:pt x="828" y="1866"/>
                    <a:pt x="987" y="1244"/>
                  </a:cubicBezTo>
                  <a:cubicBezTo>
                    <a:pt x="1479" y="1807"/>
                    <a:pt x="1567" y="2446"/>
                    <a:pt x="1485" y="3127"/>
                  </a:cubicBezTo>
                  <a:cubicBezTo>
                    <a:pt x="1409" y="3802"/>
                    <a:pt x="1292" y="4476"/>
                    <a:pt x="1192" y="5151"/>
                  </a:cubicBezTo>
                  <a:lnTo>
                    <a:pt x="1268" y="5157"/>
                  </a:lnTo>
                  <a:lnTo>
                    <a:pt x="1339" y="5151"/>
                  </a:lnTo>
                  <a:cubicBezTo>
                    <a:pt x="1473" y="4529"/>
                    <a:pt x="1603" y="3895"/>
                    <a:pt x="1737" y="3268"/>
                  </a:cubicBezTo>
                  <a:lnTo>
                    <a:pt x="1867" y="3244"/>
                  </a:lnTo>
                  <a:cubicBezTo>
                    <a:pt x="1984" y="3643"/>
                    <a:pt x="2101" y="4042"/>
                    <a:pt x="2219" y="4441"/>
                  </a:cubicBezTo>
                  <a:cubicBezTo>
                    <a:pt x="2588" y="4183"/>
                    <a:pt x="2365" y="3866"/>
                    <a:pt x="2265" y="3602"/>
                  </a:cubicBezTo>
                  <a:cubicBezTo>
                    <a:pt x="1808" y="2399"/>
                    <a:pt x="1321" y="1203"/>
                    <a:pt x="84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23"/>
            <p:cNvSpPr/>
            <p:nvPr/>
          </p:nvSpPr>
          <p:spPr>
            <a:xfrm flipH="1">
              <a:off x="761828" y="419592"/>
              <a:ext cx="53979" cy="165836"/>
            </a:xfrm>
            <a:custGeom>
              <a:avLst/>
              <a:gdLst/>
              <a:ahLst/>
              <a:cxnLst/>
              <a:rect l="l" t="t" r="r" b="b"/>
              <a:pathLst>
                <a:path w="1274" h="3914" extrusionOk="0">
                  <a:moveTo>
                    <a:pt x="698" y="1"/>
                  </a:moveTo>
                  <a:cubicBezTo>
                    <a:pt x="534" y="623"/>
                    <a:pt x="352" y="1180"/>
                    <a:pt x="258" y="1755"/>
                  </a:cubicBezTo>
                  <a:cubicBezTo>
                    <a:pt x="141" y="2465"/>
                    <a:pt x="82" y="3192"/>
                    <a:pt x="0" y="3914"/>
                  </a:cubicBezTo>
                  <a:cubicBezTo>
                    <a:pt x="299" y="3914"/>
                    <a:pt x="599" y="3908"/>
                    <a:pt x="904" y="3908"/>
                  </a:cubicBezTo>
                  <a:cubicBezTo>
                    <a:pt x="1003" y="3233"/>
                    <a:pt x="1115" y="2559"/>
                    <a:pt x="1197" y="1884"/>
                  </a:cubicBezTo>
                  <a:cubicBezTo>
                    <a:pt x="1273" y="1209"/>
                    <a:pt x="1185" y="564"/>
                    <a:pt x="69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23"/>
            <p:cNvSpPr/>
            <p:nvPr/>
          </p:nvSpPr>
          <p:spPr>
            <a:xfrm flipH="1">
              <a:off x="731025" y="602799"/>
              <a:ext cx="58216" cy="132999"/>
            </a:xfrm>
            <a:custGeom>
              <a:avLst/>
              <a:gdLst/>
              <a:ahLst/>
              <a:cxnLst/>
              <a:rect l="l" t="t" r="r" b="b"/>
              <a:pathLst>
                <a:path w="1374" h="3139" extrusionOk="0">
                  <a:moveTo>
                    <a:pt x="1321" y="0"/>
                  </a:moveTo>
                  <a:cubicBezTo>
                    <a:pt x="957" y="59"/>
                    <a:pt x="617" y="112"/>
                    <a:pt x="277" y="165"/>
                  </a:cubicBezTo>
                  <a:cubicBezTo>
                    <a:pt x="142" y="904"/>
                    <a:pt x="1" y="1655"/>
                    <a:pt x="288" y="2394"/>
                  </a:cubicBezTo>
                  <a:cubicBezTo>
                    <a:pt x="394" y="2640"/>
                    <a:pt x="552" y="2863"/>
                    <a:pt x="705" y="3139"/>
                  </a:cubicBezTo>
                  <a:cubicBezTo>
                    <a:pt x="945" y="2165"/>
                    <a:pt x="1162" y="1309"/>
                    <a:pt x="1374" y="452"/>
                  </a:cubicBezTo>
                  <a:cubicBezTo>
                    <a:pt x="1362" y="341"/>
                    <a:pt x="1344" y="223"/>
                    <a:pt x="132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23"/>
            <p:cNvSpPr/>
            <p:nvPr/>
          </p:nvSpPr>
          <p:spPr>
            <a:xfrm flipH="1">
              <a:off x="957450" y="275068"/>
              <a:ext cx="61945" cy="66521"/>
            </a:xfrm>
            <a:custGeom>
              <a:avLst/>
              <a:gdLst/>
              <a:ahLst/>
              <a:cxnLst/>
              <a:rect l="l" t="t" r="r" b="b"/>
              <a:pathLst>
                <a:path w="1462" h="1570" extrusionOk="0">
                  <a:moveTo>
                    <a:pt x="635" y="0"/>
                  </a:moveTo>
                  <a:cubicBezTo>
                    <a:pt x="443" y="0"/>
                    <a:pt x="244" y="34"/>
                    <a:pt x="47" y="68"/>
                  </a:cubicBezTo>
                  <a:cubicBezTo>
                    <a:pt x="24" y="68"/>
                    <a:pt x="18" y="191"/>
                    <a:pt x="1" y="267"/>
                  </a:cubicBezTo>
                  <a:cubicBezTo>
                    <a:pt x="206" y="707"/>
                    <a:pt x="405" y="1136"/>
                    <a:pt x="605" y="1570"/>
                  </a:cubicBezTo>
                  <a:lnTo>
                    <a:pt x="1426" y="1570"/>
                  </a:lnTo>
                  <a:cubicBezTo>
                    <a:pt x="1432" y="1188"/>
                    <a:pt x="1438" y="801"/>
                    <a:pt x="1444" y="408"/>
                  </a:cubicBezTo>
                  <a:lnTo>
                    <a:pt x="1461" y="426"/>
                  </a:lnTo>
                  <a:cubicBezTo>
                    <a:pt x="1239" y="91"/>
                    <a:pt x="948" y="0"/>
                    <a:pt x="63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23"/>
            <p:cNvSpPr/>
            <p:nvPr/>
          </p:nvSpPr>
          <p:spPr>
            <a:xfrm flipH="1">
              <a:off x="897327" y="275492"/>
              <a:ext cx="61987" cy="66097"/>
            </a:xfrm>
            <a:custGeom>
              <a:avLst/>
              <a:gdLst/>
              <a:ahLst/>
              <a:cxnLst/>
              <a:rect l="l" t="t" r="r" b="b"/>
              <a:pathLst>
                <a:path w="1463" h="1560" extrusionOk="0">
                  <a:moveTo>
                    <a:pt x="289" y="1"/>
                  </a:moveTo>
                  <a:cubicBezTo>
                    <a:pt x="41" y="1"/>
                    <a:pt x="0" y="179"/>
                    <a:pt x="43" y="416"/>
                  </a:cubicBezTo>
                  <a:lnTo>
                    <a:pt x="20" y="398"/>
                  </a:lnTo>
                  <a:lnTo>
                    <a:pt x="20" y="398"/>
                  </a:lnTo>
                  <a:cubicBezTo>
                    <a:pt x="372" y="715"/>
                    <a:pt x="260" y="1161"/>
                    <a:pt x="366" y="1554"/>
                  </a:cubicBezTo>
                  <a:cubicBezTo>
                    <a:pt x="730" y="1560"/>
                    <a:pt x="1099" y="1560"/>
                    <a:pt x="1463" y="1560"/>
                  </a:cubicBezTo>
                  <a:cubicBezTo>
                    <a:pt x="1428" y="1219"/>
                    <a:pt x="1387" y="885"/>
                    <a:pt x="1346" y="545"/>
                  </a:cubicBezTo>
                  <a:lnTo>
                    <a:pt x="1346" y="545"/>
                  </a:lnTo>
                  <a:lnTo>
                    <a:pt x="1357" y="562"/>
                  </a:lnTo>
                  <a:cubicBezTo>
                    <a:pt x="1140" y="169"/>
                    <a:pt x="759" y="58"/>
                    <a:pt x="360" y="5"/>
                  </a:cubicBezTo>
                  <a:cubicBezTo>
                    <a:pt x="335" y="2"/>
                    <a:pt x="311" y="1"/>
                    <a:pt x="2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23"/>
            <p:cNvSpPr/>
            <p:nvPr/>
          </p:nvSpPr>
          <p:spPr>
            <a:xfrm flipH="1">
              <a:off x="889107" y="355952"/>
              <a:ext cx="55717" cy="97748"/>
            </a:xfrm>
            <a:custGeom>
              <a:avLst/>
              <a:gdLst/>
              <a:ahLst/>
              <a:cxnLst/>
              <a:rect l="l" t="t" r="r" b="b"/>
              <a:pathLst>
                <a:path w="1315" h="2307" extrusionOk="0">
                  <a:moveTo>
                    <a:pt x="165" y="1"/>
                  </a:moveTo>
                  <a:cubicBezTo>
                    <a:pt x="0" y="388"/>
                    <a:pt x="83" y="746"/>
                    <a:pt x="259" y="1104"/>
                  </a:cubicBezTo>
                  <a:cubicBezTo>
                    <a:pt x="446" y="1509"/>
                    <a:pt x="634" y="1919"/>
                    <a:pt x="816" y="2306"/>
                  </a:cubicBezTo>
                  <a:cubicBezTo>
                    <a:pt x="857" y="2113"/>
                    <a:pt x="939" y="1896"/>
                    <a:pt x="957" y="1685"/>
                  </a:cubicBezTo>
                  <a:cubicBezTo>
                    <a:pt x="992" y="1121"/>
                    <a:pt x="1315" y="588"/>
                    <a:pt x="114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23"/>
            <p:cNvSpPr/>
            <p:nvPr/>
          </p:nvSpPr>
          <p:spPr>
            <a:xfrm flipH="1">
              <a:off x="1032020" y="274687"/>
              <a:ext cx="73131" cy="68343"/>
            </a:xfrm>
            <a:custGeom>
              <a:avLst/>
              <a:gdLst/>
              <a:ahLst/>
              <a:cxnLst/>
              <a:rect l="l" t="t" r="r" b="b"/>
              <a:pathLst>
                <a:path w="1726" h="1613" extrusionOk="0">
                  <a:moveTo>
                    <a:pt x="1279" y="881"/>
                  </a:moveTo>
                  <a:lnTo>
                    <a:pt x="1279" y="881"/>
                  </a:lnTo>
                  <a:cubicBezTo>
                    <a:pt x="1279" y="886"/>
                    <a:pt x="1279" y="890"/>
                    <a:pt x="1279" y="895"/>
                  </a:cubicBezTo>
                  <a:lnTo>
                    <a:pt x="1279" y="895"/>
                  </a:lnTo>
                  <a:cubicBezTo>
                    <a:pt x="1281" y="894"/>
                    <a:pt x="1283" y="893"/>
                    <a:pt x="1285" y="892"/>
                  </a:cubicBezTo>
                  <a:lnTo>
                    <a:pt x="1279" y="881"/>
                  </a:lnTo>
                  <a:close/>
                  <a:moveTo>
                    <a:pt x="118" y="1"/>
                  </a:moveTo>
                  <a:lnTo>
                    <a:pt x="118" y="1"/>
                  </a:lnTo>
                  <a:cubicBezTo>
                    <a:pt x="89" y="141"/>
                    <a:pt x="1" y="288"/>
                    <a:pt x="30" y="411"/>
                  </a:cubicBezTo>
                  <a:cubicBezTo>
                    <a:pt x="94" y="752"/>
                    <a:pt x="212" y="1080"/>
                    <a:pt x="317" y="1420"/>
                  </a:cubicBezTo>
                  <a:cubicBezTo>
                    <a:pt x="464" y="1467"/>
                    <a:pt x="611" y="1567"/>
                    <a:pt x="763" y="1590"/>
                  </a:cubicBezTo>
                  <a:cubicBezTo>
                    <a:pt x="919" y="1608"/>
                    <a:pt x="1074" y="1612"/>
                    <a:pt x="1230" y="1612"/>
                  </a:cubicBezTo>
                  <a:cubicBezTo>
                    <a:pt x="1387" y="1612"/>
                    <a:pt x="1543" y="1608"/>
                    <a:pt x="1702" y="1608"/>
                  </a:cubicBezTo>
                  <a:cubicBezTo>
                    <a:pt x="1708" y="1516"/>
                    <a:pt x="1708" y="1429"/>
                    <a:pt x="1719" y="1336"/>
                  </a:cubicBezTo>
                  <a:lnTo>
                    <a:pt x="1719" y="1336"/>
                  </a:lnTo>
                  <a:cubicBezTo>
                    <a:pt x="1721" y="1337"/>
                    <a:pt x="1723" y="1338"/>
                    <a:pt x="1725" y="1338"/>
                  </a:cubicBezTo>
                  <a:lnTo>
                    <a:pt x="1719" y="1332"/>
                  </a:lnTo>
                  <a:cubicBezTo>
                    <a:pt x="1719" y="1334"/>
                    <a:pt x="1719" y="1335"/>
                    <a:pt x="1719" y="1336"/>
                  </a:cubicBezTo>
                  <a:lnTo>
                    <a:pt x="1719" y="1336"/>
                  </a:lnTo>
                  <a:cubicBezTo>
                    <a:pt x="1485" y="1268"/>
                    <a:pt x="1269" y="1191"/>
                    <a:pt x="1279" y="895"/>
                  </a:cubicBezTo>
                  <a:lnTo>
                    <a:pt x="1279" y="895"/>
                  </a:lnTo>
                  <a:cubicBezTo>
                    <a:pt x="1228" y="918"/>
                    <a:pt x="1183" y="927"/>
                    <a:pt x="1143" y="927"/>
                  </a:cubicBezTo>
                  <a:cubicBezTo>
                    <a:pt x="939" y="927"/>
                    <a:pt x="856" y="678"/>
                    <a:pt x="694" y="593"/>
                  </a:cubicBezTo>
                  <a:lnTo>
                    <a:pt x="694" y="593"/>
                  </a:lnTo>
                  <a:cubicBezTo>
                    <a:pt x="601" y="490"/>
                    <a:pt x="498" y="386"/>
                    <a:pt x="400" y="288"/>
                  </a:cubicBezTo>
                  <a:lnTo>
                    <a:pt x="400" y="288"/>
                  </a:lnTo>
                  <a:lnTo>
                    <a:pt x="411" y="294"/>
                  </a:lnTo>
                  <a:lnTo>
                    <a:pt x="258" y="141"/>
                  </a:lnTo>
                  <a:lnTo>
                    <a:pt x="262" y="144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23"/>
            <p:cNvSpPr/>
            <p:nvPr/>
          </p:nvSpPr>
          <p:spPr>
            <a:xfrm flipH="1">
              <a:off x="730263" y="504374"/>
              <a:ext cx="41057" cy="82071"/>
            </a:xfrm>
            <a:custGeom>
              <a:avLst/>
              <a:gdLst/>
              <a:ahLst/>
              <a:cxnLst/>
              <a:rect l="l" t="t" r="r" b="b"/>
              <a:pathLst>
                <a:path w="969" h="1937" extrusionOk="0">
                  <a:moveTo>
                    <a:pt x="528" y="0"/>
                  </a:moveTo>
                  <a:lnTo>
                    <a:pt x="393" y="24"/>
                  </a:lnTo>
                  <a:cubicBezTo>
                    <a:pt x="264" y="646"/>
                    <a:pt x="129" y="1279"/>
                    <a:pt x="0" y="1907"/>
                  </a:cubicBezTo>
                  <a:cubicBezTo>
                    <a:pt x="323" y="1913"/>
                    <a:pt x="646" y="1930"/>
                    <a:pt x="968" y="1936"/>
                  </a:cubicBezTo>
                  <a:lnTo>
                    <a:pt x="880" y="1297"/>
                  </a:lnTo>
                  <a:cubicBezTo>
                    <a:pt x="898" y="1262"/>
                    <a:pt x="898" y="1232"/>
                    <a:pt x="880" y="1197"/>
                  </a:cubicBezTo>
                  <a:cubicBezTo>
                    <a:pt x="763" y="798"/>
                    <a:pt x="646" y="399"/>
                    <a:pt x="5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23"/>
            <p:cNvSpPr/>
            <p:nvPr/>
          </p:nvSpPr>
          <p:spPr>
            <a:xfrm flipH="1">
              <a:off x="844407" y="286381"/>
              <a:ext cx="57920" cy="55293"/>
            </a:xfrm>
            <a:custGeom>
              <a:avLst/>
              <a:gdLst/>
              <a:ahLst/>
              <a:cxnLst/>
              <a:rect l="l" t="t" r="r" b="b"/>
              <a:pathLst>
                <a:path w="1367" h="1305" extrusionOk="0">
                  <a:moveTo>
                    <a:pt x="1" y="294"/>
                  </a:moveTo>
                  <a:lnTo>
                    <a:pt x="12" y="305"/>
                  </a:lnTo>
                  <a:cubicBezTo>
                    <a:pt x="13" y="304"/>
                    <a:pt x="14" y="302"/>
                    <a:pt x="14" y="301"/>
                  </a:cubicBezTo>
                  <a:lnTo>
                    <a:pt x="14" y="301"/>
                  </a:lnTo>
                  <a:cubicBezTo>
                    <a:pt x="10" y="298"/>
                    <a:pt x="5" y="296"/>
                    <a:pt x="1" y="294"/>
                  </a:cubicBezTo>
                  <a:close/>
                  <a:moveTo>
                    <a:pt x="130" y="0"/>
                  </a:moveTo>
                  <a:cubicBezTo>
                    <a:pt x="84" y="104"/>
                    <a:pt x="49" y="208"/>
                    <a:pt x="14" y="301"/>
                  </a:cubicBezTo>
                  <a:lnTo>
                    <a:pt x="14" y="301"/>
                  </a:lnTo>
                  <a:cubicBezTo>
                    <a:pt x="422" y="515"/>
                    <a:pt x="354" y="954"/>
                    <a:pt x="493" y="1297"/>
                  </a:cubicBezTo>
                  <a:cubicBezTo>
                    <a:pt x="581" y="1297"/>
                    <a:pt x="668" y="1295"/>
                    <a:pt x="754" y="1295"/>
                  </a:cubicBezTo>
                  <a:cubicBezTo>
                    <a:pt x="840" y="1295"/>
                    <a:pt x="925" y="1297"/>
                    <a:pt x="1010" y="1303"/>
                  </a:cubicBezTo>
                  <a:cubicBezTo>
                    <a:pt x="1027" y="1304"/>
                    <a:pt x="1044" y="1305"/>
                    <a:pt x="1059" y="1305"/>
                  </a:cubicBezTo>
                  <a:cubicBezTo>
                    <a:pt x="1336" y="1305"/>
                    <a:pt x="1366" y="1114"/>
                    <a:pt x="1344" y="886"/>
                  </a:cubicBezTo>
                  <a:cubicBezTo>
                    <a:pt x="1192" y="652"/>
                    <a:pt x="1027" y="411"/>
                    <a:pt x="875" y="176"/>
                  </a:cubicBezTo>
                  <a:cubicBezTo>
                    <a:pt x="628" y="124"/>
                    <a:pt x="382" y="65"/>
                    <a:pt x="1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23"/>
            <p:cNvSpPr/>
            <p:nvPr/>
          </p:nvSpPr>
          <p:spPr>
            <a:xfrm flipH="1">
              <a:off x="951475" y="355232"/>
              <a:ext cx="98976" cy="43556"/>
            </a:xfrm>
            <a:custGeom>
              <a:avLst/>
              <a:gdLst/>
              <a:ahLst/>
              <a:cxnLst/>
              <a:rect l="l" t="t" r="r" b="b"/>
              <a:pathLst>
                <a:path w="2336" h="1028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00"/>
                    <a:pt x="399" y="206"/>
                    <a:pt x="593" y="317"/>
                  </a:cubicBezTo>
                  <a:cubicBezTo>
                    <a:pt x="839" y="458"/>
                    <a:pt x="1074" y="593"/>
                    <a:pt x="1308" y="734"/>
                  </a:cubicBezTo>
                  <a:lnTo>
                    <a:pt x="1291" y="728"/>
                  </a:lnTo>
                  <a:lnTo>
                    <a:pt x="1291" y="728"/>
                  </a:lnTo>
                  <a:cubicBezTo>
                    <a:pt x="1385" y="781"/>
                    <a:pt x="1490" y="828"/>
                    <a:pt x="1590" y="880"/>
                  </a:cubicBezTo>
                  <a:lnTo>
                    <a:pt x="1585" y="875"/>
                  </a:lnTo>
                  <a:lnTo>
                    <a:pt x="1736" y="1027"/>
                  </a:lnTo>
                  <a:lnTo>
                    <a:pt x="1736" y="1027"/>
                  </a:lnTo>
                  <a:cubicBezTo>
                    <a:pt x="1899" y="1015"/>
                    <a:pt x="2057" y="991"/>
                    <a:pt x="2335" y="962"/>
                  </a:cubicBezTo>
                  <a:cubicBezTo>
                    <a:pt x="1989" y="646"/>
                    <a:pt x="1719" y="393"/>
                    <a:pt x="1443" y="147"/>
                  </a:cubicBezTo>
                  <a:cubicBezTo>
                    <a:pt x="968" y="106"/>
                    <a:pt x="493" y="59"/>
                    <a:pt x="0" y="0"/>
                  </a:cubicBezTo>
                  <a:close/>
                  <a:moveTo>
                    <a:pt x="1736" y="1027"/>
                  </a:moveTo>
                  <a:lnTo>
                    <a:pt x="1736" y="1027"/>
                  </a:lnTo>
                  <a:cubicBezTo>
                    <a:pt x="1734" y="1027"/>
                    <a:pt x="1733" y="1027"/>
                    <a:pt x="1731" y="1027"/>
                  </a:cubicBezTo>
                  <a:lnTo>
                    <a:pt x="1737" y="1027"/>
                  </a:lnTo>
                  <a:lnTo>
                    <a:pt x="1736" y="102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23"/>
            <p:cNvSpPr/>
            <p:nvPr/>
          </p:nvSpPr>
          <p:spPr>
            <a:xfrm flipH="1">
              <a:off x="790682" y="604536"/>
              <a:ext cx="24871" cy="47285"/>
            </a:xfrm>
            <a:custGeom>
              <a:avLst/>
              <a:gdLst/>
              <a:ahLst/>
              <a:cxnLst/>
              <a:rect l="l" t="t" r="r" b="b"/>
              <a:pathLst>
                <a:path w="587" h="1116" extrusionOk="0">
                  <a:moveTo>
                    <a:pt x="587" y="0"/>
                  </a:moveTo>
                  <a:lnTo>
                    <a:pt x="587" y="0"/>
                  </a:lnTo>
                  <a:cubicBezTo>
                    <a:pt x="387" y="36"/>
                    <a:pt x="194" y="77"/>
                    <a:pt x="0" y="124"/>
                  </a:cubicBezTo>
                  <a:lnTo>
                    <a:pt x="329" y="1115"/>
                  </a:lnTo>
                  <a:cubicBezTo>
                    <a:pt x="399" y="1115"/>
                    <a:pt x="458" y="1103"/>
                    <a:pt x="522" y="1097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23"/>
            <p:cNvSpPr/>
            <p:nvPr/>
          </p:nvSpPr>
          <p:spPr>
            <a:xfrm flipH="1">
              <a:off x="994735" y="355486"/>
              <a:ext cx="72114" cy="31100"/>
            </a:xfrm>
            <a:custGeom>
              <a:avLst/>
              <a:gdLst/>
              <a:ahLst/>
              <a:cxnLst/>
              <a:rect l="l" t="t" r="r" b="b"/>
              <a:pathLst>
                <a:path w="1702" h="734" extrusionOk="0">
                  <a:moveTo>
                    <a:pt x="393" y="0"/>
                  </a:moveTo>
                  <a:lnTo>
                    <a:pt x="0" y="200"/>
                  </a:lnTo>
                  <a:cubicBezTo>
                    <a:pt x="563" y="376"/>
                    <a:pt x="1138" y="558"/>
                    <a:pt x="1701" y="734"/>
                  </a:cubicBezTo>
                  <a:cubicBezTo>
                    <a:pt x="1461" y="593"/>
                    <a:pt x="1232" y="446"/>
                    <a:pt x="991" y="317"/>
                  </a:cubicBezTo>
                  <a:cubicBezTo>
                    <a:pt x="798" y="206"/>
                    <a:pt x="593" y="106"/>
                    <a:pt x="39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23"/>
            <p:cNvSpPr/>
            <p:nvPr/>
          </p:nvSpPr>
          <p:spPr>
            <a:xfrm flipH="1">
              <a:off x="993761" y="286381"/>
              <a:ext cx="30337" cy="55462"/>
            </a:xfrm>
            <a:custGeom>
              <a:avLst/>
              <a:gdLst/>
              <a:ahLst/>
              <a:cxnLst/>
              <a:rect l="l" t="t" r="r" b="b"/>
              <a:pathLst>
                <a:path w="716" h="1309" extrusionOk="0">
                  <a:moveTo>
                    <a:pt x="229" y="1033"/>
                  </a:moveTo>
                  <a:lnTo>
                    <a:pt x="235" y="1045"/>
                  </a:lnTo>
                  <a:cubicBezTo>
                    <a:pt x="234" y="1041"/>
                    <a:pt x="233" y="1037"/>
                    <a:pt x="232" y="1033"/>
                  </a:cubicBezTo>
                  <a:lnTo>
                    <a:pt x="232" y="1033"/>
                  </a:lnTo>
                  <a:cubicBezTo>
                    <a:pt x="231" y="1033"/>
                    <a:pt x="230" y="1033"/>
                    <a:pt x="229" y="1033"/>
                  </a:cubicBezTo>
                  <a:close/>
                  <a:moveTo>
                    <a:pt x="112" y="0"/>
                  </a:moveTo>
                  <a:cubicBezTo>
                    <a:pt x="82" y="30"/>
                    <a:pt x="47" y="47"/>
                    <a:pt x="0" y="71"/>
                  </a:cubicBezTo>
                  <a:cubicBezTo>
                    <a:pt x="81" y="390"/>
                    <a:pt x="151" y="714"/>
                    <a:pt x="232" y="1033"/>
                  </a:cubicBezTo>
                  <a:lnTo>
                    <a:pt x="232" y="1033"/>
                  </a:lnTo>
                  <a:cubicBezTo>
                    <a:pt x="266" y="1033"/>
                    <a:pt x="294" y="1039"/>
                    <a:pt x="323" y="1039"/>
                  </a:cubicBezTo>
                  <a:cubicBezTo>
                    <a:pt x="299" y="1074"/>
                    <a:pt x="276" y="1121"/>
                    <a:pt x="252" y="1162"/>
                  </a:cubicBezTo>
                  <a:lnTo>
                    <a:pt x="205" y="1232"/>
                  </a:lnTo>
                  <a:cubicBezTo>
                    <a:pt x="376" y="1256"/>
                    <a:pt x="546" y="1279"/>
                    <a:pt x="716" y="1309"/>
                  </a:cubicBezTo>
                  <a:cubicBezTo>
                    <a:pt x="516" y="869"/>
                    <a:pt x="311" y="440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23"/>
            <p:cNvSpPr/>
            <p:nvPr/>
          </p:nvSpPr>
          <p:spPr>
            <a:xfrm flipH="1">
              <a:off x="943298" y="292610"/>
              <a:ext cx="15465" cy="48980"/>
            </a:xfrm>
            <a:custGeom>
              <a:avLst/>
              <a:gdLst/>
              <a:ahLst/>
              <a:cxnLst/>
              <a:rect l="l" t="t" r="r" b="b"/>
              <a:pathLst>
                <a:path w="365" h="1156" extrusionOk="0">
                  <a:moveTo>
                    <a:pt x="24" y="0"/>
                  </a:moveTo>
                  <a:cubicBezTo>
                    <a:pt x="13" y="387"/>
                    <a:pt x="7" y="774"/>
                    <a:pt x="1" y="1156"/>
                  </a:cubicBezTo>
                  <a:cubicBezTo>
                    <a:pt x="124" y="1156"/>
                    <a:pt x="241" y="1150"/>
                    <a:pt x="365" y="1150"/>
                  </a:cubicBezTo>
                  <a:cubicBezTo>
                    <a:pt x="253" y="769"/>
                    <a:pt x="365" y="311"/>
                    <a:pt x="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23"/>
            <p:cNvSpPr/>
            <p:nvPr/>
          </p:nvSpPr>
          <p:spPr>
            <a:xfrm flipH="1">
              <a:off x="881142" y="299050"/>
              <a:ext cx="20677" cy="42794"/>
            </a:xfrm>
            <a:custGeom>
              <a:avLst/>
              <a:gdLst/>
              <a:ahLst/>
              <a:cxnLst/>
              <a:rect l="l" t="t" r="r" b="b"/>
              <a:pathLst>
                <a:path w="488" h="1010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335"/>
                    <a:pt x="71" y="675"/>
                    <a:pt x="118" y="1010"/>
                  </a:cubicBezTo>
                  <a:cubicBezTo>
                    <a:pt x="241" y="1010"/>
                    <a:pt x="364" y="1004"/>
                    <a:pt x="487" y="1004"/>
                  </a:cubicBezTo>
                  <a:cubicBezTo>
                    <a:pt x="352" y="658"/>
                    <a:pt x="417" y="212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23"/>
            <p:cNvSpPr/>
            <p:nvPr/>
          </p:nvSpPr>
          <p:spPr>
            <a:xfrm flipH="1">
              <a:off x="821485" y="324048"/>
              <a:ext cx="22541" cy="18600"/>
            </a:xfrm>
            <a:custGeom>
              <a:avLst/>
              <a:gdLst/>
              <a:ahLst/>
              <a:cxnLst/>
              <a:rect l="l" t="t" r="r" b="b"/>
              <a:pathLst>
                <a:path w="532" h="439" extrusionOk="0">
                  <a:moveTo>
                    <a:pt x="188" y="1"/>
                  </a:moveTo>
                  <a:cubicBezTo>
                    <a:pt x="158" y="1"/>
                    <a:pt x="126" y="3"/>
                    <a:pt x="91" y="9"/>
                  </a:cubicBezTo>
                  <a:cubicBezTo>
                    <a:pt x="0" y="373"/>
                    <a:pt x="192" y="439"/>
                    <a:pt x="453" y="439"/>
                  </a:cubicBezTo>
                  <a:cubicBezTo>
                    <a:pt x="479" y="439"/>
                    <a:pt x="505" y="438"/>
                    <a:pt x="531" y="437"/>
                  </a:cubicBezTo>
                  <a:cubicBezTo>
                    <a:pt x="515" y="195"/>
                    <a:pt x="443" y="1"/>
                    <a:pt x="18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23"/>
            <p:cNvSpPr/>
            <p:nvPr/>
          </p:nvSpPr>
          <p:spPr>
            <a:xfrm flipH="1">
              <a:off x="951010" y="356461"/>
              <a:ext cx="24617" cy="18177"/>
            </a:xfrm>
            <a:custGeom>
              <a:avLst/>
              <a:gdLst/>
              <a:ahLst/>
              <a:cxnLst/>
              <a:rect l="l" t="t" r="r" b="b"/>
              <a:pathLst>
                <a:path w="581" h="429" extrusionOk="0">
                  <a:moveTo>
                    <a:pt x="540" y="1"/>
                  </a:moveTo>
                  <a:cubicBezTo>
                    <a:pt x="352" y="36"/>
                    <a:pt x="176" y="77"/>
                    <a:pt x="0" y="118"/>
                  </a:cubicBezTo>
                  <a:cubicBezTo>
                    <a:pt x="170" y="206"/>
                    <a:pt x="346" y="300"/>
                    <a:pt x="581" y="429"/>
                  </a:cubicBezTo>
                  <a:cubicBezTo>
                    <a:pt x="557" y="229"/>
                    <a:pt x="551" y="112"/>
                    <a:pt x="54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23"/>
            <p:cNvSpPr/>
            <p:nvPr/>
          </p:nvSpPr>
          <p:spPr>
            <a:xfrm flipH="1">
              <a:off x="712510" y="559285"/>
              <a:ext cx="21524" cy="27159"/>
            </a:xfrm>
            <a:custGeom>
              <a:avLst/>
              <a:gdLst/>
              <a:ahLst/>
              <a:cxnLst/>
              <a:rect l="l" t="t" r="r" b="b"/>
              <a:pathLst>
                <a:path w="508" h="641" extrusionOk="0">
                  <a:moveTo>
                    <a:pt x="21" y="0"/>
                  </a:moveTo>
                  <a:cubicBezTo>
                    <a:pt x="14" y="0"/>
                    <a:pt x="7" y="1"/>
                    <a:pt x="0" y="1"/>
                  </a:cubicBezTo>
                  <a:lnTo>
                    <a:pt x="88" y="640"/>
                  </a:lnTo>
                  <a:cubicBezTo>
                    <a:pt x="159" y="628"/>
                    <a:pt x="235" y="617"/>
                    <a:pt x="305" y="605"/>
                  </a:cubicBezTo>
                  <a:cubicBezTo>
                    <a:pt x="207" y="408"/>
                    <a:pt x="508" y="0"/>
                    <a:pt x="2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23"/>
            <p:cNvSpPr/>
            <p:nvPr/>
          </p:nvSpPr>
          <p:spPr>
            <a:xfrm flipH="1">
              <a:off x="1012869" y="330107"/>
              <a:ext cx="20210" cy="12245"/>
            </a:xfrm>
            <a:custGeom>
              <a:avLst/>
              <a:gdLst/>
              <a:ahLst/>
              <a:cxnLst/>
              <a:rect l="l" t="t" r="r" b="b"/>
              <a:pathLst>
                <a:path w="477" h="289" extrusionOk="0">
                  <a:moveTo>
                    <a:pt x="458" y="1"/>
                  </a:moveTo>
                  <a:lnTo>
                    <a:pt x="458" y="1"/>
                  </a:lnTo>
                  <a:cubicBezTo>
                    <a:pt x="457" y="5"/>
                    <a:pt x="456" y="9"/>
                    <a:pt x="455" y="13"/>
                  </a:cubicBezTo>
                  <a:lnTo>
                    <a:pt x="455" y="13"/>
                  </a:lnTo>
                  <a:cubicBezTo>
                    <a:pt x="458" y="13"/>
                    <a:pt x="461" y="13"/>
                    <a:pt x="464" y="13"/>
                  </a:cubicBezTo>
                  <a:lnTo>
                    <a:pt x="458" y="1"/>
                  </a:lnTo>
                  <a:close/>
                  <a:moveTo>
                    <a:pt x="18" y="7"/>
                  </a:moveTo>
                  <a:cubicBezTo>
                    <a:pt x="7" y="101"/>
                    <a:pt x="7" y="189"/>
                    <a:pt x="1" y="288"/>
                  </a:cubicBezTo>
                  <a:cubicBezTo>
                    <a:pt x="142" y="259"/>
                    <a:pt x="282" y="224"/>
                    <a:pt x="435" y="206"/>
                  </a:cubicBezTo>
                  <a:lnTo>
                    <a:pt x="476" y="142"/>
                  </a:lnTo>
                  <a:cubicBezTo>
                    <a:pt x="449" y="98"/>
                    <a:pt x="442" y="60"/>
                    <a:pt x="455" y="13"/>
                  </a:cubicBezTo>
                  <a:lnTo>
                    <a:pt x="455" y="13"/>
                  </a:lnTo>
                  <a:cubicBezTo>
                    <a:pt x="311" y="12"/>
                    <a:pt x="162" y="7"/>
                    <a:pt x="18" y="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23"/>
            <p:cNvSpPr/>
            <p:nvPr/>
          </p:nvSpPr>
          <p:spPr>
            <a:xfrm flipH="1">
              <a:off x="1044477" y="566022"/>
              <a:ext cx="19914" cy="13219"/>
            </a:xfrm>
            <a:custGeom>
              <a:avLst/>
              <a:gdLst/>
              <a:ahLst/>
              <a:cxnLst/>
              <a:rect l="l" t="t" r="r" b="b"/>
              <a:pathLst>
                <a:path w="470" h="312" extrusionOk="0">
                  <a:moveTo>
                    <a:pt x="323" y="0"/>
                  </a:moveTo>
                  <a:lnTo>
                    <a:pt x="328" y="5"/>
                  </a:lnTo>
                  <a:lnTo>
                    <a:pt x="328" y="5"/>
                  </a:lnTo>
                  <a:cubicBezTo>
                    <a:pt x="330" y="3"/>
                    <a:pt x="333" y="2"/>
                    <a:pt x="335" y="0"/>
                  </a:cubicBezTo>
                  <a:close/>
                  <a:moveTo>
                    <a:pt x="328" y="5"/>
                  </a:moveTo>
                  <a:lnTo>
                    <a:pt x="328" y="5"/>
                  </a:lnTo>
                  <a:cubicBezTo>
                    <a:pt x="231" y="63"/>
                    <a:pt x="125" y="117"/>
                    <a:pt x="22" y="171"/>
                  </a:cubicBezTo>
                  <a:lnTo>
                    <a:pt x="22" y="171"/>
                  </a:lnTo>
                  <a:cubicBezTo>
                    <a:pt x="17" y="167"/>
                    <a:pt x="12" y="163"/>
                    <a:pt x="7" y="159"/>
                  </a:cubicBezTo>
                  <a:lnTo>
                    <a:pt x="7" y="159"/>
                  </a:lnTo>
                  <a:cubicBezTo>
                    <a:pt x="12" y="164"/>
                    <a:pt x="1" y="182"/>
                    <a:pt x="1" y="182"/>
                  </a:cubicBezTo>
                  <a:cubicBezTo>
                    <a:pt x="8" y="178"/>
                    <a:pt x="15" y="174"/>
                    <a:pt x="22" y="171"/>
                  </a:cubicBezTo>
                  <a:lnTo>
                    <a:pt x="22" y="171"/>
                  </a:lnTo>
                  <a:cubicBezTo>
                    <a:pt x="76" y="212"/>
                    <a:pt x="129" y="244"/>
                    <a:pt x="183" y="282"/>
                  </a:cubicBezTo>
                  <a:cubicBezTo>
                    <a:pt x="276" y="299"/>
                    <a:pt x="364" y="305"/>
                    <a:pt x="464" y="311"/>
                  </a:cubicBezTo>
                  <a:cubicBezTo>
                    <a:pt x="470" y="252"/>
                    <a:pt x="470" y="205"/>
                    <a:pt x="470" y="147"/>
                  </a:cubicBezTo>
                  <a:lnTo>
                    <a:pt x="470" y="147"/>
                  </a:lnTo>
                  <a:lnTo>
                    <a:pt x="328" y="5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23"/>
            <p:cNvSpPr/>
            <p:nvPr/>
          </p:nvSpPr>
          <p:spPr>
            <a:xfrm flipH="1">
              <a:off x="845594" y="605553"/>
              <a:ext cx="13219" cy="9703"/>
            </a:xfrm>
            <a:custGeom>
              <a:avLst/>
              <a:gdLst/>
              <a:ahLst/>
              <a:cxnLst/>
              <a:rect l="l" t="t" r="r" b="b"/>
              <a:pathLst>
                <a:path w="312" h="229" extrusionOk="0">
                  <a:moveTo>
                    <a:pt x="181" y="0"/>
                  </a:moveTo>
                  <a:cubicBezTo>
                    <a:pt x="136" y="0"/>
                    <a:pt x="77" y="40"/>
                    <a:pt x="0" y="135"/>
                  </a:cubicBezTo>
                  <a:cubicBezTo>
                    <a:pt x="106" y="164"/>
                    <a:pt x="206" y="199"/>
                    <a:pt x="311" y="229"/>
                  </a:cubicBezTo>
                  <a:cubicBezTo>
                    <a:pt x="290" y="99"/>
                    <a:pt x="253" y="0"/>
                    <a:pt x="18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23"/>
            <p:cNvSpPr/>
            <p:nvPr/>
          </p:nvSpPr>
          <p:spPr>
            <a:xfrm flipH="1">
              <a:off x="1031766" y="572208"/>
              <a:ext cx="13728" cy="7033"/>
            </a:xfrm>
            <a:custGeom>
              <a:avLst/>
              <a:gdLst/>
              <a:ahLst/>
              <a:cxnLst/>
              <a:rect l="l" t="t" r="r" b="b"/>
              <a:pathLst>
                <a:path w="324" h="166" extrusionOk="0">
                  <a:moveTo>
                    <a:pt x="1" y="153"/>
                  </a:moveTo>
                  <a:lnTo>
                    <a:pt x="18" y="165"/>
                  </a:lnTo>
                  <a:cubicBezTo>
                    <a:pt x="18" y="161"/>
                    <a:pt x="18" y="157"/>
                    <a:pt x="18" y="153"/>
                  </a:cubicBezTo>
                  <a:close/>
                  <a:moveTo>
                    <a:pt x="24" y="1"/>
                  </a:moveTo>
                  <a:cubicBezTo>
                    <a:pt x="19" y="55"/>
                    <a:pt x="18" y="100"/>
                    <a:pt x="18" y="153"/>
                  </a:cubicBezTo>
                  <a:lnTo>
                    <a:pt x="177" y="153"/>
                  </a:lnTo>
                  <a:lnTo>
                    <a:pt x="247" y="165"/>
                  </a:lnTo>
                  <a:lnTo>
                    <a:pt x="323" y="147"/>
                  </a:lnTo>
                  <a:cubicBezTo>
                    <a:pt x="218" y="101"/>
                    <a:pt x="124" y="48"/>
                    <a:pt x="2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23"/>
            <p:cNvSpPr/>
            <p:nvPr/>
          </p:nvSpPr>
          <p:spPr>
            <a:xfrm flipH="1">
              <a:off x="840128" y="315701"/>
              <a:ext cx="5762" cy="9491"/>
            </a:xfrm>
            <a:custGeom>
              <a:avLst/>
              <a:gdLst/>
              <a:ahLst/>
              <a:cxnLst/>
              <a:rect l="l" t="t" r="r" b="b"/>
              <a:pathLst>
                <a:path w="136" h="224" extrusionOk="0">
                  <a:moveTo>
                    <a:pt x="118" y="1"/>
                  </a:moveTo>
                  <a:cubicBezTo>
                    <a:pt x="71" y="71"/>
                    <a:pt x="36" y="141"/>
                    <a:pt x="0" y="206"/>
                  </a:cubicBezTo>
                  <a:lnTo>
                    <a:pt x="71" y="224"/>
                  </a:lnTo>
                  <a:lnTo>
                    <a:pt x="135" y="206"/>
                  </a:lnTo>
                  <a:cubicBezTo>
                    <a:pt x="129" y="141"/>
                    <a:pt x="124" y="71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23"/>
            <p:cNvSpPr/>
            <p:nvPr/>
          </p:nvSpPr>
          <p:spPr>
            <a:xfrm flipH="1">
              <a:off x="1037741" y="578945"/>
              <a:ext cx="7499" cy="6483"/>
            </a:xfrm>
            <a:custGeom>
              <a:avLst/>
              <a:gdLst/>
              <a:ahLst/>
              <a:cxnLst/>
              <a:rect l="l" t="t" r="r" b="b"/>
              <a:pathLst>
                <a:path w="177" h="153" extrusionOk="0">
                  <a:moveTo>
                    <a:pt x="0" y="0"/>
                  </a:moveTo>
                  <a:lnTo>
                    <a:pt x="47" y="15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23"/>
            <p:cNvSpPr/>
            <p:nvPr/>
          </p:nvSpPr>
          <p:spPr>
            <a:xfrm flipH="1">
              <a:off x="1056383" y="572971"/>
              <a:ext cx="8728" cy="6737"/>
            </a:xfrm>
            <a:custGeom>
              <a:avLst/>
              <a:gdLst/>
              <a:ahLst/>
              <a:cxnLst/>
              <a:rect l="l" t="t" r="r" b="b"/>
              <a:pathLst>
                <a:path w="206" h="159" extrusionOk="0">
                  <a:moveTo>
                    <a:pt x="29" y="0"/>
                  </a:moveTo>
                  <a:cubicBezTo>
                    <a:pt x="24" y="24"/>
                    <a:pt x="0" y="47"/>
                    <a:pt x="0" y="59"/>
                  </a:cubicBezTo>
                  <a:cubicBezTo>
                    <a:pt x="18" y="100"/>
                    <a:pt x="47" y="118"/>
                    <a:pt x="70" y="147"/>
                  </a:cubicBezTo>
                  <a:lnTo>
                    <a:pt x="141" y="159"/>
                  </a:lnTo>
                  <a:lnTo>
                    <a:pt x="205" y="129"/>
                  </a:lnTo>
                  <a:cubicBezTo>
                    <a:pt x="147" y="83"/>
                    <a:pt x="88" y="47"/>
                    <a:pt x="2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23"/>
            <p:cNvSpPr/>
            <p:nvPr/>
          </p:nvSpPr>
          <p:spPr>
            <a:xfrm flipH="1">
              <a:off x="1532364" y="3305907"/>
              <a:ext cx="291124" cy="396498"/>
            </a:xfrm>
            <a:custGeom>
              <a:avLst/>
              <a:gdLst/>
              <a:ahLst/>
              <a:cxnLst/>
              <a:rect l="l" t="t" r="r" b="b"/>
              <a:pathLst>
                <a:path w="6871" h="9358" extrusionOk="0">
                  <a:moveTo>
                    <a:pt x="1818" y="3407"/>
                  </a:moveTo>
                  <a:cubicBezTo>
                    <a:pt x="1909" y="3441"/>
                    <a:pt x="2004" y="3483"/>
                    <a:pt x="2095" y="3520"/>
                  </a:cubicBezTo>
                  <a:cubicBezTo>
                    <a:pt x="2286" y="3665"/>
                    <a:pt x="2484" y="3810"/>
                    <a:pt x="2670" y="3956"/>
                  </a:cubicBezTo>
                  <a:lnTo>
                    <a:pt x="2670" y="3956"/>
                  </a:lnTo>
                  <a:cubicBezTo>
                    <a:pt x="2623" y="3968"/>
                    <a:pt x="2579" y="3973"/>
                    <a:pt x="2539" y="3973"/>
                  </a:cubicBezTo>
                  <a:cubicBezTo>
                    <a:pt x="2298" y="3973"/>
                    <a:pt x="2171" y="3774"/>
                    <a:pt x="2036" y="3579"/>
                  </a:cubicBezTo>
                  <a:cubicBezTo>
                    <a:pt x="1969" y="3521"/>
                    <a:pt x="1892" y="3464"/>
                    <a:pt x="1818" y="3407"/>
                  </a:cubicBezTo>
                  <a:close/>
                  <a:moveTo>
                    <a:pt x="2679" y="3963"/>
                  </a:moveTo>
                  <a:cubicBezTo>
                    <a:pt x="2818" y="4066"/>
                    <a:pt x="2962" y="4165"/>
                    <a:pt x="3100" y="4268"/>
                  </a:cubicBezTo>
                  <a:lnTo>
                    <a:pt x="3100" y="4268"/>
                  </a:lnTo>
                  <a:cubicBezTo>
                    <a:pt x="3052" y="4285"/>
                    <a:pt x="3010" y="4292"/>
                    <a:pt x="2974" y="4292"/>
                  </a:cubicBezTo>
                  <a:cubicBezTo>
                    <a:pt x="2798" y="4292"/>
                    <a:pt x="2745" y="4120"/>
                    <a:pt x="2679" y="3963"/>
                  </a:cubicBezTo>
                  <a:close/>
                  <a:moveTo>
                    <a:pt x="3416" y="4416"/>
                  </a:moveTo>
                  <a:cubicBezTo>
                    <a:pt x="3655" y="4561"/>
                    <a:pt x="3904" y="4695"/>
                    <a:pt x="4142" y="4840"/>
                  </a:cubicBezTo>
                  <a:cubicBezTo>
                    <a:pt x="4408" y="5025"/>
                    <a:pt x="4679" y="5214"/>
                    <a:pt x="4946" y="5399"/>
                  </a:cubicBezTo>
                  <a:lnTo>
                    <a:pt x="4946" y="5399"/>
                  </a:lnTo>
                  <a:cubicBezTo>
                    <a:pt x="4649" y="5247"/>
                    <a:pt x="4357" y="5091"/>
                    <a:pt x="4060" y="4946"/>
                  </a:cubicBezTo>
                  <a:cubicBezTo>
                    <a:pt x="3840" y="4778"/>
                    <a:pt x="3455" y="4798"/>
                    <a:pt x="3416" y="4416"/>
                  </a:cubicBezTo>
                  <a:close/>
                  <a:moveTo>
                    <a:pt x="5040" y="5464"/>
                  </a:moveTo>
                  <a:cubicBezTo>
                    <a:pt x="5109" y="5509"/>
                    <a:pt x="5185" y="5551"/>
                    <a:pt x="5257" y="5597"/>
                  </a:cubicBezTo>
                  <a:cubicBezTo>
                    <a:pt x="5233" y="5620"/>
                    <a:pt x="5204" y="5650"/>
                    <a:pt x="5175" y="5673"/>
                  </a:cubicBezTo>
                  <a:cubicBezTo>
                    <a:pt x="5133" y="5605"/>
                    <a:pt x="5087" y="5533"/>
                    <a:pt x="5040" y="5464"/>
                  </a:cubicBezTo>
                  <a:close/>
                  <a:moveTo>
                    <a:pt x="5640" y="5902"/>
                  </a:moveTo>
                  <a:cubicBezTo>
                    <a:pt x="5686" y="5945"/>
                    <a:pt x="5725" y="5988"/>
                    <a:pt x="5773" y="6031"/>
                  </a:cubicBezTo>
                  <a:lnTo>
                    <a:pt x="5920" y="6178"/>
                  </a:lnTo>
                  <a:lnTo>
                    <a:pt x="6049" y="6377"/>
                  </a:lnTo>
                  <a:cubicBezTo>
                    <a:pt x="5990" y="6330"/>
                    <a:pt x="5926" y="6295"/>
                    <a:pt x="5867" y="6248"/>
                  </a:cubicBezTo>
                  <a:cubicBezTo>
                    <a:pt x="5826" y="6201"/>
                    <a:pt x="5773" y="6148"/>
                    <a:pt x="5720" y="6095"/>
                  </a:cubicBezTo>
                  <a:cubicBezTo>
                    <a:pt x="5693" y="6031"/>
                    <a:pt x="5667" y="5967"/>
                    <a:pt x="5640" y="5902"/>
                  </a:cubicBezTo>
                  <a:close/>
                  <a:moveTo>
                    <a:pt x="933" y="0"/>
                  </a:moveTo>
                  <a:cubicBezTo>
                    <a:pt x="1027" y="323"/>
                    <a:pt x="1080" y="546"/>
                    <a:pt x="1150" y="751"/>
                  </a:cubicBezTo>
                  <a:cubicBezTo>
                    <a:pt x="1203" y="904"/>
                    <a:pt x="1291" y="1050"/>
                    <a:pt x="1367" y="1197"/>
                  </a:cubicBezTo>
                  <a:cubicBezTo>
                    <a:pt x="1755" y="1449"/>
                    <a:pt x="2148" y="1696"/>
                    <a:pt x="2517" y="1948"/>
                  </a:cubicBezTo>
                  <a:cubicBezTo>
                    <a:pt x="2488" y="1989"/>
                    <a:pt x="2447" y="2036"/>
                    <a:pt x="2417" y="2077"/>
                  </a:cubicBezTo>
                  <a:cubicBezTo>
                    <a:pt x="1989" y="1889"/>
                    <a:pt x="1520" y="1743"/>
                    <a:pt x="1356" y="1185"/>
                  </a:cubicBezTo>
                  <a:cubicBezTo>
                    <a:pt x="1186" y="1127"/>
                    <a:pt x="1027" y="1056"/>
                    <a:pt x="875" y="1009"/>
                  </a:cubicBezTo>
                  <a:lnTo>
                    <a:pt x="875" y="1009"/>
                  </a:lnTo>
                  <a:cubicBezTo>
                    <a:pt x="581" y="1484"/>
                    <a:pt x="640" y="1924"/>
                    <a:pt x="939" y="2341"/>
                  </a:cubicBezTo>
                  <a:cubicBezTo>
                    <a:pt x="1004" y="2429"/>
                    <a:pt x="1062" y="2517"/>
                    <a:pt x="1127" y="2605"/>
                  </a:cubicBezTo>
                  <a:cubicBezTo>
                    <a:pt x="1248" y="2764"/>
                    <a:pt x="1363" y="2913"/>
                    <a:pt x="1474" y="3071"/>
                  </a:cubicBezTo>
                  <a:lnTo>
                    <a:pt x="1474" y="3071"/>
                  </a:lnTo>
                  <a:cubicBezTo>
                    <a:pt x="1329" y="2936"/>
                    <a:pt x="1190" y="2797"/>
                    <a:pt x="1045" y="2664"/>
                  </a:cubicBezTo>
                  <a:cubicBezTo>
                    <a:pt x="968" y="2599"/>
                    <a:pt x="886" y="2523"/>
                    <a:pt x="816" y="2452"/>
                  </a:cubicBezTo>
                  <a:cubicBezTo>
                    <a:pt x="740" y="2370"/>
                    <a:pt x="669" y="2288"/>
                    <a:pt x="505" y="2112"/>
                  </a:cubicBezTo>
                  <a:cubicBezTo>
                    <a:pt x="382" y="2640"/>
                    <a:pt x="288" y="3062"/>
                    <a:pt x="176" y="3473"/>
                  </a:cubicBezTo>
                  <a:cubicBezTo>
                    <a:pt x="65" y="3913"/>
                    <a:pt x="0" y="4341"/>
                    <a:pt x="329" y="4723"/>
                  </a:cubicBezTo>
                  <a:lnTo>
                    <a:pt x="317" y="4711"/>
                  </a:lnTo>
                  <a:lnTo>
                    <a:pt x="317" y="4711"/>
                  </a:lnTo>
                  <a:cubicBezTo>
                    <a:pt x="370" y="4770"/>
                    <a:pt x="429" y="4822"/>
                    <a:pt x="476" y="4869"/>
                  </a:cubicBezTo>
                  <a:lnTo>
                    <a:pt x="470" y="4858"/>
                  </a:lnTo>
                  <a:lnTo>
                    <a:pt x="622" y="5163"/>
                  </a:lnTo>
                  <a:lnTo>
                    <a:pt x="763" y="5444"/>
                  </a:lnTo>
                  <a:lnTo>
                    <a:pt x="927" y="5603"/>
                  </a:lnTo>
                  <a:lnTo>
                    <a:pt x="910" y="5597"/>
                  </a:lnTo>
                  <a:lnTo>
                    <a:pt x="1210" y="5744"/>
                  </a:lnTo>
                  <a:lnTo>
                    <a:pt x="1210" y="5744"/>
                  </a:lnTo>
                  <a:cubicBezTo>
                    <a:pt x="2583" y="6542"/>
                    <a:pt x="3961" y="7333"/>
                    <a:pt x="5327" y="8149"/>
                  </a:cubicBezTo>
                  <a:cubicBezTo>
                    <a:pt x="5550" y="8284"/>
                    <a:pt x="5720" y="8507"/>
                    <a:pt x="5914" y="8694"/>
                  </a:cubicBezTo>
                  <a:lnTo>
                    <a:pt x="5902" y="8677"/>
                  </a:lnTo>
                  <a:lnTo>
                    <a:pt x="5902" y="8677"/>
                  </a:lnTo>
                  <a:cubicBezTo>
                    <a:pt x="6066" y="8753"/>
                    <a:pt x="6242" y="8794"/>
                    <a:pt x="6383" y="8900"/>
                  </a:cubicBezTo>
                  <a:cubicBezTo>
                    <a:pt x="6559" y="9029"/>
                    <a:pt x="6706" y="9205"/>
                    <a:pt x="6858" y="9357"/>
                  </a:cubicBezTo>
                  <a:cubicBezTo>
                    <a:pt x="6870" y="8694"/>
                    <a:pt x="6794" y="8090"/>
                    <a:pt x="6665" y="7503"/>
                  </a:cubicBezTo>
                  <a:cubicBezTo>
                    <a:pt x="6606" y="7228"/>
                    <a:pt x="6471" y="6964"/>
                    <a:pt x="6366" y="6688"/>
                  </a:cubicBezTo>
                  <a:cubicBezTo>
                    <a:pt x="6395" y="6565"/>
                    <a:pt x="6501" y="6359"/>
                    <a:pt x="6448" y="6219"/>
                  </a:cubicBezTo>
                  <a:cubicBezTo>
                    <a:pt x="6242" y="5679"/>
                    <a:pt x="6219" y="5016"/>
                    <a:pt x="5650" y="4658"/>
                  </a:cubicBezTo>
                  <a:cubicBezTo>
                    <a:pt x="5574" y="4066"/>
                    <a:pt x="5005" y="3901"/>
                    <a:pt x="4664" y="3538"/>
                  </a:cubicBezTo>
                  <a:cubicBezTo>
                    <a:pt x="4629" y="3502"/>
                    <a:pt x="4606" y="3456"/>
                    <a:pt x="4576" y="3420"/>
                  </a:cubicBezTo>
                  <a:lnTo>
                    <a:pt x="2640" y="2212"/>
                  </a:lnTo>
                  <a:lnTo>
                    <a:pt x="2640" y="2212"/>
                  </a:lnTo>
                  <a:cubicBezTo>
                    <a:pt x="3520" y="2259"/>
                    <a:pt x="4037" y="2898"/>
                    <a:pt x="4670" y="3338"/>
                  </a:cubicBezTo>
                  <a:cubicBezTo>
                    <a:pt x="4782" y="3362"/>
                    <a:pt x="4893" y="3391"/>
                    <a:pt x="4987" y="3420"/>
                  </a:cubicBezTo>
                  <a:cubicBezTo>
                    <a:pt x="5016" y="3356"/>
                    <a:pt x="5040" y="3332"/>
                    <a:pt x="5040" y="3309"/>
                  </a:cubicBezTo>
                  <a:cubicBezTo>
                    <a:pt x="5040" y="3268"/>
                    <a:pt x="5034" y="3209"/>
                    <a:pt x="5010" y="3168"/>
                  </a:cubicBezTo>
                  <a:cubicBezTo>
                    <a:pt x="4383" y="2112"/>
                    <a:pt x="3755" y="1068"/>
                    <a:pt x="2517" y="610"/>
                  </a:cubicBezTo>
                  <a:cubicBezTo>
                    <a:pt x="2365" y="552"/>
                    <a:pt x="2224" y="440"/>
                    <a:pt x="2077" y="364"/>
                  </a:cubicBezTo>
                  <a:cubicBezTo>
                    <a:pt x="1737" y="252"/>
                    <a:pt x="1408" y="147"/>
                    <a:pt x="93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23"/>
            <p:cNvSpPr/>
            <p:nvPr/>
          </p:nvSpPr>
          <p:spPr>
            <a:xfrm flipH="1">
              <a:off x="1242301" y="3645162"/>
              <a:ext cx="225747" cy="303284"/>
            </a:xfrm>
            <a:custGeom>
              <a:avLst/>
              <a:gdLst/>
              <a:ahLst/>
              <a:cxnLst/>
              <a:rect l="l" t="t" r="r" b="b"/>
              <a:pathLst>
                <a:path w="5328" h="7158" extrusionOk="0">
                  <a:moveTo>
                    <a:pt x="4711" y="5515"/>
                  </a:moveTo>
                  <a:cubicBezTo>
                    <a:pt x="4707" y="5516"/>
                    <a:pt x="4702" y="5518"/>
                    <a:pt x="4697" y="5519"/>
                  </a:cubicBezTo>
                  <a:lnTo>
                    <a:pt x="4697" y="5519"/>
                  </a:lnTo>
                  <a:cubicBezTo>
                    <a:pt x="4696" y="5524"/>
                    <a:pt x="4695" y="5528"/>
                    <a:pt x="4694" y="5533"/>
                  </a:cubicBezTo>
                  <a:lnTo>
                    <a:pt x="4711" y="5515"/>
                  </a:lnTo>
                  <a:close/>
                  <a:moveTo>
                    <a:pt x="2030" y="1"/>
                  </a:moveTo>
                  <a:cubicBezTo>
                    <a:pt x="1637" y="934"/>
                    <a:pt x="1250" y="1843"/>
                    <a:pt x="869" y="2758"/>
                  </a:cubicBezTo>
                  <a:cubicBezTo>
                    <a:pt x="781" y="2981"/>
                    <a:pt x="675" y="3204"/>
                    <a:pt x="622" y="3439"/>
                  </a:cubicBezTo>
                  <a:cubicBezTo>
                    <a:pt x="429" y="4313"/>
                    <a:pt x="212" y="5193"/>
                    <a:pt x="59" y="6079"/>
                  </a:cubicBezTo>
                  <a:cubicBezTo>
                    <a:pt x="1" y="6425"/>
                    <a:pt x="77" y="6800"/>
                    <a:pt x="83" y="7158"/>
                  </a:cubicBezTo>
                  <a:cubicBezTo>
                    <a:pt x="534" y="7093"/>
                    <a:pt x="998" y="7035"/>
                    <a:pt x="1455" y="6970"/>
                  </a:cubicBezTo>
                  <a:cubicBezTo>
                    <a:pt x="1502" y="6777"/>
                    <a:pt x="1549" y="6589"/>
                    <a:pt x="1614" y="6401"/>
                  </a:cubicBezTo>
                  <a:cubicBezTo>
                    <a:pt x="2042" y="5163"/>
                    <a:pt x="2464" y="3920"/>
                    <a:pt x="2893" y="2676"/>
                  </a:cubicBezTo>
                  <a:cubicBezTo>
                    <a:pt x="2981" y="2394"/>
                    <a:pt x="3057" y="2101"/>
                    <a:pt x="3174" y="1702"/>
                  </a:cubicBezTo>
                  <a:lnTo>
                    <a:pt x="3174" y="1702"/>
                  </a:lnTo>
                  <a:cubicBezTo>
                    <a:pt x="3344" y="2183"/>
                    <a:pt x="3233" y="2477"/>
                    <a:pt x="2957" y="2729"/>
                  </a:cubicBezTo>
                  <a:cubicBezTo>
                    <a:pt x="2881" y="3063"/>
                    <a:pt x="2834" y="3392"/>
                    <a:pt x="2734" y="3714"/>
                  </a:cubicBezTo>
                  <a:cubicBezTo>
                    <a:pt x="2464" y="4635"/>
                    <a:pt x="2177" y="5556"/>
                    <a:pt x="1895" y="6477"/>
                  </a:cubicBezTo>
                  <a:cubicBezTo>
                    <a:pt x="1907" y="6501"/>
                    <a:pt x="1925" y="6530"/>
                    <a:pt x="1931" y="6542"/>
                  </a:cubicBezTo>
                  <a:cubicBezTo>
                    <a:pt x="1948" y="6541"/>
                    <a:pt x="1965" y="6541"/>
                    <a:pt x="1982" y="6541"/>
                  </a:cubicBezTo>
                  <a:cubicBezTo>
                    <a:pt x="2578" y="6541"/>
                    <a:pt x="3031" y="6929"/>
                    <a:pt x="3550" y="7135"/>
                  </a:cubicBezTo>
                  <a:cubicBezTo>
                    <a:pt x="3597" y="7035"/>
                    <a:pt x="3620" y="6917"/>
                    <a:pt x="3685" y="6824"/>
                  </a:cubicBezTo>
                  <a:cubicBezTo>
                    <a:pt x="3982" y="6357"/>
                    <a:pt x="4019" y="5689"/>
                    <a:pt x="4697" y="5519"/>
                  </a:cubicBezTo>
                  <a:lnTo>
                    <a:pt x="4697" y="5519"/>
                  </a:lnTo>
                  <a:cubicBezTo>
                    <a:pt x="4749" y="5318"/>
                    <a:pt x="4795" y="5118"/>
                    <a:pt x="4858" y="4917"/>
                  </a:cubicBezTo>
                  <a:cubicBezTo>
                    <a:pt x="4958" y="4542"/>
                    <a:pt x="5075" y="4172"/>
                    <a:pt x="5187" y="3802"/>
                  </a:cubicBezTo>
                  <a:cubicBezTo>
                    <a:pt x="5327" y="3310"/>
                    <a:pt x="5151" y="2981"/>
                    <a:pt x="4741" y="2688"/>
                  </a:cubicBezTo>
                  <a:cubicBezTo>
                    <a:pt x="4283" y="2365"/>
                    <a:pt x="3931" y="1855"/>
                    <a:pt x="3450" y="1620"/>
                  </a:cubicBezTo>
                  <a:cubicBezTo>
                    <a:pt x="2869" y="1344"/>
                    <a:pt x="2822" y="705"/>
                    <a:pt x="2371" y="370"/>
                  </a:cubicBezTo>
                  <a:cubicBezTo>
                    <a:pt x="2224" y="265"/>
                    <a:pt x="2118" y="95"/>
                    <a:pt x="203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23"/>
            <p:cNvSpPr/>
            <p:nvPr/>
          </p:nvSpPr>
          <p:spPr>
            <a:xfrm flipH="1">
              <a:off x="1481690" y="3616097"/>
              <a:ext cx="210325" cy="325656"/>
            </a:xfrm>
            <a:custGeom>
              <a:avLst/>
              <a:gdLst/>
              <a:ahLst/>
              <a:cxnLst/>
              <a:rect l="l" t="t" r="r" b="b"/>
              <a:pathLst>
                <a:path w="4964" h="7686" extrusionOk="0">
                  <a:moveTo>
                    <a:pt x="1943" y="3403"/>
                  </a:moveTo>
                  <a:cubicBezTo>
                    <a:pt x="2066" y="3468"/>
                    <a:pt x="2195" y="3544"/>
                    <a:pt x="2318" y="3608"/>
                  </a:cubicBezTo>
                  <a:cubicBezTo>
                    <a:pt x="2500" y="3749"/>
                    <a:pt x="2694" y="3884"/>
                    <a:pt x="2881" y="4025"/>
                  </a:cubicBezTo>
                  <a:cubicBezTo>
                    <a:pt x="2852" y="4072"/>
                    <a:pt x="2817" y="4119"/>
                    <a:pt x="2787" y="4166"/>
                  </a:cubicBezTo>
                  <a:cubicBezTo>
                    <a:pt x="2588" y="4019"/>
                    <a:pt x="2400" y="3872"/>
                    <a:pt x="2207" y="3726"/>
                  </a:cubicBezTo>
                  <a:cubicBezTo>
                    <a:pt x="2095" y="3644"/>
                    <a:pt x="1995" y="3573"/>
                    <a:pt x="1884" y="3497"/>
                  </a:cubicBezTo>
                  <a:cubicBezTo>
                    <a:pt x="1907" y="3468"/>
                    <a:pt x="1919" y="3432"/>
                    <a:pt x="1943" y="3403"/>
                  </a:cubicBezTo>
                  <a:close/>
                  <a:moveTo>
                    <a:pt x="2969" y="4160"/>
                  </a:moveTo>
                  <a:cubicBezTo>
                    <a:pt x="3075" y="4207"/>
                    <a:pt x="3175" y="4254"/>
                    <a:pt x="3280" y="4295"/>
                  </a:cubicBezTo>
                  <a:cubicBezTo>
                    <a:pt x="3263" y="4336"/>
                    <a:pt x="3251" y="4365"/>
                    <a:pt x="3233" y="4400"/>
                  </a:cubicBezTo>
                  <a:lnTo>
                    <a:pt x="2928" y="4248"/>
                  </a:lnTo>
                  <a:lnTo>
                    <a:pt x="2969" y="4160"/>
                  </a:lnTo>
                  <a:close/>
                  <a:moveTo>
                    <a:pt x="3441" y="4470"/>
                  </a:moveTo>
                  <a:cubicBezTo>
                    <a:pt x="3443" y="4470"/>
                    <a:pt x="3444" y="4470"/>
                    <a:pt x="3444" y="4471"/>
                  </a:cubicBezTo>
                  <a:cubicBezTo>
                    <a:pt x="3474" y="4500"/>
                    <a:pt x="3491" y="4535"/>
                    <a:pt x="3515" y="4570"/>
                  </a:cubicBezTo>
                  <a:cubicBezTo>
                    <a:pt x="3486" y="4576"/>
                    <a:pt x="3444" y="4582"/>
                    <a:pt x="3415" y="4588"/>
                  </a:cubicBezTo>
                  <a:cubicBezTo>
                    <a:pt x="3409" y="4559"/>
                    <a:pt x="3398" y="4524"/>
                    <a:pt x="3398" y="4488"/>
                  </a:cubicBezTo>
                  <a:cubicBezTo>
                    <a:pt x="3398" y="4488"/>
                    <a:pt x="3430" y="4470"/>
                    <a:pt x="3441" y="4470"/>
                  </a:cubicBezTo>
                  <a:close/>
                  <a:moveTo>
                    <a:pt x="382" y="1"/>
                  </a:moveTo>
                  <a:cubicBezTo>
                    <a:pt x="18" y="270"/>
                    <a:pt x="1" y="622"/>
                    <a:pt x="95" y="1027"/>
                  </a:cubicBezTo>
                  <a:cubicBezTo>
                    <a:pt x="194" y="1467"/>
                    <a:pt x="253" y="1913"/>
                    <a:pt x="329" y="2359"/>
                  </a:cubicBezTo>
                  <a:cubicBezTo>
                    <a:pt x="828" y="2658"/>
                    <a:pt x="1333" y="2969"/>
                    <a:pt x="1837" y="3268"/>
                  </a:cubicBezTo>
                  <a:cubicBezTo>
                    <a:pt x="1808" y="3315"/>
                    <a:pt x="1790" y="3362"/>
                    <a:pt x="1761" y="3409"/>
                  </a:cubicBezTo>
                  <a:cubicBezTo>
                    <a:pt x="1362" y="3209"/>
                    <a:pt x="969" y="3022"/>
                    <a:pt x="570" y="2822"/>
                  </a:cubicBezTo>
                  <a:lnTo>
                    <a:pt x="570" y="2822"/>
                  </a:lnTo>
                  <a:cubicBezTo>
                    <a:pt x="752" y="3567"/>
                    <a:pt x="834" y="4324"/>
                    <a:pt x="711" y="5087"/>
                  </a:cubicBezTo>
                  <a:cubicBezTo>
                    <a:pt x="1538" y="5580"/>
                    <a:pt x="2371" y="6055"/>
                    <a:pt x="3186" y="6553"/>
                  </a:cubicBezTo>
                  <a:cubicBezTo>
                    <a:pt x="3433" y="6700"/>
                    <a:pt x="3638" y="6899"/>
                    <a:pt x="3855" y="7070"/>
                  </a:cubicBezTo>
                  <a:lnTo>
                    <a:pt x="3843" y="7058"/>
                  </a:lnTo>
                  <a:lnTo>
                    <a:pt x="3843" y="7058"/>
                  </a:lnTo>
                  <a:cubicBezTo>
                    <a:pt x="3994" y="7156"/>
                    <a:pt x="4139" y="7255"/>
                    <a:pt x="4290" y="7359"/>
                  </a:cubicBezTo>
                  <a:lnTo>
                    <a:pt x="4290" y="7359"/>
                  </a:lnTo>
                  <a:cubicBezTo>
                    <a:pt x="4335" y="7415"/>
                    <a:pt x="4386" y="7465"/>
                    <a:pt x="4436" y="7515"/>
                  </a:cubicBezTo>
                  <a:lnTo>
                    <a:pt x="4424" y="7498"/>
                  </a:lnTo>
                  <a:lnTo>
                    <a:pt x="4424" y="7498"/>
                  </a:lnTo>
                  <a:cubicBezTo>
                    <a:pt x="4559" y="7545"/>
                    <a:pt x="4706" y="7598"/>
                    <a:pt x="4964" y="7686"/>
                  </a:cubicBezTo>
                  <a:cubicBezTo>
                    <a:pt x="4729" y="6935"/>
                    <a:pt x="4547" y="6289"/>
                    <a:pt x="4319" y="5662"/>
                  </a:cubicBezTo>
                  <a:cubicBezTo>
                    <a:pt x="4207" y="5362"/>
                    <a:pt x="4084" y="5104"/>
                    <a:pt x="4119" y="4735"/>
                  </a:cubicBezTo>
                  <a:cubicBezTo>
                    <a:pt x="4166" y="4295"/>
                    <a:pt x="3961" y="3825"/>
                    <a:pt x="3984" y="3380"/>
                  </a:cubicBezTo>
                  <a:cubicBezTo>
                    <a:pt x="4019" y="2676"/>
                    <a:pt x="3679" y="2195"/>
                    <a:pt x="3198" y="1760"/>
                  </a:cubicBezTo>
                  <a:cubicBezTo>
                    <a:pt x="3057" y="1637"/>
                    <a:pt x="2940" y="1491"/>
                    <a:pt x="2811" y="1350"/>
                  </a:cubicBezTo>
                  <a:lnTo>
                    <a:pt x="2823" y="1350"/>
                  </a:lnTo>
                  <a:cubicBezTo>
                    <a:pt x="2418" y="1144"/>
                    <a:pt x="2013" y="945"/>
                    <a:pt x="1620" y="722"/>
                  </a:cubicBezTo>
                  <a:cubicBezTo>
                    <a:pt x="1203" y="487"/>
                    <a:pt x="793" y="241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23"/>
            <p:cNvSpPr/>
            <p:nvPr/>
          </p:nvSpPr>
          <p:spPr>
            <a:xfrm flipH="1">
              <a:off x="1434194" y="3858198"/>
              <a:ext cx="264262" cy="204096"/>
            </a:xfrm>
            <a:custGeom>
              <a:avLst/>
              <a:gdLst/>
              <a:ahLst/>
              <a:cxnLst/>
              <a:rect l="l" t="t" r="r" b="b"/>
              <a:pathLst>
                <a:path w="6237" h="4817" extrusionOk="0">
                  <a:moveTo>
                    <a:pt x="3995" y="1356"/>
                  </a:moveTo>
                  <a:cubicBezTo>
                    <a:pt x="3995" y="1357"/>
                    <a:pt x="3995" y="1358"/>
                    <a:pt x="3996" y="1359"/>
                  </a:cubicBezTo>
                  <a:lnTo>
                    <a:pt x="3996" y="1359"/>
                  </a:lnTo>
                  <a:cubicBezTo>
                    <a:pt x="3999" y="1360"/>
                    <a:pt x="4003" y="1361"/>
                    <a:pt x="4007" y="1361"/>
                  </a:cubicBezTo>
                  <a:lnTo>
                    <a:pt x="3995" y="1356"/>
                  </a:lnTo>
                  <a:close/>
                  <a:moveTo>
                    <a:pt x="32" y="1495"/>
                  </a:moveTo>
                  <a:cubicBezTo>
                    <a:pt x="31" y="1495"/>
                    <a:pt x="30" y="1496"/>
                    <a:pt x="30" y="1496"/>
                  </a:cubicBezTo>
                  <a:lnTo>
                    <a:pt x="36" y="1514"/>
                  </a:lnTo>
                  <a:cubicBezTo>
                    <a:pt x="34" y="1508"/>
                    <a:pt x="33" y="1501"/>
                    <a:pt x="32" y="1495"/>
                  </a:cubicBezTo>
                  <a:close/>
                  <a:moveTo>
                    <a:pt x="4435" y="1649"/>
                  </a:moveTo>
                  <a:lnTo>
                    <a:pt x="4443" y="1656"/>
                  </a:lnTo>
                  <a:lnTo>
                    <a:pt x="4443" y="1656"/>
                  </a:lnTo>
                  <a:cubicBezTo>
                    <a:pt x="4444" y="1656"/>
                    <a:pt x="4446" y="1655"/>
                    <a:pt x="4447" y="1655"/>
                  </a:cubicBezTo>
                  <a:lnTo>
                    <a:pt x="4435" y="1649"/>
                  </a:lnTo>
                  <a:close/>
                  <a:moveTo>
                    <a:pt x="1642" y="2528"/>
                  </a:moveTo>
                  <a:lnTo>
                    <a:pt x="1642" y="2528"/>
                  </a:lnTo>
                  <a:cubicBezTo>
                    <a:pt x="1639" y="2528"/>
                    <a:pt x="1635" y="2529"/>
                    <a:pt x="1631" y="2529"/>
                  </a:cubicBezTo>
                  <a:lnTo>
                    <a:pt x="1649" y="2535"/>
                  </a:lnTo>
                  <a:cubicBezTo>
                    <a:pt x="1647" y="2533"/>
                    <a:pt x="1644" y="2530"/>
                    <a:pt x="1642" y="2528"/>
                  </a:cubicBezTo>
                  <a:close/>
                  <a:moveTo>
                    <a:pt x="3117" y="3412"/>
                  </a:moveTo>
                  <a:cubicBezTo>
                    <a:pt x="3111" y="3413"/>
                    <a:pt x="3104" y="3414"/>
                    <a:pt x="3098" y="3415"/>
                  </a:cubicBezTo>
                  <a:lnTo>
                    <a:pt x="3115" y="3421"/>
                  </a:lnTo>
                  <a:cubicBezTo>
                    <a:pt x="3116" y="3418"/>
                    <a:pt x="3117" y="3415"/>
                    <a:pt x="3117" y="3412"/>
                  </a:cubicBezTo>
                  <a:close/>
                  <a:moveTo>
                    <a:pt x="1221" y="0"/>
                  </a:moveTo>
                  <a:cubicBezTo>
                    <a:pt x="1179" y="769"/>
                    <a:pt x="528" y="939"/>
                    <a:pt x="0" y="1221"/>
                  </a:cubicBezTo>
                  <a:cubicBezTo>
                    <a:pt x="6" y="1319"/>
                    <a:pt x="16" y="1407"/>
                    <a:pt x="32" y="1495"/>
                  </a:cubicBezTo>
                  <a:lnTo>
                    <a:pt x="32" y="1495"/>
                  </a:lnTo>
                  <a:cubicBezTo>
                    <a:pt x="62" y="1474"/>
                    <a:pt x="108" y="1434"/>
                    <a:pt x="128" y="1434"/>
                  </a:cubicBezTo>
                  <a:cubicBezTo>
                    <a:pt x="131" y="1434"/>
                    <a:pt x="134" y="1435"/>
                    <a:pt x="135" y="1438"/>
                  </a:cubicBezTo>
                  <a:cubicBezTo>
                    <a:pt x="599" y="1749"/>
                    <a:pt x="1056" y="2065"/>
                    <a:pt x="1508" y="2382"/>
                  </a:cubicBezTo>
                  <a:lnTo>
                    <a:pt x="1496" y="2376"/>
                  </a:lnTo>
                  <a:lnTo>
                    <a:pt x="1496" y="2376"/>
                  </a:lnTo>
                  <a:cubicBezTo>
                    <a:pt x="1541" y="2421"/>
                    <a:pt x="1592" y="2477"/>
                    <a:pt x="1642" y="2528"/>
                  </a:cubicBezTo>
                  <a:lnTo>
                    <a:pt x="1642" y="2528"/>
                  </a:lnTo>
                  <a:cubicBezTo>
                    <a:pt x="1668" y="2527"/>
                    <a:pt x="1693" y="2526"/>
                    <a:pt x="1718" y="2526"/>
                  </a:cubicBezTo>
                  <a:cubicBezTo>
                    <a:pt x="2185" y="2526"/>
                    <a:pt x="2514" y="2792"/>
                    <a:pt x="2817" y="3116"/>
                  </a:cubicBezTo>
                  <a:lnTo>
                    <a:pt x="2817" y="3116"/>
                  </a:lnTo>
                  <a:cubicBezTo>
                    <a:pt x="2817" y="3116"/>
                    <a:pt x="2816" y="3116"/>
                    <a:pt x="2816" y="3116"/>
                  </a:cubicBezTo>
                  <a:lnTo>
                    <a:pt x="2816" y="3116"/>
                  </a:lnTo>
                  <a:lnTo>
                    <a:pt x="2822" y="3121"/>
                  </a:lnTo>
                  <a:cubicBezTo>
                    <a:pt x="2820" y="3119"/>
                    <a:pt x="2819" y="3118"/>
                    <a:pt x="2817" y="3116"/>
                  </a:cubicBezTo>
                  <a:lnTo>
                    <a:pt x="2817" y="3116"/>
                  </a:lnTo>
                  <a:cubicBezTo>
                    <a:pt x="2991" y="3150"/>
                    <a:pt x="3164" y="3174"/>
                    <a:pt x="3117" y="3412"/>
                  </a:cubicBezTo>
                  <a:lnTo>
                    <a:pt x="3117" y="3412"/>
                  </a:lnTo>
                  <a:cubicBezTo>
                    <a:pt x="3168" y="3403"/>
                    <a:pt x="3220" y="3379"/>
                    <a:pt x="3260" y="3379"/>
                  </a:cubicBezTo>
                  <a:cubicBezTo>
                    <a:pt x="3272" y="3379"/>
                    <a:pt x="3282" y="3381"/>
                    <a:pt x="3291" y="3385"/>
                  </a:cubicBezTo>
                  <a:cubicBezTo>
                    <a:pt x="3943" y="3726"/>
                    <a:pt x="4594" y="4078"/>
                    <a:pt x="5239" y="4430"/>
                  </a:cubicBezTo>
                  <a:cubicBezTo>
                    <a:pt x="5286" y="4447"/>
                    <a:pt x="5292" y="4534"/>
                    <a:pt x="5315" y="4593"/>
                  </a:cubicBezTo>
                  <a:lnTo>
                    <a:pt x="5315" y="4593"/>
                  </a:lnTo>
                  <a:cubicBezTo>
                    <a:pt x="5309" y="4591"/>
                    <a:pt x="5303" y="4590"/>
                    <a:pt x="5298" y="4588"/>
                  </a:cubicBezTo>
                  <a:lnTo>
                    <a:pt x="5298" y="4588"/>
                  </a:lnTo>
                  <a:lnTo>
                    <a:pt x="5315" y="4594"/>
                  </a:lnTo>
                  <a:cubicBezTo>
                    <a:pt x="5315" y="4593"/>
                    <a:pt x="5315" y="4593"/>
                    <a:pt x="5315" y="4593"/>
                  </a:cubicBezTo>
                  <a:lnTo>
                    <a:pt x="5315" y="4593"/>
                  </a:lnTo>
                  <a:cubicBezTo>
                    <a:pt x="5590" y="4667"/>
                    <a:pt x="5855" y="4742"/>
                    <a:pt x="6119" y="4817"/>
                  </a:cubicBezTo>
                  <a:cubicBezTo>
                    <a:pt x="6166" y="4770"/>
                    <a:pt x="6201" y="4735"/>
                    <a:pt x="6236" y="4694"/>
                  </a:cubicBezTo>
                  <a:cubicBezTo>
                    <a:pt x="5873" y="3714"/>
                    <a:pt x="5609" y="2681"/>
                    <a:pt x="4676" y="2036"/>
                  </a:cubicBezTo>
                  <a:cubicBezTo>
                    <a:pt x="4617" y="2001"/>
                    <a:pt x="4611" y="1878"/>
                    <a:pt x="4582" y="1796"/>
                  </a:cubicBezTo>
                  <a:lnTo>
                    <a:pt x="4582" y="1796"/>
                  </a:lnTo>
                  <a:lnTo>
                    <a:pt x="4443" y="1656"/>
                  </a:lnTo>
                  <a:lnTo>
                    <a:pt x="4443" y="1656"/>
                  </a:lnTo>
                  <a:cubicBezTo>
                    <a:pt x="4376" y="1678"/>
                    <a:pt x="4316" y="1690"/>
                    <a:pt x="4264" y="1690"/>
                  </a:cubicBezTo>
                  <a:cubicBezTo>
                    <a:pt x="4100" y="1690"/>
                    <a:pt x="4005" y="1582"/>
                    <a:pt x="3996" y="1359"/>
                  </a:cubicBezTo>
                  <a:lnTo>
                    <a:pt x="3996" y="1359"/>
                  </a:lnTo>
                  <a:cubicBezTo>
                    <a:pt x="3852" y="1332"/>
                    <a:pt x="3699" y="1325"/>
                    <a:pt x="3567" y="1262"/>
                  </a:cubicBezTo>
                  <a:cubicBezTo>
                    <a:pt x="2787" y="851"/>
                    <a:pt x="2001" y="423"/>
                    <a:pt x="122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23"/>
            <p:cNvSpPr/>
            <p:nvPr/>
          </p:nvSpPr>
          <p:spPr>
            <a:xfrm flipH="1">
              <a:off x="1391443" y="3529366"/>
              <a:ext cx="120585" cy="367644"/>
            </a:xfrm>
            <a:custGeom>
              <a:avLst/>
              <a:gdLst/>
              <a:ahLst/>
              <a:cxnLst/>
              <a:rect l="l" t="t" r="r" b="b"/>
              <a:pathLst>
                <a:path w="2846" h="8677" extrusionOk="0">
                  <a:moveTo>
                    <a:pt x="1701" y="0"/>
                  </a:moveTo>
                  <a:cubicBezTo>
                    <a:pt x="1420" y="546"/>
                    <a:pt x="1162" y="1050"/>
                    <a:pt x="909" y="1555"/>
                  </a:cubicBezTo>
                  <a:lnTo>
                    <a:pt x="927" y="1578"/>
                  </a:lnTo>
                  <a:cubicBezTo>
                    <a:pt x="704" y="3015"/>
                    <a:pt x="540" y="4464"/>
                    <a:pt x="223" y="5890"/>
                  </a:cubicBezTo>
                  <a:cubicBezTo>
                    <a:pt x="0" y="6917"/>
                    <a:pt x="370" y="7767"/>
                    <a:pt x="710" y="8677"/>
                  </a:cubicBezTo>
                  <a:cubicBezTo>
                    <a:pt x="868" y="8413"/>
                    <a:pt x="968" y="8149"/>
                    <a:pt x="1033" y="7879"/>
                  </a:cubicBezTo>
                  <a:cubicBezTo>
                    <a:pt x="1267" y="6858"/>
                    <a:pt x="1408" y="5826"/>
                    <a:pt x="1942" y="4893"/>
                  </a:cubicBezTo>
                  <a:cubicBezTo>
                    <a:pt x="2229" y="4394"/>
                    <a:pt x="2435" y="3843"/>
                    <a:pt x="2646" y="3303"/>
                  </a:cubicBezTo>
                  <a:cubicBezTo>
                    <a:pt x="2845" y="2804"/>
                    <a:pt x="2787" y="2317"/>
                    <a:pt x="2534" y="1836"/>
                  </a:cubicBezTo>
                  <a:cubicBezTo>
                    <a:pt x="2288" y="1332"/>
                    <a:pt x="2095" y="816"/>
                    <a:pt x="1866" y="299"/>
                  </a:cubicBezTo>
                  <a:cubicBezTo>
                    <a:pt x="1819" y="182"/>
                    <a:pt x="1743" y="82"/>
                    <a:pt x="170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23"/>
            <p:cNvSpPr/>
            <p:nvPr/>
          </p:nvSpPr>
          <p:spPr>
            <a:xfrm flipH="1">
              <a:off x="1441652" y="3409544"/>
              <a:ext cx="88553" cy="352010"/>
            </a:xfrm>
            <a:custGeom>
              <a:avLst/>
              <a:gdLst/>
              <a:ahLst/>
              <a:cxnLst/>
              <a:rect l="l" t="t" r="r" b="b"/>
              <a:pathLst>
                <a:path w="2090" h="8308" extrusionOk="0">
                  <a:moveTo>
                    <a:pt x="728" y="0"/>
                  </a:moveTo>
                  <a:cubicBezTo>
                    <a:pt x="699" y="65"/>
                    <a:pt x="646" y="124"/>
                    <a:pt x="640" y="188"/>
                  </a:cubicBezTo>
                  <a:cubicBezTo>
                    <a:pt x="435" y="1614"/>
                    <a:pt x="230" y="3033"/>
                    <a:pt x="36" y="4459"/>
                  </a:cubicBezTo>
                  <a:cubicBezTo>
                    <a:pt x="1" y="4764"/>
                    <a:pt x="19" y="5087"/>
                    <a:pt x="54" y="5403"/>
                  </a:cubicBezTo>
                  <a:cubicBezTo>
                    <a:pt x="142" y="6225"/>
                    <a:pt x="241" y="7046"/>
                    <a:pt x="353" y="7862"/>
                  </a:cubicBezTo>
                  <a:cubicBezTo>
                    <a:pt x="371" y="7985"/>
                    <a:pt x="435" y="8096"/>
                    <a:pt x="517" y="8307"/>
                  </a:cubicBezTo>
                  <a:cubicBezTo>
                    <a:pt x="646" y="7375"/>
                    <a:pt x="734" y="6553"/>
                    <a:pt x="898" y="5750"/>
                  </a:cubicBezTo>
                  <a:cubicBezTo>
                    <a:pt x="992" y="5286"/>
                    <a:pt x="934" y="4758"/>
                    <a:pt x="1350" y="4400"/>
                  </a:cubicBezTo>
                  <a:lnTo>
                    <a:pt x="1338" y="4383"/>
                  </a:lnTo>
                  <a:lnTo>
                    <a:pt x="1755" y="2998"/>
                  </a:lnTo>
                  <a:cubicBezTo>
                    <a:pt x="2089" y="1948"/>
                    <a:pt x="1661" y="663"/>
                    <a:pt x="7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23"/>
            <p:cNvSpPr/>
            <p:nvPr/>
          </p:nvSpPr>
          <p:spPr>
            <a:xfrm flipH="1">
              <a:off x="1184382" y="3788118"/>
              <a:ext cx="129822" cy="250830"/>
            </a:xfrm>
            <a:custGeom>
              <a:avLst/>
              <a:gdLst/>
              <a:ahLst/>
              <a:cxnLst/>
              <a:rect l="l" t="t" r="r" b="b"/>
              <a:pathLst>
                <a:path w="3064" h="5920" extrusionOk="0">
                  <a:moveTo>
                    <a:pt x="1872" y="0"/>
                  </a:moveTo>
                  <a:cubicBezTo>
                    <a:pt x="1696" y="816"/>
                    <a:pt x="1626" y="1578"/>
                    <a:pt x="1069" y="2141"/>
                  </a:cubicBezTo>
                  <a:lnTo>
                    <a:pt x="1086" y="2130"/>
                  </a:lnTo>
                  <a:lnTo>
                    <a:pt x="1086" y="2130"/>
                  </a:lnTo>
                  <a:cubicBezTo>
                    <a:pt x="728" y="2904"/>
                    <a:pt x="359" y="3684"/>
                    <a:pt x="1" y="4459"/>
                  </a:cubicBezTo>
                  <a:cubicBezTo>
                    <a:pt x="359" y="4511"/>
                    <a:pt x="429" y="4781"/>
                    <a:pt x="494" y="5086"/>
                  </a:cubicBezTo>
                  <a:cubicBezTo>
                    <a:pt x="541" y="5362"/>
                    <a:pt x="629" y="5644"/>
                    <a:pt x="699" y="5919"/>
                  </a:cubicBezTo>
                  <a:cubicBezTo>
                    <a:pt x="893" y="5573"/>
                    <a:pt x="1080" y="5215"/>
                    <a:pt x="1292" y="4863"/>
                  </a:cubicBezTo>
                  <a:cubicBezTo>
                    <a:pt x="1372" y="4749"/>
                    <a:pt x="1531" y="4690"/>
                    <a:pt x="1664" y="4605"/>
                  </a:cubicBezTo>
                  <a:lnTo>
                    <a:pt x="1664" y="4605"/>
                  </a:lnTo>
                  <a:cubicBezTo>
                    <a:pt x="1661" y="4609"/>
                    <a:pt x="1658" y="4613"/>
                    <a:pt x="1655" y="4617"/>
                  </a:cubicBezTo>
                  <a:lnTo>
                    <a:pt x="1673" y="4599"/>
                  </a:lnTo>
                  <a:lnTo>
                    <a:pt x="1673" y="4599"/>
                  </a:lnTo>
                  <a:cubicBezTo>
                    <a:pt x="1670" y="4601"/>
                    <a:pt x="1667" y="4603"/>
                    <a:pt x="1664" y="4605"/>
                  </a:cubicBezTo>
                  <a:lnTo>
                    <a:pt x="1664" y="4605"/>
                  </a:lnTo>
                  <a:cubicBezTo>
                    <a:pt x="1878" y="4316"/>
                    <a:pt x="2092" y="4032"/>
                    <a:pt x="2283" y="3725"/>
                  </a:cubicBezTo>
                  <a:cubicBezTo>
                    <a:pt x="2670" y="3098"/>
                    <a:pt x="2899" y="2417"/>
                    <a:pt x="2787" y="1660"/>
                  </a:cubicBezTo>
                  <a:cubicBezTo>
                    <a:pt x="2764" y="1490"/>
                    <a:pt x="2699" y="1314"/>
                    <a:pt x="2958" y="1273"/>
                  </a:cubicBezTo>
                  <a:lnTo>
                    <a:pt x="3063" y="1162"/>
                  </a:lnTo>
                  <a:cubicBezTo>
                    <a:pt x="2682" y="792"/>
                    <a:pt x="2312" y="428"/>
                    <a:pt x="187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23"/>
            <p:cNvSpPr/>
            <p:nvPr/>
          </p:nvSpPr>
          <p:spPr>
            <a:xfrm flipH="1">
              <a:off x="1317381" y="3919592"/>
              <a:ext cx="100968" cy="205367"/>
            </a:xfrm>
            <a:custGeom>
              <a:avLst/>
              <a:gdLst/>
              <a:ahLst/>
              <a:cxnLst/>
              <a:rect l="l" t="t" r="r" b="b"/>
              <a:pathLst>
                <a:path w="2383" h="4847" extrusionOk="0">
                  <a:moveTo>
                    <a:pt x="722" y="0"/>
                  </a:moveTo>
                  <a:cubicBezTo>
                    <a:pt x="488" y="1033"/>
                    <a:pt x="241" y="2071"/>
                    <a:pt x="24" y="3110"/>
                  </a:cubicBezTo>
                  <a:cubicBezTo>
                    <a:pt x="1" y="3221"/>
                    <a:pt x="48" y="3350"/>
                    <a:pt x="95" y="3456"/>
                  </a:cubicBezTo>
                  <a:cubicBezTo>
                    <a:pt x="353" y="3966"/>
                    <a:pt x="670" y="4436"/>
                    <a:pt x="1086" y="4846"/>
                  </a:cubicBezTo>
                  <a:cubicBezTo>
                    <a:pt x="1532" y="3421"/>
                    <a:pt x="1960" y="2030"/>
                    <a:pt x="2383" y="652"/>
                  </a:cubicBezTo>
                  <a:cubicBezTo>
                    <a:pt x="1864" y="446"/>
                    <a:pt x="1411" y="58"/>
                    <a:pt x="815" y="58"/>
                  </a:cubicBezTo>
                  <a:cubicBezTo>
                    <a:pt x="798" y="58"/>
                    <a:pt x="781" y="58"/>
                    <a:pt x="763" y="59"/>
                  </a:cubicBezTo>
                  <a:cubicBezTo>
                    <a:pt x="752" y="59"/>
                    <a:pt x="734" y="24"/>
                    <a:pt x="72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23"/>
            <p:cNvSpPr/>
            <p:nvPr/>
          </p:nvSpPr>
          <p:spPr>
            <a:xfrm flipH="1">
              <a:off x="1509020" y="3332007"/>
              <a:ext cx="76097" cy="236891"/>
            </a:xfrm>
            <a:custGeom>
              <a:avLst/>
              <a:gdLst/>
              <a:ahLst/>
              <a:cxnLst/>
              <a:rect l="l" t="t" r="r" b="b"/>
              <a:pathLst>
                <a:path w="1796" h="5591" extrusionOk="0">
                  <a:moveTo>
                    <a:pt x="71" y="0"/>
                  </a:moveTo>
                  <a:lnTo>
                    <a:pt x="71" y="0"/>
                  </a:lnTo>
                  <a:cubicBezTo>
                    <a:pt x="100" y="552"/>
                    <a:pt x="124" y="997"/>
                    <a:pt x="153" y="1455"/>
                  </a:cubicBezTo>
                  <a:cubicBezTo>
                    <a:pt x="364" y="1478"/>
                    <a:pt x="569" y="1490"/>
                    <a:pt x="775" y="1508"/>
                  </a:cubicBezTo>
                  <a:cubicBezTo>
                    <a:pt x="910" y="2241"/>
                    <a:pt x="875" y="2288"/>
                    <a:pt x="94" y="2476"/>
                  </a:cubicBezTo>
                  <a:cubicBezTo>
                    <a:pt x="88" y="2710"/>
                    <a:pt x="0" y="2974"/>
                    <a:pt x="83" y="3168"/>
                  </a:cubicBezTo>
                  <a:cubicBezTo>
                    <a:pt x="417" y="3989"/>
                    <a:pt x="804" y="4787"/>
                    <a:pt x="1174" y="5591"/>
                  </a:cubicBezTo>
                  <a:cubicBezTo>
                    <a:pt x="1180" y="5573"/>
                    <a:pt x="1238" y="5556"/>
                    <a:pt x="1244" y="5515"/>
                  </a:cubicBezTo>
                  <a:cubicBezTo>
                    <a:pt x="1432" y="4283"/>
                    <a:pt x="1620" y="3062"/>
                    <a:pt x="1772" y="1830"/>
                  </a:cubicBezTo>
                  <a:cubicBezTo>
                    <a:pt x="1796" y="1637"/>
                    <a:pt x="1713" y="1361"/>
                    <a:pt x="1584" y="1232"/>
                  </a:cubicBezTo>
                  <a:cubicBezTo>
                    <a:pt x="1121" y="810"/>
                    <a:pt x="611" y="434"/>
                    <a:pt x="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23"/>
            <p:cNvSpPr/>
            <p:nvPr/>
          </p:nvSpPr>
          <p:spPr>
            <a:xfrm flipH="1">
              <a:off x="1406103" y="3940480"/>
              <a:ext cx="58216" cy="98214"/>
            </a:xfrm>
            <a:custGeom>
              <a:avLst/>
              <a:gdLst/>
              <a:ahLst/>
              <a:cxnLst/>
              <a:rect l="l" t="t" r="r" b="b"/>
              <a:pathLst>
                <a:path w="1374" h="2318" extrusionOk="0">
                  <a:moveTo>
                    <a:pt x="1373" y="0"/>
                  </a:moveTo>
                  <a:lnTo>
                    <a:pt x="1373" y="0"/>
                  </a:lnTo>
                  <a:cubicBezTo>
                    <a:pt x="916" y="65"/>
                    <a:pt x="452" y="123"/>
                    <a:pt x="1" y="188"/>
                  </a:cubicBezTo>
                  <a:cubicBezTo>
                    <a:pt x="282" y="904"/>
                    <a:pt x="558" y="1608"/>
                    <a:pt x="834" y="2318"/>
                  </a:cubicBezTo>
                  <a:cubicBezTo>
                    <a:pt x="875" y="2300"/>
                    <a:pt x="910" y="2294"/>
                    <a:pt x="945" y="2282"/>
                  </a:cubicBezTo>
                  <a:cubicBezTo>
                    <a:pt x="1086" y="1520"/>
                    <a:pt x="1232" y="763"/>
                    <a:pt x="137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23"/>
            <p:cNvSpPr/>
            <p:nvPr/>
          </p:nvSpPr>
          <p:spPr>
            <a:xfrm flipH="1">
              <a:off x="1696930" y="3238285"/>
              <a:ext cx="88045" cy="91011"/>
            </a:xfrm>
            <a:custGeom>
              <a:avLst/>
              <a:gdLst/>
              <a:ahLst/>
              <a:cxnLst/>
              <a:rect l="l" t="t" r="r" b="b"/>
              <a:pathLst>
                <a:path w="2078" h="2148" extrusionOk="0">
                  <a:moveTo>
                    <a:pt x="318" y="0"/>
                  </a:moveTo>
                  <a:lnTo>
                    <a:pt x="318" y="0"/>
                  </a:lnTo>
                  <a:cubicBezTo>
                    <a:pt x="318" y="3"/>
                    <a:pt x="318" y="6"/>
                    <a:pt x="318" y="9"/>
                  </a:cubicBezTo>
                  <a:lnTo>
                    <a:pt x="318" y="9"/>
                  </a:lnTo>
                  <a:cubicBezTo>
                    <a:pt x="320" y="8"/>
                    <a:pt x="322" y="7"/>
                    <a:pt x="323" y="6"/>
                  </a:cubicBezTo>
                  <a:lnTo>
                    <a:pt x="318" y="0"/>
                  </a:lnTo>
                  <a:close/>
                  <a:moveTo>
                    <a:pt x="318" y="9"/>
                  </a:moveTo>
                  <a:cubicBezTo>
                    <a:pt x="228" y="55"/>
                    <a:pt x="59" y="95"/>
                    <a:pt x="59" y="147"/>
                  </a:cubicBezTo>
                  <a:cubicBezTo>
                    <a:pt x="1" y="1062"/>
                    <a:pt x="206" y="1391"/>
                    <a:pt x="1045" y="1766"/>
                  </a:cubicBezTo>
                  <a:cubicBezTo>
                    <a:pt x="1110" y="1790"/>
                    <a:pt x="1151" y="1848"/>
                    <a:pt x="1209" y="1889"/>
                  </a:cubicBezTo>
                  <a:cubicBezTo>
                    <a:pt x="1467" y="1977"/>
                    <a:pt x="1726" y="2060"/>
                    <a:pt x="1990" y="2148"/>
                  </a:cubicBezTo>
                  <a:cubicBezTo>
                    <a:pt x="2018" y="2061"/>
                    <a:pt x="2047" y="1981"/>
                    <a:pt x="2076" y="1906"/>
                  </a:cubicBezTo>
                  <a:lnTo>
                    <a:pt x="2076" y="1906"/>
                  </a:lnTo>
                  <a:cubicBezTo>
                    <a:pt x="2076" y="1906"/>
                    <a:pt x="2077" y="1907"/>
                    <a:pt x="2078" y="1907"/>
                  </a:cubicBezTo>
                  <a:lnTo>
                    <a:pt x="2078" y="1901"/>
                  </a:lnTo>
                  <a:cubicBezTo>
                    <a:pt x="2077" y="1903"/>
                    <a:pt x="2076" y="1904"/>
                    <a:pt x="2076" y="1906"/>
                  </a:cubicBezTo>
                  <a:lnTo>
                    <a:pt x="2076" y="1906"/>
                  </a:lnTo>
                  <a:cubicBezTo>
                    <a:pt x="2025" y="1861"/>
                    <a:pt x="1975" y="1816"/>
                    <a:pt x="1930" y="1766"/>
                  </a:cubicBezTo>
                  <a:lnTo>
                    <a:pt x="1930" y="1766"/>
                  </a:lnTo>
                  <a:cubicBezTo>
                    <a:pt x="1930" y="1766"/>
                    <a:pt x="1930" y="1766"/>
                    <a:pt x="1931" y="1766"/>
                  </a:cubicBezTo>
                  <a:lnTo>
                    <a:pt x="1925" y="1760"/>
                  </a:lnTo>
                  <a:lnTo>
                    <a:pt x="1925" y="1760"/>
                  </a:lnTo>
                  <a:cubicBezTo>
                    <a:pt x="1927" y="1762"/>
                    <a:pt x="1928" y="1764"/>
                    <a:pt x="1930" y="1766"/>
                  </a:cubicBezTo>
                  <a:lnTo>
                    <a:pt x="1930" y="1766"/>
                  </a:lnTo>
                  <a:cubicBezTo>
                    <a:pt x="1637" y="1596"/>
                    <a:pt x="1309" y="1461"/>
                    <a:pt x="1344" y="1027"/>
                  </a:cubicBezTo>
                  <a:cubicBezTo>
                    <a:pt x="1180" y="1021"/>
                    <a:pt x="1016" y="1010"/>
                    <a:pt x="846" y="1004"/>
                  </a:cubicBezTo>
                  <a:cubicBezTo>
                    <a:pt x="857" y="863"/>
                    <a:pt x="881" y="728"/>
                    <a:pt x="904" y="587"/>
                  </a:cubicBezTo>
                  <a:lnTo>
                    <a:pt x="904" y="587"/>
                  </a:lnTo>
                  <a:cubicBezTo>
                    <a:pt x="858" y="605"/>
                    <a:pt x="821" y="614"/>
                    <a:pt x="793" y="614"/>
                  </a:cubicBezTo>
                  <a:cubicBezTo>
                    <a:pt x="720" y="614"/>
                    <a:pt x="707" y="555"/>
                    <a:pt x="758" y="440"/>
                  </a:cubicBezTo>
                  <a:lnTo>
                    <a:pt x="582" y="417"/>
                  </a:lnTo>
                  <a:cubicBezTo>
                    <a:pt x="587" y="382"/>
                    <a:pt x="605" y="335"/>
                    <a:pt x="611" y="294"/>
                  </a:cubicBezTo>
                  <a:lnTo>
                    <a:pt x="611" y="294"/>
                  </a:lnTo>
                  <a:cubicBezTo>
                    <a:pt x="569" y="305"/>
                    <a:pt x="534" y="310"/>
                    <a:pt x="503" y="310"/>
                  </a:cubicBezTo>
                  <a:cubicBezTo>
                    <a:pt x="339" y="310"/>
                    <a:pt x="323" y="165"/>
                    <a:pt x="318" y="9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23"/>
            <p:cNvSpPr/>
            <p:nvPr/>
          </p:nvSpPr>
          <p:spPr>
            <a:xfrm flipH="1">
              <a:off x="1657144" y="3254428"/>
              <a:ext cx="59233" cy="82579"/>
            </a:xfrm>
            <a:custGeom>
              <a:avLst/>
              <a:gdLst/>
              <a:ahLst/>
              <a:cxnLst/>
              <a:rect l="l" t="t" r="r" b="b"/>
              <a:pathLst>
                <a:path w="1398" h="1949" extrusionOk="0">
                  <a:moveTo>
                    <a:pt x="310" y="1384"/>
                  </a:moveTo>
                  <a:cubicBezTo>
                    <a:pt x="309" y="1384"/>
                    <a:pt x="307" y="1385"/>
                    <a:pt x="306" y="1385"/>
                  </a:cubicBezTo>
                  <a:lnTo>
                    <a:pt x="312" y="1391"/>
                  </a:lnTo>
                  <a:cubicBezTo>
                    <a:pt x="311" y="1389"/>
                    <a:pt x="311" y="1386"/>
                    <a:pt x="310" y="1384"/>
                  </a:cubicBezTo>
                  <a:close/>
                  <a:moveTo>
                    <a:pt x="461" y="1526"/>
                  </a:moveTo>
                  <a:cubicBezTo>
                    <a:pt x="460" y="1526"/>
                    <a:pt x="459" y="1526"/>
                    <a:pt x="459" y="1526"/>
                  </a:cubicBezTo>
                  <a:lnTo>
                    <a:pt x="459" y="1532"/>
                  </a:lnTo>
                  <a:cubicBezTo>
                    <a:pt x="459" y="1530"/>
                    <a:pt x="460" y="1528"/>
                    <a:pt x="461" y="1526"/>
                  </a:cubicBezTo>
                  <a:close/>
                  <a:moveTo>
                    <a:pt x="83" y="1"/>
                  </a:moveTo>
                  <a:cubicBezTo>
                    <a:pt x="54" y="89"/>
                    <a:pt x="42" y="153"/>
                    <a:pt x="19" y="218"/>
                  </a:cubicBezTo>
                  <a:lnTo>
                    <a:pt x="1" y="212"/>
                  </a:lnTo>
                  <a:lnTo>
                    <a:pt x="1" y="212"/>
                  </a:lnTo>
                  <a:cubicBezTo>
                    <a:pt x="106" y="597"/>
                    <a:pt x="205" y="993"/>
                    <a:pt x="310" y="1384"/>
                  </a:cubicBezTo>
                  <a:lnTo>
                    <a:pt x="310" y="1384"/>
                  </a:lnTo>
                  <a:cubicBezTo>
                    <a:pt x="354" y="1365"/>
                    <a:pt x="390" y="1356"/>
                    <a:pt x="417" y="1356"/>
                  </a:cubicBezTo>
                  <a:cubicBezTo>
                    <a:pt x="487" y="1356"/>
                    <a:pt x="500" y="1416"/>
                    <a:pt x="461" y="1526"/>
                  </a:cubicBezTo>
                  <a:lnTo>
                    <a:pt x="461" y="1526"/>
                  </a:lnTo>
                  <a:cubicBezTo>
                    <a:pt x="496" y="1517"/>
                    <a:pt x="528" y="1513"/>
                    <a:pt x="557" y="1513"/>
                  </a:cubicBezTo>
                  <a:cubicBezTo>
                    <a:pt x="830" y="1513"/>
                    <a:pt x="874" y="1843"/>
                    <a:pt x="1080" y="1948"/>
                  </a:cubicBezTo>
                  <a:cubicBezTo>
                    <a:pt x="1162" y="1907"/>
                    <a:pt x="1245" y="1860"/>
                    <a:pt x="1321" y="1831"/>
                  </a:cubicBezTo>
                  <a:cubicBezTo>
                    <a:pt x="1397" y="898"/>
                    <a:pt x="881" y="365"/>
                    <a:pt x="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23"/>
            <p:cNvSpPr/>
            <p:nvPr/>
          </p:nvSpPr>
          <p:spPr>
            <a:xfrm flipH="1">
              <a:off x="1715064" y="3197271"/>
              <a:ext cx="76097" cy="89019"/>
            </a:xfrm>
            <a:custGeom>
              <a:avLst/>
              <a:gdLst/>
              <a:ahLst/>
              <a:cxnLst/>
              <a:rect l="l" t="t" r="r" b="b"/>
              <a:pathLst>
                <a:path w="1796" h="2101" extrusionOk="0">
                  <a:moveTo>
                    <a:pt x="76" y="1"/>
                  </a:moveTo>
                  <a:cubicBezTo>
                    <a:pt x="47" y="24"/>
                    <a:pt x="24" y="42"/>
                    <a:pt x="0" y="65"/>
                  </a:cubicBezTo>
                  <a:cubicBezTo>
                    <a:pt x="153" y="364"/>
                    <a:pt x="317" y="669"/>
                    <a:pt x="469" y="968"/>
                  </a:cubicBezTo>
                  <a:lnTo>
                    <a:pt x="469" y="963"/>
                  </a:lnTo>
                  <a:cubicBezTo>
                    <a:pt x="497" y="958"/>
                    <a:pt x="523" y="955"/>
                    <a:pt x="546" y="955"/>
                  </a:cubicBezTo>
                  <a:cubicBezTo>
                    <a:pt x="713" y="955"/>
                    <a:pt x="763" y="1081"/>
                    <a:pt x="763" y="1256"/>
                  </a:cubicBezTo>
                  <a:lnTo>
                    <a:pt x="909" y="1403"/>
                  </a:lnTo>
                  <a:lnTo>
                    <a:pt x="1056" y="1549"/>
                  </a:lnTo>
                  <a:lnTo>
                    <a:pt x="1496" y="1989"/>
                  </a:lnTo>
                  <a:cubicBezTo>
                    <a:pt x="1584" y="2024"/>
                    <a:pt x="1666" y="2054"/>
                    <a:pt x="1784" y="2101"/>
                  </a:cubicBezTo>
                  <a:lnTo>
                    <a:pt x="1784" y="1549"/>
                  </a:lnTo>
                  <a:lnTo>
                    <a:pt x="1795" y="1555"/>
                  </a:lnTo>
                  <a:cubicBezTo>
                    <a:pt x="1514" y="1244"/>
                    <a:pt x="1232" y="939"/>
                    <a:pt x="956" y="628"/>
                  </a:cubicBezTo>
                  <a:cubicBezTo>
                    <a:pt x="663" y="417"/>
                    <a:pt x="370" y="212"/>
                    <a:pt x="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23"/>
            <p:cNvSpPr/>
            <p:nvPr/>
          </p:nvSpPr>
          <p:spPr>
            <a:xfrm flipH="1">
              <a:off x="1546814" y="3393655"/>
              <a:ext cx="34574" cy="43260"/>
            </a:xfrm>
            <a:custGeom>
              <a:avLst/>
              <a:gdLst/>
              <a:ahLst/>
              <a:cxnLst/>
              <a:rect l="l" t="t" r="r" b="b"/>
              <a:pathLst>
                <a:path w="816" h="1021" extrusionOk="0">
                  <a:moveTo>
                    <a:pt x="65" y="0"/>
                  </a:moveTo>
                  <a:cubicBezTo>
                    <a:pt x="41" y="334"/>
                    <a:pt x="24" y="681"/>
                    <a:pt x="0" y="1021"/>
                  </a:cubicBezTo>
                  <a:cubicBezTo>
                    <a:pt x="775" y="827"/>
                    <a:pt x="816" y="774"/>
                    <a:pt x="681" y="53"/>
                  </a:cubicBezTo>
                  <a:cubicBezTo>
                    <a:pt x="481" y="29"/>
                    <a:pt x="276" y="12"/>
                    <a:pt x="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23"/>
            <p:cNvSpPr/>
            <p:nvPr/>
          </p:nvSpPr>
          <p:spPr>
            <a:xfrm flipH="1">
              <a:off x="1659899" y="3331753"/>
              <a:ext cx="10720" cy="11482"/>
            </a:xfrm>
            <a:custGeom>
              <a:avLst/>
              <a:gdLst/>
              <a:ahLst/>
              <a:cxnLst/>
              <a:rect l="l" t="t" r="r" b="b"/>
              <a:pathLst>
                <a:path w="253" h="27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70" y="35"/>
                    <a:pt x="82" y="82"/>
                    <a:pt x="0" y="123"/>
                  </a:cubicBezTo>
                  <a:cubicBezTo>
                    <a:pt x="77" y="170"/>
                    <a:pt x="147" y="223"/>
                    <a:pt x="223" y="270"/>
                  </a:cubicBezTo>
                  <a:cubicBezTo>
                    <a:pt x="229" y="182"/>
                    <a:pt x="241" y="88"/>
                    <a:pt x="2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23"/>
            <p:cNvSpPr/>
            <p:nvPr/>
          </p:nvSpPr>
          <p:spPr>
            <a:xfrm flipH="1">
              <a:off x="1431229" y="4057039"/>
              <a:ext cx="7966" cy="5000"/>
            </a:xfrm>
            <a:custGeom>
              <a:avLst/>
              <a:gdLst/>
              <a:ahLst/>
              <a:cxnLst/>
              <a:rect l="l" t="t" r="r" b="b"/>
              <a:pathLst>
                <a:path w="188" h="118" extrusionOk="0">
                  <a:moveTo>
                    <a:pt x="117" y="1"/>
                  </a:moveTo>
                  <a:cubicBezTo>
                    <a:pt x="76" y="36"/>
                    <a:pt x="41" y="77"/>
                    <a:pt x="0" y="118"/>
                  </a:cubicBezTo>
                  <a:lnTo>
                    <a:pt x="188" y="118"/>
                  </a:lnTo>
                  <a:cubicBezTo>
                    <a:pt x="164" y="77"/>
                    <a:pt x="141" y="36"/>
                    <a:pt x="1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23"/>
            <p:cNvSpPr/>
            <p:nvPr/>
          </p:nvSpPr>
          <p:spPr>
            <a:xfrm flipH="1">
              <a:off x="1735952" y="3759518"/>
              <a:ext cx="166090" cy="365695"/>
            </a:xfrm>
            <a:custGeom>
              <a:avLst/>
              <a:gdLst/>
              <a:ahLst/>
              <a:cxnLst/>
              <a:rect l="l" t="t" r="r" b="b"/>
              <a:pathLst>
                <a:path w="3920" h="8631" extrusionOk="0">
                  <a:moveTo>
                    <a:pt x="3521" y="0"/>
                  </a:moveTo>
                  <a:cubicBezTo>
                    <a:pt x="3286" y="429"/>
                    <a:pt x="3063" y="863"/>
                    <a:pt x="2817" y="1273"/>
                  </a:cubicBezTo>
                  <a:cubicBezTo>
                    <a:pt x="2758" y="1373"/>
                    <a:pt x="2594" y="1408"/>
                    <a:pt x="2476" y="1479"/>
                  </a:cubicBezTo>
                  <a:lnTo>
                    <a:pt x="2482" y="1461"/>
                  </a:lnTo>
                  <a:lnTo>
                    <a:pt x="2482" y="1461"/>
                  </a:lnTo>
                  <a:cubicBezTo>
                    <a:pt x="2377" y="1631"/>
                    <a:pt x="2318" y="1884"/>
                    <a:pt x="2160" y="1960"/>
                  </a:cubicBezTo>
                  <a:cubicBezTo>
                    <a:pt x="1420" y="2318"/>
                    <a:pt x="898" y="2898"/>
                    <a:pt x="423" y="3544"/>
                  </a:cubicBezTo>
                  <a:cubicBezTo>
                    <a:pt x="417" y="3602"/>
                    <a:pt x="417" y="3661"/>
                    <a:pt x="411" y="3720"/>
                  </a:cubicBezTo>
                  <a:cubicBezTo>
                    <a:pt x="323" y="3849"/>
                    <a:pt x="224" y="3990"/>
                    <a:pt x="130" y="4125"/>
                  </a:cubicBezTo>
                  <a:lnTo>
                    <a:pt x="147" y="4119"/>
                  </a:lnTo>
                  <a:lnTo>
                    <a:pt x="147" y="4119"/>
                  </a:lnTo>
                  <a:cubicBezTo>
                    <a:pt x="18" y="4342"/>
                    <a:pt x="1" y="4565"/>
                    <a:pt x="147" y="4799"/>
                  </a:cubicBezTo>
                  <a:cubicBezTo>
                    <a:pt x="353" y="5128"/>
                    <a:pt x="488" y="5509"/>
                    <a:pt x="746" y="5797"/>
                  </a:cubicBezTo>
                  <a:cubicBezTo>
                    <a:pt x="1538" y="6676"/>
                    <a:pt x="2377" y="7527"/>
                    <a:pt x="3198" y="8378"/>
                  </a:cubicBezTo>
                  <a:cubicBezTo>
                    <a:pt x="3298" y="8483"/>
                    <a:pt x="3444" y="8560"/>
                    <a:pt x="3556" y="8630"/>
                  </a:cubicBezTo>
                  <a:cubicBezTo>
                    <a:pt x="3644" y="8225"/>
                    <a:pt x="3714" y="7862"/>
                    <a:pt x="3796" y="7498"/>
                  </a:cubicBezTo>
                  <a:lnTo>
                    <a:pt x="3796" y="7498"/>
                  </a:lnTo>
                  <a:lnTo>
                    <a:pt x="3790" y="7510"/>
                  </a:lnTo>
                  <a:cubicBezTo>
                    <a:pt x="3790" y="7386"/>
                    <a:pt x="3785" y="7269"/>
                    <a:pt x="3790" y="7146"/>
                  </a:cubicBezTo>
                  <a:cubicBezTo>
                    <a:pt x="3849" y="6131"/>
                    <a:pt x="3919" y="5122"/>
                    <a:pt x="3767" y="4101"/>
                  </a:cubicBezTo>
                  <a:cubicBezTo>
                    <a:pt x="3685" y="3597"/>
                    <a:pt x="3755" y="3057"/>
                    <a:pt x="3755" y="2529"/>
                  </a:cubicBezTo>
                  <a:lnTo>
                    <a:pt x="3755" y="2529"/>
                  </a:lnTo>
                  <a:cubicBezTo>
                    <a:pt x="3556" y="2787"/>
                    <a:pt x="3462" y="3074"/>
                    <a:pt x="3392" y="3368"/>
                  </a:cubicBezTo>
                  <a:cubicBezTo>
                    <a:pt x="3268" y="3931"/>
                    <a:pt x="3063" y="4447"/>
                    <a:pt x="2570" y="4793"/>
                  </a:cubicBezTo>
                  <a:cubicBezTo>
                    <a:pt x="2406" y="5016"/>
                    <a:pt x="2230" y="5239"/>
                    <a:pt x="2060" y="5468"/>
                  </a:cubicBezTo>
                  <a:cubicBezTo>
                    <a:pt x="2001" y="5585"/>
                    <a:pt x="1937" y="5703"/>
                    <a:pt x="1872" y="5820"/>
                  </a:cubicBezTo>
                  <a:cubicBezTo>
                    <a:pt x="1831" y="5797"/>
                    <a:pt x="1802" y="5779"/>
                    <a:pt x="1766" y="5767"/>
                  </a:cubicBezTo>
                  <a:cubicBezTo>
                    <a:pt x="1837" y="5632"/>
                    <a:pt x="1913" y="5509"/>
                    <a:pt x="1984" y="5380"/>
                  </a:cubicBezTo>
                  <a:lnTo>
                    <a:pt x="2470" y="4694"/>
                  </a:lnTo>
                  <a:cubicBezTo>
                    <a:pt x="2688" y="4271"/>
                    <a:pt x="2952" y="3861"/>
                    <a:pt x="3122" y="3415"/>
                  </a:cubicBezTo>
                  <a:cubicBezTo>
                    <a:pt x="3327" y="2869"/>
                    <a:pt x="3403" y="2277"/>
                    <a:pt x="3638" y="1749"/>
                  </a:cubicBezTo>
                  <a:cubicBezTo>
                    <a:pt x="3908" y="1127"/>
                    <a:pt x="3743" y="581"/>
                    <a:pt x="3515" y="24"/>
                  </a:cubicBezTo>
                  <a:lnTo>
                    <a:pt x="352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23"/>
            <p:cNvSpPr/>
            <p:nvPr/>
          </p:nvSpPr>
          <p:spPr>
            <a:xfrm flipH="1">
              <a:off x="1799083" y="3510935"/>
              <a:ext cx="126305" cy="245661"/>
            </a:xfrm>
            <a:custGeom>
              <a:avLst/>
              <a:gdLst/>
              <a:ahLst/>
              <a:cxnLst/>
              <a:rect l="l" t="t" r="r" b="b"/>
              <a:pathLst>
                <a:path w="2981" h="5798" extrusionOk="0">
                  <a:moveTo>
                    <a:pt x="971" y="2247"/>
                  </a:moveTo>
                  <a:cubicBezTo>
                    <a:pt x="961" y="2261"/>
                    <a:pt x="951" y="2275"/>
                    <a:pt x="939" y="2283"/>
                  </a:cubicBezTo>
                  <a:cubicBezTo>
                    <a:pt x="939" y="2284"/>
                    <a:pt x="938" y="2285"/>
                    <a:pt x="937" y="2285"/>
                  </a:cubicBezTo>
                  <a:cubicBezTo>
                    <a:pt x="930" y="2285"/>
                    <a:pt x="913" y="2276"/>
                    <a:pt x="904" y="2271"/>
                  </a:cubicBezTo>
                  <a:cubicBezTo>
                    <a:pt x="925" y="2259"/>
                    <a:pt x="949" y="2252"/>
                    <a:pt x="971" y="2247"/>
                  </a:cubicBezTo>
                  <a:close/>
                  <a:moveTo>
                    <a:pt x="557" y="5603"/>
                  </a:moveTo>
                  <a:lnTo>
                    <a:pt x="557" y="5603"/>
                  </a:lnTo>
                  <a:cubicBezTo>
                    <a:pt x="555" y="5607"/>
                    <a:pt x="554" y="5611"/>
                    <a:pt x="552" y="5615"/>
                  </a:cubicBezTo>
                  <a:lnTo>
                    <a:pt x="558" y="5603"/>
                  </a:lnTo>
                  <a:cubicBezTo>
                    <a:pt x="557" y="5603"/>
                    <a:pt x="557" y="5603"/>
                    <a:pt x="557" y="5603"/>
                  </a:cubicBezTo>
                  <a:close/>
                  <a:moveTo>
                    <a:pt x="2106" y="1"/>
                  </a:moveTo>
                  <a:cubicBezTo>
                    <a:pt x="1568" y="244"/>
                    <a:pt x="1132" y="436"/>
                    <a:pt x="697" y="633"/>
                  </a:cubicBezTo>
                  <a:lnTo>
                    <a:pt x="697" y="633"/>
                  </a:lnTo>
                  <a:cubicBezTo>
                    <a:pt x="698" y="632"/>
                    <a:pt x="698" y="630"/>
                    <a:pt x="698" y="629"/>
                  </a:cubicBezTo>
                  <a:lnTo>
                    <a:pt x="698" y="629"/>
                  </a:lnTo>
                  <a:lnTo>
                    <a:pt x="681" y="640"/>
                  </a:lnTo>
                  <a:cubicBezTo>
                    <a:pt x="686" y="638"/>
                    <a:pt x="692" y="635"/>
                    <a:pt x="697" y="633"/>
                  </a:cubicBezTo>
                  <a:lnTo>
                    <a:pt x="697" y="633"/>
                  </a:lnTo>
                  <a:cubicBezTo>
                    <a:pt x="587" y="1071"/>
                    <a:pt x="634" y="1498"/>
                    <a:pt x="675" y="1955"/>
                  </a:cubicBezTo>
                  <a:cubicBezTo>
                    <a:pt x="763" y="2776"/>
                    <a:pt x="780" y="3603"/>
                    <a:pt x="446" y="4401"/>
                  </a:cubicBezTo>
                  <a:cubicBezTo>
                    <a:pt x="264" y="4853"/>
                    <a:pt x="147" y="5322"/>
                    <a:pt x="0" y="5797"/>
                  </a:cubicBezTo>
                  <a:cubicBezTo>
                    <a:pt x="87" y="5774"/>
                    <a:pt x="174" y="5762"/>
                    <a:pt x="260" y="5745"/>
                  </a:cubicBezTo>
                  <a:lnTo>
                    <a:pt x="260" y="5745"/>
                  </a:lnTo>
                  <a:cubicBezTo>
                    <a:pt x="260" y="5747"/>
                    <a:pt x="259" y="5748"/>
                    <a:pt x="258" y="5750"/>
                  </a:cubicBezTo>
                  <a:lnTo>
                    <a:pt x="264" y="5744"/>
                  </a:lnTo>
                  <a:lnTo>
                    <a:pt x="264" y="5744"/>
                  </a:lnTo>
                  <a:cubicBezTo>
                    <a:pt x="263" y="5745"/>
                    <a:pt x="262" y="5745"/>
                    <a:pt x="260" y="5745"/>
                  </a:cubicBezTo>
                  <a:lnTo>
                    <a:pt x="260" y="5745"/>
                  </a:lnTo>
                  <a:cubicBezTo>
                    <a:pt x="297" y="5650"/>
                    <a:pt x="333" y="5545"/>
                    <a:pt x="421" y="5545"/>
                  </a:cubicBezTo>
                  <a:cubicBezTo>
                    <a:pt x="457" y="5545"/>
                    <a:pt x="501" y="5562"/>
                    <a:pt x="557" y="5603"/>
                  </a:cubicBezTo>
                  <a:lnTo>
                    <a:pt x="557" y="5603"/>
                  </a:lnTo>
                  <a:cubicBezTo>
                    <a:pt x="606" y="5493"/>
                    <a:pt x="625" y="5355"/>
                    <a:pt x="710" y="5298"/>
                  </a:cubicBezTo>
                  <a:cubicBezTo>
                    <a:pt x="1050" y="5070"/>
                    <a:pt x="1408" y="4864"/>
                    <a:pt x="1766" y="4665"/>
                  </a:cubicBezTo>
                  <a:cubicBezTo>
                    <a:pt x="2235" y="4413"/>
                    <a:pt x="2705" y="4160"/>
                    <a:pt x="2980" y="3656"/>
                  </a:cubicBezTo>
                  <a:cubicBezTo>
                    <a:pt x="2693" y="2934"/>
                    <a:pt x="2400" y="2213"/>
                    <a:pt x="2106" y="1479"/>
                  </a:cubicBezTo>
                  <a:cubicBezTo>
                    <a:pt x="1760" y="1702"/>
                    <a:pt x="1467" y="1908"/>
                    <a:pt x="1168" y="2107"/>
                  </a:cubicBezTo>
                  <a:cubicBezTo>
                    <a:pt x="1109" y="2139"/>
                    <a:pt x="1056" y="2175"/>
                    <a:pt x="1003" y="2217"/>
                  </a:cubicBezTo>
                  <a:lnTo>
                    <a:pt x="1003" y="2217"/>
                  </a:lnTo>
                  <a:cubicBezTo>
                    <a:pt x="1016" y="2148"/>
                    <a:pt x="1022" y="2076"/>
                    <a:pt x="1027" y="2013"/>
                  </a:cubicBezTo>
                  <a:cubicBezTo>
                    <a:pt x="1379" y="1743"/>
                    <a:pt x="1731" y="1468"/>
                    <a:pt x="2165" y="1139"/>
                  </a:cubicBezTo>
                  <a:cubicBezTo>
                    <a:pt x="2147" y="846"/>
                    <a:pt x="2130" y="459"/>
                    <a:pt x="2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23"/>
            <p:cNvSpPr/>
            <p:nvPr/>
          </p:nvSpPr>
          <p:spPr>
            <a:xfrm flipH="1">
              <a:off x="1787389" y="3737656"/>
              <a:ext cx="151939" cy="201596"/>
            </a:xfrm>
            <a:custGeom>
              <a:avLst/>
              <a:gdLst/>
              <a:ahLst/>
              <a:cxnLst/>
              <a:rect l="l" t="t" r="r" b="b"/>
              <a:pathLst>
                <a:path w="3586" h="4758" extrusionOk="0">
                  <a:moveTo>
                    <a:pt x="593" y="387"/>
                  </a:moveTo>
                  <a:lnTo>
                    <a:pt x="587" y="393"/>
                  </a:lnTo>
                  <a:cubicBezTo>
                    <a:pt x="589" y="394"/>
                    <a:pt x="590" y="395"/>
                    <a:pt x="591" y="396"/>
                  </a:cubicBezTo>
                  <a:lnTo>
                    <a:pt x="591" y="396"/>
                  </a:lnTo>
                  <a:cubicBezTo>
                    <a:pt x="592" y="393"/>
                    <a:pt x="592" y="390"/>
                    <a:pt x="593" y="387"/>
                  </a:cubicBezTo>
                  <a:close/>
                  <a:moveTo>
                    <a:pt x="1450" y="0"/>
                  </a:moveTo>
                  <a:cubicBezTo>
                    <a:pt x="1264" y="88"/>
                    <a:pt x="1072" y="163"/>
                    <a:pt x="885" y="250"/>
                  </a:cubicBezTo>
                  <a:lnTo>
                    <a:pt x="885" y="250"/>
                  </a:lnTo>
                  <a:cubicBezTo>
                    <a:pt x="886" y="249"/>
                    <a:pt x="886" y="248"/>
                    <a:pt x="887" y="247"/>
                  </a:cubicBezTo>
                  <a:lnTo>
                    <a:pt x="887" y="247"/>
                  </a:lnTo>
                  <a:lnTo>
                    <a:pt x="881" y="252"/>
                  </a:lnTo>
                  <a:cubicBezTo>
                    <a:pt x="882" y="252"/>
                    <a:pt x="884" y="251"/>
                    <a:pt x="885" y="250"/>
                  </a:cubicBezTo>
                  <a:lnTo>
                    <a:pt x="885" y="250"/>
                  </a:lnTo>
                  <a:cubicBezTo>
                    <a:pt x="848" y="353"/>
                    <a:pt x="811" y="454"/>
                    <a:pt x="725" y="454"/>
                  </a:cubicBezTo>
                  <a:cubicBezTo>
                    <a:pt x="689" y="454"/>
                    <a:pt x="646" y="437"/>
                    <a:pt x="591" y="396"/>
                  </a:cubicBezTo>
                  <a:lnTo>
                    <a:pt x="591" y="396"/>
                  </a:lnTo>
                  <a:cubicBezTo>
                    <a:pt x="558" y="513"/>
                    <a:pt x="562" y="676"/>
                    <a:pt x="488" y="722"/>
                  </a:cubicBezTo>
                  <a:cubicBezTo>
                    <a:pt x="177" y="939"/>
                    <a:pt x="77" y="1262"/>
                    <a:pt x="59" y="1596"/>
                  </a:cubicBezTo>
                  <a:cubicBezTo>
                    <a:pt x="36" y="1954"/>
                    <a:pt x="1" y="2329"/>
                    <a:pt x="77" y="2675"/>
                  </a:cubicBezTo>
                  <a:cubicBezTo>
                    <a:pt x="247" y="3379"/>
                    <a:pt x="499" y="4060"/>
                    <a:pt x="716" y="4758"/>
                  </a:cubicBezTo>
                  <a:cubicBezTo>
                    <a:pt x="851" y="4707"/>
                    <a:pt x="937" y="4678"/>
                    <a:pt x="1021" y="4650"/>
                  </a:cubicBezTo>
                  <a:lnTo>
                    <a:pt x="1021" y="4650"/>
                  </a:lnTo>
                  <a:cubicBezTo>
                    <a:pt x="1021" y="4651"/>
                    <a:pt x="1021" y="4652"/>
                    <a:pt x="1021" y="4652"/>
                  </a:cubicBezTo>
                  <a:lnTo>
                    <a:pt x="1033" y="4646"/>
                  </a:lnTo>
                  <a:lnTo>
                    <a:pt x="1033" y="4646"/>
                  </a:lnTo>
                  <a:cubicBezTo>
                    <a:pt x="1029" y="4648"/>
                    <a:pt x="1025" y="4649"/>
                    <a:pt x="1021" y="4650"/>
                  </a:cubicBezTo>
                  <a:lnTo>
                    <a:pt x="1021" y="4650"/>
                  </a:lnTo>
                  <a:cubicBezTo>
                    <a:pt x="1005" y="4456"/>
                    <a:pt x="984" y="4252"/>
                    <a:pt x="1252" y="4252"/>
                  </a:cubicBezTo>
                  <a:cubicBezTo>
                    <a:pt x="1266" y="4252"/>
                    <a:pt x="1281" y="4252"/>
                    <a:pt x="1297" y="4253"/>
                  </a:cubicBezTo>
                  <a:cubicBezTo>
                    <a:pt x="1303" y="4195"/>
                    <a:pt x="1303" y="4136"/>
                    <a:pt x="1315" y="4077"/>
                  </a:cubicBezTo>
                  <a:cubicBezTo>
                    <a:pt x="1291" y="3526"/>
                    <a:pt x="1637" y="3168"/>
                    <a:pt x="2007" y="2875"/>
                  </a:cubicBezTo>
                  <a:cubicBezTo>
                    <a:pt x="2429" y="2529"/>
                    <a:pt x="2915" y="2277"/>
                    <a:pt x="3378" y="1996"/>
                  </a:cubicBezTo>
                  <a:lnTo>
                    <a:pt x="3378" y="1996"/>
                  </a:lnTo>
                  <a:cubicBezTo>
                    <a:pt x="3377" y="1999"/>
                    <a:pt x="3375" y="2003"/>
                    <a:pt x="3374" y="2007"/>
                  </a:cubicBezTo>
                  <a:lnTo>
                    <a:pt x="3380" y="1995"/>
                  </a:lnTo>
                  <a:lnTo>
                    <a:pt x="3380" y="1995"/>
                  </a:lnTo>
                  <a:cubicBezTo>
                    <a:pt x="3379" y="1995"/>
                    <a:pt x="3379" y="1995"/>
                    <a:pt x="3378" y="1996"/>
                  </a:cubicBezTo>
                  <a:lnTo>
                    <a:pt x="3378" y="1996"/>
                  </a:lnTo>
                  <a:cubicBezTo>
                    <a:pt x="3447" y="1829"/>
                    <a:pt x="3516" y="1663"/>
                    <a:pt x="3585" y="1502"/>
                  </a:cubicBezTo>
                  <a:cubicBezTo>
                    <a:pt x="3449" y="1431"/>
                    <a:pt x="3308" y="1300"/>
                    <a:pt x="3181" y="1300"/>
                  </a:cubicBezTo>
                  <a:cubicBezTo>
                    <a:pt x="3171" y="1300"/>
                    <a:pt x="3161" y="1301"/>
                    <a:pt x="3151" y="1303"/>
                  </a:cubicBezTo>
                  <a:cubicBezTo>
                    <a:pt x="2682" y="1367"/>
                    <a:pt x="2224" y="1484"/>
                    <a:pt x="1714" y="1596"/>
                  </a:cubicBezTo>
                  <a:cubicBezTo>
                    <a:pt x="1479" y="1373"/>
                    <a:pt x="1731" y="1091"/>
                    <a:pt x="1696" y="827"/>
                  </a:cubicBezTo>
                  <a:cubicBezTo>
                    <a:pt x="1655" y="540"/>
                    <a:pt x="1538" y="276"/>
                    <a:pt x="145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23"/>
            <p:cNvSpPr/>
            <p:nvPr/>
          </p:nvSpPr>
          <p:spPr>
            <a:xfrm flipH="1">
              <a:off x="1676041" y="3501741"/>
              <a:ext cx="146685" cy="215070"/>
            </a:xfrm>
            <a:custGeom>
              <a:avLst/>
              <a:gdLst/>
              <a:ahLst/>
              <a:cxnLst/>
              <a:rect l="l" t="t" r="r" b="b"/>
              <a:pathLst>
                <a:path w="3462" h="5076" extrusionOk="0">
                  <a:moveTo>
                    <a:pt x="53" y="1"/>
                  </a:moveTo>
                  <a:lnTo>
                    <a:pt x="53" y="1"/>
                  </a:lnTo>
                  <a:cubicBezTo>
                    <a:pt x="0" y="1338"/>
                    <a:pt x="76" y="2553"/>
                    <a:pt x="1150" y="3462"/>
                  </a:cubicBezTo>
                  <a:cubicBezTo>
                    <a:pt x="1209" y="3515"/>
                    <a:pt x="1191" y="3650"/>
                    <a:pt x="1214" y="3755"/>
                  </a:cubicBezTo>
                  <a:lnTo>
                    <a:pt x="1209" y="3750"/>
                  </a:lnTo>
                  <a:lnTo>
                    <a:pt x="1209" y="3750"/>
                  </a:lnTo>
                  <a:cubicBezTo>
                    <a:pt x="1256" y="3808"/>
                    <a:pt x="1308" y="3855"/>
                    <a:pt x="1361" y="3908"/>
                  </a:cubicBezTo>
                  <a:lnTo>
                    <a:pt x="1643" y="4049"/>
                  </a:lnTo>
                  <a:lnTo>
                    <a:pt x="1643" y="4049"/>
                  </a:lnTo>
                  <a:cubicBezTo>
                    <a:pt x="2235" y="4395"/>
                    <a:pt x="2822" y="4729"/>
                    <a:pt x="3409" y="5075"/>
                  </a:cubicBezTo>
                  <a:cubicBezTo>
                    <a:pt x="3332" y="4630"/>
                    <a:pt x="3274" y="4178"/>
                    <a:pt x="3174" y="3738"/>
                  </a:cubicBezTo>
                  <a:cubicBezTo>
                    <a:pt x="3080" y="3339"/>
                    <a:pt x="3098" y="2987"/>
                    <a:pt x="3461" y="2711"/>
                  </a:cubicBezTo>
                  <a:cubicBezTo>
                    <a:pt x="2851" y="2371"/>
                    <a:pt x="2218" y="2054"/>
                    <a:pt x="1643" y="1685"/>
                  </a:cubicBezTo>
                  <a:cubicBezTo>
                    <a:pt x="1457" y="1568"/>
                    <a:pt x="1357" y="1308"/>
                    <a:pt x="1218" y="1120"/>
                  </a:cubicBezTo>
                  <a:lnTo>
                    <a:pt x="1218" y="1120"/>
                  </a:lnTo>
                  <a:lnTo>
                    <a:pt x="1220" y="1121"/>
                  </a:lnTo>
                  <a:lnTo>
                    <a:pt x="1214" y="1116"/>
                  </a:lnTo>
                  <a:lnTo>
                    <a:pt x="1214" y="1116"/>
                  </a:lnTo>
                  <a:cubicBezTo>
                    <a:pt x="1216" y="1117"/>
                    <a:pt x="1217" y="1119"/>
                    <a:pt x="1218" y="1120"/>
                  </a:cubicBezTo>
                  <a:lnTo>
                    <a:pt x="1218" y="1120"/>
                  </a:lnTo>
                  <a:lnTo>
                    <a:pt x="927" y="975"/>
                  </a:lnTo>
                  <a:lnTo>
                    <a:pt x="927" y="975"/>
                  </a:lnTo>
                  <a:lnTo>
                    <a:pt x="769" y="811"/>
                  </a:lnTo>
                  <a:lnTo>
                    <a:pt x="774" y="828"/>
                  </a:lnTo>
                  <a:lnTo>
                    <a:pt x="622" y="517"/>
                  </a:lnTo>
                  <a:lnTo>
                    <a:pt x="628" y="535"/>
                  </a:lnTo>
                  <a:lnTo>
                    <a:pt x="475" y="224"/>
                  </a:lnTo>
                  <a:lnTo>
                    <a:pt x="481" y="241"/>
                  </a:lnTo>
                  <a:cubicBezTo>
                    <a:pt x="428" y="183"/>
                    <a:pt x="370" y="130"/>
                    <a:pt x="323" y="77"/>
                  </a:cubicBezTo>
                  <a:lnTo>
                    <a:pt x="323" y="77"/>
                  </a:lnTo>
                  <a:lnTo>
                    <a:pt x="334" y="95"/>
                  </a:lnTo>
                  <a:cubicBezTo>
                    <a:pt x="252" y="65"/>
                    <a:pt x="170" y="42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23"/>
            <p:cNvSpPr/>
            <p:nvPr/>
          </p:nvSpPr>
          <p:spPr>
            <a:xfrm flipH="1">
              <a:off x="1640747" y="4015305"/>
              <a:ext cx="100968" cy="204096"/>
            </a:xfrm>
            <a:custGeom>
              <a:avLst/>
              <a:gdLst/>
              <a:ahLst/>
              <a:cxnLst/>
              <a:rect l="l" t="t" r="r" b="b"/>
              <a:pathLst>
                <a:path w="2383" h="4817" extrusionOk="0">
                  <a:moveTo>
                    <a:pt x="353" y="0"/>
                  </a:moveTo>
                  <a:cubicBezTo>
                    <a:pt x="294" y="376"/>
                    <a:pt x="265" y="639"/>
                    <a:pt x="206" y="898"/>
                  </a:cubicBezTo>
                  <a:cubicBezTo>
                    <a:pt x="159" y="1091"/>
                    <a:pt x="83" y="1285"/>
                    <a:pt x="12" y="1484"/>
                  </a:cubicBezTo>
                  <a:lnTo>
                    <a:pt x="24" y="1467"/>
                  </a:lnTo>
                  <a:lnTo>
                    <a:pt x="24" y="1467"/>
                  </a:lnTo>
                  <a:cubicBezTo>
                    <a:pt x="24" y="1813"/>
                    <a:pt x="1" y="2147"/>
                    <a:pt x="24" y="2487"/>
                  </a:cubicBezTo>
                  <a:cubicBezTo>
                    <a:pt x="30" y="2663"/>
                    <a:pt x="65" y="2904"/>
                    <a:pt x="182" y="3010"/>
                  </a:cubicBezTo>
                  <a:cubicBezTo>
                    <a:pt x="851" y="3596"/>
                    <a:pt x="1543" y="4154"/>
                    <a:pt x="2359" y="4816"/>
                  </a:cubicBezTo>
                  <a:cubicBezTo>
                    <a:pt x="2359" y="4171"/>
                    <a:pt x="2347" y="3696"/>
                    <a:pt x="2365" y="3227"/>
                  </a:cubicBezTo>
                  <a:cubicBezTo>
                    <a:pt x="2382" y="2851"/>
                    <a:pt x="2271" y="2570"/>
                    <a:pt x="1983" y="2323"/>
                  </a:cubicBezTo>
                  <a:cubicBezTo>
                    <a:pt x="1356" y="1807"/>
                    <a:pt x="904" y="1150"/>
                    <a:pt x="581" y="399"/>
                  </a:cubicBezTo>
                  <a:cubicBezTo>
                    <a:pt x="534" y="293"/>
                    <a:pt x="470" y="200"/>
                    <a:pt x="3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23"/>
            <p:cNvSpPr/>
            <p:nvPr/>
          </p:nvSpPr>
          <p:spPr>
            <a:xfrm flipH="1">
              <a:off x="1753366" y="3681728"/>
              <a:ext cx="125076" cy="123551"/>
            </a:xfrm>
            <a:custGeom>
              <a:avLst/>
              <a:gdLst/>
              <a:ahLst/>
              <a:cxnLst/>
              <a:rect l="l" t="t" r="r" b="b"/>
              <a:pathLst>
                <a:path w="2952" h="2916" extrusionOk="0">
                  <a:moveTo>
                    <a:pt x="2095" y="0"/>
                  </a:moveTo>
                  <a:cubicBezTo>
                    <a:pt x="1638" y="294"/>
                    <a:pt x="1215" y="563"/>
                    <a:pt x="799" y="827"/>
                  </a:cubicBezTo>
                  <a:cubicBezTo>
                    <a:pt x="535" y="998"/>
                    <a:pt x="265" y="1156"/>
                    <a:pt x="1" y="1320"/>
                  </a:cubicBezTo>
                  <a:cubicBezTo>
                    <a:pt x="83" y="1596"/>
                    <a:pt x="206" y="1866"/>
                    <a:pt x="242" y="2147"/>
                  </a:cubicBezTo>
                  <a:cubicBezTo>
                    <a:pt x="277" y="2406"/>
                    <a:pt x="30" y="2687"/>
                    <a:pt x="265" y="2916"/>
                  </a:cubicBezTo>
                  <a:cubicBezTo>
                    <a:pt x="770" y="2804"/>
                    <a:pt x="1233" y="2687"/>
                    <a:pt x="1702" y="2623"/>
                  </a:cubicBezTo>
                  <a:cubicBezTo>
                    <a:pt x="1708" y="2622"/>
                    <a:pt x="1713" y="2622"/>
                    <a:pt x="1718" y="2622"/>
                  </a:cubicBezTo>
                  <a:cubicBezTo>
                    <a:pt x="1844" y="2622"/>
                    <a:pt x="1996" y="2749"/>
                    <a:pt x="2136" y="2822"/>
                  </a:cubicBezTo>
                  <a:cubicBezTo>
                    <a:pt x="2412" y="2499"/>
                    <a:pt x="2694" y="2177"/>
                    <a:pt x="2952" y="1848"/>
                  </a:cubicBezTo>
                  <a:lnTo>
                    <a:pt x="2952" y="1848"/>
                  </a:lnTo>
                  <a:lnTo>
                    <a:pt x="2946" y="1854"/>
                  </a:lnTo>
                  <a:cubicBezTo>
                    <a:pt x="2711" y="1185"/>
                    <a:pt x="2512" y="499"/>
                    <a:pt x="209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23"/>
            <p:cNvSpPr/>
            <p:nvPr/>
          </p:nvSpPr>
          <p:spPr>
            <a:xfrm flipH="1">
              <a:off x="1656678" y="3660077"/>
              <a:ext cx="121941" cy="172065"/>
            </a:xfrm>
            <a:custGeom>
              <a:avLst/>
              <a:gdLst/>
              <a:ahLst/>
              <a:cxnLst/>
              <a:rect l="l" t="t" r="r" b="b"/>
              <a:pathLst>
                <a:path w="2878" h="4061" extrusionOk="0">
                  <a:moveTo>
                    <a:pt x="27" y="1"/>
                  </a:moveTo>
                  <a:lnTo>
                    <a:pt x="21" y="18"/>
                  </a:lnTo>
                  <a:lnTo>
                    <a:pt x="27" y="18"/>
                  </a:lnTo>
                  <a:cubicBezTo>
                    <a:pt x="27" y="13"/>
                    <a:pt x="27" y="7"/>
                    <a:pt x="27" y="1"/>
                  </a:cubicBezTo>
                  <a:close/>
                  <a:moveTo>
                    <a:pt x="170" y="15"/>
                  </a:moveTo>
                  <a:cubicBezTo>
                    <a:pt x="171" y="16"/>
                    <a:pt x="172" y="17"/>
                    <a:pt x="173" y="18"/>
                  </a:cubicBezTo>
                  <a:lnTo>
                    <a:pt x="173" y="18"/>
                  </a:lnTo>
                  <a:lnTo>
                    <a:pt x="170" y="15"/>
                  </a:lnTo>
                  <a:close/>
                  <a:moveTo>
                    <a:pt x="27" y="18"/>
                  </a:moveTo>
                  <a:lnTo>
                    <a:pt x="27" y="18"/>
                  </a:lnTo>
                  <a:cubicBezTo>
                    <a:pt x="29" y="127"/>
                    <a:pt x="0" y="258"/>
                    <a:pt x="50" y="341"/>
                  </a:cubicBezTo>
                  <a:cubicBezTo>
                    <a:pt x="461" y="1074"/>
                    <a:pt x="877" y="1802"/>
                    <a:pt x="1288" y="2535"/>
                  </a:cubicBezTo>
                  <a:cubicBezTo>
                    <a:pt x="1335" y="2611"/>
                    <a:pt x="1335" y="2717"/>
                    <a:pt x="1347" y="2805"/>
                  </a:cubicBezTo>
                  <a:lnTo>
                    <a:pt x="1335" y="2799"/>
                  </a:lnTo>
                  <a:lnTo>
                    <a:pt x="1335" y="2799"/>
                  </a:lnTo>
                  <a:cubicBezTo>
                    <a:pt x="1605" y="3010"/>
                    <a:pt x="1892" y="3210"/>
                    <a:pt x="2156" y="3433"/>
                  </a:cubicBezTo>
                  <a:cubicBezTo>
                    <a:pt x="2373" y="3626"/>
                    <a:pt x="2555" y="3855"/>
                    <a:pt x="2755" y="4060"/>
                  </a:cubicBezTo>
                  <a:cubicBezTo>
                    <a:pt x="2878" y="3298"/>
                    <a:pt x="2802" y="2541"/>
                    <a:pt x="2614" y="1790"/>
                  </a:cubicBezTo>
                  <a:cubicBezTo>
                    <a:pt x="2086" y="1479"/>
                    <a:pt x="1552" y="1168"/>
                    <a:pt x="1042" y="822"/>
                  </a:cubicBezTo>
                  <a:cubicBezTo>
                    <a:pt x="866" y="699"/>
                    <a:pt x="748" y="488"/>
                    <a:pt x="602" y="312"/>
                  </a:cubicBezTo>
                  <a:lnTo>
                    <a:pt x="602" y="312"/>
                  </a:lnTo>
                  <a:lnTo>
                    <a:pt x="603" y="313"/>
                  </a:lnTo>
                  <a:lnTo>
                    <a:pt x="603" y="313"/>
                  </a:lnTo>
                  <a:lnTo>
                    <a:pt x="602" y="312"/>
                  </a:lnTo>
                  <a:lnTo>
                    <a:pt x="602" y="312"/>
                  </a:lnTo>
                  <a:lnTo>
                    <a:pt x="320" y="171"/>
                  </a:lnTo>
                  <a:cubicBezTo>
                    <a:pt x="269" y="115"/>
                    <a:pt x="219" y="64"/>
                    <a:pt x="173" y="1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23"/>
            <p:cNvSpPr/>
            <p:nvPr/>
          </p:nvSpPr>
          <p:spPr>
            <a:xfrm flipH="1">
              <a:off x="1788406" y="3313364"/>
              <a:ext cx="111137" cy="126559"/>
            </a:xfrm>
            <a:custGeom>
              <a:avLst/>
              <a:gdLst/>
              <a:ahLst/>
              <a:cxnLst/>
              <a:rect l="l" t="t" r="r" b="b"/>
              <a:pathLst>
                <a:path w="2623" h="2987" extrusionOk="0">
                  <a:moveTo>
                    <a:pt x="2265" y="0"/>
                  </a:moveTo>
                  <a:cubicBezTo>
                    <a:pt x="2059" y="141"/>
                    <a:pt x="1872" y="370"/>
                    <a:pt x="1643" y="411"/>
                  </a:cubicBezTo>
                  <a:cubicBezTo>
                    <a:pt x="974" y="540"/>
                    <a:pt x="622" y="956"/>
                    <a:pt x="446" y="1567"/>
                  </a:cubicBezTo>
                  <a:cubicBezTo>
                    <a:pt x="305" y="2036"/>
                    <a:pt x="0" y="2458"/>
                    <a:pt x="88" y="2986"/>
                  </a:cubicBezTo>
                  <a:cubicBezTo>
                    <a:pt x="710" y="2746"/>
                    <a:pt x="1297" y="2517"/>
                    <a:pt x="1901" y="2288"/>
                  </a:cubicBezTo>
                  <a:cubicBezTo>
                    <a:pt x="2065" y="1713"/>
                    <a:pt x="2253" y="1127"/>
                    <a:pt x="2388" y="540"/>
                  </a:cubicBezTo>
                  <a:cubicBezTo>
                    <a:pt x="2429" y="376"/>
                    <a:pt x="2623" y="100"/>
                    <a:pt x="2259" y="12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23"/>
            <p:cNvSpPr/>
            <p:nvPr/>
          </p:nvSpPr>
          <p:spPr>
            <a:xfrm flipH="1">
              <a:off x="1646976" y="3778924"/>
              <a:ext cx="88511" cy="131008"/>
            </a:xfrm>
            <a:custGeom>
              <a:avLst/>
              <a:gdLst/>
              <a:ahLst/>
              <a:cxnLst/>
              <a:rect l="l" t="t" r="r" b="b"/>
              <a:pathLst>
                <a:path w="2089" h="3092" extrusionOk="0">
                  <a:moveTo>
                    <a:pt x="299" y="0"/>
                  </a:moveTo>
                  <a:cubicBezTo>
                    <a:pt x="302" y="4"/>
                    <a:pt x="305" y="9"/>
                    <a:pt x="308" y="13"/>
                  </a:cubicBezTo>
                  <a:lnTo>
                    <a:pt x="308" y="13"/>
                  </a:lnTo>
                  <a:cubicBezTo>
                    <a:pt x="311" y="11"/>
                    <a:pt x="314" y="8"/>
                    <a:pt x="317" y="6"/>
                  </a:cubicBezTo>
                  <a:lnTo>
                    <a:pt x="299" y="0"/>
                  </a:lnTo>
                  <a:close/>
                  <a:moveTo>
                    <a:pt x="308" y="13"/>
                  </a:moveTo>
                  <a:cubicBezTo>
                    <a:pt x="230" y="76"/>
                    <a:pt x="100" y="149"/>
                    <a:pt x="112" y="200"/>
                  </a:cubicBezTo>
                  <a:cubicBezTo>
                    <a:pt x="235" y="857"/>
                    <a:pt x="264" y="1519"/>
                    <a:pt x="41" y="2171"/>
                  </a:cubicBezTo>
                  <a:cubicBezTo>
                    <a:pt x="0" y="2294"/>
                    <a:pt x="53" y="2446"/>
                    <a:pt x="59" y="2593"/>
                  </a:cubicBezTo>
                  <a:cubicBezTo>
                    <a:pt x="335" y="2763"/>
                    <a:pt x="599" y="2933"/>
                    <a:pt x="863" y="3092"/>
                  </a:cubicBezTo>
                  <a:cubicBezTo>
                    <a:pt x="1391" y="2810"/>
                    <a:pt x="2048" y="2640"/>
                    <a:pt x="2089" y="1871"/>
                  </a:cubicBezTo>
                  <a:cubicBezTo>
                    <a:pt x="1424" y="1323"/>
                    <a:pt x="800" y="740"/>
                    <a:pt x="308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23"/>
            <p:cNvSpPr/>
            <p:nvPr/>
          </p:nvSpPr>
          <p:spPr>
            <a:xfrm flipH="1">
              <a:off x="1824929" y="3427424"/>
              <a:ext cx="84316" cy="110416"/>
            </a:xfrm>
            <a:custGeom>
              <a:avLst/>
              <a:gdLst/>
              <a:ahLst/>
              <a:cxnLst/>
              <a:rect l="l" t="t" r="r" b="b"/>
              <a:pathLst>
                <a:path w="1990" h="2606" extrusionOk="0">
                  <a:moveTo>
                    <a:pt x="1854" y="1"/>
                  </a:moveTo>
                  <a:cubicBezTo>
                    <a:pt x="1367" y="206"/>
                    <a:pt x="875" y="400"/>
                    <a:pt x="405" y="640"/>
                  </a:cubicBezTo>
                  <a:cubicBezTo>
                    <a:pt x="259" y="711"/>
                    <a:pt x="106" y="910"/>
                    <a:pt x="83" y="1063"/>
                  </a:cubicBezTo>
                  <a:cubicBezTo>
                    <a:pt x="18" y="1584"/>
                    <a:pt x="1" y="2118"/>
                    <a:pt x="317" y="2587"/>
                  </a:cubicBezTo>
                  <a:lnTo>
                    <a:pt x="317" y="2587"/>
                  </a:lnTo>
                  <a:cubicBezTo>
                    <a:pt x="450" y="2433"/>
                    <a:pt x="559" y="2199"/>
                    <a:pt x="722" y="2160"/>
                  </a:cubicBezTo>
                  <a:cubicBezTo>
                    <a:pt x="1696" y="1884"/>
                    <a:pt x="1901" y="1145"/>
                    <a:pt x="1966" y="288"/>
                  </a:cubicBezTo>
                  <a:cubicBezTo>
                    <a:pt x="1972" y="236"/>
                    <a:pt x="1983" y="194"/>
                    <a:pt x="1989" y="142"/>
                  </a:cubicBezTo>
                  <a:cubicBezTo>
                    <a:pt x="1942" y="95"/>
                    <a:pt x="1901" y="48"/>
                    <a:pt x="1854" y="1"/>
                  </a:cubicBezTo>
                  <a:close/>
                  <a:moveTo>
                    <a:pt x="317" y="2587"/>
                  </a:moveTo>
                  <a:lnTo>
                    <a:pt x="317" y="2587"/>
                  </a:lnTo>
                  <a:cubicBezTo>
                    <a:pt x="311" y="2593"/>
                    <a:pt x="305" y="2599"/>
                    <a:pt x="300" y="2606"/>
                  </a:cubicBezTo>
                  <a:lnTo>
                    <a:pt x="317" y="2588"/>
                  </a:lnTo>
                  <a:cubicBezTo>
                    <a:pt x="317" y="2588"/>
                    <a:pt x="317" y="2587"/>
                    <a:pt x="317" y="258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23"/>
            <p:cNvSpPr/>
            <p:nvPr/>
          </p:nvSpPr>
          <p:spPr>
            <a:xfrm flipH="1">
              <a:off x="1788406" y="3247225"/>
              <a:ext cx="64148" cy="77834"/>
            </a:xfrm>
            <a:custGeom>
              <a:avLst/>
              <a:gdLst/>
              <a:ahLst/>
              <a:cxnLst/>
              <a:rect l="l" t="t" r="r" b="b"/>
              <a:pathLst>
                <a:path w="1514" h="1837" extrusionOk="0">
                  <a:moveTo>
                    <a:pt x="1414" y="1"/>
                  </a:moveTo>
                  <a:cubicBezTo>
                    <a:pt x="411" y="65"/>
                    <a:pt x="0" y="728"/>
                    <a:pt x="12" y="1837"/>
                  </a:cubicBezTo>
                  <a:cubicBezTo>
                    <a:pt x="399" y="1749"/>
                    <a:pt x="780" y="1649"/>
                    <a:pt x="1162" y="1561"/>
                  </a:cubicBezTo>
                  <a:lnTo>
                    <a:pt x="1162" y="1561"/>
                  </a:lnTo>
                  <a:cubicBezTo>
                    <a:pt x="1162" y="1561"/>
                    <a:pt x="1150" y="1573"/>
                    <a:pt x="1150" y="1579"/>
                  </a:cubicBezTo>
                  <a:cubicBezTo>
                    <a:pt x="1308" y="1414"/>
                    <a:pt x="1514" y="1309"/>
                    <a:pt x="1473" y="1004"/>
                  </a:cubicBezTo>
                  <a:cubicBezTo>
                    <a:pt x="1420" y="675"/>
                    <a:pt x="1426" y="341"/>
                    <a:pt x="141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23"/>
            <p:cNvSpPr/>
            <p:nvPr/>
          </p:nvSpPr>
          <p:spPr>
            <a:xfrm flipH="1">
              <a:off x="1794126" y="3172188"/>
              <a:ext cx="41523" cy="76097"/>
            </a:xfrm>
            <a:custGeom>
              <a:avLst/>
              <a:gdLst/>
              <a:ahLst/>
              <a:cxnLst/>
              <a:rect l="l" t="t" r="r" b="b"/>
              <a:pathLst>
                <a:path w="980" h="1796" extrusionOk="0">
                  <a:moveTo>
                    <a:pt x="375" y="0"/>
                  </a:moveTo>
                  <a:cubicBezTo>
                    <a:pt x="258" y="563"/>
                    <a:pt x="141" y="1132"/>
                    <a:pt x="0" y="1795"/>
                  </a:cubicBezTo>
                  <a:cubicBezTo>
                    <a:pt x="393" y="1631"/>
                    <a:pt x="657" y="1525"/>
                    <a:pt x="980" y="1390"/>
                  </a:cubicBezTo>
                  <a:cubicBezTo>
                    <a:pt x="815" y="915"/>
                    <a:pt x="669" y="458"/>
                    <a:pt x="522" y="6"/>
                  </a:cubicBezTo>
                  <a:cubicBezTo>
                    <a:pt x="469" y="6"/>
                    <a:pt x="428" y="0"/>
                    <a:pt x="37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12148;p23"/>
            <p:cNvSpPr/>
            <p:nvPr/>
          </p:nvSpPr>
          <p:spPr>
            <a:xfrm flipH="1">
              <a:off x="1658416" y="4078902"/>
              <a:ext cx="12203" cy="9237"/>
            </a:xfrm>
            <a:custGeom>
              <a:avLst/>
              <a:gdLst/>
              <a:ahLst/>
              <a:cxnLst/>
              <a:rect l="l" t="t" r="r" b="b"/>
              <a:pathLst>
                <a:path w="288" h="218" extrusionOk="0">
                  <a:moveTo>
                    <a:pt x="0" y="1"/>
                  </a:moveTo>
                  <a:lnTo>
                    <a:pt x="0" y="1"/>
                  </a:lnTo>
                  <a:cubicBezTo>
                    <a:pt x="41" y="77"/>
                    <a:pt x="94" y="142"/>
                    <a:pt x="141" y="218"/>
                  </a:cubicBezTo>
                  <a:cubicBezTo>
                    <a:pt x="182" y="171"/>
                    <a:pt x="235" y="130"/>
                    <a:pt x="288" y="83"/>
                  </a:cubicBezTo>
                  <a:cubicBezTo>
                    <a:pt x="188" y="54"/>
                    <a:pt x="94" y="30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2149;p23"/>
            <p:cNvSpPr/>
            <p:nvPr/>
          </p:nvSpPr>
          <p:spPr>
            <a:xfrm flipH="1">
              <a:off x="1777475" y="3657365"/>
              <a:ext cx="4745" cy="3601"/>
            </a:xfrm>
            <a:custGeom>
              <a:avLst/>
              <a:gdLst/>
              <a:ahLst/>
              <a:cxnLst/>
              <a:rect l="l" t="t" r="r" b="b"/>
              <a:pathLst>
                <a:path w="112" h="85" extrusionOk="0">
                  <a:moveTo>
                    <a:pt x="12" y="0"/>
                  </a:moveTo>
                  <a:cubicBezTo>
                    <a:pt x="12" y="24"/>
                    <a:pt x="0" y="47"/>
                    <a:pt x="0" y="65"/>
                  </a:cubicBezTo>
                  <a:cubicBezTo>
                    <a:pt x="34" y="75"/>
                    <a:pt x="64" y="76"/>
                    <a:pt x="93" y="77"/>
                  </a:cubicBezTo>
                  <a:lnTo>
                    <a:pt x="93" y="77"/>
                  </a:lnTo>
                  <a:cubicBezTo>
                    <a:pt x="66" y="54"/>
                    <a:pt x="39" y="27"/>
                    <a:pt x="12" y="0"/>
                  </a:cubicBezTo>
                  <a:close/>
                  <a:moveTo>
                    <a:pt x="93" y="77"/>
                  </a:moveTo>
                  <a:lnTo>
                    <a:pt x="93" y="77"/>
                  </a:lnTo>
                  <a:cubicBezTo>
                    <a:pt x="95" y="79"/>
                    <a:pt x="98" y="81"/>
                    <a:pt x="100" y="82"/>
                  </a:cubicBezTo>
                  <a:cubicBezTo>
                    <a:pt x="100" y="84"/>
                    <a:pt x="101" y="84"/>
                    <a:pt x="101" y="84"/>
                  </a:cubicBezTo>
                  <a:cubicBezTo>
                    <a:pt x="104" y="84"/>
                    <a:pt x="112" y="77"/>
                    <a:pt x="112" y="77"/>
                  </a:cubicBezTo>
                  <a:cubicBezTo>
                    <a:pt x="105" y="77"/>
                    <a:pt x="99" y="77"/>
                    <a:pt x="93" y="7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23"/>
            <p:cNvSpPr/>
            <p:nvPr/>
          </p:nvSpPr>
          <p:spPr>
            <a:xfrm flipH="1">
              <a:off x="1824929" y="3425687"/>
              <a:ext cx="5762" cy="7754"/>
            </a:xfrm>
            <a:custGeom>
              <a:avLst/>
              <a:gdLst/>
              <a:ahLst/>
              <a:cxnLst/>
              <a:rect l="l" t="t" r="r" b="b"/>
              <a:pathLst>
                <a:path w="136" h="183" extrusionOk="0">
                  <a:moveTo>
                    <a:pt x="135" y="1"/>
                  </a:moveTo>
                  <a:lnTo>
                    <a:pt x="0" y="42"/>
                  </a:lnTo>
                  <a:cubicBezTo>
                    <a:pt x="47" y="89"/>
                    <a:pt x="88" y="136"/>
                    <a:pt x="135" y="183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23"/>
            <p:cNvSpPr/>
            <p:nvPr/>
          </p:nvSpPr>
          <p:spPr>
            <a:xfrm flipH="1">
              <a:off x="764835" y="1262327"/>
              <a:ext cx="294556" cy="254178"/>
            </a:xfrm>
            <a:custGeom>
              <a:avLst/>
              <a:gdLst/>
              <a:ahLst/>
              <a:cxnLst/>
              <a:rect l="l" t="t" r="r" b="b"/>
              <a:pathLst>
                <a:path w="6952" h="5999" extrusionOk="0">
                  <a:moveTo>
                    <a:pt x="4365" y="2092"/>
                  </a:moveTo>
                  <a:cubicBezTo>
                    <a:pt x="4230" y="3019"/>
                    <a:pt x="3690" y="3723"/>
                    <a:pt x="3168" y="4433"/>
                  </a:cubicBezTo>
                  <a:cubicBezTo>
                    <a:pt x="3121" y="4486"/>
                    <a:pt x="3068" y="4527"/>
                    <a:pt x="3021" y="4580"/>
                  </a:cubicBezTo>
                  <a:cubicBezTo>
                    <a:pt x="2974" y="4633"/>
                    <a:pt x="2922" y="4674"/>
                    <a:pt x="2875" y="4726"/>
                  </a:cubicBezTo>
                  <a:cubicBezTo>
                    <a:pt x="2822" y="4773"/>
                    <a:pt x="2775" y="4820"/>
                    <a:pt x="2728" y="4873"/>
                  </a:cubicBezTo>
                  <a:cubicBezTo>
                    <a:pt x="2675" y="4902"/>
                    <a:pt x="2622" y="4926"/>
                    <a:pt x="2575" y="4949"/>
                  </a:cubicBezTo>
                  <a:cubicBezTo>
                    <a:pt x="2587" y="4891"/>
                    <a:pt x="2605" y="4820"/>
                    <a:pt x="2616" y="4762"/>
                  </a:cubicBezTo>
                  <a:cubicBezTo>
                    <a:pt x="2675" y="4726"/>
                    <a:pt x="2728" y="4685"/>
                    <a:pt x="2787" y="4644"/>
                  </a:cubicBezTo>
                  <a:cubicBezTo>
                    <a:pt x="2828" y="4586"/>
                    <a:pt x="2875" y="4539"/>
                    <a:pt x="2916" y="4486"/>
                  </a:cubicBezTo>
                  <a:cubicBezTo>
                    <a:pt x="2957" y="4433"/>
                    <a:pt x="2986" y="4380"/>
                    <a:pt x="3015" y="4322"/>
                  </a:cubicBezTo>
                  <a:cubicBezTo>
                    <a:pt x="3461" y="3583"/>
                    <a:pt x="3913" y="2837"/>
                    <a:pt x="4365" y="2092"/>
                  </a:cubicBezTo>
                  <a:close/>
                  <a:moveTo>
                    <a:pt x="6707" y="1"/>
                  </a:moveTo>
                  <a:cubicBezTo>
                    <a:pt x="6671" y="1"/>
                    <a:pt x="6630" y="7"/>
                    <a:pt x="6582" y="22"/>
                  </a:cubicBezTo>
                  <a:cubicBezTo>
                    <a:pt x="6407" y="68"/>
                    <a:pt x="6227" y="109"/>
                    <a:pt x="6052" y="144"/>
                  </a:cubicBezTo>
                  <a:lnTo>
                    <a:pt x="6052" y="144"/>
                  </a:lnTo>
                  <a:cubicBezTo>
                    <a:pt x="6056" y="138"/>
                    <a:pt x="6061" y="133"/>
                    <a:pt x="6066" y="127"/>
                  </a:cubicBezTo>
                  <a:lnTo>
                    <a:pt x="6066" y="127"/>
                  </a:lnTo>
                  <a:lnTo>
                    <a:pt x="6048" y="145"/>
                  </a:lnTo>
                  <a:cubicBezTo>
                    <a:pt x="6049" y="145"/>
                    <a:pt x="6050" y="144"/>
                    <a:pt x="6052" y="144"/>
                  </a:cubicBezTo>
                  <a:lnTo>
                    <a:pt x="6052" y="144"/>
                  </a:lnTo>
                  <a:cubicBezTo>
                    <a:pt x="5947" y="269"/>
                    <a:pt x="5861" y="407"/>
                    <a:pt x="5732" y="497"/>
                  </a:cubicBezTo>
                  <a:cubicBezTo>
                    <a:pt x="5309" y="796"/>
                    <a:pt x="4975" y="1171"/>
                    <a:pt x="4758" y="1647"/>
                  </a:cubicBezTo>
                  <a:cubicBezTo>
                    <a:pt x="4717" y="1740"/>
                    <a:pt x="4635" y="1823"/>
                    <a:pt x="4494" y="2028"/>
                  </a:cubicBezTo>
                  <a:cubicBezTo>
                    <a:pt x="4470" y="1740"/>
                    <a:pt x="4459" y="1594"/>
                    <a:pt x="4441" y="1400"/>
                  </a:cubicBezTo>
                  <a:cubicBezTo>
                    <a:pt x="3854" y="1635"/>
                    <a:pt x="3279" y="1758"/>
                    <a:pt x="2927" y="2309"/>
                  </a:cubicBezTo>
                  <a:cubicBezTo>
                    <a:pt x="2798" y="2503"/>
                    <a:pt x="2575" y="2632"/>
                    <a:pt x="2399" y="2791"/>
                  </a:cubicBezTo>
                  <a:lnTo>
                    <a:pt x="2405" y="2779"/>
                  </a:lnTo>
                  <a:lnTo>
                    <a:pt x="2405" y="2779"/>
                  </a:lnTo>
                  <a:cubicBezTo>
                    <a:pt x="2352" y="2837"/>
                    <a:pt x="2294" y="2884"/>
                    <a:pt x="2241" y="2937"/>
                  </a:cubicBezTo>
                  <a:lnTo>
                    <a:pt x="2259" y="2925"/>
                  </a:lnTo>
                  <a:lnTo>
                    <a:pt x="2259" y="2925"/>
                  </a:lnTo>
                  <a:cubicBezTo>
                    <a:pt x="2206" y="2972"/>
                    <a:pt x="2147" y="3025"/>
                    <a:pt x="2094" y="3078"/>
                  </a:cubicBezTo>
                  <a:lnTo>
                    <a:pt x="2106" y="3072"/>
                  </a:lnTo>
                  <a:lnTo>
                    <a:pt x="2106" y="3072"/>
                  </a:lnTo>
                  <a:cubicBezTo>
                    <a:pt x="2182" y="3354"/>
                    <a:pt x="1989" y="3512"/>
                    <a:pt x="1813" y="3671"/>
                  </a:cubicBezTo>
                  <a:lnTo>
                    <a:pt x="1819" y="3659"/>
                  </a:lnTo>
                  <a:lnTo>
                    <a:pt x="1819" y="3659"/>
                  </a:lnTo>
                  <a:cubicBezTo>
                    <a:pt x="1764" y="3703"/>
                    <a:pt x="1714" y="3752"/>
                    <a:pt x="1665" y="3801"/>
                  </a:cubicBezTo>
                  <a:lnTo>
                    <a:pt x="1665" y="3801"/>
                  </a:lnTo>
                  <a:cubicBezTo>
                    <a:pt x="1665" y="3798"/>
                    <a:pt x="1666" y="3796"/>
                    <a:pt x="1666" y="3794"/>
                  </a:cubicBezTo>
                  <a:lnTo>
                    <a:pt x="1666" y="3794"/>
                  </a:lnTo>
                  <a:lnTo>
                    <a:pt x="1654" y="3811"/>
                  </a:lnTo>
                  <a:cubicBezTo>
                    <a:pt x="1658" y="3808"/>
                    <a:pt x="1661" y="3804"/>
                    <a:pt x="1665" y="3801"/>
                  </a:cubicBezTo>
                  <a:lnTo>
                    <a:pt x="1665" y="3801"/>
                  </a:lnTo>
                  <a:cubicBezTo>
                    <a:pt x="1643" y="3934"/>
                    <a:pt x="1653" y="4083"/>
                    <a:pt x="1590" y="4187"/>
                  </a:cubicBezTo>
                  <a:cubicBezTo>
                    <a:pt x="1273" y="4697"/>
                    <a:pt x="886" y="5143"/>
                    <a:pt x="334" y="5425"/>
                  </a:cubicBezTo>
                  <a:lnTo>
                    <a:pt x="352" y="5419"/>
                  </a:lnTo>
                  <a:lnTo>
                    <a:pt x="352" y="5419"/>
                  </a:lnTo>
                  <a:cubicBezTo>
                    <a:pt x="235" y="5606"/>
                    <a:pt x="117" y="5788"/>
                    <a:pt x="0" y="5982"/>
                  </a:cubicBezTo>
                  <a:cubicBezTo>
                    <a:pt x="83" y="5993"/>
                    <a:pt x="165" y="5998"/>
                    <a:pt x="246" y="5998"/>
                  </a:cubicBezTo>
                  <a:cubicBezTo>
                    <a:pt x="797" y="5998"/>
                    <a:pt x="1293" y="5759"/>
                    <a:pt x="1801" y="5570"/>
                  </a:cubicBezTo>
                  <a:lnTo>
                    <a:pt x="1801" y="5570"/>
                  </a:lnTo>
                  <a:cubicBezTo>
                    <a:pt x="1801" y="5572"/>
                    <a:pt x="1801" y="5575"/>
                    <a:pt x="1801" y="5577"/>
                  </a:cubicBezTo>
                  <a:lnTo>
                    <a:pt x="1813" y="5565"/>
                  </a:lnTo>
                  <a:lnTo>
                    <a:pt x="1813" y="5565"/>
                  </a:lnTo>
                  <a:cubicBezTo>
                    <a:pt x="1809" y="5567"/>
                    <a:pt x="1805" y="5568"/>
                    <a:pt x="1801" y="5570"/>
                  </a:cubicBezTo>
                  <a:lnTo>
                    <a:pt x="1801" y="5570"/>
                  </a:lnTo>
                  <a:cubicBezTo>
                    <a:pt x="1803" y="5537"/>
                    <a:pt x="1813" y="5504"/>
                    <a:pt x="1819" y="5466"/>
                  </a:cubicBezTo>
                  <a:cubicBezTo>
                    <a:pt x="1860" y="5502"/>
                    <a:pt x="1902" y="5534"/>
                    <a:pt x="1948" y="5565"/>
                  </a:cubicBezTo>
                  <a:lnTo>
                    <a:pt x="1948" y="5565"/>
                  </a:lnTo>
                  <a:cubicBezTo>
                    <a:pt x="1948" y="5565"/>
                    <a:pt x="1948" y="5565"/>
                    <a:pt x="1948" y="5565"/>
                  </a:cubicBezTo>
                  <a:lnTo>
                    <a:pt x="1948" y="5565"/>
                  </a:lnTo>
                  <a:lnTo>
                    <a:pt x="1965" y="5577"/>
                  </a:lnTo>
                  <a:cubicBezTo>
                    <a:pt x="1959" y="5573"/>
                    <a:pt x="1954" y="5569"/>
                    <a:pt x="1948" y="5565"/>
                  </a:cubicBezTo>
                  <a:lnTo>
                    <a:pt x="1948" y="5565"/>
                  </a:lnTo>
                  <a:cubicBezTo>
                    <a:pt x="2009" y="5574"/>
                    <a:pt x="2069" y="5579"/>
                    <a:pt x="2127" y="5579"/>
                  </a:cubicBezTo>
                  <a:cubicBezTo>
                    <a:pt x="2558" y="5579"/>
                    <a:pt x="2905" y="5346"/>
                    <a:pt x="3256" y="5114"/>
                  </a:cubicBezTo>
                  <a:cubicBezTo>
                    <a:pt x="3496" y="4961"/>
                    <a:pt x="3737" y="4814"/>
                    <a:pt x="3983" y="4662"/>
                  </a:cubicBezTo>
                  <a:cubicBezTo>
                    <a:pt x="4118" y="4498"/>
                    <a:pt x="4230" y="4304"/>
                    <a:pt x="4394" y="4146"/>
                  </a:cubicBezTo>
                  <a:cubicBezTo>
                    <a:pt x="5022" y="3647"/>
                    <a:pt x="5450" y="3031"/>
                    <a:pt x="5608" y="2233"/>
                  </a:cubicBezTo>
                  <a:cubicBezTo>
                    <a:pt x="5655" y="2022"/>
                    <a:pt x="5702" y="1799"/>
                    <a:pt x="5814" y="1617"/>
                  </a:cubicBezTo>
                  <a:cubicBezTo>
                    <a:pt x="6084" y="1177"/>
                    <a:pt x="6172" y="567"/>
                    <a:pt x="6805" y="415"/>
                  </a:cubicBezTo>
                  <a:lnTo>
                    <a:pt x="6805" y="415"/>
                  </a:lnTo>
                  <a:lnTo>
                    <a:pt x="6799" y="432"/>
                  </a:lnTo>
                  <a:lnTo>
                    <a:pt x="6952" y="274"/>
                  </a:lnTo>
                  <a:lnTo>
                    <a:pt x="6934" y="291"/>
                  </a:lnTo>
                  <a:cubicBezTo>
                    <a:pt x="6920" y="125"/>
                    <a:pt x="6863" y="1"/>
                    <a:pt x="67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12152;p23"/>
            <p:cNvSpPr/>
            <p:nvPr/>
          </p:nvSpPr>
          <p:spPr>
            <a:xfrm flipH="1">
              <a:off x="852075" y="1259658"/>
              <a:ext cx="240873" cy="71817"/>
            </a:xfrm>
            <a:custGeom>
              <a:avLst/>
              <a:gdLst/>
              <a:ahLst/>
              <a:cxnLst/>
              <a:rect l="l" t="t" r="r" b="b"/>
              <a:pathLst>
                <a:path w="5685" h="1695" extrusionOk="0">
                  <a:moveTo>
                    <a:pt x="1622" y="1"/>
                  </a:moveTo>
                  <a:cubicBezTo>
                    <a:pt x="1444" y="1"/>
                    <a:pt x="1266" y="13"/>
                    <a:pt x="1085" y="44"/>
                  </a:cubicBezTo>
                  <a:cubicBezTo>
                    <a:pt x="505" y="149"/>
                    <a:pt x="147" y="483"/>
                    <a:pt x="0" y="1176"/>
                  </a:cubicBezTo>
                  <a:cubicBezTo>
                    <a:pt x="393" y="1234"/>
                    <a:pt x="804" y="1258"/>
                    <a:pt x="1185" y="1375"/>
                  </a:cubicBezTo>
                  <a:cubicBezTo>
                    <a:pt x="1830" y="1575"/>
                    <a:pt x="2488" y="1694"/>
                    <a:pt x="3150" y="1694"/>
                  </a:cubicBezTo>
                  <a:cubicBezTo>
                    <a:pt x="3361" y="1694"/>
                    <a:pt x="3572" y="1682"/>
                    <a:pt x="3784" y="1657"/>
                  </a:cubicBezTo>
                  <a:cubicBezTo>
                    <a:pt x="4470" y="1581"/>
                    <a:pt x="5127" y="1328"/>
                    <a:pt x="5685" y="894"/>
                  </a:cubicBezTo>
                  <a:cubicBezTo>
                    <a:pt x="5661" y="835"/>
                    <a:pt x="5644" y="771"/>
                    <a:pt x="5638" y="718"/>
                  </a:cubicBezTo>
                  <a:cubicBezTo>
                    <a:pt x="5479" y="683"/>
                    <a:pt x="5321" y="654"/>
                    <a:pt x="5163" y="618"/>
                  </a:cubicBezTo>
                  <a:cubicBezTo>
                    <a:pt x="4693" y="525"/>
                    <a:pt x="4224" y="395"/>
                    <a:pt x="3749" y="325"/>
                  </a:cubicBezTo>
                  <a:cubicBezTo>
                    <a:pt x="3042" y="212"/>
                    <a:pt x="2343" y="1"/>
                    <a:pt x="16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12153;p23"/>
            <p:cNvSpPr/>
            <p:nvPr/>
          </p:nvSpPr>
          <p:spPr>
            <a:xfrm flipH="1">
              <a:off x="799282" y="1212119"/>
              <a:ext cx="249178" cy="68046"/>
            </a:xfrm>
            <a:custGeom>
              <a:avLst/>
              <a:gdLst/>
              <a:ahLst/>
              <a:cxnLst/>
              <a:rect l="l" t="t" r="r" b="b"/>
              <a:pathLst>
                <a:path w="5881" h="1606" extrusionOk="0">
                  <a:moveTo>
                    <a:pt x="1505" y="1"/>
                  </a:moveTo>
                  <a:cubicBezTo>
                    <a:pt x="1426" y="1"/>
                    <a:pt x="1347" y="2"/>
                    <a:pt x="1267" y="4"/>
                  </a:cubicBezTo>
                  <a:cubicBezTo>
                    <a:pt x="681" y="10"/>
                    <a:pt x="247" y="327"/>
                    <a:pt x="0" y="831"/>
                  </a:cubicBezTo>
                  <a:cubicBezTo>
                    <a:pt x="645" y="896"/>
                    <a:pt x="1250" y="931"/>
                    <a:pt x="1848" y="1042"/>
                  </a:cubicBezTo>
                  <a:cubicBezTo>
                    <a:pt x="2435" y="1148"/>
                    <a:pt x="3004" y="1353"/>
                    <a:pt x="3596" y="1459"/>
                  </a:cubicBezTo>
                  <a:cubicBezTo>
                    <a:pt x="4066" y="1547"/>
                    <a:pt x="4553" y="1559"/>
                    <a:pt x="5081" y="1605"/>
                  </a:cubicBezTo>
                  <a:cubicBezTo>
                    <a:pt x="5275" y="1531"/>
                    <a:pt x="5532" y="1428"/>
                    <a:pt x="5790" y="1331"/>
                  </a:cubicBezTo>
                  <a:lnTo>
                    <a:pt x="5790" y="1331"/>
                  </a:lnTo>
                  <a:cubicBezTo>
                    <a:pt x="5790" y="1332"/>
                    <a:pt x="5790" y="1334"/>
                    <a:pt x="5790" y="1336"/>
                  </a:cubicBezTo>
                  <a:cubicBezTo>
                    <a:pt x="5796" y="1336"/>
                    <a:pt x="5808" y="1324"/>
                    <a:pt x="5808" y="1324"/>
                  </a:cubicBezTo>
                  <a:lnTo>
                    <a:pt x="5808" y="1324"/>
                  </a:lnTo>
                  <a:cubicBezTo>
                    <a:pt x="5802" y="1326"/>
                    <a:pt x="5796" y="1328"/>
                    <a:pt x="5790" y="1331"/>
                  </a:cubicBezTo>
                  <a:lnTo>
                    <a:pt x="5790" y="1331"/>
                  </a:lnTo>
                  <a:cubicBezTo>
                    <a:pt x="5782" y="1221"/>
                    <a:pt x="5881" y="1100"/>
                    <a:pt x="5638" y="1042"/>
                  </a:cubicBezTo>
                  <a:cubicBezTo>
                    <a:pt x="5022" y="896"/>
                    <a:pt x="4406" y="720"/>
                    <a:pt x="3831" y="456"/>
                  </a:cubicBezTo>
                  <a:cubicBezTo>
                    <a:pt x="3084" y="114"/>
                    <a:pt x="2303" y="1"/>
                    <a:pt x="1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23"/>
            <p:cNvSpPr/>
            <p:nvPr/>
          </p:nvSpPr>
          <p:spPr>
            <a:xfrm flipH="1">
              <a:off x="723313" y="1186570"/>
              <a:ext cx="247356" cy="65716"/>
            </a:xfrm>
            <a:custGeom>
              <a:avLst/>
              <a:gdLst/>
              <a:ahLst/>
              <a:cxnLst/>
              <a:rect l="l" t="t" r="r" b="b"/>
              <a:pathLst>
                <a:path w="5838" h="1551" extrusionOk="0">
                  <a:moveTo>
                    <a:pt x="1552" y="1"/>
                  </a:moveTo>
                  <a:cubicBezTo>
                    <a:pt x="1037" y="1"/>
                    <a:pt x="521" y="145"/>
                    <a:pt x="0" y="296"/>
                  </a:cubicBezTo>
                  <a:cubicBezTo>
                    <a:pt x="986" y="319"/>
                    <a:pt x="1842" y="724"/>
                    <a:pt x="2728" y="1059"/>
                  </a:cubicBezTo>
                  <a:cubicBezTo>
                    <a:pt x="3274" y="1264"/>
                    <a:pt x="3849" y="1399"/>
                    <a:pt x="4424" y="1475"/>
                  </a:cubicBezTo>
                  <a:cubicBezTo>
                    <a:pt x="4646" y="1509"/>
                    <a:pt x="4873" y="1551"/>
                    <a:pt x="5100" y="1551"/>
                  </a:cubicBezTo>
                  <a:cubicBezTo>
                    <a:pt x="5347" y="1551"/>
                    <a:pt x="5594" y="1502"/>
                    <a:pt x="5837" y="1340"/>
                  </a:cubicBezTo>
                  <a:cubicBezTo>
                    <a:pt x="4930" y="1008"/>
                    <a:pt x="4153" y="345"/>
                    <a:pt x="3137" y="345"/>
                  </a:cubicBezTo>
                  <a:cubicBezTo>
                    <a:pt x="3095" y="345"/>
                    <a:pt x="3053" y="346"/>
                    <a:pt x="3010" y="349"/>
                  </a:cubicBezTo>
                  <a:cubicBezTo>
                    <a:pt x="2893" y="349"/>
                    <a:pt x="2758" y="325"/>
                    <a:pt x="2658" y="273"/>
                  </a:cubicBezTo>
                  <a:cubicBezTo>
                    <a:pt x="2289" y="75"/>
                    <a:pt x="1921" y="1"/>
                    <a:pt x="15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23"/>
            <p:cNvSpPr/>
            <p:nvPr/>
          </p:nvSpPr>
          <p:spPr>
            <a:xfrm flipH="1">
              <a:off x="978592" y="1320628"/>
              <a:ext cx="153168" cy="53047"/>
            </a:xfrm>
            <a:custGeom>
              <a:avLst/>
              <a:gdLst/>
              <a:ahLst/>
              <a:cxnLst/>
              <a:rect l="l" t="t" r="r" b="b"/>
              <a:pathLst>
                <a:path w="3615" h="1252" extrusionOk="0">
                  <a:moveTo>
                    <a:pt x="1143" y="1"/>
                  </a:moveTo>
                  <a:cubicBezTo>
                    <a:pt x="596" y="1"/>
                    <a:pt x="352" y="281"/>
                    <a:pt x="159" y="769"/>
                  </a:cubicBezTo>
                  <a:cubicBezTo>
                    <a:pt x="101" y="916"/>
                    <a:pt x="48" y="1080"/>
                    <a:pt x="1" y="1233"/>
                  </a:cubicBezTo>
                  <a:cubicBezTo>
                    <a:pt x="282" y="1233"/>
                    <a:pt x="546" y="1224"/>
                    <a:pt x="803" y="1224"/>
                  </a:cubicBezTo>
                  <a:cubicBezTo>
                    <a:pt x="964" y="1224"/>
                    <a:pt x="1122" y="1227"/>
                    <a:pt x="1280" y="1239"/>
                  </a:cubicBezTo>
                  <a:cubicBezTo>
                    <a:pt x="1383" y="1247"/>
                    <a:pt x="1485" y="1252"/>
                    <a:pt x="1586" y="1252"/>
                  </a:cubicBezTo>
                  <a:cubicBezTo>
                    <a:pt x="2045" y="1252"/>
                    <a:pt x="2477" y="1155"/>
                    <a:pt x="2881" y="881"/>
                  </a:cubicBezTo>
                  <a:cubicBezTo>
                    <a:pt x="3063" y="757"/>
                    <a:pt x="3333" y="740"/>
                    <a:pt x="3562" y="675"/>
                  </a:cubicBezTo>
                  <a:cubicBezTo>
                    <a:pt x="3562" y="675"/>
                    <a:pt x="3609" y="687"/>
                    <a:pt x="3615" y="687"/>
                  </a:cubicBezTo>
                  <a:cubicBezTo>
                    <a:pt x="3456" y="593"/>
                    <a:pt x="3321" y="464"/>
                    <a:pt x="3157" y="417"/>
                  </a:cubicBezTo>
                  <a:cubicBezTo>
                    <a:pt x="2688" y="288"/>
                    <a:pt x="2213" y="188"/>
                    <a:pt x="1743" y="83"/>
                  </a:cubicBezTo>
                  <a:cubicBezTo>
                    <a:pt x="1509" y="28"/>
                    <a:pt x="1312" y="1"/>
                    <a:pt x="114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2156;p23"/>
            <p:cNvSpPr/>
            <p:nvPr/>
          </p:nvSpPr>
          <p:spPr>
            <a:xfrm flipH="1">
              <a:off x="1053163" y="1381302"/>
              <a:ext cx="120585" cy="57327"/>
            </a:xfrm>
            <a:custGeom>
              <a:avLst/>
              <a:gdLst/>
              <a:ahLst/>
              <a:cxnLst/>
              <a:rect l="l" t="t" r="r" b="b"/>
              <a:pathLst>
                <a:path w="2846" h="1353" extrusionOk="0">
                  <a:moveTo>
                    <a:pt x="2329" y="593"/>
                  </a:moveTo>
                  <a:cubicBezTo>
                    <a:pt x="2327" y="596"/>
                    <a:pt x="2324" y="600"/>
                    <a:pt x="2321" y="603"/>
                  </a:cubicBezTo>
                  <a:lnTo>
                    <a:pt x="2321" y="603"/>
                  </a:lnTo>
                  <a:cubicBezTo>
                    <a:pt x="2326" y="600"/>
                    <a:pt x="2329" y="593"/>
                    <a:pt x="2329" y="593"/>
                  </a:cubicBezTo>
                  <a:close/>
                  <a:moveTo>
                    <a:pt x="2846" y="0"/>
                  </a:moveTo>
                  <a:cubicBezTo>
                    <a:pt x="2030" y="35"/>
                    <a:pt x="1385" y="65"/>
                    <a:pt x="845" y="88"/>
                  </a:cubicBezTo>
                  <a:cubicBezTo>
                    <a:pt x="511" y="458"/>
                    <a:pt x="259" y="745"/>
                    <a:pt x="0" y="1033"/>
                  </a:cubicBezTo>
                  <a:cubicBezTo>
                    <a:pt x="12" y="1103"/>
                    <a:pt x="12" y="1220"/>
                    <a:pt x="53" y="1238"/>
                  </a:cubicBezTo>
                  <a:cubicBezTo>
                    <a:pt x="256" y="1316"/>
                    <a:pt x="476" y="1353"/>
                    <a:pt x="700" y="1353"/>
                  </a:cubicBezTo>
                  <a:cubicBezTo>
                    <a:pt x="1314" y="1353"/>
                    <a:pt x="1954" y="1075"/>
                    <a:pt x="2321" y="603"/>
                  </a:cubicBezTo>
                  <a:lnTo>
                    <a:pt x="2321" y="603"/>
                  </a:lnTo>
                  <a:cubicBezTo>
                    <a:pt x="2320" y="604"/>
                    <a:pt x="2319" y="604"/>
                    <a:pt x="2318" y="604"/>
                  </a:cubicBezTo>
                  <a:cubicBezTo>
                    <a:pt x="2458" y="446"/>
                    <a:pt x="2588" y="293"/>
                    <a:pt x="28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12157;p23"/>
            <p:cNvSpPr/>
            <p:nvPr/>
          </p:nvSpPr>
          <p:spPr>
            <a:xfrm flipH="1">
              <a:off x="714882" y="1260251"/>
              <a:ext cx="99188" cy="120585"/>
            </a:xfrm>
            <a:custGeom>
              <a:avLst/>
              <a:gdLst/>
              <a:ahLst/>
              <a:cxnLst/>
              <a:rect l="l" t="t" r="r" b="b"/>
              <a:pathLst>
                <a:path w="2341" h="2846" extrusionOk="0">
                  <a:moveTo>
                    <a:pt x="2265" y="0"/>
                  </a:moveTo>
                  <a:cubicBezTo>
                    <a:pt x="1899" y="116"/>
                    <a:pt x="1534" y="232"/>
                    <a:pt x="1168" y="348"/>
                  </a:cubicBezTo>
                  <a:lnTo>
                    <a:pt x="1168" y="348"/>
                  </a:lnTo>
                  <a:cubicBezTo>
                    <a:pt x="1167" y="347"/>
                    <a:pt x="1165" y="347"/>
                    <a:pt x="1164" y="347"/>
                  </a:cubicBezTo>
                  <a:cubicBezTo>
                    <a:pt x="1159" y="347"/>
                    <a:pt x="1156" y="352"/>
                    <a:pt x="1156" y="352"/>
                  </a:cubicBezTo>
                  <a:cubicBezTo>
                    <a:pt x="1160" y="351"/>
                    <a:pt x="1164" y="350"/>
                    <a:pt x="1168" y="348"/>
                  </a:cubicBezTo>
                  <a:lnTo>
                    <a:pt x="1168" y="348"/>
                  </a:lnTo>
                  <a:cubicBezTo>
                    <a:pt x="1170" y="349"/>
                    <a:pt x="1172" y="350"/>
                    <a:pt x="1174" y="352"/>
                  </a:cubicBezTo>
                  <a:lnTo>
                    <a:pt x="1021" y="511"/>
                  </a:lnTo>
                  <a:lnTo>
                    <a:pt x="1027" y="493"/>
                  </a:lnTo>
                  <a:lnTo>
                    <a:pt x="1027" y="493"/>
                  </a:lnTo>
                  <a:cubicBezTo>
                    <a:pt x="910" y="669"/>
                    <a:pt x="798" y="851"/>
                    <a:pt x="687" y="1027"/>
                  </a:cubicBezTo>
                  <a:cubicBezTo>
                    <a:pt x="323" y="1555"/>
                    <a:pt x="53" y="2124"/>
                    <a:pt x="0" y="2845"/>
                  </a:cubicBezTo>
                  <a:cubicBezTo>
                    <a:pt x="1132" y="2136"/>
                    <a:pt x="1842" y="1191"/>
                    <a:pt x="2341" y="59"/>
                  </a:cubicBezTo>
                  <a:cubicBezTo>
                    <a:pt x="2312" y="41"/>
                    <a:pt x="2288" y="24"/>
                    <a:pt x="22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12158;p23"/>
            <p:cNvSpPr/>
            <p:nvPr/>
          </p:nvSpPr>
          <p:spPr>
            <a:xfrm flipH="1">
              <a:off x="981812" y="1359396"/>
              <a:ext cx="76605" cy="109442"/>
            </a:xfrm>
            <a:custGeom>
              <a:avLst/>
              <a:gdLst/>
              <a:ahLst/>
              <a:cxnLst/>
              <a:rect l="l" t="t" r="r" b="b"/>
              <a:pathLst>
                <a:path w="1808" h="2583" extrusionOk="0">
                  <a:moveTo>
                    <a:pt x="1766" y="1"/>
                  </a:moveTo>
                  <a:lnTo>
                    <a:pt x="1766" y="1"/>
                  </a:lnTo>
                  <a:cubicBezTo>
                    <a:pt x="1631" y="65"/>
                    <a:pt x="1496" y="112"/>
                    <a:pt x="1385" y="200"/>
                  </a:cubicBezTo>
                  <a:cubicBezTo>
                    <a:pt x="1074" y="435"/>
                    <a:pt x="775" y="699"/>
                    <a:pt x="476" y="945"/>
                  </a:cubicBezTo>
                  <a:cubicBezTo>
                    <a:pt x="331" y="1084"/>
                    <a:pt x="186" y="1229"/>
                    <a:pt x="36" y="1357"/>
                  </a:cubicBezTo>
                  <a:lnTo>
                    <a:pt x="36" y="1357"/>
                  </a:lnTo>
                  <a:cubicBezTo>
                    <a:pt x="36" y="1357"/>
                    <a:pt x="36" y="1356"/>
                    <a:pt x="36" y="1356"/>
                  </a:cubicBezTo>
                  <a:lnTo>
                    <a:pt x="36" y="1356"/>
                  </a:lnTo>
                  <a:lnTo>
                    <a:pt x="30" y="1362"/>
                  </a:lnTo>
                  <a:cubicBezTo>
                    <a:pt x="32" y="1360"/>
                    <a:pt x="34" y="1359"/>
                    <a:pt x="36" y="1357"/>
                  </a:cubicBezTo>
                  <a:lnTo>
                    <a:pt x="36" y="1357"/>
                  </a:lnTo>
                  <a:cubicBezTo>
                    <a:pt x="18" y="1480"/>
                    <a:pt x="12" y="1615"/>
                    <a:pt x="0" y="1737"/>
                  </a:cubicBezTo>
                  <a:cubicBezTo>
                    <a:pt x="94" y="1861"/>
                    <a:pt x="182" y="1978"/>
                    <a:pt x="276" y="2107"/>
                  </a:cubicBezTo>
                  <a:cubicBezTo>
                    <a:pt x="394" y="2265"/>
                    <a:pt x="511" y="2418"/>
                    <a:pt x="628" y="2582"/>
                  </a:cubicBezTo>
                  <a:cubicBezTo>
                    <a:pt x="974" y="2224"/>
                    <a:pt x="1309" y="1872"/>
                    <a:pt x="1649" y="1509"/>
                  </a:cubicBezTo>
                  <a:lnTo>
                    <a:pt x="1649" y="1509"/>
                  </a:lnTo>
                  <a:lnTo>
                    <a:pt x="1643" y="1526"/>
                  </a:lnTo>
                  <a:cubicBezTo>
                    <a:pt x="1700" y="1475"/>
                    <a:pt x="1745" y="1424"/>
                    <a:pt x="1796" y="1379"/>
                  </a:cubicBezTo>
                  <a:lnTo>
                    <a:pt x="1796" y="1379"/>
                  </a:lnTo>
                  <a:cubicBezTo>
                    <a:pt x="1796" y="1381"/>
                    <a:pt x="1796" y="1383"/>
                    <a:pt x="1796" y="1385"/>
                  </a:cubicBezTo>
                  <a:lnTo>
                    <a:pt x="1801" y="1374"/>
                  </a:lnTo>
                  <a:lnTo>
                    <a:pt x="1801" y="1374"/>
                  </a:lnTo>
                  <a:cubicBezTo>
                    <a:pt x="1800" y="1375"/>
                    <a:pt x="1798" y="1377"/>
                    <a:pt x="1796" y="1379"/>
                  </a:cubicBezTo>
                  <a:lnTo>
                    <a:pt x="1796" y="1379"/>
                  </a:lnTo>
                  <a:cubicBezTo>
                    <a:pt x="1801" y="1240"/>
                    <a:pt x="1802" y="1113"/>
                    <a:pt x="1807" y="975"/>
                  </a:cubicBezTo>
                  <a:cubicBezTo>
                    <a:pt x="1567" y="658"/>
                    <a:pt x="1766" y="324"/>
                    <a:pt x="176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23"/>
            <p:cNvSpPr/>
            <p:nvPr/>
          </p:nvSpPr>
          <p:spPr>
            <a:xfrm flipH="1">
              <a:off x="592095" y="1211526"/>
              <a:ext cx="118085" cy="76859"/>
            </a:xfrm>
            <a:custGeom>
              <a:avLst/>
              <a:gdLst/>
              <a:ahLst/>
              <a:cxnLst/>
              <a:rect l="l" t="t" r="r" b="b"/>
              <a:pathLst>
                <a:path w="2787" h="1814" extrusionOk="0">
                  <a:moveTo>
                    <a:pt x="2646" y="0"/>
                  </a:moveTo>
                  <a:cubicBezTo>
                    <a:pt x="2552" y="6"/>
                    <a:pt x="2464" y="24"/>
                    <a:pt x="2370" y="30"/>
                  </a:cubicBezTo>
                  <a:lnTo>
                    <a:pt x="2365" y="24"/>
                  </a:lnTo>
                  <a:cubicBezTo>
                    <a:pt x="2101" y="317"/>
                    <a:pt x="1837" y="605"/>
                    <a:pt x="1655" y="810"/>
                  </a:cubicBezTo>
                  <a:cubicBezTo>
                    <a:pt x="1479" y="760"/>
                    <a:pt x="1363" y="692"/>
                    <a:pt x="1279" y="692"/>
                  </a:cubicBezTo>
                  <a:cubicBezTo>
                    <a:pt x="1264" y="692"/>
                    <a:pt x="1251" y="694"/>
                    <a:pt x="1238" y="698"/>
                  </a:cubicBezTo>
                  <a:cubicBezTo>
                    <a:pt x="831" y="850"/>
                    <a:pt x="430" y="1030"/>
                    <a:pt x="35" y="1198"/>
                  </a:cubicBezTo>
                  <a:lnTo>
                    <a:pt x="35" y="1198"/>
                  </a:lnTo>
                  <a:cubicBezTo>
                    <a:pt x="35" y="1194"/>
                    <a:pt x="35" y="1190"/>
                    <a:pt x="36" y="1185"/>
                  </a:cubicBezTo>
                  <a:lnTo>
                    <a:pt x="36" y="1185"/>
                  </a:lnTo>
                  <a:lnTo>
                    <a:pt x="24" y="1203"/>
                  </a:lnTo>
                  <a:cubicBezTo>
                    <a:pt x="27" y="1201"/>
                    <a:pt x="31" y="1200"/>
                    <a:pt x="35" y="1198"/>
                  </a:cubicBezTo>
                  <a:lnTo>
                    <a:pt x="35" y="1198"/>
                  </a:lnTo>
                  <a:cubicBezTo>
                    <a:pt x="23" y="1335"/>
                    <a:pt x="12" y="1465"/>
                    <a:pt x="0" y="1602"/>
                  </a:cubicBezTo>
                  <a:cubicBezTo>
                    <a:pt x="71" y="1666"/>
                    <a:pt x="147" y="1737"/>
                    <a:pt x="217" y="1813"/>
                  </a:cubicBezTo>
                  <a:cubicBezTo>
                    <a:pt x="581" y="1578"/>
                    <a:pt x="939" y="1350"/>
                    <a:pt x="1303" y="1115"/>
                  </a:cubicBezTo>
                  <a:cubicBezTo>
                    <a:pt x="1332" y="1162"/>
                    <a:pt x="1385" y="1232"/>
                    <a:pt x="1438" y="1309"/>
                  </a:cubicBezTo>
                  <a:cubicBezTo>
                    <a:pt x="2458" y="957"/>
                    <a:pt x="2458" y="957"/>
                    <a:pt x="2787" y="112"/>
                  </a:cubicBezTo>
                  <a:cubicBezTo>
                    <a:pt x="2740" y="77"/>
                    <a:pt x="2693" y="36"/>
                    <a:pt x="26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12160;p23"/>
            <p:cNvSpPr/>
            <p:nvPr/>
          </p:nvSpPr>
          <p:spPr>
            <a:xfrm flipH="1">
              <a:off x="653954" y="1192078"/>
              <a:ext cx="137745" cy="43514"/>
            </a:xfrm>
            <a:custGeom>
              <a:avLst/>
              <a:gdLst/>
              <a:ahLst/>
              <a:cxnLst/>
              <a:rect l="l" t="t" r="r" b="b"/>
              <a:pathLst>
                <a:path w="3251" h="1027" extrusionOk="0">
                  <a:moveTo>
                    <a:pt x="683" y="1"/>
                  </a:moveTo>
                  <a:cubicBezTo>
                    <a:pt x="465" y="1"/>
                    <a:pt x="238" y="32"/>
                    <a:pt x="0" y="107"/>
                  </a:cubicBezTo>
                  <a:cubicBezTo>
                    <a:pt x="1085" y="736"/>
                    <a:pt x="1786" y="1026"/>
                    <a:pt x="2373" y="1026"/>
                  </a:cubicBezTo>
                  <a:cubicBezTo>
                    <a:pt x="2684" y="1026"/>
                    <a:pt x="2963" y="945"/>
                    <a:pt x="3250" y="788"/>
                  </a:cubicBezTo>
                  <a:cubicBezTo>
                    <a:pt x="2366" y="547"/>
                    <a:pt x="1592" y="1"/>
                    <a:pt x="6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12161;p23"/>
            <p:cNvSpPr/>
            <p:nvPr/>
          </p:nvSpPr>
          <p:spPr>
            <a:xfrm flipH="1">
              <a:off x="587858" y="1186739"/>
              <a:ext cx="112619" cy="26354"/>
            </a:xfrm>
            <a:custGeom>
              <a:avLst/>
              <a:gdLst/>
              <a:ahLst/>
              <a:cxnLst/>
              <a:rect l="l" t="t" r="r" b="b"/>
              <a:pathLst>
                <a:path w="2658" h="622" extrusionOk="0">
                  <a:moveTo>
                    <a:pt x="1693" y="1"/>
                  </a:moveTo>
                  <a:cubicBezTo>
                    <a:pt x="1123" y="1"/>
                    <a:pt x="565" y="60"/>
                    <a:pt x="0" y="139"/>
                  </a:cubicBezTo>
                  <a:cubicBezTo>
                    <a:pt x="290" y="446"/>
                    <a:pt x="629" y="621"/>
                    <a:pt x="1034" y="621"/>
                  </a:cubicBezTo>
                  <a:cubicBezTo>
                    <a:pt x="1047" y="621"/>
                    <a:pt x="1061" y="621"/>
                    <a:pt x="1074" y="621"/>
                  </a:cubicBezTo>
                  <a:cubicBezTo>
                    <a:pt x="1437" y="615"/>
                    <a:pt x="1789" y="609"/>
                    <a:pt x="2147" y="609"/>
                  </a:cubicBezTo>
                  <a:cubicBezTo>
                    <a:pt x="2147" y="609"/>
                    <a:pt x="2141" y="615"/>
                    <a:pt x="2147" y="615"/>
                  </a:cubicBezTo>
                  <a:cubicBezTo>
                    <a:pt x="2300" y="445"/>
                    <a:pt x="2464" y="280"/>
                    <a:pt x="2658" y="63"/>
                  </a:cubicBezTo>
                  <a:cubicBezTo>
                    <a:pt x="2330" y="19"/>
                    <a:pt x="2010" y="1"/>
                    <a:pt x="169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12162;p23"/>
            <p:cNvSpPr/>
            <p:nvPr/>
          </p:nvSpPr>
          <p:spPr>
            <a:xfrm flipH="1">
              <a:off x="952238" y="1349228"/>
              <a:ext cx="40082" cy="51480"/>
            </a:xfrm>
            <a:custGeom>
              <a:avLst/>
              <a:gdLst/>
              <a:ahLst/>
              <a:cxnLst/>
              <a:rect l="l" t="t" r="r" b="b"/>
              <a:pathLst>
                <a:path w="946" h="1215" extrusionOk="0">
                  <a:moveTo>
                    <a:pt x="271" y="0"/>
                  </a:moveTo>
                  <a:cubicBezTo>
                    <a:pt x="241" y="82"/>
                    <a:pt x="218" y="159"/>
                    <a:pt x="200" y="241"/>
                  </a:cubicBezTo>
                  <a:cubicBezTo>
                    <a:pt x="206" y="564"/>
                    <a:pt x="1" y="904"/>
                    <a:pt x="241" y="1215"/>
                  </a:cubicBezTo>
                  <a:cubicBezTo>
                    <a:pt x="335" y="1150"/>
                    <a:pt x="435" y="1086"/>
                    <a:pt x="523" y="1021"/>
                  </a:cubicBezTo>
                  <a:lnTo>
                    <a:pt x="523" y="1021"/>
                  </a:lnTo>
                  <a:lnTo>
                    <a:pt x="511" y="1027"/>
                  </a:lnTo>
                  <a:cubicBezTo>
                    <a:pt x="564" y="974"/>
                    <a:pt x="623" y="921"/>
                    <a:pt x="676" y="874"/>
                  </a:cubicBezTo>
                  <a:lnTo>
                    <a:pt x="676" y="874"/>
                  </a:lnTo>
                  <a:lnTo>
                    <a:pt x="658" y="886"/>
                  </a:lnTo>
                  <a:cubicBezTo>
                    <a:pt x="709" y="829"/>
                    <a:pt x="766" y="778"/>
                    <a:pt x="818" y="732"/>
                  </a:cubicBezTo>
                  <a:lnTo>
                    <a:pt x="818" y="732"/>
                  </a:lnTo>
                  <a:cubicBezTo>
                    <a:pt x="817" y="734"/>
                    <a:pt x="817" y="737"/>
                    <a:pt x="816" y="740"/>
                  </a:cubicBezTo>
                  <a:lnTo>
                    <a:pt x="822" y="728"/>
                  </a:lnTo>
                  <a:lnTo>
                    <a:pt x="822" y="728"/>
                  </a:lnTo>
                  <a:cubicBezTo>
                    <a:pt x="821" y="729"/>
                    <a:pt x="819" y="730"/>
                    <a:pt x="818" y="732"/>
                  </a:cubicBezTo>
                  <a:lnTo>
                    <a:pt x="818" y="732"/>
                  </a:lnTo>
                  <a:cubicBezTo>
                    <a:pt x="859" y="523"/>
                    <a:pt x="905" y="302"/>
                    <a:pt x="945" y="59"/>
                  </a:cubicBezTo>
                  <a:cubicBezTo>
                    <a:pt x="728" y="41"/>
                    <a:pt x="523" y="30"/>
                    <a:pt x="318" y="12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12163;p23"/>
            <p:cNvSpPr/>
            <p:nvPr/>
          </p:nvSpPr>
          <p:spPr>
            <a:xfrm flipH="1">
              <a:off x="1056849" y="1406385"/>
              <a:ext cx="25676" cy="36353"/>
            </a:xfrm>
            <a:custGeom>
              <a:avLst/>
              <a:gdLst/>
              <a:ahLst/>
              <a:cxnLst/>
              <a:rect l="l" t="t" r="r" b="b"/>
              <a:pathLst>
                <a:path w="606" h="858" extrusionOk="0">
                  <a:moveTo>
                    <a:pt x="176" y="1"/>
                  </a:moveTo>
                  <a:lnTo>
                    <a:pt x="165" y="12"/>
                  </a:lnTo>
                  <a:cubicBezTo>
                    <a:pt x="167" y="16"/>
                    <a:pt x="170" y="19"/>
                    <a:pt x="173" y="22"/>
                  </a:cubicBezTo>
                  <a:lnTo>
                    <a:pt x="173" y="22"/>
                  </a:lnTo>
                  <a:cubicBezTo>
                    <a:pt x="174" y="15"/>
                    <a:pt x="175" y="8"/>
                    <a:pt x="176" y="1"/>
                  </a:cubicBezTo>
                  <a:close/>
                  <a:moveTo>
                    <a:pt x="173" y="22"/>
                  </a:moveTo>
                  <a:cubicBezTo>
                    <a:pt x="128" y="298"/>
                    <a:pt x="77" y="569"/>
                    <a:pt x="15" y="845"/>
                  </a:cubicBezTo>
                  <a:lnTo>
                    <a:pt x="15" y="845"/>
                  </a:lnTo>
                  <a:cubicBezTo>
                    <a:pt x="120" y="801"/>
                    <a:pt x="220" y="756"/>
                    <a:pt x="314" y="712"/>
                  </a:cubicBezTo>
                  <a:lnTo>
                    <a:pt x="314" y="712"/>
                  </a:lnTo>
                  <a:cubicBezTo>
                    <a:pt x="313" y="713"/>
                    <a:pt x="312" y="715"/>
                    <a:pt x="311" y="716"/>
                  </a:cubicBezTo>
                  <a:lnTo>
                    <a:pt x="317" y="710"/>
                  </a:lnTo>
                  <a:lnTo>
                    <a:pt x="317" y="710"/>
                  </a:lnTo>
                  <a:cubicBezTo>
                    <a:pt x="316" y="711"/>
                    <a:pt x="315" y="711"/>
                    <a:pt x="314" y="712"/>
                  </a:cubicBezTo>
                  <a:lnTo>
                    <a:pt x="314" y="712"/>
                  </a:lnTo>
                  <a:cubicBezTo>
                    <a:pt x="407" y="561"/>
                    <a:pt x="512" y="416"/>
                    <a:pt x="605" y="265"/>
                  </a:cubicBezTo>
                  <a:lnTo>
                    <a:pt x="605" y="265"/>
                  </a:lnTo>
                  <a:lnTo>
                    <a:pt x="599" y="271"/>
                  </a:lnTo>
                  <a:cubicBezTo>
                    <a:pt x="605" y="83"/>
                    <a:pt x="513" y="62"/>
                    <a:pt x="409" y="62"/>
                  </a:cubicBezTo>
                  <a:cubicBezTo>
                    <a:pt x="379" y="62"/>
                    <a:pt x="348" y="64"/>
                    <a:pt x="318" y="64"/>
                  </a:cubicBezTo>
                  <a:cubicBezTo>
                    <a:pt x="261" y="64"/>
                    <a:pt x="208" y="58"/>
                    <a:pt x="173" y="22"/>
                  </a:cubicBezTo>
                  <a:close/>
                  <a:moveTo>
                    <a:pt x="15" y="845"/>
                  </a:moveTo>
                  <a:cubicBezTo>
                    <a:pt x="10" y="847"/>
                    <a:pt x="5" y="849"/>
                    <a:pt x="0" y="851"/>
                  </a:cubicBezTo>
                  <a:lnTo>
                    <a:pt x="12" y="857"/>
                  </a:lnTo>
                  <a:cubicBezTo>
                    <a:pt x="13" y="853"/>
                    <a:pt x="14" y="849"/>
                    <a:pt x="15" y="84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23"/>
            <p:cNvSpPr/>
            <p:nvPr/>
          </p:nvSpPr>
          <p:spPr>
            <a:xfrm flipH="1">
              <a:off x="562012" y="1205297"/>
              <a:ext cx="18431" cy="22668"/>
            </a:xfrm>
            <a:custGeom>
              <a:avLst/>
              <a:gdLst/>
              <a:ahLst/>
              <a:cxnLst/>
              <a:rect l="l" t="t" r="r" b="b"/>
              <a:pathLst>
                <a:path w="435" h="535" extrusionOk="0">
                  <a:moveTo>
                    <a:pt x="294" y="1"/>
                  </a:moveTo>
                  <a:cubicBezTo>
                    <a:pt x="194" y="141"/>
                    <a:pt x="100" y="288"/>
                    <a:pt x="1" y="429"/>
                  </a:cubicBezTo>
                  <a:lnTo>
                    <a:pt x="112" y="535"/>
                  </a:lnTo>
                  <a:cubicBezTo>
                    <a:pt x="282" y="417"/>
                    <a:pt x="435" y="294"/>
                    <a:pt x="29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23"/>
            <p:cNvSpPr/>
            <p:nvPr/>
          </p:nvSpPr>
          <p:spPr>
            <a:xfrm flipH="1">
              <a:off x="537141" y="1174749"/>
              <a:ext cx="11228" cy="16694"/>
            </a:xfrm>
            <a:custGeom>
              <a:avLst/>
              <a:gdLst/>
              <a:ahLst/>
              <a:cxnLst/>
              <a:rect l="l" t="t" r="r" b="b"/>
              <a:pathLst>
                <a:path w="265" h="394" extrusionOk="0">
                  <a:moveTo>
                    <a:pt x="264" y="0"/>
                  </a:moveTo>
                  <a:lnTo>
                    <a:pt x="264" y="0"/>
                  </a:lnTo>
                  <a:cubicBezTo>
                    <a:pt x="194" y="18"/>
                    <a:pt x="124" y="41"/>
                    <a:pt x="59" y="53"/>
                  </a:cubicBezTo>
                  <a:cubicBezTo>
                    <a:pt x="47" y="135"/>
                    <a:pt x="24" y="217"/>
                    <a:pt x="0" y="288"/>
                  </a:cubicBezTo>
                  <a:cubicBezTo>
                    <a:pt x="36" y="323"/>
                    <a:pt x="77" y="352"/>
                    <a:pt x="106" y="393"/>
                  </a:cubicBezTo>
                  <a:cubicBezTo>
                    <a:pt x="165" y="258"/>
                    <a:pt x="212" y="135"/>
                    <a:pt x="2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12166;p23"/>
            <p:cNvSpPr/>
            <p:nvPr/>
          </p:nvSpPr>
          <p:spPr>
            <a:xfrm flipH="1">
              <a:off x="543624" y="1186909"/>
              <a:ext cx="17668" cy="22414"/>
            </a:xfrm>
            <a:custGeom>
              <a:avLst/>
              <a:gdLst/>
              <a:ahLst/>
              <a:cxnLst/>
              <a:rect l="l" t="t" r="r" b="b"/>
              <a:pathLst>
                <a:path w="417" h="529" extrusionOk="0">
                  <a:moveTo>
                    <a:pt x="311" y="1"/>
                  </a:moveTo>
                  <a:cubicBezTo>
                    <a:pt x="77" y="24"/>
                    <a:pt x="0" y="135"/>
                    <a:pt x="188" y="529"/>
                  </a:cubicBezTo>
                  <a:cubicBezTo>
                    <a:pt x="294" y="347"/>
                    <a:pt x="352" y="223"/>
                    <a:pt x="417" y="106"/>
                  </a:cubicBezTo>
                  <a:cubicBezTo>
                    <a:pt x="382" y="71"/>
                    <a:pt x="341" y="42"/>
                    <a:pt x="31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23"/>
            <p:cNvSpPr/>
            <p:nvPr/>
          </p:nvSpPr>
          <p:spPr>
            <a:xfrm flipH="1">
              <a:off x="700435" y="1279360"/>
              <a:ext cx="17202" cy="17456"/>
            </a:xfrm>
            <a:custGeom>
              <a:avLst/>
              <a:gdLst/>
              <a:ahLst/>
              <a:cxnLst/>
              <a:rect l="l" t="t" r="r" b="b"/>
              <a:pathLst>
                <a:path w="406" h="412" extrusionOk="0">
                  <a:moveTo>
                    <a:pt x="182" y="1"/>
                  </a:moveTo>
                  <a:cubicBezTo>
                    <a:pt x="118" y="95"/>
                    <a:pt x="59" y="189"/>
                    <a:pt x="0" y="277"/>
                  </a:cubicBezTo>
                  <a:cubicBezTo>
                    <a:pt x="41" y="324"/>
                    <a:pt x="83" y="365"/>
                    <a:pt x="124" y="412"/>
                  </a:cubicBezTo>
                  <a:cubicBezTo>
                    <a:pt x="217" y="341"/>
                    <a:pt x="305" y="277"/>
                    <a:pt x="405" y="212"/>
                  </a:cubicBezTo>
                  <a:cubicBezTo>
                    <a:pt x="329" y="148"/>
                    <a:pt x="259" y="71"/>
                    <a:pt x="1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23"/>
            <p:cNvSpPr/>
            <p:nvPr/>
          </p:nvSpPr>
          <p:spPr>
            <a:xfrm flipH="1">
              <a:off x="1038249" y="1391725"/>
              <a:ext cx="7754" cy="7499"/>
            </a:xfrm>
            <a:custGeom>
              <a:avLst/>
              <a:gdLst/>
              <a:ahLst/>
              <a:cxnLst/>
              <a:rect l="l" t="t" r="r" b="b"/>
              <a:pathLst>
                <a:path w="183" h="177" extrusionOk="0">
                  <a:moveTo>
                    <a:pt x="48" y="1"/>
                  </a:moveTo>
                  <a:lnTo>
                    <a:pt x="1" y="53"/>
                  </a:lnTo>
                  <a:cubicBezTo>
                    <a:pt x="59" y="94"/>
                    <a:pt x="124" y="135"/>
                    <a:pt x="183" y="177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23"/>
            <p:cNvSpPr/>
            <p:nvPr/>
          </p:nvSpPr>
          <p:spPr>
            <a:xfrm flipH="1">
              <a:off x="589087" y="1207797"/>
              <a:ext cx="8982" cy="8474"/>
            </a:xfrm>
            <a:custGeom>
              <a:avLst/>
              <a:gdLst/>
              <a:ahLst/>
              <a:cxnLst/>
              <a:rect l="l" t="t" r="r" b="b"/>
              <a:pathLst>
                <a:path w="212" h="200" extrusionOk="0">
                  <a:moveTo>
                    <a:pt x="211" y="0"/>
                  </a:moveTo>
                  <a:lnTo>
                    <a:pt x="211" y="0"/>
                  </a:lnTo>
                  <a:cubicBezTo>
                    <a:pt x="147" y="30"/>
                    <a:pt x="76" y="59"/>
                    <a:pt x="0" y="88"/>
                  </a:cubicBezTo>
                  <a:cubicBezTo>
                    <a:pt x="47" y="124"/>
                    <a:pt x="88" y="165"/>
                    <a:pt x="141" y="200"/>
                  </a:cubicBezTo>
                  <a:cubicBezTo>
                    <a:pt x="164" y="129"/>
                    <a:pt x="194" y="65"/>
                    <a:pt x="2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12170;p23"/>
            <p:cNvSpPr/>
            <p:nvPr/>
          </p:nvSpPr>
          <p:spPr>
            <a:xfrm flipH="1">
              <a:off x="940078" y="1344736"/>
              <a:ext cx="3983" cy="3517"/>
            </a:xfrm>
            <a:custGeom>
              <a:avLst/>
              <a:gdLst/>
              <a:ahLst/>
              <a:cxnLst/>
              <a:rect l="l" t="t" r="r" b="b"/>
              <a:pathLst>
                <a:path w="94" h="83" extrusionOk="0">
                  <a:moveTo>
                    <a:pt x="47" y="1"/>
                  </a:moveTo>
                  <a:cubicBezTo>
                    <a:pt x="35" y="1"/>
                    <a:pt x="12" y="24"/>
                    <a:pt x="0" y="42"/>
                  </a:cubicBezTo>
                  <a:lnTo>
                    <a:pt x="65" y="83"/>
                  </a:lnTo>
                  <a:cubicBezTo>
                    <a:pt x="76" y="71"/>
                    <a:pt x="88" y="54"/>
                    <a:pt x="94" y="42"/>
                  </a:cubicBezTo>
                  <a:cubicBezTo>
                    <a:pt x="76" y="24"/>
                    <a:pt x="65" y="1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12171;p23"/>
            <p:cNvSpPr/>
            <p:nvPr/>
          </p:nvSpPr>
          <p:spPr>
            <a:xfrm flipH="1">
              <a:off x="712383" y="1291054"/>
              <a:ext cx="7245" cy="7499"/>
            </a:xfrm>
            <a:custGeom>
              <a:avLst/>
              <a:gdLst/>
              <a:ahLst/>
              <a:cxnLst/>
              <a:rect l="l" t="t" r="r" b="b"/>
              <a:pathLst>
                <a:path w="171" h="177" extrusionOk="0">
                  <a:moveTo>
                    <a:pt x="47" y="1"/>
                  </a:moveTo>
                  <a:lnTo>
                    <a:pt x="0" y="177"/>
                  </a:lnTo>
                  <a:cubicBezTo>
                    <a:pt x="59" y="165"/>
                    <a:pt x="112" y="147"/>
                    <a:pt x="171" y="136"/>
                  </a:cubicBezTo>
                  <a:cubicBezTo>
                    <a:pt x="130" y="89"/>
                    <a:pt x="88" y="48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23"/>
            <p:cNvSpPr/>
            <p:nvPr/>
          </p:nvSpPr>
          <p:spPr>
            <a:xfrm flipH="1">
              <a:off x="708654" y="1259997"/>
              <a:ext cx="9745" cy="2500"/>
            </a:xfrm>
            <a:custGeom>
              <a:avLst/>
              <a:gdLst/>
              <a:ahLst/>
              <a:cxnLst/>
              <a:rect l="l" t="t" r="r" b="b"/>
              <a:pathLst>
                <a:path w="230" h="59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24"/>
                    <a:pt x="54" y="36"/>
                    <a:pt x="77" y="59"/>
                  </a:cubicBezTo>
                  <a:cubicBezTo>
                    <a:pt x="114" y="55"/>
                    <a:pt x="149" y="54"/>
                    <a:pt x="184" y="49"/>
                  </a:cubicBezTo>
                  <a:lnTo>
                    <a:pt x="184" y="49"/>
                  </a:lnTo>
                  <a:cubicBezTo>
                    <a:pt x="195" y="52"/>
                    <a:pt x="206" y="55"/>
                    <a:pt x="218" y="59"/>
                  </a:cubicBezTo>
                  <a:lnTo>
                    <a:pt x="230" y="41"/>
                  </a:lnTo>
                  <a:lnTo>
                    <a:pt x="230" y="41"/>
                  </a:lnTo>
                  <a:cubicBezTo>
                    <a:pt x="214" y="45"/>
                    <a:pt x="199" y="47"/>
                    <a:pt x="184" y="49"/>
                  </a:cubicBezTo>
                  <a:lnTo>
                    <a:pt x="184" y="49"/>
                  </a:lnTo>
                  <a:cubicBezTo>
                    <a:pt x="122" y="32"/>
                    <a:pt x="66" y="2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23"/>
            <p:cNvSpPr/>
            <p:nvPr/>
          </p:nvSpPr>
          <p:spPr>
            <a:xfrm flipH="1">
              <a:off x="575910" y="1223432"/>
              <a:ext cx="6991" cy="7033"/>
            </a:xfrm>
            <a:custGeom>
              <a:avLst/>
              <a:gdLst/>
              <a:ahLst/>
              <a:cxnLst/>
              <a:rect l="l" t="t" r="r" b="b"/>
              <a:pathLst>
                <a:path w="165" h="166" extrusionOk="0">
                  <a:moveTo>
                    <a:pt x="53" y="1"/>
                  </a:moveTo>
                  <a:cubicBezTo>
                    <a:pt x="41" y="60"/>
                    <a:pt x="18" y="107"/>
                    <a:pt x="0" y="165"/>
                  </a:cubicBezTo>
                  <a:cubicBezTo>
                    <a:pt x="53" y="148"/>
                    <a:pt x="112" y="130"/>
                    <a:pt x="164" y="107"/>
                  </a:cubicBezTo>
                  <a:cubicBezTo>
                    <a:pt x="135" y="71"/>
                    <a:pt x="100" y="36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23"/>
            <p:cNvSpPr/>
            <p:nvPr/>
          </p:nvSpPr>
          <p:spPr>
            <a:xfrm flipH="1">
              <a:off x="584130" y="1175215"/>
              <a:ext cx="5254" cy="4279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106" y="1"/>
                  </a:moveTo>
                  <a:cubicBezTo>
                    <a:pt x="65" y="24"/>
                    <a:pt x="36" y="42"/>
                    <a:pt x="1" y="71"/>
                  </a:cubicBezTo>
                  <a:cubicBezTo>
                    <a:pt x="36" y="83"/>
                    <a:pt x="83" y="95"/>
                    <a:pt x="118" y="101"/>
                  </a:cubicBezTo>
                  <a:cubicBezTo>
                    <a:pt x="124" y="65"/>
                    <a:pt x="118" y="30"/>
                    <a:pt x="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23"/>
            <p:cNvSpPr/>
            <p:nvPr/>
          </p:nvSpPr>
          <p:spPr>
            <a:xfrm flipH="1">
              <a:off x="957703" y="968959"/>
              <a:ext cx="226976" cy="51268"/>
            </a:xfrm>
            <a:custGeom>
              <a:avLst/>
              <a:gdLst/>
              <a:ahLst/>
              <a:cxnLst/>
              <a:rect l="l" t="t" r="r" b="b"/>
              <a:pathLst>
                <a:path w="5357" h="1210" extrusionOk="0">
                  <a:moveTo>
                    <a:pt x="3192" y="345"/>
                  </a:moveTo>
                  <a:cubicBezTo>
                    <a:pt x="3547" y="441"/>
                    <a:pt x="3897" y="539"/>
                    <a:pt x="4371" y="674"/>
                  </a:cubicBezTo>
                  <a:cubicBezTo>
                    <a:pt x="4181" y="699"/>
                    <a:pt x="4036" y="714"/>
                    <a:pt x="3917" y="714"/>
                  </a:cubicBezTo>
                  <a:cubicBezTo>
                    <a:pt x="3618" y="714"/>
                    <a:pt x="3480" y="619"/>
                    <a:pt x="3192" y="345"/>
                  </a:cubicBezTo>
                  <a:close/>
                  <a:moveTo>
                    <a:pt x="3663" y="0"/>
                  </a:moveTo>
                  <a:cubicBezTo>
                    <a:pt x="3384" y="0"/>
                    <a:pt x="3101" y="24"/>
                    <a:pt x="2816" y="64"/>
                  </a:cubicBezTo>
                  <a:lnTo>
                    <a:pt x="2828" y="64"/>
                  </a:lnTo>
                  <a:cubicBezTo>
                    <a:pt x="2876" y="91"/>
                    <a:pt x="2885" y="128"/>
                    <a:pt x="2864" y="175"/>
                  </a:cubicBezTo>
                  <a:lnTo>
                    <a:pt x="2864" y="175"/>
                  </a:lnTo>
                  <a:cubicBezTo>
                    <a:pt x="2730" y="146"/>
                    <a:pt x="2592" y="128"/>
                    <a:pt x="2458" y="99"/>
                  </a:cubicBezTo>
                  <a:cubicBezTo>
                    <a:pt x="2246" y="50"/>
                    <a:pt x="2039" y="27"/>
                    <a:pt x="1834" y="27"/>
                  </a:cubicBezTo>
                  <a:cubicBezTo>
                    <a:pt x="1230" y="27"/>
                    <a:pt x="644" y="228"/>
                    <a:pt x="0" y="557"/>
                  </a:cubicBezTo>
                  <a:cubicBezTo>
                    <a:pt x="1109" y="798"/>
                    <a:pt x="2048" y="1009"/>
                    <a:pt x="2992" y="1196"/>
                  </a:cubicBezTo>
                  <a:cubicBezTo>
                    <a:pt x="3040" y="1206"/>
                    <a:pt x="3090" y="1209"/>
                    <a:pt x="3141" y="1209"/>
                  </a:cubicBezTo>
                  <a:cubicBezTo>
                    <a:pt x="3320" y="1209"/>
                    <a:pt x="3512" y="1161"/>
                    <a:pt x="3690" y="1120"/>
                  </a:cubicBezTo>
                  <a:cubicBezTo>
                    <a:pt x="4200" y="1009"/>
                    <a:pt x="4703" y="880"/>
                    <a:pt x="5213" y="757"/>
                  </a:cubicBezTo>
                  <a:lnTo>
                    <a:pt x="5213" y="757"/>
                  </a:lnTo>
                  <a:cubicBezTo>
                    <a:pt x="5212" y="759"/>
                    <a:pt x="5211" y="761"/>
                    <a:pt x="5210" y="762"/>
                  </a:cubicBezTo>
                  <a:lnTo>
                    <a:pt x="5216" y="756"/>
                  </a:lnTo>
                  <a:lnTo>
                    <a:pt x="5216" y="756"/>
                  </a:lnTo>
                  <a:cubicBezTo>
                    <a:pt x="5215" y="757"/>
                    <a:pt x="5214" y="757"/>
                    <a:pt x="5213" y="757"/>
                  </a:cubicBezTo>
                  <a:lnTo>
                    <a:pt x="5213" y="757"/>
                  </a:lnTo>
                  <a:cubicBezTo>
                    <a:pt x="5253" y="683"/>
                    <a:pt x="5305" y="620"/>
                    <a:pt x="5356" y="551"/>
                  </a:cubicBezTo>
                  <a:cubicBezTo>
                    <a:pt x="5345" y="492"/>
                    <a:pt x="5345" y="434"/>
                    <a:pt x="5345" y="375"/>
                  </a:cubicBezTo>
                  <a:cubicBezTo>
                    <a:pt x="4803" y="102"/>
                    <a:pt x="4240" y="0"/>
                    <a:pt x="36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23"/>
            <p:cNvSpPr/>
            <p:nvPr/>
          </p:nvSpPr>
          <p:spPr>
            <a:xfrm flipH="1">
              <a:off x="1054645" y="1002134"/>
              <a:ext cx="183716" cy="45463"/>
            </a:xfrm>
            <a:custGeom>
              <a:avLst/>
              <a:gdLst/>
              <a:ahLst/>
              <a:cxnLst/>
              <a:rect l="l" t="t" r="r" b="b"/>
              <a:pathLst>
                <a:path w="4336" h="1073" extrusionOk="0">
                  <a:moveTo>
                    <a:pt x="1256" y="1"/>
                  </a:moveTo>
                  <a:cubicBezTo>
                    <a:pt x="791" y="1"/>
                    <a:pt x="405" y="235"/>
                    <a:pt x="0" y="654"/>
                  </a:cubicBezTo>
                  <a:cubicBezTo>
                    <a:pt x="769" y="771"/>
                    <a:pt x="1437" y="812"/>
                    <a:pt x="2053" y="988"/>
                  </a:cubicBezTo>
                  <a:cubicBezTo>
                    <a:pt x="2276" y="1052"/>
                    <a:pt x="2493" y="1073"/>
                    <a:pt x="2706" y="1073"/>
                  </a:cubicBezTo>
                  <a:cubicBezTo>
                    <a:pt x="3005" y="1073"/>
                    <a:pt x="3296" y="1032"/>
                    <a:pt x="3590" y="1012"/>
                  </a:cubicBezTo>
                  <a:cubicBezTo>
                    <a:pt x="3808" y="994"/>
                    <a:pt x="4001" y="824"/>
                    <a:pt x="4335" y="660"/>
                  </a:cubicBezTo>
                  <a:cubicBezTo>
                    <a:pt x="3326" y="431"/>
                    <a:pt x="2476" y="261"/>
                    <a:pt x="1637" y="50"/>
                  </a:cubicBezTo>
                  <a:cubicBezTo>
                    <a:pt x="1503" y="17"/>
                    <a:pt x="1377" y="1"/>
                    <a:pt x="12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12177;p23"/>
            <p:cNvSpPr/>
            <p:nvPr/>
          </p:nvSpPr>
          <p:spPr>
            <a:xfrm flipH="1">
              <a:off x="1143876" y="1071239"/>
              <a:ext cx="145202" cy="61564"/>
            </a:xfrm>
            <a:custGeom>
              <a:avLst/>
              <a:gdLst/>
              <a:ahLst/>
              <a:cxnLst/>
              <a:rect l="l" t="t" r="r" b="b"/>
              <a:pathLst>
                <a:path w="3427" h="1453" extrusionOk="0">
                  <a:moveTo>
                    <a:pt x="787" y="554"/>
                  </a:moveTo>
                  <a:lnTo>
                    <a:pt x="781" y="572"/>
                  </a:lnTo>
                  <a:cubicBezTo>
                    <a:pt x="785" y="571"/>
                    <a:pt x="789" y="570"/>
                    <a:pt x="793" y="569"/>
                  </a:cubicBezTo>
                  <a:lnTo>
                    <a:pt x="793" y="569"/>
                  </a:lnTo>
                  <a:cubicBezTo>
                    <a:pt x="791" y="564"/>
                    <a:pt x="789" y="559"/>
                    <a:pt x="787" y="554"/>
                  </a:cubicBezTo>
                  <a:close/>
                  <a:moveTo>
                    <a:pt x="640" y="701"/>
                  </a:moveTo>
                  <a:lnTo>
                    <a:pt x="634" y="707"/>
                  </a:lnTo>
                  <a:cubicBezTo>
                    <a:pt x="636" y="707"/>
                    <a:pt x="638" y="708"/>
                    <a:pt x="640" y="709"/>
                  </a:cubicBezTo>
                  <a:lnTo>
                    <a:pt x="640" y="709"/>
                  </a:lnTo>
                  <a:cubicBezTo>
                    <a:pt x="640" y="706"/>
                    <a:pt x="640" y="703"/>
                    <a:pt x="640" y="701"/>
                  </a:cubicBezTo>
                  <a:close/>
                  <a:moveTo>
                    <a:pt x="3072" y="1"/>
                  </a:moveTo>
                  <a:cubicBezTo>
                    <a:pt x="3063" y="1"/>
                    <a:pt x="3054" y="1"/>
                    <a:pt x="3045" y="3"/>
                  </a:cubicBezTo>
                  <a:cubicBezTo>
                    <a:pt x="2453" y="138"/>
                    <a:pt x="1872" y="296"/>
                    <a:pt x="1285" y="454"/>
                  </a:cubicBezTo>
                  <a:cubicBezTo>
                    <a:pt x="1119" y="494"/>
                    <a:pt x="954" y="529"/>
                    <a:pt x="793" y="569"/>
                  </a:cubicBezTo>
                  <a:lnTo>
                    <a:pt x="793" y="569"/>
                  </a:lnTo>
                  <a:cubicBezTo>
                    <a:pt x="848" y="692"/>
                    <a:pt x="825" y="735"/>
                    <a:pt x="760" y="735"/>
                  </a:cubicBezTo>
                  <a:cubicBezTo>
                    <a:pt x="729" y="735"/>
                    <a:pt x="687" y="725"/>
                    <a:pt x="640" y="709"/>
                  </a:cubicBezTo>
                  <a:lnTo>
                    <a:pt x="640" y="709"/>
                  </a:lnTo>
                  <a:cubicBezTo>
                    <a:pt x="633" y="1116"/>
                    <a:pt x="105" y="996"/>
                    <a:pt x="0" y="1352"/>
                  </a:cubicBezTo>
                  <a:cubicBezTo>
                    <a:pt x="257" y="1419"/>
                    <a:pt x="504" y="1453"/>
                    <a:pt x="743" y="1453"/>
                  </a:cubicBezTo>
                  <a:cubicBezTo>
                    <a:pt x="1382" y="1453"/>
                    <a:pt x="1958" y="1211"/>
                    <a:pt x="2488" y="724"/>
                  </a:cubicBezTo>
                  <a:cubicBezTo>
                    <a:pt x="2751" y="479"/>
                    <a:pt x="3091" y="322"/>
                    <a:pt x="3401" y="124"/>
                  </a:cubicBezTo>
                  <a:lnTo>
                    <a:pt x="3401" y="124"/>
                  </a:lnTo>
                  <a:cubicBezTo>
                    <a:pt x="3408" y="127"/>
                    <a:pt x="3414" y="129"/>
                    <a:pt x="3421" y="132"/>
                  </a:cubicBezTo>
                  <a:lnTo>
                    <a:pt x="3426" y="108"/>
                  </a:lnTo>
                  <a:lnTo>
                    <a:pt x="3426" y="108"/>
                  </a:lnTo>
                  <a:cubicBezTo>
                    <a:pt x="3418" y="114"/>
                    <a:pt x="3410" y="119"/>
                    <a:pt x="3401" y="124"/>
                  </a:cubicBezTo>
                  <a:lnTo>
                    <a:pt x="3401" y="124"/>
                  </a:lnTo>
                  <a:cubicBezTo>
                    <a:pt x="3288" y="79"/>
                    <a:pt x="3172" y="1"/>
                    <a:pt x="307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23"/>
            <p:cNvSpPr/>
            <p:nvPr/>
          </p:nvSpPr>
          <p:spPr>
            <a:xfrm flipH="1">
              <a:off x="1006175" y="1022853"/>
              <a:ext cx="113382" cy="103213"/>
            </a:xfrm>
            <a:custGeom>
              <a:avLst/>
              <a:gdLst/>
              <a:ahLst/>
              <a:cxnLst/>
              <a:rect l="l" t="t" r="r" b="b"/>
              <a:pathLst>
                <a:path w="2676" h="2436" extrusionOk="0">
                  <a:moveTo>
                    <a:pt x="2658" y="370"/>
                  </a:moveTo>
                  <a:lnTo>
                    <a:pt x="2658" y="370"/>
                  </a:lnTo>
                  <a:cubicBezTo>
                    <a:pt x="2656" y="370"/>
                    <a:pt x="2654" y="370"/>
                    <a:pt x="2653" y="370"/>
                  </a:cubicBezTo>
                  <a:lnTo>
                    <a:pt x="2653" y="370"/>
                  </a:lnTo>
                  <a:cubicBezTo>
                    <a:pt x="2652" y="374"/>
                    <a:pt x="2652" y="378"/>
                    <a:pt x="2652" y="382"/>
                  </a:cubicBezTo>
                  <a:lnTo>
                    <a:pt x="2658" y="370"/>
                  </a:lnTo>
                  <a:close/>
                  <a:moveTo>
                    <a:pt x="740" y="1109"/>
                  </a:moveTo>
                  <a:cubicBezTo>
                    <a:pt x="744" y="1110"/>
                    <a:pt x="748" y="1110"/>
                    <a:pt x="752" y="1110"/>
                  </a:cubicBezTo>
                  <a:lnTo>
                    <a:pt x="752" y="1110"/>
                  </a:lnTo>
                  <a:cubicBezTo>
                    <a:pt x="752" y="1110"/>
                    <a:pt x="751" y="1110"/>
                    <a:pt x="751" y="1109"/>
                  </a:cubicBezTo>
                  <a:close/>
                  <a:moveTo>
                    <a:pt x="2587" y="1"/>
                  </a:moveTo>
                  <a:cubicBezTo>
                    <a:pt x="2247" y="71"/>
                    <a:pt x="2001" y="229"/>
                    <a:pt x="1737" y="470"/>
                  </a:cubicBezTo>
                  <a:cubicBezTo>
                    <a:pt x="1465" y="719"/>
                    <a:pt x="1237" y="1111"/>
                    <a:pt x="788" y="1111"/>
                  </a:cubicBezTo>
                  <a:cubicBezTo>
                    <a:pt x="776" y="1111"/>
                    <a:pt x="764" y="1111"/>
                    <a:pt x="752" y="1110"/>
                  </a:cubicBezTo>
                  <a:lnTo>
                    <a:pt x="752" y="1110"/>
                  </a:lnTo>
                  <a:cubicBezTo>
                    <a:pt x="898" y="1309"/>
                    <a:pt x="722" y="1350"/>
                    <a:pt x="599" y="1420"/>
                  </a:cubicBezTo>
                  <a:lnTo>
                    <a:pt x="605" y="1403"/>
                  </a:lnTo>
                  <a:lnTo>
                    <a:pt x="605" y="1403"/>
                  </a:lnTo>
                  <a:cubicBezTo>
                    <a:pt x="458" y="1602"/>
                    <a:pt x="306" y="1800"/>
                    <a:pt x="160" y="1993"/>
                  </a:cubicBezTo>
                  <a:lnTo>
                    <a:pt x="160" y="1993"/>
                  </a:lnTo>
                  <a:cubicBezTo>
                    <a:pt x="104" y="2045"/>
                    <a:pt x="53" y="2096"/>
                    <a:pt x="7" y="2141"/>
                  </a:cubicBezTo>
                  <a:lnTo>
                    <a:pt x="7" y="2141"/>
                  </a:lnTo>
                  <a:cubicBezTo>
                    <a:pt x="7" y="2138"/>
                    <a:pt x="6" y="2134"/>
                    <a:pt x="6" y="2130"/>
                  </a:cubicBezTo>
                  <a:lnTo>
                    <a:pt x="6" y="2130"/>
                  </a:lnTo>
                  <a:lnTo>
                    <a:pt x="6" y="2142"/>
                  </a:lnTo>
                  <a:cubicBezTo>
                    <a:pt x="6" y="2142"/>
                    <a:pt x="7" y="2141"/>
                    <a:pt x="7" y="2141"/>
                  </a:cubicBezTo>
                  <a:lnTo>
                    <a:pt x="7" y="2141"/>
                  </a:lnTo>
                  <a:cubicBezTo>
                    <a:pt x="15" y="2272"/>
                    <a:pt x="0" y="2436"/>
                    <a:pt x="164" y="2436"/>
                  </a:cubicBezTo>
                  <a:cubicBezTo>
                    <a:pt x="189" y="2436"/>
                    <a:pt x="218" y="2432"/>
                    <a:pt x="253" y="2424"/>
                  </a:cubicBezTo>
                  <a:cubicBezTo>
                    <a:pt x="1109" y="2224"/>
                    <a:pt x="1813" y="1831"/>
                    <a:pt x="2136" y="939"/>
                  </a:cubicBezTo>
                  <a:cubicBezTo>
                    <a:pt x="2235" y="677"/>
                    <a:pt x="2282" y="379"/>
                    <a:pt x="2653" y="370"/>
                  </a:cubicBezTo>
                  <a:lnTo>
                    <a:pt x="2653" y="370"/>
                  </a:lnTo>
                  <a:cubicBezTo>
                    <a:pt x="2658" y="286"/>
                    <a:pt x="2664" y="196"/>
                    <a:pt x="2675" y="106"/>
                  </a:cubicBezTo>
                  <a:cubicBezTo>
                    <a:pt x="2646" y="77"/>
                    <a:pt x="2617" y="42"/>
                    <a:pt x="25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23"/>
            <p:cNvSpPr/>
            <p:nvPr/>
          </p:nvSpPr>
          <p:spPr>
            <a:xfrm flipH="1">
              <a:off x="1081720" y="1053953"/>
              <a:ext cx="128339" cy="84062"/>
            </a:xfrm>
            <a:custGeom>
              <a:avLst/>
              <a:gdLst/>
              <a:ahLst/>
              <a:cxnLst/>
              <a:rect l="l" t="t" r="r" b="b"/>
              <a:pathLst>
                <a:path w="3029" h="1984" extrusionOk="0">
                  <a:moveTo>
                    <a:pt x="3028" y="0"/>
                  </a:moveTo>
                  <a:cubicBezTo>
                    <a:pt x="2471" y="194"/>
                    <a:pt x="2013" y="358"/>
                    <a:pt x="1556" y="522"/>
                  </a:cubicBezTo>
                  <a:cubicBezTo>
                    <a:pt x="1509" y="610"/>
                    <a:pt x="1479" y="727"/>
                    <a:pt x="1409" y="786"/>
                  </a:cubicBezTo>
                  <a:cubicBezTo>
                    <a:pt x="957" y="1167"/>
                    <a:pt x="500" y="1543"/>
                    <a:pt x="1" y="1959"/>
                  </a:cubicBezTo>
                  <a:cubicBezTo>
                    <a:pt x="194" y="1973"/>
                    <a:pt x="382" y="1984"/>
                    <a:pt x="565" y="1984"/>
                  </a:cubicBezTo>
                  <a:cubicBezTo>
                    <a:pt x="1160" y="1984"/>
                    <a:pt x="1695" y="1872"/>
                    <a:pt x="2130" y="1396"/>
                  </a:cubicBezTo>
                  <a:lnTo>
                    <a:pt x="2130" y="1408"/>
                  </a:lnTo>
                  <a:cubicBezTo>
                    <a:pt x="2187" y="1363"/>
                    <a:pt x="2238" y="1312"/>
                    <a:pt x="2289" y="1261"/>
                  </a:cubicBezTo>
                  <a:lnTo>
                    <a:pt x="2289" y="1261"/>
                  </a:lnTo>
                  <a:cubicBezTo>
                    <a:pt x="2289" y="1261"/>
                    <a:pt x="2289" y="1261"/>
                    <a:pt x="2289" y="1261"/>
                  </a:cubicBezTo>
                  <a:lnTo>
                    <a:pt x="2293" y="1257"/>
                  </a:lnTo>
                  <a:lnTo>
                    <a:pt x="2293" y="1257"/>
                  </a:lnTo>
                  <a:cubicBezTo>
                    <a:pt x="2291" y="1259"/>
                    <a:pt x="2290" y="1260"/>
                    <a:pt x="2289" y="1261"/>
                  </a:cubicBezTo>
                  <a:lnTo>
                    <a:pt x="2289" y="1261"/>
                  </a:lnTo>
                  <a:cubicBezTo>
                    <a:pt x="2195" y="892"/>
                    <a:pt x="2383" y="716"/>
                    <a:pt x="2735" y="669"/>
                  </a:cubicBezTo>
                  <a:lnTo>
                    <a:pt x="2735" y="669"/>
                  </a:lnTo>
                  <a:lnTo>
                    <a:pt x="2729" y="686"/>
                  </a:lnTo>
                  <a:lnTo>
                    <a:pt x="2881" y="375"/>
                  </a:lnTo>
                  <a:lnTo>
                    <a:pt x="2864" y="375"/>
                  </a:lnTo>
                  <a:cubicBezTo>
                    <a:pt x="2905" y="287"/>
                    <a:pt x="2940" y="205"/>
                    <a:pt x="30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12180;p23"/>
            <p:cNvSpPr/>
            <p:nvPr/>
          </p:nvSpPr>
          <p:spPr>
            <a:xfrm flipH="1">
              <a:off x="1148622" y="1038488"/>
              <a:ext cx="129017" cy="34235"/>
            </a:xfrm>
            <a:custGeom>
              <a:avLst/>
              <a:gdLst/>
              <a:ahLst/>
              <a:cxnLst/>
              <a:rect l="l" t="t" r="r" b="b"/>
              <a:pathLst>
                <a:path w="3045" h="808" extrusionOk="0">
                  <a:moveTo>
                    <a:pt x="962" y="1"/>
                  </a:moveTo>
                  <a:cubicBezTo>
                    <a:pt x="614" y="1"/>
                    <a:pt x="418" y="185"/>
                    <a:pt x="0" y="729"/>
                  </a:cubicBezTo>
                  <a:cubicBezTo>
                    <a:pt x="226" y="785"/>
                    <a:pt x="445" y="808"/>
                    <a:pt x="660" y="808"/>
                  </a:cubicBezTo>
                  <a:cubicBezTo>
                    <a:pt x="1496" y="808"/>
                    <a:pt x="2256" y="460"/>
                    <a:pt x="3045" y="394"/>
                  </a:cubicBezTo>
                  <a:cubicBezTo>
                    <a:pt x="2546" y="271"/>
                    <a:pt x="2042" y="212"/>
                    <a:pt x="1549" y="95"/>
                  </a:cubicBezTo>
                  <a:cubicBezTo>
                    <a:pt x="1301" y="37"/>
                    <a:pt x="1116" y="1"/>
                    <a:pt x="96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23"/>
            <p:cNvSpPr/>
            <p:nvPr/>
          </p:nvSpPr>
          <p:spPr>
            <a:xfrm flipH="1">
              <a:off x="1255733" y="1079374"/>
              <a:ext cx="90502" cy="47751"/>
            </a:xfrm>
            <a:custGeom>
              <a:avLst/>
              <a:gdLst/>
              <a:ahLst/>
              <a:cxnLst/>
              <a:rect l="l" t="t" r="r" b="b"/>
              <a:pathLst>
                <a:path w="2136" h="1127" extrusionOk="0">
                  <a:moveTo>
                    <a:pt x="1611" y="0"/>
                  </a:moveTo>
                  <a:cubicBezTo>
                    <a:pt x="1544" y="0"/>
                    <a:pt x="1483" y="11"/>
                    <a:pt x="1432" y="39"/>
                  </a:cubicBezTo>
                  <a:cubicBezTo>
                    <a:pt x="956" y="321"/>
                    <a:pt x="528" y="685"/>
                    <a:pt x="0" y="1084"/>
                  </a:cubicBezTo>
                  <a:cubicBezTo>
                    <a:pt x="143" y="1113"/>
                    <a:pt x="271" y="1126"/>
                    <a:pt x="388" y="1126"/>
                  </a:cubicBezTo>
                  <a:cubicBezTo>
                    <a:pt x="695" y="1126"/>
                    <a:pt x="928" y="1034"/>
                    <a:pt x="1162" y="890"/>
                  </a:cubicBezTo>
                  <a:cubicBezTo>
                    <a:pt x="1412" y="733"/>
                    <a:pt x="1704" y="627"/>
                    <a:pt x="1984" y="505"/>
                  </a:cubicBezTo>
                  <a:lnTo>
                    <a:pt x="1984" y="505"/>
                  </a:lnTo>
                  <a:cubicBezTo>
                    <a:pt x="1984" y="505"/>
                    <a:pt x="1984" y="506"/>
                    <a:pt x="1985" y="506"/>
                  </a:cubicBezTo>
                  <a:cubicBezTo>
                    <a:pt x="1986" y="506"/>
                    <a:pt x="1989" y="503"/>
                    <a:pt x="1989" y="503"/>
                  </a:cubicBezTo>
                  <a:lnTo>
                    <a:pt x="1989" y="503"/>
                  </a:lnTo>
                  <a:cubicBezTo>
                    <a:pt x="1987" y="504"/>
                    <a:pt x="1985" y="504"/>
                    <a:pt x="1984" y="505"/>
                  </a:cubicBezTo>
                  <a:lnTo>
                    <a:pt x="1984" y="505"/>
                  </a:lnTo>
                  <a:cubicBezTo>
                    <a:pt x="1983" y="505"/>
                    <a:pt x="1983" y="504"/>
                    <a:pt x="1983" y="503"/>
                  </a:cubicBezTo>
                  <a:lnTo>
                    <a:pt x="2130" y="351"/>
                  </a:lnTo>
                  <a:lnTo>
                    <a:pt x="2130" y="351"/>
                  </a:lnTo>
                  <a:cubicBezTo>
                    <a:pt x="2130" y="355"/>
                    <a:pt x="2130" y="358"/>
                    <a:pt x="2130" y="362"/>
                  </a:cubicBezTo>
                  <a:lnTo>
                    <a:pt x="2136" y="345"/>
                  </a:lnTo>
                  <a:lnTo>
                    <a:pt x="2130" y="351"/>
                  </a:lnTo>
                  <a:lnTo>
                    <a:pt x="2130" y="351"/>
                  </a:lnTo>
                  <a:cubicBezTo>
                    <a:pt x="2130" y="254"/>
                    <a:pt x="2135" y="86"/>
                    <a:pt x="2112" y="86"/>
                  </a:cubicBezTo>
                  <a:cubicBezTo>
                    <a:pt x="1952" y="58"/>
                    <a:pt x="1767" y="0"/>
                    <a:pt x="16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23"/>
            <p:cNvSpPr/>
            <p:nvPr/>
          </p:nvSpPr>
          <p:spPr>
            <a:xfrm flipH="1">
              <a:off x="955204" y="1007430"/>
              <a:ext cx="52751" cy="50251"/>
            </a:xfrm>
            <a:custGeom>
              <a:avLst/>
              <a:gdLst/>
              <a:ahLst/>
              <a:cxnLst/>
              <a:rect l="l" t="t" r="r" b="b"/>
              <a:pathLst>
                <a:path w="1245" h="1186" extrusionOk="0">
                  <a:moveTo>
                    <a:pt x="1021" y="1"/>
                  </a:moveTo>
                  <a:cubicBezTo>
                    <a:pt x="734" y="148"/>
                    <a:pt x="440" y="300"/>
                    <a:pt x="159" y="453"/>
                  </a:cubicBezTo>
                  <a:lnTo>
                    <a:pt x="165" y="441"/>
                  </a:lnTo>
                  <a:lnTo>
                    <a:pt x="12" y="746"/>
                  </a:lnTo>
                  <a:lnTo>
                    <a:pt x="24" y="734"/>
                  </a:lnTo>
                  <a:lnTo>
                    <a:pt x="24" y="734"/>
                  </a:lnTo>
                  <a:cubicBezTo>
                    <a:pt x="18" y="857"/>
                    <a:pt x="12" y="981"/>
                    <a:pt x="0" y="1186"/>
                  </a:cubicBezTo>
                  <a:cubicBezTo>
                    <a:pt x="288" y="992"/>
                    <a:pt x="493" y="846"/>
                    <a:pt x="704" y="699"/>
                  </a:cubicBezTo>
                  <a:cubicBezTo>
                    <a:pt x="892" y="470"/>
                    <a:pt x="1068" y="242"/>
                    <a:pt x="1244" y="13"/>
                  </a:cubicBezTo>
                  <a:cubicBezTo>
                    <a:pt x="1168" y="7"/>
                    <a:pt x="1097" y="1"/>
                    <a:pt x="102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23"/>
            <p:cNvSpPr/>
            <p:nvPr/>
          </p:nvSpPr>
          <p:spPr>
            <a:xfrm flipH="1">
              <a:off x="882624" y="963408"/>
              <a:ext cx="72876" cy="19490"/>
            </a:xfrm>
            <a:custGeom>
              <a:avLst/>
              <a:gdLst/>
              <a:ahLst/>
              <a:cxnLst/>
              <a:rect l="l" t="t" r="r" b="b"/>
              <a:pathLst>
                <a:path w="1720" h="460" extrusionOk="0">
                  <a:moveTo>
                    <a:pt x="1319" y="0"/>
                  </a:moveTo>
                  <a:cubicBezTo>
                    <a:pt x="889" y="0"/>
                    <a:pt x="457" y="49"/>
                    <a:pt x="0" y="183"/>
                  </a:cubicBezTo>
                  <a:cubicBezTo>
                    <a:pt x="170" y="307"/>
                    <a:pt x="282" y="377"/>
                    <a:pt x="393" y="459"/>
                  </a:cubicBezTo>
                  <a:cubicBezTo>
                    <a:pt x="587" y="453"/>
                    <a:pt x="786" y="453"/>
                    <a:pt x="986" y="447"/>
                  </a:cubicBezTo>
                  <a:lnTo>
                    <a:pt x="986" y="447"/>
                  </a:lnTo>
                  <a:lnTo>
                    <a:pt x="974" y="459"/>
                  </a:lnTo>
                  <a:lnTo>
                    <a:pt x="1431" y="307"/>
                  </a:lnTo>
                  <a:lnTo>
                    <a:pt x="1431" y="307"/>
                  </a:lnTo>
                  <a:cubicBezTo>
                    <a:pt x="1427" y="311"/>
                    <a:pt x="1423" y="315"/>
                    <a:pt x="1420" y="318"/>
                  </a:cubicBezTo>
                  <a:lnTo>
                    <a:pt x="1432" y="307"/>
                  </a:lnTo>
                  <a:lnTo>
                    <a:pt x="1431" y="307"/>
                  </a:lnTo>
                  <a:lnTo>
                    <a:pt x="1431" y="307"/>
                  </a:lnTo>
                  <a:cubicBezTo>
                    <a:pt x="1522" y="211"/>
                    <a:pt x="1623" y="109"/>
                    <a:pt x="1719" y="13"/>
                  </a:cubicBezTo>
                  <a:cubicBezTo>
                    <a:pt x="1586" y="5"/>
                    <a:pt x="1452" y="0"/>
                    <a:pt x="131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23"/>
            <p:cNvSpPr/>
            <p:nvPr/>
          </p:nvSpPr>
          <p:spPr>
            <a:xfrm flipH="1">
              <a:off x="832925" y="951545"/>
              <a:ext cx="50251" cy="22160"/>
            </a:xfrm>
            <a:custGeom>
              <a:avLst/>
              <a:gdLst/>
              <a:ahLst/>
              <a:cxnLst/>
              <a:rect l="l" t="t" r="r" b="b"/>
              <a:pathLst>
                <a:path w="1186" h="523" extrusionOk="0">
                  <a:moveTo>
                    <a:pt x="1185" y="0"/>
                  </a:moveTo>
                  <a:lnTo>
                    <a:pt x="1185" y="0"/>
                  </a:lnTo>
                  <a:cubicBezTo>
                    <a:pt x="1097" y="21"/>
                    <a:pt x="1004" y="26"/>
                    <a:pt x="911" y="26"/>
                  </a:cubicBezTo>
                  <a:cubicBezTo>
                    <a:pt x="821" y="26"/>
                    <a:pt x="731" y="21"/>
                    <a:pt x="641" y="21"/>
                  </a:cubicBezTo>
                  <a:cubicBezTo>
                    <a:pt x="402" y="21"/>
                    <a:pt x="174" y="55"/>
                    <a:pt x="0" y="305"/>
                  </a:cubicBezTo>
                  <a:cubicBezTo>
                    <a:pt x="94" y="352"/>
                    <a:pt x="194" y="393"/>
                    <a:pt x="294" y="440"/>
                  </a:cubicBezTo>
                  <a:cubicBezTo>
                    <a:pt x="323" y="463"/>
                    <a:pt x="341" y="493"/>
                    <a:pt x="364" y="522"/>
                  </a:cubicBezTo>
                  <a:cubicBezTo>
                    <a:pt x="634" y="352"/>
                    <a:pt x="916" y="176"/>
                    <a:pt x="11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12185;p23"/>
            <p:cNvSpPr/>
            <p:nvPr/>
          </p:nvSpPr>
          <p:spPr>
            <a:xfrm flipH="1">
              <a:off x="938553" y="982602"/>
              <a:ext cx="19702" cy="19194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464" y="0"/>
                  </a:moveTo>
                  <a:lnTo>
                    <a:pt x="464" y="0"/>
                  </a:lnTo>
                  <a:cubicBezTo>
                    <a:pt x="312" y="12"/>
                    <a:pt x="159" y="36"/>
                    <a:pt x="1" y="53"/>
                  </a:cubicBezTo>
                  <a:cubicBezTo>
                    <a:pt x="12" y="112"/>
                    <a:pt x="12" y="170"/>
                    <a:pt x="12" y="229"/>
                  </a:cubicBezTo>
                  <a:cubicBezTo>
                    <a:pt x="57" y="295"/>
                    <a:pt x="106" y="367"/>
                    <a:pt x="160" y="438"/>
                  </a:cubicBezTo>
                  <a:lnTo>
                    <a:pt x="160" y="438"/>
                  </a:lnTo>
                  <a:lnTo>
                    <a:pt x="464" y="0"/>
                  </a:lnTo>
                  <a:close/>
                  <a:moveTo>
                    <a:pt x="160" y="438"/>
                  </a:moveTo>
                  <a:lnTo>
                    <a:pt x="159" y="440"/>
                  </a:lnTo>
                  <a:lnTo>
                    <a:pt x="171" y="452"/>
                  </a:lnTo>
                  <a:cubicBezTo>
                    <a:pt x="167" y="448"/>
                    <a:pt x="164" y="443"/>
                    <a:pt x="160" y="43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23"/>
            <p:cNvSpPr/>
            <p:nvPr/>
          </p:nvSpPr>
          <p:spPr>
            <a:xfrm flipH="1">
              <a:off x="808562" y="946799"/>
              <a:ext cx="25422" cy="5000"/>
            </a:xfrm>
            <a:custGeom>
              <a:avLst/>
              <a:gdLst/>
              <a:ahLst/>
              <a:cxnLst/>
              <a:rect l="l" t="t" r="r" b="b"/>
              <a:pathLst>
                <a:path w="600" h="118" extrusionOk="0">
                  <a:moveTo>
                    <a:pt x="599" y="1"/>
                  </a:moveTo>
                  <a:cubicBezTo>
                    <a:pt x="400" y="47"/>
                    <a:pt x="200" y="83"/>
                    <a:pt x="1" y="118"/>
                  </a:cubicBezTo>
                  <a:cubicBezTo>
                    <a:pt x="200" y="118"/>
                    <a:pt x="400" y="112"/>
                    <a:pt x="599" y="112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23"/>
            <p:cNvSpPr/>
            <p:nvPr/>
          </p:nvSpPr>
          <p:spPr>
            <a:xfrm flipH="1">
              <a:off x="951264" y="1000990"/>
              <a:ext cx="13431" cy="6991"/>
            </a:xfrm>
            <a:custGeom>
              <a:avLst/>
              <a:gdLst/>
              <a:ahLst/>
              <a:cxnLst/>
              <a:rect l="l" t="t" r="r" b="b"/>
              <a:pathLst>
                <a:path w="317" h="165" extrusionOk="0">
                  <a:moveTo>
                    <a:pt x="18" y="0"/>
                  </a:moveTo>
                  <a:lnTo>
                    <a:pt x="6" y="6"/>
                  </a:lnTo>
                  <a:cubicBezTo>
                    <a:pt x="10" y="6"/>
                    <a:pt x="14" y="6"/>
                    <a:pt x="18" y="6"/>
                  </a:cubicBezTo>
                  <a:lnTo>
                    <a:pt x="18" y="6"/>
                  </a:lnTo>
                  <a:cubicBezTo>
                    <a:pt x="18" y="4"/>
                    <a:pt x="18" y="2"/>
                    <a:pt x="18" y="0"/>
                  </a:cubicBezTo>
                  <a:close/>
                  <a:moveTo>
                    <a:pt x="299" y="0"/>
                  </a:moveTo>
                  <a:cubicBezTo>
                    <a:pt x="298" y="4"/>
                    <a:pt x="297" y="8"/>
                    <a:pt x="296" y="12"/>
                  </a:cubicBezTo>
                  <a:lnTo>
                    <a:pt x="296" y="12"/>
                  </a:lnTo>
                  <a:cubicBezTo>
                    <a:pt x="202" y="11"/>
                    <a:pt x="112" y="7"/>
                    <a:pt x="18" y="6"/>
                  </a:cubicBezTo>
                  <a:lnTo>
                    <a:pt x="18" y="6"/>
                  </a:lnTo>
                  <a:cubicBezTo>
                    <a:pt x="17" y="46"/>
                    <a:pt x="6" y="97"/>
                    <a:pt x="0" y="147"/>
                  </a:cubicBezTo>
                  <a:lnTo>
                    <a:pt x="223" y="165"/>
                  </a:lnTo>
                  <a:cubicBezTo>
                    <a:pt x="250" y="121"/>
                    <a:pt x="278" y="67"/>
                    <a:pt x="296" y="12"/>
                  </a:cubicBezTo>
                  <a:lnTo>
                    <a:pt x="296" y="12"/>
                  </a:lnTo>
                  <a:cubicBezTo>
                    <a:pt x="303" y="12"/>
                    <a:pt x="310" y="12"/>
                    <a:pt x="317" y="12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12188;p23"/>
            <p:cNvSpPr/>
            <p:nvPr/>
          </p:nvSpPr>
          <p:spPr>
            <a:xfrm flipH="1">
              <a:off x="1012149" y="1058656"/>
              <a:ext cx="6271" cy="10211"/>
            </a:xfrm>
            <a:custGeom>
              <a:avLst/>
              <a:gdLst/>
              <a:ahLst/>
              <a:cxnLst/>
              <a:rect l="l" t="t" r="r" b="b"/>
              <a:pathLst>
                <a:path w="148" h="241" extrusionOk="0">
                  <a:moveTo>
                    <a:pt x="36" y="0"/>
                  </a:moveTo>
                  <a:cubicBezTo>
                    <a:pt x="24" y="83"/>
                    <a:pt x="13" y="165"/>
                    <a:pt x="1" y="241"/>
                  </a:cubicBezTo>
                  <a:cubicBezTo>
                    <a:pt x="48" y="212"/>
                    <a:pt x="95" y="176"/>
                    <a:pt x="148" y="147"/>
                  </a:cubicBezTo>
                  <a:cubicBezTo>
                    <a:pt x="112" y="94"/>
                    <a:pt x="71" y="53"/>
                    <a:pt x="3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12189;p23"/>
            <p:cNvSpPr/>
            <p:nvPr/>
          </p:nvSpPr>
          <p:spPr>
            <a:xfrm flipH="1">
              <a:off x="1008167" y="1056410"/>
              <a:ext cx="8728" cy="8516"/>
            </a:xfrm>
            <a:custGeom>
              <a:avLst/>
              <a:gdLst/>
              <a:ahLst/>
              <a:cxnLst/>
              <a:rect l="l" t="t" r="r" b="b"/>
              <a:pathLst>
                <a:path w="206" h="201" extrusionOk="0">
                  <a:moveTo>
                    <a:pt x="206" y="1"/>
                  </a:moveTo>
                  <a:cubicBezTo>
                    <a:pt x="141" y="18"/>
                    <a:pt x="65" y="42"/>
                    <a:pt x="0" y="53"/>
                  </a:cubicBezTo>
                  <a:cubicBezTo>
                    <a:pt x="35" y="106"/>
                    <a:pt x="76" y="147"/>
                    <a:pt x="112" y="200"/>
                  </a:cubicBezTo>
                  <a:cubicBezTo>
                    <a:pt x="141" y="136"/>
                    <a:pt x="176" y="71"/>
                    <a:pt x="2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23"/>
            <p:cNvSpPr/>
            <p:nvPr/>
          </p:nvSpPr>
          <p:spPr>
            <a:xfrm flipH="1">
              <a:off x="1000964" y="1022599"/>
              <a:ext cx="9491" cy="4534"/>
            </a:xfrm>
            <a:custGeom>
              <a:avLst/>
              <a:gdLst/>
              <a:ahLst/>
              <a:cxnLst/>
              <a:rect l="l" t="t" r="r" b="b"/>
              <a:pathLst>
                <a:path w="224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30" y="36"/>
                    <a:pt x="59" y="77"/>
                    <a:pt x="89" y="106"/>
                  </a:cubicBezTo>
                  <a:cubicBezTo>
                    <a:pt x="128" y="97"/>
                    <a:pt x="163" y="91"/>
                    <a:pt x="201" y="82"/>
                  </a:cubicBezTo>
                  <a:lnTo>
                    <a:pt x="201" y="82"/>
                  </a:lnTo>
                  <a:cubicBezTo>
                    <a:pt x="207" y="85"/>
                    <a:pt x="212" y="87"/>
                    <a:pt x="218" y="89"/>
                  </a:cubicBezTo>
                  <a:lnTo>
                    <a:pt x="224" y="77"/>
                  </a:lnTo>
                  <a:lnTo>
                    <a:pt x="224" y="77"/>
                  </a:lnTo>
                  <a:cubicBezTo>
                    <a:pt x="216" y="79"/>
                    <a:pt x="209" y="81"/>
                    <a:pt x="201" y="82"/>
                  </a:cubicBezTo>
                  <a:lnTo>
                    <a:pt x="201" y="82"/>
                  </a:lnTo>
                  <a:cubicBezTo>
                    <a:pt x="132" y="55"/>
                    <a:pt x="71" y="2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12191;p23"/>
            <p:cNvSpPr/>
            <p:nvPr/>
          </p:nvSpPr>
          <p:spPr>
            <a:xfrm flipH="1">
              <a:off x="1063840" y="966925"/>
              <a:ext cx="1483" cy="4788"/>
            </a:xfrm>
            <a:custGeom>
              <a:avLst/>
              <a:gdLst/>
              <a:ahLst/>
              <a:cxnLst/>
              <a:rect l="l" t="t" r="r" b="b"/>
              <a:pathLst>
                <a:path w="35" h="113" extrusionOk="0">
                  <a:moveTo>
                    <a:pt x="34" y="1"/>
                  </a:moveTo>
                  <a:cubicBezTo>
                    <a:pt x="29" y="12"/>
                    <a:pt x="5" y="24"/>
                    <a:pt x="5" y="30"/>
                  </a:cubicBezTo>
                  <a:cubicBezTo>
                    <a:pt x="0" y="49"/>
                    <a:pt x="3" y="73"/>
                    <a:pt x="11" y="94"/>
                  </a:cubicBezTo>
                  <a:lnTo>
                    <a:pt x="11" y="94"/>
                  </a:lnTo>
                  <a:cubicBezTo>
                    <a:pt x="21" y="64"/>
                    <a:pt x="30" y="35"/>
                    <a:pt x="34" y="1"/>
                  </a:cubicBezTo>
                  <a:close/>
                  <a:moveTo>
                    <a:pt x="11" y="94"/>
                  </a:moveTo>
                  <a:lnTo>
                    <a:pt x="11" y="94"/>
                  </a:lnTo>
                  <a:cubicBezTo>
                    <a:pt x="9" y="99"/>
                    <a:pt x="8" y="105"/>
                    <a:pt x="6" y="111"/>
                  </a:cubicBezTo>
                  <a:lnTo>
                    <a:pt x="6" y="111"/>
                  </a:lnTo>
                  <a:cubicBezTo>
                    <a:pt x="9" y="109"/>
                    <a:pt x="17" y="106"/>
                    <a:pt x="17" y="106"/>
                  </a:cubicBezTo>
                  <a:cubicBezTo>
                    <a:pt x="15" y="102"/>
                    <a:pt x="13" y="98"/>
                    <a:pt x="11" y="94"/>
                  </a:cubicBezTo>
                  <a:close/>
                  <a:moveTo>
                    <a:pt x="6" y="111"/>
                  </a:moveTo>
                  <a:cubicBezTo>
                    <a:pt x="4" y="112"/>
                    <a:pt x="3" y="112"/>
                    <a:pt x="5" y="112"/>
                  </a:cubicBezTo>
                  <a:cubicBezTo>
                    <a:pt x="5" y="112"/>
                    <a:pt x="5" y="111"/>
                    <a:pt x="6" y="11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12192;p23"/>
            <p:cNvSpPr/>
            <p:nvPr/>
          </p:nvSpPr>
          <p:spPr>
            <a:xfrm flipH="1">
              <a:off x="287074" y="925911"/>
              <a:ext cx="160879" cy="157871"/>
            </a:xfrm>
            <a:custGeom>
              <a:avLst/>
              <a:gdLst/>
              <a:ahLst/>
              <a:cxnLst/>
              <a:rect l="l" t="t" r="r" b="b"/>
              <a:pathLst>
                <a:path w="3797" h="3726" extrusionOk="0">
                  <a:moveTo>
                    <a:pt x="1461" y="294"/>
                  </a:moveTo>
                  <a:cubicBezTo>
                    <a:pt x="1461" y="300"/>
                    <a:pt x="1461" y="306"/>
                    <a:pt x="1462" y="311"/>
                  </a:cubicBezTo>
                  <a:lnTo>
                    <a:pt x="1462" y="311"/>
                  </a:lnTo>
                  <a:cubicBezTo>
                    <a:pt x="1463" y="311"/>
                    <a:pt x="1465" y="312"/>
                    <a:pt x="1467" y="312"/>
                  </a:cubicBezTo>
                  <a:lnTo>
                    <a:pt x="1461" y="294"/>
                  </a:lnTo>
                  <a:close/>
                  <a:moveTo>
                    <a:pt x="2793" y="1"/>
                  </a:moveTo>
                  <a:cubicBezTo>
                    <a:pt x="2668" y="52"/>
                    <a:pt x="2543" y="103"/>
                    <a:pt x="2418" y="149"/>
                  </a:cubicBezTo>
                  <a:lnTo>
                    <a:pt x="2418" y="149"/>
                  </a:lnTo>
                  <a:cubicBezTo>
                    <a:pt x="2418" y="148"/>
                    <a:pt x="2418" y="148"/>
                    <a:pt x="2418" y="147"/>
                  </a:cubicBezTo>
                  <a:lnTo>
                    <a:pt x="2418" y="147"/>
                  </a:lnTo>
                  <a:lnTo>
                    <a:pt x="2406" y="153"/>
                  </a:lnTo>
                  <a:cubicBezTo>
                    <a:pt x="2410" y="152"/>
                    <a:pt x="2414" y="150"/>
                    <a:pt x="2418" y="149"/>
                  </a:cubicBezTo>
                  <a:lnTo>
                    <a:pt x="2418" y="149"/>
                  </a:lnTo>
                  <a:cubicBezTo>
                    <a:pt x="2429" y="412"/>
                    <a:pt x="2317" y="576"/>
                    <a:pt x="2036" y="587"/>
                  </a:cubicBezTo>
                  <a:cubicBezTo>
                    <a:pt x="2007" y="705"/>
                    <a:pt x="1978" y="816"/>
                    <a:pt x="1948" y="934"/>
                  </a:cubicBezTo>
                  <a:cubicBezTo>
                    <a:pt x="1884" y="975"/>
                    <a:pt x="1825" y="1016"/>
                    <a:pt x="1760" y="1051"/>
                  </a:cubicBezTo>
                  <a:cubicBezTo>
                    <a:pt x="1743" y="1016"/>
                    <a:pt x="1708" y="945"/>
                    <a:pt x="1714" y="945"/>
                  </a:cubicBezTo>
                  <a:cubicBezTo>
                    <a:pt x="1766" y="916"/>
                    <a:pt x="1825" y="898"/>
                    <a:pt x="1878" y="869"/>
                  </a:cubicBezTo>
                  <a:cubicBezTo>
                    <a:pt x="1890" y="769"/>
                    <a:pt x="1901" y="681"/>
                    <a:pt x="1913" y="587"/>
                  </a:cubicBezTo>
                  <a:lnTo>
                    <a:pt x="1913" y="587"/>
                  </a:lnTo>
                  <a:cubicBezTo>
                    <a:pt x="1861" y="591"/>
                    <a:pt x="1810" y="595"/>
                    <a:pt x="1762" y="595"/>
                  </a:cubicBezTo>
                  <a:cubicBezTo>
                    <a:pt x="1599" y="595"/>
                    <a:pt x="1467" y="551"/>
                    <a:pt x="1462" y="311"/>
                  </a:cubicBezTo>
                  <a:lnTo>
                    <a:pt x="1462" y="311"/>
                  </a:lnTo>
                  <a:cubicBezTo>
                    <a:pt x="1214" y="282"/>
                    <a:pt x="1003" y="54"/>
                    <a:pt x="750" y="54"/>
                  </a:cubicBezTo>
                  <a:cubicBezTo>
                    <a:pt x="657" y="54"/>
                    <a:pt x="560" y="84"/>
                    <a:pt x="452" y="165"/>
                  </a:cubicBezTo>
                  <a:cubicBezTo>
                    <a:pt x="511" y="382"/>
                    <a:pt x="534" y="634"/>
                    <a:pt x="646" y="840"/>
                  </a:cubicBezTo>
                  <a:cubicBezTo>
                    <a:pt x="735" y="1007"/>
                    <a:pt x="951" y="1264"/>
                    <a:pt x="1048" y="1264"/>
                  </a:cubicBezTo>
                  <a:cubicBezTo>
                    <a:pt x="1053" y="1264"/>
                    <a:pt x="1058" y="1264"/>
                    <a:pt x="1062" y="1262"/>
                  </a:cubicBezTo>
                  <a:cubicBezTo>
                    <a:pt x="1127" y="1241"/>
                    <a:pt x="1185" y="1232"/>
                    <a:pt x="1237" y="1232"/>
                  </a:cubicBezTo>
                  <a:cubicBezTo>
                    <a:pt x="1491" y="1232"/>
                    <a:pt x="1611" y="1452"/>
                    <a:pt x="1766" y="1608"/>
                  </a:cubicBezTo>
                  <a:cubicBezTo>
                    <a:pt x="2060" y="1720"/>
                    <a:pt x="2347" y="1819"/>
                    <a:pt x="2640" y="1931"/>
                  </a:cubicBezTo>
                  <a:cubicBezTo>
                    <a:pt x="2547" y="1972"/>
                    <a:pt x="2459" y="2019"/>
                    <a:pt x="2371" y="2060"/>
                  </a:cubicBezTo>
                  <a:cubicBezTo>
                    <a:pt x="2095" y="2013"/>
                    <a:pt x="1766" y="2060"/>
                    <a:pt x="1672" y="1679"/>
                  </a:cubicBezTo>
                  <a:cubicBezTo>
                    <a:pt x="1575" y="1630"/>
                    <a:pt x="1482" y="1560"/>
                    <a:pt x="1376" y="1560"/>
                  </a:cubicBezTo>
                  <a:cubicBezTo>
                    <a:pt x="1316" y="1560"/>
                    <a:pt x="1252" y="1582"/>
                    <a:pt x="1180" y="1643"/>
                  </a:cubicBezTo>
                  <a:cubicBezTo>
                    <a:pt x="1068" y="1737"/>
                    <a:pt x="886" y="1737"/>
                    <a:pt x="740" y="1784"/>
                  </a:cubicBezTo>
                  <a:cubicBezTo>
                    <a:pt x="505" y="1995"/>
                    <a:pt x="276" y="2207"/>
                    <a:pt x="1" y="2459"/>
                  </a:cubicBezTo>
                  <a:cubicBezTo>
                    <a:pt x="370" y="2499"/>
                    <a:pt x="720" y="2630"/>
                    <a:pt x="1060" y="2630"/>
                  </a:cubicBezTo>
                  <a:cubicBezTo>
                    <a:pt x="1315" y="2630"/>
                    <a:pt x="1565" y="2557"/>
                    <a:pt x="1813" y="2318"/>
                  </a:cubicBezTo>
                  <a:cubicBezTo>
                    <a:pt x="2007" y="2840"/>
                    <a:pt x="2183" y="3280"/>
                    <a:pt x="2353" y="3726"/>
                  </a:cubicBezTo>
                  <a:cubicBezTo>
                    <a:pt x="2435" y="3714"/>
                    <a:pt x="2523" y="3708"/>
                    <a:pt x="2611" y="3691"/>
                  </a:cubicBezTo>
                  <a:cubicBezTo>
                    <a:pt x="2669" y="3639"/>
                    <a:pt x="2727" y="3592"/>
                    <a:pt x="2785" y="3523"/>
                  </a:cubicBezTo>
                  <a:lnTo>
                    <a:pt x="2785" y="3523"/>
                  </a:lnTo>
                  <a:cubicBezTo>
                    <a:pt x="2786" y="3528"/>
                    <a:pt x="2786" y="3533"/>
                    <a:pt x="2787" y="3538"/>
                  </a:cubicBezTo>
                  <a:lnTo>
                    <a:pt x="2787" y="3521"/>
                  </a:lnTo>
                  <a:cubicBezTo>
                    <a:pt x="2786" y="3521"/>
                    <a:pt x="2786" y="3522"/>
                    <a:pt x="2785" y="3523"/>
                  </a:cubicBezTo>
                  <a:lnTo>
                    <a:pt x="2785" y="3523"/>
                  </a:lnTo>
                  <a:cubicBezTo>
                    <a:pt x="2756" y="3311"/>
                    <a:pt x="2722" y="3105"/>
                    <a:pt x="2682" y="2899"/>
                  </a:cubicBezTo>
                  <a:cubicBezTo>
                    <a:pt x="2610" y="2457"/>
                    <a:pt x="2735" y="2281"/>
                    <a:pt x="3141" y="2281"/>
                  </a:cubicBezTo>
                  <a:cubicBezTo>
                    <a:pt x="3166" y="2281"/>
                    <a:pt x="3193" y="2281"/>
                    <a:pt x="3221" y="2283"/>
                  </a:cubicBezTo>
                  <a:cubicBezTo>
                    <a:pt x="3385" y="2295"/>
                    <a:pt x="3556" y="2312"/>
                    <a:pt x="3796" y="2324"/>
                  </a:cubicBezTo>
                  <a:cubicBezTo>
                    <a:pt x="3581" y="1773"/>
                    <a:pt x="3217" y="1602"/>
                    <a:pt x="2827" y="1602"/>
                  </a:cubicBezTo>
                  <a:cubicBezTo>
                    <a:pt x="2814" y="1602"/>
                    <a:pt x="2800" y="1602"/>
                    <a:pt x="2787" y="1602"/>
                  </a:cubicBezTo>
                  <a:cubicBezTo>
                    <a:pt x="2875" y="1063"/>
                    <a:pt x="2957" y="558"/>
                    <a:pt x="3045" y="48"/>
                  </a:cubicBezTo>
                  <a:cubicBezTo>
                    <a:pt x="2934" y="30"/>
                    <a:pt x="2869" y="24"/>
                    <a:pt x="2793" y="18"/>
                  </a:cubicBezTo>
                  <a:lnTo>
                    <a:pt x="2793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23"/>
            <p:cNvSpPr/>
            <p:nvPr/>
          </p:nvSpPr>
          <p:spPr>
            <a:xfrm flipH="1">
              <a:off x="503584" y="926716"/>
              <a:ext cx="124822" cy="52200"/>
            </a:xfrm>
            <a:custGeom>
              <a:avLst/>
              <a:gdLst/>
              <a:ahLst/>
              <a:cxnLst/>
              <a:rect l="l" t="t" r="r" b="b"/>
              <a:pathLst>
                <a:path w="2946" h="1232" extrusionOk="0">
                  <a:moveTo>
                    <a:pt x="209" y="1"/>
                  </a:moveTo>
                  <a:cubicBezTo>
                    <a:pt x="188" y="1"/>
                    <a:pt x="168" y="2"/>
                    <a:pt x="147" y="5"/>
                  </a:cubicBezTo>
                  <a:cubicBezTo>
                    <a:pt x="100" y="228"/>
                    <a:pt x="47" y="451"/>
                    <a:pt x="0" y="674"/>
                  </a:cubicBezTo>
                  <a:cubicBezTo>
                    <a:pt x="863" y="862"/>
                    <a:pt x="1731" y="1049"/>
                    <a:pt x="2593" y="1231"/>
                  </a:cubicBezTo>
                  <a:cubicBezTo>
                    <a:pt x="2640" y="1184"/>
                    <a:pt x="2676" y="1143"/>
                    <a:pt x="2717" y="1096"/>
                  </a:cubicBezTo>
                  <a:cubicBezTo>
                    <a:pt x="2406" y="627"/>
                    <a:pt x="2412" y="615"/>
                    <a:pt x="2945" y="563"/>
                  </a:cubicBezTo>
                  <a:lnTo>
                    <a:pt x="2922" y="146"/>
                  </a:lnTo>
                  <a:cubicBezTo>
                    <a:pt x="2912" y="146"/>
                    <a:pt x="2901" y="147"/>
                    <a:pt x="2891" y="147"/>
                  </a:cubicBezTo>
                  <a:cubicBezTo>
                    <a:pt x="2817" y="147"/>
                    <a:pt x="2741" y="137"/>
                    <a:pt x="2670" y="137"/>
                  </a:cubicBezTo>
                  <a:cubicBezTo>
                    <a:pt x="2608" y="137"/>
                    <a:pt x="2550" y="144"/>
                    <a:pt x="2500" y="170"/>
                  </a:cubicBezTo>
                  <a:cubicBezTo>
                    <a:pt x="2247" y="299"/>
                    <a:pt x="2001" y="347"/>
                    <a:pt x="1759" y="347"/>
                  </a:cubicBezTo>
                  <a:cubicBezTo>
                    <a:pt x="1254" y="347"/>
                    <a:pt x="768" y="136"/>
                    <a:pt x="276" y="5"/>
                  </a:cubicBezTo>
                  <a:cubicBezTo>
                    <a:pt x="253" y="2"/>
                    <a:pt x="231" y="1"/>
                    <a:pt x="20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23"/>
            <p:cNvSpPr/>
            <p:nvPr/>
          </p:nvSpPr>
          <p:spPr>
            <a:xfrm flipH="1">
              <a:off x="421599" y="823757"/>
              <a:ext cx="89994" cy="103213"/>
            </a:xfrm>
            <a:custGeom>
              <a:avLst/>
              <a:gdLst/>
              <a:ahLst/>
              <a:cxnLst/>
              <a:rect l="l" t="t" r="r" b="b"/>
              <a:pathLst>
                <a:path w="2124" h="2436" extrusionOk="0">
                  <a:moveTo>
                    <a:pt x="1632" y="1678"/>
                  </a:moveTo>
                  <a:lnTo>
                    <a:pt x="1632" y="1678"/>
                  </a:lnTo>
                  <a:cubicBezTo>
                    <a:pt x="1635" y="1684"/>
                    <a:pt x="1638" y="1690"/>
                    <a:pt x="1642" y="1695"/>
                  </a:cubicBezTo>
                  <a:lnTo>
                    <a:pt x="1642" y="1695"/>
                  </a:lnTo>
                  <a:cubicBezTo>
                    <a:pt x="1644" y="1695"/>
                    <a:pt x="1647" y="1696"/>
                    <a:pt x="1649" y="1696"/>
                  </a:cubicBezTo>
                  <a:lnTo>
                    <a:pt x="1632" y="1678"/>
                  </a:lnTo>
                  <a:close/>
                  <a:moveTo>
                    <a:pt x="147" y="1"/>
                  </a:moveTo>
                  <a:cubicBezTo>
                    <a:pt x="100" y="30"/>
                    <a:pt x="48" y="65"/>
                    <a:pt x="1" y="95"/>
                  </a:cubicBezTo>
                  <a:cubicBezTo>
                    <a:pt x="71" y="359"/>
                    <a:pt x="106" y="646"/>
                    <a:pt x="241" y="886"/>
                  </a:cubicBezTo>
                  <a:cubicBezTo>
                    <a:pt x="382" y="1150"/>
                    <a:pt x="605" y="1368"/>
                    <a:pt x="810" y="1620"/>
                  </a:cubicBezTo>
                  <a:cubicBezTo>
                    <a:pt x="505" y="1766"/>
                    <a:pt x="106" y="1684"/>
                    <a:pt x="89" y="2236"/>
                  </a:cubicBezTo>
                  <a:cubicBezTo>
                    <a:pt x="219" y="2143"/>
                    <a:pt x="360" y="2125"/>
                    <a:pt x="500" y="2125"/>
                  </a:cubicBezTo>
                  <a:cubicBezTo>
                    <a:pt x="586" y="2125"/>
                    <a:pt x="671" y="2132"/>
                    <a:pt x="754" y="2132"/>
                  </a:cubicBezTo>
                  <a:cubicBezTo>
                    <a:pt x="965" y="2132"/>
                    <a:pt x="1162" y="2090"/>
                    <a:pt x="1303" y="1790"/>
                  </a:cubicBezTo>
                  <a:cubicBezTo>
                    <a:pt x="1514" y="2048"/>
                    <a:pt x="1684" y="2236"/>
                    <a:pt x="1860" y="2435"/>
                  </a:cubicBezTo>
                  <a:cubicBezTo>
                    <a:pt x="2124" y="2063"/>
                    <a:pt x="1778" y="1915"/>
                    <a:pt x="1642" y="1695"/>
                  </a:cubicBezTo>
                  <a:lnTo>
                    <a:pt x="1642" y="1695"/>
                  </a:lnTo>
                  <a:cubicBezTo>
                    <a:pt x="1121" y="1637"/>
                    <a:pt x="1093" y="1588"/>
                    <a:pt x="1244" y="1150"/>
                  </a:cubicBezTo>
                  <a:cubicBezTo>
                    <a:pt x="1215" y="1121"/>
                    <a:pt x="1192" y="1092"/>
                    <a:pt x="1162" y="1045"/>
                  </a:cubicBezTo>
                  <a:cubicBezTo>
                    <a:pt x="1027" y="881"/>
                    <a:pt x="892" y="711"/>
                    <a:pt x="746" y="558"/>
                  </a:cubicBezTo>
                  <a:cubicBezTo>
                    <a:pt x="558" y="370"/>
                    <a:pt x="341" y="183"/>
                    <a:pt x="147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12195;p23"/>
            <p:cNvSpPr/>
            <p:nvPr/>
          </p:nvSpPr>
          <p:spPr>
            <a:xfrm flipH="1">
              <a:off x="339274" y="832994"/>
              <a:ext cx="92028" cy="58089"/>
            </a:xfrm>
            <a:custGeom>
              <a:avLst/>
              <a:gdLst/>
              <a:ahLst/>
              <a:cxnLst/>
              <a:rect l="l" t="t" r="r" b="b"/>
              <a:pathLst>
                <a:path w="2172" h="1371" extrusionOk="0">
                  <a:moveTo>
                    <a:pt x="1878" y="0"/>
                  </a:moveTo>
                  <a:cubicBezTo>
                    <a:pt x="1813" y="0"/>
                    <a:pt x="1738" y="13"/>
                    <a:pt x="1655" y="35"/>
                  </a:cubicBezTo>
                  <a:cubicBezTo>
                    <a:pt x="1655" y="35"/>
                    <a:pt x="1662" y="20"/>
                    <a:pt x="1659" y="20"/>
                  </a:cubicBezTo>
                  <a:lnTo>
                    <a:pt x="1659" y="20"/>
                  </a:lnTo>
                  <a:cubicBezTo>
                    <a:pt x="1659" y="20"/>
                    <a:pt x="1657" y="21"/>
                    <a:pt x="1655" y="23"/>
                  </a:cubicBezTo>
                  <a:cubicBezTo>
                    <a:pt x="1467" y="358"/>
                    <a:pt x="1279" y="680"/>
                    <a:pt x="1074" y="1038"/>
                  </a:cubicBezTo>
                  <a:cubicBezTo>
                    <a:pt x="875" y="812"/>
                    <a:pt x="666" y="610"/>
                    <a:pt x="348" y="610"/>
                  </a:cubicBezTo>
                  <a:cubicBezTo>
                    <a:pt x="245" y="610"/>
                    <a:pt x="130" y="631"/>
                    <a:pt x="1" y="680"/>
                  </a:cubicBezTo>
                  <a:cubicBezTo>
                    <a:pt x="247" y="927"/>
                    <a:pt x="435" y="1132"/>
                    <a:pt x="634" y="1337"/>
                  </a:cubicBezTo>
                  <a:cubicBezTo>
                    <a:pt x="698" y="1278"/>
                    <a:pt x="761" y="1257"/>
                    <a:pt x="825" y="1257"/>
                  </a:cubicBezTo>
                  <a:cubicBezTo>
                    <a:pt x="973" y="1257"/>
                    <a:pt x="1121" y="1370"/>
                    <a:pt x="1276" y="1370"/>
                  </a:cubicBezTo>
                  <a:cubicBezTo>
                    <a:pt x="1323" y="1370"/>
                    <a:pt x="1371" y="1360"/>
                    <a:pt x="1420" y="1331"/>
                  </a:cubicBezTo>
                  <a:cubicBezTo>
                    <a:pt x="1450" y="1208"/>
                    <a:pt x="1485" y="1073"/>
                    <a:pt x="1520" y="927"/>
                  </a:cubicBezTo>
                  <a:cubicBezTo>
                    <a:pt x="1643" y="956"/>
                    <a:pt x="1749" y="985"/>
                    <a:pt x="1901" y="1020"/>
                  </a:cubicBezTo>
                  <a:cubicBezTo>
                    <a:pt x="1966" y="815"/>
                    <a:pt x="2054" y="610"/>
                    <a:pt x="2101" y="405"/>
                  </a:cubicBezTo>
                  <a:cubicBezTo>
                    <a:pt x="2171" y="110"/>
                    <a:pt x="2070" y="0"/>
                    <a:pt x="187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12196;p23"/>
            <p:cNvSpPr/>
            <p:nvPr/>
          </p:nvSpPr>
          <p:spPr>
            <a:xfrm flipH="1">
              <a:off x="439945" y="917734"/>
              <a:ext cx="66648" cy="59699"/>
            </a:xfrm>
            <a:custGeom>
              <a:avLst/>
              <a:gdLst/>
              <a:ahLst/>
              <a:cxnLst/>
              <a:rect l="l" t="t" r="r" b="b"/>
              <a:pathLst>
                <a:path w="1573" h="1409" extrusionOk="0">
                  <a:moveTo>
                    <a:pt x="1214" y="0"/>
                  </a:moveTo>
                  <a:cubicBezTo>
                    <a:pt x="1044" y="329"/>
                    <a:pt x="915" y="563"/>
                    <a:pt x="792" y="804"/>
                  </a:cubicBezTo>
                  <a:cubicBezTo>
                    <a:pt x="546" y="880"/>
                    <a:pt x="299" y="956"/>
                    <a:pt x="0" y="1056"/>
                  </a:cubicBezTo>
                  <a:cubicBezTo>
                    <a:pt x="299" y="1355"/>
                    <a:pt x="628" y="1367"/>
                    <a:pt x="950" y="1385"/>
                  </a:cubicBezTo>
                  <a:lnTo>
                    <a:pt x="927" y="1408"/>
                  </a:lnTo>
                  <a:cubicBezTo>
                    <a:pt x="1156" y="1238"/>
                    <a:pt x="1250" y="1115"/>
                    <a:pt x="1426" y="769"/>
                  </a:cubicBezTo>
                  <a:cubicBezTo>
                    <a:pt x="1473" y="716"/>
                    <a:pt x="1525" y="663"/>
                    <a:pt x="1572" y="616"/>
                  </a:cubicBezTo>
                  <a:cubicBezTo>
                    <a:pt x="1467" y="423"/>
                    <a:pt x="1355" y="235"/>
                    <a:pt x="1214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23"/>
            <p:cNvSpPr/>
            <p:nvPr/>
          </p:nvSpPr>
          <p:spPr>
            <a:xfrm flipH="1">
              <a:off x="329826" y="900574"/>
              <a:ext cx="73046" cy="39065"/>
            </a:xfrm>
            <a:custGeom>
              <a:avLst/>
              <a:gdLst/>
              <a:ahLst/>
              <a:cxnLst/>
              <a:rect l="l" t="t" r="r" b="b"/>
              <a:pathLst>
                <a:path w="1724" h="922" extrusionOk="0">
                  <a:moveTo>
                    <a:pt x="474" y="0"/>
                  </a:moveTo>
                  <a:cubicBezTo>
                    <a:pt x="0" y="301"/>
                    <a:pt x="203" y="606"/>
                    <a:pt x="388" y="907"/>
                  </a:cubicBezTo>
                  <a:lnTo>
                    <a:pt x="388" y="907"/>
                  </a:lnTo>
                  <a:cubicBezTo>
                    <a:pt x="493" y="790"/>
                    <a:pt x="574" y="645"/>
                    <a:pt x="702" y="564"/>
                  </a:cubicBezTo>
                  <a:cubicBezTo>
                    <a:pt x="778" y="517"/>
                    <a:pt x="841" y="494"/>
                    <a:pt x="889" y="494"/>
                  </a:cubicBezTo>
                  <a:cubicBezTo>
                    <a:pt x="987" y="494"/>
                    <a:pt x="1023" y="590"/>
                    <a:pt x="972" y="775"/>
                  </a:cubicBezTo>
                  <a:cubicBezTo>
                    <a:pt x="1107" y="769"/>
                    <a:pt x="1230" y="769"/>
                    <a:pt x="1354" y="763"/>
                  </a:cubicBezTo>
                  <a:lnTo>
                    <a:pt x="1354" y="763"/>
                  </a:lnTo>
                  <a:lnTo>
                    <a:pt x="1342" y="769"/>
                  </a:lnTo>
                  <a:cubicBezTo>
                    <a:pt x="1469" y="717"/>
                    <a:pt x="1595" y="671"/>
                    <a:pt x="1717" y="619"/>
                  </a:cubicBezTo>
                  <a:lnTo>
                    <a:pt x="1717" y="619"/>
                  </a:lnTo>
                  <a:cubicBezTo>
                    <a:pt x="1719" y="622"/>
                    <a:pt x="1721" y="625"/>
                    <a:pt x="1723" y="628"/>
                  </a:cubicBezTo>
                  <a:lnTo>
                    <a:pt x="1723" y="616"/>
                  </a:lnTo>
                  <a:cubicBezTo>
                    <a:pt x="1721" y="617"/>
                    <a:pt x="1719" y="618"/>
                    <a:pt x="1717" y="619"/>
                  </a:cubicBezTo>
                  <a:lnTo>
                    <a:pt x="1717" y="619"/>
                  </a:lnTo>
                  <a:cubicBezTo>
                    <a:pt x="1644" y="519"/>
                    <a:pt x="1603" y="363"/>
                    <a:pt x="1506" y="329"/>
                  </a:cubicBezTo>
                  <a:cubicBezTo>
                    <a:pt x="1166" y="200"/>
                    <a:pt x="796" y="100"/>
                    <a:pt x="474" y="0"/>
                  </a:cubicBezTo>
                  <a:close/>
                  <a:moveTo>
                    <a:pt x="388" y="907"/>
                  </a:moveTo>
                  <a:cubicBezTo>
                    <a:pt x="387" y="908"/>
                    <a:pt x="386" y="909"/>
                    <a:pt x="386" y="910"/>
                  </a:cubicBezTo>
                  <a:lnTo>
                    <a:pt x="397" y="921"/>
                  </a:lnTo>
                  <a:cubicBezTo>
                    <a:pt x="394" y="917"/>
                    <a:pt x="391" y="912"/>
                    <a:pt x="388" y="907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23"/>
            <p:cNvSpPr/>
            <p:nvPr/>
          </p:nvSpPr>
          <p:spPr>
            <a:xfrm flipH="1">
              <a:off x="412616" y="943071"/>
              <a:ext cx="54234" cy="68639"/>
            </a:xfrm>
            <a:custGeom>
              <a:avLst/>
              <a:gdLst/>
              <a:ahLst/>
              <a:cxnLst/>
              <a:rect l="l" t="t" r="r" b="b"/>
              <a:pathLst>
                <a:path w="1280" h="1620" extrusionOk="0">
                  <a:moveTo>
                    <a:pt x="12" y="775"/>
                  </a:moveTo>
                  <a:lnTo>
                    <a:pt x="1" y="793"/>
                  </a:lnTo>
                  <a:cubicBezTo>
                    <a:pt x="5" y="793"/>
                    <a:pt x="9" y="793"/>
                    <a:pt x="12" y="794"/>
                  </a:cubicBezTo>
                  <a:lnTo>
                    <a:pt x="12" y="794"/>
                  </a:lnTo>
                  <a:lnTo>
                    <a:pt x="12" y="775"/>
                  </a:lnTo>
                  <a:close/>
                  <a:moveTo>
                    <a:pt x="646" y="1"/>
                  </a:moveTo>
                  <a:cubicBezTo>
                    <a:pt x="599" y="53"/>
                    <a:pt x="546" y="100"/>
                    <a:pt x="499" y="153"/>
                  </a:cubicBezTo>
                  <a:cubicBezTo>
                    <a:pt x="558" y="382"/>
                    <a:pt x="623" y="605"/>
                    <a:pt x="687" y="851"/>
                  </a:cubicBezTo>
                  <a:cubicBezTo>
                    <a:pt x="457" y="828"/>
                    <a:pt x="232" y="816"/>
                    <a:pt x="12" y="794"/>
                  </a:cubicBezTo>
                  <a:lnTo>
                    <a:pt x="12" y="794"/>
                  </a:lnTo>
                  <a:lnTo>
                    <a:pt x="12" y="1620"/>
                  </a:lnTo>
                  <a:cubicBezTo>
                    <a:pt x="224" y="1397"/>
                    <a:pt x="335" y="1268"/>
                    <a:pt x="400" y="1197"/>
                  </a:cubicBezTo>
                  <a:cubicBezTo>
                    <a:pt x="675" y="1238"/>
                    <a:pt x="898" y="1279"/>
                    <a:pt x="1121" y="1309"/>
                  </a:cubicBezTo>
                  <a:cubicBezTo>
                    <a:pt x="1174" y="1238"/>
                    <a:pt x="1280" y="1139"/>
                    <a:pt x="1274" y="1098"/>
                  </a:cubicBezTo>
                  <a:cubicBezTo>
                    <a:pt x="1074" y="728"/>
                    <a:pt x="857" y="364"/>
                    <a:pt x="646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23"/>
            <p:cNvSpPr/>
            <p:nvPr/>
          </p:nvSpPr>
          <p:spPr>
            <a:xfrm flipH="1">
              <a:off x="299997" y="876847"/>
              <a:ext cx="58471" cy="29998"/>
            </a:xfrm>
            <a:custGeom>
              <a:avLst/>
              <a:gdLst/>
              <a:ahLst/>
              <a:cxnLst/>
              <a:rect l="l" t="t" r="r" b="b"/>
              <a:pathLst>
                <a:path w="1380" h="708" extrusionOk="0">
                  <a:moveTo>
                    <a:pt x="668" y="1"/>
                  </a:moveTo>
                  <a:cubicBezTo>
                    <a:pt x="485" y="1"/>
                    <a:pt x="320" y="147"/>
                    <a:pt x="0" y="449"/>
                  </a:cubicBezTo>
                  <a:cubicBezTo>
                    <a:pt x="370" y="620"/>
                    <a:pt x="587" y="708"/>
                    <a:pt x="768" y="708"/>
                  </a:cubicBezTo>
                  <a:cubicBezTo>
                    <a:pt x="965" y="708"/>
                    <a:pt x="1118" y="602"/>
                    <a:pt x="1379" y="384"/>
                  </a:cubicBezTo>
                  <a:cubicBezTo>
                    <a:pt x="1029" y="131"/>
                    <a:pt x="840" y="1"/>
                    <a:pt x="668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12200;p23"/>
            <p:cNvSpPr/>
            <p:nvPr/>
          </p:nvSpPr>
          <p:spPr>
            <a:xfrm flipH="1">
              <a:off x="472527" y="924682"/>
              <a:ext cx="32116" cy="27371"/>
            </a:xfrm>
            <a:custGeom>
              <a:avLst/>
              <a:gdLst/>
              <a:ahLst/>
              <a:cxnLst/>
              <a:rect l="l" t="t" r="r" b="b"/>
              <a:pathLst>
                <a:path w="758" h="646" extrusionOk="0">
                  <a:moveTo>
                    <a:pt x="547" y="0"/>
                  </a:moveTo>
                  <a:cubicBezTo>
                    <a:pt x="365" y="65"/>
                    <a:pt x="189" y="130"/>
                    <a:pt x="1" y="194"/>
                  </a:cubicBezTo>
                  <a:lnTo>
                    <a:pt x="24" y="611"/>
                  </a:lnTo>
                  <a:cubicBezTo>
                    <a:pt x="265" y="616"/>
                    <a:pt x="511" y="634"/>
                    <a:pt x="758" y="646"/>
                  </a:cubicBezTo>
                  <a:cubicBezTo>
                    <a:pt x="746" y="470"/>
                    <a:pt x="723" y="305"/>
                    <a:pt x="705" y="130"/>
                  </a:cubicBezTo>
                  <a:cubicBezTo>
                    <a:pt x="646" y="83"/>
                    <a:pt x="599" y="47"/>
                    <a:pt x="54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12201;p23"/>
            <p:cNvSpPr/>
            <p:nvPr/>
          </p:nvSpPr>
          <p:spPr>
            <a:xfrm flipH="1">
              <a:off x="416599" y="865534"/>
              <a:ext cx="39785" cy="31100"/>
            </a:xfrm>
            <a:custGeom>
              <a:avLst/>
              <a:gdLst/>
              <a:ahLst/>
              <a:cxnLst/>
              <a:rect l="l" t="t" r="r" b="b"/>
              <a:pathLst>
                <a:path w="939" h="734" extrusionOk="0">
                  <a:moveTo>
                    <a:pt x="411" y="0"/>
                  </a:moveTo>
                  <a:cubicBezTo>
                    <a:pt x="1" y="243"/>
                    <a:pt x="375" y="479"/>
                    <a:pt x="348" y="705"/>
                  </a:cubicBezTo>
                  <a:lnTo>
                    <a:pt x="348" y="705"/>
                  </a:lnTo>
                  <a:cubicBezTo>
                    <a:pt x="341" y="705"/>
                    <a:pt x="335" y="704"/>
                    <a:pt x="329" y="704"/>
                  </a:cubicBezTo>
                  <a:lnTo>
                    <a:pt x="329" y="704"/>
                  </a:lnTo>
                  <a:lnTo>
                    <a:pt x="346" y="716"/>
                  </a:lnTo>
                  <a:cubicBezTo>
                    <a:pt x="347" y="712"/>
                    <a:pt x="347" y="709"/>
                    <a:pt x="348" y="705"/>
                  </a:cubicBezTo>
                  <a:lnTo>
                    <a:pt x="348" y="705"/>
                  </a:lnTo>
                  <a:cubicBezTo>
                    <a:pt x="506" y="711"/>
                    <a:pt x="674" y="717"/>
                    <a:pt x="939" y="734"/>
                  </a:cubicBezTo>
                  <a:cubicBezTo>
                    <a:pt x="733" y="446"/>
                    <a:pt x="575" y="223"/>
                    <a:pt x="41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12202;p23"/>
            <p:cNvSpPr/>
            <p:nvPr/>
          </p:nvSpPr>
          <p:spPr>
            <a:xfrm flipH="1">
              <a:off x="406642" y="901548"/>
              <a:ext cx="13728" cy="14957"/>
            </a:xfrm>
            <a:custGeom>
              <a:avLst/>
              <a:gdLst/>
              <a:ahLst/>
              <a:cxnLst/>
              <a:rect l="l" t="t" r="r" b="b"/>
              <a:pathLst>
                <a:path w="324" h="353" extrusionOk="0">
                  <a:moveTo>
                    <a:pt x="1" y="1"/>
                  </a:moveTo>
                  <a:cubicBezTo>
                    <a:pt x="106" y="124"/>
                    <a:pt x="183" y="218"/>
                    <a:pt x="288" y="353"/>
                  </a:cubicBezTo>
                  <a:cubicBezTo>
                    <a:pt x="323" y="13"/>
                    <a:pt x="323" y="13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12203;p23"/>
            <p:cNvSpPr/>
            <p:nvPr/>
          </p:nvSpPr>
          <p:spPr>
            <a:xfrm flipH="1">
              <a:off x="537396" y="926674"/>
              <a:ext cx="4025" cy="3517"/>
            </a:xfrm>
            <a:custGeom>
              <a:avLst/>
              <a:gdLst/>
              <a:ahLst/>
              <a:cxnLst/>
              <a:rect l="l" t="t" r="r" b="b"/>
              <a:pathLst>
                <a:path w="95" h="83" extrusionOk="0">
                  <a:moveTo>
                    <a:pt x="12" y="0"/>
                  </a:moveTo>
                  <a:lnTo>
                    <a:pt x="1" y="6"/>
                  </a:lnTo>
                  <a:cubicBezTo>
                    <a:pt x="30" y="30"/>
                    <a:pt x="65" y="59"/>
                    <a:pt x="95" y="8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12204;p23"/>
            <p:cNvSpPr/>
            <p:nvPr/>
          </p:nvSpPr>
          <p:spPr>
            <a:xfrm flipH="1">
              <a:off x="474985" y="919471"/>
              <a:ext cx="6525" cy="10720"/>
            </a:xfrm>
            <a:custGeom>
              <a:avLst/>
              <a:gdLst/>
              <a:ahLst/>
              <a:cxnLst/>
              <a:rect l="l" t="t" r="r" b="b"/>
              <a:pathLst>
                <a:path w="154" h="253" extrusionOk="0">
                  <a:moveTo>
                    <a:pt x="147" y="0"/>
                  </a:moveTo>
                  <a:cubicBezTo>
                    <a:pt x="100" y="35"/>
                    <a:pt x="53" y="82"/>
                    <a:pt x="1" y="118"/>
                  </a:cubicBezTo>
                  <a:cubicBezTo>
                    <a:pt x="53" y="165"/>
                    <a:pt x="112" y="206"/>
                    <a:pt x="153" y="253"/>
                  </a:cubicBezTo>
                  <a:cubicBezTo>
                    <a:pt x="153" y="165"/>
                    <a:pt x="147" y="82"/>
                    <a:pt x="147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23"/>
            <p:cNvSpPr/>
            <p:nvPr/>
          </p:nvSpPr>
          <p:spPr>
            <a:xfrm flipH="1">
              <a:off x="511042" y="914259"/>
              <a:ext cx="4025" cy="3983"/>
            </a:xfrm>
            <a:custGeom>
              <a:avLst/>
              <a:gdLst/>
              <a:ahLst/>
              <a:cxnLst/>
              <a:rect l="l" t="t" r="r" b="b"/>
              <a:pathLst>
                <a:path w="95" h="94" extrusionOk="0">
                  <a:moveTo>
                    <a:pt x="42" y="0"/>
                  </a:moveTo>
                  <a:cubicBezTo>
                    <a:pt x="30" y="29"/>
                    <a:pt x="12" y="53"/>
                    <a:pt x="1" y="70"/>
                  </a:cubicBezTo>
                  <a:cubicBezTo>
                    <a:pt x="24" y="82"/>
                    <a:pt x="36" y="88"/>
                    <a:pt x="53" y="94"/>
                  </a:cubicBezTo>
                  <a:cubicBezTo>
                    <a:pt x="65" y="82"/>
                    <a:pt x="89" y="65"/>
                    <a:pt x="94" y="41"/>
                  </a:cubicBezTo>
                  <a:cubicBezTo>
                    <a:pt x="71" y="29"/>
                    <a:pt x="59" y="12"/>
                    <a:pt x="42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12206;p23"/>
            <p:cNvSpPr/>
            <p:nvPr/>
          </p:nvSpPr>
          <p:spPr>
            <a:xfrm flipH="1">
              <a:off x="715094" y="639576"/>
              <a:ext cx="31862" cy="132279"/>
            </a:xfrm>
            <a:custGeom>
              <a:avLst/>
              <a:gdLst/>
              <a:ahLst/>
              <a:cxnLst/>
              <a:rect l="l" t="t" r="r" b="b"/>
              <a:pathLst>
                <a:path w="752" h="3122" extrusionOk="0">
                  <a:moveTo>
                    <a:pt x="634" y="1"/>
                  </a:moveTo>
                  <a:cubicBezTo>
                    <a:pt x="393" y="493"/>
                    <a:pt x="223" y="974"/>
                    <a:pt x="141" y="1473"/>
                  </a:cubicBezTo>
                  <a:cubicBezTo>
                    <a:pt x="59" y="1966"/>
                    <a:pt x="53" y="2470"/>
                    <a:pt x="18" y="2975"/>
                  </a:cubicBezTo>
                  <a:cubicBezTo>
                    <a:pt x="18" y="2975"/>
                    <a:pt x="12" y="2963"/>
                    <a:pt x="0" y="2963"/>
                  </a:cubicBezTo>
                  <a:lnTo>
                    <a:pt x="0" y="2963"/>
                  </a:lnTo>
                  <a:lnTo>
                    <a:pt x="154" y="3111"/>
                  </a:lnTo>
                  <a:lnTo>
                    <a:pt x="154" y="3111"/>
                  </a:lnTo>
                  <a:cubicBezTo>
                    <a:pt x="260" y="3049"/>
                    <a:pt x="429" y="3003"/>
                    <a:pt x="452" y="2928"/>
                  </a:cubicBezTo>
                  <a:cubicBezTo>
                    <a:pt x="569" y="2435"/>
                    <a:pt x="692" y="1925"/>
                    <a:pt x="722" y="1420"/>
                  </a:cubicBezTo>
                  <a:cubicBezTo>
                    <a:pt x="751" y="951"/>
                    <a:pt x="669" y="476"/>
                    <a:pt x="634" y="1"/>
                  </a:cubicBezTo>
                  <a:close/>
                  <a:moveTo>
                    <a:pt x="154" y="3111"/>
                  </a:moveTo>
                  <a:cubicBezTo>
                    <a:pt x="152" y="3113"/>
                    <a:pt x="149" y="3114"/>
                    <a:pt x="147" y="3116"/>
                  </a:cubicBezTo>
                  <a:lnTo>
                    <a:pt x="164" y="3122"/>
                  </a:lnTo>
                  <a:lnTo>
                    <a:pt x="154" y="311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12207;p23"/>
            <p:cNvSpPr/>
            <p:nvPr/>
          </p:nvSpPr>
          <p:spPr>
            <a:xfrm flipH="1">
              <a:off x="708400" y="784650"/>
              <a:ext cx="87791" cy="27710"/>
            </a:xfrm>
            <a:custGeom>
              <a:avLst/>
              <a:gdLst/>
              <a:ahLst/>
              <a:cxnLst/>
              <a:rect l="l" t="t" r="r" b="b"/>
              <a:pathLst>
                <a:path w="2072" h="654" extrusionOk="0">
                  <a:moveTo>
                    <a:pt x="692" y="0"/>
                  </a:moveTo>
                  <a:cubicBezTo>
                    <a:pt x="466" y="0"/>
                    <a:pt x="235" y="24"/>
                    <a:pt x="1" y="61"/>
                  </a:cubicBezTo>
                  <a:cubicBezTo>
                    <a:pt x="658" y="255"/>
                    <a:pt x="1326" y="454"/>
                    <a:pt x="1983" y="654"/>
                  </a:cubicBezTo>
                  <a:cubicBezTo>
                    <a:pt x="2007" y="619"/>
                    <a:pt x="2036" y="589"/>
                    <a:pt x="2071" y="554"/>
                  </a:cubicBezTo>
                  <a:cubicBezTo>
                    <a:pt x="2060" y="515"/>
                    <a:pt x="2060" y="466"/>
                    <a:pt x="2060" y="426"/>
                  </a:cubicBezTo>
                  <a:lnTo>
                    <a:pt x="2060" y="426"/>
                  </a:lnTo>
                  <a:cubicBezTo>
                    <a:pt x="2062" y="428"/>
                    <a:pt x="2064" y="429"/>
                    <a:pt x="2066" y="431"/>
                  </a:cubicBezTo>
                  <a:lnTo>
                    <a:pt x="2060" y="419"/>
                  </a:lnTo>
                  <a:lnTo>
                    <a:pt x="2060" y="419"/>
                  </a:lnTo>
                  <a:cubicBezTo>
                    <a:pt x="2060" y="422"/>
                    <a:pt x="2060" y="424"/>
                    <a:pt x="2060" y="426"/>
                  </a:cubicBezTo>
                  <a:lnTo>
                    <a:pt x="2060" y="426"/>
                  </a:lnTo>
                  <a:cubicBezTo>
                    <a:pt x="1641" y="109"/>
                    <a:pt x="1178" y="0"/>
                    <a:pt x="69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12208;p23"/>
            <p:cNvSpPr/>
            <p:nvPr/>
          </p:nvSpPr>
          <p:spPr>
            <a:xfrm flipH="1">
              <a:off x="617686" y="901082"/>
              <a:ext cx="7499" cy="6228"/>
            </a:xfrm>
            <a:custGeom>
              <a:avLst/>
              <a:gdLst/>
              <a:ahLst/>
              <a:cxnLst/>
              <a:rect l="l" t="t" r="r" b="b"/>
              <a:pathLst>
                <a:path w="177" h="147" extrusionOk="0">
                  <a:moveTo>
                    <a:pt x="89" y="0"/>
                  </a:moveTo>
                  <a:cubicBezTo>
                    <a:pt x="71" y="53"/>
                    <a:pt x="42" y="106"/>
                    <a:pt x="1" y="147"/>
                  </a:cubicBezTo>
                  <a:lnTo>
                    <a:pt x="177" y="106"/>
                  </a:lnTo>
                  <a:cubicBezTo>
                    <a:pt x="147" y="71"/>
                    <a:pt x="118" y="41"/>
                    <a:pt x="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23"/>
            <p:cNvSpPr/>
            <p:nvPr/>
          </p:nvSpPr>
          <p:spPr>
            <a:xfrm flipH="1">
              <a:off x="705180" y="808335"/>
              <a:ext cx="7245" cy="5042"/>
            </a:xfrm>
            <a:custGeom>
              <a:avLst/>
              <a:gdLst/>
              <a:ahLst/>
              <a:cxnLst/>
              <a:rect l="l" t="t" r="r" b="b"/>
              <a:pathLst>
                <a:path w="171" h="119" extrusionOk="0">
                  <a:moveTo>
                    <a:pt x="89" y="1"/>
                  </a:moveTo>
                  <a:cubicBezTo>
                    <a:pt x="59" y="30"/>
                    <a:pt x="30" y="60"/>
                    <a:pt x="1" y="95"/>
                  </a:cubicBezTo>
                  <a:cubicBezTo>
                    <a:pt x="59" y="101"/>
                    <a:pt x="112" y="107"/>
                    <a:pt x="171" y="118"/>
                  </a:cubicBezTo>
                  <a:cubicBezTo>
                    <a:pt x="147" y="77"/>
                    <a:pt x="118" y="36"/>
                    <a:pt x="8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12210;p23"/>
            <p:cNvSpPr/>
            <p:nvPr/>
          </p:nvSpPr>
          <p:spPr>
            <a:xfrm flipH="1">
              <a:off x="785471" y="714147"/>
              <a:ext cx="7499" cy="5254"/>
            </a:xfrm>
            <a:custGeom>
              <a:avLst/>
              <a:gdLst/>
              <a:ahLst/>
              <a:cxnLst/>
              <a:rect l="l" t="t" r="r" b="b"/>
              <a:pathLst>
                <a:path w="177" h="124" extrusionOk="0">
                  <a:moveTo>
                    <a:pt x="112" y="1"/>
                  </a:moveTo>
                  <a:cubicBezTo>
                    <a:pt x="77" y="36"/>
                    <a:pt x="42" y="83"/>
                    <a:pt x="1" y="124"/>
                  </a:cubicBezTo>
                  <a:cubicBezTo>
                    <a:pt x="60" y="118"/>
                    <a:pt x="118" y="118"/>
                    <a:pt x="177" y="11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12211;p23"/>
            <p:cNvSpPr/>
            <p:nvPr/>
          </p:nvSpPr>
          <p:spPr>
            <a:xfrm flipH="1">
              <a:off x="803605" y="669150"/>
              <a:ext cx="7754" cy="7754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71" y="1"/>
                  </a:moveTo>
                  <a:cubicBezTo>
                    <a:pt x="124" y="42"/>
                    <a:pt x="65" y="89"/>
                    <a:pt x="1" y="124"/>
                  </a:cubicBezTo>
                  <a:cubicBezTo>
                    <a:pt x="65" y="147"/>
                    <a:pt x="118" y="159"/>
                    <a:pt x="183" y="183"/>
                  </a:cubicBezTo>
                  <a:cubicBezTo>
                    <a:pt x="183" y="124"/>
                    <a:pt x="171" y="54"/>
                    <a:pt x="1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23"/>
            <p:cNvSpPr/>
            <p:nvPr/>
          </p:nvSpPr>
          <p:spPr>
            <a:xfrm flipH="1">
              <a:off x="454351" y="2322843"/>
              <a:ext cx="12499" cy="101942"/>
            </a:xfrm>
            <a:custGeom>
              <a:avLst/>
              <a:gdLst/>
              <a:ahLst/>
              <a:cxnLst/>
              <a:rect l="l" t="t" r="r" b="b"/>
              <a:pathLst>
                <a:path w="295" h="2406" extrusionOk="0">
                  <a:moveTo>
                    <a:pt x="294" y="0"/>
                  </a:moveTo>
                  <a:cubicBezTo>
                    <a:pt x="253" y="24"/>
                    <a:pt x="183" y="47"/>
                    <a:pt x="183" y="77"/>
                  </a:cubicBezTo>
                  <a:cubicBezTo>
                    <a:pt x="118" y="851"/>
                    <a:pt x="59" y="1631"/>
                    <a:pt x="1" y="2406"/>
                  </a:cubicBezTo>
                  <a:cubicBezTo>
                    <a:pt x="53" y="2312"/>
                    <a:pt x="153" y="2218"/>
                    <a:pt x="159" y="2112"/>
                  </a:cubicBezTo>
                  <a:cubicBezTo>
                    <a:pt x="212" y="1408"/>
                    <a:pt x="247" y="704"/>
                    <a:pt x="2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23"/>
            <p:cNvSpPr/>
            <p:nvPr/>
          </p:nvSpPr>
          <p:spPr>
            <a:xfrm flipH="1">
              <a:off x="522736" y="2401143"/>
              <a:ext cx="15677" cy="41057"/>
            </a:xfrm>
            <a:custGeom>
              <a:avLst/>
              <a:gdLst/>
              <a:ahLst/>
              <a:cxnLst/>
              <a:rect l="l" t="t" r="r" b="b"/>
              <a:pathLst>
                <a:path w="370" h="969" extrusionOk="0">
                  <a:moveTo>
                    <a:pt x="258" y="0"/>
                  </a:moveTo>
                  <a:cubicBezTo>
                    <a:pt x="176" y="317"/>
                    <a:pt x="88" y="640"/>
                    <a:pt x="0" y="956"/>
                  </a:cubicBezTo>
                  <a:cubicBezTo>
                    <a:pt x="53" y="956"/>
                    <a:pt x="94" y="962"/>
                    <a:pt x="135" y="968"/>
                  </a:cubicBezTo>
                  <a:cubicBezTo>
                    <a:pt x="211" y="657"/>
                    <a:pt x="288" y="346"/>
                    <a:pt x="370" y="30"/>
                  </a:cubicBezTo>
                  <a:cubicBezTo>
                    <a:pt x="329" y="18"/>
                    <a:pt x="293" y="6"/>
                    <a:pt x="2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12214;p23"/>
            <p:cNvSpPr/>
            <p:nvPr/>
          </p:nvSpPr>
          <p:spPr>
            <a:xfrm flipH="1">
              <a:off x="541124" y="2457071"/>
              <a:ext cx="11948" cy="21143"/>
            </a:xfrm>
            <a:custGeom>
              <a:avLst/>
              <a:gdLst/>
              <a:ahLst/>
              <a:cxnLst/>
              <a:rect l="l" t="t" r="r" b="b"/>
              <a:pathLst>
                <a:path w="282" h="499" extrusionOk="0">
                  <a:moveTo>
                    <a:pt x="176" y="0"/>
                  </a:moveTo>
                  <a:cubicBezTo>
                    <a:pt x="117" y="159"/>
                    <a:pt x="59" y="317"/>
                    <a:pt x="0" y="470"/>
                  </a:cubicBezTo>
                  <a:cubicBezTo>
                    <a:pt x="23" y="481"/>
                    <a:pt x="53" y="493"/>
                    <a:pt x="76" y="499"/>
                  </a:cubicBezTo>
                  <a:cubicBezTo>
                    <a:pt x="141" y="364"/>
                    <a:pt x="217" y="229"/>
                    <a:pt x="282" y="88"/>
                  </a:cubicBezTo>
                  <a:cubicBezTo>
                    <a:pt x="252" y="59"/>
                    <a:pt x="217" y="30"/>
                    <a:pt x="17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12215;p23"/>
            <p:cNvSpPr/>
            <p:nvPr/>
          </p:nvSpPr>
          <p:spPr>
            <a:xfrm flipH="1">
              <a:off x="466299" y="2424234"/>
              <a:ext cx="5254" cy="6017"/>
            </a:xfrm>
            <a:custGeom>
              <a:avLst/>
              <a:gdLst/>
              <a:ahLst/>
              <a:cxnLst/>
              <a:rect l="l" t="t" r="r" b="b"/>
              <a:pathLst>
                <a:path w="124" h="142" extrusionOk="0">
                  <a:moveTo>
                    <a:pt x="123" y="1"/>
                  </a:moveTo>
                  <a:lnTo>
                    <a:pt x="123" y="1"/>
                  </a:lnTo>
                  <a:cubicBezTo>
                    <a:pt x="82" y="42"/>
                    <a:pt x="35" y="89"/>
                    <a:pt x="0" y="142"/>
                  </a:cubicBezTo>
                  <a:cubicBezTo>
                    <a:pt x="41" y="95"/>
                    <a:pt x="82" y="42"/>
                    <a:pt x="12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12216;p23"/>
            <p:cNvSpPr/>
            <p:nvPr/>
          </p:nvSpPr>
          <p:spPr>
            <a:xfrm flipH="1">
              <a:off x="372365" y="1043487"/>
              <a:ext cx="65631" cy="67665"/>
            </a:xfrm>
            <a:custGeom>
              <a:avLst/>
              <a:gdLst/>
              <a:ahLst/>
              <a:cxnLst/>
              <a:rect l="l" t="t" r="r" b="b"/>
              <a:pathLst>
                <a:path w="1549" h="1597" extrusionOk="0">
                  <a:moveTo>
                    <a:pt x="1525" y="1"/>
                  </a:moveTo>
                  <a:cubicBezTo>
                    <a:pt x="1257" y="154"/>
                    <a:pt x="1008" y="226"/>
                    <a:pt x="754" y="226"/>
                  </a:cubicBezTo>
                  <a:cubicBezTo>
                    <a:pt x="513" y="226"/>
                    <a:pt x="269" y="162"/>
                    <a:pt x="0" y="42"/>
                  </a:cubicBezTo>
                  <a:lnTo>
                    <a:pt x="0" y="42"/>
                  </a:lnTo>
                  <a:cubicBezTo>
                    <a:pt x="24" y="218"/>
                    <a:pt x="35" y="353"/>
                    <a:pt x="53" y="476"/>
                  </a:cubicBezTo>
                  <a:cubicBezTo>
                    <a:pt x="317" y="534"/>
                    <a:pt x="587" y="599"/>
                    <a:pt x="851" y="658"/>
                  </a:cubicBezTo>
                  <a:cubicBezTo>
                    <a:pt x="822" y="922"/>
                    <a:pt x="798" y="1127"/>
                    <a:pt x="769" y="1391"/>
                  </a:cubicBezTo>
                  <a:cubicBezTo>
                    <a:pt x="980" y="1467"/>
                    <a:pt x="1179" y="1532"/>
                    <a:pt x="1373" y="1596"/>
                  </a:cubicBezTo>
                  <a:cubicBezTo>
                    <a:pt x="1549" y="1291"/>
                    <a:pt x="980" y="945"/>
                    <a:pt x="1525" y="769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12217;p23"/>
            <p:cNvSpPr/>
            <p:nvPr/>
          </p:nvSpPr>
          <p:spPr>
            <a:xfrm flipH="1">
              <a:off x="886353" y="976628"/>
              <a:ext cx="55505" cy="33599"/>
            </a:xfrm>
            <a:custGeom>
              <a:avLst/>
              <a:gdLst/>
              <a:ahLst/>
              <a:cxnLst/>
              <a:rect l="l" t="t" r="r" b="b"/>
              <a:pathLst>
                <a:path w="1310" h="793" extrusionOk="0">
                  <a:moveTo>
                    <a:pt x="658" y="141"/>
                  </a:moveTo>
                  <a:lnTo>
                    <a:pt x="640" y="153"/>
                  </a:lnTo>
                  <a:lnTo>
                    <a:pt x="649" y="150"/>
                  </a:lnTo>
                  <a:lnTo>
                    <a:pt x="658" y="141"/>
                  </a:lnTo>
                  <a:close/>
                  <a:moveTo>
                    <a:pt x="1104" y="1"/>
                  </a:moveTo>
                  <a:lnTo>
                    <a:pt x="649" y="150"/>
                  </a:lnTo>
                  <a:lnTo>
                    <a:pt x="1" y="793"/>
                  </a:lnTo>
                  <a:cubicBezTo>
                    <a:pt x="846" y="552"/>
                    <a:pt x="904" y="505"/>
                    <a:pt x="1309" y="6"/>
                  </a:cubicBezTo>
                  <a:lnTo>
                    <a:pt x="1092" y="6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12218;p23"/>
            <p:cNvSpPr/>
            <p:nvPr/>
          </p:nvSpPr>
          <p:spPr>
            <a:xfrm flipH="1">
              <a:off x="504813" y="973153"/>
              <a:ext cx="13474" cy="9491"/>
            </a:xfrm>
            <a:custGeom>
              <a:avLst/>
              <a:gdLst/>
              <a:ahLst/>
              <a:cxnLst/>
              <a:rect l="l" t="t" r="r" b="b"/>
              <a:pathLst>
                <a:path w="318" h="224" extrusionOk="0">
                  <a:moveTo>
                    <a:pt x="118" y="0"/>
                  </a:moveTo>
                  <a:cubicBezTo>
                    <a:pt x="77" y="47"/>
                    <a:pt x="41" y="88"/>
                    <a:pt x="0" y="135"/>
                  </a:cubicBezTo>
                  <a:lnTo>
                    <a:pt x="288" y="223"/>
                  </a:lnTo>
                  <a:cubicBezTo>
                    <a:pt x="294" y="200"/>
                    <a:pt x="311" y="176"/>
                    <a:pt x="317" y="159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12219;p23"/>
            <p:cNvSpPr/>
            <p:nvPr/>
          </p:nvSpPr>
          <p:spPr>
            <a:xfrm flipH="1">
              <a:off x="450156" y="1044970"/>
              <a:ext cx="3517" cy="5762"/>
            </a:xfrm>
            <a:custGeom>
              <a:avLst/>
              <a:gdLst/>
              <a:ahLst/>
              <a:cxnLst/>
              <a:rect l="l" t="t" r="r" b="b"/>
              <a:pathLst>
                <a:path w="83" h="136" extrusionOk="0">
                  <a:moveTo>
                    <a:pt x="48" y="1"/>
                  </a:moveTo>
                  <a:cubicBezTo>
                    <a:pt x="30" y="18"/>
                    <a:pt x="1" y="36"/>
                    <a:pt x="1" y="48"/>
                  </a:cubicBezTo>
                  <a:cubicBezTo>
                    <a:pt x="12" y="77"/>
                    <a:pt x="24" y="106"/>
                    <a:pt x="42" y="136"/>
                  </a:cubicBezTo>
                  <a:cubicBezTo>
                    <a:pt x="53" y="118"/>
                    <a:pt x="83" y="106"/>
                    <a:pt x="83" y="89"/>
                  </a:cubicBezTo>
                  <a:cubicBezTo>
                    <a:pt x="77" y="59"/>
                    <a:pt x="59" y="30"/>
                    <a:pt x="48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12220;p23"/>
            <p:cNvSpPr/>
            <p:nvPr/>
          </p:nvSpPr>
          <p:spPr>
            <a:xfrm flipH="1">
              <a:off x="867711" y="970187"/>
              <a:ext cx="7754" cy="3517"/>
            </a:xfrm>
            <a:custGeom>
              <a:avLst/>
              <a:gdLst/>
              <a:ahLst/>
              <a:cxnLst/>
              <a:rect l="l" t="t" r="r" b="b"/>
              <a:pathLst>
                <a:path w="183" h="83" extrusionOk="0">
                  <a:moveTo>
                    <a:pt x="112" y="0"/>
                  </a:moveTo>
                  <a:cubicBezTo>
                    <a:pt x="71" y="18"/>
                    <a:pt x="35" y="53"/>
                    <a:pt x="0" y="70"/>
                  </a:cubicBezTo>
                  <a:cubicBezTo>
                    <a:pt x="59" y="70"/>
                    <a:pt x="123" y="82"/>
                    <a:pt x="182" y="82"/>
                  </a:cubicBezTo>
                  <a:cubicBezTo>
                    <a:pt x="159" y="53"/>
                    <a:pt x="129" y="23"/>
                    <a:pt x="11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12221;p23"/>
            <p:cNvSpPr/>
            <p:nvPr/>
          </p:nvSpPr>
          <p:spPr>
            <a:xfrm flipH="1">
              <a:off x="1373563" y="2681249"/>
              <a:ext cx="126051" cy="110162"/>
            </a:xfrm>
            <a:custGeom>
              <a:avLst/>
              <a:gdLst/>
              <a:ahLst/>
              <a:cxnLst/>
              <a:rect l="l" t="t" r="r" b="b"/>
              <a:pathLst>
                <a:path w="2975" h="2600" extrusionOk="0">
                  <a:moveTo>
                    <a:pt x="646" y="1010"/>
                  </a:moveTo>
                  <a:lnTo>
                    <a:pt x="646" y="1010"/>
                  </a:lnTo>
                  <a:cubicBezTo>
                    <a:pt x="687" y="1045"/>
                    <a:pt x="734" y="1074"/>
                    <a:pt x="775" y="1115"/>
                  </a:cubicBezTo>
                  <a:cubicBezTo>
                    <a:pt x="810" y="1151"/>
                    <a:pt x="839" y="1192"/>
                    <a:pt x="869" y="1239"/>
                  </a:cubicBezTo>
                  <a:cubicBezTo>
                    <a:pt x="810" y="1221"/>
                    <a:pt x="763" y="1209"/>
                    <a:pt x="704" y="1192"/>
                  </a:cubicBezTo>
                  <a:cubicBezTo>
                    <a:pt x="681" y="1127"/>
                    <a:pt x="663" y="1068"/>
                    <a:pt x="646" y="1010"/>
                  </a:cubicBezTo>
                  <a:close/>
                  <a:moveTo>
                    <a:pt x="1659" y="1433"/>
                  </a:moveTo>
                  <a:cubicBezTo>
                    <a:pt x="1680" y="1447"/>
                    <a:pt x="1706" y="1458"/>
                    <a:pt x="1731" y="1473"/>
                  </a:cubicBezTo>
                  <a:cubicBezTo>
                    <a:pt x="1719" y="1477"/>
                    <a:pt x="1703" y="1482"/>
                    <a:pt x="1693" y="1482"/>
                  </a:cubicBezTo>
                  <a:cubicBezTo>
                    <a:pt x="1689" y="1482"/>
                    <a:pt x="1686" y="1481"/>
                    <a:pt x="1684" y="1479"/>
                  </a:cubicBezTo>
                  <a:cubicBezTo>
                    <a:pt x="1675" y="1469"/>
                    <a:pt x="1665" y="1452"/>
                    <a:pt x="1659" y="1433"/>
                  </a:cubicBezTo>
                  <a:close/>
                  <a:moveTo>
                    <a:pt x="130" y="1"/>
                  </a:moveTo>
                  <a:cubicBezTo>
                    <a:pt x="88" y="48"/>
                    <a:pt x="42" y="95"/>
                    <a:pt x="0" y="147"/>
                  </a:cubicBezTo>
                  <a:cubicBezTo>
                    <a:pt x="182" y="400"/>
                    <a:pt x="358" y="658"/>
                    <a:pt x="616" y="1016"/>
                  </a:cubicBezTo>
                  <a:cubicBezTo>
                    <a:pt x="399" y="975"/>
                    <a:pt x="311" y="951"/>
                    <a:pt x="223" y="939"/>
                  </a:cubicBezTo>
                  <a:cubicBezTo>
                    <a:pt x="176" y="980"/>
                    <a:pt x="118" y="1016"/>
                    <a:pt x="65" y="1063"/>
                  </a:cubicBezTo>
                  <a:cubicBezTo>
                    <a:pt x="968" y="1708"/>
                    <a:pt x="1954" y="2189"/>
                    <a:pt x="2975" y="2600"/>
                  </a:cubicBezTo>
                  <a:cubicBezTo>
                    <a:pt x="2969" y="2535"/>
                    <a:pt x="2975" y="2447"/>
                    <a:pt x="2945" y="2424"/>
                  </a:cubicBezTo>
                  <a:cubicBezTo>
                    <a:pt x="2359" y="2060"/>
                    <a:pt x="2024" y="1514"/>
                    <a:pt x="1772" y="887"/>
                  </a:cubicBezTo>
                  <a:cubicBezTo>
                    <a:pt x="1690" y="693"/>
                    <a:pt x="1496" y="546"/>
                    <a:pt x="1350" y="388"/>
                  </a:cubicBezTo>
                  <a:lnTo>
                    <a:pt x="1350" y="388"/>
                  </a:lnTo>
                  <a:cubicBezTo>
                    <a:pt x="1442" y="729"/>
                    <a:pt x="1535" y="1075"/>
                    <a:pt x="1644" y="1410"/>
                  </a:cubicBezTo>
                  <a:lnTo>
                    <a:pt x="1644" y="1410"/>
                  </a:lnTo>
                  <a:cubicBezTo>
                    <a:pt x="1137" y="938"/>
                    <a:pt x="630" y="472"/>
                    <a:pt x="13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12222;p23"/>
            <p:cNvSpPr/>
            <p:nvPr/>
          </p:nvSpPr>
          <p:spPr>
            <a:xfrm flipH="1">
              <a:off x="1323821" y="2840221"/>
              <a:ext cx="19194" cy="13092"/>
            </a:xfrm>
            <a:custGeom>
              <a:avLst/>
              <a:gdLst/>
              <a:ahLst/>
              <a:cxnLst/>
              <a:rect l="l" t="t" r="r" b="b"/>
              <a:pathLst>
                <a:path w="453" h="309" extrusionOk="0">
                  <a:moveTo>
                    <a:pt x="139" y="1"/>
                  </a:moveTo>
                  <a:cubicBezTo>
                    <a:pt x="95" y="1"/>
                    <a:pt x="48" y="4"/>
                    <a:pt x="0" y="9"/>
                  </a:cubicBezTo>
                  <a:cubicBezTo>
                    <a:pt x="153" y="103"/>
                    <a:pt x="300" y="209"/>
                    <a:pt x="452" y="308"/>
                  </a:cubicBezTo>
                  <a:cubicBezTo>
                    <a:pt x="447" y="56"/>
                    <a:pt x="312" y="1"/>
                    <a:pt x="13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12223;p23"/>
            <p:cNvSpPr/>
            <p:nvPr/>
          </p:nvSpPr>
          <p:spPr>
            <a:xfrm flipH="1">
              <a:off x="1504063" y="2660149"/>
              <a:ext cx="13940" cy="12965"/>
            </a:xfrm>
            <a:custGeom>
              <a:avLst/>
              <a:gdLst/>
              <a:ahLst/>
              <a:cxnLst/>
              <a:rect l="l" t="t" r="r" b="b"/>
              <a:pathLst>
                <a:path w="329" h="306" extrusionOk="0">
                  <a:moveTo>
                    <a:pt x="112" y="0"/>
                  </a:moveTo>
                  <a:lnTo>
                    <a:pt x="0" y="129"/>
                  </a:lnTo>
                  <a:cubicBezTo>
                    <a:pt x="103" y="183"/>
                    <a:pt x="201" y="233"/>
                    <a:pt x="304" y="286"/>
                  </a:cubicBezTo>
                  <a:lnTo>
                    <a:pt x="304" y="286"/>
                  </a:lnTo>
                  <a:cubicBezTo>
                    <a:pt x="238" y="192"/>
                    <a:pt x="172" y="93"/>
                    <a:pt x="112" y="0"/>
                  </a:cubicBezTo>
                  <a:close/>
                  <a:moveTo>
                    <a:pt x="304" y="286"/>
                  </a:moveTo>
                  <a:cubicBezTo>
                    <a:pt x="308" y="292"/>
                    <a:pt x="313" y="299"/>
                    <a:pt x="317" y="305"/>
                  </a:cubicBezTo>
                  <a:lnTo>
                    <a:pt x="329" y="299"/>
                  </a:lnTo>
                  <a:cubicBezTo>
                    <a:pt x="320" y="295"/>
                    <a:pt x="312" y="290"/>
                    <a:pt x="304" y="28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12224;p23"/>
            <p:cNvSpPr/>
            <p:nvPr/>
          </p:nvSpPr>
          <p:spPr>
            <a:xfrm flipH="1">
              <a:off x="1496606" y="2702900"/>
              <a:ext cx="17923" cy="18431"/>
            </a:xfrm>
            <a:custGeom>
              <a:avLst/>
              <a:gdLst/>
              <a:ahLst/>
              <a:cxnLst/>
              <a:rect l="l" t="t" r="r" b="b"/>
              <a:pathLst>
                <a:path w="423" h="435" extrusionOk="0">
                  <a:moveTo>
                    <a:pt x="118" y="0"/>
                  </a:moveTo>
                  <a:cubicBezTo>
                    <a:pt x="71" y="35"/>
                    <a:pt x="36" y="65"/>
                    <a:pt x="1" y="94"/>
                  </a:cubicBezTo>
                  <a:cubicBezTo>
                    <a:pt x="100" y="205"/>
                    <a:pt x="206" y="323"/>
                    <a:pt x="306" y="434"/>
                  </a:cubicBezTo>
                  <a:cubicBezTo>
                    <a:pt x="352" y="387"/>
                    <a:pt x="388" y="340"/>
                    <a:pt x="423" y="288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12225;p23"/>
            <p:cNvSpPr/>
            <p:nvPr/>
          </p:nvSpPr>
          <p:spPr>
            <a:xfrm flipH="1">
              <a:off x="1494360" y="2672818"/>
              <a:ext cx="10211" cy="14194"/>
            </a:xfrm>
            <a:custGeom>
              <a:avLst/>
              <a:gdLst/>
              <a:ahLst/>
              <a:cxnLst/>
              <a:rect l="l" t="t" r="r" b="b"/>
              <a:pathLst>
                <a:path w="241" h="335" extrusionOk="0">
                  <a:moveTo>
                    <a:pt x="6" y="0"/>
                  </a:moveTo>
                  <a:cubicBezTo>
                    <a:pt x="6" y="1"/>
                    <a:pt x="6" y="2"/>
                    <a:pt x="7" y="2"/>
                  </a:cubicBezTo>
                  <a:lnTo>
                    <a:pt x="7" y="2"/>
                  </a:lnTo>
                  <a:cubicBezTo>
                    <a:pt x="8" y="1"/>
                    <a:pt x="8" y="0"/>
                    <a:pt x="6" y="0"/>
                  </a:cubicBezTo>
                  <a:close/>
                  <a:moveTo>
                    <a:pt x="7" y="2"/>
                  </a:moveTo>
                  <a:lnTo>
                    <a:pt x="7" y="2"/>
                  </a:lnTo>
                  <a:cubicBezTo>
                    <a:pt x="5" y="4"/>
                    <a:pt x="0" y="6"/>
                    <a:pt x="0" y="6"/>
                  </a:cubicBezTo>
                  <a:cubicBezTo>
                    <a:pt x="3" y="9"/>
                    <a:pt x="7" y="11"/>
                    <a:pt x="10" y="14"/>
                  </a:cubicBezTo>
                  <a:lnTo>
                    <a:pt x="10" y="14"/>
                  </a:lnTo>
                  <a:cubicBezTo>
                    <a:pt x="9" y="10"/>
                    <a:pt x="8" y="6"/>
                    <a:pt x="7" y="2"/>
                  </a:cubicBezTo>
                  <a:close/>
                  <a:moveTo>
                    <a:pt x="10" y="14"/>
                  </a:moveTo>
                  <a:cubicBezTo>
                    <a:pt x="43" y="126"/>
                    <a:pt x="72" y="233"/>
                    <a:pt x="106" y="335"/>
                  </a:cubicBezTo>
                  <a:cubicBezTo>
                    <a:pt x="153" y="288"/>
                    <a:pt x="194" y="241"/>
                    <a:pt x="241" y="188"/>
                  </a:cubicBezTo>
                  <a:cubicBezTo>
                    <a:pt x="162" y="132"/>
                    <a:pt x="84" y="70"/>
                    <a:pt x="10" y="1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23"/>
            <p:cNvSpPr/>
            <p:nvPr/>
          </p:nvSpPr>
          <p:spPr>
            <a:xfrm flipH="1">
              <a:off x="1509528" y="2699172"/>
              <a:ext cx="5000" cy="7711"/>
            </a:xfrm>
            <a:custGeom>
              <a:avLst/>
              <a:gdLst/>
              <a:ahLst/>
              <a:cxnLst/>
              <a:rect l="l" t="t" r="r" b="b"/>
              <a:pathLst>
                <a:path w="118" h="182" extrusionOk="0">
                  <a:moveTo>
                    <a:pt x="12" y="0"/>
                  </a:moveTo>
                  <a:cubicBezTo>
                    <a:pt x="6" y="59"/>
                    <a:pt x="6" y="123"/>
                    <a:pt x="1" y="182"/>
                  </a:cubicBezTo>
                  <a:cubicBezTo>
                    <a:pt x="36" y="153"/>
                    <a:pt x="71" y="123"/>
                    <a:pt x="118" y="88"/>
                  </a:cubicBezTo>
                  <a:cubicBezTo>
                    <a:pt x="77" y="59"/>
                    <a:pt x="47" y="29"/>
                    <a:pt x="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23"/>
            <p:cNvSpPr/>
            <p:nvPr/>
          </p:nvSpPr>
          <p:spPr>
            <a:xfrm flipH="1">
              <a:off x="1518214" y="2648201"/>
              <a:ext cx="5000" cy="5254"/>
            </a:xfrm>
            <a:custGeom>
              <a:avLst/>
              <a:gdLst/>
              <a:ahLst/>
              <a:cxnLst/>
              <a:rect l="l" t="t" r="r" b="b"/>
              <a:pathLst>
                <a:path w="118" h="124" extrusionOk="0">
                  <a:moveTo>
                    <a:pt x="12" y="1"/>
                  </a:moveTo>
                  <a:lnTo>
                    <a:pt x="0" y="6"/>
                  </a:lnTo>
                  <a:cubicBezTo>
                    <a:pt x="5" y="9"/>
                    <a:pt x="10" y="11"/>
                    <a:pt x="15" y="14"/>
                  </a:cubicBezTo>
                  <a:lnTo>
                    <a:pt x="15" y="14"/>
                  </a:lnTo>
                  <a:cubicBezTo>
                    <a:pt x="14" y="9"/>
                    <a:pt x="13" y="5"/>
                    <a:pt x="12" y="1"/>
                  </a:cubicBezTo>
                  <a:close/>
                  <a:moveTo>
                    <a:pt x="15" y="14"/>
                  </a:moveTo>
                  <a:lnTo>
                    <a:pt x="15" y="14"/>
                  </a:lnTo>
                  <a:cubicBezTo>
                    <a:pt x="27" y="54"/>
                    <a:pt x="42" y="87"/>
                    <a:pt x="53" y="124"/>
                  </a:cubicBezTo>
                  <a:cubicBezTo>
                    <a:pt x="76" y="106"/>
                    <a:pt x="94" y="77"/>
                    <a:pt x="118" y="53"/>
                  </a:cubicBezTo>
                  <a:cubicBezTo>
                    <a:pt x="77" y="38"/>
                    <a:pt x="46" y="27"/>
                    <a:pt x="15" y="1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23"/>
            <p:cNvSpPr/>
            <p:nvPr/>
          </p:nvSpPr>
          <p:spPr>
            <a:xfrm flipH="1">
              <a:off x="1522917" y="2646464"/>
              <a:ext cx="1313" cy="2034"/>
            </a:xfrm>
            <a:custGeom>
              <a:avLst/>
              <a:gdLst/>
              <a:ahLst/>
              <a:cxnLst/>
              <a:rect l="l" t="t" r="r" b="b"/>
              <a:pathLst>
                <a:path w="31" h="48" extrusionOk="0">
                  <a:moveTo>
                    <a:pt x="1" y="0"/>
                  </a:moveTo>
                  <a:lnTo>
                    <a:pt x="24" y="47"/>
                  </a:lnTo>
                  <a:lnTo>
                    <a:pt x="30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23"/>
            <p:cNvSpPr/>
            <p:nvPr/>
          </p:nvSpPr>
          <p:spPr>
            <a:xfrm flipH="1">
              <a:off x="1490377" y="2715061"/>
              <a:ext cx="11482" cy="10974"/>
            </a:xfrm>
            <a:custGeom>
              <a:avLst/>
              <a:gdLst/>
              <a:ahLst/>
              <a:cxnLst/>
              <a:rect l="l" t="t" r="r" b="b"/>
              <a:pathLst>
                <a:path w="271" h="259" extrusionOk="0">
                  <a:moveTo>
                    <a:pt x="118" y="1"/>
                  </a:moveTo>
                  <a:cubicBezTo>
                    <a:pt x="71" y="53"/>
                    <a:pt x="36" y="94"/>
                    <a:pt x="1" y="147"/>
                  </a:cubicBezTo>
                  <a:lnTo>
                    <a:pt x="112" y="259"/>
                  </a:lnTo>
                  <a:cubicBezTo>
                    <a:pt x="171" y="218"/>
                    <a:pt x="218" y="177"/>
                    <a:pt x="271" y="141"/>
                  </a:cubicBezTo>
                  <a:cubicBezTo>
                    <a:pt x="218" y="89"/>
                    <a:pt x="165" y="42"/>
                    <a:pt x="1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12230;p23"/>
            <p:cNvSpPr/>
            <p:nvPr/>
          </p:nvSpPr>
          <p:spPr>
            <a:xfrm flipH="1">
              <a:off x="3123690" y="4075936"/>
              <a:ext cx="139694" cy="63682"/>
            </a:xfrm>
            <a:custGeom>
              <a:avLst/>
              <a:gdLst/>
              <a:ahLst/>
              <a:cxnLst/>
              <a:rect l="l" t="t" r="r" b="b"/>
              <a:pathLst>
                <a:path w="3297" h="1503" extrusionOk="0">
                  <a:moveTo>
                    <a:pt x="3297" y="0"/>
                  </a:moveTo>
                  <a:lnTo>
                    <a:pt x="3297" y="0"/>
                  </a:lnTo>
                  <a:cubicBezTo>
                    <a:pt x="2994" y="740"/>
                    <a:pt x="2428" y="878"/>
                    <a:pt x="1818" y="878"/>
                  </a:cubicBezTo>
                  <a:cubicBezTo>
                    <a:pt x="1683" y="878"/>
                    <a:pt x="1545" y="871"/>
                    <a:pt x="1408" y="863"/>
                  </a:cubicBezTo>
                  <a:cubicBezTo>
                    <a:pt x="945" y="834"/>
                    <a:pt x="475" y="699"/>
                    <a:pt x="0" y="611"/>
                  </a:cubicBezTo>
                  <a:lnTo>
                    <a:pt x="0" y="611"/>
                  </a:lnTo>
                  <a:cubicBezTo>
                    <a:pt x="182" y="1068"/>
                    <a:pt x="622" y="1039"/>
                    <a:pt x="980" y="1080"/>
                  </a:cubicBezTo>
                  <a:cubicBezTo>
                    <a:pt x="1170" y="1099"/>
                    <a:pt x="1362" y="1104"/>
                    <a:pt x="1552" y="1104"/>
                  </a:cubicBezTo>
                  <a:cubicBezTo>
                    <a:pt x="1837" y="1104"/>
                    <a:pt x="2118" y="1092"/>
                    <a:pt x="2382" y="1092"/>
                  </a:cubicBezTo>
                  <a:cubicBezTo>
                    <a:pt x="2364" y="1273"/>
                    <a:pt x="2358" y="1385"/>
                    <a:pt x="2347" y="1502"/>
                  </a:cubicBezTo>
                  <a:cubicBezTo>
                    <a:pt x="2951" y="1197"/>
                    <a:pt x="3227" y="681"/>
                    <a:pt x="329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23"/>
            <p:cNvSpPr/>
            <p:nvPr/>
          </p:nvSpPr>
          <p:spPr>
            <a:xfrm flipH="1">
              <a:off x="3163433" y="4138686"/>
              <a:ext cx="15423" cy="13347"/>
            </a:xfrm>
            <a:custGeom>
              <a:avLst/>
              <a:gdLst/>
              <a:ahLst/>
              <a:cxnLst/>
              <a:rect l="l" t="t" r="r" b="b"/>
              <a:pathLst>
                <a:path w="364" h="315" extrusionOk="0">
                  <a:moveTo>
                    <a:pt x="225" y="1"/>
                  </a:moveTo>
                  <a:cubicBezTo>
                    <a:pt x="49" y="1"/>
                    <a:pt x="1" y="99"/>
                    <a:pt x="58" y="315"/>
                  </a:cubicBezTo>
                  <a:cubicBezTo>
                    <a:pt x="164" y="221"/>
                    <a:pt x="269" y="115"/>
                    <a:pt x="363" y="15"/>
                  </a:cubicBezTo>
                  <a:cubicBezTo>
                    <a:pt x="311" y="6"/>
                    <a:pt x="265" y="1"/>
                    <a:pt x="22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12232;p23"/>
            <p:cNvSpPr/>
            <p:nvPr/>
          </p:nvSpPr>
          <p:spPr>
            <a:xfrm flipH="1">
              <a:off x="336817" y="2166245"/>
              <a:ext cx="9237" cy="8686"/>
            </a:xfrm>
            <a:custGeom>
              <a:avLst/>
              <a:gdLst/>
              <a:ahLst/>
              <a:cxnLst/>
              <a:rect l="l" t="t" r="r" b="b"/>
              <a:pathLst>
                <a:path w="218" h="205" extrusionOk="0">
                  <a:moveTo>
                    <a:pt x="118" y="0"/>
                  </a:moveTo>
                  <a:cubicBezTo>
                    <a:pt x="71" y="59"/>
                    <a:pt x="36" y="112"/>
                    <a:pt x="1" y="159"/>
                  </a:cubicBezTo>
                  <a:cubicBezTo>
                    <a:pt x="30" y="173"/>
                    <a:pt x="75" y="204"/>
                    <a:pt x="100" y="204"/>
                  </a:cubicBezTo>
                  <a:cubicBezTo>
                    <a:pt x="105" y="204"/>
                    <a:pt x="109" y="203"/>
                    <a:pt x="112" y="200"/>
                  </a:cubicBezTo>
                  <a:cubicBezTo>
                    <a:pt x="153" y="165"/>
                    <a:pt x="183" y="112"/>
                    <a:pt x="218" y="59"/>
                  </a:cubicBezTo>
                  <a:cubicBezTo>
                    <a:pt x="189" y="41"/>
                    <a:pt x="159" y="24"/>
                    <a:pt x="11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12233;p23"/>
            <p:cNvSpPr/>
            <p:nvPr/>
          </p:nvSpPr>
          <p:spPr>
            <a:xfrm flipH="1">
              <a:off x="1092694" y="1445153"/>
              <a:ext cx="137236" cy="71266"/>
            </a:xfrm>
            <a:custGeom>
              <a:avLst/>
              <a:gdLst/>
              <a:ahLst/>
              <a:cxnLst/>
              <a:rect l="l" t="t" r="r" b="b"/>
              <a:pathLst>
                <a:path w="3239" h="1682" extrusionOk="0">
                  <a:moveTo>
                    <a:pt x="2394" y="529"/>
                  </a:moveTo>
                  <a:cubicBezTo>
                    <a:pt x="2423" y="552"/>
                    <a:pt x="2447" y="582"/>
                    <a:pt x="2470" y="605"/>
                  </a:cubicBezTo>
                  <a:lnTo>
                    <a:pt x="2247" y="822"/>
                  </a:lnTo>
                  <a:cubicBezTo>
                    <a:pt x="2212" y="793"/>
                    <a:pt x="2183" y="758"/>
                    <a:pt x="2148" y="728"/>
                  </a:cubicBezTo>
                  <a:cubicBezTo>
                    <a:pt x="2236" y="664"/>
                    <a:pt x="2318" y="593"/>
                    <a:pt x="2394" y="529"/>
                  </a:cubicBezTo>
                  <a:close/>
                  <a:moveTo>
                    <a:pt x="2764" y="1268"/>
                  </a:moveTo>
                  <a:lnTo>
                    <a:pt x="2752" y="1274"/>
                  </a:lnTo>
                  <a:lnTo>
                    <a:pt x="2746" y="1280"/>
                  </a:lnTo>
                  <a:lnTo>
                    <a:pt x="2764" y="1268"/>
                  </a:lnTo>
                  <a:close/>
                  <a:moveTo>
                    <a:pt x="2124" y="763"/>
                  </a:moveTo>
                  <a:cubicBezTo>
                    <a:pt x="1860" y="1086"/>
                    <a:pt x="1678" y="1315"/>
                    <a:pt x="1555" y="1467"/>
                  </a:cubicBezTo>
                  <a:cubicBezTo>
                    <a:pt x="1250" y="1368"/>
                    <a:pt x="980" y="1268"/>
                    <a:pt x="664" y="1162"/>
                  </a:cubicBezTo>
                  <a:cubicBezTo>
                    <a:pt x="1133" y="1027"/>
                    <a:pt x="1573" y="910"/>
                    <a:pt x="2124" y="763"/>
                  </a:cubicBezTo>
                  <a:close/>
                  <a:moveTo>
                    <a:pt x="2687" y="1"/>
                  </a:moveTo>
                  <a:cubicBezTo>
                    <a:pt x="2353" y="18"/>
                    <a:pt x="2013" y="18"/>
                    <a:pt x="1678" y="54"/>
                  </a:cubicBezTo>
                  <a:cubicBezTo>
                    <a:pt x="1420" y="83"/>
                    <a:pt x="1104" y="89"/>
                    <a:pt x="939" y="241"/>
                  </a:cubicBezTo>
                  <a:cubicBezTo>
                    <a:pt x="593" y="564"/>
                    <a:pt x="329" y="969"/>
                    <a:pt x="1" y="1385"/>
                  </a:cubicBezTo>
                  <a:cubicBezTo>
                    <a:pt x="494" y="1578"/>
                    <a:pt x="965" y="1682"/>
                    <a:pt x="1431" y="1682"/>
                  </a:cubicBezTo>
                  <a:cubicBezTo>
                    <a:pt x="1731" y="1682"/>
                    <a:pt x="2029" y="1639"/>
                    <a:pt x="2330" y="1550"/>
                  </a:cubicBezTo>
                  <a:lnTo>
                    <a:pt x="2330" y="1550"/>
                  </a:lnTo>
                  <a:lnTo>
                    <a:pt x="2306" y="1573"/>
                  </a:lnTo>
                  <a:cubicBezTo>
                    <a:pt x="2358" y="1526"/>
                    <a:pt x="2406" y="1474"/>
                    <a:pt x="2453" y="1426"/>
                  </a:cubicBezTo>
                  <a:lnTo>
                    <a:pt x="2453" y="1426"/>
                  </a:lnTo>
                  <a:lnTo>
                    <a:pt x="2752" y="1274"/>
                  </a:lnTo>
                  <a:lnTo>
                    <a:pt x="2893" y="1133"/>
                  </a:lnTo>
                  <a:lnTo>
                    <a:pt x="3039" y="986"/>
                  </a:lnTo>
                  <a:cubicBezTo>
                    <a:pt x="3086" y="934"/>
                    <a:pt x="3138" y="887"/>
                    <a:pt x="3186" y="839"/>
                  </a:cubicBezTo>
                  <a:lnTo>
                    <a:pt x="3186" y="839"/>
                  </a:lnTo>
                  <a:cubicBezTo>
                    <a:pt x="3186" y="840"/>
                    <a:pt x="3186" y="840"/>
                    <a:pt x="3186" y="840"/>
                  </a:cubicBezTo>
                  <a:lnTo>
                    <a:pt x="3204" y="822"/>
                  </a:lnTo>
                  <a:lnTo>
                    <a:pt x="3204" y="822"/>
                  </a:lnTo>
                  <a:cubicBezTo>
                    <a:pt x="3198" y="828"/>
                    <a:pt x="3192" y="834"/>
                    <a:pt x="3186" y="839"/>
                  </a:cubicBezTo>
                  <a:lnTo>
                    <a:pt x="3186" y="839"/>
                  </a:lnTo>
                  <a:cubicBezTo>
                    <a:pt x="3210" y="699"/>
                    <a:pt x="3227" y="564"/>
                    <a:pt x="3239" y="429"/>
                  </a:cubicBezTo>
                  <a:cubicBezTo>
                    <a:pt x="3204" y="382"/>
                    <a:pt x="3157" y="329"/>
                    <a:pt x="3122" y="288"/>
                  </a:cubicBezTo>
                  <a:cubicBezTo>
                    <a:pt x="3028" y="347"/>
                    <a:pt x="2922" y="406"/>
                    <a:pt x="2828" y="464"/>
                  </a:cubicBezTo>
                  <a:cubicBezTo>
                    <a:pt x="2758" y="470"/>
                    <a:pt x="2676" y="470"/>
                    <a:pt x="2599" y="476"/>
                  </a:cubicBezTo>
                  <a:lnTo>
                    <a:pt x="2729" y="353"/>
                  </a:lnTo>
                  <a:cubicBezTo>
                    <a:pt x="2758" y="271"/>
                    <a:pt x="2775" y="200"/>
                    <a:pt x="2799" y="124"/>
                  </a:cubicBezTo>
                  <a:cubicBezTo>
                    <a:pt x="2764" y="83"/>
                    <a:pt x="2729" y="48"/>
                    <a:pt x="26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23"/>
            <p:cNvSpPr/>
            <p:nvPr/>
          </p:nvSpPr>
          <p:spPr>
            <a:xfrm flipH="1">
              <a:off x="1031512" y="1433713"/>
              <a:ext cx="100247" cy="89358"/>
            </a:xfrm>
            <a:custGeom>
              <a:avLst/>
              <a:gdLst/>
              <a:ahLst/>
              <a:cxnLst/>
              <a:rect l="l" t="t" r="r" b="b"/>
              <a:pathLst>
                <a:path w="2366" h="2109" extrusionOk="0">
                  <a:moveTo>
                    <a:pt x="1485" y="71"/>
                  </a:moveTo>
                  <a:lnTo>
                    <a:pt x="1479" y="83"/>
                  </a:lnTo>
                  <a:cubicBezTo>
                    <a:pt x="1481" y="82"/>
                    <a:pt x="1483" y="82"/>
                    <a:pt x="1485" y="81"/>
                  </a:cubicBezTo>
                  <a:lnTo>
                    <a:pt x="1485" y="81"/>
                  </a:lnTo>
                  <a:cubicBezTo>
                    <a:pt x="1485" y="78"/>
                    <a:pt x="1485" y="75"/>
                    <a:pt x="1485" y="71"/>
                  </a:cubicBezTo>
                  <a:close/>
                  <a:moveTo>
                    <a:pt x="1737" y="1"/>
                  </a:moveTo>
                  <a:cubicBezTo>
                    <a:pt x="1651" y="24"/>
                    <a:pt x="1565" y="52"/>
                    <a:pt x="1485" y="81"/>
                  </a:cubicBezTo>
                  <a:lnTo>
                    <a:pt x="1485" y="81"/>
                  </a:lnTo>
                  <a:cubicBezTo>
                    <a:pt x="1476" y="540"/>
                    <a:pt x="1260" y="877"/>
                    <a:pt x="881" y="1110"/>
                  </a:cubicBezTo>
                  <a:lnTo>
                    <a:pt x="893" y="1092"/>
                  </a:lnTo>
                  <a:lnTo>
                    <a:pt x="893" y="1092"/>
                  </a:lnTo>
                  <a:cubicBezTo>
                    <a:pt x="840" y="1151"/>
                    <a:pt x="781" y="1204"/>
                    <a:pt x="734" y="1256"/>
                  </a:cubicBezTo>
                  <a:lnTo>
                    <a:pt x="746" y="1239"/>
                  </a:lnTo>
                  <a:lnTo>
                    <a:pt x="588" y="1403"/>
                  </a:lnTo>
                  <a:lnTo>
                    <a:pt x="599" y="1385"/>
                  </a:lnTo>
                  <a:lnTo>
                    <a:pt x="452" y="1538"/>
                  </a:lnTo>
                  <a:lnTo>
                    <a:pt x="452" y="1538"/>
                  </a:lnTo>
                  <a:lnTo>
                    <a:pt x="148" y="1696"/>
                  </a:lnTo>
                  <a:lnTo>
                    <a:pt x="159" y="1679"/>
                  </a:lnTo>
                  <a:lnTo>
                    <a:pt x="159" y="1679"/>
                  </a:lnTo>
                  <a:cubicBezTo>
                    <a:pt x="106" y="1727"/>
                    <a:pt x="58" y="1780"/>
                    <a:pt x="14" y="1828"/>
                  </a:cubicBezTo>
                  <a:lnTo>
                    <a:pt x="14" y="1828"/>
                  </a:lnTo>
                  <a:cubicBezTo>
                    <a:pt x="14" y="1827"/>
                    <a:pt x="13" y="1826"/>
                    <a:pt x="13" y="1825"/>
                  </a:cubicBezTo>
                  <a:lnTo>
                    <a:pt x="1" y="1843"/>
                  </a:lnTo>
                  <a:cubicBezTo>
                    <a:pt x="5" y="1838"/>
                    <a:pt x="10" y="1833"/>
                    <a:pt x="14" y="1828"/>
                  </a:cubicBezTo>
                  <a:lnTo>
                    <a:pt x="14" y="1828"/>
                  </a:lnTo>
                  <a:cubicBezTo>
                    <a:pt x="48" y="1905"/>
                    <a:pt x="72" y="2031"/>
                    <a:pt x="124" y="2048"/>
                  </a:cubicBezTo>
                  <a:cubicBezTo>
                    <a:pt x="267" y="2084"/>
                    <a:pt x="409" y="2109"/>
                    <a:pt x="549" y="2109"/>
                  </a:cubicBezTo>
                  <a:cubicBezTo>
                    <a:pt x="731" y="2109"/>
                    <a:pt x="911" y="2067"/>
                    <a:pt x="1086" y="1954"/>
                  </a:cubicBezTo>
                  <a:cubicBezTo>
                    <a:pt x="1397" y="1755"/>
                    <a:pt x="1737" y="1579"/>
                    <a:pt x="2066" y="1385"/>
                  </a:cubicBezTo>
                  <a:lnTo>
                    <a:pt x="2066" y="1385"/>
                  </a:lnTo>
                  <a:lnTo>
                    <a:pt x="2054" y="1391"/>
                  </a:lnTo>
                  <a:cubicBezTo>
                    <a:pt x="2160" y="1209"/>
                    <a:pt x="2265" y="1028"/>
                    <a:pt x="2365" y="846"/>
                  </a:cubicBezTo>
                  <a:cubicBezTo>
                    <a:pt x="2248" y="681"/>
                    <a:pt x="2130" y="523"/>
                    <a:pt x="2013" y="365"/>
                  </a:cubicBezTo>
                  <a:cubicBezTo>
                    <a:pt x="1925" y="241"/>
                    <a:pt x="1831" y="118"/>
                    <a:pt x="173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12235;p23"/>
            <p:cNvSpPr/>
            <p:nvPr/>
          </p:nvSpPr>
          <p:spPr>
            <a:xfrm flipH="1">
              <a:off x="975118" y="1498369"/>
              <a:ext cx="7245" cy="2754"/>
            </a:xfrm>
            <a:custGeom>
              <a:avLst/>
              <a:gdLst/>
              <a:ahLst/>
              <a:cxnLst/>
              <a:rect l="l" t="t" r="r" b="b"/>
              <a:pathLst>
                <a:path w="171" h="65" extrusionOk="0">
                  <a:moveTo>
                    <a:pt x="6" y="0"/>
                  </a:moveTo>
                  <a:lnTo>
                    <a:pt x="1" y="12"/>
                  </a:lnTo>
                  <a:lnTo>
                    <a:pt x="34" y="12"/>
                  </a:lnTo>
                  <a:cubicBezTo>
                    <a:pt x="25" y="8"/>
                    <a:pt x="16" y="4"/>
                    <a:pt x="6" y="0"/>
                  </a:cubicBezTo>
                  <a:close/>
                  <a:moveTo>
                    <a:pt x="141" y="0"/>
                  </a:moveTo>
                  <a:lnTo>
                    <a:pt x="141" y="0"/>
                  </a:lnTo>
                  <a:cubicBezTo>
                    <a:pt x="142" y="4"/>
                    <a:pt x="143" y="8"/>
                    <a:pt x="145" y="12"/>
                  </a:cubicBezTo>
                  <a:lnTo>
                    <a:pt x="159" y="12"/>
                  </a:lnTo>
                  <a:cubicBezTo>
                    <a:pt x="153" y="6"/>
                    <a:pt x="141" y="0"/>
                    <a:pt x="141" y="0"/>
                  </a:cubicBezTo>
                  <a:close/>
                  <a:moveTo>
                    <a:pt x="34" y="12"/>
                  </a:moveTo>
                  <a:cubicBezTo>
                    <a:pt x="79" y="30"/>
                    <a:pt x="127" y="45"/>
                    <a:pt x="171" y="65"/>
                  </a:cubicBezTo>
                  <a:cubicBezTo>
                    <a:pt x="156" y="45"/>
                    <a:pt x="150" y="30"/>
                    <a:pt x="14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12236;p23"/>
            <p:cNvSpPr/>
            <p:nvPr/>
          </p:nvSpPr>
          <p:spPr>
            <a:xfrm flipH="1">
              <a:off x="1090449" y="1453627"/>
              <a:ext cx="7245" cy="9237"/>
            </a:xfrm>
            <a:custGeom>
              <a:avLst/>
              <a:gdLst/>
              <a:ahLst/>
              <a:cxnLst/>
              <a:rect l="l" t="t" r="r" b="b"/>
              <a:pathLst>
                <a:path w="171" h="218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2" y="30"/>
                    <a:pt x="59" y="53"/>
                    <a:pt x="1" y="82"/>
                  </a:cubicBezTo>
                  <a:cubicBezTo>
                    <a:pt x="48" y="129"/>
                    <a:pt x="83" y="176"/>
                    <a:pt x="118" y="217"/>
                  </a:cubicBezTo>
                  <a:cubicBezTo>
                    <a:pt x="136" y="147"/>
                    <a:pt x="153" y="71"/>
                    <a:pt x="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23"/>
            <p:cNvSpPr/>
            <p:nvPr/>
          </p:nvSpPr>
          <p:spPr>
            <a:xfrm flipH="1">
              <a:off x="1081720" y="1442441"/>
              <a:ext cx="4788" cy="5254"/>
            </a:xfrm>
            <a:custGeom>
              <a:avLst/>
              <a:gdLst/>
              <a:ahLst/>
              <a:cxnLst/>
              <a:rect l="l" t="t" r="r" b="b"/>
              <a:pathLst>
                <a:path w="113" h="124" extrusionOk="0">
                  <a:moveTo>
                    <a:pt x="106" y="0"/>
                  </a:moveTo>
                  <a:cubicBezTo>
                    <a:pt x="104" y="5"/>
                    <a:pt x="103" y="9"/>
                    <a:pt x="101" y="13"/>
                  </a:cubicBezTo>
                  <a:lnTo>
                    <a:pt x="101" y="13"/>
                  </a:lnTo>
                  <a:cubicBezTo>
                    <a:pt x="105" y="11"/>
                    <a:pt x="108" y="9"/>
                    <a:pt x="112" y="6"/>
                  </a:cubicBezTo>
                  <a:lnTo>
                    <a:pt x="106" y="0"/>
                  </a:lnTo>
                  <a:close/>
                  <a:moveTo>
                    <a:pt x="101" y="13"/>
                  </a:moveTo>
                  <a:lnTo>
                    <a:pt x="101" y="13"/>
                  </a:lnTo>
                  <a:cubicBezTo>
                    <a:pt x="69" y="32"/>
                    <a:pt x="32" y="44"/>
                    <a:pt x="1" y="65"/>
                  </a:cubicBezTo>
                  <a:cubicBezTo>
                    <a:pt x="24" y="88"/>
                    <a:pt x="42" y="100"/>
                    <a:pt x="65" y="123"/>
                  </a:cubicBezTo>
                  <a:cubicBezTo>
                    <a:pt x="81" y="87"/>
                    <a:pt x="87" y="50"/>
                    <a:pt x="101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23"/>
            <p:cNvSpPr/>
            <p:nvPr/>
          </p:nvSpPr>
          <p:spPr>
            <a:xfrm flipH="1">
              <a:off x="1108583" y="1444178"/>
              <a:ext cx="7499" cy="6271"/>
            </a:xfrm>
            <a:custGeom>
              <a:avLst/>
              <a:gdLst/>
              <a:ahLst/>
              <a:cxnLst/>
              <a:rect l="l" t="t" r="r" b="b"/>
              <a:pathLst>
                <a:path w="177" h="148" extrusionOk="0">
                  <a:moveTo>
                    <a:pt x="176" y="0"/>
                  </a:moveTo>
                  <a:lnTo>
                    <a:pt x="0" y="24"/>
                  </a:lnTo>
                  <a:cubicBezTo>
                    <a:pt x="42" y="59"/>
                    <a:pt x="77" y="106"/>
                    <a:pt x="106" y="147"/>
                  </a:cubicBezTo>
                  <a:cubicBezTo>
                    <a:pt x="135" y="100"/>
                    <a:pt x="159" y="53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12239;p23"/>
            <p:cNvSpPr/>
            <p:nvPr/>
          </p:nvSpPr>
          <p:spPr>
            <a:xfrm flipH="1">
              <a:off x="273898" y="2324114"/>
              <a:ext cx="43811" cy="19872"/>
            </a:xfrm>
            <a:custGeom>
              <a:avLst/>
              <a:gdLst/>
              <a:ahLst/>
              <a:cxnLst/>
              <a:rect l="l" t="t" r="r" b="b"/>
              <a:pathLst>
                <a:path w="1034" h="469" extrusionOk="0">
                  <a:moveTo>
                    <a:pt x="862" y="1"/>
                  </a:moveTo>
                  <a:cubicBezTo>
                    <a:pt x="510" y="1"/>
                    <a:pt x="244" y="214"/>
                    <a:pt x="1" y="463"/>
                  </a:cubicBezTo>
                  <a:cubicBezTo>
                    <a:pt x="47" y="466"/>
                    <a:pt x="92" y="468"/>
                    <a:pt x="137" y="468"/>
                  </a:cubicBezTo>
                  <a:cubicBezTo>
                    <a:pt x="496" y="468"/>
                    <a:pt x="809" y="356"/>
                    <a:pt x="1033" y="17"/>
                  </a:cubicBezTo>
                  <a:cubicBezTo>
                    <a:pt x="974" y="6"/>
                    <a:pt x="917" y="1"/>
                    <a:pt x="86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12240;p23"/>
            <p:cNvSpPr/>
            <p:nvPr/>
          </p:nvSpPr>
          <p:spPr>
            <a:xfrm flipH="1">
              <a:off x="252120" y="2299498"/>
              <a:ext cx="15380" cy="19405"/>
            </a:xfrm>
            <a:custGeom>
              <a:avLst/>
              <a:gdLst/>
              <a:ahLst/>
              <a:cxnLst/>
              <a:rect l="l" t="t" r="r" b="b"/>
              <a:pathLst>
                <a:path w="363" h="458" extrusionOk="0">
                  <a:moveTo>
                    <a:pt x="282" y="0"/>
                  </a:moveTo>
                  <a:cubicBezTo>
                    <a:pt x="284" y="6"/>
                    <a:pt x="286" y="12"/>
                    <a:pt x="288" y="17"/>
                  </a:cubicBezTo>
                  <a:lnTo>
                    <a:pt x="288" y="17"/>
                  </a:lnTo>
                  <a:cubicBezTo>
                    <a:pt x="264" y="9"/>
                    <a:pt x="241" y="4"/>
                    <a:pt x="218" y="4"/>
                  </a:cubicBezTo>
                  <a:cubicBezTo>
                    <a:pt x="194" y="4"/>
                    <a:pt x="171" y="9"/>
                    <a:pt x="147" y="17"/>
                  </a:cubicBezTo>
                  <a:cubicBezTo>
                    <a:pt x="94" y="164"/>
                    <a:pt x="48" y="317"/>
                    <a:pt x="1" y="457"/>
                  </a:cubicBezTo>
                  <a:cubicBezTo>
                    <a:pt x="196" y="371"/>
                    <a:pt x="363" y="269"/>
                    <a:pt x="288" y="17"/>
                  </a:cubicBezTo>
                  <a:lnTo>
                    <a:pt x="288" y="17"/>
                  </a:lnTo>
                  <a:cubicBezTo>
                    <a:pt x="288" y="17"/>
                    <a:pt x="288" y="17"/>
                    <a:pt x="288" y="17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23"/>
            <p:cNvSpPr/>
            <p:nvPr/>
          </p:nvSpPr>
          <p:spPr>
            <a:xfrm flipH="1">
              <a:off x="267458" y="2318861"/>
              <a:ext cx="6737" cy="7245"/>
            </a:xfrm>
            <a:custGeom>
              <a:avLst/>
              <a:gdLst/>
              <a:ahLst/>
              <a:cxnLst/>
              <a:rect l="l" t="t" r="r" b="b"/>
              <a:pathLst>
                <a:path w="159" h="171" extrusionOk="0">
                  <a:moveTo>
                    <a:pt x="159" y="0"/>
                  </a:moveTo>
                  <a:cubicBezTo>
                    <a:pt x="106" y="53"/>
                    <a:pt x="47" y="94"/>
                    <a:pt x="0" y="147"/>
                  </a:cubicBezTo>
                  <a:cubicBezTo>
                    <a:pt x="47" y="153"/>
                    <a:pt x="106" y="165"/>
                    <a:pt x="159" y="171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23"/>
            <p:cNvSpPr/>
            <p:nvPr/>
          </p:nvSpPr>
          <p:spPr>
            <a:xfrm flipH="1">
              <a:off x="137213" y="1335457"/>
              <a:ext cx="8135" cy="8093"/>
            </a:xfrm>
            <a:custGeom>
              <a:avLst/>
              <a:gdLst/>
              <a:ahLst/>
              <a:cxnLst/>
              <a:rect l="l" t="t" r="r" b="b"/>
              <a:pathLst>
                <a:path w="192" h="191" extrusionOk="0">
                  <a:moveTo>
                    <a:pt x="80" y="1"/>
                  </a:moveTo>
                  <a:cubicBezTo>
                    <a:pt x="3" y="1"/>
                    <a:pt x="0" y="78"/>
                    <a:pt x="39" y="190"/>
                  </a:cubicBezTo>
                  <a:cubicBezTo>
                    <a:pt x="86" y="132"/>
                    <a:pt x="139" y="85"/>
                    <a:pt x="192" y="32"/>
                  </a:cubicBezTo>
                  <a:cubicBezTo>
                    <a:pt x="144" y="10"/>
                    <a:pt x="107" y="1"/>
                    <a:pt x="8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2243;p23"/>
            <p:cNvSpPr/>
            <p:nvPr/>
          </p:nvSpPr>
          <p:spPr>
            <a:xfrm flipH="1">
              <a:off x="329826" y="1075307"/>
              <a:ext cx="7499" cy="6991"/>
            </a:xfrm>
            <a:custGeom>
              <a:avLst/>
              <a:gdLst/>
              <a:ahLst/>
              <a:cxnLst/>
              <a:rect l="l" t="t" r="r" b="b"/>
              <a:pathLst>
                <a:path w="177" h="165" extrusionOk="0">
                  <a:moveTo>
                    <a:pt x="176" y="1"/>
                  </a:moveTo>
                  <a:cubicBezTo>
                    <a:pt x="117" y="53"/>
                    <a:pt x="59" y="112"/>
                    <a:pt x="0" y="165"/>
                  </a:cubicBezTo>
                  <a:cubicBezTo>
                    <a:pt x="59" y="112"/>
                    <a:pt x="117" y="65"/>
                    <a:pt x="17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2244;p23"/>
            <p:cNvSpPr/>
            <p:nvPr/>
          </p:nvSpPr>
          <p:spPr>
            <a:xfrm flipH="1">
              <a:off x="255043" y="982602"/>
              <a:ext cx="12965" cy="6483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6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23"/>
            <p:cNvSpPr/>
            <p:nvPr/>
          </p:nvSpPr>
          <p:spPr>
            <a:xfrm flipH="1">
              <a:off x="416854" y="2237087"/>
              <a:ext cx="6991" cy="7245"/>
            </a:xfrm>
            <a:custGeom>
              <a:avLst/>
              <a:gdLst/>
              <a:ahLst/>
              <a:cxnLst/>
              <a:rect l="l" t="t" r="r" b="b"/>
              <a:pathLst>
                <a:path w="165" h="171" extrusionOk="0">
                  <a:moveTo>
                    <a:pt x="165" y="0"/>
                  </a:moveTo>
                  <a:cubicBezTo>
                    <a:pt x="112" y="59"/>
                    <a:pt x="59" y="118"/>
                    <a:pt x="1" y="170"/>
                  </a:cubicBezTo>
                  <a:cubicBezTo>
                    <a:pt x="59" y="118"/>
                    <a:pt x="112" y="59"/>
                    <a:pt x="1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23"/>
            <p:cNvSpPr/>
            <p:nvPr/>
          </p:nvSpPr>
          <p:spPr>
            <a:xfrm flipH="1">
              <a:off x="205555" y="2895725"/>
              <a:ext cx="9872" cy="7542"/>
            </a:xfrm>
            <a:custGeom>
              <a:avLst/>
              <a:gdLst/>
              <a:ahLst/>
              <a:cxnLst/>
              <a:rect l="l" t="t" r="r" b="b"/>
              <a:pathLst>
                <a:path w="233" h="178" extrusionOk="0">
                  <a:moveTo>
                    <a:pt x="106" y="0"/>
                  </a:moveTo>
                  <a:cubicBezTo>
                    <a:pt x="39" y="0"/>
                    <a:pt x="0" y="34"/>
                    <a:pt x="68" y="177"/>
                  </a:cubicBezTo>
                  <a:lnTo>
                    <a:pt x="232" y="19"/>
                  </a:lnTo>
                  <a:cubicBezTo>
                    <a:pt x="190" y="11"/>
                    <a:pt x="144" y="0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12247;p23"/>
            <p:cNvSpPr/>
            <p:nvPr/>
          </p:nvSpPr>
          <p:spPr>
            <a:xfrm flipH="1">
              <a:off x="1013378" y="262019"/>
              <a:ext cx="93256" cy="68639"/>
            </a:xfrm>
            <a:custGeom>
              <a:avLst/>
              <a:gdLst/>
              <a:ahLst/>
              <a:cxnLst/>
              <a:rect l="l" t="t" r="r" b="b"/>
              <a:pathLst>
                <a:path w="2201" h="1620" extrusionOk="0">
                  <a:moveTo>
                    <a:pt x="445" y="586"/>
                  </a:moveTo>
                  <a:lnTo>
                    <a:pt x="445" y="586"/>
                  </a:lnTo>
                  <a:cubicBezTo>
                    <a:pt x="443" y="586"/>
                    <a:pt x="442" y="587"/>
                    <a:pt x="440" y="587"/>
                  </a:cubicBezTo>
                  <a:lnTo>
                    <a:pt x="452" y="593"/>
                  </a:lnTo>
                  <a:lnTo>
                    <a:pt x="445" y="586"/>
                  </a:lnTo>
                  <a:close/>
                  <a:moveTo>
                    <a:pt x="747" y="871"/>
                  </a:moveTo>
                  <a:cubicBezTo>
                    <a:pt x="741" y="876"/>
                    <a:pt x="734" y="881"/>
                    <a:pt x="728" y="886"/>
                  </a:cubicBezTo>
                  <a:lnTo>
                    <a:pt x="740" y="898"/>
                  </a:lnTo>
                  <a:cubicBezTo>
                    <a:pt x="742" y="889"/>
                    <a:pt x="745" y="879"/>
                    <a:pt x="747" y="871"/>
                  </a:cubicBezTo>
                  <a:close/>
                  <a:moveTo>
                    <a:pt x="1754" y="1614"/>
                  </a:moveTo>
                  <a:lnTo>
                    <a:pt x="1760" y="1620"/>
                  </a:lnTo>
                  <a:cubicBezTo>
                    <a:pt x="1761" y="1618"/>
                    <a:pt x="1761" y="1616"/>
                    <a:pt x="1762" y="1614"/>
                  </a:cubicBezTo>
                  <a:lnTo>
                    <a:pt x="1762" y="1614"/>
                  </a:lnTo>
                  <a:cubicBezTo>
                    <a:pt x="1759" y="1614"/>
                    <a:pt x="1757" y="1614"/>
                    <a:pt x="1754" y="1614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53" y="94"/>
                    <a:pt x="112" y="200"/>
                    <a:pt x="159" y="300"/>
                  </a:cubicBezTo>
                  <a:lnTo>
                    <a:pt x="305" y="446"/>
                  </a:lnTo>
                  <a:lnTo>
                    <a:pt x="445" y="586"/>
                  </a:lnTo>
                  <a:lnTo>
                    <a:pt x="445" y="586"/>
                  </a:lnTo>
                  <a:cubicBezTo>
                    <a:pt x="501" y="571"/>
                    <a:pt x="550" y="563"/>
                    <a:pt x="592" y="563"/>
                  </a:cubicBezTo>
                  <a:cubicBezTo>
                    <a:pt x="745" y="563"/>
                    <a:pt x="800" y="666"/>
                    <a:pt x="747" y="871"/>
                  </a:cubicBezTo>
                  <a:lnTo>
                    <a:pt x="747" y="871"/>
                  </a:lnTo>
                  <a:cubicBezTo>
                    <a:pt x="871" y="770"/>
                    <a:pt x="1006" y="662"/>
                    <a:pt x="1174" y="528"/>
                  </a:cubicBezTo>
                  <a:cubicBezTo>
                    <a:pt x="1215" y="710"/>
                    <a:pt x="1267" y="943"/>
                    <a:pt x="1326" y="1177"/>
                  </a:cubicBezTo>
                  <a:lnTo>
                    <a:pt x="1326" y="1177"/>
                  </a:lnTo>
                  <a:cubicBezTo>
                    <a:pt x="1324" y="1176"/>
                    <a:pt x="1322" y="1175"/>
                    <a:pt x="1320" y="1174"/>
                  </a:cubicBezTo>
                  <a:lnTo>
                    <a:pt x="1320" y="1174"/>
                  </a:lnTo>
                  <a:lnTo>
                    <a:pt x="1326" y="1180"/>
                  </a:lnTo>
                  <a:cubicBezTo>
                    <a:pt x="1326" y="1179"/>
                    <a:pt x="1326" y="1178"/>
                    <a:pt x="1326" y="1177"/>
                  </a:cubicBezTo>
                  <a:lnTo>
                    <a:pt x="1326" y="1177"/>
                  </a:lnTo>
                  <a:cubicBezTo>
                    <a:pt x="1482" y="1270"/>
                    <a:pt x="1645" y="1357"/>
                    <a:pt x="1796" y="1467"/>
                  </a:cubicBezTo>
                  <a:cubicBezTo>
                    <a:pt x="1812" y="1473"/>
                    <a:pt x="1775" y="1560"/>
                    <a:pt x="1762" y="1614"/>
                  </a:cubicBezTo>
                  <a:lnTo>
                    <a:pt x="1762" y="1614"/>
                  </a:lnTo>
                  <a:cubicBezTo>
                    <a:pt x="1906" y="1614"/>
                    <a:pt x="2056" y="1620"/>
                    <a:pt x="2200" y="1620"/>
                  </a:cubicBezTo>
                  <a:cubicBezTo>
                    <a:pt x="2118" y="1291"/>
                    <a:pt x="2048" y="968"/>
                    <a:pt x="1977" y="652"/>
                  </a:cubicBezTo>
                  <a:cubicBezTo>
                    <a:pt x="1907" y="558"/>
                    <a:pt x="1842" y="411"/>
                    <a:pt x="1754" y="388"/>
                  </a:cubicBezTo>
                  <a:cubicBezTo>
                    <a:pt x="1174" y="241"/>
                    <a:pt x="587" y="124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12248;p23"/>
            <p:cNvSpPr/>
            <p:nvPr/>
          </p:nvSpPr>
          <p:spPr>
            <a:xfrm flipH="1">
              <a:off x="251527" y="2295727"/>
              <a:ext cx="4534" cy="4534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71" y="1"/>
                  </a:moveTo>
                  <a:cubicBezTo>
                    <a:pt x="55" y="37"/>
                    <a:pt x="35" y="65"/>
                    <a:pt x="22" y="95"/>
                  </a:cubicBezTo>
                  <a:lnTo>
                    <a:pt x="22" y="95"/>
                  </a:lnTo>
                  <a:cubicBezTo>
                    <a:pt x="53" y="89"/>
                    <a:pt x="77" y="88"/>
                    <a:pt x="106" y="83"/>
                  </a:cubicBezTo>
                  <a:cubicBezTo>
                    <a:pt x="88" y="54"/>
                    <a:pt x="83" y="36"/>
                    <a:pt x="71" y="1"/>
                  </a:cubicBezTo>
                  <a:close/>
                  <a:moveTo>
                    <a:pt x="22" y="95"/>
                  </a:moveTo>
                  <a:cubicBezTo>
                    <a:pt x="15" y="97"/>
                    <a:pt x="8" y="98"/>
                    <a:pt x="0" y="101"/>
                  </a:cubicBezTo>
                  <a:cubicBezTo>
                    <a:pt x="12" y="101"/>
                    <a:pt x="18" y="106"/>
                    <a:pt x="18" y="106"/>
                  </a:cubicBezTo>
                  <a:cubicBezTo>
                    <a:pt x="19" y="103"/>
                    <a:pt x="21" y="99"/>
                    <a:pt x="22" y="9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23"/>
            <p:cNvSpPr/>
            <p:nvPr/>
          </p:nvSpPr>
          <p:spPr>
            <a:xfrm flipH="1">
              <a:off x="295295" y="1073316"/>
              <a:ext cx="4534" cy="5508"/>
            </a:xfrm>
            <a:custGeom>
              <a:avLst/>
              <a:gdLst/>
              <a:ahLst/>
              <a:cxnLst/>
              <a:rect l="l" t="t" r="r" b="b"/>
              <a:pathLst>
                <a:path w="107" h="130" extrusionOk="0">
                  <a:moveTo>
                    <a:pt x="107" y="1"/>
                  </a:moveTo>
                  <a:lnTo>
                    <a:pt x="107" y="1"/>
                  </a:lnTo>
                  <a:cubicBezTo>
                    <a:pt x="65" y="12"/>
                    <a:pt x="36" y="30"/>
                    <a:pt x="1" y="42"/>
                  </a:cubicBezTo>
                  <a:cubicBezTo>
                    <a:pt x="30" y="71"/>
                    <a:pt x="60" y="100"/>
                    <a:pt x="95" y="130"/>
                  </a:cubicBezTo>
                  <a:cubicBezTo>
                    <a:pt x="95" y="89"/>
                    <a:pt x="107" y="42"/>
                    <a:pt x="1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23"/>
            <p:cNvSpPr/>
            <p:nvPr/>
          </p:nvSpPr>
          <p:spPr>
            <a:xfrm flipH="1">
              <a:off x="392236" y="3809981"/>
              <a:ext cx="154905" cy="34235"/>
            </a:xfrm>
            <a:custGeom>
              <a:avLst/>
              <a:gdLst/>
              <a:ahLst/>
              <a:cxnLst/>
              <a:rect l="l" t="t" r="r" b="b"/>
              <a:pathLst>
                <a:path w="3656" h="808" extrusionOk="0">
                  <a:moveTo>
                    <a:pt x="1174" y="0"/>
                  </a:moveTo>
                  <a:cubicBezTo>
                    <a:pt x="992" y="94"/>
                    <a:pt x="810" y="182"/>
                    <a:pt x="640" y="294"/>
                  </a:cubicBezTo>
                  <a:cubicBezTo>
                    <a:pt x="417" y="440"/>
                    <a:pt x="212" y="599"/>
                    <a:pt x="1" y="757"/>
                  </a:cubicBezTo>
                  <a:cubicBezTo>
                    <a:pt x="31" y="772"/>
                    <a:pt x="77" y="808"/>
                    <a:pt x="105" y="808"/>
                  </a:cubicBezTo>
                  <a:cubicBezTo>
                    <a:pt x="110" y="808"/>
                    <a:pt x="115" y="807"/>
                    <a:pt x="118" y="804"/>
                  </a:cubicBezTo>
                  <a:cubicBezTo>
                    <a:pt x="702" y="487"/>
                    <a:pt x="1297" y="336"/>
                    <a:pt x="1905" y="336"/>
                  </a:cubicBezTo>
                  <a:cubicBezTo>
                    <a:pt x="2341" y="336"/>
                    <a:pt x="2784" y="414"/>
                    <a:pt x="3233" y="564"/>
                  </a:cubicBezTo>
                  <a:cubicBezTo>
                    <a:pt x="3368" y="610"/>
                    <a:pt x="3515" y="593"/>
                    <a:pt x="3656" y="610"/>
                  </a:cubicBezTo>
                  <a:cubicBezTo>
                    <a:pt x="3497" y="470"/>
                    <a:pt x="3351" y="329"/>
                    <a:pt x="3204" y="188"/>
                  </a:cubicBezTo>
                  <a:cubicBezTo>
                    <a:pt x="2529" y="124"/>
                    <a:pt x="1849" y="59"/>
                    <a:pt x="117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23"/>
            <p:cNvSpPr/>
            <p:nvPr/>
          </p:nvSpPr>
          <p:spPr>
            <a:xfrm flipH="1">
              <a:off x="1184636" y="3842521"/>
              <a:ext cx="59445" cy="141728"/>
            </a:xfrm>
            <a:custGeom>
              <a:avLst/>
              <a:gdLst/>
              <a:ahLst/>
              <a:cxnLst/>
              <a:rect l="l" t="t" r="r" b="b"/>
              <a:pathLst>
                <a:path w="1403" h="3345" extrusionOk="0">
                  <a:moveTo>
                    <a:pt x="1303" y="1"/>
                  </a:moveTo>
                  <a:lnTo>
                    <a:pt x="1303" y="1"/>
                  </a:lnTo>
                  <a:cubicBezTo>
                    <a:pt x="1044" y="48"/>
                    <a:pt x="1109" y="224"/>
                    <a:pt x="1132" y="388"/>
                  </a:cubicBezTo>
                  <a:cubicBezTo>
                    <a:pt x="1244" y="1145"/>
                    <a:pt x="1015" y="1825"/>
                    <a:pt x="628" y="2459"/>
                  </a:cubicBezTo>
                  <a:cubicBezTo>
                    <a:pt x="434" y="2764"/>
                    <a:pt x="206" y="3051"/>
                    <a:pt x="0" y="3345"/>
                  </a:cubicBezTo>
                  <a:cubicBezTo>
                    <a:pt x="487" y="3245"/>
                    <a:pt x="657" y="2811"/>
                    <a:pt x="892" y="2465"/>
                  </a:cubicBezTo>
                  <a:cubicBezTo>
                    <a:pt x="1396" y="1708"/>
                    <a:pt x="1402" y="857"/>
                    <a:pt x="130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2252;p23"/>
            <p:cNvSpPr/>
            <p:nvPr/>
          </p:nvSpPr>
          <p:spPr>
            <a:xfrm flipH="1">
              <a:off x="1243319" y="3983951"/>
              <a:ext cx="62411" cy="130542"/>
            </a:xfrm>
            <a:custGeom>
              <a:avLst/>
              <a:gdLst/>
              <a:ahLst/>
              <a:cxnLst/>
              <a:rect l="l" t="t" r="r" b="b"/>
              <a:pathLst>
                <a:path w="1473" h="3081" extrusionOk="0">
                  <a:moveTo>
                    <a:pt x="1473" y="1"/>
                  </a:moveTo>
                  <a:lnTo>
                    <a:pt x="1473" y="1"/>
                  </a:lnTo>
                  <a:cubicBezTo>
                    <a:pt x="1338" y="89"/>
                    <a:pt x="1174" y="148"/>
                    <a:pt x="1092" y="265"/>
                  </a:cubicBezTo>
                  <a:cubicBezTo>
                    <a:pt x="880" y="593"/>
                    <a:pt x="693" y="951"/>
                    <a:pt x="499" y="1297"/>
                  </a:cubicBezTo>
                  <a:cubicBezTo>
                    <a:pt x="217" y="1849"/>
                    <a:pt x="0" y="2412"/>
                    <a:pt x="6" y="3081"/>
                  </a:cubicBezTo>
                  <a:cubicBezTo>
                    <a:pt x="100" y="3028"/>
                    <a:pt x="153" y="2993"/>
                    <a:pt x="212" y="2963"/>
                  </a:cubicBezTo>
                  <a:cubicBezTo>
                    <a:pt x="341" y="2207"/>
                    <a:pt x="610" y="1503"/>
                    <a:pt x="1045" y="857"/>
                  </a:cubicBezTo>
                  <a:cubicBezTo>
                    <a:pt x="1221" y="593"/>
                    <a:pt x="1332" y="288"/>
                    <a:pt x="147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12253;p23"/>
            <p:cNvSpPr/>
            <p:nvPr/>
          </p:nvSpPr>
          <p:spPr>
            <a:xfrm flipH="1">
              <a:off x="1127734" y="3912134"/>
              <a:ext cx="21143" cy="85545"/>
            </a:xfrm>
            <a:custGeom>
              <a:avLst/>
              <a:gdLst/>
              <a:ahLst/>
              <a:cxnLst/>
              <a:rect l="l" t="t" r="r" b="b"/>
              <a:pathLst>
                <a:path w="499" h="2019" extrusionOk="0">
                  <a:moveTo>
                    <a:pt x="194" y="0"/>
                  </a:moveTo>
                  <a:cubicBezTo>
                    <a:pt x="123" y="710"/>
                    <a:pt x="65" y="1320"/>
                    <a:pt x="0" y="2019"/>
                  </a:cubicBezTo>
                  <a:cubicBezTo>
                    <a:pt x="299" y="1344"/>
                    <a:pt x="499" y="751"/>
                    <a:pt x="19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2254;p23"/>
            <p:cNvSpPr/>
            <p:nvPr/>
          </p:nvSpPr>
          <p:spPr>
            <a:xfrm flipH="1">
              <a:off x="1218448" y="3356370"/>
              <a:ext cx="6525" cy="6483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53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2255;p23"/>
            <p:cNvSpPr/>
            <p:nvPr/>
          </p:nvSpPr>
          <p:spPr>
            <a:xfrm flipH="1">
              <a:off x="876947" y="3594149"/>
              <a:ext cx="49234" cy="57030"/>
            </a:xfrm>
            <a:custGeom>
              <a:avLst/>
              <a:gdLst/>
              <a:ahLst/>
              <a:cxnLst/>
              <a:rect l="l" t="t" r="r" b="b"/>
              <a:pathLst>
                <a:path w="1162" h="1346" extrusionOk="0">
                  <a:moveTo>
                    <a:pt x="714" y="1"/>
                  </a:moveTo>
                  <a:cubicBezTo>
                    <a:pt x="620" y="1"/>
                    <a:pt x="520" y="35"/>
                    <a:pt x="411" y="114"/>
                  </a:cubicBezTo>
                  <a:cubicBezTo>
                    <a:pt x="388" y="131"/>
                    <a:pt x="399" y="190"/>
                    <a:pt x="388" y="208"/>
                  </a:cubicBezTo>
                  <a:lnTo>
                    <a:pt x="939" y="407"/>
                  </a:lnTo>
                  <a:cubicBezTo>
                    <a:pt x="974" y="489"/>
                    <a:pt x="1015" y="560"/>
                    <a:pt x="1051" y="636"/>
                  </a:cubicBezTo>
                  <a:cubicBezTo>
                    <a:pt x="875" y="818"/>
                    <a:pt x="699" y="994"/>
                    <a:pt x="517" y="1187"/>
                  </a:cubicBezTo>
                  <a:cubicBezTo>
                    <a:pt x="288" y="929"/>
                    <a:pt x="194" y="824"/>
                    <a:pt x="106" y="724"/>
                  </a:cubicBezTo>
                  <a:cubicBezTo>
                    <a:pt x="77" y="753"/>
                    <a:pt x="36" y="777"/>
                    <a:pt x="0" y="788"/>
                  </a:cubicBezTo>
                  <a:cubicBezTo>
                    <a:pt x="18" y="876"/>
                    <a:pt x="18" y="970"/>
                    <a:pt x="53" y="1052"/>
                  </a:cubicBezTo>
                  <a:cubicBezTo>
                    <a:pt x="94" y="1158"/>
                    <a:pt x="171" y="1252"/>
                    <a:pt x="223" y="1346"/>
                  </a:cubicBezTo>
                  <a:cubicBezTo>
                    <a:pt x="910" y="1176"/>
                    <a:pt x="1051" y="1011"/>
                    <a:pt x="1162" y="255"/>
                  </a:cubicBezTo>
                  <a:cubicBezTo>
                    <a:pt x="1024" y="105"/>
                    <a:pt x="878" y="1"/>
                    <a:pt x="714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23"/>
            <p:cNvSpPr/>
            <p:nvPr/>
          </p:nvSpPr>
          <p:spPr>
            <a:xfrm flipH="1">
              <a:off x="802122" y="3760027"/>
              <a:ext cx="57962" cy="38091"/>
            </a:xfrm>
            <a:custGeom>
              <a:avLst/>
              <a:gdLst/>
              <a:ahLst/>
              <a:cxnLst/>
              <a:rect l="l" t="t" r="r" b="b"/>
              <a:pathLst>
                <a:path w="1368" h="899" extrusionOk="0">
                  <a:moveTo>
                    <a:pt x="1221" y="0"/>
                  </a:moveTo>
                  <a:cubicBezTo>
                    <a:pt x="951" y="458"/>
                    <a:pt x="552" y="745"/>
                    <a:pt x="1" y="804"/>
                  </a:cubicBezTo>
                  <a:cubicBezTo>
                    <a:pt x="232" y="862"/>
                    <a:pt x="403" y="898"/>
                    <a:pt x="543" y="898"/>
                  </a:cubicBezTo>
                  <a:cubicBezTo>
                    <a:pt x="866" y="898"/>
                    <a:pt x="1024" y="707"/>
                    <a:pt x="1368" y="159"/>
                  </a:cubicBezTo>
                  <a:cubicBezTo>
                    <a:pt x="1315" y="106"/>
                    <a:pt x="1262" y="47"/>
                    <a:pt x="122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12257;p23"/>
            <p:cNvSpPr/>
            <p:nvPr/>
          </p:nvSpPr>
          <p:spPr>
            <a:xfrm flipH="1">
              <a:off x="778480" y="3674948"/>
              <a:ext cx="5296" cy="21990"/>
            </a:xfrm>
            <a:custGeom>
              <a:avLst/>
              <a:gdLst/>
              <a:ahLst/>
              <a:cxnLst/>
              <a:rect l="l" t="t" r="r" b="b"/>
              <a:pathLst>
                <a:path w="125" h="519" extrusionOk="0">
                  <a:moveTo>
                    <a:pt x="50" y="1"/>
                  </a:moveTo>
                  <a:cubicBezTo>
                    <a:pt x="47" y="1"/>
                    <a:pt x="44" y="1"/>
                    <a:pt x="42" y="2"/>
                  </a:cubicBezTo>
                  <a:cubicBezTo>
                    <a:pt x="19" y="14"/>
                    <a:pt x="1" y="37"/>
                    <a:pt x="1" y="55"/>
                  </a:cubicBezTo>
                  <a:cubicBezTo>
                    <a:pt x="7" y="207"/>
                    <a:pt x="30" y="360"/>
                    <a:pt x="42" y="518"/>
                  </a:cubicBezTo>
                  <a:cubicBezTo>
                    <a:pt x="71" y="518"/>
                    <a:pt x="95" y="506"/>
                    <a:pt x="124" y="506"/>
                  </a:cubicBezTo>
                  <a:lnTo>
                    <a:pt x="124" y="25"/>
                  </a:lnTo>
                  <a:cubicBezTo>
                    <a:pt x="94" y="15"/>
                    <a:pt x="68" y="1"/>
                    <a:pt x="5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12258;p23"/>
            <p:cNvSpPr/>
            <p:nvPr/>
          </p:nvSpPr>
          <p:spPr>
            <a:xfrm flipH="1">
              <a:off x="797885" y="3754561"/>
              <a:ext cx="10720" cy="11948"/>
            </a:xfrm>
            <a:custGeom>
              <a:avLst/>
              <a:gdLst/>
              <a:ahLst/>
              <a:cxnLst/>
              <a:rect l="l" t="t" r="r" b="b"/>
              <a:pathLst>
                <a:path w="253" h="282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65" y="47"/>
                    <a:pt x="82" y="82"/>
                    <a:pt x="0" y="129"/>
                  </a:cubicBezTo>
                  <a:cubicBezTo>
                    <a:pt x="47" y="176"/>
                    <a:pt x="100" y="235"/>
                    <a:pt x="147" y="282"/>
                  </a:cubicBezTo>
                  <a:cubicBezTo>
                    <a:pt x="182" y="188"/>
                    <a:pt x="217" y="94"/>
                    <a:pt x="25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12259;p23"/>
            <p:cNvSpPr/>
            <p:nvPr/>
          </p:nvSpPr>
          <p:spPr>
            <a:xfrm flipH="1">
              <a:off x="790937" y="3742867"/>
              <a:ext cx="4025" cy="4279"/>
            </a:xfrm>
            <a:custGeom>
              <a:avLst/>
              <a:gdLst/>
              <a:ahLst/>
              <a:cxnLst/>
              <a:rect l="l" t="t" r="r" b="b"/>
              <a:pathLst>
                <a:path w="95" h="101" extrusionOk="0">
                  <a:moveTo>
                    <a:pt x="48" y="0"/>
                  </a:moveTo>
                  <a:cubicBezTo>
                    <a:pt x="36" y="24"/>
                    <a:pt x="7" y="36"/>
                    <a:pt x="7" y="53"/>
                  </a:cubicBezTo>
                  <a:cubicBezTo>
                    <a:pt x="1" y="65"/>
                    <a:pt x="30" y="88"/>
                    <a:pt x="42" y="100"/>
                  </a:cubicBezTo>
                  <a:cubicBezTo>
                    <a:pt x="65" y="88"/>
                    <a:pt x="77" y="65"/>
                    <a:pt x="95" y="53"/>
                  </a:cubicBezTo>
                  <a:cubicBezTo>
                    <a:pt x="77" y="36"/>
                    <a:pt x="65" y="24"/>
                    <a:pt x="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12260;p23"/>
            <p:cNvSpPr/>
            <p:nvPr/>
          </p:nvSpPr>
          <p:spPr>
            <a:xfrm flipH="1">
              <a:off x="1473217" y="4000942"/>
              <a:ext cx="94019" cy="51691"/>
            </a:xfrm>
            <a:custGeom>
              <a:avLst/>
              <a:gdLst/>
              <a:ahLst/>
              <a:cxnLst/>
              <a:rect l="l" t="t" r="r" b="b"/>
              <a:pathLst>
                <a:path w="2219" h="1220" extrusionOk="0">
                  <a:moveTo>
                    <a:pt x="154" y="0"/>
                  </a:moveTo>
                  <a:cubicBezTo>
                    <a:pt x="110" y="0"/>
                    <a:pt x="54" y="27"/>
                    <a:pt x="1" y="40"/>
                  </a:cubicBezTo>
                  <a:cubicBezTo>
                    <a:pt x="646" y="609"/>
                    <a:pt x="1397" y="990"/>
                    <a:pt x="2218" y="1219"/>
                  </a:cubicBezTo>
                  <a:cubicBezTo>
                    <a:pt x="2195" y="1160"/>
                    <a:pt x="2189" y="1072"/>
                    <a:pt x="2142" y="1049"/>
                  </a:cubicBezTo>
                  <a:cubicBezTo>
                    <a:pt x="1497" y="697"/>
                    <a:pt x="846" y="357"/>
                    <a:pt x="194" y="11"/>
                  </a:cubicBezTo>
                  <a:cubicBezTo>
                    <a:pt x="183" y="3"/>
                    <a:pt x="169" y="0"/>
                    <a:pt x="15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12261;p23"/>
            <p:cNvSpPr/>
            <p:nvPr/>
          </p:nvSpPr>
          <p:spPr>
            <a:xfrm flipH="1">
              <a:off x="1634561" y="3919210"/>
              <a:ext cx="62665" cy="40209"/>
            </a:xfrm>
            <a:custGeom>
              <a:avLst/>
              <a:gdLst/>
              <a:ahLst/>
              <a:cxnLst/>
              <a:rect l="l" t="t" r="r" b="b"/>
              <a:pathLst>
                <a:path w="1479" h="949" extrusionOk="0">
                  <a:moveTo>
                    <a:pt x="99" y="0"/>
                  </a:moveTo>
                  <a:cubicBezTo>
                    <a:pt x="79" y="0"/>
                    <a:pt x="31" y="42"/>
                    <a:pt x="1" y="62"/>
                  </a:cubicBezTo>
                  <a:cubicBezTo>
                    <a:pt x="388" y="532"/>
                    <a:pt x="834" y="907"/>
                    <a:pt x="1479" y="948"/>
                  </a:cubicBezTo>
                  <a:cubicBezTo>
                    <a:pt x="1027" y="631"/>
                    <a:pt x="570" y="309"/>
                    <a:pt x="106" y="4"/>
                  </a:cubicBezTo>
                  <a:cubicBezTo>
                    <a:pt x="105" y="1"/>
                    <a:pt x="102" y="0"/>
                    <a:pt x="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23"/>
            <p:cNvSpPr/>
            <p:nvPr/>
          </p:nvSpPr>
          <p:spPr>
            <a:xfrm flipH="1">
              <a:off x="1578845" y="3965097"/>
              <a:ext cx="50505" cy="25591"/>
            </a:xfrm>
            <a:custGeom>
              <a:avLst/>
              <a:gdLst/>
              <a:ahLst/>
              <a:cxnLst/>
              <a:rect l="l" t="t" r="r" b="b"/>
              <a:pathLst>
                <a:path w="1192" h="604" extrusionOk="0">
                  <a:moveTo>
                    <a:pt x="108" y="1"/>
                  </a:moveTo>
                  <a:cubicBezTo>
                    <a:pt x="73" y="1"/>
                    <a:pt x="37" y="3"/>
                    <a:pt x="0" y="6"/>
                  </a:cubicBezTo>
                  <a:cubicBezTo>
                    <a:pt x="340" y="274"/>
                    <a:pt x="628" y="604"/>
                    <a:pt x="1089" y="604"/>
                  </a:cubicBezTo>
                  <a:cubicBezTo>
                    <a:pt x="1122" y="604"/>
                    <a:pt x="1156" y="602"/>
                    <a:pt x="1191" y="598"/>
                  </a:cubicBezTo>
                  <a:cubicBezTo>
                    <a:pt x="891" y="277"/>
                    <a:pt x="566" y="1"/>
                    <a:pt x="10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12263;p23"/>
            <p:cNvSpPr/>
            <p:nvPr/>
          </p:nvSpPr>
          <p:spPr>
            <a:xfrm flipH="1">
              <a:off x="1603716" y="4089622"/>
              <a:ext cx="38091" cy="19151"/>
            </a:xfrm>
            <a:custGeom>
              <a:avLst/>
              <a:gdLst/>
              <a:ahLst/>
              <a:cxnLst/>
              <a:rect l="l" t="t" r="r" b="b"/>
              <a:pathLst>
                <a:path w="899" h="452" extrusionOk="0">
                  <a:moveTo>
                    <a:pt x="1" y="0"/>
                  </a:moveTo>
                  <a:lnTo>
                    <a:pt x="1" y="0"/>
                  </a:lnTo>
                  <a:cubicBezTo>
                    <a:pt x="294" y="153"/>
                    <a:pt x="599" y="299"/>
                    <a:pt x="898" y="452"/>
                  </a:cubicBezTo>
                  <a:cubicBezTo>
                    <a:pt x="746" y="24"/>
                    <a:pt x="324" y="10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12264;p23"/>
            <p:cNvSpPr/>
            <p:nvPr/>
          </p:nvSpPr>
          <p:spPr>
            <a:xfrm flipH="1">
              <a:off x="1566177" y="4107883"/>
              <a:ext cx="37836" cy="19617"/>
            </a:xfrm>
            <a:custGeom>
              <a:avLst/>
              <a:gdLst/>
              <a:ahLst/>
              <a:cxnLst/>
              <a:rect l="l" t="t" r="r" b="b"/>
              <a:pathLst>
                <a:path w="893" h="463" extrusionOk="0">
                  <a:moveTo>
                    <a:pt x="120" y="0"/>
                  </a:moveTo>
                  <a:cubicBezTo>
                    <a:pt x="82" y="0"/>
                    <a:pt x="42" y="3"/>
                    <a:pt x="1" y="9"/>
                  </a:cubicBezTo>
                  <a:cubicBezTo>
                    <a:pt x="189" y="292"/>
                    <a:pt x="438" y="462"/>
                    <a:pt x="769" y="462"/>
                  </a:cubicBezTo>
                  <a:cubicBezTo>
                    <a:pt x="809" y="462"/>
                    <a:pt x="850" y="460"/>
                    <a:pt x="892" y="455"/>
                  </a:cubicBezTo>
                  <a:cubicBezTo>
                    <a:pt x="677" y="213"/>
                    <a:pt x="448" y="0"/>
                    <a:pt x="12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23"/>
            <p:cNvSpPr/>
            <p:nvPr/>
          </p:nvSpPr>
          <p:spPr>
            <a:xfrm flipH="1">
              <a:off x="1564185" y="3990180"/>
              <a:ext cx="18685" cy="12965"/>
            </a:xfrm>
            <a:custGeom>
              <a:avLst/>
              <a:gdLst/>
              <a:ahLst/>
              <a:cxnLst/>
              <a:rect l="l" t="t" r="r" b="b"/>
              <a:pathLst>
                <a:path w="441" h="306" extrusionOk="0">
                  <a:moveTo>
                    <a:pt x="88" y="1"/>
                  </a:moveTo>
                  <a:lnTo>
                    <a:pt x="88" y="1"/>
                  </a:lnTo>
                  <a:cubicBezTo>
                    <a:pt x="0" y="288"/>
                    <a:pt x="241" y="247"/>
                    <a:pt x="387" y="306"/>
                  </a:cubicBezTo>
                  <a:cubicBezTo>
                    <a:pt x="440" y="59"/>
                    <a:pt x="252" y="30"/>
                    <a:pt x="8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23"/>
            <p:cNvSpPr/>
            <p:nvPr/>
          </p:nvSpPr>
          <p:spPr>
            <a:xfrm flipH="1">
              <a:off x="1628587" y="3959123"/>
              <a:ext cx="6483" cy="6737"/>
            </a:xfrm>
            <a:custGeom>
              <a:avLst/>
              <a:gdLst/>
              <a:ahLst/>
              <a:cxnLst/>
              <a:rect l="l" t="t" r="r" b="b"/>
              <a:pathLst>
                <a:path w="153" h="159" extrusionOk="0">
                  <a:moveTo>
                    <a:pt x="0" y="0"/>
                  </a:moveTo>
                  <a:lnTo>
                    <a:pt x="0" y="0"/>
                  </a:lnTo>
                  <a:cubicBezTo>
                    <a:pt x="47" y="53"/>
                    <a:pt x="100" y="112"/>
                    <a:pt x="153" y="159"/>
                  </a:cubicBezTo>
                  <a:cubicBezTo>
                    <a:pt x="100" y="100"/>
                    <a:pt x="47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23"/>
            <p:cNvSpPr/>
            <p:nvPr/>
          </p:nvSpPr>
          <p:spPr>
            <a:xfrm flipH="1">
              <a:off x="1641002" y="4083393"/>
              <a:ext cx="6991" cy="673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0"/>
                  </a:moveTo>
                  <a:lnTo>
                    <a:pt x="164" y="159"/>
                  </a:lnTo>
                  <a:cubicBezTo>
                    <a:pt x="112" y="100"/>
                    <a:pt x="59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23"/>
            <p:cNvSpPr/>
            <p:nvPr/>
          </p:nvSpPr>
          <p:spPr>
            <a:xfrm flipH="1">
              <a:off x="1566685" y="4136101"/>
              <a:ext cx="64911" cy="35337"/>
            </a:xfrm>
            <a:custGeom>
              <a:avLst/>
              <a:gdLst/>
              <a:ahLst/>
              <a:cxnLst/>
              <a:rect l="l" t="t" r="r" b="b"/>
              <a:pathLst>
                <a:path w="1532" h="834" extrusionOk="0">
                  <a:moveTo>
                    <a:pt x="0" y="0"/>
                  </a:moveTo>
                  <a:lnTo>
                    <a:pt x="0" y="0"/>
                  </a:lnTo>
                  <a:cubicBezTo>
                    <a:pt x="523" y="346"/>
                    <a:pt x="833" y="821"/>
                    <a:pt x="1532" y="833"/>
                  </a:cubicBezTo>
                  <a:cubicBezTo>
                    <a:pt x="833" y="205"/>
                    <a:pt x="505" y="18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23"/>
            <p:cNvSpPr/>
            <p:nvPr/>
          </p:nvSpPr>
          <p:spPr>
            <a:xfrm flipH="1">
              <a:off x="87258" y="3151893"/>
              <a:ext cx="259050" cy="40802"/>
            </a:xfrm>
            <a:custGeom>
              <a:avLst/>
              <a:gdLst/>
              <a:ahLst/>
              <a:cxnLst/>
              <a:rect l="l" t="t" r="r" b="b"/>
              <a:pathLst>
                <a:path w="6114" h="963" extrusionOk="0">
                  <a:moveTo>
                    <a:pt x="472" y="1"/>
                  </a:moveTo>
                  <a:cubicBezTo>
                    <a:pt x="261" y="1"/>
                    <a:pt x="73" y="187"/>
                    <a:pt x="1" y="526"/>
                  </a:cubicBezTo>
                  <a:cubicBezTo>
                    <a:pt x="362" y="451"/>
                    <a:pt x="717" y="419"/>
                    <a:pt x="1068" y="419"/>
                  </a:cubicBezTo>
                  <a:cubicBezTo>
                    <a:pt x="1978" y="419"/>
                    <a:pt x="2862" y="631"/>
                    <a:pt x="3755" y="843"/>
                  </a:cubicBezTo>
                  <a:cubicBezTo>
                    <a:pt x="3996" y="872"/>
                    <a:pt x="4231" y="931"/>
                    <a:pt x="4471" y="931"/>
                  </a:cubicBezTo>
                  <a:cubicBezTo>
                    <a:pt x="4723" y="931"/>
                    <a:pt x="4982" y="962"/>
                    <a:pt x="5237" y="962"/>
                  </a:cubicBezTo>
                  <a:cubicBezTo>
                    <a:pt x="5541" y="962"/>
                    <a:pt x="5839" y="917"/>
                    <a:pt x="6114" y="720"/>
                  </a:cubicBezTo>
                  <a:cubicBezTo>
                    <a:pt x="6034" y="719"/>
                    <a:pt x="5955" y="719"/>
                    <a:pt x="5876" y="719"/>
                  </a:cubicBezTo>
                  <a:cubicBezTo>
                    <a:pt x="5803" y="719"/>
                    <a:pt x="5730" y="719"/>
                    <a:pt x="5657" y="719"/>
                  </a:cubicBezTo>
                  <a:cubicBezTo>
                    <a:pt x="4870" y="719"/>
                    <a:pt x="4083" y="707"/>
                    <a:pt x="3321" y="432"/>
                  </a:cubicBezTo>
                  <a:cubicBezTo>
                    <a:pt x="2660" y="399"/>
                    <a:pt x="2014" y="176"/>
                    <a:pt x="1350" y="176"/>
                  </a:cubicBezTo>
                  <a:cubicBezTo>
                    <a:pt x="1189" y="176"/>
                    <a:pt x="1027" y="189"/>
                    <a:pt x="863" y="221"/>
                  </a:cubicBezTo>
                  <a:cubicBezTo>
                    <a:pt x="862" y="221"/>
                    <a:pt x="861" y="221"/>
                    <a:pt x="860" y="221"/>
                  </a:cubicBezTo>
                  <a:cubicBezTo>
                    <a:pt x="808" y="221"/>
                    <a:pt x="739" y="85"/>
                    <a:pt x="664" y="51"/>
                  </a:cubicBezTo>
                  <a:cubicBezTo>
                    <a:pt x="599" y="17"/>
                    <a:pt x="535" y="1"/>
                    <a:pt x="47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23"/>
            <p:cNvSpPr/>
            <p:nvPr/>
          </p:nvSpPr>
          <p:spPr>
            <a:xfrm flipH="1">
              <a:off x="255043" y="2946230"/>
              <a:ext cx="74825" cy="193673"/>
            </a:xfrm>
            <a:custGeom>
              <a:avLst/>
              <a:gdLst/>
              <a:ahLst/>
              <a:cxnLst/>
              <a:rect l="l" t="t" r="r" b="b"/>
              <a:pathLst>
                <a:path w="1766" h="4571" extrusionOk="0">
                  <a:moveTo>
                    <a:pt x="1766" y="0"/>
                  </a:moveTo>
                  <a:lnTo>
                    <a:pt x="1766" y="0"/>
                  </a:lnTo>
                  <a:cubicBezTo>
                    <a:pt x="1320" y="118"/>
                    <a:pt x="1238" y="511"/>
                    <a:pt x="1126" y="874"/>
                  </a:cubicBezTo>
                  <a:cubicBezTo>
                    <a:pt x="945" y="1414"/>
                    <a:pt x="804" y="1972"/>
                    <a:pt x="645" y="2523"/>
                  </a:cubicBezTo>
                  <a:cubicBezTo>
                    <a:pt x="569" y="2799"/>
                    <a:pt x="522" y="3086"/>
                    <a:pt x="434" y="3356"/>
                  </a:cubicBezTo>
                  <a:cubicBezTo>
                    <a:pt x="308" y="3740"/>
                    <a:pt x="171" y="4114"/>
                    <a:pt x="39" y="4493"/>
                  </a:cubicBezTo>
                  <a:lnTo>
                    <a:pt x="39" y="4493"/>
                  </a:lnTo>
                  <a:cubicBezTo>
                    <a:pt x="222" y="4217"/>
                    <a:pt x="454" y="3962"/>
                    <a:pt x="563" y="3661"/>
                  </a:cubicBezTo>
                  <a:cubicBezTo>
                    <a:pt x="798" y="3027"/>
                    <a:pt x="962" y="2370"/>
                    <a:pt x="1150" y="1725"/>
                  </a:cubicBezTo>
                  <a:cubicBezTo>
                    <a:pt x="1091" y="1209"/>
                    <a:pt x="1285" y="786"/>
                    <a:pt x="1566" y="382"/>
                  </a:cubicBezTo>
                  <a:cubicBezTo>
                    <a:pt x="1649" y="264"/>
                    <a:pt x="1701" y="124"/>
                    <a:pt x="1766" y="0"/>
                  </a:cubicBezTo>
                  <a:close/>
                  <a:moveTo>
                    <a:pt x="39" y="4493"/>
                  </a:moveTo>
                  <a:lnTo>
                    <a:pt x="39" y="4493"/>
                  </a:lnTo>
                  <a:cubicBezTo>
                    <a:pt x="26" y="4513"/>
                    <a:pt x="13" y="4533"/>
                    <a:pt x="0" y="4553"/>
                  </a:cubicBezTo>
                  <a:lnTo>
                    <a:pt x="12" y="4570"/>
                  </a:lnTo>
                  <a:cubicBezTo>
                    <a:pt x="21" y="4544"/>
                    <a:pt x="30" y="4519"/>
                    <a:pt x="39" y="449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23"/>
            <p:cNvSpPr/>
            <p:nvPr/>
          </p:nvSpPr>
          <p:spPr>
            <a:xfrm flipH="1">
              <a:off x="283601" y="3116472"/>
              <a:ext cx="15211" cy="16482"/>
            </a:xfrm>
            <a:custGeom>
              <a:avLst/>
              <a:gdLst/>
              <a:ahLst/>
              <a:cxnLst/>
              <a:rect l="l" t="t" r="r" b="b"/>
              <a:pathLst>
                <a:path w="359" h="38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147" y="171"/>
                    <a:pt x="71" y="277"/>
                    <a:pt x="0" y="388"/>
                  </a:cubicBezTo>
                  <a:cubicBezTo>
                    <a:pt x="176" y="382"/>
                    <a:pt x="358" y="382"/>
                    <a:pt x="2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23"/>
            <p:cNvSpPr/>
            <p:nvPr/>
          </p:nvSpPr>
          <p:spPr>
            <a:xfrm flipH="1">
              <a:off x="435496" y="3188585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ubicBezTo>
                    <a:pt x="59" y="100"/>
                    <a:pt x="106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23"/>
            <p:cNvSpPr/>
            <p:nvPr/>
          </p:nvSpPr>
          <p:spPr>
            <a:xfrm flipH="1">
              <a:off x="329614" y="3138843"/>
              <a:ext cx="2754" cy="5042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65" y="7"/>
                  </a:moveTo>
                  <a:lnTo>
                    <a:pt x="64" y="8"/>
                  </a:lnTo>
                  <a:lnTo>
                    <a:pt x="64" y="8"/>
                  </a:lnTo>
                  <a:cubicBezTo>
                    <a:pt x="65" y="8"/>
                    <a:pt x="65" y="8"/>
                    <a:pt x="65" y="7"/>
                  </a:cubicBezTo>
                  <a:close/>
                  <a:moveTo>
                    <a:pt x="53" y="1"/>
                  </a:moveTo>
                  <a:cubicBezTo>
                    <a:pt x="36" y="36"/>
                    <a:pt x="12" y="83"/>
                    <a:pt x="0" y="118"/>
                  </a:cubicBezTo>
                  <a:lnTo>
                    <a:pt x="64" y="8"/>
                  </a:lnTo>
                  <a:lnTo>
                    <a:pt x="64" y="8"/>
                  </a:lnTo>
                  <a:cubicBezTo>
                    <a:pt x="64" y="8"/>
                    <a:pt x="64" y="8"/>
                    <a:pt x="64" y="8"/>
                  </a:cubicBezTo>
                  <a:cubicBezTo>
                    <a:pt x="61" y="8"/>
                    <a:pt x="53" y="1"/>
                    <a:pt x="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23"/>
            <p:cNvSpPr/>
            <p:nvPr/>
          </p:nvSpPr>
          <p:spPr>
            <a:xfrm flipH="1">
              <a:off x="299023" y="3132657"/>
              <a:ext cx="2288" cy="4237"/>
            </a:xfrm>
            <a:custGeom>
              <a:avLst/>
              <a:gdLst/>
              <a:ahLst/>
              <a:cxnLst/>
              <a:rect l="l" t="t" r="r" b="b"/>
              <a:pathLst>
                <a:path w="54" h="100" extrusionOk="0">
                  <a:moveTo>
                    <a:pt x="54" y="0"/>
                  </a:moveTo>
                  <a:lnTo>
                    <a:pt x="54" y="0"/>
                  </a:lnTo>
                  <a:cubicBezTo>
                    <a:pt x="36" y="35"/>
                    <a:pt x="12" y="71"/>
                    <a:pt x="1" y="100"/>
                  </a:cubicBezTo>
                  <a:cubicBezTo>
                    <a:pt x="24" y="71"/>
                    <a:pt x="36" y="41"/>
                    <a:pt x="5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23"/>
            <p:cNvSpPr/>
            <p:nvPr/>
          </p:nvSpPr>
          <p:spPr>
            <a:xfrm flipH="1">
              <a:off x="1484148" y="3114269"/>
              <a:ext cx="174310" cy="36057"/>
            </a:xfrm>
            <a:custGeom>
              <a:avLst/>
              <a:gdLst/>
              <a:ahLst/>
              <a:cxnLst/>
              <a:rect l="l" t="t" r="r" b="b"/>
              <a:pathLst>
                <a:path w="4114" h="851" extrusionOk="0">
                  <a:moveTo>
                    <a:pt x="259" y="0"/>
                  </a:moveTo>
                  <a:cubicBezTo>
                    <a:pt x="171" y="29"/>
                    <a:pt x="89" y="65"/>
                    <a:pt x="1" y="106"/>
                  </a:cubicBezTo>
                  <a:cubicBezTo>
                    <a:pt x="476" y="194"/>
                    <a:pt x="945" y="282"/>
                    <a:pt x="1409" y="358"/>
                  </a:cubicBezTo>
                  <a:cubicBezTo>
                    <a:pt x="2312" y="528"/>
                    <a:pt x="3210" y="686"/>
                    <a:pt x="4113" y="851"/>
                  </a:cubicBezTo>
                  <a:cubicBezTo>
                    <a:pt x="3796" y="505"/>
                    <a:pt x="3374" y="516"/>
                    <a:pt x="2975" y="446"/>
                  </a:cubicBezTo>
                  <a:cubicBezTo>
                    <a:pt x="2078" y="293"/>
                    <a:pt x="1168" y="147"/>
                    <a:pt x="2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23"/>
            <p:cNvSpPr/>
            <p:nvPr/>
          </p:nvSpPr>
          <p:spPr>
            <a:xfrm flipH="1">
              <a:off x="1373818" y="3238285"/>
              <a:ext cx="13177" cy="6525"/>
            </a:xfrm>
            <a:custGeom>
              <a:avLst/>
              <a:gdLst/>
              <a:ahLst/>
              <a:cxnLst/>
              <a:rect l="l" t="t" r="r" b="b"/>
              <a:pathLst>
                <a:path w="311" h="154" extrusionOk="0">
                  <a:moveTo>
                    <a:pt x="0" y="0"/>
                  </a:moveTo>
                  <a:lnTo>
                    <a:pt x="311" y="153"/>
                  </a:lnTo>
                  <a:cubicBezTo>
                    <a:pt x="217" y="100"/>
                    <a:pt x="111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23"/>
            <p:cNvSpPr/>
            <p:nvPr/>
          </p:nvSpPr>
          <p:spPr>
            <a:xfrm flipH="1">
              <a:off x="821485" y="2837594"/>
              <a:ext cx="43048" cy="48259"/>
            </a:xfrm>
            <a:custGeom>
              <a:avLst/>
              <a:gdLst/>
              <a:ahLst/>
              <a:cxnLst/>
              <a:rect l="l" t="t" r="r" b="b"/>
              <a:pathLst>
                <a:path w="1016" h="1139" extrusionOk="0">
                  <a:moveTo>
                    <a:pt x="1015" y="1"/>
                  </a:moveTo>
                  <a:lnTo>
                    <a:pt x="1015" y="1"/>
                  </a:lnTo>
                  <a:cubicBezTo>
                    <a:pt x="933" y="136"/>
                    <a:pt x="863" y="271"/>
                    <a:pt x="781" y="400"/>
                  </a:cubicBezTo>
                  <a:cubicBezTo>
                    <a:pt x="569" y="535"/>
                    <a:pt x="364" y="664"/>
                    <a:pt x="153" y="799"/>
                  </a:cubicBezTo>
                  <a:cubicBezTo>
                    <a:pt x="100" y="916"/>
                    <a:pt x="47" y="1022"/>
                    <a:pt x="0" y="1139"/>
                  </a:cubicBezTo>
                  <a:cubicBezTo>
                    <a:pt x="863" y="875"/>
                    <a:pt x="1009" y="711"/>
                    <a:pt x="101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23"/>
            <p:cNvSpPr/>
            <p:nvPr/>
          </p:nvSpPr>
          <p:spPr>
            <a:xfrm flipH="1">
              <a:off x="757379" y="2985253"/>
              <a:ext cx="86774" cy="18219"/>
            </a:xfrm>
            <a:custGeom>
              <a:avLst/>
              <a:gdLst/>
              <a:ahLst/>
              <a:cxnLst/>
              <a:rect l="l" t="t" r="r" b="b"/>
              <a:pathLst>
                <a:path w="2048" h="430" extrusionOk="0">
                  <a:moveTo>
                    <a:pt x="2048" y="0"/>
                  </a:moveTo>
                  <a:cubicBezTo>
                    <a:pt x="1729" y="193"/>
                    <a:pt x="1406" y="254"/>
                    <a:pt x="1080" y="254"/>
                  </a:cubicBezTo>
                  <a:cubicBezTo>
                    <a:pt x="771" y="254"/>
                    <a:pt x="459" y="199"/>
                    <a:pt x="147" y="147"/>
                  </a:cubicBezTo>
                  <a:cubicBezTo>
                    <a:pt x="140" y="146"/>
                    <a:pt x="132" y="146"/>
                    <a:pt x="125" y="146"/>
                  </a:cubicBezTo>
                  <a:cubicBezTo>
                    <a:pt x="82" y="146"/>
                    <a:pt x="46" y="159"/>
                    <a:pt x="0" y="159"/>
                  </a:cubicBezTo>
                  <a:lnTo>
                    <a:pt x="0" y="206"/>
                  </a:lnTo>
                  <a:cubicBezTo>
                    <a:pt x="435" y="282"/>
                    <a:pt x="857" y="370"/>
                    <a:pt x="1297" y="423"/>
                  </a:cubicBezTo>
                  <a:cubicBezTo>
                    <a:pt x="1335" y="427"/>
                    <a:pt x="1373" y="429"/>
                    <a:pt x="1411" y="429"/>
                  </a:cubicBezTo>
                  <a:cubicBezTo>
                    <a:pt x="1684" y="429"/>
                    <a:pt x="1914" y="310"/>
                    <a:pt x="204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23"/>
            <p:cNvSpPr/>
            <p:nvPr/>
          </p:nvSpPr>
          <p:spPr>
            <a:xfrm flipH="1">
              <a:off x="724077" y="2911656"/>
              <a:ext cx="22160" cy="63216"/>
            </a:xfrm>
            <a:custGeom>
              <a:avLst/>
              <a:gdLst/>
              <a:ahLst/>
              <a:cxnLst/>
              <a:rect l="l" t="t" r="r" b="b"/>
              <a:pathLst>
                <a:path w="523" h="1492" extrusionOk="0">
                  <a:moveTo>
                    <a:pt x="353" y="1"/>
                  </a:moveTo>
                  <a:lnTo>
                    <a:pt x="353" y="1"/>
                  </a:lnTo>
                  <a:cubicBezTo>
                    <a:pt x="235" y="494"/>
                    <a:pt x="118" y="992"/>
                    <a:pt x="1" y="1491"/>
                  </a:cubicBezTo>
                  <a:cubicBezTo>
                    <a:pt x="464" y="1069"/>
                    <a:pt x="523" y="828"/>
                    <a:pt x="3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23"/>
            <p:cNvSpPr/>
            <p:nvPr/>
          </p:nvSpPr>
          <p:spPr>
            <a:xfrm flipH="1">
              <a:off x="212038" y="3505257"/>
              <a:ext cx="93722" cy="162065"/>
            </a:xfrm>
            <a:custGeom>
              <a:avLst/>
              <a:gdLst/>
              <a:ahLst/>
              <a:cxnLst/>
              <a:rect l="l" t="t" r="r" b="b"/>
              <a:pathLst>
                <a:path w="2212" h="3825" extrusionOk="0">
                  <a:moveTo>
                    <a:pt x="2212" y="0"/>
                  </a:moveTo>
                  <a:cubicBezTo>
                    <a:pt x="2141" y="35"/>
                    <a:pt x="2053" y="47"/>
                    <a:pt x="2018" y="100"/>
                  </a:cubicBezTo>
                  <a:cubicBezTo>
                    <a:pt x="1168" y="1244"/>
                    <a:pt x="458" y="2470"/>
                    <a:pt x="0" y="3825"/>
                  </a:cubicBezTo>
                  <a:cubicBezTo>
                    <a:pt x="112" y="3702"/>
                    <a:pt x="247" y="3596"/>
                    <a:pt x="311" y="3461"/>
                  </a:cubicBezTo>
                  <a:cubicBezTo>
                    <a:pt x="951" y="2306"/>
                    <a:pt x="1578" y="1150"/>
                    <a:pt x="22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23"/>
            <p:cNvSpPr/>
            <p:nvPr/>
          </p:nvSpPr>
          <p:spPr>
            <a:xfrm flipH="1">
              <a:off x="162084" y="3554957"/>
              <a:ext cx="18897" cy="31608"/>
            </a:xfrm>
            <a:custGeom>
              <a:avLst/>
              <a:gdLst/>
              <a:ahLst/>
              <a:cxnLst/>
              <a:rect l="l" t="t" r="r" b="b"/>
              <a:pathLst>
                <a:path w="446" h="746" extrusionOk="0">
                  <a:moveTo>
                    <a:pt x="446" y="0"/>
                  </a:moveTo>
                  <a:lnTo>
                    <a:pt x="446" y="0"/>
                  </a:lnTo>
                  <a:cubicBezTo>
                    <a:pt x="299" y="247"/>
                    <a:pt x="147" y="499"/>
                    <a:pt x="0" y="745"/>
                  </a:cubicBezTo>
                  <a:cubicBezTo>
                    <a:pt x="387" y="646"/>
                    <a:pt x="423" y="323"/>
                    <a:pt x="44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12282;p23"/>
            <p:cNvSpPr/>
            <p:nvPr/>
          </p:nvSpPr>
          <p:spPr>
            <a:xfrm flipH="1">
              <a:off x="180727" y="3586268"/>
              <a:ext cx="21143" cy="31608"/>
            </a:xfrm>
            <a:custGeom>
              <a:avLst/>
              <a:gdLst/>
              <a:ahLst/>
              <a:cxnLst/>
              <a:rect l="l" t="t" r="r" b="b"/>
              <a:pathLst>
                <a:path w="499" h="746" extrusionOk="0">
                  <a:moveTo>
                    <a:pt x="499" y="1"/>
                  </a:moveTo>
                  <a:cubicBezTo>
                    <a:pt x="241" y="188"/>
                    <a:pt x="0" y="382"/>
                    <a:pt x="53" y="746"/>
                  </a:cubicBezTo>
                  <a:lnTo>
                    <a:pt x="124" y="746"/>
                  </a:lnTo>
                  <a:lnTo>
                    <a:pt x="200" y="734"/>
                  </a:lnTo>
                  <a:cubicBezTo>
                    <a:pt x="294" y="482"/>
                    <a:pt x="393" y="241"/>
                    <a:pt x="49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12283;p23"/>
            <p:cNvSpPr/>
            <p:nvPr/>
          </p:nvSpPr>
          <p:spPr>
            <a:xfrm flipH="1">
              <a:off x="130730" y="3511698"/>
              <a:ext cx="19194" cy="25168"/>
            </a:xfrm>
            <a:custGeom>
              <a:avLst/>
              <a:gdLst/>
              <a:ahLst/>
              <a:cxnLst/>
              <a:rect l="l" t="t" r="r" b="b"/>
              <a:pathLst>
                <a:path w="453" h="594" extrusionOk="0">
                  <a:moveTo>
                    <a:pt x="452" y="1"/>
                  </a:moveTo>
                  <a:lnTo>
                    <a:pt x="452" y="1"/>
                  </a:lnTo>
                  <a:cubicBezTo>
                    <a:pt x="106" y="59"/>
                    <a:pt x="88" y="353"/>
                    <a:pt x="0" y="593"/>
                  </a:cubicBezTo>
                  <a:cubicBezTo>
                    <a:pt x="153" y="394"/>
                    <a:pt x="300" y="200"/>
                    <a:pt x="45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23"/>
            <p:cNvSpPr/>
            <p:nvPr/>
          </p:nvSpPr>
          <p:spPr>
            <a:xfrm flipH="1">
              <a:off x="305251" y="3666813"/>
              <a:ext cx="15677" cy="19151"/>
            </a:xfrm>
            <a:custGeom>
              <a:avLst/>
              <a:gdLst/>
              <a:ahLst/>
              <a:cxnLst/>
              <a:rect l="l" t="t" r="r" b="b"/>
              <a:pathLst>
                <a:path w="370" h="452" extrusionOk="0">
                  <a:moveTo>
                    <a:pt x="370" y="0"/>
                  </a:moveTo>
                  <a:lnTo>
                    <a:pt x="370" y="0"/>
                  </a:lnTo>
                  <a:cubicBezTo>
                    <a:pt x="82" y="30"/>
                    <a:pt x="0" y="188"/>
                    <a:pt x="65" y="452"/>
                  </a:cubicBezTo>
                  <a:cubicBezTo>
                    <a:pt x="170" y="299"/>
                    <a:pt x="270" y="153"/>
                    <a:pt x="3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23"/>
            <p:cNvSpPr/>
            <p:nvPr/>
          </p:nvSpPr>
          <p:spPr>
            <a:xfrm flipH="1">
              <a:off x="297794" y="3693379"/>
              <a:ext cx="14448" cy="14957"/>
            </a:xfrm>
            <a:custGeom>
              <a:avLst/>
              <a:gdLst/>
              <a:ahLst/>
              <a:cxnLst/>
              <a:rect l="l" t="t" r="r" b="b"/>
              <a:pathLst>
                <a:path w="341" h="353" extrusionOk="0">
                  <a:moveTo>
                    <a:pt x="224" y="1"/>
                  </a:moveTo>
                  <a:lnTo>
                    <a:pt x="1" y="242"/>
                  </a:lnTo>
                  <a:lnTo>
                    <a:pt x="89" y="353"/>
                  </a:lnTo>
                  <a:cubicBezTo>
                    <a:pt x="177" y="265"/>
                    <a:pt x="259" y="183"/>
                    <a:pt x="341" y="95"/>
                  </a:cubicBezTo>
                  <a:cubicBezTo>
                    <a:pt x="300" y="60"/>
                    <a:pt x="259" y="30"/>
                    <a:pt x="22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23"/>
            <p:cNvSpPr/>
            <p:nvPr/>
          </p:nvSpPr>
          <p:spPr>
            <a:xfrm flipH="1">
              <a:off x="149627" y="3536569"/>
              <a:ext cx="6525" cy="12965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53" y="0"/>
                  </a:moveTo>
                  <a:lnTo>
                    <a:pt x="1" y="305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23"/>
            <p:cNvSpPr/>
            <p:nvPr/>
          </p:nvSpPr>
          <p:spPr>
            <a:xfrm flipH="1">
              <a:off x="155601" y="3548983"/>
              <a:ext cx="6737" cy="6525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9" y="1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23"/>
            <p:cNvSpPr/>
            <p:nvPr/>
          </p:nvSpPr>
          <p:spPr>
            <a:xfrm flipH="1">
              <a:off x="317666" y="3685456"/>
              <a:ext cx="6737" cy="6737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59"/>
                    <a:pt x="53" y="106"/>
                    <a:pt x="0" y="159"/>
                  </a:cubicBezTo>
                  <a:cubicBezTo>
                    <a:pt x="53" y="106"/>
                    <a:pt x="112" y="59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23"/>
            <p:cNvSpPr/>
            <p:nvPr/>
          </p:nvSpPr>
          <p:spPr>
            <a:xfrm flipH="1">
              <a:off x="940078" y="4730634"/>
              <a:ext cx="79062" cy="29151"/>
            </a:xfrm>
            <a:custGeom>
              <a:avLst/>
              <a:gdLst/>
              <a:ahLst/>
              <a:cxnLst/>
              <a:rect l="l" t="t" r="r" b="b"/>
              <a:pathLst>
                <a:path w="1866" h="688" extrusionOk="0">
                  <a:moveTo>
                    <a:pt x="59" y="1"/>
                  </a:moveTo>
                  <a:cubicBezTo>
                    <a:pt x="41" y="18"/>
                    <a:pt x="24" y="48"/>
                    <a:pt x="0" y="71"/>
                  </a:cubicBezTo>
                  <a:cubicBezTo>
                    <a:pt x="159" y="271"/>
                    <a:pt x="305" y="476"/>
                    <a:pt x="458" y="675"/>
                  </a:cubicBezTo>
                  <a:cubicBezTo>
                    <a:pt x="554" y="683"/>
                    <a:pt x="649" y="688"/>
                    <a:pt x="743" y="688"/>
                  </a:cubicBezTo>
                  <a:cubicBezTo>
                    <a:pt x="1136" y="688"/>
                    <a:pt x="1516" y="611"/>
                    <a:pt x="1866" y="394"/>
                  </a:cubicBezTo>
                  <a:cubicBezTo>
                    <a:pt x="1851" y="241"/>
                    <a:pt x="1804" y="192"/>
                    <a:pt x="1738" y="192"/>
                  </a:cubicBezTo>
                  <a:cubicBezTo>
                    <a:pt x="1678" y="192"/>
                    <a:pt x="1602" y="234"/>
                    <a:pt x="1520" y="276"/>
                  </a:cubicBezTo>
                  <a:cubicBezTo>
                    <a:pt x="1330" y="376"/>
                    <a:pt x="1146" y="429"/>
                    <a:pt x="967" y="429"/>
                  </a:cubicBezTo>
                  <a:cubicBezTo>
                    <a:pt x="726" y="429"/>
                    <a:pt x="495" y="333"/>
                    <a:pt x="276" y="124"/>
                  </a:cubicBezTo>
                  <a:cubicBezTo>
                    <a:pt x="223" y="65"/>
                    <a:pt x="135" y="42"/>
                    <a:pt x="59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12290;p23"/>
            <p:cNvSpPr/>
            <p:nvPr/>
          </p:nvSpPr>
          <p:spPr>
            <a:xfrm flipH="1">
              <a:off x="900547" y="4668732"/>
              <a:ext cx="13474" cy="33854"/>
            </a:xfrm>
            <a:custGeom>
              <a:avLst/>
              <a:gdLst/>
              <a:ahLst/>
              <a:cxnLst/>
              <a:rect l="l" t="t" r="r" b="b"/>
              <a:pathLst>
                <a:path w="318" h="799" extrusionOk="0">
                  <a:moveTo>
                    <a:pt x="142" y="1"/>
                  </a:moveTo>
                  <a:cubicBezTo>
                    <a:pt x="95" y="259"/>
                    <a:pt x="42" y="511"/>
                    <a:pt x="1" y="769"/>
                  </a:cubicBezTo>
                  <a:cubicBezTo>
                    <a:pt x="60" y="775"/>
                    <a:pt x="118" y="793"/>
                    <a:pt x="177" y="799"/>
                  </a:cubicBezTo>
                  <a:cubicBezTo>
                    <a:pt x="218" y="541"/>
                    <a:pt x="271" y="288"/>
                    <a:pt x="318" y="30"/>
                  </a:cubicBezTo>
                  <a:cubicBezTo>
                    <a:pt x="259" y="24"/>
                    <a:pt x="200" y="7"/>
                    <a:pt x="14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12291;p23"/>
            <p:cNvSpPr/>
            <p:nvPr/>
          </p:nvSpPr>
          <p:spPr>
            <a:xfrm flipH="1">
              <a:off x="783225" y="4573061"/>
              <a:ext cx="74614" cy="40421"/>
            </a:xfrm>
            <a:custGeom>
              <a:avLst/>
              <a:gdLst/>
              <a:ahLst/>
              <a:cxnLst/>
              <a:rect l="l" t="t" r="r" b="b"/>
              <a:pathLst>
                <a:path w="1761" h="954" extrusionOk="0">
                  <a:moveTo>
                    <a:pt x="1708" y="0"/>
                  </a:moveTo>
                  <a:cubicBezTo>
                    <a:pt x="1549" y="147"/>
                    <a:pt x="1415" y="264"/>
                    <a:pt x="1291" y="376"/>
                  </a:cubicBezTo>
                  <a:cubicBezTo>
                    <a:pt x="1073" y="608"/>
                    <a:pt x="817" y="661"/>
                    <a:pt x="548" y="661"/>
                  </a:cubicBezTo>
                  <a:cubicBezTo>
                    <a:pt x="369" y="661"/>
                    <a:pt x="184" y="637"/>
                    <a:pt x="1" y="628"/>
                  </a:cubicBezTo>
                  <a:lnTo>
                    <a:pt x="1" y="628"/>
                  </a:lnTo>
                  <a:cubicBezTo>
                    <a:pt x="149" y="920"/>
                    <a:pt x="383" y="954"/>
                    <a:pt x="634" y="954"/>
                  </a:cubicBezTo>
                  <a:cubicBezTo>
                    <a:pt x="711" y="954"/>
                    <a:pt x="790" y="951"/>
                    <a:pt x="869" y="951"/>
                  </a:cubicBezTo>
                  <a:cubicBezTo>
                    <a:pt x="1168" y="740"/>
                    <a:pt x="1461" y="534"/>
                    <a:pt x="1761" y="323"/>
                  </a:cubicBezTo>
                  <a:cubicBezTo>
                    <a:pt x="1755" y="235"/>
                    <a:pt x="1737" y="153"/>
                    <a:pt x="170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23"/>
            <p:cNvSpPr/>
            <p:nvPr/>
          </p:nvSpPr>
          <p:spPr>
            <a:xfrm flipH="1">
              <a:off x="1609436" y="2768997"/>
              <a:ext cx="14194" cy="158633"/>
            </a:xfrm>
            <a:custGeom>
              <a:avLst/>
              <a:gdLst/>
              <a:ahLst/>
              <a:cxnLst/>
              <a:rect l="l" t="t" r="r" b="b"/>
              <a:pathLst>
                <a:path w="335" h="3744" extrusionOk="0">
                  <a:moveTo>
                    <a:pt x="129" y="1"/>
                  </a:moveTo>
                  <a:cubicBezTo>
                    <a:pt x="88" y="1"/>
                    <a:pt x="41" y="12"/>
                    <a:pt x="0" y="12"/>
                  </a:cubicBezTo>
                  <a:lnTo>
                    <a:pt x="0" y="1103"/>
                  </a:lnTo>
                  <a:cubicBezTo>
                    <a:pt x="71" y="1989"/>
                    <a:pt x="147" y="2869"/>
                    <a:pt x="323" y="3743"/>
                  </a:cubicBezTo>
                  <a:cubicBezTo>
                    <a:pt x="335" y="2951"/>
                    <a:pt x="264" y="2171"/>
                    <a:pt x="217" y="1391"/>
                  </a:cubicBezTo>
                  <a:cubicBezTo>
                    <a:pt x="200" y="1103"/>
                    <a:pt x="235" y="816"/>
                    <a:pt x="247" y="523"/>
                  </a:cubicBezTo>
                  <a:cubicBezTo>
                    <a:pt x="211" y="347"/>
                    <a:pt x="170" y="177"/>
                    <a:pt x="1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23"/>
            <p:cNvSpPr/>
            <p:nvPr/>
          </p:nvSpPr>
          <p:spPr>
            <a:xfrm flipH="1">
              <a:off x="536379" y="4263846"/>
              <a:ext cx="17923" cy="94019"/>
            </a:xfrm>
            <a:custGeom>
              <a:avLst/>
              <a:gdLst/>
              <a:ahLst/>
              <a:cxnLst/>
              <a:rect l="l" t="t" r="r" b="b"/>
              <a:pathLst>
                <a:path w="423" h="2219" extrusionOk="0">
                  <a:moveTo>
                    <a:pt x="305" y="1"/>
                  </a:moveTo>
                  <a:lnTo>
                    <a:pt x="305" y="1"/>
                  </a:lnTo>
                  <a:cubicBezTo>
                    <a:pt x="305" y="6"/>
                    <a:pt x="305" y="11"/>
                    <a:pt x="306" y="17"/>
                  </a:cubicBezTo>
                  <a:lnTo>
                    <a:pt x="306" y="17"/>
                  </a:lnTo>
                  <a:cubicBezTo>
                    <a:pt x="307" y="13"/>
                    <a:pt x="309" y="10"/>
                    <a:pt x="311" y="6"/>
                  </a:cubicBezTo>
                  <a:lnTo>
                    <a:pt x="305" y="1"/>
                  </a:lnTo>
                  <a:close/>
                  <a:moveTo>
                    <a:pt x="306" y="17"/>
                  </a:moveTo>
                  <a:lnTo>
                    <a:pt x="306" y="17"/>
                  </a:lnTo>
                  <a:cubicBezTo>
                    <a:pt x="0" y="635"/>
                    <a:pt x="60" y="1734"/>
                    <a:pt x="422" y="2218"/>
                  </a:cubicBezTo>
                  <a:cubicBezTo>
                    <a:pt x="381" y="1490"/>
                    <a:pt x="341" y="750"/>
                    <a:pt x="306" y="1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23"/>
            <p:cNvSpPr/>
            <p:nvPr/>
          </p:nvSpPr>
          <p:spPr>
            <a:xfrm flipH="1">
              <a:off x="539641" y="4261601"/>
              <a:ext cx="1780" cy="3051"/>
            </a:xfrm>
            <a:custGeom>
              <a:avLst/>
              <a:gdLst/>
              <a:ahLst/>
              <a:cxnLst/>
              <a:rect l="l" t="t" r="r" b="b"/>
              <a:pathLst>
                <a:path w="42" h="72" extrusionOk="0">
                  <a:moveTo>
                    <a:pt x="29" y="0"/>
                  </a:moveTo>
                  <a:lnTo>
                    <a:pt x="29" y="0"/>
                  </a:lnTo>
                  <a:cubicBezTo>
                    <a:pt x="27" y="0"/>
                    <a:pt x="24" y="9"/>
                    <a:pt x="18" y="30"/>
                  </a:cubicBezTo>
                  <a:cubicBezTo>
                    <a:pt x="21" y="27"/>
                    <a:pt x="24" y="25"/>
                    <a:pt x="26" y="23"/>
                  </a:cubicBezTo>
                  <a:lnTo>
                    <a:pt x="26" y="23"/>
                  </a:lnTo>
                  <a:cubicBezTo>
                    <a:pt x="25" y="24"/>
                    <a:pt x="25" y="26"/>
                    <a:pt x="24" y="28"/>
                  </a:cubicBezTo>
                  <a:lnTo>
                    <a:pt x="24" y="28"/>
                  </a:lnTo>
                  <a:cubicBezTo>
                    <a:pt x="34" y="16"/>
                    <a:pt x="42" y="8"/>
                    <a:pt x="41" y="8"/>
                  </a:cubicBezTo>
                  <a:lnTo>
                    <a:pt x="41" y="8"/>
                  </a:lnTo>
                  <a:cubicBezTo>
                    <a:pt x="41" y="8"/>
                    <a:pt x="36" y="12"/>
                    <a:pt x="26" y="23"/>
                  </a:cubicBezTo>
                  <a:lnTo>
                    <a:pt x="26" y="23"/>
                  </a:lnTo>
                  <a:cubicBezTo>
                    <a:pt x="29" y="9"/>
                    <a:pt x="30" y="0"/>
                    <a:pt x="29" y="0"/>
                  </a:cubicBezTo>
                  <a:close/>
                  <a:moveTo>
                    <a:pt x="24" y="28"/>
                  </a:moveTo>
                  <a:lnTo>
                    <a:pt x="24" y="28"/>
                  </a:lnTo>
                  <a:cubicBezTo>
                    <a:pt x="18" y="37"/>
                    <a:pt x="9" y="47"/>
                    <a:pt x="2" y="58"/>
                  </a:cubicBezTo>
                  <a:lnTo>
                    <a:pt x="2" y="58"/>
                  </a:lnTo>
                  <a:cubicBezTo>
                    <a:pt x="2" y="58"/>
                    <a:pt x="1" y="58"/>
                    <a:pt x="1" y="58"/>
                  </a:cubicBezTo>
                  <a:cubicBezTo>
                    <a:pt x="1" y="58"/>
                    <a:pt x="1" y="59"/>
                    <a:pt x="1" y="59"/>
                  </a:cubicBezTo>
                  <a:cubicBezTo>
                    <a:pt x="1" y="59"/>
                    <a:pt x="1" y="59"/>
                    <a:pt x="2" y="58"/>
                  </a:cubicBezTo>
                  <a:lnTo>
                    <a:pt x="2" y="58"/>
                  </a:lnTo>
                  <a:cubicBezTo>
                    <a:pt x="4" y="59"/>
                    <a:pt x="12" y="71"/>
                    <a:pt x="12" y="71"/>
                  </a:cubicBezTo>
                  <a:cubicBezTo>
                    <a:pt x="18" y="56"/>
                    <a:pt x="22" y="41"/>
                    <a:pt x="24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12295;p23"/>
            <p:cNvSpPr/>
            <p:nvPr/>
          </p:nvSpPr>
          <p:spPr>
            <a:xfrm flipH="1">
              <a:off x="954738" y="3826081"/>
              <a:ext cx="71351" cy="28981"/>
            </a:xfrm>
            <a:custGeom>
              <a:avLst/>
              <a:gdLst/>
              <a:ahLst/>
              <a:cxnLst/>
              <a:rect l="l" t="t" r="r" b="b"/>
              <a:pathLst>
                <a:path w="1684" h="684" extrusionOk="0">
                  <a:moveTo>
                    <a:pt x="164" y="1"/>
                  </a:moveTo>
                  <a:cubicBezTo>
                    <a:pt x="116" y="1"/>
                    <a:pt x="62" y="18"/>
                    <a:pt x="0" y="60"/>
                  </a:cubicBezTo>
                  <a:cubicBezTo>
                    <a:pt x="117" y="189"/>
                    <a:pt x="223" y="324"/>
                    <a:pt x="340" y="453"/>
                  </a:cubicBezTo>
                  <a:cubicBezTo>
                    <a:pt x="399" y="494"/>
                    <a:pt x="469" y="524"/>
                    <a:pt x="528" y="553"/>
                  </a:cubicBezTo>
                  <a:cubicBezTo>
                    <a:pt x="763" y="594"/>
                    <a:pt x="986" y="670"/>
                    <a:pt x="1220" y="682"/>
                  </a:cubicBezTo>
                  <a:cubicBezTo>
                    <a:pt x="1233" y="683"/>
                    <a:pt x="1246" y="683"/>
                    <a:pt x="1259" y="683"/>
                  </a:cubicBezTo>
                  <a:cubicBezTo>
                    <a:pt x="1542" y="683"/>
                    <a:pt x="1661" y="494"/>
                    <a:pt x="1684" y="207"/>
                  </a:cubicBezTo>
                  <a:lnTo>
                    <a:pt x="1684" y="207"/>
                  </a:lnTo>
                  <a:cubicBezTo>
                    <a:pt x="1521" y="373"/>
                    <a:pt x="1359" y="430"/>
                    <a:pt x="1196" y="430"/>
                  </a:cubicBezTo>
                  <a:cubicBezTo>
                    <a:pt x="1000" y="430"/>
                    <a:pt x="803" y="348"/>
                    <a:pt x="599" y="272"/>
                  </a:cubicBezTo>
                  <a:cubicBezTo>
                    <a:pt x="443" y="217"/>
                    <a:pt x="337" y="1"/>
                    <a:pt x="1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23"/>
            <p:cNvSpPr/>
            <p:nvPr/>
          </p:nvSpPr>
          <p:spPr>
            <a:xfrm flipH="1">
              <a:off x="1025835" y="3821421"/>
              <a:ext cx="10720" cy="7499"/>
            </a:xfrm>
            <a:custGeom>
              <a:avLst/>
              <a:gdLst/>
              <a:ahLst/>
              <a:cxnLst/>
              <a:rect l="l" t="t" r="r" b="b"/>
              <a:pathLst>
                <a:path w="253" h="177" extrusionOk="0">
                  <a:moveTo>
                    <a:pt x="224" y="0"/>
                  </a:moveTo>
                  <a:lnTo>
                    <a:pt x="1" y="135"/>
                  </a:lnTo>
                  <a:cubicBezTo>
                    <a:pt x="83" y="147"/>
                    <a:pt x="171" y="164"/>
                    <a:pt x="253" y="176"/>
                  </a:cubicBezTo>
                  <a:cubicBezTo>
                    <a:pt x="235" y="118"/>
                    <a:pt x="230" y="59"/>
                    <a:pt x="2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23"/>
            <p:cNvSpPr/>
            <p:nvPr/>
          </p:nvSpPr>
          <p:spPr>
            <a:xfrm flipH="1">
              <a:off x="1693964" y="3001396"/>
              <a:ext cx="38557" cy="20846"/>
            </a:xfrm>
            <a:custGeom>
              <a:avLst/>
              <a:gdLst/>
              <a:ahLst/>
              <a:cxnLst/>
              <a:rect l="l" t="t" r="r" b="b"/>
              <a:pathLst>
                <a:path w="910" h="492" extrusionOk="0">
                  <a:moveTo>
                    <a:pt x="118" y="1"/>
                  </a:moveTo>
                  <a:lnTo>
                    <a:pt x="1" y="118"/>
                  </a:lnTo>
                  <a:cubicBezTo>
                    <a:pt x="203" y="277"/>
                    <a:pt x="370" y="492"/>
                    <a:pt x="683" y="492"/>
                  </a:cubicBezTo>
                  <a:cubicBezTo>
                    <a:pt x="751" y="492"/>
                    <a:pt x="826" y="481"/>
                    <a:pt x="910" y="458"/>
                  </a:cubicBezTo>
                  <a:cubicBezTo>
                    <a:pt x="605" y="282"/>
                    <a:pt x="364" y="142"/>
                    <a:pt x="1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23"/>
            <p:cNvSpPr/>
            <p:nvPr/>
          </p:nvSpPr>
          <p:spPr>
            <a:xfrm flipH="1">
              <a:off x="1727521" y="2990210"/>
              <a:ext cx="20422" cy="16228"/>
            </a:xfrm>
            <a:custGeom>
              <a:avLst/>
              <a:gdLst/>
              <a:ahLst/>
              <a:cxnLst/>
              <a:rect l="l" t="t" r="r" b="b"/>
              <a:pathLst>
                <a:path w="482" h="383" extrusionOk="0">
                  <a:moveTo>
                    <a:pt x="60" y="1"/>
                  </a:moveTo>
                  <a:cubicBezTo>
                    <a:pt x="36" y="42"/>
                    <a:pt x="24" y="71"/>
                    <a:pt x="1" y="106"/>
                  </a:cubicBezTo>
                  <a:cubicBezTo>
                    <a:pt x="124" y="200"/>
                    <a:pt x="241" y="288"/>
                    <a:pt x="365" y="382"/>
                  </a:cubicBezTo>
                  <a:cubicBezTo>
                    <a:pt x="412" y="341"/>
                    <a:pt x="447" y="306"/>
                    <a:pt x="482" y="259"/>
                  </a:cubicBezTo>
                  <a:cubicBezTo>
                    <a:pt x="335" y="171"/>
                    <a:pt x="200" y="89"/>
                    <a:pt x="6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23"/>
            <p:cNvSpPr/>
            <p:nvPr/>
          </p:nvSpPr>
          <p:spPr>
            <a:xfrm flipH="1">
              <a:off x="1684261" y="3095372"/>
              <a:ext cx="19194" cy="6483"/>
            </a:xfrm>
            <a:custGeom>
              <a:avLst/>
              <a:gdLst/>
              <a:ahLst/>
              <a:cxnLst/>
              <a:rect l="l" t="t" r="r" b="b"/>
              <a:pathLst>
                <a:path w="453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148" y="59"/>
                    <a:pt x="300" y="112"/>
                    <a:pt x="453" y="153"/>
                  </a:cubicBezTo>
                  <a:cubicBezTo>
                    <a:pt x="300" y="100"/>
                    <a:pt x="148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23"/>
            <p:cNvSpPr/>
            <p:nvPr/>
          </p:nvSpPr>
          <p:spPr>
            <a:xfrm flipH="1">
              <a:off x="1740190" y="2915173"/>
              <a:ext cx="12965" cy="6483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1" y="0"/>
                  </a:moveTo>
                  <a:lnTo>
                    <a:pt x="306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23"/>
            <p:cNvSpPr/>
            <p:nvPr/>
          </p:nvSpPr>
          <p:spPr>
            <a:xfrm flipH="1">
              <a:off x="1672822" y="3107532"/>
              <a:ext cx="5762" cy="1525"/>
            </a:xfrm>
            <a:custGeom>
              <a:avLst/>
              <a:gdLst/>
              <a:ahLst/>
              <a:cxnLst/>
              <a:rect l="l" t="t" r="r" b="b"/>
              <a:pathLst>
                <a:path w="136" h="36" extrusionOk="0">
                  <a:moveTo>
                    <a:pt x="12" y="1"/>
                  </a:moveTo>
                  <a:lnTo>
                    <a:pt x="1" y="12"/>
                  </a:lnTo>
                  <a:cubicBezTo>
                    <a:pt x="42" y="18"/>
                    <a:pt x="83" y="30"/>
                    <a:pt x="136" y="36"/>
                  </a:cubicBezTo>
                  <a:cubicBezTo>
                    <a:pt x="95" y="18"/>
                    <a:pt x="59" y="12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23"/>
            <p:cNvSpPr/>
            <p:nvPr/>
          </p:nvSpPr>
          <p:spPr>
            <a:xfrm flipH="1">
              <a:off x="1752858" y="2908945"/>
              <a:ext cx="6991" cy="673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0"/>
                  </a:moveTo>
                  <a:lnTo>
                    <a:pt x="165" y="159"/>
                  </a:lnTo>
                  <a:cubicBezTo>
                    <a:pt x="112" y="100"/>
                    <a:pt x="59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23"/>
            <p:cNvSpPr/>
            <p:nvPr/>
          </p:nvSpPr>
          <p:spPr>
            <a:xfrm flipH="1">
              <a:off x="1758832" y="2902716"/>
              <a:ext cx="6737" cy="6779"/>
            </a:xfrm>
            <a:custGeom>
              <a:avLst/>
              <a:gdLst/>
              <a:ahLst/>
              <a:cxnLst/>
              <a:rect l="l" t="t" r="r" b="b"/>
              <a:pathLst>
                <a:path w="159" h="160" extrusionOk="0">
                  <a:moveTo>
                    <a:pt x="0" y="1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23"/>
            <p:cNvSpPr/>
            <p:nvPr/>
          </p:nvSpPr>
          <p:spPr>
            <a:xfrm flipH="1">
              <a:off x="1761798" y="2968347"/>
              <a:ext cx="12457" cy="9999"/>
            </a:xfrm>
            <a:custGeom>
              <a:avLst/>
              <a:gdLst/>
              <a:ahLst/>
              <a:cxnLst/>
              <a:rect l="l" t="t" r="r" b="b"/>
              <a:pathLst>
                <a:path w="294" h="236" extrusionOk="0">
                  <a:moveTo>
                    <a:pt x="211" y="1"/>
                  </a:moveTo>
                  <a:cubicBezTo>
                    <a:pt x="135" y="18"/>
                    <a:pt x="70" y="36"/>
                    <a:pt x="0" y="59"/>
                  </a:cubicBezTo>
                  <a:cubicBezTo>
                    <a:pt x="65" y="118"/>
                    <a:pt x="129" y="176"/>
                    <a:pt x="188" y="235"/>
                  </a:cubicBezTo>
                  <a:cubicBezTo>
                    <a:pt x="223" y="194"/>
                    <a:pt x="252" y="159"/>
                    <a:pt x="293" y="130"/>
                  </a:cubicBezTo>
                  <a:cubicBezTo>
                    <a:pt x="264" y="89"/>
                    <a:pt x="241" y="42"/>
                    <a:pt x="21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23"/>
            <p:cNvSpPr/>
            <p:nvPr/>
          </p:nvSpPr>
          <p:spPr>
            <a:xfrm flipH="1">
              <a:off x="1765272" y="2896530"/>
              <a:ext cx="7033" cy="6483"/>
            </a:xfrm>
            <a:custGeom>
              <a:avLst/>
              <a:gdLst/>
              <a:ahLst/>
              <a:cxnLst/>
              <a:rect l="l" t="t" r="r" b="b"/>
              <a:pathLst>
                <a:path w="166" h="153" extrusionOk="0">
                  <a:moveTo>
                    <a:pt x="1" y="0"/>
                  </a:moveTo>
                  <a:cubicBezTo>
                    <a:pt x="1" y="41"/>
                    <a:pt x="13" y="94"/>
                    <a:pt x="19" y="141"/>
                  </a:cubicBezTo>
                  <a:cubicBezTo>
                    <a:pt x="71" y="147"/>
                    <a:pt x="118" y="153"/>
                    <a:pt x="165" y="153"/>
                  </a:cubicBezTo>
                  <a:cubicBezTo>
                    <a:pt x="112" y="100"/>
                    <a:pt x="54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23"/>
            <p:cNvSpPr/>
            <p:nvPr/>
          </p:nvSpPr>
          <p:spPr>
            <a:xfrm flipH="1">
              <a:off x="1756078" y="2973813"/>
              <a:ext cx="10254" cy="9999"/>
            </a:xfrm>
            <a:custGeom>
              <a:avLst/>
              <a:gdLst/>
              <a:ahLst/>
              <a:cxnLst/>
              <a:rect l="l" t="t" r="r" b="b"/>
              <a:pathLst>
                <a:path w="242" h="236" extrusionOk="0">
                  <a:moveTo>
                    <a:pt x="106" y="1"/>
                  </a:moveTo>
                  <a:cubicBezTo>
                    <a:pt x="65" y="36"/>
                    <a:pt x="36" y="65"/>
                    <a:pt x="1" y="94"/>
                  </a:cubicBezTo>
                  <a:cubicBezTo>
                    <a:pt x="54" y="147"/>
                    <a:pt x="106" y="188"/>
                    <a:pt x="153" y="235"/>
                  </a:cubicBezTo>
                  <a:cubicBezTo>
                    <a:pt x="183" y="206"/>
                    <a:pt x="212" y="177"/>
                    <a:pt x="241" y="153"/>
                  </a:cubicBezTo>
                  <a:cubicBezTo>
                    <a:pt x="200" y="106"/>
                    <a:pt x="147" y="53"/>
                    <a:pt x="1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23"/>
            <p:cNvSpPr/>
            <p:nvPr/>
          </p:nvSpPr>
          <p:spPr>
            <a:xfrm flipH="1">
              <a:off x="1753621" y="2980762"/>
              <a:ext cx="6228" cy="6779"/>
            </a:xfrm>
            <a:custGeom>
              <a:avLst/>
              <a:gdLst/>
              <a:ahLst/>
              <a:cxnLst/>
              <a:rect l="l" t="t" r="r" b="b"/>
              <a:pathLst>
                <a:path w="147" h="160" extrusionOk="0">
                  <a:moveTo>
                    <a:pt x="88" y="1"/>
                  </a:moveTo>
                  <a:cubicBezTo>
                    <a:pt x="59" y="18"/>
                    <a:pt x="30" y="48"/>
                    <a:pt x="0" y="77"/>
                  </a:cubicBezTo>
                  <a:cubicBezTo>
                    <a:pt x="53" y="106"/>
                    <a:pt x="100" y="130"/>
                    <a:pt x="147" y="159"/>
                  </a:cubicBezTo>
                  <a:cubicBezTo>
                    <a:pt x="135" y="106"/>
                    <a:pt x="112" y="48"/>
                    <a:pt x="8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23"/>
            <p:cNvSpPr/>
            <p:nvPr/>
          </p:nvSpPr>
          <p:spPr>
            <a:xfrm flipH="1">
              <a:off x="1678287" y="3101812"/>
              <a:ext cx="6991" cy="7754"/>
            </a:xfrm>
            <a:custGeom>
              <a:avLst/>
              <a:gdLst/>
              <a:ahLst/>
              <a:cxnLst/>
              <a:rect l="l" t="t" r="r" b="b"/>
              <a:pathLst>
                <a:path w="165" h="183" extrusionOk="0">
                  <a:moveTo>
                    <a:pt x="0" y="1"/>
                  </a:moveTo>
                  <a:lnTo>
                    <a:pt x="0" y="183"/>
                  </a:lnTo>
                  <a:cubicBezTo>
                    <a:pt x="50" y="173"/>
                    <a:pt x="96" y="158"/>
                    <a:pt x="141" y="147"/>
                  </a:cubicBezTo>
                  <a:lnTo>
                    <a:pt x="141" y="147"/>
                  </a:lnTo>
                  <a:cubicBezTo>
                    <a:pt x="143" y="149"/>
                    <a:pt x="145" y="151"/>
                    <a:pt x="147" y="153"/>
                  </a:cubicBezTo>
                  <a:lnTo>
                    <a:pt x="165" y="142"/>
                  </a:lnTo>
                  <a:lnTo>
                    <a:pt x="165" y="142"/>
                  </a:lnTo>
                  <a:cubicBezTo>
                    <a:pt x="157" y="143"/>
                    <a:pt x="149" y="145"/>
                    <a:pt x="141" y="147"/>
                  </a:cubicBezTo>
                  <a:lnTo>
                    <a:pt x="141" y="147"/>
                  </a:lnTo>
                  <a:cubicBezTo>
                    <a:pt x="96" y="102"/>
                    <a:pt x="51" y="5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23"/>
            <p:cNvSpPr/>
            <p:nvPr/>
          </p:nvSpPr>
          <p:spPr>
            <a:xfrm flipH="1">
              <a:off x="1703158" y="3089143"/>
              <a:ext cx="6991" cy="673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" y="1"/>
                  </a:moveTo>
                  <a:lnTo>
                    <a:pt x="83" y="80"/>
                  </a:lnTo>
                  <a:lnTo>
                    <a:pt x="83" y="80"/>
                  </a:lnTo>
                  <a:cubicBezTo>
                    <a:pt x="56" y="53"/>
                    <a:pt x="29" y="26"/>
                    <a:pt x="1" y="1"/>
                  </a:cubicBezTo>
                  <a:close/>
                  <a:moveTo>
                    <a:pt x="83" y="80"/>
                  </a:moveTo>
                  <a:cubicBezTo>
                    <a:pt x="111" y="108"/>
                    <a:pt x="138" y="135"/>
                    <a:pt x="165" y="159"/>
                  </a:cubicBezTo>
                  <a:lnTo>
                    <a:pt x="83" y="8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23"/>
            <p:cNvSpPr/>
            <p:nvPr/>
          </p:nvSpPr>
          <p:spPr>
            <a:xfrm flipH="1">
              <a:off x="1104092" y="4443791"/>
              <a:ext cx="15719" cy="19194"/>
            </a:xfrm>
            <a:custGeom>
              <a:avLst/>
              <a:gdLst/>
              <a:ahLst/>
              <a:cxnLst/>
              <a:rect l="l" t="t" r="r" b="b"/>
              <a:pathLst>
                <a:path w="371" h="453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153"/>
                    <a:pt x="206" y="300"/>
                    <a:pt x="311" y="453"/>
                  </a:cubicBezTo>
                  <a:cubicBezTo>
                    <a:pt x="370" y="200"/>
                    <a:pt x="235" y="65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23"/>
            <p:cNvSpPr/>
            <p:nvPr/>
          </p:nvSpPr>
          <p:spPr>
            <a:xfrm flipH="1">
              <a:off x="1093923" y="4213892"/>
              <a:ext cx="6737" cy="12965"/>
            </a:xfrm>
            <a:custGeom>
              <a:avLst/>
              <a:gdLst/>
              <a:ahLst/>
              <a:cxnLst/>
              <a:rect l="l" t="t" r="r" b="b"/>
              <a:pathLst>
                <a:path w="159" h="306" extrusionOk="0">
                  <a:moveTo>
                    <a:pt x="0" y="305"/>
                  </a:moveTo>
                  <a:cubicBezTo>
                    <a:pt x="47" y="206"/>
                    <a:pt x="100" y="100"/>
                    <a:pt x="159" y="0"/>
                  </a:cubicBezTo>
                  <a:cubicBezTo>
                    <a:pt x="100" y="100"/>
                    <a:pt x="47" y="206"/>
                    <a:pt x="0" y="30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23"/>
            <p:cNvSpPr/>
            <p:nvPr/>
          </p:nvSpPr>
          <p:spPr>
            <a:xfrm flipH="1">
              <a:off x="1010412" y="4379346"/>
              <a:ext cx="4025" cy="2118"/>
            </a:xfrm>
            <a:custGeom>
              <a:avLst/>
              <a:gdLst/>
              <a:ahLst/>
              <a:cxnLst/>
              <a:rect l="l" t="t" r="r" b="b"/>
              <a:pathLst>
                <a:path w="95" h="50" extrusionOk="0">
                  <a:moveTo>
                    <a:pt x="64" y="1"/>
                  </a:moveTo>
                  <a:cubicBezTo>
                    <a:pt x="62" y="1"/>
                    <a:pt x="61" y="1"/>
                    <a:pt x="60" y="2"/>
                  </a:cubicBezTo>
                  <a:cubicBezTo>
                    <a:pt x="45" y="6"/>
                    <a:pt x="35" y="17"/>
                    <a:pt x="25" y="28"/>
                  </a:cubicBezTo>
                  <a:lnTo>
                    <a:pt x="25" y="28"/>
                  </a:lnTo>
                  <a:cubicBezTo>
                    <a:pt x="48" y="25"/>
                    <a:pt x="73" y="24"/>
                    <a:pt x="95" y="20"/>
                  </a:cubicBezTo>
                  <a:cubicBezTo>
                    <a:pt x="85" y="10"/>
                    <a:pt x="72" y="1"/>
                    <a:pt x="64" y="1"/>
                  </a:cubicBezTo>
                  <a:close/>
                  <a:moveTo>
                    <a:pt x="25" y="28"/>
                  </a:moveTo>
                  <a:cubicBezTo>
                    <a:pt x="17" y="29"/>
                    <a:pt x="9" y="30"/>
                    <a:pt x="1" y="32"/>
                  </a:cubicBezTo>
                  <a:lnTo>
                    <a:pt x="7" y="49"/>
                  </a:lnTo>
                  <a:cubicBezTo>
                    <a:pt x="13" y="43"/>
                    <a:pt x="19" y="35"/>
                    <a:pt x="25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23"/>
            <p:cNvSpPr/>
            <p:nvPr/>
          </p:nvSpPr>
          <p:spPr>
            <a:xfrm flipH="1">
              <a:off x="1119006" y="4437605"/>
              <a:ext cx="7033" cy="6737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59"/>
                    <a:pt x="112" y="112"/>
                    <a:pt x="165" y="159"/>
                  </a:cubicBezTo>
                  <a:cubicBezTo>
                    <a:pt x="112" y="100"/>
                    <a:pt x="59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23"/>
            <p:cNvSpPr/>
            <p:nvPr/>
          </p:nvSpPr>
          <p:spPr>
            <a:xfrm flipH="1">
              <a:off x="1109091" y="4481076"/>
              <a:ext cx="7245" cy="5042"/>
            </a:xfrm>
            <a:custGeom>
              <a:avLst/>
              <a:gdLst/>
              <a:ahLst/>
              <a:cxnLst/>
              <a:rect l="l" t="t" r="r" b="b"/>
              <a:pathLst>
                <a:path w="171" h="119" extrusionOk="0">
                  <a:moveTo>
                    <a:pt x="89" y="1"/>
                  </a:moveTo>
                  <a:cubicBezTo>
                    <a:pt x="59" y="24"/>
                    <a:pt x="30" y="54"/>
                    <a:pt x="1" y="89"/>
                  </a:cubicBezTo>
                  <a:cubicBezTo>
                    <a:pt x="59" y="95"/>
                    <a:pt x="112" y="112"/>
                    <a:pt x="171" y="118"/>
                  </a:cubicBezTo>
                  <a:cubicBezTo>
                    <a:pt x="141" y="71"/>
                    <a:pt x="118" y="36"/>
                    <a:pt x="8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5" name="Google Shape;12315;p23"/>
            <p:cNvSpPr/>
            <p:nvPr/>
          </p:nvSpPr>
          <p:spPr>
            <a:xfrm flipH="1">
              <a:off x="1149851" y="4561875"/>
              <a:ext cx="6271" cy="6271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8" y="14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12316;p23"/>
            <p:cNvSpPr/>
            <p:nvPr/>
          </p:nvSpPr>
          <p:spPr>
            <a:xfrm flipH="1">
              <a:off x="627601" y="3742104"/>
              <a:ext cx="68428" cy="20677"/>
            </a:xfrm>
            <a:custGeom>
              <a:avLst/>
              <a:gdLst/>
              <a:ahLst/>
              <a:cxnLst/>
              <a:rect l="l" t="t" r="r" b="b"/>
              <a:pathLst>
                <a:path w="1615" h="488" extrusionOk="0">
                  <a:moveTo>
                    <a:pt x="1" y="1"/>
                  </a:moveTo>
                  <a:cubicBezTo>
                    <a:pt x="235" y="159"/>
                    <a:pt x="482" y="312"/>
                    <a:pt x="717" y="464"/>
                  </a:cubicBezTo>
                  <a:cubicBezTo>
                    <a:pt x="1051" y="382"/>
                    <a:pt x="1462" y="488"/>
                    <a:pt x="1614" y="130"/>
                  </a:cubicBezTo>
                  <a:cubicBezTo>
                    <a:pt x="1080" y="83"/>
                    <a:pt x="541" y="48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12317;p23"/>
            <p:cNvSpPr/>
            <p:nvPr/>
          </p:nvSpPr>
          <p:spPr>
            <a:xfrm flipH="1">
              <a:off x="574681" y="3639442"/>
              <a:ext cx="10974" cy="31142"/>
            </a:xfrm>
            <a:custGeom>
              <a:avLst/>
              <a:gdLst/>
              <a:ahLst/>
              <a:cxnLst/>
              <a:rect l="l" t="t" r="r" b="b"/>
              <a:pathLst>
                <a:path w="259" h="735" extrusionOk="0">
                  <a:moveTo>
                    <a:pt x="36" y="1"/>
                  </a:moveTo>
                  <a:cubicBezTo>
                    <a:pt x="24" y="241"/>
                    <a:pt x="18" y="476"/>
                    <a:pt x="1" y="717"/>
                  </a:cubicBezTo>
                  <a:cubicBezTo>
                    <a:pt x="53" y="723"/>
                    <a:pt x="112" y="723"/>
                    <a:pt x="165" y="734"/>
                  </a:cubicBezTo>
                  <a:cubicBezTo>
                    <a:pt x="194" y="500"/>
                    <a:pt x="229" y="265"/>
                    <a:pt x="259" y="30"/>
                  </a:cubicBezTo>
                  <a:cubicBezTo>
                    <a:pt x="182" y="13"/>
                    <a:pt x="112" y="7"/>
                    <a:pt x="3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8" name="Google Shape;12318;p23"/>
            <p:cNvSpPr/>
            <p:nvPr/>
          </p:nvSpPr>
          <p:spPr>
            <a:xfrm flipH="1">
              <a:off x="616924" y="3733164"/>
              <a:ext cx="6271" cy="6991"/>
            </a:xfrm>
            <a:custGeom>
              <a:avLst/>
              <a:gdLst/>
              <a:ahLst/>
              <a:cxnLst/>
              <a:rect l="l" t="t" r="r" b="b"/>
              <a:pathLst>
                <a:path w="148" h="165" extrusionOk="0">
                  <a:moveTo>
                    <a:pt x="100" y="1"/>
                  </a:moveTo>
                  <a:cubicBezTo>
                    <a:pt x="71" y="24"/>
                    <a:pt x="30" y="36"/>
                    <a:pt x="12" y="65"/>
                  </a:cubicBezTo>
                  <a:cubicBezTo>
                    <a:pt x="1" y="89"/>
                    <a:pt x="30" y="136"/>
                    <a:pt x="42" y="165"/>
                  </a:cubicBezTo>
                  <a:cubicBezTo>
                    <a:pt x="83" y="147"/>
                    <a:pt x="112" y="124"/>
                    <a:pt x="147" y="112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9" name="Google Shape;12319;p23"/>
            <p:cNvSpPr/>
            <p:nvPr/>
          </p:nvSpPr>
          <p:spPr>
            <a:xfrm flipH="1">
              <a:off x="1065577" y="2804291"/>
              <a:ext cx="44785" cy="161853"/>
            </a:xfrm>
            <a:custGeom>
              <a:avLst/>
              <a:gdLst/>
              <a:ahLst/>
              <a:cxnLst/>
              <a:rect l="l" t="t" r="r" b="b"/>
              <a:pathLst>
                <a:path w="1057" h="3820" extrusionOk="0">
                  <a:moveTo>
                    <a:pt x="393" y="1"/>
                  </a:moveTo>
                  <a:cubicBezTo>
                    <a:pt x="0" y="1004"/>
                    <a:pt x="229" y="1878"/>
                    <a:pt x="411" y="2734"/>
                  </a:cubicBezTo>
                  <a:cubicBezTo>
                    <a:pt x="493" y="3116"/>
                    <a:pt x="757" y="3456"/>
                    <a:pt x="939" y="3820"/>
                  </a:cubicBezTo>
                  <a:cubicBezTo>
                    <a:pt x="974" y="3790"/>
                    <a:pt x="1009" y="3755"/>
                    <a:pt x="1056" y="3726"/>
                  </a:cubicBezTo>
                  <a:cubicBezTo>
                    <a:pt x="452" y="2594"/>
                    <a:pt x="264" y="1385"/>
                    <a:pt x="3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12320;p23"/>
            <p:cNvSpPr/>
            <p:nvPr/>
          </p:nvSpPr>
          <p:spPr>
            <a:xfrm flipH="1">
              <a:off x="613619" y="4495397"/>
              <a:ext cx="25719" cy="24193"/>
            </a:xfrm>
            <a:custGeom>
              <a:avLst/>
              <a:gdLst/>
              <a:ahLst/>
              <a:cxnLst/>
              <a:rect l="l" t="t" r="r" b="b"/>
              <a:pathLst>
                <a:path w="607" h="571" extrusionOk="0">
                  <a:moveTo>
                    <a:pt x="419" y="0"/>
                  </a:moveTo>
                  <a:cubicBezTo>
                    <a:pt x="384" y="0"/>
                    <a:pt x="343" y="7"/>
                    <a:pt x="294" y="21"/>
                  </a:cubicBezTo>
                  <a:cubicBezTo>
                    <a:pt x="200" y="138"/>
                    <a:pt x="100" y="249"/>
                    <a:pt x="0" y="349"/>
                  </a:cubicBezTo>
                  <a:cubicBezTo>
                    <a:pt x="82" y="408"/>
                    <a:pt x="147" y="484"/>
                    <a:pt x="229" y="525"/>
                  </a:cubicBezTo>
                  <a:cubicBezTo>
                    <a:pt x="285" y="556"/>
                    <a:pt x="337" y="570"/>
                    <a:pt x="382" y="570"/>
                  </a:cubicBezTo>
                  <a:cubicBezTo>
                    <a:pt x="494" y="570"/>
                    <a:pt x="570" y="483"/>
                    <a:pt x="587" y="337"/>
                  </a:cubicBezTo>
                  <a:cubicBezTo>
                    <a:pt x="607" y="175"/>
                    <a:pt x="602" y="0"/>
                    <a:pt x="41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1" name="Google Shape;12321;p23"/>
            <p:cNvSpPr/>
            <p:nvPr/>
          </p:nvSpPr>
          <p:spPr>
            <a:xfrm flipH="1">
              <a:off x="614212" y="4576027"/>
              <a:ext cx="51225" cy="17202"/>
            </a:xfrm>
            <a:custGeom>
              <a:avLst/>
              <a:gdLst/>
              <a:ahLst/>
              <a:cxnLst/>
              <a:rect l="l" t="t" r="r" b="b"/>
              <a:pathLst>
                <a:path w="1209" h="406" extrusionOk="0">
                  <a:moveTo>
                    <a:pt x="1209" y="1"/>
                  </a:moveTo>
                  <a:lnTo>
                    <a:pt x="1209" y="1"/>
                  </a:lnTo>
                  <a:cubicBezTo>
                    <a:pt x="933" y="71"/>
                    <a:pt x="769" y="106"/>
                    <a:pt x="610" y="142"/>
                  </a:cubicBezTo>
                  <a:cubicBezTo>
                    <a:pt x="476" y="171"/>
                    <a:pt x="347" y="189"/>
                    <a:pt x="217" y="235"/>
                  </a:cubicBezTo>
                  <a:cubicBezTo>
                    <a:pt x="141" y="265"/>
                    <a:pt x="71" y="347"/>
                    <a:pt x="0" y="406"/>
                  </a:cubicBezTo>
                  <a:cubicBezTo>
                    <a:pt x="288" y="382"/>
                    <a:pt x="569" y="353"/>
                    <a:pt x="857" y="335"/>
                  </a:cubicBezTo>
                  <a:cubicBezTo>
                    <a:pt x="945" y="253"/>
                    <a:pt x="1039" y="165"/>
                    <a:pt x="120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12322;p23"/>
            <p:cNvSpPr/>
            <p:nvPr/>
          </p:nvSpPr>
          <p:spPr>
            <a:xfrm flipH="1">
              <a:off x="721323" y="3106812"/>
              <a:ext cx="15211" cy="84528"/>
            </a:xfrm>
            <a:custGeom>
              <a:avLst/>
              <a:gdLst/>
              <a:ahLst/>
              <a:cxnLst/>
              <a:rect l="l" t="t" r="r" b="b"/>
              <a:pathLst>
                <a:path w="359" h="1995" extrusionOk="0">
                  <a:moveTo>
                    <a:pt x="59" y="0"/>
                  </a:moveTo>
                  <a:lnTo>
                    <a:pt x="59" y="0"/>
                  </a:lnTo>
                  <a:cubicBezTo>
                    <a:pt x="71" y="610"/>
                    <a:pt x="1" y="1238"/>
                    <a:pt x="311" y="1995"/>
                  </a:cubicBezTo>
                  <a:cubicBezTo>
                    <a:pt x="335" y="1572"/>
                    <a:pt x="341" y="1314"/>
                    <a:pt x="358" y="1056"/>
                  </a:cubicBezTo>
                  <a:cubicBezTo>
                    <a:pt x="265" y="704"/>
                    <a:pt x="159" y="352"/>
                    <a:pt x="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23"/>
            <p:cNvSpPr/>
            <p:nvPr/>
          </p:nvSpPr>
          <p:spPr>
            <a:xfrm flipH="1">
              <a:off x="719840" y="3216168"/>
              <a:ext cx="9745" cy="78596"/>
            </a:xfrm>
            <a:custGeom>
              <a:avLst/>
              <a:gdLst/>
              <a:ahLst/>
              <a:cxnLst/>
              <a:rect l="l" t="t" r="r" b="b"/>
              <a:pathLst>
                <a:path w="230" h="1855" extrusionOk="0">
                  <a:moveTo>
                    <a:pt x="1" y="0"/>
                  </a:moveTo>
                  <a:lnTo>
                    <a:pt x="1" y="1854"/>
                  </a:lnTo>
                  <a:cubicBezTo>
                    <a:pt x="59" y="1848"/>
                    <a:pt x="124" y="1848"/>
                    <a:pt x="189" y="1842"/>
                  </a:cubicBezTo>
                  <a:cubicBezTo>
                    <a:pt x="224" y="1226"/>
                    <a:pt x="230" y="610"/>
                    <a:pt x="18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23"/>
            <p:cNvSpPr/>
            <p:nvPr/>
          </p:nvSpPr>
          <p:spPr>
            <a:xfrm flipH="1">
              <a:off x="348257" y="3586014"/>
              <a:ext cx="44997" cy="106433"/>
            </a:xfrm>
            <a:custGeom>
              <a:avLst/>
              <a:gdLst/>
              <a:ahLst/>
              <a:cxnLst/>
              <a:rect l="l" t="t" r="r" b="b"/>
              <a:pathLst>
                <a:path w="1062" h="2512" extrusionOk="0">
                  <a:moveTo>
                    <a:pt x="1062" y="1"/>
                  </a:moveTo>
                  <a:cubicBezTo>
                    <a:pt x="968" y="130"/>
                    <a:pt x="845" y="247"/>
                    <a:pt x="786" y="388"/>
                  </a:cubicBezTo>
                  <a:cubicBezTo>
                    <a:pt x="516" y="1004"/>
                    <a:pt x="270" y="1626"/>
                    <a:pt x="30" y="2248"/>
                  </a:cubicBezTo>
                  <a:cubicBezTo>
                    <a:pt x="0" y="2330"/>
                    <a:pt x="24" y="2424"/>
                    <a:pt x="24" y="2512"/>
                  </a:cubicBezTo>
                  <a:cubicBezTo>
                    <a:pt x="651" y="1796"/>
                    <a:pt x="921" y="922"/>
                    <a:pt x="106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23"/>
            <p:cNvSpPr/>
            <p:nvPr/>
          </p:nvSpPr>
          <p:spPr>
            <a:xfrm flipH="1">
              <a:off x="329614" y="3561397"/>
              <a:ext cx="16185" cy="19194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382" y="1"/>
                  </a:moveTo>
                  <a:cubicBezTo>
                    <a:pt x="95" y="30"/>
                    <a:pt x="1" y="183"/>
                    <a:pt x="77" y="453"/>
                  </a:cubicBezTo>
                  <a:cubicBezTo>
                    <a:pt x="177" y="300"/>
                    <a:pt x="282" y="153"/>
                    <a:pt x="38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23"/>
            <p:cNvSpPr/>
            <p:nvPr/>
          </p:nvSpPr>
          <p:spPr>
            <a:xfrm flipH="1">
              <a:off x="391771" y="3691939"/>
              <a:ext cx="12923" cy="12669"/>
            </a:xfrm>
            <a:custGeom>
              <a:avLst/>
              <a:gdLst/>
              <a:ahLst/>
              <a:cxnLst/>
              <a:rect l="l" t="t" r="r" b="b"/>
              <a:pathLst>
                <a:path w="305" h="299" extrusionOk="0">
                  <a:moveTo>
                    <a:pt x="305" y="0"/>
                  </a:moveTo>
                  <a:cubicBezTo>
                    <a:pt x="205" y="100"/>
                    <a:pt x="100" y="199"/>
                    <a:pt x="0" y="299"/>
                  </a:cubicBezTo>
                  <a:cubicBezTo>
                    <a:pt x="100" y="205"/>
                    <a:pt x="205" y="100"/>
                    <a:pt x="30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2327;p23"/>
            <p:cNvSpPr/>
            <p:nvPr/>
          </p:nvSpPr>
          <p:spPr>
            <a:xfrm flipH="1">
              <a:off x="410371" y="3716767"/>
              <a:ext cx="12965" cy="12965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0" y="305"/>
                  </a:moveTo>
                  <a:lnTo>
                    <a:pt x="305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2328;p23"/>
            <p:cNvSpPr/>
            <p:nvPr/>
          </p:nvSpPr>
          <p:spPr>
            <a:xfrm flipH="1">
              <a:off x="404397" y="3704353"/>
              <a:ext cx="6525" cy="12965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" y="305"/>
                  </a:move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2329;p23"/>
            <p:cNvSpPr/>
            <p:nvPr/>
          </p:nvSpPr>
          <p:spPr>
            <a:xfrm flipH="1">
              <a:off x="342029" y="3580040"/>
              <a:ext cx="6737" cy="6525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9" y="1"/>
                  </a:moveTo>
                  <a:cubicBezTo>
                    <a:pt x="100" y="54"/>
                    <a:pt x="47" y="101"/>
                    <a:pt x="0" y="153"/>
                  </a:cubicBezTo>
                  <a:cubicBezTo>
                    <a:pt x="47" y="101"/>
                    <a:pt x="106" y="54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2330;p23"/>
            <p:cNvSpPr/>
            <p:nvPr/>
          </p:nvSpPr>
          <p:spPr>
            <a:xfrm flipH="1">
              <a:off x="422785" y="3729182"/>
              <a:ext cx="6779" cy="6779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59" y="1"/>
                  </a:moveTo>
                  <a:cubicBezTo>
                    <a:pt x="100" y="54"/>
                    <a:pt x="48" y="100"/>
                    <a:pt x="1" y="15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23"/>
            <p:cNvSpPr/>
            <p:nvPr/>
          </p:nvSpPr>
          <p:spPr>
            <a:xfrm flipH="1">
              <a:off x="1075280" y="3480895"/>
              <a:ext cx="62665" cy="68385"/>
            </a:xfrm>
            <a:custGeom>
              <a:avLst/>
              <a:gdLst/>
              <a:ahLst/>
              <a:cxnLst/>
              <a:rect l="l" t="t" r="r" b="b"/>
              <a:pathLst>
                <a:path w="1479" h="1614" extrusionOk="0">
                  <a:moveTo>
                    <a:pt x="604" y="1150"/>
                  </a:moveTo>
                  <a:lnTo>
                    <a:pt x="593" y="1168"/>
                  </a:lnTo>
                  <a:cubicBezTo>
                    <a:pt x="598" y="1165"/>
                    <a:pt x="604" y="1163"/>
                    <a:pt x="609" y="1161"/>
                  </a:cubicBezTo>
                  <a:lnTo>
                    <a:pt x="609" y="1161"/>
                  </a:lnTo>
                  <a:cubicBezTo>
                    <a:pt x="607" y="1157"/>
                    <a:pt x="606" y="1154"/>
                    <a:pt x="604" y="115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47" y="205"/>
                    <a:pt x="299" y="405"/>
                    <a:pt x="428" y="616"/>
                  </a:cubicBezTo>
                  <a:cubicBezTo>
                    <a:pt x="470" y="681"/>
                    <a:pt x="440" y="792"/>
                    <a:pt x="446" y="880"/>
                  </a:cubicBezTo>
                  <a:cubicBezTo>
                    <a:pt x="499" y="874"/>
                    <a:pt x="546" y="868"/>
                    <a:pt x="604" y="845"/>
                  </a:cubicBezTo>
                  <a:lnTo>
                    <a:pt x="604" y="845"/>
                  </a:lnTo>
                  <a:cubicBezTo>
                    <a:pt x="604" y="900"/>
                    <a:pt x="599" y="951"/>
                    <a:pt x="599" y="1006"/>
                  </a:cubicBezTo>
                  <a:lnTo>
                    <a:pt x="599" y="1006"/>
                  </a:lnTo>
                  <a:cubicBezTo>
                    <a:pt x="597" y="1005"/>
                    <a:pt x="595" y="1004"/>
                    <a:pt x="593" y="1003"/>
                  </a:cubicBezTo>
                  <a:lnTo>
                    <a:pt x="593" y="1003"/>
                  </a:lnTo>
                  <a:lnTo>
                    <a:pt x="599" y="1015"/>
                  </a:lnTo>
                  <a:cubicBezTo>
                    <a:pt x="599" y="1012"/>
                    <a:pt x="599" y="1009"/>
                    <a:pt x="599" y="1006"/>
                  </a:cubicBezTo>
                  <a:lnTo>
                    <a:pt x="599" y="1006"/>
                  </a:lnTo>
                  <a:cubicBezTo>
                    <a:pt x="668" y="1034"/>
                    <a:pt x="747" y="1057"/>
                    <a:pt x="822" y="1080"/>
                  </a:cubicBezTo>
                  <a:cubicBezTo>
                    <a:pt x="751" y="1107"/>
                    <a:pt x="676" y="1134"/>
                    <a:pt x="609" y="1161"/>
                  </a:cubicBezTo>
                  <a:lnTo>
                    <a:pt x="609" y="1161"/>
                  </a:lnTo>
                  <a:cubicBezTo>
                    <a:pt x="776" y="1554"/>
                    <a:pt x="1176" y="1497"/>
                    <a:pt x="1479" y="1613"/>
                  </a:cubicBezTo>
                  <a:cubicBezTo>
                    <a:pt x="1420" y="1484"/>
                    <a:pt x="1361" y="1344"/>
                    <a:pt x="1308" y="1203"/>
                  </a:cubicBezTo>
                  <a:cubicBezTo>
                    <a:pt x="1250" y="1062"/>
                    <a:pt x="1191" y="915"/>
                    <a:pt x="1144" y="780"/>
                  </a:cubicBezTo>
                  <a:cubicBezTo>
                    <a:pt x="886" y="575"/>
                    <a:pt x="634" y="370"/>
                    <a:pt x="370" y="176"/>
                  </a:cubicBezTo>
                  <a:cubicBezTo>
                    <a:pt x="264" y="94"/>
                    <a:pt x="123" y="59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2" name="Google Shape;12332;p23"/>
            <p:cNvSpPr/>
            <p:nvPr/>
          </p:nvSpPr>
          <p:spPr>
            <a:xfrm flipH="1">
              <a:off x="423040" y="4363034"/>
              <a:ext cx="6525" cy="6483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" y="153"/>
                  </a:move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3" name="Google Shape;12333;p23"/>
            <p:cNvSpPr/>
            <p:nvPr/>
          </p:nvSpPr>
          <p:spPr>
            <a:xfrm flipH="1">
              <a:off x="1134937" y="4747158"/>
              <a:ext cx="35379" cy="47115"/>
            </a:xfrm>
            <a:custGeom>
              <a:avLst/>
              <a:gdLst/>
              <a:ahLst/>
              <a:cxnLst/>
              <a:rect l="l" t="t" r="r" b="b"/>
              <a:pathLst>
                <a:path w="835" h="1112" extrusionOk="0">
                  <a:moveTo>
                    <a:pt x="158" y="0"/>
                  </a:moveTo>
                  <a:cubicBezTo>
                    <a:pt x="68" y="0"/>
                    <a:pt x="0" y="28"/>
                    <a:pt x="37" y="203"/>
                  </a:cubicBezTo>
                  <a:cubicBezTo>
                    <a:pt x="166" y="344"/>
                    <a:pt x="307" y="479"/>
                    <a:pt x="477" y="649"/>
                  </a:cubicBezTo>
                  <a:cubicBezTo>
                    <a:pt x="266" y="737"/>
                    <a:pt x="154" y="784"/>
                    <a:pt x="19" y="843"/>
                  </a:cubicBezTo>
                  <a:cubicBezTo>
                    <a:pt x="203" y="1023"/>
                    <a:pt x="329" y="1111"/>
                    <a:pt x="428" y="1111"/>
                  </a:cubicBezTo>
                  <a:cubicBezTo>
                    <a:pt x="522" y="1111"/>
                    <a:pt x="590" y="1032"/>
                    <a:pt x="659" y="878"/>
                  </a:cubicBezTo>
                  <a:cubicBezTo>
                    <a:pt x="835" y="473"/>
                    <a:pt x="530" y="262"/>
                    <a:pt x="324" y="4"/>
                  </a:cubicBezTo>
                  <a:cubicBezTo>
                    <a:pt x="312" y="5"/>
                    <a:pt x="298" y="6"/>
                    <a:pt x="285" y="6"/>
                  </a:cubicBezTo>
                  <a:cubicBezTo>
                    <a:pt x="243" y="6"/>
                    <a:pt x="198" y="0"/>
                    <a:pt x="1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2334;p23"/>
            <p:cNvSpPr/>
            <p:nvPr/>
          </p:nvSpPr>
          <p:spPr>
            <a:xfrm flipH="1">
              <a:off x="379313" y="3255699"/>
              <a:ext cx="163082" cy="39065"/>
            </a:xfrm>
            <a:custGeom>
              <a:avLst/>
              <a:gdLst/>
              <a:ahLst/>
              <a:cxnLst/>
              <a:rect l="l" t="t" r="r" b="b"/>
              <a:pathLst>
                <a:path w="3849" h="922" extrusionOk="0">
                  <a:moveTo>
                    <a:pt x="323" y="0"/>
                  </a:moveTo>
                  <a:cubicBezTo>
                    <a:pt x="211" y="6"/>
                    <a:pt x="112" y="24"/>
                    <a:pt x="0" y="29"/>
                  </a:cubicBezTo>
                  <a:cubicBezTo>
                    <a:pt x="71" y="82"/>
                    <a:pt x="153" y="176"/>
                    <a:pt x="229" y="182"/>
                  </a:cubicBezTo>
                  <a:cubicBezTo>
                    <a:pt x="303" y="177"/>
                    <a:pt x="376" y="175"/>
                    <a:pt x="449" y="175"/>
                  </a:cubicBezTo>
                  <a:cubicBezTo>
                    <a:pt x="1227" y="175"/>
                    <a:pt x="1952" y="423"/>
                    <a:pt x="2681" y="675"/>
                  </a:cubicBezTo>
                  <a:cubicBezTo>
                    <a:pt x="3057" y="798"/>
                    <a:pt x="3462" y="845"/>
                    <a:pt x="3849" y="921"/>
                  </a:cubicBezTo>
                  <a:cubicBezTo>
                    <a:pt x="3555" y="769"/>
                    <a:pt x="3256" y="622"/>
                    <a:pt x="2963" y="469"/>
                  </a:cubicBezTo>
                  <a:lnTo>
                    <a:pt x="2194" y="205"/>
                  </a:lnTo>
                  <a:cubicBezTo>
                    <a:pt x="1567" y="129"/>
                    <a:pt x="945" y="65"/>
                    <a:pt x="32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5" name="Google Shape;12335;p23"/>
            <p:cNvSpPr/>
            <p:nvPr/>
          </p:nvSpPr>
          <p:spPr>
            <a:xfrm flipH="1">
              <a:off x="531930" y="3293959"/>
              <a:ext cx="43514" cy="20168"/>
            </a:xfrm>
            <a:custGeom>
              <a:avLst/>
              <a:gdLst/>
              <a:ahLst/>
              <a:cxnLst/>
              <a:rect l="l" t="t" r="r" b="b"/>
              <a:pathLst>
                <a:path w="1027" h="476" extrusionOk="0">
                  <a:moveTo>
                    <a:pt x="59" y="1"/>
                  </a:moveTo>
                  <a:cubicBezTo>
                    <a:pt x="41" y="59"/>
                    <a:pt x="24" y="106"/>
                    <a:pt x="0" y="165"/>
                  </a:cubicBezTo>
                  <a:lnTo>
                    <a:pt x="927" y="476"/>
                  </a:lnTo>
                  <a:cubicBezTo>
                    <a:pt x="962" y="429"/>
                    <a:pt x="991" y="388"/>
                    <a:pt x="1027" y="341"/>
                  </a:cubicBezTo>
                  <a:cubicBezTo>
                    <a:pt x="704" y="235"/>
                    <a:pt x="381" y="112"/>
                    <a:pt x="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23"/>
            <p:cNvSpPr/>
            <p:nvPr/>
          </p:nvSpPr>
          <p:spPr>
            <a:xfrm flipH="1">
              <a:off x="553284" y="3176383"/>
              <a:ext cx="12965" cy="37582"/>
            </a:xfrm>
            <a:custGeom>
              <a:avLst/>
              <a:gdLst/>
              <a:ahLst/>
              <a:cxnLst/>
              <a:rect l="l" t="t" r="r" b="b"/>
              <a:pathLst>
                <a:path w="306" h="887" extrusionOk="0">
                  <a:moveTo>
                    <a:pt x="305" y="1"/>
                  </a:moveTo>
                  <a:cubicBezTo>
                    <a:pt x="264" y="1"/>
                    <a:pt x="211" y="7"/>
                    <a:pt x="158" y="7"/>
                  </a:cubicBezTo>
                  <a:cubicBezTo>
                    <a:pt x="135" y="59"/>
                    <a:pt x="123" y="112"/>
                    <a:pt x="106" y="165"/>
                  </a:cubicBezTo>
                  <a:lnTo>
                    <a:pt x="0" y="887"/>
                  </a:lnTo>
                  <a:cubicBezTo>
                    <a:pt x="100" y="593"/>
                    <a:pt x="205" y="294"/>
                    <a:pt x="30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7" name="Google Shape;12337;p23"/>
            <p:cNvSpPr/>
            <p:nvPr/>
          </p:nvSpPr>
          <p:spPr>
            <a:xfrm flipH="1">
              <a:off x="565741" y="3213414"/>
              <a:ext cx="21143" cy="31608"/>
            </a:xfrm>
            <a:custGeom>
              <a:avLst/>
              <a:gdLst/>
              <a:ahLst/>
              <a:cxnLst/>
              <a:rect l="l" t="t" r="r" b="b"/>
              <a:pathLst>
                <a:path w="499" h="746" extrusionOk="0">
                  <a:moveTo>
                    <a:pt x="499" y="1"/>
                  </a:moveTo>
                  <a:cubicBezTo>
                    <a:pt x="176" y="148"/>
                    <a:pt x="0" y="382"/>
                    <a:pt x="53" y="746"/>
                  </a:cubicBezTo>
                  <a:cubicBezTo>
                    <a:pt x="200" y="499"/>
                    <a:pt x="352" y="247"/>
                    <a:pt x="49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8" name="Google Shape;12338;p23"/>
            <p:cNvSpPr/>
            <p:nvPr/>
          </p:nvSpPr>
          <p:spPr>
            <a:xfrm flipH="1">
              <a:off x="652726" y="3312856"/>
              <a:ext cx="6483" cy="12965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0"/>
                  </a:moveTo>
                  <a:lnTo>
                    <a:pt x="153" y="0"/>
                  </a:lnTo>
                  <a:cubicBezTo>
                    <a:pt x="94" y="100"/>
                    <a:pt x="41" y="206"/>
                    <a:pt x="0" y="305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9" name="Google Shape;12339;p23"/>
            <p:cNvSpPr/>
            <p:nvPr/>
          </p:nvSpPr>
          <p:spPr>
            <a:xfrm flipH="1">
              <a:off x="658955" y="3325270"/>
              <a:ext cx="7245" cy="6779"/>
            </a:xfrm>
            <a:custGeom>
              <a:avLst/>
              <a:gdLst/>
              <a:ahLst/>
              <a:cxnLst/>
              <a:rect l="l" t="t" r="r" b="b"/>
              <a:pathLst>
                <a:path w="171" h="160" extrusionOk="0">
                  <a:moveTo>
                    <a:pt x="1" y="1"/>
                  </a:moveTo>
                  <a:cubicBezTo>
                    <a:pt x="54" y="59"/>
                    <a:pt x="112" y="112"/>
                    <a:pt x="165" y="159"/>
                  </a:cubicBezTo>
                  <a:cubicBezTo>
                    <a:pt x="165" y="112"/>
                    <a:pt x="165" y="59"/>
                    <a:pt x="171" y="7"/>
                  </a:cubicBezTo>
                  <a:cubicBezTo>
                    <a:pt x="112" y="1"/>
                    <a:pt x="59" y="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23"/>
            <p:cNvSpPr/>
            <p:nvPr/>
          </p:nvSpPr>
          <p:spPr>
            <a:xfrm flipH="1">
              <a:off x="750897" y="3902940"/>
              <a:ext cx="58216" cy="39828"/>
            </a:xfrm>
            <a:custGeom>
              <a:avLst/>
              <a:gdLst/>
              <a:ahLst/>
              <a:cxnLst/>
              <a:rect l="l" t="t" r="r" b="b"/>
              <a:pathLst>
                <a:path w="1374" h="940" extrusionOk="0">
                  <a:moveTo>
                    <a:pt x="1321" y="0"/>
                  </a:moveTo>
                  <a:cubicBezTo>
                    <a:pt x="933" y="382"/>
                    <a:pt x="605" y="839"/>
                    <a:pt x="1" y="921"/>
                  </a:cubicBezTo>
                  <a:cubicBezTo>
                    <a:pt x="122" y="933"/>
                    <a:pt x="232" y="940"/>
                    <a:pt x="331" y="940"/>
                  </a:cubicBezTo>
                  <a:cubicBezTo>
                    <a:pt x="927" y="940"/>
                    <a:pt x="1152" y="711"/>
                    <a:pt x="1373" y="47"/>
                  </a:cubicBezTo>
                  <a:lnTo>
                    <a:pt x="132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23"/>
            <p:cNvSpPr/>
            <p:nvPr/>
          </p:nvSpPr>
          <p:spPr>
            <a:xfrm flipH="1">
              <a:off x="740728" y="3878578"/>
              <a:ext cx="12457" cy="26142"/>
            </a:xfrm>
            <a:custGeom>
              <a:avLst/>
              <a:gdLst/>
              <a:ahLst/>
              <a:cxnLst/>
              <a:rect l="l" t="t" r="r" b="b"/>
              <a:pathLst>
                <a:path w="294" h="617" extrusionOk="0">
                  <a:moveTo>
                    <a:pt x="47" y="0"/>
                  </a:moveTo>
                  <a:cubicBezTo>
                    <a:pt x="24" y="264"/>
                    <a:pt x="18" y="417"/>
                    <a:pt x="1" y="575"/>
                  </a:cubicBezTo>
                  <a:cubicBezTo>
                    <a:pt x="1" y="575"/>
                    <a:pt x="47" y="617"/>
                    <a:pt x="53" y="617"/>
                  </a:cubicBezTo>
                  <a:cubicBezTo>
                    <a:pt x="53" y="617"/>
                    <a:pt x="53" y="617"/>
                    <a:pt x="53" y="616"/>
                  </a:cubicBezTo>
                  <a:cubicBezTo>
                    <a:pt x="188" y="464"/>
                    <a:pt x="294" y="294"/>
                    <a:pt x="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2342;p23"/>
            <p:cNvSpPr/>
            <p:nvPr/>
          </p:nvSpPr>
          <p:spPr>
            <a:xfrm flipH="1">
              <a:off x="608238" y="2900725"/>
              <a:ext cx="36311" cy="14448"/>
            </a:xfrm>
            <a:custGeom>
              <a:avLst/>
              <a:gdLst/>
              <a:ahLst/>
              <a:cxnLst/>
              <a:rect l="l" t="t" r="r" b="b"/>
              <a:pathLst>
                <a:path w="857" h="341" extrusionOk="0">
                  <a:moveTo>
                    <a:pt x="775" y="1"/>
                  </a:moveTo>
                  <a:cubicBezTo>
                    <a:pt x="516" y="42"/>
                    <a:pt x="252" y="77"/>
                    <a:pt x="0" y="112"/>
                  </a:cubicBezTo>
                  <a:cubicBezTo>
                    <a:pt x="47" y="189"/>
                    <a:pt x="100" y="323"/>
                    <a:pt x="164" y="335"/>
                  </a:cubicBezTo>
                  <a:cubicBezTo>
                    <a:pt x="197" y="339"/>
                    <a:pt x="229" y="340"/>
                    <a:pt x="262" y="340"/>
                  </a:cubicBezTo>
                  <a:cubicBezTo>
                    <a:pt x="395" y="340"/>
                    <a:pt x="530" y="316"/>
                    <a:pt x="657" y="312"/>
                  </a:cubicBezTo>
                  <a:cubicBezTo>
                    <a:pt x="722" y="235"/>
                    <a:pt x="792" y="159"/>
                    <a:pt x="857" y="83"/>
                  </a:cubicBezTo>
                  <a:lnTo>
                    <a:pt x="77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2343;p23"/>
            <p:cNvSpPr/>
            <p:nvPr/>
          </p:nvSpPr>
          <p:spPr>
            <a:xfrm flipH="1">
              <a:off x="563750" y="2827171"/>
              <a:ext cx="15677" cy="18982"/>
            </a:xfrm>
            <a:custGeom>
              <a:avLst/>
              <a:gdLst/>
              <a:ahLst/>
              <a:cxnLst/>
              <a:rect l="l" t="t" r="r" b="b"/>
              <a:pathLst>
                <a:path w="370" h="448" extrusionOk="0">
                  <a:moveTo>
                    <a:pt x="170" y="0"/>
                  </a:moveTo>
                  <a:cubicBezTo>
                    <a:pt x="118" y="30"/>
                    <a:pt x="59" y="59"/>
                    <a:pt x="0" y="88"/>
                  </a:cubicBezTo>
                  <a:cubicBezTo>
                    <a:pt x="59" y="206"/>
                    <a:pt x="118" y="329"/>
                    <a:pt x="194" y="446"/>
                  </a:cubicBezTo>
                  <a:cubicBezTo>
                    <a:pt x="194" y="447"/>
                    <a:pt x="196" y="448"/>
                    <a:pt x="198" y="448"/>
                  </a:cubicBezTo>
                  <a:cubicBezTo>
                    <a:pt x="219" y="448"/>
                    <a:pt x="316" y="397"/>
                    <a:pt x="370" y="370"/>
                  </a:cubicBezTo>
                  <a:cubicBezTo>
                    <a:pt x="299" y="241"/>
                    <a:pt x="235" y="124"/>
                    <a:pt x="1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23"/>
            <p:cNvSpPr/>
            <p:nvPr/>
          </p:nvSpPr>
          <p:spPr>
            <a:xfrm flipH="1">
              <a:off x="587095" y="2772217"/>
              <a:ext cx="22668" cy="18431"/>
            </a:xfrm>
            <a:custGeom>
              <a:avLst/>
              <a:gdLst/>
              <a:ahLst/>
              <a:cxnLst/>
              <a:rect l="l" t="t" r="r" b="b"/>
              <a:pathLst>
                <a:path w="535" h="435" extrusionOk="0">
                  <a:moveTo>
                    <a:pt x="0" y="1"/>
                  </a:moveTo>
                  <a:cubicBezTo>
                    <a:pt x="18" y="89"/>
                    <a:pt x="36" y="177"/>
                    <a:pt x="47" y="265"/>
                  </a:cubicBezTo>
                  <a:cubicBezTo>
                    <a:pt x="194" y="318"/>
                    <a:pt x="341" y="365"/>
                    <a:pt x="534" y="435"/>
                  </a:cubicBezTo>
                  <a:cubicBezTo>
                    <a:pt x="482" y="300"/>
                    <a:pt x="452" y="236"/>
                    <a:pt x="423" y="171"/>
                  </a:cubicBezTo>
                  <a:cubicBezTo>
                    <a:pt x="282" y="112"/>
                    <a:pt x="135" y="60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2345;p23"/>
            <p:cNvSpPr/>
            <p:nvPr/>
          </p:nvSpPr>
          <p:spPr>
            <a:xfrm flipH="1">
              <a:off x="605230" y="2898268"/>
              <a:ext cx="6525" cy="5974"/>
            </a:xfrm>
            <a:custGeom>
              <a:avLst/>
              <a:gdLst/>
              <a:ahLst/>
              <a:cxnLst/>
              <a:rect l="l" t="t" r="r" b="b"/>
              <a:pathLst>
                <a:path w="154" h="141" extrusionOk="0">
                  <a:moveTo>
                    <a:pt x="153" y="0"/>
                  </a:moveTo>
                  <a:cubicBezTo>
                    <a:pt x="106" y="24"/>
                    <a:pt x="53" y="41"/>
                    <a:pt x="1" y="59"/>
                  </a:cubicBezTo>
                  <a:lnTo>
                    <a:pt x="83" y="141"/>
                  </a:lnTo>
                  <a:cubicBezTo>
                    <a:pt x="106" y="100"/>
                    <a:pt x="130" y="47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6" name="Google Shape;12346;p23"/>
            <p:cNvSpPr/>
            <p:nvPr/>
          </p:nvSpPr>
          <p:spPr>
            <a:xfrm flipH="1">
              <a:off x="248814" y="3754307"/>
              <a:ext cx="137745" cy="49997"/>
            </a:xfrm>
            <a:custGeom>
              <a:avLst/>
              <a:gdLst/>
              <a:ahLst/>
              <a:cxnLst/>
              <a:rect l="l" t="t" r="r" b="b"/>
              <a:pathLst>
                <a:path w="3251" h="1180" extrusionOk="0">
                  <a:moveTo>
                    <a:pt x="1" y="0"/>
                  </a:moveTo>
                  <a:cubicBezTo>
                    <a:pt x="112" y="106"/>
                    <a:pt x="218" y="241"/>
                    <a:pt x="347" y="294"/>
                  </a:cubicBezTo>
                  <a:cubicBezTo>
                    <a:pt x="734" y="434"/>
                    <a:pt x="1139" y="534"/>
                    <a:pt x="1538" y="651"/>
                  </a:cubicBezTo>
                  <a:lnTo>
                    <a:pt x="3251" y="1179"/>
                  </a:lnTo>
                  <a:cubicBezTo>
                    <a:pt x="2253" y="528"/>
                    <a:pt x="1139" y="229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7" name="Google Shape;12347;p23"/>
            <p:cNvSpPr/>
            <p:nvPr/>
          </p:nvSpPr>
          <p:spPr>
            <a:xfrm flipH="1">
              <a:off x="159838" y="3872349"/>
              <a:ext cx="15931" cy="177276"/>
            </a:xfrm>
            <a:custGeom>
              <a:avLst/>
              <a:gdLst/>
              <a:ahLst/>
              <a:cxnLst/>
              <a:rect l="l" t="t" r="r" b="b"/>
              <a:pathLst>
                <a:path w="376" h="4184" extrusionOk="0">
                  <a:moveTo>
                    <a:pt x="317" y="1"/>
                  </a:moveTo>
                  <a:cubicBezTo>
                    <a:pt x="217" y="54"/>
                    <a:pt x="129" y="95"/>
                    <a:pt x="36" y="142"/>
                  </a:cubicBezTo>
                  <a:cubicBezTo>
                    <a:pt x="30" y="781"/>
                    <a:pt x="12" y="1409"/>
                    <a:pt x="0" y="2048"/>
                  </a:cubicBezTo>
                  <a:cubicBezTo>
                    <a:pt x="12" y="2500"/>
                    <a:pt x="0" y="2958"/>
                    <a:pt x="59" y="3403"/>
                  </a:cubicBezTo>
                  <a:cubicBezTo>
                    <a:pt x="88" y="3667"/>
                    <a:pt x="235" y="3926"/>
                    <a:pt x="329" y="4184"/>
                  </a:cubicBezTo>
                  <a:cubicBezTo>
                    <a:pt x="346" y="4084"/>
                    <a:pt x="376" y="3996"/>
                    <a:pt x="376" y="3902"/>
                  </a:cubicBezTo>
                  <a:cubicBezTo>
                    <a:pt x="352" y="2600"/>
                    <a:pt x="335" y="1297"/>
                    <a:pt x="31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8" name="Google Shape;12348;p23"/>
            <p:cNvSpPr/>
            <p:nvPr/>
          </p:nvSpPr>
          <p:spPr>
            <a:xfrm flipH="1">
              <a:off x="840636" y="2704892"/>
              <a:ext cx="40802" cy="11694"/>
            </a:xfrm>
            <a:custGeom>
              <a:avLst/>
              <a:gdLst/>
              <a:ahLst/>
              <a:cxnLst/>
              <a:rect l="l" t="t" r="r" b="b"/>
              <a:pathLst>
                <a:path w="963" h="276" extrusionOk="0">
                  <a:moveTo>
                    <a:pt x="0" y="0"/>
                  </a:moveTo>
                  <a:cubicBezTo>
                    <a:pt x="88" y="88"/>
                    <a:pt x="171" y="182"/>
                    <a:pt x="259" y="276"/>
                  </a:cubicBezTo>
                  <a:cubicBezTo>
                    <a:pt x="546" y="241"/>
                    <a:pt x="845" y="246"/>
                    <a:pt x="963" y="0"/>
                  </a:cubicBezTo>
                  <a:close/>
                </a:path>
              </a:pathLst>
            </a:custGeom>
            <a:solidFill>
              <a:srgbClr val="684334">
                <a:alpha val="80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9" name="Google Shape;12349;p23"/>
            <p:cNvSpPr/>
            <p:nvPr/>
          </p:nvSpPr>
          <p:spPr>
            <a:xfrm flipH="1">
              <a:off x="758608" y="2716077"/>
              <a:ext cx="6525" cy="12965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3" y="0"/>
                  </a:moveTo>
                  <a:lnTo>
                    <a:pt x="1" y="12"/>
                  </a:lnTo>
                  <a:cubicBezTo>
                    <a:pt x="48" y="106"/>
                    <a:pt x="95" y="211"/>
                    <a:pt x="148" y="305"/>
                  </a:cubicBezTo>
                  <a:lnTo>
                    <a:pt x="153" y="299"/>
                  </a:lnTo>
                  <a:cubicBezTo>
                    <a:pt x="107" y="194"/>
                    <a:pt x="54" y="100"/>
                    <a:pt x="1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23"/>
            <p:cNvSpPr/>
            <p:nvPr/>
          </p:nvSpPr>
          <p:spPr>
            <a:xfrm flipH="1">
              <a:off x="753397" y="2728746"/>
              <a:ext cx="5508" cy="12203"/>
            </a:xfrm>
            <a:custGeom>
              <a:avLst/>
              <a:gdLst/>
              <a:ahLst/>
              <a:cxnLst/>
              <a:rect l="l" t="t" r="r" b="b"/>
              <a:pathLst>
                <a:path w="130" h="288" extrusionOk="0">
                  <a:moveTo>
                    <a:pt x="6" y="0"/>
                  </a:moveTo>
                  <a:lnTo>
                    <a:pt x="1" y="6"/>
                  </a:lnTo>
                  <a:cubicBezTo>
                    <a:pt x="3" y="12"/>
                    <a:pt x="6" y="18"/>
                    <a:pt x="8" y="23"/>
                  </a:cubicBezTo>
                  <a:lnTo>
                    <a:pt x="8" y="23"/>
                  </a:lnTo>
                  <a:cubicBezTo>
                    <a:pt x="8" y="16"/>
                    <a:pt x="7" y="8"/>
                    <a:pt x="6" y="0"/>
                  </a:cubicBezTo>
                  <a:close/>
                  <a:moveTo>
                    <a:pt x="8" y="23"/>
                  </a:moveTo>
                  <a:cubicBezTo>
                    <a:pt x="14" y="94"/>
                    <a:pt x="19" y="173"/>
                    <a:pt x="30" y="252"/>
                  </a:cubicBezTo>
                  <a:cubicBezTo>
                    <a:pt x="65" y="264"/>
                    <a:pt x="94" y="270"/>
                    <a:pt x="130" y="288"/>
                  </a:cubicBezTo>
                  <a:cubicBezTo>
                    <a:pt x="91" y="205"/>
                    <a:pt x="47" y="112"/>
                    <a:pt x="8" y="2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23"/>
            <p:cNvSpPr/>
            <p:nvPr/>
          </p:nvSpPr>
          <p:spPr>
            <a:xfrm flipH="1">
              <a:off x="764583" y="2712815"/>
              <a:ext cx="4025" cy="3771"/>
            </a:xfrm>
            <a:custGeom>
              <a:avLst/>
              <a:gdLst/>
              <a:ahLst/>
              <a:cxnLst/>
              <a:rect l="l" t="t" r="r" b="b"/>
              <a:pathLst>
                <a:path w="95" h="89" extrusionOk="0">
                  <a:moveTo>
                    <a:pt x="13" y="1"/>
                  </a:moveTo>
                  <a:cubicBezTo>
                    <a:pt x="13" y="30"/>
                    <a:pt x="7" y="59"/>
                    <a:pt x="1" y="89"/>
                  </a:cubicBezTo>
                  <a:cubicBezTo>
                    <a:pt x="26" y="84"/>
                    <a:pt x="55" y="83"/>
                    <a:pt x="81" y="79"/>
                  </a:cubicBezTo>
                  <a:lnTo>
                    <a:pt x="81" y="79"/>
                  </a:lnTo>
                  <a:cubicBezTo>
                    <a:pt x="83" y="82"/>
                    <a:pt x="85" y="84"/>
                    <a:pt x="87" y="87"/>
                  </a:cubicBezTo>
                  <a:lnTo>
                    <a:pt x="87" y="87"/>
                  </a:lnTo>
                  <a:cubicBezTo>
                    <a:pt x="88" y="84"/>
                    <a:pt x="95" y="77"/>
                    <a:pt x="95" y="77"/>
                  </a:cubicBezTo>
                  <a:lnTo>
                    <a:pt x="95" y="77"/>
                  </a:lnTo>
                  <a:cubicBezTo>
                    <a:pt x="90" y="78"/>
                    <a:pt x="86" y="79"/>
                    <a:pt x="81" y="79"/>
                  </a:cubicBezTo>
                  <a:lnTo>
                    <a:pt x="81" y="79"/>
                  </a:lnTo>
                  <a:cubicBezTo>
                    <a:pt x="59" y="53"/>
                    <a:pt x="33" y="27"/>
                    <a:pt x="13" y="1"/>
                  </a:cubicBezTo>
                  <a:close/>
                  <a:moveTo>
                    <a:pt x="87" y="87"/>
                  </a:moveTo>
                  <a:cubicBezTo>
                    <a:pt x="87" y="88"/>
                    <a:pt x="87" y="89"/>
                    <a:pt x="89" y="89"/>
                  </a:cubicBezTo>
                  <a:cubicBezTo>
                    <a:pt x="88" y="88"/>
                    <a:pt x="88" y="88"/>
                    <a:pt x="87" y="8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2" name="Google Shape;12352;p23"/>
            <p:cNvSpPr/>
            <p:nvPr/>
          </p:nvSpPr>
          <p:spPr>
            <a:xfrm flipH="1">
              <a:off x="820510" y="4882022"/>
              <a:ext cx="89528" cy="36565"/>
            </a:xfrm>
            <a:custGeom>
              <a:avLst/>
              <a:gdLst/>
              <a:ahLst/>
              <a:cxnLst/>
              <a:rect l="l" t="t" r="r" b="b"/>
              <a:pathLst>
                <a:path w="2113" h="863" extrusionOk="0">
                  <a:moveTo>
                    <a:pt x="2019" y="0"/>
                  </a:moveTo>
                  <a:cubicBezTo>
                    <a:pt x="1608" y="171"/>
                    <a:pt x="1192" y="341"/>
                    <a:pt x="781" y="511"/>
                  </a:cubicBezTo>
                  <a:cubicBezTo>
                    <a:pt x="535" y="505"/>
                    <a:pt x="288" y="505"/>
                    <a:pt x="48" y="505"/>
                  </a:cubicBezTo>
                  <a:cubicBezTo>
                    <a:pt x="1" y="863"/>
                    <a:pt x="288" y="798"/>
                    <a:pt x="476" y="857"/>
                  </a:cubicBezTo>
                  <a:cubicBezTo>
                    <a:pt x="1110" y="787"/>
                    <a:pt x="1731" y="710"/>
                    <a:pt x="2113" y="100"/>
                  </a:cubicBezTo>
                  <a:lnTo>
                    <a:pt x="201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3" name="Google Shape;12353;p23"/>
            <p:cNvSpPr/>
            <p:nvPr/>
          </p:nvSpPr>
          <p:spPr>
            <a:xfrm flipH="1">
              <a:off x="831696" y="2853864"/>
              <a:ext cx="26651" cy="17584"/>
            </a:xfrm>
            <a:custGeom>
              <a:avLst/>
              <a:gdLst/>
              <a:ahLst/>
              <a:cxnLst/>
              <a:rect l="l" t="t" r="r" b="b"/>
              <a:pathLst>
                <a:path w="629" h="415" extrusionOk="0">
                  <a:moveTo>
                    <a:pt x="460" y="1"/>
                  </a:moveTo>
                  <a:cubicBezTo>
                    <a:pt x="222" y="1"/>
                    <a:pt x="49" y="108"/>
                    <a:pt x="1" y="415"/>
                  </a:cubicBezTo>
                  <a:cubicBezTo>
                    <a:pt x="212" y="280"/>
                    <a:pt x="418" y="151"/>
                    <a:pt x="629" y="16"/>
                  </a:cubicBezTo>
                  <a:cubicBezTo>
                    <a:pt x="570" y="6"/>
                    <a:pt x="513" y="1"/>
                    <a:pt x="46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4" name="Google Shape;12354;p23"/>
            <p:cNvSpPr/>
            <p:nvPr/>
          </p:nvSpPr>
          <p:spPr>
            <a:xfrm flipH="1">
              <a:off x="1072526" y="4784571"/>
              <a:ext cx="56225" cy="32328"/>
            </a:xfrm>
            <a:custGeom>
              <a:avLst/>
              <a:gdLst/>
              <a:ahLst/>
              <a:cxnLst/>
              <a:rect l="l" t="t" r="r" b="b"/>
              <a:pathLst>
                <a:path w="1327" h="763" extrusionOk="0">
                  <a:moveTo>
                    <a:pt x="1221" y="1"/>
                  </a:moveTo>
                  <a:cubicBezTo>
                    <a:pt x="816" y="253"/>
                    <a:pt x="405" y="505"/>
                    <a:pt x="0" y="758"/>
                  </a:cubicBezTo>
                  <a:cubicBezTo>
                    <a:pt x="44" y="761"/>
                    <a:pt x="87" y="762"/>
                    <a:pt x="128" y="762"/>
                  </a:cubicBezTo>
                  <a:cubicBezTo>
                    <a:pt x="645" y="762"/>
                    <a:pt x="1038" y="530"/>
                    <a:pt x="1326" y="106"/>
                  </a:cubicBezTo>
                  <a:cubicBezTo>
                    <a:pt x="1291" y="65"/>
                    <a:pt x="1256" y="36"/>
                    <a:pt x="122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5" name="Google Shape;12355;p23"/>
            <p:cNvSpPr/>
            <p:nvPr/>
          </p:nvSpPr>
          <p:spPr>
            <a:xfrm flipH="1">
              <a:off x="1064603" y="4773640"/>
              <a:ext cx="12457" cy="15465"/>
            </a:xfrm>
            <a:custGeom>
              <a:avLst/>
              <a:gdLst/>
              <a:ahLst/>
              <a:cxnLst/>
              <a:rect l="l" t="t" r="r" b="b"/>
              <a:pathLst>
                <a:path w="294" h="365" extrusionOk="0">
                  <a:moveTo>
                    <a:pt x="206" y="1"/>
                  </a:moveTo>
                  <a:cubicBezTo>
                    <a:pt x="135" y="89"/>
                    <a:pt x="65" y="171"/>
                    <a:pt x="1" y="259"/>
                  </a:cubicBezTo>
                  <a:cubicBezTo>
                    <a:pt x="36" y="294"/>
                    <a:pt x="71" y="323"/>
                    <a:pt x="106" y="364"/>
                  </a:cubicBezTo>
                  <a:cubicBezTo>
                    <a:pt x="165" y="265"/>
                    <a:pt x="235" y="165"/>
                    <a:pt x="294" y="59"/>
                  </a:cubicBezTo>
                  <a:cubicBezTo>
                    <a:pt x="264" y="42"/>
                    <a:pt x="235" y="24"/>
                    <a:pt x="2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6" name="Google Shape;12356;p23"/>
            <p:cNvSpPr/>
            <p:nvPr/>
          </p:nvSpPr>
          <p:spPr>
            <a:xfrm flipH="1">
              <a:off x="422785" y="3784856"/>
              <a:ext cx="12753" cy="12965"/>
            </a:xfrm>
            <a:custGeom>
              <a:avLst/>
              <a:gdLst/>
              <a:ahLst/>
              <a:cxnLst/>
              <a:rect l="l" t="t" r="r" b="b"/>
              <a:pathLst>
                <a:path w="301" h="306" extrusionOk="0">
                  <a:moveTo>
                    <a:pt x="300" y="306"/>
                  </a:moveTo>
                  <a:cubicBezTo>
                    <a:pt x="200" y="206"/>
                    <a:pt x="95" y="101"/>
                    <a:pt x="1" y="1"/>
                  </a:cubicBezTo>
                  <a:cubicBezTo>
                    <a:pt x="95" y="101"/>
                    <a:pt x="200" y="206"/>
                    <a:pt x="300" y="30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7" name="Google Shape;12357;p23"/>
            <p:cNvSpPr/>
            <p:nvPr/>
          </p:nvSpPr>
          <p:spPr>
            <a:xfrm flipH="1">
              <a:off x="394736" y="3801888"/>
              <a:ext cx="22414" cy="14575"/>
            </a:xfrm>
            <a:custGeom>
              <a:avLst/>
              <a:gdLst/>
              <a:ahLst/>
              <a:cxnLst/>
              <a:rect l="l" t="t" r="r" b="b"/>
              <a:pathLst>
                <a:path w="529" h="344" extrusionOk="0">
                  <a:moveTo>
                    <a:pt x="156" y="1"/>
                  </a:moveTo>
                  <a:cubicBezTo>
                    <a:pt x="112" y="1"/>
                    <a:pt x="62" y="14"/>
                    <a:pt x="1" y="45"/>
                  </a:cubicBezTo>
                  <a:cubicBezTo>
                    <a:pt x="48" y="144"/>
                    <a:pt x="101" y="244"/>
                    <a:pt x="154" y="344"/>
                  </a:cubicBezTo>
                  <a:lnTo>
                    <a:pt x="529" y="344"/>
                  </a:lnTo>
                  <a:cubicBezTo>
                    <a:pt x="396" y="244"/>
                    <a:pt x="343" y="1"/>
                    <a:pt x="15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8" name="Google Shape;12358;p23"/>
            <p:cNvSpPr/>
            <p:nvPr/>
          </p:nvSpPr>
          <p:spPr>
            <a:xfrm flipH="1">
              <a:off x="373086" y="3822141"/>
              <a:ext cx="12965" cy="6525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305" y="15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9" name="Google Shape;12359;p23"/>
            <p:cNvSpPr/>
            <p:nvPr/>
          </p:nvSpPr>
          <p:spPr>
            <a:xfrm flipH="1">
              <a:off x="413591" y="3796592"/>
              <a:ext cx="9745" cy="7457"/>
            </a:xfrm>
            <a:custGeom>
              <a:avLst/>
              <a:gdLst/>
              <a:ahLst/>
              <a:cxnLst/>
              <a:rect l="l" t="t" r="r" b="b"/>
              <a:pathLst>
                <a:path w="230" h="176" extrusionOk="0">
                  <a:moveTo>
                    <a:pt x="122" y="1"/>
                  </a:moveTo>
                  <a:cubicBezTo>
                    <a:pt x="87" y="1"/>
                    <a:pt x="43" y="9"/>
                    <a:pt x="0" y="17"/>
                  </a:cubicBezTo>
                  <a:cubicBezTo>
                    <a:pt x="59" y="64"/>
                    <a:pt x="106" y="123"/>
                    <a:pt x="159" y="176"/>
                  </a:cubicBezTo>
                  <a:cubicBezTo>
                    <a:pt x="229" y="35"/>
                    <a:pt x="193" y="1"/>
                    <a:pt x="12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0" name="Google Shape;12360;p23"/>
            <p:cNvSpPr/>
            <p:nvPr/>
          </p:nvSpPr>
          <p:spPr>
            <a:xfrm flipH="1">
              <a:off x="385500" y="3815955"/>
              <a:ext cx="9999" cy="6737"/>
            </a:xfrm>
            <a:custGeom>
              <a:avLst/>
              <a:gdLst/>
              <a:ahLst/>
              <a:cxnLst/>
              <a:rect l="l" t="t" r="r" b="b"/>
              <a:pathLst>
                <a:path w="236" h="159" extrusionOk="0">
                  <a:moveTo>
                    <a:pt x="235" y="159"/>
                  </a:moveTo>
                  <a:cubicBezTo>
                    <a:pt x="153" y="106"/>
                    <a:pt x="83" y="47"/>
                    <a:pt x="0" y="0"/>
                  </a:cubicBezTo>
                  <a:cubicBezTo>
                    <a:pt x="83" y="47"/>
                    <a:pt x="153" y="106"/>
                    <a:pt x="235" y="15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1" name="Google Shape;12361;p23"/>
            <p:cNvSpPr/>
            <p:nvPr/>
          </p:nvSpPr>
          <p:spPr>
            <a:xfrm flipH="1">
              <a:off x="962195" y="4516116"/>
              <a:ext cx="13686" cy="38345"/>
            </a:xfrm>
            <a:custGeom>
              <a:avLst/>
              <a:gdLst/>
              <a:ahLst/>
              <a:cxnLst/>
              <a:rect l="l" t="t" r="r" b="b"/>
              <a:pathLst>
                <a:path w="323" h="905" extrusionOk="0">
                  <a:moveTo>
                    <a:pt x="53" y="1"/>
                  </a:moveTo>
                  <a:lnTo>
                    <a:pt x="53" y="1"/>
                  </a:lnTo>
                  <a:cubicBezTo>
                    <a:pt x="29" y="376"/>
                    <a:pt x="18" y="640"/>
                    <a:pt x="0" y="904"/>
                  </a:cubicBezTo>
                  <a:cubicBezTo>
                    <a:pt x="323" y="652"/>
                    <a:pt x="293" y="382"/>
                    <a:pt x="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2" name="Google Shape;12362;p23"/>
            <p:cNvSpPr/>
            <p:nvPr/>
          </p:nvSpPr>
          <p:spPr>
            <a:xfrm flipH="1">
              <a:off x="494899" y="4624498"/>
              <a:ext cx="19914" cy="57708"/>
            </a:xfrm>
            <a:custGeom>
              <a:avLst/>
              <a:gdLst/>
              <a:ahLst/>
              <a:cxnLst/>
              <a:rect l="l" t="t" r="r" b="b"/>
              <a:pathLst>
                <a:path w="470" h="1362" extrusionOk="0">
                  <a:moveTo>
                    <a:pt x="135" y="1"/>
                  </a:moveTo>
                  <a:lnTo>
                    <a:pt x="135" y="1"/>
                  </a:lnTo>
                  <a:cubicBezTo>
                    <a:pt x="83" y="488"/>
                    <a:pt x="47" y="928"/>
                    <a:pt x="0" y="1362"/>
                  </a:cubicBezTo>
                  <a:cubicBezTo>
                    <a:pt x="417" y="957"/>
                    <a:pt x="470" y="517"/>
                    <a:pt x="1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23"/>
            <p:cNvSpPr/>
            <p:nvPr/>
          </p:nvSpPr>
          <p:spPr>
            <a:xfrm flipH="1">
              <a:off x="435242" y="3566397"/>
              <a:ext cx="22160" cy="48980"/>
            </a:xfrm>
            <a:custGeom>
              <a:avLst/>
              <a:gdLst/>
              <a:ahLst/>
              <a:cxnLst/>
              <a:rect l="l" t="t" r="r" b="b"/>
              <a:pathLst>
                <a:path w="523" h="1156" extrusionOk="0">
                  <a:moveTo>
                    <a:pt x="1" y="0"/>
                  </a:moveTo>
                  <a:lnTo>
                    <a:pt x="1" y="0"/>
                  </a:lnTo>
                  <a:cubicBezTo>
                    <a:pt x="53" y="376"/>
                    <a:pt x="100" y="757"/>
                    <a:pt x="147" y="1156"/>
                  </a:cubicBezTo>
                  <a:cubicBezTo>
                    <a:pt x="523" y="563"/>
                    <a:pt x="488" y="305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4" name="Google Shape;12364;p23"/>
            <p:cNvSpPr/>
            <p:nvPr/>
          </p:nvSpPr>
          <p:spPr>
            <a:xfrm flipH="1">
              <a:off x="249069" y="2933816"/>
              <a:ext cx="6483" cy="12965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0"/>
                  </a:moveTo>
                  <a:lnTo>
                    <a:pt x="0" y="305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5" name="Google Shape;12365;p23"/>
            <p:cNvSpPr/>
            <p:nvPr/>
          </p:nvSpPr>
          <p:spPr>
            <a:xfrm flipH="1">
              <a:off x="636329" y="3873112"/>
              <a:ext cx="51225" cy="14957"/>
            </a:xfrm>
            <a:custGeom>
              <a:avLst/>
              <a:gdLst/>
              <a:ahLst/>
              <a:cxnLst/>
              <a:rect l="l" t="t" r="r" b="b"/>
              <a:pathLst>
                <a:path w="1209" h="353" extrusionOk="0">
                  <a:moveTo>
                    <a:pt x="376" y="0"/>
                  </a:moveTo>
                  <a:cubicBezTo>
                    <a:pt x="258" y="18"/>
                    <a:pt x="129" y="36"/>
                    <a:pt x="12" y="59"/>
                  </a:cubicBezTo>
                  <a:cubicBezTo>
                    <a:pt x="6" y="100"/>
                    <a:pt x="6" y="147"/>
                    <a:pt x="0" y="188"/>
                  </a:cubicBezTo>
                  <a:cubicBezTo>
                    <a:pt x="223" y="241"/>
                    <a:pt x="440" y="300"/>
                    <a:pt x="663" y="352"/>
                  </a:cubicBezTo>
                  <a:cubicBezTo>
                    <a:pt x="845" y="300"/>
                    <a:pt x="1033" y="253"/>
                    <a:pt x="1209" y="206"/>
                  </a:cubicBezTo>
                  <a:lnTo>
                    <a:pt x="1185" y="118"/>
                  </a:lnTo>
                  <a:cubicBezTo>
                    <a:pt x="915" y="77"/>
                    <a:pt x="646" y="36"/>
                    <a:pt x="37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23"/>
            <p:cNvSpPr/>
            <p:nvPr/>
          </p:nvSpPr>
          <p:spPr>
            <a:xfrm flipH="1">
              <a:off x="730009" y="3504240"/>
              <a:ext cx="20931" cy="33854"/>
            </a:xfrm>
            <a:custGeom>
              <a:avLst/>
              <a:gdLst/>
              <a:ahLst/>
              <a:cxnLst/>
              <a:rect l="l" t="t" r="r" b="b"/>
              <a:pathLst>
                <a:path w="494" h="799" extrusionOk="0">
                  <a:moveTo>
                    <a:pt x="141" y="1"/>
                  </a:moveTo>
                  <a:cubicBezTo>
                    <a:pt x="88" y="42"/>
                    <a:pt x="47" y="83"/>
                    <a:pt x="0" y="124"/>
                  </a:cubicBezTo>
                  <a:cubicBezTo>
                    <a:pt x="65" y="329"/>
                    <a:pt x="135" y="534"/>
                    <a:pt x="223" y="798"/>
                  </a:cubicBezTo>
                  <a:cubicBezTo>
                    <a:pt x="493" y="435"/>
                    <a:pt x="370" y="212"/>
                    <a:pt x="1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23"/>
            <p:cNvSpPr/>
            <p:nvPr/>
          </p:nvSpPr>
          <p:spPr>
            <a:xfrm flipH="1">
              <a:off x="745177" y="3500766"/>
              <a:ext cx="12245" cy="8728"/>
            </a:xfrm>
            <a:custGeom>
              <a:avLst/>
              <a:gdLst/>
              <a:ahLst/>
              <a:cxnLst/>
              <a:rect l="l" t="t" r="r" b="b"/>
              <a:pathLst>
                <a:path w="289" h="206" extrusionOk="0">
                  <a:moveTo>
                    <a:pt x="1" y="0"/>
                  </a:moveTo>
                  <a:cubicBezTo>
                    <a:pt x="48" y="65"/>
                    <a:pt x="95" y="141"/>
                    <a:pt x="147" y="206"/>
                  </a:cubicBezTo>
                  <a:cubicBezTo>
                    <a:pt x="200" y="165"/>
                    <a:pt x="241" y="124"/>
                    <a:pt x="288" y="83"/>
                  </a:cubicBezTo>
                  <a:cubicBezTo>
                    <a:pt x="189" y="53"/>
                    <a:pt x="95" y="3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8" name="Google Shape;12368;p23"/>
            <p:cNvSpPr/>
            <p:nvPr/>
          </p:nvSpPr>
          <p:spPr>
            <a:xfrm flipH="1">
              <a:off x="1112566" y="3517926"/>
              <a:ext cx="25888" cy="12711"/>
            </a:xfrm>
            <a:custGeom>
              <a:avLst/>
              <a:gdLst/>
              <a:ahLst/>
              <a:cxnLst/>
              <a:rect l="l" t="t" r="r" b="b"/>
              <a:pathLst>
                <a:path w="611" h="300" extrusionOk="0">
                  <a:moveTo>
                    <a:pt x="0" y="0"/>
                  </a:moveTo>
                  <a:cubicBezTo>
                    <a:pt x="202" y="92"/>
                    <a:pt x="398" y="184"/>
                    <a:pt x="599" y="282"/>
                  </a:cubicBezTo>
                  <a:lnTo>
                    <a:pt x="599" y="282"/>
                  </a:lnTo>
                  <a:lnTo>
                    <a:pt x="599" y="147"/>
                  </a:lnTo>
                  <a:lnTo>
                    <a:pt x="599" y="147"/>
                  </a:lnTo>
                  <a:lnTo>
                    <a:pt x="458" y="6"/>
                  </a:lnTo>
                  <a:cubicBezTo>
                    <a:pt x="306" y="0"/>
                    <a:pt x="159" y="0"/>
                    <a:pt x="0" y="0"/>
                  </a:cubicBezTo>
                  <a:close/>
                  <a:moveTo>
                    <a:pt x="599" y="282"/>
                  </a:moveTo>
                  <a:lnTo>
                    <a:pt x="599" y="299"/>
                  </a:lnTo>
                  <a:lnTo>
                    <a:pt x="611" y="288"/>
                  </a:lnTo>
                  <a:cubicBezTo>
                    <a:pt x="607" y="286"/>
                    <a:pt x="603" y="284"/>
                    <a:pt x="599" y="282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9" name="Google Shape;12369;p23"/>
            <p:cNvSpPr/>
            <p:nvPr/>
          </p:nvSpPr>
          <p:spPr>
            <a:xfrm flipH="1">
              <a:off x="1137649" y="3511952"/>
              <a:ext cx="13219" cy="6483"/>
            </a:xfrm>
            <a:custGeom>
              <a:avLst/>
              <a:gdLst/>
              <a:ahLst/>
              <a:cxnLst/>
              <a:rect l="l" t="t" r="r" b="b"/>
              <a:pathLst>
                <a:path w="312" h="153" extrusionOk="0">
                  <a:moveTo>
                    <a:pt x="0" y="0"/>
                  </a:moveTo>
                  <a:lnTo>
                    <a:pt x="31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0" name="Google Shape;12370;p23"/>
            <p:cNvSpPr/>
            <p:nvPr/>
          </p:nvSpPr>
          <p:spPr>
            <a:xfrm flipH="1">
              <a:off x="758608" y="4523361"/>
              <a:ext cx="19660" cy="37328"/>
            </a:xfrm>
            <a:custGeom>
              <a:avLst/>
              <a:gdLst/>
              <a:ahLst/>
              <a:cxnLst/>
              <a:rect l="l" t="t" r="r" b="b"/>
              <a:pathLst>
                <a:path w="464" h="881" extrusionOk="0">
                  <a:moveTo>
                    <a:pt x="329" y="0"/>
                  </a:moveTo>
                  <a:cubicBezTo>
                    <a:pt x="223" y="270"/>
                    <a:pt x="111" y="552"/>
                    <a:pt x="0" y="821"/>
                  </a:cubicBezTo>
                  <a:cubicBezTo>
                    <a:pt x="53" y="845"/>
                    <a:pt x="106" y="862"/>
                    <a:pt x="170" y="880"/>
                  </a:cubicBezTo>
                  <a:cubicBezTo>
                    <a:pt x="264" y="598"/>
                    <a:pt x="370" y="323"/>
                    <a:pt x="463" y="41"/>
                  </a:cubicBezTo>
                  <a:lnTo>
                    <a:pt x="329" y="0"/>
                  </a:lnTo>
                  <a:close/>
                </a:path>
              </a:pathLst>
            </a:custGeom>
            <a:solidFill>
              <a:srgbClr val="684334">
                <a:alpha val="80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23"/>
            <p:cNvSpPr/>
            <p:nvPr/>
          </p:nvSpPr>
          <p:spPr>
            <a:xfrm flipH="1">
              <a:off x="791191" y="4829059"/>
              <a:ext cx="33345" cy="57242"/>
            </a:xfrm>
            <a:custGeom>
              <a:avLst/>
              <a:gdLst/>
              <a:ahLst/>
              <a:cxnLst/>
              <a:rect l="l" t="t" r="r" b="b"/>
              <a:pathLst>
                <a:path w="787" h="1351" extrusionOk="0">
                  <a:moveTo>
                    <a:pt x="593" y="1"/>
                  </a:moveTo>
                  <a:cubicBezTo>
                    <a:pt x="411" y="394"/>
                    <a:pt x="206" y="822"/>
                    <a:pt x="1" y="1256"/>
                  </a:cubicBezTo>
                  <a:cubicBezTo>
                    <a:pt x="36" y="1280"/>
                    <a:pt x="65" y="1315"/>
                    <a:pt x="95" y="1350"/>
                  </a:cubicBezTo>
                  <a:cubicBezTo>
                    <a:pt x="681" y="975"/>
                    <a:pt x="787" y="681"/>
                    <a:pt x="5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23"/>
            <p:cNvSpPr/>
            <p:nvPr/>
          </p:nvSpPr>
          <p:spPr>
            <a:xfrm flipH="1">
              <a:off x="942536" y="2873142"/>
              <a:ext cx="8982" cy="22160"/>
            </a:xfrm>
            <a:custGeom>
              <a:avLst/>
              <a:gdLst/>
              <a:ahLst/>
              <a:cxnLst/>
              <a:rect l="l" t="t" r="r" b="b"/>
              <a:pathLst>
                <a:path w="212" h="523" extrusionOk="0">
                  <a:moveTo>
                    <a:pt x="76" y="1"/>
                  </a:moveTo>
                  <a:cubicBezTo>
                    <a:pt x="47" y="171"/>
                    <a:pt x="29" y="329"/>
                    <a:pt x="0" y="499"/>
                  </a:cubicBezTo>
                  <a:cubicBezTo>
                    <a:pt x="41" y="505"/>
                    <a:pt x="94" y="517"/>
                    <a:pt x="135" y="523"/>
                  </a:cubicBezTo>
                  <a:cubicBezTo>
                    <a:pt x="158" y="353"/>
                    <a:pt x="188" y="194"/>
                    <a:pt x="211" y="24"/>
                  </a:cubicBezTo>
                  <a:cubicBezTo>
                    <a:pt x="158" y="18"/>
                    <a:pt x="117" y="7"/>
                    <a:pt x="7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3" name="Google Shape;12373;p23"/>
            <p:cNvSpPr/>
            <p:nvPr/>
          </p:nvSpPr>
          <p:spPr>
            <a:xfrm flipH="1">
              <a:off x="956984" y="2912419"/>
              <a:ext cx="8220" cy="7499"/>
            </a:xfrm>
            <a:custGeom>
              <a:avLst/>
              <a:gdLst/>
              <a:ahLst/>
              <a:cxnLst/>
              <a:rect l="l" t="t" r="r" b="b"/>
              <a:pathLst>
                <a:path w="194" h="177" extrusionOk="0">
                  <a:moveTo>
                    <a:pt x="94" y="1"/>
                  </a:moveTo>
                  <a:cubicBezTo>
                    <a:pt x="65" y="59"/>
                    <a:pt x="30" y="118"/>
                    <a:pt x="0" y="177"/>
                  </a:cubicBezTo>
                  <a:cubicBezTo>
                    <a:pt x="65" y="147"/>
                    <a:pt x="129" y="106"/>
                    <a:pt x="194" y="77"/>
                  </a:cubicBezTo>
                  <a:cubicBezTo>
                    <a:pt x="159" y="59"/>
                    <a:pt x="129" y="30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4" name="Google Shape;12374;p23"/>
            <p:cNvSpPr/>
            <p:nvPr/>
          </p:nvSpPr>
          <p:spPr>
            <a:xfrm flipH="1">
              <a:off x="951476" y="2902971"/>
              <a:ext cx="9745" cy="12965"/>
            </a:xfrm>
            <a:custGeom>
              <a:avLst/>
              <a:gdLst/>
              <a:ahLst/>
              <a:cxnLst/>
              <a:rect l="l" t="t" r="r" b="b"/>
              <a:pathLst>
                <a:path w="230" h="306" extrusionOk="0">
                  <a:moveTo>
                    <a:pt x="141" y="1"/>
                  </a:moveTo>
                  <a:cubicBezTo>
                    <a:pt x="94" y="77"/>
                    <a:pt x="41" y="147"/>
                    <a:pt x="0" y="224"/>
                  </a:cubicBezTo>
                  <a:cubicBezTo>
                    <a:pt x="35" y="253"/>
                    <a:pt x="65" y="282"/>
                    <a:pt x="94" y="306"/>
                  </a:cubicBezTo>
                  <a:lnTo>
                    <a:pt x="229" y="48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684334">
                <a:alpha val="80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5" name="Google Shape;12375;p23"/>
            <p:cNvSpPr/>
            <p:nvPr/>
          </p:nvSpPr>
          <p:spPr>
            <a:xfrm flipH="1">
              <a:off x="715349" y="3432763"/>
              <a:ext cx="13728" cy="28261"/>
            </a:xfrm>
            <a:custGeom>
              <a:avLst/>
              <a:gdLst/>
              <a:ahLst/>
              <a:cxnLst/>
              <a:rect l="l" t="t" r="r" b="b"/>
              <a:pathLst>
                <a:path w="324" h="667" extrusionOk="0">
                  <a:moveTo>
                    <a:pt x="165" y="0"/>
                  </a:moveTo>
                  <a:cubicBezTo>
                    <a:pt x="36" y="0"/>
                    <a:pt x="34" y="151"/>
                    <a:pt x="1" y="256"/>
                  </a:cubicBezTo>
                  <a:cubicBezTo>
                    <a:pt x="30" y="397"/>
                    <a:pt x="47" y="526"/>
                    <a:pt x="71" y="667"/>
                  </a:cubicBezTo>
                  <a:cubicBezTo>
                    <a:pt x="323" y="514"/>
                    <a:pt x="300" y="274"/>
                    <a:pt x="276" y="27"/>
                  </a:cubicBezTo>
                  <a:cubicBezTo>
                    <a:pt x="231" y="9"/>
                    <a:pt x="194" y="0"/>
                    <a:pt x="1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6" name="Google Shape;12376;p23"/>
            <p:cNvSpPr/>
            <p:nvPr/>
          </p:nvSpPr>
          <p:spPr>
            <a:xfrm flipH="1">
              <a:off x="995752" y="4841262"/>
              <a:ext cx="21397" cy="9957"/>
            </a:xfrm>
            <a:custGeom>
              <a:avLst/>
              <a:gdLst/>
              <a:ahLst/>
              <a:cxnLst/>
              <a:rect l="l" t="t" r="r" b="b"/>
              <a:pathLst>
                <a:path w="505" h="235" extrusionOk="0">
                  <a:moveTo>
                    <a:pt x="499" y="0"/>
                  </a:moveTo>
                  <a:cubicBezTo>
                    <a:pt x="329" y="12"/>
                    <a:pt x="170" y="30"/>
                    <a:pt x="0" y="41"/>
                  </a:cubicBezTo>
                  <a:cubicBezTo>
                    <a:pt x="82" y="176"/>
                    <a:pt x="170" y="235"/>
                    <a:pt x="247" y="235"/>
                  </a:cubicBezTo>
                  <a:cubicBezTo>
                    <a:pt x="335" y="235"/>
                    <a:pt x="417" y="165"/>
                    <a:pt x="505" y="129"/>
                  </a:cubicBezTo>
                  <a:cubicBezTo>
                    <a:pt x="505" y="88"/>
                    <a:pt x="499" y="47"/>
                    <a:pt x="4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7" name="Google Shape;12377;p23"/>
            <p:cNvSpPr/>
            <p:nvPr/>
          </p:nvSpPr>
          <p:spPr>
            <a:xfrm flipH="1">
              <a:off x="586587" y="4851685"/>
              <a:ext cx="23939" cy="34362"/>
            </a:xfrm>
            <a:custGeom>
              <a:avLst/>
              <a:gdLst/>
              <a:ahLst/>
              <a:cxnLst/>
              <a:rect l="l" t="t" r="r" b="b"/>
              <a:pathLst>
                <a:path w="565" h="811" extrusionOk="0">
                  <a:moveTo>
                    <a:pt x="429" y="1"/>
                  </a:moveTo>
                  <a:cubicBezTo>
                    <a:pt x="288" y="259"/>
                    <a:pt x="142" y="523"/>
                    <a:pt x="1" y="781"/>
                  </a:cubicBezTo>
                  <a:lnTo>
                    <a:pt x="30" y="810"/>
                  </a:lnTo>
                  <a:cubicBezTo>
                    <a:pt x="382" y="675"/>
                    <a:pt x="488" y="388"/>
                    <a:pt x="564" y="89"/>
                  </a:cubicBezTo>
                  <a:cubicBezTo>
                    <a:pt x="523" y="59"/>
                    <a:pt x="470" y="30"/>
                    <a:pt x="4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8" name="Google Shape;12378;p23"/>
            <p:cNvSpPr/>
            <p:nvPr/>
          </p:nvSpPr>
          <p:spPr>
            <a:xfrm flipH="1">
              <a:off x="609212" y="4884733"/>
              <a:ext cx="3771" cy="3771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65" y="1"/>
                  </a:moveTo>
                  <a:lnTo>
                    <a:pt x="65" y="1"/>
                  </a:lnTo>
                  <a:cubicBezTo>
                    <a:pt x="64" y="1"/>
                    <a:pt x="64" y="1"/>
                    <a:pt x="64" y="2"/>
                  </a:cubicBezTo>
                  <a:lnTo>
                    <a:pt x="64" y="2"/>
                  </a:lnTo>
                  <a:lnTo>
                    <a:pt x="65" y="1"/>
                  </a:lnTo>
                  <a:close/>
                  <a:moveTo>
                    <a:pt x="64" y="2"/>
                  </a:moveTo>
                  <a:lnTo>
                    <a:pt x="0" y="89"/>
                  </a:lnTo>
                  <a:lnTo>
                    <a:pt x="88" y="19"/>
                  </a:lnTo>
                  <a:cubicBezTo>
                    <a:pt x="88" y="19"/>
                    <a:pt x="66" y="5"/>
                    <a:pt x="64" y="2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9" name="Google Shape;12379;p23"/>
            <p:cNvSpPr/>
            <p:nvPr/>
          </p:nvSpPr>
          <p:spPr>
            <a:xfrm flipH="1">
              <a:off x="1740189" y="2834374"/>
              <a:ext cx="19151" cy="13474"/>
            </a:xfrm>
            <a:custGeom>
              <a:avLst/>
              <a:gdLst/>
              <a:ahLst/>
              <a:cxnLst/>
              <a:rect l="l" t="t" r="r" b="b"/>
              <a:pathLst>
                <a:path w="452" h="318" extrusionOk="0">
                  <a:moveTo>
                    <a:pt x="0" y="0"/>
                  </a:moveTo>
                  <a:cubicBezTo>
                    <a:pt x="38" y="202"/>
                    <a:pt x="140" y="317"/>
                    <a:pt x="320" y="317"/>
                  </a:cubicBezTo>
                  <a:cubicBezTo>
                    <a:pt x="360" y="317"/>
                    <a:pt x="404" y="311"/>
                    <a:pt x="452" y="300"/>
                  </a:cubicBezTo>
                  <a:cubicBezTo>
                    <a:pt x="299" y="206"/>
                    <a:pt x="153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0" name="Google Shape;12380;p23"/>
            <p:cNvSpPr/>
            <p:nvPr/>
          </p:nvSpPr>
          <p:spPr>
            <a:xfrm flipH="1">
              <a:off x="1777475" y="2878354"/>
              <a:ext cx="6483" cy="12499"/>
            </a:xfrm>
            <a:custGeom>
              <a:avLst/>
              <a:gdLst/>
              <a:ahLst/>
              <a:cxnLst/>
              <a:rect l="l" t="t" r="r" b="b"/>
              <a:pathLst>
                <a:path w="153" h="295" extrusionOk="0">
                  <a:moveTo>
                    <a:pt x="0" y="1"/>
                  </a:moveTo>
                  <a:cubicBezTo>
                    <a:pt x="2" y="15"/>
                    <a:pt x="7" y="26"/>
                    <a:pt x="14" y="34"/>
                  </a:cubicBezTo>
                  <a:lnTo>
                    <a:pt x="14" y="34"/>
                  </a:lnTo>
                  <a:cubicBezTo>
                    <a:pt x="10" y="23"/>
                    <a:pt x="5" y="12"/>
                    <a:pt x="0" y="1"/>
                  </a:cubicBezTo>
                  <a:close/>
                  <a:moveTo>
                    <a:pt x="14" y="34"/>
                  </a:moveTo>
                  <a:cubicBezTo>
                    <a:pt x="53" y="122"/>
                    <a:pt x="101" y="206"/>
                    <a:pt x="153" y="294"/>
                  </a:cubicBezTo>
                  <a:cubicBezTo>
                    <a:pt x="123" y="218"/>
                    <a:pt x="100" y="136"/>
                    <a:pt x="71" y="54"/>
                  </a:cubicBezTo>
                  <a:cubicBezTo>
                    <a:pt x="48" y="54"/>
                    <a:pt x="28" y="49"/>
                    <a:pt x="14" y="3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1" name="Google Shape;12381;p23"/>
            <p:cNvSpPr/>
            <p:nvPr/>
          </p:nvSpPr>
          <p:spPr>
            <a:xfrm flipH="1">
              <a:off x="1759086" y="2828146"/>
              <a:ext cx="13219" cy="6525"/>
            </a:xfrm>
            <a:custGeom>
              <a:avLst/>
              <a:gdLst/>
              <a:ahLst/>
              <a:cxnLst/>
              <a:rect l="l" t="t" r="r" b="b"/>
              <a:pathLst>
                <a:path w="312" h="154" extrusionOk="0">
                  <a:moveTo>
                    <a:pt x="1" y="1"/>
                  </a:moveTo>
                  <a:lnTo>
                    <a:pt x="312" y="153"/>
                  </a:lnTo>
                  <a:cubicBezTo>
                    <a:pt x="218" y="101"/>
                    <a:pt x="112" y="5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2" name="Google Shape;12382;p23"/>
            <p:cNvSpPr/>
            <p:nvPr/>
          </p:nvSpPr>
          <p:spPr>
            <a:xfrm flipH="1">
              <a:off x="1771501" y="2821960"/>
              <a:ext cx="6991" cy="6483"/>
            </a:xfrm>
            <a:custGeom>
              <a:avLst/>
              <a:gdLst/>
              <a:ahLst/>
              <a:cxnLst/>
              <a:rect l="l" t="t" r="r" b="b"/>
              <a:pathLst>
                <a:path w="165" h="153" extrusionOk="0">
                  <a:moveTo>
                    <a:pt x="0" y="0"/>
                  </a:moveTo>
                  <a:cubicBezTo>
                    <a:pt x="0" y="53"/>
                    <a:pt x="12" y="100"/>
                    <a:pt x="12" y="153"/>
                  </a:cubicBezTo>
                  <a:lnTo>
                    <a:pt x="165" y="153"/>
                  </a:lnTo>
                  <a:cubicBezTo>
                    <a:pt x="112" y="100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3" name="Google Shape;12383;p23"/>
            <p:cNvSpPr/>
            <p:nvPr/>
          </p:nvSpPr>
          <p:spPr>
            <a:xfrm flipH="1">
              <a:off x="1771501" y="2890302"/>
              <a:ext cx="6991" cy="673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0"/>
                  </a:moveTo>
                  <a:lnTo>
                    <a:pt x="82" y="80"/>
                  </a:lnTo>
                  <a:lnTo>
                    <a:pt x="82" y="80"/>
                  </a:lnTo>
                  <a:cubicBezTo>
                    <a:pt x="56" y="53"/>
                    <a:pt x="29" y="26"/>
                    <a:pt x="0" y="0"/>
                  </a:cubicBezTo>
                  <a:close/>
                  <a:moveTo>
                    <a:pt x="82" y="80"/>
                  </a:moveTo>
                  <a:lnTo>
                    <a:pt x="82" y="80"/>
                  </a:lnTo>
                  <a:cubicBezTo>
                    <a:pt x="110" y="108"/>
                    <a:pt x="137" y="135"/>
                    <a:pt x="165" y="159"/>
                  </a:cubicBezTo>
                  <a:lnTo>
                    <a:pt x="82" y="8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23"/>
            <p:cNvSpPr/>
            <p:nvPr/>
          </p:nvSpPr>
          <p:spPr>
            <a:xfrm flipH="1">
              <a:off x="1734215" y="2846788"/>
              <a:ext cx="6991" cy="6779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0" y="1"/>
                  </a:moveTo>
                  <a:cubicBezTo>
                    <a:pt x="59" y="54"/>
                    <a:pt x="112" y="106"/>
                    <a:pt x="165" y="159"/>
                  </a:cubicBezTo>
                  <a:cubicBezTo>
                    <a:pt x="165" y="112"/>
                    <a:pt x="159" y="59"/>
                    <a:pt x="159" y="7"/>
                  </a:cubicBezTo>
                  <a:cubicBezTo>
                    <a:pt x="112" y="1"/>
                    <a:pt x="59" y="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23"/>
            <p:cNvSpPr/>
            <p:nvPr/>
          </p:nvSpPr>
          <p:spPr>
            <a:xfrm flipH="1">
              <a:off x="661920" y="4892317"/>
              <a:ext cx="25380" cy="13601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283" y="0"/>
                  </a:moveTo>
                  <a:cubicBezTo>
                    <a:pt x="172" y="0"/>
                    <a:pt x="71" y="73"/>
                    <a:pt x="0" y="321"/>
                  </a:cubicBezTo>
                  <a:cubicBezTo>
                    <a:pt x="258" y="221"/>
                    <a:pt x="428" y="162"/>
                    <a:pt x="599" y="104"/>
                  </a:cubicBezTo>
                  <a:cubicBezTo>
                    <a:pt x="493" y="59"/>
                    <a:pt x="384" y="0"/>
                    <a:pt x="28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23"/>
            <p:cNvSpPr/>
            <p:nvPr/>
          </p:nvSpPr>
          <p:spPr>
            <a:xfrm flipH="1">
              <a:off x="1314373" y="2418048"/>
              <a:ext cx="16228" cy="18897"/>
            </a:xfrm>
            <a:custGeom>
              <a:avLst/>
              <a:gdLst/>
              <a:ahLst/>
              <a:cxnLst/>
              <a:rect l="l" t="t" r="r" b="b"/>
              <a:pathLst>
                <a:path w="383" h="446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117"/>
                    <a:pt x="71" y="229"/>
                    <a:pt x="106" y="340"/>
                  </a:cubicBezTo>
                  <a:cubicBezTo>
                    <a:pt x="177" y="376"/>
                    <a:pt x="241" y="411"/>
                    <a:pt x="306" y="446"/>
                  </a:cubicBezTo>
                  <a:cubicBezTo>
                    <a:pt x="382" y="176"/>
                    <a:pt x="276" y="29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7" name="Google Shape;12387;p23"/>
            <p:cNvSpPr/>
            <p:nvPr/>
          </p:nvSpPr>
          <p:spPr>
            <a:xfrm flipH="1">
              <a:off x="1790144" y="2716077"/>
              <a:ext cx="6483" cy="12965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0" y="0"/>
                  </a:moveTo>
                  <a:cubicBezTo>
                    <a:pt x="47" y="106"/>
                    <a:pt x="100" y="211"/>
                    <a:pt x="153" y="3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8" name="Google Shape;12388;p23"/>
            <p:cNvSpPr/>
            <p:nvPr/>
          </p:nvSpPr>
          <p:spPr>
            <a:xfrm flipH="1">
              <a:off x="1796372" y="2703621"/>
              <a:ext cx="6483" cy="12965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0" y="1"/>
                  </a:moveTo>
                  <a:cubicBezTo>
                    <a:pt x="47" y="100"/>
                    <a:pt x="100" y="212"/>
                    <a:pt x="153" y="3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9" name="Google Shape;12389;p23"/>
            <p:cNvSpPr/>
            <p:nvPr/>
          </p:nvSpPr>
          <p:spPr>
            <a:xfrm flipH="1">
              <a:off x="1777729" y="2734720"/>
              <a:ext cx="10211" cy="12965"/>
            </a:xfrm>
            <a:custGeom>
              <a:avLst/>
              <a:gdLst/>
              <a:ahLst/>
              <a:cxnLst/>
              <a:rect l="l" t="t" r="r" b="b"/>
              <a:pathLst>
                <a:path w="241" h="306" extrusionOk="0">
                  <a:moveTo>
                    <a:pt x="88" y="0"/>
                  </a:moveTo>
                  <a:cubicBezTo>
                    <a:pt x="36" y="158"/>
                    <a:pt x="0" y="305"/>
                    <a:pt x="241" y="305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0" name="Google Shape;12390;p23"/>
            <p:cNvSpPr/>
            <p:nvPr/>
          </p:nvSpPr>
          <p:spPr>
            <a:xfrm flipH="1">
              <a:off x="1777729" y="2815985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0"/>
                  </a:moveTo>
                  <a:cubicBezTo>
                    <a:pt x="41" y="53"/>
                    <a:pt x="94" y="106"/>
                    <a:pt x="153" y="1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23"/>
            <p:cNvSpPr/>
            <p:nvPr/>
          </p:nvSpPr>
          <p:spPr>
            <a:xfrm flipH="1">
              <a:off x="1783915" y="2809503"/>
              <a:ext cx="6525" cy="6779"/>
            </a:xfrm>
            <a:custGeom>
              <a:avLst/>
              <a:gdLst/>
              <a:ahLst/>
              <a:cxnLst/>
              <a:rect l="l" t="t" r="r" b="b"/>
              <a:pathLst>
                <a:path w="154" h="160" extrusionOk="0">
                  <a:moveTo>
                    <a:pt x="1" y="1"/>
                  </a:moveTo>
                  <a:cubicBezTo>
                    <a:pt x="42" y="54"/>
                    <a:pt x="95" y="112"/>
                    <a:pt x="153" y="159"/>
                  </a:cubicBezTo>
                  <a:cubicBezTo>
                    <a:pt x="100" y="112"/>
                    <a:pt x="48" y="5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23"/>
            <p:cNvSpPr/>
            <p:nvPr/>
          </p:nvSpPr>
          <p:spPr>
            <a:xfrm flipH="1">
              <a:off x="1790144" y="2803317"/>
              <a:ext cx="6991" cy="673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0" y="0"/>
                  </a:moveTo>
                  <a:lnTo>
                    <a:pt x="82" y="79"/>
                  </a:lnTo>
                  <a:lnTo>
                    <a:pt x="82" y="79"/>
                  </a:lnTo>
                  <a:cubicBezTo>
                    <a:pt x="56" y="53"/>
                    <a:pt x="29" y="26"/>
                    <a:pt x="0" y="0"/>
                  </a:cubicBezTo>
                  <a:close/>
                  <a:moveTo>
                    <a:pt x="82" y="79"/>
                  </a:moveTo>
                  <a:cubicBezTo>
                    <a:pt x="110" y="107"/>
                    <a:pt x="137" y="134"/>
                    <a:pt x="165" y="159"/>
                  </a:cubicBezTo>
                  <a:lnTo>
                    <a:pt x="82" y="7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3" name="Google Shape;12393;p23"/>
            <p:cNvSpPr/>
            <p:nvPr/>
          </p:nvSpPr>
          <p:spPr>
            <a:xfrm flipH="1">
              <a:off x="1783661" y="2728746"/>
              <a:ext cx="6779" cy="673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0"/>
                  </a:moveTo>
                  <a:cubicBezTo>
                    <a:pt x="24" y="27"/>
                    <a:pt x="51" y="52"/>
                    <a:pt x="78" y="77"/>
                  </a:cubicBezTo>
                  <a:lnTo>
                    <a:pt x="78" y="77"/>
                  </a:lnTo>
                  <a:lnTo>
                    <a:pt x="1" y="0"/>
                  </a:lnTo>
                  <a:close/>
                  <a:moveTo>
                    <a:pt x="78" y="77"/>
                  </a:moveTo>
                  <a:lnTo>
                    <a:pt x="159" y="159"/>
                  </a:lnTo>
                  <a:cubicBezTo>
                    <a:pt x="133" y="129"/>
                    <a:pt x="105" y="103"/>
                    <a:pt x="78" y="7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4" name="Google Shape;12394;p23"/>
            <p:cNvSpPr/>
            <p:nvPr/>
          </p:nvSpPr>
          <p:spPr>
            <a:xfrm flipH="1">
              <a:off x="1025835" y="2610661"/>
              <a:ext cx="49997" cy="12753"/>
            </a:xfrm>
            <a:custGeom>
              <a:avLst/>
              <a:gdLst/>
              <a:ahLst/>
              <a:cxnLst/>
              <a:rect l="l" t="t" r="r" b="b"/>
              <a:pathLst>
                <a:path w="1180" h="301" extrusionOk="0">
                  <a:moveTo>
                    <a:pt x="1180" y="1"/>
                  </a:moveTo>
                  <a:cubicBezTo>
                    <a:pt x="793" y="53"/>
                    <a:pt x="394" y="100"/>
                    <a:pt x="1" y="147"/>
                  </a:cubicBezTo>
                  <a:cubicBezTo>
                    <a:pt x="86" y="204"/>
                    <a:pt x="172" y="300"/>
                    <a:pt x="247" y="300"/>
                  </a:cubicBezTo>
                  <a:cubicBezTo>
                    <a:pt x="249" y="300"/>
                    <a:pt x="251" y="300"/>
                    <a:pt x="253" y="300"/>
                  </a:cubicBezTo>
                  <a:cubicBezTo>
                    <a:pt x="570" y="271"/>
                    <a:pt x="869" y="206"/>
                    <a:pt x="1180" y="153"/>
                  </a:cubicBezTo>
                  <a:lnTo>
                    <a:pt x="118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5" name="Google Shape;12395;p23"/>
            <p:cNvSpPr/>
            <p:nvPr/>
          </p:nvSpPr>
          <p:spPr>
            <a:xfrm flipH="1">
              <a:off x="914190" y="5092811"/>
              <a:ext cx="9491" cy="33345"/>
            </a:xfrm>
            <a:custGeom>
              <a:avLst/>
              <a:gdLst/>
              <a:ahLst/>
              <a:cxnLst/>
              <a:rect l="l" t="t" r="r" b="b"/>
              <a:pathLst>
                <a:path w="224" h="787" extrusionOk="0">
                  <a:moveTo>
                    <a:pt x="223" y="0"/>
                  </a:moveTo>
                  <a:cubicBezTo>
                    <a:pt x="24" y="264"/>
                    <a:pt x="0" y="528"/>
                    <a:pt x="223" y="786"/>
                  </a:cubicBezTo>
                  <a:lnTo>
                    <a:pt x="22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6" name="Google Shape;12396;p23"/>
            <p:cNvSpPr/>
            <p:nvPr/>
          </p:nvSpPr>
          <p:spPr>
            <a:xfrm flipH="1">
              <a:off x="982321" y="2981270"/>
              <a:ext cx="5000" cy="8982"/>
            </a:xfrm>
            <a:custGeom>
              <a:avLst/>
              <a:gdLst/>
              <a:ahLst/>
              <a:cxnLst/>
              <a:rect l="l" t="t" r="r" b="b"/>
              <a:pathLst>
                <a:path w="118" h="212" extrusionOk="0">
                  <a:moveTo>
                    <a:pt x="100" y="1"/>
                  </a:moveTo>
                  <a:cubicBezTo>
                    <a:pt x="71" y="6"/>
                    <a:pt x="35" y="24"/>
                    <a:pt x="0" y="30"/>
                  </a:cubicBezTo>
                  <a:cubicBezTo>
                    <a:pt x="30" y="79"/>
                    <a:pt x="68" y="124"/>
                    <a:pt x="100" y="172"/>
                  </a:cubicBezTo>
                  <a:lnTo>
                    <a:pt x="100" y="172"/>
                  </a:lnTo>
                  <a:lnTo>
                    <a:pt x="100" y="1"/>
                  </a:lnTo>
                  <a:close/>
                  <a:moveTo>
                    <a:pt x="100" y="172"/>
                  </a:moveTo>
                  <a:lnTo>
                    <a:pt x="100" y="212"/>
                  </a:lnTo>
                  <a:lnTo>
                    <a:pt x="118" y="200"/>
                  </a:lnTo>
                  <a:cubicBezTo>
                    <a:pt x="112" y="191"/>
                    <a:pt x="106" y="182"/>
                    <a:pt x="100" y="172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7" name="Google Shape;12397;p23"/>
            <p:cNvSpPr/>
            <p:nvPr/>
          </p:nvSpPr>
          <p:spPr>
            <a:xfrm flipH="1">
              <a:off x="978338" y="2989744"/>
              <a:ext cx="4745" cy="5000"/>
            </a:xfrm>
            <a:custGeom>
              <a:avLst/>
              <a:gdLst/>
              <a:ahLst/>
              <a:cxnLst/>
              <a:rect l="l" t="t" r="r" b="b"/>
              <a:pathLst>
                <a:path w="112" h="118" extrusionOk="0">
                  <a:moveTo>
                    <a:pt x="18" y="0"/>
                  </a:moveTo>
                  <a:lnTo>
                    <a:pt x="0" y="12"/>
                  </a:lnTo>
                  <a:lnTo>
                    <a:pt x="24" y="17"/>
                  </a:lnTo>
                  <a:lnTo>
                    <a:pt x="24" y="17"/>
                  </a:lnTo>
                  <a:cubicBezTo>
                    <a:pt x="21" y="11"/>
                    <a:pt x="19" y="5"/>
                    <a:pt x="18" y="0"/>
                  </a:cubicBezTo>
                  <a:close/>
                  <a:moveTo>
                    <a:pt x="24" y="17"/>
                  </a:moveTo>
                  <a:cubicBezTo>
                    <a:pt x="36" y="49"/>
                    <a:pt x="55" y="87"/>
                    <a:pt x="70" y="117"/>
                  </a:cubicBezTo>
                  <a:cubicBezTo>
                    <a:pt x="82" y="88"/>
                    <a:pt x="100" y="65"/>
                    <a:pt x="111" y="35"/>
                  </a:cubicBezTo>
                  <a:lnTo>
                    <a:pt x="24" y="17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8" name="Google Shape;12398;p23"/>
            <p:cNvSpPr/>
            <p:nvPr/>
          </p:nvSpPr>
          <p:spPr>
            <a:xfrm flipH="1">
              <a:off x="904996" y="2971101"/>
              <a:ext cx="15465" cy="18897"/>
            </a:xfrm>
            <a:custGeom>
              <a:avLst/>
              <a:gdLst/>
              <a:ahLst/>
              <a:cxnLst/>
              <a:rect l="l" t="t" r="r" b="b"/>
              <a:pathLst>
                <a:path w="365" h="446" extrusionOk="0">
                  <a:moveTo>
                    <a:pt x="0" y="0"/>
                  </a:moveTo>
                  <a:cubicBezTo>
                    <a:pt x="41" y="147"/>
                    <a:pt x="94" y="299"/>
                    <a:pt x="147" y="446"/>
                  </a:cubicBezTo>
                  <a:cubicBezTo>
                    <a:pt x="364" y="211"/>
                    <a:pt x="124" y="12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9" name="Google Shape;12399;p23"/>
            <p:cNvSpPr/>
            <p:nvPr/>
          </p:nvSpPr>
          <p:spPr>
            <a:xfrm flipH="1">
              <a:off x="920164" y="2964873"/>
              <a:ext cx="7033" cy="6737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" y="0"/>
                  </a:moveTo>
                  <a:lnTo>
                    <a:pt x="83" y="80"/>
                  </a:lnTo>
                  <a:lnTo>
                    <a:pt x="83" y="80"/>
                  </a:lnTo>
                  <a:cubicBezTo>
                    <a:pt x="57" y="53"/>
                    <a:pt x="30" y="26"/>
                    <a:pt x="1" y="0"/>
                  </a:cubicBezTo>
                  <a:close/>
                  <a:moveTo>
                    <a:pt x="83" y="80"/>
                  </a:moveTo>
                  <a:lnTo>
                    <a:pt x="83" y="80"/>
                  </a:lnTo>
                  <a:cubicBezTo>
                    <a:pt x="111" y="107"/>
                    <a:pt x="138" y="135"/>
                    <a:pt x="165" y="159"/>
                  </a:cubicBezTo>
                  <a:lnTo>
                    <a:pt x="83" y="8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0" name="Google Shape;12400;p23"/>
            <p:cNvSpPr/>
            <p:nvPr/>
          </p:nvSpPr>
          <p:spPr>
            <a:xfrm flipH="1">
              <a:off x="916182" y="3036944"/>
              <a:ext cx="5042" cy="7245"/>
            </a:xfrm>
            <a:custGeom>
              <a:avLst/>
              <a:gdLst/>
              <a:ahLst/>
              <a:cxnLst/>
              <a:rect l="l" t="t" r="r" b="b"/>
              <a:pathLst>
                <a:path w="119" h="171" extrusionOk="0">
                  <a:moveTo>
                    <a:pt x="89" y="1"/>
                  </a:moveTo>
                  <a:cubicBezTo>
                    <a:pt x="59" y="24"/>
                    <a:pt x="30" y="53"/>
                    <a:pt x="1" y="83"/>
                  </a:cubicBezTo>
                  <a:cubicBezTo>
                    <a:pt x="36" y="112"/>
                    <a:pt x="83" y="141"/>
                    <a:pt x="118" y="171"/>
                  </a:cubicBezTo>
                  <a:cubicBezTo>
                    <a:pt x="112" y="118"/>
                    <a:pt x="95" y="59"/>
                    <a:pt x="8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1" name="Google Shape;12401;p23"/>
            <p:cNvSpPr/>
            <p:nvPr/>
          </p:nvSpPr>
          <p:spPr>
            <a:xfrm flipH="1">
              <a:off x="1411824" y="2355383"/>
              <a:ext cx="21693" cy="31862"/>
            </a:xfrm>
            <a:custGeom>
              <a:avLst/>
              <a:gdLst/>
              <a:ahLst/>
              <a:cxnLst/>
              <a:rect l="l" t="t" r="r" b="b"/>
              <a:pathLst>
                <a:path w="512" h="752" extrusionOk="0">
                  <a:moveTo>
                    <a:pt x="95" y="1"/>
                  </a:moveTo>
                  <a:cubicBezTo>
                    <a:pt x="66" y="36"/>
                    <a:pt x="36" y="59"/>
                    <a:pt x="1" y="95"/>
                  </a:cubicBezTo>
                  <a:cubicBezTo>
                    <a:pt x="89" y="253"/>
                    <a:pt x="171" y="411"/>
                    <a:pt x="259" y="576"/>
                  </a:cubicBezTo>
                  <a:cubicBezTo>
                    <a:pt x="347" y="634"/>
                    <a:pt x="423" y="693"/>
                    <a:pt x="511" y="752"/>
                  </a:cubicBezTo>
                  <a:cubicBezTo>
                    <a:pt x="482" y="605"/>
                    <a:pt x="453" y="453"/>
                    <a:pt x="423" y="306"/>
                  </a:cubicBezTo>
                  <a:cubicBezTo>
                    <a:pt x="318" y="200"/>
                    <a:pt x="206" y="106"/>
                    <a:pt x="9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2" name="Google Shape;12402;p23"/>
            <p:cNvSpPr/>
            <p:nvPr/>
          </p:nvSpPr>
          <p:spPr>
            <a:xfrm flipH="1">
              <a:off x="1432966" y="2338478"/>
              <a:ext cx="8982" cy="12245"/>
            </a:xfrm>
            <a:custGeom>
              <a:avLst/>
              <a:gdLst/>
              <a:ahLst/>
              <a:cxnLst/>
              <a:rect l="l" t="t" r="r" b="b"/>
              <a:pathLst>
                <a:path w="212" h="289" extrusionOk="0">
                  <a:moveTo>
                    <a:pt x="65" y="1"/>
                  </a:moveTo>
                  <a:cubicBezTo>
                    <a:pt x="47" y="13"/>
                    <a:pt x="24" y="18"/>
                    <a:pt x="1" y="36"/>
                  </a:cubicBezTo>
                  <a:cubicBezTo>
                    <a:pt x="47" y="118"/>
                    <a:pt x="83" y="206"/>
                    <a:pt x="118" y="288"/>
                  </a:cubicBezTo>
                  <a:cubicBezTo>
                    <a:pt x="147" y="253"/>
                    <a:pt x="182" y="230"/>
                    <a:pt x="212" y="189"/>
                  </a:cubicBezTo>
                  <a:cubicBezTo>
                    <a:pt x="165" y="130"/>
                    <a:pt x="118" y="65"/>
                    <a:pt x="6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3" name="Google Shape;12403;p23"/>
            <p:cNvSpPr/>
            <p:nvPr/>
          </p:nvSpPr>
          <p:spPr>
            <a:xfrm flipH="1">
              <a:off x="1429492" y="2346443"/>
              <a:ext cx="7754" cy="12457"/>
            </a:xfrm>
            <a:custGeom>
              <a:avLst/>
              <a:gdLst/>
              <a:ahLst/>
              <a:cxnLst/>
              <a:rect l="l" t="t" r="r" b="b"/>
              <a:pathLst>
                <a:path w="183" h="294" extrusionOk="0">
                  <a:moveTo>
                    <a:pt x="101" y="1"/>
                  </a:moveTo>
                  <a:cubicBezTo>
                    <a:pt x="71" y="42"/>
                    <a:pt x="36" y="65"/>
                    <a:pt x="1" y="89"/>
                  </a:cubicBezTo>
                  <a:cubicBezTo>
                    <a:pt x="30" y="165"/>
                    <a:pt x="60" y="229"/>
                    <a:pt x="89" y="294"/>
                  </a:cubicBezTo>
                  <a:cubicBezTo>
                    <a:pt x="124" y="265"/>
                    <a:pt x="154" y="235"/>
                    <a:pt x="183" y="206"/>
                  </a:cubicBezTo>
                  <a:cubicBezTo>
                    <a:pt x="154" y="141"/>
                    <a:pt x="130" y="71"/>
                    <a:pt x="1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4" name="Google Shape;12404;p23"/>
            <p:cNvSpPr/>
            <p:nvPr/>
          </p:nvSpPr>
          <p:spPr>
            <a:xfrm flipH="1">
              <a:off x="565741" y="4592932"/>
              <a:ext cx="18939" cy="22160"/>
            </a:xfrm>
            <a:custGeom>
              <a:avLst/>
              <a:gdLst/>
              <a:ahLst/>
              <a:cxnLst/>
              <a:rect l="l" t="t" r="r" b="b"/>
              <a:pathLst>
                <a:path w="447" h="523" extrusionOk="0">
                  <a:moveTo>
                    <a:pt x="447" y="1"/>
                  </a:moveTo>
                  <a:lnTo>
                    <a:pt x="447" y="1"/>
                  </a:lnTo>
                  <a:cubicBezTo>
                    <a:pt x="60" y="159"/>
                    <a:pt x="1" y="271"/>
                    <a:pt x="148" y="523"/>
                  </a:cubicBezTo>
                  <a:cubicBezTo>
                    <a:pt x="247" y="353"/>
                    <a:pt x="347" y="177"/>
                    <a:pt x="44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5" name="Google Shape;12405;p23"/>
            <p:cNvSpPr/>
            <p:nvPr/>
          </p:nvSpPr>
          <p:spPr>
            <a:xfrm flipH="1">
              <a:off x="746194" y="2604687"/>
              <a:ext cx="6483" cy="6525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53"/>
                  </a:moveTo>
                  <a:lnTo>
                    <a:pt x="1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6" name="Google Shape;12406;p23"/>
            <p:cNvSpPr/>
            <p:nvPr/>
          </p:nvSpPr>
          <p:spPr>
            <a:xfrm flipH="1">
              <a:off x="777251" y="2641718"/>
              <a:ext cx="10254" cy="11016"/>
            </a:xfrm>
            <a:custGeom>
              <a:avLst/>
              <a:gdLst/>
              <a:ahLst/>
              <a:cxnLst/>
              <a:rect l="l" t="t" r="r" b="b"/>
              <a:pathLst>
                <a:path w="242" h="260" extrusionOk="0">
                  <a:moveTo>
                    <a:pt x="241" y="1"/>
                  </a:moveTo>
                  <a:lnTo>
                    <a:pt x="1" y="177"/>
                  </a:lnTo>
                  <a:cubicBezTo>
                    <a:pt x="65" y="206"/>
                    <a:pt x="136" y="230"/>
                    <a:pt x="206" y="259"/>
                  </a:cubicBezTo>
                  <a:cubicBezTo>
                    <a:pt x="212" y="177"/>
                    <a:pt x="224" y="89"/>
                    <a:pt x="2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7" name="Google Shape;12407;p23"/>
            <p:cNvSpPr/>
            <p:nvPr/>
          </p:nvSpPr>
          <p:spPr>
            <a:xfrm flipH="1">
              <a:off x="4511386" y="4406505"/>
              <a:ext cx="77368" cy="242907"/>
            </a:xfrm>
            <a:custGeom>
              <a:avLst/>
              <a:gdLst/>
              <a:ahLst/>
              <a:cxnLst/>
              <a:rect l="l" t="t" r="r" b="b"/>
              <a:pathLst>
                <a:path w="1826" h="5733" extrusionOk="0">
                  <a:moveTo>
                    <a:pt x="781" y="1"/>
                  </a:moveTo>
                  <a:lnTo>
                    <a:pt x="781" y="1"/>
                  </a:lnTo>
                  <a:cubicBezTo>
                    <a:pt x="1145" y="728"/>
                    <a:pt x="1145" y="728"/>
                    <a:pt x="711" y="1467"/>
                  </a:cubicBezTo>
                  <a:cubicBezTo>
                    <a:pt x="617" y="1626"/>
                    <a:pt x="523" y="1796"/>
                    <a:pt x="429" y="1966"/>
                  </a:cubicBezTo>
                  <a:cubicBezTo>
                    <a:pt x="353" y="1878"/>
                    <a:pt x="271" y="1796"/>
                    <a:pt x="118" y="1614"/>
                  </a:cubicBezTo>
                  <a:cubicBezTo>
                    <a:pt x="89" y="2142"/>
                    <a:pt x="77" y="2535"/>
                    <a:pt x="54" y="2940"/>
                  </a:cubicBezTo>
                  <a:cubicBezTo>
                    <a:pt x="136" y="3315"/>
                    <a:pt x="230" y="3697"/>
                    <a:pt x="300" y="4078"/>
                  </a:cubicBezTo>
                  <a:cubicBezTo>
                    <a:pt x="330" y="4236"/>
                    <a:pt x="400" y="4471"/>
                    <a:pt x="318" y="4553"/>
                  </a:cubicBezTo>
                  <a:cubicBezTo>
                    <a:pt x="107" y="4776"/>
                    <a:pt x="265" y="4911"/>
                    <a:pt x="376" y="5052"/>
                  </a:cubicBezTo>
                  <a:cubicBezTo>
                    <a:pt x="552" y="5281"/>
                    <a:pt x="758" y="5486"/>
                    <a:pt x="992" y="5732"/>
                  </a:cubicBezTo>
                  <a:cubicBezTo>
                    <a:pt x="1033" y="5603"/>
                    <a:pt x="1057" y="5521"/>
                    <a:pt x="1086" y="5433"/>
                  </a:cubicBezTo>
                  <a:cubicBezTo>
                    <a:pt x="1" y="3838"/>
                    <a:pt x="265" y="2330"/>
                    <a:pt x="1432" y="916"/>
                  </a:cubicBezTo>
                  <a:cubicBezTo>
                    <a:pt x="1556" y="951"/>
                    <a:pt x="1696" y="992"/>
                    <a:pt x="1825" y="1027"/>
                  </a:cubicBezTo>
                  <a:cubicBezTo>
                    <a:pt x="1473" y="687"/>
                    <a:pt x="1133" y="347"/>
                    <a:pt x="7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23"/>
            <p:cNvSpPr/>
            <p:nvPr/>
          </p:nvSpPr>
          <p:spPr>
            <a:xfrm flipH="1">
              <a:off x="3766949" y="5015614"/>
              <a:ext cx="30379" cy="155540"/>
            </a:xfrm>
            <a:custGeom>
              <a:avLst/>
              <a:gdLst/>
              <a:ahLst/>
              <a:cxnLst/>
              <a:rect l="l" t="t" r="r" b="b"/>
              <a:pathLst>
                <a:path w="717" h="3671" extrusionOk="0">
                  <a:moveTo>
                    <a:pt x="586" y="1"/>
                  </a:moveTo>
                  <a:cubicBezTo>
                    <a:pt x="491" y="1"/>
                    <a:pt x="442" y="82"/>
                    <a:pt x="429" y="209"/>
                  </a:cubicBezTo>
                  <a:cubicBezTo>
                    <a:pt x="282" y="1370"/>
                    <a:pt x="136" y="2520"/>
                    <a:pt x="1" y="3670"/>
                  </a:cubicBezTo>
                  <a:cubicBezTo>
                    <a:pt x="95" y="3582"/>
                    <a:pt x="265" y="3500"/>
                    <a:pt x="277" y="3406"/>
                  </a:cubicBezTo>
                  <a:cubicBezTo>
                    <a:pt x="441" y="2286"/>
                    <a:pt x="576" y="1165"/>
                    <a:pt x="717" y="39"/>
                  </a:cubicBezTo>
                  <a:cubicBezTo>
                    <a:pt x="666" y="13"/>
                    <a:pt x="623" y="1"/>
                    <a:pt x="58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9" name="Google Shape;12409;p23"/>
            <p:cNvSpPr/>
            <p:nvPr/>
          </p:nvSpPr>
          <p:spPr>
            <a:xfrm flipH="1">
              <a:off x="4396649" y="4524590"/>
              <a:ext cx="16609" cy="12965"/>
            </a:xfrm>
            <a:custGeom>
              <a:avLst/>
              <a:gdLst/>
              <a:ahLst/>
              <a:cxnLst/>
              <a:rect l="l" t="t" r="r" b="b"/>
              <a:pathLst>
                <a:path w="392" h="306" extrusionOk="0">
                  <a:moveTo>
                    <a:pt x="27" y="0"/>
                  </a:moveTo>
                  <a:cubicBezTo>
                    <a:pt x="18" y="0"/>
                    <a:pt x="10" y="0"/>
                    <a:pt x="1" y="0"/>
                  </a:cubicBezTo>
                  <a:lnTo>
                    <a:pt x="312" y="305"/>
                  </a:lnTo>
                  <a:cubicBezTo>
                    <a:pt x="391" y="95"/>
                    <a:pt x="311" y="0"/>
                    <a:pt x="2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0" name="Google Shape;12410;p23"/>
            <p:cNvSpPr/>
            <p:nvPr/>
          </p:nvSpPr>
          <p:spPr>
            <a:xfrm flipH="1">
              <a:off x="4387370" y="4534420"/>
              <a:ext cx="13431" cy="9110"/>
            </a:xfrm>
            <a:custGeom>
              <a:avLst/>
              <a:gdLst/>
              <a:ahLst/>
              <a:cxnLst/>
              <a:rect l="l" t="t" r="r" b="b"/>
              <a:pathLst>
                <a:path w="317" h="215" extrusionOk="0">
                  <a:moveTo>
                    <a:pt x="141" y="1"/>
                  </a:moveTo>
                  <a:cubicBezTo>
                    <a:pt x="104" y="1"/>
                    <a:pt x="58" y="18"/>
                    <a:pt x="0" y="62"/>
                  </a:cubicBezTo>
                  <a:cubicBezTo>
                    <a:pt x="111" y="115"/>
                    <a:pt x="217" y="161"/>
                    <a:pt x="317" y="214"/>
                  </a:cubicBezTo>
                  <a:cubicBezTo>
                    <a:pt x="271" y="113"/>
                    <a:pt x="233" y="1"/>
                    <a:pt x="1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23"/>
            <p:cNvSpPr/>
            <p:nvPr/>
          </p:nvSpPr>
          <p:spPr>
            <a:xfrm flipH="1">
              <a:off x="1796583" y="4994132"/>
              <a:ext cx="229730" cy="120839"/>
            </a:xfrm>
            <a:custGeom>
              <a:avLst/>
              <a:gdLst/>
              <a:ahLst/>
              <a:cxnLst/>
              <a:rect l="l" t="t" r="r" b="b"/>
              <a:pathLst>
                <a:path w="5422" h="2852" extrusionOk="0">
                  <a:moveTo>
                    <a:pt x="1449" y="2411"/>
                  </a:moveTo>
                  <a:lnTo>
                    <a:pt x="1467" y="2417"/>
                  </a:lnTo>
                  <a:cubicBezTo>
                    <a:pt x="1465" y="2416"/>
                    <a:pt x="1463" y="2415"/>
                    <a:pt x="1461" y="2414"/>
                  </a:cubicBezTo>
                  <a:lnTo>
                    <a:pt x="1461" y="2414"/>
                  </a:lnTo>
                  <a:cubicBezTo>
                    <a:pt x="1457" y="2413"/>
                    <a:pt x="1453" y="2412"/>
                    <a:pt x="1449" y="2411"/>
                  </a:cubicBezTo>
                  <a:close/>
                  <a:moveTo>
                    <a:pt x="30" y="0"/>
                  </a:moveTo>
                  <a:lnTo>
                    <a:pt x="30" y="0"/>
                  </a:lnTo>
                  <a:cubicBezTo>
                    <a:pt x="36" y="135"/>
                    <a:pt x="0" y="311"/>
                    <a:pt x="65" y="417"/>
                  </a:cubicBezTo>
                  <a:cubicBezTo>
                    <a:pt x="317" y="780"/>
                    <a:pt x="300" y="1185"/>
                    <a:pt x="276" y="1590"/>
                  </a:cubicBezTo>
                  <a:cubicBezTo>
                    <a:pt x="476" y="1766"/>
                    <a:pt x="681" y="1942"/>
                    <a:pt x="880" y="2118"/>
                  </a:cubicBezTo>
                  <a:lnTo>
                    <a:pt x="863" y="2112"/>
                  </a:lnTo>
                  <a:lnTo>
                    <a:pt x="863" y="2112"/>
                  </a:lnTo>
                  <a:cubicBezTo>
                    <a:pt x="1060" y="2211"/>
                    <a:pt x="1264" y="2315"/>
                    <a:pt x="1461" y="2414"/>
                  </a:cubicBezTo>
                  <a:lnTo>
                    <a:pt x="1461" y="2414"/>
                  </a:lnTo>
                  <a:cubicBezTo>
                    <a:pt x="1856" y="2514"/>
                    <a:pt x="2234" y="2670"/>
                    <a:pt x="2623" y="2705"/>
                  </a:cubicBezTo>
                  <a:cubicBezTo>
                    <a:pt x="3550" y="2787"/>
                    <a:pt x="4488" y="2804"/>
                    <a:pt x="5421" y="2851"/>
                  </a:cubicBezTo>
                  <a:cubicBezTo>
                    <a:pt x="5204" y="2153"/>
                    <a:pt x="4899" y="1508"/>
                    <a:pt x="4254" y="1103"/>
                  </a:cubicBezTo>
                  <a:cubicBezTo>
                    <a:pt x="3990" y="939"/>
                    <a:pt x="3937" y="704"/>
                    <a:pt x="3943" y="428"/>
                  </a:cubicBezTo>
                  <a:cubicBezTo>
                    <a:pt x="2623" y="417"/>
                    <a:pt x="1303" y="370"/>
                    <a:pt x="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23"/>
            <p:cNvSpPr/>
            <p:nvPr/>
          </p:nvSpPr>
          <p:spPr>
            <a:xfrm flipH="1">
              <a:off x="1883610" y="4871599"/>
              <a:ext cx="192148" cy="129271"/>
            </a:xfrm>
            <a:custGeom>
              <a:avLst/>
              <a:gdLst/>
              <a:ahLst/>
              <a:cxnLst/>
              <a:rect l="l" t="t" r="r" b="b"/>
              <a:pathLst>
                <a:path w="4535" h="3051" extrusionOk="0">
                  <a:moveTo>
                    <a:pt x="0" y="0"/>
                  </a:moveTo>
                  <a:lnTo>
                    <a:pt x="0" y="0"/>
                  </a:lnTo>
                  <a:cubicBezTo>
                    <a:pt x="106" y="681"/>
                    <a:pt x="270" y="1332"/>
                    <a:pt x="622" y="1936"/>
                  </a:cubicBezTo>
                  <a:cubicBezTo>
                    <a:pt x="710" y="2083"/>
                    <a:pt x="692" y="2300"/>
                    <a:pt x="722" y="2487"/>
                  </a:cubicBezTo>
                  <a:cubicBezTo>
                    <a:pt x="1162" y="2605"/>
                    <a:pt x="1584" y="2781"/>
                    <a:pt x="2030" y="2839"/>
                  </a:cubicBezTo>
                  <a:cubicBezTo>
                    <a:pt x="2857" y="2939"/>
                    <a:pt x="3696" y="2986"/>
                    <a:pt x="4535" y="3051"/>
                  </a:cubicBezTo>
                  <a:cubicBezTo>
                    <a:pt x="4447" y="2869"/>
                    <a:pt x="4406" y="2622"/>
                    <a:pt x="4271" y="2493"/>
                  </a:cubicBezTo>
                  <a:cubicBezTo>
                    <a:pt x="3731" y="1977"/>
                    <a:pt x="3514" y="1291"/>
                    <a:pt x="3215" y="645"/>
                  </a:cubicBezTo>
                  <a:cubicBezTo>
                    <a:pt x="2141" y="434"/>
                    <a:pt x="1074" y="211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3" name="Google Shape;12413;p23"/>
            <p:cNvSpPr/>
            <p:nvPr/>
          </p:nvSpPr>
          <p:spPr>
            <a:xfrm flipH="1">
              <a:off x="1273401" y="4844990"/>
              <a:ext cx="98214" cy="326376"/>
            </a:xfrm>
            <a:custGeom>
              <a:avLst/>
              <a:gdLst/>
              <a:ahLst/>
              <a:cxnLst/>
              <a:rect l="l" t="t" r="r" b="b"/>
              <a:pathLst>
                <a:path w="2318" h="7703" extrusionOk="0">
                  <a:moveTo>
                    <a:pt x="1397" y="0"/>
                  </a:moveTo>
                  <a:lnTo>
                    <a:pt x="1397" y="0"/>
                  </a:lnTo>
                  <a:cubicBezTo>
                    <a:pt x="1444" y="452"/>
                    <a:pt x="1508" y="763"/>
                    <a:pt x="1485" y="1062"/>
                  </a:cubicBezTo>
                  <a:cubicBezTo>
                    <a:pt x="1379" y="2447"/>
                    <a:pt x="1151" y="3814"/>
                    <a:pt x="587" y="5104"/>
                  </a:cubicBezTo>
                  <a:cubicBezTo>
                    <a:pt x="224" y="5914"/>
                    <a:pt x="124" y="6805"/>
                    <a:pt x="1" y="7685"/>
                  </a:cubicBezTo>
                  <a:cubicBezTo>
                    <a:pt x="417" y="7685"/>
                    <a:pt x="834" y="7691"/>
                    <a:pt x="1244" y="7703"/>
                  </a:cubicBezTo>
                  <a:cubicBezTo>
                    <a:pt x="1274" y="7556"/>
                    <a:pt x="1291" y="7410"/>
                    <a:pt x="1338" y="7281"/>
                  </a:cubicBezTo>
                  <a:cubicBezTo>
                    <a:pt x="2001" y="5468"/>
                    <a:pt x="2318" y="3620"/>
                    <a:pt x="1972" y="1690"/>
                  </a:cubicBezTo>
                  <a:cubicBezTo>
                    <a:pt x="1878" y="1150"/>
                    <a:pt x="1860" y="587"/>
                    <a:pt x="139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4" name="Google Shape;12414;p23"/>
            <p:cNvSpPr/>
            <p:nvPr/>
          </p:nvSpPr>
          <p:spPr>
            <a:xfrm flipH="1">
              <a:off x="1354158" y="4933967"/>
              <a:ext cx="87536" cy="237187"/>
            </a:xfrm>
            <a:custGeom>
              <a:avLst/>
              <a:gdLst/>
              <a:ahLst/>
              <a:cxnLst/>
              <a:rect l="l" t="t" r="r" b="b"/>
              <a:pathLst>
                <a:path w="2066" h="5598" extrusionOk="0">
                  <a:moveTo>
                    <a:pt x="1127" y="1"/>
                  </a:moveTo>
                  <a:cubicBezTo>
                    <a:pt x="957" y="482"/>
                    <a:pt x="757" y="951"/>
                    <a:pt x="616" y="1432"/>
                  </a:cubicBezTo>
                  <a:cubicBezTo>
                    <a:pt x="288" y="2552"/>
                    <a:pt x="0" y="3685"/>
                    <a:pt x="282" y="4870"/>
                  </a:cubicBezTo>
                  <a:cubicBezTo>
                    <a:pt x="341" y="5098"/>
                    <a:pt x="282" y="5357"/>
                    <a:pt x="282" y="5597"/>
                  </a:cubicBezTo>
                  <a:cubicBezTo>
                    <a:pt x="657" y="5591"/>
                    <a:pt x="1021" y="5585"/>
                    <a:pt x="1391" y="5585"/>
                  </a:cubicBezTo>
                  <a:cubicBezTo>
                    <a:pt x="1426" y="5269"/>
                    <a:pt x="1438" y="4952"/>
                    <a:pt x="1514" y="4647"/>
                  </a:cubicBezTo>
                  <a:cubicBezTo>
                    <a:pt x="1684" y="3913"/>
                    <a:pt x="1878" y="3186"/>
                    <a:pt x="2065" y="2459"/>
                  </a:cubicBezTo>
                  <a:cubicBezTo>
                    <a:pt x="1813" y="1760"/>
                    <a:pt x="1567" y="1068"/>
                    <a:pt x="1309" y="376"/>
                  </a:cubicBezTo>
                  <a:cubicBezTo>
                    <a:pt x="1262" y="247"/>
                    <a:pt x="1191" y="124"/>
                    <a:pt x="112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23"/>
            <p:cNvSpPr/>
            <p:nvPr/>
          </p:nvSpPr>
          <p:spPr>
            <a:xfrm flipH="1">
              <a:off x="1777474" y="5093532"/>
              <a:ext cx="209054" cy="77495"/>
            </a:xfrm>
            <a:custGeom>
              <a:avLst/>
              <a:gdLst/>
              <a:ahLst/>
              <a:cxnLst/>
              <a:rect l="l" t="t" r="r" b="b"/>
              <a:pathLst>
                <a:path w="4934" h="1829" extrusionOk="0">
                  <a:moveTo>
                    <a:pt x="522" y="65"/>
                  </a:moveTo>
                  <a:lnTo>
                    <a:pt x="522" y="65"/>
                  </a:lnTo>
                  <a:cubicBezTo>
                    <a:pt x="524" y="67"/>
                    <a:pt x="526" y="69"/>
                    <a:pt x="528" y="70"/>
                  </a:cubicBezTo>
                  <a:lnTo>
                    <a:pt x="528" y="70"/>
                  </a:lnTo>
                  <a:cubicBezTo>
                    <a:pt x="530" y="71"/>
                    <a:pt x="532" y="71"/>
                    <a:pt x="534" y="71"/>
                  </a:cubicBezTo>
                  <a:lnTo>
                    <a:pt x="522" y="65"/>
                  </a:lnTo>
                  <a:close/>
                  <a:moveTo>
                    <a:pt x="147" y="1"/>
                  </a:moveTo>
                  <a:cubicBezTo>
                    <a:pt x="100" y="48"/>
                    <a:pt x="47" y="101"/>
                    <a:pt x="0" y="153"/>
                  </a:cubicBezTo>
                  <a:cubicBezTo>
                    <a:pt x="235" y="353"/>
                    <a:pt x="458" y="570"/>
                    <a:pt x="716" y="740"/>
                  </a:cubicBezTo>
                  <a:cubicBezTo>
                    <a:pt x="1267" y="1115"/>
                    <a:pt x="1830" y="1456"/>
                    <a:pt x="2388" y="1819"/>
                  </a:cubicBezTo>
                  <a:cubicBezTo>
                    <a:pt x="2780" y="1823"/>
                    <a:pt x="3176" y="1829"/>
                    <a:pt x="3573" y="1829"/>
                  </a:cubicBezTo>
                  <a:cubicBezTo>
                    <a:pt x="3829" y="1829"/>
                    <a:pt x="4086" y="1826"/>
                    <a:pt x="4341" y="1819"/>
                  </a:cubicBezTo>
                  <a:cubicBezTo>
                    <a:pt x="4805" y="1808"/>
                    <a:pt x="4875" y="1720"/>
                    <a:pt x="4922" y="1268"/>
                  </a:cubicBezTo>
                  <a:cubicBezTo>
                    <a:pt x="4934" y="1127"/>
                    <a:pt x="4922" y="980"/>
                    <a:pt x="4922" y="834"/>
                  </a:cubicBezTo>
                  <a:cubicBezTo>
                    <a:pt x="4883" y="834"/>
                    <a:pt x="4844" y="833"/>
                    <a:pt x="4805" y="833"/>
                  </a:cubicBezTo>
                  <a:cubicBezTo>
                    <a:pt x="4442" y="833"/>
                    <a:pt x="4078" y="845"/>
                    <a:pt x="3715" y="845"/>
                  </a:cubicBezTo>
                  <a:cubicBezTo>
                    <a:pt x="3335" y="845"/>
                    <a:pt x="2958" y="832"/>
                    <a:pt x="2587" y="781"/>
                  </a:cubicBezTo>
                  <a:cubicBezTo>
                    <a:pt x="1874" y="682"/>
                    <a:pt x="1126" y="547"/>
                    <a:pt x="528" y="70"/>
                  </a:cubicBezTo>
                  <a:lnTo>
                    <a:pt x="528" y="70"/>
                  </a:lnTo>
                  <a:cubicBezTo>
                    <a:pt x="396" y="47"/>
                    <a:pt x="274" y="18"/>
                    <a:pt x="1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23"/>
            <p:cNvSpPr/>
            <p:nvPr/>
          </p:nvSpPr>
          <p:spPr>
            <a:xfrm flipH="1">
              <a:off x="1235607" y="4959516"/>
              <a:ext cx="72368" cy="211130"/>
            </a:xfrm>
            <a:custGeom>
              <a:avLst/>
              <a:gdLst/>
              <a:ahLst/>
              <a:cxnLst/>
              <a:rect l="l" t="t" r="r" b="b"/>
              <a:pathLst>
                <a:path w="1708" h="4983" extrusionOk="0">
                  <a:moveTo>
                    <a:pt x="869" y="0"/>
                  </a:moveTo>
                  <a:cubicBezTo>
                    <a:pt x="856" y="0"/>
                    <a:pt x="842" y="1"/>
                    <a:pt x="828" y="2"/>
                  </a:cubicBezTo>
                  <a:cubicBezTo>
                    <a:pt x="892" y="1715"/>
                    <a:pt x="593" y="3375"/>
                    <a:pt x="1" y="4982"/>
                  </a:cubicBezTo>
                  <a:lnTo>
                    <a:pt x="699" y="4982"/>
                  </a:lnTo>
                  <a:cubicBezTo>
                    <a:pt x="886" y="4355"/>
                    <a:pt x="1086" y="3733"/>
                    <a:pt x="1256" y="3105"/>
                  </a:cubicBezTo>
                  <a:cubicBezTo>
                    <a:pt x="1420" y="2472"/>
                    <a:pt x="1561" y="1832"/>
                    <a:pt x="1708" y="1204"/>
                  </a:cubicBezTo>
                  <a:cubicBezTo>
                    <a:pt x="1567" y="952"/>
                    <a:pt x="1420" y="712"/>
                    <a:pt x="1303" y="453"/>
                  </a:cubicBezTo>
                  <a:cubicBezTo>
                    <a:pt x="1208" y="235"/>
                    <a:pt x="1155" y="0"/>
                    <a:pt x="86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7" name="Google Shape;12417;p23"/>
            <p:cNvSpPr/>
            <p:nvPr/>
          </p:nvSpPr>
          <p:spPr>
            <a:xfrm flipH="1">
              <a:off x="1479698" y="5096286"/>
              <a:ext cx="484713" cy="37582"/>
            </a:xfrm>
            <a:custGeom>
              <a:avLst/>
              <a:gdLst/>
              <a:ahLst/>
              <a:cxnLst/>
              <a:rect l="l" t="t" r="r" b="b"/>
              <a:pathLst>
                <a:path w="11440" h="887" extrusionOk="0">
                  <a:moveTo>
                    <a:pt x="0" y="0"/>
                  </a:moveTo>
                  <a:lnTo>
                    <a:pt x="0" y="0"/>
                  </a:lnTo>
                  <a:cubicBezTo>
                    <a:pt x="599" y="481"/>
                    <a:pt x="1344" y="622"/>
                    <a:pt x="2065" y="716"/>
                  </a:cubicBezTo>
                  <a:cubicBezTo>
                    <a:pt x="2436" y="767"/>
                    <a:pt x="2813" y="780"/>
                    <a:pt x="3193" y="780"/>
                  </a:cubicBezTo>
                  <a:cubicBezTo>
                    <a:pt x="3556" y="780"/>
                    <a:pt x="3920" y="768"/>
                    <a:pt x="4283" y="768"/>
                  </a:cubicBezTo>
                  <a:cubicBezTo>
                    <a:pt x="4322" y="768"/>
                    <a:pt x="4361" y="769"/>
                    <a:pt x="4400" y="769"/>
                  </a:cubicBezTo>
                  <a:cubicBezTo>
                    <a:pt x="5286" y="657"/>
                    <a:pt x="6178" y="563"/>
                    <a:pt x="7063" y="446"/>
                  </a:cubicBezTo>
                  <a:cubicBezTo>
                    <a:pt x="7477" y="393"/>
                    <a:pt x="7888" y="366"/>
                    <a:pt x="8297" y="366"/>
                  </a:cubicBezTo>
                  <a:cubicBezTo>
                    <a:pt x="9024" y="366"/>
                    <a:pt x="9743" y="452"/>
                    <a:pt x="10460" y="628"/>
                  </a:cubicBezTo>
                  <a:cubicBezTo>
                    <a:pt x="10789" y="710"/>
                    <a:pt x="11117" y="798"/>
                    <a:pt x="11440" y="886"/>
                  </a:cubicBezTo>
                  <a:cubicBezTo>
                    <a:pt x="11381" y="693"/>
                    <a:pt x="11281" y="622"/>
                    <a:pt x="11176" y="587"/>
                  </a:cubicBezTo>
                  <a:cubicBezTo>
                    <a:pt x="10161" y="266"/>
                    <a:pt x="9135" y="123"/>
                    <a:pt x="8095" y="123"/>
                  </a:cubicBezTo>
                  <a:cubicBezTo>
                    <a:pt x="7614" y="123"/>
                    <a:pt x="7129" y="154"/>
                    <a:pt x="6641" y="211"/>
                  </a:cubicBezTo>
                  <a:cubicBezTo>
                    <a:pt x="5755" y="323"/>
                    <a:pt x="4858" y="364"/>
                    <a:pt x="3966" y="440"/>
                  </a:cubicBezTo>
                  <a:cubicBezTo>
                    <a:pt x="3033" y="393"/>
                    <a:pt x="2100" y="370"/>
                    <a:pt x="1173" y="294"/>
                  </a:cubicBezTo>
                  <a:cubicBezTo>
                    <a:pt x="775" y="264"/>
                    <a:pt x="387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8" name="Google Shape;12418;p23"/>
            <p:cNvSpPr/>
            <p:nvPr/>
          </p:nvSpPr>
          <p:spPr>
            <a:xfrm flipH="1">
              <a:off x="1631551" y="4860159"/>
              <a:ext cx="457893" cy="57454"/>
            </a:xfrm>
            <a:custGeom>
              <a:avLst/>
              <a:gdLst/>
              <a:ahLst/>
              <a:cxnLst/>
              <a:rect l="l" t="t" r="r" b="b"/>
              <a:pathLst>
                <a:path w="10807" h="1356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88"/>
                    <a:pt x="212" y="182"/>
                    <a:pt x="323" y="270"/>
                  </a:cubicBezTo>
                  <a:cubicBezTo>
                    <a:pt x="1397" y="481"/>
                    <a:pt x="2464" y="704"/>
                    <a:pt x="3538" y="915"/>
                  </a:cubicBezTo>
                  <a:cubicBezTo>
                    <a:pt x="3849" y="886"/>
                    <a:pt x="4166" y="863"/>
                    <a:pt x="4482" y="833"/>
                  </a:cubicBezTo>
                  <a:cubicBezTo>
                    <a:pt x="5229" y="760"/>
                    <a:pt x="5974" y="711"/>
                    <a:pt x="6715" y="711"/>
                  </a:cubicBezTo>
                  <a:cubicBezTo>
                    <a:pt x="8064" y="711"/>
                    <a:pt x="9400" y="874"/>
                    <a:pt x="10707" y="1355"/>
                  </a:cubicBezTo>
                  <a:cubicBezTo>
                    <a:pt x="10742" y="1308"/>
                    <a:pt x="10771" y="1267"/>
                    <a:pt x="10806" y="1220"/>
                  </a:cubicBezTo>
                  <a:cubicBezTo>
                    <a:pt x="10097" y="821"/>
                    <a:pt x="9310" y="675"/>
                    <a:pt x="8513" y="557"/>
                  </a:cubicBezTo>
                  <a:cubicBezTo>
                    <a:pt x="7992" y="478"/>
                    <a:pt x="7472" y="448"/>
                    <a:pt x="6953" y="448"/>
                  </a:cubicBezTo>
                  <a:cubicBezTo>
                    <a:pt x="6162" y="448"/>
                    <a:pt x="5374" y="518"/>
                    <a:pt x="4588" y="593"/>
                  </a:cubicBezTo>
                  <a:cubicBezTo>
                    <a:pt x="4330" y="616"/>
                    <a:pt x="4074" y="627"/>
                    <a:pt x="3820" y="627"/>
                  </a:cubicBezTo>
                  <a:cubicBezTo>
                    <a:pt x="2735" y="627"/>
                    <a:pt x="1686" y="424"/>
                    <a:pt x="640" y="106"/>
                  </a:cubicBezTo>
                  <a:cubicBezTo>
                    <a:pt x="434" y="47"/>
                    <a:pt x="212" y="35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9" name="Google Shape;12419;p23"/>
            <p:cNvSpPr/>
            <p:nvPr/>
          </p:nvSpPr>
          <p:spPr>
            <a:xfrm flipH="1">
              <a:off x="1642229" y="4976972"/>
              <a:ext cx="406710" cy="35337"/>
            </a:xfrm>
            <a:custGeom>
              <a:avLst/>
              <a:gdLst/>
              <a:ahLst/>
              <a:cxnLst/>
              <a:rect l="l" t="t" r="r" b="b"/>
              <a:pathLst>
                <a:path w="9599" h="834" extrusionOk="0">
                  <a:moveTo>
                    <a:pt x="89" y="0"/>
                  </a:moveTo>
                  <a:cubicBezTo>
                    <a:pt x="48" y="53"/>
                    <a:pt x="18" y="112"/>
                    <a:pt x="1" y="159"/>
                  </a:cubicBezTo>
                  <a:cubicBezTo>
                    <a:pt x="194" y="241"/>
                    <a:pt x="388" y="323"/>
                    <a:pt x="576" y="405"/>
                  </a:cubicBezTo>
                  <a:cubicBezTo>
                    <a:pt x="1860" y="775"/>
                    <a:pt x="3174" y="822"/>
                    <a:pt x="4494" y="833"/>
                  </a:cubicBezTo>
                  <a:cubicBezTo>
                    <a:pt x="6196" y="716"/>
                    <a:pt x="7897" y="611"/>
                    <a:pt x="9598" y="493"/>
                  </a:cubicBezTo>
                  <a:cubicBezTo>
                    <a:pt x="9495" y="358"/>
                    <a:pt x="9392" y="322"/>
                    <a:pt x="9299" y="322"/>
                  </a:cubicBezTo>
                  <a:cubicBezTo>
                    <a:pt x="9291" y="322"/>
                    <a:pt x="9283" y="323"/>
                    <a:pt x="9275" y="323"/>
                  </a:cubicBezTo>
                  <a:cubicBezTo>
                    <a:pt x="7938" y="364"/>
                    <a:pt x="6606" y="417"/>
                    <a:pt x="5269" y="470"/>
                  </a:cubicBezTo>
                  <a:cubicBezTo>
                    <a:pt x="5175" y="476"/>
                    <a:pt x="5081" y="505"/>
                    <a:pt x="4987" y="511"/>
                  </a:cubicBezTo>
                  <a:cubicBezTo>
                    <a:pt x="4618" y="528"/>
                    <a:pt x="4260" y="552"/>
                    <a:pt x="3902" y="564"/>
                  </a:cubicBezTo>
                  <a:cubicBezTo>
                    <a:pt x="3069" y="499"/>
                    <a:pt x="2230" y="464"/>
                    <a:pt x="1397" y="352"/>
                  </a:cubicBezTo>
                  <a:cubicBezTo>
                    <a:pt x="951" y="300"/>
                    <a:pt x="529" y="124"/>
                    <a:pt x="8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0" name="Google Shape;12420;p23"/>
            <p:cNvSpPr/>
            <p:nvPr/>
          </p:nvSpPr>
          <p:spPr>
            <a:xfrm flipH="1">
              <a:off x="1533128" y="4910113"/>
              <a:ext cx="64402" cy="78596"/>
            </a:xfrm>
            <a:custGeom>
              <a:avLst/>
              <a:gdLst/>
              <a:ahLst/>
              <a:cxnLst/>
              <a:rect l="l" t="t" r="r" b="b"/>
              <a:pathLst>
                <a:path w="1520" h="1855" extrusionOk="0">
                  <a:moveTo>
                    <a:pt x="147" y="0"/>
                  </a:moveTo>
                  <a:lnTo>
                    <a:pt x="147" y="0"/>
                  </a:lnTo>
                  <a:cubicBezTo>
                    <a:pt x="241" y="229"/>
                    <a:pt x="334" y="446"/>
                    <a:pt x="446" y="704"/>
                  </a:cubicBezTo>
                  <a:cubicBezTo>
                    <a:pt x="275" y="721"/>
                    <a:pt x="138" y="727"/>
                    <a:pt x="12" y="738"/>
                  </a:cubicBezTo>
                  <a:lnTo>
                    <a:pt x="12" y="738"/>
                  </a:lnTo>
                  <a:cubicBezTo>
                    <a:pt x="10" y="737"/>
                    <a:pt x="8" y="735"/>
                    <a:pt x="6" y="734"/>
                  </a:cubicBezTo>
                  <a:lnTo>
                    <a:pt x="0" y="739"/>
                  </a:lnTo>
                  <a:cubicBezTo>
                    <a:pt x="4" y="739"/>
                    <a:pt x="8" y="739"/>
                    <a:pt x="12" y="738"/>
                  </a:cubicBezTo>
                  <a:lnTo>
                    <a:pt x="12" y="738"/>
                  </a:lnTo>
                  <a:cubicBezTo>
                    <a:pt x="244" y="936"/>
                    <a:pt x="471" y="1140"/>
                    <a:pt x="710" y="1338"/>
                  </a:cubicBezTo>
                  <a:cubicBezTo>
                    <a:pt x="921" y="1514"/>
                    <a:pt x="1150" y="1678"/>
                    <a:pt x="1373" y="1854"/>
                  </a:cubicBezTo>
                  <a:cubicBezTo>
                    <a:pt x="1414" y="1813"/>
                    <a:pt x="1467" y="1760"/>
                    <a:pt x="1520" y="1725"/>
                  </a:cubicBezTo>
                  <a:cubicBezTo>
                    <a:pt x="1209" y="1198"/>
                    <a:pt x="893" y="677"/>
                    <a:pt x="588" y="150"/>
                  </a:cubicBezTo>
                  <a:lnTo>
                    <a:pt x="588" y="150"/>
                  </a:lnTo>
                  <a:cubicBezTo>
                    <a:pt x="592" y="151"/>
                    <a:pt x="595" y="152"/>
                    <a:pt x="598" y="153"/>
                  </a:cubicBezTo>
                  <a:lnTo>
                    <a:pt x="587" y="147"/>
                  </a:lnTo>
                  <a:lnTo>
                    <a:pt x="587" y="147"/>
                  </a:lnTo>
                  <a:cubicBezTo>
                    <a:pt x="587" y="148"/>
                    <a:pt x="588" y="149"/>
                    <a:pt x="588" y="150"/>
                  </a:cubicBezTo>
                  <a:lnTo>
                    <a:pt x="588" y="150"/>
                  </a:lnTo>
                  <a:cubicBezTo>
                    <a:pt x="439" y="104"/>
                    <a:pt x="296" y="52"/>
                    <a:pt x="1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1" name="Google Shape;12421;p23"/>
            <p:cNvSpPr/>
            <p:nvPr/>
          </p:nvSpPr>
          <p:spPr>
            <a:xfrm flipH="1">
              <a:off x="1485165" y="4982692"/>
              <a:ext cx="54700" cy="85545"/>
            </a:xfrm>
            <a:custGeom>
              <a:avLst/>
              <a:gdLst/>
              <a:ahLst/>
              <a:cxnLst/>
              <a:rect l="l" t="t" r="r" b="b"/>
              <a:pathLst>
                <a:path w="1291" h="2019" extrusionOk="0">
                  <a:moveTo>
                    <a:pt x="147" y="0"/>
                  </a:moveTo>
                  <a:cubicBezTo>
                    <a:pt x="100" y="47"/>
                    <a:pt x="53" y="100"/>
                    <a:pt x="0" y="141"/>
                  </a:cubicBezTo>
                  <a:cubicBezTo>
                    <a:pt x="170" y="405"/>
                    <a:pt x="346" y="669"/>
                    <a:pt x="487" y="951"/>
                  </a:cubicBezTo>
                  <a:cubicBezTo>
                    <a:pt x="516" y="1009"/>
                    <a:pt x="428" y="1127"/>
                    <a:pt x="399" y="1215"/>
                  </a:cubicBezTo>
                  <a:lnTo>
                    <a:pt x="405" y="1209"/>
                  </a:lnTo>
                  <a:cubicBezTo>
                    <a:pt x="868" y="1279"/>
                    <a:pt x="927" y="1754"/>
                    <a:pt x="1191" y="2018"/>
                  </a:cubicBezTo>
                  <a:cubicBezTo>
                    <a:pt x="1226" y="1989"/>
                    <a:pt x="1261" y="1960"/>
                    <a:pt x="1291" y="1925"/>
                  </a:cubicBezTo>
                  <a:cubicBezTo>
                    <a:pt x="1185" y="1461"/>
                    <a:pt x="1080" y="998"/>
                    <a:pt x="950" y="434"/>
                  </a:cubicBezTo>
                  <a:cubicBezTo>
                    <a:pt x="863" y="610"/>
                    <a:pt x="810" y="698"/>
                    <a:pt x="757" y="798"/>
                  </a:cubicBezTo>
                  <a:cubicBezTo>
                    <a:pt x="552" y="528"/>
                    <a:pt x="352" y="264"/>
                    <a:pt x="1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2" name="Google Shape;12422;p23"/>
            <p:cNvSpPr/>
            <p:nvPr/>
          </p:nvSpPr>
          <p:spPr>
            <a:xfrm flipH="1">
              <a:off x="1554016" y="4995107"/>
              <a:ext cx="73131" cy="20931"/>
            </a:xfrm>
            <a:custGeom>
              <a:avLst/>
              <a:gdLst/>
              <a:ahLst/>
              <a:cxnLst/>
              <a:rect l="l" t="t" r="r" b="b"/>
              <a:pathLst>
                <a:path w="1726" h="494" extrusionOk="0">
                  <a:moveTo>
                    <a:pt x="500" y="1"/>
                  </a:moveTo>
                  <a:cubicBezTo>
                    <a:pt x="350" y="1"/>
                    <a:pt x="185" y="15"/>
                    <a:pt x="1" y="42"/>
                  </a:cubicBezTo>
                  <a:cubicBezTo>
                    <a:pt x="646" y="207"/>
                    <a:pt x="1163" y="334"/>
                    <a:pt x="1683" y="470"/>
                  </a:cubicBezTo>
                  <a:lnTo>
                    <a:pt x="1683" y="470"/>
                  </a:lnTo>
                  <a:cubicBezTo>
                    <a:pt x="1323" y="148"/>
                    <a:pt x="988" y="1"/>
                    <a:pt x="500" y="1"/>
                  </a:cubicBezTo>
                  <a:close/>
                  <a:moveTo>
                    <a:pt x="1683" y="470"/>
                  </a:moveTo>
                  <a:cubicBezTo>
                    <a:pt x="1691" y="478"/>
                    <a:pt x="1700" y="486"/>
                    <a:pt x="1708" y="493"/>
                  </a:cubicBezTo>
                  <a:lnTo>
                    <a:pt x="1726" y="482"/>
                  </a:lnTo>
                  <a:cubicBezTo>
                    <a:pt x="1711" y="478"/>
                    <a:pt x="1697" y="474"/>
                    <a:pt x="1683" y="47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23"/>
            <p:cNvSpPr/>
            <p:nvPr/>
          </p:nvSpPr>
          <p:spPr>
            <a:xfrm flipH="1">
              <a:off x="1519951" y="5166365"/>
              <a:ext cx="85291" cy="3262"/>
            </a:xfrm>
            <a:custGeom>
              <a:avLst/>
              <a:gdLst/>
              <a:ahLst/>
              <a:cxnLst/>
              <a:rect l="l" t="t" r="r" b="b"/>
              <a:pathLst>
                <a:path w="2013" h="77" extrusionOk="0">
                  <a:moveTo>
                    <a:pt x="0" y="1"/>
                  </a:moveTo>
                  <a:cubicBezTo>
                    <a:pt x="0" y="30"/>
                    <a:pt x="6" y="53"/>
                    <a:pt x="6" y="77"/>
                  </a:cubicBezTo>
                  <a:lnTo>
                    <a:pt x="2012" y="77"/>
                  </a:lnTo>
                  <a:lnTo>
                    <a:pt x="2012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4" name="Google Shape;12424;p23"/>
            <p:cNvSpPr/>
            <p:nvPr/>
          </p:nvSpPr>
          <p:spPr>
            <a:xfrm flipH="1">
              <a:off x="1522917" y="5015741"/>
              <a:ext cx="31862" cy="18685"/>
            </a:xfrm>
            <a:custGeom>
              <a:avLst/>
              <a:gdLst/>
              <a:ahLst/>
              <a:cxnLst/>
              <a:rect l="l" t="t" r="r" b="b"/>
              <a:pathLst>
                <a:path w="752" h="441" extrusionOk="0">
                  <a:moveTo>
                    <a:pt x="12" y="1"/>
                  </a:moveTo>
                  <a:lnTo>
                    <a:pt x="0" y="6"/>
                  </a:lnTo>
                  <a:cubicBezTo>
                    <a:pt x="6" y="6"/>
                    <a:pt x="13" y="5"/>
                    <a:pt x="19" y="5"/>
                  </a:cubicBezTo>
                  <a:lnTo>
                    <a:pt x="19" y="5"/>
                  </a:lnTo>
                  <a:cubicBezTo>
                    <a:pt x="256" y="146"/>
                    <a:pt x="488" y="282"/>
                    <a:pt x="731" y="423"/>
                  </a:cubicBezTo>
                  <a:lnTo>
                    <a:pt x="731" y="423"/>
                  </a:lnTo>
                  <a:cubicBezTo>
                    <a:pt x="555" y="206"/>
                    <a:pt x="372" y="3"/>
                    <a:pt x="71" y="3"/>
                  </a:cubicBezTo>
                  <a:cubicBezTo>
                    <a:pt x="54" y="3"/>
                    <a:pt x="37" y="3"/>
                    <a:pt x="19" y="5"/>
                  </a:cubicBezTo>
                  <a:lnTo>
                    <a:pt x="19" y="5"/>
                  </a:lnTo>
                  <a:cubicBezTo>
                    <a:pt x="17" y="3"/>
                    <a:pt x="14" y="2"/>
                    <a:pt x="12" y="1"/>
                  </a:cubicBezTo>
                  <a:close/>
                  <a:moveTo>
                    <a:pt x="731" y="423"/>
                  </a:moveTo>
                  <a:cubicBezTo>
                    <a:pt x="736" y="429"/>
                    <a:pt x="740" y="435"/>
                    <a:pt x="745" y="441"/>
                  </a:cubicBezTo>
                  <a:lnTo>
                    <a:pt x="751" y="435"/>
                  </a:lnTo>
                  <a:cubicBezTo>
                    <a:pt x="744" y="431"/>
                    <a:pt x="738" y="427"/>
                    <a:pt x="731" y="42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5" name="Google Shape;12425;p23"/>
            <p:cNvSpPr/>
            <p:nvPr/>
          </p:nvSpPr>
          <p:spPr>
            <a:xfrm flipH="1">
              <a:off x="1609436" y="4911596"/>
              <a:ext cx="26651" cy="20422"/>
            </a:xfrm>
            <a:custGeom>
              <a:avLst/>
              <a:gdLst/>
              <a:ahLst/>
              <a:cxnLst/>
              <a:rect l="l" t="t" r="r" b="b"/>
              <a:pathLst>
                <a:path w="629" h="482" extrusionOk="0">
                  <a:moveTo>
                    <a:pt x="101" y="1"/>
                  </a:moveTo>
                  <a:cubicBezTo>
                    <a:pt x="65" y="47"/>
                    <a:pt x="36" y="89"/>
                    <a:pt x="1" y="135"/>
                  </a:cubicBezTo>
                  <a:cubicBezTo>
                    <a:pt x="177" y="253"/>
                    <a:pt x="359" y="364"/>
                    <a:pt x="535" y="482"/>
                  </a:cubicBezTo>
                  <a:cubicBezTo>
                    <a:pt x="564" y="441"/>
                    <a:pt x="599" y="411"/>
                    <a:pt x="629" y="376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6" name="Google Shape;12426;p23"/>
            <p:cNvSpPr/>
            <p:nvPr/>
          </p:nvSpPr>
          <p:spPr>
            <a:xfrm flipH="1">
              <a:off x="1597488" y="4927739"/>
              <a:ext cx="15973" cy="13728"/>
            </a:xfrm>
            <a:custGeom>
              <a:avLst/>
              <a:gdLst/>
              <a:ahLst/>
              <a:cxnLst/>
              <a:rect l="l" t="t" r="r" b="b"/>
              <a:pathLst>
                <a:path w="377" h="324" extrusionOk="0">
                  <a:moveTo>
                    <a:pt x="95" y="1"/>
                  </a:moveTo>
                  <a:cubicBezTo>
                    <a:pt x="59" y="30"/>
                    <a:pt x="30" y="60"/>
                    <a:pt x="1" y="95"/>
                  </a:cubicBezTo>
                  <a:cubicBezTo>
                    <a:pt x="112" y="158"/>
                    <a:pt x="228" y="222"/>
                    <a:pt x="340" y="290"/>
                  </a:cubicBezTo>
                  <a:lnTo>
                    <a:pt x="340" y="290"/>
                  </a:lnTo>
                  <a:cubicBezTo>
                    <a:pt x="253" y="192"/>
                    <a:pt x="174" y="101"/>
                    <a:pt x="95" y="1"/>
                  </a:cubicBezTo>
                  <a:close/>
                  <a:moveTo>
                    <a:pt x="340" y="290"/>
                  </a:moveTo>
                  <a:lnTo>
                    <a:pt x="340" y="290"/>
                  </a:lnTo>
                  <a:cubicBezTo>
                    <a:pt x="350" y="301"/>
                    <a:pt x="360" y="312"/>
                    <a:pt x="370" y="323"/>
                  </a:cubicBezTo>
                  <a:lnTo>
                    <a:pt x="376" y="312"/>
                  </a:lnTo>
                  <a:cubicBezTo>
                    <a:pt x="364" y="304"/>
                    <a:pt x="352" y="297"/>
                    <a:pt x="340" y="29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7" name="Google Shape;12427;p23"/>
            <p:cNvSpPr/>
            <p:nvPr/>
          </p:nvSpPr>
          <p:spPr>
            <a:xfrm flipH="1">
              <a:off x="160728" y="468317"/>
              <a:ext cx="20253" cy="42539"/>
            </a:xfrm>
            <a:custGeom>
              <a:avLst/>
              <a:gdLst/>
              <a:ahLst/>
              <a:cxnLst/>
              <a:rect l="l" t="t" r="r" b="b"/>
              <a:pathLst>
                <a:path w="478" h="1004" extrusionOk="0">
                  <a:moveTo>
                    <a:pt x="276" y="1"/>
                  </a:moveTo>
                  <a:cubicBezTo>
                    <a:pt x="190" y="322"/>
                    <a:pt x="104" y="655"/>
                    <a:pt x="17" y="983"/>
                  </a:cubicBezTo>
                  <a:lnTo>
                    <a:pt x="17" y="983"/>
                  </a:lnTo>
                  <a:cubicBezTo>
                    <a:pt x="306" y="728"/>
                    <a:pt x="477" y="432"/>
                    <a:pt x="276" y="1"/>
                  </a:cubicBezTo>
                  <a:close/>
                  <a:moveTo>
                    <a:pt x="17" y="983"/>
                  </a:moveTo>
                  <a:cubicBezTo>
                    <a:pt x="12" y="988"/>
                    <a:pt x="6" y="993"/>
                    <a:pt x="0" y="998"/>
                  </a:cubicBezTo>
                  <a:lnTo>
                    <a:pt x="12" y="1004"/>
                  </a:lnTo>
                  <a:cubicBezTo>
                    <a:pt x="14" y="997"/>
                    <a:pt x="16" y="990"/>
                    <a:pt x="17" y="98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8" name="Google Shape;12428;p23"/>
            <p:cNvSpPr/>
            <p:nvPr/>
          </p:nvSpPr>
          <p:spPr>
            <a:xfrm flipH="1">
              <a:off x="255255" y="283373"/>
              <a:ext cx="62453" cy="159142"/>
            </a:xfrm>
            <a:custGeom>
              <a:avLst/>
              <a:gdLst/>
              <a:ahLst/>
              <a:cxnLst/>
              <a:rect l="l" t="t" r="r" b="b"/>
              <a:pathLst>
                <a:path w="1474" h="3756" extrusionOk="0">
                  <a:moveTo>
                    <a:pt x="1473" y="1"/>
                  </a:moveTo>
                  <a:lnTo>
                    <a:pt x="1473" y="1"/>
                  </a:lnTo>
                  <a:cubicBezTo>
                    <a:pt x="822" y="664"/>
                    <a:pt x="476" y="1462"/>
                    <a:pt x="423" y="2406"/>
                  </a:cubicBezTo>
                  <a:cubicBezTo>
                    <a:pt x="270" y="2353"/>
                    <a:pt x="130" y="2318"/>
                    <a:pt x="1" y="2277"/>
                  </a:cubicBezTo>
                  <a:lnTo>
                    <a:pt x="1" y="2277"/>
                  </a:lnTo>
                  <a:cubicBezTo>
                    <a:pt x="6" y="2365"/>
                    <a:pt x="12" y="2459"/>
                    <a:pt x="18" y="2547"/>
                  </a:cubicBezTo>
                  <a:cubicBezTo>
                    <a:pt x="106" y="2694"/>
                    <a:pt x="505" y="2770"/>
                    <a:pt x="136" y="3022"/>
                  </a:cubicBezTo>
                  <a:cubicBezTo>
                    <a:pt x="270" y="3427"/>
                    <a:pt x="540" y="3679"/>
                    <a:pt x="957" y="3756"/>
                  </a:cubicBezTo>
                  <a:cubicBezTo>
                    <a:pt x="798" y="3175"/>
                    <a:pt x="417" y="2641"/>
                    <a:pt x="722" y="1990"/>
                  </a:cubicBezTo>
                  <a:cubicBezTo>
                    <a:pt x="910" y="1603"/>
                    <a:pt x="1039" y="1192"/>
                    <a:pt x="1186" y="793"/>
                  </a:cubicBezTo>
                  <a:lnTo>
                    <a:pt x="147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9" name="Google Shape;12429;p23"/>
            <p:cNvSpPr/>
            <p:nvPr/>
          </p:nvSpPr>
          <p:spPr>
            <a:xfrm flipH="1">
              <a:off x="230426" y="349004"/>
              <a:ext cx="36820" cy="81350"/>
            </a:xfrm>
            <a:custGeom>
              <a:avLst/>
              <a:gdLst/>
              <a:ahLst/>
              <a:cxnLst/>
              <a:rect l="l" t="t" r="r" b="b"/>
              <a:pathLst>
                <a:path w="869" h="1920" extrusionOk="0">
                  <a:moveTo>
                    <a:pt x="869" y="1"/>
                  </a:moveTo>
                  <a:lnTo>
                    <a:pt x="869" y="1"/>
                  </a:lnTo>
                  <a:cubicBezTo>
                    <a:pt x="810" y="18"/>
                    <a:pt x="716" y="18"/>
                    <a:pt x="699" y="48"/>
                  </a:cubicBezTo>
                  <a:cubicBezTo>
                    <a:pt x="464" y="652"/>
                    <a:pt x="235" y="1262"/>
                    <a:pt x="0" y="1872"/>
                  </a:cubicBezTo>
                  <a:cubicBezTo>
                    <a:pt x="100" y="1884"/>
                    <a:pt x="194" y="1901"/>
                    <a:pt x="276" y="1919"/>
                  </a:cubicBezTo>
                  <a:cubicBezTo>
                    <a:pt x="347" y="1667"/>
                    <a:pt x="411" y="1415"/>
                    <a:pt x="493" y="1168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0" name="Google Shape;12430;p23"/>
            <p:cNvSpPr/>
            <p:nvPr/>
          </p:nvSpPr>
          <p:spPr>
            <a:xfrm flipH="1">
              <a:off x="205301" y="299304"/>
              <a:ext cx="25422" cy="49997"/>
            </a:xfrm>
            <a:custGeom>
              <a:avLst/>
              <a:gdLst/>
              <a:ahLst/>
              <a:cxnLst/>
              <a:rect l="l" t="t" r="r" b="b"/>
              <a:pathLst>
                <a:path w="600" h="1180" extrusionOk="0">
                  <a:moveTo>
                    <a:pt x="599" y="0"/>
                  </a:moveTo>
                  <a:cubicBezTo>
                    <a:pt x="206" y="294"/>
                    <a:pt x="1" y="681"/>
                    <a:pt x="7" y="1180"/>
                  </a:cubicBezTo>
                  <a:cubicBezTo>
                    <a:pt x="365" y="869"/>
                    <a:pt x="517" y="446"/>
                    <a:pt x="5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23"/>
            <p:cNvSpPr/>
            <p:nvPr/>
          </p:nvSpPr>
          <p:spPr>
            <a:xfrm flipH="1">
              <a:off x="255255" y="428320"/>
              <a:ext cx="19702" cy="32837"/>
            </a:xfrm>
            <a:custGeom>
              <a:avLst/>
              <a:gdLst/>
              <a:ahLst/>
              <a:cxnLst/>
              <a:rect l="l" t="t" r="r" b="b"/>
              <a:pathLst>
                <a:path w="465" h="775" extrusionOk="0">
                  <a:moveTo>
                    <a:pt x="182" y="0"/>
                  </a:moveTo>
                  <a:cubicBezTo>
                    <a:pt x="136" y="129"/>
                    <a:pt x="77" y="270"/>
                    <a:pt x="18" y="411"/>
                  </a:cubicBezTo>
                  <a:cubicBezTo>
                    <a:pt x="6" y="469"/>
                    <a:pt x="6" y="522"/>
                    <a:pt x="1" y="581"/>
                  </a:cubicBezTo>
                  <a:cubicBezTo>
                    <a:pt x="136" y="645"/>
                    <a:pt x="259" y="710"/>
                    <a:pt x="388" y="774"/>
                  </a:cubicBezTo>
                  <a:cubicBezTo>
                    <a:pt x="411" y="528"/>
                    <a:pt x="441" y="288"/>
                    <a:pt x="464" y="41"/>
                  </a:cubicBezTo>
                  <a:cubicBezTo>
                    <a:pt x="370" y="29"/>
                    <a:pt x="282" y="12"/>
                    <a:pt x="1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23"/>
            <p:cNvSpPr/>
            <p:nvPr/>
          </p:nvSpPr>
          <p:spPr>
            <a:xfrm flipH="1">
              <a:off x="258518" y="452428"/>
              <a:ext cx="16440" cy="26608"/>
            </a:xfrm>
            <a:custGeom>
              <a:avLst/>
              <a:gdLst/>
              <a:ahLst/>
              <a:cxnLst/>
              <a:rect l="l" t="t" r="r" b="b"/>
              <a:pathLst>
                <a:path w="388" h="628" extrusionOk="0">
                  <a:moveTo>
                    <a:pt x="1" y="0"/>
                  </a:moveTo>
                  <a:lnTo>
                    <a:pt x="1" y="0"/>
                  </a:lnTo>
                  <a:cubicBezTo>
                    <a:pt x="59" y="217"/>
                    <a:pt x="118" y="423"/>
                    <a:pt x="171" y="628"/>
                  </a:cubicBezTo>
                  <a:cubicBezTo>
                    <a:pt x="241" y="581"/>
                    <a:pt x="317" y="528"/>
                    <a:pt x="388" y="487"/>
                  </a:cubicBezTo>
                  <a:lnTo>
                    <a:pt x="388" y="200"/>
                  </a:lnTo>
                  <a:cubicBezTo>
                    <a:pt x="259" y="135"/>
                    <a:pt x="136" y="71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23"/>
            <p:cNvSpPr/>
            <p:nvPr/>
          </p:nvSpPr>
          <p:spPr>
            <a:xfrm flipH="1">
              <a:off x="280126" y="447937"/>
              <a:ext cx="99739" cy="37836"/>
            </a:xfrm>
            <a:custGeom>
              <a:avLst/>
              <a:gdLst/>
              <a:ahLst/>
              <a:cxnLst/>
              <a:rect l="l" t="t" r="r" b="b"/>
              <a:pathLst>
                <a:path w="2354" h="893" extrusionOk="0">
                  <a:moveTo>
                    <a:pt x="1" y="1"/>
                  </a:moveTo>
                  <a:lnTo>
                    <a:pt x="1" y="1"/>
                  </a:lnTo>
                  <a:cubicBezTo>
                    <a:pt x="65" y="77"/>
                    <a:pt x="118" y="206"/>
                    <a:pt x="195" y="235"/>
                  </a:cubicBezTo>
                  <a:cubicBezTo>
                    <a:pt x="910" y="458"/>
                    <a:pt x="1632" y="675"/>
                    <a:pt x="2353" y="892"/>
                  </a:cubicBezTo>
                  <a:cubicBezTo>
                    <a:pt x="2101" y="722"/>
                    <a:pt x="1878" y="499"/>
                    <a:pt x="1597" y="399"/>
                  </a:cubicBezTo>
                  <a:cubicBezTo>
                    <a:pt x="1075" y="223"/>
                    <a:pt x="535" y="13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23"/>
            <p:cNvSpPr/>
            <p:nvPr/>
          </p:nvSpPr>
          <p:spPr>
            <a:xfrm flipH="1">
              <a:off x="261484" y="553819"/>
              <a:ext cx="6991" cy="6779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0" y="1"/>
                  </a:moveTo>
                  <a:lnTo>
                    <a:pt x="164" y="159"/>
                  </a:lnTo>
                  <a:cubicBezTo>
                    <a:pt x="112" y="100"/>
                    <a:pt x="59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23"/>
            <p:cNvSpPr/>
            <p:nvPr/>
          </p:nvSpPr>
          <p:spPr>
            <a:xfrm flipH="1">
              <a:off x="267712" y="547633"/>
              <a:ext cx="6991" cy="673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" y="0"/>
                  </a:moveTo>
                  <a:cubicBezTo>
                    <a:pt x="59" y="53"/>
                    <a:pt x="112" y="112"/>
                    <a:pt x="165" y="158"/>
                  </a:cubicBezTo>
                  <a:cubicBezTo>
                    <a:pt x="112" y="100"/>
                    <a:pt x="59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23"/>
            <p:cNvSpPr/>
            <p:nvPr/>
          </p:nvSpPr>
          <p:spPr>
            <a:xfrm flipH="1">
              <a:off x="267966" y="491705"/>
              <a:ext cx="6737" cy="9957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1" y="0"/>
                  </a:moveTo>
                  <a:lnTo>
                    <a:pt x="1" y="0"/>
                  </a:lnTo>
                  <a:cubicBezTo>
                    <a:pt x="53" y="82"/>
                    <a:pt x="106" y="153"/>
                    <a:pt x="159" y="235"/>
                  </a:cubicBezTo>
                  <a:cubicBezTo>
                    <a:pt x="112" y="153"/>
                    <a:pt x="53" y="8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23"/>
            <p:cNvSpPr/>
            <p:nvPr/>
          </p:nvSpPr>
          <p:spPr>
            <a:xfrm flipH="1">
              <a:off x="273686" y="485477"/>
              <a:ext cx="6737" cy="6737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" y="0"/>
                  </a:moveTo>
                  <a:cubicBezTo>
                    <a:pt x="47" y="53"/>
                    <a:pt x="94" y="112"/>
                    <a:pt x="147" y="159"/>
                  </a:cubicBezTo>
                  <a:cubicBezTo>
                    <a:pt x="153" y="112"/>
                    <a:pt x="153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23"/>
            <p:cNvSpPr/>
            <p:nvPr/>
          </p:nvSpPr>
          <p:spPr>
            <a:xfrm flipH="1">
              <a:off x="311437" y="404932"/>
              <a:ext cx="12965" cy="9067"/>
            </a:xfrm>
            <a:custGeom>
              <a:avLst/>
              <a:gdLst/>
              <a:ahLst/>
              <a:cxnLst/>
              <a:rect l="l" t="t" r="r" b="b"/>
              <a:pathLst>
                <a:path w="306" h="214" extrusionOk="0">
                  <a:moveTo>
                    <a:pt x="0" y="1"/>
                  </a:moveTo>
                  <a:cubicBezTo>
                    <a:pt x="33" y="122"/>
                    <a:pt x="73" y="213"/>
                    <a:pt x="159" y="213"/>
                  </a:cubicBezTo>
                  <a:cubicBezTo>
                    <a:pt x="198" y="213"/>
                    <a:pt x="245" y="195"/>
                    <a:pt x="305" y="153"/>
                  </a:cubicBezTo>
                  <a:cubicBezTo>
                    <a:pt x="206" y="106"/>
                    <a:pt x="106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23"/>
            <p:cNvSpPr/>
            <p:nvPr/>
          </p:nvSpPr>
          <p:spPr>
            <a:xfrm flipH="1">
              <a:off x="149373" y="702961"/>
              <a:ext cx="6525" cy="12965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53" y="1"/>
                  </a:moveTo>
                  <a:lnTo>
                    <a:pt x="153" y="1"/>
                  </a:lnTo>
                  <a:cubicBezTo>
                    <a:pt x="95" y="100"/>
                    <a:pt x="42" y="206"/>
                    <a:pt x="1" y="30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23"/>
            <p:cNvSpPr/>
            <p:nvPr/>
          </p:nvSpPr>
          <p:spPr>
            <a:xfrm flipH="1">
              <a:off x="4524054" y="4884987"/>
              <a:ext cx="93765" cy="50251"/>
            </a:xfrm>
            <a:custGeom>
              <a:avLst/>
              <a:gdLst/>
              <a:ahLst/>
              <a:cxnLst/>
              <a:rect l="l" t="t" r="r" b="b"/>
              <a:pathLst>
                <a:path w="2213" h="1186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65"/>
                    <a:pt x="12" y="159"/>
                    <a:pt x="65" y="183"/>
                  </a:cubicBezTo>
                  <a:cubicBezTo>
                    <a:pt x="775" y="529"/>
                    <a:pt x="1497" y="857"/>
                    <a:pt x="2212" y="1186"/>
                  </a:cubicBezTo>
                  <a:cubicBezTo>
                    <a:pt x="2130" y="1069"/>
                    <a:pt x="2083" y="910"/>
                    <a:pt x="1972" y="857"/>
                  </a:cubicBezTo>
                  <a:cubicBezTo>
                    <a:pt x="1321" y="558"/>
                    <a:pt x="658" y="288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23"/>
            <p:cNvSpPr/>
            <p:nvPr/>
          </p:nvSpPr>
          <p:spPr>
            <a:xfrm flipH="1">
              <a:off x="4530029" y="4990404"/>
              <a:ext cx="75122" cy="44785"/>
            </a:xfrm>
            <a:custGeom>
              <a:avLst/>
              <a:gdLst/>
              <a:ahLst/>
              <a:cxnLst/>
              <a:rect l="l" t="t" r="r" b="b"/>
              <a:pathLst>
                <a:path w="1773" h="1057" extrusionOk="0">
                  <a:moveTo>
                    <a:pt x="7" y="0"/>
                  </a:moveTo>
                  <a:lnTo>
                    <a:pt x="1" y="12"/>
                  </a:lnTo>
                  <a:cubicBezTo>
                    <a:pt x="8" y="16"/>
                    <a:pt x="16" y="21"/>
                    <a:pt x="23" y="25"/>
                  </a:cubicBezTo>
                  <a:lnTo>
                    <a:pt x="23" y="25"/>
                  </a:lnTo>
                  <a:cubicBezTo>
                    <a:pt x="18" y="17"/>
                    <a:pt x="12" y="9"/>
                    <a:pt x="7" y="0"/>
                  </a:cubicBezTo>
                  <a:close/>
                  <a:moveTo>
                    <a:pt x="23" y="25"/>
                  </a:moveTo>
                  <a:lnTo>
                    <a:pt x="23" y="25"/>
                  </a:lnTo>
                  <a:cubicBezTo>
                    <a:pt x="434" y="631"/>
                    <a:pt x="1032" y="958"/>
                    <a:pt x="1772" y="1056"/>
                  </a:cubicBezTo>
                  <a:cubicBezTo>
                    <a:pt x="1193" y="714"/>
                    <a:pt x="608" y="367"/>
                    <a:pt x="23" y="2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2" name="Google Shape;12442;p23"/>
            <p:cNvSpPr/>
            <p:nvPr/>
          </p:nvSpPr>
          <p:spPr>
            <a:xfrm flipH="1">
              <a:off x="4462661" y="4934730"/>
              <a:ext cx="62453" cy="50251"/>
            </a:xfrm>
            <a:custGeom>
              <a:avLst/>
              <a:gdLst/>
              <a:ahLst/>
              <a:cxnLst/>
              <a:rect l="l" t="t" r="r" b="b"/>
              <a:pathLst>
                <a:path w="1474" h="1186" extrusionOk="0">
                  <a:moveTo>
                    <a:pt x="1" y="0"/>
                  </a:moveTo>
                  <a:lnTo>
                    <a:pt x="1" y="0"/>
                  </a:lnTo>
                  <a:cubicBezTo>
                    <a:pt x="499" y="393"/>
                    <a:pt x="992" y="792"/>
                    <a:pt x="1473" y="1185"/>
                  </a:cubicBezTo>
                  <a:cubicBezTo>
                    <a:pt x="1250" y="663"/>
                    <a:pt x="611" y="1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3" name="Google Shape;12443;p23"/>
            <p:cNvSpPr/>
            <p:nvPr/>
          </p:nvSpPr>
          <p:spPr>
            <a:xfrm flipH="1">
              <a:off x="4604600" y="4959558"/>
              <a:ext cx="41057" cy="31354"/>
            </a:xfrm>
            <a:custGeom>
              <a:avLst/>
              <a:gdLst/>
              <a:ahLst/>
              <a:cxnLst/>
              <a:rect l="l" t="t" r="r" b="b"/>
              <a:pathLst>
                <a:path w="969" h="740" extrusionOk="0">
                  <a:moveTo>
                    <a:pt x="83" y="1"/>
                  </a:moveTo>
                  <a:cubicBezTo>
                    <a:pt x="59" y="30"/>
                    <a:pt x="30" y="48"/>
                    <a:pt x="1" y="77"/>
                  </a:cubicBezTo>
                  <a:cubicBezTo>
                    <a:pt x="289" y="342"/>
                    <a:pt x="486" y="726"/>
                    <a:pt x="943" y="728"/>
                  </a:cubicBezTo>
                  <a:lnTo>
                    <a:pt x="943" y="728"/>
                  </a:lnTo>
                  <a:cubicBezTo>
                    <a:pt x="660" y="491"/>
                    <a:pt x="371" y="243"/>
                    <a:pt x="83" y="1"/>
                  </a:cubicBezTo>
                  <a:close/>
                  <a:moveTo>
                    <a:pt x="969" y="728"/>
                  </a:moveTo>
                  <a:lnTo>
                    <a:pt x="969" y="728"/>
                  </a:lnTo>
                  <a:cubicBezTo>
                    <a:pt x="962" y="728"/>
                    <a:pt x="955" y="728"/>
                    <a:pt x="948" y="728"/>
                  </a:cubicBezTo>
                  <a:cubicBezTo>
                    <a:pt x="946" y="728"/>
                    <a:pt x="945" y="728"/>
                    <a:pt x="943" y="728"/>
                  </a:cubicBezTo>
                  <a:lnTo>
                    <a:pt x="943" y="728"/>
                  </a:lnTo>
                  <a:cubicBezTo>
                    <a:pt x="948" y="732"/>
                    <a:pt x="952" y="736"/>
                    <a:pt x="957" y="740"/>
                  </a:cubicBezTo>
                  <a:lnTo>
                    <a:pt x="969" y="728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23"/>
            <p:cNvSpPr/>
            <p:nvPr/>
          </p:nvSpPr>
          <p:spPr>
            <a:xfrm flipH="1">
              <a:off x="4437324" y="4984302"/>
              <a:ext cx="25634" cy="19321"/>
            </a:xfrm>
            <a:custGeom>
              <a:avLst/>
              <a:gdLst/>
              <a:ahLst/>
              <a:cxnLst/>
              <a:rect l="l" t="t" r="r" b="b"/>
              <a:pathLst>
                <a:path w="605" h="456" extrusionOk="0">
                  <a:moveTo>
                    <a:pt x="102" y="0"/>
                  </a:moveTo>
                  <a:cubicBezTo>
                    <a:pt x="71" y="0"/>
                    <a:pt x="37" y="3"/>
                    <a:pt x="0" y="9"/>
                  </a:cubicBezTo>
                  <a:cubicBezTo>
                    <a:pt x="206" y="156"/>
                    <a:pt x="405" y="303"/>
                    <a:pt x="605" y="455"/>
                  </a:cubicBezTo>
                  <a:cubicBezTo>
                    <a:pt x="499" y="218"/>
                    <a:pt x="380" y="0"/>
                    <a:pt x="10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23"/>
            <p:cNvSpPr/>
            <p:nvPr/>
          </p:nvSpPr>
          <p:spPr>
            <a:xfrm flipH="1">
              <a:off x="4635911" y="4853930"/>
              <a:ext cx="25888" cy="20083"/>
            </a:xfrm>
            <a:custGeom>
              <a:avLst/>
              <a:gdLst/>
              <a:ahLst/>
              <a:cxnLst/>
              <a:rect l="l" t="t" r="r" b="b"/>
              <a:pathLst>
                <a:path w="611" h="474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214"/>
                    <a:pt x="174" y="474"/>
                    <a:pt x="443" y="474"/>
                  </a:cubicBezTo>
                  <a:cubicBezTo>
                    <a:pt x="492" y="474"/>
                    <a:pt x="547" y="465"/>
                    <a:pt x="610" y="446"/>
                  </a:cubicBezTo>
                  <a:cubicBezTo>
                    <a:pt x="405" y="300"/>
                    <a:pt x="206" y="147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23"/>
            <p:cNvSpPr/>
            <p:nvPr/>
          </p:nvSpPr>
          <p:spPr>
            <a:xfrm flipH="1">
              <a:off x="4617268" y="4872573"/>
              <a:ext cx="19575" cy="13897"/>
            </a:xfrm>
            <a:custGeom>
              <a:avLst/>
              <a:gdLst/>
              <a:ahLst/>
              <a:cxnLst/>
              <a:rect l="l" t="t" r="r" b="b"/>
              <a:pathLst>
                <a:path w="462" h="328" extrusionOk="0">
                  <a:moveTo>
                    <a:pt x="10" y="0"/>
                  </a:moveTo>
                  <a:cubicBezTo>
                    <a:pt x="1" y="246"/>
                    <a:pt x="107" y="327"/>
                    <a:pt x="268" y="327"/>
                  </a:cubicBezTo>
                  <a:cubicBezTo>
                    <a:pt x="326" y="327"/>
                    <a:pt x="391" y="317"/>
                    <a:pt x="461" y="300"/>
                  </a:cubicBezTo>
                  <a:cubicBezTo>
                    <a:pt x="309" y="206"/>
                    <a:pt x="162" y="100"/>
                    <a:pt x="1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23"/>
            <p:cNvSpPr/>
            <p:nvPr/>
          </p:nvSpPr>
          <p:spPr>
            <a:xfrm flipH="1">
              <a:off x="4667222" y="4841516"/>
              <a:ext cx="6525" cy="12711"/>
            </a:xfrm>
            <a:custGeom>
              <a:avLst/>
              <a:gdLst/>
              <a:ahLst/>
              <a:cxnLst/>
              <a:rect l="l" t="t" r="r" b="b"/>
              <a:pathLst>
                <a:path w="154" h="300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50"/>
                    <a:pt x="49" y="98"/>
                    <a:pt x="75" y="148"/>
                  </a:cubicBezTo>
                  <a:lnTo>
                    <a:pt x="75" y="148"/>
                  </a:lnTo>
                  <a:cubicBezTo>
                    <a:pt x="49" y="97"/>
                    <a:pt x="24" y="47"/>
                    <a:pt x="1" y="0"/>
                  </a:cubicBezTo>
                  <a:close/>
                  <a:moveTo>
                    <a:pt x="75" y="148"/>
                  </a:moveTo>
                  <a:lnTo>
                    <a:pt x="75" y="148"/>
                  </a:lnTo>
                  <a:cubicBezTo>
                    <a:pt x="100" y="198"/>
                    <a:pt x="127" y="250"/>
                    <a:pt x="153" y="299"/>
                  </a:cubicBezTo>
                  <a:cubicBezTo>
                    <a:pt x="127" y="247"/>
                    <a:pt x="100" y="197"/>
                    <a:pt x="75" y="14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23"/>
            <p:cNvSpPr/>
            <p:nvPr/>
          </p:nvSpPr>
          <p:spPr>
            <a:xfrm flipH="1">
              <a:off x="4642140" y="4953118"/>
              <a:ext cx="6737" cy="9491"/>
            </a:xfrm>
            <a:custGeom>
              <a:avLst/>
              <a:gdLst/>
              <a:ahLst/>
              <a:cxnLst/>
              <a:rect l="l" t="t" r="r" b="b"/>
              <a:pathLst>
                <a:path w="159" h="224" extrusionOk="0">
                  <a:moveTo>
                    <a:pt x="12" y="0"/>
                  </a:moveTo>
                  <a:cubicBezTo>
                    <a:pt x="12" y="6"/>
                    <a:pt x="0" y="12"/>
                    <a:pt x="0" y="12"/>
                  </a:cubicBezTo>
                  <a:cubicBezTo>
                    <a:pt x="8" y="19"/>
                    <a:pt x="15" y="26"/>
                    <a:pt x="23" y="33"/>
                  </a:cubicBezTo>
                  <a:lnTo>
                    <a:pt x="23" y="33"/>
                  </a:lnTo>
                  <a:cubicBezTo>
                    <a:pt x="19" y="22"/>
                    <a:pt x="16" y="11"/>
                    <a:pt x="12" y="0"/>
                  </a:cubicBezTo>
                  <a:close/>
                  <a:moveTo>
                    <a:pt x="23" y="33"/>
                  </a:moveTo>
                  <a:cubicBezTo>
                    <a:pt x="43" y="95"/>
                    <a:pt x="62" y="164"/>
                    <a:pt x="77" y="223"/>
                  </a:cubicBezTo>
                  <a:cubicBezTo>
                    <a:pt x="106" y="206"/>
                    <a:pt x="135" y="176"/>
                    <a:pt x="159" y="147"/>
                  </a:cubicBezTo>
                  <a:cubicBezTo>
                    <a:pt x="114" y="107"/>
                    <a:pt x="65" y="72"/>
                    <a:pt x="23" y="3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23"/>
            <p:cNvSpPr/>
            <p:nvPr/>
          </p:nvSpPr>
          <p:spPr>
            <a:xfrm flipH="1">
              <a:off x="4592439" y="4729660"/>
              <a:ext cx="69360" cy="62665"/>
            </a:xfrm>
            <a:custGeom>
              <a:avLst/>
              <a:gdLst/>
              <a:ahLst/>
              <a:cxnLst/>
              <a:rect l="l" t="t" r="r" b="b"/>
              <a:pathLst>
                <a:path w="1637" h="1479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94"/>
                    <a:pt x="24" y="194"/>
                    <a:pt x="41" y="294"/>
                  </a:cubicBezTo>
                  <a:cubicBezTo>
                    <a:pt x="200" y="440"/>
                    <a:pt x="352" y="593"/>
                    <a:pt x="516" y="728"/>
                  </a:cubicBezTo>
                  <a:cubicBezTo>
                    <a:pt x="851" y="980"/>
                    <a:pt x="1191" y="1232"/>
                    <a:pt x="1526" y="1479"/>
                  </a:cubicBezTo>
                  <a:cubicBezTo>
                    <a:pt x="1567" y="1438"/>
                    <a:pt x="1602" y="1385"/>
                    <a:pt x="1637" y="1344"/>
                  </a:cubicBezTo>
                  <a:cubicBezTo>
                    <a:pt x="1097" y="892"/>
                    <a:pt x="546" y="446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23"/>
            <p:cNvSpPr/>
            <p:nvPr/>
          </p:nvSpPr>
          <p:spPr>
            <a:xfrm flipH="1">
              <a:off x="4524055" y="4698560"/>
              <a:ext cx="56479" cy="43811"/>
            </a:xfrm>
            <a:custGeom>
              <a:avLst/>
              <a:gdLst/>
              <a:ahLst/>
              <a:cxnLst/>
              <a:rect l="l" t="t" r="r" b="b"/>
              <a:pathLst>
                <a:path w="1333" h="1034" extrusionOk="0">
                  <a:moveTo>
                    <a:pt x="1" y="1"/>
                  </a:moveTo>
                  <a:lnTo>
                    <a:pt x="1" y="1"/>
                  </a:lnTo>
                  <a:cubicBezTo>
                    <a:pt x="399" y="394"/>
                    <a:pt x="734" y="887"/>
                    <a:pt x="1332" y="1033"/>
                  </a:cubicBezTo>
                  <a:cubicBezTo>
                    <a:pt x="1010" y="529"/>
                    <a:pt x="628" y="10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23"/>
            <p:cNvSpPr/>
            <p:nvPr/>
          </p:nvSpPr>
          <p:spPr>
            <a:xfrm flipH="1">
              <a:off x="4598880" y="4660300"/>
              <a:ext cx="25634" cy="19660"/>
            </a:xfrm>
            <a:custGeom>
              <a:avLst/>
              <a:gdLst/>
              <a:ahLst/>
              <a:cxnLst/>
              <a:rect l="l" t="t" r="r" b="b"/>
              <a:pathLst>
                <a:path w="605" h="464" extrusionOk="0">
                  <a:moveTo>
                    <a:pt x="0" y="1"/>
                  </a:moveTo>
                  <a:cubicBezTo>
                    <a:pt x="71" y="135"/>
                    <a:pt x="141" y="259"/>
                    <a:pt x="206" y="388"/>
                  </a:cubicBezTo>
                  <a:cubicBezTo>
                    <a:pt x="340" y="417"/>
                    <a:pt x="470" y="441"/>
                    <a:pt x="604" y="464"/>
                  </a:cubicBezTo>
                  <a:cubicBezTo>
                    <a:pt x="405" y="311"/>
                    <a:pt x="200" y="1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23"/>
            <p:cNvSpPr/>
            <p:nvPr/>
          </p:nvSpPr>
          <p:spPr>
            <a:xfrm flipH="1">
              <a:off x="4580237" y="4679918"/>
              <a:ext cx="19914" cy="19194"/>
            </a:xfrm>
            <a:custGeom>
              <a:avLst/>
              <a:gdLst/>
              <a:ahLst/>
              <a:cxnLst/>
              <a:rect l="l" t="t" r="r" b="b"/>
              <a:pathLst>
                <a:path w="470" h="453" extrusionOk="0">
                  <a:moveTo>
                    <a:pt x="24" y="1"/>
                  </a:moveTo>
                  <a:cubicBezTo>
                    <a:pt x="0" y="324"/>
                    <a:pt x="258" y="359"/>
                    <a:pt x="469" y="453"/>
                  </a:cubicBezTo>
                  <a:cubicBezTo>
                    <a:pt x="323" y="300"/>
                    <a:pt x="170" y="154"/>
                    <a:pt x="2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23"/>
            <p:cNvSpPr/>
            <p:nvPr/>
          </p:nvSpPr>
          <p:spPr>
            <a:xfrm flipH="1">
              <a:off x="4667222" y="4717203"/>
              <a:ext cx="6525" cy="6779"/>
            </a:xfrm>
            <a:custGeom>
              <a:avLst/>
              <a:gdLst/>
              <a:ahLst/>
              <a:cxnLst/>
              <a:rect l="l" t="t" r="r" b="b"/>
              <a:pathLst>
                <a:path w="154" h="160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54"/>
                    <a:pt x="100" y="112"/>
                    <a:pt x="153" y="159"/>
                  </a:cubicBezTo>
                  <a:cubicBezTo>
                    <a:pt x="147" y="112"/>
                    <a:pt x="147" y="60"/>
                    <a:pt x="136" y="13"/>
                  </a:cubicBezTo>
                  <a:cubicBezTo>
                    <a:pt x="95" y="7"/>
                    <a:pt x="42" y="7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4" name="Google Shape;12454;p23"/>
            <p:cNvSpPr/>
            <p:nvPr/>
          </p:nvSpPr>
          <p:spPr>
            <a:xfrm flipH="1">
              <a:off x="4661036" y="4723431"/>
              <a:ext cx="6991" cy="673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" y="1"/>
                  </a:moveTo>
                  <a:lnTo>
                    <a:pt x="165" y="159"/>
                  </a:lnTo>
                  <a:cubicBezTo>
                    <a:pt x="112" y="106"/>
                    <a:pt x="59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5" name="Google Shape;12455;p23"/>
            <p:cNvSpPr/>
            <p:nvPr/>
          </p:nvSpPr>
          <p:spPr>
            <a:xfrm flipH="1">
              <a:off x="4435078" y="4720720"/>
              <a:ext cx="15719" cy="30083"/>
            </a:xfrm>
            <a:custGeom>
              <a:avLst/>
              <a:gdLst/>
              <a:ahLst/>
              <a:cxnLst/>
              <a:rect l="l" t="t" r="r" b="b"/>
              <a:pathLst>
                <a:path w="371" h="710" extrusionOk="0">
                  <a:moveTo>
                    <a:pt x="370" y="0"/>
                  </a:moveTo>
                  <a:cubicBezTo>
                    <a:pt x="200" y="329"/>
                    <a:pt x="106" y="516"/>
                    <a:pt x="1" y="710"/>
                  </a:cubicBezTo>
                  <a:cubicBezTo>
                    <a:pt x="353" y="458"/>
                    <a:pt x="353" y="458"/>
                    <a:pt x="37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23"/>
            <p:cNvSpPr/>
            <p:nvPr/>
          </p:nvSpPr>
          <p:spPr>
            <a:xfrm flipH="1">
              <a:off x="4597651" y="4568316"/>
              <a:ext cx="14448" cy="15719"/>
            </a:xfrm>
            <a:custGeom>
              <a:avLst/>
              <a:gdLst/>
              <a:ahLst/>
              <a:cxnLst/>
              <a:rect l="l" t="t" r="r" b="b"/>
              <a:pathLst>
                <a:path w="341" h="371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95"/>
                    <a:pt x="24" y="195"/>
                    <a:pt x="42" y="288"/>
                  </a:cubicBezTo>
                  <a:cubicBezTo>
                    <a:pt x="106" y="318"/>
                    <a:pt x="165" y="347"/>
                    <a:pt x="229" y="371"/>
                  </a:cubicBezTo>
                  <a:lnTo>
                    <a:pt x="341" y="259"/>
                  </a:lnTo>
                  <a:cubicBezTo>
                    <a:pt x="229" y="177"/>
                    <a:pt x="112" y="89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23"/>
            <p:cNvSpPr/>
            <p:nvPr/>
          </p:nvSpPr>
          <p:spPr>
            <a:xfrm flipH="1">
              <a:off x="4586466" y="4585730"/>
              <a:ext cx="10974" cy="9745"/>
            </a:xfrm>
            <a:custGeom>
              <a:avLst/>
              <a:gdLst/>
              <a:ahLst/>
              <a:cxnLst/>
              <a:rect l="l" t="t" r="r" b="b"/>
              <a:pathLst>
                <a:path w="259" h="230" extrusionOk="0">
                  <a:moveTo>
                    <a:pt x="136" y="1"/>
                  </a:moveTo>
                  <a:cubicBezTo>
                    <a:pt x="89" y="36"/>
                    <a:pt x="48" y="77"/>
                    <a:pt x="1" y="106"/>
                  </a:cubicBezTo>
                  <a:cubicBezTo>
                    <a:pt x="89" y="147"/>
                    <a:pt x="171" y="182"/>
                    <a:pt x="259" y="229"/>
                  </a:cubicBezTo>
                  <a:cubicBezTo>
                    <a:pt x="212" y="147"/>
                    <a:pt x="177" y="77"/>
                    <a:pt x="13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23"/>
            <p:cNvSpPr/>
            <p:nvPr/>
          </p:nvSpPr>
          <p:spPr>
            <a:xfrm flipH="1">
              <a:off x="4611549" y="4562130"/>
              <a:ext cx="6779" cy="6483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59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23"/>
            <p:cNvSpPr/>
            <p:nvPr/>
          </p:nvSpPr>
          <p:spPr>
            <a:xfrm flipH="1">
              <a:off x="4591677" y="4579289"/>
              <a:ext cx="10720" cy="10974"/>
            </a:xfrm>
            <a:custGeom>
              <a:avLst/>
              <a:gdLst/>
              <a:ahLst/>
              <a:cxnLst/>
              <a:rect l="l" t="t" r="r" b="b"/>
              <a:pathLst>
                <a:path w="253" h="259" extrusionOk="0">
                  <a:moveTo>
                    <a:pt x="112" y="0"/>
                  </a:moveTo>
                  <a:cubicBezTo>
                    <a:pt x="77" y="41"/>
                    <a:pt x="36" y="82"/>
                    <a:pt x="0" y="112"/>
                  </a:cubicBezTo>
                  <a:cubicBezTo>
                    <a:pt x="36" y="158"/>
                    <a:pt x="82" y="205"/>
                    <a:pt x="118" y="258"/>
                  </a:cubicBezTo>
                  <a:cubicBezTo>
                    <a:pt x="165" y="217"/>
                    <a:pt x="206" y="188"/>
                    <a:pt x="253" y="153"/>
                  </a:cubicBezTo>
                  <a:cubicBezTo>
                    <a:pt x="200" y="100"/>
                    <a:pt x="153" y="53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0" name="Google Shape;12460;p23"/>
            <p:cNvSpPr/>
            <p:nvPr/>
          </p:nvSpPr>
          <p:spPr>
            <a:xfrm flipH="1">
              <a:off x="385754" y="1572940"/>
              <a:ext cx="49997" cy="43768"/>
            </a:xfrm>
            <a:custGeom>
              <a:avLst/>
              <a:gdLst/>
              <a:ahLst/>
              <a:cxnLst/>
              <a:rect l="l" t="t" r="r" b="b"/>
              <a:pathLst>
                <a:path w="1180" h="1033" extrusionOk="0">
                  <a:moveTo>
                    <a:pt x="1179" y="6"/>
                  </a:moveTo>
                  <a:lnTo>
                    <a:pt x="1179" y="6"/>
                  </a:lnTo>
                  <a:cubicBezTo>
                    <a:pt x="1091" y="18"/>
                    <a:pt x="962" y="0"/>
                    <a:pt x="915" y="47"/>
                  </a:cubicBezTo>
                  <a:cubicBezTo>
                    <a:pt x="598" y="364"/>
                    <a:pt x="299" y="704"/>
                    <a:pt x="0" y="1033"/>
                  </a:cubicBezTo>
                  <a:cubicBezTo>
                    <a:pt x="634" y="974"/>
                    <a:pt x="892" y="475"/>
                    <a:pt x="1179" y="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1" name="Google Shape;12461;p23"/>
            <p:cNvSpPr/>
            <p:nvPr/>
          </p:nvSpPr>
          <p:spPr>
            <a:xfrm flipH="1">
              <a:off x="298769" y="1554297"/>
              <a:ext cx="11482" cy="12965"/>
            </a:xfrm>
            <a:custGeom>
              <a:avLst/>
              <a:gdLst/>
              <a:ahLst/>
              <a:cxnLst/>
              <a:rect l="l" t="t" r="r" b="b"/>
              <a:pathLst>
                <a:path w="271" h="306" extrusionOk="0">
                  <a:moveTo>
                    <a:pt x="270" y="0"/>
                  </a:moveTo>
                  <a:cubicBezTo>
                    <a:pt x="48" y="12"/>
                    <a:pt x="1" y="118"/>
                    <a:pt x="118" y="305"/>
                  </a:cubicBezTo>
                  <a:lnTo>
                    <a:pt x="27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2" name="Google Shape;12462;p23"/>
            <p:cNvSpPr/>
            <p:nvPr/>
          </p:nvSpPr>
          <p:spPr>
            <a:xfrm flipH="1">
              <a:off x="346265" y="1541841"/>
              <a:ext cx="14957" cy="6779"/>
            </a:xfrm>
            <a:custGeom>
              <a:avLst/>
              <a:gdLst/>
              <a:ahLst/>
              <a:cxnLst/>
              <a:rect l="l" t="t" r="r" b="b"/>
              <a:pathLst>
                <a:path w="353" h="160" extrusionOk="0">
                  <a:moveTo>
                    <a:pt x="1" y="1"/>
                  </a:moveTo>
                  <a:cubicBezTo>
                    <a:pt x="1" y="54"/>
                    <a:pt x="1" y="101"/>
                    <a:pt x="7" y="159"/>
                  </a:cubicBezTo>
                  <a:cubicBezTo>
                    <a:pt x="118" y="124"/>
                    <a:pt x="236" y="89"/>
                    <a:pt x="353" y="54"/>
                  </a:cubicBezTo>
                  <a:cubicBezTo>
                    <a:pt x="283" y="36"/>
                    <a:pt x="224" y="24"/>
                    <a:pt x="165" y="7"/>
                  </a:cubicBezTo>
                  <a:cubicBezTo>
                    <a:pt x="107" y="7"/>
                    <a:pt x="60" y="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23"/>
            <p:cNvSpPr/>
            <p:nvPr/>
          </p:nvSpPr>
          <p:spPr>
            <a:xfrm flipH="1">
              <a:off x="379568" y="1566203"/>
              <a:ext cx="6991" cy="7033"/>
            </a:xfrm>
            <a:custGeom>
              <a:avLst/>
              <a:gdLst/>
              <a:ahLst/>
              <a:cxnLst/>
              <a:rect l="l" t="t" r="r" b="b"/>
              <a:pathLst>
                <a:path w="165" h="166" extrusionOk="0">
                  <a:moveTo>
                    <a:pt x="1" y="1"/>
                  </a:moveTo>
                  <a:cubicBezTo>
                    <a:pt x="1" y="54"/>
                    <a:pt x="12" y="112"/>
                    <a:pt x="12" y="165"/>
                  </a:cubicBezTo>
                  <a:lnTo>
                    <a:pt x="165" y="13"/>
                  </a:lnTo>
                  <a:cubicBezTo>
                    <a:pt x="112" y="13"/>
                    <a:pt x="53" y="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4" name="Google Shape;12464;p23"/>
            <p:cNvSpPr/>
            <p:nvPr/>
          </p:nvSpPr>
          <p:spPr>
            <a:xfrm flipH="1">
              <a:off x="373340" y="1559678"/>
              <a:ext cx="9491" cy="7584"/>
            </a:xfrm>
            <a:custGeom>
              <a:avLst/>
              <a:gdLst/>
              <a:ahLst/>
              <a:cxnLst/>
              <a:rect l="l" t="t" r="r" b="b"/>
              <a:pathLst>
                <a:path w="224" h="179" extrusionOk="0">
                  <a:moveTo>
                    <a:pt x="101" y="1"/>
                  </a:moveTo>
                  <a:cubicBezTo>
                    <a:pt x="32" y="1"/>
                    <a:pt x="1" y="37"/>
                    <a:pt x="71" y="178"/>
                  </a:cubicBezTo>
                  <a:cubicBezTo>
                    <a:pt x="118" y="120"/>
                    <a:pt x="171" y="73"/>
                    <a:pt x="223" y="20"/>
                  </a:cubicBezTo>
                  <a:cubicBezTo>
                    <a:pt x="179" y="10"/>
                    <a:pt x="135" y="1"/>
                    <a:pt x="1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5" name="Google Shape;12465;p23"/>
            <p:cNvSpPr/>
            <p:nvPr/>
          </p:nvSpPr>
          <p:spPr>
            <a:xfrm flipH="1">
              <a:off x="366900" y="1554297"/>
              <a:ext cx="6737" cy="6737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8" y="100"/>
                    <a:pt x="1" y="159"/>
                  </a:cubicBezTo>
                  <a:cubicBezTo>
                    <a:pt x="48" y="112"/>
                    <a:pt x="100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6" name="Google Shape;12466;p23"/>
            <p:cNvSpPr/>
            <p:nvPr/>
          </p:nvSpPr>
          <p:spPr>
            <a:xfrm flipH="1">
              <a:off x="360671" y="1548069"/>
              <a:ext cx="6737" cy="6737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1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12"/>
                    <a:pt x="100" y="53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7" name="Google Shape;12467;p23"/>
            <p:cNvSpPr/>
            <p:nvPr/>
          </p:nvSpPr>
          <p:spPr>
            <a:xfrm flipH="1">
              <a:off x="304743" y="1566712"/>
              <a:ext cx="6737" cy="6525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9" y="1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8" name="Google Shape;12468;p23"/>
            <p:cNvSpPr/>
            <p:nvPr/>
          </p:nvSpPr>
          <p:spPr>
            <a:xfrm flipH="1">
              <a:off x="460071" y="1585355"/>
              <a:ext cx="19956" cy="19194"/>
            </a:xfrm>
            <a:custGeom>
              <a:avLst/>
              <a:gdLst/>
              <a:ahLst/>
              <a:cxnLst/>
              <a:rect l="l" t="t" r="r" b="b"/>
              <a:pathLst>
                <a:path w="471" h="453" extrusionOk="0">
                  <a:moveTo>
                    <a:pt x="470" y="1"/>
                  </a:moveTo>
                  <a:cubicBezTo>
                    <a:pt x="59" y="153"/>
                    <a:pt x="1" y="212"/>
                    <a:pt x="24" y="452"/>
                  </a:cubicBezTo>
                  <a:cubicBezTo>
                    <a:pt x="171" y="300"/>
                    <a:pt x="318" y="147"/>
                    <a:pt x="4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9" name="Google Shape;12469;p23"/>
            <p:cNvSpPr/>
            <p:nvPr/>
          </p:nvSpPr>
          <p:spPr>
            <a:xfrm flipH="1">
              <a:off x="447656" y="1579126"/>
              <a:ext cx="12965" cy="6525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0" y="1"/>
                  </a:moveTo>
                  <a:lnTo>
                    <a:pt x="0" y="153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0" name="Google Shape;12470;p23"/>
            <p:cNvSpPr/>
            <p:nvPr/>
          </p:nvSpPr>
          <p:spPr>
            <a:xfrm flipH="1">
              <a:off x="478968" y="1602641"/>
              <a:ext cx="8771" cy="8093"/>
            </a:xfrm>
            <a:custGeom>
              <a:avLst/>
              <a:gdLst/>
              <a:ahLst/>
              <a:cxnLst/>
              <a:rect l="l" t="t" r="r" b="b"/>
              <a:pathLst>
                <a:path w="207" h="191" extrusionOk="0">
                  <a:moveTo>
                    <a:pt x="79" y="1"/>
                  </a:moveTo>
                  <a:cubicBezTo>
                    <a:pt x="10" y="1"/>
                    <a:pt x="1" y="65"/>
                    <a:pt x="54" y="191"/>
                  </a:cubicBezTo>
                  <a:cubicBezTo>
                    <a:pt x="101" y="144"/>
                    <a:pt x="159" y="91"/>
                    <a:pt x="206" y="38"/>
                  </a:cubicBezTo>
                  <a:cubicBezTo>
                    <a:pt x="152" y="13"/>
                    <a:pt x="110" y="1"/>
                    <a:pt x="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1" name="Google Shape;12471;p23"/>
            <p:cNvSpPr/>
            <p:nvPr/>
          </p:nvSpPr>
          <p:spPr>
            <a:xfrm flipH="1">
              <a:off x="441428" y="1572940"/>
              <a:ext cx="6779" cy="673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159"/>
                  </a:moveTo>
                  <a:cubicBezTo>
                    <a:pt x="48" y="112"/>
                    <a:pt x="100" y="53"/>
                    <a:pt x="159" y="0"/>
                  </a:cubicBezTo>
                  <a:cubicBezTo>
                    <a:pt x="100" y="53"/>
                    <a:pt x="48" y="112"/>
                    <a:pt x="1" y="15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2" name="Google Shape;12472;p23"/>
            <p:cNvSpPr/>
            <p:nvPr/>
          </p:nvSpPr>
          <p:spPr>
            <a:xfrm flipH="1">
              <a:off x="87725" y="1336813"/>
              <a:ext cx="6779" cy="12965"/>
            </a:xfrm>
            <a:custGeom>
              <a:avLst/>
              <a:gdLst/>
              <a:ahLst/>
              <a:cxnLst/>
              <a:rect l="l" t="t" r="r" b="b"/>
              <a:pathLst>
                <a:path w="160" h="306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94"/>
                    <a:pt x="53" y="199"/>
                    <a:pt x="1" y="305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3" name="Google Shape;12473;p23"/>
            <p:cNvSpPr/>
            <p:nvPr/>
          </p:nvSpPr>
          <p:spPr>
            <a:xfrm flipH="1">
              <a:off x="93699" y="1348973"/>
              <a:ext cx="6991" cy="6525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1" y="47"/>
                    <a:pt x="59" y="100"/>
                    <a:pt x="0" y="153"/>
                  </a:cubicBezTo>
                  <a:cubicBezTo>
                    <a:pt x="59" y="106"/>
                    <a:pt x="111" y="59"/>
                    <a:pt x="1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4" name="Google Shape;12474;p23"/>
            <p:cNvSpPr/>
            <p:nvPr/>
          </p:nvSpPr>
          <p:spPr>
            <a:xfrm flipH="1">
              <a:off x="4633666" y="4638183"/>
              <a:ext cx="9999" cy="16694"/>
            </a:xfrm>
            <a:custGeom>
              <a:avLst/>
              <a:gdLst/>
              <a:ahLst/>
              <a:cxnLst/>
              <a:rect l="l" t="t" r="r" b="b"/>
              <a:pathLst>
                <a:path w="236" h="394" extrusionOk="0">
                  <a:moveTo>
                    <a:pt x="124" y="0"/>
                  </a:moveTo>
                  <a:cubicBezTo>
                    <a:pt x="83" y="47"/>
                    <a:pt x="36" y="100"/>
                    <a:pt x="0" y="141"/>
                  </a:cubicBezTo>
                  <a:cubicBezTo>
                    <a:pt x="71" y="223"/>
                    <a:pt x="153" y="311"/>
                    <a:pt x="235" y="393"/>
                  </a:cubicBezTo>
                  <a:cubicBezTo>
                    <a:pt x="212" y="270"/>
                    <a:pt x="200" y="165"/>
                    <a:pt x="176" y="47"/>
                  </a:cubicBezTo>
                  <a:cubicBezTo>
                    <a:pt x="165" y="30"/>
                    <a:pt x="141" y="18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23"/>
            <p:cNvSpPr/>
            <p:nvPr/>
          </p:nvSpPr>
          <p:spPr>
            <a:xfrm flipH="1">
              <a:off x="4638411" y="4628989"/>
              <a:ext cx="14194" cy="15211"/>
            </a:xfrm>
            <a:custGeom>
              <a:avLst/>
              <a:gdLst/>
              <a:ahLst/>
              <a:cxnLst/>
              <a:rect l="l" t="t" r="r" b="b"/>
              <a:pathLst>
                <a:path w="335" h="359" extrusionOk="0">
                  <a:moveTo>
                    <a:pt x="129" y="0"/>
                  </a:moveTo>
                  <a:cubicBezTo>
                    <a:pt x="88" y="41"/>
                    <a:pt x="41" y="82"/>
                    <a:pt x="0" y="124"/>
                  </a:cubicBezTo>
                  <a:cubicBezTo>
                    <a:pt x="65" y="200"/>
                    <a:pt x="135" y="276"/>
                    <a:pt x="206" y="358"/>
                  </a:cubicBezTo>
                  <a:cubicBezTo>
                    <a:pt x="247" y="317"/>
                    <a:pt x="294" y="264"/>
                    <a:pt x="335" y="217"/>
                  </a:cubicBezTo>
                  <a:cubicBezTo>
                    <a:pt x="270" y="147"/>
                    <a:pt x="194" y="71"/>
                    <a:pt x="12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6" name="Google Shape;12476;p23"/>
            <p:cNvSpPr/>
            <p:nvPr/>
          </p:nvSpPr>
          <p:spPr>
            <a:xfrm flipH="1">
              <a:off x="161829" y="1873935"/>
              <a:ext cx="81054" cy="26397"/>
            </a:xfrm>
            <a:custGeom>
              <a:avLst/>
              <a:gdLst/>
              <a:ahLst/>
              <a:cxnLst/>
              <a:rect l="l" t="t" r="r" b="b"/>
              <a:pathLst>
                <a:path w="1913" h="623" extrusionOk="0">
                  <a:moveTo>
                    <a:pt x="1825" y="0"/>
                  </a:moveTo>
                  <a:cubicBezTo>
                    <a:pt x="1215" y="206"/>
                    <a:pt x="610" y="417"/>
                    <a:pt x="0" y="622"/>
                  </a:cubicBezTo>
                  <a:cubicBezTo>
                    <a:pt x="687" y="605"/>
                    <a:pt x="1356" y="552"/>
                    <a:pt x="1913" y="106"/>
                  </a:cubicBezTo>
                  <a:cubicBezTo>
                    <a:pt x="1889" y="65"/>
                    <a:pt x="1860" y="30"/>
                    <a:pt x="182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7" name="Google Shape;12477;p23"/>
            <p:cNvSpPr/>
            <p:nvPr/>
          </p:nvSpPr>
          <p:spPr>
            <a:xfrm flipH="1">
              <a:off x="3094836" y="4567850"/>
              <a:ext cx="105925" cy="33938"/>
            </a:xfrm>
            <a:custGeom>
              <a:avLst/>
              <a:gdLst/>
              <a:ahLst/>
              <a:cxnLst/>
              <a:rect l="l" t="t" r="r" b="b"/>
              <a:pathLst>
                <a:path w="2500" h="801" extrusionOk="0">
                  <a:moveTo>
                    <a:pt x="2499" y="0"/>
                  </a:moveTo>
                  <a:lnTo>
                    <a:pt x="2499" y="0"/>
                  </a:lnTo>
                  <a:cubicBezTo>
                    <a:pt x="2370" y="41"/>
                    <a:pt x="2206" y="59"/>
                    <a:pt x="2112" y="135"/>
                  </a:cubicBezTo>
                  <a:cubicBezTo>
                    <a:pt x="1819" y="382"/>
                    <a:pt x="1531" y="574"/>
                    <a:pt x="1223" y="574"/>
                  </a:cubicBezTo>
                  <a:cubicBezTo>
                    <a:pt x="1020" y="574"/>
                    <a:pt x="808" y="490"/>
                    <a:pt x="581" y="282"/>
                  </a:cubicBezTo>
                  <a:cubicBezTo>
                    <a:pt x="576" y="278"/>
                    <a:pt x="568" y="276"/>
                    <a:pt x="559" y="276"/>
                  </a:cubicBezTo>
                  <a:cubicBezTo>
                    <a:pt x="529" y="276"/>
                    <a:pt x="481" y="294"/>
                    <a:pt x="440" y="294"/>
                  </a:cubicBezTo>
                  <a:cubicBezTo>
                    <a:pt x="294" y="393"/>
                    <a:pt x="147" y="487"/>
                    <a:pt x="0" y="593"/>
                  </a:cubicBezTo>
                  <a:cubicBezTo>
                    <a:pt x="282" y="657"/>
                    <a:pt x="564" y="716"/>
                    <a:pt x="851" y="763"/>
                  </a:cubicBezTo>
                  <a:cubicBezTo>
                    <a:pt x="977" y="788"/>
                    <a:pt x="1098" y="800"/>
                    <a:pt x="1213" y="800"/>
                  </a:cubicBezTo>
                  <a:cubicBezTo>
                    <a:pt x="1764" y="800"/>
                    <a:pt x="2184" y="515"/>
                    <a:pt x="249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8" name="Google Shape;12478;p23"/>
            <p:cNvSpPr/>
            <p:nvPr/>
          </p:nvSpPr>
          <p:spPr>
            <a:xfrm flipH="1">
              <a:off x="1578631" y="4711737"/>
              <a:ext cx="547844" cy="229476"/>
            </a:xfrm>
            <a:custGeom>
              <a:avLst/>
              <a:gdLst/>
              <a:ahLst/>
              <a:cxnLst/>
              <a:rect l="l" t="t" r="r" b="b"/>
              <a:pathLst>
                <a:path w="12930" h="5416" extrusionOk="0">
                  <a:moveTo>
                    <a:pt x="0" y="1"/>
                  </a:moveTo>
                  <a:lnTo>
                    <a:pt x="0" y="1"/>
                  </a:lnTo>
                  <a:cubicBezTo>
                    <a:pt x="106" y="394"/>
                    <a:pt x="200" y="775"/>
                    <a:pt x="305" y="1157"/>
                  </a:cubicBezTo>
                  <a:cubicBezTo>
                    <a:pt x="898" y="1338"/>
                    <a:pt x="1484" y="1608"/>
                    <a:pt x="2095" y="1690"/>
                  </a:cubicBezTo>
                  <a:cubicBezTo>
                    <a:pt x="3016" y="1814"/>
                    <a:pt x="3960" y="1796"/>
                    <a:pt x="4893" y="1866"/>
                  </a:cubicBezTo>
                  <a:cubicBezTo>
                    <a:pt x="5738" y="1931"/>
                    <a:pt x="6588" y="2048"/>
                    <a:pt x="7433" y="2148"/>
                  </a:cubicBezTo>
                  <a:cubicBezTo>
                    <a:pt x="7539" y="2160"/>
                    <a:pt x="7644" y="2213"/>
                    <a:pt x="7732" y="2242"/>
                  </a:cubicBezTo>
                  <a:cubicBezTo>
                    <a:pt x="7732" y="2312"/>
                    <a:pt x="7732" y="2342"/>
                    <a:pt x="7726" y="2365"/>
                  </a:cubicBezTo>
                  <a:cubicBezTo>
                    <a:pt x="7715" y="2383"/>
                    <a:pt x="7697" y="2400"/>
                    <a:pt x="7674" y="2412"/>
                  </a:cubicBezTo>
                  <a:cubicBezTo>
                    <a:pt x="7631" y="2428"/>
                    <a:pt x="7588" y="2454"/>
                    <a:pt x="7545" y="2454"/>
                  </a:cubicBezTo>
                  <a:cubicBezTo>
                    <a:pt x="7541" y="2454"/>
                    <a:pt x="7537" y="2454"/>
                    <a:pt x="7533" y="2453"/>
                  </a:cubicBezTo>
                  <a:cubicBezTo>
                    <a:pt x="5497" y="2254"/>
                    <a:pt x="3461" y="2072"/>
                    <a:pt x="1426" y="1861"/>
                  </a:cubicBezTo>
                  <a:cubicBezTo>
                    <a:pt x="1086" y="1831"/>
                    <a:pt x="763" y="1708"/>
                    <a:pt x="434" y="1626"/>
                  </a:cubicBezTo>
                  <a:lnTo>
                    <a:pt x="434" y="1626"/>
                  </a:lnTo>
                  <a:lnTo>
                    <a:pt x="810" y="3321"/>
                  </a:lnTo>
                  <a:cubicBezTo>
                    <a:pt x="838" y="3379"/>
                    <a:pt x="862" y="3441"/>
                    <a:pt x="879" y="3499"/>
                  </a:cubicBezTo>
                  <a:lnTo>
                    <a:pt x="879" y="3499"/>
                  </a:lnTo>
                  <a:cubicBezTo>
                    <a:pt x="875" y="3498"/>
                    <a:pt x="872" y="3498"/>
                    <a:pt x="868" y="3497"/>
                  </a:cubicBezTo>
                  <a:lnTo>
                    <a:pt x="868" y="3497"/>
                  </a:lnTo>
                  <a:lnTo>
                    <a:pt x="880" y="3503"/>
                  </a:lnTo>
                  <a:cubicBezTo>
                    <a:pt x="880" y="3502"/>
                    <a:pt x="879" y="3500"/>
                    <a:pt x="879" y="3499"/>
                  </a:cubicBezTo>
                  <a:lnTo>
                    <a:pt x="879" y="3499"/>
                  </a:lnTo>
                  <a:cubicBezTo>
                    <a:pt x="1087" y="3533"/>
                    <a:pt x="1306" y="3545"/>
                    <a:pt x="1508" y="3603"/>
                  </a:cubicBezTo>
                  <a:cubicBezTo>
                    <a:pt x="2550" y="3925"/>
                    <a:pt x="3597" y="4125"/>
                    <a:pt x="4678" y="4125"/>
                  </a:cubicBezTo>
                  <a:cubicBezTo>
                    <a:pt x="4935" y="4125"/>
                    <a:pt x="5194" y="4114"/>
                    <a:pt x="5456" y="4090"/>
                  </a:cubicBezTo>
                  <a:cubicBezTo>
                    <a:pt x="6246" y="4015"/>
                    <a:pt x="7033" y="3945"/>
                    <a:pt x="7823" y="3945"/>
                  </a:cubicBezTo>
                  <a:cubicBezTo>
                    <a:pt x="8341" y="3945"/>
                    <a:pt x="8860" y="3976"/>
                    <a:pt x="9381" y="4055"/>
                  </a:cubicBezTo>
                  <a:cubicBezTo>
                    <a:pt x="10179" y="4172"/>
                    <a:pt x="10965" y="4319"/>
                    <a:pt x="11675" y="4718"/>
                  </a:cubicBezTo>
                  <a:lnTo>
                    <a:pt x="12203" y="5093"/>
                  </a:lnTo>
                  <a:cubicBezTo>
                    <a:pt x="12302" y="5204"/>
                    <a:pt x="12390" y="5304"/>
                    <a:pt x="12478" y="5416"/>
                  </a:cubicBezTo>
                  <a:cubicBezTo>
                    <a:pt x="12607" y="5410"/>
                    <a:pt x="12742" y="5392"/>
                    <a:pt x="12930" y="5363"/>
                  </a:cubicBezTo>
                  <a:cubicBezTo>
                    <a:pt x="12820" y="5119"/>
                    <a:pt x="12727" y="4893"/>
                    <a:pt x="12634" y="4667"/>
                  </a:cubicBezTo>
                  <a:lnTo>
                    <a:pt x="12634" y="4667"/>
                  </a:lnTo>
                  <a:cubicBezTo>
                    <a:pt x="12635" y="4668"/>
                    <a:pt x="12636" y="4669"/>
                    <a:pt x="12637" y="4671"/>
                  </a:cubicBezTo>
                  <a:lnTo>
                    <a:pt x="12631" y="4659"/>
                  </a:lnTo>
                  <a:lnTo>
                    <a:pt x="12631" y="4659"/>
                  </a:lnTo>
                  <a:cubicBezTo>
                    <a:pt x="12632" y="4661"/>
                    <a:pt x="12633" y="4664"/>
                    <a:pt x="12634" y="4667"/>
                  </a:cubicBezTo>
                  <a:lnTo>
                    <a:pt x="12634" y="4667"/>
                  </a:lnTo>
                  <a:cubicBezTo>
                    <a:pt x="12535" y="4521"/>
                    <a:pt x="12436" y="4364"/>
                    <a:pt x="12337" y="4219"/>
                  </a:cubicBezTo>
                  <a:lnTo>
                    <a:pt x="12337" y="4219"/>
                  </a:lnTo>
                  <a:lnTo>
                    <a:pt x="12343" y="4231"/>
                  </a:lnTo>
                  <a:cubicBezTo>
                    <a:pt x="12191" y="4190"/>
                    <a:pt x="11997" y="4195"/>
                    <a:pt x="11892" y="4113"/>
                  </a:cubicBezTo>
                  <a:cubicBezTo>
                    <a:pt x="11012" y="3439"/>
                    <a:pt x="10050" y="2952"/>
                    <a:pt x="8947" y="2741"/>
                  </a:cubicBezTo>
                  <a:cubicBezTo>
                    <a:pt x="8624" y="2682"/>
                    <a:pt x="8260" y="2688"/>
                    <a:pt x="8049" y="2324"/>
                  </a:cubicBezTo>
                  <a:lnTo>
                    <a:pt x="8049" y="2324"/>
                  </a:lnTo>
                  <a:cubicBezTo>
                    <a:pt x="8671" y="2412"/>
                    <a:pt x="9287" y="2512"/>
                    <a:pt x="9874" y="2717"/>
                  </a:cubicBezTo>
                  <a:cubicBezTo>
                    <a:pt x="10454" y="2917"/>
                    <a:pt x="10994" y="3222"/>
                    <a:pt x="11551" y="3486"/>
                  </a:cubicBezTo>
                  <a:cubicBezTo>
                    <a:pt x="11575" y="3456"/>
                    <a:pt x="11598" y="3421"/>
                    <a:pt x="11616" y="3392"/>
                  </a:cubicBezTo>
                  <a:cubicBezTo>
                    <a:pt x="11463" y="3128"/>
                    <a:pt x="11311" y="2870"/>
                    <a:pt x="11158" y="2606"/>
                  </a:cubicBezTo>
                  <a:lnTo>
                    <a:pt x="11158" y="2606"/>
                  </a:lnTo>
                  <a:lnTo>
                    <a:pt x="11164" y="2617"/>
                  </a:lnTo>
                  <a:cubicBezTo>
                    <a:pt x="11012" y="2506"/>
                    <a:pt x="10853" y="2394"/>
                    <a:pt x="10695" y="2295"/>
                  </a:cubicBezTo>
                  <a:cubicBezTo>
                    <a:pt x="10226" y="1990"/>
                    <a:pt x="9780" y="1632"/>
                    <a:pt x="9269" y="1426"/>
                  </a:cubicBezTo>
                  <a:cubicBezTo>
                    <a:pt x="7719" y="812"/>
                    <a:pt x="6097" y="598"/>
                    <a:pt x="4447" y="598"/>
                  </a:cubicBezTo>
                  <a:cubicBezTo>
                    <a:pt x="4381" y="598"/>
                    <a:pt x="4314" y="599"/>
                    <a:pt x="4248" y="599"/>
                  </a:cubicBezTo>
                  <a:cubicBezTo>
                    <a:pt x="4197" y="600"/>
                    <a:pt x="4146" y="600"/>
                    <a:pt x="4095" y="600"/>
                  </a:cubicBezTo>
                  <a:cubicBezTo>
                    <a:pt x="2699" y="600"/>
                    <a:pt x="1330" y="442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23"/>
            <p:cNvSpPr/>
            <p:nvPr/>
          </p:nvSpPr>
          <p:spPr>
            <a:xfrm flipH="1">
              <a:off x="1762814" y="4189784"/>
              <a:ext cx="232696" cy="427810"/>
            </a:xfrm>
            <a:custGeom>
              <a:avLst/>
              <a:gdLst/>
              <a:ahLst/>
              <a:cxnLst/>
              <a:rect l="l" t="t" r="r" b="b"/>
              <a:pathLst>
                <a:path w="5492" h="10097" extrusionOk="0">
                  <a:moveTo>
                    <a:pt x="3233" y="4060"/>
                  </a:moveTo>
                  <a:cubicBezTo>
                    <a:pt x="3233" y="4359"/>
                    <a:pt x="3263" y="4670"/>
                    <a:pt x="3233" y="4969"/>
                  </a:cubicBezTo>
                  <a:cubicBezTo>
                    <a:pt x="3157" y="5667"/>
                    <a:pt x="3051" y="6354"/>
                    <a:pt x="2969" y="7052"/>
                  </a:cubicBezTo>
                  <a:cubicBezTo>
                    <a:pt x="2948" y="7248"/>
                    <a:pt x="2850" y="7324"/>
                    <a:pt x="2685" y="7324"/>
                  </a:cubicBezTo>
                  <a:cubicBezTo>
                    <a:pt x="2672" y="7324"/>
                    <a:pt x="2658" y="7324"/>
                    <a:pt x="2645" y="7323"/>
                  </a:cubicBezTo>
                  <a:lnTo>
                    <a:pt x="2645" y="7323"/>
                  </a:lnTo>
                  <a:cubicBezTo>
                    <a:pt x="2825" y="6239"/>
                    <a:pt x="3006" y="5161"/>
                    <a:pt x="3186" y="4072"/>
                  </a:cubicBezTo>
                  <a:cubicBezTo>
                    <a:pt x="3204" y="4066"/>
                    <a:pt x="3216" y="4066"/>
                    <a:pt x="3233" y="4060"/>
                  </a:cubicBezTo>
                  <a:close/>
                  <a:moveTo>
                    <a:pt x="348" y="0"/>
                  </a:moveTo>
                  <a:cubicBezTo>
                    <a:pt x="265" y="0"/>
                    <a:pt x="181" y="6"/>
                    <a:pt x="95" y="18"/>
                  </a:cubicBezTo>
                  <a:cubicBezTo>
                    <a:pt x="71" y="962"/>
                    <a:pt x="42" y="1913"/>
                    <a:pt x="30" y="2857"/>
                  </a:cubicBezTo>
                  <a:cubicBezTo>
                    <a:pt x="13" y="3632"/>
                    <a:pt x="1" y="4412"/>
                    <a:pt x="18" y="5186"/>
                  </a:cubicBezTo>
                  <a:cubicBezTo>
                    <a:pt x="30" y="5351"/>
                    <a:pt x="136" y="5568"/>
                    <a:pt x="271" y="5667"/>
                  </a:cubicBezTo>
                  <a:cubicBezTo>
                    <a:pt x="658" y="5943"/>
                    <a:pt x="1074" y="6178"/>
                    <a:pt x="1532" y="6459"/>
                  </a:cubicBezTo>
                  <a:cubicBezTo>
                    <a:pt x="1620" y="5773"/>
                    <a:pt x="1708" y="5139"/>
                    <a:pt x="1790" y="4500"/>
                  </a:cubicBezTo>
                  <a:lnTo>
                    <a:pt x="1984" y="4523"/>
                  </a:lnTo>
                  <a:cubicBezTo>
                    <a:pt x="2025" y="5257"/>
                    <a:pt x="1866" y="5978"/>
                    <a:pt x="1761" y="6723"/>
                  </a:cubicBezTo>
                  <a:cubicBezTo>
                    <a:pt x="2068" y="6894"/>
                    <a:pt x="2134" y="7352"/>
                    <a:pt x="2551" y="7352"/>
                  </a:cubicBezTo>
                  <a:cubicBezTo>
                    <a:pt x="2577" y="7352"/>
                    <a:pt x="2604" y="7350"/>
                    <a:pt x="2633" y="7346"/>
                  </a:cubicBezTo>
                  <a:lnTo>
                    <a:pt x="2633" y="7346"/>
                  </a:lnTo>
                  <a:cubicBezTo>
                    <a:pt x="2650" y="7464"/>
                    <a:pt x="2634" y="7598"/>
                    <a:pt x="2699" y="7691"/>
                  </a:cubicBezTo>
                  <a:cubicBezTo>
                    <a:pt x="3181" y="8395"/>
                    <a:pt x="3679" y="9082"/>
                    <a:pt x="4178" y="9780"/>
                  </a:cubicBezTo>
                  <a:cubicBezTo>
                    <a:pt x="4266" y="9897"/>
                    <a:pt x="4377" y="10008"/>
                    <a:pt x="4448" y="10096"/>
                  </a:cubicBezTo>
                  <a:cubicBezTo>
                    <a:pt x="4665" y="8841"/>
                    <a:pt x="4882" y="7615"/>
                    <a:pt x="5064" y="6389"/>
                  </a:cubicBezTo>
                  <a:cubicBezTo>
                    <a:pt x="5199" y="5480"/>
                    <a:pt x="5492" y="4588"/>
                    <a:pt x="5357" y="3649"/>
                  </a:cubicBezTo>
                  <a:lnTo>
                    <a:pt x="5357" y="3649"/>
                  </a:lnTo>
                  <a:cubicBezTo>
                    <a:pt x="5316" y="3656"/>
                    <a:pt x="5277" y="3659"/>
                    <a:pt x="5239" y="3659"/>
                  </a:cubicBezTo>
                  <a:cubicBezTo>
                    <a:pt x="4917" y="3659"/>
                    <a:pt x="4713" y="3428"/>
                    <a:pt x="4471" y="3244"/>
                  </a:cubicBezTo>
                  <a:cubicBezTo>
                    <a:pt x="4113" y="2939"/>
                    <a:pt x="3890" y="2441"/>
                    <a:pt x="3351" y="2359"/>
                  </a:cubicBezTo>
                  <a:cubicBezTo>
                    <a:pt x="3315" y="2799"/>
                    <a:pt x="3274" y="3244"/>
                    <a:pt x="3239" y="3684"/>
                  </a:cubicBezTo>
                  <a:cubicBezTo>
                    <a:pt x="2911" y="3010"/>
                    <a:pt x="3145" y="2300"/>
                    <a:pt x="3051" y="1619"/>
                  </a:cubicBezTo>
                  <a:cubicBezTo>
                    <a:pt x="2764" y="1514"/>
                    <a:pt x="2482" y="1420"/>
                    <a:pt x="2201" y="1326"/>
                  </a:cubicBezTo>
                  <a:cubicBezTo>
                    <a:pt x="2142" y="1954"/>
                    <a:pt x="2089" y="2587"/>
                    <a:pt x="2031" y="3209"/>
                  </a:cubicBezTo>
                  <a:cubicBezTo>
                    <a:pt x="2001" y="3532"/>
                    <a:pt x="1949" y="3849"/>
                    <a:pt x="1907" y="4171"/>
                  </a:cubicBezTo>
                  <a:cubicBezTo>
                    <a:pt x="1855" y="4160"/>
                    <a:pt x="1796" y="4160"/>
                    <a:pt x="1743" y="4154"/>
                  </a:cubicBezTo>
                  <a:cubicBezTo>
                    <a:pt x="1773" y="3673"/>
                    <a:pt x="1825" y="3192"/>
                    <a:pt x="1831" y="2711"/>
                  </a:cubicBezTo>
                  <a:cubicBezTo>
                    <a:pt x="1849" y="2007"/>
                    <a:pt x="1831" y="1309"/>
                    <a:pt x="1831" y="605"/>
                  </a:cubicBezTo>
                  <a:cubicBezTo>
                    <a:pt x="1679" y="540"/>
                    <a:pt x="1497" y="517"/>
                    <a:pt x="1380" y="405"/>
                  </a:cubicBezTo>
                  <a:cubicBezTo>
                    <a:pt x="1076" y="126"/>
                    <a:pt x="729" y="0"/>
                    <a:pt x="34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23"/>
            <p:cNvSpPr/>
            <p:nvPr/>
          </p:nvSpPr>
          <p:spPr>
            <a:xfrm flipH="1">
              <a:off x="1403137" y="4666529"/>
              <a:ext cx="169565" cy="461367"/>
            </a:xfrm>
            <a:custGeom>
              <a:avLst/>
              <a:gdLst/>
              <a:ahLst/>
              <a:cxnLst/>
              <a:rect l="l" t="t" r="r" b="b"/>
              <a:pathLst>
                <a:path w="4002" h="10889" extrusionOk="0">
                  <a:moveTo>
                    <a:pt x="1110" y="0"/>
                  </a:moveTo>
                  <a:cubicBezTo>
                    <a:pt x="934" y="880"/>
                    <a:pt x="787" y="1696"/>
                    <a:pt x="599" y="2493"/>
                  </a:cubicBezTo>
                  <a:cubicBezTo>
                    <a:pt x="364" y="3532"/>
                    <a:pt x="71" y="4558"/>
                    <a:pt x="188" y="5644"/>
                  </a:cubicBezTo>
                  <a:cubicBezTo>
                    <a:pt x="200" y="5720"/>
                    <a:pt x="65" y="5814"/>
                    <a:pt x="1" y="5896"/>
                  </a:cubicBezTo>
                  <a:cubicBezTo>
                    <a:pt x="306" y="6424"/>
                    <a:pt x="623" y="6946"/>
                    <a:pt x="934" y="7474"/>
                  </a:cubicBezTo>
                  <a:cubicBezTo>
                    <a:pt x="1127" y="7738"/>
                    <a:pt x="1332" y="8002"/>
                    <a:pt x="1538" y="8266"/>
                  </a:cubicBezTo>
                  <a:cubicBezTo>
                    <a:pt x="1591" y="8166"/>
                    <a:pt x="1638" y="8072"/>
                    <a:pt x="1731" y="7902"/>
                  </a:cubicBezTo>
                  <a:cubicBezTo>
                    <a:pt x="1860" y="8465"/>
                    <a:pt x="1966" y="8929"/>
                    <a:pt x="2077" y="9392"/>
                  </a:cubicBezTo>
                  <a:cubicBezTo>
                    <a:pt x="2383" y="9850"/>
                    <a:pt x="2693" y="10296"/>
                    <a:pt x="3087" y="10888"/>
                  </a:cubicBezTo>
                  <a:cubicBezTo>
                    <a:pt x="2969" y="9832"/>
                    <a:pt x="3057" y="8947"/>
                    <a:pt x="3339" y="8078"/>
                  </a:cubicBezTo>
                  <a:cubicBezTo>
                    <a:pt x="3562" y="7368"/>
                    <a:pt x="3785" y="6653"/>
                    <a:pt x="4002" y="5937"/>
                  </a:cubicBezTo>
                  <a:cubicBezTo>
                    <a:pt x="3902" y="5726"/>
                    <a:pt x="3779" y="5521"/>
                    <a:pt x="3691" y="5303"/>
                  </a:cubicBezTo>
                  <a:cubicBezTo>
                    <a:pt x="3415" y="4611"/>
                    <a:pt x="2993" y="4042"/>
                    <a:pt x="2441" y="3549"/>
                  </a:cubicBezTo>
                  <a:cubicBezTo>
                    <a:pt x="1796" y="4887"/>
                    <a:pt x="1608" y="6301"/>
                    <a:pt x="1684" y="7791"/>
                  </a:cubicBezTo>
                  <a:cubicBezTo>
                    <a:pt x="1567" y="7691"/>
                    <a:pt x="1491" y="7603"/>
                    <a:pt x="1479" y="7503"/>
                  </a:cubicBezTo>
                  <a:cubicBezTo>
                    <a:pt x="1420" y="6723"/>
                    <a:pt x="1391" y="5949"/>
                    <a:pt x="1614" y="5192"/>
                  </a:cubicBezTo>
                  <a:cubicBezTo>
                    <a:pt x="1819" y="4494"/>
                    <a:pt x="2060" y="3808"/>
                    <a:pt x="2289" y="3115"/>
                  </a:cubicBezTo>
                  <a:cubicBezTo>
                    <a:pt x="2465" y="2558"/>
                    <a:pt x="2605" y="1965"/>
                    <a:pt x="2295" y="1461"/>
                  </a:cubicBezTo>
                  <a:cubicBezTo>
                    <a:pt x="1972" y="921"/>
                    <a:pt x="1508" y="475"/>
                    <a:pt x="111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1" name="Google Shape;12481;p23"/>
            <p:cNvSpPr/>
            <p:nvPr/>
          </p:nvSpPr>
          <p:spPr>
            <a:xfrm flipH="1">
              <a:off x="1607698" y="4468662"/>
              <a:ext cx="189945" cy="361713"/>
            </a:xfrm>
            <a:custGeom>
              <a:avLst/>
              <a:gdLst/>
              <a:ahLst/>
              <a:cxnLst/>
              <a:rect l="l" t="t" r="r" b="b"/>
              <a:pathLst>
                <a:path w="4483" h="8537" extrusionOk="0">
                  <a:moveTo>
                    <a:pt x="2840" y="0"/>
                  </a:moveTo>
                  <a:cubicBezTo>
                    <a:pt x="2594" y="1086"/>
                    <a:pt x="2359" y="2177"/>
                    <a:pt x="2118" y="3268"/>
                  </a:cubicBezTo>
                  <a:cubicBezTo>
                    <a:pt x="2092" y="3397"/>
                    <a:pt x="2106" y="3584"/>
                    <a:pt x="1972" y="3584"/>
                  </a:cubicBezTo>
                  <a:cubicBezTo>
                    <a:pt x="1930" y="3584"/>
                    <a:pt x="1873" y="3565"/>
                    <a:pt x="1796" y="3520"/>
                  </a:cubicBezTo>
                  <a:cubicBezTo>
                    <a:pt x="1780" y="3520"/>
                    <a:pt x="1762" y="3515"/>
                    <a:pt x="1746" y="3515"/>
                  </a:cubicBezTo>
                  <a:cubicBezTo>
                    <a:pt x="1738" y="3515"/>
                    <a:pt x="1731" y="3516"/>
                    <a:pt x="1725" y="3520"/>
                  </a:cubicBezTo>
                  <a:cubicBezTo>
                    <a:pt x="1568" y="3549"/>
                    <a:pt x="1414" y="3564"/>
                    <a:pt x="1262" y="3564"/>
                  </a:cubicBezTo>
                  <a:cubicBezTo>
                    <a:pt x="881" y="3564"/>
                    <a:pt x="520" y="3466"/>
                    <a:pt x="188" y="3227"/>
                  </a:cubicBezTo>
                  <a:lnTo>
                    <a:pt x="188" y="3227"/>
                  </a:lnTo>
                  <a:cubicBezTo>
                    <a:pt x="1" y="4623"/>
                    <a:pt x="933" y="5491"/>
                    <a:pt x="1702" y="6524"/>
                  </a:cubicBezTo>
                  <a:cubicBezTo>
                    <a:pt x="1849" y="5843"/>
                    <a:pt x="1590" y="5228"/>
                    <a:pt x="1878" y="4664"/>
                  </a:cubicBezTo>
                  <a:cubicBezTo>
                    <a:pt x="1960" y="5052"/>
                    <a:pt x="1995" y="5439"/>
                    <a:pt x="1948" y="5814"/>
                  </a:cubicBezTo>
                  <a:cubicBezTo>
                    <a:pt x="1854" y="6583"/>
                    <a:pt x="2206" y="7111"/>
                    <a:pt x="2793" y="7527"/>
                  </a:cubicBezTo>
                  <a:cubicBezTo>
                    <a:pt x="2875" y="7586"/>
                    <a:pt x="2969" y="7633"/>
                    <a:pt x="3022" y="7715"/>
                  </a:cubicBezTo>
                  <a:cubicBezTo>
                    <a:pt x="3150" y="7925"/>
                    <a:pt x="3278" y="8152"/>
                    <a:pt x="3401" y="8367"/>
                  </a:cubicBezTo>
                  <a:lnTo>
                    <a:pt x="3401" y="8367"/>
                  </a:lnTo>
                  <a:cubicBezTo>
                    <a:pt x="3399" y="8367"/>
                    <a:pt x="3398" y="8366"/>
                    <a:pt x="3397" y="8366"/>
                  </a:cubicBezTo>
                  <a:lnTo>
                    <a:pt x="3397" y="8366"/>
                  </a:lnTo>
                  <a:lnTo>
                    <a:pt x="3403" y="8372"/>
                  </a:lnTo>
                  <a:cubicBezTo>
                    <a:pt x="3402" y="8370"/>
                    <a:pt x="3401" y="8369"/>
                    <a:pt x="3401" y="8367"/>
                  </a:cubicBezTo>
                  <a:lnTo>
                    <a:pt x="3401" y="8367"/>
                  </a:lnTo>
                  <a:cubicBezTo>
                    <a:pt x="3535" y="8420"/>
                    <a:pt x="3680" y="8478"/>
                    <a:pt x="3820" y="8536"/>
                  </a:cubicBezTo>
                  <a:lnTo>
                    <a:pt x="3884" y="8466"/>
                  </a:lnTo>
                  <a:cubicBezTo>
                    <a:pt x="3878" y="7938"/>
                    <a:pt x="3808" y="7404"/>
                    <a:pt x="3872" y="6882"/>
                  </a:cubicBezTo>
                  <a:cubicBezTo>
                    <a:pt x="3990" y="5902"/>
                    <a:pt x="4195" y="4928"/>
                    <a:pt x="4342" y="3943"/>
                  </a:cubicBezTo>
                  <a:cubicBezTo>
                    <a:pt x="4412" y="3421"/>
                    <a:pt x="4436" y="2893"/>
                    <a:pt x="4483" y="2376"/>
                  </a:cubicBezTo>
                  <a:cubicBezTo>
                    <a:pt x="4324" y="2236"/>
                    <a:pt x="4107" y="2130"/>
                    <a:pt x="4025" y="1954"/>
                  </a:cubicBezTo>
                  <a:cubicBezTo>
                    <a:pt x="3837" y="1537"/>
                    <a:pt x="3661" y="1103"/>
                    <a:pt x="3562" y="658"/>
                  </a:cubicBezTo>
                  <a:cubicBezTo>
                    <a:pt x="3474" y="223"/>
                    <a:pt x="3280" y="6"/>
                    <a:pt x="284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2" name="Google Shape;12482;p23"/>
            <p:cNvSpPr/>
            <p:nvPr/>
          </p:nvSpPr>
          <p:spPr>
            <a:xfrm flipH="1">
              <a:off x="1739425" y="4626998"/>
              <a:ext cx="410184" cy="129779"/>
            </a:xfrm>
            <a:custGeom>
              <a:avLst/>
              <a:gdLst/>
              <a:ahLst/>
              <a:cxnLst/>
              <a:rect l="l" t="t" r="r" b="b"/>
              <a:pathLst>
                <a:path w="9681" h="3063" extrusionOk="0">
                  <a:moveTo>
                    <a:pt x="30" y="0"/>
                  </a:moveTo>
                  <a:cubicBezTo>
                    <a:pt x="42" y="171"/>
                    <a:pt x="1" y="376"/>
                    <a:pt x="77" y="493"/>
                  </a:cubicBezTo>
                  <a:cubicBezTo>
                    <a:pt x="306" y="822"/>
                    <a:pt x="276" y="1185"/>
                    <a:pt x="271" y="1549"/>
                  </a:cubicBezTo>
                  <a:cubicBezTo>
                    <a:pt x="1321" y="2112"/>
                    <a:pt x="2453" y="2306"/>
                    <a:pt x="3638" y="2306"/>
                  </a:cubicBezTo>
                  <a:cubicBezTo>
                    <a:pt x="4083" y="2306"/>
                    <a:pt x="4527" y="2292"/>
                    <a:pt x="4972" y="2292"/>
                  </a:cubicBezTo>
                  <a:cubicBezTo>
                    <a:pt x="5231" y="2292"/>
                    <a:pt x="5490" y="2297"/>
                    <a:pt x="5750" y="2312"/>
                  </a:cubicBezTo>
                  <a:cubicBezTo>
                    <a:pt x="7058" y="2394"/>
                    <a:pt x="8343" y="2687"/>
                    <a:pt x="9604" y="3063"/>
                  </a:cubicBezTo>
                  <a:cubicBezTo>
                    <a:pt x="9633" y="3039"/>
                    <a:pt x="9657" y="3010"/>
                    <a:pt x="9680" y="2992"/>
                  </a:cubicBezTo>
                  <a:cubicBezTo>
                    <a:pt x="9223" y="2370"/>
                    <a:pt x="8888" y="1614"/>
                    <a:pt x="8020" y="1420"/>
                  </a:cubicBezTo>
                  <a:cubicBezTo>
                    <a:pt x="7968" y="1403"/>
                    <a:pt x="7939" y="1318"/>
                    <a:pt x="7899" y="1259"/>
                  </a:cubicBezTo>
                  <a:lnTo>
                    <a:pt x="7899" y="1259"/>
                  </a:lnTo>
                  <a:cubicBezTo>
                    <a:pt x="7902" y="1260"/>
                    <a:pt x="7906" y="1261"/>
                    <a:pt x="7909" y="1262"/>
                  </a:cubicBezTo>
                  <a:lnTo>
                    <a:pt x="7897" y="1256"/>
                  </a:lnTo>
                  <a:lnTo>
                    <a:pt x="7897" y="1256"/>
                  </a:lnTo>
                  <a:cubicBezTo>
                    <a:pt x="7898" y="1257"/>
                    <a:pt x="7899" y="1258"/>
                    <a:pt x="7899" y="1259"/>
                  </a:cubicBezTo>
                  <a:lnTo>
                    <a:pt x="7899" y="1259"/>
                  </a:lnTo>
                  <a:cubicBezTo>
                    <a:pt x="7316" y="1107"/>
                    <a:pt x="6750" y="909"/>
                    <a:pt x="6160" y="822"/>
                  </a:cubicBezTo>
                  <a:cubicBezTo>
                    <a:pt x="4119" y="528"/>
                    <a:pt x="2072" y="276"/>
                    <a:pt x="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23"/>
            <p:cNvSpPr/>
            <p:nvPr/>
          </p:nvSpPr>
          <p:spPr>
            <a:xfrm flipH="1">
              <a:off x="1765526" y="4085893"/>
              <a:ext cx="256084" cy="259177"/>
            </a:xfrm>
            <a:custGeom>
              <a:avLst/>
              <a:gdLst/>
              <a:ahLst/>
              <a:cxnLst/>
              <a:rect l="l" t="t" r="r" b="b"/>
              <a:pathLst>
                <a:path w="6044" h="6117" extrusionOk="0">
                  <a:moveTo>
                    <a:pt x="1945" y="1416"/>
                  </a:moveTo>
                  <a:lnTo>
                    <a:pt x="1945" y="1416"/>
                  </a:lnTo>
                  <a:cubicBezTo>
                    <a:pt x="1978" y="1423"/>
                    <a:pt x="2010" y="1438"/>
                    <a:pt x="2042" y="1443"/>
                  </a:cubicBezTo>
                  <a:cubicBezTo>
                    <a:pt x="2025" y="1473"/>
                    <a:pt x="2007" y="1496"/>
                    <a:pt x="1996" y="1525"/>
                  </a:cubicBezTo>
                  <a:cubicBezTo>
                    <a:pt x="1979" y="1493"/>
                    <a:pt x="1958" y="1450"/>
                    <a:pt x="1945" y="1416"/>
                  </a:cubicBezTo>
                  <a:close/>
                  <a:moveTo>
                    <a:pt x="1" y="0"/>
                  </a:moveTo>
                  <a:cubicBezTo>
                    <a:pt x="19" y="217"/>
                    <a:pt x="30" y="317"/>
                    <a:pt x="36" y="405"/>
                  </a:cubicBezTo>
                  <a:lnTo>
                    <a:pt x="36" y="387"/>
                  </a:lnTo>
                  <a:lnTo>
                    <a:pt x="189" y="698"/>
                  </a:lnTo>
                  <a:lnTo>
                    <a:pt x="177" y="687"/>
                  </a:lnTo>
                  <a:lnTo>
                    <a:pt x="177" y="687"/>
                  </a:lnTo>
                  <a:cubicBezTo>
                    <a:pt x="605" y="1203"/>
                    <a:pt x="588" y="1848"/>
                    <a:pt x="717" y="2458"/>
                  </a:cubicBezTo>
                  <a:cubicBezTo>
                    <a:pt x="810" y="2445"/>
                    <a:pt x="902" y="2438"/>
                    <a:pt x="991" y="2438"/>
                  </a:cubicBezTo>
                  <a:cubicBezTo>
                    <a:pt x="1366" y="2438"/>
                    <a:pt x="1703" y="2561"/>
                    <a:pt x="2001" y="2845"/>
                  </a:cubicBezTo>
                  <a:cubicBezTo>
                    <a:pt x="2113" y="2957"/>
                    <a:pt x="2301" y="2974"/>
                    <a:pt x="2453" y="3045"/>
                  </a:cubicBezTo>
                  <a:cubicBezTo>
                    <a:pt x="2394" y="2740"/>
                    <a:pt x="2336" y="2435"/>
                    <a:pt x="2277" y="2136"/>
                  </a:cubicBezTo>
                  <a:cubicBezTo>
                    <a:pt x="2330" y="2124"/>
                    <a:pt x="2377" y="2112"/>
                    <a:pt x="2418" y="2106"/>
                  </a:cubicBezTo>
                  <a:cubicBezTo>
                    <a:pt x="2553" y="2652"/>
                    <a:pt x="2688" y="3209"/>
                    <a:pt x="2823" y="3761"/>
                  </a:cubicBezTo>
                  <a:cubicBezTo>
                    <a:pt x="3110" y="3866"/>
                    <a:pt x="3386" y="3960"/>
                    <a:pt x="3673" y="4054"/>
                  </a:cubicBezTo>
                  <a:cubicBezTo>
                    <a:pt x="3650" y="3796"/>
                    <a:pt x="3615" y="3543"/>
                    <a:pt x="3597" y="3285"/>
                  </a:cubicBezTo>
                  <a:cubicBezTo>
                    <a:pt x="3585" y="3057"/>
                    <a:pt x="3591" y="2828"/>
                    <a:pt x="3656" y="2593"/>
                  </a:cubicBezTo>
                  <a:cubicBezTo>
                    <a:pt x="4008" y="3297"/>
                    <a:pt x="3931" y="4054"/>
                    <a:pt x="3973" y="4793"/>
                  </a:cubicBezTo>
                  <a:cubicBezTo>
                    <a:pt x="4518" y="4875"/>
                    <a:pt x="4735" y="5374"/>
                    <a:pt x="5093" y="5685"/>
                  </a:cubicBezTo>
                  <a:cubicBezTo>
                    <a:pt x="5329" y="5884"/>
                    <a:pt x="5533" y="6117"/>
                    <a:pt x="5855" y="6117"/>
                  </a:cubicBezTo>
                  <a:cubicBezTo>
                    <a:pt x="5893" y="6117"/>
                    <a:pt x="5932" y="6114"/>
                    <a:pt x="5973" y="6107"/>
                  </a:cubicBezTo>
                  <a:cubicBezTo>
                    <a:pt x="6043" y="5380"/>
                    <a:pt x="5973" y="4664"/>
                    <a:pt x="5791" y="3960"/>
                  </a:cubicBezTo>
                  <a:cubicBezTo>
                    <a:pt x="5750" y="3807"/>
                    <a:pt x="5762" y="3637"/>
                    <a:pt x="5756" y="3467"/>
                  </a:cubicBezTo>
                  <a:lnTo>
                    <a:pt x="5756" y="3467"/>
                  </a:lnTo>
                  <a:lnTo>
                    <a:pt x="5756" y="3485"/>
                  </a:lnTo>
                  <a:cubicBezTo>
                    <a:pt x="5703" y="3379"/>
                    <a:pt x="5644" y="3279"/>
                    <a:pt x="5592" y="3174"/>
                  </a:cubicBezTo>
                  <a:cubicBezTo>
                    <a:pt x="5644" y="3080"/>
                    <a:pt x="5703" y="2974"/>
                    <a:pt x="5756" y="2881"/>
                  </a:cubicBezTo>
                  <a:cubicBezTo>
                    <a:pt x="4031" y="1590"/>
                    <a:pt x="2095" y="739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4" name="Google Shape;12484;p23"/>
            <p:cNvSpPr/>
            <p:nvPr/>
          </p:nvSpPr>
          <p:spPr>
            <a:xfrm flipH="1">
              <a:off x="2072495" y="3997128"/>
              <a:ext cx="201893" cy="210833"/>
            </a:xfrm>
            <a:custGeom>
              <a:avLst/>
              <a:gdLst/>
              <a:ahLst/>
              <a:cxnLst/>
              <a:rect l="l" t="t" r="r" b="b"/>
              <a:pathLst>
                <a:path w="4765" h="4976" extrusionOk="0">
                  <a:moveTo>
                    <a:pt x="1" y="1"/>
                  </a:moveTo>
                  <a:lnTo>
                    <a:pt x="1" y="1"/>
                  </a:lnTo>
                  <a:cubicBezTo>
                    <a:pt x="159" y="640"/>
                    <a:pt x="218" y="1227"/>
                    <a:pt x="435" y="1755"/>
                  </a:cubicBezTo>
                  <a:cubicBezTo>
                    <a:pt x="687" y="2371"/>
                    <a:pt x="816" y="2999"/>
                    <a:pt x="863" y="3656"/>
                  </a:cubicBezTo>
                  <a:cubicBezTo>
                    <a:pt x="1051" y="3650"/>
                    <a:pt x="1233" y="3650"/>
                    <a:pt x="1426" y="3650"/>
                  </a:cubicBezTo>
                  <a:cubicBezTo>
                    <a:pt x="1714" y="2764"/>
                    <a:pt x="1608" y="1860"/>
                    <a:pt x="1514" y="957"/>
                  </a:cubicBezTo>
                  <a:lnTo>
                    <a:pt x="1514" y="957"/>
                  </a:lnTo>
                  <a:cubicBezTo>
                    <a:pt x="1843" y="1684"/>
                    <a:pt x="1901" y="2447"/>
                    <a:pt x="1808" y="3216"/>
                  </a:cubicBezTo>
                  <a:cubicBezTo>
                    <a:pt x="2253" y="3309"/>
                    <a:pt x="2699" y="3409"/>
                    <a:pt x="3157" y="3503"/>
                  </a:cubicBezTo>
                  <a:cubicBezTo>
                    <a:pt x="3051" y="2787"/>
                    <a:pt x="2952" y="2083"/>
                    <a:pt x="2840" y="1332"/>
                  </a:cubicBezTo>
                  <a:lnTo>
                    <a:pt x="2840" y="1332"/>
                  </a:lnTo>
                  <a:cubicBezTo>
                    <a:pt x="3345" y="2130"/>
                    <a:pt x="3327" y="3010"/>
                    <a:pt x="3444" y="3861"/>
                  </a:cubicBezTo>
                  <a:cubicBezTo>
                    <a:pt x="3456" y="4002"/>
                    <a:pt x="3462" y="4148"/>
                    <a:pt x="3480" y="4283"/>
                  </a:cubicBezTo>
                  <a:cubicBezTo>
                    <a:pt x="3485" y="4512"/>
                    <a:pt x="3485" y="4747"/>
                    <a:pt x="3491" y="4976"/>
                  </a:cubicBezTo>
                  <a:cubicBezTo>
                    <a:pt x="3609" y="4882"/>
                    <a:pt x="3826" y="4805"/>
                    <a:pt x="3843" y="4688"/>
                  </a:cubicBezTo>
                  <a:cubicBezTo>
                    <a:pt x="3955" y="4178"/>
                    <a:pt x="4354" y="4060"/>
                    <a:pt x="4764" y="3943"/>
                  </a:cubicBezTo>
                  <a:cubicBezTo>
                    <a:pt x="4635" y="3357"/>
                    <a:pt x="4507" y="2772"/>
                    <a:pt x="4384" y="2186"/>
                  </a:cubicBezTo>
                  <a:lnTo>
                    <a:pt x="4384" y="2186"/>
                  </a:lnTo>
                  <a:cubicBezTo>
                    <a:pt x="4385" y="2189"/>
                    <a:pt x="4387" y="2192"/>
                    <a:pt x="4389" y="2195"/>
                  </a:cubicBezTo>
                  <a:lnTo>
                    <a:pt x="4383" y="2183"/>
                  </a:lnTo>
                  <a:lnTo>
                    <a:pt x="4383" y="2183"/>
                  </a:lnTo>
                  <a:cubicBezTo>
                    <a:pt x="4383" y="2184"/>
                    <a:pt x="4383" y="2185"/>
                    <a:pt x="4384" y="2186"/>
                  </a:cubicBezTo>
                  <a:lnTo>
                    <a:pt x="4384" y="2186"/>
                  </a:lnTo>
                  <a:cubicBezTo>
                    <a:pt x="4327" y="2089"/>
                    <a:pt x="4276" y="1987"/>
                    <a:pt x="4225" y="1890"/>
                  </a:cubicBezTo>
                  <a:lnTo>
                    <a:pt x="4225" y="1890"/>
                  </a:lnTo>
                  <a:lnTo>
                    <a:pt x="4242" y="1902"/>
                  </a:lnTo>
                  <a:cubicBezTo>
                    <a:pt x="4131" y="1643"/>
                    <a:pt x="4013" y="1426"/>
                    <a:pt x="3697" y="1315"/>
                  </a:cubicBezTo>
                  <a:cubicBezTo>
                    <a:pt x="2611" y="928"/>
                    <a:pt x="1544" y="494"/>
                    <a:pt x="464" y="83"/>
                  </a:cubicBezTo>
                  <a:cubicBezTo>
                    <a:pt x="341" y="42"/>
                    <a:pt x="206" y="42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5" name="Google Shape;12485;p23"/>
            <p:cNvSpPr/>
            <p:nvPr/>
          </p:nvSpPr>
          <p:spPr>
            <a:xfrm flipH="1">
              <a:off x="1533636" y="4540013"/>
              <a:ext cx="93511" cy="376585"/>
            </a:xfrm>
            <a:custGeom>
              <a:avLst/>
              <a:gdLst/>
              <a:ahLst/>
              <a:cxnLst/>
              <a:rect l="l" t="t" r="r" b="b"/>
              <a:pathLst>
                <a:path w="2207" h="8888" extrusionOk="0">
                  <a:moveTo>
                    <a:pt x="535" y="8295"/>
                  </a:moveTo>
                  <a:lnTo>
                    <a:pt x="547" y="8301"/>
                  </a:lnTo>
                  <a:cubicBezTo>
                    <a:pt x="546" y="8299"/>
                    <a:pt x="545" y="8297"/>
                    <a:pt x="545" y="8295"/>
                  </a:cubicBezTo>
                  <a:lnTo>
                    <a:pt x="545" y="8295"/>
                  </a:lnTo>
                  <a:cubicBezTo>
                    <a:pt x="541" y="8295"/>
                    <a:pt x="538" y="8295"/>
                    <a:pt x="535" y="8295"/>
                  </a:cubicBezTo>
                  <a:close/>
                  <a:moveTo>
                    <a:pt x="740" y="0"/>
                  </a:moveTo>
                  <a:cubicBezTo>
                    <a:pt x="699" y="687"/>
                    <a:pt x="699" y="1367"/>
                    <a:pt x="611" y="2036"/>
                  </a:cubicBezTo>
                  <a:cubicBezTo>
                    <a:pt x="494" y="2928"/>
                    <a:pt x="259" y="3802"/>
                    <a:pt x="154" y="4693"/>
                  </a:cubicBezTo>
                  <a:cubicBezTo>
                    <a:pt x="54" y="5591"/>
                    <a:pt x="1" y="6494"/>
                    <a:pt x="253" y="7380"/>
                  </a:cubicBezTo>
                  <a:cubicBezTo>
                    <a:pt x="341" y="7695"/>
                    <a:pt x="446" y="7992"/>
                    <a:pt x="545" y="8295"/>
                  </a:cubicBezTo>
                  <a:lnTo>
                    <a:pt x="545" y="8295"/>
                  </a:lnTo>
                  <a:cubicBezTo>
                    <a:pt x="858" y="8299"/>
                    <a:pt x="904" y="8479"/>
                    <a:pt x="840" y="8739"/>
                  </a:cubicBezTo>
                  <a:lnTo>
                    <a:pt x="840" y="8739"/>
                  </a:lnTo>
                  <a:cubicBezTo>
                    <a:pt x="836" y="8738"/>
                    <a:pt x="832" y="8737"/>
                    <a:pt x="828" y="8735"/>
                  </a:cubicBezTo>
                  <a:lnTo>
                    <a:pt x="828" y="8735"/>
                  </a:lnTo>
                  <a:lnTo>
                    <a:pt x="840" y="8741"/>
                  </a:lnTo>
                  <a:cubicBezTo>
                    <a:pt x="840" y="8741"/>
                    <a:pt x="840" y="8740"/>
                    <a:pt x="840" y="8739"/>
                  </a:cubicBezTo>
                  <a:lnTo>
                    <a:pt x="840" y="8739"/>
                  </a:lnTo>
                  <a:cubicBezTo>
                    <a:pt x="994" y="8791"/>
                    <a:pt x="1137" y="8842"/>
                    <a:pt x="1286" y="8888"/>
                  </a:cubicBezTo>
                  <a:cubicBezTo>
                    <a:pt x="1268" y="8542"/>
                    <a:pt x="1198" y="8201"/>
                    <a:pt x="1239" y="7873"/>
                  </a:cubicBezTo>
                  <a:cubicBezTo>
                    <a:pt x="1385" y="6887"/>
                    <a:pt x="1544" y="5902"/>
                    <a:pt x="1761" y="4940"/>
                  </a:cubicBezTo>
                  <a:cubicBezTo>
                    <a:pt x="1990" y="3948"/>
                    <a:pt x="2207" y="2980"/>
                    <a:pt x="1779" y="2006"/>
                  </a:cubicBezTo>
                  <a:cubicBezTo>
                    <a:pt x="1491" y="1361"/>
                    <a:pt x="1198" y="722"/>
                    <a:pt x="899" y="82"/>
                  </a:cubicBezTo>
                  <a:cubicBezTo>
                    <a:pt x="875" y="41"/>
                    <a:pt x="781" y="24"/>
                    <a:pt x="74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23"/>
            <p:cNvSpPr/>
            <p:nvPr/>
          </p:nvSpPr>
          <p:spPr>
            <a:xfrm flipH="1">
              <a:off x="1691464" y="4407014"/>
              <a:ext cx="98468" cy="212994"/>
            </a:xfrm>
            <a:custGeom>
              <a:avLst/>
              <a:gdLst/>
              <a:ahLst/>
              <a:cxnLst/>
              <a:rect l="l" t="t" r="r" b="b"/>
              <a:pathLst>
                <a:path w="2324" h="5027" extrusionOk="0">
                  <a:moveTo>
                    <a:pt x="722" y="1"/>
                  </a:moveTo>
                  <a:cubicBezTo>
                    <a:pt x="646" y="353"/>
                    <a:pt x="558" y="716"/>
                    <a:pt x="505" y="1074"/>
                  </a:cubicBezTo>
                  <a:cubicBezTo>
                    <a:pt x="329" y="2277"/>
                    <a:pt x="171" y="3485"/>
                    <a:pt x="0" y="4688"/>
                  </a:cubicBezTo>
                  <a:cubicBezTo>
                    <a:pt x="338" y="4924"/>
                    <a:pt x="699" y="5027"/>
                    <a:pt x="1078" y="5027"/>
                  </a:cubicBezTo>
                  <a:cubicBezTo>
                    <a:pt x="1227" y="5027"/>
                    <a:pt x="1378" y="5011"/>
                    <a:pt x="1532" y="4981"/>
                  </a:cubicBezTo>
                  <a:cubicBezTo>
                    <a:pt x="1539" y="4979"/>
                    <a:pt x="1548" y="4979"/>
                    <a:pt x="1557" y="4979"/>
                  </a:cubicBezTo>
                  <a:cubicBezTo>
                    <a:pt x="1574" y="4979"/>
                    <a:pt x="1592" y="4981"/>
                    <a:pt x="1608" y="4981"/>
                  </a:cubicBezTo>
                  <a:cubicBezTo>
                    <a:pt x="1637" y="3925"/>
                    <a:pt x="2089" y="2963"/>
                    <a:pt x="2236" y="1954"/>
                  </a:cubicBezTo>
                  <a:cubicBezTo>
                    <a:pt x="2277" y="1696"/>
                    <a:pt x="2294" y="1432"/>
                    <a:pt x="2324" y="1174"/>
                  </a:cubicBezTo>
                  <a:cubicBezTo>
                    <a:pt x="1790" y="1098"/>
                    <a:pt x="1379" y="851"/>
                    <a:pt x="1139" y="341"/>
                  </a:cubicBezTo>
                  <a:cubicBezTo>
                    <a:pt x="1062" y="194"/>
                    <a:pt x="857" y="112"/>
                    <a:pt x="7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23"/>
            <p:cNvSpPr/>
            <p:nvPr/>
          </p:nvSpPr>
          <p:spPr>
            <a:xfrm flipH="1">
              <a:off x="2337222" y="4076911"/>
              <a:ext cx="131305" cy="168336"/>
            </a:xfrm>
            <a:custGeom>
              <a:avLst/>
              <a:gdLst/>
              <a:ahLst/>
              <a:cxnLst/>
              <a:rect l="l" t="t" r="r" b="b"/>
              <a:pathLst>
                <a:path w="3099" h="3973" extrusionOk="0">
                  <a:moveTo>
                    <a:pt x="605" y="1"/>
                  </a:moveTo>
                  <a:lnTo>
                    <a:pt x="605" y="1"/>
                  </a:lnTo>
                  <a:cubicBezTo>
                    <a:pt x="607" y="6"/>
                    <a:pt x="609" y="11"/>
                    <a:pt x="611" y="16"/>
                  </a:cubicBezTo>
                  <a:lnTo>
                    <a:pt x="611" y="16"/>
                  </a:lnTo>
                  <a:cubicBezTo>
                    <a:pt x="613" y="15"/>
                    <a:pt x="615" y="14"/>
                    <a:pt x="617" y="13"/>
                  </a:cubicBezTo>
                  <a:lnTo>
                    <a:pt x="605" y="1"/>
                  </a:lnTo>
                  <a:close/>
                  <a:moveTo>
                    <a:pt x="740" y="2940"/>
                  </a:moveTo>
                  <a:lnTo>
                    <a:pt x="758" y="2952"/>
                  </a:lnTo>
                  <a:lnTo>
                    <a:pt x="751" y="2946"/>
                  </a:lnTo>
                  <a:lnTo>
                    <a:pt x="751" y="2946"/>
                  </a:lnTo>
                  <a:lnTo>
                    <a:pt x="740" y="2940"/>
                  </a:lnTo>
                  <a:close/>
                  <a:moveTo>
                    <a:pt x="611" y="16"/>
                  </a:moveTo>
                  <a:cubicBezTo>
                    <a:pt x="517" y="73"/>
                    <a:pt x="353" y="125"/>
                    <a:pt x="347" y="189"/>
                  </a:cubicBezTo>
                  <a:cubicBezTo>
                    <a:pt x="265" y="957"/>
                    <a:pt x="1" y="1714"/>
                    <a:pt x="171" y="2506"/>
                  </a:cubicBezTo>
                  <a:lnTo>
                    <a:pt x="154" y="2506"/>
                  </a:lnTo>
                  <a:lnTo>
                    <a:pt x="453" y="2653"/>
                  </a:lnTo>
                  <a:lnTo>
                    <a:pt x="453" y="2653"/>
                  </a:lnTo>
                  <a:lnTo>
                    <a:pt x="751" y="2946"/>
                  </a:lnTo>
                  <a:lnTo>
                    <a:pt x="751" y="2946"/>
                  </a:lnTo>
                  <a:lnTo>
                    <a:pt x="1051" y="3093"/>
                  </a:lnTo>
                  <a:lnTo>
                    <a:pt x="1045" y="3087"/>
                  </a:lnTo>
                  <a:lnTo>
                    <a:pt x="1045" y="3087"/>
                  </a:lnTo>
                  <a:cubicBezTo>
                    <a:pt x="1151" y="3139"/>
                    <a:pt x="1256" y="3181"/>
                    <a:pt x="1356" y="3233"/>
                  </a:cubicBezTo>
                  <a:cubicBezTo>
                    <a:pt x="1843" y="3474"/>
                    <a:pt x="2318" y="3726"/>
                    <a:pt x="2805" y="3973"/>
                  </a:cubicBezTo>
                  <a:cubicBezTo>
                    <a:pt x="2852" y="3497"/>
                    <a:pt x="2899" y="3028"/>
                    <a:pt x="2940" y="2559"/>
                  </a:cubicBezTo>
                  <a:cubicBezTo>
                    <a:pt x="2154" y="2553"/>
                    <a:pt x="1391" y="2465"/>
                    <a:pt x="793" y="1855"/>
                  </a:cubicBezTo>
                  <a:lnTo>
                    <a:pt x="793" y="1855"/>
                  </a:lnTo>
                  <a:cubicBezTo>
                    <a:pt x="1428" y="2127"/>
                    <a:pt x="2075" y="2317"/>
                    <a:pt x="2758" y="2317"/>
                  </a:cubicBezTo>
                  <a:cubicBezTo>
                    <a:pt x="2870" y="2317"/>
                    <a:pt x="2984" y="2311"/>
                    <a:pt x="3098" y="2301"/>
                  </a:cubicBezTo>
                  <a:cubicBezTo>
                    <a:pt x="3046" y="1943"/>
                    <a:pt x="2999" y="1573"/>
                    <a:pt x="2952" y="1209"/>
                  </a:cubicBezTo>
                  <a:cubicBezTo>
                    <a:pt x="2576" y="1045"/>
                    <a:pt x="2207" y="899"/>
                    <a:pt x="1837" y="740"/>
                  </a:cubicBezTo>
                  <a:cubicBezTo>
                    <a:pt x="1390" y="548"/>
                    <a:pt x="838" y="558"/>
                    <a:pt x="611" y="1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23"/>
            <p:cNvSpPr/>
            <p:nvPr/>
          </p:nvSpPr>
          <p:spPr>
            <a:xfrm flipH="1">
              <a:off x="2001187" y="4176607"/>
              <a:ext cx="63640" cy="238924"/>
            </a:xfrm>
            <a:custGeom>
              <a:avLst/>
              <a:gdLst/>
              <a:ahLst/>
              <a:cxnLst/>
              <a:rect l="l" t="t" r="r" b="b"/>
              <a:pathLst>
                <a:path w="1502" h="5639" extrusionOk="0">
                  <a:moveTo>
                    <a:pt x="176" y="0"/>
                  </a:moveTo>
                  <a:cubicBezTo>
                    <a:pt x="141" y="528"/>
                    <a:pt x="71" y="1045"/>
                    <a:pt x="71" y="1573"/>
                  </a:cubicBezTo>
                  <a:cubicBezTo>
                    <a:pt x="82" y="2388"/>
                    <a:pt x="129" y="3209"/>
                    <a:pt x="147" y="4025"/>
                  </a:cubicBezTo>
                  <a:cubicBezTo>
                    <a:pt x="147" y="4177"/>
                    <a:pt x="88" y="4342"/>
                    <a:pt x="59" y="4494"/>
                  </a:cubicBezTo>
                  <a:cubicBezTo>
                    <a:pt x="41" y="4523"/>
                    <a:pt x="24" y="4559"/>
                    <a:pt x="0" y="4588"/>
                  </a:cubicBezTo>
                  <a:cubicBezTo>
                    <a:pt x="405" y="4922"/>
                    <a:pt x="804" y="5257"/>
                    <a:pt x="1273" y="5638"/>
                  </a:cubicBezTo>
                  <a:cubicBezTo>
                    <a:pt x="1355" y="4606"/>
                    <a:pt x="1461" y="3696"/>
                    <a:pt x="1478" y="2787"/>
                  </a:cubicBezTo>
                  <a:cubicBezTo>
                    <a:pt x="1502" y="1866"/>
                    <a:pt x="1443" y="945"/>
                    <a:pt x="1420" y="30"/>
                  </a:cubicBezTo>
                  <a:cubicBezTo>
                    <a:pt x="1003" y="24"/>
                    <a:pt x="587" y="12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9" name="Google Shape;12489;p23"/>
            <p:cNvSpPr/>
            <p:nvPr/>
          </p:nvSpPr>
          <p:spPr>
            <a:xfrm flipH="1">
              <a:off x="2100840" y="4385871"/>
              <a:ext cx="302776" cy="100459"/>
            </a:xfrm>
            <a:custGeom>
              <a:avLst/>
              <a:gdLst/>
              <a:ahLst/>
              <a:cxnLst/>
              <a:rect l="l" t="t" r="r" b="b"/>
              <a:pathLst>
                <a:path w="7146" h="2371" extrusionOk="0">
                  <a:moveTo>
                    <a:pt x="147" y="1"/>
                  </a:moveTo>
                  <a:cubicBezTo>
                    <a:pt x="100" y="48"/>
                    <a:pt x="53" y="83"/>
                    <a:pt x="0" y="118"/>
                  </a:cubicBezTo>
                  <a:cubicBezTo>
                    <a:pt x="205" y="423"/>
                    <a:pt x="428" y="705"/>
                    <a:pt x="616" y="1010"/>
                  </a:cubicBezTo>
                  <a:cubicBezTo>
                    <a:pt x="751" y="1221"/>
                    <a:pt x="863" y="1456"/>
                    <a:pt x="980" y="1673"/>
                  </a:cubicBezTo>
                  <a:cubicBezTo>
                    <a:pt x="1144" y="1773"/>
                    <a:pt x="1314" y="1872"/>
                    <a:pt x="1496" y="1966"/>
                  </a:cubicBezTo>
                  <a:cubicBezTo>
                    <a:pt x="1696" y="1960"/>
                    <a:pt x="1895" y="1949"/>
                    <a:pt x="2089" y="1937"/>
                  </a:cubicBezTo>
                  <a:cubicBezTo>
                    <a:pt x="2282" y="1960"/>
                    <a:pt x="2476" y="1984"/>
                    <a:pt x="2664" y="2013"/>
                  </a:cubicBezTo>
                  <a:cubicBezTo>
                    <a:pt x="3982" y="2243"/>
                    <a:pt x="5318" y="2371"/>
                    <a:pt x="6657" y="2371"/>
                  </a:cubicBezTo>
                  <a:cubicBezTo>
                    <a:pt x="6820" y="2371"/>
                    <a:pt x="6983" y="2369"/>
                    <a:pt x="7146" y="2365"/>
                  </a:cubicBezTo>
                  <a:lnTo>
                    <a:pt x="6553" y="1309"/>
                  </a:lnTo>
                  <a:cubicBezTo>
                    <a:pt x="6489" y="1309"/>
                    <a:pt x="6425" y="1308"/>
                    <a:pt x="6360" y="1308"/>
                  </a:cubicBezTo>
                  <a:cubicBezTo>
                    <a:pt x="6126" y="1308"/>
                    <a:pt x="5892" y="1311"/>
                    <a:pt x="5658" y="1311"/>
                  </a:cubicBezTo>
                  <a:cubicBezTo>
                    <a:pt x="5322" y="1311"/>
                    <a:pt x="4988" y="1305"/>
                    <a:pt x="4658" y="1274"/>
                  </a:cubicBezTo>
                  <a:cubicBezTo>
                    <a:pt x="3901" y="1204"/>
                    <a:pt x="3162" y="1045"/>
                    <a:pt x="2417" y="951"/>
                  </a:cubicBezTo>
                  <a:cubicBezTo>
                    <a:pt x="1566" y="840"/>
                    <a:pt x="810" y="541"/>
                    <a:pt x="1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0" name="Google Shape;12490;p23"/>
            <p:cNvSpPr/>
            <p:nvPr/>
          </p:nvSpPr>
          <p:spPr>
            <a:xfrm flipH="1">
              <a:off x="1682015" y="4207664"/>
              <a:ext cx="102705" cy="248881"/>
            </a:xfrm>
            <a:custGeom>
              <a:avLst/>
              <a:gdLst/>
              <a:ahLst/>
              <a:cxnLst/>
              <a:rect l="l" t="t" r="r" b="b"/>
              <a:pathLst>
                <a:path w="2424" h="5874" extrusionOk="0">
                  <a:moveTo>
                    <a:pt x="1931" y="1896"/>
                  </a:moveTo>
                  <a:cubicBezTo>
                    <a:pt x="1926" y="1900"/>
                    <a:pt x="1921" y="1904"/>
                    <a:pt x="1917" y="1908"/>
                  </a:cubicBezTo>
                  <a:lnTo>
                    <a:pt x="1917" y="1908"/>
                  </a:lnTo>
                  <a:cubicBezTo>
                    <a:pt x="1917" y="1910"/>
                    <a:pt x="1918" y="1911"/>
                    <a:pt x="1919" y="1913"/>
                  </a:cubicBezTo>
                  <a:lnTo>
                    <a:pt x="1931" y="1896"/>
                  </a:lnTo>
                  <a:close/>
                  <a:moveTo>
                    <a:pt x="165" y="1"/>
                  </a:moveTo>
                  <a:cubicBezTo>
                    <a:pt x="112" y="95"/>
                    <a:pt x="53" y="200"/>
                    <a:pt x="1" y="294"/>
                  </a:cubicBezTo>
                  <a:cubicBezTo>
                    <a:pt x="53" y="394"/>
                    <a:pt x="112" y="499"/>
                    <a:pt x="165" y="599"/>
                  </a:cubicBezTo>
                  <a:lnTo>
                    <a:pt x="165" y="587"/>
                  </a:lnTo>
                  <a:cubicBezTo>
                    <a:pt x="540" y="1068"/>
                    <a:pt x="587" y="1655"/>
                    <a:pt x="611" y="2230"/>
                  </a:cubicBezTo>
                  <a:cubicBezTo>
                    <a:pt x="640" y="3051"/>
                    <a:pt x="611" y="3878"/>
                    <a:pt x="605" y="4700"/>
                  </a:cubicBezTo>
                  <a:cubicBezTo>
                    <a:pt x="752" y="4811"/>
                    <a:pt x="957" y="4893"/>
                    <a:pt x="1021" y="5040"/>
                  </a:cubicBezTo>
                  <a:cubicBezTo>
                    <a:pt x="1262" y="5556"/>
                    <a:pt x="1673" y="5791"/>
                    <a:pt x="2212" y="5873"/>
                  </a:cubicBezTo>
                  <a:cubicBezTo>
                    <a:pt x="2424" y="4987"/>
                    <a:pt x="2230" y="4131"/>
                    <a:pt x="2083" y="3268"/>
                  </a:cubicBezTo>
                  <a:cubicBezTo>
                    <a:pt x="2037" y="3013"/>
                    <a:pt x="1979" y="2752"/>
                    <a:pt x="1926" y="2502"/>
                  </a:cubicBezTo>
                  <a:lnTo>
                    <a:pt x="1926" y="2502"/>
                  </a:lnTo>
                  <a:cubicBezTo>
                    <a:pt x="1928" y="2503"/>
                    <a:pt x="1929" y="2504"/>
                    <a:pt x="1931" y="2506"/>
                  </a:cubicBezTo>
                  <a:lnTo>
                    <a:pt x="1925" y="2494"/>
                  </a:lnTo>
                  <a:lnTo>
                    <a:pt x="1925" y="2494"/>
                  </a:lnTo>
                  <a:cubicBezTo>
                    <a:pt x="1925" y="2497"/>
                    <a:pt x="1926" y="2499"/>
                    <a:pt x="1926" y="2502"/>
                  </a:cubicBezTo>
                  <a:lnTo>
                    <a:pt x="1926" y="2502"/>
                  </a:lnTo>
                  <a:cubicBezTo>
                    <a:pt x="1718" y="2302"/>
                    <a:pt x="1698" y="2102"/>
                    <a:pt x="1917" y="1908"/>
                  </a:cubicBezTo>
                  <a:lnTo>
                    <a:pt x="1917" y="1908"/>
                  </a:lnTo>
                  <a:cubicBezTo>
                    <a:pt x="1546" y="1078"/>
                    <a:pt x="850" y="539"/>
                    <a:pt x="16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1" name="Google Shape;12491;p23"/>
            <p:cNvSpPr/>
            <p:nvPr/>
          </p:nvSpPr>
          <p:spPr>
            <a:xfrm flipH="1">
              <a:off x="1318355" y="4789316"/>
              <a:ext cx="75376" cy="248839"/>
            </a:xfrm>
            <a:custGeom>
              <a:avLst/>
              <a:gdLst/>
              <a:ahLst/>
              <a:cxnLst/>
              <a:rect l="l" t="t" r="r" b="b"/>
              <a:pathLst>
                <a:path w="1779" h="5873" extrusionOk="0">
                  <a:moveTo>
                    <a:pt x="89" y="0"/>
                  </a:moveTo>
                  <a:lnTo>
                    <a:pt x="89" y="0"/>
                  </a:lnTo>
                  <a:cubicBezTo>
                    <a:pt x="441" y="1215"/>
                    <a:pt x="470" y="2341"/>
                    <a:pt x="1" y="3415"/>
                  </a:cubicBezTo>
                  <a:cubicBezTo>
                    <a:pt x="59" y="3538"/>
                    <a:pt x="130" y="3655"/>
                    <a:pt x="182" y="3790"/>
                  </a:cubicBezTo>
                  <a:cubicBezTo>
                    <a:pt x="441" y="4482"/>
                    <a:pt x="687" y="5174"/>
                    <a:pt x="939" y="5873"/>
                  </a:cubicBezTo>
                  <a:cubicBezTo>
                    <a:pt x="998" y="5802"/>
                    <a:pt x="1080" y="5726"/>
                    <a:pt x="1115" y="5644"/>
                  </a:cubicBezTo>
                  <a:cubicBezTo>
                    <a:pt x="1614" y="4271"/>
                    <a:pt x="1778" y="2857"/>
                    <a:pt x="1778" y="1414"/>
                  </a:cubicBezTo>
                  <a:cubicBezTo>
                    <a:pt x="1778" y="1297"/>
                    <a:pt x="1778" y="1144"/>
                    <a:pt x="1714" y="1068"/>
                  </a:cubicBezTo>
                  <a:cubicBezTo>
                    <a:pt x="1297" y="640"/>
                    <a:pt x="869" y="206"/>
                    <a:pt x="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2" name="Google Shape;12492;p23"/>
            <p:cNvSpPr/>
            <p:nvPr/>
          </p:nvSpPr>
          <p:spPr>
            <a:xfrm flipH="1">
              <a:off x="1843825" y="4500439"/>
              <a:ext cx="232442" cy="101010"/>
            </a:xfrm>
            <a:custGeom>
              <a:avLst/>
              <a:gdLst/>
              <a:ahLst/>
              <a:cxnLst/>
              <a:rect l="l" t="t" r="r" b="b"/>
              <a:pathLst>
                <a:path w="5486" h="2384" extrusionOk="0">
                  <a:moveTo>
                    <a:pt x="877" y="0"/>
                  </a:moveTo>
                  <a:cubicBezTo>
                    <a:pt x="586" y="0"/>
                    <a:pt x="294" y="13"/>
                    <a:pt x="0" y="37"/>
                  </a:cubicBezTo>
                  <a:lnTo>
                    <a:pt x="704" y="893"/>
                  </a:lnTo>
                  <a:cubicBezTo>
                    <a:pt x="810" y="1034"/>
                    <a:pt x="921" y="1181"/>
                    <a:pt x="1033" y="1315"/>
                  </a:cubicBezTo>
                  <a:cubicBezTo>
                    <a:pt x="1244" y="1362"/>
                    <a:pt x="1455" y="1421"/>
                    <a:pt x="1672" y="1450"/>
                  </a:cubicBezTo>
                  <a:cubicBezTo>
                    <a:pt x="2939" y="1650"/>
                    <a:pt x="4201" y="1867"/>
                    <a:pt x="5386" y="2383"/>
                  </a:cubicBezTo>
                  <a:cubicBezTo>
                    <a:pt x="5415" y="2342"/>
                    <a:pt x="5456" y="2313"/>
                    <a:pt x="5485" y="2278"/>
                  </a:cubicBezTo>
                  <a:cubicBezTo>
                    <a:pt x="5204" y="1855"/>
                    <a:pt x="4934" y="1421"/>
                    <a:pt x="4635" y="1010"/>
                  </a:cubicBezTo>
                  <a:cubicBezTo>
                    <a:pt x="4523" y="864"/>
                    <a:pt x="4377" y="699"/>
                    <a:pt x="4207" y="635"/>
                  </a:cubicBezTo>
                  <a:cubicBezTo>
                    <a:pt x="3132" y="191"/>
                    <a:pt x="2016" y="0"/>
                    <a:pt x="87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3" name="Google Shape;12493;p23"/>
            <p:cNvSpPr/>
            <p:nvPr/>
          </p:nvSpPr>
          <p:spPr>
            <a:xfrm flipH="1">
              <a:off x="2097620" y="4258380"/>
              <a:ext cx="258288" cy="113382"/>
            </a:xfrm>
            <a:custGeom>
              <a:avLst/>
              <a:gdLst/>
              <a:ahLst/>
              <a:cxnLst/>
              <a:rect l="l" t="t" r="r" b="b"/>
              <a:pathLst>
                <a:path w="6096" h="2676" extrusionOk="0">
                  <a:moveTo>
                    <a:pt x="1" y="0"/>
                  </a:moveTo>
                  <a:lnTo>
                    <a:pt x="482" y="1537"/>
                  </a:lnTo>
                  <a:cubicBezTo>
                    <a:pt x="1807" y="1743"/>
                    <a:pt x="3133" y="1919"/>
                    <a:pt x="4447" y="2159"/>
                  </a:cubicBezTo>
                  <a:cubicBezTo>
                    <a:pt x="4969" y="2259"/>
                    <a:pt x="5462" y="2500"/>
                    <a:pt x="5967" y="2676"/>
                  </a:cubicBezTo>
                  <a:cubicBezTo>
                    <a:pt x="6014" y="2629"/>
                    <a:pt x="6055" y="2582"/>
                    <a:pt x="6096" y="2535"/>
                  </a:cubicBezTo>
                  <a:cubicBezTo>
                    <a:pt x="5802" y="2288"/>
                    <a:pt x="5521" y="2024"/>
                    <a:pt x="5216" y="1778"/>
                  </a:cubicBezTo>
                  <a:cubicBezTo>
                    <a:pt x="4946" y="1561"/>
                    <a:pt x="4688" y="1303"/>
                    <a:pt x="4383" y="1156"/>
                  </a:cubicBezTo>
                  <a:cubicBezTo>
                    <a:pt x="4066" y="1004"/>
                    <a:pt x="3702" y="957"/>
                    <a:pt x="3356" y="863"/>
                  </a:cubicBezTo>
                  <a:cubicBezTo>
                    <a:pt x="3033" y="769"/>
                    <a:pt x="2717" y="657"/>
                    <a:pt x="2388" y="575"/>
                  </a:cubicBezTo>
                  <a:cubicBezTo>
                    <a:pt x="1596" y="382"/>
                    <a:pt x="798" y="188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4" name="Google Shape;12494;p23"/>
            <p:cNvSpPr/>
            <p:nvPr/>
          </p:nvSpPr>
          <p:spPr>
            <a:xfrm flipH="1">
              <a:off x="1796117" y="4575561"/>
              <a:ext cx="227230" cy="104908"/>
            </a:xfrm>
            <a:custGeom>
              <a:avLst/>
              <a:gdLst/>
              <a:ahLst/>
              <a:cxnLst/>
              <a:rect l="l" t="t" r="r" b="b"/>
              <a:pathLst>
                <a:path w="5363" h="2476" extrusionOk="0">
                  <a:moveTo>
                    <a:pt x="365" y="0"/>
                  </a:moveTo>
                  <a:lnTo>
                    <a:pt x="365" y="0"/>
                  </a:lnTo>
                  <a:cubicBezTo>
                    <a:pt x="511" y="217"/>
                    <a:pt x="658" y="446"/>
                    <a:pt x="881" y="798"/>
                  </a:cubicBezTo>
                  <a:cubicBezTo>
                    <a:pt x="523" y="774"/>
                    <a:pt x="300" y="763"/>
                    <a:pt x="1" y="739"/>
                  </a:cubicBezTo>
                  <a:lnTo>
                    <a:pt x="1" y="739"/>
                  </a:lnTo>
                  <a:cubicBezTo>
                    <a:pt x="24" y="927"/>
                    <a:pt x="48" y="1097"/>
                    <a:pt x="71" y="1273"/>
                  </a:cubicBezTo>
                  <a:cubicBezTo>
                    <a:pt x="429" y="1332"/>
                    <a:pt x="787" y="1385"/>
                    <a:pt x="1145" y="1449"/>
                  </a:cubicBezTo>
                  <a:cubicBezTo>
                    <a:pt x="2171" y="1637"/>
                    <a:pt x="3204" y="1795"/>
                    <a:pt x="4225" y="2018"/>
                  </a:cubicBezTo>
                  <a:cubicBezTo>
                    <a:pt x="4474" y="2076"/>
                    <a:pt x="4683" y="2311"/>
                    <a:pt x="4914" y="2469"/>
                  </a:cubicBezTo>
                  <a:lnTo>
                    <a:pt x="4914" y="2469"/>
                  </a:lnTo>
                  <a:cubicBezTo>
                    <a:pt x="5048" y="2446"/>
                    <a:pt x="5188" y="2417"/>
                    <a:pt x="5363" y="2382"/>
                  </a:cubicBezTo>
                  <a:cubicBezTo>
                    <a:pt x="5128" y="1760"/>
                    <a:pt x="4841" y="1250"/>
                    <a:pt x="4213" y="950"/>
                  </a:cubicBezTo>
                  <a:cubicBezTo>
                    <a:pt x="2987" y="364"/>
                    <a:pt x="1690" y="129"/>
                    <a:pt x="365" y="0"/>
                  </a:cubicBezTo>
                  <a:close/>
                  <a:moveTo>
                    <a:pt x="4914" y="2469"/>
                  </a:moveTo>
                  <a:cubicBezTo>
                    <a:pt x="4913" y="2470"/>
                    <a:pt x="4912" y="2470"/>
                    <a:pt x="4911" y="2470"/>
                  </a:cubicBezTo>
                  <a:lnTo>
                    <a:pt x="4923" y="2476"/>
                  </a:lnTo>
                  <a:cubicBezTo>
                    <a:pt x="4920" y="2474"/>
                    <a:pt x="4917" y="2472"/>
                    <a:pt x="4914" y="2469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23"/>
            <p:cNvSpPr/>
            <p:nvPr/>
          </p:nvSpPr>
          <p:spPr>
            <a:xfrm flipH="1">
              <a:off x="2116009" y="4133347"/>
              <a:ext cx="90757" cy="190453"/>
            </a:xfrm>
            <a:custGeom>
              <a:avLst/>
              <a:gdLst/>
              <a:ahLst/>
              <a:cxnLst/>
              <a:rect l="l" t="t" r="r" b="b"/>
              <a:pathLst>
                <a:path w="2142" h="4495" extrusionOk="0">
                  <a:moveTo>
                    <a:pt x="212" y="1"/>
                  </a:moveTo>
                  <a:cubicBezTo>
                    <a:pt x="6" y="798"/>
                    <a:pt x="0" y="1585"/>
                    <a:pt x="300" y="2377"/>
                  </a:cubicBezTo>
                  <a:cubicBezTo>
                    <a:pt x="341" y="2488"/>
                    <a:pt x="341" y="2611"/>
                    <a:pt x="382" y="2729"/>
                  </a:cubicBezTo>
                  <a:cubicBezTo>
                    <a:pt x="446" y="2922"/>
                    <a:pt x="470" y="3163"/>
                    <a:pt x="599" y="3292"/>
                  </a:cubicBezTo>
                  <a:cubicBezTo>
                    <a:pt x="1039" y="3720"/>
                    <a:pt x="1508" y="4101"/>
                    <a:pt x="1972" y="4494"/>
                  </a:cubicBezTo>
                  <a:cubicBezTo>
                    <a:pt x="2030" y="4447"/>
                    <a:pt x="2083" y="4395"/>
                    <a:pt x="2142" y="4342"/>
                  </a:cubicBezTo>
                  <a:cubicBezTo>
                    <a:pt x="1966" y="3374"/>
                    <a:pt x="1778" y="2412"/>
                    <a:pt x="1620" y="1444"/>
                  </a:cubicBezTo>
                  <a:cubicBezTo>
                    <a:pt x="1593" y="1283"/>
                    <a:pt x="1566" y="1068"/>
                    <a:pt x="1808" y="1068"/>
                  </a:cubicBezTo>
                  <a:cubicBezTo>
                    <a:pt x="1831" y="1068"/>
                    <a:pt x="1856" y="1070"/>
                    <a:pt x="1884" y="1074"/>
                  </a:cubicBezTo>
                  <a:cubicBezTo>
                    <a:pt x="1866" y="933"/>
                    <a:pt x="1860" y="787"/>
                    <a:pt x="1848" y="646"/>
                  </a:cubicBezTo>
                  <a:cubicBezTo>
                    <a:pt x="1796" y="661"/>
                    <a:pt x="1755" y="668"/>
                    <a:pt x="1722" y="668"/>
                  </a:cubicBezTo>
                  <a:cubicBezTo>
                    <a:pt x="1505" y="668"/>
                    <a:pt x="1667" y="370"/>
                    <a:pt x="1555" y="288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6" name="Google Shape;12496;p23"/>
            <p:cNvSpPr/>
            <p:nvPr/>
          </p:nvSpPr>
          <p:spPr>
            <a:xfrm flipH="1">
              <a:off x="2032498" y="4489804"/>
              <a:ext cx="212782" cy="66394"/>
            </a:xfrm>
            <a:custGeom>
              <a:avLst/>
              <a:gdLst/>
              <a:ahLst/>
              <a:cxnLst/>
              <a:rect l="l" t="t" r="r" b="b"/>
              <a:pathLst>
                <a:path w="5022" h="1567" extrusionOk="0">
                  <a:moveTo>
                    <a:pt x="194" y="0"/>
                  </a:moveTo>
                  <a:cubicBezTo>
                    <a:pt x="0" y="411"/>
                    <a:pt x="188" y="769"/>
                    <a:pt x="329" y="1138"/>
                  </a:cubicBezTo>
                  <a:cubicBezTo>
                    <a:pt x="563" y="1244"/>
                    <a:pt x="921" y="1144"/>
                    <a:pt x="1003" y="1525"/>
                  </a:cubicBezTo>
                  <a:cubicBezTo>
                    <a:pt x="1080" y="1531"/>
                    <a:pt x="1156" y="1537"/>
                    <a:pt x="1226" y="1549"/>
                  </a:cubicBezTo>
                  <a:cubicBezTo>
                    <a:pt x="1260" y="1374"/>
                    <a:pt x="1347" y="1334"/>
                    <a:pt x="1450" y="1334"/>
                  </a:cubicBezTo>
                  <a:cubicBezTo>
                    <a:pt x="1527" y="1334"/>
                    <a:pt x="1612" y="1356"/>
                    <a:pt x="1690" y="1361"/>
                  </a:cubicBezTo>
                  <a:cubicBezTo>
                    <a:pt x="2798" y="1432"/>
                    <a:pt x="3913" y="1502"/>
                    <a:pt x="5022" y="1566"/>
                  </a:cubicBezTo>
                  <a:cubicBezTo>
                    <a:pt x="4910" y="1432"/>
                    <a:pt x="4799" y="1285"/>
                    <a:pt x="4693" y="1144"/>
                  </a:cubicBezTo>
                  <a:lnTo>
                    <a:pt x="3989" y="288"/>
                  </a:lnTo>
                  <a:cubicBezTo>
                    <a:pt x="2728" y="188"/>
                    <a:pt x="1455" y="94"/>
                    <a:pt x="1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7" name="Google Shape;12497;p23"/>
            <p:cNvSpPr/>
            <p:nvPr/>
          </p:nvSpPr>
          <p:spPr>
            <a:xfrm flipH="1">
              <a:off x="1986018" y="4560858"/>
              <a:ext cx="195410" cy="69148"/>
            </a:xfrm>
            <a:custGeom>
              <a:avLst/>
              <a:gdLst/>
              <a:ahLst/>
              <a:cxnLst/>
              <a:rect l="l" t="t" r="r" b="b"/>
              <a:pathLst>
                <a:path w="4612" h="1632" extrusionOk="0">
                  <a:moveTo>
                    <a:pt x="1" y="1"/>
                  </a:moveTo>
                  <a:cubicBezTo>
                    <a:pt x="89" y="382"/>
                    <a:pt x="183" y="758"/>
                    <a:pt x="271" y="1139"/>
                  </a:cubicBezTo>
                  <a:cubicBezTo>
                    <a:pt x="1444" y="1297"/>
                    <a:pt x="2629" y="1468"/>
                    <a:pt x="3802" y="1632"/>
                  </a:cubicBezTo>
                  <a:cubicBezTo>
                    <a:pt x="3779" y="1456"/>
                    <a:pt x="3755" y="1286"/>
                    <a:pt x="3732" y="1092"/>
                  </a:cubicBezTo>
                  <a:lnTo>
                    <a:pt x="3732" y="1092"/>
                  </a:lnTo>
                  <a:cubicBezTo>
                    <a:pt x="4025" y="1116"/>
                    <a:pt x="4248" y="1133"/>
                    <a:pt x="4612" y="1151"/>
                  </a:cubicBezTo>
                  <a:cubicBezTo>
                    <a:pt x="4389" y="799"/>
                    <a:pt x="4242" y="570"/>
                    <a:pt x="4096" y="347"/>
                  </a:cubicBezTo>
                  <a:cubicBezTo>
                    <a:pt x="3333" y="241"/>
                    <a:pt x="2570" y="118"/>
                    <a:pt x="1796" y="60"/>
                  </a:cubicBezTo>
                  <a:cubicBezTo>
                    <a:pt x="1203" y="1"/>
                    <a:pt x="605" y="19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8" name="Google Shape;12498;p23"/>
            <p:cNvSpPr/>
            <p:nvPr/>
          </p:nvSpPr>
          <p:spPr>
            <a:xfrm flipH="1">
              <a:off x="2335485" y="4182835"/>
              <a:ext cx="136728" cy="140965"/>
            </a:xfrm>
            <a:custGeom>
              <a:avLst/>
              <a:gdLst/>
              <a:ahLst/>
              <a:cxnLst/>
              <a:rect l="l" t="t" r="r" b="b"/>
              <a:pathLst>
                <a:path w="3227" h="3327" extrusionOk="0">
                  <a:moveTo>
                    <a:pt x="241" y="0"/>
                  </a:moveTo>
                  <a:lnTo>
                    <a:pt x="255" y="7"/>
                  </a:lnTo>
                  <a:lnTo>
                    <a:pt x="255" y="7"/>
                  </a:lnTo>
                  <a:cubicBezTo>
                    <a:pt x="256" y="5"/>
                    <a:pt x="257" y="2"/>
                    <a:pt x="258" y="0"/>
                  </a:cubicBezTo>
                  <a:close/>
                  <a:moveTo>
                    <a:pt x="1132" y="575"/>
                  </a:moveTo>
                  <a:lnTo>
                    <a:pt x="1132" y="575"/>
                  </a:lnTo>
                  <a:cubicBezTo>
                    <a:pt x="1131" y="581"/>
                    <a:pt x="1129" y="588"/>
                    <a:pt x="1128" y="594"/>
                  </a:cubicBezTo>
                  <a:lnTo>
                    <a:pt x="1128" y="594"/>
                  </a:lnTo>
                  <a:cubicBezTo>
                    <a:pt x="1131" y="591"/>
                    <a:pt x="1135" y="589"/>
                    <a:pt x="1138" y="587"/>
                  </a:cubicBezTo>
                  <a:lnTo>
                    <a:pt x="1132" y="575"/>
                  </a:lnTo>
                  <a:close/>
                  <a:moveTo>
                    <a:pt x="255" y="7"/>
                  </a:moveTo>
                  <a:cubicBezTo>
                    <a:pt x="1" y="721"/>
                    <a:pt x="112" y="1452"/>
                    <a:pt x="211" y="2177"/>
                  </a:cubicBezTo>
                  <a:cubicBezTo>
                    <a:pt x="229" y="2306"/>
                    <a:pt x="417" y="2417"/>
                    <a:pt x="534" y="2528"/>
                  </a:cubicBezTo>
                  <a:cubicBezTo>
                    <a:pt x="626" y="2620"/>
                    <a:pt x="734" y="2706"/>
                    <a:pt x="838" y="2792"/>
                  </a:cubicBezTo>
                  <a:lnTo>
                    <a:pt x="838" y="2792"/>
                  </a:lnTo>
                  <a:cubicBezTo>
                    <a:pt x="834" y="2790"/>
                    <a:pt x="831" y="2789"/>
                    <a:pt x="827" y="2787"/>
                  </a:cubicBezTo>
                  <a:lnTo>
                    <a:pt x="827" y="2787"/>
                  </a:lnTo>
                  <a:lnTo>
                    <a:pt x="845" y="2798"/>
                  </a:lnTo>
                  <a:cubicBezTo>
                    <a:pt x="842" y="2796"/>
                    <a:pt x="840" y="2794"/>
                    <a:pt x="838" y="2792"/>
                  </a:cubicBezTo>
                  <a:lnTo>
                    <a:pt x="838" y="2792"/>
                  </a:lnTo>
                  <a:cubicBezTo>
                    <a:pt x="939" y="2848"/>
                    <a:pt x="1036" y="2894"/>
                    <a:pt x="1138" y="2945"/>
                  </a:cubicBezTo>
                  <a:lnTo>
                    <a:pt x="1120" y="2933"/>
                  </a:lnTo>
                  <a:lnTo>
                    <a:pt x="1120" y="2933"/>
                  </a:lnTo>
                  <a:cubicBezTo>
                    <a:pt x="1824" y="3062"/>
                    <a:pt x="2523" y="3197"/>
                    <a:pt x="3227" y="3326"/>
                  </a:cubicBezTo>
                  <a:cubicBezTo>
                    <a:pt x="3068" y="2810"/>
                    <a:pt x="2904" y="2294"/>
                    <a:pt x="2746" y="1783"/>
                  </a:cubicBezTo>
                  <a:cubicBezTo>
                    <a:pt x="2347" y="1555"/>
                    <a:pt x="1936" y="1355"/>
                    <a:pt x="1549" y="1097"/>
                  </a:cubicBezTo>
                  <a:cubicBezTo>
                    <a:pt x="1376" y="976"/>
                    <a:pt x="1062" y="923"/>
                    <a:pt x="1128" y="594"/>
                  </a:cubicBezTo>
                  <a:lnTo>
                    <a:pt x="1128" y="594"/>
                  </a:lnTo>
                  <a:cubicBezTo>
                    <a:pt x="1078" y="628"/>
                    <a:pt x="1038" y="642"/>
                    <a:pt x="1005" y="642"/>
                  </a:cubicBezTo>
                  <a:cubicBezTo>
                    <a:pt x="911" y="642"/>
                    <a:pt x="879" y="523"/>
                    <a:pt x="827" y="428"/>
                  </a:cubicBezTo>
                  <a:lnTo>
                    <a:pt x="827" y="428"/>
                  </a:lnTo>
                  <a:lnTo>
                    <a:pt x="551" y="153"/>
                  </a:lnTo>
                  <a:lnTo>
                    <a:pt x="255" y="7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9" name="Google Shape;12499;p23"/>
            <p:cNvSpPr/>
            <p:nvPr/>
          </p:nvSpPr>
          <p:spPr>
            <a:xfrm flipH="1">
              <a:off x="2012584" y="4835288"/>
              <a:ext cx="129822" cy="226468"/>
            </a:xfrm>
            <a:custGeom>
              <a:avLst/>
              <a:gdLst/>
              <a:ahLst/>
              <a:cxnLst/>
              <a:rect l="l" t="t" r="r" b="b"/>
              <a:pathLst>
                <a:path w="3064" h="5345" extrusionOk="0">
                  <a:moveTo>
                    <a:pt x="1610" y="3034"/>
                  </a:moveTo>
                  <a:cubicBezTo>
                    <a:pt x="1691" y="3034"/>
                    <a:pt x="1770" y="3127"/>
                    <a:pt x="1851" y="3227"/>
                  </a:cubicBezTo>
                  <a:lnTo>
                    <a:pt x="1426" y="3227"/>
                  </a:lnTo>
                  <a:cubicBezTo>
                    <a:pt x="1489" y="3086"/>
                    <a:pt x="1550" y="3034"/>
                    <a:pt x="1610" y="3034"/>
                  </a:cubicBezTo>
                  <a:close/>
                  <a:moveTo>
                    <a:pt x="1888" y="3255"/>
                  </a:moveTo>
                  <a:lnTo>
                    <a:pt x="1888" y="3255"/>
                  </a:lnTo>
                  <a:cubicBezTo>
                    <a:pt x="1924" y="3275"/>
                    <a:pt x="1964" y="3297"/>
                    <a:pt x="2001" y="3315"/>
                  </a:cubicBezTo>
                  <a:cubicBezTo>
                    <a:pt x="1984" y="3321"/>
                    <a:pt x="1960" y="3339"/>
                    <a:pt x="1948" y="3350"/>
                  </a:cubicBezTo>
                  <a:cubicBezTo>
                    <a:pt x="1930" y="3323"/>
                    <a:pt x="1908" y="3288"/>
                    <a:pt x="1888" y="3255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54" y="1209"/>
                    <a:pt x="675" y="2206"/>
                    <a:pt x="1215" y="3233"/>
                  </a:cubicBezTo>
                  <a:cubicBezTo>
                    <a:pt x="1220" y="3244"/>
                    <a:pt x="1240" y="3248"/>
                    <a:pt x="1267" y="3248"/>
                  </a:cubicBezTo>
                  <a:cubicBezTo>
                    <a:pt x="1307" y="3248"/>
                    <a:pt x="1363" y="3240"/>
                    <a:pt x="1408" y="3239"/>
                  </a:cubicBezTo>
                  <a:lnTo>
                    <a:pt x="1408" y="3239"/>
                  </a:lnTo>
                  <a:cubicBezTo>
                    <a:pt x="1375" y="3291"/>
                    <a:pt x="1316" y="3358"/>
                    <a:pt x="1332" y="3380"/>
                  </a:cubicBezTo>
                  <a:cubicBezTo>
                    <a:pt x="1737" y="3955"/>
                    <a:pt x="2124" y="4529"/>
                    <a:pt x="2547" y="5087"/>
                  </a:cubicBezTo>
                  <a:cubicBezTo>
                    <a:pt x="2647" y="5222"/>
                    <a:pt x="2864" y="5263"/>
                    <a:pt x="3028" y="5345"/>
                  </a:cubicBezTo>
                  <a:cubicBezTo>
                    <a:pt x="3046" y="4934"/>
                    <a:pt x="3063" y="4541"/>
                    <a:pt x="2811" y="4172"/>
                  </a:cubicBezTo>
                  <a:cubicBezTo>
                    <a:pt x="2740" y="4072"/>
                    <a:pt x="2782" y="3896"/>
                    <a:pt x="2776" y="3755"/>
                  </a:cubicBezTo>
                  <a:cubicBezTo>
                    <a:pt x="2576" y="3673"/>
                    <a:pt x="2388" y="3591"/>
                    <a:pt x="2195" y="3515"/>
                  </a:cubicBezTo>
                  <a:cubicBezTo>
                    <a:pt x="2230" y="3456"/>
                    <a:pt x="2265" y="3403"/>
                    <a:pt x="2295" y="3344"/>
                  </a:cubicBezTo>
                  <a:cubicBezTo>
                    <a:pt x="2265" y="3163"/>
                    <a:pt x="2283" y="2940"/>
                    <a:pt x="2195" y="2811"/>
                  </a:cubicBezTo>
                  <a:cubicBezTo>
                    <a:pt x="1837" y="2206"/>
                    <a:pt x="1679" y="1543"/>
                    <a:pt x="1573" y="875"/>
                  </a:cubicBezTo>
                  <a:cubicBezTo>
                    <a:pt x="1467" y="787"/>
                    <a:pt x="1362" y="687"/>
                    <a:pt x="1250" y="599"/>
                  </a:cubicBezTo>
                  <a:lnTo>
                    <a:pt x="1250" y="599"/>
                  </a:lnTo>
                  <a:lnTo>
                    <a:pt x="1262" y="611"/>
                  </a:lnTo>
                  <a:cubicBezTo>
                    <a:pt x="1133" y="564"/>
                    <a:pt x="998" y="528"/>
                    <a:pt x="869" y="482"/>
                  </a:cubicBezTo>
                  <a:cubicBezTo>
                    <a:pt x="664" y="476"/>
                    <a:pt x="488" y="441"/>
                    <a:pt x="546" y="171"/>
                  </a:cubicBezTo>
                  <a:lnTo>
                    <a:pt x="529" y="1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0" name="Google Shape;12500;p23"/>
            <p:cNvSpPr/>
            <p:nvPr/>
          </p:nvSpPr>
          <p:spPr>
            <a:xfrm flipH="1">
              <a:off x="2183631" y="4185038"/>
              <a:ext cx="166048" cy="109654"/>
            </a:xfrm>
            <a:custGeom>
              <a:avLst/>
              <a:gdLst/>
              <a:ahLst/>
              <a:cxnLst/>
              <a:rect l="l" t="t" r="r" b="b"/>
              <a:pathLst>
                <a:path w="3919" h="2588" extrusionOk="0">
                  <a:moveTo>
                    <a:pt x="135" y="1"/>
                  </a:moveTo>
                  <a:cubicBezTo>
                    <a:pt x="94" y="476"/>
                    <a:pt x="41" y="945"/>
                    <a:pt x="0" y="1421"/>
                  </a:cubicBezTo>
                  <a:cubicBezTo>
                    <a:pt x="194" y="1509"/>
                    <a:pt x="381" y="1632"/>
                    <a:pt x="575" y="1690"/>
                  </a:cubicBezTo>
                  <a:cubicBezTo>
                    <a:pt x="1396" y="1907"/>
                    <a:pt x="2229" y="2089"/>
                    <a:pt x="3051" y="2301"/>
                  </a:cubicBezTo>
                  <a:cubicBezTo>
                    <a:pt x="3350" y="2377"/>
                    <a:pt x="3626" y="2494"/>
                    <a:pt x="3919" y="2588"/>
                  </a:cubicBezTo>
                  <a:cubicBezTo>
                    <a:pt x="3432" y="1896"/>
                    <a:pt x="2916" y="1262"/>
                    <a:pt x="2229" y="799"/>
                  </a:cubicBezTo>
                  <a:cubicBezTo>
                    <a:pt x="1995" y="646"/>
                    <a:pt x="1807" y="429"/>
                    <a:pt x="1602" y="241"/>
                  </a:cubicBezTo>
                  <a:lnTo>
                    <a:pt x="1602" y="241"/>
                  </a:lnTo>
                  <a:lnTo>
                    <a:pt x="1619" y="247"/>
                  </a:lnTo>
                  <a:lnTo>
                    <a:pt x="1619" y="247"/>
                  </a:lnTo>
                  <a:lnTo>
                    <a:pt x="1319" y="100"/>
                  </a:lnTo>
                  <a:lnTo>
                    <a:pt x="1319" y="100"/>
                  </a:lnTo>
                  <a:cubicBezTo>
                    <a:pt x="1321" y="100"/>
                    <a:pt x="1324" y="100"/>
                    <a:pt x="1326" y="101"/>
                  </a:cubicBezTo>
                  <a:lnTo>
                    <a:pt x="1308" y="95"/>
                  </a:lnTo>
                  <a:lnTo>
                    <a:pt x="1319" y="100"/>
                  </a:lnTo>
                  <a:lnTo>
                    <a:pt x="1319" y="100"/>
                  </a:lnTo>
                  <a:cubicBezTo>
                    <a:pt x="923" y="65"/>
                    <a:pt x="532" y="36"/>
                    <a:pt x="1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1" name="Google Shape;12501;p23"/>
            <p:cNvSpPr/>
            <p:nvPr/>
          </p:nvSpPr>
          <p:spPr>
            <a:xfrm flipH="1">
              <a:off x="1913184" y="4438452"/>
              <a:ext cx="213291" cy="65292"/>
            </a:xfrm>
            <a:custGeom>
              <a:avLst/>
              <a:gdLst/>
              <a:ahLst/>
              <a:cxnLst/>
              <a:rect l="l" t="t" r="r" b="b"/>
              <a:pathLst>
                <a:path w="5034" h="1541" extrusionOk="0">
                  <a:moveTo>
                    <a:pt x="967" y="1"/>
                  </a:moveTo>
                  <a:cubicBezTo>
                    <a:pt x="647" y="1"/>
                    <a:pt x="325" y="22"/>
                    <a:pt x="0" y="68"/>
                  </a:cubicBezTo>
                  <a:lnTo>
                    <a:pt x="599" y="1124"/>
                  </a:lnTo>
                  <a:cubicBezTo>
                    <a:pt x="900" y="1192"/>
                    <a:pt x="1200" y="1265"/>
                    <a:pt x="1507" y="1265"/>
                  </a:cubicBezTo>
                  <a:cubicBezTo>
                    <a:pt x="1654" y="1265"/>
                    <a:pt x="1802" y="1248"/>
                    <a:pt x="1954" y="1206"/>
                  </a:cubicBezTo>
                  <a:cubicBezTo>
                    <a:pt x="1986" y="1196"/>
                    <a:pt x="2020" y="1192"/>
                    <a:pt x="2055" y="1192"/>
                  </a:cubicBezTo>
                  <a:cubicBezTo>
                    <a:pt x="2161" y="1192"/>
                    <a:pt x="2278" y="1228"/>
                    <a:pt x="2388" y="1241"/>
                  </a:cubicBezTo>
                  <a:cubicBezTo>
                    <a:pt x="3244" y="1335"/>
                    <a:pt x="4107" y="1429"/>
                    <a:pt x="5034" y="1541"/>
                  </a:cubicBezTo>
                  <a:cubicBezTo>
                    <a:pt x="4605" y="966"/>
                    <a:pt x="4119" y="491"/>
                    <a:pt x="3479" y="338"/>
                  </a:cubicBezTo>
                  <a:cubicBezTo>
                    <a:pt x="2652" y="146"/>
                    <a:pt x="1817" y="1"/>
                    <a:pt x="96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2" name="Google Shape;12502;p23"/>
            <p:cNvSpPr/>
            <p:nvPr/>
          </p:nvSpPr>
          <p:spPr>
            <a:xfrm flipH="1">
              <a:off x="2281039" y="4298886"/>
              <a:ext cx="172785" cy="118382"/>
            </a:xfrm>
            <a:custGeom>
              <a:avLst/>
              <a:gdLst/>
              <a:ahLst/>
              <a:cxnLst/>
              <a:rect l="l" t="t" r="r" b="b"/>
              <a:pathLst>
                <a:path w="4078" h="2794" extrusionOk="0">
                  <a:moveTo>
                    <a:pt x="159" y="1"/>
                  </a:moveTo>
                  <a:cubicBezTo>
                    <a:pt x="106" y="42"/>
                    <a:pt x="53" y="83"/>
                    <a:pt x="0" y="112"/>
                  </a:cubicBezTo>
                  <a:cubicBezTo>
                    <a:pt x="335" y="804"/>
                    <a:pt x="622" y="1461"/>
                    <a:pt x="1414" y="1872"/>
                  </a:cubicBezTo>
                  <a:cubicBezTo>
                    <a:pt x="2270" y="2318"/>
                    <a:pt x="3103" y="2723"/>
                    <a:pt x="4071" y="2793"/>
                  </a:cubicBezTo>
                  <a:cubicBezTo>
                    <a:pt x="4077" y="2547"/>
                    <a:pt x="4042" y="2347"/>
                    <a:pt x="3761" y="2206"/>
                  </a:cubicBezTo>
                  <a:cubicBezTo>
                    <a:pt x="3238" y="1948"/>
                    <a:pt x="2986" y="1491"/>
                    <a:pt x="3062" y="881"/>
                  </a:cubicBezTo>
                  <a:cubicBezTo>
                    <a:pt x="2446" y="757"/>
                    <a:pt x="1830" y="646"/>
                    <a:pt x="1226" y="499"/>
                  </a:cubicBezTo>
                  <a:cubicBezTo>
                    <a:pt x="1033" y="458"/>
                    <a:pt x="862" y="294"/>
                    <a:pt x="686" y="194"/>
                  </a:cubicBezTo>
                  <a:lnTo>
                    <a:pt x="686" y="194"/>
                  </a:lnTo>
                  <a:lnTo>
                    <a:pt x="704" y="206"/>
                  </a:lnTo>
                  <a:cubicBezTo>
                    <a:pt x="598" y="147"/>
                    <a:pt x="499" y="100"/>
                    <a:pt x="393" y="48"/>
                  </a:cubicBezTo>
                  <a:lnTo>
                    <a:pt x="393" y="48"/>
                  </a:lnTo>
                  <a:lnTo>
                    <a:pt x="411" y="59"/>
                  </a:lnTo>
                  <a:cubicBezTo>
                    <a:pt x="329" y="42"/>
                    <a:pt x="241" y="24"/>
                    <a:pt x="15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3" name="Google Shape;12503;p23"/>
            <p:cNvSpPr/>
            <p:nvPr/>
          </p:nvSpPr>
          <p:spPr>
            <a:xfrm flipH="1">
              <a:off x="1607699" y="4288209"/>
              <a:ext cx="95756" cy="281167"/>
            </a:xfrm>
            <a:custGeom>
              <a:avLst/>
              <a:gdLst/>
              <a:ahLst/>
              <a:cxnLst/>
              <a:rect l="l" t="t" r="r" b="b"/>
              <a:pathLst>
                <a:path w="2260" h="6636" extrusionOk="0">
                  <a:moveTo>
                    <a:pt x="13" y="0"/>
                  </a:moveTo>
                  <a:lnTo>
                    <a:pt x="1" y="12"/>
                  </a:lnTo>
                  <a:cubicBezTo>
                    <a:pt x="5" y="15"/>
                    <a:pt x="9" y="19"/>
                    <a:pt x="13" y="22"/>
                  </a:cubicBezTo>
                  <a:lnTo>
                    <a:pt x="13" y="22"/>
                  </a:lnTo>
                  <a:lnTo>
                    <a:pt x="13" y="0"/>
                  </a:lnTo>
                  <a:close/>
                  <a:moveTo>
                    <a:pt x="7" y="593"/>
                  </a:moveTo>
                  <a:lnTo>
                    <a:pt x="13" y="605"/>
                  </a:lnTo>
                  <a:lnTo>
                    <a:pt x="13" y="600"/>
                  </a:lnTo>
                  <a:lnTo>
                    <a:pt x="13" y="600"/>
                  </a:lnTo>
                  <a:cubicBezTo>
                    <a:pt x="11" y="597"/>
                    <a:pt x="9" y="595"/>
                    <a:pt x="7" y="593"/>
                  </a:cubicBezTo>
                  <a:close/>
                  <a:moveTo>
                    <a:pt x="13" y="22"/>
                  </a:moveTo>
                  <a:lnTo>
                    <a:pt x="13" y="600"/>
                  </a:lnTo>
                  <a:lnTo>
                    <a:pt x="13" y="600"/>
                  </a:lnTo>
                  <a:cubicBezTo>
                    <a:pt x="476" y="1127"/>
                    <a:pt x="506" y="1810"/>
                    <a:pt x="588" y="2453"/>
                  </a:cubicBezTo>
                  <a:cubicBezTo>
                    <a:pt x="652" y="3045"/>
                    <a:pt x="605" y="3655"/>
                    <a:pt x="617" y="4259"/>
                  </a:cubicBezTo>
                  <a:cubicBezTo>
                    <a:pt x="1045" y="4265"/>
                    <a:pt x="1245" y="4482"/>
                    <a:pt x="1339" y="4917"/>
                  </a:cubicBezTo>
                  <a:cubicBezTo>
                    <a:pt x="1438" y="5368"/>
                    <a:pt x="1614" y="5796"/>
                    <a:pt x="1802" y="6219"/>
                  </a:cubicBezTo>
                  <a:cubicBezTo>
                    <a:pt x="1884" y="6395"/>
                    <a:pt x="2101" y="6495"/>
                    <a:pt x="2260" y="6635"/>
                  </a:cubicBezTo>
                  <a:cubicBezTo>
                    <a:pt x="2037" y="4975"/>
                    <a:pt x="1802" y="3321"/>
                    <a:pt x="1086" y="1796"/>
                  </a:cubicBezTo>
                  <a:cubicBezTo>
                    <a:pt x="783" y="1166"/>
                    <a:pt x="579" y="485"/>
                    <a:pt x="13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4" name="Google Shape;12504;p23"/>
            <p:cNvSpPr/>
            <p:nvPr/>
          </p:nvSpPr>
          <p:spPr>
            <a:xfrm flipH="1">
              <a:off x="2064572" y="4164192"/>
              <a:ext cx="61903" cy="203079"/>
            </a:xfrm>
            <a:custGeom>
              <a:avLst/>
              <a:gdLst/>
              <a:ahLst/>
              <a:cxnLst/>
              <a:rect l="l" t="t" r="r" b="b"/>
              <a:pathLst>
                <a:path w="1461" h="4793" extrusionOk="0">
                  <a:moveTo>
                    <a:pt x="1273" y="0"/>
                  </a:moveTo>
                  <a:lnTo>
                    <a:pt x="1273" y="0"/>
                  </a:lnTo>
                  <a:cubicBezTo>
                    <a:pt x="863" y="117"/>
                    <a:pt x="464" y="235"/>
                    <a:pt x="352" y="745"/>
                  </a:cubicBezTo>
                  <a:cubicBezTo>
                    <a:pt x="335" y="862"/>
                    <a:pt x="129" y="939"/>
                    <a:pt x="0" y="1033"/>
                  </a:cubicBezTo>
                  <a:cubicBezTo>
                    <a:pt x="147" y="1883"/>
                    <a:pt x="294" y="2740"/>
                    <a:pt x="458" y="3590"/>
                  </a:cubicBezTo>
                  <a:cubicBezTo>
                    <a:pt x="493" y="3770"/>
                    <a:pt x="527" y="3909"/>
                    <a:pt x="315" y="3969"/>
                  </a:cubicBezTo>
                  <a:lnTo>
                    <a:pt x="315" y="3969"/>
                  </a:lnTo>
                  <a:cubicBezTo>
                    <a:pt x="314" y="3968"/>
                    <a:pt x="312" y="3967"/>
                    <a:pt x="311" y="3966"/>
                  </a:cubicBezTo>
                  <a:lnTo>
                    <a:pt x="305" y="3972"/>
                  </a:lnTo>
                  <a:cubicBezTo>
                    <a:pt x="309" y="3971"/>
                    <a:pt x="312" y="3970"/>
                    <a:pt x="315" y="3969"/>
                  </a:cubicBezTo>
                  <a:lnTo>
                    <a:pt x="315" y="3969"/>
                  </a:lnTo>
                  <a:cubicBezTo>
                    <a:pt x="630" y="4249"/>
                    <a:pt x="940" y="4518"/>
                    <a:pt x="1256" y="4793"/>
                  </a:cubicBezTo>
                  <a:lnTo>
                    <a:pt x="1426" y="4629"/>
                  </a:lnTo>
                  <a:cubicBezTo>
                    <a:pt x="1350" y="3983"/>
                    <a:pt x="1273" y="3344"/>
                    <a:pt x="1203" y="2699"/>
                  </a:cubicBezTo>
                  <a:cubicBezTo>
                    <a:pt x="1191" y="2581"/>
                    <a:pt x="1203" y="2446"/>
                    <a:pt x="1232" y="2341"/>
                  </a:cubicBezTo>
                  <a:cubicBezTo>
                    <a:pt x="1461" y="1561"/>
                    <a:pt x="1344" y="786"/>
                    <a:pt x="127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5" name="Google Shape;12505;p23"/>
            <p:cNvSpPr/>
            <p:nvPr/>
          </p:nvSpPr>
          <p:spPr>
            <a:xfrm flipH="1">
              <a:off x="2248245" y="3977257"/>
              <a:ext cx="76605" cy="208333"/>
            </a:xfrm>
            <a:custGeom>
              <a:avLst/>
              <a:gdLst/>
              <a:ahLst/>
              <a:cxnLst/>
              <a:rect l="l" t="t" r="r" b="b"/>
              <a:pathLst>
                <a:path w="1808" h="4917" extrusionOk="0">
                  <a:moveTo>
                    <a:pt x="323" y="1"/>
                  </a:moveTo>
                  <a:cubicBezTo>
                    <a:pt x="225" y="1"/>
                    <a:pt x="119" y="38"/>
                    <a:pt x="1" y="141"/>
                  </a:cubicBezTo>
                  <a:cubicBezTo>
                    <a:pt x="7" y="259"/>
                    <a:pt x="7" y="376"/>
                    <a:pt x="18" y="505"/>
                  </a:cubicBezTo>
                  <a:cubicBezTo>
                    <a:pt x="71" y="599"/>
                    <a:pt x="159" y="693"/>
                    <a:pt x="177" y="804"/>
                  </a:cubicBezTo>
                  <a:cubicBezTo>
                    <a:pt x="277" y="1450"/>
                    <a:pt x="370" y="2101"/>
                    <a:pt x="470" y="2746"/>
                  </a:cubicBezTo>
                  <a:cubicBezTo>
                    <a:pt x="593" y="3567"/>
                    <a:pt x="816" y="4336"/>
                    <a:pt x="1684" y="4917"/>
                  </a:cubicBezTo>
                  <a:cubicBezTo>
                    <a:pt x="1720" y="4594"/>
                    <a:pt x="1808" y="4359"/>
                    <a:pt x="1772" y="4136"/>
                  </a:cubicBezTo>
                  <a:cubicBezTo>
                    <a:pt x="1661" y="3444"/>
                    <a:pt x="1514" y="2758"/>
                    <a:pt x="1368" y="2077"/>
                  </a:cubicBezTo>
                  <a:cubicBezTo>
                    <a:pt x="1245" y="1502"/>
                    <a:pt x="1098" y="922"/>
                    <a:pt x="951" y="276"/>
                  </a:cubicBezTo>
                  <a:cubicBezTo>
                    <a:pt x="766" y="243"/>
                    <a:pt x="572" y="1"/>
                    <a:pt x="32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6" name="Google Shape;12506;p23"/>
            <p:cNvSpPr/>
            <p:nvPr/>
          </p:nvSpPr>
          <p:spPr>
            <a:xfrm flipH="1">
              <a:off x="1375809" y="4742583"/>
              <a:ext cx="93468" cy="175030"/>
            </a:xfrm>
            <a:custGeom>
              <a:avLst/>
              <a:gdLst/>
              <a:ahLst/>
              <a:cxnLst/>
              <a:rect l="l" t="t" r="r" b="b"/>
              <a:pathLst>
                <a:path w="2206" h="4131" extrusionOk="0">
                  <a:moveTo>
                    <a:pt x="358" y="0"/>
                  </a:moveTo>
                  <a:cubicBezTo>
                    <a:pt x="235" y="628"/>
                    <a:pt x="118" y="1185"/>
                    <a:pt x="0" y="1743"/>
                  </a:cubicBezTo>
                  <a:cubicBezTo>
                    <a:pt x="558" y="2224"/>
                    <a:pt x="974" y="2804"/>
                    <a:pt x="1250" y="3491"/>
                  </a:cubicBezTo>
                  <a:cubicBezTo>
                    <a:pt x="1326" y="3714"/>
                    <a:pt x="1455" y="3919"/>
                    <a:pt x="1561" y="4130"/>
                  </a:cubicBezTo>
                  <a:cubicBezTo>
                    <a:pt x="2206" y="3010"/>
                    <a:pt x="1760" y="1878"/>
                    <a:pt x="1619" y="781"/>
                  </a:cubicBezTo>
                  <a:cubicBezTo>
                    <a:pt x="1174" y="499"/>
                    <a:pt x="757" y="247"/>
                    <a:pt x="35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7" name="Google Shape;12507;p23"/>
            <p:cNvSpPr/>
            <p:nvPr/>
          </p:nvSpPr>
          <p:spPr>
            <a:xfrm flipH="1">
              <a:off x="2149566" y="4336171"/>
              <a:ext cx="177742" cy="94570"/>
            </a:xfrm>
            <a:custGeom>
              <a:avLst/>
              <a:gdLst/>
              <a:ahLst/>
              <a:cxnLst/>
              <a:rect l="l" t="t" r="r" b="b"/>
              <a:pathLst>
                <a:path w="4195" h="2232" extrusionOk="0">
                  <a:moveTo>
                    <a:pt x="76" y="1"/>
                  </a:moveTo>
                  <a:lnTo>
                    <a:pt x="76" y="1"/>
                  </a:lnTo>
                  <a:cubicBezTo>
                    <a:pt x="0" y="611"/>
                    <a:pt x="252" y="1068"/>
                    <a:pt x="775" y="1332"/>
                  </a:cubicBezTo>
                  <a:cubicBezTo>
                    <a:pt x="1056" y="1467"/>
                    <a:pt x="1091" y="1661"/>
                    <a:pt x="1085" y="1919"/>
                  </a:cubicBezTo>
                  <a:cubicBezTo>
                    <a:pt x="1778" y="2111"/>
                    <a:pt x="2480" y="2232"/>
                    <a:pt x="3193" y="2232"/>
                  </a:cubicBezTo>
                  <a:cubicBezTo>
                    <a:pt x="3417" y="2232"/>
                    <a:pt x="3641" y="2220"/>
                    <a:pt x="3866" y="2195"/>
                  </a:cubicBezTo>
                  <a:cubicBezTo>
                    <a:pt x="3878" y="2130"/>
                    <a:pt x="3854" y="2042"/>
                    <a:pt x="3890" y="1989"/>
                  </a:cubicBezTo>
                  <a:cubicBezTo>
                    <a:pt x="4195" y="1526"/>
                    <a:pt x="4148" y="1074"/>
                    <a:pt x="3878" y="617"/>
                  </a:cubicBezTo>
                  <a:cubicBezTo>
                    <a:pt x="3684" y="570"/>
                    <a:pt x="3485" y="517"/>
                    <a:pt x="3291" y="464"/>
                  </a:cubicBezTo>
                  <a:lnTo>
                    <a:pt x="3291" y="1520"/>
                  </a:lnTo>
                  <a:cubicBezTo>
                    <a:pt x="3048" y="1576"/>
                    <a:pt x="2892" y="1613"/>
                    <a:pt x="2781" y="1613"/>
                  </a:cubicBezTo>
                  <a:cubicBezTo>
                    <a:pt x="2590" y="1613"/>
                    <a:pt x="2533" y="1503"/>
                    <a:pt x="2388" y="1192"/>
                  </a:cubicBezTo>
                  <a:cubicBezTo>
                    <a:pt x="2266" y="934"/>
                    <a:pt x="2137" y="805"/>
                    <a:pt x="1886" y="805"/>
                  </a:cubicBezTo>
                  <a:cubicBezTo>
                    <a:pt x="1834" y="805"/>
                    <a:pt x="1777" y="811"/>
                    <a:pt x="1713" y="822"/>
                  </a:cubicBezTo>
                  <a:cubicBezTo>
                    <a:pt x="1629" y="837"/>
                    <a:pt x="1553" y="845"/>
                    <a:pt x="1484" y="845"/>
                  </a:cubicBezTo>
                  <a:cubicBezTo>
                    <a:pt x="1102" y="845"/>
                    <a:pt x="926" y="608"/>
                    <a:pt x="792" y="77"/>
                  </a:cubicBezTo>
                  <a:cubicBezTo>
                    <a:pt x="557" y="53"/>
                    <a:pt x="311" y="24"/>
                    <a:pt x="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8" name="Google Shape;12508;p23"/>
            <p:cNvSpPr/>
            <p:nvPr/>
          </p:nvSpPr>
          <p:spPr>
            <a:xfrm flipH="1">
              <a:off x="2324045" y="3913109"/>
              <a:ext cx="95248" cy="126813"/>
            </a:xfrm>
            <a:custGeom>
              <a:avLst/>
              <a:gdLst/>
              <a:ahLst/>
              <a:cxnLst/>
              <a:rect l="l" t="t" r="r" b="b"/>
              <a:pathLst>
                <a:path w="2248" h="2993" extrusionOk="0">
                  <a:moveTo>
                    <a:pt x="1" y="1"/>
                  </a:moveTo>
                  <a:lnTo>
                    <a:pt x="1" y="1"/>
                  </a:lnTo>
                  <a:cubicBezTo>
                    <a:pt x="89" y="376"/>
                    <a:pt x="153" y="646"/>
                    <a:pt x="212" y="916"/>
                  </a:cubicBezTo>
                  <a:cubicBezTo>
                    <a:pt x="587" y="1561"/>
                    <a:pt x="951" y="2201"/>
                    <a:pt x="1326" y="2846"/>
                  </a:cubicBezTo>
                  <a:cubicBezTo>
                    <a:pt x="1631" y="2887"/>
                    <a:pt x="1942" y="2940"/>
                    <a:pt x="2247" y="2993"/>
                  </a:cubicBezTo>
                  <a:cubicBezTo>
                    <a:pt x="2247" y="2664"/>
                    <a:pt x="2242" y="2342"/>
                    <a:pt x="2242" y="2007"/>
                  </a:cubicBezTo>
                  <a:cubicBezTo>
                    <a:pt x="2236" y="1890"/>
                    <a:pt x="2236" y="1773"/>
                    <a:pt x="2230" y="1655"/>
                  </a:cubicBezTo>
                  <a:cubicBezTo>
                    <a:pt x="2083" y="1268"/>
                    <a:pt x="1825" y="969"/>
                    <a:pt x="1397" y="945"/>
                  </a:cubicBezTo>
                  <a:cubicBezTo>
                    <a:pt x="1068" y="934"/>
                    <a:pt x="1015" y="711"/>
                    <a:pt x="892" y="511"/>
                  </a:cubicBezTo>
                  <a:cubicBezTo>
                    <a:pt x="622" y="359"/>
                    <a:pt x="353" y="20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9" name="Google Shape;12509;p23"/>
            <p:cNvSpPr/>
            <p:nvPr/>
          </p:nvSpPr>
          <p:spPr>
            <a:xfrm flipH="1">
              <a:off x="2004661" y="4063013"/>
              <a:ext cx="90757" cy="114865"/>
            </a:xfrm>
            <a:custGeom>
              <a:avLst/>
              <a:gdLst/>
              <a:ahLst/>
              <a:cxnLst/>
              <a:rect l="l" t="t" r="r" b="b"/>
              <a:pathLst>
                <a:path w="2142" h="2711" extrusionOk="0">
                  <a:moveTo>
                    <a:pt x="18" y="0"/>
                  </a:moveTo>
                  <a:lnTo>
                    <a:pt x="18" y="341"/>
                  </a:lnTo>
                  <a:lnTo>
                    <a:pt x="1" y="323"/>
                  </a:lnTo>
                  <a:lnTo>
                    <a:pt x="1" y="323"/>
                  </a:lnTo>
                  <a:cubicBezTo>
                    <a:pt x="59" y="429"/>
                    <a:pt x="112" y="528"/>
                    <a:pt x="165" y="634"/>
                  </a:cubicBezTo>
                  <a:lnTo>
                    <a:pt x="159" y="616"/>
                  </a:lnTo>
                  <a:lnTo>
                    <a:pt x="159" y="616"/>
                  </a:lnTo>
                  <a:cubicBezTo>
                    <a:pt x="364" y="1144"/>
                    <a:pt x="558" y="1684"/>
                    <a:pt x="757" y="2212"/>
                  </a:cubicBezTo>
                  <a:cubicBezTo>
                    <a:pt x="816" y="2365"/>
                    <a:pt x="851" y="2529"/>
                    <a:pt x="898" y="2681"/>
                  </a:cubicBezTo>
                  <a:cubicBezTo>
                    <a:pt x="1315" y="2693"/>
                    <a:pt x="1725" y="2705"/>
                    <a:pt x="2142" y="2711"/>
                  </a:cubicBezTo>
                  <a:cubicBezTo>
                    <a:pt x="2066" y="2218"/>
                    <a:pt x="1989" y="1719"/>
                    <a:pt x="1907" y="1215"/>
                  </a:cubicBezTo>
                  <a:lnTo>
                    <a:pt x="1907" y="1215"/>
                  </a:lnTo>
                  <a:lnTo>
                    <a:pt x="1925" y="1221"/>
                  </a:lnTo>
                  <a:lnTo>
                    <a:pt x="1772" y="910"/>
                  </a:lnTo>
                  <a:lnTo>
                    <a:pt x="1772" y="927"/>
                  </a:lnTo>
                  <a:cubicBezTo>
                    <a:pt x="1367" y="305"/>
                    <a:pt x="716" y="171"/>
                    <a:pt x="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0" name="Google Shape;12510;p23"/>
            <p:cNvSpPr/>
            <p:nvPr/>
          </p:nvSpPr>
          <p:spPr>
            <a:xfrm flipH="1">
              <a:off x="2005381" y="4363034"/>
              <a:ext cx="158379" cy="71139"/>
            </a:xfrm>
            <a:custGeom>
              <a:avLst/>
              <a:gdLst/>
              <a:ahLst/>
              <a:cxnLst/>
              <a:rect l="l" t="t" r="r" b="b"/>
              <a:pathLst>
                <a:path w="3738" h="1679" extrusionOk="0">
                  <a:moveTo>
                    <a:pt x="18" y="0"/>
                  </a:moveTo>
                  <a:lnTo>
                    <a:pt x="18" y="0"/>
                  </a:lnTo>
                  <a:cubicBezTo>
                    <a:pt x="282" y="452"/>
                    <a:pt x="323" y="910"/>
                    <a:pt x="30" y="1373"/>
                  </a:cubicBezTo>
                  <a:cubicBezTo>
                    <a:pt x="0" y="1420"/>
                    <a:pt x="18" y="1502"/>
                    <a:pt x="12" y="1578"/>
                  </a:cubicBezTo>
                  <a:cubicBezTo>
                    <a:pt x="1232" y="1608"/>
                    <a:pt x="2464" y="1637"/>
                    <a:pt x="3737" y="1678"/>
                  </a:cubicBezTo>
                  <a:cubicBezTo>
                    <a:pt x="3297" y="1361"/>
                    <a:pt x="2875" y="1068"/>
                    <a:pt x="2458" y="769"/>
                  </a:cubicBezTo>
                  <a:cubicBezTo>
                    <a:pt x="2400" y="851"/>
                    <a:pt x="2341" y="915"/>
                    <a:pt x="2224" y="1062"/>
                  </a:cubicBezTo>
                  <a:cubicBezTo>
                    <a:pt x="2020" y="858"/>
                    <a:pt x="1821" y="654"/>
                    <a:pt x="1629" y="450"/>
                  </a:cubicBezTo>
                  <a:lnTo>
                    <a:pt x="1629" y="450"/>
                  </a:lnTo>
                  <a:cubicBezTo>
                    <a:pt x="1632" y="451"/>
                    <a:pt x="1634" y="451"/>
                    <a:pt x="1637" y="452"/>
                  </a:cubicBezTo>
                  <a:lnTo>
                    <a:pt x="1625" y="446"/>
                  </a:lnTo>
                  <a:lnTo>
                    <a:pt x="1625" y="446"/>
                  </a:lnTo>
                  <a:cubicBezTo>
                    <a:pt x="1626" y="447"/>
                    <a:pt x="1628" y="449"/>
                    <a:pt x="1629" y="450"/>
                  </a:cubicBezTo>
                  <a:lnTo>
                    <a:pt x="1629" y="450"/>
                  </a:lnTo>
                  <a:cubicBezTo>
                    <a:pt x="1403" y="392"/>
                    <a:pt x="1189" y="328"/>
                    <a:pt x="968" y="270"/>
                  </a:cubicBezTo>
                  <a:cubicBezTo>
                    <a:pt x="657" y="176"/>
                    <a:pt x="335" y="88"/>
                    <a:pt x="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1" name="Google Shape;12511;p23"/>
            <p:cNvSpPr/>
            <p:nvPr/>
          </p:nvSpPr>
          <p:spPr>
            <a:xfrm flipH="1">
              <a:off x="2231340" y="4468408"/>
              <a:ext cx="109399" cy="69911"/>
            </a:xfrm>
            <a:custGeom>
              <a:avLst/>
              <a:gdLst/>
              <a:ahLst/>
              <a:cxnLst/>
              <a:rect l="l" t="t" r="r" b="b"/>
              <a:pathLst>
                <a:path w="2582" h="1650" extrusionOk="0">
                  <a:moveTo>
                    <a:pt x="593" y="1"/>
                  </a:moveTo>
                  <a:cubicBezTo>
                    <a:pt x="393" y="6"/>
                    <a:pt x="200" y="18"/>
                    <a:pt x="0" y="30"/>
                  </a:cubicBezTo>
                  <a:cubicBezTo>
                    <a:pt x="159" y="235"/>
                    <a:pt x="300" y="470"/>
                    <a:pt x="493" y="652"/>
                  </a:cubicBezTo>
                  <a:cubicBezTo>
                    <a:pt x="728" y="886"/>
                    <a:pt x="974" y="1150"/>
                    <a:pt x="1268" y="1280"/>
                  </a:cubicBezTo>
                  <a:cubicBezTo>
                    <a:pt x="1678" y="1467"/>
                    <a:pt x="2142" y="1532"/>
                    <a:pt x="2582" y="1649"/>
                  </a:cubicBezTo>
                  <a:cubicBezTo>
                    <a:pt x="2441" y="1280"/>
                    <a:pt x="2253" y="922"/>
                    <a:pt x="2447" y="511"/>
                  </a:cubicBezTo>
                  <a:cubicBezTo>
                    <a:pt x="2230" y="488"/>
                    <a:pt x="2001" y="499"/>
                    <a:pt x="1795" y="441"/>
                  </a:cubicBezTo>
                  <a:cubicBezTo>
                    <a:pt x="1385" y="312"/>
                    <a:pt x="892" y="405"/>
                    <a:pt x="59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2" name="Google Shape;12512;p23"/>
            <p:cNvSpPr/>
            <p:nvPr/>
          </p:nvSpPr>
          <p:spPr>
            <a:xfrm flipH="1">
              <a:off x="2169946" y="4536284"/>
              <a:ext cx="105162" cy="72622"/>
            </a:xfrm>
            <a:custGeom>
              <a:avLst/>
              <a:gdLst/>
              <a:ahLst/>
              <a:cxnLst/>
              <a:rect l="l" t="t" r="r" b="b"/>
              <a:pathLst>
                <a:path w="2482" h="1714" extrusionOk="0">
                  <a:moveTo>
                    <a:pt x="0" y="0"/>
                  </a:moveTo>
                  <a:lnTo>
                    <a:pt x="0" y="0"/>
                  </a:lnTo>
                  <a:cubicBezTo>
                    <a:pt x="722" y="880"/>
                    <a:pt x="1396" y="1602"/>
                    <a:pt x="2482" y="1713"/>
                  </a:cubicBezTo>
                  <a:cubicBezTo>
                    <a:pt x="2394" y="1332"/>
                    <a:pt x="2300" y="956"/>
                    <a:pt x="2212" y="575"/>
                  </a:cubicBezTo>
                  <a:cubicBezTo>
                    <a:pt x="2118" y="528"/>
                    <a:pt x="2030" y="493"/>
                    <a:pt x="1936" y="452"/>
                  </a:cubicBezTo>
                  <a:cubicBezTo>
                    <a:pt x="1854" y="440"/>
                    <a:pt x="1778" y="434"/>
                    <a:pt x="1707" y="428"/>
                  </a:cubicBezTo>
                  <a:cubicBezTo>
                    <a:pt x="1179" y="293"/>
                    <a:pt x="645" y="164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3" name="Google Shape;12513;p23"/>
            <p:cNvSpPr/>
            <p:nvPr/>
          </p:nvSpPr>
          <p:spPr>
            <a:xfrm flipH="1">
              <a:off x="1222176" y="4883759"/>
              <a:ext cx="60928" cy="126813"/>
            </a:xfrm>
            <a:custGeom>
              <a:avLst/>
              <a:gdLst/>
              <a:ahLst/>
              <a:cxnLst/>
              <a:rect l="l" t="t" r="r" b="b"/>
              <a:pathLst>
                <a:path w="1438" h="2993" extrusionOk="0">
                  <a:moveTo>
                    <a:pt x="88" y="0"/>
                  </a:moveTo>
                  <a:cubicBezTo>
                    <a:pt x="59" y="30"/>
                    <a:pt x="30" y="53"/>
                    <a:pt x="0" y="83"/>
                  </a:cubicBezTo>
                  <a:cubicBezTo>
                    <a:pt x="82" y="652"/>
                    <a:pt x="159" y="1215"/>
                    <a:pt x="241" y="1790"/>
                  </a:cubicBezTo>
                  <a:cubicBezTo>
                    <a:pt x="255" y="1789"/>
                    <a:pt x="268" y="1788"/>
                    <a:pt x="281" y="1788"/>
                  </a:cubicBezTo>
                  <a:cubicBezTo>
                    <a:pt x="573" y="1788"/>
                    <a:pt x="620" y="2034"/>
                    <a:pt x="716" y="2241"/>
                  </a:cubicBezTo>
                  <a:cubicBezTo>
                    <a:pt x="833" y="2500"/>
                    <a:pt x="992" y="2740"/>
                    <a:pt x="1121" y="2992"/>
                  </a:cubicBezTo>
                  <a:cubicBezTo>
                    <a:pt x="1437" y="1766"/>
                    <a:pt x="804" y="863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4" name="Google Shape;12514;p23"/>
            <p:cNvSpPr/>
            <p:nvPr/>
          </p:nvSpPr>
          <p:spPr>
            <a:xfrm flipH="1">
              <a:off x="2091901" y="4760717"/>
              <a:ext cx="52242" cy="92282"/>
            </a:xfrm>
            <a:custGeom>
              <a:avLst/>
              <a:gdLst/>
              <a:ahLst/>
              <a:cxnLst/>
              <a:rect l="l" t="t" r="r" b="b"/>
              <a:pathLst>
                <a:path w="1233" h="2178" extrusionOk="0">
                  <a:moveTo>
                    <a:pt x="288" y="1"/>
                  </a:moveTo>
                  <a:cubicBezTo>
                    <a:pt x="290" y="2"/>
                    <a:pt x="292" y="4"/>
                    <a:pt x="294" y="6"/>
                  </a:cubicBezTo>
                  <a:lnTo>
                    <a:pt x="294" y="6"/>
                  </a:lnTo>
                  <a:cubicBezTo>
                    <a:pt x="296" y="4"/>
                    <a:pt x="298" y="2"/>
                    <a:pt x="300" y="1"/>
                  </a:cubicBezTo>
                  <a:close/>
                  <a:moveTo>
                    <a:pt x="294" y="6"/>
                  </a:moveTo>
                  <a:lnTo>
                    <a:pt x="294" y="6"/>
                  </a:lnTo>
                  <a:cubicBezTo>
                    <a:pt x="199" y="86"/>
                    <a:pt x="36" y="155"/>
                    <a:pt x="30" y="241"/>
                  </a:cubicBezTo>
                  <a:cubicBezTo>
                    <a:pt x="1" y="652"/>
                    <a:pt x="24" y="1057"/>
                    <a:pt x="24" y="1467"/>
                  </a:cubicBezTo>
                  <a:cubicBezTo>
                    <a:pt x="312" y="1491"/>
                    <a:pt x="593" y="1502"/>
                    <a:pt x="576" y="1907"/>
                  </a:cubicBezTo>
                  <a:lnTo>
                    <a:pt x="587" y="1919"/>
                  </a:lnTo>
                  <a:cubicBezTo>
                    <a:pt x="734" y="1972"/>
                    <a:pt x="887" y="2030"/>
                    <a:pt x="1033" y="2083"/>
                  </a:cubicBezTo>
                  <a:cubicBezTo>
                    <a:pt x="1098" y="2113"/>
                    <a:pt x="1168" y="2148"/>
                    <a:pt x="1233" y="2177"/>
                  </a:cubicBezTo>
                  <a:lnTo>
                    <a:pt x="857" y="482"/>
                  </a:lnTo>
                  <a:cubicBezTo>
                    <a:pt x="666" y="325"/>
                    <a:pt x="474" y="162"/>
                    <a:pt x="294" y="6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5" name="Google Shape;12515;p23"/>
            <p:cNvSpPr/>
            <p:nvPr/>
          </p:nvSpPr>
          <p:spPr>
            <a:xfrm flipH="1">
              <a:off x="2136898" y="4614583"/>
              <a:ext cx="59445" cy="78088"/>
            </a:xfrm>
            <a:custGeom>
              <a:avLst/>
              <a:gdLst/>
              <a:ahLst/>
              <a:cxnLst/>
              <a:rect l="l" t="t" r="r" b="b"/>
              <a:pathLst>
                <a:path w="1403" h="1843" extrusionOk="0">
                  <a:moveTo>
                    <a:pt x="118" y="0"/>
                  </a:moveTo>
                  <a:cubicBezTo>
                    <a:pt x="83" y="47"/>
                    <a:pt x="36" y="82"/>
                    <a:pt x="1" y="129"/>
                  </a:cubicBezTo>
                  <a:cubicBezTo>
                    <a:pt x="282" y="581"/>
                    <a:pt x="535" y="1050"/>
                    <a:pt x="846" y="1484"/>
                  </a:cubicBezTo>
                  <a:cubicBezTo>
                    <a:pt x="963" y="1643"/>
                    <a:pt x="1192" y="1725"/>
                    <a:pt x="1368" y="1842"/>
                  </a:cubicBezTo>
                  <a:cubicBezTo>
                    <a:pt x="1374" y="1484"/>
                    <a:pt x="1403" y="1126"/>
                    <a:pt x="1174" y="786"/>
                  </a:cubicBezTo>
                  <a:cubicBezTo>
                    <a:pt x="1092" y="663"/>
                    <a:pt x="1139" y="464"/>
                    <a:pt x="1121" y="293"/>
                  </a:cubicBezTo>
                  <a:cubicBezTo>
                    <a:pt x="793" y="200"/>
                    <a:pt x="458" y="100"/>
                    <a:pt x="11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6" name="Google Shape;12516;p23"/>
            <p:cNvSpPr/>
            <p:nvPr/>
          </p:nvSpPr>
          <p:spPr>
            <a:xfrm flipH="1">
              <a:off x="2204012" y="4151736"/>
              <a:ext cx="46988" cy="88808"/>
            </a:xfrm>
            <a:custGeom>
              <a:avLst/>
              <a:gdLst/>
              <a:ahLst/>
              <a:cxnLst/>
              <a:rect l="l" t="t" r="r" b="b"/>
              <a:pathLst>
                <a:path w="1109" h="2096" extrusionOk="0">
                  <a:moveTo>
                    <a:pt x="874" y="1"/>
                  </a:moveTo>
                  <a:lnTo>
                    <a:pt x="874" y="1"/>
                  </a:lnTo>
                  <a:cubicBezTo>
                    <a:pt x="681" y="7"/>
                    <a:pt x="499" y="7"/>
                    <a:pt x="311" y="7"/>
                  </a:cubicBezTo>
                  <a:cubicBezTo>
                    <a:pt x="0" y="787"/>
                    <a:pt x="135" y="1450"/>
                    <a:pt x="833" y="1972"/>
                  </a:cubicBezTo>
                  <a:cubicBezTo>
                    <a:pt x="892" y="2019"/>
                    <a:pt x="951" y="2054"/>
                    <a:pt x="1009" y="2095"/>
                  </a:cubicBezTo>
                  <a:cubicBezTo>
                    <a:pt x="1039" y="2066"/>
                    <a:pt x="1068" y="2031"/>
                    <a:pt x="1109" y="2001"/>
                  </a:cubicBezTo>
                  <a:cubicBezTo>
                    <a:pt x="845" y="1356"/>
                    <a:pt x="874" y="675"/>
                    <a:pt x="87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7" name="Google Shape;12517;p23"/>
            <p:cNvSpPr/>
            <p:nvPr/>
          </p:nvSpPr>
          <p:spPr>
            <a:xfrm flipH="1">
              <a:off x="2281040" y="4128136"/>
              <a:ext cx="62453" cy="61436"/>
            </a:xfrm>
            <a:custGeom>
              <a:avLst/>
              <a:gdLst/>
              <a:ahLst/>
              <a:cxnLst/>
              <a:rect l="l" t="t" r="r" b="b"/>
              <a:pathLst>
                <a:path w="1474" h="1450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358"/>
                    <a:pt x="95" y="728"/>
                    <a:pt x="147" y="1092"/>
                  </a:cubicBezTo>
                  <a:cubicBezTo>
                    <a:pt x="488" y="1209"/>
                    <a:pt x="834" y="1326"/>
                    <a:pt x="1186" y="1449"/>
                  </a:cubicBezTo>
                  <a:lnTo>
                    <a:pt x="1174" y="1444"/>
                  </a:lnTo>
                  <a:lnTo>
                    <a:pt x="1465" y="1444"/>
                  </a:lnTo>
                  <a:cubicBezTo>
                    <a:pt x="1207" y="731"/>
                    <a:pt x="814" y="147"/>
                    <a:pt x="1" y="0"/>
                  </a:cubicBezTo>
                  <a:close/>
                  <a:moveTo>
                    <a:pt x="1465" y="1444"/>
                  </a:moveTo>
                  <a:cubicBezTo>
                    <a:pt x="1466" y="1446"/>
                    <a:pt x="1467" y="1447"/>
                    <a:pt x="1467" y="1449"/>
                  </a:cubicBezTo>
                  <a:lnTo>
                    <a:pt x="1473" y="1444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8" name="Google Shape;12518;p23"/>
            <p:cNvSpPr/>
            <p:nvPr/>
          </p:nvSpPr>
          <p:spPr>
            <a:xfrm flipH="1">
              <a:off x="2315359" y="4033693"/>
              <a:ext cx="47751" cy="62157"/>
            </a:xfrm>
            <a:custGeom>
              <a:avLst/>
              <a:gdLst/>
              <a:ahLst/>
              <a:cxnLst/>
              <a:rect l="l" t="t" r="r" b="b"/>
              <a:pathLst>
                <a:path w="1127" h="1467" extrusionOk="0">
                  <a:moveTo>
                    <a:pt x="0" y="0"/>
                  </a:moveTo>
                  <a:cubicBezTo>
                    <a:pt x="352" y="733"/>
                    <a:pt x="704" y="1209"/>
                    <a:pt x="1127" y="1467"/>
                  </a:cubicBezTo>
                  <a:cubicBezTo>
                    <a:pt x="1056" y="992"/>
                    <a:pt x="992" y="569"/>
                    <a:pt x="921" y="147"/>
                  </a:cubicBezTo>
                  <a:cubicBezTo>
                    <a:pt x="616" y="100"/>
                    <a:pt x="305" y="53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9" name="Google Shape;12519;p23"/>
            <p:cNvSpPr/>
            <p:nvPr/>
          </p:nvSpPr>
          <p:spPr>
            <a:xfrm flipH="1">
              <a:off x="2113510" y="4704789"/>
              <a:ext cx="36099" cy="56988"/>
            </a:xfrm>
            <a:custGeom>
              <a:avLst/>
              <a:gdLst/>
              <a:ahLst/>
              <a:cxnLst/>
              <a:rect l="l" t="t" r="r" b="b"/>
              <a:pathLst>
                <a:path w="852" h="1345" extrusionOk="0">
                  <a:moveTo>
                    <a:pt x="1" y="1"/>
                  </a:moveTo>
                  <a:cubicBezTo>
                    <a:pt x="153" y="511"/>
                    <a:pt x="1" y="1004"/>
                    <a:pt x="417" y="1326"/>
                  </a:cubicBezTo>
                  <a:lnTo>
                    <a:pt x="400" y="1326"/>
                  </a:lnTo>
                  <a:cubicBezTo>
                    <a:pt x="546" y="1326"/>
                    <a:pt x="705" y="1332"/>
                    <a:pt x="851" y="1344"/>
                  </a:cubicBezTo>
                  <a:cubicBezTo>
                    <a:pt x="746" y="951"/>
                    <a:pt x="652" y="570"/>
                    <a:pt x="546" y="188"/>
                  </a:cubicBezTo>
                  <a:cubicBezTo>
                    <a:pt x="394" y="130"/>
                    <a:pt x="235" y="71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0" name="Google Shape;12520;p23"/>
            <p:cNvSpPr/>
            <p:nvPr/>
          </p:nvSpPr>
          <p:spPr>
            <a:xfrm flipH="1">
              <a:off x="2118975" y="4822619"/>
              <a:ext cx="24151" cy="18685"/>
            </a:xfrm>
            <a:custGeom>
              <a:avLst/>
              <a:gdLst/>
              <a:ahLst/>
              <a:cxnLst/>
              <a:rect l="l" t="t" r="r" b="b"/>
              <a:pathLst>
                <a:path w="570" h="441" extrusionOk="0">
                  <a:moveTo>
                    <a:pt x="0" y="0"/>
                  </a:moveTo>
                  <a:cubicBezTo>
                    <a:pt x="0" y="94"/>
                    <a:pt x="6" y="194"/>
                    <a:pt x="24" y="282"/>
                  </a:cubicBezTo>
                  <a:lnTo>
                    <a:pt x="552" y="440"/>
                  </a:lnTo>
                  <a:cubicBezTo>
                    <a:pt x="569" y="36"/>
                    <a:pt x="276" y="18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1" name="Google Shape;12521;p23"/>
            <p:cNvSpPr/>
            <p:nvPr/>
          </p:nvSpPr>
          <p:spPr>
            <a:xfrm flipH="1">
              <a:off x="2081224" y="4365746"/>
              <a:ext cx="21905" cy="15973"/>
            </a:xfrm>
            <a:custGeom>
              <a:avLst/>
              <a:gdLst/>
              <a:ahLst/>
              <a:cxnLst/>
              <a:rect l="l" t="t" r="r" b="b"/>
              <a:pathLst>
                <a:path w="517" h="377" extrusionOk="0">
                  <a:moveTo>
                    <a:pt x="136" y="1"/>
                  </a:moveTo>
                  <a:cubicBezTo>
                    <a:pt x="89" y="54"/>
                    <a:pt x="48" y="95"/>
                    <a:pt x="1" y="136"/>
                  </a:cubicBezTo>
                  <a:cubicBezTo>
                    <a:pt x="69" y="210"/>
                    <a:pt x="138" y="290"/>
                    <a:pt x="201" y="370"/>
                  </a:cubicBezTo>
                  <a:lnTo>
                    <a:pt x="201" y="370"/>
                  </a:lnTo>
                  <a:cubicBezTo>
                    <a:pt x="286" y="358"/>
                    <a:pt x="362" y="352"/>
                    <a:pt x="517" y="329"/>
                  </a:cubicBezTo>
                  <a:cubicBezTo>
                    <a:pt x="359" y="200"/>
                    <a:pt x="241" y="95"/>
                    <a:pt x="136" y="1"/>
                  </a:cubicBezTo>
                  <a:close/>
                  <a:moveTo>
                    <a:pt x="201" y="370"/>
                  </a:moveTo>
                  <a:cubicBezTo>
                    <a:pt x="199" y="370"/>
                    <a:pt x="196" y="370"/>
                    <a:pt x="194" y="370"/>
                  </a:cubicBezTo>
                  <a:lnTo>
                    <a:pt x="206" y="376"/>
                  </a:lnTo>
                  <a:cubicBezTo>
                    <a:pt x="204" y="374"/>
                    <a:pt x="203" y="372"/>
                    <a:pt x="201" y="37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2" name="Google Shape;12522;p23"/>
            <p:cNvSpPr/>
            <p:nvPr/>
          </p:nvSpPr>
          <p:spPr>
            <a:xfrm flipH="1">
              <a:off x="1980553" y="5084083"/>
              <a:ext cx="21905" cy="16228"/>
            </a:xfrm>
            <a:custGeom>
              <a:avLst/>
              <a:gdLst/>
              <a:ahLst/>
              <a:cxnLst/>
              <a:rect l="l" t="t" r="r" b="b"/>
              <a:pathLst>
                <a:path w="517" h="383" extrusionOk="0">
                  <a:moveTo>
                    <a:pt x="300" y="1"/>
                  </a:moveTo>
                  <a:cubicBezTo>
                    <a:pt x="301" y="2"/>
                    <a:pt x="302" y="3"/>
                    <a:pt x="303" y="4"/>
                  </a:cubicBezTo>
                  <a:lnTo>
                    <a:pt x="303" y="4"/>
                  </a:lnTo>
                  <a:cubicBezTo>
                    <a:pt x="308" y="3"/>
                    <a:pt x="313" y="2"/>
                    <a:pt x="317" y="1"/>
                  </a:cubicBezTo>
                  <a:close/>
                  <a:moveTo>
                    <a:pt x="303" y="4"/>
                  </a:moveTo>
                  <a:cubicBezTo>
                    <a:pt x="225" y="20"/>
                    <a:pt x="139" y="32"/>
                    <a:pt x="1" y="54"/>
                  </a:cubicBezTo>
                  <a:cubicBezTo>
                    <a:pt x="165" y="194"/>
                    <a:pt x="265" y="288"/>
                    <a:pt x="370" y="382"/>
                  </a:cubicBezTo>
                  <a:cubicBezTo>
                    <a:pt x="417" y="329"/>
                    <a:pt x="470" y="282"/>
                    <a:pt x="517" y="230"/>
                  </a:cubicBezTo>
                  <a:cubicBezTo>
                    <a:pt x="442" y="154"/>
                    <a:pt x="378" y="79"/>
                    <a:pt x="303" y="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3" name="Google Shape;12523;p23"/>
            <p:cNvSpPr/>
            <p:nvPr/>
          </p:nvSpPr>
          <p:spPr>
            <a:xfrm flipH="1">
              <a:off x="1279079" y="4876302"/>
              <a:ext cx="7288" cy="10974"/>
            </a:xfrm>
            <a:custGeom>
              <a:avLst/>
              <a:gdLst/>
              <a:ahLst/>
              <a:cxnLst/>
              <a:rect l="l" t="t" r="r" b="b"/>
              <a:pathLst>
                <a:path w="172" h="259" extrusionOk="0">
                  <a:moveTo>
                    <a:pt x="60" y="0"/>
                  </a:moveTo>
                  <a:cubicBezTo>
                    <a:pt x="42" y="6"/>
                    <a:pt x="24" y="12"/>
                    <a:pt x="1" y="24"/>
                  </a:cubicBezTo>
                  <a:cubicBezTo>
                    <a:pt x="30" y="100"/>
                    <a:pt x="54" y="176"/>
                    <a:pt x="83" y="259"/>
                  </a:cubicBezTo>
                  <a:cubicBezTo>
                    <a:pt x="112" y="229"/>
                    <a:pt x="142" y="206"/>
                    <a:pt x="171" y="176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4" name="Google Shape;12524;p23"/>
            <p:cNvSpPr/>
            <p:nvPr/>
          </p:nvSpPr>
          <p:spPr>
            <a:xfrm flipH="1">
              <a:off x="2274346" y="4189021"/>
              <a:ext cx="6991" cy="6525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6" y="1"/>
                  </a:moveTo>
                  <a:lnTo>
                    <a:pt x="0" y="12"/>
                  </a:lnTo>
                  <a:cubicBezTo>
                    <a:pt x="3" y="13"/>
                    <a:pt x="5" y="13"/>
                    <a:pt x="8" y="14"/>
                  </a:cubicBezTo>
                  <a:lnTo>
                    <a:pt x="8" y="14"/>
                  </a:lnTo>
                  <a:cubicBezTo>
                    <a:pt x="7" y="10"/>
                    <a:pt x="7" y="5"/>
                    <a:pt x="6" y="1"/>
                  </a:cubicBezTo>
                  <a:close/>
                  <a:moveTo>
                    <a:pt x="8" y="14"/>
                  </a:moveTo>
                  <a:cubicBezTo>
                    <a:pt x="12" y="57"/>
                    <a:pt x="12" y="97"/>
                    <a:pt x="12" y="140"/>
                  </a:cubicBezTo>
                  <a:lnTo>
                    <a:pt x="12" y="140"/>
                  </a:lnTo>
                  <a:cubicBezTo>
                    <a:pt x="66" y="107"/>
                    <a:pt x="110" y="69"/>
                    <a:pt x="165" y="36"/>
                  </a:cubicBezTo>
                  <a:cubicBezTo>
                    <a:pt x="108" y="30"/>
                    <a:pt x="63" y="25"/>
                    <a:pt x="8" y="14"/>
                  </a:cubicBezTo>
                  <a:close/>
                  <a:moveTo>
                    <a:pt x="12" y="140"/>
                  </a:moveTo>
                  <a:cubicBezTo>
                    <a:pt x="8" y="143"/>
                    <a:pt x="4" y="145"/>
                    <a:pt x="0" y="147"/>
                  </a:cubicBezTo>
                  <a:lnTo>
                    <a:pt x="12" y="153"/>
                  </a:lnTo>
                  <a:cubicBezTo>
                    <a:pt x="12" y="149"/>
                    <a:pt x="12" y="144"/>
                    <a:pt x="12" y="14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5" name="Google Shape;12525;p23"/>
            <p:cNvSpPr/>
            <p:nvPr/>
          </p:nvSpPr>
          <p:spPr>
            <a:xfrm flipH="1">
              <a:off x="2113256" y="4317020"/>
              <a:ext cx="9999" cy="15465"/>
            </a:xfrm>
            <a:custGeom>
              <a:avLst/>
              <a:gdLst/>
              <a:ahLst/>
              <a:cxnLst/>
              <a:rect l="l" t="t" r="r" b="b"/>
              <a:pathLst>
                <a:path w="236" h="365" extrusionOk="0">
                  <a:moveTo>
                    <a:pt x="171" y="1"/>
                  </a:moveTo>
                  <a:cubicBezTo>
                    <a:pt x="112" y="54"/>
                    <a:pt x="59" y="101"/>
                    <a:pt x="1" y="153"/>
                  </a:cubicBezTo>
                  <a:cubicBezTo>
                    <a:pt x="69" y="227"/>
                    <a:pt x="148" y="290"/>
                    <a:pt x="228" y="353"/>
                  </a:cubicBezTo>
                  <a:lnTo>
                    <a:pt x="228" y="353"/>
                  </a:lnTo>
                  <a:cubicBezTo>
                    <a:pt x="210" y="234"/>
                    <a:pt x="188" y="120"/>
                    <a:pt x="171" y="1"/>
                  </a:cubicBezTo>
                  <a:close/>
                  <a:moveTo>
                    <a:pt x="228" y="353"/>
                  </a:moveTo>
                  <a:cubicBezTo>
                    <a:pt x="228" y="357"/>
                    <a:pt x="229" y="361"/>
                    <a:pt x="229" y="365"/>
                  </a:cubicBezTo>
                  <a:lnTo>
                    <a:pt x="235" y="359"/>
                  </a:lnTo>
                  <a:cubicBezTo>
                    <a:pt x="233" y="357"/>
                    <a:pt x="230" y="355"/>
                    <a:pt x="228" y="35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6" name="Google Shape;12526;p23"/>
            <p:cNvSpPr/>
            <p:nvPr/>
          </p:nvSpPr>
          <p:spPr>
            <a:xfrm flipH="1">
              <a:off x="2062327" y="4359771"/>
              <a:ext cx="10974" cy="11736"/>
            </a:xfrm>
            <a:custGeom>
              <a:avLst/>
              <a:gdLst/>
              <a:ahLst/>
              <a:cxnLst/>
              <a:rect l="l" t="t" r="r" b="b"/>
              <a:pathLst>
                <a:path w="259" h="277" extrusionOk="0">
                  <a:moveTo>
                    <a:pt x="171" y="1"/>
                  </a:moveTo>
                  <a:cubicBezTo>
                    <a:pt x="112" y="60"/>
                    <a:pt x="59" y="118"/>
                    <a:pt x="1" y="171"/>
                  </a:cubicBezTo>
                  <a:cubicBezTo>
                    <a:pt x="65" y="206"/>
                    <a:pt x="124" y="236"/>
                    <a:pt x="194" y="277"/>
                  </a:cubicBezTo>
                  <a:cubicBezTo>
                    <a:pt x="212" y="236"/>
                    <a:pt x="235" y="206"/>
                    <a:pt x="259" y="171"/>
                  </a:cubicBezTo>
                  <a:cubicBezTo>
                    <a:pt x="229" y="112"/>
                    <a:pt x="200" y="60"/>
                    <a:pt x="17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7" name="Google Shape;12527;p23"/>
            <p:cNvSpPr/>
            <p:nvPr/>
          </p:nvSpPr>
          <p:spPr>
            <a:xfrm flipH="1">
              <a:off x="2397388" y="4383160"/>
              <a:ext cx="7499" cy="7754"/>
            </a:xfrm>
            <a:custGeom>
              <a:avLst/>
              <a:gdLst/>
              <a:ahLst/>
              <a:cxnLst/>
              <a:rect l="l" t="t" r="r" b="b"/>
              <a:pathLst>
                <a:path w="177" h="183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59"/>
                    <a:pt x="24" y="124"/>
                    <a:pt x="30" y="182"/>
                  </a:cubicBezTo>
                  <a:cubicBezTo>
                    <a:pt x="77" y="147"/>
                    <a:pt x="130" y="112"/>
                    <a:pt x="177" y="6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23"/>
            <p:cNvSpPr/>
            <p:nvPr/>
          </p:nvSpPr>
          <p:spPr>
            <a:xfrm flipH="1">
              <a:off x="1843318" y="4596915"/>
              <a:ext cx="4788" cy="6525"/>
            </a:xfrm>
            <a:custGeom>
              <a:avLst/>
              <a:gdLst/>
              <a:ahLst/>
              <a:cxnLst/>
              <a:rect l="l" t="t" r="r" b="b"/>
              <a:pathLst>
                <a:path w="113" h="154" extrusionOk="0">
                  <a:moveTo>
                    <a:pt x="100" y="1"/>
                  </a:moveTo>
                  <a:cubicBezTo>
                    <a:pt x="71" y="36"/>
                    <a:pt x="30" y="65"/>
                    <a:pt x="1" y="94"/>
                  </a:cubicBezTo>
                  <a:cubicBezTo>
                    <a:pt x="42" y="118"/>
                    <a:pt x="77" y="136"/>
                    <a:pt x="112" y="153"/>
                  </a:cubicBezTo>
                  <a:cubicBezTo>
                    <a:pt x="106" y="106"/>
                    <a:pt x="106" y="53"/>
                    <a:pt x="1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23"/>
            <p:cNvSpPr/>
            <p:nvPr/>
          </p:nvSpPr>
          <p:spPr>
            <a:xfrm flipH="1">
              <a:off x="2191301" y="4613821"/>
              <a:ext cx="7288" cy="6271"/>
            </a:xfrm>
            <a:custGeom>
              <a:avLst/>
              <a:gdLst/>
              <a:ahLst/>
              <a:cxnLst/>
              <a:rect l="l" t="t" r="r" b="b"/>
              <a:pathLst>
                <a:path w="172" h="148" extrusionOk="0">
                  <a:moveTo>
                    <a:pt x="1" y="0"/>
                  </a:moveTo>
                  <a:cubicBezTo>
                    <a:pt x="19" y="47"/>
                    <a:pt x="42" y="94"/>
                    <a:pt x="54" y="147"/>
                  </a:cubicBezTo>
                  <a:cubicBezTo>
                    <a:pt x="89" y="100"/>
                    <a:pt x="136" y="59"/>
                    <a:pt x="171" y="18"/>
                  </a:cubicBezTo>
                  <a:cubicBezTo>
                    <a:pt x="112" y="12"/>
                    <a:pt x="60" y="6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23"/>
            <p:cNvSpPr/>
            <p:nvPr/>
          </p:nvSpPr>
          <p:spPr>
            <a:xfrm flipH="1">
              <a:off x="1735698" y="4753514"/>
              <a:ext cx="6991" cy="3771"/>
            </a:xfrm>
            <a:custGeom>
              <a:avLst/>
              <a:gdLst/>
              <a:ahLst/>
              <a:cxnLst/>
              <a:rect l="l" t="t" r="r" b="b"/>
              <a:pathLst>
                <a:path w="165" h="89" extrusionOk="0">
                  <a:moveTo>
                    <a:pt x="76" y="0"/>
                  </a:moveTo>
                  <a:cubicBezTo>
                    <a:pt x="53" y="24"/>
                    <a:pt x="29" y="53"/>
                    <a:pt x="0" y="77"/>
                  </a:cubicBezTo>
                  <a:cubicBezTo>
                    <a:pt x="53" y="83"/>
                    <a:pt x="112" y="83"/>
                    <a:pt x="164" y="88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1" name="Google Shape;12531;p23"/>
            <p:cNvSpPr/>
            <p:nvPr/>
          </p:nvSpPr>
          <p:spPr>
            <a:xfrm flipH="1">
              <a:off x="1632570" y="4827322"/>
              <a:ext cx="3517" cy="6779"/>
            </a:xfrm>
            <a:custGeom>
              <a:avLst/>
              <a:gdLst/>
              <a:ahLst/>
              <a:cxnLst/>
              <a:rect l="l" t="t" r="r" b="b"/>
              <a:pathLst>
                <a:path w="83" h="160" extrusionOk="0">
                  <a:moveTo>
                    <a:pt x="65" y="1"/>
                  </a:moveTo>
                  <a:cubicBezTo>
                    <a:pt x="54" y="24"/>
                    <a:pt x="30" y="48"/>
                    <a:pt x="1" y="71"/>
                  </a:cubicBezTo>
                  <a:cubicBezTo>
                    <a:pt x="30" y="101"/>
                    <a:pt x="54" y="130"/>
                    <a:pt x="83" y="159"/>
                  </a:cubicBezTo>
                  <a:cubicBezTo>
                    <a:pt x="83" y="106"/>
                    <a:pt x="71" y="54"/>
                    <a:pt x="6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2" name="Google Shape;12532;p23"/>
            <p:cNvSpPr/>
            <p:nvPr/>
          </p:nvSpPr>
          <p:spPr>
            <a:xfrm flipH="1">
              <a:off x="2203758" y="4236518"/>
              <a:ext cx="4237" cy="7754"/>
            </a:xfrm>
            <a:custGeom>
              <a:avLst/>
              <a:gdLst/>
              <a:ahLst/>
              <a:cxnLst/>
              <a:rect l="l" t="t" r="r" b="b"/>
              <a:pathLst>
                <a:path w="100" h="183" extrusionOk="0">
                  <a:moveTo>
                    <a:pt x="94" y="0"/>
                  </a:moveTo>
                  <a:cubicBezTo>
                    <a:pt x="65" y="30"/>
                    <a:pt x="29" y="59"/>
                    <a:pt x="0" y="94"/>
                  </a:cubicBezTo>
                  <a:cubicBezTo>
                    <a:pt x="35" y="123"/>
                    <a:pt x="65" y="153"/>
                    <a:pt x="100" y="182"/>
                  </a:cubicBezTo>
                  <a:cubicBezTo>
                    <a:pt x="94" y="118"/>
                    <a:pt x="94" y="59"/>
                    <a:pt x="9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3" name="Google Shape;12533;p23"/>
            <p:cNvSpPr/>
            <p:nvPr/>
          </p:nvSpPr>
          <p:spPr>
            <a:xfrm flipH="1">
              <a:off x="2446579" y="4296174"/>
              <a:ext cx="7245" cy="7754"/>
            </a:xfrm>
            <a:custGeom>
              <a:avLst/>
              <a:gdLst/>
              <a:ahLst/>
              <a:cxnLst/>
              <a:rect l="l" t="t" r="r" b="b"/>
              <a:pathLst>
                <a:path w="171" h="183" extrusionOk="0">
                  <a:moveTo>
                    <a:pt x="0" y="0"/>
                  </a:moveTo>
                  <a:lnTo>
                    <a:pt x="0" y="182"/>
                  </a:lnTo>
                  <a:cubicBezTo>
                    <a:pt x="53" y="147"/>
                    <a:pt x="106" y="106"/>
                    <a:pt x="170" y="76"/>
                  </a:cubicBezTo>
                  <a:cubicBezTo>
                    <a:pt x="106" y="47"/>
                    <a:pt x="59" y="24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23"/>
            <p:cNvSpPr/>
            <p:nvPr/>
          </p:nvSpPr>
          <p:spPr>
            <a:xfrm flipH="1">
              <a:off x="2332731" y="4107502"/>
              <a:ext cx="7499" cy="4534"/>
            </a:xfrm>
            <a:custGeom>
              <a:avLst/>
              <a:gdLst/>
              <a:ahLst/>
              <a:cxnLst/>
              <a:rect l="l" t="t" r="r" b="b"/>
              <a:pathLst>
                <a:path w="177" h="107" extrusionOk="0">
                  <a:moveTo>
                    <a:pt x="88" y="1"/>
                  </a:moveTo>
                  <a:cubicBezTo>
                    <a:pt x="59" y="30"/>
                    <a:pt x="29" y="71"/>
                    <a:pt x="0" y="106"/>
                  </a:cubicBezTo>
                  <a:lnTo>
                    <a:pt x="176" y="106"/>
                  </a:lnTo>
                  <a:cubicBezTo>
                    <a:pt x="147" y="77"/>
                    <a:pt x="117" y="42"/>
                    <a:pt x="8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23"/>
            <p:cNvSpPr/>
            <p:nvPr/>
          </p:nvSpPr>
          <p:spPr>
            <a:xfrm flipH="1">
              <a:off x="2422725" y="4016788"/>
              <a:ext cx="9999" cy="7966"/>
            </a:xfrm>
            <a:custGeom>
              <a:avLst/>
              <a:gdLst/>
              <a:ahLst/>
              <a:cxnLst/>
              <a:rect l="l" t="t" r="r" b="b"/>
              <a:pathLst>
                <a:path w="236" h="188" extrusionOk="0">
                  <a:moveTo>
                    <a:pt x="1" y="0"/>
                  </a:moveTo>
                  <a:cubicBezTo>
                    <a:pt x="42" y="59"/>
                    <a:pt x="89" y="129"/>
                    <a:pt x="130" y="188"/>
                  </a:cubicBezTo>
                  <a:cubicBezTo>
                    <a:pt x="159" y="147"/>
                    <a:pt x="200" y="112"/>
                    <a:pt x="235" y="82"/>
                  </a:cubicBezTo>
                  <a:cubicBezTo>
                    <a:pt x="153" y="53"/>
                    <a:pt x="83" y="3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6" name="Google Shape;12536;p23"/>
            <p:cNvSpPr/>
            <p:nvPr/>
          </p:nvSpPr>
          <p:spPr>
            <a:xfrm flipH="1">
              <a:off x="2416750" y="4020262"/>
              <a:ext cx="10508" cy="5254"/>
            </a:xfrm>
            <a:custGeom>
              <a:avLst/>
              <a:gdLst/>
              <a:ahLst/>
              <a:cxnLst/>
              <a:rect l="l" t="t" r="r" b="b"/>
              <a:pathLst>
                <a:path w="248" h="124" extrusionOk="0">
                  <a:moveTo>
                    <a:pt x="106" y="0"/>
                  </a:moveTo>
                  <a:cubicBezTo>
                    <a:pt x="71" y="30"/>
                    <a:pt x="30" y="65"/>
                    <a:pt x="1" y="106"/>
                  </a:cubicBezTo>
                  <a:lnTo>
                    <a:pt x="247" y="124"/>
                  </a:lnTo>
                  <a:cubicBezTo>
                    <a:pt x="200" y="88"/>
                    <a:pt x="147" y="47"/>
                    <a:pt x="1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7" name="Google Shape;12537;p23"/>
            <p:cNvSpPr/>
            <p:nvPr/>
          </p:nvSpPr>
          <p:spPr>
            <a:xfrm flipH="1">
              <a:off x="2697408" y="4201478"/>
              <a:ext cx="12711" cy="12965"/>
            </a:xfrm>
            <a:custGeom>
              <a:avLst/>
              <a:gdLst/>
              <a:ahLst/>
              <a:cxnLst/>
              <a:rect l="l" t="t" r="r" b="b"/>
              <a:pathLst>
                <a:path w="300" h="306" extrusionOk="0">
                  <a:moveTo>
                    <a:pt x="153" y="0"/>
                  </a:moveTo>
                  <a:lnTo>
                    <a:pt x="1" y="305"/>
                  </a:lnTo>
                  <a:cubicBezTo>
                    <a:pt x="153" y="258"/>
                    <a:pt x="300" y="199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8" name="Google Shape;12538;p23"/>
            <p:cNvSpPr/>
            <p:nvPr/>
          </p:nvSpPr>
          <p:spPr>
            <a:xfrm flipH="1">
              <a:off x="2709568" y="4213892"/>
              <a:ext cx="6525" cy="6483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54" y="0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9" name="Google Shape;12539;p23"/>
            <p:cNvSpPr/>
            <p:nvPr/>
          </p:nvSpPr>
          <p:spPr>
            <a:xfrm flipH="1">
              <a:off x="2715797" y="4220121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0" name="Google Shape;12540;p23"/>
            <p:cNvSpPr/>
            <p:nvPr/>
          </p:nvSpPr>
          <p:spPr>
            <a:xfrm flipH="1">
              <a:off x="3567853" y="4320029"/>
              <a:ext cx="42031" cy="26863"/>
            </a:xfrm>
            <a:custGeom>
              <a:avLst/>
              <a:gdLst/>
              <a:ahLst/>
              <a:cxnLst/>
              <a:rect l="l" t="t" r="r" b="b"/>
              <a:pathLst>
                <a:path w="992" h="634" extrusionOk="0">
                  <a:moveTo>
                    <a:pt x="417" y="0"/>
                  </a:moveTo>
                  <a:lnTo>
                    <a:pt x="417" y="0"/>
                  </a:lnTo>
                  <a:cubicBezTo>
                    <a:pt x="412" y="12"/>
                    <a:pt x="408" y="24"/>
                    <a:pt x="405" y="35"/>
                  </a:cubicBezTo>
                  <a:lnTo>
                    <a:pt x="405" y="35"/>
                  </a:lnTo>
                  <a:cubicBezTo>
                    <a:pt x="413" y="30"/>
                    <a:pt x="420" y="24"/>
                    <a:pt x="428" y="18"/>
                  </a:cubicBezTo>
                  <a:lnTo>
                    <a:pt x="417" y="0"/>
                  </a:lnTo>
                  <a:close/>
                  <a:moveTo>
                    <a:pt x="405" y="35"/>
                  </a:moveTo>
                  <a:lnTo>
                    <a:pt x="405" y="35"/>
                  </a:lnTo>
                  <a:cubicBezTo>
                    <a:pt x="0" y="335"/>
                    <a:pt x="9" y="357"/>
                    <a:pt x="487" y="610"/>
                  </a:cubicBezTo>
                  <a:lnTo>
                    <a:pt x="552" y="634"/>
                  </a:lnTo>
                  <a:cubicBezTo>
                    <a:pt x="651" y="610"/>
                    <a:pt x="751" y="587"/>
                    <a:pt x="845" y="569"/>
                  </a:cubicBezTo>
                  <a:cubicBezTo>
                    <a:pt x="898" y="470"/>
                    <a:pt x="945" y="376"/>
                    <a:pt x="992" y="288"/>
                  </a:cubicBezTo>
                  <a:lnTo>
                    <a:pt x="992" y="288"/>
                  </a:lnTo>
                  <a:cubicBezTo>
                    <a:pt x="874" y="305"/>
                    <a:pt x="757" y="323"/>
                    <a:pt x="640" y="323"/>
                  </a:cubicBezTo>
                  <a:cubicBezTo>
                    <a:pt x="451" y="317"/>
                    <a:pt x="346" y="233"/>
                    <a:pt x="405" y="3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1" name="Google Shape;12541;p23"/>
            <p:cNvSpPr/>
            <p:nvPr/>
          </p:nvSpPr>
          <p:spPr>
            <a:xfrm flipH="1">
              <a:off x="3608613" y="4413708"/>
              <a:ext cx="25888" cy="36862"/>
            </a:xfrm>
            <a:custGeom>
              <a:avLst/>
              <a:gdLst/>
              <a:ahLst/>
              <a:cxnLst/>
              <a:rect l="l" t="t" r="r" b="b"/>
              <a:pathLst>
                <a:path w="611" h="870" extrusionOk="0">
                  <a:moveTo>
                    <a:pt x="235" y="1"/>
                  </a:moveTo>
                  <a:cubicBezTo>
                    <a:pt x="159" y="30"/>
                    <a:pt x="82" y="48"/>
                    <a:pt x="0" y="77"/>
                  </a:cubicBezTo>
                  <a:cubicBezTo>
                    <a:pt x="170" y="371"/>
                    <a:pt x="124" y="828"/>
                    <a:pt x="610" y="869"/>
                  </a:cubicBezTo>
                  <a:cubicBezTo>
                    <a:pt x="481" y="588"/>
                    <a:pt x="358" y="294"/>
                    <a:pt x="2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23"/>
            <p:cNvSpPr/>
            <p:nvPr/>
          </p:nvSpPr>
          <p:spPr>
            <a:xfrm flipH="1">
              <a:off x="3572090" y="4307657"/>
              <a:ext cx="20422" cy="13135"/>
            </a:xfrm>
            <a:custGeom>
              <a:avLst/>
              <a:gdLst/>
              <a:ahLst/>
              <a:cxnLst/>
              <a:rect l="l" t="t" r="r" b="b"/>
              <a:pathLst>
                <a:path w="482" h="310" extrusionOk="0">
                  <a:moveTo>
                    <a:pt x="321" y="0"/>
                  </a:moveTo>
                  <a:cubicBezTo>
                    <a:pt x="92" y="0"/>
                    <a:pt x="0" y="84"/>
                    <a:pt x="16" y="287"/>
                  </a:cubicBezTo>
                  <a:lnTo>
                    <a:pt x="16" y="287"/>
                  </a:lnTo>
                  <a:cubicBezTo>
                    <a:pt x="142" y="218"/>
                    <a:pt x="270" y="137"/>
                    <a:pt x="482" y="11"/>
                  </a:cubicBezTo>
                  <a:cubicBezTo>
                    <a:pt x="422" y="4"/>
                    <a:pt x="369" y="0"/>
                    <a:pt x="321" y="0"/>
                  </a:cubicBezTo>
                  <a:close/>
                  <a:moveTo>
                    <a:pt x="16" y="287"/>
                  </a:moveTo>
                  <a:lnTo>
                    <a:pt x="16" y="287"/>
                  </a:lnTo>
                  <a:cubicBezTo>
                    <a:pt x="13" y="289"/>
                    <a:pt x="10" y="291"/>
                    <a:pt x="7" y="292"/>
                  </a:cubicBezTo>
                  <a:lnTo>
                    <a:pt x="18" y="310"/>
                  </a:lnTo>
                  <a:cubicBezTo>
                    <a:pt x="18" y="302"/>
                    <a:pt x="17" y="295"/>
                    <a:pt x="16" y="287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23"/>
            <p:cNvSpPr/>
            <p:nvPr/>
          </p:nvSpPr>
          <p:spPr>
            <a:xfrm flipH="1">
              <a:off x="4197468" y="4213892"/>
              <a:ext cx="29108" cy="13474"/>
            </a:xfrm>
            <a:custGeom>
              <a:avLst/>
              <a:gdLst/>
              <a:ahLst/>
              <a:cxnLst/>
              <a:rect l="l" t="t" r="r" b="b"/>
              <a:pathLst>
                <a:path w="687" h="318" extrusionOk="0">
                  <a:moveTo>
                    <a:pt x="12" y="0"/>
                  </a:moveTo>
                  <a:lnTo>
                    <a:pt x="0" y="12"/>
                  </a:lnTo>
                  <a:cubicBezTo>
                    <a:pt x="21" y="16"/>
                    <a:pt x="41" y="20"/>
                    <a:pt x="61" y="24"/>
                  </a:cubicBezTo>
                  <a:lnTo>
                    <a:pt x="61" y="24"/>
                  </a:lnTo>
                  <a:cubicBezTo>
                    <a:pt x="45" y="16"/>
                    <a:pt x="29" y="8"/>
                    <a:pt x="12" y="0"/>
                  </a:cubicBezTo>
                  <a:close/>
                  <a:moveTo>
                    <a:pt x="61" y="24"/>
                  </a:moveTo>
                  <a:lnTo>
                    <a:pt x="61" y="24"/>
                  </a:lnTo>
                  <a:cubicBezTo>
                    <a:pt x="250" y="118"/>
                    <a:pt x="439" y="220"/>
                    <a:pt x="628" y="317"/>
                  </a:cubicBezTo>
                  <a:cubicBezTo>
                    <a:pt x="652" y="258"/>
                    <a:pt x="663" y="200"/>
                    <a:pt x="687" y="141"/>
                  </a:cubicBezTo>
                  <a:cubicBezTo>
                    <a:pt x="478" y="104"/>
                    <a:pt x="270" y="66"/>
                    <a:pt x="61" y="2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4" name="Google Shape;12544;p23"/>
            <p:cNvSpPr/>
            <p:nvPr/>
          </p:nvSpPr>
          <p:spPr>
            <a:xfrm flipH="1">
              <a:off x="4225771" y="4209401"/>
              <a:ext cx="7754" cy="5042"/>
            </a:xfrm>
            <a:custGeom>
              <a:avLst/>
              <a:gdLst/>
              <a:ahLst/>
              <a:cxnLst/>
              <a:rect l="l" t="t" r="r" b="b"/>
              <a:pathLst>
                <a:path w="183" h="119" extrusionOk="0">
                  <a:moveTo>
                    <a:pt x="65" y="1"/>
                  </a:moveTo>
                  <a:lnTo>
                    <a:pt x="0" y="71"/>
                  </a:lnTo>
                  <a:cubicBezTo>
                    <a:pt x="52" y="81"/>
                    <a:pt x="108" y="87"/>
                    <a:pt x="160" y="100"/>
                  </a:cubicBezTo>
                  <a:lnTo>
                    <a:pt x="160" y="100"/>
                  </a:lnTo>
                  <a:cubicBezTo>
                    <a:pt x="129" y="67"/>
                    <a:pt x="95" y="36"/>
                    <a:pt x="65" y="1"/>
                  </a:cubicBezTo>
                  <a:close/>
                  <a:moveTo>
                    <a:pt x="160" y="100"/>
                  </a:moveTo>
                  <a:lnTo>
                    <a:pt x="160" y="100"/>
                  </a:lnTo>
                  <a:cubicBezTo>
                    <a:pt x="165" y="105"/>
                    <a:pt x="169" y="110"/>
                    <a:pt x="173" y="114"/>
                  </a:cubicBezTo>
                  <a:lnTo>
                    <a:pt x="173" y="114"/>
                  </a:lnTo>
                  <a:cubicBezTo>
                    <a:pt x="175" y="111"/>
                    <a:pt x="182" y="106"/>
                    <a:pt x="182" y="106"/>
                  </a:cubicBezTo>
                  <a:cubicBezTo>
                    <a:pt x="175" y="104"/>
                    <a:pt x="168" y="102"/>
                    <a:pt x="160" y="100"/>
                  </a:cubicBezTo>
                  <a:close/>
                  <a:moveTo>
                    <a:pt x="173" y="114"/>
                  </a:moveTo>
                  <a:lnTo>
                    <a:pt x="173" y="114"/>
                  </a:lnTo>
                  <a:cubicBezTo>
                    <a:pt x="171" y="116"/>
                    <a:pt x="172" y="118"/>
                    <a:pt x="176" y="118"/>
                  </a:cubicBezTo>
                  <a:cubicBezTo>
                    <a:pt x="175" y="117"/>
                    <a:pt x="174" y="116"/>
                    <a:pt x="173" y="11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5" name="Google Shape;12545;p23"/>
            <p:cNvSpPr/>
            <p:nvPr/>
          </p:nvSpPr>
          <p:spPr>
            <a:xfrm flipH="1">
              <a:off x="4180817" y="4227789"/>
              <a:ext cx="6483" cy="3517"/>
            </a:xfrm>
            <a:custGeom>
              <a:avLst/>
              <a:gdLst/>
              <a:ahLst/>
              <a:cxnLst/>
              <a:rect l="l" t="t" r="r" b="b"/>
              <a:pathLst>
                <a:path w="153" h="83" extrusionOk="0">
                  <a:moveTo>
                    <a:pt x="47" y="1"/>
                  </a:moveTo>
                  <a:lnTo>
                    <a:pt x="0" y="48"/>
                  </a:lnTo>
                  <a:cubicBezTo>
                    <a:pt x="36" y="60"/>
                    <a:pt x="77" y="77"/>
                    <a:pt x="112" y="83"/>
                  </a:cubicBezTo>
                  <a:cubicBezTo>
                    <a:pt x="118" y="83"/>
                    <a:pt x="141" y="60"/>
                    <a:pt x="153" y="48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6" name="Google Shape;12546;p23"/>
            <p:cNvSpPr/>
            <p:nvPr/>
          </p:nvSpPr>
          <p:spPr>
            <a:xfrm flipH="1">
              <a:off x="4151243" y="4239738"/>
              <a:ext cx="10974" cy="6271"/>
            </a:xfrm>
            <a:custGeom>
              <a:avLst/>
              <a:gdLst/>
              <a:ahLst/>
              <a:cxnLst/>
              <a:rect l="l" t="t" r="r" b="b"/>
              <a:pathLst>
                <a:path w="259" h="148" extrusionOk="0">
                  <a:moveTo>
                    <a:pt x="42" y="0"/>
                  </a:moveTo>
                  <a:cubicBezTo>
                    <a:pt x="30" y="30"/>
                    <a:pt x="18" y="59"/>
                    <a:pt x="1" y="88"/>
                  </a:cubicBezTo>
                  <a:cubicBezTo>
                    <a:pt x="83" y="106"/>
                    <a:pt x="159" y="124"/>
                    <a:pt x="236" y="147"/>
                  </a:cubicBezTo>
                  <a:lnTo>
                    <a:pt x="259" y="124"/>
                  </a:lnTo>
                  <a:cubicBezTo>
                    <a:pt x="189" y="77"/>
                    <a:pt x="112" y="42"/>
                    <a:pt x="4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23"/>
            <p:cNvSpPr/>
            <p:nvPr/>
          </p:nvSpPr>
          <p:spPr>
            <a:xfrm flipH="1">
              <a:off x="4132346" y="4251347"/>
              <a:ext cx="13686" cy="6059"/>
            </a:xfrm>
            <a:custGeom>
              <a:avLst/>
              <a:gdLst/>
              <a:ahLst/>
              <a:cxnLst/>
              <a:rect l="l" t="t" r="r" b="b"/>
              <a:pathLst>
                <a:path w="323" h="143" extrusionOk="0">
                  <a:moveTo>
                    <a:pt x="16" y="1"/>
                  </a:moveTo>
                  <a:cubicBezTo>
                    <a:pt x="11" y="1"/>
                    <a:pt x="0" y="8"/>
                    <a:pt x="0" y="8"/>
                  </a:cubicBezTo>
                  <a:lnTo>
                    <a:pt x="311" y="143"/>
                  </a:lnTo>
                  <a:lnTo>
                    <a:pt x="323" y="137"/>
                  </a:lnTo>
                  <a:lnTo>
                    <a:pt x="18" y="2"/>
                  </a:lnTo>
                  <a:cubicBezTo>
                    <a:pt x="18" y="1"/>
                    <a:pt x="17" y="1"/>
                    <a:pt x="1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23"/>
            <p:cNvSpPr/>
            <p:nvPr/>
          </p:nvSpPr>
          <p:spPr>
            <a:xfrm flipH="1">
              <a:off x="4258608" y="4189021"/>
              <a:ext cx="5000" cy="6779"/>
            </a:xfrm>
            <a:custGeom>
              <a:avLst/>
              <a:gdLst/>
              <a:ahLst/>
              <a:cxnLst/>
              <a:rect l="l" t="t" r="r" b="b"/>
              <a:pathLst>
                <a:path w="118" h="160" extrusionOk="0">
                  <a:moveTo>
                    <a:pt x="0" y="1"/>
                  </a:moveTo>
                  <a:lnTo>
                    <a:pt x="0" y="159"/>
                  </a:lnTo>
                  <a:cubicBezTo>
                    <a:pt x="36" y="118"/>
                    <a:pt x="71" y="71"/>
                    <a:pt x="118" y="30"/>
                  </a:cubicBezTo>
                  <a:cubicBezTo>
                    <a:pt x="77" y="24"/>
                    <a:pt x="36" y="7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9" name="Google Shape;12549;p23"/>
            <p:cNvSpPr/>
            <p:nvPr/>
          </p:nvSpPr>
          <p:spPr>
            <a:xfrm flipH="1">
              <a:off x="4145269" y="4244949"/>
              <a:ext cx="7245" cy="6779"/>
            </a:xfrm>
            <a:custGeom>
              <a:avLst/>
              <a:gdLst/>
              <a:ahLst/>
              <a:cxnLst/>
              <a:rect l="l" t="t" r="r" b="b"/>
              <a:pathLst>
                <a:path w="171" h="160" extrusionOk="0">
                  <a:moveTo>
                    <a:pt x="24" y="1"/>
                  </a:moveTo>
                  <a:cubicBezTo>
                    <a:pt x="24" y="1"/>
                    <a:pt x="7" y="24"/>
                    <a:pt x="1" y="24"/>
                  </a:cubicBezTo>
                  <a:cubicBezTo>
                    <a:pt x="32" y="43"/>
                    <a:pt x="62" y="63"/>
                    <a:pt x="92" y="86"/>
                  </a:cubicBezTo>
                  <a:lnTo>
                    <a:pt x="92" y="86"/>
                  </a:lnTo>
                  <a:cubicBezTo>
                    <a:pt x="69" y="57"/>
                    <a:pt x="46" y="28"/>
                    <a:pt x="24" y="1"/>
                  </a:cubicBezTo>
                  <a:close/>
                  <a:moveTo>
                    <a:pt x="92" y="86"/>
                  </a:moveTo>
                  <a:lnTo>
                    <a:pt x="92" y="86"/>
                  </a:lnTo>
                  <a:cubicBezTo>
                    <a:pt x="113" y="112"/>
                    <a:pt x="134" y="137"/>
                    <a:pt x="153" y="159"/>
                  </a:cubicBezTo>
                  <a:lnTo>
                    <a:pt x="171" y="147"/>
                  </a:lnTo>
                  <a:cubicBezTo>
                    <a:pt x="143" y="126"/>
                    <a:pt x="117" y="105"/>
                    <a:pt x="92" y="8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0" name="Google Shape;12550;p23"/>
            <p:cNvSpPr/>
            <p:nvPr/>
          </p:nvSpPr>
          <p:spPr>
            <a:xfrm flipH="1">
              <a:off x="4130355" y="4256643"/>
              <a:ext cx="2500" cy="4279"/>
            </a:xfrm>
            <a:custGeom>
              <a:avLst/>
              <a:gdLst/>
              <a:ahLst/>
              <a:cxnLst/>
              <a:rect l="l" t="t" r="r" b="b"/>
              <a:pathLst>
                <a:path w="59" h="101" extrusionOk="0">
                  <a:moveTo>
                    <a:pt x="6" y="0"/>
                  </a:moveTo>
                  <a:cubicBezTo>
                    <a:pt x="6" y="2"/>
                    <a:pt x="7" y="3"/>
                    <a:pt x="7" y="4"/>
                  </a:cubicBezTo>
                  <a:lnTo>
                    <a:pt x="7" y="4"/>
                  </a:lnTo>
                  <a:cubicBezTo>
                    <a:pt x="8" y="2"/>
                    <a:pt x="8" y="0"/>
                    <a:pt x="6" y="0"/>
                  </a:cubicBezTo>
                  <a:close/>
                  <a:moveTo>
                    <a:pt x="7" y="4"/>
                  </a:moveTo>
                  <a:cubicBezTo>
                    <a:pt x="6" y="9"/>
                    <a:pt x="0" y="18"/>
                    <a:pt x="0" y="18"/>
                  </a:cubicBezTo>
                  <a:cubicBezTo>
                    <a:pt x="5" y="23"/>
                    <a:pt x="13" y="30"/>
                    <a:pt x="21" y="36"/>
                  </a:cubicBezTo>
                  <a:lnTo>
                    <a:pt x="21" y="36"/>
                  </a:lnTo>
                  <a:cubicBezTo>
                    <a:pt x="17" y="26"/>
                    <a:pt x="12" y="15"/>
                    <a:pt x="7" y="4"/>
                  </a:cubicBezTo>
                  <a:close/>
                  <a:moveTo>
                    <a:pt x="21" y="36"/>
                  </a:moveTo>
                  <a:cubicBezTo>
                    <a:pt x="32" y="60"/>
                    <a:pt x="41" y="80"/>
                    <a:pt x="53" y="100"/>
                  </a:cubicBezTo>
                  <a:cubicBezTo>
                    <a:pt x="53" y="88"/>
                    <a:pt x="59" y="71"/>
                    <a:pt x="53" y="59"/>
                  </a:cubicBezTo>
                  <a:cubicBezTo>
                    <a:pt x="43" y="53"/>
                    <a:pt x="32" y="44"/>
                    <a:pt x="21" y="36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23"/>
            <p:cNvSpPr/>
            <p:nvPr/>
          </p:nvSpPr>
          <p:spPr>
            <a:xfrm flipH="1">
              <a:off x="3756992" y="4668986"/>
              <a:ext cx="56479" cy="34616"/>
            </a:xfrm>
            <a:custGeom>
              <a:avLst/>
              <a:gdLst/>
              <a:ahLst/>
              <a:cxnLst/>
              <a:rect l="l" t="t" r="r" b="b"/>
              <a:pathLst>
                <a:path w="1333" h="817" extrusionOk="0">
                  <a:moveTo>
                    <a:pt x="1332" y="1"/>
                  </a:moveTo>
                  <a:lnTo>
                    <a:pt x="1332" y="1"/>
                  </a:lnTo>
                  <a:cubicBezTo>
                    <a:pt x="880" y="159"/>
                    <a:pt x="446" y="376"/>
                    <a:pt x="30" y="593"/>
                  </a:cubicBezTo>
                  <a:cubicBezTo>
                    <a:pt x="1" y="617"/>
                    <a:pt x="6" y="728"/>
                    <a:pt x="1" y="793"/>
                  </a:cubicBezTo>
                  <a:lnTo>
                    <a:pt x="53" y="787"/>
                  </a:lnTo>
                  <a:lnTo>
                    <a:pt x="94" y="816"/>
                  </a:lnTo>
                  <a:cubicBezTo>
                    <a:pt x="528" y="576"/>
                    <a:pt x="1092" y="529"/>
                    <a:pt x="133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23"/>
            <p:cNvSpPr/>
            <p:nvPr/>
          </p:nvSpPr>
          <p:spPr>
            <a:xfrm flipH="1">
              <a:off x="3735129" y="4619286"/>
              <a:ext cx="19914" cy="41311"/>
            </a:xfrm>
            <a:custGeom>
              <a:avLst/>
              <a:gdLst/>
              <a:ahLst/>
              <a:cxnLst/>
              <a:rect l="l" t="t" r="r" b="b"/>
              <a:pathLst>
                <a:path w="470" h="975" extrusionOk="0">
                  <a:moveTo>
                    <a:pt x="305" y="1"/>
                  </a:moveTo>
                  <a:cubicBezTo>
                    <a:pt x="205" y="329"/>
                    <a:pt x="100" y="652"/>
                    <a:pt x="0" y="974"/>
                  </a:cubicBezTo>
                  <a:cubicBezTo>
                    <a:pt x="452" y="769"/>
                    <a:pt x="446" y="399"/>
                    <a:pt x="469" y="36"/>
                  </a:cubicBezTo>
                  <a:cubicBezTo>
                    <a:pt x="417" y="30"/>
                    <a:pt x="358" y="18"/>
                    <a:pt x="30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3" name="Google Shape;12553;p23"/>
            <p:cNvSpPr/>
            <p:nvPr/>
          </p:nvSpPr>
          <p:spPr>
            <a:xfrm flipH="1">
              <a:off x="3696361" y="4344857"/>
              <a:ext cx="19914" cy="64191"/>
            </a:xfrm>
            <a:custGeom>
              <a:avLst/>
              <a:gdLst/>
              <a:ahLst/>
              <a:cxnLst/>
              <a:rect l="l" t="t" r="r" b="b"/>
              <a:pathLst>
                <a:path w="470" h="1515" extrusionOk="0">
                  <a:moveTo>
                    <a:pt x="0" y="1"/>
                  </a:moveTo>
                  <a:lnTo>
                    <a:pt x="0" y="1"/>
                  </a:lnTo>
                  <a:cubicBezTo>
                    <a:pt x="118" y="500"/>
                    <a:pt x="229" y="1010"/>
                    <a:pt x="341" y="1515"/>
                  </a:cubicBezTo>
                  <a:cubicBezTo>
                    <a:pt x="358" y="1509"/>
                    <a:pt x="382" y="1509"/>
                    <a:pt x="405" y="1509"/>
                  </a:cubicBezTo>
                  <a:cubicBezTo>
                    <a:pt x="429" y="1292"/>
                    <a:pt x="446" y="1086"/>
                    <a:pt x="470" y="875"/>
                  </a:cubicBezTo>
                  <a:cubicBezTo>
                    <a:pt x="317" y="582"/>
                    <a:pt x="153" y="29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4" name="Google Shape;12554;p23"/>
            <p:cNvSpPr/>
            <p:nvPr/>
          </p:nvSpPr>
          <p:spPr>
            <a:xfrm flipH="1">
              <a:off x="3696107" y="4421165"/>
              <a:ext cx="13686" cy="13219"/>
            </a:xfrm>
            <a:custGeom>
              <a:avLst/>
              <a:gdLst/>
              <a:ahLst/>
              <a:cxnLst/>
              <a:rect l="l" t="t" r="r" b="b"/>
              <a:pathLst>
                <a:path w="323" h="312" extrusionOk="0">
                  <a:moveTo>
                    <a:pt x="115" y="0"/>
                  </a:moveTo>
                  <a:cubicBezTo>
                    <a:pt x="95" y="0"/>
                    <a:pt x="0" y="96"/>
                    <a:pt x="12" y="124"/>
                  </a:cubicBezTo>
                  <a:cubicBezTo>
                    <a:pt x="41" y="195"/>
                    <a:pt x="100" y="253"/>
                    <a:pt x="146" y="312"/>
                  </a:cubicBezTo>
                  <a:lnTo>
                    <a:pt x="322" y="165"/>
                  </a:lnTo>
                  <a:cubicBezTo>
                    <a:pt x="246" y="101"/>
                    <a:pt x="188" y="36"/>
                    <a:pt x="117" y="1"/>
                  </a:cubicBezTo>
                  <a:cubicBezTo>
                    <a:pt x="117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5" name="Google Shape;12555;p23"/>
            <p:cNvSpPr/>
            <p:nvPr/>
          </p:nvSpPr>
          <p:spPr>
            <a:xfrm flipH="1">
              <a:off x="3753518" y="4480822"/>
              <a:ext cx="12965" cy="6779"/>
            </a:xfrm>
            <a:custGeom>
              <a:avLst/>
              <a:gdLst/>
              <a:ahLst/>
              <a:cxnLst/>
              <a:rect l="l" t="t" r="r" b="b"/>
              <a:pathLst>
                <a:path w="306" h="160" extrusionOk="0">
                  <a:moveTo>
                    <a:pt x="305" y="159"/>
                  </a:moveTo>
                  <a:cubicBezTo>
                    <a:pt x="206" y="107"/>
                    <a:pt x="100" y="60"/>
                    <a:pt x="0" y="1"/>
                  </a:cubicBezTo>
                  <a:cubicBezTo>
                    <a:pt x="100" y="60"/>
                    <a:pt x="206" y="107"/>
                    <a:pt x="305" y="159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6" name="Google Shape;12556;p23"/>
            <p:cNvSpPr/>
            <p:nvPr/>
          </p:nvSpPr>
          <p:spPr>
            <a:xfrm flipH="1">
              <a:off x="3400577" y="4549673"/>
              <a:ext cx="26608" cy="18643"/>
            </a:xfrm>
            <a:custGeom>
              <a:avLst/>
              <a:gdLst/>
              <a:ahLst/>
              <a:cxnLst/>
              <a:rect l="l" t="t" r="r" b="b"/>
              <a:pathLst>
                <a:path w="628" h="440" extrusionOk="0">
                  <a:moveTo>
                    <a:pt x="459" y="1"/>
                  </a:moveTo>
                  <a:cubicBezTo>
                    <a:pt x="458" y="1"/>
                    <a:pt x="458" y="1"/>
                    <a:pt x="458" y="1"/>
                  </a:cubicBezTo>
                  <a:cubicBezTo>
                    <a:pt x="323" y="77"/>
                    <a:pt x="194" y="171"/>
                    <a:pt x="0" y="300"/>
                  </a:cubicBezTo>
                  <a:cubicBezTo>
                    <a:pt x="172" y="396"/>
                    <a:pt x="298" y="439"/>
                    <a:pt x="391" y="439"/>
                  </a:cubicBezTo>
                  <a:cubicBezTo>
                    <a:pt x="521" y="439"/>
                    <a:pt x="585" y="355"/>
                    <a:pt x="616" y="212"/>
                  </a:cubicBezTo>
                  <a:cubicBezTo>
                    <a:pt x="628" y="155"/>
                    <a:pt x="481" y="1"/>
                    <a:pt x="4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7" name="Google Shape;12557;p23"/>
            <p:cNvSpPr/>
            <p:nvPr/>
          </p:nvSpPr>
          <p:spPr>
            <a:xfrm flipH="1">
              <a:off x="3418203" y="4518616"/>
              <a:ext cx="21185" cy="31100"/>
            </a:xfrm>
            <a:custGeom>
              <a:avLst/>
              <a:gdLst/>
              <a:ahLst/>
              <a:cxnLst/>
              <a:rect l="l" t="t" r="r" b="b"/>
              <a:pathLst>
                <a:path w="500" h="734" extrusionOk="0">
                  <a:moveTo>
                    <a:pt x="499" y="1"/>
                  </a:moveTo>
                  <a:lnTo>
                    <a:pt x="499" y="1"/>
                  </a:lnTo>
                  <a:cubicBezTo>
                    <a:pt x="118" y="83"/>
                    <a:pt x="47" y="358"/>
                    <a:pt x="1" y="652"/>
                  </a:cubicBezTo>
                  <a:cubicBezTo>
                    <a:pt x="42" y="681"/>
                    <a:pt x="89" y="705"/>
                    <a:pt x="130" y="734"/>
                  </a:cubicBezTo>
                  <a:cubicBezTo>
                    <a:pt x="259" y="493"/>
                    <a:pt x="376" y="241"/>
                    <a:pt x="499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23"/>
            <p:cNvSpPr/>
            <p:nvPr/>
          </p:nvSpPr>
          <p:spPr>
            <a:xfrm flipH="1">
              <a:off x="3415491" y="4515141"/>
              <a:ext cx="3262" cy="3262"/>
            </a:xfrm>
            <a:custGeom>
              <a:avLst/>
              <a:gdLst/>
              <a:ahLst/>
              <a:cxnLst/>
              <a:rect l="l" t="t" r="r" b="b"/>
              <a:pathLst>
                <a:path w="77" h="77" extrusionOk="0">
                  <a:moveTo>
                    <a:pt x="71" y="1"/>
                  </a:moveTo>
                  <a:cubicBezTo>
                    <a:pt x="47" y="30"/>
                    <a:pt x="24" y="53"/>
                    <a:pt x="0" y="77"/>
                  </a:cubicBezTo>
                  <a:cubicBezTo>
                    <a:pt x="24" y="77"/>
                    <a:pt x="53" y="71"/>
                    <a:pt x="71" y="47"/>
                  </a:cubicBezTo>
                  <a:cubicBezTo>
                    <a:pt x="77" y="42"/>
                    <a:pt x="71" y="18"/>
                    <a:pt x="7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23"/>
            <p:cNvSpPr/>
            <p:nvPr/>
          </p:nvSpPr>
          <p:spPr>
            <a:xfrm flipH="1">
              <a:off x="3935962" y="4514887"/>
              <a:ext cx="26735" cy="23431"/>
            </a:xfrm>
            <a:custGeom>
              <a:avLst/>
              <a:gdLst/>
              <a:ahLst/>
              <a:cxnLst/>
              <a:rect l="l" t="t" r="r" b="b"/>
              <a:pathLst>
                <a:path w="631" h="553" extrusionOk="0">
                  <a:moveTo>
                    <a:pt x="362" y="0"/>
                  </a:moveTo>
                  <a:cubicBezTo>
                    <a:pt x="278" y="0"/>
                    <a:pt x="94" y="104"/>
                    <a:pt x="73" y="177"/>
                  </a:cubicBezTo>
                  <a:cubicBezTo>
                    <a:pt x="1" y="444"/>
                    <a:pt x="156" y="553"/>
                    <a:pt x="403" y="553"/>
                  </a:cubicBezTo>
                  <a:cubicBezTo>
                    <a:pt x="416" y="553"/>
                    <a:pt x="429" y="553"/>
                    <a:pt x="443" y="552"/>
                  </a:cubicBezTo>
                  <a:cubicBezTo>
                    <a:pt x="583" y="353"/>
                    <a:pt x="630" y="141"/>
                    <a:pt x="390" y="7"/>
                  </a:cubicBezTo>
                  <a:cubicBezTo>
                    <a:pt x="383" y="2"/>
                    <a:pt x="373" y="0"/>
                    <a:pt x="36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23"/>
            <p:cNvSpPr/>
            <p:nvPr/>
          </p:nvSpPr>
          <p:spPr>
            <a:xfrm flipH="1">
              <a:off x="3870331" y="4517641"/>
              <a:ext cx="18685" cy="18685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23" y="0"/>
                  </a:moveTo>
                  <a:cubicBezTo>
                    <a:pt x="82" y="41"/>
                    <a:pt x="47" y="76"/>
                    <a:pt x="0" y="118"/>
                  </a:cubicBezTo>
                  <a:cubicBezTo>
                    <a:pt x="112" y="223"/>
                    <a:pt x="229" y="335"/>
                    <a:pt x="340" y="440"/>
                  </a:cubicBezTo>
                  <a:cubicBezTo>
                    <a:pt x="370" y="399"/>
                    <a:pt x="405" y="364"/>
                    <a:pt x="440" y="317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1" name="Google Shape;12561;p23"/>
            <p:cNvSpPr/>
            <p:nvPr/>
          </p:nvSpPr>
          <p:spPr>
            <a:xfrm flipH="1">
              <a:off x="3883762" y="4511413"/>
              <a:ext cx="10720" cy="10974"/>
            </a:xfrm>
            <a:custGeom>
              <a:avLst/>
              <a:gdLst/>
              <a:ahLst/>
              <a:cxnLst/>
              <a:rect l="l" t="t" r="r" b="b"/>
              <a:pathLst>
                <a:path w="253" h="259" extrusionOk="0">
                  <a:moveTo>
                    <a:pt x="0" y="1"/>
                  </a:moveTo>
                  <a:lnTo>
                    <a:pt x="0" y="1"/>
                  </a:lnTo>
                  <a:cubicBezTo>
                    <a:pt x="41" y="89"/>
                    <a:pt x="88" y="171"/>
                    <a:pt x="129" y="259"/>
                  </a:cubicBezTo>
                  <a:cubicBezTo>
                    <a:pt x="176" y="223"/>
                    <a:pt x="211" y="188"/>
                    <a:pt x="252" y="147"/>
                  </a:cubicBezTo>
                  <a:cubicBezTo>
                    <a:pt x="176" y="100"/>
                    <a:pt x="82" y="53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2" name="Google Shape;12562;p23"/>
            <p:cNvSpPr/>
            <p:nvPr/>
          </p:nvSpPr>
          <p:spPr>
            <a:xfrm flipH="1">
              <a:off x="3421465" y="4770420"/>
              <a:ext cx="89740" cy="90248"/>
            </a:xfrm>
            <a:custGeom>
              <a:avLst/>
              <a:gdLst/>
              <a:ahLst/>
              <a:cxnLst/>
              <a:rect l="l" t="t" r="r" b="b"/>
              <a:pathLst>
                <a:path w="2118" h="2130" extrusionOk="0">
                  <a:moveTo>
                    <a:pt x="1965" y="0"/>
                  </a:moveTo>
                  <a:lnTo>
                    <a:pt x="1965" y="0"/>
                  </a:lnTo>
                  <a:cubicBezTo>
                    <a:pt x="1754" y="464"/>
                    <a:pt x="1549" y="939"/>
                    <a:pt x="1344" y="1408"/>
                  </a:cubicBezTo>
                  <a:cubicBezTo>
                    <a:pt x="1056" y="1977"/>
                    <a:pt x="528" y="1983"/>
                    <a:pt x="0" y="1983"/>
                  </a:cubicBezTo>
                  <a:cubicBezTo>
                    <a:pt x="340" y="2036"/>
                    <a:pt x="669" y="2077"/>
                    <a:pt x="1015" y="2130"/>
                  </a:cubicBezTo>
                  <a:cubicBezTo>
                    <a:pt x="1819" y="1426"/>
                    <a:pt x="2118" y="751"/>
                    <a:pt x="1965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3" name="Google Shape;12563;p23"/>
            <p:cNvSpPr/>
            <p:nvPr/>
          </p:nvSpPr>
          <p:spPr>
            <a:xfrm flipH="1">
              <a:off x="3528322" y="4645640"/>
              <a:ext cx="21439" cy="62919"/>
            </a:xfrm>
            <a:custGeom>
              <a:avLst/>
              <a:gdLst/>
              <a:ahLst/>
              <a:cxnLst/>
              <a:rect l="l" t="t" r="r" b="b"/>
              <a:pathLst>
                <a:path w="506" h="1485" extrusionOk="0">
                  <a:moveTo>
                    <a:pt x="13" y="0"/>
                  </a:moveTo>
                  <a:cubicBezTo>
                    <a:pt x="95" y="499"/>
                    <a:pt x="306" y="957"/>
                    <a:pt x="1" y="1379"/>
                  </a:cubicBezTo>
                  <a:cubicBezTo>
                    <a:pt x="30" y="1408"/>
                    <a:pt x="65" y="1449"/>
                    <a:pt x="95" y="1485"/>
                  </a:cubicBezTo>
                  <a:cubicBezTo>
                    <a:pt x="505" y="880"/>
                    <a:pt x="499" y="517"/>
                    <a:pt x="1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4" name="Google Shape;12564;p23"/>
            <p:cNvSpPr/>
            <p:nvPr/>
          </p:nvSpPr>
          <p:spPr>
            <a:xfrm flipH="1">
              <a:off x="3551922" y="4710763"/>
              <a:ext cx="27922" cy="11609"/>
            </a:xfrm>
            <a:custGeom>
              <a:avLst/>
              <a:gdLst/>
              <a:ahLst/>
              <a:cxnLst/>
              <a:rect l="l" t="t" r="r" b="b"/>
              <a:pathLst>
                <a:path w="659" h="274" extrusionOk="0">
                  <a:moveTo>
                    <a:pt x="570" y="0"/>
                  </a:moveTo>
                  <a:cubicBezTo>
                    <a:pt x="406" y="18"/>
                    <a:pt x="230" y="41"/>
                    <a:pt x="1" y="71"/>
                  </a:cubicBezTo>
                  <a:cubicBezTo>
                    <a:pt x="155" y="189"/>
                    <a:pt x="287" y="274"/>
                    <a:pt x="404" y="274"/>
                  </a:cubicBezTo>
                  <a:cubicBezTo>
                    <a:pt x="497" y="274"/>
                    <a:pt x="580" y="221"/>
                    <a:pt x="658" y="88"/>
                  </a:cubicBezTo>
                  <a:lnTo>
                    <a:pt x="57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5" name="Google Shape;12565;p23"/>
            <p:cNvSpPr/>
            <p:nvPr/>
          </p:nvSpPr>
          <p:spPr>
            <a:xfrm flipH="1">
              <a:off x="3545990" y="4703814"/>
              <a:ext cx="9957" cy="10211"/>
            </a:xfrm>
            <a:custGeom>
              <a:avLst/>
              <a:gdLst/>
              <a:ahLst/>
              <a:cxnLst/>
              <a:rect l="l" t="t" r="r" b="b"/>
              <a:pathLst>
                <a:path w="235" h="241" extrusionOk="0">
                  <a:moveTo>
                    <a:pt x="141" y="0"/>
                  </a:moveTo>
                  <a:cubicBezTo>
                    <a:pt x="94" y="53"/>
                    <a:pt x="47" y="106"/>
                    <a:pt x="0" y="153"/>
                  </a:cubicBezTo>
                  <a:lnTo>
                    <a:pt x="88" y="241"/>
                  </a:lnTo>
                  <a:cubicBezTo>
                    <a:pt x="141" y="200"/>
                    <a:pt x="182" y="147"/>
                    <a:pt x="235" y="106"/>
                  </a:cubicBezTo>
                  <a:cubicBezTo>
                    <a:pt x="211" y="76"/>
                    <a:pt x="176" y="35"/>
                    <a:pt x="14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6" name="Google Shape;12566;p23"/>
            <p:cNvSpPr/>
            <p:nvPr/>
          </p:nvSpPr>
          <p:spPr>
            <a:xfrm flipH="1">
              <a:off x="3518620" y="4388117"/>
              <a:ext cx="12245" cy="36820"/>
            </a:xfrm>
            <a:custGeom>
              <a:avLst/>
              <a:gdLst/>
              <a:ahLst/>
              <a:cxnLst/>
              <a:rect l="l" t="t" r="r" b="b"/>
              <a:pathLst>
                <a:path w="289" h="869" extrusionOk="0">
                  <a:moveTo>
                    <a:pt x="288" y="1"/>
                  </a:moveTo>
                  <a:cubicBezTo>
                    <a:pt x="1" y="376"/>
                    <a:pt x="1" y="376"/>
                    <a:pt x="7" y="869"/>
                  </a:cubicBezTo>
                  <a:cubicBezTo>
                    <a:pt x="136" y="488"/>
                    <a:pt x="206" y="241"/>
                    <a:pt x="288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7" name="Google Shape;12567;p23"/>
            <p:cNvSpPr/>
            <p:nvPr/>
          </p:nvSpPr>
          <p:spPr>
            <a:xfrm flipH="1">
              <a:off x="3620561" y="4197961"/>
              <a:ext cx="10465" cy="31142"/>
            </a:xfrm>
            <a:custGeom>
              <a:avLst/>
              <a:gdLst/>
              <a:ahLst/>
              <a:cxnLst/>
              <a:rect l="l" t="t" r="r" b="b"/>
              <a:pathLst>
                <a:path w="247" h="735" extrusionOk="0">
                  <a:moveTo>
                    <a:pt x="0" y="1"/>
                  </a:moveTo>
                  <a:cubicBezTo>
                    <a:pt x="12" y="294"/>
                    <a:pt x="30" y="517"/>
                    <a:pt x="42" y="734"/>
                  </a:cubicBezTo>
                  <a:cubicBezTo>
                    <a:pt x="247" y="370"/>
                    <a:pt x="247" y="370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8" name="Google Shape;12568;p23"/>
            <p:cNvSpPr/>
            <p:nvPr/>
          </p:nvSpPr>
          <p:spPr>
            <a:xfrm flipH="1">
              <a:off x="4005067" y="4363034"/>
              <a:ext cx="22414" cy="25380"/>
            </a:xfrm>
            <a:custGeom>
              <a:avLst/>
              <a:gdLst/>
              <a:ahLst/>
              <a:cxnLst/>
              <a:rect l="l" t="t" r="r" b="b"/>
              <a:pathLst>
                <a:path w="529" h="599" extrusionOk="0">
                  <a:moveTo>
                    <a:pt x="446" y="0"/>
                  </a:moveTo>
                  <a:lnTo>
                    <a:pt x="446" y="0"/>
                  </a:lnTo>
                  <a:cubicBezTo>
                    <a:pt x="300" y="200"/>
                    <a:pt x="141" y="393"/>
                    <a:pt x="0" y="599"/>
                  </a:cubicBezTo>
                  <a:cubicBezTo>
                    <a:pt x="358" y="558"/>
                    <a:pt x="528" y="376"/>
                    <a:pt x="44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9" name="Google Shape;12569;p23"/>
            <p:cNvSpPr/>
            <p:nvPr/>
          </p:nvSpPr>
          <p:spPr>
            <a:xfrm flipH="1">
              <a:off x="3933505" y="4456247"/>
              <a:ext cx="7245" cy="6737"/>
            </a:xfrm>
            <a:custGeom>
              <a:avLst/>
              <a:gdLst/>
              <a:ahLst/>
              <a:cxnLst/>
              <a:rect l="l" t="t" r="r" b="b"/>
              <a:pathLst>
                <a:path w="171" h="159" extrusionOk="0">
                  <a:moveTo>
                    <a:pt x="159" y="0"/>
                  </a:moveTo>
                  <a:lnTo>
                    <a:pt x="1" y="153"/>
                  </a:lnTo>
                  <a:cubicBezTo>
                    <a:pt x="54" y="159"/>
                    <a:pt x="112" y="159"/>
                    <a:pt x="171" y="159"/>
                  </a:cubicBezTo>
                  <a:cubicBezTo>
                    <a:pt x="165" y="112"/>
                    <a:pt x="165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0" name="Google Shape;12570;p23"/>
            <p:cNvSpPr/>
            <p:nvPr/>
          </p:nvSpPr>
          <p:spPr>
            <a:xfrm flipH="1">
              <a:off x="3330964" y="4046108"/>
              <a:ext cx="19448" cy="12711"/>
            </a:xfrm>
            <a:custGeom>
              <a:avLst/>
              <a:gdLst/>
              <a:ahLst/>
              <a:cxnLst/>
              <a:rect l="l" t="t" r="r" b="b"/>
              <a:pathLst>
                <a:path w="459" h="300" extrusionOk="0">
                  <a:moveTo>
                    <a:pt x="306" y="0"/>
                  </a:moveTo>
                  <a:lnTo>
                    <a:pt x="306" y="0"/>
                  </a:lnTo>
                  <a:cubicBezTo>
                    <a:pt x="147" y="53"/>
                    <a:pt x="1" y="100"/>
                    <a:pt x="159" y="300"/>
                  </a:cubicBezTo>
                  <a:cubicBezTo>
                    <a:pt x="312" y="259"/>
                    <a:pt x="458" y="206"/>
                    <a:pt x="30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1" name="Google Shape;12571;p23"/>
            <p:cNvSpPr/>
            <p:nvPr/>
          </p:nvSpPr>
          <p:spPr>
            <a:xfrm flipH="1">
              <a:off x="3324778" y="4033693"/>
              <a:ext cx="6737" cy="6483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53" y="0"/>
                  </a:moveTo>
                  <a:lnTo>
                    <a:pt x="1" y="153"/>
                  </a:lnTo>
                  <a:lnTo>
                    <a:pt x="159" y="153"/>
                  </a:lnTo>
                  <a:cubicBezTo>
                    <a:pt x="159" y="100"/>
                    <a:pt x="153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2" name="Google Shape;12572;p23"/>
            <p:cNvSpPr/>
            <p:nvPr/>
          </p:nvSpPr>
          <p:spPr>
            <a:xfrm flipH="1">
              <a:off x="3329438" y="4039879"/>
              <a:ext cx="8305" cy="8050"/>
            </a:xfrm>
            <a:custGeom>
              <a:avLst/>
              <a:gdLst/>
              <a:ahLst/>
              <a:cxnLst/>
              <a:rect l="l" t="t" r="r" b="b"/>
              <a:pathLst>
                <a:path w="196" h="190" extrusionOk="0">
                  <a:moveTo>
                    <a:pt x="153" y="1"/>
                  </a:moveTo>
                  <a:lnTo>
                    <a:pt x="1" y="153"/>
                  </a:lnTo>
                  <a:cubicBezTo>
                    <a:pt x="54" y="178"/>
                    <a:pt x="93" y="189"/>
                    <a:pt x="122" y="189"/>
                  </a:cubicBezTo>
                  <a:cubicBezTo>
                    <a:pt x="195" y="189"/>
                    <a:pt x="196" y="115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3" name="Google Shape;12573;p23"/>
            <p:cNvSpPr/>
            <p:nvPr/>
          </p:nvSpPr>
          <p:spPr>
            <a:xfrm flipH="1">
              <a:off x="3343632" y="4057463"/>
              <a:ext cx="8347" cy="7584"/>
            </a:xfrm>
            <a:custGeom>
              <a:avLst/>
              <a:gdLst/>
              <a:ahLst/>
              <a:cxnLst/>
              <a:rect l="l" t="t" r="r" b="b"/>
              <a:pathLst>
                <a:path w="197" h="179" extrusionOk="0">
                  <a:moveTo>
                    <a:pt x="86" y="0"/>
                  </a:moveTo>
                  <a:cubicBezTo>
                    <a:pt x="11" y="0"/>
                    <a:pt x="1" y="63"/>
                    <a:pt x="44" y="178"/>
                  </a:cubicBezTo>
                  <a:lnTo>
                    <a:pt x="196" y="26"/>
                  </a:lnTo>
                  <a:cubicBezTo>
                    <a:pt x="150" y="8"/>
                    <a:pt x="114" y="0"/>
                    <a:pt x="8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4" name="Google Shape;12574;p23"/>
            <p:cNvSpPr/>
            <p:nvPr/>
          </p:nvSpPr>
          <p:spPr>
            <a:xfrm flipH="1">
              <a:off x="3252664" y="4027465"/>
              <a:ext cx="16948" cy="18939"/>
            </a:xfrm>
            <a:custGeom>
              <a:avLst/>
              <a:gdLst/>
              <a:ahLst/>
              <a:cxnLst/>
              <a:rect l="l" t="t" r="r" b="b"/>
              <a:pathLst>
                <a:path w="400" h="447" extrusionOk="0">
                  <a:moveTo>
                    <a:pt x="294" y="1"/>
                  </a:moveTo>
                  <a:cubicBezTo>
                    <a:pt x="200" y="153"/>
                    <a:pt x="100" y="300"/>
                    <a:pt x="0" y="446"/>
                  </a:cubicBezTo>
                  <a:cubicBezTo>
                    <a:pt x="288" y="417"/>
                    <a:pt x="399" y="288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5" name="Google Shape;12575;p23"/>
            <p:cNvSpPr/>
            <p:nvPr/>
          </p:nvSpPr>
          <p:spPr>
            <a:xfrm flipH="1">
              <a:off x="3269061" y="4045854"/>
              <a:ext cx="6779" cy="6525"/>
            </a:xfrm>
            <a:custGeom>
              <a:avLst/>
              <a:gdLst/>
              <a:ahLst/>
              <a:cxnLst/>
              <a:rect l="l" t="t" r="r" b="b"/>
              <a:pathLst>
                <a:path w="160" h="154" extrusionOk="0">
                  <a:moveTo>
                    <a:pt x="1" y="153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6" name="Google Shape;12576;p23"/>
            <p:cNvSpPr/>
            <p:nvPr/>
          </p:nvSpPr>
          <p:spPr>
            <a:xfrm flipH="1">
              <a:off x="3275798" y="4052336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153"/>
                  </a:move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7" name="Google Shape;12577;p23"/>
            <p:cNvSpPr/>
            <p:nvPr/>
          </p:nvSpPr>
          <p:spPr>
            <a:xfrm flipH="1">
              <a:off x="3281984" y="4058522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53" y="1"/>
                  </a:moveTo>
                  <a:lnTo>
                    <a:pt x="0" y="153"/>
                  </a:lnTo>
                  <a:cubicBezTo>
                    <a:pt x="59" y="101"/>
                    <a:pt x="112" y="54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8" name="Google Shape;12578;p23"/>
            <p:cNvSpPr/>
            <p:nvPr/>
          </p:nvSpPr>
          <p:spPr>
            <a:xfrm flipH="1">
              <a:off x="3157248" y="4015051"/>
              <a:ext cx="6737" cy="6483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" y="153"/>
                  </a:move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9" name="Google Shape;12579;p23"/>
            <p:cNvSpPr/>
            <p:nvPr/>
          </p:nvSpPr>
          <p:spPr>
            <a:xfrm flipH="1">
              <a:off x="3163433" y="4021237"/>
              <a:ext cx="6779" cy="6525"/>
            </a:xfrm>
            <a:custGeom>
              <a:avLst/>
              <a:gdLst/>
              <a:ahLst/>
              <a:cxnLst/>
              <a:rect l="l" t="t" r="r" b="b"/>
              <a:pathLst>
                <a:path w="160" h="154" extrusionOk="0">
                  <a:moveTo>
                    <a:pt x="1" y="153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0" name="Google Shape;12580;p23"/>
            <p:cNvSpPr/>
            <p:nvPr/>
          </p:nvSpPr>
          <p:spPr>
            <a:xfrm flipH="1">
              <a:off x="1669092" y="1268428"/>
              <a:ext cx="298793" cy="385821"/>
            </a:xfrm>
            <a:custGeom>
              <a:avLst/>
              <a:gdLst/>
              <a:ahLst/>
              <a:cxnLst/>
              <a:rect l="l" t="t" r="r" b="b"/>
              <a:pathLst>
                <a:path w="7052" h="9106" extrusionOk="0">
                  <a:moveTo>
                    <a:pt x="4775" y="1"/>
                  </a:moveTo>
                  <a:cubicBezTo>
                    <a:pt x="4852" y="394"/>
                    <a:pt x="4934" y="799"/>
                    <a:pt x="5016" y="1203"/>
                  </a:cubicBezTo>
                  <a:cubicBezTo>
                    <a:pt x="5233" y="2441"/>
                    <a:pt x="5462" y="3673"/>
                    <a:pt x="5691" y="4911"/>
                  </a:cubicBezTo>
                  <a:cubicBezTo>
                    <a:pt x="5720" y="5075"/>
                    <a:pt x="5761" y="5245"/>
                    <a:pt x="5755" y="5410"/>
                  </a:cubicBezTo>
                  <a:cubicBezTo>
                    <a:pt x="5720" y="6272"/>
                    <a:pt x="5867" y="7099"/>
                    <a:pt x="6131" y="7903"/>
                  </a:cubicBezTo>
                  <a:cubicBezTo>
                    <a:pt x="6160" y="7979"/>
                    <a:pt x="6195" y="8044"/>
                    <a:pt x="6224" y="8120"/>
                  </a:cubicBezTo>
                  <a:cubicBezTo>
                    <a:pt x="6201" y="8126"/>
                    <a:pt x="6183" y="8138"/>
                    <a:pt x="6160" y="8149"/>
                  </a:cubicBezTo>
                  <a:cubicBezTo>
                    <a:pt x="6113" y="8091"/>
                    <a:pt x="6072" y="8032"/>
                    <a:pt x="6025" y="7979"/>
                  </a:cubicBezTo>
                  <a:cubicBezTo>
                    <a:pt x="5790" y="7827"/>
                    <a:pt x="5561" y="7662"/>
                    <a:pt x="5333" y="7510"/>
                  </a:cubicBezTo>
                  <a:lnTo>
                    <a:pt x="5186" y="7656"/>
                  </a:lnTo>
                  <a:cubicBezTo>
                    <a:pt x="5262" y="7774"/>
                    <a:pt x="5344" y="7885"/>
                    <a:pt x="5462" y="8038"/>
                  </a:cubicBezTo>
                  <a:cubicBezTo>
                    <a:pt x="5022" y="7979"/>
                    <a:pt x="4640" y="7903"/>
                    <a:pt x="4265" y="7885"/>
                  </a:cubicBezTo>
                  <a:cubicBezTo>
                    <a:pt x="3297" y="7827"/>
                    <a:pt x="2335" y="7803"/>
                    <a:pt x="1373" y="7750"/>
                  </a:cubicBezTo>
                  <a:cubicBezTo>
                    <a:pt x="909" y="7727"/>
                    <a:pt x="452" y="7668"/>
                    <a:pt x="0" y="7627"/>
                  </a:cubicBezTo>
                  <a:lnTo>
                    <a:pt x="0" y="7627"/>
                  </a:lnTo>
                  <a:cubicBezTo>
                    <a:pt x="217" y="7727"/>
                    <a:pt x="440" y="7838"/>
                    <a:pt x="657" y="7944"/>
                  </a:cubicBezTo>
                  <a:cubicBezTo>
                    <a:pt x="1162" y="7981"/>
                    <a:pt x="1667" y="8076"/>
                    <a:pt x="2173" y="8076"/>
                  </a:cubicBezTo>
                  <a:cubicBezTo>
                    <a:pt x="2225" y="8076"/>
                    <a:pt x="2277" y="8075"/>
                    <a:pt x="2329" y="8073"/>
                  </a:cubicBezTo>
                  <a:cubicBezTo>
                    <a:pt x="2485" y="8068"/>
                    <a:pt x="2639" y="8065"/>
                    <a:pt x="2794" y="8065"/>
                  </a:cubicBezTo>
                  <a:cubicBezTo>
                    <a:pt x="4263" y="8065"/>
                    <a:pt x="5673" y="8309"/>
                    <a:pt x="6958" y="9106"/>
                  </a:cubicBezTo>
                  <a:cubicBezTo>
                    <a:pt x="6987" y="9070"/>
                    <a:pt x="7022" y="9035"/>
                    <a:pt x="7052" y="9000"/>
                  </a:cubicBezTo>
                  <a:cubicBezTo>
                    <a:pt x="6406" y="8003"/>
                    <a:pt x="6066" y="6900"/>
                    <a:pt x="6025" y="5703"/>
                  </a:cubicBezTo>
                  <a:cubicBezTo>
                    <a:pt x="5996" y="4805"/>
                    <a:pt x="5896" y="3925"/>
                    <a:pt x="5603" y="3051"/>
                  </a:cubicBezTo>
                  <a:cubicBezTo>
                    <a:pt x="5421" y="2517"/>
                    <a:pt x="5432" y="1907"/>
                    <a:pt x="5362" y="1327"/>
                  </a:cubicBezTo>
                  <a:cubicBezTo>
                    <a:pt x="5315" y="1115"/>
                    <a:pt x="5297" y="887"/>
                    <a:pt x="5215" y="699"/>
                  </a:cubicBezTo>
                  <a:cubicBezTo>
                    <a:pt x="5104" y="447"/>
                    <a:pt x="4922" y="230"/>
                    <a:pt x="477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1" name="Google Shape;12581;p23"/>
            <p:cNvSpPr/>
            <p:nvPr/>
          </p:nvSpPr>
          <p:spPr>
            <a:xfrm flipH="1">
              <a:off x="1585073" y="1305460"/>
              <a:ext cx="74614" cy="410692"/>
            </a:xfrm>
            <a:custGeom>
              <a:avLst/>
              <a:gdLst/>
              <a:ahLst/>
              <a:cxnLst/>
              <a:rect l="l" t="t" r="r" b="b"/>
              <a:pathLst>
                <a:path w="1761" h="9693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06"/>
                    <a:pt x="42" y="400"/>
                    <a:pt x="65" y="599"/>
                  </a:cubicBezTo>
                  <a:cubicBezTo>
                    <a:pt x="112" y="910"/>
                    <a:pt x="165" y="1209"/>
                    <a:pt x="223" y="1509"/>
                  </a:cubicBezTo>
                  <a:cubicBezTo>
                    <a:pt x="218" y="1995"/>
                    <a:pt x="241" y="2477"/>
                    <a:pt x="194" y="2963"/>
                  </a:cubicBezTo>
                  <a:cubicBezTo>
                    <a:pt x="65" y="4448"/>
                    <a:pt x="77" y="5926"/>
                    <a:pt x="440" y="7375"/>
                  </a:cubicBezTo>
                  <a:cubicBezTo>
                    <a:pt x="558" y="7838"/>
                    <a:pt x="769" y="8284"/>
                    <a:pt x="939" y="8742"/>
                  </a:cubicBezTo>
                  <a:cubicBezTo>
                    <a:pt x="939" y="8795"/>
                    <a:pt x="945" y="8847"/>
                    <a:pt x="945" y="8906"/>
                  </a:cubicBezTo>
                  <a:cubicBezTo>
                    <a:pt x="916" y="8889"/>
                    <a:pt x="886" y="8859"/>
                    <a:pt x="857" y="8830"/>
                  </a:cubicBezTo>
                  <a:cubicBezTo>
                    <a:pt x="704" y="8730"/>
                    <a:pt x="540" y="8642"/>
                    <a:pt x="388" y="8554"/>
                  </a:cubicBezTo>
                  <a:cubicBezTo>
                    <a:pt x="335" y="8607"/>
                    <a:pt x="294" y="8648"/>
                    <a:pt x="247" y="8701"/>
                  </a:cubicBezTo>
                  <a:cubicBezTo>
                    <a:pt x="376" y="8889"/>
                    <a:pt x="464" y="9135"/>
                    <a:pt x="640" y="9229"/>
                  </a:cubicBezTo>
                  <a:cubicBezTo>
                    <a:pt x="992" y="9428"/>
                    <a:pt x="1385" y="9540"/>
                    <a:pt x="1760" y="9692"/>
                  </a:cubicBezTo>
                  <a:cubicBezTo>
                    <a:pt x="1696" y="9522"/>
                    <a:pt x="1649" y="9334"/>
                    <a:pt x="1549" y="9182"/>
                  </a:cubicBezTo>
                  <a:cubicBezTo>
                    <a:pt x="681" y="7844"/>
                    <a:pt x="452" y="6354"/>
                    <a:pt x="440" y="4794"/>
                  </a:cubicBezTo>
                  <a:cubicBezTo>
                    <a:pt x="435" y="3392"/>
                    <a:pt x="699" y="1978"/>
                    <a:pt x="329" y="588"/>
                  </a:cubicBezTo>
                  <a:cubicBezTo>
                    <a:pt x="218" y="388"/>
                    <a:pt x="112" y="19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2" name="Google Shape;12582;p23"/>
            <p:cNvSpPr/>
            <p:nvPr/>
          </p:nvSpPr>
          <p:spPr>
            <a:xfrm flipH="1">
              <a:off x="1643502" y="1649968"/>
              <a:ext cx="29617" cy="24151"/>
            </a:xfrm>
            <a:custGeom>
              <a:avLst/>
              <a:gdLst/>
              <a:ahLst/>
              <a:cxnLst/>
              <a:rect l="l" t="t" r="r" b="b"/>
              <a:pathLst>
                <a:path w="699" h="570" extrusionOk="0">
                  <a:moveTo>
                    <a:pt x="95" y="1"/>
                  </a:moveTo>
                  <a:cubicBezTo>
                    <a:pt x="65" y="36"/>
                    <a:pt x="30" y="71"/>
                    <a:pt x="1" y="112"/>
                  </a:cubicBezTo>
                  <a:cubicBezTo>
                    <a:pt x="194" y="265"/>
                    <a:pt x="376" y="417"/>
                    <a:pt x="564" y="570"/>
                  </a:cubicBezTo>
                  <a:cubicBezTo>
                    <a:pt x="617" y="529"/>
                    <a:pt x="664" y="476"/>
                    <a:pt x="699" y="435"/>
                  </a:cubicBezTo>
                  <a:cubicBezTo>
                    <a:pt x="499" y="288"/>
                    <a:pt x="294" y="147"/>
                    <a:pt x="9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3" name="Google Shape;12583;p23"/>
            <p:cNvSpPr/>
            <p:nvPr/>
          </p:nvSpPr>
          <p:spPr>
            <a:xfrm flipH="1">
              <a:off x="1751840" y="1286097"/>
              <a:ext cx="209859" cy="297310"/>
            </a:xfrm>
            <a:custGeom>
              <a:avLst/>
              <a:gdLst/>
              <a:ahLst/>
              <a:cxnLst/>
              <a:rect l="l" t="t" r="r" b="b"/>
              <a:pathLst>
                <a:path w="4953" h="7017" extrusionOk="0">
                  <a:moveTo>
                    <a:pt x="3462" y="0"/>
                  </a:moveTo>
                  <a:cubicBezTo>
                    <a:pt x="3427" y="82"/>
                    <a:pt x="3350" y="176"/>
                    <a:pt x="3345" y="264"/>
                  </a:cubicBezTo>
                  <a:cubicBezTo>
                    <a:pt x="3491" y="1402"/>
                    <a:pt x="3638" y="2540"/>
                    <a:pt x="3814" y="3667"/>
                  </a:cubicBezTo>
                  <a:cubicBezTo>
                    <a:pt x="3925" y="4365"/>
                    <a:pt x="4084" y="5051"/>
                    <a:pt x="4254" y="5744"/>
                  </a:cubicBezTo>
                  <a:cubicBezTo>
                    <a:pt x="4313" y="5984"/>
                    <a:pt x="4254" y="6049"/>
                    <a:pt x="4031" y="6049"/>
                  </a:cubicBezTo>
                  <a:cubicBezTo>
                    <a:pt x="4009" y="6262"/>
                    <a:pt x="3929" y="6337"/>
                    <a:pt x="3776" y="6337"/>
                  </a:cubicBezTo>
                  <a:cubicBezTo>
                    <a:pt x="3723" y="6337"/>
                    <a:pt x="3662" y="6328"/>
                    <a:pt x="3591" y="6313"/>
                  </a:cubicBezTo>
                  <a:cubicBezTo>
                    <a:pt x="3169" y="6219"/>
                    <a:pt x="2735" y="6184"/>
                    <a:pt x="2300" y="6137"/>
                  </a:cubicBezTo>
                  <a:cubicBezTo>
                    <a:pt x="1673" y="6078"/>
                    <a:pt x="1051" y="6043"/>
                    <a:pt x="417" y="5990"/>
                  </a:cubicBezTo>
                  <a:cubicBezTo>
                    <a:pt x="276" y="5978"/>
                    <a:pt x="142" y="5955"/>
                    <a:pt x="1" y="5931"/>
                  </a:cubicBezTo>
                  <a:lnTo>
                    <a:pt x="1" y="5931"/>
                  </a:lnTo>
                  <a:cubicBezTo>
                    <a:pt x="112" y="6096"/>
                    <a:pt x="241" y="6201"/>
                    <a:pt x="388" y="6219"/>
                  </a:cubicBezTo>
                  <a:cubicBezTo>
                    <a:pt x="1115" y="6283"/>
                    <a:pt x="1849" y="6301"/>
                    <a:pt x="2564" y="6377"/>
                  </a:cubicBezTo>
                  <a:cubicBezTo>
                    <a:pt x="3350" y="6465"/>
                    <a:pt x="4172" y="6448"/>
                    <a:pt x="4823" y="7017"/>
                  </a:cubicBezTo>
                  <a:cubicBezTo>
                    <a:pt x="4870" y="6976"/>
                    <a:pt x="4905" y="6940"/>
                    <a:pt x="4952" y="6899"/>
                  </a:cubicBezTo>
                  <a:cubicBezTo>
                    <a:pt x="4700" y="6060"/>
                    <a:pt x="4377" y="5239"/>
                    <a:pt x="4225" y="4377"/>
                  </a:cubicBezTo>
                  <a:cubicBezTo>
                    <a:pt x="3990" y="3086"/>
                    <a:pt x="3878" y="1778"/>
                    <a:pt x="3720" y="475"/>
                  </a:cubicBezTo>
                  <a:cubicBezTo>
                    <a:pt x="3638" y="317"/>
                    <a:pt x="3550" y="165"/>
                    <a:pt x="346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4" name="Google Shape;12584;p23"/>
            <p:cNvSpPr/>
            <p:nvPr/>
          </p:nvSpPr>
          <p:spPr>
            <a:xfrm flipH="1">
              <a:off x="1973096" y="1527181"/>
              <a:ext cx="16694" cy="8982"/>
            </a:xfrm>
            <a:custGeom>
              <a:avLst/>
              <a:gdLst/>
              <a:ahLst/>
              <a:cxnLst/>
              <a:rect l="l" t="t" r="r" b="b"/>
              <a:pathLst>
                <a:path w="394" h="212" extrusionOk="0">
                  <a:moveTo>
                    <a:pt x="59" y="1"/>
                  </a:moveTo>
                  <a:cubicBezTo>
                    <a:pt x="42" y="24"/>
                    <a:pt x="24" y="54"/>
                    <a:pt x="1" y="65"/>
                  </a:cubicBezTo>
                  <a:cubicBezTo>
                    <a:pt x="118" y="118"/>
                    <a:pt x="235" y="165"/>
                    <a:pt x="353" y="212"/>
                  </a:cubicBezTo>
                  <a:cubicBezTo>
                    <a:pt x="365" y="171"/>
                    <a:pt x="376" y="118"/>
                    <a:pt x="394" y="77"/>
                  </a:cubicBezTo>
                  <a:cubicBezTo>
                    <a:pt x="282" y="54"/>
                    <a:pt x="171" y="24"/>
                    <a:pt x="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5" name="Google Shape;12585;p23"/>
            <p:cNvSpPr/>
            <p:nvPr/>
          </p:nvSpPr>
          <p:spPr>
            <a:xfrm flipH="1">
              <a:off x="1987248" y="1523452"/>
              <a:ext cx="21185" cy="7754"/>
            </a:xfrm>
            <a:custGeom>
              <a:avLst/>
              <a:gdLst/>
              <a:ahLst/>
              <a:cxnLst/>
              <a:rect l="l" t="t" r="r" b="b"/>
              <a:pathLst>
                <a:path w="500" h="183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59"/>
                    <a:pt x="101" y="124"/>
                    <a:pt x="147" y="183"/>
                  </a:cubicBezTo>
                  <a:cubicBezTo>
                    <a:pt x="247" y="177"/>
                    <a:pt x="347" y="171"/>
                    <a:pt x="441" y="153"/>
                  </a:cubicBezTo>
                  <a:cubicBezTo>
                    <a:pt x="464" y="136"/>
                    <a:pt x="482" y="112"/>
                    <a:pt x="499" y="89"/>
                  </a:cubicBezTo>
                  <a:cubicBezTo>
                    <a:pt x="335" y="59"/>
                    <a:pt x="165" y="3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6" name="Google Shape;12586;p23"/>
            <p:cNvSpPr/>
            <p:nvPr/>
          </p:nvSpPr>
          <p:spPr>
            <a:xfrm flipH="1">
              <a:off x="1821201" y="1498369"/>
              <a:ext cx="6525" cy="12965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" y="0"/>
                  </a:moveTo>
                  <a:lnTo>
                    <a:pt x="153" y="305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7" name="Google Shape;12587;p23"/>
            <p:cNvSpPr/>
            <p:nvPr/>
          </p:nvSpPr>
          <p:spPr>
            <a:xfrm flipH="1">
              <a:off x="1967376" y="1587346"/>
              <a:ext cx="13686" cy="4534"/>
            </a:xfrm>
            <a:custGeom>
              <a:avLst/>
              <a:gdLst/>
              <a:ahLst/>
              <a:cxnLst/>
              <a:rect l="l" t="t" r="r" b="b"/>
              <a:pathLst>
                <a:path w="323" h="107" extrusionOk="0">
                  <a:moveTo>
                    <a:pt x="0" y="0"/>
                  </a:moveTo>
                  <a:cubicBezTo>
                    <a:pt x="28" y="11"/>
                    <a:pt x="55" y="21"/>
                    <a:pt x="83" y="30"/>
                  </a:cubicBezTo>
                  <a:lnTo>
                    <a:pt x="83" y="30"/>
                  </a:lnTo>
                  <a:cubicBezTo>
                    <a:pt x="56" y="21"/>
                    <a:pt x="28" y="11"/>
                    <a:pt x="0" y="0"/>
                  </a:cubicBezTo>
                  <a:close/>
                  <a:moveTo>
                    <a:pt x="83" y="30"/>
                  </a:moveTo>
                  <a:cubicBezTo>
                    <a:pt x="165" y="59"/>
                    <a:pt x="244" y="84"/>
                    <a:pt x="323" y="106"/>
                  </a:cubicBezTo>
                  <a:cubicBezTo>
                    <a:pt x="245" y="80"/>
                    <a:pt x="163" y="57"/>
                    <a:pt x="83" y="3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8" name="Google Shape;12588;p23"/>
            <p:cNvSpPr/>
            <p:nvPr/>
          </p:nvSpPr>
          <p:spPr>
            <a:xfrm flipH="1">
              <a:off x="1741927" y="1578152"/>
              <a:ext cx="14957" cy="14957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24" y="0"/>
                  </a:moveTo>
                  <a:cubicBezTo>
                    <a:pt x="77" y="47"/>
                    <a:pt x="42" y="83"/>
                    <a:pt x="1" y="118"/>
                  </a:cubicBezTo>
                  <a:cubicBezTo>
                    <a:pt x="71" y="200"/>
                    <a:pt x="136" y="270"/>
                    <a:pt x="212" y="352"/>
                  </a:cubicBezTo>
                  <a:cubicBezTo>
                    <a:pt x="253" y="300"/>
                    <a:pt x="306" y="253"/>
                    <a:pt x="353" y="206"/>
                  </a:cubicBezTo>
                  <a:cubicBezTo>
                    <a:pt x="276" y="135"/>
                    <a:pt x="194" y="65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9" name="Google Shape;12589;p23"/>
            <p:cNvSpPr/>
            <p:nvPr/>
          </p:nvSpPr>
          <p:spPr>
            <a:xfrm flipH="1">
              <a:off x="1790144" y="1535655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0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0" name="Google Shape;12590;p23"/>
            <p:cNvSpPr/>
            <p:nvPr/>
          </p:nvSpPr>
          <p:spPr>
            <a:xfrm flipH="1">
              <a:off x="1796372" y="1529426"/>
              <a:ext cx="6483" cy="6525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1" name="Google Shape;12591;p23"/>
            <p:cNvSpPr/>
            <p:nvPr/>
          </p:nvSpPr>
          <p:spPr>
            <a:xfrm flipH="1">
              <a:off x="1802558" y="1523198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2" name="Google Shape;12592;p23"/>
            <p:cNvSpPr/>
            <p:nvPr/>
          </p:nvSpPr>
          <p:spPr>
            <a:xfrm flipH="1">
              <a:off x="1808786" y="1517012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0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3" name="Google Shape;12593;p23"/>
            <p:cNvSpPr/>
            <p:nvPr/>
          </p:nvSpPr>
          <p:spPr>
            <a:xfrm flipH="1">
              <a:off x="1815015" y="1510784"/>
              <a:ext cx="6483" cy="6525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4" name="Google Shape;12594;p23"/>
            <p:cNvSpPr/>
            <p:nvPr/>
          </p:nvSpPr>
          <p:spPr>
            <a:xfrm flipH="1">
              <a:off x="1827429" y="1492141"/>
              <a:ext cx="6483" cy="6525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5" name="Google Shape;12595;p23"/>
            <p:cNvSpPr/>
            <p:nvPr/>
          </p:nvSpPr>
          <p:spPr>
            <a:xfrm flipH="1">
              <a:off x="1833657" y="1485913"/>
              <a:ext cx="6483" cy="6525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6" name="Google Shape;12596;p23"/>
            <p:cNvSpPr/>
            <p:nvPr/>
          </p:nvSpPr>
          <p:spPr>
            <a:xfrm flipH="1">
              <a:off x="1912168" y="1399182"/>
              <a:ext cx="91773" cy="11482"/>
            </a:xfrm>
            <a:custGeom>
              <a:avLst/>
              <a:gdLst/>
              <a:ahLst/>
              <a:cxnLst/>
              <a:rect l="l" t="t" r="r" b="b"/>
              <a:pathLst>
                <a:path w="2166" h="271" extrusionOk="0">
                  <a:moveTo>
                    <a:pt x="1373" y="1"/>
                  </a:moveTo>
                  <a:cubicBezTo>
                    <a:pt x="916" y="24"/>
                    <a:pt x="452" y="47"/>
                    <a:pt x="0" y="65"/>
                  </a:cubicBezTo>
                  <a:cubicBezTo>
                    <a:pt x="36" y="135"/>
                    <a:pt x="65" y="265"/>
                    <a:pt x="88" y="265"/>
                  </a:cubicBezTo>
                  <a:cubicBezTo>
                    <a:pt x="775" y="270"/>
                    <a:pt x="1455" y="270"/>
                    <a:pt x="2142" y="270"/>
                  </a:cubicBezTo>
                  <a:lnTo>
                    <a:pt x="2165" y="165"/>
                  </a:lnTo>
                  <a:cubicBezTo>
                    <a:pt x="1895" y="106"/>
                    <a:pt x="1637" y="53"/>
                    <a:pt x="137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7" name="Google Shape;12597;p23"/>
            <p:cNvSpPr/>
            <p:nvPr/>
          </p:nvSpPr>
          <p:spPr>
            <a:xfrm flipH="1">
              <a:off x="1894289" y="1386513"/>
              <a:ext cx="6271" cy="9237"/>
            </a:xfrm>
            <a:custGeom>
              <a:avLst/>
              <a:gdLst/>
              <a:ahLst/>
              <a:cxnLst/>
              <a:rect l="l" t="t" r="r" b="b"/>
              <a:pathLst>
                <a:path w="148" h="218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71"/>
                    <a:pt x="7" y="147"/>
                    <a:pt x="18" y="217"/>
                  </a:cubicBezTo>
                  <a:cubicBezTo>
                    <a:pt x="60" y="182"/>
                    <a:pt x="106" y="147"/>
                    <a:pt x="148" y="100"/>
                  </a:cubicBezTo>
                  <a:cubicBezTo>
                    <a:pt x="95" y="65"/>
                    <a:pt x="54" y="36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8" name="Google Shape;12598;p23"/>
            <p:cNvSpPr/>
            <p:nvPr/>
          </p:nvSpPr>
          <p:spPr>
            <a:xfrm flipH="1">
              <a:off x="1812769" y="1256014"/>
              <a:ext cx="20677" cy="26651"/>
            </a:xfrm>
            <a:custGeom>
              <a:avLst/>
              <a:gdLst/>
              <a:ahLst/>
              <a:cxnLst/>
              <a:rect l="l" t="t" r="r" b="b"/>
              <a:pathLst>
                <a:path w="488" h="629" extrusionOk="0">
                  <a:moveTo>
                    <a:pt x="142" y="0"/>
                  </a:moveTo>
                  <a:lnTo>
                    <a:pt x="142" y="0"/>
                  </a:lnTo>
                  <a:cubicBezTo>
                    <a:pt x="1" y="323"/>
                    <a:pt x="200" y="481"/>
                    <a:pt x="441" y="628"/>
                  </a:cubicBezTo>
                  <a:cubicBezTo>
                    <a:pt x="488" y="352"/>
                    <a:pt x="388" y="141"/>
                    <a:pt x="14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9" name="Google Shape;12599;p23"/>
            <p:cNvSpPr/>
            <p:nvPr/>
          </p:nvSpPr>
          <p:spPr>
            <a:xfrm flipH="1">
              <a:off x="1473217" y="1778222"/>
              <a:ext cx="19448" cy="13982"/>
            </a:xfrm>
            <a:custGeom>
              <a:avLst/>
              <a:gdLst/>
              <a:ahLst/>
              <a:cxnLst/>
              <a:rect l="l" t="t" r="r" b="b"/>
              <a:pathLst>
                <a:path w="459" h="330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88"/>
                    <a:pt x="128" y="330"/>
                    <a:pt x="303" y="330"/>
                  </a:cubicBezTo>
                  <a:cubicBezTo>
                    <a:pt x="348" y="330"/>
                    <a:pt x="400" y="320"/>
                    <a:pt x="458" y="300"/>
                  </a:cubicBezTo>
                  <a:cubicBezTo>
                    <a:pt x="312" y="200"/>
                    <a:pt x="159" y="95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0" name="Google Shape;12600;p23"/>
            <p:cNvSpPr/>
            <p:nvPr/>
          </p:nvSpPr>
          <p:spPr>
            <a:xfrm flipH="1">
              <a:off x="1491860" y="1772036"/>
              <a:ext cx="6525" cy="6483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53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1" name="Google Shape;12601;p23"/>
            <p:cNvSpPr/>
            <p:nvPr/>
          </p:nvSpPr>
          <p:spPr>
            <a:xfrm flipH="1">
              <a:off x="1223151" y="1896052"/>
              <a:ext cx="13008" cy="7245"/>
            </a:xfrm>
            <a:custGeom>
              <a:avLst/>
              <a:gdLst/>
              <a:ahLst/>
              <a:cxnLst/>
              <a:rect l="l" t="t" r="r" b="b"/>
              <a:pathLst>
                <a:path w="307" h="171" extrusionOk="0">
                  <a:moveTo>
                    <a:pt x="271" y="1"/>
                  </a:moveTo>
                  <a:lnTo>
                    <a:pt x="271" y="1"/>
                  </a:lnTo>
                  <a:cubicBezTo>
                    <a:pt x="271" y="5"/>
                    <a:pt x="272" y="10"/>
                    <a:pt x="273" y="14"/>
                  </a:cubicBezTo>
                  <a:lnTo>
                    <a:pt x="273" y="14"/>
                  </a:lnTo>
                  <a:cubicBezTo>
                    <a:pt x="276" y="14"/>
                    <a:pt x="279" y="13"/>
                    <a:pt x="283" y="12"/>
                  </a:cubicBezTo>
                  <a:lnTo>
                    <a:pt x="271" y="1"/>
                  </a:lnTo>
                  <a:close/>
                  <a:moveTo>
                    <a:pt x="273" y="14"/>
                  </a:moveTo>
                  <a:lnTo>
                    <a:pt x="273" y="14"/>
                  </a:lnTo>
                  <a:cubicBezTo>
                    <a:pt x="182" y="31"/>
                    <a:pt x="92" y="48"/>
                    <a:pt x="1" y="65"/>
                  </a:cubicBezTo>
                  <a:cubicBezTo>
                    <a:pt x="7" y="100"/>
                    <a:pt x="7" y="130"/>
                    <a:pt x="13" y="171"/>
                  </a:cubicBezTo>
                  <a:cubicBezTo>
                    <a:pt x="102" y="154"/>
                    <a:pt x="203" y="148"/>
                    <a:pt x="293" y="132"/>
                  </a:cubicBezTo>
                  <a:lnTo>
                    <a:pt x="293" y="132"/>
                  </a:lnTo>
                  <a:cubicBezTo>
                    <a:pt x="294" y="133"/>
                    <a:pt x="294" y="134"/>
                    <a:pt x="294" y="136"/>
                  </a:cubicBezTo>
                  <a:lnTo>
                    <a:pt x="306" y="130"/>
                  </a:lnTo>
                  <a:lnTo>
                    <a:pt x="306" y="130"/>
                  </a:lnTo>
                  <a:cubicBezTo>
                    <a:pt x="302" y="130"/>
                    <a:pt x="298" y="131"/>
                    <a:pt x="293" y="132"/>
                  </a:cubicBezTo>
                  <a:lnTo>
                    <a:pt x="293" y="132"/>
                  </a:lnTo>
                  <a:cubicBezTo>
                    <a:pt x="283" y="96"/>
                    <a:pt x="278" y="52"/>
                    <a:pt x="273" y="1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2" name="Google Shape;12602;p23"/>
            <p:cNvSpPr/>
            <p:nvPr/>
          </p:nvSpPr>
          <p:spPr>
            <a:xfrm flipH="1">
              <a:off x="1222176" y="1901518"/>
              <a:ext cx="2796" cy="5254"/>
            </a:xfrm>
            <a:custGeom>
              <a:avLst/>
              <a:gdLst/>
              <a:ahLst/>
              <a:cxnLst/>
              <a:rect l="l" t="t" r="r" b="b"/>
              <a:pathLst>
                <a:path w="66" h="124" extrusionOk="0">
                  <a:moveTo>
                    <a:pt x="42" y="1"/>
                  </a:moveTo>
                  <a:lnTo>
                    <a:pt x="30" y="7"/>
                  </a:lnTo>
                  <a:cubicBezTo>
                    <a:pt x="32" y="12"/>
                    <a:pt x="33" y="17"/>
                    <a:pt x="34" y="21"/>
                  </a:cubicBezTo>
                  <a:lnTo>
                    <a:pt x="34" y="21"/>
                  </a:lnTo>
                  <a:lnTo>
                    <a:pt x="42" y="1"/>
                  </a:lnTo>
                  <a:close/>
                  <a:moveTo>
                    <a:pt x="34" y="21"/>
                  </a:moveTo>
                  <a:lnTo>
                    <a:pt x="1" y="112"/>
                  </a:lnTo>
                  <a:cubicBezTo>
                    <a:pt x="19" y="112"/>
                    <a:pt x="42" y="118"/>
                    <a:pt x="65" y="124"/>
                  </a:cubicBezTo>
                  <a:cubicBezTo>
                    <a:pt x="50" y="93"/>
                    <a:pt x="44" y="57"/>
                    <a:pt x="34" y="2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3" name="Google Shape;12603;p23"/>
            <p:cNvSpPr/>
            <p:nvPr/>
          </p:nvSpPr>
          <p:spPr>
            <a:xfrm flipH="1">
              <a:off x="2187572" y="1224957"/>
              <a:ext cx="19194" cy="19151"/>
            </a:xfrm>
            <a:custGeom>
              <a:avLst/>
              <a:gdLst/>
              <a:ahLst/>
              <a:cxnLst/>
              <a:rect l="l" t="t" r="r" b="b"/>
              <a:pathLst>
                <a:path w="453" h="452" extrusionOk="0">
                  <a:moveTo>
                    <a:pt x="0" y="0"/>
                  </a:moveTo>
                  <a:lnTo>
                    <a:pt x="452" y="452"/>
                  </a:lnTo>
                  <a:cubicBezTo>
                    <a:pt x="452" y="147"/>
                    <a:pt x="212" y="88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4" name="Google Shape;12604;p23"/>
            <p:cNvSpPr/>
            <p:nvPr/>
          </p:nvSpPr>
          <p:spPr>
            <a:xfrm flipH="1">
              <a:off x="2162743" y="1243600"/>
              <a:ext cx="25380" cy="14194"/>
            </a:xfrm>
            <a:custGeom>
              <a:avLst/>
              <a:gdLst/>
              <a:ahLst/>
              <a:cxnLst/>
              <a:rect l="l" t="t" r="r" b="b"/>
              <a:pathLst>
                <a:path w="599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193"/>
                    <a:pt x="221" y="335"/>
                    <a:pt x="417" y="335"/>
                  </a:cubicBezTo>
                  <a:cubicBezTo>
                    <a:pt x="472" y="335"/>
                    <a:pt x="532" y="324"/>
                    <a:pt x="599" y="299"/>
                  </a:cubicBezTo>
                  <a:cubicBezTo>
                    <a:pt x="393" y="200"/>
                    <a:pt x="194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5" name="Google Shape;12605;p23"/>
            <p:cNvSpPr/>
            <p:nvPr/>
          </p:nvSpPr>
          <p:spPr>
            <a:xfrm flipH="1">
              <a:off x="2206215" y="1217754"/>
              <a:ext cx="6779" cy="7457"/>
            </a:xfrm>
            <a:custGeom>
              <a:avLst/>
              <a:gdLst/>
              <a:ahLst/>
              <a:cxnLst/>
              <a:rect l="l" t="t" r="r" b="b"/>
              <a:pathLst>
                <a:path w="160" h="176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59"/>
                    <a:pt x="101" y="117"/>
                    <a:pt x="159" y="176"/>
                  </a:cubicBezTo>
                  <a:cubicBezTo>
                    <a:pt x="106" y="117"/>
                    <a:pt x="48" y="59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6" name="Google Shape;12606;p23"/>
            <p:cNvSpPr/>
            <p:nvPr/>
          </p:nvSpPr>
          <p:spPr>
            <a:xfrm flipH="1">
              <a:off x="1619393" y="1324865"/>
              <a:ext cx="121093" cy="354976"/>
            </a:xfrm>
            <a:custGeom>
              <a:avLst/>
              <a:gdLst/>
              <a:ahLst/>
              <a:cxnLst/>
              <a:rect l="l" t="t" r="r" b="b"/>
              <a:pathLst>
                <a:path w="2858" h="8378" extrusionOk="0">
                  <a:moveTo>
                    <a:pt x="1" y="0"/>
                  </a:moveTo>
                  <a:lnTo>
                    <a:pt x="1" y="0"/>
                  </a:lnTo>
                  <a:cubicBezTo>
                    <a:pt x="71" y="575"/>
                    <a:pt x="60" y="1185"/>
                    <a:pt x="241" y="1725"/>
                  </a:cubicBezTo>
                  <a:cubicBezTo>
                    <a:pt x="541" y="2593"/>
                    <a:pt x="646" y="3479"/>
                    <a:pt x="670" y="4383"/>
                  </a:cubicBezTo>
                  <a:cubicBezTo>
                    <a:pt x="699" y="5574"/>
                    <a:pt x="1051" y="6671"/>
                    <a:pt x="1696" y="7674"/>
                  </a:cubicBezTo>
                  <a:cubicBezTo>
                    <a:pt x="1890" y="7820"/>
                    <a:pt x="2095" y="7961"/>
                    <a:pt x="2295" y="8108"/>
                  </a:cubicBezTo>
                  <a:cubicBezTo>
                    <a:pt x="2447" y="8190"/>
                    <a:pt x="2611" y="8284"/>
                    <a:pt x="2782" y="8378"/>
                  </a:cubicBezTo>
                  <a:cubicBezTo>
                    <a:pt x="2799" y="8348"/>
                    <a:pt x="2829" y="8325"/>
                    <a:pt x="2858" y="8296"/>
                  </a:cubicBezTo>
                  <a:cubicBezTo>
                    <a:pt x="2694" y="7844"/>
                    <a:pt x="2477" y="7404"/>
                    <a:pt x="2359" y="6929"/>
                  </a:cubicBezTo>
                  <a:cubicBezTo>
                    <a:pt x="1995" y="5480"/>
                    <a:pt x="1984" y="4001"/>
                    <a:pt x="2119" y="2517"/>
                  </a:cubicBezTo>
                  <a:cubicBezTo>
                    <a:pt x="2166" y="2042"/>
                    <a:pt x="2142" y="1549"/>
                    <a:pt x="2148" y="1068"/>
                  </a:cubicBezTo>
                  <a:cubicBezTo>
                    <a:pt x="1943" y="951"/>
                    <a:pt x="1737" y="822"/>
                    <a:pt x="1526" y="722"/>
                  </a:cubicBezTo>
                  <a:cubicBezTo>
                    <a:pt x="1022" y="481"/>
                    <a:pt x="511" y="247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7" name="Google Shape;12607;p23"/>
            <p:cNvSpPr/>
            <p:nvPr/>
          </p:nvSpPr>
          <p:spPr>
            <a:xfrm flipH="1">
              <a:off x="1659390" y="1293045"/>
              <a:ext cx="10508" cy="12965"/>
            </a:xfrm>
            <a:custGeom>
              <a:avLst/>
              <a:gdLst/>
              <a:ahLst/>
              <a:cxnLst/>
              <a:rect l="l" t="t" r="r" b="b"/>
              <a:pathLst>
                <a:path w="248" h="306" extrusionOk="0">
                  <a:moveTo>
                    <a:pt x="95" y="1"/>
                  </a:moveTo>
                  <a:lnTo>
                    <a:pt x="95" y="1"/>
                  </a:lnTo>
                  <a:cubicBezTo>
                    <a:pt x="1" y="177"/>
                    <a:pt x="19" y="294"/>
                    <a:pt x="247" y="306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8" name="Google Shape;12608;p23"/>
            <p:cNvSpPr/>
            <p:nvPr/>
          </p:nvSpPr>
          <p:spPr>
            <a:xfrm flipH="1">
              <a:off x="2058344" y="1200086"/>
              <a:ext cx="26651" cy="31354"/>
            </a:xfrm>
            <a:custGeom>
              <a:avLst/>
              <a:gdLst/>
              <a:ahLst/>
              <a:cxnLst/>
              <a:rect l="l" t="t" r="r" b="b"/>
              <a:pathLst>
                <a:path w="629" h="740" extrusionOk="0">
                  <a:moveTo>
                    <a:pt x="65" y="0"/>
                  </a:moveTo>
                  <a:cubicBezTo>
                    <a:pt x="1" y="376"/>
                    <a:pt x="236" y="564"/>
                    <a:pt x="511" y="740"/>
                  </a:cubicBezTo>
                  <a:cubicBezTo>
                    <a:pt x="629" y="335"/>
                    <a:pt x="312" y="188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9" name="Google Shape;12609;p23"/>
            <p:cNvSpPr/>
            <p:nvPr/>
          </p:nvSpPr>
          <p:spPr>
            <a:xfrm flipH="1">
              <a:off x="2150795" y="1206272"/>
              <a:ext cx="12965" cy="13855"/>
            </a:xfrm>
            <a:custGeom>
              <a:avLst/>
              <a:gdLst/>
              <a:ahLst/>
              <a:cxnLst/>
              <a:rect l="l" t="t" r="r" b="b"/>
              <a:pathLst>
                <a:path w="306" h="327" extrusionOk="0">
                  <a:moveTo>
                    <a:pt x="79" y="0"/>
                  </a:moveTo>
                  <a:cubicBezTo>
                    <a:pt x="55" y="0"/>
                    <a:pt x="29" y="2"/>
                    <a:pt x="0" y="7"/>
                  </a:cubicBezTo>
                  <a:cubicBezTo>
                    <a:pt x="35" y="150"/>
                    <a:pt x="20" y="326"/>
                    <a:pt x="188" y="326"/>
                  </a:cubicBezTo>
                  <a:cubicBezTo>
                    <a:pt x="220" y="326"/>
                    <a:pt x="259" y="320"/>
                    <a:pt x="305" y="306"/>
                  </a:cubicBezTo>
                  <a:cubicBezTo>
                    <a:pt x="305" y="135"/>
                    <a:pt x="264" y="0"/>
                    <a:pt x="7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0" name="Google Shape;12610;p23"/>
            <p:cNvSpPr/>
            <p:nvPr/>
          </p:nvSpPr>
          <p:spPr>
            <a:xfrm flipH="1">
              <a:off x="2081944" y="1193603"/>
              <a:ext cx="6779" cy="6779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60"/>
                    <a:pt x="107" y="107"/>
                    <a:pt x="159" y="15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1" name="Google Shape;12611;p23"/>
            <p:cNvSpPr/>
            <p:nvPr/>
          </p:nvSpPr>
          <p:spPr>
            <a:xfrm flipH="1">
              <a:off x="1708115" y="1305968"/>
              <a:ext cx="95756" cy="300319"/>
            </a:xfrm>
            <a:custGeom>
              <a:avLst/>
              <a:gdLst/>
              <a:ahLst/>
              <a:cxnLst/>
              <a:rect l="l" t="t" r="r" b="b"/>
              <a:pathLst>
                <a:path w="2260" h="7088" extrusionOk="0">
                  <a:moveTo>
                    <a:pt x="1" y="1"/>
                  </a:moveTo>
                  <a:cubicBezTo>
                    <a:pt x="159" y="1309"/>
                    <a:pt x="271" y="2611"/>
                    <a:pt x="505" y="3902"/>
                  </a:cubicBezTo>
                  <a:cubicBezTo>
                    <a:pt x="658" y="4758"/>
                    <a:pt x="981" y="5591"/>
                    <a:pt x="1233" y="6424"/>
                  </a:cubicBezTo>
                  <a:cubicBezTo>
                    <a:pt x="1303" y="6501"/>
                    <a:pt x="1385" y="6565"/>
                    <a:pt x="1462" y="6630"/>
                  </a:cubicBezTo>
                  <a:cubicBezTo>
                    <a:pt x="1696" y="6782"/>
                    <a:pt x="1919" y="6941"/>
                    <a:pt x="2160" y="7087"/>
                  </a:cubicBezTo>
                  <a:cubicBezTo>
                    <a:pt x="2195" y="7058"/>
                    <a:pt x="2230" y="7034"/>
                    <a:pt x="2260" y="7005"/>
                  </a:cubicBezTo>
                  <a:cubicBezTo>
                    <a:pt x="1996" y="6196"/>
                    <a:pt x="1849" y="5368"/>
                    <a:pt x="1884" y="4512"/>
                  </a:cubicBezTo>
                  <a:cubicBezTo>
                    <a:pt x="1890" y="4348"/>
                    <a:pt x="1849" y="4183"/>
                    <a:pt x="1820" y="4013"/>
                  </a:cubicBezTo>
                  <a:cubicBezTo>
                    <a:pt x="1591" y="2781"/>
                    <a:pt x="1374" y="1543"/>
                    <a:pt x="1145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2" name="Google Shape;12612;p23"/>
            <p:cNvSpPr/>
            <p:nvPr/>
          </p:nvSpPr>
          <p:spPr>
            <a:xfrm flipH="1">
              <a:off x="2856718" y="4442816"/>
              <a:ext cx="42031" cy="20931"/>
            </a:xfrm>
            <a:custGeom>
              <a:avLst/>
              <a:gdLst/>
              <a:ahLst/>
              <a:cxnLst/>
              <a:rect l="l" t="t" r="r" b="b"/>
              <a:pathLst>
                <a:path w="992" h="494" extrusionOk="0">
                  <a:moveTo>
                    <a:pt x="82" y="0"/>
                  </a:moveTo>
                  <a:cubicBezTo>
                    <a:pt x="47" y="30"/>
                    <a:pt x="29" y="59"/>
                    <a:pt x="0" y="88"/>
                  </a:cubicBezTo>
                  <a:cubicBezTo>
                    <a:pt x="305" y="223"/>
                    <a:pt x="610" y="358"/>
                    <a:pt x="915" y="493"/>
                  </a:cubicBezTo>
                  <a:cubicBezTo>
                    <a:pt x="939" y="429"/>
                    <a:pt x="968" y="370"/>
                    <a:pt x="992" y="311"/>
                  </a:cubicBezTo>
                  <a:cubicBezTo>
                    <a:pt x="681" y="206"/>
                    <a:pt x="381" y="106"/>
                    <a:pt x="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3" name="Google Shape;12613;p23"/>
            <p:cNvSpPr/>
            <p:nvPr/>
          </p:nvSpPr>
          <p:spPr>
            <a:xfrm flipH="1">
              <a:off x="2740371" y="4394599"/>
              <a:ext cx="551" cy="508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0" y="0"/>
                  </a:moveTo>
                  <a:lnTo>
                    <a:pt x="6" y="6"/>
                  </a:lnTo>
                  <a:cubicBezTo>
                    <a:pt x="5" y="3"/>
                    <a:pt x="3" y="0"/>
                    <a:pt x="0" y="0"/>
                  </a:cubicBezTo>
                  <a:close/>
                  <a:moveTo>
                    <a:pt x="6" y="6"/>
                  </a:moveTo>
                  <a:cubicBezTo>
                    <a:pt x="8" y="9"/>
                    <a:pt x="9" y="12"/>
                    <a:pt x="12" y="12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4" name="Google Shape;12614;p23"/>
            <p:cNvSpPr/>
            <p:nvPr/>
          </p:nvSpPr>
          <p:spPr>
            <a:xfrm flipH="1">
              <a:off x="3119962" y="4394091"/>
              <a:ext cx="14448" cy="18939"/>
            </a:xfrm>
            <a:custGeom>
              <a:avLst/>
              <a:gdLst/>
              <a:ahLst/>
              <a:cxnLst/>
              <a:rect l="l" t="t" r="r" b="b"/>
              <a:pathLst>
                <a:path w="341" h="447" extrusionOk="0">
                  <a:moveTo>
                    <a:pt x="341" y="1"/>
                  </a:moveTo>
                  <a:lnTo>
                    <a:pt x="341" y="1"/>
                  </a:lnTo>
                  <a:cubicBezTo>
                    <a:pt x="30" y="12"/>
                    <a:pt x="1" y="212"/>
                    <a:pt x="42" y="446"/>
                  </a:cubicBezTo>
                  <a:cubicBezTo>
                    <a:pt x="136" y="300"/>
                    <a:pt x="235" y="147"/>
                    <a:pt x="3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5" name="Google Shape;12615;p23"/>
            <p:cNvSpPr/>
            <p:nvPr/>
          </p:nvSpPr>
          <p:spPr>
            <a:xfrm flipH="1">
              <a:off x="3237750" y="4643649"/>
              <a:ext cx="29151" cy="36311"/>
            </a:xfrm>
            <a:custGeom>
              <a:avLst/>
              <a:gdLst/>
              <a:ahLst/>
              <a:cxnLst/>
              <a:rect l="l" t="t" r="r" b="b"/>
              <a:pathLst>
                <a:path w="688" h="857" extrusionOk="0">
                  <a:moveTo>
                    <a:pt x="517" y="0"/>
                  </a:moveTo>
                  <a:cubicBezTo>
                    <a:pt x="341" y="247"/>
                    <a:pt x="177" y="505"/>
                    <a:pt x="1" y="751"/>
                  </a:cubicBezTo>
                  <a:cubicBezTo>
                    <a:pt x="48" y="792"/>
                    <a:pt x="101" y="822"/>
                    <a:pt x="153" y="857"/>
                  </a:cubicBezTo>
                  <a:cubicBezTo>
                    <a:pt x="329" y="599"/>
                    <a:pt x="511" y="341"/>
                    <a:pt x="687" y="88"/>
                  </a:cubicBezTo>
                  <a:cubicBezTo>
                    <a:pt x="629" y="47"/>
                    <a:pt x="570" y="18"/>
                    <a:pt x="517" y="0"/>
                  </a:cubicBezTo>
                  <a:close/>
                </a:path>
              </a:pathLst>
            </a:custGeom>
            <a:solidFill>
              <a:srgbClr val="684334">
                <a:alpha val="80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6" name="Google Shape;12616;p23"/>
            <p:cNvSpPr/>
            <p:nvPr/>
          </p:nvSpPr>
          <p:spPr>
            <a:xfrm flipH="1">
              <a:off x="3181822" y="4574290"/>
              <a:ext cx="12965" cy="6525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305" y="15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7" name="Google Shape;12617;p23"/>
            <p:cNvSpPr/>
            <p:nvPr/>
          </p:nvSpPr>
          <p:spPr>
            <a:xfrm flipH="1">
              <a:off x="2858964" y="4207664"/>
              <a:ext cx="58428" cy="81350"/>
            </a:xfrm>
            <a:custGeom>
              <a:avLst/>
              <a:gdLst/>
              <a:ahLst/>
              <a:cxnLst/>
              <a:rect l="l" t="t" r="r" b="b"/>
              <a:pathLst>
                <a:path w="1379" h="1920" extrusionOk="0">
                  <a:moveTo>
                    <a:pt x="1379" y="1"/>
                  </a:moveTo>
                  <a:lnTo>
                    <a:pt x="1379" y="1"/>
                  </a:lnTo>
                  <a:cubicBezTo>
                    <a:pt x="669" y="435"/>
                    <a:pt x="299" y="1121"/>
                    <a:pt x="0" y="1872"/>
                  </a:cubicBezTo>
                  <a:cubicBezTo>
                    <a:pt x="0" y="1884"/>
                    <a:pt x="35" y="1907"/>
                    <a:pt x="53" y="1919"/>
                  </a:cubicBezTo>
                  <a:cubicBezTo>
                    <a:pt x="493" y="1285"/>
                    <a:pt x="939" y="640"/>
                    <a:pt x="13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8" name="Google Shape;12618;p23"/>
            <p:cNvSpPr/>
            <p:nvPr/>
          </p:nvSpPr>
          <p:spPr>
            <a:xfrm flipH="1">
              <a:off x="2945949" y="4239229"/>
              <a:ext cx="6271" cy="6271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" y="147"/>
                  </a:moveTo>
                  <a:lnTo>
                    <a:pt x="147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9" name="Google Shape;12619;p23"/>
            <p:cNvSpPr/>
            <p:nvPr/>
          </p:nvSpPr>
          <p:spPr>
            <a:xfrm flipH="1">
              <a:off x="3293678" y="4462688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53" y="1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0" name="Google Shape;12620;p23"/>
            <p:cNvSpPr/>
            <p:nvPr/>
          </p:nvSpPr>
          <p:spPr>
            <a:xfrm flipH="1">
              <a:off x="3299907" y="4468916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1" name="Google Shape;12621;p23"/>
            <p:cNvSpPr/>
            <p:nvPr/>
          </p:nvSpPr>
          <p:spPr>
            <a:xfrm flipH="1">
              <a:off x="2827865" y="4232535"/>
              <a:ext cx="21439" cy="37836"/>
            </a:xfrm>
            <a:custGeom>
              <a:avLst/>
              <a:gdLst/>
              <a:ahLst/>
              <a:cxnLst/>
              <a:rect l="l" t="t" r="r" b="b"/>
              <a:pathLst>
                <a:path w="506" h="893" extrusionOk="0">
                  <a:moveTo>
                    <a:pt x="505" y="0"/>
                  </a:moveTo>
                  <a:cubicBezTo>
                    <a:pt x="223" y="235"/>
                    <a:pt x="1" y="493"/>
                    <a:pt x="59" y="892"/>
                  </a:cubicBezTo>
                  <a:cubicBezTo>
                    <a:pt x="417" y="558"/>
                    <a:pt x="505" y="382"/>
                    <a:pt x="50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2" name="Google Shape;12622;p23"/>
            <p:cNvSpPr/>
            <p:nvPr/>
          </p:nvSpPr>
          <p:spPr>
            <a:xfrm flipH="1">
              <a:off x="833179" y="703173"/>
              <a:ext cx="49742" cy="13262"/>
            </a:xfrm>
            <a:custGeom>
              <a:avLst/>
              <a:gdLst/>
              <a:ahLst/>
              <a:cxnLst/>
              <a:rect l="l" t="t" r="r" b="b"/>
              <a:pathLst>
                <a:path w="1174" h="313" extrusionOk="0">
                  <a:moveTo>
                    <a:pt x="376" y="0"/>
                  </a:moveTo>
                  <a:cubicBezTo>
                    <a:pt x="284" y="0"/>
                    <a:pt x="192" y="8"/>
                    <a:pt x="100" y="19"/>
                  </a:cubicBezTo>
                  <a:cubicBezTo>
                    <a:pt x="61" y="25"/>
                    <a:pt x="38" y="188"/>
                    <a:pt x="11" y="295"/>
                  </a:cubicBezTo>
                  <a:lnTo>
                    <a:pt x="1174" y="295"/>
                  </a:lnTo>
                  <a:cubicBezTo>
                    <a:pt x="930" y="69"/>
                    <a:pt x="657" y="0"/>
                    <a:pt x="376" y="0"/>
                  </a:cubicBezTo>
                  <a:close/>
                  <a:moveTo>
                    <a:pt x="0" y="295"/>
                  </a:moveTo>
                  <a:lnTo>
                    <a:pt x="6" y="312"/>
                  </a:lnTo>
                  <a:cubicBezTo>
                    <a:pt x="8" y="307"/>
                    <a:pt x="9" y="301"/>
                    <a:pt x="11" y="29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3" name="Google Shape;12623;p23"/>
            <p:cNvSpPr/>
            <p:nvPr/>
          </p:nvSpPr>
          <p:spPr>
            <a:xfrm flipH="1">
              <a:off x="739711" y="765118"/>
              <a:ext cx="6779" cy="673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0"/>
                  </a:moveTo>
                  <a:lnTo>
                    <a:pt x="159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4" name="Google Shape;12624;p23"/>
            <p:cNvSpPr/>
            <p:nvPr/>
          </p:nvSpPr>
          <p:spPr>
            <a:xfrm flipH="1">
              <a:off x="906732" y="392009"/>
              <a:ext cx="193165" cy="154142"/>
            </a:xfrm>
            <a:custGeom>
              <a:avLst/>
              <a:gdLst/>
              <a:ahLst/>
              <a:cxnLst/>
              <a:rect l="l" t="t" r="r" b="b"/>
              <a:pathLst>
                <a:path w="4559" h="3638" extrusionOk="0">
                  <a:moveTo>
                    <a:pt x="410" y="1"/>
                  </a:moveTo>
                  <a:lnTo>
                    <a:pt x="423" y="13"/>
                  </a:lnTo>
                  <a:lnTo>
                    <a:pt x="423" y="13"/>
                  </a:lnTo>
                  <a:cubicBezTo>
                    <a:pt x="425" y="12"/>
                    <a:pt x="426" y="12"/>
                    <a:pt x="428" y="12"/>
                  </a:cubicBezTo>
                  <a:lnTo>
                    <a:pt x="410" y="1"/>
                  </a:lnTo>
                  <a:close/>
                  <a:moveTo>
                    <a:pt x="1144" y="734"/>
                  </a:moveTo>
                  <a:lnTo>
                    <a:pt x="1144" y="734"/>
                  </a:lnTo>
                  <a:cubicBezTo>
                    <a:pt x="1145" y="737"/>
                    <a:pt x="1147" y="740"/>
                    <a:pt x="1148" y="744"/>
                  </a:cubicBezTo>
                  <a:lnTo>
                    <a:pt x="1148" y="744"/>
                  </a:lnTo>
                  <a:cubicBezTo>
                    <a:pt x="1152" y="744"/>
                    <a:pt x="1157" y="745"/>
                    <a:pt x="1161" y="746"/>
                  </a:cubicBezTo>
                  <a:lnTo>
                    <a:pt x="1144" y="734"/>
                  </a:lnTo>
                  <a:close/>
                  <a:moveTo>
                    <a:pt x="423" y="13"/>
                  </a:moveTo>
                  <a:cubicBezTo>
                    <a:pt x="0" y="32"/>
                    <a:pt x="65" y="277"/>
                    <a:pt x="176" y="540"/>
                  </a:cubicBezTo>
                  <a:cubicBezTo>
                    <a:pt x="692" y="1731"/>
                    <a:pt x="1525" y="2594"/>
                    <a:pt x="2745" y="3057"/>
                  </a:cubicBezTo>
                  <a:cubicBezTo>
                    <a:pt x="3303" y="3268"/>
                    <a:pt x="3878" y="3444"/>
                    <a:pt x="4452" y="3638"/>
                  </a:cubicBezTo>
                  <a:cubicBezTo>
                    <a:pt x="4488" y="3591"/>
                    <a:pt x="4517" y="3550"/>
                    <a:pt x="4558" y="3503"/>
                  </a:cubicBezTo>
                  <a:cubicBezTo>
                    <a:pt x="4476" y="3174"/>
                    <a:pt x="4394" y="2852"/>
                    <a:pt x="4329" y="2594"/>
                  </a:cubicBezTo>
                  <a:cubicBezTo>
                    <a:pt x="3696" y="2365"/>
                    <a:pt x="3127" y="2206"/>
                    <a:pt x="2605" y="1954"/>
                  </a:cubicBezTo>
                  <a:cubicBezTo>
                    <a:pt x="2027" y="1680"/>
                    <a:pt x="1437" y="1382"/>
                    <a:pt x="1148" y="744"/>
                  </a:cubicBezTo>
                  <a:lnTo>
                    <a:pt x="1148" y="744"/>
                  </a:lnTo>
                  <a:cubicBezTo>
                    <a:pt x="799" y="688"/>
                    <a:pt x="603" y="495"/>
                    <a:pt x="557" y="147"/>
                  </a:cubicBezTo>
                  <a:lnTo>
                    <a:pt x="557" y="147"/>
                  </a:lnTo>
                  <a:lnTo>
                    <a:pt x="575" y="159"/>
                  </a:lnTo>
                  <a:lnTo>
                    <a:pt x="423" y="13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23"/>
            <p:cNvSpPr/>
            <p:nvPr/>
          </p:nvSpPr>
          <p:spPr>
            <a:xfrm flipH="1">
              <a:off x="903513" y="540388"/>
              <a:ext cx="7499" cy="5762"/>
            </a:xfrm>
            <a:custGeom>
              <a:avLst/>
              <a:gdLst/>
              <a:ahLst/>
              <a:cxnLst/>
              <a:rect l="l" t="t" r="r" b="b"/>
              <a:pathLst>
                <a:path w="177" h="136" extrusionOk="0">
                  <a:moveTo>
                    <a:pt x="100" y="1"/>
                  </a:moveTo>
                  <a:cubicBezTo>
                    <a:pt x="71" y="48"/>
                    <a:pt x="30" y="89"/>
                    <a:pt x="0" y="136"/>
                  </a:cubicBezTo>
                  <a:lnTo>
                    <a:pt x="176" y="112"/>
                  </a:lnTo>
                  <a:cubicBezTo>
                    <a:pt x="147" y="77"/>
                    <a:pt x="129" y="36"/>
                    <a:pt x="1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23"/>
            <p:cNvSpPr/>
            <p:nvPr/>
          </p:nvSpPr>
          <p:spPr>
            <a:xfrm flipH="1">
              <a:off x="947281" y="406161"/>
              <a:ext cx="4237" cy="5296"/>
            </a:xfrm>
            <a:custGeom>
              <a:avLst/>
              <a:gdLst/>
              <a:ahLst/>
              <a:cxnLst/>
              <a:rect l="l" t="t" r="r" b="b"/>
              <a:pathLst>
                <a:path w="100" h="125" extrusionOk="0">
                  <a:moveTo>
                    <a:pt x="41" y="1"/>
                  </a:moveTo>
                  <a:cubicBezTo>
                    <a:pt x="29" y="48"/>
                    <a:pt x="12" y="83"/>
                    <a:pt x="0" y="124"/>
                  </a:cubicBezTo>
                  <a:cubicBezTo>
                    <a:pt x="29" y="95"/>
                    <a:pt x="65" y="77"/>
                    <a:pt x="100" y="60"/>
                  </a:cubicBezTo>
                  <a:cubicBezTo>
                    <a:pt x="82" y="36"/>
                    <a:pt x="65" y="24"/>
                    <a:pt x="4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7" name="Google Shape;12627;p23"/>
            <p:cNvSpPr/>
            <p:nvPr/>
          </p:nvSpPr>
          <p:spPr>
            <a:xfrm flipH="1">
              <a:off x="1044223" y="566022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15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8" name="Google Shape;12628;p23"/>
            <p:cNvSpPr/>
            <p:nvPr/>
          </p:nvSpPr>
          <p:spPr>
            <a:xfrm flipH="1">
              <a:off x="1050409" y="397983"/>
              <a:ext cx="25422" cy="25634"/>
            </a:xfrm>
            <a:custGeom>
              <a:avLst/>
              <a:gdLst/>
              <a:ahLst/>
              <a:cxnLst/>
              <a:rect l="l" t="t" r="r" b="b"/>
              <a:pathLst>
                <a:path w="600" h="605" extrusionOk="0">
                  <a:moveTo>
                    <a:pt x="1" y="0"/>
                  </a:moveTo>
                  <a:lnTo>
                    <a:pt x="1" y="0"/>
                  </a:lnTo>
                  <a:cubicBezTo>
                    <a:pt x="42" y="364"/>
                    <a:pt x="247" y="564"/>
                    <a:pt x="599" y="605"/>
                  </a:cubicBezTo>
                  <a:cubicBezTo>
                    <a:pt x="394" y="405"/>
                    <a:pt x="194" y="21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9" name="Google Shape;12629;p23"/>
            <p:cNvSpPr/>
            <p:nvPr/>
          </p:nvSpPr>
          <p:spPr>
            <a:xfrm flipH="1">
              <a:off x="982575" y="386289"/>
              <a:ext cx="12965" cy="6525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1" y="1"/>
                  </a:moveTo>
                  <a:cubicBezTo>
                    <a:pt x="106" y="54"/>
                    <a:pt x="206" y="106"/>
                    <a:pt x="306" y="153"/>
                  </a:cubicBezTo>
                  <a:cubicBezTo>
                    <a:pt x="206" y="100"/>
                    <a:pt x="106" y="5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0" name="Google Shape;12630;p23"/>
            <p:cNvSpPr/>
            <p:nvPr/>
          </p:nvSpPr>
          <p:spPr>
            <a:xfrm flipH="1">
              <a:off x="976347" y="392518"/>
              <a:ext cx="6737" cy="6483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0" y="0"/>
                  </a:moveTo>
                  <a:lnTo>
                    <a:pt x="158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1" name="Google Shape;12631;p23"/>
            <p:cNvSpPr/>
            <p:nvPr/>
          </p:nvSpPr>
          <p:spPr>
            <a:xfrm flipH="1">
              <a:off x="1075280" y="391755"/>
              <a:ext cx="6737" cy="7033"/>
            </a:xfrm>
            <a:custGeom>
              <a:avLst/>
              <a:gdLst/>
              <a:ahLst/>
              <a:cxnLst/>
              <a:rect l="l" t="t" r="r" b="b"/>
              <a:pathLst>
                <a:path w="159" h="166" extrusionOk="0">
                  <a:moveTo>
                    <a:pt x="0" y="1"/>
                  </a:moveTo>
                  <a:cubicBezTo>
                    <a:pt x="47" y="65"/>
                    <a:pt x="100" y="112"/>
                    <a:pt x="159" y="16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2" name="Google Shape;12632;p23"/>
            <p:cNvSpPr/>
            <p:nvPr/>
          </p:nvSpPr>
          <p:spPr>
            <a:xfrm flipH="1">
              <a:off x="1050663" y="283881"/>
              <a:ext cx="25634" cy="29362"/>
            </a:xfrm>
            <a:custGeom>
              <a:avLst/>
              <a:gdLst/>
              <a:ahLst/>
              <a:cxnLst/>
              <a:rect l="l" t="t" r="r" b="b"/>
              <a:pathLst>
                <a:path w="605" h="693" extrusionOk="0">
                  <a:moveTo>
                    <a:pt x="452" y="1"/>
                  </a:moveTo>
                  <a:cubicBezTo>
                    <a:pt x="264" y="147"/>
                    <a:pt x="135" y="247"/>
                    <a:pt x="0" y="359"/>
                  </a:cubicBezTo>
                  <a:cubicBezTo>
                    <a:pt x="169" y="440"/>
                    <a:pt x="250" y="692"/>
                    <a:pt x="453" y="692"/>
                  </a:cubicBezTo>
                  <a:cubicBezTo>
                    <a:pt x="497" y="692"/>
                    <a:pt x="547" y="680"/>
                    <a:pt x="604" y="652"/>
                  </a:cubicBezTo>
                  <a:cubicBezTo>
                    <a:pt x="552" y="417"/>
                    <a:pt x="493" y="183"/>
                    <a:pt x="45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3" name="Google Shape;12633;p23"/>
            <p:cNvSpPr/>
            <p:nvPr/>
          </p:nvSpPr>
          <p:spPr>
            <a:xfrm flipH="1">
              <a:off x="1030283" y="311464"/>
              <a:ext cx="21439" cy="18939"/>
            </a:xfrm>
            <a:custGeom>
              <a:avLst/>
              <a:gdLst/>
              <a:ahLst/>
              <a:cxnLst/>
              <a:rect l="l" t="t" r="r" b="b"/>
              <a:pathLst>
                <a:path w="506" h="447" extrusionOk="0">
                  <a:moveTo>
                    <a:pt x="18" y="1"/>
                  </a:moveTo>
                  <a:cubicBezTo>
                    <a:pt x="1" y="306"/>
                    <a:pt x="224" y="388"/>
                    <a:pt x="458" y="447"/>
                  </a:cubicBezTo>
                  <a:cubicBezTo>
                    <a:pt x="470" y="394"/>
                    <a:pt x="505" y="306"/>
                    <a:pt x="494" y="294"/>
                  </a:cubicBezTo>
                  <a:cubicBezTo>
                    <a:pt x="341" y="189"/>
                    <a:pt x="177" y="95"/>
                    <a:pt x="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4" name="Google Shape;12634;p23"/>
            <p:cNvSpPr/>
            <p:nvPr/>
          </p:nvSpPr>
          <p:spPr>
            <a:xfrm flipH="1">
              <a:off x="1009904" y="330107"/>
              <a:ext cx="4534" cy="6017"/>
            </a:xfrm>
            <a:custGeom>
              <a:avLst/>
              <a:gdLst/>
              <a:ahLst/>
              <a:cxnLst/>
              <a:rect l="l" t="t" r="r" b="b"/>
              <a:pathLst>
                <a:path w="107" h="142" extrusionOk="0">
                  <a:moveTo>
                    <a:pt x="7" y="1"/>
                  </a:moveTo>
                  <a:cubicBezTo>
                    <a:pt x="1" y="54"/>
                    <a:pt x="7" y="95"/>
                    <a:pt x="30" y="142"/>
                  </a:cubicBezTo>
                  <a:cubicBezTo>
                    <a:pt x="60" y="95"/>
                    <a:pt x="83" y="54"/>
                    <a:pt x="106" y="7"/>
                  </a:cubicBezTo>
                  <a:cubicBezTo>
                    <a:pt x="65" y="7"/>
                    <a:pt x="36" y="1"/>
                    <a:pt x="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5" name="Google Shape;12635;p23"/>
            <p:cNvSpPr/>
            <p:nvPr/>
          </p:nvSpPr>
          <p:spPr>
            <a:xfrm flipH="1">
              <a:off x="1572404" y="3548983"/>
              <a:ext cx="199139" cy="124822"/>
            </a:xfrm>
            <a:custGeom>
              <a:avLst/>
              <a:gdLst/>
              <a:ahLst/>
              <a:cxnLst/>
              <a:rect l="l" t="t" r="r" b="b"/>
              <a:pathLst>
                <a:path w="4700" h="2946" extrusionOk="0">
                  <a:moveTo>
                    <a:pt x="1" y="1"/>
                  </a:moveTo>
                  <a:cubicBezTo>
                    <a:pt x="141" y="200"/>
                    <a:pt x="235" y="452"/>
                    <a:pt x="423" y="570"/>
                  </a:cubicBezTo>
                  <a:cubicBezTo>
                    <a:pt x="1010" y="945"/>
                    <a:pt x="1643" y="1262"/>
                    <a:pt x="2253" y="1596"/>
                  </a:cubicBezTo>
                  <a:cubicBezTo>
                    <a:pt x="2664" y="1843"/>
                    <a:pt x="3075" y="2089"/>
                    <a:pt x="3497" y="2324"/>
                  </a:cubicBezTo>
                  <a:cubicBezTo>
                    <a:pt x="3890" y="2547"/>
                    <a:pt x="4295" y="2740"/>
                    <a:pt x="4700" y="2946"/>
                  </a:cubicBezTo>
                  <a:cubicBezTo>
                    <a:pt x="4500" y="2764"/>
                    <a:pt x="4330" y="2535"/>
                    <a:pt x="4113" y="2406"/>
                  </a:cubicBezTo>
                  <a:cubicBezTo>
                    <a:pt x="2752" y="1590"/>
                    <a:pt x="1367" y="798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6" name="Google Shape;12636;p23"/>
            <p:cNvSpPr/>
            <p:nvPr/>
          </p:nvSpPr>
          <p:spPr>
            <a:xfrm flipH="1">
              <a:off x="1625325" y="3398867"/>
              <a:ext cx="86053" cy="51225"/>
            </a:xfrm>
            <a:custGeom>
              <a:avLst/>
              <a:gdLst/>
              <a:ahLst/>
              <a:cxnLst/>
              <a:rect l="l" t="t" r="r" b="b"/>
              <a:pathLst>
                <a:path w="2031" h="1209" extrusionOk="0">
                  <a:moveTo>
                    <a:pt x="0" y="0"/>
                  </a:moveTo>
                  <a:lnTo>
                    <a:pt x="1936" y="1209"/>
                  </a:lnTo>
                  <a:cubicBezTo>
                    <a:pt x="1966" y="1191"/>
                    <a:pt x="2007" y="1162"/>
                    <a:pt x="2030" y="1132"/>
                  </a:cubicBezTo>
                  <a:cubicBezTo>
                    <a:pt x="1396" y="692"/>
                    <a:pt x="880" y="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7" name="Google Shape;12637;p23"/>
            <p:cNvSpPr/>
            <p:nvPr/>
          </p:nvSpPr>
          <p:spPr>
            <a:xfrm flipH="1">
              <a:off x="1715827" y="3356116"/>
              <a:ext cx="49742" cy="37794"/>
            </a:xfrm>
            <a:custGeom>
              <a:avLst/>
              <a:gdLst/>
              <a:ahLst/>
              <a:cxnLst/>
              <a:rect l="l" t="t" r="r" b="b"/>
              <a:pathLst>
                <a:path w="1174" h="892" extrusionOk="0">
                  <a:moveTo>
                    <a:pt x="12" y="0"/>
                  </a:moveTo>
                  <a:lnTo>
                    <a:pt x="0" y="12"/>
                  </a:lnTo>
                  <a:cubicBezTo>
                    <a:pt x="7" y="16"/>
                    <a:pt x="13" y="20"/>
                    <a:pt x="19" y="24"/>
                  </a:cubicBezTo>
                  <a:lnTo>
                    <a:pt x="19" y="24"/>
                  </a:lnTo>
                  <a:cubicBezTo>
                    <a:pt x="17" y="16"/>
                    <a:pt x="14" y="8"/>
                    <a:pt x="12" y="0"/>
                  </a:cubicBezTo>
                  <a:close/>
                  <a:moveTo>
                    <a:pt x="19" y="24"/>
                  </a:moveTo>
                  <a:cubicBezTo>
                    <a:pt x="178" y="562"/>
                    <a:pt x="646" y="707"/>
                    <a:pt x="1074" y="892"/>
                  </a:cubicBezTo>
                  <a:cubicBezTo>
                    <a:pt x="1103" y="851"/>
                    <a:pt x="1144" y="804"/>
                    <a:pt x="1174" y="763"/>
                  </a:cubicBezTo>
                  <a:cubicBezTo>
                    <a:pt x="787" y="515"/>
                    <a:pt x="400" y="272"/>
                    <a:pt x="19" y="2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8" name="Google Shape;12638;p23"/>
            <p:cNvSpPr/>
            <p:nvPr/>
          </p:nvSpPr>
          <p:spPr>
            <a:xfrm flipH="1">
              <a:off x="1609690" y="3511443"/>
              <a:ext cx="40802" cy="25422"/>
            </a:xfrm>
            <a:custGeom>
              <a:avLst/>
              <a:gdLst/>
              <a:ahLst/>
              <a:cxnLst/>
              <a:rect l="l" t="t" r="r" b="b"/>
              <a:pathLst>
                <a:path w="963" h="600" extrusionOk="0">
                  <a:moveTo>
                    <a:pt x="83" y="1"/>
                  </a:moveTo>
                  <a:cubicBezTo>
                    <a:pt x="59" y="36"/>
                    <a:pt x="30" y="71"/>
                    <a:pt x="1" y="100"/>
                  </a:cubicBezTo>
                  <a:cubicBezTo>
                    <a:pt x="298" y="252"/>
                    <a:pt x="590" y="403"/>
                    <a:pt x="887" y="555"/>
                  </a:cubicBezTo>
                  <a:lnTo>
                    <a:pt x="887" y="555"/>
                  </a:lnTo>
                  <a:cubicBezTo>
                    <a:pt x="620" y="369"/>
                    <a:pt x="349" y="180"/>
                    <a:pt x="83" y="1"/>
                  </a:cubicBezTo>
                  <a:close/>
                  <a:moveTo>
                    <a:pt x="887" y="555"/>
                  </a:moveTo>
                  <a:lnTo>
                    <a:pt x="887" y="555"/>
                  </a:lnTo>
                  <a:cubicBezTo>
                    <a:pt x="908" y="569"/>
                    <a:pt x="930" y="584"/>
                    <a:pt x="951" y="599"/>
                  </a:cubicBezTo>
                  <a:lnTo>
                    <a:pt x="963" y="593"/>
                  </a:lnTo>
                  <a:cubicBezTo>
                    <a:pt x="937" y="580"/>
                    <a:pt x="912" y="567"/>
                    <a:pt x="887" y="55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9" name="Google Shape;12639;p23"/>
            <p:cNvSpPr/>
            <p:nvPr/>
          </p:nvSpPr>
          <p:spPr>
            <a:xfrm flipH="1">
              <a:off x="1646976" y="3492801"/>
              <a:ext cx="31100" cy="22922"/>
            </a:xfrm>
            <a:custGeom>
              <a:avLst/>
              <a:gdLst/>
              <a:ahLst/>
              <a:cxnLst/>
              <a:rect l="l" t="t" r="r" b="b"/>
              <a:pathLst>
                <a:path w="734" h="541" extrusionOk="0">
                  <a:moveTo>
                    <a:pt x="6" y="1"/>
                  </a:moveTo>
                  <a:lnTo>
                    <a:pt x="0" y="7"/>
                  </a:lnTo>
                  <a:cubicBezTo>
                    <a:pt x="3" y="8"/>
                    <a:pt x="5" y="9"/>
                    <a:pt x="7" y="11"/>
                  </a:cubicBezTo>
                  <a:lnTo>
                    <a:pt x="7" y="11"/>
                  </a:lnTo>
                  <a:cubicBezTo>
                    <a:pt x="7" y="7"/>
                    <a:pt x="6" y="4"/>
                    <a:pt x="6" y="1"/>
                  </a:cubicBezTo>
                  <a:close/>
                  <a:moveTo>
                    <a:pt x="7" y="11"/>
                  </a:moveTo>
                  <a:cubicBezTo>
                    <a:pt x="42" y="399"/>
                    <a:pt x="430" y="383"/>
                    <a:pt x="652" y="540"/>
                  </a:cubicBezTo>
                  <a:cubicBezTo>
                    <a:pt x="681" y="505"/>
                    <a:pt x="704" y="476"/>
                    <a:pt x="734" y="441"/>
                  </a:cubicBezTo>
                  <a:cubicBezTo>
                    <a:pt x="495" y="295"/>
                    <a:pt x="246" y="156"/>
                    <a:pt x="7" y="1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0" name="Google Shape;12640;p23"/>
            <p:cNvSpPr/>
            <p:nvPr/>
          </p:nvSpPr>
          <p:spPr>
            <a:xfrm flipH="1">
              <a:off x="1709090" y="3455515"/>
              <a:ext cx="27159" cy="18939"/>
            </a:xfrm>
            <a:custGeom>
              <a:avLst/>
              <a:gdLst/>
              <a:ahLst/>
              <a:cxnLst/>
              <a:rect l="l" t="t" r="r" b="b"/>
              <a:pathLst>
                <a:path w="641" h="447" extrusionOk="0">
                  <a:moveTo>
                    <a:pt x="48" y="1"/>
                  </a:moveTo>
                  <a:cubicBezTo>
                    <a:pt x="30" y="18"/>
                    <a:pt x="18" y="36"/>
                    <a:pt x="1" y="59"/>
                  </a:cubicBezTo>
                  <a:cubicBezTo>
                    <a:pt x="136" y="251"/>
                    <a:pt x="264" y="446"/>
                    <a:pt x="508" y="446"/>
                  </a:cubicBezTo>
                  <a:cubicBezTo>
                    <a:pt x="543" y="446"/>
                    <a:pt x="580" y="442"/>
                    <a:pt x="619" y="434"/>
                  </a:cubicBezTo>
                  <a:lnTo>
                    <a:pt x="619" y="434"/>
                  </a:lnTo>
                  <a:cubicBezTo>
                    <a:pt x="622" y="436"/>
                    <a:pt x="625" y="438"/>
                    <a:pt x="628" y="441"/>
                  </a:cubicBezTo>
                  <a:cubicBezTo>
                    <a:pt x="629" y="442"/>
                    <a:pt x="630" y="442"/>
                    <a:pt x="631" y="442"/>
                  </a:cubicBezTo>
                  <a:cubicBezTo>
                    <a:pt x="636" y="442"/>
                    <a:pt x="640" y="429"/>
                    <a:pt x="640" y="429"/>
                  </a:cubicBezTo>
                  <a:lnTo>
                    <a:pt x="640" y="429"/>
                  </a:lnTo>
                  <a:cubicBezTo>
                    <a:pt x="633" y="431"/>
                    <a:pt x="626" y="432"/>
                    <a:pt x="619" y="434"/>
                  </a:cubicBezTo>
                  <a:lnTo>
                    <a:pt x="619" y="434"/>
                  </a:lnTo>
                  <a:cubicBezTo>
                    <a:pt x="428" y="289"/>
                    <a:pt x="232" y="145"/>
                    <a:pt x="4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1" name="Google Shape;12641;p23"/>
            <p:cNvSpPr/>
            <p:nvPr/>
          </p:nvSpPr>
          <p:spPr>
            <a:xfrm flipH="1">
              <a:off x="1759298" y="3416493"/>
              <a:ext cx="19448" cy="21185"/>
            </a:xfrm>
            <a:custGeom>
              <a:avLst/>
              <a:gdLst/>
              <a:ahLst/>
              <a:cxnLst/>
              <a:rect l="l" t="t" r="r" b="b"/>
              <a:pathLst>
                <a:path w="459" h="500" extrusionOk="0">
                  <a:moveTo>
                    <a:pt x="88" y="1"/>
                  </a:moveTo>
                  <a:cubicBezTo>
                    <a:pt x="59" y="18"/>
                    <a:pt x="30" y="42"/>
                    <a:pt x="0" y="71"/>
                  </a:cubicBezTo>
                  <a:cubicBezTo>
                    <a:pt x="138" y="193"/>
                    <a:pt x="272" y="325"/>
                    <a:pt x="413" y="453"/>
                  </a:cubicBezTo>
                  <a:lnTo>
                    <a:pt x="413" y="453"/>
                  </a:lnTo>
                  <a:cubicBezTo>
                    <a:pt x="306" y="304"/>
                    <a:pt x="195" y="155"/>
                    <a:pt x="88" y="1"/>
                  </a:cubicBezTo>
                  <a:close/>
                  <a:moveTo>
                    <a:pt x="413" y="453"/>
                  </a:moveTo>
                  <a:cubicBezTo>
                    <a:pt x="424" y="469"/>
                    <a:pt x="435" y="484"/>
                    <a:pt x="446" y="499"/>
                  </a:cubicBezTo>
                  <a:lnTo>
                    <a:pt x="458" y="494"/>
                  </a:lnTo>
                  <a:cubicBezTo>
                    <a:pt x="443" y="480"/>
                    <a:pt x="428" y="467"/>
                    <a:pt x="413" y="45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2" name="Google Shape;12642;p23"/>
            <p:cNvSpPr/>
            <p:nvPr/>
          </p:nvSpPr>
          <p:spPr>
            <a:xfrm flipH="1">
              <a:off x="1690702" y="3473692"/>
              <a:ext cx="18685" cy="14448"/>
            </a:xfrm>
            <a:custGeom>
              <a:avLst/>
              <a:gdLst/>
              <a:ahLst/>
              <a:cxnLst/>
              <a:rect l="l" t="t" r="r" b="b"/>
              <a:pathLst>
                <a:path w="441" h="341" extrusionOk="0">
                  <a:moveTo>
                    <a:pt x="6" y="0"/>
                  </a:moveTo>
                  <a:lnTo>
                    <a:pt x="0" y="12"/>
                  </a:lnTo>
                  <a:cubicBezTo>
                    <a:pt x="6" y="16"/>
                    <a:pt x="11" y="19"/>
                    <a:pt x="16" y="23"/>
                  </a:cubicBezTo>
                  <a:lnTo>
                    <a:pt x="16" y="23"/>
                  </a:lnTo>
                  <a:cubicBezTo>
                    <a:pt x="13" y="15"/>
                    <a:pt x="10" y="8"/>
                    <a:pt x="6" y="0"/>
                  </a:cubicBezTo>
                  <a:close/>
                  <a:moveTo>
                    <a:pt x="16" y="23"/>
                  </a:moveTo>
                  <a:cubicBezTo>
                    <a:pt x="83" y="176"/>
                    <a:pt x="135" y="340"/>
                    <a:pt x="302" y="340"/>
                  </a:cubicBezTo>
                  <a:cubicBezTo>
                    <a:pt x="337" y="340"/>
                    <a:pt x="377" y="333"/>
                    <a:pt x="423" y="317"/>
                  </a:cubicBezTo>
                  <a:lnTo>
                    <a:pt x="423" y="317"/>
                  </a:lnTo>
                  <a:cubicBezTo>
                    <a:pt x="423" y="318"/>
                    <a:pt x="423" y="318"/>
                    <a:pt x="424" y="318"/>
                  </a:cubicBezTo>
                  <a:cubicBezTo>
                    <a:pt x="429" y="318"/>
                    <a:pt x="440" y="311"/>
                    <a:pt x="440" y="311"/>
                  </a:cubicBezTo>
                  <a:lnTo>
                    <a:pt x="440" y="311"/>
                  </a:lnTo>
                  <a:cubicBezTo>
                    <a:pt x="434" y="313"/>
                    <a:pt x="428" y="315"/>
                    <a:pt x="423" y="317"/>
                  </a:cubicBezTo>
                  <a:lnTo>
                    <a:pt x="423" y="317"/>
                  </a:lnTo>
                  <a:cubicBezTo>
                    <a:pt x="423" y="317"/>
                    <a:pt x="423" y="317"/>
                    <a:pt x="423" y="317"/>
                  </a:cubicBezTo>
                  <a:cubicBezTo>
                    <a:pt x="293" y="221"/>
                    <a:pt x="152" y="120"/>
                    <a:pt x="16" y="2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3" name="Google Shape;12643;p23"/>
            <p:cNvSpPr/>
            <p:nvPr/>
          </p:nvSpPr>
          <p:spPr>
            <a:xfrm flipH="1">
              <a:off x="1599734" y="3536569"/>
              <a:ext cx="10508" cy="9957"/>
            </a:xfrm>
            <a:custGeom>
              <a:avLst/>
              <a:gdLst/>
              <a:ahLst/>
              <a:cxnLst/>
              <a:rect l="l" t="t" r="r" b="b"/>
              <a:pathLst>
                <a:path w="248" h="235" extrusionOk="0">
                  <a:moveTo>
                    <a:pt x="13" y="0"/>
                  </a:moveTo>
                  <a:lnTo>
                    <a:pt x="1" y="6"/>
                  </a:lnTo>
                  <a:cubicBezTo>
                    <a:pt x="11" y="13"/>
                    <a:pt x="22" y="21"/>
                    <a:pt x="33" y="28"/>
                  </a:cubicBezTo>
                  <a:lnTo>
                    <a:pt x="33" y="28"/>
                  </a:lnTo>
                  <a:cubicBezTo>
                    <a:pt x="26" y="18"/>
                    <a:pt x="19" y="9"/>
                    <a:pt x="13" y="0"/>
                  </a:cubicBezTo>
                  <a:close/>
                  <a:moveTo>
                    <a:pt x="33" y="28"/>
                  </a:moveTo>
                  <a:cubicBezTo>
                    <a:pt x="79" y="92"/>
                    <a:pt x="124" y="163"/>
                    <a:pt x="165" y="235"/>
                  </a:cubicBezTo>
                  <a:cubicBezTo>
                    <a:pt x="189" y="211"/>
                    <a:pt x="218" y="182"/>
                    <a:pt x="247" y="159"/>
                  </a:cubicBezTo>
                  <a:cubicBezTo>
                    <a:pt x="176" y="118"/>
                    <a:pt x="101" y="73"/>
                    <a:pt x="33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4" name="Google Shape;12644;p23"/>
            <p:cNvSpPr/>
            <p:nvPr/>
          </p:nvSpPr>
          <p:spPr>
            <a:xfrm flipH="1">
              <a:off x="1567194" y="3567626"/>
              <a:ext cx="7754" cy="8474"/>
            </a:xfrm>
            <a:custGeom>
              <a:avLst/>
              <a:gdLst/>
              <a:ahLst/>
              <a:cxnLst/>
              <a:rect l="l" t="t" r="r" b="b"/>
              <a:pathLst>
                <a:path w="183" h="200" extrusionOk="0">
                  <a:moveTo>
                    <a:pt x="54" y="1"/>
                  </a:moveTo>
                  <a:cubicBezTo>
                    <a:pt x="36" y="24"/>
                    <a:pt x="19" y="42"/>
                    <a:pt x="1" y="71"/>
                  </a:cubicBezTo>
                  <a:cubicBezTo>
                    <a:pt x="60" y="118"/>
                    <a:pt x="124" y="153"/>
                    <a:pt x="183" y="200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5" name="Google Shape;12645;p23"/>
            <p:cNvSpPr/>
            <p:nvPr/>
          </p:nvSpPr>
          <p:spPr>
            <a:xfrm flipH="1">
              <a:off x="1771501" y="3542755"/>
              <a:ext cx="13219" cy="6525"/>
            </a:xfrm>
            <a:custGeom>
              <a:avLst/>
              <a:gdLst/>
              <a:ahLst/>
              <a:cxnLst/>
              <a:rect l="l" t="t" r="r" b="b"/>
              <a:pathLst>
                <a:path w="312" h="154" extrusionOk="0">
                  <a:moveTo>
                    <a:pt x="312" y="15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6" name="Google Shape;12646;p23"/>
            <p:cNvSpPr/>
            <p:nvPr/>
          </p:nvSpPr>
          <p:spPr>
            <a:xfrm flipH="1">
              <a:off x="1790144" y="3524112"/>
              <a:ext cx="6483" cy="12965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30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7" name="Google Shape;12647;p23"/>
            <p:cNvSpPr/>
            <p:nvPr/>
          </p:nvSpPr>
          <p:spPr>
            <a:xfrm flipH="1">
              <a:off x="1796372" y="3511698"/>
              <a:ext cx="6483" cy="12965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30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8" name="Google Shape;12648;p23"/>
            <p:cNvSpPr/>
            <p:nvPr/>
          </p:nvSpPr>
          <p:spPr>
            <a:xfrm flipH="1">
              <a:off x="1677779" y="3486826"/>
              <a:ext cx="13219" cy="6271"/>
            </a:xfrm>
            <a:custGeom>
              <a:avLst/>
              <a:gdLst/>
              <a:ahLst/>
              <a:cxnLst/>
              <a:rect l="l" t="t" r="r" b="b"/>
              <a:pathLst>
                <a:path w="312" h="148" extrusionOk="0">
                  <a:moveTo>
                    <a:pt x="6" y="1"/>
                  </a:moveTo>
                  <a:lnTo>
                    <a:pt x="0" y="7"/>
                  </a:lnTo>
                  <a:cubicBezTo>
                    <a:pt x="100" y="48"/>
                    <a:pt x="206" y="95"/>
                    <a:pt x="305" y="148"/>
                  </a:cubicBezTo>
                  <a:lnTo>
                    <a:pt x="311" y="142"/>
                  </a:lnTo>
                  <a:cubicBezTo>
                    <a:pt x="212" y="95"/>
                    <a:pt x="106" y="54"/>
                    <a:pt x="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9" name="Google Shape;12649;p23"/>
            <p:cNvSpPr/>
            <p:nvPr/>
          </p:nvSpPr>
          <p:spPr>
            <a:xfrm flipH="1">
              <a:off x="1734215" y="3449541"/>
              <a:ext cx="13219" cy="8516"/>
            </a:xfrm>
            <a:custGeom>
              <a:avLst/>
              <a:gdLst/>
              <a:ahLst/>
              <a:cxnLst/>
              <a:rect l="l" t="t" r="r" b="b"/>
              <a:pathLst>
                <a:path w="312" h="201" extrusionOk="0">
                  <a:moveTo>
                    <a:pt x="18" y="1"/>
                  </a:moveTo>
                  <a:lnTo>
                    <a:pt x="1" y="13"/>
                  </a:lnTo>
                  <a:cubicBezTo>
                    <a:pt x="24" y="23"/>
                    <a:pt x="47" y="33"/>
                    <a:pt x="70" y="43"/>
                  </a:cubicBezTo>
                  <a:lnTo>
                    <a:pt x="70" y="43"/>
                  </a:lnTo>
                  <a:cubicBezTo>
                    <a:pt x="52" y="29"/>
                    <a:pt x="35" y="15"/>
                    <a:pt x="18" y="1"/>
                  </a:cubicBezTo>
                  <a:close/>
                  <a:moveTo>
                    <a:pt x="70" y="43"/>
                  </a:moveTo>
                  <a:cubicBezTo>
                    <a:pt x="134" y="94"/>
                    <a:pt x="205" y="145"/>
                    <a:pt x="265" y="200"/>
                  </a:cubicBezTo>
                  <a:cubicBezTo>
                    <a:pt x="288" y="177"/>
                    <a:pt x="306" y="159"/>
                    <a:pt x="312" y="142"/>
                  </a:cubicBezTo>
                  <a:cubicBezTo>
                    <a:pt x="229" y="110"/>
                    <a:pt x="151" y="78"/>
                    <a:pt x="70" y="4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23"/>
            <p:cNvSpPr/>
            <p:nvPr/>
          </p:nvSpPr>
          <p:spPr>
            <a:xfrm flipH="1">
              <a:off x="1774975" y="3405307"/>
              <a:ext cx="12965" cy="13728"/>
            </a:xfrm>
            <a:custGeom>
              <a:avLst/>
              <a:gdLst/>
              <a:ahLst/>
              <a:cxnLst/>
              <a:rect l="l" t="t" r="r" b="b"/>
              <a:pathLst>
                <a:path w="306" h="324" extrusionOk="0">
                  <a:moveTo>
                    <a:pt x="118" y="1"/>
                  </a:moveTo>
                  <a:cubicBezTo>
                    <a:pt x="77" y="42"/>
                    <a:pt x="36" y="77"/>
                    <a:pt x="0" y="112"/>
                  </a:cubicBezTo>
                  <a:cubicBezTo>
                    <a:pt x="71" y="177"/>
                    <a:pt x="153" y="253"/>
                    <a:pt x="223" y="323"/>
                  </a:cubicBezTo>
                  <a:cubicBezTo>
                    <a:pt x="247" y="306"/>
                    <a:pt x="276" y="282"/>
                    <a:pt x="305" y="265"/>
                  </a:cubicBezTo>
                  <a:cubicBezTo>
                    <a:pt x="241" y="177"/>
                    <a:pt x="182" y="89"/>
                    <a:pt x="11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23"/>
            <p:cNvSpPr/>
            <p:nvPr/>
          </p:nvSpPr>
          <p:spPr>
            <a:xfrm flipH="1">
              <a:off x="1572659" y="3561397"/>
              <a:ext cx="8474" cy="9237"/>
            </a:xfrm>
            <a:custGeom>
              <a:avLst/>
              <a:gdLst/>
              <a:ahLst/>
              <a:cxnLst/>
              <a:rect l="l" t="t" r="r" b="b"/>
              <a:pathLst>
                <a:path w="200" h="218" extrusionOk="0">
                  <a:moveTo>
                    <a:pt x="53" y="1"/>
                  </a:moveTo>
                  <a:cubicBezTo>
                    <a:pt x="35" y="24"/>
                    <a:pt x="18" y="36"/>
                    <a:pt x="0" y="65"/>
                  </a:cubicBezTo>
                  <a:cubicBezTo>
                    <a:pt x="47" y="118"/>
                    <a:pt x="94" y="171"/>
                    <a:pt x="147" y="218"/>
                  </a:cubicBezTo>
                  <a:cubicBezTo>
                    <a:pt x="165" y="189"/>
                    <a:pt x="182" y="171"/>
                    <a:pt x="200" y="148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23"/>
            <p:cNvSpPr/>
            <p:nvPr/>
          </p:nvSpPr>
          <p:spPr>
            <a:xfrm flipH="1">
              <a:off x="1578845" y="3554957"/>
              <a:ext cx="6271" cy="8982"/>
            </a:xfrm>
            <a:custGeom>
              <a:avLst/>
              <a:gdLst/>
              <a:ahLst/>
              <a:cxnLst/>
              <a:rect l="l" t="t" r="r" b="b"/>
              <a:pathLst>
                <a:path w="148" h="212" extrusionOk="0">
                  <a:moveTo>
                    <a:pt x="6" y="0"/>
                  </a:moveTo>
                  <a:lnTo>
                    <a:pt x="0" y="12"/>
                  </a:lnTo>
                  <a:cubicBezTo>
                    <a:pt x="6" y="17"/>
                    <a:pt x="12" y="23"/>
                    <a:pt x="18" y="28"/>
                  </a:cubicBezTo>
                  <a:lnTo>
                    <a:pt x="18" y="28"/>
                  </a:lnTo>
                  <a:cubicBezTo>
                    <a:pt x="14" y="19"/>
                    <a:pt x="10" y="10"/>
                    <a:pt x="6" y="0"/>
                  </a:cubicBezTo>
                  <a:close/>
                  <a:moveTo>
                    <a:pt x="18" y="28"/>
                  </a:moveTo>
                  <a:cubicBezTo>
                    <a:pt x="43" y="88"/>
                    <a:pt x="69" y="145"/>
                    <a:pt x="94" y="212"/>
                  </a:cubicBezTo>
                  <a:cubicBezTo>
                    <a:pt x="112" y="188"/>
                    <a:pt x="129" y="176"/>
                    <a:pt x="147" y="153"/>
                  </a:cubicBezTo>
                  <a:cubicBezTo>
                    <a:pt x="105" y="111"/>
                    <a:pt x="64" y="69"/>
                    <a:pt x="18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23"/>
            <p:cNvSpPr/>
            <p:nvPr/>
          </p:nvSpPr>
          <p:spPr>
            <a:xfrm flipH="1">
              <a:off x="1584820" y="3554957"/>
              <a:ext cx="2796" cy="339"/>
            </a:xfrm>
            <a:custGeom>
              <a:avLst/>
              <a:gdLst/>
              <a:ahLst/>
              <a:cxnLst/>
              <a:rect l="l" t="t" r="r" b="b"/>
              <a:pathLst>
                <a:path w="66" h="8" extrusionOk="0">
                  <a:moveTo>
                    <a:pt x="1" y="0"/>
                  </a:moveTo>
                  <a:cubicBezTo>
                    <a:pt x="24" y="0"/>
                    <a:pt x="36" y="6"/>
                    <a:pt x="59" y="6"/>
                  </a:cubicBezTo>
                  <a:cubicBezTo>
                    <a:pt x="59" y="7"/>
                    <a:pt x="60" y="8"/>
                    <a:pt x="60" y="8"/>
                  </a:cubicBezTo>
                  <a:cubicBezTo>
                    <a:pt x="62" y="8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23"/>
            <p:cNvSpPr/>
            <p:nvPr/>
          </p:nvSpPr>
          <p:spPr>
            <a:xfrm flipH="1">
              <a:off x="1783915" y="3536569"/>
              <a:ext cx="7033" cy="6737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" y="0"/>
                  </a:moveTo>
                  <a:lnTo>
                    <a:pt x="165" y="159"/>
                  </a:lnTo>
                  <a:cubicBezTo>
                    <a:pt x="112" y="100"/>
                    <a:pt x="60" y="53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23"/>
            <p:cNvSpPr/>
            <p:nvPr/>
          </p:nvSpPr>
          <p:spPr>
            <a:xfrm flipH="1">
              <a:off x="1802304" y="3505257"/>
              <a:ext cx="6779" cy="6737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" y="0"/>
                  </a:moveTo>
                  <a:cubicBezTo>
                    <a:pt x="48" y="59"/>
                    <a:pt x="101" y="106"/>
                    <a:pt x="159" y="158"/>
                  </a:cubicBezTo>
                  <a:cubicBezTo>
                    <a:pt x="106" y="106"/>
                    <a:pt x="48" y="59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23"/>
            <p:cNvSpPr/>
            <p:nvPr/>
          </p:nvSpPr>
          <p:spPr>
            <a:xfrm flipH="1">
              <a:off x="1746630" y="3443355"/>
              <a:ext cx="6525" cy="6567"/>
            </a:xfrm>
            <a:custGeom>
              <a:avLst/>
              <a:gdLst/>
              <a:ahLst/>
              <a:cxnLst/>
              <a:rect l="l" t="t" r="r" b="b"/>
              <a:pathLst>
                <a:path w="154" h="155" extrusionOk="0">
                  <a:moveTo>
                    <a:pt x="7" y="0"/>
                  </a:moveTo>
                  <a:lnTo>
                    <a:pt x="1" y="6"/>
                  </a:lnTo>
                  <a:lnTo>
                    <a:pt x="147" y="153"/>
                  </a:lnTo>
                  <a:cubicBezTo>
                    <a:pt x="147" y="154"/>
                    <a:pt x="148" y="154"/>
                    <a:pt x="148" y="154"/>
                  </a:cubicBezTo>
                  <a:cubicBezTo>
                    <a:pt x="149" y="154"/>
                    <a:pt x="153" y="147"/>
                    <a:pt x="153" y="147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23"/>
            <p:cNvSpPr/>
            <p:nvPr/>
          </p:nvSpPr>
          <p:spPr>
            <a:xfrm flipH="1">
              <a:off x="1753112" y="3437381"/>
              <a:ext cx="6737" cy="6525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2" y="1"/>
                  </a:moveTo>
                  <a:lnTo>
                    <a:pt x="0" y="6"/>
                  </a:lnTo>
                  <a:cubicBezTo>
                    <a:pt x="53" y="59"/>
                    <a:pt x="106" y="106"/>
                    <a:pt x="147" y="153"/>
                  </a:cubicBezTo>
                  <a:lnTo>
                    <a:pt x="159" y="147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23"/>
            <p:cNvSpPr/>
            <p:nvPr/>
          </p:nvSpPr>
          <p:spPr>
            <a:xfrm flipH="1">
              <a:off x="1326321" y="3717276"/>
              <a:ext cx="19194" cy="43514"/>
            </a:xfrm>
            <a:custGeom>
              <a:avLst/>
              <a:gdLst/>
              <a:ahLst/>
              <a:cxnLst/>
              <a:rect l="l" t="t" r="r" b="b"/>
              <a:pathLst>
                <a:path w="453" h="1027" extrusionOk="0">
                  <a:moveTo>
                    <a:pt x="282" y="0"/>
                  </a:moveTo>
                  <a:lnTo>
                    <a:pt x="282" y="0"/>
                  </a:lnTo>
                  <a:cubicBezTo>
                    <a:pt x="165" y="393"/>
                    <a:pt x="89" y="687"/>
                    <a:pt x="1" y="980"/>
                  </a:cubicBezTo>
                  <a:cubicBezTo>
                    <a:pt x="18" y="992"/>
                    <a:pt x="42" y="1009"/>
                    <a:pt x="65" y="1027"/>
                  </a:cubicBezTo>
                  <a:cubicBezTo>
                    <a:pt x="353" y="775"/>
                    <a:pt x="452" y="481"/>
                    <a:pt x="2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23"/>
            <p:cNvSpPr/>
            <p:nvPr/>
          </p:nvSpPr>
          <p:spPr>
            <a:xfrm flipH="1">
              <a:off x="1528890" y="3778924"/>
              <a:ext cx="193673" cy="137236"/>
            </a:xfrm>
            <a:custGeom>
              <a:avLst/>
              <a:gdLst/>
              <a:ahLst/>
              <a:cxnLst/>
              <a:rect l="l" t="t" r="r" b="b"/>
              <a:pathLst>
                <a:path w="4571" h="3239" extrusionOk="0">
                  <a:moveTo>
                    <a:pt x="0" y="0"/>
                  </a:moveTo>
                  <a:cubicBezTo>
                    <a:pt x="487" y="733"/>
                    <a:pt x="1109" y="1320"/>
                    <a:pt x="1784" y="1871"/>
                  </a:cubicBezTo>
                  <a:cubicBezTo>
                    <a:pt x="2570" y="2294"/>
                    <a:pt x="3344" y="2722"/>
                    <a:pt x="4130" y="3139"/>
                  </a:cubicBezTo>
                  <a:cubicBezTo>
                    <a:pt x="4265" y="3203"/>
                    <a:pt x="4424" y="3209"/>
                    <a:pt x="4570" y="3238"/>
                  </a:cubicBezTo>
                  <a:cubicBezTo>
                    <a:pt x="4347" y="3062"/>
                    <a:pt x="4136" y="2875"/>
                    <a:pt x="3901" y="2728"/>
                  </a:cubicBezTo>
                  <a:cubicBezTo>
                    <a:pt x="3080" y="2229"/>
                    <a:pt x="2253" y="1742"/>
                    <a:pt x="1426" y="1261"/>
                  </a:cubicBezTo>
                  <a:cubicBezTo>
                    <a:pt x="1226" y="1050"/>
                    <a:pt x="1039" y="827"/>
                    <a:pt x="822" y="639"/>
                  </a:cubicBezTo>
                  <a:cubicBezTo>
                    <a:pt x="569" y="411"/>
                    <a:pt x="282" y="211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23"/>
            <p:cNvSpPr/>
            <p:nvPr/>
          </p:nvSpPr>
          <p:spPr>
            <a:xfrm flipH="1">
              <a:off x="1614139" y="3672999"/>
              <a:ext cx="138762" cy="87791"/>
            </a:xfrm>
            <a:custGeom>
              <a:avLst/>
              <a:gdLst/>
              <a:ahLst/>
              <a:cxnLst/>
              <a:rect l="l" t="t" r="r" b="b"/>
              <a:pathLst>
                <a:path w="3275" h="2072" extrusionOk="0">
                  <a:moveTo>
                    <a:pt x="1" y="1"/>
                  </a:moveTo>
                  <a:lnTo>
                    <a:pt x="1" y="1"/>
                  </a:lnTo>
                  <a:cubicBezTo>
                    <a:pt x="147" y="177"/>
                    <a:pt x="259" y="388"/>
                    <a:pt x="441" y="511"/>
                  </a:cubicBezTo>
                  <a:cubicBezTo>
                    <a:pt x="945" y="857"/>
                    <a:pt x="1479" y="1162"/>
                    <a:pt x="2007" y="1485"/>
                  </a:cubicBezTo>
                  <a:cubicBezTo>
                    <a:pt x="2406" y="1685"/>
                    <a:pt x="2799" y="1884"/>
                    <a:pt x="3198" y="2072"/>
                  </a:cubicBezTo>
                  <a:cubicBezTo>
                    <a:pt x="3227" y="2031"/>
                    <a:pt x="3245" y="1978"/>
                    <a:pt x="3274" y="1937"/>
                  </a:cubicBezTo>
                  <a:cubicBezTo>
                    <a:pt x="2781" y="1632"/>
                    <a:pt x="2271" y="1327"/>
                    <a:pt x="1766" y="1028"/>
                  </a:cubicBezTo>
                  <a:cubicBezTo>
                    <a:pt x="1174" y="681"/>
                    <a:pt x="587" y="34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23"/>
            <p:cNvSpPr/>
            <p:nvPr/>
          </p:nvSpPr>
          <p:spPr>
            <a:xfrm flipH="1">
              <a:off x="1569905" y="3768967"/>
              <a:ext cx="28642" cy="23388"/>
            </a:xfrm>
            <a:custGeom>
              <a:avLst/>
              <a:gdLst/>
              <a:ahLst/>
              <a:cxnLst/>
              <a:rect l="l" t="t" r="r" b="b"/>
              <a:pathLst>
                <a:path w="676" h="552" extrusionOk="0">
                  <a:moveTo>
                    <a:pt x="112" y="0"/>
                  </a:moveTo>
                  <a:lnTo>
                    <a:pt x="1" y="112"/>
                  </a:lnTo>
                  <a:cubicBezTo>
                    <a:pt x="200" y="259"/>
                    <a:pt x="388" y="405"/>
                    <a:pt x="581" y="552"/>
                  </a:cubicBezTo>
                  <a:cubicBezTo>
                    <a:pt x="611" y="505"/>
                    <a:pt x="646" y="452"/>
                    <a:pt x="675" y="411"/>
                  </a:cubicBezTo>
                  <a:cubicBezTo>
                    <a:pt x="488" y="270"/>
                    <a:pt x="300" y="141"/>
                    <a:pt x="1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23"/>
            <p:cNvSpPr/>
            <p:nvPr/>
          </p:nvSpPr>
          <p:spPr>
            <a:xfrm flipH="1">
              <a:off x="1510249" y="3915609"/>
              <a:ext cx="19194" cy="14109"/>
            </a:xfrm>
            <a:custGeom>
              <a:avLst/>
              <a:gdLst/>
              <a:ahLst/>
              <a:cxnLst/>
              <a:rect l="l" t="t" r="r" b="b"/>
              <a:pathLst>
                <a:path w="453" h="333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227"/>
                    <a:pt x="108" y="332"/>
                    <a:pt x="272" y="332"/>
                  </a:cubicBezTo>
                  <a:cubicBezTo>
                    <a:pt x="325" y="332"/>
                    <a:pt x="385" y="321"/>
                    <a:pt x="452" y="300"/>
                  </a:cubicBezTo>
                  <a:cubicBezTo>
                    <a:pt x="300" y="200"/>
                    <a:pt x="147" y="94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3" name="Google Shape;12663;p23"/>
            <p:cNvSpPr/>
            <p:nvPr/>
          </p:nvSpPr>
          <p:spPr>
            <a:xfrm flipH="1">
              <a:off x="1594014" y="3760281"/>
              <a:ext cx="18431" cy="13686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59" y="0"/>
                  </a:moveTo>
                  <a:cubicBezTo>
                    <a:pt x="35" y="29"/>
                    <a:pt x="24" y="65"/>
                    <a:pt x="0" y="94"/>
                  </a:cubicBezTo>
                  <a:cubicBezTo>
                    <a:pt x="112" y="176"/>
                    <a:pt x="211" y="246"/>
                    <a:pt x="323" y="323"/>
                  </a:cubicBezTo>
                  <a:cubicBezTo>
                    <a:pt x="358" y="288"/>
                    <a:pt x="393" y="246"/>
                    <a:pt x="434" y="205"/>
                  </a:cubicBezTo>
                  <a:cubicBezTo>
                    <a:pt x="305" y="141"/>
                    <a:pt x="182" y="65"/>
                    <a:pt x="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4" name="Google Shape;12664;p23"/>
            <p:cNvSpPr/>
            <p:nvPr/>
          </p:nvSpPr>
          <p:spPr>
            <a:xfrm flipH="1">
              <a:off x="1553000" y="3792313"/>
              <a:ext cx="14957" cy="10508"/>
            </a:xfrm>
            <a:custGeom>
              <a:avLst/>
              <a:gdLst/>
              <a:ahLst/>
              <a:cxnLst/>
              <a:rect l="l" t="t" r="r" b="b"/>
              <a:pathLst>
                <a:path w="353" h="248" extrusionOk="0">
                  <a:moveTo>
                    <a:pt x="41" y="1"/>
                  </a:moveTo>
                  <a:cubicBezTo>
                    <a:pt x="30" y="30"/>
                    <a:pt x="12" y="60"/>
                    <a:pt x="0" y="95"/>
                  </a:cubicBezTo>
                  <a:lnTo>
                    <a:pt x="305" y="247"/>
                  </a:lnTo>
                  <a:cubicBezTo>
                    <a:pt x="323" y="212"/>
                    <a:pt x="335" y="183"/>
                    <a:pt x="352" y="147"/>
                  </a:cubicBezTo>
                  <a:cubicBezTo>
                    <a:pt x="247" y="95"/>
                    <a:pt x="147" y="48"/>
                    <a:pt x="4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23"/>
            <p:cNvSpPr/>
            <p:nvPr/>
          </p:nvSpPr>
          <p:spPr>
            <a:xfrm flipH="1">
              <a:off x="1543085" y="3805447"/>
              <a:ext cx="5000" cy="5084"/>
            </a:xfrm>
            <a:custGeom>
              <a:avLst/>
              <a:gdLst/>
              <a:ahLst/>
              <a:cxnLst/>
              <a:rect l="l" t="t" r="r" b="b"/>
              <a:pathLst>
                <a:path w="118" h="120" extrusionOk="0">
                  <a:moveTo>
                    <a:pt x="45" y="1"/>
                  </a:moveTo>
                  <a:cubicBezTo>
                    <a:pt x="35" y="1"/>
                    <a:pt x="1" y="14"/>
                    <a:pt x="1" y="19"/>
                  </a:cubicBezTo>
                  <a:cubicBezTo>
                    <a:pt x="6" y="55"/>
                    <a:pt x="12" y="84"/>
                    <a:pt x="18" y="119"/>
                  </a:cubicBezTo>
                  <a:cubicBezTo>
                    <a:pt x="47" y="113"/>
                    <a:pt x="89" y="107"/>
                    <a:pt x="118" y="101"/>
                  </a:cubicBezTo>
                  <a:cubicBezTo>
                    <a:pt x="94" y="60"/>
                    <a:pt x="77" y="25"/>
                    <a:pt x="47" y="2"/>
                  </a:cubicBezTo>
                  <a:cubicBezTo>
                    <a:pt x="47" y="1"/>
                    <a:pt x="47" y="1"/>
                    <a:pt x="4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23"/>
            <p:cNvSpPr/>
            <p:nvPr/>
          </p:nvSpPr>
          <p:spPr>
            <a:xfrm flipH="1">
              <a:off x="1504274" y="3927811"/>
              <a:ext cx="7033" cy="6737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65" y="15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23"/>
            <p:cNvSpPr/>
            <p:nvPr/>
          </p:nvSpPr>
          <p:spPr>
            <a:xfrm flipH="1">
              <a:off x="1702904" y="3263156"/>
              <a:ext cx="26608" cy="49997"/>
            </a:xfrm>
            <a:custGeom>
              <a:avLst/>
              <a:gdLst/>
              <a:ahLst/>
              <a:cxnLst/>
              <a:rect l="l" t="t" r="r" b="b"/>
              <a:pathLst>
                <a:path w="628" h="1180" extrusionOk="0">
                  <a:moveTo>
                    <a:pt x="323" y="0"/>
                  </a:moveTo>
                  <a:lnTo>
                    <a:pt x="323" y="557"/>
                  </a:lnTo>
                  <a:cubicBezTo>
                    <a:pt x="205" y="511"/>
                    <a:pt x="117" y="475"/>
                    <a:pt x="35" y="440"/>
                  </a:cubicBezTo>
                  <a:lnTo>
                    <a:pt x="35" y="440"/>
                  </a:lnTo>
                  <a:cubicBezTo>
                    <a:pt x="0" y="874"/>
                    <a:pt x="329" y="1009"/>
                    <a:pt x="628" y="1179"/>
                  </a:cubicBezTo>
                  <a:cubicBezTo>
                    <a:pt x="528" y="792"/>
                    <a:pt x="422" y="393"/>
                    <a:pt x="32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23"/>
            <p:cNvSpPr/>
            <p:nvPr/>
          </p:nvSpPr>
          <p:spPr>
            <a:xfrm flipH="1">
              <a:off x="1727733" y="3263156"/>
              <a:ext cx="21185" cy="18685"/>
            </a:xfrm>
            <a:custGeom>
              <a:avLst/>
              <a:gdLst/>
              <a:ahLst/>
              <a:cxnLst/>
              <a:rect l="l" t="t" r="r" b="b"/>
              <a:pathLst>
                <a:path w="500" h="441" extrusionOk="0">
                  <a:moveTo>
                    <a:pt x="59" y="0"/>
                  </a:moveTo>
                  <a:cubicBezTo>
                    <a:pt x="36" y="141"/>
                    <a:pt x="18" y="276"/>
                    <a:pt x="0" y="417"/>
                  </a:cubicBezTo>
                  <a:cubicBezTo>
                    <a:pt x="165" y="423"/>
                    <a:pt x="329" y="434"/>
                    <a:pt x="499" y="440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23"/>
            <p:cNvSpPr/>
            <p:nvPr/>
          </p:nvSpPr>
          <p:spPr>
            <a:xfrm flipH="1">
              <a:off x="1759086" y="3238116"/>
              <a:ext cx="12457" cy="13304"/>
            </a:xfrm>
            <a:custGeom>
              <a:avLst/>
              <a:gdLst/>
              <a:ahLst/>
              <a:cxnLst/>
              <a:rect l="l" t="t" r="r" b="b"/>
              <a:pathLst>
                <a:path w="294" h="314" extrusionOk="0">
                  <a:moveTo>
                    <a:pt x="64" y="0"/>
                  </a:moveTo>
                  <a:cubicBezTo>
                    <a:pt x="44" y="0"/>
                    <a:pt x="23" y="2"/>
                    <a:pt x="1" y="4"/>
                  </a:cubicBezTo>
                  <a:cubicBezTo>
                    <a:pt x="6" y="159"/>
                    <a:pt x="19" y="313"/>
                    <a:pt x="188" y="313"/>
                  </a:cubicBezTo>
                  <a:cubicBezTo>
                    <a:pt x="218" y="313"/>
                    <a:pt x="253" y="308"/>
                    <a:pt x="294" y="298"/>
                  </a:cubicBezTo>
                  <a:cubicBezTo>
                    <a:pt x="294" y="118"/>
                    <a:pt x="241" y="0"/>
                    <a:pt x="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23"/>
            <p:cNvSpPr/>
            <p:nvPr/>
          </p:nvSpPr>
          <p:spPr>
            <a:xfrm flipH="1">
              <a:off x="1695150" y="3311458"/>
              <a:ext cx="8305" cy="7669"/>
            </a:xfrm>
            <a:custGeom>
              <a:avLst/>
              <a:gdLst/>
              <a:ahLst/>
              <a:cxnLst/>
              <a:rect l="l" t="t" r="r" b="b"/>
              <a:pathLst>
                <a:path w="196" h="181" extrusionOk="0">
                  <a:moveTo>
                    <a:pt x="115" y="0"/>
                  </a:moveTo>
                  <a:cubicBezTo>
                    <a:pt x="87" y="0"/>
                    <a:pt x="49" y="11"/>
                    <a:pt x="1" y="33"/>
                  </a:cubicBezTo>
                  <a:cubicBezTo>
                    <a:pt x="48" y="86"/>
                    <a:pt x="101" y="127"/>
                    <a:pt x="154" y="180"/>
                  </a:cubicBezTo>
                  <a:cubicBezTo>
                    <a:pt x="195" y="64"/>
                    <a:pt x="184" y="0"/>
                    <a:pt x="11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23"/>
            <p:cNvSpPr/>
            <p:nvPr/>
          </p:nvSpPr>
          <p:spPr>
            <a:xfrm flipH="1">
              <a:off x="1746630" y="3256928"/>
              <a:ext cx="8050" cy="7372"/>
            </a:xfrm>
            <a:custGeom>
              <a:avLst/>
              <a:gdLst/>
              <a:ahLst/>
              <a:cxnLst/>
              <a:rect l="l" t="t" r="r" b="b"/>
              <a:pathLst>
                <a:path w="190" h="174" extrusionOk="0">
                  <a:moveTo>
                    <a:pt x="43" y="0"/>
                  </a:moveTo>
                  <a:lnTo>
                    <a:pt x="43" y="0"/>
                  </a:lnTo>
                  <a:cubicBezTo>
                    <a:pt x="0" y="115"/>
                    <a:pt x="10" y="174"/>
                    <a:pt x="80" y="174"/>
                  </a:cubicBezTo>
                  <a:cubicBezTo>
                    <a:pt x="107" y="174"/>
                    <a:pt x="143" y="165"/>
                    <a:pt x="189" y="147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23"/>
            <p:cNvSpPr/>
            <p:nvPr/>
          </p:nvSpPr>
          <p:spPr>
            <a:xfrm flipH="1">
              <a:off x="1752858" y="3250700"/>
              <a:ext cx="7499" cy="6271"/>
            </a:xfrm>
            <a:custGeom>
              <a:avLst/>
              <a:gdLst/>
              <a:ahLst/>
              <a:cxnLst/>
              <a:rect l="l" t="t" r="r" b="b"/>
              <a:pathLst>
                <a:path w="177" h="148" extrusionOk="0">
                  <a:moveTo>
                    <a:pt x="30" y="1"/>
                  </a:moveTo>
                  <a:cubicBezTo>
                    <a:pt x="24" y="36"/>
                    <a:pt x="12" y="83"/>
                    <a:pt x="1" y="124"/>
                  </a:cubicBezTo>
                  <a:lnTo>
                    <a:pt x="177" y="147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23"/>
            <p:cNvSpPr/>
            <p:nvPr/>
          </p:nvSpPr>
          <p:spPr>
            <a:xfrm flipH="1">
              <a:off x="1796372" y="3822141"/>
              <a:ext cx="88257" cy="88299"/>
            </a:xfrm>
            <a:custGeom>
              <a:avLst/>
              <a:gdLst/>
              <a:ahLst/>
              <a:cxnLst/>
              <a:rect l="l" t="t" r="r" b="b"/>
              <a:pathLst>
                <a:path w="2083" h="2084" extrusionOk="0">
                  <a:moveTo>
                    <a:pt x="2083" y="1"/>
                  </a:moveTo>
                  <a:cubicBezTo>
                    <a:pt x="1619" y="294"/>
                    <a:pt x="1127" y="541"/>
                    <a:pt x="710" y="881"/>
                  </a:cubicBezTo>
                  <a:cubicBezTo>
                    <a:pt x="346" y="1174"/>
                    <a:pt x="0" y="1538"/>
                    <a:pt x="24" y="2083"/>
                  </a:cubicBezTo>
                  <a:cubicBezTo>
                    <a:pt x="499" y="1438"/>
                    <a:pt x="1021" y="857"/>
                    <a:pt x="1760" y="499"/>
                  </a:cubicBezTo>
                  <a:cubicBezTo>
                    <a:pt x="1913" y="423"/>
                    <a:pt x="1977" y="165"/>
                    <a:pt x="20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23"/>
            <p:cNvSpPr/>
            <p:nvPr/>
          </p:nvSpPr>
          <p:spPr>
            <a:xfrm flipH="1">
              <a:off x="1752858" y="3760281"/>
              <a:ext cx="44277" cy="62411"/>
            </a:xfrm>
            <a:custGeom>
              <a:avLst/>
              <a:gdLst/>
              <a:ahLst/>
              <a:cxnLst/>
              <a:rect l="l" t="t" r="r" b="b"/>
              <a:pathLst>
                <a:path w="1045" h="1473" extrusionOk="0">
                  <a:moveTo>
                    <a:pt x="1045" y="0"/>
                  </a:moveTo>
                  <a:cubicBezTo>
                    <a:pt x="763" y="323"/>
                    <a:pt x="493" y="645"/>
                    <a:pt x="217" y="968"/>
                  </a:cubicBezTo>
                  <a:cubicBezTo>
                    <a:pt x="147" y="1138"/>
                    <a:pt x="77" y="1302"/>
                    <a:pt x="0" y="1473"/>
                  </a:cubicBezTo>
                  <a:cubicBezTo>
                    <a:pt x="118" y="1408"/>
                    <a:pt x="282" y="1373"/>
                    <a:pt x="341" y="1267"/>
                  </a:cubicBezTo>
                  <a:cubicBezTo>
                    <a:pt x="587" y="857"/>
                    <a:pt x="810" y="422"/>
                    <a:pt x="104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23"/>
            <p:cNvSpPr/>
            <p:nvPr/>
          </p:nvSpPr>
          <p:spPr>
            <a:xfrm flipH="1">
              <a:off x="1792643" y="3959123"/>
              <a:ext cx="24871" cy="32328"/>
            </a:xfrm>
            <a:custGeom>
              <a:avLst/>
              <a:gdLst/>
              <a:ahLst/>
              <a:cxnLst/>
              <a:rect l="l" t="t" r="r" b="b"/>
              <a:pathLst>
                <a:path w="587" h="763" extrusionOk="0">
                  <a:moveTo>
                    <a:pt x="481" y="0"/>
                  </a:moveTo>
                  <a:lnTo>
                    <a:pt x="0" y="681"/>
                  </a:lnTo>
                  <a:cubicBezTo>
                    <a:pt x="24" y="704"/>
                    <a:pt x="53" y="734"/>
                    <a:pt x="71" y="763"/>
                  </a:cubicBezTo>
                  <a:cubicBezTo>
                    <a:pt x="241" y="534"/>
                    <a:pt x="417" y="317"/>
                    <a:pt x="587" y="88"/>
                  </a:cubicBezTo>
                  <a:cubicBezTo>
                    <a:pt x="552" y="53"/>
                    <a:pt x="522" y="24"/>
                    <a:pt x="48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6" name="Google Shape;12676;p23"/>
            <p:cNvSpPr/>
            <p:nvPr/>
          </p:nvSpPr>
          <p:spPr>
            <a:xfrm flipH="1">
              <a:off x="1814506" y="3987468"/>
              <a:ext cx="12457" cy="18643"/>
            </a:xfrm>
            <a:custGeom>
              <a:avLst/>
              <a:gdLst/>
              <a:ahLst/>
              <a:cxnLst/>
              <a:rect l="l" t="t" r="r" b="b"/>
              <a:pathLst>
                <a:path w="294" h="440" extrusionOk="0">
                  <a:moveTo>
                    <a:pt x="223" y="0"/>
                  </a:moveTo>
                  <a:cubicBezTo>
                    <a:pt x="147" y="129"/>
                    <a:pt x="77" y="252"/>
                    <a:pt x="0" y="387"/>
                  </a:cubicBezTo>
                  <a:cubicBezTo>
                    <a:pt x="41" y="411"/>
                    <a:pt x="71" y="422"/>
                    <a:pt x="106" y="440"/>
                  </a:cubicBezTo>
                  <a:cubicBezTo>
                    <a:pt x="165" y="323"/>
                    <a:pt x="229" y="205"/>
                    <a:pt x="294" y="88"/>
                  </a:cubicBezTo>
                  <a:cubicBezTo>
                    <a:pt x="276" y="59"/>
                    <a:pt x="247" y="29"/>
                    <a:pt x="22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7" name="Google Shape;12677;p23"/>
            <p:cNvSpPr/>
            <p:nvPr/>
          </p:nvSpPr>
          <p:spPr>
            <a:xfrm flipH="1">
              <a:off x="1884332" y="3917770"/>
              <a:ext cx="13389" cy="17033"/>
            </a:xfrm>
            <a:custGeom>
              <a:avLst/>
              <a:gdLst/>
              <a:ahLst/>
              <a:cxnLst/>
              <a:rect l="l" t="t" r="r" b="b"/>
              <a:pathLst>
                <a:path w="316" h="402" extrusionOk="0">
                  <a:moveTo>
                    <a:pt x="270" y="1"/>
                  </a:moveTo>
                  <a:cubicBezTo>
                    <a:pt x="1" y="1"/>
                    <a:pt x="23" y="206"/>
                    <a:pt x="39" y="401"/>
                  </a:cubicBezTo>
                  <a:cubicBezTo>
                    <a:pt x="127" y="266"/>
                    <a:pt x="221" y="131"/>
                    <a:pt x="315" y="2"/>
                  </a:cubicBezTo>
                  <a:cubicBezTo>
                    <a:pt x="299" y="1"/>
                    <a:pt x="284" y="1"/>
                    <a:pt x="27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23"/>
            <p:cNvSpPr/>
            <p:nvPr/>
          </p:nvSpPr>
          <p:spPr>
            <a:xfrm flipH="1">
              <a:off x="1901746" y="3745664"/>
              <a:ext cx="12711" cy="11270"/>
            </a:xfrm>
            <a:custGeom>
              <a:avLst/>
              <a:gdLst/>
              <a:ahLst/>
              <a:cxnLst/>
              <a:rect l="l" t="t" r="r" b="b"/>
              <a:pathLst>
                <a:path w="300" h="266" extrusionOk="0">
                  <a:moveTo>
                    <a:pt x="162" y="0"/>
                  </a:moveTo>
                  <a:cubicBezTo>
                    <a:pt x="73" y="0"/>
                    <a:pt x="38" y="104"/>
                    <a:pt x="0" y="204"/>
                  </a:cubicBezTo>
                  <a:cubicBezTo>
                    <a:pt x="59" y="247"/>
                    <a:pt x="104" y="265"/>
                    <a:pt x="140" y="265"/>
                  </a:cubicBezTo>
                  <a:cubicBezTo>
                    <a:pt x="228" y="265"/>
                    <a:pt x="262" y="161"/>
                    <a:pt x="300" y="58"/>
                  </a:cubicBezTo>
                  <a:cubicBezTo>
                    <a:pt x="242" y="17"/>
                    <a:pt x="198" y="0"/>
                    <a:pt x="16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23"/>
            <p:cNvSpPr/>
            <p:nvPr/>
          </p:nvSpPr>
          <p:spPr>
            <a:xfrm flipH="1">
              <a:off x="1883103" y="3604911"/>
              <a:ext cx="4025" cy="2330"/>
            </a:xfrm>
            <a:custGeom>
              <a:avLst/>
              <a:gdLst/>
              <a:ahLst/>
              <a:cxnLst/>
              <a:rect l="l" t="t" r="r" b="b"/>
              <a:pathLst>
                <a:path w="95" h="55" extrusionOk="0">
                  <a:moveTo>
                    <a:pt x="83" y="1"/>
                  </a:moveTo>
                  <a:cubicBezTo>
                    <a:pt x="78" y="7"/>
                    <a:pt x="74" y="13"/>
                    <a:pt x="70" y="18"/>
                  </a:cubicBezTo>
                  <a:lnTo>
                    <a:pt x="70" y="18"/>
                  </a:lnTo>
                  <a:cubicBezTo>
                    <a:pt x="78" y="15"/>
                    <a:pt x="87" y="11"/>
                    <a:pt x="95" y="6"/>
                  </a:cubicBezTo>
                  <a:lnTo>
                    <a:pt x="83" y="1"/>
                  </a:lnTo>
                  <a:close/>
                  <a:moveTo>
                    <a:pt x="70" y="18"/>
                  </a:moveTo>
                  <a:cubicBezTo>
                    <a:pt x="47" y="27"/>
                    <a:pt x="22" y="31"/>
                    <a:pt x="1" y="36"/>
                  </a:cubicBezTo>
                  <a:cubicBezTo>
                    <a:pt x="11" y="41"/>
                    <a:pt x="25" y="55"/>
                    <a:pt x="33" y="55"/>
                  </a:cubicBezTo>
                  <a:cubicBezTo>
                    <a:pt x="34" y="55"/>
                    <a:pt x="35" y="54"/>
                    <a:pt x="36" y="53"/>
                  </a:cubicBezTo>
                  <a:cubicBezTo>
                    <a:pt x="53" y="41"/>
                    <a:pt x="60" y="31"/>
                    <a:pt x="70" y="1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23"/>
            <p:cNvSpPr/>
            <p:nvPr/>
          </p:nvSpPr>
          <p:spPr>
            <a:xfrm flipH="1">
              <a:off x="1875900" y="3595971"/>
              <a:ext cx="7754" cy="9491"/>
            </a:xfrm>
            <a:custGeom>
              <a:avLst/>
              <a:gdLst/>
              <a:ahLst/>
              <a:cxnLst/>
              <a:rect l="l" t="t" r="r" b="b"/>
              <a:pathLst>
                <a:path w="183" h="224" extrusionOk="0">
                  <a:moveTo>
                    <a:pt x="42" y="0"/>
                  </a:moveTo>
                  <a:cubicBezTo>
                    <a:pt x="37" y="64"/>
                    <a:pt x="21" y="138"/>
                    <a:pt x="14" y="204"/>
                  </a:cubicBezTo>
                  <a:lnTo>
                    <a:pt x="14" y="204"/>
                  </a:lnTo>
                  <a:cubicBezTo>
                    <a:pt x="74" y="171"/>
                    <a:pt x="128" y="133"/>
                    <a:pt x="183" y="100"/>
                  </a:cubicBezTo>
                  <a:cubicBezTo>
                    <a:pt x="130" y="71"/>
                    <a:pt x="89" y="36"/>
                    <a:pt x="42" y="0"/>
                  </a:cubicBezTo>
                  <a:close/>
                  <a:moveTo>
                    <a:pt x="14" y="204"/>
                  </a:moveTo>
                  <a:cubicBezTo>
                    <a:pt x="10" y="207"/>
                    <a:pt x="5" y="209"/>
                    <a:pt x="1" y="212"/>
                  </a:cubicBezTo>
                  <a:lnTo>
                    <a:pt x="13" y="223"/>
                  </a:lnTo>
                  <a:cubicBezTo>
                    <a:pt x="13" y="217"/>
                    <a:pt x="14" y="210"/>
                    <a:pt x="14" y="20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23"/>
            <p:cNvSpPr/>
            <p:nvPr/>
          </p:nvSpPr>
          <p:spPr>
            <a:xfrm flipH="1">
              <a:off x="1752604" y="3667068"/>
              <a:ext cx="12965" cy="6483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5" y="15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23"/>
            <p:cNvSpPr/>
            <p:nvPr/>
          </p:nvSpPr>
          <p:spPr>
            <a:xfrm flipH="1">
              <a:off x="1765018" y="3660585"/>
              <a:ext cx="6525" cy="6737"/>
            </a:xfrm>
            <a:custGeom>
              <a:avLst/>
              <a:gdLst/>
              <a:ahLst/>
              <a:cxnLst/>
              <a:rect l="l" t="t" r="r" b="b"/>
              <a:pathLst>
                <a:path w="154" h="159" extrusionOk="0">
                  <a:moveTo>
                    <a:pt x="1" y="1"/>
                  </a:moveTo>
                  <a:cubicBezTo>
                    <a:pt x="42" y="59"/>
                    <a:pt x="94" y="106"/>
                    <a:pt x="153" y="159"/>
                  </a:cubicBezTo>
                  <a:cubicBezTo>
                    <a:pt x="100" y="106"/>
                    <a:pt x="53" y="59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23"/>
            <p:cNvSpPr/>
            <p:nvPr/>
          </p:nvSpPr>
          <p:spPr>
            <a:xfrm flipH="1">
              <a:off x="874447" y="1350965"/>
              <a:ext cx="57200" cy="99231"/>
            </a:xfrm>
            <a:custGeom>
              <a:avLst/>
              <a:gdLst/>
              <a:ahLst/>
              <a:cxnLst/>
              <a:rect l="l" t="t" r="r" b="b"/>
              <a:pathLst>
                <a:path w="1350" h="2342" extrusionOk="0">
                  <a:moveTo>
                    <a:pt x="1350" y="0"/>
                  </a:moveTo>
                  <a:cubicBezTo>
                    <a:pt x="898" y="745"/>
                    <a:pt x="446" y="1491"/>
                    <a:pt x="0" y="2230"/>
                  </a:cubicBezTo>
                  <a:lnTo>
                    <a:pt x="153" y="2341"/>
                  </a:lnTo>
                  <a:cubicBezTo>
                    <a:pt x="675" y="1631"/>
                    <a:pt x="1215" y="927"/>
                    <a:pt x="135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23"/>
            <p:cNvSpPr/>
            <p:nvPr/>
          </p:nvSpPr>
          <p:spPr>
            <a:xfrm flipH="1">
              <a:off x="988295" y="1423798"/>
              <a:ext cx="56437" cy="68639"/>
            </a:xfrm>
            <a:custGeom>
              <a:avLst/>
              <a:gdLst/>
              <a:ahLst/>
              <a:cxnLst/>
              <a:rect l="l" t="t" r="r" b="b"/>
              <a:pathLst>
                <a:path w="1332" h="1620" extrusionOk="0">
                  <a:moveTo>
                    <a:pt x="1332" y="0"/>
                  </a:moveTo>
                  <a:cubicBezTo>
                    <a:pt x="986" y="358"/>
                    <a:pt x="651" y="710"/>
                    <a:pt x="311" y="1068"/>
                  </a:cubicBezTo>
                  <a:cubicBezTo>
                    <a:pt x="205" y="1256"/>
                    <a:pt x="100" y="1438"/>
                    <a:pt x="0" y="1619"/>
                  </a:cubicBezTo>
                  <a:cubicBezTo>
                    <a:pt x="546" y="1350"/>
                    <a:pt x="939" y="892"/>
                    <a:pt x="1250" y="387"/>
                  </a:cubicBezTo>
                  <a:cubicBezTo>
                    <a:pt x="1320" y="276"/>
                    <a:pt x="1308" y="129"/>
                    <a:pt x="133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5" name="Google Shape;12685;p23"/>
            <p:cNvSpPr/>
            <p:nvPr/>
          </p:nvSpPr>
          <p:spPr>
            <a:xfrm flipH="1">
              <a:off x="966898" y="1392699"/>
              <a:ext cx="15719" cy="25422"/>
            </a:xfrm>
            <a:custGeom>
              <a:avLst/>
              <a:gdLst/>
              <a:ahLst/>
              <a:cxnLst/>
              <a:rect l="l" t="t" r="r" b="b"/>
              <a:pathLst>
                <a:path w="371" h="600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6" y="66"/>
                    <a:pt x="106" y="124"/>
                    <a:pt x="12" y="189"/>
                  </a:cubicBezTo>
                  <a:cubicBezTo>
                    <a:pt x="12" y="324"/>
                    <a:pt x="7" y="464"/>
                    <a:pt x="1" y="599"/>
                  </a:cubicBezTo>
                  <a:cubicBezTo>
                    <a:pt x="177" y="441"/>
                    <a:pt x="370" y="283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6" name="Google Shape;12686;p23"/>
            <p:cNvSpPr/>
            <p:nvPr/>
          </p:nvSpPr>
          <p:spPr>
            <a:xfrm flipH="1">
              <a:off x="975838" y="1493878"/>
              <a:ext cx="6779" cy="4788"/>
            </a:xfrm>
            <a:custGeom>
              <a:avLst/>
              <a:gdLst/>
              <a:ahLst/>
              <a:cxnLst/>
              <a:rect l="l" t="t" r="r" b="b"/>
              <a:pathLst>
                <a:path w="160" h="113" extrusionOk="0">
                  <a:moveTo>
                    <a:pt x="12" y="1"/>
                  </a:moveTo>
                  <a:cubicBezTo>
                    <a:pt x="12" y="42"/>
                    <a:pt x="7" y="77"/>
                    <a:pt x="1" y="112"/>
                  </a:cubicBezTo>
                  <a:lnTo>
                    <a:pt x="159" y="112"/>
                  </a:lnTo>
                  <a:cubicBezTo>
                    <a:pt x="106" y="77"/>
                    <a:pt x="65" y="42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23"/>
            <p:cNvSpPr/>
            <p:nvPr/>
          </p:nvSpPr>
          <p:spPr>
            <a:xfrm flipH="1">
              <a:off x="943807" y="1464050"/>
              <a:ext cx="6483" cy="8008"/>
            </a:xfrm>
            <a:custGeom>
              <a:avLst/>
              <a:gdLst/>
              <a:ahLst/>
              <a:cxnLst/>
              <a:rect l="l" t="t" r="r" b="b"/>
              <a:pathLst>
                <a:path w="153" h="189" extrusionOk="0">
                  <a:moveTo>
                    <a:pt x="41" y="1"/>
                  </a:moveTo>
                  <a:cubicBezTo>
                    <a:pt x="30" y="59"/>
                    <a:pt x="12" y="130"/>
                    <a:pt x="0" y="188"/>
                  </a:cubicBezTo>
                  <a:cubicBezTo>
                    <a:pt x="47" y="159"/>
                    <a:pt x="100" y="136"/>
                    <a:pt x="153" y="112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23"/>
            <p:cNvSpPr/>
            <p:nvPr/>
          </p:nvSpPr>
          <p:spPr>
            <a:xfrm flipH="1">
              <a:off x="937833" y="1459093"/>
              <a:ext cx="10720" cy="9745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71" y="0"/>
                  </a:moveTo>
                  <a:cubicBezTo>
                    <a:pt x="112" y="41"/>
                    <a:pt x="59" y="82"/>
                    <a:pt x="0" y="118"/>
                  </a:cubicBezTo>
                  <a:cubicBezTo>
                    <a:pt x="36" y="159"/>
                    <a:pt x="77" y="194"/>
                    <a:pt x="106" y="229"/>
                  </a:cubicBezTo>
                  <a:cubicBezTo>
                    <a:pt x="153" y="188"/>
                    <a:pt x="200" y="135"/>
                    <a:pt x="253" y="82"/>
                  </a:cubicBezTo>
                  <a:cubicBezTo>
                    <a:pt x="229" y="53"/>
                    <a:pt x="200" y="24"/>
                    <a:pt x="17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23"/>
            <p:cNvSpPr/>
            <p:nvPr/>
          </p:nvSpPr>
          <p:spPr>
            <a:xfrm flipH="1">
              <a:off x="931604" y="1452144"/>
              <a:ext cx="9745" cy="10211"/>
            </a:xfrm>
            <a:custGeom>
              <a:avLst/>
              <a:gdLst/>
              <a:ahLst/>
              <a:cxnLst/>
              <a:rect l="l" t="t" r="r" b="b"/>
              <a:pathLst>
                <a:path w="230" h="241" extrusionOk="0">
                  <a:moveTo>
                    <a:pt x="130" y="0"/>
                  </a:moveTo>
                  <a:cubicBezTo>
                    <a:pt x="89" y="59"/>
                    <a:pt x="42" y="106"/>
                    <a:pt x="1" y="158"/>
                  </a:cubicBezTo>
                  <a:lnTo>
                    <a:pt x="83" y="241"/>
                  </a:lnTo>
                  <a:cubicBezTo>
                    <a:pt x="124" y="188"/>
                    <a:pt x="177" y="147"/>
                    <a:pt x="229" y="94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23"/>
            <p:cNvSpPr/>
            <p:nvPr/>
          </p:nvSpPr>
          <p:spPr>
            <a:xfrm flipH="1">
              <a:off x="925164" y="1445916"/>
              <a:ext cx="10465" cy="10465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00" y="0"/>
                  </a:moveTo>
                  <a:cubicBezTo>
                    <a:pt x="71" y="47"/>
                    <a:pt x="36" y="106"/>
                    <a:pt x="1" y="159"/>
                  </a:cubicBezTo>
                  <a:cubicBezTo>
                    <a:pt x="36" y="188"/>
                    <a:pt x="71" y="217"/>
                    <a:pt x="100" y="247"/>
                  </a:cubicBezTo>
                  <a:cubicBezTo>
                    <a:pt x="141" y="194"/>
                    <a:pt x="194" y="153"/>
                    <a:pt x="247" y="100"/>
                  </a:cubicBezTo>
                  <a:cubicBezTo>
                    <a:pt x="194" y="65"/>
                    <a:pt x="141" y="30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23"/>
            <p:cNvSpPr/>
            <p:nvPr/>
          </p:nvSpPr>
          <p:spPr>
            <a:xfrm flipH="1">
              <a:off x="982067" y="1417824"/>
              <a:ext cx="6737" cy="6525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8" y="1"/>
                  </a:moveTo>
                  <a:cubicBezTo>
                    <a:pt x="100" y="47"/>
                    <a:pt x="47" y="94"/>
                    <a:pt x="0" y="153"/>
                  </a:cubicBezTo>
                  <a:cubicBezTo>
                    <a:pt x="47" y="106"/>
                    <a:pt x="100" y="53"/>
                    <a:pt x="1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23"/>
            <p:cNvSpPr/>
            <p:nvPr/>
          </p:nvSpPr>
          <p:spPr>
            <a:xfrm flipH="1">
              <a:off x="963424" y="1386513"/>
              <a:ext cx="6737" cy="6483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58" y="0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23"/>
            <p:cNvSpPr/>
            <p:nvPr/>
          </p:nvSpPr>
          <p:spPr>
            <a:xfrm flipH="1">
              <a:off x="957196" y="1380285"/>
              <a:ext cx="6779" cy="6779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53"/>
                    <a:pt x="48" y="100"/>
                    <a:pt x="1" y="159"/>
                  </a:cubicBezTo>
                  <a:cubicBezTo>
                    <a:pt x="48" y="112"/>
                    <a:pt x="106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23"/>
            <p:cNvSpPr/>
            <p:nvPr/>
          </p:nvSpPr>
          <p:spPr>
            <a:xfrm flipH="1">
              <a:off x="764837" y="1274657"/>
              <a:ext cx="6483" cy="648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23"/>
            <p:cNvSpPr/>
            <p:nvPr/>
          </p:nvSpPr>
          <p:spPr>
            <a:xfrm flipH="1">
              <a:off x="1056892" y="1417570"/>
              <a:ext cx="12457" cy="19194"/>
            </a:xfrm>
            <a:custGeom>
              <a:avLst/>
              <a:gdLst/>
              <a:ahLst/>
              <a:cxnLst/>
              <a:rect l="l" t="t" r="r" b="b"/>
              <a:pathLst>
                <a:path w="294" h="453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0" y="153"/>
                    <a:pt x="94" y="300"/>
                    <a:pt x="0" y="452"/>
                  </a:cubicBezTo>
                  <a:cubicBezTo>
                    <a:pt x="88" y="435"/>
                    <a:pt x="176" y="405"/>
                    <a:pt x="264" y="382"/>
                  </a:cubicBezTo>
                  <a:cubicBezTo>
                    <a:pt x="270" y="259"/>
                    <a:pt x="288" y="124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23"/>
            <p:cNvSpPr/>
            <p:nvPr/>
          </p:nvSpPr>
          <p:spPr>
            <a:xfrm flipH="1">
              <a:off x="999480" y="982348"/>
              <a:ext cx="51480" cy="16355"/>
            </a:xfrm>
            <a:custGeom>
              <a:avLst/>
              <a:gdLst/>
              <a:ahLst/>
              <a:cxnLst/>
              <a:rect l="l" t="t" r="r" b="b"/>
              <a:pathLst>
                <a:path w="1215" h="386" extrusionOk="0">
                  <a:moveTo>
                    <a:pt x="12" y="0"/>
                  </a:moveTo>
                  <a:cubicBezTo>
                    <a:pt x="12" y="6"/>
                    <a:pt x="0" y="12"/>
                    <a:pt x="0" y="12"/>
                  </a:cubicBezTo>
                  <a:cubicBezTo>
                    <a:pt x="12" y="16"/>
                    <a:pt x="24" y="19"/>
                    <a:pt x="36" y="23"/>
                  </a:cubicBezTo>
                  <a:lnTo>
                    <a:pt x="36" y="23"/>
                  </a:lnTo>
                  <a:cubicBezTo>
                    <a:pt x="28" y="15"/>
                    <a:pt x="20" y="8"/>
                    <a:pt x="12" y="0"/>
                  </a:cubicBezTo>
                  <a:close/>
                  <a:moveTo>
                    <a:pt x="36" y="23"/>
                  </a:moveTo>
                  <a:lnTo>
                    <a:pt x="36" y="23"/>
                  </a:lnTo>
                  <a:cubicBezTo>
                    <a:pt x="332" y="296"/>
                    <a:pt x="467" y="386"/>
                    <a:pt x="774" y="386"/>
                  </a:cubicBezTo>
                  <a:cubicBezTo>
                    <a:pt x="890" y="386"/>
                    <a:pt x="1031" y="373"/>
                    <a:pt x="1215" y="352"/>
                  </a:cubicBezTo>
                  <a:cubicBezTo>
                    <a:pt x="733" y="222"/>
                    <a:pt x="382" y="124"/>
                    <a:pt x="36" y="2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23"/>
            <p:cNvSpPr/>
            <p:nvPr/>
          </p:nvSpPr>
          <p:spPr>
            <a:xfrm flipH="1">
              <a:off x="951264" y="992304"/>
              <a:ext cx="13177" cy="9237"/>
            </a:xfrm>
            <a:custGeom>
              <a:avLst/>
              <a:gdLst/>
              <a:ahLst/>
              <a:cxnLst/>
              <a:rect l="l" t="t" r="r" b="b"/>
              <a:pathLst>
                <a:path w="311" h="218" extrusionOk="0">
                  <a:moveTo>
                    <a:pt x="147" y="0"/>
                  </a:moveTo>
                  <a:cubicBezTo>
                    <a:pt x="106" y="71"/>
                    <a:pt x="53" y="135"/>
                    <a:pt x="0" y="211"/>
                  </a:cubicBezTo>
                  <a:cubicBezTo>
                    <a:pt x="106" y="211"/>
                    <a:pt x="205" y="217"/>
                    <a:pt x="311" y="217"/>
                  </a:cubicBezTo>
                  <a:cubicBezTo>
                    <a:pt x="258" y="147"/>
                    <a:pt x="205" y="71"/>
                    <a:pt x="147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23"/>
            <p:cNvSpPr/>
            <p:nvPr/>
          </p:nvSpPr>
          <p:spPr>
            <a:xfrm flipH="1">
              <a:off x="1050663" y="975865"/>
              <a:ext cx="12711" cy="7033"/>
            </a:xfrm>
            <a:custGeom>
              <a:avLst/>
              <a:gdLst/>
              <a:ahLst/>
              <a:cxnLst/>
              <a:rect l="l" t="t" r="r" b="b"/>
              <a:pathLst>
                <a:path w="300" h="166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3"/>
                    <a:pt x="0" y="19"/>
                    <a:pt x="0" y="19"/>
                  </a:cubicBezTo>
                  <a:cubicBezTo>
                    <a:pt x="94" y="71"/>
                    <a:pt x="194" y="112"/>
                    <a:pt x="293" y="165"/>
                  </a:cubicBezTo>
                  <a:lnTo>
                    <a:pt x="299" y="148"/>
                  </a:lnTo>
                  <a:cubicBezTo>
                    <a:pt x="194" y="101"/>
                    <a:pt x="100" y="5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23"/>
            <p:cNvSpPr/>
            <p:nvPr/>
          </p:nvSpPr>
          <p:spPr>
            <a:xfrm flipH="1">
              <a:off x="1253149" y="1094458"/>
              <a:ext cx="9110" cy="7584"/>
            </a:xfrm>
            <a:custGeom>
              <a:avLst/>
              <a:gdLst/>
              <a:ahLst/>
              <a:cxnLst/>
              <a:rect l="l" t="t" r="r" b="b"/>
              <a:pathLst>
                <a:path w="215" h="179" extrusionOk="0">
                  <a:moveTo>
                    <a:pt x="154" y="0"/>
                  </a:moveTo>
                  <a:lnTo>
                    <a:pt x="1" y="153"/>
                  </a:lnTo>
                  <a:cubicBezTo>
                    <a:pt x="48" y="169"/>
                    <a:pt x="89" y="179"/>
                    <a:pt x="120" y="179"/>
                  </a:cubicBezTo>
                  <a:cubicBezTo>
                    <a:pt x="191" y="179"/>
                    <a:pt x="214" y="130"/>
                    <a:pt x="15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23"/>
            <p:cNvSpPr/>
            <p:nvPr/>
          </p:nvSpPr>
          <p:spPr>
            <a:xfrm flipH="1">
              <a:off x="1093923" y="1082256"/>
              <a:ext cx="22668" cy="25168"/>
            </a:xfrm>
            <a:custGeom>
              <a:avLst/>
              <a:gdLst/>
              <a:ahLst/>
              <a:cxnLst/>
              <a:rect l="l" t="t" r="r" b="b"/>
              <a:pathLst>
                <a:path w="535" h="594" extrusionOk="0">
                  <a:moveTo>
                    <a:pt x="535" y="1"/>
                  </a:moveTo>
                  <a:lnTo>
                    <a:pt x="535" y="1"/>
                  </a:lnTo>
                  <a:cubicBezTo>
                    <a:pt x="183" y="48"/>
                    <a:pt x="1" y="224"/>
                    <a:pt x="89" y="593"/>
                  </a:cubicBezTo>
                  <a:cubicBezTo>
                    <a:pt x="235" y="400"/>
                    <a:pt x="382" y="194"/>
                    <a:pt x="5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23"/>
            <p:cNvSpPr/>
            <p:nvPr/>
          </p:nvSpPr>
          <p:spPr>
            <a:xfrm flipH="1">
              <a:off x="1081720" y="1069587"/>
              <a:ext cx="12753" cy="12965"/>
            </a:xfrm>
            <a:custGeom>
              <a:avLst/>
              <a:gdLst/>
              <a:ahLst/>
              <a:cxnLst/>
              <a:rect l="l" t="t" r="r" b="b"/>
              <a:pathLst>
                <a:path w="301" h="306" extrusionOk="0">
                  <a:moveTo>
                    <a:pt x="153" y="1"/>
                  </a:moveTo>
                  <a:lnTo>
                    <a:pt x="1" y="306"/>
                  </a:lnTo>
                  <a:cubicBezTo>
                    <a:pt x="124" y="241"/>
                    <a:pt x="300" y="200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23"/>
            <p:cNvSpPr/>
            <p:nvPr/>
          </p:nvSpPr>
          <p:spPr>
            <a:xfrm flipH="1">
              <a:off x="1000964" y="1025861"/>
              <a:ext cx="6483" cy="12965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153" y="0"/>
                  </a:moveTo>
                  <a:cubicBezTo>
                    <a:pt x="106" y="12"/>
                    <a:pt x="65" y="29"/>
                    <a:pt x="18" y="29"/>
                  </a:cubicBezTo>
                  <a:cubicBezTo>
                    <a:pt x="12" y="123"/>
                    <a:pt x="6" y="217"/>
                    <a:pt x="0" y="305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23"/>
            <p:cNvSpPr/>
            <p:nvPr/>
          </p:nvSpPr>
          <p:spPr>
            <a:xfrm flipH="1">
              <a:off x="1112566" y="1107127"/>
              <a:ext cx="6737" cy="6483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0" y="153"/>
                  </a:moveTo>
                  <a:cubicBezTo>
                    <a:pt x="47" y="106"/>
                    <a:pt x="100" y="53"/>
                    <a:pt x="159" y="0"/>
                  </a:cubicBezTo>
                  <a:cubicBezTo>
                    <a:pt x="100" y="53"/>
                    <a:pt x="47" y="106"/>
                    <a:pt x="0" y="15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23"/>
            <p:cNvSpPr/>
            <p:nvPr/>
          </p:nvSpPr>
          <p:spPr>
            <a:xfrm flipH="1">
              <a:off x="895081" y="976373"/>
              <a:ext cx="19660" cy="6525"/>
            </a:xfrm>
            <a:custGeom>
              <a:avLst/>
              <a:gdLst/>
              <a:ahLst/>
              <a:cxnLst/>
              <a:rect l="l" t="t" r="r" b="b"/>
              <a:pathLst>
                <a:path w="464" h="154" extrusionOk="0">
                  <a:moveTo>
                    <a:pt x="464" y="1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23"/>
            <p:cNvSpPr/>
            <p:nvPr/>
          </p:nvSpPr>
          <p:spPr>
            <a:xfrm flipH="1">
              <a:off x="359146" y="921759"/>
              <a:ext cx="26905" cy="30295"/>
            </a:xfrm>
            <a:custGeom>
              <a:avLst/>
              <a:gdLst/>
              <a:ahLst/>
              <a:cxnLst/>
              <a:rect l="l" t="t" r="r" b="b"/>
              <a:pathLst>
                <a:path w="635" h="715" extrusionOk="0">
                  <a:moveTo>
                    <a:pt x="493" y="1"/>
                  </a:moveTo>
                  <a:cubicBezTo>
                    <a:pt x="445" y="1"/>
                    <a:pt x="383" y="22"/>
                    <a:pt x="311" y="64"/>
                  </a:cubicBezTo>
                  <a:cubicBezTo>
                    <a:pt x="188" y="140"/>
                    <a:pt x="100" y="292"/>
                    <a:pt x="0" y="410"/>
                  </a:cubicBezTo>
                  <a:cubicBezTo>
                    <a:pt x="0" y="667"/>
                    <a:pt x="142" y="708"/>
                    <a:pt x="319" y="708"/>
                  </a:cubicBezTo>
                  <a:cubicBezTo>
                    <a:pt x="361" y="708"/>
                    <a:pt x="405" y="706"/>
                    <a:pt x="450" y="703"/>
                  </a:cubicBezTo>
                  <a:lnTo>
                    <a:pt x="450" y="703"/>
                  </a:lnTo>
                  <a:cubicBezTo>
                    <a:pt x="448" y="707"/>
                    <a:pt x="447" y="711"/>
                    <a:pt x="446" y="715"/>
                  </a:cubicBezTo>
                  <a:lnTo>
                    <a:pt x="458" y="703"/>
                  </a:lnTo>
                  <a:lnTo>
                    <a:pt x="458" y="703"/>
                  </a:lnTo>
                  <a:cubicBezTo>
                    <a:pt x="455" y="703"/>
                    <a:pt x="452" y="703"/>
                    <a:pt x="450" y="703"/>
                  </a:cubicBezTo>
                  <a:lnTo>
                    <a:pt x="450" y="703"/>
                  </a:lnTo>
                  <a:cubicBezTo>
                    <a:pt x="496" y="555"/>
                    <a:pt x="547" y="412"/>
                    <a:pt x="599" y="263"/>
                  </a:cubicBezTo>
                  <a:lnTo>
                    <a:pt x="599" y="263"/>
                  </a:lnTo>
                  <a:lnTo>
                    <a:pt x="587" y="275"/>
                  </a:lnTo>
                  <a:cubicBezTo>
                    <a:pt x="635" y="92"/>
                    <a:pt x="594" y="1"/>
                    <a:pt x="4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23"/>
            <p:cNvSpPr/>
            <p:nvPr/>
          </p:nvSpPr>
          <p:spPr>
            <a:xfrm flipH="1">
              <a:off x="336054" y="994762"/>
              <a:ext cx="41057" cy="19194"/>
            </a:xfrm>
            <a:custGeom>
              <a:avLst/>
              <a:gdLst/>
              <a:ahLst/>
              <a:cxnLst/>
              <a:rect l="l" t="t" r="r" b="b"/>
              <a:pathLst>
                <a:path w="969" h="453" extrusionOk="0">
                  <a:moveTo>
                    <a:pt x="94" y="1"/>
                  </a:moveTo>
                  <a:cubicBezTo>
                    <a:pt x="65" y="18"/>
                    <a:pt x="30" y="48"/>
                    <a:pt x="0" y="71"/>
                  </a:cubicBezTo>
                  <a:cubicBezTo>
                    <a:pt x="94" y="447"/>
                    <a:pt x="417" y="400"/>
                    <a:pt x="699" y="453"/>
                  </a:cubicBezTo>
                  <a:cubicBezTo>
                    <a:pt x="792" y="411"/>
                    <a:pt x="880" y="365"/>
                    <a:pt x="968" y="323"/>
                  </a:cubicBezTo>
                  <a:cubicBezTo>
                    <a:pt x="675" y="212"/>
                    <a:pt x="388" y="106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7" name="Google Shape;12707;p23"/>
            <p:cNvSpPr/>
            <p:nvPr/>
          </p:nvSpPr>
          <p:spPr>
            <a:xfrm flipH="1">
              <a:off x="345249" y="932902"/>
              <a:ext cx="16440" cy="18897"/>
            </a:xfrm>
            <a:custGeom>
              <a:avLst/>
              <a:gdLst/>
              <a:ahLst/>
              <a:cxnLst/>
              <a:rect l="l" t="t" r="r" b="b"/>
              <a:pathLst>
                <a:path w="388" h="446" extrusionOk="0">
                  <a:moveTo>
                    <a:pt x="18" y="0"/>
                  </a:moveTo>
                  <a:lnTo>
                    <a:pt x="0" y="12"/>
                  </a:lnTo>
                  <a:cubicBezTo>
                    <a:pt x="6" y="12"/>
                    <a:pt x="12" y="11"/>
                    <a:pt x="18" y="11"/>
                  </a:cubicBezTo>
                  <a:lnTo>
                    <a:pt x="18" y="11"/>
                  </a:lnTo>
                  <a:lnTo>
                    <a:pt x="18" y="0"/>
                  </a:lnTo>
                  <a:close/>
                  <a:moveTo>
                    <a:pt x="382" y="0"/>
                  </a:moveTo>
                  <a:lnTo>
                    <a:pt x="382" y="0"/>
                  </a:lnTo>
                  <a:cubicBezTo>
                    <a:pt x="258" y="6"/>
                    <a:pt x="141" y="6"/>
                    <a:pt x="18" y="11"/>
                  </a:cubicBezTo>
                  <a:lnTo>
                    <a:pt x="18" y="11"/>
                  </a:lnTo>
                  <a:lnTo>
                    <a:pt x="18" y="439"/>
                  </a:lnTo>
                  <a:lnTo>
                    <a:pt x="18" y="439"/>
                  </a:lnTo>
                  <a:cubicBezTo>
                    <a:pt x="286" y="416"/>
                    <a:pt x="387" y="258"/>
                    <a:pt x="382" y="0"/>
                  </a:cubicBezTo>
                  <a:close/>
                  <a:moveTo>
                    <a:pt x="18" y="439"/>
                  </a:moveTo>
                  <a:cubicBezTo>
                    <a:pt x="12" y="439"/>
                    <a:pt x="6" y="440"/>
                    <a:pt x="0" y="440"/>
                  </a:cubicBezTo>
                  <a:lnTo>
                    <a:pt x="18" y="446"/>
                  </a:lnTo>
                  <a:lnTo>
                    <a:pt x="18" y="43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23"/>
            <p:cNvSpPr/>
            <p:nvPr/>
          </p:nvSpPr>
          <p:spPr>
            <a:xfrm flipH="1">
              <a:off x="336054" y="1008447"/>
              <a:ext cx="11482" cy="5508"/>
            </a:xfrm>
            <a:custGeom>
              <a:avLst/>
              <a:gdLst/>
              <a:ahLst/>
              <a:cxnLst/>
              <a:rect l="l" t="t" r="r" b="b"/>
              <a:pathLst>
                <a:path w="271" h="130" extrusionOk="0">
                  <a:moveTo>
                    <a:pt x="270" y="0"/>
                  </a:moveTo>
                  <a:lnTo>
                    <a:pt x="270" y="0"/>
                  </a:lnTo>
                  <a:cubicBezTo>
                    <a:pt x="177" y="42"/>
                    <a:pt x="89" y="88"/>
                    <a:pt x="1" y="130"/>
                  </a:cubicBezTo>
                  <a:cubicBezTo>
                    <a:pt x="94" y="88"/>
                    <a:pt x="182" y="42"/>
                    <a:pt x="2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23"/>
            <p:cNvSpPr/>
            <p:nvPr/>
          </p:nvSpPr>
          <p:spPr>
            <a:xfrm flipH="1">
              <a:off x="365374" y="963196"/>
              <a:ext cx="10254" cy="8008"/>
            </a:xfrm>
            <a:custGeom>
              <a:avLst/>
              <a:gdLst/>
              <a:ahLst/>
              <a:cxnLst/>
              <a:rect l="l" t="t" r="r" b="b"/>
              <a:pathLst>
                <a:path w="242" h="189" extrusionOk="0">
                  <a:moveTo>
                    <a:pt x="171" y="1"/>
                  </a:moveTo>
                  <a:cubicBezTo>
                    <a:pt x="118" y="24"/>
                    <a:pt x="59" y="54"/>
                    <a:pt x="7" y="83"/>
                  </a:cubicBezTo>
                  <a:cubicBezTo>
                    <a:pt x="1" y="89"/>
                    <a:pt x="36" y="147"/>
                    <a:pt x="53" y="188"/>
                  </a:cubicBezTo>
                  <a:cubicBezTo>
                    <a:pt x="118" y="142"/>
                    <a:pt x="177" y="106"/>
                    <a:pt x="241" y="71"/>
                  </a:cubicBezTo>
                  <a:cubicBezTo>
                    <a:pt x="224" y="48"/>
                    <a:pt x="194" y="18"/>
                    <a:pt x="17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23"/>
            <p:cNvSpPr/>
            <p:nvPr/>
          </p:nvSpPr>
          <p:spPr>
            <a:xfrm flipH="1">
              <a:off x="360925" y="951290"/>
              <a:ext cx="7499" cy="14448"/>
            </a:xfrm>
            <a:custGeom>
              <a:avLst/>
              <a:gdLst/>
              <a:ahLst/>
              <a:cxnLst/>
              <a:rect l="l" t="t" r="r" b="b"/>
              <a:pathLst>
                <a:path w="177" h="341" extrusionOk="0">
                  <a:moveTo>
                    <a:pt x="159" y="0"/>
                  </a:moveTo>
                  <a:cubicBezTo>
                    <a:pt x="159" y="3"/>
                    <a:pt x="158" y="5"/>
                    <a:pt x="157" y="8"/>
                  </a:cubicBezTo>
                  <a:lnTo>
                    <a:pt x="157" y="8"/>
                  </a:lnTo>
                  <a:cubicBezTo>
                    <a:pt x="164" y="7"/>
                    <a:pt x="170" y="7"/>
                    <a:pt x="177" y="6"/>
                  </a:cubicBezTo>
                  <a:lnTo>
                    <a:pt x="159" y="0"/>
                  </a:lnTo>
                  <a:close/>
                  <a:moveTo>
                    <a:pt x="36" y="0"/>
                  </a:moveTo>
                  <a:lnTo>
                    <a:pt x="24" y="12"/>
                  </a:lnTo>
                  <a:cubicBezTo>
                    <a:pt x="28" y="12"/>
                    <a:pt x="31" y="12"/>
                    <a:pt x="35" y="12"/>
                  </a:cubicBezTo>
                  <a:lnTo>
                    <a:pt x="35" y="12"/>
                  </a:lnTo>
                  <a:cubicBezTo>
                    <a:pt x="23" y="101"/>
                    <a:pt x="12" y="186"/>
                    <a:pt x="1" y="276"/>
                  </a:cubicBezTo>
                  <a:cubicBezTo>
                    <a:pt x="24" y="299"/>
                    <a:pt x="54" y="329"/>
                    <a:pt x="71" y="340"/>
                  </a:cubicBezTo>
                  <a:cubicBezTo>
                    <a:pt x="100" y="226"/>
                    <a:pt x="129" y="122"/>
                    <a:pt x="157" y="8"/>
                  </a:cubicBezTo>
                  <a:lnTo>
                    <a:pt x="157" y="8"/>
                  </a:lnTo>
                  <a:cubicBezTo>
                    <a:pt x="115" y="12"/>
                    <a:pt x="73" y="12"/>
                    <a:pt x="35" y="12"/>
                  </a:cubicBezTo>
                  <a:lnTo>
                    <a:pt x="35" y="12"/>
                  </a:lnTo>
                  <a:cubicBezTo>
                    <a:pt x="35" y="8"/>
                    <a:pt x="36" y="4"/>
                    <a:pt x="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23"/>
            <p:cNvSpPr/>
            <p:nvPr/>
          </p:nvSpPr>
          <p:spPr>
            <a:xfrm flipH="1">
              <a:off x="329614" y="926674"/>
              <a:ext cx="16440" cy="6483"/>
            </a:xfrm>
            <a:custGeom>
              <a:avLst/>
              <a:gdLst/>
              <a:ahLst/>
              <a:cxnLst/>
              <a:rect l="l" t="t" r="r" b="b"/>
              <a:pathLst>
                <a:path w="388" h="153" extrusionOk="0">
                  <a:moveTo>
                    <a:pt x="1" y="153"/>
                  </a:moveTo>
                  <a:cubicBezTo>
                    <a:pt x="130" y="100"/>
                    <a:pt x="259" y="53"/>
                    <a:pt x="388" y="0"/>
                  </a:cubicBezTo>
                  <a:cubicBezTo>
                    <a:pt x="259" y="53"/>
                    <a:pt x="130" y="100"/>
                    <a:pt x="1" y="153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23"/>
            <p:cNvSpPr/>
            <p:nvPr/>
          </p:nvSpPr>
          <p:spPr>
            <a:xfrm flipH="1">
              <a:off x="437954" y="949553"/>
              <a:ext cx="29405" cy="29617"/>
            </a:xfrm>
            <a:custGeom>
              <a:avLst/>
              <a:gdLst/>
              <a:ahLst/>
              <a:cxnLst/>
              <a:rect l="l" t="t" r="r" b="b"/>
              <a:pathLst>
                <a:path w="694" h="699" extrusionOk="0">
                  <a:moveTo>
                    <a:pt x="500" y="0"/>
                  </a:moveTo>
                  <a:cubicBezTo>
                    <a:pt x="324" y="352"/>
                    <a:pt x="230" y="481"/>
                    <a:pt x="1" y="640"/>
                  </a:cubicBezTo>
                  <a:cubicBezTo>
                    <a:pt x="230" y="663"/>
                    <a:pt x="459" y="675"/>
                    <a:pt x="693" y="698"/>
                  </a:cubicBezTo>
                  <a:cubicBezTo>
                    <a:pt x="629" y="452"/>
                    <a:pt x="558" y="223"/>
                    <a:pt x="5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23"/>
            <p:cNvSpPr/>
            <p:nvPr/>
          </p:nvSpPr>
          <p:spPr>
            <a:xfrm flipH="1">
              <a:off x="1426738" y="2741415"/>
              <a:ext cx="3262" cy="2542"/>
            </a:xfrm>
            <a:custGeom>
              <a:avLst/>
              <a:gdLst/>
              <a:ahLst/>
              <a:cxnLst/>
              <a:rect l="l" t="t" r="r" b="b"/>
              <a:pathLst>
                <a:path w="77" h="60" extrusionOk="0">
                  <a:moveTo>
                    <a:pt x="6" y="0"/>
                  </a:moveTo>
                  <a:lnTo>
                    <a:pt x="0" y="6"/>
                  </a:lnTo>
                  <a:cubicBezTo>
                    <a:pt x="3" y="8"/>
                    <a:pt x="6" y="10"/>
                    <a:pt x="9" y="11"/>
                  </a:cubicBezTo>
                  <a:lnTo>
                    <a:pt x="9" y="11"/>
                  </a:lnTo>
                  <a:cubicBezTo>
                    <a:pt x="8" y="8"/>
                    <a:pt x="7" y="4"/>
                    <a:pt x="6" y="0"/>
                  </a:cubicBezTo>
                  <a:close/>
                  <a:moveTo>
                    <a:pt x="9" y="11"/>
                  </a:moveTo>
                  <a:cubicBezTo>
                    <a:pt x="14" y="31"/>
                    <a:pt x="20" y="49"/>
                    <a:pt x="35" y="59"/>
                  </a:cubicBezTo>
                  <a:cubicBezTo>
                    <a:pt x="41" y="59"/>
                    <a:pt x="65" y="53"/>
                    <a:pt x="76" y="53"/>
                  </a:cubicBezTo>
                  <a:cubicBezTo>
                    <a:pt x="61" y="37"/>
                    <a:pt x="35" y="26"/>
                    <a:pt x="9" y="1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23"/>
            <p:cNvSpPr/>
            <p:nvPr/>
          </p:nvSpPr>
          <p:spPr>
            <a:xfrm flipH="1">
              <a:off x="1462794" y="2728492"/>
              <a:ext cx="6991" cy="5254"/>
            </a:xfrm>
            <a:custGeom>
              <a:avLst/>
              <a:gdLst/>
              <a:ahLst/>
              <a:cxnLst/>
              <a:rect l="l" t="t" r="r" b="b"/>
              <a:pathLst>
                <a:path w="165" h="124" extrusionOk="0">
                  <a:moveTo>
                    <a:pt x="71" y="0"/>
                  </a:moveTo>
                  <a:cubicBezTo>
                    <a:pt x="47" y="18"/>
                    <a:pt x="30" y="47"/>
                    <a:pt x="0" y="77"/>
                  </a:cubicBezTo>
                  <a:cubicBezTo>
                    <a:pt x="59" y="94"/>
                    <a:pt x="106" y="106"/>
                    <a:pt x="165" y="124"/>
                  </a:cubicBezTo>
                  <a:cubicBezTo>
                    <a:pt x="135" y="77"/>
                    <a:pt x="100" y="41"/>
                    <a:pt x="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23"/>
            <p:cNvSpPr/>
            <p:nvPr/>
          </p:nvSpPr>
          <p:spPr>
            <a:xfrm flipH="1">
              <a:off x="1466777" y="2723746"/>
              <a:ext cx="5508" cy="7754"/>
            </a:xfrm>
            <a:custGeom>
              <a:avLst/>
              <a:gdLst/>
              <a:ahLst/>
              <a:cxnLst/>
              <a:rect l="l" t="t" r="r" b="b"/>
              <a:pathLst>
                <a:path w="130" h="183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5"/>
                    <a:pt x="36" y="124"/>
                    <a:pt x="59" y="183"/>
                  </a:cubicBezTo>
                  <a:cubicBezTo>
                    <a:pt x="89" y="159"/>
                    <a:pt x="106" y="130"/>
                    <a:pt x="130" y="101"/>
                  </a:cubicBezTo>
                  <a:cubicBezTo>
                    <a:pt x="89" y="65"/>
                    <a:pt x="42" y="3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23"/>
            <p:cNvSpPr/>
            <p:nvPr/>
          </p:nvSpPr>
          <p:spPr>
            <a:xfrm flipH="1">
              <a:off x="1139894" y="1477227"/>
              <a:ext cx="61945" cy="30125"/>
            </a:xfrm>
            <a:custGeom>
              <a:avLst/>
              <a:gdLst/>
              <a:ahLst/>
              <a:cxnLst/>
              <a:rect l="l" t="t" r="r" b="b"/>
              <a:pathLst>
                <a:path w="1462" h="711" extrusionOk="0">
                  <a:moveTo>
                    <a:pt x="1461" y="1"/>
                  </a:moveTo>
                  <a:cubicBezTo>
                    <a:pt x="922" y="147"/>
                    <a:pt x="470" y="270"/>
                    <a:pt x="1" y="394"/>
                  </a:cubicBezTo>
                  <a:cubicBezTo>
                    <a:pt x="317" y="511"/>
                    <a:pt x="587" y="611"/>
                    <a:pt x="892" y="710"/>
                  </a:cubicBezTo>
                  <a:cubicBezTo>
                    <a:pt x="1015" y="558"/>
                    <a:pt x="1197" y="329"/>
                    <a:pt x="146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23"/>
            <p:cNvSpPr/>
            <p:nvPr/>
          </p:nvSpPr>
          <p:spPr>
            <a:xfrm flipH="1">
              <a:off x="1125234" y="1467524"/>
              <a:ext cx="13728" cy="12499"/>
            </a:xfrm>
            <a:custGeom>
              <a:avLst/>
              <a:gdLst/>
              <a:ahLst/>
              <a:cxnLst/>
              <a:rect l="l" t="t" r="r" b="b"/>
              <a:pathLst>
                <a:path w="324" h="295" extrusionOk="0">
                  <a:moveTo>
                    <a:pt x="247" y="1"/>
                  </a:moveTo>
                  <a:cubicBezTo>
                    <a:pt x="171" y="65"/>
                    <a:pt x="83" y="136"/>
                    <a:pt x="1" y="200"/>
                  </a:cubicBezTo>
                  <a:cubicBezTo>
                    <a:pt x="36" y="235"/>
                    <a:pt x="65" y="265"/>
                    <a:pt x="100" y="294"/>
                  </a:cubicBezTo>
                  <a:lnTo>
                    <a:pt x="323" y="77"/>
                  </a:lnTo>
                  <a:cubicBezTo>
                    <a:pt x="294" y="54"/>
                    <a:pt x="271" y="24"/>
                    <a:pt x="2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23"/>
            <p:cNvSpPr/>
            <p:nvPr/>
          </p:nvSpPr>
          <p:spPr>
            <a:xfrm flipH="1">
              <a:off x="1112566" y="1498369"/>
              <a:ext cx="12965" cy="6483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6" y="0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23"/>
            <p:cNvSpPr/>
            <p:nvPr/>
          </p:nvSpPr>
          <p:spPr>
            <a:xfrm flipH="1">
              <a:off x="1125234" y="1504555"/>
              <a:ext cx="6991" cy="6779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164" y="1"/>
                  </a:moveTo>
                  <a:lnTo>
                    <a:pt x="0" y="159"/>
                  </a:lnTo>
                  <a:cubicBezTo>
                    <a:pt x="59" y="112"/>
                    <a:pt x="112" y="54"/>
                    <a:pt x="1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23"/>
            <p:cNvSpPr/>
            <p:nvPr/>
          </p:nvSpPr>
          <p:spPr>
            <a:xfrm flipH="1">
              <a:off x="1106592" y="1492141"/>
              <a:ext cx="6991" cy="6737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1"/>
                  </a:moveTo>
                  <a:lnTo>
                    <a:pt x="0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1" name="Google Shape;12721;p23"/>
            <p:cNvSpPr/>
            <p:nvPr/>
          </p:nvSpPr>
          <p:spPr>
            <a:xfrm flipH="1">
              <a:off x="1100363" y="1485913"/>
              <a:ext cx="7033" cy="6779"/>
            </a:xfrm>
            <a:custGeom>
              <a:avLst/>
              <a:gdLst/>
              <a:ahLst/>
              <a:cxnLst/>
              <a:rect l="l" t="t" r="r" b="b"/>
              <a:pathLst>
                <a:path w="166" h="160" extrusionOk="0">
                  <a:moveTo>
                    <a:pt x="165" y="1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23"/>
            <p:cNvSpPr/>
            <p:nvPr/>
          </p:nvSpPr>
          <p:spPr>
            <a:xfrm flipH="1">
              <a:off x="1093923" y="1479727"/>
              <a:ext cx="6737" cy="6737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6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23"/>
            <p:cNvSpPr/>
            <p:nvPr/>
          </p:nvSpPr>
          <p:spPr>
            <a:xfrm flipH="1">
              <a:off x="1110066" y="1460067"/>
              <a:ext cx="9745" cy="5254"/>
            </a:xfrm>
            <a:custGeom>
              <a:avLst/>
              <a:gdLst/>
              <a:ahLst/>
              <a:cxnLst/>
              <a:rect l="l" t="t" r="r" b="b"/>
              <a:pathLst>
                <a:path w="230" h="124" extrusionOk="0">
                  <a:moveTo>
                    <a:pt x="130" y="1"/>
                  </a:moveTo>
                  <a:lnTo>
                    <a:pt x="0" y="124"/>
                  </a:lnTo>
                  <a:cubicBezTo>
                    <a:pt x="77" y="118"/>
                    <a:pt x="159" y="118"/>
                    <a:pt x="229" y="112"/>
                  </a:cubicBezTo>
                  <a:cubicBezTo>
                    <a:pt x="200" y="77"/>
                    <a:pt x="165" y="30"/>
                    <a:pt x="13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23"/>
            <p:cNvSpPr/>
            <p:nvPr/>
          </p:nvSpPr>
          <p:spPr>
            <a:xfrm flipH="1">
              <a:off x="1103626" y="3524366"/>
              <a:ext cx="9491" cy="6525"/>
            </a:xfrm>
            <a:custGeom>
              <a:avLst/>
              <a:gdLst/>
              <a:ahLst/>
              <a:cxnLst/>
              <a:rect l="l" t="t" r="r" b="b"/>
              <a:pathLst>
                <a:path w="224" h="154" extrusionOk="0">
                  <a:moveTo>
                    <a:pt x="1" y="1"/>
                  </a:moveTo>
                  <a:lnTo>
                    <a:pt x="1" y="153"/>
                  </a:lnTo>
                  <a:cubicBezTo>
                    <a:pt x="71" y="124"/>
                    <a:pt x="153" y="95"/>
                    <a:pt x="224" y="77"/>
                  </a:cubicBezTo>
                  <a:cubicBezTo>
                    <a:pt x="153" y="48"/>
                    <a:pt x="71" y="24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23"/>
            <p:cNvSpPr/>
            <p:nvPr/>
          </p:nvSpPr>
          <p:spPr>
            <a:xfrm flipH="1">
              <a:off x="1112566" y="3517926"/>
              <a:ext cx="6737" cy="6737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0"/>
                    <a:pt x="47" y="6"/>
                    <a:pt x="0" y="6"/>
                  </a:cubicBezTo>
                  <a:lnTo>
                    <a:pt x="153" y="159"/>
                  </a:lnTo>
                  <a:cubicBezTo>
                    <a:pt x="153" y="100"/>
                    <a:pt x="159" y="53"/>
                    <a:pt x="1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23"/>
            <p:cNvSpPr/>
            <p:nvPr/>
          </p:nvSpPr>
          <p:spPr>
            <a:xfrm flipH="1">
              <a:off x="1964114" y="5083829"/>
              <a:ext cx="25676" cy="13008"/>
            </a:xfrm>
            <a:custGeom>
              <a:avLst/>
              <a:gdLst/>
              <a:ahLst/>
              <a:cxnLst/>
              <a:rect l="l" t="t" r="r" b="b"/>
              <a:pathLst>
                <a:path w="606" h="307" extrusionOk="0">
                  <a:moveTo>
                    <a:pt x="1" y="1"/>
                  </a:moveTo>
                  <a:cubicBezTo>
                    <a:pt x="77" y="71"/>
                    <a:pt x="142" y="154"/>
                    <a:pt x="218" y="230"/>
                  </a:cubicBezTo>
                  <a:cubicBezTo>
                    <a:pt x="347" y="253"/>
                    <a:pt x="482" y="277"/>
                    <a:pt x="605" y="306"/>
                  </a:cubicBezTo>
                  <a:cubicBezTo>
                    <a:pt x="406" y="206"/>
                    <a:pt x="200" y="101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23"/>
            <p:cNvSpPr/>
            <p:nvPr/>
          </p:nvSpPr>
          <p:spPr>
            <a:xfrm flipH="1">
              <a:off x="1798828" y="4760717"/>
              <a:ext cx="333876" cy="55717"/>
            </a:xfrm>
            <a:custGeom>
              <a:avLst/>
              <a:gdLst/>
              <a:ahLst/>
              <a:cxnLst/>
              <a:rect l="l" t="t" r="r" b="b"/>
              <a:pathLst>
                <a:path w="7880" h="1315" extrusionOk="0">
                  <a:moveTo>
                    <a:pt x="1" y="1"/>
                  </a:moveTo>
                  <a:cubicBezTo>
                    <a:pt x="200" y="159"/>
                    <a:pt x="394" y="323"/>
                    <a:pt x="581" y="482"/>
                  </a:cubicBezTo>
                  <a:cubicBezTo>
                    <a:pt x="910" y="564"/>
                    <a:pt x="1233" y="681"/>
                    <a:pt x="1573" y="716"/>
                  </a:cubicBezTo>
                  <a:cubicBezTo>
                    <a:pt x="3603" y="933"/>
                    <a:pt x="5638" y="1121"/>
                    <a:pt x="7680" y="1315"/>
                  </a:cubicBezTo>
                  <a:cubicBezTo>
                    <a:pt x="7721" y="1315"/>
                    <a:pt x="7774" y="1279"/>
                    <a:pt x="7821" y="1268"/>
                  </a:cubicBezTo>
                  <a:cubicBezTo>
                    <a:pt x="7838" y="1262"/>
                    <a:pt x="7862" y="1244"/>
                    <a:pt x="7868" y="1227"/>
                  </a:cubicBezTo>
                  <a:cubicBezTo>
                    <a:pt x="7879" y="1203"/>
                    <a:pt x="7868" y="1180"/>
                    <a:pt x="7879" y="1098"/>
                  </a:cubicBezTo>
                  <a:cubicBezTo>
                    <a:pt x="7791" y="1068"/>
                    <a:pt x="7686" y="1021"/>
                    <a:pt x="7574" y="1004"/>
                  </a:cubicBezTo>
                  <a:cubicBezTo>
                    <a:pt x="6735" y="904"/>
                    <a:pt x="5891" y="793"/>
                    <a:pt x="5040" y="728"/>
                  </a:cubicBezTo>
                  <a:cubicBezTo>
                    <a:pt x="4107" y="652"/>
                    <a:pt x="3163" y="675"/>
                    <a:pt x="2242" y="546"/>
                  </a:cubicBezTo>
                  <a:cubicBezTo>
                    <a:pt x="1631" y="470"/>
                    <a:pt x="1045" y="194"/>
                    <a:pt x="452" y="12"/>
                  </a:cubicBezTo>
                  <a:cubicBezTo>
                    <a:pt x="306" y="12"/>
                    <a:pt x="147" y="6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23"/>
            <p:cNvSpPr/>
            <p:nvPr/>
          </p:nvSpPr>
          <p:spPr>
            <a:xfrm flipH="1">
              <a:off x="1588548" y="4891216"/>
              <a:ext cx="15465" cy="18939"/>
            </a:xfrm>
            <a:custGeom>
              <a:avLst/>
              <a:gdLst/>
              <a:ahLst/>
              <a:cxnLst/>
              <a:rect l="l" t="t" r="r" b="b"/>
              <a:pathLst>
                <a:path w="365" h="447" extrusionOk="0">
                  <a:moveTo>
                    <a:pt x="1" y="0"/>
                  </a:moveTo>
                  <a:cubicBezTo>
                    <a:pt x="100" y="153"/>
                    <a:pt x="194" y="300"/>
                    <a:pt x="300" y="446"/>
                  </a:cubicBezTo>
                  <a:cubicBezTo>
                    <a:pt x="364" y="188"/>
                    <a:pt x="323" y="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23"/>
            <p:cNvSpPr/>
            <p:nvPr/>
          </p:nvSpPr>
          <p:spPr>
            <a:xfrm flipH="1">
              <a:off x="2088681" y="4848719"/>
              <a:ext cx="16906" cy="11736"/>
            </a:xfrm>
            <a:custGeom>
              <a:avLst/>
              <a:gdLst/>
              <a:ahLst/>
              <a:cxnLst/>
              <a:rect l="l" t="t" r="r" b="b"/>
              <a:pathLst>
                <a:path w="399" h="277" extrusionOk="0">
                  <a:moveTo>
                    <a:pt x="123" y="0"/>
                  </a:moveTo>
                  <a:cubicBezTo>
                    <a:pt x="82" y="59"/>
                    <a:pt x="35" y="106"/>
                    <a:pt x="0" y="153"/>
                  </a:cubicBezTo>
                  <a:cubicBezTo>
                    <a:pt x="135" y="194"/>
                    <a:pt x="264" y="235"/>
                    <a:pt x="399" y="276"/>
                  </a:cubicBezTo>
                  <a:cubicBezTo>
                    <a:pt x="370" y="217"/>
                    <a:pt x="346" y="153"/>
                    <a:pt x="323" y="94"/>
                  </a:cubicBezTo>
                  <a:cubicBezTo>
                    <a:pt x="258" y="65"/>
                    <a:pt x="194" y="30"/>
                    <a:pt x="12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23"/>
            <p:cNvSpPr/>
            <p:nvPr/>
          </p:nvSpPr>
          <p:spPr>
            <a:xfrm flipH="1">
              <a:off x="1901746" y="4174870"/>
              <a:ext cx="22922" cy="190919"/>
            </a:xfrm>
            <a:custGeom>
              <a:avLst/>
              <a:gdLst/>
              <a:ahLst/>
              <a:cxnLst/>
              <a:rect l="l" t="t" r="r" b="b"/>
              <a:pathLst>
                <a:path w="541" h="4506" extrusionOk="0">
                  <a:moveTo>
                    <a:pt x="136" y="0"/>
                  </a:moveTo>
                  <a:cubicBezTo>
                    <a:pt x="89" y="12"/>
                    <a:pt x="42" y="24"/>
                    <a:pt x="1" y="36"/>
                  </a:cubicBezTo>
                  <a:cubicBezTo>
                    <a:pt x="48" y="341"/>
                    <a:pt x="106" y="640"/>
                    <a:pt x="165" y="945"/>
                  </a:cubicBezTo>
                  <a:cubicBezTo>
                    <a:pt x="165" y="1637"/>
                    <a:pt x="183" y="2341"/>
                    <a:pt x="177" y="3045"/>
                  </a:cubicBezTo>
                  <a:cubicBezTo>
                    <a:pt x="165" y="3532"/>
                    <a:pt x="118" y="4007"/>
                    <a:pt x="89" y="4488"/>
                  </a:cubicBezTo>
                  <a:cubicBezTo>
                    <a:pt x="136" y="4500"/>
                    <a:pt x="194" y="4500"/>
                    <a:pt x="247" y="4506"/>
                  </a:cubicBezTo>
                  <a:cubicBezTo>
                    <a:pt x="282" y="4189"/>
                    <a:pt x="341" y="3866"/>
                    <a:pt x="370" y="3544"/>
                  </a:cubicBezTo>
                  <a:cubicBezTo>
                    <a:pt x="441" y="2916"/>
                    <a:pt x="482" y="2288"/>
                    <a:pt x="541" y="1661"/>
                  </a:cubicBezTo>
                  <a:cubicBezTo>
                    <a:pt x="411" y="1109"/>
                    <a:pt x="271" y="552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23"/>
            <p:cNvSpPr/>
            <p:nvPr/>
          </p:nvSpPr>
          <p:spPr>
            <a:xfrm flipH="1">
              <a:off x="1852046" y="4195504"/>
              <a:ext cx="19660" cy="149397"/>
            </a:xfrm>
            <a:custGeom>
              <a:avLst/>
              <a:gdLst/>
              <a:ahLst/>
              <a:cxnLst/>
              <a:rect l="l" t="t" r="r" b="b"/>
              <a:pathLst>
                <a:path w="464" h="3526" extrusionOk="0">
                  <a:moveTo>
                    <a:pt x="118" y="0"/>
                  </a:moveTo>
                  <a:cubicBezTo>
                    <a:pt x="59" y="235"/>
                    <a:pt x="47" y="464"/>
                    <a:pt x="59" y="692"/>
                  </a:cubicBezTo>
                  <a:cubicBezTo>
                    <a:pt x="77" y="945"/>
                    <a:pt x="112" y="1203"/>
                    <a:pt x="135" y="1461"/>
                  </a:cubicBezTo>
                  <a:cubicBezTo>
                    <a:pt x="235" y="2141"/>
                    <a:pt x="0" y="2851"/>
                    <a:pt x="323" y="3526"/>
                  </a:cubicBezTo>
                  <a:cubicBezTo>
                    <a:pt x="364" y="3086"/>
                    <a:pt x="399" y="2640"/>
                    <a:pt x="435" y="2200"/>
                  </a:cubicBezTo>
                  <a:cubicBezTo>
                    <a:pt x="393" y="1461"/>
                    <a:pt x="464" y="704"/>
                    <a:pt x="11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23"/>
            <p:cNvSpPr/>
            <p:nvPr/>
          </p:nvSpPr>
          <p:spPr>
            <a:xfrm flipH="1">
              <a:off x="1857003" y="4360788"/>
              <a:ext cx="27117" cy="139228"/>
            </a:xfrm>
            <a:custGeom>
              <a:avLst/>
              <a:gdLst/>
              <a:ahLst/>
              <a:cxnLst/>
              <a:rect l="l" t="t" r="r" b="b"/>
              <a:pathLst>
                <a:path w="640" h="3286" extrusionOk="0">
                  <a:moveTo>
                    <a:pt x="610" y="0"/>
                  </a:moveTo>
                  <a:cubicBezTo>
                    <a:pt x="598" y="6"/>
                    <a:pt x="581" y="6"/>
                    <a:pt x="569" y="18"/>
                  </a:cubicBezTo>
                  <a:cubicBezTo>
                    <a:pt x="383" y="1102"/>
                    <a:pt x="202" y="2179"/>
                    <a:pt x="21" y="3263"/>
                  </a:cubicBezTo>
                  <a:lnTo>
                    <a:pt x="21" y="3263"/>
                  </a:lnTo>
                  <a:cubicBezTo>
                    <a:pt x="18" y="3263"/>
                    <a:pt x="15" y="3262"/>
                    <a:pt x="12" y="3262"/>
                  </a:cubicBezTo>
                  <a:lnTo>
                    <a:pt x="12" y="3262"/>
                  </a:lnTo>
                  <a:cubicBezTo>
                    <a:pt x="0" y="3280"/>
                    <a:pt x="18" y="3286"/>
                    <a:pt x="18" y="3286"/>
                  </a:cubicBezTo>
                  <a:cubicBezTo>
                    <a:pt x="19" y="3278"/>
                    <a:pt x="20" y="3271"/>
                    <a:pt x="21" y="3263"/>
                  </a:cubicBezTo>
                  <a:lnTo>
                    <a:pt x="21" y="3263"/>
                  </a:lnTo>
                  <a:cubicBezTo>
                    <a:pt x="37" y="3264"/>
                    <a:pt x="52" y="3265"/>
                    <a:pt x="67" y="3265"/>
                  </a:cubicBezTo>
                  <a:cubicBezTo>
                    <a:pt x="223" y="3265"/>
                    <a:pt x="320" y="3192"/>
                    <a:pt x="346" y="2992"/>
                  </a:cubicBezTo>
                  <a:cubicBezTo>
                    <a:pt x="428" y="2294"/>
                    <a:pt x="540" y="1608"/>
                    <a:pt x="610" y="910"/>
                  </a:cubicBezTo>
                  <a:cubicBezTo>
                    <a:pt x="640" y="611"/>
                    <a:pt x="610" y="311"/>
                    <a:pt x="61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23"/>
            <p:cNvSpPr/>
            <p:nvPr/>
          </p:nvSpPr>
          <p:spPr>
            <a:xfrm flipH="1">
              <a:off x="1675787" y="4313292"/>
              <a:ext cx="46056" cy="307479"/>
            </a:xfrm>
            <a:custGeom>
              <a:avLst/>
              <a:gdLst/>
              <a:ahLst/>
              <a:cxnLst/>
              <a:rect l="l" t="t" r="r" b="b"/>
              <a:pathLst>
                <a:path w="1087" h="7257" extrusionOk="0">
                  <a:moveTo>
                    <a:pt x="435" y="1"/>
                  </a:moveTo>
                  <a:cubicBezTo>
                    <a:pt x="482" y="259"/>
                    <a:pt x="541" y="511"/>
                    <a:pt x="576" y="769"/>
                  </a:cubicBezTo>
                  <a:cubicBezTo>
                    <a:pt x="740" y="1638"/>
                    <a:pt x="928" y="2494"/>
                    <a:pt x="717" y="3374"/>
                  </a:cubicBezTo>
                  <a:cubicBezTo>
                    <a:pt x="687" y="3632"/>
                    <a:pt x="664" y="3896"/>
                    <a:pt x="629" y="4149"/>
                  </a:cubicBezTo>
                  <a:cubicBezTo>
                    <a:pt x="482" y="5175"/>
                    <a:pt x="24" y="6137"/>
                    <a:pt x="1" y="7187"/>
                  </a:cubicBezTo>
                  <a:cubicBezTo>
                    <a:pt x="80" y="7236"/>
                    <a:pt x="137" y="7256"/>
                    <a:pt x="179" y="7256"/>
                  </a:cubicBezTo>
                  <a:cubicBezTo>
                    <a:pt x="311" y="7256"/>
                    <a:pt x="297" y="7064"/>
                    <a:pt x="324" y="6935"/>
                  </a:cubicBezTo>
                  <a:cubicBezTo>
                    <a:pt x="564" y="5850"/>
                    <a:pt x="799" y="4759"/>
                    <a:pt x="1039" y="3667"/>
                  </a:cubicBezTo>
                  <a:cubicBezTo>
                    <a:pt x="1039" y="3063"/>
                    <a:pt x="1086" y="2459"/>
                    <a:pt x="1010" y="1861"/>
                  </a:cubicBezTo>
                  <a:cubicBezTo>
                    <a:pt x="940" y="1215"/>
                    <a:pt x="910" y="535"/>
                    <a:pt x="4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4" name="Google Shape;12734;p23"/>
            <p:cNvSpPr/>
            <p:nvPr/>
          </p:nvSpPr>
          <p:spPr>
            <a:xfrm flipH="1">
              <a:off x="1777729" y="4220121"/>
              <a:ext cx="6991" cy="12965"/>
            </a:xfrm>
            <a:custGeom>
              <a:avLst/>
              <a:gdLst/>
              <a:ahLst/>
              <a:cxnLst/>
              <a:rect l="l" t="t" r="r" b="b"/>
              <a:pathLst>
                <a:path w="165" h="306" extrusionOk="0">
                  <a:moveTo>
                    <a:pt x="1" y="0"/>
                  </a:moveTo>
                  <a:cubicBezTo>
                    <a:pt x="53" y="100"/>
                    <a:pt x="112" y="205"/>
                    <a:pt x="165" y="305"/>
                  </a:cubicBezTo>
                  <a:cubicBezTo>
                    <a:pt x="112" y="205"/>
                    <a:pt x="53" y="100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5" name="Google Shape;12735;p23"/>
            <p:cNvSpPr/>
            <p:nvPr/>
          </p:nvSpPr>
          <p:spPr>
            <a:xfrm flipH="1">
              <a:off x="2013602" y="4102036"/>
              <a:ext cx="6483" cy="12965"/>
            </a:xfrm>
            <a:custGeom>
              <a:avLst/>
              <a:gdLst/>
              <a:ahLst/>
              <a:cxnLst/>
              <a:rect l="l" t="t" r="r" b="b"/>
              <a:pathLst>
                <a:path w="153" h="306" extrusionOk="0">
                  <a:moveTo>
                    <a:pt x="0" y="0"/>
                  </a:moveTo>
                  <a:cubicBezTo>
                    <a:pt x="41" y="94"/>
                    <a:pt x="94" y="200"/>
                    <a:pt x="153" y="3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23"/>
            <p:cNvSpPr/>
            <p:nvPr/>
          </p:nvSpPr>
          <p:spPr>
            <a:xfrm flipH="1">
              <a:off x="1945005" y="4129619"/>
              <a:ext cx="4237" cy="3517"/>
            </a:xfrm>
            <a:custGeom>
              <a:avLst/>
              <a:gdLst/>
              <a:ahLst/>
              <a:cxnLst/>
              <a:rect l="l" t="t" r="r" b="b"/>
              <a:pathLst>
                <a:path w="100" h="83" extrusionOk="0">
                  <a:moveTo>
                    <a:pt x="0" y="1"/>
                  </a:moveTo>
                  <a:cubicBezTo>
                    <a:pt x="29" y="30"/>
                    <a:pt x="59" y="53"/>
                    <a:pt x="88" y="83"/>
                  </a:cubicBezTo>
                  <a:lnTo>
                    <a:pt x="100" y="65"/>
                  </a:lnTo>
                  <a:cubicBezTo>
                    <a:pt x="65" y="48"/>
                    <a:pt x="35" y="2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23"/>
            <p:cNvSpPr/>
            <p:nvPr/>
          </p:nvSpPr>
          <p:spPr>
            <a:xfrm flipH="1">
              <a:off x="1939285" y="4132373"/>
              <a:ext cx="6228" cy="13686"/>
            </a:xfrm>
            <a:custGeom>
              <a:avLst/>
              <a:gdLst/>
              <a:ahLst/>
              <a:cxnLst/>
              <a:rect l="l" t="t" r="r" b="b"/>
              <a:pathLst>
                <a:path w="147" h="323" extrusionOk="0">
                  <a:moveTo>
                    <a:pt x="12" y="0"/>
                  </a:moveTo>
                  <a:lnTo>
                    <a:pt x="0" y="18"/>
                  </a:lnTo>
                  <a:lnTo>
                    <a:pt x="129" y="323"/>
                  </a:lnTo>
                  <a:lnTo>
                    <a:pt x="147" y="3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23"/>
            <p:cNvSpPr/>
            <p:nvPr/>
          </p:nvSpPr>
          <p:spPr>
            <a:xfrm flipH="1">
              <a:off x="1935302" y="4145762"/>
              <a:ext cx="4745" cy="5042"/>
            </a:xfrm>
            <a:custGeom>
              <a:avLst/>
              <a:gdLst/>
              <a:ahLst/>
              <a:cxnLst/>
              <a:rect l="l" t="t" r="r" b="b"/>
              <a:pathLst>
                <a:path w="112" h="119" extrusionOk="0">
                  <a:moveTo>
                    <a:pt x="12" y="1"/>
                  </a:moveTo>
                  <a:lnTo>
                    <a:pt x="0" y="7"/>
                  </a:lnTo>
                  <a:cubicBezTo>
                    <a:pt x="5" y="8"/>
                    <a:pt x="10" y="10"/>
                    <a:pt x="15" y="11"/>
                  </a:cubicBezTo>
                  <a:lnTo>
                    <a:pt x="15" y="11"/>
                  </a:lnTo>
                  <a:cubicBezTo>
                    <a:pt x="14" y="8"/>
                    <a:pt x="13" y="4"/>
                    <a:pt x="12" y="1"/>
                  </a:cubicBezTo>
                  <a:close/>
                  <a:moveTo>
                    <a:pt x="15" y="11"/>
                  </a:moveTo>
                  <a:cubicBezTo>
                    <a:pt x="28" y="45"/>
                    <a:pt x="48" y="86"/>
                    <a:pt x="59" y="118"/>
                  </a:cubicBezTo>
                  <a:cubicBezTo>
                    <a:pt x="82" y="89"/>
                    <a:pt x="100" y="65"/>
                    <a:pt x="112" y="36"/>
                  </a:cubicBezTo>
                  <a:cubicBezTo>
                    <a:pt x="81" y="31"/>
                    <a:pt x="50" y="21"/>
                    <a:pt x="15" y="1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23"/>
            <p:cNvSpPr/>
            <p:nvPr/>
          </p:nvSpPr>
          <p:spPr>
            <a:xfrm flipH="1">
              <a:off x="2057327" y="4089367"/>
              <a:ext cx="31396" cy="277693"/>
            </a:xfrm>
            <a:custGeom>
              <a:avLst/>
              <a:gdLst/>
              <a:ahLst/>
              <a:cxnLst/>
              <a:rect l="l" t="t" r="r" b="b"/>
              <a:pathLst>
                <a:path w="741" h="6554" extrusionOk="0">
                  <a:moveTo>
                    <a:pt x="1" y="0"/>
                  </a:moveTo>
                  <a:cubicBezTo>
                    <a:pt x="124" y="587"/>
                    <a:pt x="253" y="1174"/>
                    <a:pt x="382" y="1760"/>
                  </a:cubicBezTo>
                  <a:cubicBezTo>
                    <a:pt x="453" y="2535"/>
                    <a:pt x="570" y="3321"/>
                    <a:pt x="341" y="4095"/>
                  </a:cubicBezTo>
                  <a:cubicBezTo>
                    <a:pt x="312" y="4212"/>
                    <a:pt x="300" y="4341"/>
                    <a:pt x="312" y="4459"/>
                  </a:cubicBezTo>
                  <a:cubicBezTo>
                    <a:pt x="382" y="5104"/>
                    <a:pt x="459" y="5738"/>
                    <a:pt x="535" y="6383"/>
                  </a:cubicBezTo>
                  <a:cubicBezTo>
                    <a:pt x="564" y="6442"/>
                    <a:pt x="593" y="6494"/>
                    <a:pt x="623" y="6553"/>
                  </a:cubicBezTo>
                  <a:cubicBezTo>
                    <a:pt x="652" y="6401"/>
                    <a:pt x="711" y="6248"/>
                    <a:pt x="711" y="6084"/>
                  </a:cubicBezTo>
                  <a:cubicBezTo>
                    <a:pt x="687" y="5268"/>
                    <a:pt x="635" y="4447"/>
                    <a:pt x="635" y="3637"/>
                  </a:cubicBezTo>
                  <a:cubicBezTo>
                    <a:pt x="635" y="3109"/>
                    <a:pt x="705" y="2587"/>
                    <a:pt x="740" y="2059"/>
                  </a:cubicBezTo>
                  <a:cubicBezTo>
                    <a:pt x="687" y="1907"/>
                    <a:pt x="658" y="1743"/>
                    <a:pt x="599" y="1590"/>
                  </a:cubicBezTo>
                  <a:cubicBezTo>
                    <a:pt x="400" y="1056"/>
                    <a:pt x="195" y="528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23"/>
            <p:cNvSpPr/>
            <p:nvPr/>
          </p:nvSpPr>
          <p:spPr>
            <a:xfrm flipH="1">
              <a:off x="2104315" y="4178174"/>
              <a:ext cx="36184" cy="154312"/>
            </a:xfrm>
            <a:custGeom>
              <a:avLst/>
              <a:gdLst/>
              <a:ahLst/>
              <a:cxnLst/>
              <a:rect l="l" t="t" r="r" b="b"/>
              <a:pathLst>
                <a:path w="854" h="3642" extrusionOk="0">
                  <a:moveTo>
                    <a:pt x="258" y="1"/>
                  </a:moveTo>
                  <a:cubicBezTo>
                    <a:pt x="1" y="1"/>
                    <a:pt x="28" y="216"/>
                    <a:pt x="56" y="380"/>
                  </a:cubicBezTo>
                  <a:cubicBezTo>
                    <a:pt x="220" y="1348"/>
                    <a:pt x="396" y="2316"/>
                    <a:pt x="572" y="3278"/>
                  </a:cubicBezTo>
                  <a:cubicBezTo>
                    <a:pt x="589" y="3401"/>
                    <a:pt x="613" y="3518"/>
                    <a:pt x="636" y="3642"/>
                  </a:cubicBezTo>
                  <a:cubicBezTo>
                    <a:pt x="853" y="3583"/>
                    <a:pt x="824" y="3448"/>
                    <a:pt x="789" y="3249"/>
                  </a:cubicBezTo>
                  <a:cubicBezTo>
                    <a:pt x="625" y="2398"/>
                    <a:pt x="478" y="1547"/>
                    <a:pt x="331" y="697"/>
                  </a:cubicBezTo>
                  <a:cubicBezTo>
                    <a:pt x="325" y="468"/>
                    <a:pt x="325" y="233"/>
                    <a:pt x="320" y="4"/>
                  </a:cubicBezTo>
                  <a:cubicBezTo>
                    <a:pt x="298" y="2"/>
                    <a:pt x="277" y="1"/>
                    <a:pt x="2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23"/>
            <p:cNvSpPr/>
            <p:nvPr/>
          </p:nvSpPr>
          <p:spPr>
            <a:xfrm flipH="1">
              <a:off x="2128424" y="4053565"/>
              <a:ext cx="25888" cy="108086"/>
            </a:xfrm>
            <a:custGeom>
              <a:avLst/>
              <a:gdLst/>
              <a:ahLst/>
              <a:cxnLst/>
              <a:rect l="l" t="t" r="r" b="b"/>
              <a:pathLst>
                <a:path w="611" h="2551" extrusionOk="0">
                  <a:moveTo>
                    <a:pt x="0" y="0"/>
                  </a:moveTo>
                  <a:lnTo>
                    <a:pt x="0" y="0"/>
                  </a:lnTo>
                  <a:cubicBezTo>
                    <a:pt x="112" y="757"/>
                    <a:pt x="211" y="1467"/>
                    <a:pt x="317" y="2171"/>
                  </a:cubicBezTo>
                  <a:cubicBezTo>
                    <a:pt x="434" y="2248"/>
                    <a:pt x="272" y="2551"/>
                    <a:pt x="487" y="2551"/>
                  </a:cubicBezTo>
                  <a:cubicBezTo>
                    <a:pt x="519" y="2551"/>
                    <a:pt x="559" y="2544"/>
                    <a:pt x="610" y="2529"/>
                  </a:cubicBezTo>
                  <a:cubicBezTo>
                    <a:pt x="493" y="1684"/>
                    <a:pt x="511" y="798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23"/>
            <p:cNvSpPr/>
            <p:nvPr/>
          </p:nvSpPr>
          <p:spPr>
            <a:xfrm flipH="1">
              <a:off x="2088173" y="4077165"/>
              <a:ext cx="6737" cy="12965"/>
            </a:xfrm>
            <a:custGeom>
              <a:avLst/>
              <a:gdLst/>
              <a:ahLst/>
              <a:cxnLst/>
              <a:rect l="l" t="t" r="r" b="b"/>
              <a:pathLst>
                <a:path w="159" h="306" extrusionOk="0">
                  <a:moveTo>
                    <a:pt x="0" y="1"/>
                  </a:moveTo>
                  <a:cubicBezTo>
                    <a:pt x="47" y="101"/>
                    <a:pt x="100" y="206"/>
                    <a:pt x="159" y="306"/>
                  </a:cubicBezTo>
                  <a:cubicBezTo>
                    <a:pt x="100" y="206"/>
                    <a:pt x="47" y="10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23"/>
            <p:cNvSpPr/>
            <p:nvPr/>
          </p:nvSpPr>
          <p:spPr>
            <a:xfrm flipH="1">
              <a:off x="2293242" y="4155210"/>
              <a:ext cx="141473" cy="34108"/>
            </a:xfrm>
            <a:custGeom>
              <a:avLst/>
              <a:gdLst/>
              <a:ahLst/>
              <a:cxnLst/>
              <a:rect l="l" t="t" r="r" b="b"/>
              <a:pathLst>
                <a:path w="3339" h="805" extrusionOk="0">
                  <a:moveTo>
                    <a:pt x="1" y="1"/>
                  </a:moveTo>
                  <a:lnTo>
                    <a:pt x="1" y="1"/>
                  </a:lnTo>
                  <a:cubicBezTo>
                    <a:pt x="599" y="605"/>
                    <a:pt x="1356" y="687"/>
                    <a:pt x="2154" y="705"/>
                  </a:cubicBezTo>
                  <a:cubicBezTo>
                    <a:pt x="2547" y="740"/>
                    <a:pt x="2940" y="769"/>
                    <a:pt x="3339" y="805"/>
                  </a:cubicBezTo>
                  <a:cubicBezTo>
                    <a:pt x="2993" y="687"/>
                    <a:pt x="2641" y="570"/>
                    <a:pt x="2300" y="453"/>
                  </a:cubicBezTo>
                  <a:cubicBezTo>
                    <a:pt x="2185" y="463"/>
                    <a:pt x="2071" y="469"/>
                    <a:pt x="1959" y="469"/>
                  </a:cubicBezTo>
                  <a:cubicBezTo>
                    <a:pt x="1273" y="469"/>
                    <a:pt x="631" y="278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23"/>
            <p:cNvSpPr/>
            <p:nvPr/>
          </p:nvSpPr>
          <p:spPr>
            <a:xfrm flipH="1">
              <a:off x="2436410" y="4189021"/>
              <a:ext cx="13219" cy="12965"/>
            </a:xfrm>
            <a:custGeom>
              <a:avLst/>
              <a:gdLst/>
              <a:ahLst/>
              <a:cxnLst/>
              <a:rect l="l" t="t" r="r" b="b"/>
              <a:pathLst>
                <a:path w="312" h="306" extrusionOk="0">
                  <a:moveTo>
                    <a:pt x="312" y="306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23"/>
            <p:cNvSpPr/>
            <p:nvPr/>
          </p:nvSpPr>
          <p:spPr>
            <a:xfrm flipH="1">
              <a:off x="2423953" y="4201478"/>
              <a:ext cx="13219" cy="8813"/>
            </a:xfrm>
            <a:custGeom>
              <a:avLst/>
              <a:gdLst/>
              <a:ahLst/>
              <a:cxnLst/>
              <a:rect l="l" t="t" r="r" b="b"/>
              <a:pathLst>
                <a:path w="312" h="208" extrusionOk="0">
                  <a:moveTo>
                    <a:pt x="0" y="0"/>
                  </a:moveTo>
                  <a:lnTo>
                    <a:pt x="0" y="0"/>
                  </a:lnTo>
                  <a:cubicBezTo>
                    <a:pt x="52" y="86"/>
                    <a:pt x="85" y="207"/>
                    <a:pt x="180" y="207"/>
                  </a:cubicBezTo>
                  <a:cubicBezTo>
                    <a:pt x="214" y="207"/>
                    <a:pt x="257" y="191"/>
                    <a:pt x="311" y="1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23"/>
            <p:cNvSpPr/>
            <p:nvPr/>
          </p:nvSpPr>
          <p:spPr>
            <a:xfrm flipH="1">
              <a:off x="2448570" y="4182835"/>
              <a:ext cx="12965" cy="6483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5"/>
                    <a:pt x="133" y="68"/>
                    <a:pt x="203" y="101"/>
                  </a:cubicBezTo>
                  <a:lnTo>
                    <a:pt x="203" y="101"/>
                  </a:lnTo>
                  <a:lnTo>
                    <a:pt x="0" y="0"/>
                  </a:lnTo>
                  <a:close/>
                  <a:moveTo>
                    <a:pt x="203" y="101"/>
                  </a:moveTo>
                  <a:lnTo>
                    <a:pt x="305" y="153"/>
                  </a:lnTo>
                  <a:cubicBezTo>
                    <a:pt x="272" y="135"/>
                    <a:pt x="238" y="118"/>
                    <a:pt x="203" y="10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23"/>
            <p:cNvSpPr/>
            <p:nvPr/>
          </p:nvSpPr>
          <p:spPr>
            <a:xfrm flipH="1">
              <a:off x="1703158" y="4288209"/>
              <a:ext cx="9957" cy="25634"/>
            </a:xfrm>
            <a:custGeom>
              <a:avLst/>
              <a:gdLst/>
              <a:ahLst/>
              <a:cxnLst/>
              <a:rect l="l" t="t" r="r" b="b"/>
              <a:pathLst>
                <a:path w="235" h="605" extrusionOk="0">
                  <a:moveTo>
                    <a:pt x="235" y="0"/>
                  </a:moveTo>
                  <a:cubicBezTo>
                    <a:pt x="0" y="206"/>
                    <a:pt x="24" y="399"/>
                    <a:pt x="235" y="605"/>
                  </a:cubicBezTo>
                  <a:lnTo>
                    <a:pt x="235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23"/>
            <p:cNvSpPr/>
            <p:nvPr/>
          </p:nvSpPr>
          <p:spPr>
            <a:xfrm flipH="1">
              <a:off x="2094357" y="4307106"/>
              <a:ext cx="329893" cy="74868"/>
            </a:xfrm>
            <a:custGeom>
              <a:avLst/>
              <a:gdLst/>
              <a:ahLst/>
              <a:cxnLst/>
              <a:rect l="l" t="t" r="r" b="b"/>
              <a:pathLst>
                <a:path w="7786" h="1767" extrusionOk="0">
                  <a:moveTo>
                    <a:pt x="0" y="0"/>
                  </a:moveTo>
                  <a:lnTo>
                    <a:pt x="0" y="0"/>
                  </a:lnTo>
                  <a:cubicBezTo>
                    <a:pt x="176" y="100"/>
                    <a:pt x="340" y="264"/>
                    <a:pt x="534" y="305"/>
                  </a:cubicBezTo>
                  <a:cubicBezTo>
                    <a:pt x="1144" y="452"/>
                    <a:pt x="1760" y="563"/>
                    <a:pt x="2376" y="687"/>
                  </a:cubicBezTo>
                  <a:cubicBezTo>
                    <a:pt x="2611" y="710"/>
                    <a:pt x="2851" y="739"/>
                    <a:pt x="3086" y="763"/>
                  </a:cubicBezTo>
                  <a:cubicBezTo>
                    <a:pt x="3913" y="892"/>
                    <a:pt x="4752" y="1027"/>
                    <a:pt x="5579" y="1156"/>
                  </a:cubicBezTo>
                  <a:cubicBezTo>
                    <a:pt x="5767" y="1209"/>
                    <a:pt x="5966" y="1262"/>
                    <a:pt x="6166" y="1314"/>
                  </a:cubicBezTo>
                  <a:cubicBezTo>
                    <a:pt x="6483" y="1408"/>
                    <a:pt x="6805" y="1496"/>
                    <a:pt x="7116" y="1584"/>
                  </a:cubicBezTo>
                  <a:cubicBezTo>
                    <a:pt x="7345" y="1643"/>
                    <a:pt x="7568" y="1707"/>
                    <a:pt x="7785" y="1766"/>
                  </a:cubicBezTo>
                  <a:cubicBezTo>
                    <a:pt x="7715" y="1684"/>
                    <a:pt x="7644" y="1608"/>
                    <a:pt x="7580" y="1526"/>
                  </a:cubicBezTo>
                  <a:cubicBezTo>
                    <a:pt x="7075" y="1355"/>
                    <a:pt x="6582" y="1115"/>
                    <a:pt x="6072" y="1021"/>
                  </a:cubicBezTo>
                  <a:cubicBezTo>
                    <a:pt x="4752" y="775"/>
                    <a:pt x="3420" y="599"/>
                    <a:pt x="2100" y="393"/>
                  </a:cubicBezTo>
                  <a:cubicBezTo>
                    <a:pt x="1396" y="264"/>
                    <a:pt x="704" y="129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23"/>
            <p:cNvSpPr/>
            <p:nvPr/>
          </p:nvSpPr>
          <p:spPr>
            <a:xfrm flipH="1">
              <a:off x="2423741" y="4300877"/>
              <a:ext cx="12965" cy="6737"/>
            </a:xfrm>
            <a:custGeom>
              <a:avLst/>
              <a:gdLst/>
              <a:ahLst/>
              <a:cxnLst/>
              <a:rect l="l" t="t" r="r" b="b"/>
              <a:pathLst>
                <a:path w="306" h="159" extrusionOk="0">
                  <a:moveTo>
                    <a:pt x="1" y="1"/>
                  </a:moveTo>
                  <a:cubicBezTo>
                    <a:pt x="101" y="59"/>
                    <a:pt x="206" y="112"/>
                    <a:pt x="306" y="159"/>
                  </a:cubicBezTo>
                  <a:cubicBezTo>
                    <a:pt x="206" y="100"/>
                    <a:pt x="95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23"/>
            <p:cNvSpPr/>
            <p:nvPr/>
          </p:nvSpPr>
          <p:spPr>
            <a:xfrm flipH="1">
              <a:off x="2063302" y="4963668"/>
              <a:ext cx="19702" cy="8601"/>
            </a:xfrm>
            <a:custGeom>
              <a:avLst/>
              <a:gdLst/>
              <a:ahLst/>
              <a:cxnLst/>
              <a:rect l="l" t="t" r="r" b="b"/>
              <a:pathLst>
                <a:path w="465" h="203" extrusionOk="0">
                  <a:moveTo>
                    <a:pt x="201" y="0"/>
                  </a:moveTo>
                  <a:cubicBezTo>
                    <a:pt x="140" y="0"/>
                    <a:pt x="79" y="52"/>
                    <a:pt x="18" y="191"/>
                  </a:cubicBezTo>
                  <a:lnTo>
                    <a:pt x="443" y="191"/>
                  </a:lnTo>
                  <a:cubicBezTo>
                    <a:pt x="362" y="91"/>
                    <a:pt x="281" y="0"/>
                    <a:pt x="201" y="0"/>
                  </a:cubicBezTo>
                  <a:close/>
                  <a:moveTo>
                    <a:pt x="1" y="191"/>
                  </a:moveTo>
                  <a:lnTo>
                    <a:pt x="13" y="203"/>
                  </a:lnTo>
                  <a:cubicBezTo>
                    <a:pt x="14" y="199"/>
                    <a:pt x="16" y="195"/>
                    <a:pt x="18" y="191"/>
                  </a:cubicBezTo>
                  <a:close/>
                  <a:moveTo>
                    <a:pt x="443" y="191"/>
                  </a:moveTo>
                  <a:lnTo>
                    <a:pt x="443" y="191"/>
                  </a:lnTo>
                  <a:cubicBezTo>
                    <a:pt x="446" y="195"/>
                    <a:pt x="449" y="199"/>
                    <a:pt x="453" y="203"/>
                  </a:cubicBezTo>
                  <a:lnTo>
                    <a:pt x="464" y="19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23"/>
            <p:cNvSpPr/>
            <p:nvPr/>
          </p:nvSpPr>
          <p:spPr>
            <a:xfrm flipH="1">
              <a:off x="2100333" y="4841770"/>
              <a:ext cx="21693" cy="13431"/>
            </a:xfrm>
            <a:custGeom>
              <a:avLst/>
              <a:gdLst/>
              <a:ahLst/>
              <a:cxnLst/>
              <a:rect l="l" t="t" r="r" b="b"/>
              <a:pathLst>
                <a:path w="512" h="317" extrusionOk="0">
                  <a:moveTo>
                    <a:pt x="60" y="0"/>
                  </a:moveTo>
                  <a:lnTo>
                    <a:pt x="60" y="0"/>
                  </a:lnTo>
                  <a:cubicBezTo>
                    <a:pt x="1" y="270"/>
                    <a:pt x="183" y="311"/>
                    <a:pt x="382" y="317"/>
                  </a:cubicBezTo>
                  <a:lnTo>
                    <a:pt x="511" y="164"/>
                  </a:lnTo>
                  <a:cubicBezTo>
                    <a:pt x="365" y="112"/>
                    <a:pt x="212" y="59"/>
                    <a:pt x="6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23"/>
            <p:cNvSpPr/>
            <p:nvPr/>
          </p:nvSpPr>
          <p:spPr>
            <a:xfrm flipH="1">
              <a:off x="2058090" y="4971761"/>
              <a:ext cx="5762" cy="5254"/>
            </a:xfrm>
            <a:custGeom>
              <a:avLst/>
              <a:gdLst/>
              <a:ahLst/>
              <a:cxnLst/>
              <a:rect l="l" t="t" r="r" b="b"/>
              <a:pathLst>
                <a:path w="136" h="124" extrusionOk="0">
                  <a:moveTo>
                    <a:pt x="12" y="0"/>
                  </a:moveTo>
                  <a:cubicBezTo>
                    <a:pt x="12" y="6"/>
                    <a:pt x="1" y="12"/>
                    <a:pt x="1" y="12"/>
                  </a:cubicBezTo>
                  <a:cubicBezTo>
                    <a:pt x="11" y="18"/>
                    <a:pt x="21" y="24"/>
                    <a:pt x="32" y="30"/>
                  </a:cubicBezTo>
                  <a:lnTo>
                    <a:pt x="32" y="30"/>
                  </a:lnTo>
                  <a:cubicBezTo>
                    <a:pt x="25" y="20"/>
                    <a:pt x="19" y="10"/>
                    <a:pt x="12" y="0"/>
                  </a:cubicBezTo>
                  <a:close/>
                  <a:moveTo>
                    <a:pt x="32" y="30"/>
                  </a:moveTo>
                  <a:cubicBezTo>
                    <a:pt x="51" y="58"/>
                    <a:pt x="71" y="89"/>
                    <a:pt x="89" y="123"/>
                  </a:cubicBezTo>
                  <a:cubicBezTo>
                    <a:pt x="100" y="118"/>
                    <a:pt x="124" y="100"/>
                    <a:pt x="136" y="88"/>
                  </a:cubicBezTo>
                  <a:cubicBezTo>
                    <a:pt x="104" y="70"/>
                    <a:pt x="67" y="49"/>
                    <a:pt x="32" y="3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23"/>
            <p:cNvSpPr/>
            <p:nvPr/>
          </p:nvSpPr>
          <p:spPr>
            <a:xfrm flipH="1">
              <a:off x="2280786" y="4189021"/>
              <a:ext cx="12965" cy="6525"/>
            </a:xfrm>
            <a:custGeom>
              <a:avLst/>
              <a:gdLst/>
              <a:ahLst/>
              <a:cxnLst/>
              <a:rect l="l" t="t" r="r" b="b"/>
              <a:pathLst>
                <a:path w="306" h="154" extrusionOk="0">
                  <a:moveTo>
                    <a:pt x="0" y="1"/>
                  </a:moveTo>
                  <a:lnTo>
                    <a:pt x="305" y="153"/>
                  </a:lnTo>
                  <a:cubicBezTo>
                    <a:pt x="299" y="100"/>
                    <a:pt x="299" y="54"/>
                    <a:pt x="29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23"/>
            <p:cNvSpPr/>
            <p:nvPr/>
          </p:nvSpPr>
          <p:spPr>
            <a:xfrm flipH="1">
              <a:off x="2188080" y="4339392"/>
              <a:ext cx="105671" cy="65207"/>
            </a:xfrm>
            <a:custGeom>
              <a:avLst/>
              <a:gdLst/>
              <a:ahLst/>
              <a:cxnLst/>
              <a:rect l="l" t="t" r="r" b="b"/>
              <a:pathLst>
                <a:path w="2494" h="1539" extrusionOk="0">
                  <a:moveTo>
                    <a:pt x="0" y="1"/>
                  </a:moveTo>
                  <a:lnTo>
                    <a:pt x="0" y="1"/>
                  </a:lnTo>
                  <a:cubicBezTo>
                    <a:pt x="136" y="540"/>
                    <a:pt x="320" y="776"/>
                    <a:pt x="708" y="776"/>
                  </a:cubicBezTo>
                  <a:cubicBezTo>
                    <a:pt x="771" y="776"/>
                    <a:pt x="840" y="770"/>
                    <a:pt x="915" y="758"/>
                  </a:cubicBezTo>
                  <a:cubicBezTo>
                    <a:pt x="980" y="745"/>
                    <a:pt x="1039" y="739"/>
                    <a:pt x="1092" y="739"/>
                  </a:cubicBezTo>
                  <a:cubicBezTo>
                    <a:pt x="1339" y="739"/>
                    <a:pt x="1474" y="871"/>
                    <a:pt x="1590" y="1121"/>
                  </a:cubicBezTo>
                  <a:cubicBezTo>
                    <a:pt x="1735" y="1431"/>
                    <a:pt x="1793" y="1539"/>
                    <a:pt x="1986" y="1539"/>
                  </a:cubicBezTo>
                  <a:cubicBezTo>
                    <a:pt x="2097" y="1539"/>
                    <a:pt x="2252" y="1503"/>
                    <a:pt x="2493" y="1450"/>
                  </a:cubicBezTo>
                  <a:lnTo>
                    <a:pt x="2493" y="394"/>
                  </a:lnTo>
                  <a:cubicBezTo>
                    <a:pt x="1660" y="265"/>
                    <a:pt x="827" y="130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23"/>
            <p:cNvSpPr/>
            <p:nvPr/>
          </p:nvSpPr>
          <p:spPr>
            <a:xfrm flipH="1">
              <a:off x="1704387" y="1603235"/>
              <a:ext cx="8474" cy="10508"/>
            </a:xfrm>
            <a:custGeom>
              <a:avLst/>
              <a:gdLst/>
              <a:ahLst/>
              <a:cxnLst/>
              <a:rect l="l" t="t" r="r" b="b"/>
              <a:pathLst>
                <a:path w="200" h="248" extrusionOk="0">
                  <a:moveTo>
                    <a:pt x="106" y="1"/>
                  </a:moveTo>
                  <a:cubicBezTo>
                    <a:pt x="76" y="24"/>
                    <a:pt x="35" y="54"/>
                    <a:pt x="0" y="77"/>
                  </a:cubicBezTo>
                  <a:cubicBezTo>
                    <a:pt x="47" y="136"/>
                    <a:pt x="88" y="189"/>
                    <a:pt x="135" y="247"/>
                  </a:cubicBezTo>
                  <a:cubicBezTo>
                    <a:pt x="153" y="236"/>
                    <a:pt x="176" y="224"/>
                    <a:pt x="200" y="218"/>
                  </a:cubicBezTo>
                  <a:cubicBezTo>
                    <a:pt x="170" y="142"/>
                    <a:pt x="135" y="77"/>
                    <a:pt x="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23"/>
            <p:cNvSpPr/>
            <p:nvPr/>
          </p:nvSpPr>
          <p:spPr>
            <a:xfrm flipH="1">
              <a:off x="1619393" y="1676068"/>
              <a:ext cx="3771" cy="7245"/>
            </a:xfrm>
            <a:custGeom>
              <a:avLst/>
              <a:gdLst/>
              <a:ahLst/>
              <a:cxnLst/>
              <a:rect l="l" t="t" r="r" b="b"/>
              <a:pathLst>
                <a:path w="89" h="171" extrusionOk="0">
                  <a:moveTo>
                    <a:pt x="83" y="1"/>
                  </a:moveTo>
                  <a:cubicBezTo>
                    <a:pt x="54" y="30"/>
                    <a:pt x="24" y="48"/>
                    <a:pt x="1" y="89"/>
                  </a:cubicBezTo>
                  <a:cubicBezTo>
                    <a:pt x="30" y="112"/>
                    <a:pt x="60" y="142"/>
                    <a:pt x="89" y="171"/>
                  </a:cubicBezTo>
                  <a:cubicBezTo>
                    <a:pt x="89" y="112"/>
                    <a:pt x="83" y="59"/>
                    <a:pt x="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23"/>
            <p:cNvSpPr/>
            <p:nvPr/>
          </p:nvSpPr>
          <p:spPr>
            <a:xfrm flipH="1">
              <a:off x="360925" y="932902"/>
              <a:ext cx="6483" cy="19151"/>
            </a:xfrm>
            <a:custGeom>
              <a:avLst/>
              <a:gdLst/>
              <a:ahLst/>
              <a:cxnLst/>
              <a:rect l="l" t="t" r="r" b="b"/>
              <a:pathLst>
                <a:path w="153" h="452" extrusionOk="0">
                  <a:moveTo>
                    <a:pt x="153" y="0"/>
                  </a:moveTo>
                  <a:cubicBezTo>
                    <a:pt x="100" y="153"/>
                    <a:pt x="47" y="299"/>
                    <a:pt x="0" y="452"/>
                  </a:cubicBezTo>
                  <a:cubicBezTo>
                    <a:pt x="47" y="446"/>
                    <a:pt x="100" y="446"/>
                    <a:pt x="153" y="446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9" name="Google Shape;12759;p24"/>
          <p:cNvSpPr/>
          <p:nvPr/>
        </p:nvSpPr>
        <p:spPr>
          <a:xfrm rot="10800000">
            <a:off x="-274555" y="3220622"/>
            <a:ext cx="4024275" cy="2202900"/>
          </a:xfrm>
          <a:custGeom>
            <a:avLst/>
            <a:gdLst/>
            <a:ahLst/>
            <a:cxnLst/>
            <a:rect l="l" t="t" r="r" b="b"/>
            <a:pathLst>
              <a:path w="160971" h="88116" extrusionOk="0">
                <a:moveTo>
                  <a:pt x="8143" y="7020"/>
                </a:moveTo>
                <a:cubicBezTo>
                  <a:pt x="652" y="10065"/>
                  <a:pt x="-262" y="16704"/>
                  <a:pt x="103" y="21637"/>
                </a:cubicBezTo>
                <a:cubicBezTo>
                  <a:pt x="468" y="26570"/>
                  <a:pt x="8325" y="31565"/>
                  <a:pt x="10335" y="36620"/>
                </a:cubicBezTo>
                <a:cubicBezTo>
                  <a:pt x="12345" y="41675"/>
                  <a:pt x="10091" y="47096"/>
                  <a:pt x="12162" y="51968"/>
                </a:cubicBezTo>
                <a:cubicBezTo>
                  <a:pt x="14233" y="56841"/>
                  <a:pt x="16182" y="62201"/>
                  <a:pt x="22760" y="65855"/>
                </a:cubicBezTo>
                <a:cubicBezTo>
                  <a:pt x="29338" y="69509"/>
                  <a:pt x="41884" y="72981"/>
                  <a:pt x="51629" y="73894"/>
                </a:cubicBezTo>
                <a:cubicBezTo>
                  <a:pt x="61374" y="74808"/>
                  <a:pt x="73312" y="69996"/>
                  <a:pt x="81230" y="71336"/>
                </a:cubicBezTo>
                <a:cubicBezTo>
                  <a:pt x="89148" y="72676"/>
                  <a:pt x="92071" y="79193"/>
                  <a:pt x="99136" y="81934"/>
                </a:cubicBezTo>
                <a:cubicBezTo>
                  <a:pt x="106201" y="84675"/>
                  <a:pt x="116555" y="89121"/>
                  <a:pt x="123620" y="87781"/>
                </a:cubicBezTo>
                <a:cubicBezTo>
                  <a:pt x="130685" y="86441"/>
                  <a:pt x="136349" y="80228"/>
                  <a:pt x="141526" y="73894"/>
                </a:cubicBezTo>
                <a:cubicBezTo>
                  <a:pt x="146703" y="67560"/>
                  <a:pt x="151454" y="57997"/>
                  <a:pt x="154682" y="49775"/>
                </a:cubicBezTo>
                <a:cubicBezTo>
                  <a:pt x="157910" y="41553"/>
                  <a:pt x="161200" y="31991"/>
                  <a:pt x="160895" y="24560"/>
                </a:cubicBezTo>
                <a:cubicBezTo>
                  <a:pt x="160591" y="17130"/>
                  <a:pt x="158885" y="9273"/>
                  <a:pt x="152855" y="5192"/>
                </a:cubicBezTo>
                <a:cubicBezTo>
                  <a:pt x="146825" y="1111"/>
                  <a:pt x="142683" y="381"/>
                  <a:pt x="124716" y="76"/>
                </a:cubicBezTo>
                <a:cubicBezTo>
                  <a:pt x="106749" y="-228"/>
                  <a:pt x="64481" y="2208"/>
                  <a:pt x="45052" y="3365"/>
                </a:cubicBezTo>
                <a:cubicBezTo>
                  <a:pt x="25623" y="4522"/>
                  <a:pt x="15635" y="3975"/>
                  <a:pt x="8143" y="70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760" name="Google Shape;12760;p24"/>
          <p:cNvSpPr/>
          <p:nvPr/>
        </p:nvSpPr>
        <p:spPr>
          <a:xfrm>
            <a:off x="5451657" y="-138378"/>
            <a:ext cx="4024275" cy="2202900"/>
          </a:xfrm>
          <a:custGeom>
            <a:avLst/>
            <a:gdLst/>
            <a:ahLst/>
            <a:cxnLst/>
            <a:rect l="l" t="t" r="r" b="b"/>
            <a:pathLst>
              <a:path w="160971" h="88116" extrusionOk="0">
                <a:moveTo>
                  <a:pt x="8143" y="7020"/>
                </a:moveTo>
                <a:cubicBezTo>
                  <a:pt x="652" y="10065"/>
                  <a:pt x="-262" y="16704"/>
                  <a:pt x="103" y="21637"/>
                </a:cubicBezTo>
                <a:cubicBezTo>
                  <a:pt x="468" y="26570"/>
                  <a:pt x="8325" y="31565"/>
                  <a:pt x="10335" y="36620"/>
                </a:cubicBezTo>
                <a:cubicBezTo>
                  <a:pt x="12345" y="41675"/>
                  <a:pt x="10091" y="47096"/>
                  <a:pt x="12162" y="51968"/>
                </a:cubicBezTo>
                <a:cubicBezTo>
                  <a:pt x="14233" y="56841"/>
                  <a:pt x="16182" y="62201"/>
                  <a:pt x="22760" y="65855"/>
                </a:cubicBezTo>
                <a:cubicBezTo>
                  <a:pt x="29338" y="69509"/>
                  <a:pt x="41884" y="72981"/>
                  <a:pt x="51629" y="73894"/>
                </a:cubicBezTo>
                <a:cubicBezTo>
                  <a:pt x="61374" y="74808"/>
                  <a:pt x="73312" y="69996"/>
                  <a:pt x="81230" y="71336"/>
                </a:cubicBezTo>
                <a:cubicBezTo>
                  <a:pt x="89148" y="72676"/>
                  <a:pt x="92071" y="79193"/>
                  <a:pt x="99136" y="81934"/>
                </a:cubicBezTo>
                <a:cubicBezTo>
                  <a:pt x="106201" y="84675"/>
                  <a:pt x="116555" y="89121"/>
                  <a:pt x="123620" y="87781"/>
                </a:cubicBezTo>
                <a:cubicBezTo>
                  <a:pt x="130685" y="86441"/>
                  <a:pt x="136349" y="80228"/>
                  <a:pt x="141526" y="73894"/>
                </a:cubicBezTo>
                <a:cubicBezTo>
                  <a:pt x="146703" y="67560"/>
                  <a:pt x="151454" y="57997"/>
                  <a:pt x="154682" y="49775"/>
                </a:cubicBezTo>
                <a:cubicBezTo>
                  <a:pt x="157910" y="41553"/>
                  <a:pt x="161200" y="31991"/>
                  <a:pt x="160895" y="24560"/>
                </a:cubicBezTo>
                <a:cubicBezTo>
                  <a:pt x="160591" y="17130"/>
                  <a:pt x="158885" y="9273"/>
                  <a:pt x="152855" y="5192"/>
                </a:cubicBezTo>
                <a:cubicBezTo>
                  <a:pt x="146825" y="1111"/>
                  <a:pt x="142683" y="381"/>
                  <a:pt x="124716" y="76"/>
                </a:cubicBezTo>
                <a:cubicBezTo>
                  <a:pt x="106749" y="-228"/>
                  <a:pt x="64481" y="2208"/>
                  <a:pt x="45052" y="3365"/>
                </a:cubicBezTo>
                <a:cubicBezTo>
                  <a:pt x="25623" y="4522"/>
                  <a:pt x="15635" y="3975"/>
                  <a:pt x="8143" y="70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12761" name="Google Shape;12761;p24"/>
          <p:cNvGrpSpPr/>
          <p:nvPr/>
        </p:nvGrpSpPr>
        <p:grpSpPr>
          <a:xfrm rot="5400000" flipH="1">
            <a:off x="-463583" y="595152"/>
            <a:ext cx="2043323" cy="1006247"/>
            <a:chOff x="4599400" y="1673425"/>
            <a:chExt cx="1612980" cy="794322"/>
          </a:xfrm>
        </p:grpSpPr>
        <p:sp>
          <p:nvSpPr>
            <p:cNvPr id="12762" name="Google Shape;12762;p24"/>
            <p:cNvSpPr/>
            <p:nvPr/>
          </p:nvSpPr>
          <p:spPr>
            <a:xfrm>
              <a:off x="4599400" y="1711904"/>
              <a:ext cx="1161739" cy="755843"/>
            </a:xfrm>
            <a:custGeom>
              <a:avLst/>
              <a:gdLst/>
              <a:ahLst/>
              <a:cxnLst/>
              <a:rect l="l" t="t" r="r" b="b"/>
              <a:pathLst>
                <a:path w="30132" h="19603" extrusionOk="0">
                  <a:moveTo>
                    <a:pt x="6916" y="337"/>
                  </a:moveTo>
                  <a:cubicBezTo>
                    <a:pt x="7550" y="337"/>
                    <a:pt x="8077" y="685"/>
                    <a:pt x="8378" y="1373"/>
                  </a:cubicBezTo>
                  <a:cubicBezTo>
                    <a:pt x="8525" y="1701"/>
                    <a:pt x="8601" y="2053"/>
                    <a:pt x="8713" y="2399"/>
                  </a:cubicBezTo>
                  <a:cubicBezTo>
                    <a:pt x="8806" y="2816"/>
                    <a:pt x="8947" y="3227"/>
                    <a:pt x="8994" y="3655"/>
                  </a:cubicBezTo>
                  <a:cubicBezTo>
                    <a:pt x="9053" y="4300"/>
                    <a:pt x="9041" y="4951"/>
                    <a:pt x="9065" y="5597"/>
                  </a:cubicBezTo>
                  <a:cubicBezTo>
                    <a:pt x="9094" y="5649"/>
                    <a:pt x="9129" y="5696"/>
                    <a:pt x="9153" y="5749"/>
                  </a:cubicBezTo>
                  <a:cubicBezTo>
                    <a:pt x="9153" y="5755"/>
                    <a:pt x="9111" y="5784"/>
                    <a:pt x="9088" y="5808"/>
                  </a:cubicBezTo>
                  <a:cubicBezTo>
                    <a:pt x="9065" y="5743"/>
                    <a:pt x="9053" y="5685"/>
                    <a:pt x="9029" y="5626"/>
                  </a:cubicBezTo>
                  <a:lnTo>
                    <a:pt x="8789" y="5427"/>
                  </a:lnTo>
                  <a:cubicBezTo>
                    <a:pt x="8742" y="5473"/>
                    <a:pt x="8701" y="5509"/>
                    <a:pt x="8654" y="5544"/>
                  </a:cubicBezTo>
                  <a:cubicBezTo>
                    <a:pt x="8677" y="5691"/>
                    <a:pt x="8701" y="5831"/>
                    <a:pt x="8713" y="5925"/>
                  </a:cubicBezTo>
                  <a:cubicBezTo>
                    <a:pt x="9012" y="6306"/>
                    <a:pt x="9323" y="6688"/>
                    <a:pt x="9733" y="7192"/>
                  </a:cubicBezTo>
                  <a:cubicBezTo>
                    <a:pt x="9422" y="7181"/>
                    <a:pt x="9299" y="7175"/>
                    <a:pt x="9176" y="7163"/>
                  </a:cubicBezTo>
                  <a:cubicBezTo>
                    <a:pt x="8648" y="7151"/>
                    <a:pt x="8114" y="7122"/>
                    <a:pt x="7586" y="7122"/>
                  </a:cubicBezTo>
                  <a:cubicBezTo>
                    <a:pt x="7176" y="7122"/>
                    <a:pt x="6765" y="7186"/>
                    <a:pt x="6354" y="7186"/>
                  </a:cubicBezTo>
                  <a:cubicBezTo>
                    <a:pt x="5685" y="7186"/>
                    <a:pt x="5064" y="7093"/>
                    <a:pt x="4553" y="6565"/>
                  </a:cubicBezTo>
                  <a:cubicBezTo>
                    <a:pt x="4225" y="6219"/>
                    <a:pt x="3820" y="5943"/>
                    <a:pt x="3456" y="5632"/>
                  </a:cubicBezTo>
                  <a:cubicBezTo>
                    <a:pt x="3427" y="5603"/>
                    <a:pt x="3392" y="5579"/>
                    <a:pt x="3362" y="5550"/>
                  </a:cubicBezTo>
                  <a:cubicBezTo>
                    <a:pt x="3421" y="5550"/>
                    <a:pt x="3468" y="5561"/>
                    <a:pt x="3527" y="5561"/>
                  </a:cubicBezTo>
                  <a:cubicBezTo>
                    <a:pt x="3902" y="5626"/>
                    <a:pt x="4272" y="5708"/>
                    <a:pt x="4635" y="5761"/>
                  </a:cubicBezTo>
                  <a:cubicBezTo>
                    <a:pt x="4712" y="5771"/>
                    <a:pt x="4795" y="5794"/>
                    <a:pt x="4871" y="5794"/>
                  </a:cubicBezTo>
                  <a:cubicBezTo>
                    <a:pt x="4968" y="5794"/>
                    <a:pt x="5053" y="5757"/>
                    <a:pt x="5099" y="5608"/>
                  </a:cubicBezTo>
                  <a:cubicBezTo>
                    <a:pt x="4483" y="5497"/>
                    <a:pt x="3861" y="5403"/>
                    <a:pt x="3245" y="5274"/>
                  </a:cubicBezTo>
                  <a:cubicBezTo>
                    <a:pt x="3075" y="5233"/>
                    <a:pt x="2893" y="5127"/>
                    <a:pt x="2776" y="4992"/>
                  </a:cubicBezTo>
                  <a:cubicBezTo>
                    <a:pt x="2576" y="4769"/>
                    <a:pt x="2430" y="4494"/>
                    <a:pt x="2166" y="4095"/>
                  </a:cubicBezTo>
                  <a:lnTo>
                    <a:pt x="2166" y="4095"/>
                  </a:lnTo>
                  <a:cubicBezTo>
                    <a:pt x="2570" y="4200"/>
                    <a:pt x="2787" y="4306"/>
                    <a:pt x="3016" y="4312"/>
                  </a:cubicBezTo>
                  <a:cubicBezTo>
                    <a:pt x="3133" y="4314"/>
                    <a:pt x="3249" y="4315"/>
                    <a:pt x="3366" y="4315"/>
                  </a:cubicBezTo>
                  <a:cubicBezTo>
                    <a:pt x="3949" y="4315"/>
                    <a:pt x="4534" y="4294"/>
                    <a:pt x="5111" y="4294"/>
                  </a:cubicBezTo>
                  <a:cubicBezTo>
                    <a:pt x="5163" y="4294"/>
                    <a:pt x="5216" y="4293"/>
                    <a:pt x="5268" y="4293"/>
                  </a:cubicBezTo>
                  <a:cubicBezTo>
                    <a:pt x="5700" y="4293"/>
                    <a:pt x="6125" y="4313"/>
                    <a:pt x="6560" y="4324"/>
                  </a:cubicBezTo>
                  <a:cubicBezTo>
                    <a:pt x="6674" y="4313"/>
                    <a:pt x="6787" y="4303"/>
                    <a:pt x="6896" y="4303"/>
                  </a:cubicBezTo>
                  <a:cubicBezTo>
                    <a:pt x="7152" y="4303"/>
                    <a:pt x="7391" y="4358"/>
                    <a:pt x="7592" y="4588"/>
                  </a:cubicBezTo>
                  <a:cubicBezTo>
                    <a:pt x="7686" y="4646"/>
                    <a:pt x="7792" y="4705"/>
                    <a:pt x="7891" y="4764"/>
                  </a:cubicBezTo>
                  <a:cubicBezTo>
                    <a:pt x="7921" y="4136"/>
                    <a:pt x="7510" y="3719"/>
                    <a:pt x="7152" y="3268"/>
                  </a:cubicBezTo>
                  <a:lnTo>
                    <a:pt x="7152" y="3268"/>
                  </a:lnTo>
                  <a:cubicBezTo>
                    <a:pt x="7164" y="3444"/>
                    <a:pt x="7181" y="3631"/>
                    <a:pt x="7193" y="3813"/>
                  </a:cubicBezTo>
                  <a:cubicBezTo>
                    <a:pt x="7211" y="3866"/>
                    <a:pt x="7222" y="3907"/>
                    <a:pt x="7240" y="3960"/>
                  </a:cubicBezTo>
                  <a:cubicBezTo>
                    <a:pt x="7181" y="3954"/>
                    <a:pt x="7129" y="3936"/>
                    <a:pt x="7076" y="3931"/>
                  </a:cubicBezTo>
                  <a:cubicBezTo>
                    <a:pt x="6219" y="3848"/>
                    <a:pt x="5750" y="3326"/>
                    <a:pt x="5545" y="2528"/>
                  </a:cubicBezTo>
                  <a:cubicBezTo>
                    <a:pt x="5369" y="2253"/>
                    <a:pt x="5193" y="1965"/>
                    <a:pt x="5005" y="1684"/>
                  </a:cubicBezTo>
                  <a:cubicBezTo>
                    <a:pt x="4976" y="1649"/>
                    <a:pt x="4870" y="1666"/>
                    <a:pt x="4800" y="1654"/>
                  </a:cubicBezTo>
                  <a:lnTo>
                    <a:pt x="4800" y="1654"/>
                  </a:lnTo>
                  <a:cubicBezTo>
                    <a:pt x="5017" y="2171"/>
                    <a:pt x="5240" y="2693"/>
                    <a:pt x="5457" y="3203"/>
                  </a:cubicBezTo>
                  <a:cubicBezTo>
                    <a:pt x="5457" y="3256"/>
                    <a:pt x="5463" y="3315"/>
                    <a:pt x="5463" y="3367"/>
                  </a:cubicBezTo>
                  <a:lnTo>
                    <a:pt x="5357" y="3303"/>
                  </a:lnTo>
                  <a:cubicBezTo>
                    <a:pt x="4453" y="3191"/>
                    <a:pt x="3802" y="2722"/>
                    <a:pt x="3304" y="1983"/>
                  </a:cubicBezTo>
                  <a:cubicBezTo>
                    <a:pt x="3145" y="1754"/>
                    <a:pt x="2928" y="1561"/>
                    <a:pt x="2735" y="1355"/>
                  </a:cubicBezTo>
                  <a:lnTo>
                    <a:pt x="2735" y="1355"/>
                  </a:lnTo>
                  <a:cubicBezTo>
                    <a:pt x="2752" y="1473"/>
                    <a:pt x="2729" y="1613"/>
                    <a:pt x="2782" y="1707"/>
                  </a:cubicBezTo>
                  <a:cubicBezTo>
                    <a:pt x="2899" y="1936"/>
                    <a:pt x="3051" y="2159"/>
                    <a:pt x="3192" y="2376"/>
                  </a:cubicBezTo>
                  <a:cubicBezTo>
                    <a:pt x="3222" y="2399"/>
                    <a:pt x="3257" y="2429"/>
                    <a:pt x="3286" y="2452"/>
                  </a:cubicBezTo>
                  <a:cubicBezTo>
                    <a:pt x="3233" y="2435"/>
                    <a:pt x="3186" y="2429"/>
                    <a:pt x="3134" y="2423"/>
                  </a:cubicBezTo>
                  <a:cubicBezTo>
                    <a:pt x="2905" y="2353"/>
                    <a:pt x="2676" y="2288"/>
                    <a:pt x="2430" y="2276"/>
                  </a:cubicBezTo>
                  <a:lnTo>
                    <a:pt x="2430" y="2276"/>
                  </a:lnTo>
                  <a:cubicBezTo>
                    <a:pt x="2547" y="2611"/>
                    <a:pt x="2699" y="2839"/>
                    <a:pt x="3116" y="2904"/>
                  </a:cubicBezTo>
                  <a:cubicBezTo>
                    <a:pt x="3538" y="2968"/>
                    <a:pt x="3931" y="3197"/>
                    <a:pt x="4336" y="3362"/>
                  </a:cubicBezTo>
                  <a:cubicBezTo>
                    <a:pt x="4876" y="3538"/>
                    <a:pt x="5427" y="3714"/>
                    <a:pt x="5973" y="3890"/>
                  </a:cubicBezTo>
                  <a:cubicBezTo>
                    <a:pt x="5973" y="3931"/>
                    <a:pt x="5961" y="3983"/>
                    <a:pt x="5961" y="4036"/>
                  </a:cubicBezTo>
                  <a:cubicBezTo>
                    <a:pt x="5721" y="4048"/>
                    <a:pt x="5486" y="4054"/>
                    <a:pt x="5245" y="4071"/>
                  </a:cubicBezTo>
                  <a:cubicBezTo>
                    <a:pt x="5005" y="4077"/>
                    <a:pt x="4759" y="4101"/>
                    <a:pt x="4518" y="4112"/>
                  </a:cubicBezTo>
                  <a:cubicBezTo>
                    <a:pt x="4229" y="4162"/>
                    <a:pt x="3943" y="4193"/>
                    <a:pt x="3660" y="4193"/>
                  </a:cubicBezTo>
                  <a:cubicBezTo>
                    <a:pt x="3202" y="4193"/>
                    <a:pt x="2753" y="4111"/>
                    <a:pt x="2318" y="3890"/>
                  </a:cubicBezTo>
                  <a:cubicBezTo>
                    <a:pt x="2195" y="3819"/>
                    <a:pt x="2031" y="3760"/>
                    <a:pt x="1972" y="3655"/>
                  </a:cubicBezTo>
                  <a:cubicBezTo>
                    <a:pt x="1514" y="2810"/>
                    <a:pt x="1074" y="1954"/>
                    <a:pt x="617" y="1085"/>
                  </a:cubicBezTo>
                  <a:cubicBezTo>
                    <a:pt x="828" y="1033"/>
                    <a:pt x="969" y="997"/>
                    <a:pt x="1115" y="962"/>
                  </a:cubicBezTo>
                  <a:cubicBezTo>
                    <a:pt x="1354" y="959"/>
                    <a:pt x="1597" y="907"/>
                    <a:pt x="1835" y="907"/>
                  </a:cubicBezTo>
                  <a:cubicBezTo>
                    <a:pt x="2042" y="907"/>
                    <a:pt x="2244" y="946"/>
                    <a:pt x="2435" y="1091"/>
                  </a:cubicBezTo>
                  <a:cubicBezTo>
                    <a:pt x="2494" y="997"/>
                    <a:pt x="2547" y="839"/>
                    <a:pt x="2617" y="827"/>
                  </a:cubicBezTo>
                  <a:cubicBezTo>
                    <a:pt x="2962" y="796"/>
                    <a:pt x="3308" y="696"/>
                    <a:pt x="3654" y="696"/>
                  </a:cubicBezTo>
                  <a:cubicBezTo>
                    <a:pt x="3832" y="696"/>
                    <a:pt x="4011" y="722"/>
                    <a:pt x="4189" y="798"/>
                  </a:cubicBezTo>
                  <a:cubicBezTo>
                    <a:pt x="4463" y="514"/>
                    <a:pt x="4790" y="478"/>
                    <a:pt x="5126" y="478"/>
                  </a:cubicBezTo>
                  <a:cubicBezTo>
                    <a:pt x="5237" y="478"/>
                    <a:pt x="5349" y="482"/>
                    <a:pt x="5460" y="482"/>
                  </a:cubicBezTo>
                  <a:cubicBezTo>
                    <a:pt x="5553" y="482"/>
                    <a:pt x="5647" y="480"/>
                    <a:pt x="5738" y="469"/>
                  </a:cubicBezTo>
                  <a:cubicBezTo>
                    <a:pt x="5740" y="469"/>
                    <a:pt x="5742" y="469"/>
                    <a:pt x="5744" y="469"/>
                  </a:cubicBezTo>
                  <a:cubicBezTo>
                    <a:pt x="5808" y="469"/>
                    <a:pt x="5898" y="565"/>
                    <a:pt x="5949" y="639"/>
                  </a:cubicBezTo>
                  <a:cubicBezTo>
                    <a:pt x="6354" y="1220"/>
                    <a:pt x="6712" y="1813"/>
                    <a:pt x="6683" y="2552"/>
                  </a:cubicBezTo>
                  <a:cubicBezTo>
                    <a:pt x="6865" y="2781"/>
                    <a:pt x="6753" y="3191"/>
                    <a:pt x="7134" y="3291"/>
                  </a:cubicBezTo>
                  <a:cubicBezTo>
                    <a:pt x="7099" y="3045"/>
                    <a:pt x="7070" y="2792"/>
                    <a:pt x="7035" y="2546"/>
                  </a:cubicBezTo>
                  <a:cubicBezTo>
                    <a:pt x="6777" y="1848"/>
                    <a:pt x="6530" y="1144"/>
                    <a:pt x="6272" y="446"/>
                  </a:cubicBezTo>
                  <a:cubicBezTo>
                    <a:pt x="6495" y="373"/>
                    <a:pt x="6711" y="337"/>
                    <a:pt x="6916" y="337"/>
                  </a:cubicBezTo>
                  <a:close/>
                  <a:moveTo>
                    <a:pt x="16961" y="5737"/>
                  </a:moveTo>
                  <a:cubicBezTo>
                    <a:pt x="17037" y="6324"/>
                    <a:pt x="17119" y="6911"/>
                    <a:pt x="17190" y="7497"/>
                  </a:cubicBezTo>
                  <a:cubicBezTo>
                    <a:pt x="17119" y="7503"/>
                    <a:pt x="17049" y="7515"/>
                    <a:pt x="16978" y="7527"/>
                  </a:cubicBezTo>
                  <a:cubicBezTo>
                    <a:pt x="16914" y="6940"/>
                    <a:pt x="16855" y="6342"/>
                    <a:pt x="16797" y="5755"/>
                  </a:cubicBezTo>
                  <a:cubicBezTo>
                    <a:pt x="16843" y="5749"/>
                    <a:pt x="16902" y="5743"/>
                    <a:pt x="16961" y="5737"/>
                  </a:cubicBezTo>
                  <a:close/>
                  <a:moveTo>
                    <a:pt x="7680" y="11827"/>
                  </a:moveTo>
                  <a:lnTo>
                    <a:pt x="7706" y="11883"/>
                  </a:lnTo>
                  <a:lnTo>
                    <a:pt x="7706" y="11883"/>
                  </a:lnTo>
                  <a:cubicBezTo>
                    <a:pt x="7696" y="11877"/>
                    <a:pt x="7686" y="11871"/>
                    <a:pt x="7680" y="11862"/>
                  </a:cubicBezTo>
                  <a:cubicBezTo>
                    <a:pt x="7674" y="11862"/>
                    <a:pt x="7680" y="11844"/>
                    <a:pt x="7680" y="11827"/>
                  </a:cubicBezTo>
                  <a:close/>
                  <a:moveTo>
                    <a:pt x="8660" y="1267"/>
                  </a:moveTo>
                  <a:cubicBezTo>
                    <a:pt x="8713" y="1267"/>
                    <a:pt x="8771" y="1279"/>
                    <a:pt x="8824" y="1279"/>
                  </a:cubicBezTo>
                  <a:cubicBezTo>
                    <a:pt x="9329" y="1572"/>
                    <a:pt x="9921" y="1748"/>
                    <a:pt x="10267" y="2276"/>
                  </a:cubicBezTo>
                  <a:cubicBezTo>
                    <a:pt x="10268" y="2277"/>
                    <a:pt x="10268" y="2277"/>
                    <a:pt x="10270" y="2277"/>
                  </a:cubicBezTo>
                  <a:cubicBezTo>
                    <a:pt x="10284" y="2277"/>
                    <a:pt x="10352" y="2246"/>
                    <a:pt x="10384" y="2229"/>
                  </a:cubicBezTo>
                  <a:cubicBezTo>
                    <a:pt x="10361" y="2112"/>
                    <a:pt x="10343" y="1995"/>
                    <a:pt x="10314" y="1819"/>
                  </a:cubicBezTo>
                  <a:cubicBezTo>
                    <a:pt x="10456" y="1817"/>
                    <a:pt x="10597" y="1800"/>
                    <a:pt x="10730" y="1800"/>
                  </a:cubicBezTo>
                  <a:cubicBezTo>
                    <a:pt x="10995" y="1800"/>
                    <a:pt x="11230" y="1865"/>
                    <a:pt x="11382" y="2235"/>
                  </a:cubicBezTo>
                  <a:cubicBezTo>
                    <a:pt x="11440" y="2376"/>
                    <a:pt x="11693" y="2429"/>
                    <a:pt x="11851" y="2523"/>
                  </a:cubicBezTo>
                  <a:cubicBezTo>
                    <a:pt x="11740" y="2347"/>
                    <a:pt x="11634" y="2177"/>
                    <a:pt x="11493" y="1948"/>
                  </a:cubicBezTo>
                  <a:cubicBezTo>
                    <a:pt x="11579" y="1940"/>
                    <a:pt x="11664" y="1937"/>
                    <a:pt x="11747" y="1937"/>
                  </a:cubicBezTo>
                  <a:cubicBezTo>
                    <a:pt x="12330" y="1937"/>
                    <a:pt x="12872" y="2105"/>
                    <a:pt x="13406" y="2300"/>
                  </a:cubicBezTo>
                  <a:cubicBezTo>
                    <a:pt x="13558" y="2358"/>
                    <a:pt x="13646" y="2581"/>
                    <a:pt x="13781" y="2710"/>
                  </a:cubicBezTo>
                  <a:cubicBezTo>
                    <a:pt x="13910" y="2851"/>
                    <a:pt x="14057" y="2974"/>
                    <a:pt x="14198" y="3109"/>
                  </a:cubicBezTo>
                  <a:cubicBezTo>
                    <a:pt x="14168" y="2974"/>
                    <a:pt x="14133" y="2845"/>
                    <a:pt x="14104" y="2710"/>
                  </a:cubicBezTo>
                  <a:lnTo>
                    <a:pt x="14104" y="2710"/>
                  </a:lnTo>
                  <a:cubicBezTo>
                    <a:pt x="15107" y="2828"/>
                    <a:pt x="16110" y="3778"/>
                    <a:pt x="16274" y="4746"/>
                  </a:cubicBezTo>
                  <a:cubicBezTo>
                    <a:pt x="16357" y="4963"/>
                    <a:pt x="16491" y="5192"/>
                    <a:pt x="16509" y="5421"/>
                  </a:cubicBezTo>
                  <a:cubicBezTo>
                    <a:pt x="16568" y="6629"/>
                    <a:pt x="16832" y="7814"/>
                    <a:pt x="16779" y="9040"/>
                  </a:cubicBezTo>
                  <a:cubicBezTo>
                    <a:pt x="16720" y="10554"/>
                    <a:pt x="16867" y="12056"/>
                    <a:pt x="17530" y="13464"/>
                  </a:cubicBezTo>
                  <a:cubicBezTo>
                    <a:pt x="17565" y="13546"/>
                    <a:pt x="17559" y="13645"/>
                    <a:pt x="17594" y="13886"/>
                  </a:cubicBezTo>
                  <a:cubicBezTo>
                    <a:pt x="17278" y="13681"/>
                    <a:pt x="17072" y="13528"/>
                    <a:pt x="16855" y="13411"/>
                  </a:cubicBezTo>
                  <a:cubicBezTo>
                    <a:pt x="16609" y="13282"/>
                    <a:pt x="16345" y="13182"/>
                    <a:pt x="16093" y="13076"/>
                  </a:cubicBezTo>
                  <a:lnTo>
                    <a:pt x="16093" y="13076"/>
                  </a:lnTo>
                  <a:cubicBezTo>
                    <a:pt x="16398" y="13329"/>
                    <a:pt x="16709" y="13587"/>
                    <a:pt x="17090" y="13915"/>
                  </a:cubicBezTo>
                  <a:cubicBezTo>
                    <a:pt x="16980" y="13929"/>
                    <a:pt x="16905" y="13950"/>
                    <a:pt x="16844" y="13950"/>
                  </a:cubicBezTo>
                  <a:cubicBezTo>
                    <a:pt x="16828" y="13950"/>
                    <a:pt x="16812" y="13948"/>
                    <a:pt x="16797" y="13945"/>
                  </a:cubicBezTo>
                  <a:cubicBezTo>
                    <a:pt x="16445" y="13891"/>
                    <a:pt x="16096" y="13864"/>
                    <a:pt x="15747" y="13864"/>
                  </a:cubicBezTo>
                  <a:cubicBezTo>
                    <a:pt x="15252" y="13864"/>
                    <a:pt x="14758" y="13919"/>
                    <a:pt x="14262" y="14033"/>
                  </a:cubicBezTo>
                  <a:cubicBezTo>
                    <a:pt x="14191" y="14050"/>
                    <a:pt x="14118" y="14057"/>
                    <a:pt x="14044" y="14057"/>
                  </a:cubicBezTo>
                  <a:cubicBezTo>
                    <a:pt x="13767" y="14057"/>
                    <a:pt x="13471" y="13962"/>
                    <a:pt x="13189" y="13962"/>
                  </a:cubicBezTo>
                  <a:cubicBezTo>
                    <a:pt x="11605" y="13945"/>
                    <a:pt x="10684" y="13733"/>
                    <a:pt x="9293" y="12947"/>
                  </a:cubicBezTo>
                  <a:cubicBezTo>
                    <a:pt x="8753" y="12645"/>
                    <a:pt x="8259" y="12263"/>
                    <a:pt x="7754" y="11914"/>
                  </a:cubicBezTo>
                  <a:lnTo>
                    <a:pt x="7754" y="11914"/>
                  </a:lnTo>
                  <a:cubicBezTo>
                    <a:pt x="7805" y="11911"/>
                    <a:pt x="7860" y="11902"/>
                    <a:pt x="7913" y="11902"/>
                  </a:cubicBezTo>
                  <a:cubicBezTo>
                    <a:pt x="7945" y="11902"/>
                    <a:pt x="7975" y="11905"/>
                    <a:pt x="8003" y="11915"/>
                  </a:cubicBezTo>
                  <a:cubicBezTo>
                    <a:pt x="8982" y="12267"/>
                    <a:pt x="10009" y="12226"/>
                    <a:pt x="11030" y="12237"/>
                  </a:cubicBezTo>
                  <a:cubicBezTo>
                    <a:pt x="11974" y="12255"/>
                    <a:pt x="12925" y="12261"/>
                    <a:pt x="13834" y="12607"/>
                  </a:cubicBezTo>
                  <a:cubicBezTo>
                    <a:pt x="13873" y="12620"/>
                    <a:pt x="13914" y="12626"/>
                    <a:pt x="13957" y="12626"/>
                  </a:cubicBezTo>
                  <a:cubicBezTo>
                    <a:pt x="14108" y="12626"/>
                    <a:pt x="14277" y="12554"/>
                    <a:pt x="14432" y="12472"/>
                  </a:cubicBezTo>
                  <a:cubicBezTo>
                    <a:pt x="13324" y="12237"/>
                    <a:pt x="12256" y="11944"/>
                    <a:pt x="11118" y="11944"/>
                  </a:cubicBezTo>
                  <a:cubicBezTo>
                    <a:pt x="10750" y="11944"/>
                    <a:pt x="10378" y="11962"/>
                    <a:pt x="10007" y="11962"/>
                  </a:cubicBezTo>
                  <a:cubicBezTo>
                    <a:pt x="9433" y="11962"/>
                    <a:pt x="8860" y="11919"/>
                    <a:pt x="8308" y="11698"/>
                  </a:cubicBezTo>
                  <a:cubicBezTo>
                    <a:pt x="8278" y="11692"/>
                    <a:pt x="8261" y="11674"/>
                    <a:pt x="8237" y="11674"/>
                  </a:cubicBezTo>
                  <a:cubicBezTo>
                    <a:pt x="7117" y="11592"/>
                    <a:pt x="6659" y="10788"/>
                    <a:pt x="6307" y="9879"/>
                  </a:cubicBezTo>
                  <a:cubicBezTo>
                    <a:pt x="6166" y="9515"/>
                    <a:pt x="6020" y="9158"/>
                    <a:pt x="5891" y="8800"/>
                  </a:cubicBezTo>
                  <a:cubicBezTo>
                    <a:pt x="5809" y="8589"/>
                    <a:pt x="5961" y="8565"/>
                    <a:pt x="6120" y="8542"/>
                  </a:cubicBezTo>
                  <a:cubicBezTo>
                    <a:pt x="5903" y="8190"/>
                    <a:pt x="5697" y="7832"/>
                    <a:pt x="5421" y="7362"/>
                  </a:cubicBezTo>
                  <a:cubicBezTo>
                    <a:pt x="5935" y="7362"/>
                    <a:pt x="6399" y="7403"/>
                    <a:pt x="6831" y="7403"/>
                  </a:cubicBezTo>
                  <a:cubicBezTo>
                    <a:pt x="7095" y="7403"/>
                    <a:pt x="7347" y="7388"/>
                    <a:pt x="7592" y="7339"/>
                  </a:cubicBezTo>
                  <a:cubicBezTo>
                    <a:pt x="7795" y="7300"/>
                    <a:pt x="7993" y="7283"/>
                    <a:pt x="8187" y="7283"/>
                  </a:cubicBezTo>
                  <a:cubicBezTo>
                    <a:pt x="8844" y="7283"/>
                    <a:pt x="9456" y="7476"/>
                    <a:pt x="10085" y="7662"/>
                  </a:cubicBezTo>
                  <a:cubicBezTo>
                    <a:pt x="10091" y="7591"/>
                    <a:pt x="10120" y="7509"/>
                    <a:pt x="10091" y="7450"/>
                  </a:cubicBezTo>
                  <a:cubicBezTo>
                    <a:pt x="9446" y="6154"/>
                    <a:pt x="9329" y="4758"/>
                    <a:pt x="9229" y="3344"/>
                  </a:cubicBezTo>
                  <a:cubicBezTo>
                    <a:pt x="9182" y="2675"/>
                    <a:pt x="8906" y="2024"/>
                    <a:pt x="8736" y="1373"/>
                  </a:cubicBezTo>
                  <a:cubicBezTo>
                    <a:pt x="8713" y="1332"/>
                    <a:pt x="8683" y="1308"/>
                    <a:pt x="8660" y="1267"/>
                  </a:cubicBezTo>
                  <a:close/>
                  <a:moveTo>
                    <a:pt x="17125" y="7973"/>
                  </a:moveTo>
                  <a:cubicBezTo>
                    <a:pt x="17483" y="8882"/>
                    <a:pt x="17870" y="9821"/>
                    <a:pt x="18210" y="10771"/>
                  </a:cubicBezTo>
                  <a:cubicBezTo>
                    <a:pt x="18398" y="11293"/>
                    <a:pt x="18527" y="11844"/>
                    <a:pt x="18644" y="12384"/>
                  </a:cubicBezTo>
                  <a:cubicBezTo>
                    <a:pt x="18820" y="13223"/>
                    <a:pt x="18973" y="14056"/>
                    <a:pt x="19413" y="14807"/>
                  </a:cubicBezTo>
                  <a:cubicBezTo>
                    <a:pt x="19454" y="14877"/>
                    <a:pt x="19454" y="14983"/>
                    <a:pt x="19495" y="15159"/>
                  </a:cubicBezTo>
                  <a:cubicBezTo>
                    <a:pt x="19190" y="15036"/>
                    <a:pt x="18955" y="14930"/>
                    <a:pt x="18732" y="14836"/>
                  </a:cubicBezTo>
                  <a:cubicBezTo>
                    <a:pt x="18650" y="14954"/>
                    <a:pt x="18680" y="15136"/>
                    <a:pt x="18422" y="15136"/>
                  </a:cubicBezTo>
                  <a:cubicBezTo>
                    <a:pt x="17842" y="15154"/>
                    <a:pt x="17255" y="15251"/>
                    <a:pt x="16675" y="15251"/>
                  </a:cubicBezTo>
                  <a:cubicBezTo>
                    <a:pt x="16527" y="15251"/>
                    <a:pt x="16380" y="15245"/>
                    <a:pt x="16233" y="15229"/>
                  </a:cubicBezTo>
                  <a:cubicBezTo>
                    <a:pt x="15453" y="15153"/>
                    <a:pt x="14679" y="14901"/>
                    <a:pt x="13910" y="14696"/>
                  </a:cubicBezTo>
                  <a:cubicBezTo>
                    <a:pt x="13652" y="14631"/>
                    <a:pt x="13429" y="14467"/>
                    <a:pt x="13177" y="14256"/>
                  </a:cubicBezTo>
                  <a:cubicBezTo>
                    <a:pt x="13318" y="14256"/>
                    <a:pt x="13464" y="14263"/>
                    <a:pt x="13608" y="14263"/>
                  </a:cubicBezTo>
                  <a:cubicBezTo>
                    <a:pt x="13680" y="14263"/>
                    <a:pt x="13752" y="14261"/>
                    <a:pt x="13822" y="14256"/>
                  </a:cubicBezTo>
                  <a:cubicBezTo>
                    <a:pt x="14391" y="14214"/>
                    <a:pt x="14949" y="14173"/>
                    <a:pt x="15506" y="14115"/>
                  </a:cubicBezTo>
                  <a:cubicBezTo>
                    <a:pt x="15671" y="14096"/>
                    <a:pt x="15836" y="14088"/>
                    <a:pt x="16000" y="14088"/>
                  </a:cubicBezTo>
                  <a:cubicBezTo>
                    <a:pt x="16726" y="14088"/>
                    <a:pt x="17438" y="14249"/>
                    <a:pt x="18146" y="14402"/>
                  </a:cubicBezTo>
                  <a:cubicBezTo>
                    <a:pt x="17841" y="13458"/>
                    <a:pt x="17483" y="12519"/>
                    <a:pt x="17254" y="11557"/>
                  </a:cubicBezTo>
                  <a:cubicBezTo>
                    <a:pt x="16978" y="10354"/>
                    <a:pt x="17055" y="9128"/>
                    <a:pt x="17125" y="7973"/>
                  </a:cubicBezTo>
                  <a:close/>
                  <a:moveTo>
                    <a:pt x="22352" y="15617"/>
                  </a:moveTo>
                  <a:cubicBezTo>
                    <a:pt x="22370" y="15634"/>
                    <a:pt x="22376" y="15658"/>
                    <a:pt x="22387" y="15669"/>
                  </a:cubicBezTo>
                  <a:cubicBezTo>
                    <a:pt x="22376" y="15681"/>
                    <a:pt x="22358" y="15693"/>
                    <a:pt x="22340" y="15705"/>
                  </a:cubicBezTo>
                  <a:cubicBezTo>
                    <a:pt x="22329" y="15693"/>
                    <a:pt x="22311" y="15669"/>
                    <a:pt x="22311" y="15658"/>
                  </a:cubicBezTo>
                  <a:cubicBezTo>
                    <a:pt x="22311" y="15640"/>
                    <a:pt x="22340" y="15634"/>
                    <a:pt x="22352" y="15617"/>
                  </a:cubicBezTo>
                  <a:close/>
                  <a:moveTo>
                    <a:pt x="18768" y="11199"/>
                  </a:moveTo>
                  <a:cubicBezTo>
                    <a:pt x="19049" y="11475"/>
                    <a:pt x="19337" y="11668"/>
                    <a:pt x="19507" y="11932"/>
                  </a:cubicBezTo>
                  <a:cubicBezTo>
                    <a:pt x="19835" y="12443"/>
                    <a:pt x="20088" y="12988"/>
                    <a:pt x="20211" y="13604"/>
                  </a:cubicBezTo>
                  <a:cubicBezTo>
                    <a:pt x="20357" y="14308"/>
                    <a:pt x="20598" y="15001"/>
                    <a:pt x="20821" y="15693"/>
                  </a:cubicBezTo>
                  <a:cubicBezTo>
                    <a:pt x="20862" y="15830"/>
                    <a:pt x="20829" y="15856"/>
                    <a:pt x="20778" y="15856"/>
                  </a:cubicBezTo>
                  <a:cubicBezTo>
                    <a:pt x="20747" y="15856"/>
                    <a:pt x="20708" y="15846"/>
                    <a:pt x="20677" y="15846"/>
                  </a:cubicBezTo>
                  <a:cubicBezTo>
                    <a:pt x="20665" y="15846"/>
                    <a:pt x="20654" y="15848"/>
                    <a:pt x="20645" y="15851"/>
                  </a:cubicBezTo>
                  <a:cubicBezTo>
                    <a:pt x="20645" y="15852"/>
                    <a:pt x="20645" y="15853"/>
                    <a:pt x="20646" y="15855"/>
                  </a:cubicBezTo>
                  <a:lnTo>
                    <a:pt x="20646" y="15855"/>
                  </a:lnTo>
                  <a:cubicBezTo>
                    <a:pt x="20578" y="15803"/>
                    <a:pt x="20505" y="15738"/>
                    <a:pt x="20422" y="15710"/>
                  </a:cubicBezTo>
                  <a:cubicBezTo>
                    <a:pt x="20070" y="15576"/>
                    <a:pt x="19900" y="15341"/>
                    <a:pt x="19706" y="14995"/>
                  </a:cubicBezTo>
                  <a:cubicBezTo>
                    <a:pt x="19079" y="13904"/>
                    <a:pt x="19108" y="12648"/>
                    <a:pt x="18686" y="11522"/>
                  </a:cubicBezTo>
                  <a:cubicBezTo>
                    <a:pt x="18662" y="11469"/>
                    <a:pt x="18715" y="11387"/>
                    <a:pt x="18768" y="11199"/>
                  </a:cubicBezTo>
                  <a:close/>
                  <a:moveTo>
                    <a:pt x="18416" y="15303"/>
                  </a:moveTo>
                  <a:cubicBezTo>
                    <a:pt x="18913" y="15303"/>
                    <a:pt x="19383" y="15394"/>
                    <a:pt x="19835" y="15658"/>
                  </a:cubicBezTo>
                  <a:cubicBezTo>
                    <a:pt x="20067" y="15797"/>
                    <a:pt x="20373" y="15798"/>
                    <a:pt x="20647" y="15861"/>
                  </a:cubicBezTo>
                  <a:lnTo>
                    <a:pt x="20647" y="15861"/>
                  </a:lnTo>
                  <a:cubicBezTo>
                    <a:pt x="20664" y="15950"/>
                    <a:pt x="20681" y="16026"/>
                    <a:pt x="20709" y="16145"/>
                  </a:cubicBezTo>
                  <a:cubicBezTo>
                    <a:pt x="20573" y="16154"/>
                    <a:pt x="20435" y="16156"/>
                    <a:pt x="20296" y="16156"/>
                  </a:cubicBezTo>
                  <a:cubicBezTo>
                    <a:pt x="20199" y="16156"/>
                    <a:pt x="20101" y="16155"/>
                    <a:pt x="20003" y="16155"/>
                  </a:cubicBezTo>
                  <a:cubicBezTo>
                    <a:pt x="19450" y="16155"/>
                    <a:pt x="18906" y="16185"/>
                    <a:pt x="18438" y="16592"/>
                  </a:cubicBezTo>
                  <a:lnTo>
                    <a:pt x="18438" y="16592"/>
                  </a:lnTo>
                  <a:cubicBezTo>
                    <a:pt x="18439" y="16592"/>
                    <a:pt x="18439" y="16591"/>
                    <a:pt x="18439" y="16590"/>
                  </a:cubicBezTo>
                  <a:lnTo>
                    <a:pt x="18439" y="16590"/>
                  </a:lnTo>
                  <a:cubicBezTo>
                    <a:pt x="18035" y="16654"/>
                    <a:pt x="17656" y="16768"/>
                    <a:pt x="17242" y="16768"/>
                  </a:cubicBezTo>
                  <a:cubicBezTo>
                    <a:pt x="17164" y="16768"/>
                    <a:pt x="17084" y="16764"/>
                    <a:pt x="17002" y="16755"/>
                  </a:cubicBezTo>
                  <a:cubicBezTo>
                    <a:pt x="16157" y="16661"/>
                    <a:pt x="15758" y="16121"/>
                    <a:pt x="15330" y="15488"/>
                  </a:cubicBezTo>
                  <a:cubicBezTo>
                    <a:pt x="16310" y="15423"/>
                    <a:pt x="17225" y="15370"/>
                    <a:pt x="18146" y="15312"/>
                  </a:cubicBezTo>
                  <a:cubicBezTo>
                    <a:pt x="18237" y="15306"/>
                    <a:pt x="18327" y="15303"/>
                    <a:pt x="18416" y="15303"/>
                  </a:cubicBezTo>
                  <a:close/>
                  <a:moveTo>
                    <a:pt x="20235" y="16299"/>
                  </a:moveTo>
                  <a:cubicBezTo>
                    <a:pt x="20755" y="16299"/>
                    <a:pt x="21281" y="16369"/>
                    <a:pt x="21809" y="16447"/>
                  </a:cubicBezTo>
                  <a:lnTo>
                    <a:pt x="21809" y="16447"/>
                  </a:lnTo>
                  <a:cubicBezTo>
                    <a:pt x="21974" y="16629"/>
                    <a:pt x="22128" y="16800"/>
                    <a:pt x="22282" y="16954"/>
                  </a:cubicBezTo>
                  <a:cubicBezTo>
                    <a:pt x="22223" y="17019"/>
                    <a:pt x="22141" y="17101"/>
                    <a:pt x="22065" y="17183"/>
                  </a:cubicBezTo>
                  <a:lnTo>
                    <a:pt x="22069" y="17183"/>
                  </a:lnTo>
                  <a:cubicBezTo>
                    <a:pt x="21522" y="17350"/>
                    <a:pt x="21024" y="17717"/>
                    <a:pt x="20426" y="17717"/>
                  </a:cubicBezTo>
                  <a:cubicBezTo>
                    <a:pt x="20384" y="17717"/>
                    <a:pt x="20342" y="17715"/>
                    <a:pt x="20299" y="17711"/>
                  </a:cubicBezTo>
                  <a:cubicBezTo>
                    <a:pt x="19337" y="17629"/>
                    <a:pt x="18363" y="17564"/>
                    <a:pt x="17413" y="17130"/>
                  </a:cubicBezTo>
                  <a:cubicBezTo>
                    <a:pt x="17767" y="16915"/>
                    <a:pt x="18272" y="17069"/>
                    <a:pt x="18435" y="16603"/>
                  </a:cubicBezTo>
                  <a:lnTo>
                    <a:pt x="18435" y="16603"/>
                  </a:lnTo>
                  <a:cubicBezTo>
                    <a:pt x="18471" y="16609"/>
                    <a:pt x="18513" y="16623"/>
                    <a:pt x="18545" y="16623"/>
                  </a:cubicBezTo>
                  <a:cubicBezTo>
                    <a:pt x="18554" y="16623"/>
                    <a:pt x="18561" y="16622"/>
                    <a:pt x="18568" y="16620"/>
                  </a:cubicBezTo>
                  <a:cubicBezTo>
                    <a:pt x="19117" y="16380"/>
                    <a:pt x="19673" y="16299"/>
                    <a:pt x="20235" y="16299"/>
                  </a:cubicBezTo>
                  <a:close/>
                  <a:moveTo>
                    <a:pt x="22317" y="15904"/>
                  </a:moveTo>
                  <a:lnTo>
                    <a:pt x="22317" y="15904"/>
                  </a:lnTo>
                  <a:cubicBezTo>
                    <a:pt x="22898" y="16250"/>
                    <a:pt x="23408" y="16538"/>
                    <a:pt x="23901" y="16866"/>
                  </a:cubicBezTo>
                  <a:cubicBezTo>
                    <a:pt x="23995" y="16925"/>
                    <a:pt x="23989" y="17148"/>
                    <a:pt x="24024" y="17294"/>
                  </a:cubicBezTo>
                  <a:cubicBezTo>
                    <a:pt x="24146" y="17244"/>
                    <a:pt x="24273" y="17094"/>
                    <a:pt x="24391" y="17094"/>
                  </a:cubicBezTo>
                  <a:cubicBezTo>
                    <a:pt x="24464" y="17094"/>
                    <a:pt x="24533" y="17152"/>
                    <a:pt x="24596" y="17328"/>
                  </a:cubicBezTo>
                  <a:lnTo>
                    <a:pt x="24596" y="17328"/>
                  </a:lnTo>
                  <a:cubicBezTo>
                    <a:pt x="24591" y="17327"/>
                    <a:pt x="24586" y="17325"/>
                    <a:pt x="24581" y="17324"/>
                  </a:cubicBezTo>
                  <a:lnTo>
                    <a:pt x="24581" y="17324"/>
                  </a:lnTo>
                  <a:lnTo>
                    <a:pt x="24599" y="17335"/>
                  </a:lnTo>
                  <a:cubicBezTo>
                    <a:pt x="24598" y="17333"/>
                    <a:pt x="24597" y="17330"/>
                    <a:pt x="24596" y="17328"/>
                  </a:cubicBezTo>
                  <a:lnTo>
                    <a:pt x="24596" y="17328"/>
                  </a:lnTo>
                  <a:cubicBezTo>
                    <a:pt x="25319" y="17532"/>
                    <a:pt x="26024" y="17765"/>
                    <a:pt x="26752" y="17922"/>
                  </a:cubicBezTo>
                  <a:cubicBezTo>
                    <a:pt x="27367" y="18061"/>
                    <a:pt x="27985" y="18142"/>
                    <a:pt x="28607" y="18142"/>
                  </a:cubicBezTo>
                  <a:cubicBezTo>
                    <a:pt x="28928" y="18142"/>
                    <a:pt x="29250" y="18121"/>
                    <a:pt x="29574" y="18075"/>
                  </a:cubicBezTo>
                  <a:cubicBezTo>
                    <a:pt x="29579" y="18074"/>
                    <a:pt x="29584" y="18074"/>
                    <a:pt x="29589" y="18074"/>
                  </a:cubicBezTo>
                  <a:cubicBezTo>
                    <a:pt x="29655" y="18074"/>
                    <a:pt x="29727" y="18107"/>
                    <a:pt x="29891" y="18151"/>
                  </a:cubicBezTo>
                  <a:cubicBezTo>
                    <a:pt x="29732" y="18485"/>
                    <a:pt x="29585" y="18790"/>
                    <a:pt x="29439" y="19090"/>
                  </a:cubicBezTo>
                  <a:cubicBezTo>
                    <a:pt x="29392" y="19084"/>
                    <a:pt x="29351" y="19066"/>
                    <a:pt x="29304" y="19060"/>
                  </a:cubicBezTo>
                  <a:lnTo>
                    <a:pt x="29304" y="18409"/>
                  </a:lnTo>
                  <a:cubicBezTo>
                    <a:pt x="29057" y="18386"/>
                    <a:pt x="28858" y="18368"/>
                    <a:pt x="28659" y="18356"/>
                  </a:cubicBezTo>
                  <a:cubicBezTo>
                    <a:pt x="28653" y="18391"/>
                    <a:pt x="28653" y="18438"/>
                    <a:pt x="28647" y="18474"/>
                  </a:cubicBezTo>
                  <a:cubicBezTo>
                    <a:pt x="28776" y="18503"/>
                    <a:pt x="28911" y="18532"/>
                    <a:pt x="29075" y="18567"/>
                  </a:cubicBezTo>
                  <a:cubicBezTo>
                    <a:pt x="29116" y="18767"/>
                    <a:pt x="29157" y="18996"/>
                    <a:pt x="29192" y="19219"/>
                  </a:cubicBezTo>
                  <a:cubicBezTo>
                    <a:pt x="29031" y="19298"/>
                    <a:pt x="28874" y="19338"/>
                    <a:pt x="28724" y="19338"/>
                  </a:cubicBezTo>
                  <a:cubicBezTo>
                    <a:pt x="28541" y="19338"/>
                    <a:pt x="28368" y="19279"/>
                    <a:pt x="28207" y="19160"/>
                  </a:cubicBezTo>
                  <a:cubicBezTo>
                    <a:pt x="26635" y="18039"/>
                    <a:pt x="24822" y="17858"/>
                    <a:pt x="22974" y="17811"/>
                  </a:cubicBezTo>
                  <a:cubicBezTo>
                    <a:pt x="22833" y="17809"/>
                    <a:pt x="22692" y="17808"/>
                    <a:pt x="22547" y="17808"/>
                  </a:cubicBezTo>
                  <a:cubicBezTo>
                    <a:pt x="22258" y="17808"/>
                    <a:pt x="21957" y="17811"/>
                    <a:pt x="21625" y="17811"/>
                  </a:cubicBezTo>
                  <a:cubicBezTo>
                    <a:pt x="21793" y="17578"/>
                    <a:pt x="21938" y="17375"/>
                    <a:pt x="22084" y="17183"/>
                  </a:cubicBezTo>
                  <a:lnTo>
                    <a:pt x="23209" y="17183"/>
                  </a:lnTo>
                  <a:cubicBezTo>
                    <a:pt x="22868" y="16778"/>
                    <a:pt x="22317" y="16549"/>
                    <a:pt x="22317" y="15904"/>
                  </a:cubicBezTo>
                  <a:close/>
                  <a:moveTo>
                    <a:pt x="6656" y="0"/>
                  </a:moveTo>
                  <a:cubicBezTo>
                    <a:pt x="6518" y="0"/>
                    <a:pt x="6378" y="8"/>
                    <a:pt x="6237" y="24"/>
                  </a:cubicBezTo>
                  <a:cubicBezTo>
                    <a:pt x="4905" y="170"/>
                    <a:pt x="3574" y="293"/>
                    <a:pt x="2254" y="516"/>
                  </a:cubicBezTo>
                  <a:cubicBezTo>
                    <a:pt x="1990" y="559"/>
                    <a:pt x="1732" y="584"/>
                    <a:pt x="1479" y="584"/>
                  </a:cubicBezTo>
                  <a:cubicBezTo>
                    <a:pt x="968" y="584"/>
                    <a:pt x="478" y="480"/>
                    <a:pt x="7" y="205"/>
                  </a:cubicBezTo>
                  <a:cubicBezTo>
                    <a:pt x="7" y="340"/>
                    <a:pt x="1" y="464"/>
                    <a:pt x="1" y="593"/>
                  </a:cubicBezTo>
                  <a:cubicBezTo>
                    <a:pt x="89" y="675"/>
                    <a:pt x="194" y="739"/>
                    <a:pt x="235" y="839"/>
                  </a:cubicBezTo>
                  <a:cubicBezTo>
                    <a:pt x="652" y="1584"/>
                    <a:pt x="1162" y="2294"/>
                    <a:pt x="1438" y="3086"/>
                  </a:cubicBezTo>
                  <a:cubicBezTo>
                    <a:pt x="1960" y="4582"/>
                    <a:pt x="2864" y="5743"/>
                    <a:pt x="4172" y="6594"/>
                  </a:cubicBezTo>
                  <a:cubicBezTo>
                    <a:pt x="5064" y="7163"/>
                    <a:pt x="5457" y="7973"/>
                    <a:pt x="5668" y="8993"/>
                  </a:cubicBezTo>
                  <a:cubicBezTo>
                    <a:pt x="5891" y="10067"/>
                    <a:pt x="6354" y="11105"/>
                    <a:pt x="7176" y="11868"/>
                  </a:cubicBezTo>
                  <a:cubicBezTo>
                    <a:pt x="8214" y="12836"/>
                    <a:pt x="9411" y="13569"/>
                    <a:pt x="10789" y="14009"/>
                  </a:cubicBezTo>
                  <a:cubicBezTo>
                    <a:pt x="11757" y="14320"/>
                    <a:pt x="12719" y="14672"/>
                    <a:pt x="13664" y="15065"/>
                  </a:cubicBezTo>
                  <a:cubicBezTo>
                    <a:pt x="14162" y="15270"/>
                    <a:pt x="14749" y="15482"/>
                    <a:pt x="15054" y="15875"/>
                  </a:cubicBezTo>
                  <a:cubicBezTo>
                    <a:pt x="15964" y="17036"/>
                    <a:pt x="17184" y="17558"/>
                    <a:pt x="18556" y="17799"/>
                  </a:cubicBezTo>
                  <a:cubicBezTo>
                    <a:pt x="19307" y="17928"/>
                    <a:pt x="20094" y="17940"/>
                    <a:pt x="20874" y="17987"/>
                  </a:cubicBezTo>
                  <a:cubicBezTo>
                    <a:pt x="22135" y="18075"/>
                    <a:pt x="23396" y="18180"/>
                    <a:pt x="24663" y="18239"/>
                  </a:cubicBezTo>
                  <a:cubicBezTo>
                    <a:pt x="25731" y="18292"/>
                    <a:pt x="26711" y="18614"/>
                    <a:pt x="27620" y="19160"/>
                  </a:cubicBezTo>
                  <a:cubicBezTo>
                    <a:pt x="28101" y="19454"/>
                    <a:pt x="28505" y="19603"/>
                    <a:pt x="28845" y="19603"/>
                  </a:cubicBezTo>
                  <a:cubicBezTo>
                    <a:pt x="29442" y="19603"/>
                    <a:pt x="29843" y="19142"/>
                    <a:pt x="30119" y="18192"/>
                  </a:cubicBezTo>
                  <a:cubicBezTo>
                    <a:pt x="30131" y="18157"/>
                    <a:pt x="30102" y="18104"/>
                    <a:pt x="30090" y="18028"/>
                  </a:cubicBezTo>
                  <a:cubicBezTo>
                    <a:pt x="29909" y="17884"/>
                    <a:pt x="29707" y="17854"/>
                    <a:pt x="29501" y="17854"/>
                  </a:cubicBezTo>
                  <a:cubicBezTo>
                    <a:pt x="29354" y="17854"/>
                    <a:pt x="29204" y="17869"/>
                    <a:pt x="29057" y="17869"/>
                  </a:cubicBezTo>
                  <a:cubicBezTo>
                    <a:pt x="27374" y="17863"/>
                    <a:pt x="25755" y="17599"/>
                    <a:pt x="24288" y="16714"/>
                  </a:cubicBezTo>
                  <a:cubicBezTo>
                    <a:pt x="23250" y="16227"/>
                    <a:pt x="22434" y="15540"/>
                    <a:pt x="22123" y="14379"/>
                  </a:cubicBezTo>
                  <a:cubicBezTo>
                    <a:pt x="21977" y="14132"/>
                    <a:pt x="21859" y="13868"/>
                    <a:pt x="21695" y="13634"/>
                  </a:cubicBezTo>
                  <a:cubicBezTo>
                    <a:pt x="21501" y="13376"/>
                    <a:pt x="21273" y="13147"/>
                    <a:pt x="21061" y="12912"/>
                  </a:cubicBezTo>
                  <a:lnTo>
                    <a:pt x="21061" y="12912"/>
                  </a:lnTo>
                  <a:cubicBezTo>
                    <a:pt x="21144" y="13112"/>
                    <a:pt x="21202" y="13311"/>
                    <a:pt x="21302" y="13493"/>
                  </a:cubicBezTo>
                  <a:cubicBezTo>
                    <a:pt x="21724" y="14226"/>
                    <a:pt x="22047" y="14983"/>
                    <a:pt x="21977" y="15857"/>
                  </a:cubicBezTo>
                  <a:cubicBezTo>
                    <a:pt x="21971" y="16033"/>
                    <a:pt x="22047" y="16215"/>
                    <a:pt x="22088" y="16455"/>
                  </a:cubicBezTo>
                  <a:cubicBezTo>
                    <a:pt x="21971" y="16450"/>
                    <a:pt x="21883" y="16444"/>
                    <a:pt x="21795" y="16432"/>
                  </a:cubicBezTo>
                  <a:lnTo>
                    <a:pt x="21795" y="16432"/>
                  </a:lnTo>
                  <a:cubicBezTo>
                    <a:pt x="21795" y="16433"/>
                    <a:pt x="21796" y="16433"/>
                    <a:pt x="21797" y="16434"/>
                  </a:cubicBezTo>
                  <a:lnTo>
                    <a:pt x="21797" y="16434"/>
                  </a:lnTo>
                  <a:cubicBezTo>
                    <a:pt x="21028" y="15990"/>
                    <a:pt x="20859" y="15179"/>
                    <a:pt x="20639" y="14420"/>
                  </a:cubicBezTo>
                  <a:cubicBezTo>
                    <a:pt x="20451" y="13792"/>
                    <a:pt x="20305" y="13164"/>
                    <a:pt x="20135" y="12543"/>
                  </a:cubicBezTo>
                  <a:cubicBezTo>
                    <a:pt x="20123" y="12455"/>
                    <a:pt x="20105" y="12372"/>
                    <a:pt x="20094" y="12284"/>
                  </a:cubicBezTo>
                  <a:lnTo>
                    <a:pt x="20094" y="12284"/>
                  </a:lnTo>
                  <a:cubicBezTo>
                    <a:pt x="20152" y="12314"/>
                    <a:pt x="20211" y="12349"/>
                    <a:pt x="20269" y="12378"/>
                  </a:cubicBezTo>
                  <a:cubicBezTo>
                    <a:pt x="20539" y="12560"/>
                    <a:pt x="20815" y="12736"/>
                    <a:pt x="21085" y="12924"/>
                  </a:cubicBezTo>
                  <a:cubicBezTo>
                    <a:pt x="21038" y="12824"/>
                    <a:pt x="21015" y="12695"/>
                    <a:pt x="20944" y="12636"/>
                  </a:cubicBezTo>
                  <a:cubicBezTo>
                    <a:pt x="20422" y="12196"/>
                    <a:pt x="19912" y="11739"/>
                    <a:pt x="19354" y="11352"/>
                  </a:cubicBezTo>
                  <a:cubicBezTo>
                    <a:pt x="18715" y="10900"/>
                    <a:pt x="18269" y="10331"/>
                    <a:pt x="17999" y="9592"/>
                  </a:cubicBezTo>
                  <a:cubicBezTo>
                    <a:pt x="17688" y="8741"/>
                    <a:pt x="17459" y="7885"/>
                    <a:pt x="17395" y="6975"/>
                  </a:cubicBezTo>
                  <a:cubicBezTo>
                    <a:pt x="17219" y="4582"/>
                    <a:pt x="15964" y="2763"/>
                    <a:pt x="13588" y="2083"/>
                  </a:cubicBezTo>
                  <a:cubicBezTo>
                    <a:pt x="12825" y="1866"/>
                    <a:pt x="12033" y="1719"/>
                    <a:pt x="11253" y="1631"/>
                  </a:cubicBezTo>
                  <a:cubicBezTo>
                    <a:pt x="10267" y="1525"/>
                    <a:pt x="9346" y="1373"/>
                    <a:pt x="8560" y="681"/>
                  </a:cubicBezTo>
                  <a:cubicBezTo>
                    <a:pt x="8016" y="205"/>
                    <a:pt x="7358" y="0"/>
                    <a:pt x="665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24"/>
            <p:cNvSpPr/>
            <p:nvPr/>
          </p:nvSpPr>
          <p:spPr>
            <a:xfrm>
              <a:off x="5590334" y="1673425"/>
              <a:ext cx="622046" cy="314668"/>
            </a:xfrm>
            <a:custGeom>
              <a:avLst/>
              <a:gdLst/>
              <a:ahLst/>
              <a:cxnLst/>
              <a:rect l="l" t="t" r="r" b="b"/>
              <a:pathLst>
                <a:path w="16134" h="8161" extrusionOk="0">
                  <a:moveTo>
                    <a:pt x="14397" y="2025"/>
                  </a:moveTo>
                  <a:cubicBezTo>
                    <a:pt x="14538" y="2312"/>
                    <a:pt x="14385" y="2441"/>
                    <a:pt x="14215" y="2559"/>
                  </a:cubicBezTo>
                  <a:cubicBezTo>
                    <a:pt x="14163" y="2582"/>
                    <a:pt x="14110" y="2605"/>
                    <a:pt x="14051" y="2617"/>
                  </a:cubicBezTo>
                  <a:cubicBezTo>
                    <a:pt x="14069" y="2559"/>
                    <a:pt x="14092" y="2512"/>
                    <a:pt x="14104" y="2453"/>
                  </a:cubicBezTo>
                  <a:cubicBezTo>
                    <a:pt x="14209" y="2312"/>
                    <a:pt x="14303" y="2165"/>
                    <a:pt x="14397" y="2025"/>
                  </a:cubicBezTo>
                  <a:close/>
                  <a:moveTo>
                    <a:pt x="9806" y="1713"/>
                  </a:moveTo>
                  <a:cubicBezTo>
                    <a:pt x="10715" y="1713"/>
                    <a:pt x="11489" y="2259"/>
                    <a:pt x="12373" y="2500"/>
                  </a:cubicBezTo>
                  <a:cubicBezTo>
                    <a:pt x="12086" y="2657"/>
                    <a:pt x="11807" y="2738"/>
                    <a:pt x="11496" y="2738"/>
                  </a:cubicBezTo>
                  <a:cubicBezTo>
                    <a:pt x="10909" y="2738"/>
                    <a:pt x="10208" y="2448"/>
                    <a:pt x="9123" y="1819"/>
                  </a:cubicBezTo>
                  <a:cubicBezTo>
                    <a:pt x="9361" y="1744"/>
                    <a:pt x="9588" y="1713"/>
                    <a:pt x="9806" y="1713"/>
                  </a:cubicBezTo>
                  <a:close/>
                  <a:moveTo>
                    <a:pt x="6454" y="1575"/>
                  </a:moveTo>
                  <a:cubicBezTo>
                    <a:pt x="6823" y="1575"/>
                    <a:pt x="7192" y="1650"/>
                    <a:pt x="7563" y="1849"/>
                  </a:cubicBezTo>
                  <a:cubicBezTo>
                    <a:pt x="7647" y="1902"/>
                    <a:pt x="7770" y="1926"/>
                    <a:pt x="7879" y="1926"/>
                  </a:cubicBezTo>
                  <a:cubicBezTo>
                    <a:pt x="7891" y="1926"/>
                    <a:pt x="7903" y="1926"/>
                    <a:pt x="7915" y="1925"/>
                  </a:cubicBezTo>
                  <a:cubicBezTo>
                    <a:pt x="7949" y="1923"/>
                    <a:pt x="7984" y="1923"/>
                    <a:pt x="8018" y="1923"/>
                  </a:cubicBezTo>
                  <a:cubicBezTo>
                    <a:pt x="9040" y="1923"/>
                    <a:pt x="9822" y="2587"/>
                    <a:pt x="10736" y="2922"/>
                  </a:cubicBezTo>
                  <a:cubicBezTo>
                    <a:pt x="10495" y="3083"/>
                    <a:pt x="10250" y="3132"/>
                    <a:pt x="10006" y="3132"/>
                  </a:cubicBezTo>
                  <a:cubicBezTo>
                    <a:pt x="9778" y="3132"/>
                    <a:pt x="9550" y="3088"/>
                    <a:pt x="9329" y="3051"/>
                  </a:cubicBezTo>
                  <a:cubicBezTo>
                    <a:pt x="8759" y="2969"/>
                    <a:pt x="8179" y="2840"/>
                    <a:pt x="7633" y="2635"/>
                  </a:cubicBezTo>
                  <a:cubicBezTo>
                    <a:pt x="6747" y="2295"/>
                    <a:pt x="5891" y="1901"/>
                    <a:pt x="4911" y="1872"/>
                  </a:cubicBezTo>
                  <a:cubicBezTo>
                    <a:pt x="5429" y="1719"/>
                    <a:pt x="5942" y="1575"/>
                    <a:pt x="6454" y="1575"/>
                  </a:cubicBezTo>
                  <a:close/>
                  <a:moveTo>
                    <a:pt x="4527" y="2181"/>
                  </a:moveTo>
                  <a:cubicBezTo>
                    <a:pt x="5338" y="2181"/>
                    <a:pt x="6128" y="2288"/>
                    <a:pt x="6894" y="2641"/>
                  </a:cubicBezTo>
                  <a:cubicBezTo>
                    <a:pt x="7469" y="2899"/>
                    <a:pt x="8085" y="3081"/>
                    <a:pt x="8701" y="3227"/>
                  </a:cubicBezTo>
                  <a:cubicBezTo>
                    <a:pt x="8940" y="3284"/>
                    <a:pt x="8836" y="3402"/>
                    <a:pt x="8852" y="3511"/>
                  </a:cubicBezTo>
                  <a:lnTo>
                    <a:pt x="8852" y="3511"/>
                  </a:lnTo>
                  <a:cubicBezTo>
                    <a:pt x="8594" y="3613"/>
                    <a:pt x="8338" y="3710"/>
                    <a:pt x="8144" y="3790"/>
                  </a:cubicBezTo>
                  <a:cubicBezTo>
                    <a:pt x="7616" y="3738"/>
                    <a:pt x="7129" y="3732"/>
                    <a:pt x="6659" y="3644"/>
                  </a:cubicBezTo>
                  <a:cubicBezTo>
                    <a:pt x="6073" y="3532"/>
                    <a:pt x="5504" y="3327"/>
                    <a:pt x="4911" y="3227"/>
                  </a:cubicBezTo>
                  <a:cubicBezTo>
                    <a:pt x="4307" y="3122"/>
                    <a:pt x="3697" y="3087"/>
                    <a:pt x="3063" y="3016"/>
                  </a:cubicBezTo>
                  <a:cubicBezTo>
                    <a:pt x="3310" y="2506"/>
                    <a:pt x="3744" y="2201"/>
                    <a:pt x="4330" y="2183"/>
                  </a:cubicBezTo>
                  <a:cubicBezTo>
                    <a:pt x="4396" y="2182"/>
                    <a:pt x="4461" y="2181"/>
                    <a:pt x="4527" y="2181"/>
                  </a:cubicBezTo>
                  <a:close/>
                  <a:moveTo>
                    <a:pt x="12929" y="1581"/>
                  </a:moveTo>
                  <a:cubicBezTo>
                    <a:pt x="13257" y="1581"/>
                    <a:pt x="13589" y="1602"/>
                    <a:pt x="13928" y="1649"/>
                  </a:cubicBezTo>
                  <a:cubicBezTo>
                    <a:pt x="13728" y="1860"/>
                    <a:pt x="13570" y="2031"/>
                    <a:pt x="13417" y="2201"/>
                  </a:cubicBezTo>
                  <a:cubicBezTo>
                    <a:pt x="13511" y="2195"/>
                    <a:pt x="13599" y="2177"/>
                    <a:pt x="13693" y="2171"/>
                  </a:cubicBezTo>
                  <a:cubicBezTo>
                    <a:pt x="13758" y="2142"/>
                    <a:pt x="13834" y="2113"/>
                    <a:pt x="13904" y="2083"/>
                  </a:cubicBezTo>
                  <a:lnTo>
                    <a:pt x="13904" y="2083"/>
                  </a:lnTo>
                  <a:cubicBezTo>
                    <a:pt x="13887" y="2148"/>
                    <a:pt x="13857" y="2212"/>
                    <a:pt x="13834" y="2283"/>
                  </a:cubicBezTo>
                  <a:cubicBezTo>
                    <a:pt x="13494" y="3116"/>
                    <a:pt x="13494" y="3116"/>
                    <a:pt x="12485" y="3474"/>
                  </a:cubicBezTo>
                  <a:cubicBezTo>
                    <a:pt x="12432" y="3403"/>
                    <a:pt x="12379" y="3327"/>
                    <a:pt x="12350" y="3286"/>
                  </a:cubicBezTo>
                  <a:cubicBezTo>
                    <a:pt x="11986" y="3521"/>
                    <a:pt x="11628" y="3755"/>
                    <a:pt x="11264" y="3984"/>
                  </a:cubicBezTo>
                  <a:cubicBezTo>
                    <a:pt x="11171" y="4049"/>
                    <a:pt x="11083" y="4113"/>
                    <a:pt x="10989" y="4178"/>
                  </a:cubicBezTo>
                  <a:cubicBezTo>
                    <a:pt x="10930" y="4195"/>
                    <a:pt x="10877" y="4207"/>
                    <a:pt x="10819" y="4225"/>
                  </a:cubicBezTo>
                  <a:lnTo>
                    <a:pt x="10866" y="4049"/>
                  </a:lnTo>
                  <a:cubicBezTo>
                    <a:pt x="10924" y="3955"/>
                    <a:pt x="10989" y="3867"/>
                    <a:pt x="11047" y="3767"/>
                  </a:cubicBezTo>
                  <a:cubicBezTo>
                    <a:pt x="11059" y="3636"/>
                    <a:pt x="11070" y="3505"/>
                    <a:pt x="11082" y="3369"/>
                  </a:cubicBezTo>
                  <a:lnTo>
                    <a:pt x="11082" y="3369"/>
                  </a:lnTo>
                  <a:cubicBezTo>
                    <a:pt x="11477" y="3195"/>
                    <a:pt x="11878" y="3021"/>
                    <a:pt x="12285" y="2869"/>
                  </a:cubicBezTo>
                  <a:cubicBezTo>
                    <a:pt x="12299" y="2865"/>
                    <a:pt x="12313" y="2863"/>
                    <a:pt x="12328" y="2863"/>
                  </a:cubicBezTo>
                  <a:cubicBezTo>
                    <a:pt x="12413" y="2863"/>
                    <a:pt x="12528" y="2925"/>
                    <a:pt x="12702" y="2975"/>
                  </a:cubicBezTo>
                  <a:cubicBezTo>
                    <a:pt x="12889" y="2770"/>
                    <a:pt x="13153" y="2476"/>
                    <a:pt x="13417" y="2195"/>
                  </a:cubicBezTo>
                  <a:lnTo>
                    <a:pt x="13417" y="2195"/>
                  </a:lnTo>
                  <a:cubicBezTo>
                    <a:pt x="13054" y="2201"/>
                    <a:pt x="12702" y="2201"/>
                    <a:pt x="12344" y="2207"/>
                  </a:cubicBezTo>
                  <a:cubicBezTo>
                    <a:pt x="12337" y="2207"/>
                    <a:pt x="12330" y="2207"/>
                    <a:pt x="12323" y="2207"/>
                  </a:cubicBezTo>
                  <a:cubicBezTo>
                    <a:pt x="11910" y="2207"/>
                    <a:pt x="11570" y="2031"/>
                    <a:pt x="11264" y="1725"/>
                  </a:cubicBezTo>
                  <a:cubicBezTo>
                    <a:pt x="11819" y="1640"/>
                    <a:pt x="12369" y="1581"/>
                    <a:pt x="12929" y="1581"/>
                  </a:cubicBezTo>
                  <a:close/>
                  <a:moveTo>
                    <a:pt x="3610" y="3305"/>
                  </a:moveTo>
                  <a:cubicBezTo>
                    <a:pt x="4339" y="3305"/>
                    <a:pt x="5039" y="3517"/>
                    <a:pt x="5750" y="3626"/>
                  </a:cubicBezTo>
                  <a:cubicBezTo>
                    <a:pt x="6231" y="3697"/>
                    <a:pt x="6700" y="3814"/>
                    <a:pt x="7170" y="3920"/>
                  </a:cubicBezTo>
                  <a:cubicBezTo>
                    <a:pt x="7328" y="3955"/>
                    <a:pt x="7481" y="3984"/>
                    <a:pt x="7645" y="4019"/>
                  </a:cubicBezTo>
                  <a:cubicBezTo>
                    <a:pt x="7657" y="4078"/>
                    <a:pt x="7680" y="4142"/>
                    <a:pt x="7698" y="4201"/>
                  </a:cubicBezTo>
                  <a:cubicBezTo>
                    <a:pt x="7140" y="4635"/>
                    <a:pt x="6483" y="4888"/>
                    <a:pt x="5785" y="4958"/>
                  </a:cubicBezTo>
                  <a:cubicBezTo>
                    <a:pt x="5579" y="4983"/>
                    <a:pt x="5373" y="4995"/>
                    <a:pt x="5167" y="4995"/>
                  </a:cubicBezTo>
                  <a:cubicBezTo>
                    <a:pt x="4504" y="4995"/>
                    <a:pt x="3841" y="4872"/>
                    <a:pt x="3192" y="4670"/>
                  </a:cubicBezTo>
                  <a:cubicBezTo>
                    <a:pt x="2817" y="4553"/>
                    <a:pt x="2400" y="4541"/>
                    <a:pt x="2001" y="4477"/>
                  </a:cubicBezTo>
                  <a:cubicBezTo>
                    <a:pt x="2142" y="3785"/>
                    <a:pt x="2500" y="3438"/>
                    <a:pt x="3087" y="3345"/>
                  </a:cubicBezTo>
                  <a:cubicBezTo>
                    <a:pt x="3263" y="3317"/>
                    <a:pt x="3437" y="3305"/>
                    <a:pt x="3610" y="3305"/>
                  </a:cubicBezTo>
                  <a:close/>
                  <a:moveTo>
                    <a:pt x="5574" y="5310"/>
                  </a:moveTo>
                  <a:cubicBezTo>
                    <a:pt x="5592" y="5310"/>
                    <a:pt x="5603" y="5339"/>
                    <a:pt x="5621" y="5357"/>
                  </a:cubicBezTo>
                  <a:cubicBezTo>
                    <a:pt x="5615" y="5369"/>
                    <a:pt x="5597" y="5386"/>
                    <a:pt x="5592" y="5398"/>
                  </a:cubicBezTo>
                  <a:cubicBezTo>
                    <a:pt x="5568" y="5374"/>
                    <a:pt x="5545" y="5363"/>
                    <a:pt x="5527" y="5345"/>
                  </a:cubicBezTo>
                  <a:cubicBezTo>
                    <a:pt x="5545" y="5333"/>
                    <a:pt x="5562" y="5310"/>
                    <a:pt x="5574" y="5310"/>
                  </a:cubicBezTo>
                  <a:close/>
                  <a:moveTo>
                    <a:pt x="3163" y="6436"/>
                  </a:moveTo>
                  <a:cubicBezTo>
                    <a:pt x="3195" y="6490"/>
                    <a:pt x="3237" y="6544"/>
                    <a:pt x="3275" y="6597"/>
                  </a:cubicBezTo>
                  <a:lnTo>
                    <a:pt x="3275" y="6597"/>
                  </a:lnTo>
                  <a:cubicBezTo>
                    <a:pt x="3222" y="6562"/>
                    <a:pt x="3161" y="6530"/>
                    <a:pt x="3110" y="6489"/>
                  </a:cubicBezTo>
                  <a:lnTo>
                    <a:pt x="3163" y="6436"/>
                  </a:lnTo>
                  <a:close/>
                  <a:moveTo>
                    <a:pt x="16134" y="1"/>
                  </a:moveTo>
                  <a:lnTo>
                    <a:pt x="16134" y="1"/>
                  </a:lnTo>
                  <a:cubicBezTo>
                    <a:pt x="15834" y="142"/>
                    <a:pt x="15512" y="253"/>
                    <a:pt x="15236" y="435"/>
                  </a:cubicBezTo>
                  <a:cubicBezTo>
                    <a:pt x="14473" y="928"/>
                    <a:pt x="13635" y="1268"/>
                    <a:pt x="12743" y="1379"/>
                  </a:cubicBezTo>
                  <a:cubicBezTo>
                    <a:pt x="12083" y="1464"/>
                    <a:pt x="11415" y="1504"/>
                    <a:pt x="10752" y="1504"/>
                  </a:cubicBezTo>
                  <a:cubicBezTo>
                    <a:pt x="10590" y="1504"/>
                    <a:pt x="10428" y="1501"/>
                    <a:pt x="10267" y="1497"/>
                  </a:cubicBezTo>
                  <a:cubicBezTo>
                    <a:pt x="9106" y="1473"/>
                    <a:pt x="7938" y="1350"/>
                    <a:pt x="6771" y="1309"/>
                  </a:cubicBezTo>
                  <a:cubicBezTo>
                    <a:pt x="6671" y="1305"/>
                    <a:pt x="6573" y="1303"/>
                    <a:pt x="6475" y="1303"/>
                  </a:cubicBezTo>
                  <a:cubicBezTo>
                    <a:pt x="4639" y="1303"/>
                    <a:pt x="3137" y="2039"/>
                    <a:pt x="2101" y="3626"/>
                  </a:cubicBezTo>
                  <a:cubicBezTo>
                    <a:pt x="1362" y="4770"/>
                    <a:pt x="699" y="5961"/>
                    <a:pt x="1" y="7129"/>
                  </a:cubicBezTo>
                  <a:lnTo>
                    <a:pt x="101" y="7222"/>
                  </a:lnTo>
                  <a:cubicBezTo>
                    <a:pt x="353" y="6941"/>
                    <a:pt x="611" y="6653"/>
                    <a:pt x="939" y="6278"/>
                  </a:cubicBezTo>
                  <a:cubicBezTo>
                    <a:pt x="1485" y="6254"/>
                    <a:pt x="2130" y="6225"/>
                    <a:pt x="2946" y="6190"/>
                  </a:cubicBezTo>
                  <a:lnTo>
                    <a:pt x="2946" y="6190"/>
                  </a:lnTo>
                  <a:cubicBezTo>
                    <a:pt x="2688" y="6483"/>
                    <a:pt x="2553" y="6642"/>
                    <a:pt x="2418" y="6800"/>
                  </a:cubicBezTo>
                  <a:cubicBezTo>
                    <a:pt x="2451" y="6836"/>
                    <a:pt x="2501" y="6844"/>
                    <a:pt x="2556" y="6844"/>
                  </a:cubicBezTo>
                  <a:cubicBezTo>
                    <a:pt x="2594" y="6844"/>
                    <a:pt x="2634" y="6840"/>
                    <a:pt x="2673" y="6840"/>
                  </a:cubicBezTo>
                  <a:cubicBezTo>
                    <a:pt x="2773" y="6840"/>
                    <a:pt x="2858" y="6866"/>
                    <a:pt x="2846" y="7052"/>
                  </a:cubicBezTo>
                  <a:cubicBezTo>
                    <a:pt x="2993" y="6906"/>
                    <a:pt x="3151" y="6759"/>
                    <a:pt x="3298" y="6612"/>
                  </a:cubicBezTo>
                  <a:cubicBezTo>
                    <a:pt x="3296" y="6611"/>
                    <a:pt x="3294" y="6609"/>
                    <a:pt x="3291" y="6608"/>
                  </a:cubicBezTo>
                  <a:lnTo>
                    <a:pt x="3291" y="6608"/>
                  </a:lnTo>
                  <a:cubicBezTo>
                    <a:pt x="3595" y="6363"/>
                    <a:pt x="3892" y="6106"/>
                    <a:pt x="4195" y="5867"/>
                  </a:cubicBezTo>
                  <a:cubicBezTo>
                    <a:pt x="4307" y="5779"/>
                    <a:pt x="4454" y="5732"/>
                    <a:pt x="4577" y="5668"/>
                  </a:cubicBezTo>
                  <a:cubicBezTo>
                    <a:pt x="4606" y="5586"/>
                    <a:pt x="4629" y="5509"/>
                    <a:pt x="4653" y="5427"/>
                  </a:cubicBezTo>
                  <a:lnTo>
                    <a:pt x="4653" y="5427"/>
                  </a:lnTo>
                  <a:cubicBezTo>
                    <a:pt x="4424" y="5492"/>
                    <a:pt x="4160" y="5509"/>
                    <a:pt x="3972" y="5633"/>
                  </a:cubicBezTo>
                  <a:cubicBezTo>
                    <a:pt x="3560" y="5913"/>
                    <a:pt x="3118" y="5999"/>
                    <a:pt x="2647" y="5999"/>
                  </a:cubicBezTo>
                  <a:cubicBezTo>
                    <a:pt x="2556" y="5999"/>
                    <a:pt x="2464" y="5996"/>
                    <a:pt x="2371" y="5990"/>
                  </a:cubicBezTo>
                  <a:cubicBezTo>
                    <a:pt x="2213" y="5979"/>
                    <a:pt x="2055" y="5976"/>
                    <a:pt x="1894" y="5976"/>
                  </a:cubicBezTo>
                  <a:cubicBezTo>
                    <a:pt x="1637" y="5976"/>
                    <a:pt x="1371" y="5985"/>
                    <a:pt x="1086" y="5985"/>
                  </a:cubicBezTo>
                  <a:cubicBezTo>
                    <a:pt x="1139" y="5820"/>
                    <a:pt x="1192" y="5668"/>
                    <a:pt x="1250" y="5521"/>
                  </a:cubicBezTo>
                  <a:cubicBezTo>
                    <a:pt x="1448" y="5032"/>
                    <a:pt x="1689" y="4753"/>
                    <a:pt x="2235" y="4753"/>
                  </a:cubicBezTo>
                  <a:cubicBezTo>
                    <a:pt x="2403" y="4753"/>
                    <a:pt x="2601" y="4779"/>
                    <a:pt x="2834" y="4835"/>
                  </a:cubicBezTo>
                  <a:cubicBezTo>
                    <a:pt x="3304" y="4940"/>
                    <a:pt x="3779" y="5040"/>
                    <a:pt x="4248" y="5169"/>
                  </a:cubicBezTo>
                  <a:cubicBezTo>
                    <a:pt x="4418" y="5216"/>
                    <a:pt x="4559" y="5345"/>
                    <a:pt x="4706" y="5439"/>
                  </a:cubicBezTo>
                  <a:cubicBezTo>
                    <a:pt x="4911" y="5457"/>
                    <a:pt x="5116" y="5468"/>
                    <a:pt x="5333" y="5486"/>
                  </a:cubicBezTo>
                  <a:cubicBezTo>
                    <a:pt x="5281" y="5726"/>
                    <a:pt x="5245" y="5949"/>
                    <a:pt x="5204" y="6166"/>
                  </a:cubicBezTo>
                  <a:cubicBezTo>
                    <a:pt x="5386" y="6008"/>
                    <a:pt x="5603" y="5873"/>
                    <a:pt x="5732" y="5685"/>
                  </a:cubicBezTo>
                  <a:cubicBezTo>
                    <a:pt x="6084" y="5128"/>
                    <a:pt x="6659" y="4999"/>
                    <a:pt x="7246" y="4776"/>
                  </a:cubicBezTo>
                  <a:cubicBezTo>
                    <a:pt x="7264" y="4981"/>
                    <a:pt x="7275" y="5116"/>
                    <a:pt x="7299" y="5404"/>
                  </a:cubicBezTo>
                  <a:cubicBezTo>
                    <a:pt x="7440" y="5204"/>
                    <a:pt x="7522" y="5116"/>
                    <a:pt x="7563" y="5022"/>
                  </a:cubicBezTo>
                  <a:cubicBezTo>
                    <a:pt x="7786" y="4547"/>
                    <a:pt x="8114" y="4172"/>
                    <a:pt x="8537" y="3873"/>
                  </a:cubicBezTo>
                  <a:cubicBezTo>
                    <a:pt x="8666" y="3783"/>
                    <a:pt x="8752" y="3645"/>
                    <a:pt x="8857" y="3520"/>
                  </a:cubicBezTo>
                  <a:lnTo>
                    <a:pt x="8857" y="3520"/>
                  </a:lnTo>
                  <a:cubicBezTo>
                    <a:pt x="9037" y="3473"/>
                    <a:pt x="9212" y="3444"/>
                    <a:pt x="9387" y="3397"/>
                  </a:cubicBezTo>
                  <a:cubicBezTo>
                    <a:pt x="9435" y="3383"/>
                    <a:pt x="9476" y="3376"/>
                    <a:pt x="9511" y="3376"/>
                  </a:cubicBezTo>
                  <a:cubicBezTo>
                    <a:pt x="9664" y="3376"/>
                    <a:pt x="9715" y="3501"/>
                    <a:pt x="9739" y="3667"/>
                  </a:cubicBezTo>
                  <a:cubicBezTo>
                    <a:pt x="10115" y="3550"/>
                    <a:pt x="10484" y="3433"/>
                    <a:pt x="10854" y="3315"/>
                  </a:cubicBezTo>
                  <a:cubicBezTo>
                    <a:pt x="10919" y="3335"/>
                    <a:pt x="10975" y="3347"/>
                    <a:pt x="11037" y="3364"/>
                  </a:cubicBezTo>
                  <a:lnTo>
                    <a:pt x="11037" y="3364"/>
                  </a:lnTo>
                  <a:cubicBezTo>
                    <a:pt x="11002" y="3369"/>
                    <a:pt x="10967" y="3370"/>
                    <a:pt x="10930" y="3374"/>
                  </a:cubicBezTo>
                  <a:cubicBezTo>
                    <a:pt x="10431" y="4494"/>
                    <a:pt x="9722" y="5451"/>
                    <a:pt x="8589" y="6161"/>
                  </a:cubicBezTo>
                  <a:cubicBezTo>
                    <a:pt x="8642" y="5439"/>
                    <a:pt x="8912" y="4876"/>
                    <a:pt x="9270" y="4342"/>
                  </a:cubicBezTo>
                  <a:cubicBezTo>
                    <a:pt x="9399" y="4166"/>
                    <a:pt x="9505" y="3984"/>
                    <a:pt x="9616" y="3808"/>
                  </a:cubicBezTo>
                  <a:lnTo>
                    <a:pt x="9616" y="3808"/>
                  </a:lnTo>
                  <a:cubicBezTo>
                    <a:pt x="8988" y="3955"/>
                    <a:pt x="8900" y="4559"/>
                    <a:pt x="8625" y="5011"/>
                  </a:cubicBezTo>
                  <a:cubicBezTo>
                    <a:pt x="8507" y="5187"/>
                    <a:pt x="8466" y="5410"/>
                    <a:pt x="8419" y="5627"/>
                  </a:cubicBezTo>
                  <a:cubicBezTo>
                    <a:pt x="8267" y="6425"/>
                    <a:pt x="7833" y="7041"/>
                    <a:pt x="7205" y="7539"/>
                  </a:cubicBezTo>
                  <a:cubicBezTo>
                    <a:pt x="7041" y="7674"/>
                    <a:pt x="6935" y="7868"/>
                    <a:pt x="6794" y="8032"/>
                  </a:cubicBezTo>
                  <a:cubicBezTo>
                    <a:pt x="6829" y="8073"/>
                    <a:pt x="6876" y="8120"/>
                    <a:pt x="6912" y="8161"/>
                  </a:cubicBezTo>
                  <a:cubicBezTo>
                    <a:pt x="7915" y="7246"/>
                    <a:pt x="8918" y="6337"/>
                    <a:pt x="9915" y="5410"/>
                  </a:cubicBezTo>
                  <a:cubicBezTo>
                    <a:pt x="10672" y="4717"/>
                    <a:pt x="11523" y="4184"/>
                    <a:pt x="12496" y="3814"/>
                  </a:cubicBezTo>
                  <a:cubicBezTo>
                    <a:pt x="13142" y="3573"/>
                    <a:pt x="13863" y="3397"/>
                    <a:pt x="14344" y="2840"/>
                  </a:cubicBezTo>
                  <a:cubicBezTo>
                    <a:pt x="14949" y="2148"/>
                    <a:pt x="15529" y="1432"/>
                    <a:pt x="16122" y="728"/>
                  </a:cubicBezTo>
                  <a:lnTo>
                    <a:pt x="16122" y="728"/>
                  </a:lnTo>
                  <a:cubicBezTo>
                    <a:pt x="15793" y="916"/>
                    <a:pt x="15459" y="1115"/>
                    <a:pt x="15130" y="1321"/>
                  </a:cubicBezTo>
                  <a:cubicBezTo>
                    <a:pt x="15072" y="1456"/>
                    <a:pt x="15019" y="1579"/>
                    <a:pt x="14972" y="1708"/>
                  </a:cubicBezTo>
                  <a:cubicBezTo>
                    <a:pt x="14902" y="1825"/>
                    <a:pt x="14843" y="1943"/>
                    <a:pt x="14743" y="2136"/>
                  </a:cubicBezTo>
                  <a:cubicBezTo>
                    <a:pt x="14550" y="1737"/>
                    <a:pt x="14632" y="1632"/>
                    <a:pt x="14866" y="1608"/>
                  </a:cubicBezTo>
                  <a:cubicBezTo>
                    <a:pt x="14890" y="1526"/>
                    <a:pt x="14902" y="1444"/>
                    <a:pt x="14925" y="1368"/>
                  </a:cubicBezTo>
                  <a:lnTo>
                    <a:pt x="14925" y="1368"/>
                  </a:lnTo>
                  <a:cubicBezTo>
                    <a:pt x="14626" y="1385"/>
                    <a:pt x="14315" y="1403"/>
                    <a:pt x="14016" y="1426"/>
                  </a:cubicBezTo>
                  <a:cubicBezTo>
                    <a:pt x="13981" y="1415"/>
                    <a:pt x="13934" y="1403"/>
                    <a:pt x="13899" y="1397"/>
                  </a:cubicBezTo>
                  <a:cubicBezTo>
                    <a:pt x="13934" y="1374"/>
                    <a:pt x="13963" y="1350"/>
                    <a:pt x="14004" y="1327"/>
                  </a:cubicBezTo>
                  <a:cubicBezTo>
                    <a:pt x="14591" y="1004"/>
                    <a:pt x="15183" y="681"/>
                    <a:pt x="15770" y="347"/>
                  </a:cubicBezTo>
                  <a:cubicBezTo>
                    <a:pt x="15911" y="265"/>
                    <a:pt x="16016" y="118"/>
                    <a:pt x="1613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4" name="Google Shape;12764;p24"/>
            <p:cNvSpPr/>
            <p:nvPr/>
          </p:nvSpPr>
          <p:spPr>
            <a:xfrm>
              <a:off x="5510484" y="1934683"/>
              <a:ext cx="346108" cy="114207"/>
            </a:xfrm>
            <a:custGeom>
              <a:avLst/>
              <a:gdLst/>
              <a:ahLst/>
              <a:cxnLst/>
              <a:rect l="l" t="t" r="r" b="b"/>
              <a:pathLst>
                <a:path w="8977" h="2962" extrusionOk="0">
                  <a:moveTo>
                    <a:pt x="4326" y="866"/>
                  </a:moveTo>
                  <a:cubicBezTo>
                    <a:pt x="4317" y="902"/>
                    <a:pt x="4311" y="938"/>
                    <a:pt x="4295" y="974"/>
                  </a:cubicBezTo>
                  <a:cubicBezTo>
                    <a:pt x="4272" y="957"/>
                    <a:pt x="4254" y="939"/>
                    <a:pt x="4231" y="916"/>
                  </a:cubicBezTo>
                  <a:cubicBezTo>
                    <a:pt x="4261" y="900"/>
                    <a:pt x="4292" y="885"/>
                    <a:pt x="4326" y="866"/>
                  </a:cubicBezTo>
                  <a:close/>
                  <a:moveTo>
                    <a:pt x="4501" y="1"/>
                  </a:moveTo>
                  <a:lnTo>
                    <a:pt x="4501" y="1"/>
                  </a:lnTo>
                  <a:cubicBezTo>
                    <a:pt x="4134" y="476"/>
                    <a:pt x="3490" y="760"/>
                    <a:pt x="2867" y="760"/>
                  </a:cubicBezTo>
                  <a:cubicBezTo>
                    <a:pt x="2644" y="760"/>
                    <a:pt x="2423" y="723"/>
                    <a:pt x="2219" y="646"/>
                  </a:cubicBezTo>
                  <a:cubicBezTo>
                    <a:pt x="2183" y="634"/>
                    <a:pt x="2183" y="517"/>
                    <a:pt x="2172" y="441"/>
                  </a:cubicBezTo>
                  <a:lnTo>
                    <a:pt x="2072" y="347"/>
                  </a:lnTo>
                  <a:cubicBezTo>
                    <a:pt x="1427" y="1103"/>
                    <a:pt x="969" y="2030"/>
                    <a:pt x="1" y="2523"/>
                  </a:cubicBezTo>
                  <a:cubicBezTo>
                    <a:pt x="189" y="2599"/>
                    <a:pt x="353" y="2599"/>
                    <a:pt x="506" y="2599"/>
                  </a:cubicBezTo>
                  <a:cubicBezTo>
                    <a:pt x="625" y="2599"/>
                    <a:pt x="752" y="2583"/>
                    <a:pt x="876" y="2583"/>
                  </a:cubicBezTo>
                  <a:cubicBezTo>
                    <a:pt x="947" y="2583"/>
                    <a:pt x="1018" y="2588"/>
                    <a:pt x="1086" y="2605"/>
                  </a:cubicBezTo>
                  <a:cubicBezTo>
                    <a:pt x="2045" y="2824"/>
                    <a:pt x="3007" y="2962"/>
                    <a:pt x="3976" y="2962"/>
                  </a:cubicBezTo>
                  <a:cubicBezTo>
                    <a:pt x="4590" y="2962"/>
                    <a:pt x="5207" y="2906"/>
                    <a:pt x="5826" y="2781"/>
                  </a:cubicBezTo>
                  <a:cubicBezTo>
                    <a:pt x="6988" y="2547"/>
                    <a:pt x="8132" y="2318"/>
                    <a:pt x="8977" y="1397"/>
                  </a:cubicBezTo>
                  <a:cubicBezTo>
                    <a:pt x="8936" y="1344"/>
                    <a:pt x="8895" y="1297"/>
                    <a:pt x="8865" y="1262"/>
                  </a:cubicBezTo>
                  <a:cubicBezTo>
                    <a:pt x="8619" y="1408"/>
                    <a:pt x="8372" y="1555"/>
                    <a:pt x="8138" y="1714"/>
                  </a:cubicBezTo>
                  <a:cubicBezTo>
                    <a:pt x="7789" y="1949"/>
                    <a:pt x="7445" y="2180"/>
                    <a:pt x="7020" y="2180"/>
                  </a:cubicBezTo>
                  <a:cubicBezTo>
                    <a:pt x="6958" y="2180"/>
                    <a:pt x="6895" y="2176"/>
                    <a:pt x="6830" y="2165"/>
                  </a:cubicBezTo>
                  <a:lnTo>
                    <a:pt x="6830" y="2165"/>
                  </a:lnTo>
                  <a:cubicBezTo>
                    <a:pt x="6847" y="2183"/>
                    <a:pt x="6853" y="2206"/>
                    <a:pt x="6859" y="2230"/>
                  </a:cubicBezTo>
                  <a:cubicBezTo>
                    <a:pt x="6812" y="2206"/>
                    <a:pt x="6753" y="2183"/>
                    <a:pt x="6700" y="2165"/>
                  </a:cubicBezTo>
                  <a:cubicBezTo>
                    <a:pt x="6185" y="2356"/>
                    <a:pt x="5688" y="2596"/>
                    <a:pt x="5125" y="2596"/>
                  </a:cubicBezTo>
                  <a:cubicBezTo>
                    <a:pt x="5048" y="2596"/>
                    <a:pt x="4968" y="2592"/>
                    <a:pt x="4888" y="2582"/>
                  </a:cubicBezTo>
                  <a:cubicBezTo>
                    <a:pt x="5005" y="2394"/>
                    <a:pt x="5122" y="2206"/>
                    <a:pt x="5240" y="2019"/>
                  </a:cubicBezTo>
                  <a:lnTo>
                    <a:pt x="5240" y="2019"/>
                  </a:lnTo>
                  <a:cubicBezTo>
                    <a:pt x="4911" y="2206"/>
                    <a:pt x="4571" y="2382"/>
                    <a:pt x="4260" y="2588"/>
                  </a:cubicBezTo>
                  <a:cubicBezTo>
                    <a:pt x="4083" y="2699"/>
                    <a:pt x="3905" y="2741"/>
                    <a:pt x="3725" y="2741"/>
                  </a:cubicBezTo>
                  <a:cubicBezTo>
                    <a:pt x="3583" y="2741"/>
                    <a:pt x="3441" y="2715"/>
                    <a:pt x="3298" y="2676"/>
                  </a:cubicBezTo>
                  <a:cubicBezTo>
                    <a:pt x="3245" y="2664"/>
                    <a:pt x="3222" y="2541"/>
                    <a:pt x="3186" y="2459"/>
                  </a:cubicBezTo>
                  <a:cubicBezTo>
                    <a:pt x="2885" y="2546"/>
                    <a:pt x="2586" y="2588"/>
                    <a:pt x="2286" y="2588"/>
                  </a:cubicBezTo>
                  <a:cubicBezTo>
                    <a:pt x="1820" y="2588"/>
                    <a:pt x="1349" y="2487"/>
                    <a:pt x="857" y="2294"/>
                  </a:cubicBezTo>
                  <a:cubicBezTo>
                    <a:pt x="1186" y="1878"/>
                    <a:pt x="1450" y="1467"/>
                    <a:pt x="1796" y="1150"/>
                  </a:cubicBezTo>
                  <a:cubicBezTo>
                    <a:pt x="1955" y="998"/>
                    <a:pt x="2277" y="992"/>
                    <a:pt x="2535" y="963"/>
                  </a:cubicBezTo>
                  <a:cubicBezTo>
                    <a:pt x="2876" y="922"/>
                    <a:pt x="3210" y="922"/>
                    <a:pt x="3544" y="910"/>
                  </a:cubicBezTo>
                  <a:lnTo>
                    <a:pt x="3726" y="886"/>
                  </a:lnTo>
                  <a:lnTo>
                    <a:pt x="3726" y="886"/>
                  </a:lnTo>
                  <a:cubicBezTo>
                    <a:pt x="3691" y="939"/>
                    <a:pt x="3673" y="980"/>
                    <a:pt x="3650" y="1033"/>
                  </a:cubicBezTo>
                  <a:cubicBezTo>
                    <a:pt x="3621" y="1115"/>
                    <a:pt x="3597" y="1186"/>
                    <a:pt x="3580" y="1262"/>
                  </a:cubicBezTo>
                  <a:cubicBezTo>
                    <a:pt x="3615" y="1297"/>
                    <a:pt x="3644" y="1332"/>
                    <a:pt x="3679" y="1373"/>
                  </a:cubicBezTo>
                  <a:cubicBezTo>
                    <a:pt x="3773" y="1315"/>
                    <a:pt x="3879" y="1256"/>
                    <a:pt x="3973" y="1197"/>
                  </a:cubicBezTo>
                  <a:cubicBezTo>
                    <a:pt x="4031" y="1168"/>
                    <a:pt x="4084" y="1144"/>
                    <a:pt x="4143" y="1115"/>
                  </a:cubicBezTo>
                  <a:lnTo>
                    <a:pt x="4143" y="1115"/>
                  </a:lnTo>
                  <a:cubicBezTo>
                    <a:pt x="4125" y="1186"/>
                    <a:pt x="4108" y="1262"/>
                    <a:pt x="4090" y="1332"/>
                  </a:cubicBezTo>
                  <a:cubicBezTo>
                    <a:pt x="4066" y="1473"/>
                    <a:pt x="4055" y="1608"/>
                    <a:pt x="4037" y="1743"/>
                  </a:cubicBezTo>
                  <a:cubicBezTo>
                    <a:pt x="4430" y="1508"/>
                    <a:pt x="4647" y="1174"/>
                    <a:pt x="4647" y="710"/>
                  </a:cubicBezTo>
                  <a:lnTo>
                    <a:pt x="4647" y="710"/>
                  </a:lnTo>
                  <a:cubicBezTo>
                    <a:pt x="4541" y="755"/>
                    <a:pt x="4445" y="800"/>
                    <a:pt x="4344" y="845"/>
                  </a:cubicBezTo>
                  <a:lnTo>
                    <a:pt x="4344" y="845"/>
                  </a:lnTo>
                  <a:cubicBezTo>
                    <a:pt x="4391" y="562"/>
                    <a:pt x="4449" y="284"/>
                    <a:pt x="45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5" name="Google Shape;12765;p24"/>
            <p:cNvSpPr/>
            <p:nvPr/>
          </p:nvSpPr>
          <p:spPr>
            <a:xfrm>
              <a:off x="5453498" y="2266731"/>
              <a:ext cx="83510" cy="89839"/>
            </a:xfrm>
            <a:custGeom>
              <a:avLst/>
              <a:gdLst/>
              <a:ahLst/>
              <a:cxnLst/>
              <a:rect l="l" t="t" r="r" b="b"/>
              <a:pathLst>
                <a:path w="2166" h="2330" extrusionOk="0">
                  <a:moveTo>
                    <a:pt x="1" y="0"/>
                  </a:moveTo>
                  <a:lnTo>
                    <a:pt x="1" y="0"/>
                  </a:lnTo>
                  <a:cubicBezTo>
                    <a:pt x="312" y="1162"/>
                    <a:pt x="1127" y="1854"/>
                    <a:pt x="2165" y="2329"/>
                  </a:cubicBezTo>
                  <a:cubicBezTo>
                    <a:pt x="2130" y="2159"/>
                    <a:pt x="2095" y="2001"/>
                    <a:pt x="2054" y="1831"/>
                  </a:cubicBezTo>
                  <a:cubicBezTo>
                    <a:pt x="1831" y="839"/>
                    <a:pt x="1039" y="13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6" name="Google Shape;12766;p24"/>
            <p:cNvSpPr/>
            <p:nvPr/>
          </p:nvSpPr>
          <p:spPr>
            <a:xfrm>
              <a:off x="4897093" y="2115397"/>
              <a:ext cx="361222" cy="138614"/>
            </a:xfrm>
            <a:custGeom>
              <a:avLst/>
              <a:gdLst/>
              <a:ahLst/>
              <a:cxnLst/>
              <a:rect l="l" t="t" r="r" b="b"/>
              <a:pathLst>
                <a:path w="9369" h="3595" extrusionOk="0">
                  <a:moveTo>
                    <a:pt x="0" y="1"/>
                  </a:moveTo>
                  <a:cubicBezTo>
                    <a:pt x="112" y="218"/>
                    <a:pt x="229" y="447"/>
                    <a:pt x="340" y="675"/>
                  </a:cubicBezTo>
                  <a:cubicBezTo>
                    <a:pt x="428" y="851"/>
                    <a:pt x="510" y="1039"/>
                    <a:pt x="587" y="1227"/>
                  </a:cubicBezTo>
                  <a:cubicBezTo>
                    <a:pt x="1139" y="1448"/>
                    <a:pt x="1712" y="1491"/>
                    <a:pt x="2286" y="1491"/>
                  </a:cubicBezTo>
                  <a:cubicBezTo>
                    <a:pt x="2657" y="1491"/>
                    <a:pt x="3029" y="1473"/>
                    <a:pt x="3397" y="1473"/>
                  </a:cubicBezTo>
                  <a:cubicBezTo>
                    <a:pt x="4535" y="1473"/>
                    <a:pt x="5614" y="1767"/>
                    <a:pt x="6711" y="2001"/>
                  </a:cubicBezTo>
                  <a:cubicBezTo>
                    <a:pt x="6553" y="2083"/>
                    <a:pt x="6380" y="2157"/>
                    <a:pt x="6234" y="2157"/>
                  </a:cubicBezTo>
                  <a:cubicBezTo>
                    <a:pt x="6191" y="2157"/>
                    <a:pt x="6150" y="2151"/>
                    <a:pt x="6113" y="2136"/>
                  </a:cubicBezTo>
                  <a:cubicBezTo>
                    <a:pt x="5204" y="1796"/>
                    <a:pt x="4253" y="1784"/>
                    <a:pt x="3309" y="1767"/>
                  </a:cubicBezTo>
                  <a:cubicBezTo>
                    <a:pt x="2288" y="1755"/>
                    <a:pt x="1261" y="1796"/>
                    <a:pt x="282" y="1444"/>
                  </a:cubicBezTo>
                  <a:cubicBezTo>
                    <a:pt x="254" y="1434"/>
                    <a:pt x="225" y="1431"/>
                    <a:pt x="194" y="1431"/>
                  </a:cubicBezTo>
                  <a:cubicBezTo>
                    <a:pt x="141" y="1431"/>
                    <a:pt x="83" y="1441"/>
                    <a:pt x="26" y="1443"/>
                  </a:cubicBezTo>
                  <a:lnTo>
                    <a:pt x="26" y="1443"/>
                  </a:lnTo>
                  <a:cubicBezTo>
                    <a:pt x="23" y="1442"/>
                    <a:pt x="20" y="1440"/>
                    <a:pt x="18" y="1438"/>
                  </a:cubicBezTo>
                  <a:lnTo>
                    <a:pt x="0" y="1444"/>
                  </a:lnTo>
                  <a:cubicBezTo>
                    <a:pt x="9" y="1444"/>
                    <a:pt x="17" y="1444"/>
                    <a:pt x="26" y="1443"/>
                  </a:cubicBezTo>
                  <a:lnTo>
                    <a:pt x="26" y="1443"/>
                  </a:lnTo>
                  <a:cubicBezTo>
                    <a:pt x="545" y="1794"/>
                    <a:pt x="1029" y="2179"/>
                    <a:pt x="1572" y="2488"/>
                  </a:cubicBezTo>
                  <a:cubicBezTo>
                    <a:pt x="2974" y="3268"/>
                    <a:pt x="3884" y="3485"/>
                    <a:pt x="5468" y="3497"/>
                  </a:cubicBezTo>
                  <a:cubicBezTo>
                    <a:pt x="5754" y="3497"/>
                    <a:pt x="6055" y="3595"/>
                    <a:pt x="6336" y="3595"/>
                  </a:cubicBezTo>
                  <a:cubicBezTo>
                    <a:pt x="6406" y="3595"/>
                    <a:pt x="6474" y="3589"/>
                    <a:pt x="6541" y="3573"/>
                  </a:cubicBezTo>
                  <a:cubicBezTo>
                    <a:pt x="7038" y="3457"/>
                    <a:pt x="7528" y="3401"/>
                    <a:pt x="8020" y="3401"/>
                  </a:cubicBezTo>
                  <a:cubicBezTo>
                    <a:pt x="8370" y="3401"/>
                    <a:pt x="8721" y="3429"/>
                    <a:pt x="9076" y="3485"/>
                  </a:cubicBezTo>
                  <a:cubicBezTo>
                    <a:pt x="9083" y="3486"/>
                    <a:pt x="9091" y="3486"/>
                    <a:pt x="9099" y="3486"/>
                  </a:cubicBezTo>
                  <a:cubicBezTo>
                    <a:pt x="9163" y="3486"/>
                    <a:pt x="9238" y="3467"/>
                    <a:pt x="9369" y="3456"/>
                  </a:cubicBezTo>
                  <a:cubicBezTo>
                    <a:pt x="8976" y="3134"/>
                    <a:pt x="8677" y="2870"/>
                    <a:pt x="8372" y="2611"/>
                  </a:cubicBezTo>
                  <a:lnTo>
                    <a:pt x="8372" y="2611"/>
                  </a:lnTo>
                  <a:lnTo>
                    <a:pt x="8377" y="2617"/>
                  </a:lnTo>
                  <a:cubicBezTo>
                    <a:pt x="7996" y="2471"/>
                    <a:pt x="7609" y="2353"/>
                    <a:pt x="7257" y="2154"/>
                  </a:cubicBezTo>
                  <a:cubicBezTo>
                    <a:pt x="7081" y="2054"/>
                    <a:pt x="6993" y="1814"/>
                    <a:pt x="6864" y="1626"/>
                  </a:cubicBezTo>
                  <a:cubicBezTo>
                    <a:pt x="6676" y="1473"/>
                    <a:pt x="6494" y="1321"/>
                    <a:pt x="6301" y="1168"/>
                  </a:cubicBezTo>
                  <a:cubicBezTo>
                    <a:pt x="5022" y="376"/>
                    <a:pt x="3620" y="121"/>
                    <a:pt x="2158" y="121"/>
                  </a:cubicBezTo>
                  <a:cubicBezTo>
                    <a:pt x="1997" y="121"/>
                    <a:pt x="1835" y="124"/>
                    <a:pt x="1672" y="130"/>
                  </a:cubicBezTo>
                  <a:cubicBezTo>
                    <a:pt x="1615" y="132"/>
                    <a:pt x="1558" y="133"/>
                    <a:pt x="1501" y="133"/>
                  </a:cubicBezTo>
                  <a:cubicBezTo>
                    <a:pt x="1001" y="133"/>
                    <a:pt x="500" y="48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7" name="Google Shape;12767;p24"/>
            <p:cNvSpPr/>
            <p:nvPr/>
          </p:nvSpPr>
          <p:spPr>
            <a:xfrm>
              <a:off x="5164904" y="1865204"/>
              <a:ext cx="112889" cy="382336"/>
            </a:xfrm>
            <a:custGeom>
              <a:avLst/>
              <a:gdLst/>
              <a:ahLst/>
              <a:cxnLst/>
              <a:rect l="l" t="t" r="r" b="b"/>
              <a:pathLst>
                <a:path w="2928" h="9916" extrusionOk="0">
                  <a:moveTo>
                    <a:pt x="63" y="0"/>
                  </a:moveTo>
                  <a:cubicBezTo>
                    <a:pt x="42" y="0"/>
                    <a:pt x="21" y="1"/>
                    <a:pt x="0" y="2"/>
                  </a:cubicBezTo>
                  <a:cubicBezTo>
                    <a:pt x="364" y="1392"/>
                    <a:pt x="100" y="2806"/>
                    <a:pt x="111" y="4208"/>
                  </a:cubicBezTo>
                  <a:cubicBezTo>
                    <a:pt x="123" y="5768"/>
                    <a:pt x="352" y="7252"/>
                    <a:pt x="1214" y="8596"/>
                  </a:cubicBezTo>
                  <a:cubicBezTo>
                    <a:pt x="1314" y="8748"/>
                    <a:pt x="1355" y="8930"/>
                    <a:pt x="1431" y="9105"/>
                  </a:cubicBezTo>
                  <a:lnTo>
                    <a:pt x="1431" y="9105"/>
                  </a:lnTo>
                  <a:cubicBezTo>
                    <a:pt x="1427" y="9104"/>
                    <a:pt x="1423" y="9102"/>
                    <a:pt x="1420" y="9100"/>
                  </a:cubicBezTo>
                  <a:lnTo>
                    <a:pt x="1420" y="9100"/>
                  </a:lnTo>
                  <a:lnTo>
                    <a:pt x="1431" y="9106"/>
                  </a:lnTo>
                  <a:cubicBezTo>
                    <a:pt x="1431" y="9106"/>
                    <a:pt x="1431" y="9106"/>
                    <a:pt x="1431" y="9105"/>
                  </a:cubicBezTo>
                  <a:lnTo>
                    <a:pt x="1431" y="9105"/>
                  </a:lnTo>
                  <a:cubicBezTo>
                    <a:pt x="1685" y="9215"/>
                    <a:pt x="1940" y="9308"/>
                    <a:pt x="2182" y="9435"/>
                  </a:cubicBezTo>
                  <a:cubicBezTo>
                    <a:pt x="2405" y="9552"/>
                    <a:pt x="2611" y="9711"/>
                    <a:pt x="2927" y="9916"/>
                  </a:cubicBezTo>
                  <a:cubicBezTo>
                    <a:pt x="2886" y="9664"/>
                    <a:pt x="2898" y="9570"/>
                    <a:pt x="2857" y="9488"/>
                  </a:cubicBezTo>
                  <a:cubicBezTo>
                    <a:pt x="2200" y="8080"/>
                    <a:pt x="2047" y="6578"/>
                    <a:pt x="2112" y="5064"/>
                  </a:cubicBezTo>
                  <a:cubicBezTo>
                    <a:pt x="2165" y="3832"/>
                    <a:pt x="1901" y="2653"/>
                    <a:pt x="1842" y="1445"/>
                  </a:cubicBezTo>
                  <a:cubicBezTo>
                    <a:pt x="1836" y="1216"/>
                    <a:pt x="1690" y="999"/>
                    <a:pt x="1607" y="770"/>
                  </a:cubicBezTo>
                  <a:cubicBezTo>
                    <a:pt x="1414" y="653"/>
                    <a:pt x="1191" y="559"/>
                    <a:pt x="1027" y="412"/>
                  </a:cubicBezTo>
                  <a:cubicBezTo>
                    <a:pt x="743" y="151"/>
                    <a:pt x="438" y="0"/>
                    <a:pt x="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8" name="Google Shape;12768;p24"/>
            <p:cNvSpPr/>
            <p:nvPr/>
          </p:nvSpPr>
          <p:spPr>
            <a:xfrm>
              <a:off x="4808645" y="1992788"/>
              <a:ext cx="274396" cy="126507"/>
            </a:xfrm>
            <a:custGeom>
              <a:avLst/>
              <a:gdLst/>
              <a:ahLst/>
              <a:cxnLst/>
              <a:rect l="l" t="t" r="r" b="b"/>
              <a:pathLst>
                <a:path w="7117" h="3281" extrusionOk="0">
                  <a:moveTo>
                    <a:pt x="4659" y="371"/>
                  </a:moveTo>
                  <a:lnTo>
                    <a:pt x="4664" y="377"/>
                  </a:lnTo>
                  <a:lnTo>
                    <a:pt x="4659" y="371"/>
                  </a:lnTo>
                  <a:close/>
                  <a:moveTo>
                    <a:pt x="2763" y="1"/>
                  </a:moveTo>
                  <a:cubicBezTo>
                    <a:pt x="2570" y="1"/>
                    <a:pt x="2374" y="17"/>
                    <a:pt x="2171" y="54"/>
                  </a:cubicBezTo>
                  <a:cubicBezTo>
                    <a:pt x="1924" y="103"/>
                    <a:pt x="1671" y="118"/>
                    <a:pt x="1407" y="118"/>
                  </a:cubicBezTo>
                  <a:cubicBezTo>
                    <a:pt x="975" y="118"/>
                    <a:pt x="514" y="77"/>
                    <a:pt x="0" y="77"/>
                  </a:cubicBezTo>
                  <a:cubicBezTo>
                    <a:pt x="282" y="547"/>
                    <a:pt x="487" y="899"/>
                    <a:pt x="698" y="1257"/>
                  </a:cubicBezTo>
                  <a:lnTo>
                    <a:pt x="698" y="1274"/>
                  </a:lnTo>
                  <a:cubicBezTo>
                    <a:pt x="869" y="1304"/>
                    <a:pt x="1027" y="1333"/>
                    <a:pt x="1197" y="1362"/>
                  </a:cubicBezTo>
                  <a:cubicBezTo>
                    <a:pt x="1309" y="1386"/>
                    <a:pt x="1414" y="1415"/>
                    <a:pt x="1526" y="1433"/>
                  </a:cubicBezTo>
                  <a:cubicBezTo>
                    <a:pt x="1520" y="1480"/>
                    <a:pt x="1502" y="1532"/>
                    <a:pt x="1490" y="1573"/>
                  </a:cubicBezTo>
                  <a:cubicBezTo>
                    <a:pt x="1373" y="1521"/>
                    <a:pt x="1256" y="1480"/>
                    <a:pt x="1138" y="1427"/>
                  </a:cubicBezTo>
                  <a:lnTo>
                    <a:pt x="851" y="1450"/>
                  </a:lnTo>
                  <a:cubicBezTo>
                    <a:pt x="1015" y="1890"/>
                    <a:pt x="1179" y="2336"/>
                    <a:pt x="1344" y="2776"/>
                  </a:cubicBezTo>
                  <a:cubicBezTo>
                    <a:pt x="1443" y="2811"/>
                    <a:pt x="1555" y="2841"/>
                    <a:pt x="1666" y="2882"/>
                  </a:cubicBezTo>
                  <a:lnTo>
                    <a:pt x="1649" y="2870"/>
                  </a:lnTo>
                  <a:lnTo>
                    <a:pt x="1649" y="2870"/>
                  </a:lnTo>
                  <a:cubicBezTo>
                    <a:pt x="2106" y="2917"/>
                    <a:pt x="2570" y="2975"/>
                    <a:pt x="3022" y="2999"/>
                  </a:cubicBezTo>
                  <a:cubicBezTo>
                    <a:pt x="3990" y="3046"/>
                    <a:pt x="4952" y="3075"/>
                    <a:pt x="5920" y="3128"/>
                  </a:cubicBezTo>
                  <a:cubicBezTo>
                    <a:pt x="6295" y="3151"/>
                    <a:pt x="6676" y="3222"/>
                    <a:pt x="7116" y="3281"/>
                  </a:cubicBezTo>
                  <a:cubicBezTo>
                    <a:pt x="6999" y="3122"/>
                    <a:pt x="6917" y="3011"/>
                    <a:pt x="6835" y="2899"/>
                  </a:cubicBezTo>
                  <a:cubicBezTo>
                    <a:pt x="6764" y="2823"/>
                    <a:pt x="6694" y="2747"/>
                    <a:pt x="6624" y="2665"/>
                  </a:cubicBezTo>
                  <a:cubicBezTo>
                    <a:pt x="5972" y="2096"/>
                    <a:pt x="5151" y="2119"/>
                    <a:pt x="4365" y="2031"/>
                  </a:cubicBezTo>
                  <a:cubicBezTo>
                    <a:pt x="3638" y="1949"/>
                    <a:pt x="2910" y="1931"/>
                    <a:pt x="2189" y="1867"/>
                  </a:cubicBezTo>
                  <a:cubicBezTo>
                    <a:pt x="2042" y="1855"/>
                    <a:pt x="1907" y="1744"/>
                    <a:pt x="1795" y="1579"/>
                  </a:cubicBezTo>
                  <a:lnTo>
                    <a:pt x="1795" y="1579"/>
                  </a:lnTo>
                  <a:cubicBezTo>
                    <a:pt x="1936" y="1603"/>
                    <a:pt x="2077" y="1626"/>
                    <a:pt x="2218" y="1638"/>
                  </a:cubicBezTo>
                  <a:cubicBezTo>
                    <a:pt x="2846" y="1691"/>
                    <a:pt x="3467" y="1726"/>
                    <a:pt x="4101" y="1785"/>
                  </a:cubicBezTo>
                  <a:cubicBezTo>
                    <a:pt x="4535" y="1832"/>
                    <a:pt x="4963" y="1867"/>
                    <a:pt x="5392" y="1961"/>
                  </a:cubicBezTo>
                  <a:cubicBezTo>
                    <a:pt x="5461" y="1976"/>
                    <a:pt x="5522" y="1985"/>
                    <a:pt x="5574" y="1985"/>
                  </a:cubicBezTo>
                  <a:cubicBezTo>
                    <a:pt x="5725" y="1985"/>
                    <a:pt x="5808" y="1911"/>
                    <a:pt x="5831" y="1702"/>
                  </a:cubicBezTo>
                  <a:lnTo>
                    <a:pt x="5831" y="1702"/>
                  </a:lnTo>
                  <a:lnTo>
                    <a:pt x="5837" y="1708"/>
                  </a:lnTo>
                  <a:lnTo>
                    <a:pt x="5832" y="1697"/>
                  </a:lnTo>
                  <a:cubicBezTo>
                    <a:pt x="5831" y="1698"/>
                    <a:pt x="5831" y="1700"/>
                    <a:pt x="5831" y="1702"/>
                  </a:cubicBezTo>
                  <a:lnTo>
                    <a:pt x="5831" y="1702"/>
                  </a:lnTo>
                  <a:lnTo>
                    <a:pt x="5685" y="1550"/>
                  </a:lnTo>
                  <a:lnTo>
                    <a:pt x="5691" y="1562"/>
                  </a:lnTo>
                  <a:lnTo>
                    <a:pt x="5538" y="1403"/>
                  </a:lnTo>
                  <a:lnTo>
                    <a:pt x="5544" y="1415"/>
                  </a:lnTo>
                  <a:lnTo>
                    <a:pt x="5392" y="1257"/>
                  </a:lnTo>
                  <a:lnTo>
                    <a:pt x="5397" y="1268"/>
                  </a:lnTo>
                  <a:lnTo>
                    <a:pt x="5245" y="1110"/>
                  </a:lnTo>
                  <a:lnTo>
                    <a:pt x="5251" y="1122"/>
                  </a:lnTo>
                  <a:lnTo>
                    <a:pt x="5099" y="964"/>
                  </a:lnTo>
                  <a:lnTo>
                    <a:pt x="5099" y="964"/>
                  </a:lnTo>
                  <a:lnTo>
                    <a:pt x="4952" y="664"/>
                  </a:lnTo>
                  <a:lnTo>
                    <a:pt x="4811" y="523"/>
                  </a:lnTo>
                  <a:lnTo>
                    <a:pt x="4664" y="377"/>
                  </a:lnTo>
                  <a:lnTo>
                    <a:pt x="4664" y="377"/>
                  </a:lnTo>
                  <a:lnTo>
                    <a:pt x="4664" y="377"/>
                  </a:lnTo>
                  <a:lnTo>
                    <a:pt x="4664" y="377"/>
                  </a:lnTo>
                  <a:cubicBezTo>
                    <a:pt x="4033" y="190"/>
                    <a:pt x="3423" y="1"/>
                    <a:pt x="276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9" name="Google Shape;12769;p24"/>
            <p:cNvSpPr/>
            <p:nvPr/>
          </p:nvSpPr>
          <p:spPr>
            <a:xfrm>
              <a:off x="4733537" y="1802820"/>
              <a:ext cx="242048" cy="185269"/>
            </a:xfrm>
            <a:custGeom>
              <a:avLst/>
              <a:gdLst/>
              <a:ahLst/>
              <a:cxnLst/>
              <a:rect l="l" t="t" r="r" b="b"/>
              <a:pathLst>
                <a:path w="6278" h="4805" extrusionOk="0">
                  <a:moveTo>
                    <a:pt x="5257" y="0"/>
                  </a:moveTo>
                  <a:cubicBezTo>
                    <a:pt x="4700" y="53"/>
                    <a:pt x="4137" y="100"/>
                    <a:pt x="3579" y="147"/>
                  </a:cubicBezTo>
                  <a:cubicBezTo>
                    <a:pt x="3614" y="399"/>
                    <a:pt x="3644" y="652"/>
                    <a:pt x="3679" y="898"/>
                  </a:cubicBezTo>
                  <a:lnTo>
                    <a:pt x="3673" y="892"/>
                  </a:lnTo>
                  <a:lnTo>
                    <a:pt x="3673" y="892"/>
                  </a:lnTo>
                  <a:cubicBezTo>
                    <a:pt x="4025" y="1332"/>
                    <a:pt x="4436" y="1754"/>
                    <a:pt x="4412" y="2388"/>
                  </a:cubicBezTo>
                  <a:cubicBezTo>
                    <a:pt x="4318" y="2675"/>
                    <a:pt x="4213" y="2957"/>
                    <a:pt x="4113" y="3245"/>
                  </a:cubicBezTo>
                  <a:cubicBezTo>
                    <a:pt x="4377" y="3303"/>
                    <a:pt x="4641" y="3356"/>
                    <a:pt x="4905" y="3409"/>
                  </a:cubicBezTo>
                  <a:lnTo>
                    <a:pt x="4882" y="3514"/>
                  </a:lnTo>
                  <a:cubicBezTo>
                    <a:pt x="4489" y="3514"/>
                    <a:pt x="4097" y="3518"/>
                    <a:pt x="3706" y="3518"/>
                  </a:cubicBezTo>
                  <a:cubicBezTo>
                    <a:pt x="3413" y="3518"/>
                    <a:pt x="3120" y="3516"/>
                    <a:pt x="2828" y="3509"/>
                  </a:cubicBezTo>
                  <a:cubicBezTo>
                    <a:pt x="2799" y="3509"/>
                    <a:pt x="2764" y="3374"/>
                    <a:pt x="2734" y="3309"/>
                  </a:cubicBezTo>
                  <a:cubicBezTo>
                    <a:pt x="2359" y="3291"/>
                    <a:pt x="1995" y="3256"/>
                    <a:pt x="1620" y="3239"/>
                  </a:cubicBezTo>
                  <a:cubicBezTo>
                    <a:pt x="1571" y="3389"/>
                    <a:pt x="1485" y="3428"/>
                    <a:pt x="1389" y="3428"/>
                  </a:cubicBezTo>
                  <a:cubicBezTo>
                    <a:pt x="1313" y="3428"/>
                    <a:pt x="1231" y="3404"/>
                    <a:pt x="1156" y="3391"/>
                  </a:cubicBezTo>
                  <a:cubicBezTo>
                    <a:pt x="793" y="3333"/>
                    <a:pt x="423" y="3262"/>
                    <a:pt x="59" y="3186"/>
                  </a:cubicBezTo>
                  <a:lnTo>
                    <a:pt x="1" y="3245"/>
                  </a:lnTo>
                  <a:cubicBezTo>
                    <a:pt x="364" y="3550"/>
                    <a:pt x="769" y="3831"/>
                    <a:pt x="1098" y="4177"/>
                  </a:cubicBezTo>
                  <a:cubicBezTo>
                    <a:pt x="1602" y="4705"/>
                    <a:pt x="2230" y="4799"/>
                    <a:pt x="2893" y="4799"/>
                  </a:cubicBezTo>
                  <a:cubicBezTo>
                    <a:pt x="3303" y="4799"/>
                    <a:pt x="3714" y="4735"/>
                    <a:pt x="4125" y="4735"/>
                  </a:cubicBezTo>
                  <a:cubicBezTo>
                    <a:pt x="4190" y="4733"/>
                    <a:pt x="4255" y="4733"/>
                    <a:pt x="4320" y="4733"/>
                  </a:cubicBezTo>
                  <a:cubicBezTo>
                    <a:pt x="4785" y="4733"/>
                    <a:pt x="5257" y="4765"/>
                    <a:pt x="5720" y="4776"/>
                  </a:cubicBezTo>
                  <a:cubicBezTo>
                    <a:pt x="5844" y="4787"/>
                    <a:pt x="5967" y="4793"/>
                    <a:pt x="6278" y="4805"/>
                  </a:cubicBezTo>
                  <a:cubicBezTo>
                    <a:pt x="5873" y="4300"/>
                    <a:pt x="5562" y="3919"/>
                    <a:pt x="5257" y="3538"/>
                  </a:cubicBezTo>
                  <a:cubicBezTo>
                    <a:pt x="5239" y="3444"/>
                    <a:pt x="5222" y="3297"/>
                    <a:pt x="5198" y="3157"/>
                  </a:cubicBezTo>
                  <a:cubicBezTo>
                    <a:pt x="5192" y="3080"/>
                    <a:pt x="5192" y="3010"/>
                    <a:pt x="5181" y="2934"/>
                  </a:cubicBezTo>
                  <a:lnTo>
                    <a:pt x="5181" y="2934"/>
                  </a:lnTo>
                  <a:cubicBezTo>
                    <a:pt x="5234" y="2975"/>
                    <a:pt x="5280" y="3004"/>
                    <a:pt x="5327" y="3039"/>
                  </a:cubicBezTo>
                  <a:lnTo>
                    <a:pt x="5574" y="3239"/>
                  </a:lnTo>
                  <a:lnTo>
                    <a:pt x="5609" y="3203"/>
                  </a:lnTo>
                  <a:cubicBezTo>
                    <a:pt x="5586" y="2558"/>
                    <a:pt x="5591" y="1901"/>
                    <a:pt x="5533" y="1256"/>
                  </a:cubicBezTo>
                  <a:cubicBezTo>
                    <a:pt x="5492" y="839"/>
                    <a:pt x="5351" y="423"/>
                    <a:pt x="525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0" name="Google Shape;12770;p24"/>
            <p:cNvSpPr/>
            <p:nvPr/>
          </p:nvSpPr>
          <p:spPr>
            <a:xfrm>
              <a:off x="4936420" y="1761179"/>
              <a:ext cx="107723" cy="296584"/>
            </a:xfrm>
            <a:custGeom>
              <a:avLst/>
              <a:gdLst/>
              <a:ahLst/>
              <a:cxnLst/>
              <a:rect l="l" t="t" r="r" b="b"/>
              <a:pathLst>
                <a:path w="2794" h="7692" extrusionOk="0">
                  <a:moveTo>
                    <a:pt x="1638" y="945"/>
                  </a:moveTo>
                  <a:lnTo>
                    <a:pt x="1638" y="945"/>
                  </a:lnTo>
                  <a:cubicBezTo>
                    <a:pt x="1636" y="949"/>
                    <a:pt x="1635" y="952"/>
                    <a:pt x="1633" y="956"/>
                  </a:cubicBezTo>
                  <a:lnTo>
                    <a:pt x="1633" y="956"/>
                  </a:lnTo>
                  <a:cubicBezTo>
                    <a:pt x="1637" y="954"/>
                    <a:pt x="1640" y="953"/>
                    <a:pt x="1643" y="951"/>
                  </a:cubicBezTo>
                  <a:lnTo>
                    <a:pt x="1638" y="945"/>
                  </a:lnTo>
                  <a:close/>
                  <a:moveTo>
                    <a:pt x="83" y="1"/>
                  </a:moveTo>
                  <a:cubicBezTo>
                    <a:pt x="54" y="36"/>
                    <a:pt x="24" y="65"/>
                    <a:pt x="1" y="77"/>
                  </a:cubicBezTo>
                  <a:cubicBezTo>
                    <a:pt x="171" y="740"/>
                    <a:pt x="447" y="1385"/>
                    <a:pt x="494" y="2054"/>
                  </a:cubicBezTo>
                  <a:cubicBezTo>
                    <a:pt x="593" y="3468"/>
                    <a:pt x="711" y="4858"/>
                    <a:pt x="1356" y="6161"/>
                  </a:cubicBezTo>
                  <a:cubicBezTo>
                    <a:pt x="1385" y="6212"/>
                    <a:pt x="1352" y="6292"/>
                    <a:pt x="1350" y="6366"/>
                  </a:cubicBezTo>
                  <a:lnTo>
                    <a:pt x="1350" y="6366"/>
                  </a:lnTo>
                  <a:lnTo>
                    <a:pt x="1344" y="6360"/>
                  </a:lnTo>
                  <a:lnTo>
                    <a:pt x="1350" y="6372"/>
                  </a:lnTo>
                  <a:cubicBezTo>
                    <a:pt x="1350" y="6370"/>
                    <a:pt x="1350" y="6368"/>
                    <a:pt x="1350" y="6366"/>
                  </a:cubicBezTo>
                  <a:lnTo>
                    <a:pt x="1350" y="6366"/>
                  </a:lnTo>
                  <a:lnTo>
                    <a:pt x="1497" y="6519"/>
                  </a:lnTo>
                  <a:lnTo>
                    <a:pt x="1491" y="6507"/>
                  </a:lnTo>
                  <a:lnTo>
                    <a:pt x="1643" y="6665"/>
                  </a:lnTo>
                  <a:lnTo>
                    <a:pt x="1643" y="6665"/>
                  </a:lnTo>
                  <a:lnTo>
                    <a:pt x="1790" y="6964"/>
                  </a:lnTo>
                  <a:lnTo>
                    <a:pt x="1784" y="6959"/>
                  </a:lnTo>
                  <a:lnTo>
                    <a:pt x="1937" y="7111"/>
                  </a:lnTo>
                  <a:lnTo>
                    <a:pt x="2083" y="7258"/>
                  </a:lnTo>
                  <a:lnTo>
                    <a:pt x="2230" y="7404"/>
                  </a:lnTo>
                  <a:lnTo>
                    <a:pt x="2225" y="7400"/>
                  </a:lnTo>
                  <a:lnTo>
                    <a:pt x="2377" y="7551"/>
                  </a:lnTo>
                  <a:lnTo>
                    <a:pt x="2518" y="7692"/>
                  </a:lnTo>
                  <a:cubicBezTo>
                    <a:pt x="2735" y="7692"/>
                    <a:pt x="2793" y="7616"/>
                    <a:pt x="2735" y="7381"/>
                  </a:cubicBezTo>
                  <a:cubicBezTo>
                    <a:pt x="2565" y="6695"/>
                    <a:pt x="2406" y="6002"/>
                    <a:pt x="2295" y="5310"/>
                  </a:cubicBezTo>
                  <a:cubicBezTo>
                    <a:pt x="2113" y="4178"/>
                    <a:pt x="1972" y="3040"/>
                    <a:pt x="1825" y="1908"/>
                  </a:cubicBezTo>
                  <a:cubicBezTo>
                    <a:pt x="1819" y="1825"/>
                    <a:pt x="1896" y="1737"/>
                    <a:pt x="1931" y="1649"/>
                  </a:cubicBezTo>
                  <a:cubicBezTo>
                    <a:pt x="1937" y="1626"/>
                    <a:pt x="1937" y="1602"/>
                    <a:pt x="1937" y="1573"/>
                  </a:cubicBezTo>
                  <a:cubicBezTo>
                    <a:pt x="1699" y="1440"/>
                    <a:pt x="1501" y="1272"/>
                    <a:pt x="1633" y="956"/>
                  </a:cubicBezTo>
                  <a:lnTo>
                    <a:pt x="1633" y="956"/>
                  </a:lnTo>
                  <a:cubicBezTo>
                    <a:pt x="1595" y="973"/>
                    <a:pt x="1541" y="999"/>
                    <a:pt x="1529" y="999"/>
                  </a:cubicBezTo>
                  <a:cubicBezTo>
                    <a:pt x="1527" y="999"/>
                    <a:pt x="1527" y="999"/>
                    <a:pt x="1526" y="998"/>
                  </a:cubicBezTo>
                  <a:cubicBezTo>
                    <a:pt x="1180" y="470"/>
                    <a:pt x="588" y="294"/>
                    <a:pt x="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1" name="Google Shape;12771;p24"/>
            <p:cNvSpPr/>
            <p:nvPr/>
          </p:nvSpPr>
          <p:spPr>
            <a:xfrm>
              <a:off x="5254239" y="2019276"/>
              <a:ext cx="97043" cy="277113"/>
            </a:xfrm>
            <a:custGeom>
              <a:avLst/>
              <a:gdLst/>
              <a:ahLst/>
              <a:cxnLst/>
              <a:rect l="l" t="t" r="r" b="b"/>
              <a:pathLst>
                <a:path w="2517" h="7187" extrusionOk="0">
                  <a:moveTo>
                    <a:pt x="147" y="1"/>
                  </a:moveTo>
                  <a:cubicBezTo>
                    <a:pt x="82" y="1156"/>
                    <a:pt x="0" y="2382"/>
                    <a:pt x="282" y="3585"/>
                  </a:cubicBezTo>
                  <a:cubicBezTo>
                    <a:pt x="505" y="4553"/>
                    <a:pt x="869" y="5486"/>
                    <a:pt x="1168" y="6430"/>
                  </a:cubicBezTo>
                  <a:lnTo>
                    <a:pt x="1167" y="6429"/>
                  </a:lnTo>
                  <a:lnTo>
                    <a:pt x="1167" y="6429"/>
                  </a:lnTo>
                  <a:lnTo>
                    <a:pt x="1308" y="6571"/>
                  </a:lnTo>
                  <a:lnTo>
                    <a:pt x="1308" y="6571"/>
                  </a:lnTo>
                  <a:cubicBezTo>
                    <a:pt x="1461" y="6665"/>
                    <a:pt x="1608" y="6765"/>
                    <a:pt x="1760" y="6870"/>
                  </a:cubicBezTo>
                  <a:lnTo>
                    <a:pt x="1754" y="6864"/>
                  </a:lnTo>
                  <a:lnTo>
                    <a:pt x="1754" y="6864"/>
                  </a:lnTo>
                  <a:cubicBezTo>
                    <a:pt x="1989" y="6958"/>
                    <a:pt x="2218" y="7058"/>
                    <a:pt x="2517" y="7187"/>
                  </a:cubicBezTo>
                  <a:cubicBezTo>
                    <a:pt x="2482" y="7011"/>
                    <a:pt x="2482" y="6905"/>
                    <a:pt x="2435" y="6835"/>
                  </a:cubicBezTo>
                  <a:cubicBezTo>
                    <a:pt x="1995" y="6084"/>
                    <a:pt x="1842" y="5251"/>
                    <a:pt x="1666" y="4412"/>
                  </a:cubicBezTo>
                  <a:cubicBezTo>
                    <a:pt x="1549" y="3872"/>
                    <a:pt x="1414" y="3321"/>
                    <a:pt x="1232" y="2799"/>
                  </a:cubicBezTo>
                  <a:cubicBezTo>
                    <a:pt x="886" y="1849"/>
                    <a:pt x="499" y="910"/>
                    <a:pt x="1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2" name="Google Shape;12772;p24"/>
            <p:cNvSpPr/>
            <p:nvPr/>
          </p:nvSpPr>
          <p:spPr>
            <a:xfrm>
              <a:off x="5434065" y="2325298"/>
              <a:ext cx="318696" cy="132329"/>
            </a:xfrm>
            <a:custGeom>
              <a:avLst/>
              <a:gdLst/>
              <a:ahLst/>
              <a:cxnLst/>
              <a:rect l="l" t="t" r="r" b="b"/>
              <a:pathLst>
                <a:path w="8266" h="3432" extrusionOk="0">
                  <a:moveTo>
                    <a:pt x="457" y="1270"/>
                  </a:moveTo>
                  <a:cubicBezTo>
                    <a:pt x="450" y="1270"/>
                    <a:pt x="440" y="1280"/>
                    <a:pt x="440" y="1280"/>
                  </a:cubicBezTo>
                  <a:lnTo>
                    <a:pt x="459" y="1280"/>
                  </a:lnTo>
                  <a:cubicBezTo>
                    <a:pt x="461" y="1278"/>
                    <a:pt x="462" y="1276"/>
                    <a:pt x="464" y="1274"/>
                  </a:cubicBezTo>
                  <a:cubicBezTo>
                    <a:pt x="462" y="1271"/>
                    <a:pt x="460" y="1270"/>
                    <a:pt x="457" y="1270"/>
                  </a:cubicBezTo>
                  <a:close/>
                  <a:moveTo>
                    <a:pt x="2959" y="1434"/>
                  </a:moveTo>
                  <a:lnTo>
                    <a:pt x="2959" y="1434"/>
                  </a:lnTo>
                  <a:cubicBezTo>
                    <a:pt x="2964" y="1472"/>
                    <a:pt x="2969" y="1516"/>
                    <a:pt x="2979" y="1552"/>
                  </a:cubicBezTo>
                  <a:lnTo>
                    <a:pt x="2979" y="1552"/>
                  </a:lnTo>
                  <a:cubicBezTo>
                    <a:pt x="2889" y="1568"/>
                    <a:pt x="2788" y="1574"/>
                    <a:pt x="2699" y="1585"/>
                  </a:cubicBezTo>
                  <a:cubicBezTo>
                    <a:pt x="2693" y="1550"/>
                    <a:pt x="2693" y="1520"/>
                    <a:pt x="2687" y="1485"/>
                  </a:cubicBezTo>
                  <a:cubicBezTo>
                    <a:pt x="2778" y="1468"/>
                    <a:pt x="2868" y="1451"/>
                    <a:pt x="2959" y="1434"/>
                  </a:cubicBezTo>
                  <a:close/>
                  <a:moveTo>
                    <a:pt x="2984" y="1570"/>
                  </a:moveTo>
                  <a:cubicBezTo>
                    <a:pt x="2994" y="1606"/>
                    <a:pt x="3000" y="1642"/>
                    <a:pt x="3015" y="1673"/>
                  </a:cubicBezTo>
                  <a:cubicBezTo>
                    <a:pt x="2992" y="1673"/>
                    <a:pt x="2969" y="1667"/>
                    <a:pt x="2951" y="1661"/>
                  </a:cubicBezTo>
                  <a:lnTo>
                    <a:pt x="2984" y="1570"/>
                  </a:lnTo>
                  <a:close/>
                  <a:moveTo>
                    <a:pt x="692" y="1"/>
                  </a:moveTo>
                  <a:cubicBezTo>
                    <a:pt x="692" y="652"/>
                    <a:pt x="1250" y="869"/>
                    <a:pt x="1584" y="1280"/>
                  </a:cubicBezTo>
                  <a:lnTo>
                    <a:pt x="459" y="1280"/>
                  </a:lnTo>
                  <a:cubicBezTo>
                    <a:pt x="314" y="1472"/>
                    <a:pt x="169" y="1675"/>
                    <a:pt x="0" y="1907"/>
                  </a:cubicBezTo>
                  <a:cubicBezTo>
                    <a:pt x="333" y="1907"/>
                    <a:pt x="631" y="1905"/>
                    <a:pt x="920" y="1905"/>
                  </a:cubicBezTo>
                  <a:cubicBezTo>
                    <a:pt x="1065" y="1905"/>
                    <a:pt x="1207" y="1906"/>
                    <a:pt x="1349" y="1907"/>
                  </a:cubicBezTo>
                  <a:cubicBezTo>
                    <a:pt x="3197" y="1954"/>
                    <a:pt x="5010" y="2136"/>
                    <a:pt x="6576" y="3257"/>
                  </a:cubicBezTo>
                  <a:cubicBezTo>
                    <a:pt x="6740" y="3371"/>
                    <a:pt x="6916" y="3431"/>
                    <a:pt x="7103" y="3431"/>
                  </a:cubicBezTo>
                  <a:cubicBezTo>
                    <a:pt x="7252" y="3431"/>
                    <a:pt x="7407" y="3393"/>
                    <a:pt x="7568" y="3315"/>
                  </a:cubicBezTo>
                  <a:cubicBezTo>
                    <a:pt x="7527" y="3093"/>
                    <a:pt x="7486" y="2864"/>
                    <a:pt x="7451" y="2664"/>
                  </a:cubicBezTo>
                  <a:cubicBezTo>
                    <a:pt x="7280" y="2629"/>
                    <a:pt x="7151" y="2600"/>
                    <a:pt x="7016" y="2570"/>
                  </a:cubicBezTo>
                  <a:cubicBezTo>
                    <a:pt x="7028" y="2535"/>
                    <a:pt x="7028" y="2488"/>
                    <a:pt x="7034" y="2453"/>
                  </a:cubicBezTo>
                  <a:cubicBezTo>
                    <a:pt x="7233" y="2465"/>
                    <a:pt x="7427" y="2482"/>
                    <a:pt x="7679" y="2506"/>
                  </a:cubicBezTo>
                  <a:lnTo>
                    <a:pt x="7679" y="3157"/>
                  </a:lnTo>
                  <a:cubicBezTo>
                    <a:pt x="7720" y="3163"/>
                    <a:pt x="7767" y="3181"/>
                    <a:pt x="7808" y="3186"/>
                  </a:cubicBezTo>
                  <a:cubicBezTo>
                    <a:pt x="7955" y="2887"/>
                    <a:pt x="8102" y="2582"/>
                    <a:pt x="8266" y="2248"/>
                  </a:cubicBezTo>
                  <a:cubicBezTo>
                    <a:pt x="8103" y="2204"/>
                    <a:pt x="8025" y="2171"/>
                    <a:pt x="7964" y="2171"/>
                  </a:cubicBezTo>
                  <a:cubicBezTo>
                    <a:pt x="7959" y="2171"/>
                    <a:pt x="7954" y="2171"/>
                    <a:pt x="7949" y="2171"/>
                  </a:cubicBezTo>
                  <a:cubicBezTo>
                    <a:pt x="7629" y="2217"/>
                    <a:pt x="7310" y="2238"/>
                    <a:pt x="6992" y="2238"/>
                  </a:cubicBezTo>
                  <a:cubicBezTo>
                    <a:pt x="6363" y="2238"/>
                    <a:pt x="5740" y="2155"/>
                    <a:pt x="5127" y="2019"/>
                  </a:cubicBezTo>
                  <a:cubicBezTo>
                    <a:pt x="4397" y="1850"/>
                    <a:pt x="3690" y="1628"/>
                    <a:pt x="2965" y="1423"/>
                  </a:cubicBezTo>
                  <a:lnTo>
                    <a:pt x="2965" y="1423"/>
                  </a:lnTo>
                  <a:cubicBezTo>
                    <a:pt x="2904" y="1248"/>
                    <a:pt x="2834" y="1190"/>
                    <a:pt x="2760" y="1190"/>
                  </a:cubicBezTo>
                  <a:cubicBezTo>
                    <a:pt x="2642" y="1190"/>
                    <a:pt x="2514" y="1338"/>
                    <a:pt x="2400" y="1391"/>
                  </a:cubicBezTo>
                  <a:cubicBezTo>
                    <a:pt x="2353" y="1245"/>
                    <a:pt x="2370" y="1028"/>
                    <a:pt x="2276" y="963"/>
                  </a:cubicBezTo>
                  <a:cubicBezTo>
                    <a:pt x="1784" y="634"/>
                    <a:pt x="1261" y="347"/>
                    <a:pt x="6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3" name="Google Shape;12773;p24"/>
            <p:cNvSpPr/>
            <p:nvPr/>
          </p:nvSpPr>
          <p:spPr>
            <a:xfrm>
              <a:off x="4682874" y="1869099"/>
              <a:ext cx="220804" cy="61345"/>
            </a:xfrm>
            <a:custGeom>
              <a:avLst/>
              <a:gdLst/>
              <a:ahLst/>
              <a:cxnLst/>
              <a:rect l="l" t="t" r="r" b="b"/>
              <a:pathLst>
                <a:path w="5727" h="1591" extrusionOk="0">
                  <a:moveTo>
                    <a:pt x="1" y="0"/>
                  </a:moveTo>
                  <a:lnTo>
                    <a:pt x="1" y="0"/>
                  </a:lnTo>
                  <a:cubicBezTo>
                    <a:pt x="265" y="399"/>
                    <a:pt x="411" y="675"/>
                    <a:pt x="611" y="904"/>
                  </a:cubicBezTo>
                  <a:cubicBezTo>
                    <a:pt x="716" y="1033"/>
                    <a:pt x="910" y="1144"/>
                    <a:pt x="1080" y="1179"/>
                  </a:cubicBezTo>
                  <a:cubicBezTo>
                    <a:pt x="1696" y="1314"/>
                    <a:pt x="2318" y="1408"/>
                    <a:pt x="2934" y="1520"/>
                  </a:cubicBezTo>
                  <a:cubicBezTo>
                    <a:pt x="3309" y="1543"/>
                    <a:pt x="3673" y="1572"/>
                    <a:pt x="4048" y="1590"/>
                  </a:cubicBezTo>
                  <a:cubicBezTo>
                    <a:pt x="4512" y="1572"/>
                    <a:pt x="4964" y="1549"/>
                    <a:pt x="5427" y="1531"/>
                  </a:cubicBezTo>
                  <a:cubicBezTo>
                    <a:pt x="5521" y="1250"/>
                    <a:pt x="5621" y="962"/>
                    <a:pt x="5726" y="675"/>
                  </a:cubicBezTo>
                  <a:cubicBezTo>
                    <a:pt x="5632" y="616"/>
                    <a:pt x="5527" y="558"/>
                    <a:pt x="5427" y="499"/>
                  </a:cubicBezTo>
                  <a:cubicBezTo>
                    <a:pt x="5171" y="595"/>
                    <a:pt x="5003" y="650"/>
                    <a:pt x="4875" y="650"/>
                  </a:cubicBezTo>
                  <a:cubicBezTo>
                    <a:pt x="4681" y="650"/>
                    <a:pt x="4575" y="527"/>
                    <a:pt x="4389" y="235"/>
                  </a:cubicBezTo>
                  <a:cubicBezTo>
                    <a:pt x="3908" y="229"/>
                    <a:pt x="3432" y="206"/>
                    <a:pt x="2946" y="206"/>
                  </a:cubicBezTo>
                  <a:cubicBezTo>
                    <a:pt x="2364" y="206"/>
                    <a:pt x="1778" y="226"/>
                    <a:pt x="1198" y="226"/>
                  </a:cubicBezTo>
                  <a:cubicBezTo>
                    <a:pt x="1082" y="226"/>
                    <a:pt x="967" y="225"/>
                    <a:pt x="851" y="223"/>
                  </a:cubicBezTo>
                  <a:cubicBezTo>
                    <a:pt x="622" y="211"/>
                    <a:pt x="405" y="112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4" name="Google Shape;12774;p24"/>
            <p:cNvSpPr/>
            <p:nvPr/>
          </p:nvSpPr>
          <p:spPr>
            <a:xfrm>
              <a:off x="5190891" y="2301933"/>
              <a:ext cx="207696" cy="56448"/>
            </a:xfrm>
            <a:custGeom>
              <a:avLst/>
              <a:gdLst/>
              <a:ahLst/>
              <a:cxnLst/>
              <a:rect l="l" t="t" r="r" b="b"/>
              <a:pathLst>
                <a:path w="5387" h="1464" extrusionOk="0">
                  <a:moveTo>
                    <a:pt x="5316" y="548"/>
                  </a:moveTo>
                  <a:lnTo>
                    <a:pt x="5316" y="548"/>
                  </a:lnTo>
                  <a:cubicBezTo>
                    <a:pt x="5316" y="551"/>
                    <a:pt x="5317" y="554"/>
                    <a:pt x="5318" y="556"/>
                  </a:cubicBezTo>
                  <a:lnTo>
                    <a:pt x="5318" y="556"/>
                  </a:lnTo>
                  <a:cubicBezTo>
                    <a:pt x="5323" y="558"/>
                    <a:pt x="5328" y="559"/>
                    <a:pt x="5333" y="560"/>
                  </a:cubicBezTo>
                  <a:lnTo>
                    <a:pt x="5316" y="548"/>
                  </a:lnTo>
                  <a:close/>
                  <a:moveTo>
                    <a:pt x="3085" y="0"/>
                  </a:moveTo>
                  <a:cubicBezTo>
                    <a:pt x="2996" y="0"/>
                    <a:pt x="2907" y="3"/>
                    <a:pt x="2817" y="9"/>
                  </a:cubicBezTo>
                  <a:cubicBezTo>
                    <a:pt x="1901" y="67"/>
                    <a:pt x="986" y="126"/>
                    <a:pt x="1" y="185"/>
                  </a:cubicBezTo>
                  <a:cubicBezTo>
                    <a:pt x="435" y="824"/>
                    <a:pt x="828" y="1358"/>
                    <a:pt x="1673" y="1452"/>
                  </a:cubicBezTo>
                  <a:cubicBezTo>
                    <a:pt x="1751" y="1460"/>
                    <a:pt x="1827" y="1463"/>
                    <a:pt x="1902" y="1463"/>
                  </a:cubicBezTo>
                  <a:cubicBezTo>
                    <a:pt x="2324" y="1463"/>
                    <a:pt x="2707" y="1351"/>
                    <a:pt x="3110" y="1282"/>
                  </a:cubicBezTo>
                  <a:lnTo>
                    <a:pt x="3110" y="1282"/>
                  </a:lnTo>
                  <a:cubicBezTo>
                    <a:pt x="3110" y="1282"/>
                    <a:pt x="3098" y="1299"/>
                    <a:pt x="3104" y="1299"/>
                  </a:cubicBezTo>
                  <a:cubicBezTo>
                    <a:pt x="3574" y="883"/>
                    <a:pt x="4122" y="852"/>
                    <a:pt x="4679" y="852"/>
                  </a:cubicBezTo>
                  <a:cubicBezTo>
                    <a:pt x="4777" y="852"/>
                    <a:pt x="4875" y="853"/>
                    <a:pt x="4973" y="853"/>
                  </a:cubicBezTo>
                  <a:cubicBezTo>
                    <a:pt x="5111" y="853"/>
                    <a:pt x="5249" y="851"/>
                    <a:pt x="5386" y="842"/>
                  </a:cubicBezTo>
                  <a:cubicBezTo>
                    <a:pt x="5358" y="722"/>
                    <a:pt x="5340" y="647"/>
                    <a:pt x="5318" y="556"/>
                  </a:cubicBezTo>
                  <a:lnTo>
                    <a:pt x="5318" y="556"/>
                  </a:lnTo>
                  <a:cubicBezTo>
                    <a:pt x="5041" y="495"/>
                    <a:pt x="4742" y="493"/>
                    <a:pt x="4512" y="355"/>
                  </a:cubicBezTo>
                  <a:cubicBezTo>
                    <a:pt x="4059" y="91"/>
                    <a:pt x="3581" y="0"/>
                    <a:pt x="30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5" name="Google Shape;12775;p24"/>
            <p:cNvSpPr/>
            <p:nvPr/>
          </p:nvSpPr>
          <p:spPr>
            <a:xfrm>
              <a:off x="5271435" y="2340296"/>
              <a:ext cx="188226" cy="54713"/>
            </a:xfrm>
            <a:custGeom>
              <a:avLst/>
              <a:gdLst/>
              <a:ahLst/>
              <a:cxnLst/>
              <a:rect l="l" t="t" r="r" b="b"/>
              <a:pathLst>
                <a:path w="4882" h="1419" extrusionOk="0">
                  <a:moveTo>
                    <a:pt x="4394" y="140"/>
                  </a:moveTo>
                  <a:lnTo>
                    <a:pt x="4394" y="140"/>
                  </a:lnTo>
                  <a:cubicBezTo>
                    <a:pt x="4397" y="143"/>
                    <a:pt x="4400" y="147"/>
                    <a:pt x="4404" y="150"/>
                  </a:cubicBezTo>
                  <a:lnTo>
                    <a:pt x="4404" y="150"/>
                  </a:lnTo>
                  <a:cubicBezTo>
                    <a:pt x="4406" y="151"/>
                    <a:pt x="4409" y="151"/>
                    <a:pt x="4412" y="152"/>
                  </a:cubicBezTo>
                  <a:lnTo>
                    <a:pt x="4394" y="140"/>
                  </a:lnTo>
                  <a:close/>
                  <a:moveTo>
                    <a:pt x="1027" y="287"/>
                  </a:moveTo>
                  <a:lnTo>
                    <a:pt x="1015" y="304"/>
                  </a:lnTo>
                  <a:cubicBezTo>
                    <a:pt x="1017" y="304"/>
                    <a:pt x="1019" y="305"/>
                    <a:pt x="1021" y="305"/>
                  </a:cubicBezTo>
                  <a:lnTo>
                    <a:pt x="1021" y="305"/>
                  </a:lnTo>
                  <a:cubicBezTo>
                    <a:pt x="1023" y="299"/>
                    <a:pt x="1025" y="293"/>
                    <a:pt x="1027" y="287"/>
                  </a:cubicBezTo>
                  <a:close/>
                  <a:moveTo>
                    <a:pt x="2817" y="0"/>
                  </a:moveTo>
                  <a:cubicBezTo>
                    <a:pt x="2257" y="0"/>
                    <a:pt x="1702" y="81"/>
                    <a:pt x="1156" y="316"/>
                  </a:cubicBezTo>
                  <a:cubicBezTo>
                    <a:pt x="1144" y="322"/>
                    <a:pt x="1132" y="325"/>
                    <a:pt x="1119" y="325"/>
                  </a:cubicBezTo>
                  <a:cubicBezTo>
                    <a:pt x="1088" y="325"/>
                    <a:pt x="1053" y="310"/>
                    <a:pt x="1021" y="305"/>
                  </a:cubicBezTo>
                  <a:lnTo>
                    <a:pt x="1021" y="305"/>
                  </a:lnTo>
                  <a:cubicBezTo>
                    <a:pt x="867" y="769"/>
                    <a:pt x="353" y="606"/>
                    <a:pt x="0" y="832"/>
                  </a:cubicBezTo>
                  <a:cubicBezTo>
                    <a:pt x="956" y="1266"/>
                    <a:pt x="1930" y="1331"/>
                    <a:pt x="2892" y="1413"/>
                  </a:cubicBezTo>
                  <a:cubicBezTo>
                    <a:pt x="2934" y="1417"/>
                    <a:pt x="2976" y="1418"/>
                    <a:pt x="3017" y="1418"/>
                  </a:cubicBezTo>
                  <a:cubicBezTo>
                    <a:pt x="3617" y="1418"/>
                    <a:pt x="4115" y="1039"/>
                    <a:pt x="4680" y="874"/>
                  </a:cubicBezTo>
                  <a:lnTo>
                    <a:pt x="4680" y="874"/>
                  </a:lnTo>
                  <a:cubicBezTo>
                    <a:pt x="4675" y="879"/>
                    <a:pt x="4669" y="885"/>
                    <a:pt x="4664" y="891"/>
                  </a:cubicBezTo>
                  <a:lnTo>
                    <a:pt x="4682" y="873"/>
                  </a:lnTo>
                  <a:lnTo>
                    <a:pt x="4682" y="873"/>
                  </a:lnTo>
                  <a:cubicBezTo>
                    <a:pt x="4681" y="873"/>
                    <a:pt x="4680" y="874"/>
                    <a:pt x="4680" y="874"/>
                  </a:cubicBezTo>
                  <a:lnTo>
                    <a:pt x="4680" y="874"/>
                  </a:lnTo>
                  <a:cubicBezTo>
                    <a:pt x="4750" y="797"/>
                    <a:pt x="4816" y="722"/>
                    <a:pt x="4881" y="662"/>
                  </a:cubicBezTo>
                  <a:cubicBezTo>
                    <a:pt x="4726" y="495"/>
                    <a:pt x="4565" y="328"/>
                    <a:pt x="4404" y="150"/>
                  </a:cubicBezTo>
                  <a:lnTo>
                    <a:pt x="4404" y="150"/>
                  </a:lnTo>
                  <a:cubicBezTo>
                    <a:pt x="3874" y="71"/>
                    <a:pt x="3343" y="0"/>
                    <a:pt x="28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6" name="Google Shape;12776;p24"/>
            <p:cNvSpPr/>
            <p:nvPr/>
          </p:nvSpPr>
          <p:spPr>
            <a:xfrm>
              <a:off x="5107880" y="2255434"/>
              <a:ext cx="214250" cy="44765"/>
            </a:xfrm>
            <a:custGeom>
              <a:avLst/>
              <a:gdLst/>
              <a:ahLst/>
              <a:cxnLst/>
              <a:rect l="l" t="t" r="r" b="b"/>
              <a:pathLst>
                <a:path w="5557" h="1161" extrusionOk="0">
                  <a:moveTo>
                    <a:pt x="5544" y="739"/>
                  </a:moveTo>
                  <a:cubicBezTo>
                    <a:pt x="5540" y="746"/>
                    <a:pt x="5536" y="753"/>
                    <a:pt x="5532" y="760"/>
                  </a:cubicBezTo>
                  <a:lnTo>
                    <a:pt x="5532" y="760"/>
                  </a:lnTo>
                  <a:cubicBezTo>
                    <a:pt x="5540" y="757"/>
                    <a:pt x="5548" y="754"/>
                    <a:pt x="5556" y="751"/>
                  </a:cubicBezTo>
                  <a:lnTo>
                    <a:pt x="5544" y="739"/>
                  </a:lnTo>
                  <a:close/>
                  <a:moveTo>
                    <a:pt x="2832" y="1"/>
                  </a:moveTo>
                  <a:cubicBezTo>
                    <a:pt x="2664" y="1"/>
                    <a:pt x="2495" y="10"/>
                    <a:pt x="2324" y="29"/>
                  </a:cubicBezTo>
                  <a:cubicBezTo>
                    <a:pt x="1766" y="94"/>
                    <a:pt x="1203" y="129"/>
                    <a:pt x="646" y="164"/>
                  </a:cubicBezTo>
                  <a:cubicBezTo>
                    <a:pt x="574" y="170"/>
                    <a:pt x="501" y="172"/>
                    <a:pt x="429" y="172"/>
                  </a:cubicBezTo>
                  <a:cubicBezTo>
                    <a:pt x="285" y="172"/>
                    <a:pt x="141" y="164"/>
                    <a:pt x="1" y="164"/>
                  </a:cubicBezTo>
                  <a:cubicBezTo>
                    <a:pt x="247" y="381"/>
                    <a:pt x="482" y="540"/>
                    <a:pt x="734" y="604"/>
                  </a:cubicBezTo>
                  <a:cubicBezTo>
                    <a:pt x="1502" y="810"/>
                    <a:pt x="2271" y="1062"/>
                    <a:pt x="3057" y="1144"/>
                  </a:cubicBezTo>
                  <a:cubicBezTo>
                    <a:pt x="3185" y="1156"/>
                    <a:pt x="3313" y="1160"/>
                    <a:pt x="3442" y="1160"/>
                  </a:cubicBezTo>
                  <a:cubicBezTo>
                    <a:pt x="4034" y="1160"/>
                    <a:pt x="4637" y="1059"/>
                    <a:pt x="5239" y="1044"/>
                  </a:cubicBezTo>
                  <a:cubicBezTo>
                    <a:pt x="5478" y="1039"/>
                    <a:pt x="5465" y="876"/>
                    <a:pt x="5532" y="760"/>
                  </a:cubicBezTo>
                  <a:lnTo>
                    <a:pt x="5532" y="760"/>
                  </a:lnTo>
                  <a:cubicBezTo>
                    <a:pt x="5481" y="776"/>
                    <a:pt x="5436" y="784"/>
                    <a:pt x="5397" y="784"/>
                  </a:cubicBezTo>
                  <a:cubicBezTo>
                    <a:pt x="5226" y="784"/>
                    <a:pt x="5151" y="641"/>
                    <a:pt x="5104" y="452"/>
                  </a:cubicBezTo>
                  <a:lnTo>
                    <a:pt x="5104" y="452"/>
                  </a:lnTo>
                  <a:lnTo>
                    <a:pt x="5110" y="458"/>
                  </a:lnTo>
                  <a:lnTo>
                    <a:pt x="4964" y="311"/>
                  </a:lnTo>
                  <a:cubicBezTo>
                    <a:pt x="4255" y="164"/>
                    <a:pt x="3554" y="1"/>
                    <a:pt x="283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7" name="Google Shape;12777;p24"/>
            <p:cNvSpPr/>
            <p:nvPr/>
          </p:nvSpPr>
          <p:spPr>
            <a:xfrm>
              <a:off x="4624307" y="1747183"/>
              <a:ext cx="150442" cy="124656"/>
            </a:xfrm>
            <a:custGeom>
              <a:avLst/>
              <a:gdLst/>
              <a:ahLst/>
              <a:cxnLst/>
              <a:rect l="l" t="t" r="r" b="b"/>
              <a:pathLst>
                <a:path w="3902" h="3233" extrusionOk="0">
                  <a:moveTo>
                    <a:pt x="1813" y="1308"/>
                  </a:moveTo>
                  <a:cubicBezTo>
                    <a:pt x="1813" y="1310"/>
                    <a:pt x="1814" y="1311"/>
                    <a:pt x="1814" y="1312"/>
                  </a:cubicBezTo>
                  <a:lnTo>
                    <a:pt x="1814" y="1312"/>
                  </a:lnTo>
                  <a:cubicBezTo>
                    <a:pt x="1818" y="1311"/>
                    <a:pt x="1821" y="1310"/>
                    <a:pt x="1825" y="1308"/>
                  </a:cubicBezTo>
                  <a:close/>
                  <a:moveTo>
                    <a:pt x="499" y="0"/>
                  </a:moveTo>
                  <a:cubicBezTo>
                    <a:pt x="352" y="35"/>
                    <a:pt x="211" y="76"/>
                    <a:pt x="0" y="123"/>
                  </a:cubicBezTo>
                  <a:cubicBezTo>
                    <a:pt x="458" y="992"/>
                    <a:pt x="898" y="1848"/>
                    <a:pt x="1355" y="2693"/>
                  </a:cubicBezTo>
                  <a:cubicBezTo>
                    <a:pt x="1414" y="2804"/>
                    <a:pt x="1578" y="2863"/>
                    <a:pt x="1701" y="2928"/>
                  </a:cubicBezTo>
                  <a:cubicBezTo>
                    <a:pt x="2140" y="3151"/>
                    <a:pt x="2593" y="3232"/>
                    <a:pt x="3055" y="3232"/>
                  </a:cubicBezTo>
                  <a:cubicBezTo>
                    <a:pt x="3334" y="3232"/>
                    <a:pt x="3617" y="3203"/>
                    <a:pt x="3901" y="3156"/>
                  </a:cubicBezTo>
                  <a:cubicBezTo>
                    <a:pt x="3837" y="2898"/>
                    <a:pt x="3772" y="2652"/>
                    <a:pt x="3719" y="2394"/>
                  </a:cubicBezTo>
                  <a:cubicBezTo>
                    <a:pt x="3315" y="2235"/>
                    <a:pt x="2922" y="2001"/>
                    <a:pt x="2499" y="1936"/>
                  </a:cubicBezTo>
                  <a:cubicBezTo>
                    <a:pt x="2084" y="1872"/>
                    <a:pt x="1931" y="1644"/>
                    <a:pt x="1814" y="1312"/>
                  </a:cubicBezTo>
                  <a:lnTo>
                    <a:pt x="1814" y="1312"/>
                  </a:lnTo>
                  <a:cubicBezTo>
                    <a:pt x="1753" y="1332"/>
                    <a:pt x="1697" y="1342"/>
                    <a:pt x="1646" y="1342"/>
                  </a:cubicBezTo>
                  <a:cubicBezTo>
                    <a:pt x="1449" y="1342"/>
                    <a:pt x="1323" y="1201"/>
                    <a:pt x="1226" y="1003"/>
                  </a:cubicBezTo>
                  <a:lnTo>
                    <a:pt x="1226" y="1003"/>
                  </a:lnTo>
                  <a:lnTo>
                    <a:pt x="1238" y="1015"/>
                  </a:lnTo>
                  <a:lnTo>
                    <a:pt x="786" y="558"/>
                  </a:lnTo>
                  <a:lnTo>
                    <a:pt x="798" y="575"/>
                  </a:lnTo>
                  <a:cubicBezTo>
                    <a:pt x="751" y="516"/>
                    <a:pt x="692" y="458"/>
                    <a:pt x="640" y="399"/>
                  </a:cubicBezTo>
                  <a:cubicBezTo>
                    <a:pt x="587" y="264"/>
                    <a:pt x="546" y="135"/>
                    <a:pt x="4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8" name="Google Shape;12778;p24"/>
            <p:cNvSpPr/>
            <p:nvPr/>
          </p:nvSpPr>
          <p:spPr>
            <a:xfrm>
              <a:off x="5042527" y="1786781"/>
              <a:ext cx="118788" cy="114246"/>
            </a:xfrm>
            <a:custGeom>
              <a:avLst/>
              <a:gdLst/>
              <a:ahLst/>
              <a:cxnLst/>
              <a:rect l="l" t="t" r="r" b="b"/>
              <a:pathLst>
                <a:path w="3081" h="2963" extrusionOk="0">
                  <a:moveTo>
                    <a:pt x="2699" y="1150"/>
                  </a:moveTo>
                  <a:lnTo>
                    <a:pt x="2699" y="1150"/>
                  </a:lnTo>
                  <a:cubicBezTo>
                    <a:pt x="2697" y="1152"/>
                    <a:pt x="2696" y="1155"/>
                    <a:pt x="2694" y="1158"/>
                  </a:cubicBezTo>
                  <a:lnTo>
                    <a:pt x="2694" y="1158"/>
                  </a:lnTo>
                  <a:cubicBezTo>
                    <a:pt x="2698" y="1161"/>
                    <a:pt x="2701" y="1164"/>
                    <a:pt x="2705" y="1167"/>
                  </a:cubicBezTo>
                  <a:lnTo>
                    <a:pt x="2699" y="1150"/>
                  </a:lnTo>
                  <a:close/>
                  <a:moveTo>
                    <a:pt x="254" y="1"/>
                  </a:moveTo>
                  <a:cubicBezTo>
                    <a:pt x="171" y="1"/>
                    <a:pt x="86" y="4"/>
                    <a:pt x="0" y="12"/>
                  </a:cubicBezTo>
                  <a:cubicBezTo>
                    <a:pt x="141" y="229"/>
                    <a:pt x="247" y="405"/>
                    <a:pt x="358" y="581"/>
                  </a:cubicBezTo>
                  <a:lnTo>
                    <a:pt x="341" y="575"/>
                  </a:lnTo>
                  <a:lnTo>
                    <a:pt x="341" y="575"/>
                  </a:lnTo>
                  <a:cubicBezTo>
                    <a:pt x="487" y="809"/>
                    <a:pt x="663" y="1021"/>
                    <a:pt x="780" y="1267"/>
                  </a:cubicBezTo>
                  <a:cubicBezTo>
                    <a:pt x="868" y="1461"/>
                    <a:pt x="886" y="1689"/>
                    <a:pt x="927" y="1901"/>
                  </a:cubicBezTo>
                  <a:cubicBezTo>
                    <a:pt x="1438" y="2141"/>
                    <a:pt x="1948" y="2376"/>
                    <a:pt x="2452" y="2616"/>
                  </a:cubicBezTo>
                  <a:cubicBezTo>
                    <a:pt x="2669" y="2722"/>
                    <a:pt x="2875" y="2845"/>
                    <a:pt x="3080" y="2962"/>
                  </a:cubicBezTo>
                  <a:cubicBezTo>
                    <a:pt x="3027" y="2657"/>
                    <a:pt x="2969" y="2352"/>
                    <a:pt x="2916" y="2053"/>
                  </a:cubicBezTo>
                  <a:cubicBezTo>
                    <a:pt x="2887" y="1854"/>
                    <a:pt x="2870" y="1660"/>
                    <a:pt x="2847" y="1460"/>
                  </a:cubicBezTo>
                  <a:lnTo>
                    <a:pt x="2847" y="1460"/>
                  </a:lnTo>
                  <a:cubicBezTo>
                    <a:pt x="2849" y="1460"/>
                    <a:pt x="2850" y="1460"/>
                    <a:pt x="2851" y="1461"/>
                  </a:cubicBezTo>
                  <a:lnTo>
                    <a:pt x="2845" y="1443"/>
                  </a:lnTo>
                  <a:lnTo>
                    <a:pt x="2845" y="1443"/>
                  </a:lnTo>
                  <a:cubicBezTo>
                    <a:pt x="2846" y="1449"/>
                    <a:pt x="2847" y="1455"/>
                    <a:pt x="2847" y="1460"/>
                  </a:cubicBezTo>
                  <a:lnTo>
                    <a:pt x="2847" y="1460"/>
                  </a:lnTo>
                  <a:cubicBezTo>
                    <a:pt x="2626" y="1442"/>
                    <a:pt x="2600" y="1328"/>
                    <a:pt x="2694" y="1158"/>
                  </a:cubicBezTo>
                  <a:lnTo>
                    <a:pt x="2694" y="1158"/>
                  </a:lnTo>
                  <a:cubicBezTo>
                    <a:pt x="2557" y="1032"/>
                    <a:pt x="2414" y="906"/>
                    <a:pt x="2288" y="774"/>
                  </a:cubicBezTo>
                  <a:cubicBezTo>
                    <a:pt x="2165" y="639"/>
                    <a:pt x="2065" y="416"/>
                    <a:pt x="1913" y="364"/>
                  </a:cubicBezTo>
                  <a:cubicBezTo>
                    <a:pt x="1379" y="169"/>
                    <a:pt x="837" y="1"/>
                    <a:pt x="25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9" name="Google Shape;12779;p24"/>
            <p:cNvSpPr/>
            <p:nvPr/>
          </p:nvSpPr>
          <p:spPr>
            <a:xfrm>
              <a:off x="4693516" y="1737197"/>
              <a:ext cx="116282" cy="101406"/>
            </a:xfrm>
            <a:custGeom>
              <a:avLst/>
              <a:gdLst/>
              <a:ahLst/>
              <a:cxnLst/>
              <a:rect l="l" t="t" r="r" b="b"/>
              <a:pathLst>
                <a:path w="3016" h="2630" extrusionOk="0">
                  <a:moveTo>
                    <a:pt x="24" y="390"/>
                  </a:moveTo>
                  <a:cubicBezTo>
                    <a:pt x="17" y="391"/>
                    <a:pt x="9" y="393"/>
                    <a:pt x="0" y="394"/>
                  </a:cubicBezTo>
                  <a:lnTo>
                    <a:pt x="18" y="400"/>
                  </a:lnTo>
                  <a:cubicBezTo>
                    <a:pt x="20" y="397"/>
                    <a:pt x="22" y="393"/>
                    <a:pt x="24" y="390"/>
                  </a:cubicBezTo>
                  <a:close/>
                  <a:moveTo>
                    <a:pt x="1228" y="1"/>
                  </a:moveTo>
                  <a:cubicBezTo>
                    <a:pt x="883" y="1"/>
                    <a:pt x="543" y="101"/>
                    <a:pt x="200" y="136"/>
                  </a:cubicBezTo>
                  <a:cubicBezTo>
                    <a:pt x="138" y="142"/>
                    <a:pt x="81" y="300"/>
                    <a:pt x="24" y="390"/>
                  </a:cubicBezTo>
                  <a:lnTo>
                    <a:pt x="24" y="390"/>
                  </a:lnTo>
                  <a:cubicBezTo>
                    <a:pt x="46" y="387"/>
                    <a:pt x="65" y="385"/>
                    <a:pt x="84" y="385"/>
                  </a:cubicBezTo>
                  <a:cubicBezTo>
                    <a:pt x="256" y="385"/>
                    <a:pt x="305" y="519"/>
                    <a:pt x="305" y="693"/>
                  </a:cubicBezTo>
                  <a:lnTo>
                    <a:pt x="294" y="687"/>
                  </a:lnTo>
                  <a:lnTo>
                    <a:pt x="294" y="687"/>
                  </a:lnTo>
                  <a:cubicBezTo>
                    <a:pt x="487" y="893"/>
                    <a:pt x="704" y="1081"/>
                    <a:pt x="863" y="1309"/>
                  </a:cubicBezTo>
                  <a:cubicBezTo>
                    <a:pt x="1361" y="2048"/>
                    <a:pt x="2018" y="2518"/>
                    <a:pt x="2916" y="2629"/>
                  </a:cubicBezTo>
                  <a:cubicBezTo>
                    <a:pt x="2951" y="2594"/>
                    <a:pt x="2980" y="2559"/>
                    <a:pt x="3016" y="2530"/>
                  </a:cubicBezTo>
                  <a:cubicBezTo>
                    <a:pt x="2799" y="2013"/>
                    <a:pt x="2576" y="1491"/>
                    <a:pt x="2359" y="981"/>
                  </a:cubicBezTo>
                  <a:lnTo>
                    <a:pt x="2359" y="981"/>
                  </a:lnTo>
                  <a:cubicBezTo>
                    <a:pt x="2359" y="981"/>
                    <a:pt x="2364" y="987"/>
                    <a:pt x="2370" y="987"/>
                  </a:cubicBezTo>
                  <a:cubicBezTo>
                    <a:pt x="2095" y="817"/>
                    <a:pt x="1854" y="623"/>
                    <a:pt x="1924" y="247"/>
                  </a:cubicBezTo>
                  <a:lnTo>
                    <a:pt x="1924" y="247"/>
                  </a:lnTo>
                  <a:lnTo>
                    <a:pt x="1772" y="95"/>
                  </a:lnTo>
                  <a:lnTo>
                    <a:pt x="1772" y="107"/>
                  </a:lnTo>
                  <a:cubicBezTo>
                    <a:pt x="1589" y="28"/>
                    <a:pt x="1408" y="1"/>
                    <a:pt x="122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0" name="Google Shape;12780;p24"/>
            <p:cNvSpPr/>
            <p:nvPr/>
          </p:nvSpPr>
          <p:spPr>
            <a:xfrm>
              <a:off x="5319129" y="2143890"/>
              <a:ext cx="85052" cy="179871"/>
            </a:xfrm>
            <a:custGeom>
              <a:avLst/>
              <a:gdLst/>
              <a:ahLst/>
              <a:cxnLst/>
              <a:rect l="l" t="t" r="r" b="b"/>
              <a:pathLst>
                <a:path w="2206" h="4665" extrusionOk="0">
                  <a:moveTo>
                    <a:pt x="107" y="1"/>
                  </a:moveTo>
                  <a:cubicBezTo>
                    <a:pt x="54" y="195"/>
                    <a:pt x="1" y="271"/>
                    <a:pt x="24" y="324"/>
                  </a:cubicBezTo>
                  <a:cubicBezTo>
                    <a:pt x="459" y="1456"/>
                    <a:pt x="423" y="2705"/>
                    <a:pt x="1045" y="3802"/>
                  </a:cubicBezTo>
                  <a:cubicBezTo>
                    <a:pt x="1239" y="4143"/>
                    <a:pt x="1415" y="4377"/>
                    <a:pt x="1767" y="4512"/>
                  </a:cubicBezTo>
                  <a:cubicBezTo>
                    <a:pt x="1838" y="4545"/>
                    <a:pt x="1910" y="4604"/>
                    <a:pt x="1986" y="4655"/>
                  </a:cubicBezTo>
                  <a:lnTo>
                    <a:pt x="1986" y="4655"/>
                  </a:lnTo>
                  <a:cubicBezTo>
                    <a:pt x="1985" y="4655"/>
                    <a:pt x="1984" y="4656"/>
                    <a:pt x="1984" y="4659"/>
                  </a:cubicBezTo>
                  <a:cubicBezTo>
                    <a:pt x="1986" y="4658"/>
                    <a:pt x="1988" y="4658"/>
                    <a:pt x="1990" y="4657"/>
                  </a:cubicBezTo>
                  <a:lnTo>
                    <a:pt x="1990" y="4657"/>
                  </a:lnTo>
                  <a:cubicBezTo>
                    <a:pt x="1994" y="4660"/>
                    <a:pt x="1997" y="4662"/>
                    <a:pt x="2001" y="4665"/>
                  </a:cubicBezTo>
                  <a:cubicBezTo>
                    <a:pt x="2001" y="4665"/>
                    <a:pt x="1996" y="4660"/>
                    <a:pt x="1991" y="4657"/>
                  </a:cubicBezTo>
                  <a:lnTo>
                    <a:pt x="1991" y="4657"/>
                  </a:lnTo>
                  <a:cubicBezTo>
                    <a:pt x="2000" y="4655"/>
                    <a:pt x="2010" y="4654"/>
                    <a:pt x="2020" y="4654"/>
                  </a:cubicBezTo>
                  <a:cubicBezTo>
                    <a:pt x="2051" y="4654"/>
                    <a:pt x="2086" y="4661"/>
                    <a:pt x="2116" y="4661"/>
                  </a:cubicBezTo>
                  <a:cubicBezTo>
                    <a:pt x="2171" y="4661"/>
                    <a:pt x="2206" y="4636"/>
                    <a:pt x="2160" y="4495"/>
                  </a:cubicBezTo>
                  <a:cubicBezTo>
                    <a:pt x="1943" y="3808"/>
                    <a:pt x="1696" y="3116"/>
                    <a:pt x="1550" y="2406"/>
                  </a:cubicBezTo>
                  <a:cubicBezTo>
                    <a:pt x="1427" y="1790"/>
                    <a:pt x="1174" y="1239"/>
                    <a:pt x="846" y="734"/>
                  </a:cubicBezTo>
                  <a:cubicBezTo>
                    <a:pt x="681" y="470"/>
                    <a:pt x="394" y="271"/>
                    <a:pt x="1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1" name="Google Shape;12781;p24"/>
            <p:cNvSpPr/>
            <p:nvPr/>
          </p:nvSpPr>
          <p:spPr>
            <a:xfrm>
              <a:off x="4842111" y="1723741"/>
              <a:ext cx="94113" cy="85212"/>
            </a:xfrm>
            <a:custGeom>
              <a:avLst/>
              <a:gdLst/>
              <a:ahLst/>
              <a:cxnLst/>
              <a:rect l="l" t="t" r="r" b="b"/>
              <a:pathLst>
                <a:path w="2441" h="2210" extrusionOk="0">
                  <a:moveTo>
                    <a:pt x="644" y="0"/>
                  </a:moveTo>
                  <a:cubicBezTo>
                    <a:pt x="440" y="0"/>
                    <a:pt x="224" y="37"/>
                    <a:pt x="1" y="110"/>
                  </a:cubicBezTo>
                  <a:cubicBezTo>
                    <a:pt x="253" y="808"/>
                    <a:pt x="505" y="1512"/>
                    <a:pt x="763" y="2210"/>
                  </a:cubicBezTo>
                  <a:cubicBezTo>
                    <a:pt x="1321" y="2157"/>
                    <a:pt x="1884" y="2116"/>
                    <a:pt x="2441" y="2063"/>
                  </a:cubicBezTo>
                  <a:cubicBezTo>
                    <a:pt x="2330" y="1717"/>
                    <a:pt x="2242" y="1365"/>
                    <a:pt x="2101" y="1036"/>
                  </a:cubicBezTo>
                  <a:cubicBezTo>
                    <a:pt x="1804" y="349"/>
                    <a:pt x="1278" y="0"/>
                    <a:pt x="64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2" name="Google Shape;12782;p24"/>
            <p:cNvSpPr/>
            <p:nvPr/>
          </p:nvSpPr>
          <p:spPr>
            <a:xfrm>
              <a:off x="5376617" y="2189386"/>
              <a:ext cx="75799" cy="157700"/>
            </a:xfrm>
            <a:custGeom>
              <a:avLst/>
              <a:gdLst/>
              <a:ahLst/>
              <a:cxnLst/>
              <a:rect l="l" t="t" r="r" b="b"/>
              <a:pathLst>
                <a:path w="1966" h="4090" extrusionOk="0">
                  <a:moveTo>
                    <a:pt x="1672" y="4066"/>
                  </a:moveTo>
                  <a:lnTo>
                    <a:pt x="1690" y="4071"/>
                  </a:lnTo>
                  <a:cubicBezTo>
                    <a:pt x="1686" y="4070"/>
                    <a:pt x="1683" y="4068"/>
                    <a:pt x="1680" y="4066"/>
                  </a:cubicBezTo>
                  <a:lnTo>
                    <a:pt x="1680" y="4066"/>
                  </a:lnTo>
                  <a:cubicBezTo>
                    <a:pt x="1677" y="4066"/>
                    <a:pt x="1675" y="4066"/>
                    <a:pt x="1672" y="4066"/>
                  </a:cubicBezTo>
                  <a:close/>
                  <a:moveTo>
                    <a:pt x="129" y="0"/>
                  </a:moveTo>
                  <a:cubicBezTo>
                    <a:pt x="82" y="53"/>
                    <a:pt x="41" y="106"/>
                    <a:pt x="0" y="164"/>
                  </a:cubicBezTo>
                  <a:cubicBezTo>
                    <a:pt x="164" y="792"/>
                    <a:pt x="317" y="1420"/>
                    <a:pt x="499" y="2042"/>
                  </a:cubicBezTo>
                  <a:cubicBezTo>
                    <a:pt x="727" y="2807"/>
                    <a:pt x="896" y="3619"/>
                    <a:pt x="1680" y="4066"/>
                  </a:cubicBezTo>
                  <a:lnTo>
                    <a:pt x="1680" y="4066"/>
                  </a:lnTo>
                  <a:cubicBezTo>
                    <a:pt x="1765" y="4072"/>
                    <a:pt x="1846" y="4078"/>
                    <a:pt x="1965" y="4089"/>
                  </a:cubicBezTo>
                  <a:cubicBezTo>
                    <a:pt x="1918" y="3843"/>
                    <a:pt x="1842" y="3661"/>
                    <a:pt x="1860" y="3485"/>
                  </a:cubicBezTo>
                  <a:cubicBezTo>
                    <a:pt x="1924" y="2611"/>
                    <a:pt x="1602" y="1860"/>
                    <a:pt x="1185" y="1127"/>
                  </a:cubicBezTo>
                  <a:cubicBezTo>
                    <a:pt x="1079" y="939"/>
                    <a:pt x="1021" y="733"/>
                    <a:pt x="939" y="546"/>
                  </a:cubicBezTo>
                  <a:cubicBezTo>
                    <a:pt x="669" y="364"/>
                    <a:pt x="399" y="188"/>
                    <a:pt x="1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3" name="Google Shape;12783;p24"/>
            <p:cNvSpPr/>
            <p:nvPr/>
          </p:nvSpPr>
          <p:spPr>
            <a:xfrm>
              <a:off x="4761375" y="1728599"/>
              <a:ext cx="97274" cy="80354"/>
            </a:xfrm>
            <a:custGeom>
              <a:avLst/>
              <a:gdLst/>
              <a:ahLst/>
              <a:cxnLst/>
              <a:rect l="l" t="t" r="r" b="b"/>
              <a:pathLst>
                <a:path w="2523" h="2084" extrusionOk="0">
                  <a:moveTo>
                    <a:pt x="1561" y="1"/>
                  </a:moveTo>
                  <a:cubicBezTo>
                    <a:pt x="1559" y="1"/>
                    <a:pt x="1557" y="1"/>
                    <a:pt x="1555" y="1"/>
                  </a:cubicBezTo>
                  <a:cubicBezTo>
                    <a:pt x="1469" y="11"/>
                    <a:pt x="1382" y="14"/>
                    <a:pt x="1293" y="14"/>
                  </a:cubicBezTo>
                  <a:cubicBezTo>
                    <a:pt x="1174" y="14"/>
                    <a:pt x="1053" y="9"/>
                    <a:pt x="933" y="9"/>
                  </a:cubicBezTo>
                  <a:cubicBezTo>
                    <a:pt x="604" y="9"/>
                    <a:pt x="281" y="47"/>
                    <a:pt x="12" y="330"/>
                  </a:cubicBezTo>
                  <a:lnTo>
                    <a:pt x="0" y="324"/>
                  </a:lnTo>
                  <a:lnTo>
                    <a:pt x="164" y="482"/>
                  </a:lnTo>
                  <a:lnTo>
                    <a:pt x="153" y="476"/>
                  </a:lnTo>
                  <a:lnTo>
                    <a:pt x="153" y="476"/>
                  </a:lnTo>
                  <a:cubicBezTo>
                    <a:pt x="404" y="657"/>
                    <a:pt x="719" y="815"/>
                    <a:pt x="606" y="1210"/>
                  </a:cubicBezTo>
                  <a:lnTo>
                    <a:pt x="606" y="1210"/>
                  </a:lnTo>
                  <a:cubicBezTo>
                    <a:pt x="601" y="1210"/>
                    <a:pt x="597" y="1210"/>
                    <a:pt x="593" y="1210"/>
                  </a:cubicBezTo>
                  <a:lnTo>
                    <a:pt x="593" y="1210"/>
                  </a:lnTo>
                  <a:lnTo>
                    <a:pt x="604" y="1216"/>
                  </a:lnTo>
                  <a:cubicBezTo>
                    <a:pt x="605" y="1214"/>
                    <a:pt x="605" y="1212"/>
                    <a:pt x="606" y="1210"/>
                  </a:cubicBezTo>
                  <a:lnTo>
                    <a:pt x="606" y="1210"/>
                  </a:lnTo>
                  <a:cubicBezTo>
                    <a:pt x="680" y="1214"/>
                    <a:pt x="770" y="1206"/>
                    <a:pt x="798" y="1239"/>
                  </a:cubicBezTo>
                  <a:cubicBezTo>
                    <a:pt x="992" y="1509"/>
                    <a:pt x="1168" y="1796"/>
                    <a:pt x="1344" y="2084"/>
                  </a:cubicBezTo>
                  <a:lnTo>
                    <a:pt x="2505" y="2084"/>
                  </a:lnTo>
                  <a:cubicBezTo>
                    <a:pt x="2523" y="1339"/>
                    <a:pt x="2171" y="746"/>
                    <a:pt x="1772" y="165"/>
                  </a:cubicBezTo>
                  <a:cubicBezTo>
                    <a:pt x="1721" y="97"/>
                    <a:pt x="1631" y="1"/>
                    <a:pt x="15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4" name="Google Shape;12784;p24"/>
            <p:cNvSpPr/>
            <p:nvPr/>
          </p:nvSpPr>
          <p:spPr>
            <a:xfrm>
              <a:off x="4823142" y="2040559"/>
              <a:ext cx="96349" cy="121726"/>
            </a:xfrm>
            <a:custGeom>
              <a:avLst/>
              <a:gdLst/>
              <a:ahLst/>
              <a:cxnLst/>
              <a:rect l="l" t="t" r="r" b="b"/>
              <a:pathLst>
                <a:path w="2499" h="3157" extrusionOk="0">
                  <a:moveTo>
                    <a:pt x="299" y="0"/>
                  </a:moveTo>
                  <a:cubicBezTo>
                    <a:pt x="301" y="2"/>
                    <a:pt x="302" y="4"/>
                    <a:pt x="304" y="6"/>
                  </a:cubicBezTo>
                  <a:lnTo>
                    <a:pt x="304" y="6"/>
                  </a:lnTo>
                  <a:cubicBezTo>
                    <a:pt x="304" y="6"/>
                    <a:pt x="304" y="6"/>
                    <a:pt x="305" y="6"/>
                  </a:cubicBezTo>
                  <a:lnTo>
                    <a:pt x="299" y="0"/>
                  </a:lnTo>
                  <a:close/>
                  <a:moveTo>
                    <a:pt x="304" y="6"/>
                  </a:moveTo>
                  <a:lnTo>
                    <a:pt x="304" y="6"/>
                  </a:lnTo>
                  <a:cubicBezTo>
                    <a:pt x="151" y="18"/>
                    <a:pt x="0" y="48"/>
                    <a:pt x="82" y="264"/>
                  </a:cubicBezTo>
                  <a:cubicBezTo>
                    <a:pt x="217" y="628"/>
                    <a:pt x="358" y="980"/>
                    <a:pt x="498" y="1338"/>
                  </a:cubicBezTo>
                  <a:cubicBezTo>
                    <a:pt x="850" y="2247"/>
                    <a:pt x="1296" y="3056"/>
                    <a:pt x="2428" y="3139"/>
                  </a:cubicBezTo>
                  <a:cubicBezTo>
                    <a:pt x="2458" y="3144"/>
                    <a:pt x="2475" y="3150"/>
                    <a:pt x="2499" y="3156"/>
                  </a:cubicBezTo>
                  <a:cubicBezTo>
                    <a:pt x="2417" y="2974"/>
                    <a:pt x="2340" y="2792"/>
                    <a:pt x="2252" y="2611"/>
                  </a:cubicBezTo>
                  <a:cubicBezTo>
                    <a:pt x="2141" y="2382"/>
                    <a:pt x="2024" y="2159"/>
                    <a:pt x="1912" y="1936"/>
                  </a:cubicBezTo>
                  <a:cubicBezTo>
                    <a:pt x="1695" y="1830"/>
                    <a:pt x="1472" y="1719"/>
                    <a:pt x="1255" y="1619"/>
                  </a:cubicBezTo>
                  <a:lnTo>
                    <a:pt x="1255" y="1619"/>
                  </a:lnTo>
                  <a:lnTo>
                    <a:pt x="1267" y="1625"/>
                  </a:lnTo>
                  <a:cubicBezTo>
                    <a:pt x="1167" y="1590"/>
                    <a:pt x="1056" y="1561"/>
                    <a:pt x="944" y="1519"/>
                  </a:cubicBezTo>
                  <a:cubicBezTo>
                    <a:pt x="786" y="1079"/>
                    <a:pt x="616" y="634"/>
                    <a:pt x="451" y="194"/>
                  </a:cubicBezTo>
                  <a:cubicBezTo>
                    <a:pt x="412" y="136"/>
                    <a:pt x="360" y="79"/>
                    <a:pt x="304" y="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5" name="Google Shape;12785;p24"/>
            <p:cNvSpPr/>
            <p:nvPr/>
          </p:nvSpPr>
          <p:spPr>
            <a:xfrm>
              <a:off x="4997069" y="1781730"/>
              <a:ext cx="67895" cy="73838"/>
            </a:xfrm>
            <a:custGeom>
              <a:avLst/>
              <a:gdLst/>
              <a:ahLst/>
              <a:cxnLst/>
              <a:rect l="l" t="t" r="r" b="b"/>
              <a:pathLst>
                <a:path w="1761" h="1915" extrusionOk="0">
                  <a:moveTo>
                    <a:pt x="65" y="418"/>
                  </a:moveTo>
                  <a:lnTo>
                    <a:pt x="70" y="424"/>
                  </a:lnTo>
                  <a:cubicBezTo>
                    <a:pt x="70" y="423"/>
                    <a:pt x="70" y="422"/>
                    <a:pt x="70" y="421"/>
                  </a:cubicBezTo>
                  <a:lnTo>
                    <a:pt x="70" y="421"/>
                  </a:lnTo>
                  <a:cubicBezTo>
                    <a:pt x="68" y="420"/>
                    <a:pt x="66" y="419"/>
                    <a:pt x="65" y="418"/>
                  </a:cubicBezTo>
                  <a:close/>
                  <a:moveTo>
                    <a:pt x="396" y="0"/>
                  </a:moveTo>
                  <a:cubicBezTo>
                    <a:pt x="269" y="0"/>
                    <a:pt x="135" y="14"/>
                    <a:pt x="0" y="14"/>
                  </a:cubicBezTo>
                  <a:cubicBezTo>
                    <a:pt x="29" y="188"/>
                    <a:pt x="47" y="305"/>
                    <a:pt x="70" y="421"/>
                  </a:cubicBezTo>
                  <a:lnTo>
                    <a:pt x="70" y="421"/>
                  </a:lnTo>
                  <a:cubicBezTo>
                    <a:pt x="324" y="562"/>
                    <a:pt x="410" y="772"/>
                    <a:pt x="364" y="1052"/>
                  </a:cubicBezTo>
                  <a:cubicBezTo>
                    <a:pt x="364" y="1069"/>
                    <a:pt x="364" y="1099"/>
                    <a:pt x="358" y="1122"/>
                  </a:cubicBezTo>
                  <a:cubicBezTo>
                    <a:pt x="446" y="1275"/>
                    <a:pt x="534" y="1439"/>
                    <a:pt x="616" y="1603"/>
                  </a:cubicBezTo>
                  <a:lnTo>
                    <a:pt x="1760" y="1914"/>
                  </a:lnTo>
                  <a:cubicBezTo>
                    <a:pt x="1684" y="1521"/>
                    <a:pt x="1602" y="1116"/>
                    <a:pt x="1525" y="712"/>
                  </a:cubicBezTo>
                  <a:lnTo>
                    <a:pt x="1525" y="712"/>
                  </a:lnTo>
                  <a:lnTo>
                    <a:pt x="1537" y="717"/>
                  </a:lnTo>
                  <a:cubicBezTo>
                    <a:pt x="1379" y="624"/>
                    <a:pt x="1126" y="571"/>
                    <a:pt x="1068" y="436"/>
                  </a:cubicBezTo>
                  <a:cubicBezTo>
                    <a:pt x="912" y="60"/>
                    <a:pt x="669" y="0"/>
                    <a:pt x="39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6" name="Google Shape;12786;p24"/>
            <p:cNvSpPr/>
            <p:nvPr/>
          </p:nvSpPr>
          <p:spPr>
            <a:xfrm>
              <a:off x="5142734" y="1816161"/>
              <a:ext cx="84166" cy="78773"/>
            </a:xfrm>
            <a:custGeom>
              <a:avLst/>
              <a:gdLst/>
              <a:ahLst/>
              <a:cxnLst/>
              <a:rect l="l" t="t" r="r" b="b"/>
              <a:pathLst>
                <a:path w="2183" h="2043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132"/>
                    <a:pt x="68" y="258"/>
                    <a:pt x="98" y="389"/>
                  </a:cubicBezTo>
                  <a:lnTo>
                    <a:pt x="98" y="389"/>
                  </a:lnTo>
                  <a:lnTo>
                    <a:pt x="94" y="382"/>
                  </a:lnTo>
                  <a:lnTo>
                    <a:pt x="100" y="399"/>
                  </a:lnTo>
                  <a:cubicBezTo>
                    <a:pt x="99" y="396"/>
                    <a:pt x="98" y="393"/>
                    <a:pt x="98" y="389"/>
                  </a:cubicBezTo>
                  <a:lnTo>
                    <a:pt x="98" y="389"/>
                  </a:lnTo>
                  <a:lnTo>
                    <a:pt x="246" y="693"/>
                  </a:lnTo>
                  <a:lnTo>
                    <a:pt x="241" y="675"/>
                  </a:lnTo>
                  <a:lnTo>
                    <a:pt x="241" y="675"/>
                  </a:lnTo>
                  <a:cubicBezTo>
                    <a:pt x="346" y="875"/>
                    <a:pt x="458" y="1068"/>
                    <a:pt x="569" y="1262"/>
                  </a:cubicBezTo>
                  <a:cubicBezTo>
                    <a:pt x="577" y="1262"/>
                    <a:pt x="585" y="1262"/>
                    <a:pt x="592" y="1262"/>
                  </a:cubicBezTo>
                  <a:cubicBezTo>
                    <a:pt x="987" y="1262"/>
                    <a:pt x="1308" y="1408"/>
                    <a:pt x="1596" y="1672"/>
                  </a:cubicBezTo>
                  <a:cubicBezTo>
                    <a:pt x="1766" y="1831"/>
                    <a:pt x="1983" y="1925"/>
                    <a:pt x="2182" y="2042"/>
                  </a:cubicBezTo>
                  <a:cubicBezTo>
                    <a:pt x="2030" y="1080"/>
                    <a:pt x="1015" y="130"/>
                    <a:pt x="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7" name="Google Shape;12787;p24"/>
            <p:cNvSpPr/>
            <p:nvPr/>
          </p:nvSpPr>
          <p:spPr>
            <a:xfrm>
              <a:off x="4813156" y="1808912"/>
              <a:ext cx="63616" cy="54096"/>
            </a:xfrm>
            <a:custGeom>
              <a:avLst/>
              <a:gdLst/>
              <a:ahLst/>
              <a:cxnLst/>
              <a:rect l="l" t="t" r="r" b="b"/>
              <a:pathLst>
                <a:path w="1650" h="1403" extrusionOk="0">
                  <a:moveTo>
                    <a:pt x="1" y="1"/>
                  </a:moveTo>
                  <a:cubicBezTo>
                    <a:pt x="206" y="799"/>
                    <a:pt x="675" y="1321"/>
                    <a:pt x="1544" y="1403"/>
                  </a:cubicBezTo>
                  <a:cubicBezTo>
                    <a:pt x="1579" y="1356"/>
                    <a:pt x="1614" y="1321"/>
                    <a:pt x="1649" y="1274"/>
                  </a:cubicBezTo>
                  <a:cubicBezTo>
                    <a:pt x="1637" y="1099"/>
                    <a:pt x="1620" y="919"/>
                    <a:pt x="1608" y="738"/>
                  </a:cubicBezTo>
                  <a:lnTo>
                    <a:pt x="1608" y="738"/>
                  </a:lnTo>
                  <a:cubicBezTo>
                    <a:pt x="1610" y="739"/>
                    <a:pt x="1612" y="739"/>
                    <a:pt x="1614" y="740"/>
                  </a:cubicBezTo>
                  <a:lnTo>
                    <a:pt x="1608" y="734"/>
                  </a:lnTo>
                  <a:lnTo>
                    <a:pt x="1608" y="734"/>
                  </a:lnTo>
                  <a:cubicBezTo>
                    <a:pt x="1608" y="736"/>
                    <a:pt x="1608" y="737"/>
                    <a:pt x="1608" y="738"/>
                  </a:cubicBezTo>
                  <a:lnTo>
                    <a:pt x="1608" y="738"/>
                  </a:lnTo>
                  <a:cubicBezTo>
                    <a:pt x="1234" y="636"/>
                    <a:pt x="1343" y="228"/>
                    <a:pt x="116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8" name="Google Shape;12788;p24"/>
            <p:cNvSpPr/>
            <p:nvPr/>
          </p:nvSpPr>
          <p:spPr>
            <a:xfrm>
              <a:off x="4643277" y="1745333"/>
              <a:ext cx="79231" cy="59571"/>
            </a:xfrm>
            <a:custGeom>
              <a:avLst/>
              <a:gdLst/>
              <a:ahLst/>
              <a:cxnLst/>
              <a:rect l="l" t="t" r="r" b="b"/>
              <a:pathLst>
                <a:path w="2055" h="1545" extrusionOk="0">
                  <a:moveTo>
                    <a:pt x="1597" y="476"/>
                  </a:moveTo>
                  <a:lnTo>
                    <a:pt x="1597" y="476"/>
                  </a:lnTo>
                  <a:cubicBezTo>
                    <a:pt x="1597" y="479"/>
                    <a:pt x="1597" y="482"/>
                    <a:pt x="1598" y="485"/>
                  </a:cubicBezTo>
                  <a:lnTo>
                    <a:pt x="1598" y="485"/>
                  </a:lnTo>
                  <a:cubicBezTo>
                    <a:pt x="1601" y="484"/>
                    <a:pt x="1605" y="483"/>
                    <a:pt x="1608" y="482"/>
                  </a:cubicBezTo>
                  <a:lnTo>
                    <a:pt x="1597" y="476"/>
                  </a:lnTo>
                  <a:close/>
                  <a:moveTo>
                    <a:pt x="719" y="1"/>
                  </a:moveTo>
                  <a:cubicBezTo>
                    <a:pt x="482" y="1"/>
                    <a:pt x="239" y="54"/>
                    <a:pt x="1" y="60"/>
                  </a:cubicBezTo>
                  <a:cubicBezTo>
                    <a:pt x="54" y="189"/>
                    <a:pt x="95" y="324"/>
                    <a:pt x="142" y="453"/>
                  </a:cubicBezTo>
                  <a:cubicBezTo>
                    <a:pt x="185" y="507"/>
                    <a:pt x="233" y="561"/>
                    <a:pt x="286" y="601"/>
                  </a:cubicBezTo>
                  <a:lnTo>
                    <a:pt x="286" y="601"/>
                  </a:lnTo>
                  <a:cubicBezTo>
                    <a:pt x="285" y="601"/>
                    <a:pt x="284" y="600"/>
                    <a:pt x="283" y="600"/>
                  </a:cubicBezTo>
                  <a:lnTo>
                    <a:pt x="283" y="600"/>
                  </a:lnTo>
                  <a:lnTo>
                    <a:pt x="300" y="611"/>
                  </a:lnTo>
                  <a:cubicBezTo>
                    <a:pt x="295" y="608"/>
                    <a:pt x="291" y="605"/>
                    <a:pt x="286" y="601"/>
                  </a:cubicBezTo>
                  <a:lnTo>
                    <a:pt x="286" y="601"/>
                  </a:lnTo>
                  <a:cubicBezTo>
                    <a:pt x="508" y="688"/>
                    <a:pt x="746" y="748"/>
                    <a:pt x="740" y="1051"/>
                  </a:cubicBezTo>
                  <a:lnTo>
                    <a:pt x="723" y="1046"/>
                  </a:lnTo>
                  <a:lnTo>
                    <a:pt x="723" y="1046"/>
                  </a:lnTo>
                  <a:cubicBezTo>
                    <a:pt x="928" y="1151"/>
                    <a:pt x="1127" y="1245"/>
                    <a:pt x="1327" y="1345"/>
                  </a:cubicBezTo>
                  <a:lnTo>
                    <a:pt x="1309" y="1345"/>
                  </a:lnTo>
                  <a:lnTo>
                    <a:pt x="1996" y="1544"/>
                  </a:lnTo>
                  <a:cubicBezTo>
                    <a:pt x="2019" y="1532"/>
                    <a:pt x="2031" y="1509"/>
                    <a:pt x="2054" y="1491"/>
                  </a:cubicBezTo>
                  <a:cubicBezTo>
                    <a:pt x="1913" y="1274"/>
                    <a:pt x="1761" y="1063"/>
                    <a:pt x="1644" y="828"/>
                  </a:cubicBezTo>
                  <a:cubicBezTo>
                    <a:pt x="1592" y="726"/>
                    <a:pt x="1613" y="600"/>
                    <a:pt x="1598" y="485"/>
                  </a:cubicBezTo>
                  <a:lnTo>
                    <a:pt x="1598" y="485"/>
                  </a:lnTo>
                  <a:cubicBezTo>
                    <a:pt x="1557" y="497"/>
                    <a:pt x="1522" y="502"/>
                    <a:pt x="1493" y="502"/>
                  </a:cubicBezTo>
                  <a:cubicBezTo>
                    <a:pt x="1322" y="502"/>
                    <a:pt x="1338" y="322"/>
                    <a:pt x="1303" y="183"/>
                  </a:cubicBezTo>
                  <a:lnTo>
                    <a:pt x="1303" y="183"/>
                  </a:lnTo>
                  <a:lnTo>
                    <a:pt x="1321" y="189"/>
                  </a:lnTo>
                  <a:cubicBezTo>
                    <a:pt x="1129" y="41"/>
                    <a:pt x="926" y="1"/>
                    <a:pt x="71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9" name="Google Shape;12789;p24"/>
            <p:cNvSpPr/>
            <p:nvPr/>
          </p:nvSpPr>
          <p:spPr>
            <a:xfrm>
              <a:off x="4767467" y="1839449"/>
              <a:ext cx="62922" cy="29458"/>
            </a:xfrm>
            <a:custGeom>
              <a:avLst/>
              <a:gdLst/>
              <a:ahLst/>
              <a:cxnLst/>
              <a:rect l="l" t="t" r="r" b="b"/>
              <a:pathLst>
                <a:path w="1632" h="764" extrusionOk="0">
                  <a:moveTo>
                    <a:pt x="1" y="1"/>
                  </a:moveTo>
                  <a:lnTo>
                    <a:pt x="1" y="1"/>
                  </a:lnTo>
                  <a:cubicBezTo>
                    <a:pt x="65" y="259"/>
                    <a:pt x="124" y="505"/>
                    <a:pt x="188" y="763"/>
                  </a:cubicBezTo>
                  <a:cubicBezTo>
                    <a:pt x="423" y="740"/>
                    <a:pt x="664" y="728"/>
                    <a:pt x="910" y="711"/>
                  </a:cubicBezTo>
                  <a:cubicBezTo>
                    <a:pt x="1150" y="699"/>
                    <a:pt x="1385" y="687"/>
                    <a:pt x="1626" y="675"/>
                  </a:cubicBezTo>
                  <a:cubicBezTo>
                    <a:pt x="1626" y="628"/>
                    <a:pt x="1632" y="582"/>
                    <a:pt x="1632" y="529"/>
                  </a:cubicBezTo>
                  <a:cubicBezTo>
                    <a:pt x="1092" y="353"/>
                    <a:pt x="540" y="17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0" name="Google Shape;12790;p24"/>
            <p:cNvSpPr/>
            <p:nvPr/>
          </p:nvSpPr>
          <p:spPr>
            <a:xfrm>
              <a:off x="4852290" y="1877273"/>
              <a:ext cx="39866" cy="16850"/>
            </a:xfrm>
            <a:custGeom>
              <a:avLst/>
              <a:gdLst/>
              <a:ahLst/>
              <a:cxnLst/>
              <a:rect l="l" t="t" r="r" b="b"/>
              <a:pathLst>
                <a:path w="1034" h="437" extrusionOk="0">
                  <a:moveTo>
                    <a:pt x="320" y="0"/>
                  </a:moveTo>
                  <a:cubicBezTo>
                    <a:pt x="214" y="0"/>
                    <a:pt x="107" y="9"/>
                    <a:pt x="1" y="17"/>
                  </a:cubicBezTo>
                  <a:cubicBezTo>
                    <a:pt x="183" y="312"/>
                    <a:pt x="288" y="436"/>
                    <a:pt x="479" y="436"/>
                  </a:cubicBezTo>
                  <a:cubicBezTo>
                    <a:pt x="608" y="436"/>
                    <a:pt x="776" y="380"/>
                    <a:pt x="1033" y="281"/>
                  </a:cubicBezTo>
                  <a:cubicBezTo>
                    <a:pt x="829" y="52"/>
                    <a:pt x="580" y="0"/>
                    <a:pt x="32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1" name="Google Shape;12791;p24"/>
            <p:cNvSpPr/>
            <p:nvPr/>
          </p:nvSpPr>
          <p:spPr>
            <a:xfrm>
              <a:off x="5246528" y="1933102"/>
              <a:ext cx="15422" cy="69018"/>
            </a:xfrm>
            <a:custGeom>
              <a:avLst/>
              <a:gdLst/>
              <a:ahLst/>
              <a:cxnLst/>
              <a:rect l="l" t="t" r="r" b="b"/>
              <a:pathLst>
                <a:path w="400" h="1790" extrusionOk="0">
                  <a:moveTo>
                    <a:pt x="171" y="0"/>
                  </a:moveTo>
                  <a:cubicBezTo>
                    <a:pt x="118" y="6"/>
                    <a:pt x="59" y="12"/>
                    <a:pt x="1" y="18"/>
                  </a:cubicBezTo>
                  <a:cubicBezTo>
                    <a:pt x="71" y="605"/>
                    <a:pt x="130" y="1203"/>
                    <a:pt x="194" y="1790"/>
                  </a:cubicBezTo>
                  <a:cubicBezTo>
                    <a:pt x="259" y="1778"/>
                    <a:pt x="335" y="1766"/>
                    <a:pt x="400" y="1760"/>
                  </a:cubicBezTo>
                  <a:cubicBezTo>
                    <a:pt x="323" y="1174"/>
                    <a:pt x="247" y="587"/>
                    <a:pt x="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2" name="Google Shape;12792;p24"/>
            <p:cNvSpPr/>
            <p:nvPr/>
          </p:nvSpPr>
          <p:spPr>
            <a:xfrm>
              <a:off x="4948180" y="1926779"/>
              <a:ext cx="5243" cy="8174"/>
            </a:xfrm>
            <a:custGeom>
              <a:avLst/>
              <a:gdLst/>
              <a:ahLst/>
              <a:cxnLst/>
              <a:rect l="l" t="t" r="r" b="b"/>
              <a:pathLst>
                <a:path w="136" h="212" extrusionOk="0">
                  <a:moveTo>
                    <a:pt x="42" y="0"/>
                  </a:moveTo>
                  <a:lnTo>
                    <a:pt x="1" y="30"/>
                  </a:lnTo>
                  <a:cubicBezTo>
                    <a:pt x="24" y="94"/>
                    <a:pt x="42" y="153"/>
                    <a:pt x="60" y="211"/>
                  </a:cubicBezTo>
                  <a:cubicBezTo>
                    <a:pt x="83" y="194"/>
                    <a:pt x="136" y="164"/>
                    <a:pt x="130" y="153"/>
                  </a:cubicBezTo>
                  <a:cubicBezTo>
                    <a:pt x="107" y="106"/>
                    <a:pt x="71" y="53"/>
                    <a:pt x="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3" name="Google Shape;12793;p24"/>
            <p:cNvSpPr/>
            <p:nvPr/>
          </p:nvSpPr>
          <p:spPr>
            <a:xfrm>
              <a:off x="5374342" y="2185531"/>
              <a:ext cx="6824" cy="9986"/>
            </a:xfrm>
            <a:custGeom>
              <a:avLst/>
              <a:gdLst/>
              <a:ahLst/>
              <a:cxnLst/>
              <a:rect l="l" t="t" r="r" b="b"/>
              <a:pathLst>
                <a:path w="177" h="259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88"/>
                    <a:pt x="30" y="171"/>
                    <a:pt x="47" y="259"/>
                  </a:cubicBezTo>
                  <a:cubicBezTo>
                    <a:pt x="100" y="206"/>
                    <a:pt x="141" y="153"/>
                    <a:pt x="176" y="94"/>
                  </a:cubicBezTo>
                  <a:cubicBezTo>
                    <a:pt x="118" y="65"/>
                    <a:pt x="59" y="36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4" name="Google Shape;12794;p24"/>
            <p:cNvSpPr/>
            <p:nvPr/>
          </p:nvSpPr>
          <p:spPr>
            <a:xfrm>
              <a:off x="4729489" y="1925198"/>
              <a:ext cx="6593" cy="2969"/>
            </a:xfrm>
            <a:custGeom>
              <a:avLst/>
              <a:gdLst/>
              <a:ahLst/>
              <a:cxnLst/>
              <a:rect l="l" t="t" r="r" b="b"/>
              <a:pathLst>
                <a:path w="171" h="77" extrusionOk="0">
                  <a:moveTo>
                    <a:pt x="0" y="0"/>
                  </a:moveTo>
                  <a:cubicBezTo>
                    <a:pt x="29" y="29"/>
                    <a:pt x="65" y="47"/>
                    <a:pt x="94" y="76"/>
                  </a:cubicBezTo>
                  <a:lnTo>
                    <a:pt x="170" y="6"/>
                  </a:lnTo>
                  <a:cubicBezTo>
                    <a:pt x="112" y="6"/>
                    <a:pt x="59" y="0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5" name="Google Shape;12795;p24"/>
            <p:cNvSpPr/>
            <p:nvPr/>
          </p:nvSpPr>
          <p:spPr>
            <a:xfrm>
              <a:off x="4872185" y="1858457"/>
              <a:ext cx="6400" cy="5707"/>
            </a:xfrm>
            <a:custGeom>
              <a:avLst/>
              <a:gdLst/>
              <a:ahLst/>
              <a:cxnLst/>
              <a:rect l="l" t="t" r="r" b="b"/>
              <a:pathLst>
                <a:path w="166" h="148" extrusionOk="0">
                  <a:moveTo>
                    <a:pt x="118" y="1"/>
                  </a:moveTo>
                  <a:cubicBezTo>
                    <a:pt x="83" y="36"/>
                    <a:pt x="48" y="77"/>
                    <a:pt x="1" y="118"/>
                  </a:cubicBezTo>
                  <a:cubicBezTo>
                    <a:pt x="59" y="124"/>
                    <a:pt x="112" y="135"/>
                    <a:pt x="165" y="147"/>
                  </a:cubicBezTo>
                  <a:cubicBezTo>
                    <a:pt x="147" y="94"/>
                    <a:pt x="136" y="47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6" name="Google Shape;12796;p24"/>
            <p:cNvSpPr/>
            <p:nvPr/>
          </p:nvSpPr>
          <p:spPr>
            <a:xfrm>
              <a:off x="4805907" y="1834938"/>
              <a:ext cx="4125" cy="6131"/>
            </a:xfrm>
            <a:custGeom>
              <a:avLst/>
              <a:gdLst/>
              <a:ahLst/>
              <a:cxnLst/>
              <a:rect l="l" t="t" r="r" b="b"/>
              <a:pathLst>
                <a:path w="107" h="159" extrusionOk="0">
                  <a:moveTo>
                    <a:pt x="101" y="0"/>
                  </a:moveTo>
                  <a:cubicBezTo>
                    <a:pt x="65" y="30"/>
                    <a:pt x="36" y="65"/>
                    <a:pt x="1" y="100"/>
                  </a:cubicBezTo>
                  <a:cubicBezTo>
                    <a:pt x="36" y="118"/>
                    <a:pt x="71" y="141"/>
                    <a:pt x="107" y="159"/>
                  </a:cubicBezTo>
                  <a:cubicBezTo>
                    <a:pt x="107" y="112"/>
                    <a:pt x="101" y="53"/>
                    <a:pt x="10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7" name="Google Shape;12797;p24"/>
            <p:cNvSpPr/>
            <p:nvPr/>
          </p:nvSpPr>
          <p:spPr>
            <a:xfrm>
              <a:off x="4720197" y="1803283"/>
              <a:ext cx="5937" cy="2738"/>
            </a:xfrm>
            <a:custGeom>
              <a:avLst/>
              <a:gdLst/>
              <a:ahLst/>
              <a:cxnLst/>
              <a:rect l="l" t="t" r="r" b="b"/>
              <a:pathLst>
                <a:path w="154" h="71" extrusionOk="0">
                  <a:moveTo>
                    <a:pt x="59" y="0"/>
                  </a:moveTo>
                  <a:cubicBezTo>
                    <a:pt x="42" y="12"/>
                    <a:pt x="24" y="35"/>
                    <a:pt x="1" y="41"/>
                  </a:cubicBezTo>
                  <a:cubicBezTo>
                    <a:pt x="53" y="59"/>
                    <a:pt x="100" y="65"/>
                    <a:pt x="153" y="70"/>
                  </a:cubicBezTo>
                  <a:cubicBezTo>
                    <a:pt x="124" y="53"/>
                    <a:pt x="89" y="24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8" name="Google Shape;12798;p24"/>
            <p:cNvSpPr/>
            <p:nvPr/>
          </p:nvSpPr>
          <p:spPr>
            <a:xfrm>
              <a:off x="5459165" y="2314001"/>
              <a:ext cx="3431" cy="3432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53" y="1"/>
                  </a:moveTo>
                  <a:cubicBezTo>
                    <a:pt x="41" y="18"/>
                    <a:pt x="12" y="24"/>
                    <a:pt x="12" y="42"/>
                  </a:cubicBezTo>
                  <a:cubicBezTo>
                    <a:pt x="0" y="53"/>
                    <a:pt x="24" y="77"/>
                    <a:pt x="41" y="89"/>
                  </a:cubicBezTo>
                  <a:cubicBezTo>
                    <a:pt x="59" y="77"/>
                    <a:pt x="77" y="71"/>
                    <a:pt x="88" y="53"/>
                  </a:cubicBezTo>
                  <a:cubicBezTo>
                    <a:pt x="82" y="36"/>
                    <a:pt x="71" y="18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9" name="Google Shape;12799;p24"/>
            <p:cNvSpPr/>
            <p:nvPr/>
          </p:nvSpPr>
          <p:spPr>
            <a:xfrm>
              <a:off x="4895281" y="2167872"/>
              <a:ext cx="2506" cy="3432"/>
            </a:xfrm>
            <a:custGeom>
              <a:avLst/>
              <a:gdLst/>
              <a:ahLst/>
              <a:cxnLst/>
              <a:rect l="l" t="t" r="r" b="b"/>
              <a:pathLst>
                <a:path w="65" h="89" extrusionOk="0">
                  <a:moveTo>
                    <a:pt x="6" y="1"/>
                  </a:moveTo>
                  <a:cubicBezTo>
                    <a:pt x="6" y="13"/>
                    <a:pt x="0" y="30"/>
                    <a:pt x="6" y="42"/>
                  </a:cubicBezTo>
                  <a:cubicBezTo>
                    <a:pt x="12" y="48"/>
                    <a:pt x="21" y="52"/>
                    <a:pt x="31" y="57"/>
                  </a:cubicBezTo>
                  <a:lnTo>
                    <a:pt x="31" y="57"/>
                  </a:lnTo>
                  <a:cubicBezTo>
                    <a:pt x="24" y="39"/>
                    <a:pt x="14" y="20"/>
                    <a:pt x="6" y="1"/>
                  </a:cubicBezTo>
                  <a:close/>
                  <a:moveTo>
                    <a:pt x="31" y="57"/>
                  </a:moveTo>
                  <a:cubicBezTo>
                    <a:pt x="36" y="68"/>
                    <a:pt x="39" y="78"/>
                    <a:pt x="41" y="89"/>
                  </a:cubicBezTo>
                  <a:cubicBezTo>
                    <a:pt x="47" y="89"/>
                    <a:pt x="65" y="77"/>
                    <a:pt x="65" y="77"/>
                  </a:cubicBezTo>
                  <a:cubicBezTo>
                    <a:pt x="53" y="68"/>
                    <a:pt x="41" y="63"/>
                    <a:pt x="31" y="5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0" name="Google Shape;12800;p24"/>
            <p:cNvSpPr/>
            <p:nvPr/>
          </p:nvSpPr>
          <p:spPr>
            <a:xfrm>
              <a:off x="4933258" y="1760755"/>
              <a:ext cx="6362" cy="4087"/>
            </a:xfrm>
            <a:custGeom>
              <a:avLst/>
              <a:gdLst/>
              <a:ahLst/>
              <a:cxnLst/>
              <a:rect l="l" t="t" r="r" b="b"/>
              <a:pathLst>
                <a:path w="165" h="106" extrusionOk="0">
                  <a:moveTo>
                    <a:pt x="1" y="0"/>
                  </a:moveTo>
                  <a:cubicBezTo>
                    <a:pt x="24" y="41"/>
                    <a:pt x="54" y="71"/>
                    <a:pt x="77" y="106"/>
                  </a:cubicBezTo>
                  <a:cubicBezTo>
                    <a:pt x="106" y="76"/>
                    <a:pt x="136" y="47"/>
                    <a:pt x="165" y="12"/>
                  </a:cubicBezTo>
                  <a:cubicBezTo>
                    <a:pt x="112" y="12"/>
                    <a:pt x="54" y="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1" name="Google Shape;12801;p24"/>
            <p:cNvSpPr/>
            <p:nvPr/>
          </p:nvSpPr>
          <p:spPr>
            <a:xfrm>
              <a:off x="5698484" y="1803360"/>
              <a:ext cx="268034" cy="231306"/>
            </a:xfrm>
            <a:custGeom>
              <a:avLst/>
              <a:gdLst/>
              <a:ahLst/>
              <a:cxnLst/>
              <a:rect l="l" t="t" r="r" b="b"/>
              <a:pathLst>
                <a:path w="6952" h="5999" extrusionOk="0">
                  <a:moveTo>
                    <a:pt x="4365" y="2092"/>
                  </a:moveTo>
                  <a:cubicBezTo>
                    <a:pt x="4230" y="3019"/>
                    <a:pt x="3690" y="3723"/>
                    <a:pt x="3168" y="4433"/>
                  </a:cubicBezTo>
                  <a:cubicBezTo>
                    <a:pt x="3121" y="4486"/>
                    <a:pt x="3068" y="4527"/>
                    <a:pt x="3021" y="4580"/>
                  </a:cubicBezTo>
                  <a:cubicBezTo>
                    <a:pt x="2974" y="4633"/>
                    <a:pt x="2922" y="4674"/>
                    <a:pt x="2875" y="4726"/>
                  </a:cubicBezTo>
                  <a:cubicBezTo>
                    <a:pt x="2822" y="4773"/>
                    <a:pt x="2775" y="4820"/>
                    <a:pt x="2728" y="4873"/>
                  </a:cubicBezTo>
                  <a:cubicBezTo>
                    <a:pt x="2675" y="4902"/>
                    <a:pt x="2622" y="4926"/>
                    <a:pt x="2575" y="4949"/>
                  </a:cubicBezTo>
                  <a:cubicBezTo>
                    <a:pt x="2587" y="4891"/>
                    <a:pt x="2605" y="4820"/>
                    <a:pt x="2616" y="4762"/>
                  </a:cubicBezTo>
                  <a:cubicBezTo>
                    <a:pt x="2675" y="4726"/>
                    <a:pt x="2728" y="4685"/>
                    <a:pt x="2787" y="4644"/>
                  </a:cubicBezTo>
                  <a:cubicBezTo>
                    <a:pt x="2828" y="4586"/>
                    <a:pt x="2875" y="4539"/>
                    <a:pt x="2916" y="4486"/>
                  </a:cubicBezTo>
                  <a:cubicBezTo>
                    <a:pt x="2957" y="4433"/>
                    <a:pt x="2986" y="4380"/>
                    <a:pt x="3015" y="4322"/>
                  </a:cubicBezTo>
                  <a:cubicBezTo>
                    <a:pt x="3461" y="3583"/>
                    <a:pt x="3913" y="2837"/>
                    <a:pt x="4365" y="2092"/>
                  </a:cubicBezTo>
                  <a:close/>
                  <a:moveTo>
                    <a:pt x="6707" y="1"/>
                  </a:moveTo>
                  <a:cubicBezTo>
                    <a:pt x="6671" y="1"/>
                    <a:pt x="6630" y="7"/>
                    <a:pt x="6582" y="22"/>
                  </a:cubicBezTo>
                  <a:cubicBezTo>
                    <a:pt x="6407" y="68"/>
                    <a:pt x="6227" y="109"/>
                    <a:pt x="6052" y="144"/>
                  </a:cubicBezTo>
                  <a:lnTo>
                    <a:pt x="6052" y="144"/>
                  </a:lnTo>
                  <a:cubicBezTo>
                    <a:pt x="6056" y="138"/>
                    <a:pt x="6061" y="133"/>
                    <a:pt x="6066" y="127"/>
                  </a:cubicBezTo>
                  <a:lnTo>
                    <a:pt x="6066" y="127"/>
                  </a:lnTo>
                  <a:lnTo>
                    <a:pt x="6048" y="145"/>
                  </a:lnTo>
                  <a:cubicBezTo>
                    <a:pt x="6049" y="145"/>
                    <a:pt x="6050" y="144"/>
                    <a:pt x="6052" y="144"/>
                  </a:cubicBezTo>
                  <a:lnTo>
                    <a:pt x="6052" y="144"/>
                  </a:lnTo>
                  <a:cubicBezTo>
                    <a:pt x="5947" y="269"/>
                    <a:pt x="5861" y="407"/>
                    <a:pt x="5732" y="497"/>
                  </a:cubicBezTo>
                  <a:cubicBezTo>
                    <a:pt x="5309" y="796"/>
                    <a:pt x="4975" y="1171"/>
                    <a:pt x="4758" y="1647"/>
                  </a:cubicBezTo>
                  <a:cubicBezTo>
                    <a:pt x="4717" y="1740"/>
                    <a:pt x="4635" y="1823"/>
                    <a:pt x="4494" y="2028"/>
                  </a:cubicBezTo>
                  <a:cubicBezTo>
                    <a:pt x="4470" y="1740"/>
                    <a:pt x="4459" y="1594"/>
                    <a:pt x="4441" y="1400"/>
                  </a:cubicBezTo>
                  <a:cubicBezTo>
                    <a:pt x="3854" y="1635"/>
                    <a:pt x="3279" y="1758"/>
                    <a:pt x="2927" y="2309"/>
                  </a:cubicBezTo>
                  <a:cubicBezTo>
                    <a:pt x="2798" y="2503"/>
                    <a:pt x="2575" y="2632"/>
                    <a:pt x="2399" y="2791"/>
                  </a:cubicBezTo>
                  <a:lnTo>
                    <a:pt x="2405" y="2779"/>
                  </a:lnTo>
                  <a:lnTo>
                    <a:pt x="2405" y="2779"/>
                  </a:lnTo>
                  <a:cubicBezTo>
                    <a:pt x="2352" y="2837"/>
                    <a:pt x="2294" y="2884"/>
                    <a:pt x="2241" y="2937"/>
                  </a:cubicBezTo>
                  <a:lnTo>
                    <a:pt x="2259" y="2925"/>
                  </a:lnTo>
                  <a:lnTo>
                    <a:pt x="2259" y="2925"/>
                  </a:lnTo>
                  <a:cubicBezTo>
                    <a:pt x="2206" y="2972"/>
                    <a:pt x="2147" y="3025"/>
                    <a:pt x="2094" y="3078"/>
                  </a:cubicBezTo>
                  <a:lnTo>
                    <a:pt x="2106" y="3072"/>
                  </a:lnTo>
                  <a:lnTo>
                    <a:pt x="2106" y="3072"/>
                  </a:lnTo>
                  <a:cubicBezTo>
                    <a:pt x="2182" y="3354"/>
                    <a:pt x="1989" y="3512"/>
                    <a:pt x="1813" y="3671"/>
                  </a:cubicBezTo>
                  <a:lnTo>
                    <a:pt x="1819" y="3659"/>
                  </a:lnTo>
                  <a:lnTo>
                    <a:pt x="1819" y="3659"/>
                  </a:lnTo>
                  <a:cubicBezTo>
                    <a:pt x="1764" y="3703"/>
                    <a:pt x="1714" y="3752"/>
                    <a:pt x="1665" y="3801"/>
                  </a:cubicBezTo>
                  <a:lnTo>
                    <a:pt x="1665" y="3801"/>
                  </a:lnTo>
                  <a:cubicBezTo>
                    <a:pt x="1665" y="3798"/>
                    <a:pt x="1666" y="3796"/>
                    <a:pt x="1666" y="3794"/>
                  </a:cubicBezTo>
                  <a:lnTo>
                    <a:pt x="1666" y="3794"/>
                  </a:lnTo>
                  <a:lnTo>
                    <a:pt x="1654" y="3811"/>
                  </a:lnTo>
                  <a:cubicBezTo>
                    <a:pt x="1658" y="3808"/>
                    <a:pt x="1661" y="3804"/>
                    <a:pt x="1665" y="3801"/>
                  </a:cubicBezTo>
                  <a:lnTo>
                    <a:pt x="1665" y="3801"/>
                  </a:lnTo>
                  <a:cubicBezTo>
                    <a:pt x="1643" y="3934"/>
                    <a:pt x="1653" y="4083"/>
                    <a:pt x="1590" y="4187"/>
                  </a:cubicBezTo>
                  <a:cubicBezTo>
                    <a:pt x="1273" y="4697"/>
                    <a:pt x="886" y="5143"/>
                    <a:pt x="334" y="5425"/>
                  </a:cubicBezTo>
                  <a:lnTo>
                    <a:pt x="352" y="5419"/>
                  </a:lnTo>
                  <a:lnTo>
                    <a:pt x="352" y="5419"/>
                  </a:lnTo>
                  <a:cubicBezTo>
                    <a:pt x="235" y="5606"/>
                    <a:pt x="117" y="5788"/>
                    <a:pt x="0" y="5982"/>
                  </a:cubicBezTo>
                  <a:cubicBezTo>
                    <a:pt x="83" y="5993"/>
                    <a:pt x="165" y="5998"/>
                    <a:pt x="246" y="5998"/>
                  </a:cubicBezTo>
                  <a:cubicBezTo>
                    <a:pt x="797" y="5998"/>
                    <a:pt x="1293" y="5759"/>
                    <a:pt x="1801" y="5570"/>
                  </a:cubicBezTo>
                  <a:lnTo>
                    <a:pt x="1801" y="5570"/>
                  </a:lnTo>
                  <a:cubicBezTo>
                    <a:pt x="1801" y="5572"/>
                    <a:pt x="1801" y="5575"/>
                    <a:pt x="1801" y="5577"/>
                  </a:cubicBezTo>
                  <a:lnTo>
                    <a:pt x="1813" y="5565"/>
                  </a:lnTo>
                  <a:lnTo>
                    <a:pt x="1813" y="5565"/>
                  </a:lnTo>
                  <a:cubicBezTo>
                    <a:pt x="1809" y="5567"/>
                    <a:pt x="1805" y="5568"/>
                    <a:pt x="1801" y="5570"/>
                  </a:cubicBezTo>
                  <a:lnTo>
                    <a:pt x="1801" y="5570"/>
                  </a:lnTo>
                  <a:cubicBezTo>
                    <a:pt x="1803" y="5537"/>
                    <a:pt x="1813" y="5504"/>
                    <a:pt x="1819" y="5466"/>
                  </a:cubicBezTo>
                  <a:cubicBezTo>
                    <a:pt x="1860" y="5502"/>
                    <a:pt x="1902" y="5534"/>
                    <a:pt x="1948" y="5565"/>
                  </a:cubicBezTo>
                  <a:lnTo>
                    <a:pt x="1948" y="5565"/>
                  </a:lnTo>
                  <a:cubicBezTo>
                    <a:pt x="1948" y="5565"/>
                    <a:pt x="1948" y="5565"/>
                    <a:pt x="1948" y="5565"/>
                  </a:cubicBezTo>
                  <a:lnTo>
                    <a:pt x="1948" y="5565"/>
                  </a:lnTo>
                  <a:lnTo>
                    <a:pt x="1965" y="5577"/>
                  </a:lnTo>
                  <a:cubicBezTo>
                    <a:pt x="1959" y="5573"/>
                    <a:pt x="1954" y="5569"/>
                    <a:pt x="1948" y="5565"/>
                  </a:cubicBezTo>
                  <a:lnTo>
                    <a:pt x="1948" y="5565"/>
                  </a:lnTo>
                  <a:cubicBezTo>
                    <a:pt x="2009" y="5574"/>
                    <a:pt x="2069" y="5579"/>
                    <a:pt x="2127" y="5579"/>
                  </a:cubicBezTo>
                  <a:cubicBezTo>
                    <a:pt x="2558" y="5579"/>
                    <a:pt x="2905" y="5346"/>
                    <a:pt x="3256" y="5114"/>
                  </a:cubicBezTo>
                  <a:cubicBezTo>
                    <a:pt x="3496" y="4961"/>
                    <a:pt x="3737" y="4814"/>
                    <a:pt x="3983" y="4662"/>
                  </a:cubicBezTo>
                  <a:cubicBezTo>
                    <a:pt x="4118" y="4498"/>
                    <a:pt x="4230" y="4304"/>
                    <a:pt x="4394" y="4146"/>
                  </a:cubicBezTo>
                  <a:cubicBezTo>
                    <a:pt x="5022" y="3647"/>
                    <a:pt x="5450" y="3031"/>
                    <a:pt x="5608" y="2233"/>
                  </a:cubicBezTo>
                  <a:cubicBezTo>
                    <a:pt x="5655" y="2022"/>
                    <a:pt x="5702" y="1799"/>
                    <a:pt x="5814" y="1617"/>
                  </a:cubicBezTo>
                  <a:cubicBezTo>
                    <a:pt x="6084" y="1177"/>
                    <a:pt x="6172" y="567"/>
                    <a:pt x="6805" y="415"/>
                  </a:cubicBezTo>
                  <a:lnTo>
                    <a:pt x="6805" y="415"/>
                  </a:lnTo>
                  <a:lnTo>
                    <a:pt x="6799" y="432"/>
                  </a:lnTo>
                  <a:lnTo>
                    <a:pt x="6952" y="274"/>
                  </a:lnTo>
                  <a:lnTo>
                    <a:pt x="6934" y="291"/>
                  </a:lnTo>
                  <a:cubicBezTo>
                    <a:pt x="6920" y="125"/>
                    <a:pt x="6863" y="1"/>
                    <a:pt x="67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2" name="Google Shape;12802;p24"/>
            <p:cNvSpPr/>
            <p:nvPr/>
          </p:nvSpPr>
          <p:spPr>
            <a:xfrm>
              <a:off x="5667947" y="1800931"/>
              <a:ext cx="219185" cy="65355"/>
            </a:xfrm>
            <a:custGeom>
              <a:avLst/>
              <a:gdLst/>
              <a:ahLst/>
              <a:cxnLst/>
              <a:rect l="l" t="t" r="r" b="b"/>
              <a:pathLst>
                <a:path w="5685" h="1695" extrusionOk="0">
                  <a:moveTo>
                    <a:pt x="1622" y="1"/>
                  </a:moveTo>
                  <a:cubicBezTo>
                    <a:pt x="1444" y="1"/>
                    <a:pt x="1266" y="13"/>
                    <a:pt x="1085" y="44"/>
                  </a:cubicBezTo>
                  <a:cubicBezTo>
                    <a:pt x="505" y="149"/>
                    <a:pt x="147" y="483"/>
                    <a:pt x="0" y="1176"/>
                  </a:cubicBezTo>
                  <a:cubicBezTo>
                    <a:pt x="393" y="1234"/>
                    <a:pt x="804" y="1258"/>
                    <a:pt x="1185" y="1375"/>
                  </a:cubicBezTo>
                  <a:cubicBezTo>
                    <a:pt x="1830" y="1575"/>
                    <a:pt x="2488" y="1694"/>
                    <a:pt x="3150" y="1694"/>
                  </a:cubicBezTo>
                  <a:cubicBezTo>
                    <a:pt x="3361" y="1694"/>
                    <a:pt x="3572" y="1682"/>
                    <a:pt x="3784" y="1657"/>
                  </a:cubicBezTo>
                  <a:cubicBezTo>
                    <a:pt x="4470" y="1581"/>
                    <a:pt x="5127" y="1328"/>
                    <a:pt x="5685" y="894"/>
                  </a:cubicBezTo>
                  <a:cubicBezTo>
                    <a:pt x="5661" y="835"/>
                    <a:pt x="5644" y="771"/>
                    <a:pt x="5638" y="718"/>
                  </a:cubicBezTo>
                  <a:cubicBezTo>
                    <a:pt x="5479" y="683"/>
                    <a:pt x="5321" y="654"/>
                    <a:pt x="5163" y="618"/>
                  </a:cubicBezTo>
                  <a:cubicBezTo>
                    <a:pt x="4693" y="525"/>
                    <a:pt x="4224" y="395"/>
                    <a:pt x="3749" y="325"/>
                  </a:cubicBezTo>
                  <a:cubicBezTo>
                    <a:pt x="3042" y="212"/>
                    <a:pt x="2343" y="1"/>
                    <a:pt x="16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3" name="Google Shape;12803;p24"/>
            <p:cNvSpPr/>
            <p:nvPr/>
          </p:nvSpPr>
          <p:spPr>
            <a:xfrm>
              <a:off x="5708431" y="1757671"/>
              <a:ext cx="226742" cy="61923"/>
            </a:xfrm>
            <a:custGeom>
              <a:avLst/>
              <a:gdLst/>
              <a:ahLst/>
              <a:cxnLst/>
              <a:rect l="l" t="t" r="r" b="b"/>
              <a:pathLst>
                <a:path w="5881" h="1606" extrusionOk="0">
                  <a:moveTo>
                    <a:pt x="1505" y="1"/>
                  </a:moveTo>
                  <a:cubicBezTo>
                    <a:pt x="1426" y="1"/>
                    <a:pt x="1347" y="2"/>
                    <a:pt x="1267" y="4"/>
                  </a:cubicBezTo>
                  <a:cubicBezTo>
                    <a:pt x="681" y="10"/>
                    <a:pt x="247" y="327"/>
                    <a:pt x="0" y="831"/>
                  </a:cubicBezTo>
                  <a:cubicBezTo>
                    <a:pt x="645" y="896"/>
                    <a:pt x="1250" y="931"/>
                    <a:pt x="1848" y="1042"/>
                  </a:cubicBezTo>
                  <a:cubicBezTo>
                    <a:pt x="2435" y="1148"/>
                    <a:pt x="3004" y="1353"/>
                    <a:pt x="3596" y="1459"/>
                  </a:cubicBezTo>
                  <a:cubicBezTo>
                    <a:pt x="4066" y="1547"/>
                    <a:pt x="4553" y="1559"/>
                    <a:pt x="5081" y="1605"/>
                  </a:cubicBezTo>
                  <a:cubicBezTo>
                    <a:pt x="5275" y="1531"/>
                    <a:pt x="5532" y="1428"/>
                    <a:pt x="5790" y="1331"/>
                  </a:cubicBezTo>
                  <a:lnTo>
                    <a:pt x="5790" y="1331"/>
                  </a:lnTo>
                  <a:cubicBezTo>
                    <a:pt x="5790" y="1332"/>
                    <a:pt x="5790" y="1334"/>
                    <a:pt x="5790" y="1336"/>
                  </a:cubicBezTo>
                  <a:cubicBezTo>
                    <a:pt x="5796" y="1336"/>
                    <a:pt x="5808" y="1324"/>
                    <a:pt x="5808" y="1324"/>
                  </a:cubicBezTo>
                  <a:lnTo>
                    <a:pt x="5808" y="1324"/>
                  </a:lnTo>
                  <a:cubicBezTo>
                    <a:pt x="5802" y="1326"/>
                    <a:pt x="5796" y="1328"/>
                    <a:pt x="5790" y="1331"/>
                  </a:cubicBezTo>
                  <a:lnTo>
                    <a:pt x="5790" y="1331"/>
                  </a:lnTo>
                  <a:cubicBezTo>
                    <a:pt x="5782" y="1221"/>
                    <a:pt x="5881" y="1100"/>
                    <a:pt x="5638" y="1042"/>
                  </a:cubicBezTo>
                  <a:cubicBezTo>
                    <a:pt x="5022" y="896"/>
                    <a:pt x="4406" y="720"/>
                    <a:pt x="3831" y="456"/>
                  </a:cubicBezTo>
                  <a:cubicBezTo>
                    <a:pt x="3084" y="114"/>
                    <a:pt x="2303" y="1"/>
                    <a:pt x="1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4" name="Google Shape;12804;p24"/>
            <p:cNvSpPr/>
            <p:nvPr/>
          </p:nvSpPr>
          <p:spPr>
            <a:xfrm>
              <a:off x="5779221" y="1734421"/>
              <a:ext cx="225084" cy="59803"/>
            </a:xfrm>
            <a:custGeom>
              <a:avLst/>
              <a:gdLst/>
              <a:ahLst/>
              <a:cxnLst/>
              <a:rect l="l" t="t" r="r" b="b"/>
              <a:pathLst>
                <a:path w="5838" h="1551" extrusionOk="0">
                  <a:moveTo>
                    <a:pt x="1552" y="1"/>
                  </a:moveTo>
                  <a:cubicBezTo>
                    <a:pt x="1037" y="1"/>
                    <a:pt x="521" y="145"/>
                    <a:pt x="0" y="296"/>
                  </a:cubicBezTo>
                  <a:cubicBezTo>
                    <a:pt x="986" y="319"/>
                    <a:pt x="1842" y="724"/>
                    <a:pt x="2728" y="1059"/>
                  </a:cubicBezTo>
                  <a:cubicBezTo>
                    <a:pt x="3274" y="1264"/>
                    <a:pt x="3849" y="1399"/>
                    <a:pt x="4424" y="1475"/>
                  </a:cubicBezTo>
                  <a:cubicBezTo>
                    <a:pt x="4646" y="1509"/>
                    <a:pt x="4873" y="1551"/>
                    <a:pt x="5100" y="1551"/>
                  </a:cubicBezTo>
                  <a:cubicBezTo>
                    <a:pt x="5347" y="1551"/>
                    <a:pt x="5594" y="1502"/>
                    <a:pt x="5837" y="1340"/>
                  </a:cubicBezTo>
                  <a:cubicBezTo>
                    <a:pt x="4930" y="1008"/>
                    <a:pt x="4153" y="345"/>
                    <a:pt x="3137" y="345"/>
                  </a:cubicBezTo>
                  <a:cubicBezTo>
                    <a:pt x="3095" y="345"/>
                    <a:pt x="3053" y="346"/>
                    <a:pt x="3010" y="349"/>
                  </a:cubicBezTo>
                  <a:cubicBezTo>
                    <a:pt x="2893" y="349"/>
                    <a:pt x="2758" y="325"/>
                    <a:pt x="2658" y="273"/>
                  </a:cubicBezTo>
                  <a:cubicBezTo>
                    <a:pt x="2289" y="75"/>
                    <a:pt x="1921" y="1"/>
                    <a:pt x="15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5" name="Google Shape;12805;p24"/>
            <p:cNvSpPr/>
            <p:nvPr/>
          </p:nvSpPr>
          <p:spPr>
            <a:xfrm>
              <a:off x="5632630" y="1856414"/>
              <a:ext cx="139376" cy="48274"/>
            </a:xfrm>
            <a:custGeom>
              <a:avLst/>
              <a:gdLst/>
              <a:ahLst/>
              <a:cxnLst/>
              <a:rect l="l" t="t" r="r" b="b"/>
              <a:pathLst>
                <a:path w="3615" h="1252" extrusionOk="0">
                  <a:moveTo>
                    <a:pt x="1143" y="1"/>
                  </a:moveTo>
                  <a:cubicBezTo>
                    <a:pt x="596" y="1"/>
                    <a:pt x="352" y="281"/>
                    <a:pt x="159" y="769"/>
                  </a:cubicBezTo>
                  <a:cubicBezTo>
                    <a:pt x="101" y="916"/>
                    <a:pt x="48" y="1080"/>
                    <a:pt x="1" y="1233"/>
                  </a:cubicBezTo>
                  <a:cubicBezTo>
                    <a:pt x="282" y="1233"/>
                    <a:pt x="546" y="1224"/>
                    <a:pt x="803" y="1224"/>
                  </a:cubicBezTo>
                  <a:cubicBezTo>
                    <a:pt x="964" y="1224"/>
                    <a:pt x="1122" y="1227"/>
                    <a:pt x="1280" y="1239"/>
                  </a:cubicBezTo>
                  <a:cubicBezTo>
                    <a:pt x="1383" y="1247"/>
                    <a:pt x="1485" y="1252"/>
                    <a:pt x="1586" y="1252"/>
                  </a:cubicBezTo>
                  <a:cubicBezTo>
                    <a:pt x="2045" y="1252"/>
                    <a:pt x="2477" y="1155"/>
                    <a:pt x="2881" y="881"/>
                  </a:cubicBezTo>
                  <a:cubicBezTo>
                    <a:pt x="3063" y="757"/>
                    <a:pt x="3333" y="740"/>
                    <a:pt x="3562" y="675"/>
                  </a:cubicBezTo>
                  <a:cubicBezTo>
                    <a:pt x="3562" y="675"/>
                    <a:pt x="3609" y="687"/>
                    <a:pt x="3615" y="687"/>
                  </a:cubicBezTo>
                  <a:cubicBezTo>
                    <a:pt x="3456" y="593"/>
                    <a:pt x="3321" y="464"/>
                    <a:pt x="3157" y="417"/>
                  </a:cubicBezTo>
                  <a:cubicBezTo>
                    <a:pt x="2688" y="288"/>
                    <a:pt x="2213" y="188"/>
                    <a:pt x="1743" y="83"/>
                  </a:cubicBezTo>
                  <a:cubicBezTo>
                    <a:pt x="1509" y="28"/>
                    <a:pt x="1312" y="1"/>
                    <a:pt x="114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6" name="Google Shape;12806;p24"/>
            <p:cNvSpPr/>
            <p:nvPr/>
          </p:nvSpPr>
          <p:spPr>
            <a:xfrm>
              <a:off x="5594421" y="1911626"/>
              <a:ext cx="109728" cy="52168"/>
            </a:xfrm>
            <a:custGeom>
              <a:avLst/>
              <a:gdLst/>
              <a:ahLst/>
              <a:cxnLst/>
              <a:rect l="l" t="t" r="r" b="b"/>
              <a:pathLst>
                <a:path w="2846" h="1353" extrusionOk="0">
                  <a:moveTo>
                    <a:pt x="2329" y="593"/>
                  </a:moveTo>
                  <a:cubicBezTo>
                    <a:pt x="2327" y="596"/>
                    <a:pt x="2324" y="600"/>
                    <a:pt x="2321" y="603"/>
                  </a:cubicBezTo>
                  <a:lnTo>
                    <a:pt x="2321" y="603"/>
                  </a:lnTo>
                  <a:cubicBezTo>
                    <a:pt x="2326" y="600"/>
                    <a:pt x="2329" y="593"/>
                    <a:pt x="2329" y="593"/>
                  </a:cubicBezTo>
                  <a:close/>
                  <a:moveTo>
                    <a:pt x="2846" y="0"/>
                  </a:moveTo>
                  <a:cubicBezTo>
                    <a:pt x="2030" y="35"/>
                    <a:pt x="1385" y="65"/>
                    <a:pt x="845" y="88"/>
                  </a:cubicBezTo>
                  <a:cubicBezTo>
                    <a:pt x="511" y="458"/>
                    <a:pt x="259" y="745"/>
                    <a:pt x="0" y="1033"/>
                  </a:cubicBezTo>
                  <a:cubicBezTo>
                    <a:pt x="12" y="1103"/>
                    <a:pt x="12" y="1220"/>
                    <a:pt x="53" y="1238"/>
                  </a:cubicBezTo>
                  <a:cubicBezTo>
                    <a:pt x="256" y="1316"/>
                    <a:pt x="476" y="1353"/>
                    <a:pt x="700" y="1353"/>
                  </a:cubicBezTo>
                  <a:cubicBezTo>
                    <a:pt x="1314" y="1353"/>
                    <a:pt x="1954" y="1075"/>
                    <a:pt x="2321" y="603"/>
                  </a:cubicBezTo>
                  <a:lnTo>
                    <a:pt x="2321" y="603"/>
                  </a:lnTo>
                  <a:cubicBezTo>
                    <a:pt x="2320" y="604"/>
                    <a:pt x="2319" y="604"/>
                    <a:pt x="2318" y="604"/>
                  </a:cubicBezTo>
                  <a:cubicBezTo>
                    <a:pt x="2458" y="446"/>
                    <a:pt x="2588" y="293"/>
                    <a:pt x="28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7" name="Google Shape;12807;p24"/>
            <p:cNvSpPr/>
            <p:nvPr/>
          </p:nvSpPr>
          <p:spPr>
            <a:xfrm>
              <a:off x="5921725" y="1801471"/>
              <a:ext cx="90257" cy="109735"/>
            </a:xfrm>
            <a:custGeom>
              <a:avLst/>
              <a:gdLst/>
              <a:ahLst/>
              <a:cxnLst/>
              <a:rect l="l" t="t" r="r" b="b"/>
              <a:pathLst>
                <a:path w="2341" h="2846" extrusionOk="0">
                  <a:moveTo>
                    <a:pt x="2265" y="0"/>
                  </a:moveTo>
                  <a:cubicBezTo>
                    <a:pt x="1899" y="116"/>
                    <a:pt x="1534" y="232"/>
                    <a:pt x="1168" y="348"/>
                  </a:cubicBezTo>
                  <a:lnTo>
                    <a:pt x="1168" y="348"/>
                  </a:lnTo>
                  <a:cubicBezTo>
                    <a:pt x="1167" y="347"/>
                    <a:pt x="1165" y="347"/>
                    <a:pt x="1164" y="347"/>
                  </a:cubicBezTo>
                  <a:cubicBezTo>
                    <a:pt x="1159" y="347"/>
                    <a:pt x="1156" y="352"/>
                    <a:pt x="1156" y="352"/>
                  </a:cubicBezTo>
                  <a:cubicBezTo>
                    <a:pt x="1160" y="351"/>
                    <a:pt x="1164" y="350"/>
                    <a:pt x="1168" y="348"/>
                  </a:cubicBezTo>
                  <a:lnTo>
                    <a:pt x="1168" y="348"/>
                  </a:lnTo>
                  <a:cubicBezTo>
                    <a:pt x="1170" y="349"/>
                    <a:pt x="1172" y="350"/>
                    <a:pt x="1174" y="352"/>
                  </a:cubicBezTo>
                  <a:lnTo>
                    <a:pt x="1021" y="511"/>
                  </a:lnTo>
                  <a:lnTo>
                    <a:pt x="1027" y="493"/>
                  </a:lnTo>
                  <a:lnTo>
                    <a:pt x="1027" y="493"/>
                  </a:lnTo>
                  <a:cubicBezTo>
                    <a:pt x="910" y="669"/>
                    <a:pt x="798" y="851"/>
                    <a:pt x="687" y="1027"/>
                  </a:cubicBezTo>
                  <a:cubicBezTo>
                    <a:pt x="323" y="1555"/>
                    <a:pt x="53" y="2124"/>
                    <a:pt x="0" y="2845"/>
                  </a:cubicBezTo>
                  <a:cubicBezTo>
                    <a:pt x="1132" y="2136"/>
                    <a:pt x="1842" y="1191"/>
                    <a:pt x="2341" y="59"/>
                  </a:cubicBezTo>
                  <a:cubicBezTo>
                    <a:pt x="2312" y="41"/>
                    <a:pt x="2288" y="24"/>
                    <a:pt x="22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8" name="Google Shape;12808;p24"/>
            <p:cNvSpPr/>
            <p:nvPr/>
          </p:nvSpPr>
          <p:spPr>
            <a:xfrm>
              <a:off x="5699371" y="1891693"/>
              <a:ext cx="69707" cy="99594"/>
            </a:xfrm>
            <a:custGeom>
              <a:avLst/>
              <a:gdLst/>
              <a:ahLst/>
              <a:cxnLst/>
              <a:rect l="l" t="t" r="r" b="b"/>
              <a:pathLst>
                <a:path w="1808" h="2583" extrusionOk="0">
                  <a:moveTo>
                    <a:pt x="1766" y="1"/>
                  </a:moveTo>
                  <a:lnTo>
                    <a:pt x="1766" y="1"/>
                  </a:lnTo>
                  <a:cubicBezTo>
                    <a:pt x="1631" y="65"/>
                    <a:pt x="1496" y="112"/>
                    <a:pt x="1385" y="200"/>
                  </a:cubicBezTo>
                  <a:cubicBezTo>
                    <a:pt x="1074" y="435"/>
                    <a:pt x="775" y="699"/>
                    <a:pt x="476" y="945"/>
                  </a:cubicBezTo>
                  <a:cubicBezTo>
                    <a:pt x="331" y="1084"/>
                    <a:pt x="186" y="1229"/>
                    <a:pt x="36" y="1357"/>
                  </a:cubicBezTo>
                  <a:lnTo>
                    <a:pt x="36" y="1357"/>
                  </a:lnTo>
                  <a:cubicBezTo>
                    <a:pt x="36" y="1357"/>
                    <a:pt x="36" y="1356"/>
                    <a:pt x="36" y="1356"/>
                  </a:cubicBezTo>
                  <a:lnTo>
                    <a:pt x="36" y="1356"/>
                  </a:lnTo>
                  <a:lnTo>
                    <a:pt x="30" y="1362"/>
                  </a:lnTo>
                  <a:cubicBezTo>
                    <a:pt x="32" y="1360"/>
                    <a:pt x="34" y="1359"/>
                    <a:pt x="36" y="1357"/>
                  </a:cubicBezTo>
                  <a:lnTo>
                    <a:pt x="36" y="1357"/>
                  </a:lnTo>
                  <a:cubicBezTo>
                    <a:pt x="18" y="1480"/>
                    <a:pt x="12" y="1615"/>
                    <a:pt x="0" y="1737"/>
                  </a:cubicBezTo>
                  <a:cubicBezTo>
                    <a:pt x="94" y="1861"/>
                    <a:pt x="182" y="1978"/>
                    <a:pt x="276" y="2107"/>
                  </a:cubicBezTo>
                  <a:cubicBezTo>
                    <a:pt x="394" y="2265"/>
                    <a:pt x="511" y="2418"/>
                    <a:pt x="628" y="2582"/>
                  </a:cubicBezTo>
                  <a:cubicBezTo>
                    <a:pt x="974" y="2224"/>
                    <a:pt x="1309" y="1872"/>
                    <a:pt x="1649" y="1509"/>
                  </a:cubicBezTo>
                  <a:lnTo>
                    <a:pt x="1649" y="1509"/>
                  </a:lnTo>
                  <a:lnTo>
                    <a:pt x="1643" y="1526"/>
                  </a:lnTo>
                  <a:cubicBezTo>
                    <a:pt x="1700" y="1475"/>
                    <a:pt x="1745" y="1424"/>
                    <a:pt x="1796" y="1379"/>
                  </a:cubicBezTo>
                  <a:lnTo>
                    <a:pt x="1796" y="1379"/>
                  </a:lnTo>
                  <a:cubicBezTo>
                    <a:pt x="1796" y="1381"/>
                    <a:pt x="1796" y="1383"/>
                    <a:pt x="1796" y="1385"/>
                  </a:cubicBezTo>
                  <a:lnTo>
                    <a:pt x="1801" y="1374"/>
                  </a:lnTo>
                  <a:lnTo>
                    <a:pt x="1801" y="1374"/>
                  </a:lnTo>
                  <a:cubicBezTo>
                    <a:pt x="1800" y="1375"/>
                    <a:pt x="1798" y="1377"/>
                    <a:pt x="1796" y="1379"/>
                  </a:cubicBezTo>
                  <a:lnTo>
                    <a:pt x="1796" y="1379"/>
                  </a:lnTo>
                  <a:cubicBezTo>
                    <a:pt x="1801" y="1240"/>
                    <a:pt x="1802" y="1113"/>
                    <a:pt x="1807" y="975"/>
                  </a:cubicBezTo>
                  <a:cubicBezTo>
                    <a:pt x="1567" y="658"/>
                    <a:pt x="1766" y="324"/>
                    <a:pt x="176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9" name="Google Shape;12809;p24"/>
            <p:cNvSpPr/>
            <p:nvPr/>
          </p:nvSpPr>
          <p:spPr>
            <a:xfrm>
              <a:off x="5942082" y="1739434"/>
              <a:ext cx="125342" cy="39599"/>
            </a:xfrm>
            <a:custGeom>
              <a:avLst/>
              <a:gdLst/>
              <a:ahLst/>
              <a:cxnLst/>
              <a:rect l="l" t="t" r="r" b="b"/>
              <a:pathLst>
                <a:path w="3251" h="1027" extrusionOk="0">
                  <a:moveTo>
                    <a:pt x="683" y="1"/>
                  </a:moveTo>
                  <a:cubicBezTo>
                    <a:pt x="465" y="1"/>
                    <a:pt x="238" y="32"/>
                    <a:pt x="0" y="107"/>
                  </a:cubicBezTo>
                  <a:cubicBezTo>
                    <a:pt x="1085" y="736"/>
                    <a:pt x="1786" y="1026"/>
                    <a:pt x="2373" y="1026"/>
                  </a:cubicBezTo>
                  <a:cubicBezTo>
                    <a:pt x="2684" y="1026"/>
                    <a:pt x="2963" y="945"/>
                    <a:pt x="3250" y="788"/>
                  </a:cubicBezTo>
                  <a:cubicBezTo>
                    <a:pt x="2366" y="547"/>
                    <a:pt x="1592" y="1"/>
                    <a:pt x="6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0" name="Google Shape;12810;p24"/>
            <p:cNvSpPr/>
            <p:nvPr/>
          </p:nvSpPr>
          <p:spPr>
            <a:xfrm>
              <a:off x="5759518" y="1882439"/>
              <a:ext cx="36473" cy="46847"/>
            </a:xfrm>
            <a:custGeom>
              <a:avLst/>
              <a:gdLst/>
              <a:ahLst/>
              <a:cxnLst/>
              <a:rect l="l" t="t" r="r" b="b"/>
              <a:pathLst>
                <a:path w="946" h="1215" extrusionOk="0">
                  <a:moveTo>
                    <a:pt x="271" y="0"/>
                  </a:moveTo>
                  <a:cubicBezTo>
                    <a:pt x="241" y="82"/>
                    <a:pt x="218" y="159"/>
                    <a:pt x="200" y="241"/>
                  </a:cubicBezTo>
                  <a:cubicBezTo>
                    <a:pt x="206" y="564"/>
                    <a:pt x="1" y="904"/>
                    <a:pt x="241" y="1215"/>
                  </a:cubicBezTo>
                  <a:cubicBezTo>
                    <a:pt x="335" y="1150"/>
                    <a:pt x="435" y="1086"/>
                    <a:pt x="523" y="1021"/>
                  </a:cubicBezTo>
                  <a:lnTo>
                    <a:pt x="523" y="1021"/>
                  </a:lnTo>
                  <a:lnTo>
                    <a:pt x="511" y="1027"/>
                  </a:lnTo>
                  <a:cubicBezTo>
                    <a:pt x="564" y="974"/>
                    <a:pt x="623" y="921"/>
                    <a:pt x="676" y="874"/>
                  </a:cubicBezTo>
                  <a:lnTo>
                    <a:pt x="676" y="874"/>
                  </a:lnTo>
                  <a:lnTo>
                    <a:pt x="658" y="886"/>
                  </a:lnTo>
                  <a:cubicBezTo>
                    <a:pt x="709" y="829"/>
                    <a:pt x="766" y="778"/>
                    <a:pt x="818" y="732"/>
                  </a:cubicBezTo>
                  <a:lnTo>
                    <a:pt x="818" y="732"/>
                  </a:lnTo>
                  <a:cubicBezTo>
                    <a:pt x="817" y="734"/>
                    <a:pt x="817" y="737"/>
                    <a:pt x="816" y="740"/>
                  </a:cubicBezTo>
                  <a:lnTo>
                    <a:pt x="822" y="728"/>
                  </a:lnTo>
                  <a:lnTo>
                    <a:pt x="822" y="728"/>
                  </a:lnTo>
                  <a:cubicBezTo>
                    <a:pt x="821" y="729"/>
                    <a:pt x="819" y="730"/>
                    <a:pt x="818" y="732"/>
                  </a:cubicBezTo>
                  <a:lnTo>
                    <a:pt x="818" y="732"/>
                  </a:lnTo>
                  <a:cubicBezTo>
                    <a:pt x="859" y="523"/>
                    <a:pt x="905" y="302"/>
                    <a:pt x="945" y="59"/>
                  </a:cubicBezTo>
                  <a:cubicBezTo>
                    <a:pt x="728" y="41"/>
                    <a:pt x="523" y="30"/>
                    <a:pt x="318" y="12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1" name="Google Shape;12811;p24"/>
            <p:cNvSpPr/>
            <p:nvPr/>
          </p:nvSpPr>
          <p:spPr>
            <a:xfrm>
              <a:off x="5677432" y="1934452"/>
              <a:ext cx="23364" cy="33082"/>
            </a:xfrm>
            <a:custGeom>
              <a:avLst/>
              <a:gdLst/>
              <a:ahLst/>
              <a:cxnLst/>
              <a:rect l="l" t="t" r="r" b="b"/>
              <a:pathLst>
                <a:path w="606" h="858" extrusionOk="0">
                  <a:moveTo>
                    <a:pt x="176" y="1"/>
                  </a:moveTo>
                  <a:lnTo>
                    <a:pt x="165" y="12"/>
                  </a:lnTo>
                  <a:cubicBezTo>
                    <a:pt x="167" y="16"/>
                    <a:pt x="170" y="19"/>
                    <a:pt x="173" y="22"/>
                  </a:cubicBezTo>
                  <a:lnTo>
                    <a:pt x="173" y="22"/>
                  </a:lnTo>
                  <a:cubicBezTo>
                    <a:pt x="174" y="15"/>
                    <a:pt x="175" y="8"/>
                    <a:pt x="176" y="1"/>
                  </a:cubicBezTo>
                  <a:close/>
                  <a:moveTo>
                    <a:pt x="173" y="22"/>
                  </a:moveTo>
                  <a:cubicBezTo>
                    <a:pt x="128" y="298"/>
                    <a:pt x="77" y="569"/>
                    <a:pt x="15" y="845"/>
                  </a:cubicBezTo>
                  <a:lnTo>
                    <a:pt x="15" y="845"/>
                  </a:lnTo>
                  <a:cubicBezTo>
                    <a:pt x="120" y="801"/>
                    <a:pt x="220" y="756"/>
                    <a:pt x="314" y="712"/>
                  </a:cubicBezTo>
                  <a:lnTo>
                    <a:pt x="314" y="712"/>
                  </a:lnTo>
                  <a:cubicBezTo>
                    <a:pt x="313" y="713"/>
                    <a:pt x="312" y="715"/>
                    <a:pt x="311" y="716"/>
                  </a:cubicBezTo>
                  <a:lnTo>
                    <a:pt x="317" y="710"/>
                  </a:lnTo>
                  <a:lnTo>
                    <a:pt x="317" y="710"/>
                  </a:lnTo>
                  <a:cubicBezTo>
                    <a:pt x="316" y="711"/>
                    <a:pt x="315" y="711"/>
                    <a:pt x="314" y="712"/>
                  </a:cubicBezTo>
                  <a:lnTo>
                    <a:pt x="314" y="712"/>
                  </a:lnTo>
                  <a:cubicBezTo>
                    <a:pt x="407" y="561"/>
                    <a:pt x="512" y="416"/>
                    <a:pt x="605" y="265"/>
                  </a:cubicBezTo>
                  <a:lnTo>
                    <a:pt x="605" y="265"/>
                  </a:lnTo>
                  <a:lnTo>
                    <a:pt x="599" y="271"/>
                  </a:lnTo>
                  <a:cubicBezTo>
                    <a:pt x="605" y="83"/>
                    <a:pt x="513" y="62"/>
                    <a:pt x="409" y="62"/>
                  </a:cubicBezTo>
                  <a:cubicBezTo>
                    <a:pt x="379" y="62"/>
                    <a:pt x="348" y="64"/>
                    <a:pt x="318" y="64"/>
                  </a:cubicBezTo>
                  <a:cubicBezTo>
                    <a:pt x="261" y="64"/>
                    <a:pt x="208" y="58"/>
                    <a:pt x="173" y="22"/>
                  </a:cubicBezTo>
                  <a:close/>
                  <a:moveTo>
                    <a:pt x="15" y="845"/>
                  </a:moveTo>
                  <a:cubicBezTo>
                    <a:pt x="10" y="847"/>
                    <a:pt x="5" y="849"/>
                    <a:pt x="0" y="851"/>
                  </a:cubicBezTo>
                  <a:lnTo>
                    <a:pt x="12" y="857"/>
                  </a:lnTo>
                  <a:cubicBezTo>
                    <a:pt x="13" y="853"/>
                    <a:pt x="14" y="849"/>
                    <a:pt x="15" y="84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2" name="Google Shape;12812;p24"/>
            <p:cNvSpPr/>
            <p:nvPr/>
          </p:nvSpPr>
          <p:spPr>
            <a:xfrm>
              <a:off x="5710668" y="1921111"/>
              <a:ext cx="7056" cy="6825"/>
            </a:xfrm>
            <a:custGeom>
              <a:avLst/>
              <a:gdLst/>
              <a:ahLst/>
              <a:cxnLst/>
              <a:rect l="l" t="t" r="r" b="b"/>
              <a:pathLst>
                <a:path w="183" h="177" extrusionOk="0">
                  <a:moveTo>
                    <a:pt x="48" y="1"/>
                  </a:moveTo>
                  <a:lnTo>
                    <a:pt x="1" y="53"/>
                  </a:lnTo>
                  <a:cubicBezTo>
                    <a:pt x="59" y="94"/>
                    <a:pt x="124" y="135"/>
                    <a:pt x="183" y="177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3" name="Google Shape;12813;p24"/>
            <p:cNvSpPr/>
            <p:nvPr/>
          </p:nvSpPr>
          <p:spPr>
            <a:xfrm>
              <a:off x="5803434" y="1878352"/>
              <a:ext cx="3624" cy="3200"/>
            </a:xfrm>
            <a:custGeom>
              <a:avLst/>
              <a:gdLst/>
              <a:ahLst/>
              <a:cxnLst/>
              <a:rect l="l" t="t" r="r" b="b"/>
              <a:pathLst>
                <a:path w="94" h="83" extrusionOk="0">
                  <a:moveTo>
                    <a:pt x="47" y="1"/>
                  </a:moveTo>
                  <a:cubicBezTo>
                    <a:pt x="35" y="1"/>
                    <a:pt x="12" y="24"/>
                    <a:pt x="0" y="42"/>
                  </a:cubicBezTo>
                  <a:lnTo>
                    <a:pt x="65" y="83"/>
                  </a:lnTo>
                  <a:cubicBezTo>
                    <a:pt x="76" y="71"/>
                    <a:pt x="88" y="54"/>
                    <a:pt x="94" y="42"/>
                  </a:cubicBezTo>
                  <a:cubicBezTo>
                    <a:pt x="76" y="24"/>
                    <a:pt x="65" y="1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4" name="Google Shape;12814;p24"/>
            <p:cNvSpPr/>
            <p:nvPr/>
          </p:nvSpPr>
          <p:spPr>
            <a:xfrm>
              <a:off x="5543295" y="1969731"/>
              <a:ext cx="124880" cy="64854"/>
            </a:xfrm>
            <a:custGeom>
              <a:avLst/>
              <a:gdLst/>
              <a:ahLst/>
              <a:cxnLst/>
              <a:rect l="l" t="t" r="r" b="b"/>
              <a:pathLst>
                <a:path w="3239" h="1682" extrusionOk="0">
                  <a:moveTo>
                    <a:pt x="2394" y="529"/>
                  </a:moveTo>
                  <a:cubicBezTo>
                    <a:pt x="2423" y="552"/>
                    <a:pt x="2447" y="582"/>
                    <a:pt x="2470" y="605"/>
                  </a:cubicBezTo>
                  <a:lnTo>
                    <a:pt x="2247" y="822"/>
                  </a:lnTo>
                  <a:cubicBezTo>
                    <a:pt x="2212" y="793"/>
                    <a:pt x="2183" y="758"/>
                    <a:pt x="2148" y="728"/>
                  </a:cubicBezTo>
                  <a:cubicBezTo>
                    <a:pt x="2236" y="664"/>
                    <a:pt x="2318" y="593"/>
                    <a:pt x="2394" y="529"/>
                  </a:cubicBezTo>
                  <a:close/>
                  <a:moveTo>
                    <a:pt x="2764" y="1268"/>
                  </a:moveTo>
                  <a:lnTo>
                    <a:pt x="2752" y="1274"/>
                  </a:lnTo>
                  <a:lnTo>
                    <a:pt x="2746" y="1280"/>
                  </a:lnTo>
                  <a:lnTo>
                    <a:pt x="2764" y="1268"/>
                  </a:lnTo>
                  <a:close/>
                  <a:moveTo>
                    <a:pt x="2124" y="763"/>
                  </a:moveTo>
                  <a:cubicBezTo>
                    <a:pt x="1860" y="1086"/>
                    <a:pt x="1678" y="1315"/>
                    <a:pt x="1555" y="1467"/>
                  </a:cubicBezTo>
                  <a:cubicBezTo>
                    <a:pt x="1250" y="1368"/>
                    <a:pt x="980" y="1268"/>
                    <a:pt x="664" y="1162"/>
                  </a:cubicBezTo>
                  <a:cubicBezTo>
                    <a:pt x="1133" y="1027"/>
                    <a:pt x="1573" y="910"/>
                    <a:pt x="2124" y="763"/>
                  </a:cubicBezTo>
                  <a:close/>
                  <a:moveTo>
                    <a:pt x="2687" y="1"/>
                  </a:moveTo>
                  <a:cubicBezTo>
                    <a:pt x="2353" y="18"/>
                    <a:pt x="2013" y="18"/>
                    <a:pt x="1678" y="54"/>
                  </a:cubicBezTo>
                  <a:cubicBezTo>
                    <a:pt x="1420" y="83"/>
                    <a:pt x="1104" y="89"/>
                    <a:pt x="939" y="241"/>
                  </a:cubicBezTo>
                  <a:cubicBezTo>
                    <a:pt x="593" y="564"/>
                    <a:pt x="329" y="969"/>
                    <a:pt x="1" y="1385"/>
                  </a:cubicBezTo>
                  <a:cubicBezTo>
                    <a:pt x="494" y="1578"/>
                    <a:pt x="965" y="1682"/>
                    <a:pt x="1431" y="1682"/>
                  </a:cubicBezTo>
                  <a:cubicBezTo>
                    <a:pt x="1731" y="1682"/>
                    <a:pt x="2029" y="1639"/>
                    <a:pt x="2330" y="1550"/>
                  </a:cubicBezTo>
                  <a:lnTo>
                    <a:pt x="2330" y="1550"/>
                  </a:lnTo>
                  <a:lnTo>
                    <a:pt x="2306" y="1573"/>
                  </a:lnTo>
                  <a:cubicBezTo>
                    <a:pt x="2358" y="1526"/>
                    <a:pt x="2406" y="1474"/>
                    <a:pt x="2453" y="1426"/>
                  </a:cubicBezTo>
                  <a:lnTo>
                    <a:pt x="2453" y="1426"/>
                  </a:lnTo>
                  <a:lnTo>
                    <a:pt x="2752" y="1274"/>
                  </a:lnTo>
                  <a:lnTo>
                    <a:pt x="2893" y="1133"/>
                  </a:lnTo>
                  <a:lnTo>
                    <a:pt x="3039" y="986"/>
                  </a:lnTo>
                  <a:cubicBezTo>
                    <a:pt x="3086" y="934"/>
                    <a:pt x="3138" y="887"/>
                    <a:pt x="3186" y="839"/>
                  </a:cubicBezTo>
                  <a:lnTo>
                    <a:pt x="3186" y="839"/>
                  </a:lnTo>
                  <a:cubicBezTo>
                    <a:pt x="3186" y="840"/>
                    <a:pt x="3186" y="840"/>
                    <a:pt x="3186" y="840"/>
                  </a:cubicBezTo>
                  <a:lnTo>
                    <a:pt x="3204" y="822"/>
                  </a:lnTo>
                  <a:lnTo>
                    <a:pt x="3204" y="822"/>
                  </a:lnTo>
                  <a:cubicBezTo>
                    <a:pt x="3198" y="828"/>
                    <a:pt x="3192" y="834"/>
                    <a:pt x="3186" y="839"/>
                  </a:cubicBezTo>
                  <a:lnTo>
                    <a:pt x="3186" y="839"/>
                  </a:lnTo>
                  <a:cubicBezTo>
                    <a:pt x="3210" y="699"/>
                    <a:pt x="3227" y="564"/>
                    <a:pt x="3239" y="429"/>
                  </a:cubicBezTo>
                  <a:cubicBezTo>
                    <a:pt x="3204" y="382"/>
                    <a:pt x="3157" y="329"/>
                    <a:pt x="3122" y="288"/>
                  </a:cubicBezTo>
                  <a:cubicBezTo>
                    <a:pt x="3028" y="347"/>
                    <a:pt x="2922" y="406"/>
                    <a:pt x="2828" y="464"/>
                  </a:cubicBezTo>
                  <a:cubicBezTo>
                    <a:pt x="2758" y="470"/>
                    <a:pt x="2676" y="470"/>
                    <a:pt x="2599" y="476"/>
                  </a:cubicBezTo>
                  <a:lnTo>
                    <a:pt x="2729" y="353"/>
                  </a:lnTo>
                  <a:cubicBezTo>
                    <a:pt x="2758" y="271"/>
                    <a:pt x="2775" y="200"/>
                    <a:pt x="2799" y="124"/>
                  </a:cubicBezTo>
                  <a:cubicBezTo>
                    <a:pt x="2764" y="83"/>
                    <a:pt x="2729" y="48"/>
                    <a:pt x="26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5" name="Google Shape;12815;p24"/>
            <p:cNvSpPr/>
            <p:nvPr/>
          </p:nvSpPr>
          <p:spPr>
            <a:xfrm>
              <a:off x="5632630" y="1959321"/>
              <a:ext cx="91221" cy="81318"/>
            </a:xfrm>
            <a:custGeom>
              <a:avLst/>
              <a:gdLst/>
              <a:ahLst/>
              <a:cxnLst/>
              <a:rect l="l" t="t" r="r" b="b"/>
              <a:pathLst>
                <a:path w="2366" h="2109" extrusionOk="0">
                  <a:moveTo>
                    <a:pt x="1485" y="71"/>
                  </a:moveTo>
                  <a:lnTo>
                    <a:pt x="1479" y="83"/>
                  </a:lnTo>
                  <a:cubicBezTo>
                    <a:pt x="1481" y="82"/>
                    <a:pt x="1483" y="82"/>
                    <a:pt x="1485" y="81"/>
                  </a:cubicBezTo>
                  <a:lnTo>
                    <a:pt x="1485" y="81"/>
                  </a:lnTo>
                  <a:cubicBezTo>
                    <a:pt x="1485" y="78"/>
                    <a:pt x="1485" y="75"/>
                    <a:pt x="1485" y="71"/>
                  </a:cubicBezTo>
                  <a:close/>
                  <a:moveTo>
                    <a:pt x="1737" y="1"/>
                  </a:moveTo>
                  <a:cubicBezTo>
                    <a:pt x="1651" y="24"/>
                    <a:pt x="1565" y="52"/>
                    <a:pt x="1485" y="81"/>
                  </a:cubicBezTo>
                  <a:lnTo>
                    <a:pt x="1485" y="81"/>
                  </a:lnTo>
                  <a:cubicBezTo>
                    <a:pt x="1476" y="540"/>
                    <a:pt x="1260" y="877"/>
                    <a:pt x="881" y="1110"/>
                  </a:cubicBezTo>
                  <a:lnTo>
                    <a:pt x="893" y="1092"/>
                  </a:lnTo>
                  <a:lnTo>
                    <a:pt x="893" y="1092"/>
                  </a:lnTo>
                  <a:cubicBezTo>
                    <a:pt x="840" y="1151"/>
                    <a:pt x="781" y="1204"/>
                    <a:pt x="734" y="1256"/>
                  </a:cubicBezTo>
                  <a:lnTo>
                    <a:pt x="746" y="1239"/>
                  </a:lnTo>
                  <a:lnTo>
                    <a:pt x="588" y="1403"/>
                  </a:lnTo>
                  <a:lnTo>
                    <a:pt x="599" y="1385"/>
                  </a:lnTo>
                  <a:lnTo>
                    <a:pt x="452" y="1538"/>
                  </a:lnTo>
                  <a:lnTo>
                    <a:pt x="452" y="1538"/>
                  </a:lnTo>
                  <a:lnTo>
                    <a:pt x="148" y="1696"/>
                  </a:lnTo>
                  <a:lnTo>
                    <a:pt x="159" y="1679"/>
                  </a:lnTo>
                  <a:lnTo>
                    <a:pt x="159" y="1679"/>
                  </a:lnTo>
                  <a:cubicBezTo>
                    <a:pt x="106" y="1727"/>
                    <a:pt x="58" y="1780"/>
                    <a:pt x="14" y="1828"/>
                  </a:cubicBezTo>
                  <a:lnTo>
                    <a:pt x="14" y="1828"/>
                  </a:lnTo>
                  <a:cubicBezTo>
                    <a:pt x="14" y="1827"/>
                    <a:pt x="13" y="1826"/>
                    <a:pt x="13" y="1825"/>
                  </a:cubicBezTo>
                  <a:lnTo>
                    <a:pt x="1" y="1843"/>
                  </a:lnTo>
                  <a:cubicBezTo>
                    <a:pt x="5" y="1838"/>
                    <a:pt x="10" y="1833"/>
                    <a:pt x="14" y="1828"/>
                  </a:cubicBezTo>
                  <a:lnTo>
                    <a:pt x="14" y="1828"/>
                  </a:lnTo>
                  <a:cubicBezTo>
                    <a:pt x="48" y="1905"/>
                    <a:pt x="72" y="2031"/>
                    <a:pt x="124" y="2048"/>
                  </a:cubicBezTo>
                  <a:cubicBezTo>
                    <a:pt x="267" y="2084"/>
                    <a:pt x="409" y="2109"/>
                    <a:pt x="549" y="2109"/>
                  </a:cubicBezTo>
                  <a:cubicBezTo>
                    <a:pt x="731" y="2109"/>
                    <a:pt x="911" y="2067"/>
                    <a:pt x="1086" y="1954"/>
                  </a:cubicBezTo>
                  <a:cubicBezTo>
                    <a:pt x="1397" y="1755"/>
                    <a:pt x="1737" y="1579"/>
                    <a:pt x="2066" y="1385"/>
                  </a:cubicBezTo>
                  <a:lnTo>
                    <a:pt x="2066" y="1385"/>
                  </a:lnTo>
                  <a:lnTo>
                    <a:pt x="2054" y="1391"/>
                  </a:lnTo>
                  <a:cubicBezTo>
                    <a:pt x="2160" y="1209"/>
                    <a:pt x="2265" y="1028"/>
                    <a:pt x="2365" y="846"/>
                  </a:cubicBezTo>
                  <a:cubicBezTo>
                    <a:pt x="2248" y="681"/>
                    <a:pt x="2130" y="523"/>
                    <a:pt x="2013" y="365"/>
                  </a:cubicBezTo>
                  <a:cubicBezTo>
                    <a:pt x="1925" y="241"/>
                    <a:pt x="1831" y="118"/>
                    <a:pt x="173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6" name="Google Shape;12816;p24"/>
            <p:cNvSpPr/>
            <p:nvPr/>
          </p:nvSpPr>
          <p:spPr>
            <a:xfrm>
              <a:off x="5768579" y="2018158"/>
              <a:ext cx="6593" cy="2506"/>
            </a:xfrm>
            <a:custGeom>
              <a:avLst/>
              <a:gdLst/>
              <a:ahLst/>
              <a:cxnLst/>
              <a:rect l="l" t="t" r="r" b="b"/>
              <a:pathLst>
                <a:path w="171" h="65" extrusionOk="0">
                  <a:moveTo>
                    <a:pt x="6" y="0"/>
                  </a:moveTo>
                  <a:lnTo>
                    <a:pt x="1" y="12"/>
                  </a:lnTo>
                  <a:lnTo>
                    <a:pt x="34" y="12"/>
                  </a:lnTo>
                  <a:cubicBezTo>
                    <a:pt x="25" y="8"/>
                    <a:pt x="16" y="4"/>
                    <a:pt x="6" y="0"/>
                  </a:cubicBezTo>
                  <a:close/>
                  <a:moveTo>
                    <a:pt x="141" y="0"/>
                  </a:moveTo>
                  <a:lnTo>
                    <a:pt x="141" y="0"/>
                  </a:lnTo>
                  <a:cubicBezTo>
                    <a:pt x="142" y="4"/>
                    <a:pt x="143" y="8"/>
                    <a:pt x="145" y="12"/>
                  </a:cubicBezTo>
                  <a:lnTo>
                    <a:pt x="159" y="12"/>
                  </a:lnTo>
                  <a:cubicBezTo>
                    <a:pt x="153" y="6"/>
                    <a:pt x="141" y="0"/>
                    <a:pt x="141" y="0"/>
                  </a:cubicBezTo>
                  <a:close/>
                  <a:moveTo>
                    <a:pt x="34" y="12"/>
                  </a:moveTo>
                  <a:cubicBezTo>
                    <a:pt x="79" y="30"/>
                    <a:pt x="127" y="45"/>
                    <a:pt x="171" y="65"/>
                  </a:cubicBezTo>
                  <a:cubicBezTo>
                    <a:pt x="156" y="45"/>
                    <a:pt x="150" y="30"/>
                    <a:pt x="14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7" name="Google Shape;12817;p24"/>
            <p:cNvSpPr/>
            <p:nvPr/>
          </p:nvSpPr>
          <p:spPr>
            <a:xfrm>
              <a:off x="5663629" y="1977442"/>
              <a:ext cx="6593" cy="8406"/>
            </a:xfrm>
            <a:custGeom>
              <a:avLst/>
              <a:gdLst/>
              <a:ahLst/>
              <a:cxnLst/>
              <a:rect l="l" t="t" r="r" b="b"/>
              <a:pathLst>
                <a:path w="171" h="218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2" y="30"/>
                    <a:pt x="59" y="53"/>
                    <a:pt x="1" y="82"/>
                  </a:cubicBezTo>
                  <a:cubicBezTo>
                    <a:pt x="48" y="129"/>
                    <a:pt x="83" y="176"/>
                    <a:pt x="118" y="217"/>
                  </a:cubicBezTo>
                  <a:cubicBezTo>
                    <a:pt x="136" y="147"/>
                    <a:pt x="153" y="71"/>
                    <a:pt x="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8" name="Google Shape;12818;p24"/>
            <p:cNvSpPr/>
            <p:nvPr/>
          </p:nvSpPr>
          <p:spPr>
            <a:xfrm>
              <a:off x="5673808" y="1967263"/>
              <a:ext cx="4357" cy="4781"/>
            </a:xfrm>
            <a:custGeom>
              <a:avLst/>
              <a:gdLst/>
              <a:ahLst/>
              <a:cxnLst/>
              <a:rect l="l" t="t" r="r" b="b"/>
              <a:pathLst>
                <a:path w="113" h="124" extrusionOk="0">
                  <a:moveTo>
                    <a:pt x="106" y="0"/>
                  </a:moveTo>
                  <a:cubicBezTo>
                    <a:pt x="104" y="5"/>
                    <a:pt x="103" y="9"/>
                    <a:pt x="101" y="13"/>
                  </a:cubicBezTo>
                  <a:lnTo>
                    <a:pt x="101" y="13"/>
                  </a:lnTo>
                  <a:cubicBezTo>
                    <a:pt x="105" y="11"/>
                    <a:pt x="108" y="9"/>
                    <a:pt x="112" y="6"/>
                  </a:cubicBezTo>
                  <a:lnTo>
                    <a:pt x="106" y="0"/>
                  </a:lnTo>
                  <a:close/>
                  <a:moveTo>
                    <a:pt x="101" y="13"/>
                  </a:moveTo>
                  <a:lnTo>
                    <a:pt x="101" y="13"/>
                  </a:lnTo>
                  <a:cubicBezTo>
                    <a:pt x="69" y="32"/>
                    <a:pt x="32" y="44"/>
                    <a:pt x="1" y="65"/>
                  </a:cubicBezTo>
                  <a:cubicBezTo>
                    <a:pt x="24" y="88"/>
                    <a:pt x="42" y="100"/>
                    <a:pt x="65" y="123"/>
                  </a:cubicBezTo>
                  <a:cubicBezTo>
                    <a:pt x="81" y="87"/>
                    <a:pt x="87" y="50"/>
                    <a:pt x="101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9" name="Google Shape;12819;p24"/>
            <p:cNvSpPr/>
            <p:nvPr/>
          </p:nvSpPr>
          <p:spPr>
            <a:xfrm>
              <a:off x="5646896" y="1968844"/>
              <a:ext cx="6824" cy="5707"/>
            </a:xfrm>
            <a:custGeom>
              <a:avLst/>
              <a:gdLst/>
              <a:ahLst/>
              <a:cxnLst/>
              <a:rect l="l" t="t" r="r" b="b"/>
              <a:pathLst>
                <a:path w="177" h="148" extrusionOk="0">
                  <a:moveTo>
                    <a:pt x="176" y="0"/>
                  </a:moveTo>
                  <a:lnTo>
                    <a:pt x="0" y="24"/>
                  </a:lnTo>
                  <a:cubicBezTo>
                    <a:pt x="42" y="59"/>
                    <a:pt x="77" y="106"/>
                    <a:pt x="106" y="147"/>
                  </a:cubicBezTo>
                  <a:cubicBezTo>
                    <a:pt x="135" y="100"/>
                    <a:pt x="159" y="53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0" name="Google Shape;12820;p24"/>
            <p:cNvSpPr/>
            <p:nvPr/>
          </p:nvSpPr>
          <p:spPr>
            <a:xfrm>
              <a:off x="4871761" y="1808912"/>
              <a:ext cx="271890" cy="351105"/>
            </a:xfrm>
            <a:custGeom>
              <a:avLst/>
              <a:gdLst/>
              <a:ahLst/>
              <a:cxnLst/>
              <a:rect l="l" t="t" r="r" b="b"/>
              <a:pathLst>
                <a:path w="7052" h="9106" extrusionOk="0">
                  <a:moveTo>
                    <a:pt x="4775" y="1"/>
                  </a:moveTo>
                  <a:cubicBezTo>
                    <a:pt x="4852" y="394"/>
                    <a:pt x="4934" y="799"/>
                    <a:pt x="5016" y="1203"/>
                  </a:cubicBezTo>
                  <a:cubicBezTo>
                    <a:pt x="5233" y="2441"/>
                    <a:pt x="5462" y="3673"/>
                    <a:pt x="5691" y="4911"/>
                  </a:cubicBezTo>
                  <a:cubicBezTo>
                    <a:pt x="5720" y="5075"/>
                    <a:pt x="5761" y="5245"/>
                    <a:pt x="5755" y="5410"/>
                  </a:cubicBezTo>
                  <a:cubicBezTo>
                    <a:pt x="5720" y="6272"/>
                    <a:pt x="5867" y="7099"/>
                    <a:pt x="6131" y="7903"/>
                  </a:cubicBezTo>
                  <a:cubicBezTo>
                    <a:pt x="6160" y="7979"/>
                    <a:pt x="6195" y="8044"/>
                    <a:pt x="6224" y="8120"/>
                  </a:cubicBezTo>
                  <a:cubicBezTo>
                    <a:pt x="6201" y="8126"/>
                    <a:pt x="6183" y="8138"/>
                    <a:pt x="6160" y="8149"/>
                  </a:cubicBezTo>
                  <a:cubicBezTo>
                    <a:pt x="6113" y="8091"/>
                    <a:pt x="6072" y="8032"/>
                    <a:pt x="6025" y="7979"/>
                  </a:cubicBezTo>
                  <a:cubicBezTo>
                    <a:pt x="5790" y="7827"/>
                    <a:pt x="5561" y="7662"/>
                    <a:pt x="5333" y="7510"/>
                  </a:cubicBezTo>
                  <a:lnTo>
                    <a:pt x="5186" y="7656"/>
                  </a:lnTo>
                  <a:cubicBezTo>
                    <a:pt x="5262" y="7774"/>
                    <a:pt x="5344" y="7885"/>
                    <a:pt x="5462" y="8038"/>
                  </a:cubicBezTo>
                  <a:cubicBezTo>
                    <a:pt x="5022" y="7979"/>
                    <a:pt x="4640" y="7903"/>
                    <a:pt x="4265" y="7885"/>
                  </a:cubicBezTo>
                  <a:cubicBezTo>
                    <a:pt x="3297" y="7827"/>
                    <a:pt x="2335" y="7803"/>
                    <a:pt x="1373" y="7750"/>
                  </a:cubicBezTo>
                  <a:cubicBezTo>
                    <a:pt x="909" y="7727"/>
                    <a:pt x="452" y="7668"/>
                    <a:pt x="0" y="7627"/>
                  </a:cubicBezTo>
                  <a:lnTo>
                    <a:pt x="0" y="7627"/>
                  </a:lnTo>
                  <a:cubicBezTo>
                    <a:pt x="217" y="7727"/>
                    <a:pt x="440" y="7838"/>
                    <a:pt x="657" y="7944"/>
                  </a:cubicBezTo>
                  <a:cubicBezTo>
                    <a:pt x="1162" y="7981"/>
                    <a:pt x="1667" y="8076"/>
                    <a:pt x="2173" y="8076"/>
                  </a:cubicBezTo>
                  <a:cubicBezTo>
                    <a:pt x="2225" y="8076"/>
                    <a:pt x="2277" y="8075"/>
                    <a:pt x="2329" y="8073"/>
                  </a:cubicBezTo>
                  <a:cubicBezTo>
                    <a:pt x="2485" y="8068"/>
                    <a:pt x="2639" y="8065"/>
                    <a:pt x="2794" y="8065"/>
                  </a:cubicBezTo>
                  <a:cubicBezTo>
                    <a:pt x="4263" y="8065"/>
                    <a:pt x="5673" y="8309"/>
                    <a:pt x="6958" y="9106"/>
                  </a:cubicBezTo>
                  <a:cubicBezTo>
                    <a:pt x="6987" y="9070"/>
                    <a:pt x="7022" y="9035"/>
                    <a:pt x="7052" y="9000"/>
                  </a:cubicBezTo>
                  <a:cubicBezTo>
                    <a:pt x="6406" y="8003"/>
                    <a:pt x="6066" y="6900"/>
                    <a:pt x="6025" y="5703"/>
                  </a:cubicBezTo>
                  <a:cubicBezTo>
                    <a:pt x="5996" y="4805"/>
                    <a:pt x="5896" y="3925"/>
                    <a:pt x="5603" y="3051"/>
                  </a:cubicBezTo>
                  <a:cubicBezTo>
                    <a:pt x="5421" y="2517"/>
                    <a:pt x="5432" y="1907"/>
                    <a:pt x="5362" y="1327"/>
                  </a:cubicBezTo>
                  <a:cubicBezTo>
                    <a:pt x="5315" y="1115"/>
                    <a:pt x="5297" y="887"/>
                    <a:pt x="5215" y="699"/>
                  </a:cubicBezTo>
                  <a:cubicBezTo>
                    <a:pt x="5104" y="447"/>
                    <a:pt x="4922" y="230"/>
                    <a:pt x="477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1" name="Google Shape;12821;p24"/>
            <p:cNvSpPr/>
            <p:nvPr/>
          </p:nvSpPr>
          <p:spPr>
            <a:xfrm>
              <a:off x="5152219" y="1842610"/>
              <a:ext cx="67895" cy="373738"/>
            </a:xfrm>
            <a:custGeom>
              <a:avLst/>
              <a:gdLst/>
              <a:ahLst/>
              <a:cxnLst/>
              <a:rect l="l" t="t" r="r" b="b"/>
              <a:pathLst>
                <a:path w="1761" h="9693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06"/>
                    <a:pt x="42" y="400"/>
                    <a:pt x="65" y="599"/>
                  </a:cubicBezTo>
                  <a:cubicBezTo>
                    <a:pt x="112" y="910"/>
                    <a:pt x="165" y="1209"/>
                    <a:pt x="223" y="1509"/>
                  </a:cubicBezTo>
                  <a:cubicBezTo>
                    <a:pt x="218" y="1995"/>
                    <a:pt x="241" y="2477"/>
                    <a:pt x="194" y="2963"/>
                  </a:cubicBezTo>
                  <a:cubicBezTo>
                    <a:pt x="65" y="4448"/>
                    <a:pt x="77" y="5926"/>
                    <a:pt x="440" y="7375"/>
                  </a:cubicBezTo>
                  <a:cubicBezTo>
                    <a:pt x="558" y="7838"/>
                    <a:pt x="769" y="8284"/>
                    <a:pt x="939" y="8742"/>
                  </a:cubicBezTo>
                  <a:cubicBezTo>
                    <a:pt x="939" y="8795"/>
                    <a:pt x="945" y="8847"/>
                    <a:pt x="945" y="8906"/>
                  </a:cubicBezTo>
                  <a:cubicBezTo>
                    <a:pt x="916" y="8889"/>
                    <a:pt x="886" y="8859"/>
                    <a:pt x="857" y="8830"/>
                  </a:cubicBezTo>
                  <a:cubicBezTo>
                    <a:pt x="704" y="8730"/>
                    <a:pt x="540" y="8642"/>
                    <a:pt x="388" y="8554"/>
                  </a:cubicBezTo>
                  <a:cubicBezTo>
                    <a:pt x="335" y="8607"/>
                    <a:pt x="294" y="8648"/>
                    <a:pt x="247" y="8701"/>
                  </a:cubicBezTo>
                  <a:cubicBezTo>
                    <a:pt x="376" y="8889"/>
                    <a:pt x="464" y="9135"/>
                    <a:pt x="640" y="9229"/>
                  </a:cubicBezTo>
                  <a:cubicBezTo>
                    <a:pt x="992" y="9428"/>
                    <a:pt x="1385" y="9540"/>
                    <a:pt x="1760" y="9692"/>
                  </a:cubicBezTo>
                  <a:cubicBezTo>
                    <a:pt x="1696" y="9522"/>
                    <a:pt x="1649" y="9334"/>
                    <a:pt x="1549" y="9182"/>
                  </a:cubicBezTo>
                  <a:cubicBezTo>
                    <a:pt x="681" y="7844"/>
                    <a:pt x="452" y="6354"/>
                    <a:pt x="440" y="4794"/>
                  </a:cubicBezTo>
                  <a:cubicBezTo>
                    <a:pt x="435" y="3392"/>
                    <a:pt x="699" y="1978"/>
                    <a:pt x="329" y="588"/>
                  </a:cubicBezTo>
                  <a:cubicBezTo>
                    <a:pt x="218" y="388"/>
                    <a:pt x="112" y="19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2" name="Google Shape;12822;p24"/>
            <p:cNvSpPr/>
            <p:nvPr/>
          </p:nvSpPr>
          <p:spPr>
            <a:xfrm>
              <a:off x="5139997" y="2156112"/>
              <a:ext cx="26950" cy="21978"/>
            </a:xfrm>
            <a:custGeom>
              <a:avLst/>
              <a:gdLst/>
              <a:ahLst/>
              <a:cxnLst/>
              <a:rect l="l" t="t" r="r" b="b"/>
              <a:pathLst>
                <a:path w="699" h="570" extrusionOk="0">
                  <a:moveTo>
                    <a:pt x="95" y="1"/>
                  </a:moveTo>
                  <a:cubicBezTo>
                    <a:pt x="65" y="36"/>
                    <a:pt x="30" y="71"/>
                    <a:pt x="1" y="112"/>
                  </a:cubicBezTo>
                  <a:cubicBezTo>
                    <a:pt x="194" y="265"/>
                    <a:pt x="376" y="417"/>
                    <a:pt x="564" y="570"/>
                  </a:cubicBezTo>
                  <a:cubicBezTo>
                    <a:pt x="617" y="529"/>
                    <a:pt x="664" y="476"/>
                    <a:pt x="699" y="435"/>
                  </a:cubicBezTo>
                  <a:cubicBezTo>
                    <a:pt x="499" y="288"/>
                    <a:pt x="294" y="147"/>
                    <a:pt x="9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3" name="Google Shape;12823;p24"/>
            <p:cNvSpPr/>
            <p:nvPr/>
          </p:nvSpPr>
          <p:spPr>
            <a:xfrm>
              <a:off x="4877390" y="1824990"/>
              <a:ext cx="190963" cy="270558"/>
            </a:xfrm>
            <a:custGeom>
              <a:avLst/>
              <a:gdLst/>
              <a:ahLst/>
              <a:cxnLst/>
              <a:rect l="l" t="t" r="r" b="b"/>
              <a:pathLst>
                <a:path w="4953" h="7017" extrusionOk="0">
                  <a:moveTo>
                    <a:pt x="3462" y="0"/>
                  </a:moveTo>
                  <a:cubicBezTo>
                    <a:pt x="3427" y="82"/>
                    <a:pt x="3350" y="176"/>
                    <a:pt x="3345" y="264"/>
                  </a:cubicBezTo>
                  <a:cubicBezTo>
                    <a:pt x="3491" y="1402"/>
                    <a:pt x="3638" y="2540"/>
                    <a:pt x="3814" y="3667"/>
                  </a:cubicBezTo>
                  <a:cubicBezTo>
                    <a:pt x="3925" y="4365"/>
                    <a:pt x="4084" y="5051"/>
                    <a:pt x="4254" y="5744"/>
                  </a:cubicBezTo>
                  <a:cubicBezTo>
                    <a:pt x="4313" y="5984"/>
                    <a:pt x="4254" y="6049"/>
                    <a:pt x="4031" y="6049"/>
                  </a:cubicBezTo>
                  <a:cubicBezTo>
                    <a:pt x="4009" y="6262"/>
                    <a:pt x="3929" y="6337"/>
                    <a:pt x="3776" y="6337"/>
                  </a:cubicBezTo>
                  <a:cubicBezTo>
                    <a:pt x="3723" y="6337"/>
                    <a:pt x="3662" y="6328"/>
                    <a:pt x="3591" y="6313"/>
                  </a:cubicBezTo>
                  <a:cubicBezTo>
                    <a:pt x="3169" y="6219"/>
                    <a:pt x="2735" y="6184"/>
                    <a:pt x="2300" y="6137"/>
                  </a:cubicBezTo>
                  <a:cubicBezTo>
                    <a:pt x="1673" y="6078"/>
                    <a:pt x="1051" y="6043"/>
                    <a:pt x="417" y="5990"/>
                  </a:cubicBezTo>
                  <a:cubicBezTo>
                    <a:pt x="276" y="5978"/>
                    <a:pt x="142" y="5955"/>
                    <a:pt x="1" y="5931"/>
                  </a:cubicBezTo>
                  <a:lnTo>
                    <a:pt x="1" y="5931"/>
                  </a:lnTo>
                  <a:cubicBezTo>
                    <a:pt x="112" y="6096"/>
                    <a:pt x="241" y="6201"/>
                    <a:pt x="388" y="6219"/>
                  </a:cubicBezTo>
                  <a:cubicBezTo>
                    <a:pt x="1115" y="6283"/>
                    <a:pt x="1849" y="6301"/>
                    <a:pt x="2564" y="6377"/>
                  </a:cubicBezTo>
                  <a:cubicBezTo>
                    <a:pt x="3350" y="6465"/>
                    <a:pt x="4172" y="6448"/>
                    <a:pt x="4823" y="7017"/>
                  </a:cubicBezTo>
                  <a:cubicBezTo>
                    <a:pt x="4870" y="6976"/>
                    <a:pt x="4905" y="6940"/>
                    <a:pt x="4952" y="6899"/>
                  </a:cubicBezTo>
                  <a:cubicBezTo>
                    <a:pt x="4700" y="6060"/>
                    <a:pt x="4377" y="5239"/>
                    <a:pt x="4225" y="4377"/>
                  </a:cubicBezTo>
                  <a:cubicBezTo>
                    <a:pt x="3990" y="3086"/>
                    <a:pt x="3878" y="1778"/>
                    <a:pt x="3720" y="475"/>
                  </a:cubicBezTo>
                  <a:cubicBezTo>
                    <a:pt x="3638" y="317"/>
                    <a:pt x="3550" y="165"/>
                    <a:pt x="346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4" name="Google Shape;12824;p24"/>
            <p:cNvSpPr/>
            <p:nvPr/>
          </p:nvSpPr>
          <p:spPr>
            <a:xfrm>
              <a:off x="4851828" y="2044376"/>
              <a:ext cx="15191" cy="8174"/>
            </a:xfrm>
            <a:custGeom>
              <a:avLst/>
              <a:gdLst/>
              <a:ahLst/>
              <a:cxnLst/>
              <a:rect l="l" t="t" r="r" b="b"/>
              <a:pathLst>
                <a:path w="394" h="212" extrusionOk="0">
                  <a:moveTo>
                    <a:pt x="59" y="1"/>
                  </a:moveTo>
                  <a:cubicBezTo>
                    <a:pt x="42" y="24"/>
                    <a:pt x="24" y="54"/>
                    <a:pt x="1" y="65"/>
                  </a:cubicBezTo>
                  <a:cubicBezTo>
                    <a:pt x="118" y="118"/>
                    <a:pt x="235" y="165"/>
                    <a:pt x="353" y="212"/>
                  </a:cubicBezTo>
                  <a:cubicBezTo>
                    <a:pt x="365" y="171"/>
                    <a:pt x="376" y="118"/>
                    <a:pt x="394" y="77"/>
                  </a:cubicBezTo>
                  <a:cubicBezTo>
                    <a:pt x="282" y="54"/>
                    <a:pt x="171" y="24"/>
                    <a:pt x="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5" name="Google Shape;12825;p24"/>
            <p:cNvSpPr/>
            <p:nvPr/>
          </p:nvSpPr>
          <p:spPr>
            <a:xfrm>
              <a:off x="4834863" y="2040983"/>
              <a:ext cx="19278" cy="7056"/>
            </a:xfrm>
            <a:custGeom>
              <a:avLst/>
              <a:gdLst/>
              <a:ahLst/>
              <a:cxnLst/>
              <a:rect l="l" t="t" r="r" b="b"/>
              <a:pathLst>
                <a:path w="500" h="183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59"/>
                    <a:pt x="101" y="124"/>
                    <a:pt x="147" y="183"/>
                  </a:cubicBezTo>
                  <a:cubicBezTo>
                    <a:pt x="247" y="177"/>
                    <a:pt x="347" y="171"/>
                    <a:pt x="441" y="153"/>
                  </a:cubicBezTo>
                  <a:cubicBezTo>
                    <a:pt x="464" y="136"/>
                    <a:pt x="482" y="112"/>
                    <a:pt x="499" y="89"/>
                  </a:cubicBezTo>
                  <a:cubicBezTo>
                    <a:pt x="335" y="59"/>
                    <a:pt x="165" y="3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24"/>
            <p:cNvSpPr/>
            <p:nvPr/>
          </p:nvSpPr>
          <p:spPr>
            <a:xfrm>
              <a:off x="4999305" y="2018158"/>
              <a:ext cx="5937" cy="11799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" y="0"/>
                  </a:moveTo>
                  <a:lnTo>
                    <a:pt x="153" y="305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24"/>
            <p:cNvSpPr/>
            <p:nvPr/>
          </p:nvSpPr>
          <p:spPr>
            <a:xfrm>
              <a:off x="4859770" y="2099126"/>
              <a:ext cx="12453" cy="4126"/>
            </a:xfrm>
            <a:custGeom>
              <a:avLst/>
              <a:gdLst/>
              <a:ahLst/>
              <a:cxnLst/>
              <a:rect l="l" t="t" r="r" b="b"/>
              <a:pathLst>
                <a:path w="323" h="107" extrusionOk="0">
                  <a:moveTo>
                    <a:pt x="0" y="0"/>
                  </a:moveTo>
                  <a:cubicBezTo>
                    <a:pt x="28" y="11"/>
                    <a:pt x="55" y="21"/>
                    <a:pt x="83" y="30"/>
                  </a:cubicBezTo>
                  <a:lnTo>
                    <a:pt x="83" y="30"/>
                  </a:lnTo>
                  <a:cubicBezTo>
                    <a:pt x="56" y="21"/>
                    <a:pt x="28" y="11"/>
                    <a:pt x="0" y="0"/>
                  </a:cubicBezTo>
                  <a:close/>
                  <a:moveTo>
                    <a:pt x="83" y="30"/>
                  </a:moveTo>
                  <a:cubicBezTo>
                    <a:pt x="165" y="59"/>
                    <a:pt x="244" y="84"/>
                    <a:pt x="323" y="106"/>
                  </a:cubicBezTo>
                  <a:cubicBezTo>
                    <a:pt x="245" y="80"/>
                    <a:pt x="163" y="57"/>
                    <a:pt x="83" y="3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24"/>
            <p:cNvSpPr/>
            <p:nvPr/>
          </p:nvSpPr>
          <p:spPr>
            <a:xfrm>
              <a:off x="5063771" y="2090759"/>
              <a:ext cx="13610" cy="13611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24" y="0"/>
                  </a:moveTo>
                  <a:cubicBezTo>
                    <a:pt x="77" y="47"/>
                    <a:pt x="42" y="83"/>
                    <a:pt x="1" y="118"/>
                  </a:cubicBezTo>
                  <a:cubicBezTo>
                    <a:pt x="71" y="200"/>
                    <a:pt x="136" y="270"/>
                    <a:pt x="212" y="352"/>
                  </a:cubicBezTo>
                  <a:cubicBezTo>
                    <a:pt x="253" y="300"/>
                    <a:pt x="306" y="253"/>
                    <a:pt x="353" y="206"/>
                  </a:cubicBezTo>
                  <a:cubicBezTo>
                    <a:pt x="276" y="135"/>
                    <a:pt x="194" y="65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24"/>
            <p:cNvSpPr/>
            <p:nvPr/>
          </p:nvSpPr>
          <p:spPr>
            <a:xfrm>
              <a:off x="5027606" y="2052087"/>
              <a:ext cx="5899" cy="5899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0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24"/>
            <p:cNvSpPr/>
            <p:nvPr/>
          </p:nvSpPr>
          <p:spPr>
            <a:xfrm>
              <a:off x="5021938" y="2046419"/>
              <a:ext cx="5899" cy="5938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24"/>
            <p:cNvSpPr/>
            <p:nvPr/>
          </p:nvSpPr>
          <p:spPr>
            <a:xfrm>
              <a:off x="5016270" y="2040752"/>
              <a:ext cx="5937" cy="5938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24"/>
            <p:cNvSpPr/>
            <p:nvPr/>
          </p:nvSpPr>
          <p:spPr>
            <a:xfrm>
              <a:off x="5010641" y="2035122"/>
              <a:ext cx="5899" cy="5899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0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3" name="Google Shape;12833;p24"/>
            <p:cNvSpPr/>
            <p:nvPr/>
          </p:nvSpPr>
          <p:spPr>
            <a:xfrm>
              <a:off x="5004973" y="2029455"/>
              <a:ext cx="5899" cy="5938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24"/>
            <p:cNvSpPr/>
            <p:nvPr/>
          </p:nvSpPr>
          <p:spPr>
            <a:xfrm>
              <a:off x="4993676" y="2012490"/>
              <a:ext cx="5899" cy="5938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24"/>
            <p:cNvSpPr/>
            <p:nvPr/>
          </p:nvSpPr>
          <p:spPr>
            <a:xfrm>
              <a:off x="4988008" y="2006822"/>
              <a:ext cx="5899" cy="5938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24"/>
            <p:cNvSpPr/>
            <p:nvPr/>
          </p:nvSpPr>
          <p:spPr>
            <a:xfrm>
              <a:off x="4838950" y="1927897"/>
              <a:ext cx="83510" cy="10449"/>
            </a:xfrm>
            <a:custGeom>
              <a:avLst/>
              <a:gdLst/>
              <a:ahLst/>
              <a:cxnLst/>
              <a:rect l="l" t="t" r="r" b="b"/>
              <a:pathLst>
                <a:path w="2166" h="271" extrusionOk="0">
                  <a:moveTo>
                    <a:pt x="1373" y="1"/>
                  </a:moveTo>
                  <a:cubicBezTo>
                    <a:pt x="916" y="24"/>
                    <a:pt x="452" y="47"/>
                    <a:pt x="0" y="65"/>
                  </a:cubicBezTo>
                  <a:cubicBezTo>
                    <a:pt x="36" y="135"/>
                    <a:pt x="65" y="265"/>
                    <a:pt x="88" y="265"/>
                  </a:cubicBezTo>
                  <a:cubicBezTo>
                    <a:pt x="775" y="270"/>
                    <a:pt x="1455" y="270"/>
                    <a:pt x="2142" y="270"/>
                  </a:cubicBezTo>
                  <a:lnTo>
                    <a:pt x="2165" y="165"/>
                  </a:lnTo>
                  <a:cubicBezTo>
                    <a:pt x="1895" y="106"/>
                    <a:pt x="1637" y="53"/>
                    <a:pt x="137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24"/>
            <p:cNvSpPr/>
            <p:nvPr/>
          </p:nvSpPr>
          <p:spPr>
            <a:xfrm>
              <a:off x="4933027" y="1916369"/>
              <a:ext cx="5706" cy="8406"/>
            </a:xfrm>
            <a:custGeom>
              <a:avLst/>
              <a:gdLst/>
              <a:ahLst/>
              <a:cxnLst/>
              <a:rect l="l" t="t" r="r" b="b"/>
              <a:pathLst>
                <a:path w="148" h="218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71"/>
                    <a:pt x="7" y="147"/>
                    <a:pt x="18" y="217"/>
                  </a:cubicBezTo>
                  <a:cubicBezTo>
                    <a:pt x="60" y="182"/>
                    <a:pt x="106" y="147"/>
                    <a:pt x="148" y="100"/>
                  </a:cubicBezTo>
                  <a:cubicBezTo>
                    <a:pt x="95" y="65"/>
                    <a:pt x="54" y="36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24"/>
            <p:cNvSpPr/>
            <p:nvPr/>
          </p:nvSpPr>
          <p:spPr>
            <a:xfrm>
              <a:off x="4994100" y="1797615"/>
              <a:ext cx="18815" cy="24253"/>
            </a:xfrm>
            <a:custGeom>
              <a:avLst/>
              <a:gdLst/>
              <a:ahLst/>
              <a:cxnLst/>
              <a:rect l="l" t="t" r="r" b="b"/>
              <a:pathLst>
                <a:path w="488" h="629" extrusionOk="0">
                  <a:moveTo>
                    <a:pt x="142" y="0"/>
                  </a:moveTo>
                  <a:lnTo>
                    <a:pt x="142" y="0"/>
                  </a:lnTo>
                  <a:cubicBezTo>
                    <a:pt x="1" y="323"/>
                    <a:pt x="200" y="481"/>
                    <a:pt x="441" y="628"/>
                  </a:cubicBezTo>
                  <a:cubicBezTo>
                    <a:pt x="488" y="352"/>
                    <a:pt x="388" y="141"/>
                    <a:pt x="14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24"/>
            <p:cNvSpPr/>
            <p:nvPr/>
          </p:nvSpPr>
          <p:spPr>
            <a:xfrm>
              <a:off x="5304208" y="2272822"/>
              <a:ext cx="17697" cy="12724"/>
            </a:xfrm>
            <a:custGeom>
              <a:avLst/>
              <a:gdLst/>
              <a:ahLst/>
              <a:cxnLst/>
              <a:rect l="l" t="t" r="r" b="b"/>
              <a:pathLst>
                <a:path w="459" h="330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88"/>
                    <a:pt x="128" y="330"/>
                    <a:pt x="303" y="330"/>
                  </a:cubicBezTo>
                  <a:cubicBezTo>
                    <a:pt x="348" y="330"/>
                    <a:pt x="400" y="320"/>
                    <a:pt x="458" y="300"/>
                  </a:cubicBezTo>
                  <a:cubicBezTo>
                    <a:pt x="312" y="200"/>
                    <a:pt x="159" y="95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0" name="Google Shape;12840;p24"/>
            <p:cNvSpPr/>
            <p:nvPr/>
          </p:nvSpPr>
          <p:spPr>
            <a:xfrm>
              <a:off x="5299003" y="2267193"/>
              <a:ext cx="5937" cy="5899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53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1" name="Google Shape;12841;p24"/>
            <p:cNvSpPr/>
            <p:nvPr/>
          </p:nvSpPr>
          <p:spPr>
            <a:xfrm>
              <a:off x="5537627" y="2380048"/>
              <a:ext cx="11836" cy="6593"/>
            </a:xfrm>
            <a:custGeom>
              <a:avLst/>
              <a:gdLst/>
              <a:ahLst/>
              <a:cxnLst/>
              <a:rect l="l" t="t" r="r" b="b"/>
              <a:pathLst>
                <a:path w="307" h="171" extrusionOk="0">
                  <a:moveTo>
                    <a:pt x="271" y="1"/>
                  </a:moveTo>
                  <a:lnTo>
                    <a:pt x="271" y="1"/>
                  </a:lnTo>
                  <a:cubicBezTo>
                    <a:pt x="271" y="5"/>
                    <a:pt x="272" y="10"/>
                    <a:pt x="273" y="14"/>
                  </a:cubicBezTo>
                  <a:lnTo>
                    <a:pt x="273" y="14"/>
                  </a:lnTo>
                  <a:cubicBezTo>
                    <a:pt x="276" y="14"/>
                    <a:pt x="279" y="13"/>
                    <a:pt x="283" y="12"/>
                  </a:cubicBezTo>
                  <a:lnTo>
                    <a:pt x="271" y="1"/>
                  </a:lnTo>
                  <a:close/>
                  <a:moveTo>
                    <a:pt x="273" y="14"/>
                  </a:moveTo>
                  <a:lnTo>
                    <a:pt x="273" y="14"/>
                  </a:lnTo>
                  <a:cubicBezTo>
                    <a:pt x="182" y="31"/>
                    <a:pt x="92" y="48"/>
                    <a:pt x="1" y="65"/>
                  </a:cubicBezTo>
                  <a:cubicBezTo>
                    <a:pt x="7" y="100"/>
                    <a:pt x="7" y="130"/>
                    <a:pt x="13" y="171"/>
                  </a:cubicBezTo>
                  <a:cubicBezTo>
                    <a:pt x="102" y="154"/>
                    <a:pt x="203" y="148"/>
                    <a:pt x="293" y="132"/>
                  </a:cubicBezTo>
                  <a:lnTo>
                    <a:pt x="293" y="132"/>
                  </a:lnTo>
                  <a:cubicBezTo>
                    <a:pt x="294" y="133"/>
                    <a:pt x="294" y="134"/>
                    <a:pt x="294" y="136"/>
                  </a:cubicBezTo>
                  <a:lnTo>
                    <a:pt x="306" y="130"/>
                  </a:lnTo>
                  <a:lnTo>
                    <a:pt x="306" y="130"/>
                  </a:lnTo>
                  <a:cubicBezTo>
                    <a:pt x="302" y="130"/>
                    <a:pt x="298" y="131"/>
                    <a:pt x="293" y="132"/>
                  </a:cubicBezTo>
                  <a:lnTo>
                    <a:pt x="293" y="132"/>
                  </a:lnTo>
                  <a:cubicBezTo>
                    <a:pt x="283" y="96"/>
                    <a:pt x="278" y="52"/>
                    <a:pt x="273" y="1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24"/>
            <p:cNvSpPr/>
            <p:nvPr/>
          </p:nvSpPr>
          <p:spPr>
            <a:xfrm>
              <a:off x="5547806" y="2385022"/>
              <a:ext cx="2545" cy="4781"/>
            </a:xfrm>
            <a:custGeom>
              <a:avLst/>
              <a:gdLst/>
              <a:ahLst/>
              <a:cxnLst/>
              <a:rect l="l" t="t" r="r" b="b"/>
              <a:pathLst>
                <a:path w="66" h="124" extrusionOk="0">
                  <a:moveTo>
                    <a:pt x="42" y="1"/>
                  </a:moveTo>
                  <a:lnTo>
                    <a:pt x="30" y="7"/>
                  </a:lnTo>
                  <a:cubicBezTo>
                    <a:pt x="32" y="12"/>
                    <a:pt x="33" y="17"/>
                    <a:pt x="34" y="21"/>
                  </a:cubicBezTo>
                  <a:lnTo>
                    <a:pt x="34" y="21"/>
                  </a:lnTo>
                  <a:lnTo>
                    <a:pt x="42" y="1"/>
                  </a:lnTo>
                  <a:close/>
                  <a:moveTo>
                    <a:pt x="34" y="21"/>
                  </a:moveTo>
                  <a:lnTo>
                    <a:pt x="1" y="112"/>
                  </a:lnTo>
                  <a:cubicBezTo>
                    <a:pt x="19" y="112"/>
                    <a:pt x="42" y="118"/>
                    <a:pt x="65" y="124"/>
                  </a:cubicBezTo>
                  <a:cubicBezTo>
                    <a:pt x="50" y="93"/>
                    <a:pt x="44" y="57"/>
                    <a:pt x="34" y="2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24"/>
            <p:cNvSpPr/>
            <p:nvPr/>
          </p:nvSpPr>
          <p:spPr>
            <a:xfrm>
              <a:off x="4654381" y="1769353"/>
              <a:ext cx="17465" cy="17428"/>
            </a:xfrm>
            <a:custGeom>
              <a:avLst/>
              <a:gdLst/>
              <a:ahLst/>
              <a:cxnLst/>
              <a:rect l="l" t="t" r="r" b="b"/>
              <a:pathLst>
                <a:path w="453" h="452" extrusionOk="0">
                  <a:moveTo>
                    <a:pt x="0" y="0"/>
                  </a:moveTo>
                  <a:lnTo>
                    <a:pt x="452" y="452"/>
                  </a:lnTo>
                  <a:cubicBezTo>
                    <a:pt x="452" y="147"/>
                    <a:pt x="212" y="88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24"/>
            <p:cNvSpPr/>
            <p:nvPr/>
          </p:nvSpPr>
          <p:spPr>
            <a:xfrm>
              <a:off x="4671346" y="1786318"/>
              <a:ext cx="23094" cy="12917"/>
            </a:xfrm>
            <a:custGeom>
              <a:avLst/>
              <a:gdLst/>
              <a:ahLst/>
              <a:cxnLst/>
              <a:rect l="l" t="t" r="r" b="b"/>
              <a:pathLst>
                <a:path w="599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193"/>
                    <a:pt x="221" y="335"/>
                    <a:pt x="417" y="335"/>
                  </a:cubicBezTo>
                  <a:cubicBezTo>
                    <a:pt x="472" y="335"/>
                    <a:pt x="532" y="324"/>
                    <a:pt x="599" y="299"/>
                  </a:cubicBezTo>
                  <a:cubicBezTo>
                    <a:pt x="393" y="200"/>
                    <a:pt x="194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24"/>
            <p:cNvSpPr/>
            <p:nvPr/>
          </p:nvSpPr>
          <p:spPr>
            <a:xfrm>
              <a:off x="4648713" y="1762799"/>
              <a:ext cx="6169" cy="6786"/>
            </a:xfrm>
            <a:custGeom>
              <a:avLst/>
              <a:gdLst/>
              <a:ahLst/>
              <a:cxnLst/>
              <a:rect l="l" t="t" r="r" b="b"/>
              <a:pathLst>
                <a:path w="160" h="176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59"/>
                    <a:pt x="101" y="117"/>
                    <a:pt x="159" y="176"/>
                  </a:cubicBezTo>
                  <a:cubicBezTo>
                    <a:pt x="106" y="117"/>
                    <a:pt x="48" y="59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24"/>
            <p:cNvSpPr/>
            <p:nvPr/>
          </p:nvSpPr>
          <p:spPr>
            <a:xfrm>
              <a:off x="5078693" y="1860269"/>
              <a:ext cx="110190" cy="323035"/>
            </a:xfrm>
            <a:custGeom>
              <a:avLst/>
              <a:gdLst/>
              <a:ahLst/>
              <a:cxnLst/>
              <a:rect l="l" t="t" r="r" b="b"/>
              <a:pathLst>
                <a:path w="2858" h="8378" extrusionOk="0">
                  <a:moveTo>
                    <a:pt x="1" y="0"/>
                  </a:moveTo>
                  <a:lnTo>
                    <a:pt x="1" y="0"/>
                  </a:lnTo>
                  <a:cubicBezTo>
                    <a:pt x="71" y="575"/>
                    <a:pt x="60" y="1185"/>
                    <a:pt x="241" y="1725"/>
                  </a:cubicBezTo>
                  <a:cubicBezTo>
                    <a:pt x="541" y="2593"/>
                    <a:pt x="646" y="3479"/>
                    <a:pt x="670" y="4383"/>
                  </a:cubicBezTo>
                  <a:cubicBezTo>
                    <a:pt x="699" y="5574"/>
                    <a:pt x="1051" y="6671"/>
                    <a:pt x="1696" y="7674"/>
                  </a:cubicBezTo>
                  <a:cubicBezTo>
                    <a:pt x="1890" y="7820"/>
                    <a:pt x="2095" y="7961"/>
                    <a:pt x="2295" y="8108"/>
                  </a:cubicBezTo>
                  <a:cubicBezTo>
                    <a:pt x="2447" y="8190"/>
                    <a:pt x="2611" y="8284"/>
                    <a:pt x="2782" y="8378"/>
                  </a:cubicBezTo>
                  <a:cubicBezTo>
                    <a:pt x="2799" y="8348"/>
                    <a:pt x="2829" y="8325"/>
                    <a:pt x="2858" y="8296"/>
                  </a:cubicBezTo>
                  <a:cubicBezTo>
                    <a:pt x="2694" y="7844"/>
                    <a:pt x="2477" y="7404"/>
                    <a:pt x="2359" y="6929"/>
                  </a:cubicBezTo>
                  <a:cubicBezTo>
                    <a:pt x="1995" y="5480"/>
                    <a:pt x="1984" y="4001"/>
                    <a:pt x="2119" y="2517"/>
                  </a:cubicBezTo>
                  <a:cubicBezTo>
                    <a:pt x="2166" y="2042"/>
                    <a:pt x="2142" y="1549"/>
                    <a:pt x="2148" y="1068"/>
                  </a:cubicBezTo>
                  <a:cubicBezTo>
                    <a:pt x="1943" y="951"/>
                    <a:pt x="1737" y="822"/>
                    <a:pt x="1526" y="722"/>
                  </a:cubicBezTo>
                  <a:cubicBezTo>
                    <a:pt x="1022" y="481"/>
                    <a:pt x="511" y="247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24"/>
            <p:cNvSpPr/>
            <p:nvPr/>
          </p:nvSpPr>
          <p:spPr>
            <a:xfrm>
              <a:off x="5142927" y="1831313"/>
              <a:ext cx="9562" cy="11799"/>
            </a:xfrm>
            <a:custGeom>
              <a:avLst/>
              <a:gdLst/>
              <a:ahLst/>
              <a:cxnLst/>
              <a:rect l="l" t="t" r="r" b="b"/>
              <a:pathLst>
                <a:path w="248" h="306" extrusionOk="0">
                  <a:moveTo>
                    <a:pt x="95" y="1"/>
                  </a:moveTo>
                  <a:lnTo>
                    <a:pt x="95" y="1"/>
                  </a:lnTo>
                  <a:cubicBezTo>
                    <a:pt x="1" y="177"/>
                    <a:pt x="19" y="294"/>
                    <a:pt x="247" y="306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24"/>
            <p:cNvSpPr/>
            <p:nvPr/>
          </p:nvSpPr>
          <p:spPr>
            <a:xfrm>
              <a:off x="4765192" y="1746721"/>
              <a:ext cx="24251" cy="28533"/>
            </a:xfrm>
            <a:custGeom>
              <a:avLst/>
              <a:gdLst/>
              <a:ahLst/>
              <a:cxnLst/>
              <a:rect l="l" t="t" r="r" b="b"/>
              <a:pathLst>
                <a:path w="629" h="740" extrusionOk="0">
                  <a:moveTo>
                    <a:pt x="65" y="0"/>
                  </a:moveTo>
                  <a:cubicBezTo>
                    <a:pt x="1" y="376"/>
                    <a:pt x="236" y="564"/>
                    <a:pt x="511" y="740"/>
                  </a:cubicBezTo>
                  <a:cubicBezTo>
                    <a:pt x="629" y="335"/>
                    <a:pt x="312" y="188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24"/>
            <p:cNvSpPr/>
            <p:nvPr/>
          </p:nvSpPr>
          <p:spPr>
            <a:xfrm>
              <a:off x="4693516" y="1752350"/>
              <a:ext cx="11798" cy="12608"/>
            </a:xfrm>
            <a:custGeom>
              <a:avLst/>
              <a:gdLst/>
              <a:ahLst/>
              <a:cxnLst/>
              <a:rect l="l" t="t" r="r" b="b"/>
              <a:pathLst>
                <a:path w="306" h="327" extrusionOk="0">
                  <a:moveTo>
                    <a:pt x="79" y="0"/>
                  </a:moveTo>
                  <a:cubicBezTo>
                    <a:pt x="55" y="0"/>
                    <a:pt x="29" y="2"/>
                    <a:pt x="0" y="7"/>
                  </a:cubicBezTo>
                  <a:cubicBezTo>
                    <a:pt x="35" y="150"/>
                    <a:pt x="20" y="326"/>
                    <a:pt x="188" y="326"/>
                  </a:cubicBezTo>
                  <a:cubicBezTo>
                    <a:pt x="220" y="326"/>
                    <a:pt x="259" y="320"/>
                    <a:pt x="305" y="306"/>
                  </a:cubicBezTo>
                  <a:cubicBezTo>
                    <a:pt x="305" y="135"/>
                    <a:pt x="264" y="0"/>
                    <a:pt x="7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0" name="Google Shape;12850;p24"/>
            <p:cNvSpPr/>
            <p:nvPr/>
          </p:nvSpPr>
          <p:spPr>
            <a:xfrm>
              <a:off x="4761799" y="1740822"/>
              <a:ext cx="6169" cy="6169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60"/>
                    <a:pt x="107" y="107"/>
                    <a:pt x="159" y="15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24"/>
            <p:cNvSpPr/>
            <p:nvPr/>
          </p:nvSpPr>
          <p:spPr>
            <a:xfrm>
              <a:off x="5021012" y="1843073"/>
              <a:ext cx="87134" cy="273296"/>
            </a:xfrm>
            <a:custGeom>
              <a:avLst/>
              <a:gdLst/>
              <a:ahLst/>
              <a:cxnLst/>
              <a:rect l="l" t="t" r="r" b="b"/>
              <a:pathLst>
                <a:path w="2260" h="7088" extrusionOk="0">
                  <a:moveTo>
                    <a:pt x="1" y="1"/>
                  </a:moveTo>
                  <a:cubicBezTo>
                    <a:pt x="159" y="1309"/>
                    <a:pt x="271" y="2611"/>
                    <a:pt x="505" y="3902"/>
                  </a:cubicBezTo>
                  <a:cubicBezTo>
                    <a:pt x="658" y="4758"/>
                    <a:pt x="981" y="5591"/>
                    <a:pt x="1233" y="6424"/>
                  </a:cubicBezTo>
                  <a:cubicBezTo>
                    <a:pt x="1303" y="6501"/>
                    <a:pt x="1385" y="6565"/>
                    <a:pt x="1462" y="6630"/>
                  </a:cubicBezTo>
                  <a:cubicBezTo>
                    <a:pt x="1696" y="6782"/>
                    <a:pt x="1919" y="6941"/>
                    <a:pt x="2160" y="7087"/>
                  </a:cubicBezTo>
                  <a:cubicBezTo>
                    <a:pt x="2195" y="7058"/>
                    <a:pt x="2230" y="7034"/>
                    <a:pt x="2260" y="7005"/>
                  </a:cubicBezTo>
                  <a:cubicBezTo>
                    <a:pt x="1996" y="6196"/>
                    <a:pt x="1849" y="5368"/>
                    <a:pt x="1884" y="4512"/>
                  </a:cubicBezTo>
                  <a:cubicBezTo>
                    <a:pt x="1890" y="4348"/>
                    <a:pt x="1849" y="4183"/>
                    <a:pt x="1820" y="4013"/>
                  </a:cubicBezTo>
                  <a:cubicBezTo>
                    <a:pt x="1591" y="2781"/>
                    <a:pt x="1374" y="1543"/>
                    <a:pt x="1145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24"/>
            <p:cNvSpPr/>
            <p:nvPr/>
          </p:nvSpPr>
          <p:spPr>
            <a:xfrm>
              <a:off x="5814731" y="1884020"/>
              <a:ext cx="52049" cy="90302"/>
            </a:xfrm>
            <a:custGeom>
              <a:avLst/>
              <a:gdLst/>
              <a:ahLst/>
              <a:cxnLst/>
              <a:rect l="l" t="t" r="r" b="b"/>
              <a:pathLst>
                <a:path w="1350" h="2342" extrusionOk="0">
                  <a:moveTo>
                    <a:pt x="1350" y="0"/>
                  </a:moveTo>
                  <a:cubicBezTo>
                    <a:pt x="898" y="745"/>
                    <a:pt x="446" y="1491"/>
                    <a:pt x="0" y="2230"/>
                  </a:cubicBezTo>
                  <a:lnTo>
                    <a:pt x="153" y="2341"/>
                  </a:lnTo>
                  <a:cubicBezTo>
                    <a:pt x="675" y="1631"/>
                    <a:pt x="1215" y="927"/>
                    <a:pt x="135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24"/>
            <p:cNvSpPr/>
            <p:nvPr/>
          </p:nvSpPr>
          <p:spPr>
            <a:xfrm>
              <a:off x="5711824" y="1950298"/>
              <a:ext cx="51355" cy="62463"/>
            </a:xfrm>
            <a:custGeom>
              <a:avLst/>
              <a:gdLst/>
              <a:ahLst/>
              <a:cxnLst/>
              <a:rect l="l" t="t" r="r" b="b"/>
              <a:pathLst>
                <a:path w="1332" h="1620" extrusionOk="0">
                  <a:moveTo>
                    <a:pt x="1332" y="0"/>
                  </a:moveTo>
                  <a:cubicBezTo>
                    <a:pt x="986" y="358"/>
                    <a:pt x="651" y="710"/>
                    <a:pt x="311" y="1068"/>
                  </a:cubicBezTo>
                  <a:cubicBezTo>
                    <a:pt x="205" y="1256"/>
                    <a:pt x="100" y="1438"/>
                    <a:pt x="0" y="1619"/>
                  </a:cubicBezTo>
                  <a:cubicBezTo>
                    <a:pt x="546" y="1350"/>
                    <a:pt x="939" y="892"/>
                    <a:pt x="1250" y="387"/>
                  </a:cubicBezTo>
                  <a:cubicBezTo>
                    <a:pt x="1320" y="276"/>
                    <a:pt x="1308" y="129"/>
                    <a:pt x="133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24"/>
            <p:cNvSpPr/>
            <p:nvPr/>
          </p:nvSpPr>
          <p:spPr>
            <a:xfrm>
              <a:off x="5768348" y="1921998"/>
              <a:ext cx="14304" cy="23135"/>
            </a:xfrm>
            <a:custGeom>
              <a:avLst/>
              <a:gdLst/>
              <a:ahLst/>
              <a:cxnLst/>
              <a:rect l="l" t="t" r="r" b="b"/>
              <a:pathLst>
                <a:path w="371" h="600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6" y="66"/>
                    <a:pt x="106" y="124"/>
                    <a:pt x="12" y="189"/>
                  </a:cubicBezTo>
                  <a:cubicBezTo>
                    <a:pt x="12" y="324"/>
                    <a:pt x="7" y="464"/>
                    <a:pt x="1" y="599"/>
                  </a:cubicBezTo>
                  <a:cubicBezTo>
                    <a:pt x="177" y="441"/>
                    <a:pt x="370" y="283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24"/>
            <p:cNvSpPr/>
            <p:nvPr/>
          </p:nvSpPr>
          <p:spPr>
            <a:xfrm>
              <a:off x="5768348" y="2014071"/>
              <a:ext cx="6169" cy="4357"/>
            </a:xfrm>
            <a:custGeom>
              <a:avLst/>
              <a:gdLst/>
              <a:ahLst/>
              <a:cxnLst/>
              <a:rect l="l" t="t" r="r" b="b"/>
              <a:pathLst>
                <a:path w="160" h="113" extrusionOk="0">
                  <a:moveTo>
                    <a:pt x="12" y="1"/>
                  </a:moveTo>
                  <a:cubicBezTo>
                    <a:pt x="12" y="42"/>
                    <a:pt x="7" y="77"/>
                    <a:pt x="1" y="112"/>
                  </a:cubicBezTo>
                  <a:lnTo>
                    <a:pt x="159" y="112"/>
                  </a:lnTo>
                  <a:cubicBezTo>
                    <a:pt x="106" y="77"/>
                    <a:pt x="65" y="42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24"/>
            <p:cNvSpPr/>
            <p:nvPr/>
          </p:nvSpPr>
          <p:spPr>
            <a:xfrm>
              <a:off x="5797766" y="1986927"/>
              <a:ext cx="5899" cy="7287"/>
            </a:xfrm>
            <a:custGeom>
              <a:avLst/>
              <a:gdLst/>
              <a:ahLst/>
              <a:cxnLst/>
              <a:rect l="l" t="t" r="r" b="b"/>
              <a:pathLst>
                <a:path w="153" h="189" extrusionOk="0">
                  <a:moveTo>
                    <a:pt x="41" y="1"/>
                  </a:moveTo>
                  <a:cubicBezTo>
                    <a:pt x="30" y="59"/>
                    <a:pt x="12" y="130"/>
                    <a:pt x="0" y="188"/>
                  </a:cubicBezTo>
                  <a:cubicBezTo>
                    <a:pt x="47" y="159"/>
                    <a:pt x="100" y="136"/>
                    <a:pt x="153" y="112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24"/>
            <p:cNvSpPr/>
            <p:nvPr/>
          </p:nvSpPr>
          <p:spPr>
            <a:xfrm>
              <a:off x="5799347" y="1982416"/>
              <a:ext cx="9754" cy="8868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71" y="0"/>
                  </a:moveTo>
                  <a:cubicBezTo>
                    <a:pt x="112" y="41"/>
                    <a:pt x="59" y="82"/>
                    <a:pt x="0" y="118"/>
                  </a:cubicBezTo>
                  <a:cubicBezTo>
                    <a:pt x="36" y="159"/>
                    <a:pt x="77" y="194"/>
                    <a:pt x="106" y="229"/>
                  </a:cubicBezTo>
                  <a:cubicBezTo>
                    <a:pt x="153" y="188"/>
                    <a:pt x="200" y="135"/>
                    <a:pt x="253" y="82"/>
                  </a:cubicBezTo>
                  <a:cubicBezTo>
                    <a:pt x="229" y="53"/>
                    <a:pt x="200" y="24"/>
                    <a:pt x="17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24"/>
            <p:cNvSpPr/>
            <p:nvPr/>
          </p:nvSpPr>
          <p:spPr>
            <a:xfrm>
              <a:off x="5805902" y="1976093"/>
              <a:ext cx="8868" cy="9292"/>
            </a:xfrm>
            <a:custGeom>
              <a:avLst/>
              <a:gdLst/>
              <a:ahLst/>
              <a:cxnLst/>
              <a:rect l="l" t="t" r="r" b="b"/>
              <a:pathLst>
                <a:path w="230" h="241" extrusionOk="0">
                  <a:moveTo>
                    <a:pt x="130" y="0"/>
                  </a:moveTo>
                  <a:cubicBezTo>
                    <a:pt x="89" y="59"/>
                    <a:pt x="42" y="106"/>
                    <a:pt x="1" y="158"/>
                  </a:cubicBezTo>
                  <a:lnTo>
                    <a:pt x="83" y="241"/>
                  </a:lnTo>
                  <a:cubicBezTo>
                    <a:pt x="124" y="188"/>
                    <a:pt x="177" y="147"/>
                    <a:pt x="229" y="94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24"/>
            <p:cNvSpPr/>
            <p:nvPr/>
          </p:nvSpPr>
          <p:spPr>
            <a:xfrm>
              <a:off x="5811107" y="1970425"/>
              <a:ext cx="9523" cy="9524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00" y="0"/>
                  </a:moveTo>
                  <a:cubicBezTo>
                    <a:pt x="71" y="47"/>
                    <a:pt x="36" y="106"/>
                    <a:pt x="1" y="159"/>
                  </a:cubicBezTo>
                  <a:cubicBezTo>
                    <a:pt x="36" y="188"/>
                    <a:pt x="71" y="217"/>
                    <a:pt x="100" y="247"/>
                  </a:cubicBezTo>
                  <a:cubicBezTo>
                    <a:pt x="141" y="194"/>
                    <a:pt x="194" y="153"/>
                    <a:pt x="247" y="100"/>
                  </a:cubicBezTo>
                  <a:cubicBezTo>
                    <a:pt x="194" y="65"/>
                    <a:pt x="141" y="30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24"/>
            <p:cNvSpPr/>
            <p:nvPr/>
          </p:nvSpPr>
          <p:spPr>
            <a:xfrm>
              <a:off x="5762719" y="1944862"/>
              <a:ext cx="6130" cy="5938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8" y="1"/>
                  </a:moveTo>
                  <a:cubicBezTo>
                    <a:pt x="100" y="47"/>
                    <a:pt x="47" y="94"/>
                    <a:pt x="0" y="153"/>
                  </a:cubicBezTo>
                  <a:cubicBezTo>
                    <a:pt x="47" y="106"/>
                    <a:pt x="100" y="53"/>
                    <a:pt x="1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24"/>
            <p:cNvSpPr/>
            <p:nvPr/>
          </p:nvSpPr>
          <p:spPr>
            <a:xfrm>
              <a:off x="5779683" y="1916369"/>
              <a:ext cx="6130" cy="5899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58" y="0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24"/>
            <p:cNvSpPr/>
            <p:nvPr/>
          </p:nvSpPr>
          <p:spPr>
            <a:xfrm>
              <a:off x="5785313" y="1910701"/>
              <a:ext cx="6169" cy="6169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53"/>
                    <a:pt x="48" y="100"/>
                    <a:pt x="1" y="159"/>
                  </a:cubicBezTo>
                  <a:cubicBezTo>
                    <a:pt x="48" y="112"/>
                    <a:pt x="106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24"/>
            <p:cNvSpPr/>
            <p:nvPr/>
          </p:nvSpPr>
          <p:spPr>
            <a:xfrm>
              <a:off x="5689423" y="1944631"/>
              <a:ext cx="11335" cy="17467"/>
            </a:xfrm>
            <a:custGeom>
              <a:avLst/>
              <a:gdLst/>
              <a:ahLst/>
              <a:cxnLst/>
              <a:rect l="l" t="t" r="r" b="b"/>
              <a:pathLst>
                <a:path w="294" h="453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0" y="153"/>
                    <a:pt x="94" y="300"/>
                    <a:pt x="0" y="452"/>
                  </a:cubicBezTo>
                  <a:cubicBezTo>
                    <a:pt x="88" y="435"/>
                    <a:pt x="176" y="405"/>
                    <a:pt x="264" y="382"/>
                  </a:cubicBezTo>
                  <a:cubicBezTo>
                    <a:pt x="270" y="259"/>
                    <a:pt x="288" y="124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24"/>
            <p:cNvSpPr/>
            <p:nvPr/>
          </p:nvSpPr>
          <p:spPr>
            <a:xfrm>
              <a:off x="5568858" y="1998918"/>
              <a:ext cx="56367" cy="27414"/>
            </a:xfrm>
            <a:custGeom>
              <a:avLst/>
              <a:gdLst/>
              <a:ahLst/>
              <a:cxnLst/>
              <a:rect l="l" t="t" r="r" b="b"/>
              <a:pathLst>
                <a:path w="1462" h="711" extrusionOk="0">
                  <a:moveTo>
                    <a:pt x="1461" y="1"/>
                  </a:moveTo>
                  <a:cubicBezTo>
                    <a:pt x="922" y="147"/>
                    <a:pt x="470" y="270"/>
                    <a:pt x="1" y="394"/>
                  </a:cubicBezTo>
                  <a:cubicBezTo>
                    <a:pt x="317" y="511"/>
                    <a:pt x="587" y="611"/>
                    <a:pt x="892" y="710"/>
                  </a:cubicBezTo>
                  <a:cubicBezTo>
                    <a:pt x="1015" y="558"/>
                    <a:pt x="1197" y="329"/>
                    <a:pt x="146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24"/>
            <p:cNvSpPr/>
            <p:nvPr/>
          </p:nvSpPr>
          <p:spPr>
            <a:xfrm>
              <a:off x="5626075" y="1990089"/>
              <a:ext cx="12492" cy="11374"/>
            </a:xfrm>
            <a:custGeom>
              <a:avLst/>
              <a:gdLst/>
              <a:ahLst/>
              <a:cxnLst/>
              <a:rect l="l" t="t" r="r" b="b"/>
              <a:pathLst>
                <a:path w="324" h="295" extrusionOk="0">
                  <a:moveTo>
                    <a:pt x="247" y="1"/>
                  </a:moveTo>
                  <a:cubicBezTo>
                    <a:pt x="171" y="65"/>
                    <a:pt x="83" y="136"/>
                    <a:pt x="1" y="200"/>
                  </a:cubicBezTo>
                  <a:cubicBezTo>
                    <a:pt x="36" y="235"/>
                    <a:pt x="65" y="265"/>
                    <a:pt x="100" y="294"/>
                  </a:cubicBezTo>
                  <a:lnTo>
                    <a:pt x="323" y="77"/>
                  </a:lnTo>
                  <a:cubicBezTo>
                    <a:pt x="294" y="54"/>
                    <a:pt x="271" y="24"/>
                    <a:pt x="2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24"/>
            <p:cNvSpPr/>
            <p:nvPr/>
          </p:nvSpPr>
          <p:spPr>
            <a:xfrm>
              <a:off x="5638298" y="2018158"/>
              <a:ext cx="11798" cy="5899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6" y="0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24"/>
            <p:cNvSpPr/>
            <p:nvPr/>
          </p:nvSpPr>
          <p:spPr>
            <a:xfrm>
              <a:off x="5632206" y="2023787"/>
              <a:ext cx="6362" cy="6169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164" y="1"/>
                  </a:moveTo>
                  <a:lnTo>
                    <a:pt x="0" y="159"/>
                  </a:lnTo>
                  <a:cubicBezTo>
                    <a:pt x="59" y="112"/>
                    <a:pt x="112" y="54"/>
                    <a:pt x="1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24"/>
            <p:cNvSpPr/>
            <p:nvPr/>
          </p:nvSpPr>
          <p:spPr>
            <a:xfrm>
              <a:off x="5649171" y="2012490"/>
              <a:ext cx="6362" cy="6131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1"/>
                  </a:moveTo>
                  <a:lnTo>
                    <a:pt x="0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24"/>
            <p:cNvSpPr/>
            <p:nvPr/>
          </p:nvSpPr>
          <p:spPr>
            <a:xfrm>
              <a:off x="5654800" y="2006822"/>
              <a:ext cx="6400" cy="6169"/>
            </a:xfrm>
            <a:custGeom>
              <a:avLst/>
              <a:gdLst/>
              <a:ahLst/>
              <a:cxnLst/>
              <a:rect l="l" t="t" r="r" b="b"/>
              <a:pathLst>
                <a:path w="166" h="160" extrusionOk="0">
                  <a:moveTo>
                    <a:pt x="165" y="1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24"/>
            <p:cNvSpPr/>
            <p:nvPr/>
          </p:nvSpPr>
          <p:spPr>
            <a:xfrm>
              <a:off x="5660930" y="2001193"/>
              <a:ext cx="6130" cy="6131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6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24"/>
            <p:cNvSpPr/>
            <p:nvPr/>
          </p:nvSpPr>
          <p:spPr>
            <a:xfrm>
              <a:off x="5643503" y="1983303"/>
              <a:ext cx="8868" cy="4781"/>
            </a:xfrm>
            <a:custGeom>
              <a:avLst/>
              <a:gdLst/>
              <a:ahLst/>
              <a:cxnLst/>
              <a:rect l="l" t="t" r="r" b="b"/>
              <a:pathLst>
                <a:path w="230" h="124" extrusionOk="0">
                  <a:moveTo>
                    <a:pt x="130" y="1"/>
                  </a:moveTo>
                  <a:lnTo>
                    <a:pt x="0" y="124"/>
                  </a:lnTo>
                  <a:cubicBezTo>
                    <a:pt x="77" y="118"/>
                    <a:pt x="159" y="118"/>
                    <a:pt x="229" y="112"/>
                  </a:cubicBezTo>
                  <a:cubicBezTo>
                    <a:pt x="200" y="77"/>
                    <a:pt x="165" y="30"/>
                    <a:pt x="13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24"/>
            <p:cNvSpPr/>
            <p:nvPr/>
          </p:nvSpPr>
          <p:spPr>
            <a:xfrm>
              <a:off x="5103831" y="2113585"/>
              <a:ext cx="7711" cy="9562"/>
            </a:xfrm>
            <a:custGeom>
              <a:avLst/>
              <a:gdLst/>
              <a:ahLst/>
              <a:cxnLst/>
              <a:rect l="l" t="t" r="r" b="b"/>
              <a:pathLst>
                <a:path w="200" h="248" extrusionOk="0">
                  <a:moveTo>
                    <a:pt x="106" y="1"/>
                  </a:moveTo>
                  <a:cubicBezTo>
                    <a:pt x="76" y="24"/>
                    <a:pt x="35" y="54"/>
                    <a:pt x="0" y="77"/>
                  </a:cubicBezTo>
                  <a:cubicBezTo>
                    <a:pt x="47" y="136"/>
                    <a:pt x="88" y="189"/>
                    <a:pt x="135" y="247"/>
                  </a:cubicBezTo>
                  <a:cubicBezTo>
                    <a:pt x="153" y="236"/>
                    <a:pt x="176" y="224"/>
                    <a:pt x="200" y="218"/>
                  </a:cubicBezTo>
                  <a:cubicBezTo>
                    <a:pt x="170" y="142"/>
                    <a:pt x="135" y="77"/>
                    <a:pt x="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24"/>
            <p:cNvSpPr/>
            <p:nvPr/>
          </p:nvSpPr>
          <p:spPr>
            <a:xfrm>
              <a:off x="5185455" y="2179863"/>
              <a:ext cx="3431" cy="6593"/>
            </a:xfrm>
            <a:custGeom>
              <a:avLst/>
              <a:gdLst/>
              <a:ahLst/>
              <a:cxnLst/>
              <a:rect l="l" t="t" r="r" b="b"/>
              <a:pathLst>
                <a:path w="89" h="171" extrusionOk="0">
                  <a:moveTo>
                    <a:pt x="83" y="1"/>
                  </a:moveTo>
                  <a:cubicBezTo>
                    <a:pt x="54" y="30"/>
                    <a:pt x="24" y="48"/>
                    <a:pt x="1" y="89"/>
                  </a:cubicBezTo>
                  <a:cubicBezTo>
                    <a:pt x="30" y="112"/>
                    <a:pt x="60" y="142"/>
                    <a:pt x="89" y="171"/>
                  </a:cubicBezTo>
                  <a:cubicBezTo>
                    <a:pt x="89" y="112"/>
                    <a:pt x="83" y="59"/>
                    <a:pt x="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4" name="Google Shape;12874;p24"/>
          <p:cNvGrpSpPr/>
          <p:nvPr/>
        </p:nvGrpSpPr>
        <p:grpSpPr>
          <a:xfrm rot="-5400000">
            <a:off x="7687917" y="3532527"/>
            <a:ext cx="2043323" cy="1006247"/>
            <a:chOff x="4599400" y="1673425"/>
            <a:chExt cx="1612980" cy="794322"/>
          </a:xfrm>
        </p:grpSpPr>
        <p:sp>
          <p:nvSpPr>
            <p:cNvPr id="12875" name="Google Shape;12875;p24"/>
            <p:cNvSpPr/>
            <p:nvPr/>
          </p:nvSpPr>
          <p:spPr>
            <a:xfrm>
              <a:off x="4599400" y="1711904"/>
              <a:ext cx="1161739" cy="755843"/>
            </a:xfrm>
            <a:custGeom>
              <a:avLst/>
              <a:gdLst/>
              <a:ahLst/>
              <a:cxnLst/>
              <a:rect l="l" t="t" r="r" b="b"/>
              <a:pathLst>
                <a:path w="30132" h="19603" extrusionOk="0">
                  <a:moveTo>
                    <a:pt x="6916" y="337"/>
                  </a:moveTo>
                  <a:cubicBezTo>
                    <a:pt x="7550" y="337"/>
                    <a:pt x="8077" y="685"/>
                    <a:pt x="8378" y="1373"/>
                  </a:cubicBezTo>
                  <a:cubicBezTo>
                    <a:pt x="8525" y="1701"/>
                    <a:pt x="8601" y="2053"/>
                    <a:pt x="8713" y="2399"/>
                  </a:cubicBezTo>
                  <a:cubicBezTo>
                    <a:pt x="8806" y="2816"/>
                    <a:pt x="8947" y="3227"/>
                    <a:pt x="8994" y="3655"/>
                  </a:cubicBezTo>
                  <a:cubicBezTo>
                    <a:pt x="9053" y="4300"/>
                    <a:pt x="9041" y="4951"/>
                    <a:pt x="9065" y="5597"/>
                  </a:cubicBezTo>
                  <a:cubicBezTo>
                    <a:pt x="9094" y="5649"/>
                    <a:pt x="9129" y="5696"/>
                    <a:pt x="9153" y="5749"/>
                  </a:cubicBezTo>
                  <a:cubicBezTo>
                    <a:pt x="9153" y="5755"/>
                    <a:pt x="9111" y="5784"/>
                    <a:pt x="9088" y="5808"/>
                  </a:cubicBezTo>
                  <a:cubicBezTo>
                    <a:pt x="9065" y="5743"/>
                    <a:pt x="9053" y="5685"/>
                    <a:pt x="9029" y="5626"/>
                  </a:cubicBezTo>
                  <a:lnTo>
                    <a:pt x="8789" y="5427"/>
                  </a:lnTo>
                  <a:cubicBezTo>
                    <a:pt x="8742" y="5473"/>
                    <a:pt x="8701" y="5509"/>
                    <a:pt x="8654" y="5544"/>
                  </a:cubicBezTo>
                  <a:cubicBezTo>
                    <a:pt x="8677" y="5691"/>
                    <a:pt x="8701" y="5831"/>
                    <a:pt x="8713" y="5925"/>
                  </a:cubicBezTo>
                  <a:cubicBezTo>
                    <a:pt x="9012" y="6306"/>
                    <a:pt x="9323" y="6688"/>
                    <a:pt x="9733" y="7192"/>
                  </a:cubicBezTo>
                  <a:cubicBezTo>
                    <a:pt x="9422" y="7181"/>
                    <a:pt x="9299" y="7175"/>
                    <a:pt x="9176" y="7163"/>
                  </a:cubicBezTo>
                  <a:cubicBezTo>
                    <a:pt x="8648" y="7151"/>
                    <a:pt x="8114" y="7122"/>
                    <a:pt x="7586" y="7122"/>
                  </a:cubicBezTo>
                  <a:cubicBezTo>
                    <a:pt x="7176" y="7122"/>
                    <a:pt x="6765" y="7186"/>
                    <a:pt x="6354" y="7186"/>
                  </a:cubicBezTo>
                  <a:cubicBezTo>
                    <a:pt x="5685" y="7186"/>
                    <a:pt x="5064" y="7093"/>
                    <a:pt x="4553" y="6565"/>
                  </a:cubicBezTo>
                  <a:cubicBezTo>
                    <a:pt x="4225" y="6219"/>
                    <a:pt x="3820" y="5943"/>
                    <a:pt x="3456" y="5632"/>
                  </a:cubicBezTo>
                  <a:cubicBezTo>
                    <a:pt x="3427" y="5603"/>
                    <a:pt x="3392" y="5579"/>
                    <a:pt x="3362" y="5550"/>
                  </a:cubicBezTo>
                  <a:cubicBezTo>
                    <a:pt x="3421" y="5550"/>
                    <a:pt x="3468" y="5561"/>
                    <a:pt x="3527" y="5561"/>
                  </a:cubicBezTo>
                  <a:cubicBezTo>
                    <a:pt x="3902" y="5626"/>
                    <a:pt x="4272" y="5708"/>
                    <a:pt x="4635" y="5761"/>
                  </a:cubicBezTo>
                  <a:cubicBezTo>
                    <a:pt x="4712" y="5771"/>
                    <a:pt x="4795" y="5794"/>
                    <a:pt x="4871" y="5794"/>
                  </a:cubicBezTo>
                  <a:cubicBezTo>
                    <a:pt x="4968" y="5794"/>
                    <a:pt x="5053" y="5757"/>
                    <a:pt x="5099" y="5608"/>
                  </a:cubicBezTo>
                  <a:cubicBezTo>
                    <a:pt x="4483" y="5497"/>
                    <a:pt x="3861" y="5403"/>
                    <a:pt x="3245" y="5274"/>
                  </a:cubicBezTo>
                  <a:cubicBezTo>
                    <a:pt x="3075" y="5233"/>
                    <a:pt x="2893" y="5127"/>
                    <a:pt x="2776" y="4992"/>
                  </a:cubicBezTo>
                  <a:cubicBezTo>
                    <a:pt x="2576" y="4769"/>
                    <a:pt x="2430" y="4494"/>
                    <a:pt x="2166" y="4095"/>
                  </a:cubicBezTo>
                  <a:lnTo>
                    <a:pt x="2166" y="4095"/>
                  </a:lnTo>
                  <a:cubicBezTo>
                    <a:pt x="2570" y="4200"/>
                    <a:pt x="2787" y="4306"/>
                    <a:pt x="3016" y="4312"/>
                  </a:cubicBezTo>
                  <a:cubicBezTo>
                    <a:pt x="3133" y="4314"/>
                    <a:pt x="3249" y="4315"/>
                    <a:pt x="3366" y="4315"/>
                  </a:cubicBezTo>
                  <a:cubicBezTo>
                    <a:pt x="3949" y="4315"/>
                    <a:pt x="4534" y="4294"/>
                    <a:pt x="5111" y="4294"/>
                  </a:cubicBezTo>
                  <a:cubicBezTo>
                    <a:pt x="5163" y="4294"/>
                    <a:pt x="5216" y="4293"/>
                    <a:pt x="5268" y="4293"/>
                  </a:cubicBezTo>
                  <a:cubicBezTo>
                    <a:pt x="5700" y="4293"/>
                    <a:pt x="6125" y="4313"/>
                    <a:pt x="6560" y="4324"/>
                  </a:cubicBezTo>
                  <a:cubicBezTo>
                    <a:pt x="6674" y="4313"/>
                    <a:pt x="6787" y="4303"/>
                    <a:pt x="6896" y="4303"/>
                  </a:cubicBezTo>
                  <a:cubicBezTo>
                    <a:pt x="7152" y="4303"/>
                    <a:pt x="7391" y="4358"/>
                    <a:pt x="7592" y="4588"/>
                  </a:cubicBezTo>
                  <a:cubicBezTo>
                    <a:pt x="7686" y="4646"/>
                    <a:pt x="7792" y="4705"/>
                    <a:pt x="7891" y="4764"/>
                  </a:cubicBezTo>
                  <a:cubicBezTo>
                    <a:pt x="7921" y="4136"/>
                    <a:pt x="7510" y="3719"/>
                    <a:pt x="7152" y="3268"/>
                  </a:cubicBezTo>
                  <a:lnTo>
                    <a:pt x="7152" y="3268"/>
                  </a:lnTo>
                  <a:cubicBezTo>
                    <a:pt x="7164" y="3444"/>
                    <a:pt x="7181" y="3631"/>
                    <a:pt x="7193" y="3813"/>
                  </a:cubicBezTo>
                  <a:cubicBezTo>
                    <a:pt x="7211" y="3866"/>
                    <a:pt x="7222" y="3907"/>
                    <a:pt x="7240" y="3960"/>
                  </a:cubicBezTo>
                  <a:cubicBezTo>
                    <a:pt x="7181" y="3954"/>
                    <a:pt x="7129" y="3936"/>
                    <a:pt x="7076" y="3931"/>
                  </a:cubicBezTo>
                  <a:cubicBezTo>
                    <a:pt x="6219" y="3848"/>
                    <a:pt x="5750" y="3326"/>
                    <a:pt x="5545" y="2528"/>
                  </a:cubicBezTo>
                  <a:cubicBezTo>
                    <a:pt x="5369" y="2253"/>
                    <a:pt x="5193" y="1965"/>
                    <a:pt x="5005" y="1684"/>
                  </a:cubicBezTo>
                  <a:cubicBezTo>
                    <a:pt x="4976" y="1649"/>
                    <a:pt x="4870" y="1666"/>
                    <a:pt x="4800" y="1654"/>
                  </a:cubicBezTo>
                  <a:lnTo>
                    <a:pt x="4800" y="1654"/>
                  </a:lnTo>
                  <a:cubicBezTo>
                    <a:pt x="5017" y="2171"/>
                    <a:pt x="5240" y="2693"/>
                    <a:pt x="5457" y="3203"/>
                  </a:cubicBezTo>
                  <a:cubicBezTo>
                    <a:pt x="5457" y="3256"/>
                    <a:pt x="5463" y="3315"/>
                    <a:pt x="5463" y="3367"/>
                  </a:cubicBezTo>
                  <a:lnTo>
                    <a:pt x="5357" y="3303"/>
                  </a:lnTo>
                  <a:cubicBezTo>
                    <a:pt x="4453" y="3191"/>
                    <a:pt x="3802" y="2722"/>
                    <a:pt x="3304" y="1983"/>
                  </a:cubicBezTo>
                  <a:cubicBezTo>
                    <a:pt x="3145" y="1754"/>
                    <a:pt x="2928" y="1561"/>
                    <a:pt x="2735" y="1355"/>
                  </a:cubicBezTo>
                  <a:lnTo>
                    <a:pt x="2735" y="1355"/>
                  </a:lnTo>
                  <a:cubicBezTo>
                    <a:pt x="2752" y="1473"/>
                    <a:pt x="2729" y="1613"/>
                    <a:pt x="2782" y="1707"/>
                  </a:cubicBezTo>
                  <a:cubicBezTo>
                    <a:pt x="2899" y="1936"/>
                    <a:pt x="3051" y="2159"/>
                    <a:pt x="3192" y="2376"/>
                  </a:cubicBezTo>
                  <a:cubicBezTo>
                    <a:pt x="3222" y="2399"/>
                    <a:pt x="3257" y="2429"/>
                    <a:pt x="3286" y="2452"/>
                  </a:cubicBezTo>
                  <a:cubicBezTo>
                    <a:pt x="3233" y="2435"/>
                    <a:pt x="3186" y="2429"/>
                    <a:pt x="3134" y="2423"/>
                  </a:cubicBezTo>
                  <a:cubicBezTo>
                    <a:pt x="2905" y="2353"/>
                    <a:pt x="2676" y="2288"/>
                    <a:pt x="2430" y="2276"/>
                  </a:cubicBezTo>
                  <a:lnTo>
                    <a:pt x="2430" y="2276"/>
                  </a:lnTo>
                  <a:cubicBezTo>
                    <a:pt x="2547" y="2611"/>
                    <a:pt x="2699" y="2839"/>
                    <a:pt x="3116" y="2904"/>
                  </a:cubicBezTo>
                  <a:cubicBezTo>
                    <a:pt x="3538" y="2968"/>
                    <a:pt x="3931" y="3197"/>
                    <a:pt x="4336" y="3362"/>
                  </a:cubicBezTo>
                  <a:cubicBezTo>
                    <a:pt x="4876" y="3538"/>
                    <a:pt x="5427" y="3714"/>
                    <a:pt x="5973" y="3890"/>
                  </a:cubicBezTo>
                  <a:cubicBezTo>
                    <a:pt x="5973" y="3931"/>
                    <a:pt x="5961" y="3983"/>
                    <a:pt x="5961" y="4036"/>
                  </a:cubicBezTo>
                  <a:cubicBezTo>
                    <a:pt x="5721" y="4048"/>
                    <a:pt x="5486" y="4054"/>
                    <a:pt x="5245" y="4071"/>
                  </a:cubicBezTo>
                  <a:cubicBezTo>
                    <a:pt x="5005" y="4077"/>
                    <a:pt x="4759" y="4101"/>
                    <a:pt x="4518" y="4112"/>
                  </a:cubicBezTo>
                  <a:cubicBezTo>
                    <a:pt x="4229" y="4162"/>
                    <a:pt x="3943" y="4193"/>
                    <a:pt x="3660" y="4193"/>
                  </a:cubicBezTo>
                  <a:cubicBezTo>
                    <a:pt x="3202" y="4193"/>
                    <a:pt x="2753" y="4111"/>
                    <a:pt x="2318" y="3890"/>
                  </a:cubicBezTo>
                  <a:cubicBezTo>
                    <a:pt x="2195" y="3819"/>
                    <a:pt x="2031" y="3760"/>
                    <a:pt x="1972" y="3655"/>
                  </a:cubicBezTo>
                  <a:cubicBezTo>
                    <a:pt x="1514" y="2810"/>
                    <a:pt x="1074" y="1954"/>
                    <a:pt x="617" y="1085"/>
                  </a:cubicBezTo>
                  <a:cubicBezTo>
                    <a:pt x="828" y="1033"/>
                    <a:pt x="969" y="997"/>
                    <a:pt x="1115" y="962"/>
                  </a:cubicBezTo>
                  <a:cubicBezTo>
                    <a:pt x="1354" y="959"/>
                    <a:pt x="1597" y="907"/>
                    <a:pt x="1835" y="907"/>
                  </a:cubicBezTo>
                  <a:cubicBezTo>
                    <a:pt x="2042" y="907"/>
                    <a:pt x="2244" y="946"/>
                    <a:pt x="2435" y="1091"/>
                  </a:cubicBezTo>
                  <a:cubicBezTo>
                    <a:pt x="2494" y="997"/>
                    <a:pt x="2547" y="839"/>
                    <a:pt x="2617" y="827"/>
                  </a:cubicBezTo>
                  <a:cubicBezTo>
                    <a:pt x="2962" y="796"/>
                    <a:pt x="3308" y="696"/>
                    <a:pt x="3654" y="696"/>
                  </a:cubicBezTo>
                  <a:cubicBezTo>
                    <a:pt x="3832" y="696"/>
                    <a:pt x="4011" y="722"/>
                    <a:pt x="4189" y="798"/>
                  </a:cubicBezTo>
                  <a:cubicBezTo>
                    <a:pt x="4463" y="514"/>
                    <a:pt x="4790" y="478"/>
                    <a:pt x="5126" y="478"/>
                  </a:cubicBezTo>
                  <a:cubicBezTo>
                    <a:pt x="5237" y="478"/>
                    <a:pt x="5349" y="482"/>
                    <a:pt x="5460" y="482"/>
                  </a:cubicBezTo>
                  <a:cubicBezTo>
                    <a:pt x="5553" y="482"/>
                    <a:pt x="5647" y="480"/>
                    <a:pt x="5738" y="469"/>
                  </a:cubicBezTo>
                  <a:cubicBezTo>
                    <a:pt x="5740" y="469"/>
                    <a:pt x="5742" y="469"/>
                    <a:pt x="5744" y="469"/>
                  </a:cubicBezTo>
                  <a:cubicBezTo>
                    <a:pt x="5808" y="469"/>
                    <a:pt x="5898" y="565"/>
                    <a:pt x="5949" y="639"/>
                  </a:cubicBezTo>
                  <a:cubicBezTo>
                    <a:pt x="6354" y="1220"/>
                    <a:pt x="6712" y="1813"/>
                    <a:pt x="6683" y="2552"/>
                  </a:cubicBezTo>
                  <a:cubicBezTo>
                    <a:pt x="6865" y="2781"/>
                    <a:pt x="6753" y="3191"/>
                    <a:pt x="7134" y="3291"/>
                  </a:cubicBezTo>
                  <a:cubicBezTo>
                    <a:pt x="7099" y="3045"/>
                    <a:pt x="7070" y="2792"/>
                    <a:pt x="7035" y="2546"/>
                  </a:cubicBezTo>
                  <a:cubicBezTo>
                    <a:pt x="6777" y="1848"/>
                    <a:pt x="6530" y="1144"/>
                    <a:pt x="6272" y="446"/>
                  </a:cubicBezTo>
                  <a:cubicBezTo>
                    <a:pt x="6495" y="373"/>
                    <a:pt x="6711" y="337"/>
                    <a:pt x="6916" y="337"/>
                  </a:cubicBezTo>
                  <a:close/>
                  <a:moveTo>
                    <a:pt x="16961" y="5737"/>
                  </a:moveTo>
                  <a:cubicBezTo>
                    <a:pt x="17037" y="6324"/>
                    <a:pt x="17119" y="6911"/>
                    <a:pt x="17190" y="7497"/>
                  </a:cubicBezTo>
                  <a:cubicBezTo>
                    <a:pt x="17119" y="7503"/>
                    <a:pt x="17049" y="7515"/>
                    <a:pt x="16978" y="7527"/>
                  </a:cubicBezTo>
                  <a:cubicBezTo>
                    <a:pt x="16914" y="6940"/>
                    <a:pt x="16855" y="6342"/>
                    <a:pt x="16797" y="5755"/>
                  </a:cubicBezTo>
                  <a:cubicBezTo>
                    <a:pt x="16843" y="5749"/>
                    <a:pt x="16902" y="5743"/>
                    <a:pt x="16961" y="5737"/>
                  </a:cubicBezTo>
                  <a:close/>
                  <a:moveTo>
                    <a:pt x="7680" y="11827"/>
                  </a:moveTo>
                  <a:lnTo>
                    <a:pt x="7706" y="11883"/>
                  </a:lnTo>
                  <a:lnTo>
                    <a:pt x="7706" y="11883"/>
                  </a:lnTo>
                  <a:cubicBezTo>
                    <a:pt x="7696" y="11877"/>
                    <a:pt x="7686" y="11871"/>
                    <a:pt x="7680" y="11862"/>
                  </a:cubicBezTo>
                  <a:cubicBezTo>
                    <a:pt x="7674" y="11862"/>
                    <a:pt x="7680" y="11844"/>
                    <a:pt x="7680" y="11827"/>
                  </a:cubicBezTo>
                  <a:close/>
                  <a:moveTo>
                    <a:pt x="8660" y="1267"/>
                  </a:moveTo>
                  <a:cubicBezTo>
                    <a:pt x="8713" y="1267"/>
                    <a:pt x="8771" y="1279"/>
                    <a:pt x="8824" y="1279"/>
                  </a:cubicBezTo>
                  <a:cubicBezTo>
                    <a:pt x="9329" y="1572"/>
                    <a:pt x="9921" y="1748"/>
                    <a:pt x="10267" y="2276"/>
                  </a:cubicBezTo>
                  <a:cubicBezTo>
                    <a:pt x="10268" y="2277"/>
                    <a:pt x="10268" y="2277"/>
                    <a:pt x="10270" y="2277"/>
                  </a:cubicBezTo>
                  <a:cubicBezTo>
                    <a:pt x="10284" y="2277"/>
                    <a:pt x="10352" y="2246"/>
                    <a:pt x="10384" y="2229"/>
                  </a:cubicBezTo>
                  <a:cubicBezTo>
                    <a:pt x="10361" y="2112"/>
                    <a:pt x="10343" y="1995"/>
                    <a:pt x="10314" y="1819"/>
                  </a:cubicBezTo>
                  <a:cubicBezTo>
                    <a:pt x="10456" y="1817"/>
                    <a:pt x="10597" y="1800"/>
                    <a:pt x="10730" y="1800"/>
                  </a:cubicBezTo>
                  <a:cubicBezTo>
                    <a:pt x="10995" y="1800"/>
                    <a:pt x="11230" y="1865"/>
                    <a:pt x="11382" y="2235"/>
                  </a:cubicBezTo>
                  <a:cubicBezTo>
                    <a:pt x="11440" y="2376"/>
                    <a:pt x="11693" y="2429"/>
                    <a:pt x="11851" y="2523"/>
                  </a:cubicBezTo>
                  <a:cubicBezTo>
                    <a:pt x="11740" y="2347"/>
                    <a:pt x="11634" y="2177"/>
                    <a:pt x="11493" y="1948"/>
                  </a:cubicBezTo>
                  <a:cubicBezTo>
                    <a:pt x="11579" y="1940"/>
                    <a:pt x="11664" y="1937"/>
                    <a:pt x="11747" y="1937"/>
                  </a:cubicBezTo>
                  <a:cubicBezTo>
                    <a:pt x="12330" y="1937"/>
                    <a:pt x="12872" y="2105"/>
                    <a:pt x="13406" y="2300"/>
                  </a:cubicBezTo>
                  <a:cubicBezTo>
                    <a:pt x="13558" y="2358"/>
                    <a:pt x="13646" y="2581"/>
                    <a:pt x="13781" y="2710"/>
                  </a:cubicBezTo>
                  <a:cubicBezTo>
                    <a:pt x="13910" y="2851"/>
                    <a:pt x="14057" y="2974"/>
                    <a:pt x="14198" y="3109"/>
                  </a:cubicBezTo>
                  <a:cubicBezTo>
                    <a:pt x="14168" y="2974"/>
                    <a:pt x="14133" y="2845"/>
                    <a:pt x="14104" y="2710"/>
                  </a:cubicBezTo>
                  <a:lnTo>
                    <a:pt x="14104" y="2710"/>
                  </a:lnTo>
                  <a:cubicBezTo>
                    <a:pt x="15107" y="2828"/>
                    <a:pt x="16110" y="3778"/>
                    <a:pt x="16274" y="4746"/>
                  </a:cubicBezTo>
                  <a:cubicBezTo>
                    <a:pt x="16357" y="4963"/>
                    <a:pt x="16491" y="5192"/>
                    <a:pt x="16509" y="5421"/>
                  </a:cubicBezTo>
                  <a:cubicBezTo>
                    <a:pt x="16568" y="6629"/>
                    <a:pt x="16832" y="7814"/>
                    <a:pt x="16779" y="9040"/>
                  </a:cubicBezTo>
                  <a:cubicBezTo>
                    <a:pt x="16720" y="10554"/>
                    <a:pt x="16867" y="12056"/>
                    <a:pt x="17530" y="13464"/>
                  </a:cubicBezTo>
                  <a:cubicBezTo>
                    <a:pt x="17565" y="13546"/>
                    <a:pt x="17559" y="13645"/>
                    <a:pt x="17594" y="13886"/>
                  </a:cubicBezTo>
                  <a:cubicBezTo>
                    <a:pt x="17278" y="13681"/>
                    <a:pt x="17072" y="13528"/>
                    <a:pt x="16855" y="13411"/>
                  </a:cubicBezTo>
                  <a:cubicBezTo>
                    <a:pt x="16609" y="13282"/>
                    <a:pt x="16345" y="13182"/>
                    <a:pt x="16093" y="13076"/>
                  </a:cubicBezTo>
                  <a:lnTo>
                    <a:pt x="16093" y="13076"/>
                  </a:lnTo>
                  <a:cubicBezTo>
                    <a:pt x="16398" y="13329"/>
                    <a:pt x="16709" y="13587"/>
                    <a:pt x="17090" y="13915"/>
                  </a:cubicBezTo>
                  <a:cubicBezTo>
                    <a:pt x="16980" y="13929"/>
                    <a:pt x="16905" y="13950"/>
                    <a:pt x="16844" y="13950"/>
                  </a:cubicBezTo>
                  <a:cubicBezTo>
                    <a:pt x="16828" y="13950"/>
                    <a:pt x="16812" y="13948"/>
                    <a:pt x="16797" y="13945"/>
                  </a:cubicBezTo>
                  <a:cubicBezTo>
                    <a:pt x="16445" y="13891"/>
                    <a:pt x="16096" y="13864"/>
                    <a:pt x="15747" y="13864"/>
                  </a:cubicBezTo>
                  <a:cubicBezTo>
                    <a:pt x="15252" y="13864"/>
                    <a:pt x="14758" y="13919"/>
                    <a:pt x="14262" y="14033"/>
                  </a:cubicBezTo>
                  <a:cubicBezTo>
                    <a:pt x="14191" y="14050"/>
                    <a:pt x="14118" y="14057"/>
                    <a:pt x="14044" y="14057"/>
                  </a:cubicBezTo>
                  <a:cubicBezTo>
                    <a:pt x="13767" y="14057"/>
                    <a:pt x="13471" y="13962"/>
                    <a:pt x="13189" y="13962"/>
                  </a:cubicBezTo>
                  <a:cubicBezTo>
                    <a:pt x="11605" y="13945"/>
                    <a:pt x="10684" y="13733"/>
                    <a:pt x="9293" y="12947"/>
                  </a:cubicBezTo>
                  <a:cubicBezTo>
                    <a:pt x="8753" y="12645"/>
                    <a:pt x="8259" y="12263"/>
                    <a:pt x="7754" y="11914"/>
                  </a:cubicBezTo>
                  <a:lnTo>
                    <a:pt x="7754" y="11914"/>
                  </a:lnTo>
                  <a:cubicBezTo>
                    <a:pt x="7805" y="11911"/>
                    <a:pt x="7860" y="11902"/>
                    <a:pt x="7913" y="11902"/>
                  </a:cubicBezTo>
                  <a:cubicBezTo>
                    <a:pt x="7945" y="11902"/>
                    <a:pt x="7975" y="11905"/>
                    <a:pt x="8003" y="11915"/>
                  </a:cubicBezTo>
                  <a:cubicBezTo>
                    <a:pt x="8982" y="12267"/>
                    <a:pt x="10009" y="12226"/>
                    <a:pt x="11030" y="12237"/>
                  </a:cubicBezTo>
                  <a:cubicBezTo>
                    <a:pt x="11974" y="12255"/>
                    <a:pt x="12925" y="12261"/>
                    <a:pt x="13834" y="12607"/>
                  </a:cubicBezTo>
                  <a:cubicBezTo>
                    <a:pt x="13873" y="12620"/>
                    <a:pt x="13914" y="12626"/>
                    <a:pt x="13957" y="12626"/>
                  </a:cubicBezTo>
                  <a:cubicBezTo>
                    <a:pt x="14108" y="12626"/>
                    <a:pt x="14277" y="12554"/>
                    <a:pt x="14432" y="12472"/>
                  </a:cubicBezTo>
                  <a:cubicBezTo>
                    <a:pt x="13324" y="12237"/>
                    <a:pt x="12256" y="11944"/>
                    <a:pt x="11118" y="11944"/>
                  </a:cubicBezTo>
                  <a:cubicBezTo>
                    <a:pt x="10750" y="11944"/>
                    <a:pt x="10378" y="11962"/>
                    <a:pt x="10007" y="11962"/>
                  </a:cubicBezTo>
                  <a:cubicBezTo>
                    <a:pt x="9433" y="11962"/>
                    <a:pt x="8860" y="11919"/>
                    <a:pt x="8308" y="11698"/>
                  </a:cubicBezTo>
                  <a:cubicBezTo>
                    <a:pt x="8278" y="11692"/>
                    <a:pt x="8261" y="11674"/>
                    <a:pt x="8237" y="11674"/>
                  </a:cubicBezTo>
                  <a:cubicBezTo>
                    <a:pt x="7117" y="11592"/>
                    <a:pt x="6659" y="10788"/>
                    <a:pt x="6307" y="9879"/>
                  </a:cubicBezTo>
                  <a:cubicBezTo>
                    <a:pt x="6166" y="9515"/>
                    <a:pt x="6020" y="9158"/>
                    <a:pt x="5891" y="8800"/>
                  </a:cubicBezTo>
                  <a:cubicBezTo>
                    <a:pt x="5809" y="8589"/>
                    <a:pt x="5961" y="8565"/>
                    <a:pt x="6120" y="8542"/>
                  </a:cubicBezTo>
                  <a:cubicBezTo>
                    <a:pt x="5903" y="8190"/>
                    <a:pt x="5697" y="7832"/>
                    <a:pt x="5421" y="7362"/>
                  </a:cubicBezTo>
                  <a:cubicBezTo>
                    <a:pt x="5935" y="7362"/>
                    <a:pt x="6399" y="7403"/>
                    <a:pt x="6831" y="7403"/>
                  </a:cubicBezTo>
                  <a:cubicBezTo>
                    <a:pt x="7095" y="7403"/>
                    <a:pt x="7347" y="7388"/>
                    <a:pt x="7592" y="7339"/>
                  </a:cubicBezTo>
                  <a:cubicBezTo>
                    <a:pt x="7795" y="7300"/>
                    <a:pt x="7993" y="7283"/>
                    <a:pt x="8187" y="7283"/>
                  </a:cubicBezTo>
                  <a:cubicBezTo>
                    <a:pt x="8844" y="7283"/>
                    <a:pt x="9456" y="7476"/>
                    <a:pt x="10085" y="7662"/>
                  </a:cubicBezTo>
                  <a:cubicBezTo>
                    <a:pt x="10091" y="7591"/>
                    <a:pt x="10120" y="7509"/>
                    <a:pt x="10091" y="7450"/>
                  </a:cubicBezTo>
                  <a:cubicBezTo>
                    <a:pt x="9446" y="6154"/>
                    <a:pt x="9329" y="4758"/>
                    <a:pt x="9229" y="3344"/>
                  </a:cubicBezTo>
                  <a:cubicBezTo>
                    <a:pt x="9182" y="2675"/>
                    <a:pt x="8906" y="2024"/>
                    <a:pt x="8736" y="1373"/>
                  </a:cubicBezTo>
                  <a:cubicBezTo>
                    <a:pt x="8713" y="1332"/>
                    <a:pt x="8683" y="1308"/>
                    <a:pt x="8660" y="1267"/>
                  </a:cubicBezTo>
                  <a:close/>
                  <a:moveTo>
                    <a:pt x="17125" y="7973"/>
                  </a:moveTo>
                  <a:cubicBezTo>
                    <a:pt x="17483" y="8882"/>
                    <a:pt x="17870" y="9821"/>
                    <a:pt x="18210" y="10771"/>
                  </a:cubicBezTo>
                  <a:cubicBezTo>
                    <a:pt x="18398" y="11293"/>
                    <a:pt x="18527" y="11844"/>
                    <a:pt x="18644" y="12384"/>
                  </a:cubicBezTo>
                  <a:cubicBezTo>
                    <a:pt x="18820" y="13223"/>
                    <a:pt x="18973" y="14056"/>
                    <a:pt x="19413" y="14807"/>
                  </a:cubicBezTo>
                  <a:cubicBezTo>
                    <a:pt x="19454" y="14877"/>
                    <a:pt x="19454" y="14983"/>
                    <a:pt x="19495" y="15159"/>
                  </a:cubicBezTo>
                  <a:cubicBezTo>
                    <a:pt x="19190" y="15036"/>
                    <a:pt x="18955" y="14930"/>
                    <a:pt x="18732" y="14836"/>
                  </a:cubicBezTo>
                  <a:cubicBezTo>
                    <a:pt x="18650" y="14954"/>
                    <a:pt x="18680" y="15136"/>
                    <a:pt x="18422" y="15136"/>
                  </a:cubicBezTo>
                  <a:cubicBezTo>
                    <a:pt x="17842" y="15154"/>
                    <a:pt x="17255" y="15251"/>
                    <a:pt x="16675" y="15251"/>
                  </a:cubicBezTo>
                  <a:cubicBezTo>
                    <a:pt x="16527" y="15251"/>
                    <a:pt x="16380" y="15245"/>
                    <a:pt x="16233" y="15229"/>
                  </a:cubicBezTo>
                  <a:cubicBezTo>
                    <a:pt x="15453" y="15153"/>
                    <a:pt x="14679" y="14901"/>
                    <a:pt x="13910" y="14696"/>
                  </a:cubicBezTo>
                  <a:cubicBezTo>
                    <a:pt x="13652" y="14631"/>
                    <a:pt x="13429" y="14467"/>
                    <a:pt x="13177" y="14256"/>
                  </a:cubicBezTo>
                  <a:cubicBezTo>
                    <a:pt x="13318" y="14256"/>
                    <a:pt x="13464" y="14263"/>
                    <a:pt x="13608" y="14263"/>
                  </a:cubicBezTo>
                  <a:cubicBezTo>
                    <a:pt x="13680" y="14263"/>
                    <a:pt x="13752" y="14261"/>
                    <a:pt x="13822" y="14256"/>
                  </a:cubicBezTo>
                  <a:cubicBezTo>
                    <a:pt x="14391" y="14214"/>
                    <a:pt x="14949" y="14173"/>
                    <a:pt x="15506" y="14115"/>
                  </a:cubicBezTo>
                  <a:cubicBezTo>
                    <a:pt x="15671" y="14096"/>
                    <a:pt x="15836" y="14088"/>
                    <a:pt x="16000" y="14088"/>
                  </a:cubicBezTo>
                  <a:cubicBezTo>
                    <a:pt x="16726" y="14088"/>
                    <a:pt x="17438" y="14249"/>
                    <a:pt x="18146" y="14402"/>
                  </a:cubicBezTo>
                  <a:cubicBezTo>
                    <a:pt x="17841" y="13458"/>
                    <a:pt x="17483" y="12519"/>
                    <a:pt x="17254" y="11557"/>
                  </a:cubicBezTo>
                  <a:cubicBezTo>
                    <a:pt x="16978" y="10354"/>
                    <a:pt x="17055" y="9128"/>
                    <a:pt x="17125" y="7973"/>
                  </a:cubicBezTo>
                  <a:close/>
                  <a:moveTo>
                    <a:pt x="22352" y="15617"/>
                  </a:moveTo>
                  <a:cubicBezTo>
                    <a:pt x="22370" y="15634"/>
                    <a:pt x="22376" y="15658"/>
                    <a:pt x="22387" y="15669"/>
                  </a:cubicBezTo>
                  <a:cubicBezTo>
                    <a:pt x="22376" y="15681"/>
                    <a:pt x="22358" y="15693"/>
                    <a:pt x="22340" y="15705"/>
                  </a:cubicBezTo>
                  <a:cubicBezTo>
                    <a:pt x="22329" y="15693"/>
                    <a:pt x="22311" y="15669"/>
                    <a:pt x="22311" y="15658"/>
                  </a:cubicBezTo>
                  <a:cubicBezTo>
                    <a:pt x="22311" y="15640"/>
                    <a:pt x="22340" y="15634"/>
                    <a:pt x="22352" y="15617"/>
                  </a:cubicBezTo>
                  <a:close/>
                  <a:moveTo>
                    <a:pt x="18768" y="11199"/>
                  </a:moveTo>
                  <a:cubicBezTo>
                    <a:pt x="19049" y="11475"/>
                    <a:pt x="19337" y="11668"/>
                    <a:pt x="19507" y="11932"/>
                  </a:cubicBezTo>
                  <a:cubicBezTo>
                    <a:pt x="19835" y="12443"/>
                    <a:pt x="20088" y="12988"/>
                    <a:pt x="20211" y="13604"/>
                  </a:cubicBezTo>
                  <a:cubicBezTo>
                    <a:pt x="20357" y="14308"/>
                    <a:pt x="20598" y="15001"/>
                    <a:pt x="20821" y="15693"/>
                  </a:cubicBezTo>
                  <a:cubicBezTo>
                    <a:pt x="20862" y="15830"/>
                    <a:pt x="20829" y="15856"/>
                    <a:pt x="20778" y="15856"/>
                  </a:cubicBezTo>
                  <a:cubicBezTo>
                    <a:pt x="20747" y="15856"/>
                    <a:pt x="20708" y="15846"/>
                    <a:pt x="20677" y="15846"/>
                  </a:cubicBezTo>
                  <a:cubicBezTo>
                    <a:pt x="20665" y="15846"/>
                    <a:pt x="20654" y="15848"/>
                    <a:pt x="20645" y="15851"/>
                  </a:cubicBezTo>
                  <a:cubicBezTo>
                    <a:pt x="20645" y="15852"/>
                    <a:pt x="20645" y="15853"/>
                    <a:pt x="20646" y="15855"/>
                  </a:cubicBezTo>
                  <a:lnTo>
                    <a:pt x="20646" y="15855"/>
                  </a:lnTo>
                  <a:cubicBezTo>
                    <a:pt x="20578" y="15803"/>
                    <a:pt x="20505" y="15738"/>
                    <a:pt x="20422" y="15710"/>
                  </a:cubicBezTo>
                  <a:cubicBezTo>
                    <a:pt x="20070" y="15576"/>
                    <a:pt x="19900" y="15341"/>
                    <a:pt x="19706" y="14995"/>
                  </a:cubicBezTo>
                  <a:cubicBezTo>
                    <a:pt x="19079" y="13904"/>
                    <a:pt x="19108" y="12648"/>
                    <a:pt x="18686" y="11522"/>
                  </a:cubicBezTo>
                  <a:cubicBezTo>
                    <a:pt x="18662" y="11469"/>
                    <a:pt x="18715" y="11387"/>
                    <a:pt x="18768" y="11199"/>
                  </a:cubicBezTo>
                  <a:close/>
                  <a:moveTo>
                    <a:pt x="18416" y="15303"/>
                  </a:moveTo>
                  <a:cubicBezTo>
                    <a:pt x="18913" y="15303"/>
                    <a:pt x="19383" y="15394"/>
                    <a:pt x="19835" y="15658"/>
                  </a:cubicBezTo>
                  <a:cubicBezTo>
                    <a:pt x="20067" y="15797"/>
                    <a:pt x="20373" y="15798"/>
                    <a:pt x="20647" y="15861"/>
                  </a:cubicBezTo>
                  <a:lnTo>
                    <a:pt x="20647" y="15861"/>
                  </a:lnTo>
                  <a:cubicBezTo>
                    <a:pt x="20664" y="15950"/>
                    <a:pt x="20681" y="16026"/>
                    <a:pt x="20709" y="16145"/>
                  </a:cubicBezTo>
                  <a:cubicBezTo>
                    <a:pt x="20573" y="16154"/>
                    <a:pt x="20435" y="16156"/>
                    <a:pt x="20296" y="16156"/>
                  </a:cubicBezTo>
                  <a:cubicBezTo>
                    <a:pt x="20199" y="16156"/>
                    <a:pt x="20101" y="16155"/>
                    <a:pt x="20003" y="16155"/>
                  </a:cubicBezTo>
                  <a:cubicBezTo>
                    <a:pt x="19450" y="16155"/>
                    <a:pt x="18906" y="16185"/>
                    <a:pt x="18438" y="16592"/>
                  </a:cubicBezTo>
                  <a:lnTo>
                    <a:pt x="18438" y="16592"/>
                  </a:lnTo>
                  <a:cubicBezTo>
                    <a:pt x="18439" y="16592"/>
                    <a:pt x="18439" y="16591"/>
                    <a:pt x="18439" y="16590"/>
                  </a:cubicBezTo>
                  <a:lnTo>
                    <a:pt x="18439" y="16590"/>
                  </a:lnTo>
                  <a:cubicBezTo>
                    <a:pt x="18035" y="16654"/>
                    <a:pt x="17656" y="16768"/>
                    <a:pt x="17242" y="16768"/>
                  </a:cubicBezTo>
                  <a:cubicBezTo>
                    <a:pt x="17164" y="16768"/>
                    <a:pt x="17084" y="16764"/>
                    <a:pt x="17002" y="16755"/>
                  </a:cubicBezTo>
                  <a:cubicBezTo>
                    <a:pt x="16157" y="16661"/>
                    <a:pt x="15758" y="16121"/>
                    <a:pt x="15330" y="15488"/>
                  </a:cubicBezTo>
                  <a:cubicBezTo>
                    <a:pt x="16310" y="15423"/>
                    <a:pt x="17225" y="15370"/>
                    <a:pt x="18146" y="15312"/>
                  </a:cubicBezTo>
                  <a:cubicBezTo>
                    <a:pt x="18237" y="15306"/>
                    <a:pt x="18327" y="15303"/>
                    <a:pt x="18416" y="15303"/>
                  </a:cubicBezTo>
                  <a:close/>
                  <a:moveTo>
                    <a:pt x="20235" y="16299"/>
                  </a:moveTo>
                  <a:cubicBezTo>
                    <a:pt x="20755" y="16299"/>
                    <a:pt x="21281" y="16369"/>
                    <a:pt x="21809" y="16447"/>
                  </a:cubicBezTo>
                  <a:lnTo>
                    <a:pt x="21809" y="16447"/>
                  </a:lnTo>
                  <a:cubicBezTo>
                    <a:pt x="21974" y="16629"/>
                    <a:pt x="22128" y="16800"/>
                    <a:pt x="22282" y="16954"/>
                  </a:cubicBezTo>
                  <a:cubicBezTo>
                    <a:pt x="22223" y="17019"/>
                    <a:pt x="22141" y="17101"/>
                    <a:pt x="22065" y="17183"/>
                  </a:cubicBezTo>
                  <a:lnTo>
                    <a:pt x="22069" y="17183"/>
                  </a:lnTo>
                  <a:cubicBezTo>
                    <a:pt x="21522" y="17350"/>
                    <a:pt x="21024" y="17717"/>
                    <a:pt x="20426" y="17717"/>
                  </a:cubicBezTo>
                  <a:cubicBezTo>
                    <a:pt x="20384" y="17717"/>
                    <a:pt x="20342" y="17715"/>
                    <a:pt x="20299" y="17711"/>
                  </a:cubicBezTo>
                  <a:cubicBezTo>
                    <a:pt x="19337" y="17629"/>
                    <a:pt x="18363" y="17564"/>
                    <a:pt x="17413" y="17130"/>
                  </a:cubicBezTo>
                  <a:cubicBezTo>
                    <a:pt x="17767" y="16915"/>
                    <a:pt x="18272" y="17069"/>
                    <a:pt x="18435" y="16603"/>
                  </a:cubicBezTo>
                  <a:lnTo>
                    <a:pt x="18435" y="16603"/>
                  </a:lnTo>
                  <a:cubicBezTo>
                    <a:pt x="18471" y="16609"/>
                    <a:pt x="18513" y="16623"/>
                    <a:pt x="18545" y="16623"/>
                  </a:cubicBezTo>
                  <a:cubicBezTo>
                    <a:pt x="18554" y="16623"/>
                    <a:pt x="18561" y="16622"/>
                    <a:pt x="18568" y="16620"/>
                  </a:cubicBezTo>
                  <a:cubicBezTo>
                    <a:pt x="19117" y="16380"/>
                    <a:pt x="19673" y="16299"/>
                    <a:pt x="20235" y="16299"/>
                  </a:cubicBezTo>
                  <a:close/>
                  <a:moveTo>
                    <a:pt x="22317" y="15904"/>
                  </a:moveTo>
                  <a:lnTo>
                    <a:pt x="22317" y="15904"/>
                  </a:lnTo>
                  <a:cubicBezTo>
                    <a:pt x="22898" y="16250"/>
                    <a:pt x="23408" y="16538"/>
                    <a:pt x="23901" y="16866"/>
                  </a:cubicBezTo>
                  <a:cubicBezTo>
                    <a:pt x="23995" y="16925"/>
                    <a:pt x="23989" y="17148"/>
                    <a:pt x="24024" y="17294"/>
                  </a:cubicBezTo>
                  <a:cubicBezTo>
                    <a:pt x="24146" y="17244"/>
                    <a:pt x="24273" y="17094"/>
                    <a:pt x="24391" y="17094"/>
                  </a:cubicBezTo>
                  <a:cubicBezTo>
                    <a:pt x="24464" y="17094"/>
                    <a:pt x="24533" y="17152"/>
                    <a:pt x="24596" y="17328"/>
                  </a:cubicBezTo>
                  <a:lnTo>
                    <a:pt x="24596" y="17328"/>
                  </a:lnTo>
                  <a:cubicBezTo>
                    <a:pt x="24591" y="17327"/>
                    <a:pt x="24586" y="17325"/>
                    <a:pt x="24581" y="17324"/>
                  </a:cubicBezTo>
                  <a:lnTo>
                    <a:pt x="24581" y="17324"/>
                  </a:lnTo>
                  <a:lnTo>
                    <a:pt x="24599" y="17335"/>
                  </a:lnTo>
                  <a:cubicBezTo>
                    <a:pt x="24598" y="17333"/>
                    <a:pt x="24597" y="17330"/>
                    <a:pt x="24596" y="17328"/>
                  </a:cubicBezTo>
                  <a:lnTo>
                    <a:pt x="24596" y="17328"/>
                  </a:lnTo>
                  <a:cubicBezTo>
                    <a:pt x="25319" y="17532"/>
                    <a:pt x="26024" y="17765"/>
                    <a:pt x="26752" y="17922"/>
                  </a:cubicBezTo>
                  <a:cubicBezTo>
                    <a:pt x="27367" y="18061"/>
                    <a:pt x="27985" y="18142"/>
                    <a:pt x="28607" y="18142"/>
                  </a:cubicBezTo>
                  <a:cubicBezTo>
                    <a:pt x="28928" y="18142"/>
                    <a:pt x="29250" y="18121"/>
                    <a:pt x="29574" y="18075"/>
                  </a:cubicBezTo>
                  <a:cubicBezTo>
                    <a:pt x="29579" y="18074"/>
                    <a:pt x="29584" y="18074"/>
                    <a:pt x="29589" y="18074"/>
                  </a:cubicBezTo>
                  <a:cubicBezTo>
                    <a:pt x="29655" y="18074"/>
                    <a:pt x="29727" y="18107"/>
                    <a:pt x="29891" y="18151"/>
                  </a:cubicBezTo>
                  <a:cubicBezTo>
                    <a:pt x="29732" y="18485"/>
                    <a:pt x="29585" y="18790"/>
                    <a:pt x="29439" y="19090"/>
                  </a:cubicBezTo>
                  <a:cubicBezTo>
                    <a:pt x="29392" y="19084"/>
                    <a:pt x="29351" y="19066"/>
                    <a:pt x="29304" y="19060"/>
                  </a:cubicBezTo>
                  <a:lnTo>
                    <a:pt x="29304" y="18409"/>
                  </a:lnTo>
                  <a:cubicBezTo>
                    <a:pt x="29057" y="18386"/>
                    <a:pt x="28858" y="18368"/>
                    <a:pt x="28659" y="18356"/>
                  </a:cubicBezTo>
                  <a:cubicBezTo>
                    <a:pt x="28653" y="18391"/>
                    <a:pt x="28653" y="18438"/>
                    <a:pt x="28647" y="18474"/>
                  </a:cubicBezTo>
                  <a:cubicBezTo>
                    <a:pt x="28776" y="18503"/>
                    <a:pt x="28911" y="18532"/>
                    <a:pt x="29075" y="18567"/>
                  </a:cubicBezTo>
                  <a:cubicBezTo>
                    <a:pt x="29116" y="18767"/>
                    <a:pt x="29157" y="18996"/>
                    <a:pt x="29192" y="19219"/>
                  </a:cubicBezTo>
                  <a:cubicBezTo>
                    <a:pt x="29031" y="19298"/>
                    <a:pt x="28874" y="19338"/>
                    <a:pt x="28724" y="19338"/>
                  </a:cubicBezTo>
                  <a:cubicBezTo>
                    <a:pt x="28541" y="19338"/>
                    <a:pt x="28368" y="19279"/>
                    <a:pt x="28207" y="19160"/>
                  </a:cubicBezTo>
                  <a:cubicBezTo>
                    <a:pt x="26635" y="18039"/>
                    <a:pt x="24822" y="17858"/>
                    <a:pt x="22974" y="17811"/>
                  </a:cubicBezTo>
                  <a:cubicBezTo>
                    <a:pt x="22833" y="17809"/>
                    <a:pt x="22692" y="17808"/>
                    <a:pt x="22547" y="17808"/>
                  </a:cubicBezTo>
                  <a:cubicBezTo>
                    <a:pt x="22258" y="17808"/>
                    <a:pt x="21957" y="17811"/>
                    <a:pt x="21625" y="17811"/>
                  </a:cubicBezTo>
                  <a:cubicBezTo>
                    <a:pt x="21793" y="17578"/>
                    <a:pt x="21938" y="17375"/>
                    <a:pt x="22084" y="17183"/>
                  </a:cubicBezTo>
                  <a:lnTo>
                    <a:pt x="23209" y="17183"/>
                  </a:lnTo>
                  <a:cubicBezTo>
                    <a:pt x="22868" y="16778"/>
                    <a:pt x="22317" y="16549"/>
                    <a:pt x="22317" y="15904"/>
                  </a:cubicBezTo>
                  <a:close/>
                  <a:moveTo>
                    <a:pt x="6656" y="0"/>
                  </a:moveTo>
                  <a:cubicBezTo>
                    <a:pt x="6518" y="0"/>
                    <a:pt x="6378" y="8"/>
                    <a:pt x="6237" y="24"/>
                  </a:cubicBezTo>
                  <a:cubicBezTo>
                    <a:pt x="4905" y="170"/>
                    <a:pt x="3574" y="293"/>
                    <a:pt x="2254" y="516"/>
                  </a:cubicBezTo>
                  <a:cubicBezTo>
                    <a:pt x="1990" y="559"/>
                    <a:pt x="1732" y="584"/>
                    <a:pt x="1479" y="584"/>
                  </a:cubicBezTo>
                  <a:cubicBezTo>
                    <a:pt x="968" y="584"/>
                    <a:pt x="478" y="480"/>
                    <a:pt x="7" y="205"/>
                  </a:cubicBezTo>
                  <a:cubicBezTo>
                    <a:pt x="7" y="340"/>
                    <a:pt x="1" y="464"/>
                    <a:pt x="1" y="593"/>
                  </a:cubicBezTo>
                  <a:cubicBezTo>
                    <a:pt x="89" y="675"/>
                    <a:pt x="194" y="739"/>
                    <a:pt x="235" y="839"/>
                  </a:cubicBezTo>
                  <a:cubicBezTo>
                    <a:pt x="652" y="1584"/>
                    <a:pt x="1162" y="2294"/>
                    <a:pt x="1438" y="3086"/>
                  </a:cubicBezTo>
                  <a:cubicBezTo>
                    <a:pt x="1960" y="4582"/>
                    <a:pt x="2864" y="5743"/>
                    <a:pt x="4172" y="6594"/>
                  </a:cubicBezTo>
                  <a:cubicBezTo>
                    <a:pt x="5064" y="7163"/>
                    <a:pt x="5457" y="7973"/>
                    <a:pt x="5668" y="8993"/>
                  </a:cubicBezTo>
                  <a:cubicBezTo>
                    <a:pt x="5891" y="10067"/>
                    <a:pt x="6354" y="11105"/>
                    <a:pt x="7176" y="11868"/>
                  </a:cubicBezTo>
                  <a:cubicBezTo>
                    <a:pt x="8214" y="12836"/>
                    <a:pt x="9411" y="13569"/>
                    <a:pt x="10789" y="14009"/>
                  </a:cubicBezTo>
                  <a:cubicBezTo>
                    <a:pt x="11757" y="14320"/>
                    <a:pt x="12719" y="14672"/>
                    <a:pt x="13664" y="15065"/>
                  </a:cubicBezTo>
                  <a:cubicBezTo>
                    <a:pt x="14162" y="15270"/>
                    <a:pt x="14749" y="15482"/>
                    <a:pt x="15054" y="15875"/>
                  </a:cubicBezTo>
                  <a:cubicBezTo>
                    <a:pt x="15964" y="17036"/>
                    <a:pt x="17184" y="17558"/>
                    <a:pt x="18556" y="17799"/>
                  </a:cubicBezTo>
                  <a:cubicBezTo>
                    <a:pt x="19307" y="17928"/>
                    <a:pt x="20094" y="17940"/>
                    <a:pt x="20874" y="17987"/>
                  </a:cubicBezTo>
                  <a:cubicBezTo>
                    <a:pt x="22135" y="18075"/>
                    <a:pt x="23396" y="18180"/>
                    <a:pt x="24663" y="18239"/>
                  </a:cubicBezTo>
                  <a:cubicBezTo>
                    <a:pt x="25731" y="18292"/>
                    <a:pt x="26711" y="18614"/>
                    <a:pt x="27620" y="19160"/>
                  </a:cubicBezTo>
                  <a:cubicBezTo>
                    <a:pt x="28101" y="19454"/>
                    <a:pt x="28505" y="19603"/>
                    <a:pt x="28845" y="19603"/>
                  </a:cubicBezTo>
                  <a:cubicBezTo>
                    <a:pt x="29442" y="19603"/>
                    <a:pt x="29843" y="19142"/>
                    <a:pt x="30119" y="18192"/>
                  </a:cubicBezTo>
                  <a:cubicBezTo>
                    <a:pt x="30131" y="18157"/>
                    <a:pt x="30102" y="18104"/>
                    <a:pt x="30090" y="18028"/>
                  </a:cubicBezTo>
                  <a:cubicBezTo>
                    <a:pt x="29909" y="17884"/>
                    <a:pt x="29707" y="17854"/>
                    <a:pt x="29501" y="17854"/>
                  </a:cubicBezTo>
                  <a:cubicBezTo>
                    <a:pt x="29354" y="17854"/>
                    <a:pt x="29204" y="17869"/>
                    <a:pt x="29057" y="17869"/>
                  </a:cubicBezTo>
                  <a:cubicBezTo>
                    <a:pt x="27374" y="17863"/>
                    <a:pt x="25755" y="17599"/>
                    <a:pt x="24288" y="16714"/>
                  </a:cubicBezTo>
                  <a:cubicBezTo>
                    <a:pt x="23250" y="16227"/>
                    <a:pt x="22434" y="15540"/>
                    <a:pt x="22123" y="14379"/>
                  </a:cubicBezTo>
                  <a:cubicBezTo>
                    <a:pt x="21977" y="14132"/>
                    <a:pt x="21859" y="13868"/>
                    <a:pt x="21695" y="13634"/>
                  </a:cubicBezTo>
                  <a:cubicBezTo>
                    <a:pt x="21501" y="13376"/>
                    <a:pt x="21273" y="13147"/>
                    <a:pt x="21061" y="12912"/>
                  </a:cubicBezTo>
                  <a:lnTo>
                    <a:pt x="21061" y="12912"/>
                  </a:lnTo>
                  <a:cubicBezTo>
                    <a:pt x="21144" y="13112"/>
                    <a:pt x="21202" y="13311"/>
                    <a:pt x="21302" y="13493"/>
                  </a:cubicBezTo>
                  <a:cubicBezTo>
                    <a:pt x="21724" y="14226"/>
                    <a:pt x="22047" y="14983"/>
                    <a:pt x="21977" y="15857"/>
                  </a:cubicBezTo>
                  <a:cubicBezTo>
                    <a:pt x="21971" y="16033"/>
                    <a:pt x="22047" y="16215"/>
                    <a:pt x="22088" y="16455"/>
                  </a:cubicBezTo>
                  <a:cubicBezTo>
                    <a:pt x="21971" y="16450"/>
                    <a:pt x="21883" y="16444"/>
                    <a:pt x="21795" y="16432"/>
                  </a:cubicBezTo>
                  <a:lnTo>
                    <a:pt x="21795" y="16432"/>
                  </a:lnTo>
                  <a:cubicBezTo>
                    <a:pt x="21795" y="16433"/>
                    <a:pt x="21796" y="16433"/>
                    <a:pt x="21797" y="16434"/>
                  </a:cubicBezTo>
                  <a:lnTo>
                    <a:pt x="21797" y="16434"/>
                  </a:lnTo>
                  <a:cubicBezTo>
                    <a:pt x="21028" y="15990"/>
                    <a:pt x="20859" y="15179"/>
                    <a:pt x="20639" y="14420"/>
                  </a:cubicBezTo>
                  <a:cubicBezTo>
                    <a:pt x="20451" y="13792"/>
                    <a:pt x="20305" y="13164"/>
                    <a:pt x="20135" y="12543"/>
                  </a:cubicBezTo>
                  <a:cubicBezTo>
                    <a:pt x="20123" y="12455"/>
                    <a:pt x="20105" y="12372"/>
                    <a:pt x="20094" y="12284"/>
                  </a:cubicBezTo>
                  <a:lnTo>
                    <a:pt x="20094" y="12284"/>
                  </a:lnTo>
                  <a:cubicBezTo>
                    <a:pt x="20152" y="12314"/>
                    <a:pt x="20211" y="12349"/>
                    <a:pt x="20269" y="12378"/>
                  </a:cubicBezTo>
                  <a:cubicBezTo>
                    <a:pt x="20539" y="12560"/>
                    <a:pt x="20815" y="12736"/>
                    <a:pt x="21085" y="12924"/>
                  </a:cubicBezTo>
                  <a:cubicBezTo>
                    <a:pt x="21038" y="12824"/>
                    <a:pt x="21015" y="12695"/>
                    <a:pt x="20944" y="12636"/>
                  </a:cubicBezTo>
                  <a:cubicBezTo>
                    <a:pt x="20422" y="12196"/>
                    <a:pt x="19912" y="11739"/>
                    <a:pt x="19354" y="11352"/>
                  </a:cubicBezTo>
                  <a:cubicBezTo>
                    <a:pt x="18715" y="10900"/>
                    <a:pt x="18269" y="10331"/>
                    <a:pt x="17999" y="9592"/>
                  </a:cubicBezTo>
                  <a:cubicBezTo>
                    <a:pt x="17688" y="8741"/>
                    <a:pt x="17459" y="7885"/>
                    <a:pt x="17395" y="6975"/>
                  </a:cubicBezTo>
                  <a:cubicBezTo>
                    <a:pt x="17219" y="4582"/>
                    <a:pt x="15964" y="2763"/>
                    <a:pt x="13588" y="2083"/>
                  </a:cubicBezTo>
                  <a:cubicBezTo>
                    <a:pt x="12825" y="1866"/>
                    <a:pt x="12033" y="1719"/>
                    <a:pt x="11253" y="1631"/>
                  </a:cubicBezTo>
                  <a:cubicBezTo>
                    <a:pt x="10267" y="1525"/>
                    <a:pt x="9346" y="1373"/>
                    <a:pt x="8560" y="681"/>
                  </a:cubicBezTo>
                  <a:cubicBezTo>
                    <a:pt x="8016" y="205"/>
                    <a:pt x="7358" y="0"/>
                    <a:pt x="665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2876;p24"/>
            <p:cNvSpPr/>
            <p:nvPr/>
          </p:nvSpPr>
          <p:spPr>
            <a:xfrm>
              <a:off x="5590334" y="1673425"/>
              <a:ext cx="622046" cy="314668"/>
            </a:xfrm>
            <a:custGeom>
              <a:avLst/>
              <a:gdLst/>
              <a:ahLst/>
              <a:cxnLst/>
              <a:rect l="l" t="t" r="r" b="b"/>
              <a:pathLst>
                <a:path w="16134" h="8161" extrusionOk="0">
                  <a:moveTo>
                    <a:pt x="14397" y="2025"/>
                  </a:moveTo>
                  <a:cubicBezTo>
                    <a:pt x="14538" y="2312"/>
                    <a:pt x="14385" y="2441"/>
                    <a:pt x="14215" y="2559"/>
                  </a:cubicBezTo>
                  <a:cubicBezTo>
                    <a:pt x="14163" y="2582"/>
                    <a:pt x="14110" y="2605"/>
                    <a:pt x="14051" y="2617"/>
                  </a:cubicBezTo>
                  <a:cubicBezTo>
                    <a:pt x="14069" y="2559"/>
                    <a:pt x="14092" y="2512"/>
                    <a:pt x="14104" y="2453"/>
                  </a:cubicBezTo>
                  <a:cubicBezTo>
                    <a:pt x="14209" y="2312"/>
                    <a:pt x="14303" y="2165"/>
                    <a:pt x="14397" y="2025"/>
                  </a:cubicBezTo>
                  <a:close/>
                  <a:moveTo>
                    <a:pt x="9806" y="1713"/>
                  </a:moveTo>
                  <a:cubicBezTo>
                    <a:pt x="10715" y="1713"/>
                    <a:pt x="11489" y="2259"/>
                    <a:pt x="12373" y="2500"/>
                  </a:cubicBezTo>
                  <a:cubicBezTo>
                    <a:pt x="12086" y="2657"/>
                    <a:pt x="11807" y="2738"/>
                    <a:pt x="11496" y="2738"/>
                  </a:cubicBezTo>
                  <a:cubicBezTo>
                    <a:pt x="10909" y="2738"/>
                    <a:pt x="10208" y="2448"/>
                    <a:pt x="9123" y="1819"/>
                  </a:cubicBezTo>
                  <a:cubicBezTo>
                    <a:pt x="9361" y="1744"/>
                    <a:pt x="9588" y="1713"/>
                    <a:pt x="9806" y="1713"/>
                  </a:cubicBezTo>
                  <a:close/>
                  <a:moveTo>
                    <a:pt x="6454" y="1575"/>
                  </a:moveTo>
                  <a:cubicBezTo>
                    <a:pt x="6823" y="1575"/>
                    <a:pt x="7192" y="1650"/>
                    <a:pt x="7563" y="1849"/>
                  </a:cubicBezTo>
                  <a:cubicBezTo>
                    <a:pt x="7647" y="1902"/>
                    <a:pt x="7770" y="1926"/>
                    <a:pt x="7879" y="1926"/>
                  </a:cubicBezTo>
                  <a:cubicBezTo>
                    <a:pt x="7891" y="1926"/>
                    <a:pt x="7903" y="1926"/>
                    <a:pt x="7915" y="1925"/>
                  </a:cubicBezTo>
                  <a:cubicBezTo>
                    <a:pt x="7949" y="1923"/>
                    <a:pt x="7984" y="1923"/>
                    <a:pt x="8018" y="1923"/>
                  </a:cubicBezTo>
                  <a:cubicBezTo>
                    <a:pt x="9040" y="1923"/>
                    <a:pt x="9822" y="2587"/>
                    <a:pt x="10736" y="2922"/>
                  </a:cubicBezTo>
                  <a:cubicBezTo>
                    <a:pt x="10495" y="3083"/>
                    <a:pt x="10250" y="3132"/>
                    <a:pt x="10006" y="3132"/>
                  </a:cubicBezTo>
                  <a:cubicBezTo>
                    <a:pt x="9778" y="3132"/>
                    <a:pt x="9550" y="3088"/>
                    <a:pt x="9329" y="3051"/>
                  </a:cubicBezTo>
                  <a:cubicBezTo>
                    <a:pt x="8759" y="2969"/>
                    <a:pt x="8179" y="2840"/>
                    <a:pt x="7633" y="2635"/>
                  </a:cubicBezTo>
                  <a:cubicBezTo>
                    <a:pt x="6747" y="2295"/>
                    <a:pt x="5891" y="1901"/>
                    <a:pt x="4911" y="1872"/>
                  </a:cubicBezTo>
                  <a:cubicBezTo>
                    <a:pt x="5429" y="1719"/>
                    <a:pt x="5942" y="1575"/>
                    <a:pt x="6454" y="1575"/>
                  </a:cubicBezTo>
                  <a:close/>
                  <a:moveTo>
                    <a:pt x="4527" y="2181"/>
                  </a:moveTo>
                  <a:cubicBezTo>
                    <a:pt x="5338" y="2181"/>
                    <a:pt x="6128" y="2288"/>
                    <a:pt x="6894" y="2641"/>
                  </a:cubicBezTo>
                  <a:cubicBezTo>
                    <a:pt x="7469" y="2899"/>
                    <a:pt x="8085" y="3081"/>
                    <a:pt x="8701" y="3227"/>
                  </a:cubicBezTo>
                  <a:cubicBezTo>
                    <a:pt x="8940" y="3284"/>
                    <a:pt x="8836" y="3402"/>
                    <a:pt x="8852" y="3511"/>
                  </a:cubicBezTo>
                  <a:lnTo>
                    <a:pt x="8852" y="3511"/>
                  </a:lnTo>
                  <a:cubicBezTo>
                    <a:pt x="8594" y="3613"/>
                    <a:pt x="8338" y="3710"/>
                    <a:pt x="8144" y="3790"/>
                  </a:cubicBezTo>
                  <a:cubicBezTo>
                    <a:pt x="7616" y="3738"/>
                    <a:pt x="7129" y="3732"/>
                    <a:pt x="6659" y="3644"/>
                  </a:cubicBezTo>
                  <a:cubicBezTo>
                    <a:pt x="6073" y="3532"/>
                    <a:pt x="5504" y="3327"/>
                    <a:pt x="4911" y="3227"/>
                  </a:cubicBezTo>
                  <a:cubicBezTo>
                    <a:pt x="4307" y="3122"/>
                    <a:pt x="3697" y="3087"/>
                    <a:pt x="3063" y="3016"/>
                  </a:cubicBezTo>
                  <a:cubicBezTo>
                    <a:pt x="3310" y="2506"/>
                    <a:pt x="3744" y="2201"/>
                    <a:pt x="4330" y="2183"/>
                  </a:cubicBezTo>
                  <a:cubicBezTo>
                    <a:pt x="4396" y="2182"/>
                    <a:pt x="4461" y="2181"/>
                    <a:pt x="4527" y="2181"/>
                  </a:cubicBezTo>
                  <a:close/>
                  <a:moveTo>
                    <a:pt x="12929" y="1581"/>
                  </a:moveTo>
                  <a:cubicBezTo>
                    <a:pt x="13257" y="1581"/>
                    <a:pt x="13589" y="1602"/>
                    <a:pt x="13928" y="1649"/>
                  </a:cubicBezTo>
                  <a:cubicBezTo>
                    <a:pt x="13728" y="1860"/>
                    <a:pt x="13570" y="2031"/>
                    <a:pt x="13417" y="2201"/>
                  </a:cubicBezTo>
                  <a:cubicBezTo>
                    <a:pt x="13511" y="2195"/>
                    <a:pt x="13599" y="2177"/>
                    <a:pt x="13693" y="2171"/>
                  </a:cubicBezTo>
                  <a:cubicBezTo>
                    <a:pt x="13758" y="2142"/>
                    <a:pt x="13834" y="2113"/>
                    <a:pt x="13904" y="2083"/>
                  </a:cubicBezTo>
                  <a:lnTo>
                    <a:pt x="13904" y="2083"/>
                  </a:lnTo>
                  <a:cubicBezTo>
                    <a:pt x="13887" y="2148"/>
                    <a:pt x="13857" y="2212"/>
                    <a:pt x="13834" y="2283"/>
                  </a:cubicBezTo>
                  <a:cubicBezTo>
                    <a:pt x="13494" y="3116"/>
                    <a:pt x="13494" y="3116"/>
                    <a:pt x="12485" y="3474"/>
                  </a:cubicBezTo>
                  <a:cubicBezTo>
                    <a:pt x="12432" y="3403"/>
                    <a:pt x="12379" y="3327"/>
                    <a:pt x="12350" y="3286"/>
                  </a:cubicBezTo>
                  <a:cubicBezTo>
                    <a:pt x="11986" y="3521"/>
                    <a:pt x="11628" y="3755"/>
                    <a:pt x="11264" y="3984"/>
                  </a:cubicBezTo>
                  <a:cubicBezTo>
                    <a:pt x="11171" y="4049"/>
                    <a:pt x="11083" y="4113"/>
                    <a:pt x="10989" y="4178"/>
                  </a:cubicBezTo>
                  <a:cubicBezTo>
                    <a:pt x="10930" y="4195"/>
                    <a:pt x="10877" y="4207"/>
                    <a:pt x="10819" y="4225"/>
                  </a:cubicBezTo>
                  <a:lnTo>
                    <a:pt x="10866" y="4049"/>
                  </a:lnTo>
                  <a:cubicBezTo>
                    <a:pt x="10924" y="3955"/>
                    <a:pt x="10989" y="3867"/>
                    <a:pt x="11047" y="3767"/>
                  </a:cubicBezTo>
                  <a:cubicBezTo>
                    <a:pt x="11059" y="3636"/>
                    <a:pt x="11070" y="3505"/>
                    <a:pt x="11082" y="3369"/>
                  </a:cubicBezTo>
                  <a:lnTo>
                    <a:pt x="11082" y="3369"/>
                  </a:lnTo>
                  <a:cubicBezTo>
                    <a:pt x="11477" y="3195"/>
                    <a:pt x="11878" y="3021"/>
                    <a:pt x="12285" y="2869"/>
                  </a:cubicBezTo>
                  <a:cubicBezTo>
                    <a:pt x="12299" y="2865"/>
                    <a:pt x="12313" y="2863"/>
                    <a:pt x="12328" y="2863"/>
                  </a:cubicBezTo>
                  <a:cubicBezTo>
                    <a:pt x="12413" y="2863"/>
                    <a:pt x="12528" y="2925"/>
                    <a:pt x="12702" y="2975"/>
                  </a:cubicBezTo>
                  <a:cubicBezTo>
                    <a:pt x="12889" y="2770"/>
                    <a:pt x="13153" y="2476"/>
                    <a:pt x="13417" y="2195"/>
                  </a:cubicBezTo>
                  <a:lnTo>
                    <a:pt x="13417" y="2195"/>
                  </a:lnTo>
                  <a:cubicBezTo>
                    <a:pt x="13054" y="2201"/>
                    <a:pt x="12702" y="2201"/>
                    <a:pt x="12344" y="2207"/>
                  </a:cubicBezTo>
                  <a:cubicBezTo>
                    <a:pt x="12337" y="2207"/>
                    <a:pt x="12330" y="2207"/>
                    <a:pt x="12323" y="2207"/>
                  </a:cubicBezTo>
                  <a:cubicBezTo>
                    <a:pt x="11910" y="2207"/>
                    <a:pt x="11570" y="2031"/>
                    <a:pt x="11264" y="1725"/>
                  </a:cubicBezTo>
                  <a:cubicBezTo>
                    <a:pt x="11819" y="1640"/>
                    <a:pt x="12369" y="1581"/>
                    <a:pt x="12929" y="1581"/>
                  </a:cubicBezTo>
                  <a:close/>
                  <a:moveTo>
                    <a:pt x="3610" y="3305"/>
                  </a:moveTo>
                  <a:cubicBezTo>
                    <a:pt x="4339" y="3305"/>
                    <a:pt x="5039" y="3517"/>
                    <a:pt x="5750" y="3626"/>
                  </a:cubicBezTo>
                  <a:cubicBezTo>
                    <a:pt x="6231" y="3697"/>
                    <a:pt x="6700" y="3814"/>
                    <a:pt x="7170" y="3920"/>
                  </a:cubicBezTo>
                  <a:cubicBezTo>
                    <a:pt x="7328" y="3955"/>
                    <a:pt x="7481" y="3984"/>
                    <a:pt x="7645" y="4019"/>
                  </a:cubicBezTo>
                  <a:cubicBezTo>
                    <a:pt x="7657" y="4078"/>
                    <a:pt x="7680" y="4142"/>
                    <a:pt x="7698" y="4201"/>
                  </a:cubicBezTo>
                  <a:cubicBezTo>
                    <a:pt x="7140" y="4635"/>
                    <a:pt x="6483" y="4888"/>
                    <a:pt x="5785" y="4958"/>
                  </a:cubicBezTo>
                  <a:cubicBezTo>
                    <a:pt x="5579" y="4983"/>
                    <a:pt x="5373" y="4995"/>
                    <a:pt x="5167" y="4995"/>
                  </a:cubicBezTo>
                  <a:cubicBezTo>
                    <a:pt x="4504" y="4995"/>
                    <a:pt x="3841" y="4872"/>
                    <a:pt x="3192" y="4670"/>
                  </a:cubicBezTo>
                  <a:cubicBezTo>
                    <a:pt x="2817" y="4553"/>
                    <a:pt x="2400" y="4541"/>
                    <a:pt x="2001" y="4477"/>
                  </a:cubicBezTo>
                  <a:cubicBezTo>
                    <a:pt x="2142" y="3785"/>
                    <a:pt x="2500" y="3438"/>
                    <a:pt x="3087" y="3345"/>
                  </a:cubicBezTo>
                  <a:cubicBezTo>
                    <a:pt x="3263" y="3317"/>
                    <a:pt x="3437" y="3305"/>
                    <a:pt x="3610" y="3305"/>
                  </a:cubicBezTo>
                  <a:close/>
                  <a:moveTo>
                    <a:pt x="5574" y="5310"/>
                  </a:moveTo>
                  <a:cubicBezTo>
                    <a:pt x="5592" y="5310"/>
                    <a:pt x="5603" y="5339"/>
                    <a:pt x="5621" y="5357"/>
                  </a:cubicBezTo>
                  <a:cubicBezTo>
                    <a:pt x="5615" y="5369"/>
                    <a:pt x="5597" y="5386"/>
                    <a:pt x="5592" y="5398"/>
                  </a:cubicBezTo>
                  <a:cubicBezTo>
                    <a:pt x="5568" y="5374"/>
                    <a:pt x="5545" y="5363"/>
                    <a:pt x="5527" y="5345"/>
                  </a:cubicBezTo>
                  <a:cubicBezTo>
                    <a:pt x="5545" y="5333"/>
                    <a:pt x="5562" y="5310"/>
                    <a:pt x="5574" y="5310"/>
                  </a:cubicBezTo>
                  <a:close/>
                  <a:moveTo>
                    <a:pt x="3163" y="6436"/>
                  </a:moveTo>
                  <a:cubicBezTo>
                    <a:pt x="3195" y="6490"/>
                    <a:pt x="3237" y="6544"/>
                    <a:pt x="3275" y="6597"/>
                  </a:cubicBezTo>
                  <a:lnTo>
                    <a:pt x="3275" y="6597"/>
                  </a:lnTo>
                  <a:cubicBezTo>
                    <a:pt x="3222" y="6562"/>
                    <a:pt x="3161" y="6530"/>
                    <a:pt x="3110" y="6489"/>
                  </a:cubicBezTo>
                  <a:lnTo>
                    <a:pt x="3163" y="6436"/>
                  </a:lnTo>
                  <a:close/>
                  <a:moveTo>
                    <a:pt x="16134" y="1"/>
                  </a:moveTo>
                  <a:lnTo>
                    <a:pt x="16134" y="1"/>
                  </a:lnTo>
                  <a:cubicBezTo>
                    <a:pt x="15834" y="142"/>
                    <a:pt x="15512" y="253"/>
                    <a:pt x="15236" y="435"/>
                  </a:cubicBezTo>
                  <a:cubicBezTo>
                    <a:pt x="14473" y="928"/>
                    <a:pt x="13635" y="1268"/>
                    <a:pt x="12743" y="1379"/>
                  </a:cubicBezTo>
                  <a:cubicBezTo>
                    <a:pt x="12083" y="1464"/>
                    <a:pt x="11415" y="1504"/>
                    <a:pt x="10752" y="1504"/>
                  </a:cubicBezTo>
                  <a:cubicBezTo>
                    <a:pt x="10590" y="1504"/>
                    <a:pt x="10428" y="1501"/>
                    <a:pt x="10267" y="1497"/>
                  </a:cubicBezTo>
                  <a:cubicBezTo>
                    <a:pt x="9106" y="1473"/>
                    <a:pt x="7938" y="1350"/>
                    <a:pt x="6771" y="1309"/>
                  </a:cubicBezTo>
                  <a:cubicBezTo>
                    <a:pt x="6671" y="1305"/>
                    <a:pt x="6573" y="1303"/>
                    <a:pt x="6475" y="1303"/>
                  </a:cubicBezTo>
                  <a:cubicBezTo>
                    <a:pt x="4639" y="1303"/>
                    <a:pt x="3137" y="2039"/>
                    <a:pt x="2101" y="3626"/>
                  </a:cubicBezTo>
                  <a:cubicBezTo>
                    <a:pt x="1362" y="4770"/>
                    <a:pt x="699" y="5961"/>
                    <a:pt x="1" y="7129"/>
                  </a:cubicBezTo>
                  <a:lnTo>
                    <a:pt x="101" y="7222"/>
                  </a:lnTo>
                  <a:cubicBezTo>
                    <a:pt x="353" y="6941"/>
                    <a:pt x="611" y="6653"/>
                    <a:pt x="939" y="6278"/>
                  </a:cubicBezTo>
                  <a:cubicBezTo>
                    <a:pt x="1485" y="6254"/>
                    <a:pt x="2130" y="6225"/>
                    <a:pt x="2946" y="6190"/>
                  </a:cubicBezTo>
                  <a:lnTo>
                    <a:pt x="2946" y="6190"/>
                  </a:lnTo>
                  <a:cubicBezTo>
                    <a:pt x="2688" y="6483"/>
                    <a:pt x="2553" y="6642"/>
                    <a:pt x="2418" y="6800"/>
                  </a:cubicBezTo>
                  <a:cubicBezTo>
                    <a:pt x="2451" y="6836"/>
                    <a:pt x="2501" y="6844"/>
                    <a:pt x="2556" y="6844"/>
                  </a:cubicBezTo>
                  <a:cubicBezTo>
                    <a:pt x="2594" y="6844"/>
                    <a:pt x="2634" y="6840"/>
                    <a:pt x="2673" y="6840"/>
                  </a:cubicBezTo>
                  <a:cubicBezTo>
                    <a:pt x="2773" y="6840"/>
                    <a:pt x="2858" y="6866"/>
                    <a:pt x="2846" y="7052"/>
                  </a:cubicBezTo>
                  <a:cubicBezTo>
                    <a:pt x="2993" y="6906"/>
                    <a:pt x="3151" y="6759"/>
                    <a:pt x="3298" y="6612"/>
                  </a:cubicBezTo>
                  <a:cubicBezTo>
                    <a:pt x="3296" y="6611"/>
                    <a:pt x="3294" y="6609"/>
                    <a:pt x="3291" y="6608"/>
                  </a:cubicBezTo>
                  <a:lnTo>
                    <a:pt x="3291" y="6608"/>
                  </a:lnTo>
                  <a:cubicBezTo>
                    <a:pt x="3595" y="6363"/>
                    <a:pt x="3892" y="6106"/>
                    <a:pt x="4195" y="5867"/>
                  </a:cubicBezTo>
                  <a:cubicBezTo>
                    <a:pt x="4307" y="5779"/>
                    <a:pt x="4454" y="5732"/>
                    <a:pt x="4577" y="5668"/>
                  </a:cubicBezTo>
                  <a:cubicBezTo>
                    <a:pt x="4606" y="5586"/>
                    <a:pt x="4629" y="5509"/>
                    <a:pt x="4653" y="5427"/>
                  </a:cubicBezTo>
                  <a:lnTo>
                    <a:pt x="4653" y="5427"/>
                  </a:lnTo>
                  <a:cubicBezTo>
                    <a:pt x="4424" y="5492"/>
                    <a:pt x="4160" y="5509"/>
                    <a:pt x="3972" y="5633"/>
                  </a:cubicBezTo>
                  <a:cubicBezTo>
                    <a:pt x="3560" y="5913"/>
                    <a:pt x="3118" y="5999"/>
                    <a:pt x="2647" y="5999"/>
                  </a:cubicBezTo>
                  <a:cubicBezTo>
                    <a:pt x="2556" y="5999"/>
                    <a:pt x="2464" y="5996"/>
                    <a:pt x="2371" y="5990"/>
                  </a:cubicBezTo>
                  <a:cubicBezTo>
                    <a:pt x="2213" y="5979"/>
                    <a:pt x="2055" y="5976"/>
                    <a:pt x="1894" y="5976"/>
                  </a:cubicBezTo>
                  <a:cubicBezTo>
                    <a:pt x="1637" y="5976"/>
                    <a:pt x="1371" y="5985"/>
                    <a:pt x="1086" y="5985"/>
                  </a:cubicBezTo>
                  <a:cubicBezTo>
                    <a:pt x="1139" y="5820"/>
                    <a:pt x="1192" y="5668"/>
                    <a:pt x="1250" y="5521"/>
                  </a:cubicBezTo>
                  <a:cubicBezTo>
                    <a:pt x="1448" y="5032"/>
                    <a:pt x="1689" y="4753"/>
                    <a:pt x="2235" y="4753"/>
                  </a:cubicBezTo>
                  <a:cubicBezTo>
                    <a:pt x="2403" y="4753"/>
                    <a:pt x="2601" y="4779"/>
                    <a:pt x="2834" y="4835"/>
                  </a:cubicBezTo>
                  <a:cubicBezTo>
                    <a:pt x="3304" y="4940"/>
                    <a:pt x="3779" y="5040"/>
                    <a:pt x="4248" y="5169"/>
                  </a:cubicBezTo>
                  <a:cubicBezTo>
                    <a:pt x="4418" y="5216"/>
                    <a:pt x="4559" y="5345"/>
                    <a:pt x="4706" y="5439"/>
                  </a:cubicBezTo>
                  <a:cubicBezTo>
                    <a:pt x="4911" y="5457"/>
                    <a:pt x="5116" y="5468"/>
                    <a:pt x="5333" y="5486"/>
                  </a:cubicBezTo>
                  <a:cubicBezTo>
                    <a:pt x="5281" y="5726"/>
                    <a:pt x="5245" y="5949"/>
                    <a:pt x="5204" y="6166"/>
                  </a:cubicBezTo>
                  <a:cubicBezTo>
                    <a:pt x="5386" y="6008"/>
                    <a:pt x="5603" y="5873"/>
                    <a:pt x="5732" y="5685"/>
                  </a:cubicBezTo>
                  <a:cubicBezTo>
                    <a:pt x="6084" y="5128"/>
                    <a:pt x="6659" y="4999"/>
                    <a:pt x="7246" y="4776"/>
                  </a:cubicBezTo>
                  <a:cubicBezTo>
                    <a:pt x="7264" y="4981"/>
                    <a:pt x="7275" y="5116"/>
                    <a:pt x="7299" y="5404"/>
                  </a:cubicBezTo>
                  <a:cubicBezTo>
                    <a:pt x="7440" y="5204"/>
                    <a:pt x="7522" y="5116"/>
                    <a:pt x="7563" y="5022"/>
                  </a:cubicBezTo>
                  <a:cubicBezTo>
                    <a:pt x="7786" y="4547"/>
                    <a:pt x="8114" y="4172"/>
                    <a:pt x="8537" y="3873"/>
                  </a:cubicBezTo>
                  <a:cubicBezTo>
                    <a:pt x="8666" y="3783"/>
                    <a:pt x="8752" y="3645"/>
                    <a:pt x="8857" y="3520"/>
                  </a:cubicBezTo>
                  <a:lnTo>
                    <a:pt x="8857" y="3520"/>
                  </a:lnTo>
                  <a:cubicBezTo>
                    <a:pt x="9037" y="3473"/>
                    <a:pt x="9212" y="3444"/>
                    <a:pt x="9387" y="3397"/>
                  </a:cubicBezTo>
                  <a:cubicBezTo>
                    <a:pt x="9435" y="3383"/>
                    <a:pt x="9476" y="3376"/>
                    <a:pt x="9511" y="3376"/>
                  </a:cubicBezTo>
                  <a:cubicBezTo>
                    <a:pt x="9664" y="3376"/>
                    <a:pt x="9715" y="3501"/>
                    <a:pt x="9739" y="3667"/>
                  </a:cubicBezTo>
                  <a:cubicBezTo>
                    <a:pt x="10115" y="3550"/>
                    <a:pt x="10484" y="3433"/>
                    <a:pt x="10854" y="3315"/>
                  </a:cubicBezTo>
                  <a:cubicBezTo>
                    <a:pt x="10919" y="3335"/>
                    <a:pt x="10975" y="3347"/>
                    <a:pt x="11037" y="3364"/>
                  </a:cubicBezTo>
                  <a:lnTo>
                    <a:pt x="11037" y="3364"/>
                  </a:lnTo>
                  <a:cubicBezTo>
                    <a:pt x="11002" y="3369"/>
                    <a:pt x="10967" y="3370"/>
                    <a:pt x="10930" y="3374"/>
                  </a:cubicBezTo>
                  <a:cubicBezTo>
                    <a:pt x="10431" y="4494"/>
                    <a:pt x="9722" y="5451"/>
                    <a:pt x="8589" y="6161"/>
                  </a:cubicBezTo>
                  <a:cubicBezTo>
                    <a:pt x="8642" y="5439"/>
                    <a:pt x="8912" y="4876"/>
                    <a:pt x="9270" y="4342"/>
                  </a:cubicBezTo>
                  <a:cubicBezTo>
                    <a:pt x="9399" y="4166"/>
                    <a:pt x="9505" y="3984"/>
                    <a:pt x="9616" y="3808"/>
                  </a:cubicBezTo>
                  <a:lnTo>
                    <a:pt x="9616" y="3808"/>
                  </a:lnTo>
                  <a:cubicBezTo>
                    <a:pt x="8988" y="3955"/>
                    <a:pt x="8900" y="4559"/>
                    <a:pt x="8625" y="5011"/>
                  </a:cubicBezTo>
                  <a:cubicBezTo>
                    <a:pt x="8507" y="5187"/>
                    <a:pt x="8466" y="5410"/>
                    <a:pt x="8419" y="5627"/>
                  </a:cubicBezTo>
                  <a:cubicBezTo>
                    <a:pt x="8267" y="6425"/>
                    <a:pt x="7833" y="7041"/>
                    <a:pt x="7205" y="7539"/>
                  </a:cubicBezTo>
                  <a:cubicBezTo>
                    <a:pt x="7041" y="7674"/>
                    <a:pt x="6935" y="7868"/>
                    <a:pt x="6794" y="8032"/>
                  </a:cubicBezTo>
                  <a:cubicBezTo>
                    <a:pt x="6829" y="8073"/>
                    <a:pt x="6876" y="8120"/>
                    <a:pt x="6912" y="8161"/>
                  </a:cubicBezTo>
                  <a:cubicBezTo>
                    <a:pt x="7915" y="7246"/>
                    <a:pt x="8918" y="6337"/>
                    <a:pt x="9915" y="5410"/>
                  </a:cubicBezTo>
                  <a:cubicBezTo>
                    <a:pt x="10672" y="4717"/>
                    <a:pt x="11523" y="4184"/>
                    <a:pt x="12496" y="3814"/>
                  </a:cubicBezTo>
                  <a:cubicBezTo>
                    <a:pt x="13142" y="3573"/>
                    <a:pt x="13863" y="3397"/>
                    <a:pt x="14344" y="2840"/>
                  </a:cubicBezTo>
                  <a:cubicBezTo>
                    <a:pt x="14949" y="2148"/>
                    <a:pt x="15529" y="1432"/>
                    <a:pt x="16122" y="728"/>
                  </a:cubicBezTo>
                  <a:lnTo>
                    <a:pt x="16122" y="728"/>
                  </a:lnTo>
                  <a:cubicBezTo>
                    <a:pt x="15793" y="916"/>
                    <a:pt x="15459" y="1115"/>
                    <a:pt x="15130" y="1321"/>
                  </a:cubicBezTo>
                  <a:cubicBezTo>
                    <a:pt x="15072" y="1456"/>
                    <a:pt x="15019" y="1579"/>
                    <a:pt x="14972" y="1708"/>
                  </a:cubicBezTo>
                  <a:cubicBezTo>
                    <a:pt x="14902" y="1825"/>
                    <a:pt x="14843" y="1943"/>
                    <a:pt x="14743" y="2136"/>
                  </a:cubicBezTo>
                  <a:cubicBezTo>
                    <a:pt x="14550" y="1737"/>
                    <a:pt x="14632" y="1632"/>
                    <a:pt x="14866" y="1608"/>
                  </a:cubicBezTo>
                  <a:cubicBezTo>
                    <a:pt x="14890" y="1526"/>
                    <a:pt x="14902" y="1444"/>
                    <a:pt x="14925" y="1368"/>
                  </a:cubicBezTo>
                  <a:lnTo>
                    <a:pt x="14925" y="1368"/>
                  </a:lnTo>
                  <a:cubicBezTo>
                    <a:pt x="14626" y="1385"/>
                    <a:pt x="14315" y="1403"/>
                    <a:pt x="14016" y="1426"/>
                  </a:cubicBezTo>
                  <a:cubicBezTo>
                    <a:pt x="13981" y="1415"/>
                    <a:pt x="13934" y="1403"/>
                    <a:pt x="13899" y="1397"/>
                  </a:cubicBezTo>
                  <a:cubicBezTo>
                    <a:pt x="13934" y="1374"/>
                    <a:pt x="13963" y="1350"/>
                    <a:pt x="14004" y="1327"/>
                  </a:cubicBezTo>
                  <a:cubicBezTo>
                    <a:pt x="14591" y="1004"/>
                    <a:pt x="15183" y="681"/>
                    <a:pt x="15770" y="347"/>
                  </a:cubicBezTo>
                  <a:cubicBezTo>
                    <a:pt x="15911" y="265"/>
                    <a:pt x="16016" y="118"/>
                    <a:pt x="1613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24"/>
            <p:cNvSpPr/>
            <p:nvPr/>
          </p:nvSpPr>
          <p:spPr>
            <a:xfrm>
              <a:off x="5510484" y="1934683"/>
              <a:ext cx="346108" cy="114207"/>
            </a:xfrm>
            <a:custGeom>
              <a:avLst/>
              <a:gdLst/>
              <a:ahLst/>
              <a:cxnLst/>
              <a:rect l="l" t="t" r="r" b="b"/>
              <a:pathLst>
                <a:path w="8977" h="2962" extrusionOk="0">
                  <a:moveTo>
                    <a:pt x="4326" y="866"/>
                  </a:moveTo>
                  <a:cubicBezTo>
                    <a:pt x="4317" y="902"/>
                    <a:pt x="4311" y="938"/>
                    <a:pt x="4295" y="974"/>
                  </a:cubicBezTo>
                  <a:cubicBezTo>
                    <a:pt x="4272" y="957"/>
                    <a:pt x="4254" y="939"/>
                    <a:pt x="4231" y="916"/>
                  </a:cubicBezTo>
                  <a:cubicBezTo>
                    <a:pt x="4261" y="900"/>
                    <a:pt x="4292" y="885"/>
                    <a:pt x="4326" y="866"/>
                  </a:cubicBezTo>
                  <a:close/>
                  <a:moveTo>
                    <a:pt x="4501" y="1"/>
                  </a:moveTo>
                  <a:lnTo>
                    <a:pt x="4501" y="1"/>
                  </a:lnTo>
                  <a:cubicBezTo>
                    <a:pt x="4134" y="476"/>
                    <a:pt x="3490" y="760"/>
                    <a:pt x="2867" y="760"/>
                  </a:cubicBezTo>
                  <a:cubicBezTo>
                    <a:pt x="2644" y="760"/>
                    <a:pt x="2423" y="723"/>
                    <a:pt x="2219" y="646"/>
                  </a:cubicBezTo>
                  <a:cubicBezTo>
                    <a:pt x="2183" y="634"/>
                    <a:pt x="2183" y="517"/>
                    <a:pt x="2172" y="441"/>
                  </a:cubicBezTo>
                  <a:lnTo>
                    <a:pt x="2072" y="347"/>
                  </a:lnTo>
                  <a:cubicBezTo>
                    <a:pt x="1427" y="1103"/>
                    <a:pt x="969" y="2030"/>
                    <a:pt x="1" y="2523"/>
                  </a:cubicBezTo>
                  <a:cubicBezTo>
                    <a:pt x="189" y="2599"/>
                    <a:pt x="353" y="2599"/>
                    <a:pt x="506" y="2599"/>
                  </a:cubicBezTo>
                  <a:cubicBezTo>
                    <a:pt x="625" y="2599"/>
                    <a:pt x="752" y="2583"/>
                    <a:pt x="876" y="2583"/>
                  </a:cubicBezTo>
                  <a:cubicBezTo>
                    <a:pt x="947" y="2583"/>
                    <a:pt x="1018" y="2588"/>
                    <a:pt x="1086" y="2605"/>
                  </a:cubicBezTo>
                  <a:cubicBezTo>
                    <a:pt x="2045" y="2824"/>
                    <a:pt x="3007" y="2962"/>
                    <a:pt x="3976" y="2962"/>
                  </a:cubicBezTo>
                  <a:cubicBezTo>
                    <a:pt x="4590" y="2962"/>
                    <a:pt x="5207" y="2906"/>
                    <a:pt x="5826" y="2781"/>
                  </a:cubicBezTo>
                  <a:cubicBezTo>
                    <a:pt x="6988" y="2547"/>
                    <a:pt x="8132" y="2318"/>
                    <a:pt x="8977" y="1397"/>
                  </a:cubicBezTo>
                  <a:cubicBezTo>
                    <a:pt x="8936" y="1344"/>
                    <a:pt x="8895" y="1297"/>
                    <a:pt x="8865" y="1262"/>
                  </a:cubicBezTo>
                  <a:cubicBezTo>
                    <a:pt x="8619" y="1408"/>
                    <a:pt x="8372" y="1555"/>
                    <a:pt x="8138" y="1714"/>
                  </a:cubicBezTo>
                  <a:cubicBezTo>
                    <a:pt x="7789" y="1949"/>
                    <a:pt x="7445" y="2180"/>
                    <a:pt x="7020" y="2180"/>
                  </a:cubicBezTo>
                  <a:cubicBezTo>
                    <a:pt x="6958" y="2180"/>
                    <a:pt x="6895" y="2176"/>
                    <a:pt x="6830" y="2165"/>
                  </a:cubicBezTo>
                  <a:lnTo>
                    <a:pt x="6830" y="2165"/>
                  </a:lnTo>
                  <a:cubicBezTo>
                    <a:pt x="6847" y="2183"/>
                    <a:pt x="6853" y="2206"/>
                    <a:pt x="6859" y="2230"/>
                  </a:cubicBezTo>
                  <a:cubicBezTo>
                    <a:pt x="6812" y="2206"/>
                    <a:pt x="6753" y="2183"/>
                    <a:pt x="6700" y="2165"/>
                  </a:cubicBezTo>
                  <a:cubicBezTo>
                    <a:pt x="6185" y="2356"/>
                    <a:pt x="5688" y="2596"/>
                    <a:pt x="5125" y="2596"/>
                  </a:cubicBezTo>
                  <a:cubicBezTo>
                    <a:pt x="5048" y="2596"/>
                    <a:pt x="4968" y="2592"/>
                    <a:pt x="4888" y="2582"/>
                  </a:cubicBezTo>
                  <a:cubicBezTo>
                    <a:pt x="5005" y="2394"/>
                    <a:pt x="5122" y="2206"/>
                    <a:pt x="5240" y="2019"/>
                  </a:cubicBezTo>
                  <a:lnTo>
                    <a:pt x="5240" y="2019"/>
                  </a:lnTo>
                  <a:cubicBezTo>
                    <a:pt x="4911" y="2206"/>
                    <a:pt x="4571" y="2382"/>
                    <a:pt x="4260" y="2588"/>
                  </a:cubicBezTo>
                  <a:cubicBezTo>
                    <a:pt x="4083" y="2699"/>
                    <a:pt x="3905" y="2741"/>
                    <a:pt x="3725" y="2741"/>
                  </a:cubicBezTo>
                  <a:cubicBezTo>
                    <a:pt x="3583" y="2741"/>
                    <a:pt x="3441" y="2715"/>
                    <a:pt x="3298" y="2676"/>
                  </a:cubicBezTo>
                  <a:cubicBezTo>
                    <a:pt x="3245" y="2664"/>
                    <a:pt x="3222" y="2541"/>
                    <a:pt x="3186" y="2459"/>
                  </a:cubicBezTo>
                  <a:cubicBezTo>
                    <a:pt x="2885" y="2546"/>
                    <a:pt x="2586" y="2588"/>
                    <a:pt x="2286" y="2588"/>
                  </a:cubicBezTo>
                  <a:cubicBezTo>
                    <a:pt x="1820" y="2588"/>
                    <a:pt x="1349" y="2487"/>
                    <a:pt x="857" y="2294"/>
                  </a:cubicBezTo>
                  <a:cubicBezTo>
                    <a:pt x="1186" y="1878"/>
                    <a:pt x="1450" y="1467"/>
                    <a:pt x="1796" y="1150"/>
                  </a:cubicBezTo>
                  <a:cubicBezTo>
                    <a:pt x="1955" y="998"/>
                    <a:pt x="2277" y="992"/>
                    <a:pt x="2535" y="963"/>
                  </a:cubicBezTo>
                  <a:cubicBezTo>
                    <a:pt x="2876" y="922"/>
                    <a:pt x="3210" y="922"/>
                    <a:pt x="3544" y="910"/>
                  </a:cubicBezTo>
                  <a:lnTo>
                    <a:pt x="3726" y="886"/>
                  </a:lnTo>
                  <a:lnTo>
                    <a:pt x="3726" y="886"/>
                  </a:lnTo>
                  <a:cubicBezTo>
                    <a:pt x="3691" y="939"/>
                    <a:pt x="3673" y="980"/>
                    <a:pt x="3650" y="1033"/>
                  </a:cubicBezTo>
                  <a:cubicBezTo>
                    <a:pt x="3621" y="1115"/>
                    <a:pt x="3597" y="1186"/>
                    <a:pt x="3580" y="1262"/>
                  </a:cubicBezTo>
                  <a:cubicBezTo>
                    <a:pt x="3615" y="1297"/>
                    <a:pt x="3644" y="1332"/>
                    <a:pt x="3679" y="1373"/>
                  </a:cubicBezTo>
                  <a:cubicBezTo>
                    <a:pt x="3773" y="1315"/>
                    <a:pt x="3879" y="1256"/>
                    <a:pt x="3973" y="1197"/>
                  </a:cubicBezTo>
                  <a:cubicBezTo>
                    <a:pt x="4031" y="1168"/>
                    <a:pt x="4084" y="1144"/>
                    <a:pt x="4143" y="1115"/>
                  </a:cubicBezTo>
                  <a:lnTo>
                    <a:pt x="4143" y="1115"/>
                  </a:lnTo>
                  <a:cubicBezTo>
                    <a:pt x="4125" y="1186"/>
                    <a:pt x="4108" y="1262"/>
                    <a:pt x="4090" y="1332"/>
                  </a:cubicBezTo>
                  <a:cubicBezTo>
                    <a:pt x="4066" y="1473"/>
                    <a:pt x="4055" y="1608"/>
                    <a:pt x="4037" y="1743"/>
                  </a:cubicBezTo>
                  <a:cubicBezTo>
                    <a:pt x="4430" y="1508"/>
                    <a:pt x="4647" y="1174"/>
                    <a:pt x="4647" y="710"/>
                  </a:cubicBezTo>
                  <a:lnTo>
                    <a:pt x="4647" y="710"/>
                  </a:lnTo>
                  <a:cubicBezTo>
                    <a:pt x="4541" y="755"/>
                    <a:pt x="4445" y="800"/>
                    <a:pt x="4344" y="845"/>
                  </a:cubicBezTo>
                  <a:lnTo>
                    <a:pt x="4344" y="845"/>
                  </a:lnTo>
                  <a:cubicBezTo>
                    <a:pt x="4391" y="562"/>
                    <a:pt x="4449" y="284"/>
                    <a:pt x="450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24"/>
            <p:cNvSpPr/>
            <p:nvPr/>
          </p:nvSpPr>
          <p:spPr>
            <a:xfrm>
              <a:off x="5453498" y="2266731"/>
              <a:ext cx="83510" cy="89839"/>
            </a:xfrm>
            <a:custGeom>
              <a:avLst/>
              <a:gdLst/>
              <a:ahLst/>
              <a:cxnLst/>
              <a:rect l="l" t="t" r="r" b="b"/>
              <a:pathLst>
                <a:path w="2166" h="2330" extrusionOk="0">
                  <a:moveTo>
                    <a:pt x="1" y="0"/>
                  </a:moveTo>
                  <a:lnTo>
                    <a:pt x="1" y="0"/>
                  </a:lnTo>
                  <a:cubicBezTo>
                    <a:pt x="312" y="1162"/>
                    <a:pt x="1127" y="1854"/>
                    <a:pt x="2165" y="2329"/>
                  </a:cubicBezTo>
                  <a:cubicBezTo>
                    <a:pt x="2130" y="2159"/>
                    <a:pt x="2095" y="2001"/>
                    <a:pt x="2054" y="1831"/>
                  </a:cubicBezTo>
                  <a:cubicBezTo>
                    <a:pt x="1831" y="839"/>
                    <a:pt x="1039" y="13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24"/>
            <p:cNvSpPr/>
            <p:nvPr/>
          </p:nvSpPr>
          <p:spPr>
            <a:xfrm>
              <a:off x="4897093" y="2115397"/>
              <a:ext cx="361222" cy="138614"/>
            </a:xfrm>
            <a:custGeom>
              <a:avLst/>
              <a:gdLst/>
              <a:ahLst/>
              <a:cxnLst/>
              <a:rect l="l" t="t" r="r" b="b"/>
              <a:pathLst>
                <a:path w="9369" h="3595" extrusionOk="0">
                  <a:moveTo>
                    <a:pt x="0" y="1"/>
                  </a:moveTo>
                  <a:cubicBezTo>
                    <a:pt x="112" y="218"/>
                    <a:pt x="229" y="447"/>
                    <a:pt x="340" y="675"/>
                  </a:cubicBezTo>
                  <a:cubicBezTo>
                    <a:pt x="428" y="851"/>
                    <a:pt x="510" y="1039"/>
                    <a:pt x="587" y="1227"/>
                  </a:cubicBezTo>
                  <a:cubicBezTo>
                    <a:pt x="1139" y="1448"/>
                    <a:pt x="1712" y="1491"/>
                    <a:pt x="2286" y="1491"/>
                  </a:cubicBezTo>
                  <a:cubicBezTo>
                    <a:pt x="2657" y="1491"/>
                    <a:pt x="3029" y="1473"/>
                    <a:pt x="3397" y="1473"/>
                  </a:cubicBezTo>
                  <a:cubicBezTo>
                    <a:pt x="4535" y="1473"/>
                    <a:pt x="5614" y="1767"/>
                    <a:pt x="6711" y="2001"/>
                  </a:cubicBezTo>
                  <a:cubicBezTo>
                    <a:pt x="6553" y="2083"/>
                    <a:pt x="6380" y="2157"/>
                    <a:pt x="6234" y="2157"/>
                  </a:cubicBezTo>
                  <a:cubicBezTo>
                    <a:pt x="6191" y="2157"/>
                    <a:pt x="6150" y="2151"/>
                    <a:pt x="6113" y="2136"/>
                  </a:cubicBezTo>
                  <a:cubicBezTo>
                    <a:pt x="5204" y="1796"/>
                    <a:pt x="4253" y="1784"/>
                    <a:pt x="3309" y="1767"/>
                  </a:cubicBezTo>
                  <a:cubicBezTo>
                    <a:pt x="2288" y="1755"/>
                    <a:pt x="1261" y="1796"/>
                    <a:pt x="282" y="1444"/>
                  </a:cubicBezTo>
                  <a:cubicBezTo>
                    <a:pt x="254" y="1434"/>
                    <a:pt x="225" y="1431"/>
                    <a:pt x="194" y="1431"/>
                  </a:cubicBezTo>
                  <a:cubicBezTo>
                    <a:pt x="141" y="1431"/>
                    <a:pt x="83" y="1441"/>
                    <a:pt x="26" y="1443"/>
                  </a:cubicBezTo>
                  <a:lnTo>
                    <a:pt x="26" y="1443"/>
                  </a:lnTo>
                  <a:cubicBezTo>
                    <a:pt x="23" y="1442"/>
                    <a:pt x="20" y="1440"/>
                    <a:pt x="18" y="1438"/>
                  </a:cubicBezTo>
                  <a:lnTo>
                    <a:pt x="0" y="1444"/>
                  </a:lnTo>
                  <a:cubicBezTo>
                    <a:pt x="9" y="1444"/>
                    <a:pt x="17" y="1444"/>
                    <a:pt x="26" y="1443"/>
                  </a:cubicBezTo>
                  <a:lnTo>
                    <a:pt x="26" y="1443"/>
                  </a:lnTo>
                  <a:cubicBezTo>
                    <a:pt x="545" y="1794"/>
                    <a:pt x="1029" y="2179"/>
                    <a:pt x="1572" y="2488"/>
                  </a:cubicBezTo>
                  <a:cubicBezTo>
                    <a:pt x="2974" y="3268"/>
                    <a:pt x="3884" y="3485"/>
                    <a:pt x="5468" y="3497"/>
                  </a:cubicBezTo>
                  <a:cubicBezTo>
                    <a:pt x="5754" y="3497"/>
                    <a:pt x="6055" y="3595"/>
                    <a:pt x="6336" y="3595"/>
                  </a:cubicBezTo>
                  <a:cubicBezTo>
                    <a:pt x="6406" y="3595"/>
                    <a:pt x="6474" y="3589"/>
                    <a:pt x="6541" y="3573"/>
                  </a:cubicBezTo>
                  <a:cubicBezTo>
                    <a:pt x="7038" y="3457"/>
                    <a:pt x="7528" y="3401"/>
                    <a:pt x="8020" y="3401"/>
                  </a:cubicBezTo>
                  <a:cubicBezTo>
                    <a:pt x="8370" y="3401"/>
                    <a:pt x="8721" y="3429"/>
                    <a:pt x="9076" y="3485"/>
                  </a:cubicBezTo>
                  <a:cubicBezTo>
                    <a:pt x="9083" y="3486"/>
                    <a:pt x="9091" y="3486"/>
                    <a:pt x="9099" y="3486"/>
                  </a:cubicBezTo>
                  <a:cubicBezTo>
                    <a:pt x="9163" y="3486"/>
                    <a:pt x="9238" y="3467"/>
                    <a:pt x="9369" y="3456"/>
                  </a:cubicBezTo>
                  <a:cubicBezTo>
                    <a:pt x="8976" y="3134"/>
                    <a:pt x="8677" y="2870"/>
                    <a:pt x="8372" y="2611"/>
                  </a:cubicBezTo>
                  <a:lnTo>
                    <a:pt x="8372" y="2611"/>
                  </a:lnTo>
                  <a:lnTo>
                    <a:pt x="8377" y="2617"/>
                  </a:lnTo>
                  <a:cubicBezTo>
                    <a:pt x="7996" y="2471"/>
                    <a:pt x="7609" y="2353"/>
                    <a:pt x="7257" y="2154"/>
                  </a:cubicBezTo>
                  <a:cubicBezTo>
                    <a:pt x="7081" y="2054"/>
                    <a:pt x="6993" y="1814"/>
                    <a:pt x="6864" y="1626"/>
                  </a:cubicBezTo>
                  <a:cubicBezTo>
                    <a:pt x="6676" y="1473"/>
                    <a:pt x="6494" y="1321"/>
                    <a:pt x="6301" y="1168"/>
                  </a:cubicBezTo>
                  <a:cubicBezTo>
                    <a:pt x="5022" y="376"/>
                    <a:pt x="3620" y="121"/>
                    <a:pt x="2158" y="121"/>
                  </a:cubicBezTo>
                  <a:cubicBezTo>
                    <a:pt x="1997" y="121"/>
                    <a:pt x="1835" y="124"/>
                    <a:pt x="1672" y="130"/>
                  </a:cubicBezTo>
                  <a:cubicBezTo>
                    <a:pt x="1615" y="132"/>
                    <a:pt x="1558" y="133"/>
                    <a:pt x="1501" y="133"/>
                  </a:cubicBezTo>
                  <a:cubicBezTo>
                    <a:pt x="1001" y="133"/>
                    <a:pt x="500" y="48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24"/>
            <p:cNvSpPr/>
            <p:nvPr/>
          </p:nvSpPr>
          <p:spPr>
            <a:xfrm>
              <a:off x="5164904" y="1865204"/>
              <a:ext cx="112889" cy="382336"/>
            </a:xfrm>
            <a:custGeom>
              <a:avLst/>
              <a:gdLst/>
              <a:ahLst/>
              <a:cxnLst/>
              <a:rect l="l" t="t" r="r" b="b"/>
              <a:pathLst>
                <a:path w="2928" h="9916" extrusionOk="0">
                  <a:moveTo>
                    <a:pt x="63" y="0"/>
                  </a:moveTo>
                  <a:cubicBezTo>
                    <a:pt x="42" y="0"/>
                    <a:pt x="21" y="1"/>
                    <a:pt x="0" y="2"/>
                  </a:cubicBezTo>
                  <a:cubicBezTo>
                    <a:pt x="364" y="1392"/>
                    <a:pt x="100" y="2806"/>
                    <a:pt x="111" y="4208"/>
                  </a:cubicBezTo>
                  <a:cubicBezTo>
                    <a:pt x="123" y="5768"/>
                    <a:pt x="352" y="7252"/>
                    <a:pt x="1214" y="8596"/>
                  </a:cubicBezTo>
                  <a:cubicBezTo>
                    <a:pt x="1314" y="8748"/>
                    <a:pt x="1355" y="8930"/>
                    <a:pt x="1431" y="9105"/>
                  </a:cubicBezTo>
                  <a:lnTo>
                    <a:pt x="1431" y="9105"/>
                  </a:lnTo>
                  <a:cubicBezTo>
                    <a:pt x="1427" y="9104"/>
                    <a:pt x="1423" y="9102"/>
                    <a:pt x="1420" y="9100"/>
                  </a:cubicBezTo>
                  <a:lnTo>
                    <a:pt x="1420" y="9100"/>
                  </a:lnTo>
                  <a:lnTo>
                    <a:pt x="1431" y="9106"/>
                  </a:lnTo>
                  <a:cubicBezTo>
                    <a:pt x="1431" y="9106"/>
                    <a:pt x="1431" y="9106"/>
                    <a:pt x="1431" y="9105"/>
                  </a:cubicBezTo>
                  <a:lnTo>
                    <a:pt x="1431" y="9105"/>
                  </a:lnTo>
                  <a:cubicBezTo>
                    <a:pt x="1685" y="9215"/>
                    <a:pt x="1940" y="9308"/>
                    <a:pt x="2182" y="9435"/>
                  </a:cubicBezTo>
                  <a:cubicBezTo>
                    <a:pt x="2405" y="9552"/>
                    <a:pt x="2611" y="9711"/>
                    <a:pt x="2927" y="9916"/>
                  </a:cubicBezTo>
                  <a:cubicBezTo>
                    <a:pt x="2886" y="9664"/>
                    <a:pt x="2898" y="9570"/>
                    <a:pt x="2857" y="9488"/>
                  </a:cubicBezTo>
                  <a:cubicBezTo>
                    <a:pt x="2200" y="8080"/>
                    <a:pt x="2047" y="6578"/>
                    <a:pt x="2112" y="5064"/>
                  </a:cubicBezTo>
                  <a:cubicBezTo>
                    <a:pt x="2165" y="3832"/>
                    <a:pt x="1901" y="2653"/>
                    <a:pt x="1842" y="1445"/>
                  </a:cubicBezTo>
                  <a:cubicBezTo>
                    <a:pt x="1836" y="1216"/>
                    <a:pt x="1690" y="999"/>
                    <a:pt x="1607" y="770"/>
                  </a:cubicBezTo>
                  <a:cubicBezTo>
                    <a:pt x="1414" y="653"/>
                    <a:pt x="1191" y="559"/>
                    <a:pt x="1027" y="412"/>
                  </a:cubicBezTo>
                  <a:cubicBezTo>
                    <a:pt x="743" y="151"/>
                    <a:pt x="438" y="0"/>
                    <a:pt x="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24"/>
            <p:cNvSpPr/>
            <p:nvPr/>
          </p:nvSpPr>
          <p:spPr>
            <a:xfrm>
              <a:off x="4808645" y="1992788"/>
              <a:ext cx="274396" cy="126507"/>
            </a:xfrm>
            <a:custGeom>
              <a:avLst/>
              <a:gdLst/>
              <a:ahLst/>
              <a:cxnLst/>
              <a:rect l="l" t="t" r="r" b="b"/>
              <a:pathLst>
                <a:path w="7117" h="3281" extrusionOk="0">
                  <a:moveTo>
                    <a:pt x="4659" y="371"/>
                  </a:moveTo>
                  <a:lnTo>
                    <a:pt x="4664" y="377"/>
                  </a:lnTo>
                  <a:lnTo>
                    <a:pt x="4659" y="371"/>
                  </a:lnTo>
                  <a:close/>
                  <a:moveTo>
                    <a:pt x="2763" y="1"/>
                  </a:moveTo>
                  <a:cubicBezTo>
                    <a:pt x="2570" y="1"/>
                    <a:pt x="2374" y="17"/>
                    <a:pt x="2171" y="54"/>
                  </a:cubicBezTo>
                  <a:cubicBezTo>
                    <a:pt x="1924" y="103"/>
                    <a:pt x="1671" y="118"/>
                    <a:pt x="1407" y="118"/>
                  </a:cubicBezTo>
                  <a:cubicBezTo>
                    <a:pt x="975" y="118"/>
                    <a:pt x="514" y="77"/>
                    <a:pt x="0" y="77"/>
                  </a:cubicBezTo>
                  <a:cubicBezTo>
                    <a:pt x="282" y="547"/>
                    <a:pt x="487" y="899"/>
                    <a:pt x="698" y="1257"/>
                  </a:cubicBezTo>
                  <a:lnTo>
                    <a:pt x="698" y="1274"/>
                  </a:lnTo>
                  <a:cubicBezTo>
                    <a:pt x="869" y="1304"/>
                    <a:pt x="1027" y="1333"/>
                    <a:pt x="1197" y="1362"/>
                  </a:cubicBezTo>
                  <a:cubicBezTo>
                    <a:pt x="1309" y="1386"/>
                    <a:pt x="1414" y="1415"/>
                    <a:pt x="1526" y="1433"/>
                  </a:cubicBezTo>
                  <a:cubicBezTo>
                    <a:pt x="1520" y="1480"/>
                    <a:pt x="1502" y="1532"/>
                    <a:pt x="1490" y="1573"/>
                  </a:cubicBezTo>
                  <a:cubicBezTo>
                    <a:pt x="1373" y="1521"/>
                    <a:pt x="1256" y="1480"/>
                    <a:pt x="1138" y="1427"/>
                  </a:cubicBezTo>
                  <a:lnTo>
                    <a:pt x="851" y="1450"/>
                  </a:lnTo>
                  <a:cubicBezTo>
                    <a:pt x="1015" y="1890"/>
                    <a:pt x="1179" y="2336"/>
                    <a:pt x="1344" y="2776"/>
                  </a:cubicBezTo>
                  <a:cubicBezTo>
                    <a:pt x="1443" y="2811"/>
                    <a:pt x="1555" y="2841"/>
                    <a:pt x="1666" y="2882"/>
                  </a:cubicBezTo>
                  <a:lnTo>
                    <a:pt x="1649" y="2870"/>
                  </a:lnTo>
                  <a:lnTo>
                    <a:pt x="1649" y="2870"/>
                  </a:lnTo>
                  <a:cubicBezTo>
                    <a:pt x="2106" y="2917"/>
                    <a:pt x="2570" y="2975"/>
                    <a:pt x="3022" y="2999"/>
                  </a:cubicBezTo>
                  <a:cubicBezTo>
                    <a:pt x="3990" y="3046"/>
                    <a:pt x="4952" y="3075"/>
                    <a:pt x="5920" y="3128"/>
                  </a:cubicBezTo>
                  <a:cubicBezTo>
                    <a:pt x="6295" y="3151"/>
                    <a:pt x="6676" y="3222"/>
                    <a:pt x="7116" y="3281"/>
                  </a:cubicBezTo>
                  <a:cubicBezTo>
                    <a:pt x="6999" y="3122"/>
                    <a:pt x="6917" y="3011"/>
                    <a:pt x="6835" y="2899"/>
                  </a:cubicBezTo>
                  <a:cubicBezTo>
                    <a:pt x="6764" y="2823"/>
                    <a:pt x="6694" y="2747"/>
                    <a:pt x="6624" y="2665"/>
                  </a:cubicBezTo>
                  <a:cubicBezTo>
                    <a:pt x="5972" y="2096"/>
                    <a:pt x="5151" y="2119"/>
                    <a:pt x="4365" y="2031"/>
                  </a:cubicBezTo>
                  <a:cubicBezTo>
                    <a:pt x="3638" y="1949"/>
                    <a:pt x="2910" y="1931"/>
                    <a:pt x="2189" y="1867"/>
                  </a:cubicBezTo>
                  <a:cubicBezTo>
                    <a:pt x="2042" y="1855"/>
                    <a:pt x="1907" y="1744"/>
                    <a:pt x="1795" y="1579"/>
                  </a:cubicBezTo>
                  <a:lnTo>
                    <a:pt x="1795" y="1579"/>
                  </a:lnTo>
                  <a:cubicBezTo>
                    <a:pt x="1936" y="1603"/>
                    <a:pt x="2077" y="1626"/>
                    <a:pt x="2218" y="1638"/>
                  </a:cubicBezTo>
                  <a:cubicBezTo>
                    <a:pt x="2846" y="1691"/>
                    <a:pt x="3467" y="1726"/>
                    <a:pt x="4101" y="1785"/>
                  </a:cubicBezTo>
                  <a:cubicBezTo>
                    <a:pt x="4535" y="1832"/>
                    <a:pt x="4963" y="1867"/>
                    <a:pt x="5392" y="1961"/>
                  </a:cubicBezTo>
                  <a:cubicBezTo>
                    <a:pt x="5461" y="1976"/>
                    <a:pt x="5522" y="1985"/>
                    <a:pt x="5574" y="1985"/>
                  </a:cubicBezTo>
                  <a:cubicBezTo>
                    <a:pt x="5725" y="1985"/>
                    <a:pt x="5808" y="1911"/>
                    <a:pt x="5831" y="1702"/>
                  </a:cubicBezTo>
                  <a:lnTo>
                    <a:pt x="5831" y="1702"/>
                  </a:lnTo>
                  <a:lnTo>
                    <a:pt x="5837" y="1708"/>
                  </a:lnTo>
                  <a:lnTo>
                    <a:pt x="5832" y="1697"/>
                  </a:lnTo>
                  <a:cubicBezTo>
                    <a:pt x="5831" y="1698"/>
                    <a:pt x="5831" y="1700"/>
                    <a:pt x="5831" y="1702"/>
                  </a:cubicBezTo>
                  <a:lnTo>
                    <a:pt x="5831" y="1702"/>
                  </a:lnTo>
                  <a:lnTo>
                    <a:pt x="5685" y="1550"/>
                  </a:lnTo>
                  <a:lnTo>
                    <a:pt x="5691" y="1562"/>
                  </a:lnTo>
                  <a:lnTo>
                    <a:pt x="5538" y="1403"/>
                  </a:lnTo>
                  <a:lnTo>
                    <a:pt x="5544" y="1415"/>
                  </a:lnTo>
                  <a:lnTo>
                    <a:pt x="5392" y="1257"/>
                  </a:lnTo>
                  <a:lnTo>
                    <a:pt x="5397" y="1268"/>
                  </a:lnTo>
                  <a:lnTo>
                    <a:pt x="5245" y="1110"/>
                  </a:lnTo>
                  <a:lnTo>
                    <a:pt x="5251" y="1122"/>
                  </a:lnTo>
                  <a:lnTo>
                    <a:pt x="5099" y="964"/>
                  </a:lnTo>
                  <a:lnTo>
                    <a:pt x="5099" y="964"/>
                  </a:lnTo>
                  <a:lnTo>
                    <a:pt x="4952" y="664"/>
                  </a:lnTo>
                  <a:lnTo>
                    <a:pt x="4811" y="523"/>
                  </a:lnTo>
                  <a:lnTo>
                    <a:pt x="4664" y="377"/>
                  </a:lnTo>
                  <a:lnTo>
                    <a:pt x="4664" y="377"/>
                  </a:lnTo>
                  <a:lnTo>
                    <a:pt x="4664" y="377"/>
                  </a:lnTo>
                  <a:lnTo>
                    <a:pt x="4664" y="377"/>
                  </a:lnTo>
                  <a:cubicBezTo>
                    <a:pt x="4033" y="190"/>
                    <a:pt x="3423" y="1"/>
                    <a:pt x="276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24"/>
            <p:cNvSpPr/>
            <p:nvPr/>
          </p:nvSpPr>
          <p:spPr>
            <a:xfrm>
              <a:off x="4733537" y="1802820"/>
              <a:ext cx="242048" cy="185269"/>
            </a:xfrm>
            <a:custGeom>
              <a:avLst/>
              <a:gdLst/>
              <a:ahLst/>
              <a:cxnLst/>
              <a:rect l="l" t="t" r="r" b="b"/>
              <a:pathLst>
                <a:path w="6278" h="4805" extrusionOk="0">
                  <a:moveTo>
                    <a:pt x="5257" y="0"/>
                  </a:moveTo>
                  <a:cubicBezTo>
                    <a:pt x="4700" y="53"/>
                    <a:pt x="4137" y="100"/>
                    <a:pt x="3579" y="147"/>
                  </a:cubicBezTo>
                  <a:cubicBezTo>
                    <a:pt x="3614" y="399"/>
                    <a:pt x="3644" y="652"/>
                    <a:pt x="3679" y="898"/>
                  </a:cubicBezTo>
                  <a:lnTo>
                    <a:pt x="3673" y="892"/>
                  </a:lnTo>
                  <a:lnTo>
                    <a:pt x="3673" y="892"/>
                  </a:lnTo>
                  <a:cubicBezTo>
                    <a:pt x="4025" y="1332"/>
                    <a:pt x="4436" y="1754"/>
                    <a:pt x="4412" y="2388"/>
                  </a:cubicBezTo>
                  <a:cubicBezTo>
                    <a:pt x="4318" y="2675"/>
                    <a:pt x="4213" y="2957"/>
                    <a:pt x="4113" y="3245"/>
                  </a:cubicBezTo>
                  <a:cubicBezTo>
                    <a:pt x="4377" y="3303"/>
                    <a:pt x="4641" y="3356"/>
                    <a:pt x="4905" y="3409"/>
                  </a:cubicBezTo>
                  <a:lnTo>
                    <a:pt x="4882" y="3514"/>
                  </a:lnTo>
                  <a:cubicBezTo>
                    <a:pt x="4489" y="3514"/>
                    <a:pt x="4097" y="3518"/>
                    <a:pt x="3706" y="3518"/>
                  </a:cubicBezTo>
                  <a:cubicBezTo>
                    <a:pt x="3413" y="3518"/>
                    <a:pt x="3120" y="3516"/>
                    <a:pt x="2828" y="3509"/>
                  </a:cubicBezTo>
                  <a:cubicBezTo>
                    <a:pt x="2799" y="3509"/>
                    <a:pt x="2764" y="3374"/>
                    <a:pt x="2734" y="3309"/>
                  </a:cubicBezTo>
                  <a:cubicBezTo>
                    <a:pt x="2359" y="3291"/>
                    <a:pt x="1995" y="3256"/>
                    <a:pt x="1620" y="3239"/>
                  </a:cubicBezTo>
                  <a:cubicBezTo>
                    <a:pt x="1571" y="3389"/>
                    <a:pt x="1485" y="3428"/>
                    <a:pt x="1389" y="3428"/>
                  </a:cubicBezTo>
                  <a:cubicBezTo>
                    <a:pt x="1313" y="3428"/>
                    <a:pt x="1231" y="3404"/>
                    <a:pt x="1156" y="3391"/>
                  </a:cubicBezTo>
                  <a:cubicBezTo>
                    <a:pt x="793" y="3333"/>
                    <a:pt x="423" y="3262"/>
                    <a:pt x="59" y="3186"/>
                  </a:cubicBezTo>
                  <a:lnTo>
                    <a:pt x="1" y="3245"/>
                  </a:lnTo>
                  <a:cubicBezTo>
                    <a:pt x="364" y="3550"/>
                    <a:pt x="769" y="3831"/>
                    <a:pt x="1098" y="4177"/>
                  </a:cubicBezTo>
                  <a:cubicBezTo>
                    <a:pt x="1602" y="4705"/>
                    <a:pt x="2230" y="4799"/>
                    <a:pt x="2893" y="4799"/>
                  </a:cubicBezTo>
                  <a:cubicBezTo>
                    <a:pt x="3303" y="4799"/>
                    <a:pt x="3714" y="4735"/>
                    <a:pt x="4125" y="4735"/>
                  </a:cubicBezTo>
                  <a:cubicBezTo>
                    <a:pt x="4190" y="4733"/>
                    <a:pt x="4255" y="4733"/>
                    <a:pt x="4320" y="4733"/>
                  </a:cubicBezTo>
                  <a:cubicBezTo>
                    <a:pt x="4785" y="4733"/>
                    <a:pt x="5257" y="4765"/>
                    <a:pt x="5720" y="4776"/>
                  </a:cubicBezTo>
                  <a:cubicBezTo>
                    <a:pt x="5844" y="4787"/>
                    <a:pt x="5967" y="4793"/>
                    <a:pt x="6278" y="4805"/>
                  </a:cubicBezTo>
                  <a:cubicBezTo>
                    <a:pt x="5873" y="4300"/>
                    <a:pt x="5562" y="3919"/>
                    <a:pt x="5257" y="3538"/>
                  </a:cubicBezTo>
                  <a:cubicBezTo>
                    <a:pt x="5239" y="3444"/>
                    <a:pt x="5222" y="3297"/>
                    <a:pt x="5198" y="3157"/>
                  </a:cubicBezTo>
                  <a:cubicBezTo>
                    <a:pt x="5192" y="3080"/>
                    <a:pt x="5192" y="3010"/>
                    <a:pt x="5181" y="2934"/>
                  </a:cubicBezTo>
                  <a:lnTo>
                    <a:pt x="5181" y="2934"/>
                  </a:lnTo>
                  <a:cubicBezTo>
                    <a:pt x="5234" y="2975"/>
                    <a:pt x="5280" y="3004"/>
                    <a:pt x="5327" y="3039"/>
                  </a:cubicBezTo>
                  <a:lnTo>
                    <a:pt x="5574" y="3239"/>
                  </a:lnTo>
                  <a:lnTo>
                    <a:pt x="5609" y="3203"/>
                  </a:lnTo>
                  <a:cubicBezTo>
                    <a:pt x="5586" y="2558"/>
                    <a:pt x="5591" y="1901"/>
                    <a:pt x="5533" y="1256"/>
                  </a:cubicBezTo>
                  <a:cubicBezTo>
                    <a:pt x="5492" y="839"/>
                    <a:pt x="5351" y="423"/>
                    <a:pt x="525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24"/>
            <p:cNvSpPr/>
            <p:nvPr/>
          </p:nvSpPr>
          <p:spPr>
            <a:xfrm>
              <a:off x="4936420" y="1761179"/>
              <a:ext cx="107723" cy="296584"/>
            </a:xfrm>
            <a:custGeom>
              <a:avLst/>
              <a:gdLst/>
              <a:ahLst/>
              <a:cxnLst/>
              <a:rect l="l" t="t" r="r" b="b"/>
              <a:pathLst>
                <a:path w="2794" h="7692" extrusionOk="0">
                  <a:moveTo>
                    <a:pt x="1638" y="945"/>
                  </a:moveTo>
                  <a:lnTo>
                    <a:pt x="1638" y="945"/>
                  </a:lnTo>
                  <a:cubicBezTo>
                    <a:pt x="1636" y="949"/>
                    <a:pt x="1635" y="952"/>
                    <a:pt x="1633" y="956"/>
                  </a:cubicBezTo>
                  <a:lnTo>
                    <a:pt x="1633" y="956"/>
                  </a:lnTo>
                  <a:cubicBezTo>
                    <a:pt x="1637" y="954"/>
                    <a:pt x="1640" y="953"/>
                    <a:pt x="1643" y="951"/>
                  </a:cubicBezTo>
                  <a:lnTo>
                    <a:pt x="1638" y="945"/>
                  </a:lnTo>
                  <a:close/>
                  <a:moveTo>
                    <a:pt x="83" y="1"/>
                  </a:moveTo>
                  <a:cubicBezTo>
                    <a:pt x="54" y="36"/>
                    <a:pt x="24" y="65"/>
                    <a:pt x="1" y="77"/>
                  </a:cubicBezTo>
                  <a:cubicBezTo>
                    <a:pt x="171" y="740"/>
                    <a:pt x="447" y="1385"/>
                    <a:pt x="494" y="2054"/>
                  </a:cubicBezTo>
                  <a:cubicBezTo>
                    <a:pt x="593" y="3468"/>
                    <a:pt x="711" y="4858"/>
                    <a:pt x="1356" y="6161"/>
                  </a:cubicBezTo>
                  <a:cubicBezTo>
                    <a:pt x="1385" y="6212"/>
                    <a:pt x="1352" y="6292"/>
                    <a:pt x="1350" y="6366"/>
                  </a:cubicBezTo>
                  <a:lnTo>
                    <a:pt x="1350" y="6366"/>
                  </a:lnTo>
                  <a:lnTo>
                    <a:pt x="1344" y="6360"/>
                  </a:lnTo>
                  <a:lnTo>
                    <a:pt x="1350" y="6372"/>
                  </a:lnTo>
                  <a:cubicBezTo>
                    <a:pt x="1350" y="6370"/>
                    <a:pt x="1350" y="6368"/>
                    <a:pt x="1350" y="6366"/>
                  </a:cubicBezTo>
                  <a:lnTo>
                    <a:pt x="1350" y="6366"/>
                  </a:lnTo>
                  <a:lnTo>
                    <a:pt x="1497" y="6519"/>
                  </a:lnTo>
                  <a:lnTo>
                    <a:pt x="1491" y="6507"/>
                  </a:lnTo>
                  <a:lnTo>
                    <a:pt x="1643" y="6665"/>
                  </a:lnTo>
                  <a:lnTo>
                    <a:pt x="1643" y="6665"/>
                  </a:lnTo>
                  <a:lnTo>
                    <a:pt x="1790" y="6964"/>
                  </a:lnTo>
                  <a:lnTo>
                    <a:pt x="1784" y="6959"/>
                  </a:lnTo>
                  <a:lnTo>
                    <a:pt x="1937" y="7111"/>
                  </a:lnTo>
                  <a:lnTo>
                    <a:pt x="2083" y="7258"/>
                  </a:lnTo>
                  <a:lnTo>
                    <a:pt x="2230" y="7404"/>
                  </a:lnTo>
                  <a:lnTo>
                    <a:pt x="2225" y="7400"/>
                  </a:lnTo>
                  <a:lnTo>
                    <a:pt x="2377" y="7551"/>
                  </a:lnTo>
                  <a:lnTo>
                    <a:pt x="2518" y="7692"/>
                  </a:lnTo>
                  <a:cubicBezTo>
                    <a:pt x="2735" y="7692"/>
                    <a:pt x="2793" y="7616"/>
                    <a:pt x="2735" y="7381"/>
                  </a:cubicBezTo>
                  <a:cubicBezTo>
                    <a:pt x="2565" y="6695"/>
                    <a:pt x="2406" y="6002"/>
                    <a:pt x="2295" y="5310"/>
                  </a:cubicBezTo>
                  <a:cubicBezTo>
                    <a:pt x="2113" y="4178"/>
                    <a:pt x="1972" y="3040"/>
                    <a:pt x="1825" y="1908"/>
                  </a:cubicBezTo>
                  <a:cubicBezTo>
                    <a:pt x="1819" y="1825"/>
                    <a:pt x="1896" y="1737"/>
                    <a:pt x="1931" y="1649"/>
                  </a:cubicBezTo>
                  <a:cubicBezTo>
                    <a:pt x="1937" y="1626"/>
                    <a:pt x="1937" y="1602"/>
                    <a:pt x="1937" y="1573"/>
                  </a:cubicBezTo>
                  <a:cubicBezTo>
                    <a:pt x="1699" y="1440"/>
                    <a:pt x="1501" y="1272"/>
                    <a:pt x="1633" y="956"/>
                  </a:cubicBezTo>
                  <a:lnTo>
                    <a:pt x="1633" y="956"/>
                  </a:lnTo>
                  <a:cubicBezTo>
                    <a:pt x="1595" y="973"/>
                    <a:pt x="1541" y="999"/>
                    <a:pt x="1529" y="999"/>
                  </a:cubicBezTo>
                  <a:cubicBezTo>
                    <a:pt x="1527" y="999"/>
                    <a:pt x="1527" y="999"/>
                    <a:pt x="1526" y="998"/>
                  </a:cubicBezTo>
                  <a:cubicBezTo>
                    <a:pt x="1180" y="470"/>
                    <a:pt x="588" y="294"/>
                    <a:pt x="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24"/>
            <p:cNvSpPr/>
            <p:nvPr/>
          </p:nvSpPr>
          <p:spPr>
            <a:xfrm>
              <a:off x="5254239" y="2019276"/>
              <a:ext cx="97043" cy="277113"/>
            </a:xfrm>
            <a:custGeom>
              <a:avLst/>
              <a:gdLst/>
              <a:ahLst/>
              <a:cxnLst/>
              <a:rect l="l" t="t" r="r" b="b"/>
              <a:pathLst>
                <a:path w="2517" h="7187" extrusionOk="0">
                  <a:moveTo>
                    <a:pt x="147" y="1"/>
                  </a:moveTo>
                  <a:cubicBezTo>
                    <a:pt x="82" y="1156"/>
                    <a:pt x="0" y="2382"/>
                    <a:pt x="282" y="3585"/>
                  </a:cubicBezTo>
                  <a:cubicBezTo>
                    <a:pt x="505" y="4553"/>
                    <a:pt x="869" y="5486"/>
                    <a:pt x="1168" y="6430"/>
                  </a:cubicBezTo>
                  <a:lnTo>
                    <a:pt x="1167" y="6429"/>
                  </a:lnTo>
                  <a:lnTo>
                    <a:pt x="1167" y="6429"/>
                  </a:lnTo>
                  <a:lnTo>
                    <a:pt x="1308" y="6571"/>
                  </a:lnTo>
                  <a:lnTo>
                    <a:pt x="1308" y="6571"/>
                  </a:lnTo>
                  <a:cubicBezTo>
                    <a:pt x="1461" y="6665"/>
                    <a:pt x="1608" y="6765"/>
                    <a:pt x="1760" y="6870"/>
                  </a:cubicBezTo>
                  <a:lnTo>
                    <a:pt x="1754" y="6864"/>
                  </a:lnTo>
                  <a:lnTo>
                    <a:pt x="1754" y="6864"/>
                  </a:lnTo>
                  <a:cubicBezTo>
                    <a:pt x="1989" y="6958"/>
                    <a:pt x="2218" y="7058"/>
                    <a:pt x="2517" y="7187"/>
                  </a:cubicBezTo>
                  <a:cubicBezTo>
                    <a:pt x="2482" y="7011"/>
                    <a:pt x="2482" y="6905"/>
                    <a:pt x="2435" y="6835"/>
                  </a:cubicBezTo>
                  <a:cubicBezTo>
                    <a:pt x="1995" y="6084"/>
                    <a:pt x="1842" y="5251"/>
                    <a:pt x="1666" y="4412"/>
                  </a:cubicBezTo>
                  <a:cubicBezTo>
                    <a:pt x="1549" y="3872"/>
                    <a:pt x="1414" y="3321"/>
                    <a:pt x="1232" y="2799"/>
                  </a:cubicBezTo>
                  <a:cubicBezTo>
                    <a:pt x="886" y="1849"/>
                    <a:pt x="499" y="910"/>
                    <a:pt x="1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24"/>
            <p:cNvSpPr/>
            <p:nvPr/>
          </p:nvSpPr>
          <p:spPr>
            <a:xfrm>
              <a:off x="5434065" y="2325298"/>
              <a:ext cx="318696" cy="132329"/>
            </a:xfrm>
            <a:custGeom>
              <a:avLst/>
              <a:gdLst/>
              <a:ahLst/>
              <a:cxnLst/>
              <a:rect l="l" t="t" r="r" b="b"/>
              <a:pathLst>
                <a:path w="8266" h="3432" extrusionOk="0">
                  <a:moveTo>
                    <a:pt x="457" y="1270"/>
                  </a:moveTo>
                  <a:cubicBezTo>
                    <a:pt x="450" y="1270"/>
                    <a:pt x="440" y="1280"/>
                    <a:pt x="440" y="1280"/>
                  </a:cubicBezTo>
                  <a:lnTo>
                    <a:pt x="459" y="1280"/>
                  </a:lnTo>
                  <a:cubicBezTo>
                    <a:pt x="461" y="1278"/>
                    <a:pt x="462" y="1276"/>
                    <a:pt x="464" y="1274"/>
                  </a:cubicBezTo>
                  <a:cubicBezTo>
                    <a:pt x="462" y="1271"/>
                    <a:pt x="460" y="1270"/>
                    <a:pt x="457" y="1270"/>
                  </a:cubicBezTo>
                  <a:close/>
                  <a:moveTo>
                    <a:pt x="2959" y="1434"/>
                  </a:moveTo>
                  <a:lnTo>
                    <a:pt x="2959" y="1434"/>
                  </a:lnTo>
                  <a:cubicBezTo>
                    <a:pt x="2964" y="1472"/>
                    <a:pt x="2969" y="1516"/>
                    <a:pt x="2979" y="1552"/>
                  </a:cubicBezTo>
                  <a:lnTo>
                    <a:pt x="2979" y="1552"/>
                  </a:lnTo>
                  <a:cubicBezTo>
                    <a:pt x="2889" y="1568"/>
                    <a:pt x="2788" y="1574"/>
                    <a:pt x="2699" y="1585"/>
                  </a:cubicBezTo>
                  <a:cubicBezTo>
                    <a:pt x="2693" y="1550"/>
                    <a:pt x="2693" y="1520"/>
                    <a:pt x="2687" y="1485"/>
                  </a:cubicBezTo>
                  <a:cubicBezTo>
                    <a:pt x="2778" y="1468"/>
                    <a:pt x="2868" y="1451"/>
                    <a:pt x="2959" y="1434"/>
                  </a:cubicBezTo>
                  <a:close/>
                  <a:moveTo>
                    <a:pt x="2984" y="1570"/>
                  </a:moveTo>
                  <a:cubicBezTo>
                    <a:pt x="2994" y="1606"/>
                    <a:pt x="3000" y="1642"/>
                    <a:pt x="3015" y="1673"/>
                  </a:cubicBezTo>
                  <a:cubicBezTo>
                    <a:pt x="2992" y="1673"/>
                    <a:pt x="2969" y="1667"/>
                    <a:pt x="2951" y="1661"/>
                  </a:cubicBezTo>
                  <a:lnTo>
                    <a:pt x="2984" y="1570"/>
                  </a:lnTo>
                  <a:close/>
                  <a:moveTo>
                    <a:pt x="692" y="1"/>
                  </a:moveTo>
                  <a:cubicBezTo>
                    <a:pt x="692" y="652"/>
                    <a:pt x="1250" y="869"/>
                    <a:pt x="1584" y="1280"/>
                  </a:cubicBezTo>
                  <a:lnTo>
                    <a:pt x="459" y="1280"/>
                  </a:lnTo>
                  <a:cubicBezTo>
                    <a:pt x="314" y="1472"/>
                    <a:pt x="169" y="1675"/>
                    <a:pt x="0" y="1907"/>
                  </a:cubicBezTo>
                  <a:cubicBezTo>
                    <a:pt x="333" y="1907"/>
                    <a:pt x="631" y="1905"/>
                    <a:pt x="920" y="1905"/>
                  </a:cubicBezTo>
                  <a:cubicBezTo>
                    <a:pt x="1065" y="1905"/>
                    <a:pt x="1207" y="1906"/>
                    <a:pt x="1349" y="1907"/>
                  </a:cubicBezTo>
                  <a:cubicBezTo>
                    <a:pt x="3197" y="1954"/>
                    <a:pt x="5010" y="2136"/>
                    <a:pt x="6576" y="3257"/>
                  </a:cubicBezTo>
                  <a:cubicBezTo>
                    <a:pt x="6740" y="3371"/>
                    <a:pt x="6916" y="3431"/>
                    <a:pt x="7103" y="3431"/>
                  </a:cubicBezTo>
                  <a:cubicBezTo>
                    <a:pt x="7252" y="3431"/>
                    <a:pt x="7407" y="3393"/>
                    <a:pt x="7568" y="3315"/>
                  </a:cubicBezTo>
                  <a:cubicBezTo>
                    <a:pt x="7527" y="3093"/>
                    <a:pt x="7486" y="2864"/>
                    <a:pt x="7451" y="2664"/>
                  </a:cubicBezTo>
                  <a:cubicBezTo>
                    <a:pt x="7280" y="2629"/>
                    <a:pt x="7151" y="2600"/>
                    <a:pt x="7016" y="2570"/>
                  </a:cubicBezTo>
                  <a:cubicBezTo>
                    <a:pt x="7028" y="2535"/>
                    <a:pt x="7028" y="2488"/>
                    <a:pt x="7034" y="2453"/>
                  </a:cubicBezTo>
                  <a:cubicBezTo>
                    <a:pt x="7233" y="2465"/>
                    <a:pt x="7427" y="2482"/>
                    <a:pt x="7679" y="2506"/>
                  </a:cubicBezTo>
                  <a:lnTo>
                    <a:pt x="7679" y="3157"/>
                  </a:lnTo>
                  <a:cubicBezTo>
                    <a:pt x="7720" y="3163"/>
                    <a:pt x="7767" y="3181"/>
                    <a:pt x="7808" y="3186"/>
                  </a:cubicBezTo>
                  <a:cubicBezTo>
                    <a:pt x="7955" y="2887"/>
                    <a:pt x="8102" y="2582"/>
                    <a:pt x="8266" y="2248"/>
                  </a:cubicBezTo>
                  <a:cubicBezTo>
                    <a:pt x="8103" y="2204"/>
                    <a:pt x="8025" y="2171"/>
                    <a:pt x="7964" y="2171"/>
                  </a:cubicBezTo>
                  <a:cubicBezTo>
                    <a:pt x="7959" y="2171"/>
                    <a:pt x="7954" y="2171"/>
                    <a:pt x="7949" y="2171"/>
                  </a:cubicBezTo>
                  <a:cubicBezTo>
                    <a:pt x="7629" y="2217"/>
                    <a:pt x="7310" y="2238"/>
                    <a:pt x="6992" y="2238"/>
                  </a:cubicBezTo>
                  <a:cubicBezTo>
                    <a:pt x="6363" y="2238"/>
                    <a:pt x="5740" y="2155"/>
                    <a:pt x="5127" y="2019"/>
                  </a:cubicBezTo>
                  <a:cubicBezTo>
                    <a:pt x="4397" y="1850"/>
                    <a:pt x="3690" y="1628"/>
                    <a:pt x="2965" y="1423"/>
                  </a:cubicBezTo>
                  <a:lnTo>
                    <a:pt x="2965" y="1423"/>
                  </a:lnTo>
                  <a:cubicBezTo>
                    <a:pt x="2904" y="1248"/>
                    <a:pt x="2834" y="1190"/>
                    <a:pt x="2760" y="1190"/>
                  </a:cubicBezTo>
                  <a:cubicBezTo>
                    <a:pt x="2642" y="1190"/>
                    <a:pt x="2514" y="1338"/>
                    <a:pt x="2400" y="1391"/>
                  </a:cubicBezTo>
                  <a:cubicBezTo>
                    <a:pt x="2353" y="1245"/>
                    <a:pt x="2370" y="1028"/>
                    <a:pt x="2276" y="963"/>
                  </a:cubicBezTo>
                  <a:cubicBezTo>
                    <a:pt x="1784" y="634"/>
                    <a:pt x="1261" y="347"/>
                    <a:pt x="6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24"/>
            <p:cNvSpPr/>
            <p:nvPr/>
          </p:nvSpPr>
          <p:spPr>
            <a:xfrm>
              <a:off x="4682874" y="1869099"/>
              <a:ext cx="220804" cy="61345"/>
            </a:xfrm>
            <a:custGeom>
              <a:avLst/>
              <a:gdLst/>
              <a:ahLst/>
              <a:cxnLst/>
              <a:rect l="l" t="t" r="r" b="b"/>
              <a:pathLst>
                <a:path w="5727" h="1591" extrusionOk="0">
                  <a:moveTo>
                    <a:pt x="1" y="0"/>
                  </a:moveTo>
                  <a:lnTo>
                    <a:pt x="1" y="0"/>
                  </a:lnTo>
                  <a:cubicBezTo>
                    <a:pt x="265" y="399"/>
                    <a:pt x="411" y="675"/>
                    <a:pt x="611" y="904"/>
                  </a:cubicBezTo>
                  <a:cubicBezTo>
                    <a:pt x="716" y="1033"/>
                    <a:pt x="910" y="1144"/>
                    <a:pt x="1080" y="1179"/>
                  </a:cubicBezTo>
                  <a:cubicBezTo>
                    <a:pt x="1696" y="1314"/>
                    <a:pt x="2318" y="1408"/>
                    <a:pt x="2934" y="1520"/>
                  </a:cubicBezTo>
                  <a:cubicBezTo>
                    <a:pt x="3309" y="1543"/>
                    <a:pt x="3673" y="1572"/>
                    <a:pt x="4048" y="1590"/>
                  </a:cubicBezTo>
                  <a:cubicBezTo>
                    <a:pt x="4512" y="1572"/>
                    <a:pt x="4964" y="1549"/>
                    <a:pt x="5427" y="1531"/>
                  </a:cubicBezTo>
                  <a:cubicBezTo>
                    <a:pt x="5521" y="1250"/>
                    <a:pt x="5621" y="962"/>
                    <a:pt x="5726" y="675"/>
                  </a:cubicBezTo>
                  <a:cubicBezTo>
                    <a:pt x="5632" y="616"/>
                    <a:pt x="5527" y="558"/>
                    <a:pt x="5427" y="499"/>
                  </a:cubicBezTo>
                  <a:cubicBezTo>
                    <a:pt x="5171" y="595"/>
                    <a:pt x="5003" y="650"/>
                    <a:pt x="4875" y="650"/>
                  </a:cubicBezTo>
                  <a:cubicBezTo>
                    <a:pt x="4681" y="650"/>
                    <a:pt x="4575" y="527"/>
                    <a:pt x="4389" y="235"/>
                  </a:cubicBezTo>
                  <a:cubicBezTo>
                    <a:pt x="3908" y="229"/>
                    <a:pt x="3432" y="206"/>
                    <a:pt x="2946" y="206"/>
                  </a:cubicBezTo>
                  <a:cubicBezTo>
                    <a:pt x="2364" y="206"/>
                    <a:pt x="1778" y="226"/>
                    <a:pt x="1198" y="226"/>
                  </a:cubicBezTo>
                  <a:cubicBezTo>
                    <a:pt x="1082" y="226"/>
                    <a:pt x="967" y="225"/>
                    <a:pt x="851" y="223"/>
                  </a:cubicBezTo>
                  <a:cubicBezTo>
                    <a:pt x="622" y="211"/>
                    <a:pt x="405" y="112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24"/>
            <p:cNvSpPr/>
            <p:nvPr/>
          </p:nvSpPr>
          <p:spPr>
            <a:xfrm>
              <a:off x="5190891" y="2301933"/>
              <a:ext cx="207696" cy="56448"/>
            </a:xfrm>
            <a:custGeom>
              <a:avLst/>
              <a:gdLst/>
              <a:ahLst/>
              <a:cxnLst/>
              <a:rect l="l" t="t" r="r" b="b"/>
              <a:pathLst>
                <a:path w="5387" h="1464" extrusionOk="0">
                  <a:moveTo>
                    <a:pt x="5316" y="548"/>
                  </a:moveTo>
                  <a:lnTo>
                    <a:pt x="5316" y="548"/>
                  </a:lnTo>
                  <a:cubicBezTo>
                    <a:pt x="5316" y="551"/>
                    <a:pt x="5317" y="554"/>
                    <a:pt x="5318" y="556"/>
                  </a:cubicBezTo>
                  <a:lnTo>
                    <a:pt x="5318" y="556"/>
                  </a:lnTo>
                  <a:cubicBezTo>
                    <a:pt x="5323" y="558"/>
                    <a:pt x="5328" y="559"/>
                    <a:pt x="5333" y="560"/>
                  </a:cubicBezTo>
                  <a:lnTo>
                    <a:pt x="5316" y="548"/>
                  </a:lnTo>
                  <a:close/>
                  <a:moveTo>
                    <a:pt x="3085" y="0"/>
                  </a:moveTo>
                  <a:cubicBezTo>
                    <a:pt x="2996" y="0"/>
                    <a:pt x="2907" y="3"/>
                    <a:pt x="2817" y="9"/>
                  </a:cubicBezTo>
                  <a:cubicBezTo>
                    <a:pt x="1901" y="67"/>
                    <a:pt x="986" y="126"/>
                    <a:pt x="1" y="185"/>
                  </a:cubicBezTo>
                  <a:cubicBezTo>
                    <a:pt x="435" y="824"/>
                    <a:pt x="828" y="1358"/>
                    <a:pt x="1673" y="1452"/>
                  </a:cubicBezTo>
                  <a:cubicBezTo>
                    <a:pt x="1751" y="1460"/>
                    <a:pt x="1827" y="1463"/>
                    <a:pt x="1902" y="1463"/>
                  </a:cubicBezTo>
                  <a:cubicBezTo>
                    <a:pt x="2324" y="1463"/>
                    <a:pt x="2707" y="1351"/>
                    <a:pt x="3110" y="1282"/>
                  </a:cubicBezTo>
                  <a:lnTo>
                    <a:pt x="3110" y="1282"/>
                  </a:lnTo>
                  <a:cubicBezTo>
                    <a:pt x="3110" y="1282"/>
                    <a:pt x="3098" y="1299"/>
                    <a:pt x="3104" y="1299"/>
                  </a:cubicBezTo>
                  <a:cubicBezTo>
                    <a:pt x="3574" y="883"/>
                    <a:pt x="4122" y="852"/>
                    <a:pt x="4679" y="852"/>
                  </a:cubicBezTo>
                  <a:cubicBezTo>
                    <a:pt x="4777" y="852"/>
                    <a:pt x="4875" y="853"/>
                    <a:pt x="4973" y="853"/>
                  </a:cubicBezTo>
                  <a:cubicBezTo>
                    <a:pt x="5111" y="853"/>
                    <a:pt x="5249" y="851"/>
                    <a:pt x="5386" y="842"/>
                  </a:cubicBezTo>
                  <a:cubicBezTo>
                    <a:pt x="5358" y="722"/>
                    <a:pt x="5340" y="647"/>
                    <a:pt x="5318" y="556"/>
                  </a:cubicBezTo>
                  <a:lnTo>
                    <a:pt x="5318" y="556"/>
                  </a:lnTo>
                  <a:cubicBezTo>
                    <a:pt x="5041" y="495"/>
                    <a:pt x="4742" y="493"/>
                    <a:pt x="4512" y="355"/>
                  </a:cubicBezTo>
                  <a:cubicBezTo>
                    <a:pt x="4059" y="91"/>
                    <a:pt x="3581" y="0"/>
                    <a:pt x="30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24"/>
            <p:cNvSpPr/>
            <p:nvPr/>
          </p:nvSpPr>
          <p:spPr>
            <a:xfrm>
              <a:off x="5271435" y="2340296"/>
              <a:ext cx="188226" cy="54713"/>
            </a:xfrm>
            <a:custGeom>
              <a:avLst/>
              <a:gdLst/>
              <a:ahLst/>
              <a:cxnLst/>
              <a:rect l="l" t="t" r="r" b="b"/>
              <a:pathLst>
                <a:path w="4882" h="1419" extrusionOk="0">
                  <a:moveTo>
                    <a:pt x="4394" y="140"/>
                  </a:moveTo>
                  <a:lnTo>
                    <a:pt x="4394" y="140"/>
                  </a:lnTo>
                  <a:cubicBezTo>
                    <a:pt x="4397" y="143"/>
                    <a:pt x="4400" y="147"/>
                    <a:pt x="4404" y="150"/>
                  </a:cubicBezTo>
                  <a:lnTo>
                    <a:pt x="4404" y="150"/>
                  </a:lnTo>
                  <a:cubicBezTo>
                    <a:pt x="4406" y="151"/>
                    <a:pt x="4409" y="151"/>
                    <a:pt x="4412" y="152"/>
                  </a:cubicBezTo>
                  <a:lnTo>
                    <a:pt x="4394" y="140"/>
                  </a:lnTo>
                  <a:close/>
                  <a:moveTo>
                    <a:pt x="1027" y="287"/>
                  </a:moveTo>
                  <a:lnTo>
                    <a:pt x="1015" y="304"/>
                  </a:lnTo>
                  <a:cubicBezTo>
                    <a:pt x="1017" y="304"/>
                    <a:pt x="1019" y="305"/>
                    <a:pt x="1021" y="305"/>
                  </a:cubicBezTo>
                  <a:lnTo>
                    <a:pt x="1021" y="305"/>
                  </a:lnTo>
                  <a:cubicBezTo>
                    <a:pt x="1023" y="299"/>
                    <a:pt x="1025" y="293"/>
                    <a:pt x="1027" y="287"/>
                  </a:cubicBezTo>
                  <a:close/>
                  <a:moveTo>
                    <a:pt x="2817" y="0"/>
                  </a:moveTo>
                  <a:cubicBezTo>
                    <a:pt x="2257" y="0"/>
                    <a:pt x="1702" y="81"/>
                    <a:pt x="1156" y="316"/>
                  </a:cubicBezTo>
                  <a:cubicBezTo>
                    <a:pt x="1144" y="322"/>
                    <a:pt x="1132" y="325"/>
                    <a:pt x="1119" y="325"/>
                  </a:cubicBezTo>
                  <a:cubicBezTo>
                    <a:pt x="1088" y="325"/>
                    <a:pt x="1053" y="310"/>
                    <a:pt x="1021" y="305"/>
                  </a:cubicBezTo>
                  <a:lnTo>
                    <a:pt x="1021" y="305"/>
                  </a:lnTo>
                  <a:cubicBezTo>
                    <a:pt x="867" y="769"/>
                    <a:pt x="353" y="606"/>
                    <a:pt x="0" y="832"/>
                  </a:cubicBezTo>
                  <a:cubicBezTo>
                    <a:pt x="956" y="1266"/>
                    <a:pt x="1930" y="1331"/>
                    <a:pt x="2892" y="1413"/>
                  </a:cubicBezTo>
                  <a:cubicBezTo>
                    <a:pt x="2934" y="1417"/>
                    <a:pt x="2976" y="1418"/>
                    <a:pt x="3017" y="1418"/>
                  </a:cubicBezTo>
                  <a:cubicBezTo>
                    <a:pt x="3617" y="1418"/>
                    <a:pt x="4115" y="1039"/>
                    <a:pt x="4680" y="874"/>
                  </a:cubicBezTo>
                  <a:lnTo>
                    <a:pt x="4680" y="874"/>
                  </a:lnTo>
                  <a:cubicBezTo>
                    <a:pt x="4675" y="879"/>
                    <a:pt x="4669" y="885"/>
                    <a:pt x="4664" y="891"/>
                  </a:cubicBezTo>
                  <a:lnTo>
                    <a:pt x="4682" y="873"/>
                  </a:lnTo>
                  <a:lnTo>
                    <a:pt x="4682" y="873"/>
                  </a:lnTo>
                  <a:cubicBezTo>
                    <a:pt x="4681" y="873"/>
                    <a:pt x="4680" y="874"/>
                    <a:pt x="4680" y="874"/>
                  </a:cubicBezTo>
                  <a:lnTo>
                    <a:pt x="4680" y="874"/>
                  </a:lnTo>
                  <a:cubicBezTo>
                    <a:pt x="4750" y="797"/>
                    <a:pt x="4816" y="722"/>
                    <a:pt x="4881" y="662"/>
                  </a:cubicBezTo>
                  <a:cubicBezTo>
                    <a:pt x="4726" y="495"/>
                    <a:pt x="4565" y="328"/>
                    <a:pt x="4404" y="150"/>
                  </a:cubicBezTo>
                  <a:lnTo>
                    <a:pt x="4404" y="150"/>
                  </a:lnTo>
                  <a:cubicBezTo>
                    <a:pt x="3874" y="71"/>
                    <a:pt x="3343" y="0"/>
                    <a:pt x="2817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24"/>
            <p:cNvSpPr/>
            <p:nvPr/>
          </p:nvSpPr>
          <p:spPr>
            <a:xfrm>
              <a:off x="5107880" y="2255434"/>
              <a:ext cx="214250" cy="44765"/>
            </a:xfrm>
            <a:custGeom>
              <a:avLst/>
              <a:gdLst/>
              <a:ahLst/>
              <a:cxnLst/>
              <a:rect l="l" t="t" r="r" b="b"/>
              <a:pathLst>
                <a:path w="5557" h="1161" extrusionOk="0">
                  <a:moveTo>
                    <a:pt x="5544" y="739"/>
                  </a:moveTo>
                  <a:cubicBezTo>
                    <a:pt x="5540" y="746"/>
                    <a:pt x="5536" y="753"/>
                    <a:pt x="5532" y="760"/>
                  </a:cubicBezTo>
                  <a:lnTo>
                    <a:pt x="5532" y="760"/>
                  </a:lnTo>
                  <a:cubicBezTo>
                    <a:pt x="5540" y="757"/>
                    <a:pt x="5548" y="754"/>
                    <a:pt x="5556" y="751"/>
                  </a:cubicBezTo>
                  <a:lnTo>
                    <a:pt x="5544" y="739"/>
                  </a:lnTo>
                  <a:close/>
                  <a:moveTo>
                    <a:pt x="2832" y="1"/>
                  </a:moveTo>
                  <a:cubicBezTo>
                    <a:pt x="2664" y="1"/>
                    <a:pt x="2495" y="10"/>
                    <a:pt x="2324" y="29"/>
                  </a:cubicBezTo>
                  <a:cubicBezTo>
                    <a:pt x="1766" y="94"/>
                    <a:pt x="1203" y="129"/>
                    <a:pt x="646" y="164"/>
                  </a:cubicBezTo>
                  <a:cubicBezTo>
                    <a:pt x="574" y="170"/>
                    <a:pt x="501" y="172"/>
                    <a:pt x="429" y="172"/>
                  </a:cubicBezTo>
                  <a:cubicBezTo>
                    <a:pt x="285" y="172"/>
                    <a:pt x="141" y="164"/>
                    <a:pt x="1" y="164"/>
                  </a:cubicBezTo>
                  <a:cubicBezTo>
                    <a:pt x="247" y="381"/>
                    <a:pt x="482" y="540"/>
                    <a:pt x="734" y="604"/>
                  </a:cubicBezTo>
                  <a:cubicBezTo>
                    <a:pt x="1502" y="810"/>
                    <a:pt x="2271" y="1062"/>
                    <a:pt x="3057" y="1144"/>
                  </a:cubicBezTo>
                  <a:cubicBezTo>
                    <a:pt x="3185" y="1156"/>
                    <a:pt x="3313" y="1160"/>
                    <a:pt x="3442" y="1160"/>
                  </a:cubicBezTo>
                  <a:cubicBezTo>
                    <a:pt x="4034" y="1160"/>
                    <a:pt x="4637" y="1059"/>
                    <a:pt x="5239" y="1044"/>
                  </a:cubicBezTo>
                  <a:cubicBezTo>
                    <a:pt x="5478" y="1039"/>
                    <a:pt x="5465" y="876"/>
                    <a:pt x="5532" y="760"/>
                  </a:cubicBezTo>
                  <a:lnTo>
                    <a:pt x="5532" y="760"/>
                  </a:lnTo>
                  <a:cubicBezTo>
                    <a:pt x="5481" y="776"/>
                    <a:pt x="5436" y="784"/>
                    <a:pt x="5397" y="784"/>
                  </a:cubicBezTo>
                  <a:cubicBezTo>
                    <a:pt x="5226" y="784"/>
                    <a:pt x="5151" y="641"/>
                    <a:pt x="5104" y="452"/>
                  </a:cubicBezTo>
                  <a:lnTo>
                    <a:pt x="5104" y="452"/>
                  </a:lnTo>
                  <a:lnTo>
                    <a:pt x="5110" y="458"/>
                  </a:lnTo>
                  <a:lnTo>
                    <a:pt x="4964" y="311"/>
                  </a:lnTo>
                  <a:cubicBezTo>
                    <a:pt x="4255" y="164"/>
                    <a:pt x="3554" y="1"/>
                    <a:pt x="283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24"/>
            <p:cNvSpPr/>
            <p:nvPr/>
          </p:nvSpPr>
          <p:spPr>
            <a:xfrm>
              <a:off x="4624307" y="1747183"/>
              <a:ext cx="150442" cy="124656"/>
            </a:xfrm>
            <a:custGeom>
              <a:avLst/>
              <a:gdLst/>
              <a:ahLst/>
              <a:cxnLst/>
              <a:rect l="l" t="t" r="r" b="b"/>
              <a:pathLst>
                <a:path w="3902" h="3233" extrusionOk="0">
                  <a:moveTo>
                    <a:pt x="1813" y="1308"/>
                  </a:moveTo>
                  <a:cubicBezTo>
                    <a:pt x="1813" y="1310"/>
                    <a:pt x="1814" y="1311"/>
                    <a:pt x="1814" y="1312"/>
                  </a:cubicBezTo>
                  <a:lnTo>
                    <a:pt x="1814" y="1312"/>
                  </a:lnTo>
                  <a:cubicBezTo>
                    <a:pt x="1818" y="1311"/>
                    <a:pt x="1821" y="1310"/>
                    <a:pt x="1825" y="1308"/>
                  </a:cubicBezTo>
                  <a:close/>
                  <a:moveTo>
                    <a:pt x="499" y="0"/>
                  </a:moveTo>
                  <a:cubicBezTo>
                    <a:pt x="352" y="35"/>
                    <a:pt x="211" y="76"/>
                    <a:pt x="0" y="123"/>
                  </a:cubicBezTo>
                  <a:cubicBezTo>
                    <a:pt x="458" y="992"/>
                    <a:pt x="898" y="1848"/>
                    <a:pt x="1355" y="2693"/>
                  </a:cubicBezTo>
                  <a:cubicBezTo>
                    <a:pt x="1414" y="2804"/>
                    <a:pt x="1578" y="2863"/>
                    <a:pt x="1701" y="2928"/>
                  </a:cubicBezTo>
                  <a:cubicBezTo>
                    <a:pt x="2140" y="3151"/>
                    <a:pt x="2593" y="3232"/>
                    <a:pt x="3055" y="3232"/>
                  </a:cubicBezTo>
                  <a:cubicBezTo>
                    <a:pt x="3334" y="3232"/>
                    <a:pt x="3617" y="3203"/>
                    <a:pt x="3901" y="3156"/>
                  </a:cubicBezTo>
                  <a:cubicBezTo>
                    <a:pt x="3837" y="2898"/>
                    <a:pt x="3772" y="2652"/>
                    <a:pt x="3719" y="2394"/>
                  </a:cubicBezTo>
                  <a:cubicBezTo>
                    <a:pt x="3315" y="2235"/>
                    <a:pt x="2922" y="2001"/>
                    <a:pt x="2499" y="1936"/>
                  </a:cubicBezTo>
                  <a:cubicBezTo>
                    <a:pt x="2084" y="1872"/>
                    <a:pt x="1931" y="1644"/>
                    <a:pt x="1814" y="1312"/>
                  </a:cubicBezTo>
                  <a:lnTo>
                    <a:pt x="1814" y="1312"/>
                  </a:lnTo>
                  <a:cubicBezTo>
                    <a:pt x="1753" y="1332"/>
                    <a:pt x="1697" y="1342"/>
                    <a:pt x="1646" y="1342"/>
                  </a:cubicBezTo>
                  <a:cubicBezTo>
                    <a:pt x="1449" y="1342"/>
                    <a:pt x="1323" y="1201"/>
                    <a:pt x="1226" y="1003"/>
                  </a:cubicBezTo>
                  <a:lnTo>
                    <a:pt x="1226" y="1003"/>
                  </a:lnTo>
                  <a:lnTo>
                    <a:pt x="1238" y="1015"/>
                  </a:lnTo>
                  <a:lnTo>
                    <a:pt x="786" y="558"/>
                  </a:lnTo>
                  <a:lnTo>
                    <a:pt x="798" y="575"/>
                  </a:lnTo>
                  <a:cubicBezTo>
                    <a:pt x="751" y="516"/>
                    <a:pt x="692" y="458"/>
                    <a:pt x="640" y="399"/>
                  </a:cubicBezTo>
                  <a:cubicBezTo>
                    <a:pt x="587" y="264"/>
                    <a:pt x="546" y="135"/>
                    <a:pt x="4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24"/>
            <p:cNvSpPr/>
            <p:nvPr/>
          </p:nvSpPr>
          <p:spPr>
            <a:xfrm>
              <a:off x="5042527" y="1786781"/>
              <a:ext cx="118788" cy="114246"/>
            </a:xfrm>
            <a:custGeom>
              <a:avLst/>
              <a:gdLst/>
              <a:ahLst/>
              <a:cxnLst/>
              <a:rect l="l" t="t" r="r" b="b"/>
              <a:pathLst>
                <a:path w="3081" h="2963" extrusionOk="0">
                  <a:moveTo>
                    <a:pt x="2699" y="1150"/>
                  </a:moveTo>
                  <a:lnTo>
                    <a:pt x="2699" y="1150"/>
                  </a:lnTo>
                  <a:cubicBezTo>
                    <a:pt x="2697" y="1152"/>
                    <a:pt x="2696" y="1155"/>
                    <a:pt x="2694" y="1158"/>
                  </a:cubicBezTo>
                  <a:lnTo>
                    <a:pt x="2694" y="1158"/>
                  </a:lnTo>
                  <a:cubicBezTo>
                    <a:pt x="2698" y="1161"/>
                    <a:pt x="2701" y="1164"/>
                    <a:pt x="2705" y="1167"/>
                  </a:cubicBezTo>
                  <a:lnTo>
                    <a:pt x="2699" y="1150"/>
                  </a:lnTo>
                  <a:close/>
                  <a:moveTo>
                    <a:pt x="254" y="1"/>
                  </a:moveTo>
                  <a:cubicBezTo>
                    <a:pt x="171" y="1"/>
                    <a:pt x="86" y="4"/>
                    <a:pt x="0" y="12"/>
                  </a:cubicBezTo>
                  <a:cubicBezTo>
                    <a:pt x="141" y="229"/>
                    <a:pt x="247" y="405"/>
                    <a:pt x="358" y="581"/>
                  </a:cubicBezTo>
                  <a:lnTo>
                    <a:pt x="341" y="575"/>
                  </a:lnTo>
                  <a:lnTo>
                    <a:pt x="341" y="575"/>
                  </a:lnTo>
                  <a:cubicBezTo>
                    <a:pt x="487" y="809"/>
                    <a:pt x="663" y="1021"/>
                    <a:pt x="780" y="1267"/>
                  </a:cubicBezTo>
                  <a:cubicBezTo>
                    <a:pt x="868" y="1461"/>
                    <a:pt x="886" y="1689"/>
                    <a:pt x="927" y="1901"/>
                  </a:cubicBezTo>
                  <a:cubicBezTo>
                    <a:pt x="1438" y="2141"/>
                    <a:pt x="1948" y="2376"/>
                    <a:pt x="2452" y="2616"/>
                  </a:cubicBezTo>
                  <a:cubicBezTo>
                    <a:pt x="2669" y="2722"/>
                    <a:pt x="2875" y="2845"/>
                    <a:pt x="3080" y="2962"/>
                  </a:cubicBezTo>
                  <a:cubicBezTo>
                    <a:pt x="3027" y="2657"/>
                    <a:pt x="2969" y="2352"/>
                    <a:pt x="2916" y="2053"/>
                  </a:cubicBezTo>
                  <a:cubicBezTo>
                    <a:pt x="2887" y="1854"/>
                    <a:pt x="2870" y="1660"/>
                    <a:pt x="2847" y="1460"/>
                  </a:cubicBezTo>
                  <a:lnTo>
                    <a:pt x="2847" y="1460"/>
                  </a:lnTo>
                  <a:cubicBezTo>
                    <a:pt x="2849" y="1460"/>
                    <a:pt x="2850" y="1460"/>
                    <a:pt x="2851" y="1461"/>
                  </a:cubicBezTo>
                  <a:lnTo>
                    <a:pt x="2845" y="1443"/>
                  </a:lnTo>
                  <a:lnTo>
                    <a:pt x="2845" y="1443"/>
                  </a:lnTo>
                  <a:cubicBezTo>
                    <a:pt x="2846" y="1449"/>
                    <a:pt x="2847" y="1455"/>
                    <a:pt x="2847" y="1460"/>
                  </a:cubicBezTo>
                  <a:lnTo>
                    <a:pt x="2847" y="1460"/>
                  </a:lnTo>
                  <a:cubicBezTo>
                    <a:pt x="2626" y="1442"/>
                    <a:pt x="2600" y="1328"/>
                    <a:pt x="2694" y="1158"/>
                  </a:cubicBezTo>
                  <a:lnTo>
                    <a:pt x="2694" y="1158"/>
                  </a:lnTo>
                  <a:cubicBezTo>
                    <a:pt x="2557" y="1032"/>
                    <a:pt x="2414" y="906"/>
                    <a:pt x="2288" y="774"/>
                  </a:cubicBezTo>
                  <a:cubicBezTo>
                    <a:pt x="2165" y="639"/>
                    <a:pt x="2065" y="416"/>
                    <a:pt x="1913" y="364"/>
                  </a:cubicBezTo>
                  <a:cubicBezTo>
                    <a:pt x="1379" y="169"/>
                    <a:pt x="837" y="1"/>
                    <a:pt x="25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24"/>
            <p:cNvSpPr/>
            <p:nvPr/>
          </p:nvSpPr>
          <p:spPr>
            <a:xfrm>
              <a:off x="4693516" y="1737197"/>
              <a:ext cx="116282" cy="101406"/>
            </a:xfrm>
            <a:custGeom>
              <a:avLst/>
              <a:gdLst/>
              <a:ahLst/>
              <a:cxnLst/>
              <a:rect l="l" t="t" r="r" b="b"/>
              <a:pathLst>
                <a:path w="3016" h="2630" extrusionOk="0">
                  <a:moveTo>
                    <a:pt x="24" y="390"/>
                  </a:moveTo>
                  <a:cubicBezTo>
                    <a:pt x="17" y="391"/>
                    <a:pt x="9" y="393"/>
                    <a:pt x="0" y="394"/>
                  </a:cubicBezTo>
                  <a:lnTo>
                    <a:pt x="18" y="400"/>
                  </a:lnTo>
                  <a:cubicBezTo>
                    <a:pt x="20" y="397"/>
                    <a:pt x="22" y="393"/>
                    <a:pt x="24" y="390"/>
                  </a:cubicBezTo>
                  <a:close/>
                  <a:moveTo>
                    <a:pt x="1228" y="1"/>
                  </a:moveTo>
                  <a:cubicBezTo>
                    <a:pt x="883" y="1"/>
                    <a:pt x="543" y="101"/>
                    <a:pt x="200" y="136"/>
                  </a:cubicBezTo>
                  <a:cubicBezTo>
                    <a:pt x="138" y="142"/>
                    <a:pt x="81" y="300"/>
                    <a:pt x="24" y="390"/>
                  </a:cubicBezTo>
                  <a:lnTo>
                    <a:pt x="24" y="390"/>
                  </a:lnTo>
                  <a:cubicBezTo>
                    <a:pt x="46" y="387"/>
                    <a:pt x="65" y="385"/>
                    <a:pt x="84" y="385"/>
                  </a:cubicBezTo>
                  <a:cubicBezTo>
                    <a:pt x="256" y="385"/>
                    <a:pt x="305" y="519"/>
                    <a:pt x="305" y="693"/>
                  </a:cubicBezTo>
                  <a:lnTo>
                    <a:pt x="294" y="687"/>
                  </a:lnTo>
                  <a:lnTo>
                    <a:pt x="294" y="687"/>
                  </a:lnTo>
                  <a:cubicBezTo>
                    <a:pt x="487" y="893"/>
                    <a:pt x="704" y="1081"/>
                    <a:pt x="863" y="1309"/>
                  </a:cubicBezTo>
                  <a:cubicBezTo>
                    <a:pt x="1361" y="2048"/>
                    <a:pt x="2018" y="2518"/>
                    <a:pt x="2916" y="2629"/>
                  </a:cubicBezTo>
                  <a:cubicBezTo>
                    <a:pt x="2951" y="2594"/>
                    <a:pt x="2980" y="2559"/>
                    <a:pt x="3016" y="2530"/>
                  </a:cubicBezTo>
                  <a:cubicBezTo>
                    <a:pt x="2799" y="2013"/>
                    <a:pt x="2576" y="1491"/>
                    <a:pt x="2359" y="981"/>
                  </a:cubicBezTo>
                  <a:lnTo>
                    <a:pt x="2359" y="981"/>
                  </a:lnTo>
                  <a:cubicBezTo>
                    <a:pt x="2359" y="981"/>
                    <a:pt x="2364" y="987"/>
                    <a:pt x="2370" y="987"/>
                  </a:cubicBezTo>
                  <a:cubicBezTo>
                    <a:pt x="2095" y="817"/>
                    <a:pt x="1854" y="623"/>
                    <a:pt x="1924" y="247"/>
                  </a:cubicBezTo>
                  <a:lnTo>
                    <a:pt x="1924" y="247"/>
                  </a:lnTo>
                  <a:lnTo>
                    <a:pt x="1772" y="95"/>
                  </a:lnTo>
                  <a:lnTo>
                    <a:pt x="1772" y="107"/>
                  </a:lnTo>
                  <a:cubicBezTo>
                    <a:pt x="1589" y="28"/>
                    <a:pt x="1408" y="1"/>
                    <a:pt x="122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24"/>
            <p:cNvSpPr/>
            <p:nvPr/>
          </p:nvSpPr>
          <p:spPr>
            <a:xfrm>
              <a:off x="5319129" y="2143890"/>
              <a:ext cx="85052" cy="179871"/>
            </a:xfrm>
            <a:custGeom>
              <a:avLst/>
              <a:gdLst/>
              <a:ahLst/>
              <a:cxnLst/>
              <a:rect l="l" t="t" r="r" b="b"/>
              <a:pathLst>
                <a:path w="2206" h="4665" extrusionOk="0">
                  <a:moveTo>
                    <a:pt x="107" y="1"/>
                  </a:moveTo>
                  <a:cubicBezTo>
                    <a:pt x="54" y="195"/>
                    <a:pt x="1" y="271"/>
                    <a:pt x="24" y="324"/>
                  </a:cubicBezTo>
                  <a:cubicBezTo>
                    <a:pt x="459" y="1456"/>
                    <a:pt x="423" y="2705"/>
                    <a:pt x="1045" y="3802"/>
                  </a:cubicBezTo>
                  <a:cubicBezTo>
                    <a:pt x="1239" y="4143"/>
                    <a:pt x="1415" y="4377"/>
                    <a:pt x="1767" y="4512"/>
                  </a:cubicBezTo>
                  <a:cubicBezTo>
                    <a:pt x="1838" y="4545"/>
                    <a:pt x="1910" y="4604"/>
                    <a:pt x="1986" y="4655"/>
                  </a:cubicBezTo>
                  <a:lnTo>
                    <a:pt x="1986" y="4655"/>
                  </a:lnTo>
                  <a:cubicBezTo>
                    <a:pt x="1985" y="4655"/>
                    <a:pt x="1984" y="4656"/>
                    <a:pt x="1984" y="4659"/>
                  </a:cubicBezTo>
                  <a:cubicBezTo>
                    <a:pt x="1986" y="4658"/>
                    <a:pt x="1988" y="4658"/>
                    <a:pt x="1990" y="4657"/>
                  </a:cubicBezTo>
                  <a:lnTo>
                    <a:pt x="1990" y="4657"/>
                  </a:lnTo>
                  <a:cubicBezTo>
                    <a:pt x="1994" y="4660"/>
                    <a:pt x="1997" y="4662"/>
                    <a:pt x="2001" y="4665"/>
                  </a:cubicBezTo>
                  <a:cubicBezTo>
                    <a:pt x="2001" y="4665"/>
                    <a:pt x="1996" y="4660"/>
                    <a:pt x="1991" y="4657"/>
                  </a:cubicBezTo>
                  <a:lnTo>
                    <a:pt x="1991" y="4657"/>
                  </a:lnTo>
                  <a:cubicBezTo>
                    <a:pt x="2000" y="4655"/>
                    <a:pt x="2010" y="4654"/>
                    <a:pt x="2020" y="4654"/>
                  </a:cubicBezTo>
                  <a:cubicBezTo>
                    <a:pt x="2051" y="4654"/>
                    <a:pt x="2086" y="4661"/>
                    <a:pt x="2116" y="4661"/>
                  </a:cubicBezTo>
                  <a:cubicBezTo>
                    <a:pt x="2171" y="4661"/>
                    <a:pt x="2206" y="4636"/>
                    <a:pt x="2160" y="4495"/>
                  </a:cubicBezTo>
                  <a:cubicBezTo>
                    <a:pt x="1943" y="3808"/>
                    <a:pt x="1696" y="3116"/>
                    <a:pt x="1550" y="2406"/>
                  </a:cubicBezTo>
                  <a:cubicBezTo>
                    <a:pt x="1427" y="1790"/>
                    <a:pt x="1174" y="1239"/>
                    <a:pt x="846" y="734"/>
                  </a:cubicBezTo>
                  <a:cubicBezTo>
                    <a:pt x="681" y="470"/>
                    <a:pt x="394" y="271"/>
                    <a:pt x="1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24"/>
            <p:cNvSpPr/>
            <p:nvPr/>
          </p:nvSpPr>
          <p:spPr>
            <a:xfrm>
              <a:off x="4842111" y="1723741"/>
              <a:ext cx="94113" cy="85212"/>
            </a:xfrm>
            <a:custGeom>
              <a:avLst/>
              <a:gdLst/>
              <a:ahLst/>
              <a:cxnLst/>
              <a:rect l="l" t="t" r="r" b="b"/>
              <a:pathLst>
                <a:path w="2441" h="2210" extrusionOk="0">
                  <a:moveTo>
                    <a:pt x="644" y="0"/>
                  </a:moveTo>
                  <a:cubicBezTo>
                    <a:pt x="440" y="0"/>
                    <a:pt x="224" y="37"/>
                    <a:pt x="1" y="110"/>
                  </a:cubicBezTo>
                  <a:cubicBezTo>
                    <a:pt x="253" y="808"/>
                    <a:pt x="505" y="1512"/>
                    <a:pt x="763" y="2210"/>
                  </a:cubicBezTo>
                  <a:cubicBezTo>
                    <a:pt x="1321" y="2157"/>
                    <a:pt x="1884" y="2116"/>
                    <a:pt x="2441" y="2063"/>
                  </a:cubicBezTo>
                  <a:cubicBezTo>
                    <a:pt x="2330" y="1717"/>
                    <a:pt x="2242" y="1365"/>
                    <a:pt x="2101" y="1036"/>
                  </a:cubicBezTo>
                  <a:cubicBezTo>
                    <a:pt x="1804" y="349"/>
                    <a:pt x="1278" y="0"/>
                    <a:pt x="64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2895;p24"/>
            <p:cNvSpPr/>
            <p:nvPr/>
          </p:nvSpPr>
          <p:spPr>
            <a:xfrm>
              <a:off x="5376617" y="2189386"/>
              <a:ext cx="75799" cy="157700"/>
            </a:xfrm>
            <a:custGeom>
              <a:avLst/>
              <a:gdLst/>
              <a:ahLst/>
              <a:cxnLst/>
              <a:rect l="l" t="t" r="r" b="b"/>
              <a:pathLst>
                <a:path w="1966" h="4090" extrusionOk="0">
                  <a:moveTo>
                    <a:pt x="1672" y="4066"/>
                  </a:moveTo>
                  <a:lnTo>
                    <a:pt x="1690" y="4071"/>
                  </a:lnTo>
                  <a:cubicBezTo>
                    <a:pt x="1686" y="4070"/>
                    <a:pt x="1683" y="4068"/>
                    <a:pt x="1680" y="4066"/>
                  </a:cubicBezTo>
                  <a:lnTo>
                    <a:pt x="1680" y="4066"/>
                  </a:lnTo>
                  <a:cubicBezTo>
                    <a:pt x="1677" y="4066"/>
                    <a:pt x="1675" y="4066"/>
                    <a:pt x="1672" y="4066"/>
                  </a:cubicBezTo>
                  <a:close/>
                  <a:moveTo>
                    <a:pt x="129" y="0"/>
                  </a:moveTo>
                  <a:cubicBezTo>
                    <a:pt x="82" y="53"/>
                    <a:pt x="41" y="106"/>
                    <a:pt x="0" y="164"/>
                  </a:cubicBezTo>
                  <a:cubicBezTo>
                    <a:pt x="164" y="792"/>
                    <a:pt x="317" y="1420"/>
                    <a:pt x="499" y="2042"/>
                  </a:cubicBezTo>
                  <a:cubicBezTo>
                    <a:pt x="727" y="2807"/>
                    <a:pt x="896" y="3619"/>
                    <a:pt x="1680" y="4066"/>
                  </a:cubicBezTo>
                  <a:lnTo>
                    <a:pt x="1680" y="4066"/>
                  </a:lnTo>
                  <a:cubicBezTo>
                    <a:pt x="1765" y="4072"/>
                    <a:pt x="1846" y="4078"/>
                    <a:pt x="1965" y="4089"/>
                  </a:cubicBezTo>
                  <a:cubicBezTo>
                    <a:pt x="1918" y="3843"/>
                    <a:pt x="1842" y="3661"/>
                    <a:pt x="1860" y="3485"/>
                  </a:cubicBezTo>
                  <a:cubicBezTo>
                    <a:pt x="1924" y="2611"/>
                    <a:pt x="1602" y="1860"/>
                    <a:pt x="1185" y="1127"/>
                  </a:cubicBezTo>
                  <a:cubicBezTo>
                    <a:pt x="1079" y="939"/>
                    <a:pt x="1021" y="733"/>
                    <a:pt x="939" y="546"/>
                  </a:cubicBezTo>
                  <a:cubicBezTo>
                    <a:pt x="669" y="364"/>
                    <a:pt x="399" y="188"/>
                    <a:pt x="12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2896;p24"/>
            <p:cNvSpPr/>
            <p:nvPr/>
          </p:nvSpPr>
          <p:spPr>
            <a:xfrm>
              <a:off x="4761375" y="1728599"/>
              <a:ext cx="97274" cy="80354"/>
            </a:xfrm>
            <a:custGeom>
              <a:avLst/>
              <a:gdLst/>
              <a:ahLst/>
              <a:cxnLst/>
              <a:rect l="l" t="t" r="r" b="b"/>
              <a:pathLst>
                <a:path w="2523" h="2084" extrusionOk="0">
                  <a:moveTo>
                    <a:pt x="1561" y="1"/>
                  </a:moveTo>
                  <a:cubicBezTo>
                    <a:pt x="1559" y="1"/>
                    <a:pt x="1557" y="1"/>
                    <a:pt x="1555" y="1"/>
                  </a:cubicBezTo>
                  <a:cubicBezTo>
                    <a:pt x="1469" y="11"/>
                    <a:pt x="1382" y="14"/>
                    <a:pt x="1293" y="14"/>
                  </a:cubicBezTo>
                  <a:cubicBezTo>
                    <a:pt x="1174" y="14"/>
                    <a:pt x="1053" y="9"/>
                    <a:pt x="933" y="9"/>
                  </a:cubicBezTo>
                  <a:cubicBezTo>
                    <a:pt x="604" y="9"/>
                    <a:pt x="281" y="47"/>
                    <a:pt x="12" y="330"/>
                  </a:cubicBezTo>
                  <a:lnTo>
                    <a:pt x="0" y="324"/>
                  </a:lnTo>
                  <a:lnTo>
                    <a:pt x="164" y="482"/>
                  </a:lnTo>
                  <a:lnTo>
                    <a:pt x="153" y="476"/>
                  </a:lnTo>
                  <a:lnTo>
                    <a:pt x="153" y="476"/>
                  </a:lnTo>
                  <a:cubicBezTo>
                    <a:pt x="404" y="657"/>
                    <a:pt x="719" y="815"/>
                    <a:pt x="606" y="1210"/>
                  </a:cubicBezTo>
                  <a:lnTo>
                    <a:pt x="606" y="1210"/>
                  </a:lnTo>
                  <a:cubicBezTo>
                    <a:pt x="601" y="1210"/>
                    <a:pt x="597" y="1210"/>
                    <a:pt x="593" y="1210"/>
                  </a:cubicBezTo>
                  <a:lnTo>
                    <a:pt x="593" y="1210"/>
                  </a:lnTo>
                  <a:lnTo>
                    <a:pt x="604" y="1216"/>
                  </a:lnTo>
                  <a:cubicBezTo>
                    <a:pt x="605" y="1214"/>
                    <a:pt x="605" y="1212"/>
                    <a:pt x="606" y="1210"/>
                  </a:cubicBezTo>
                  <a:lnTo>
                    <a:pt x="606" y="1210"/>
                  </a:lnTo>
                  <a:cubicBezTo>
                    <a:pt x="680" y="1214"/>
                    <a:pt x="770" y="1206"/>
                    <a:pt x="798" y="1239"/>
                  </a:cubicBezTo>
                  <a:cubicBezTo>
                    <a:pt x="992" y="1509"/>
                    <a:pt x="1168" y="1796"/>
                    <a:pt x="1344" y="2084"/>
                  </a:cubicBezTo>
                  <a:lnTo>
                    <a:pt x="2505" y="2084"/>
                  </a:lnTo>
                  <a:cubicBezTo>
                    <a:pt x="2523" y="1339"/>
                    <a:pt x="2171" y="746"/>
                    <a:pt x="1772" y="165"/>
                  </a:cubicBezTo>
                  <a:cubicBezTo>
                    <a:pt x="1721" y="97"/>
                    <a:pt x="1631" y="1"/>
                    <a:pt x="15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24"/>
            <p:cNvSpPr/>
            <p:nvPr/>
          </p:nvSpPr>
          <p:spPr>
            <a:xfrm>
              <a:off x="4823142" y="2040559"/>
              <a:ext cx="96349" cy="121726"/>
            </a:xfrm>
            <a:custGeom>
              <a:avLst/>
              <a:gdLst/>
              <a:ahLst/>
              <a:cxnLst/>
              <a:rect l="l" t="t" r="r" b="b"/>
              <a:pathLst>
                <a:path w="2499" h="3157" extrusionOk="0">
                  <a:moveTo>
                    <a:pt x="299" y="0"/>
                  </a:moveTo>
                  <a:cubicBezTo>
                    <a:pt x="301" y="2"/>
                    <a:pt x="302" y="4"/>
                    <a:pt x="304" y="6"/>
                  </a:cubicBezTo>
                  <a:lnTo>
                    <a:pt x="304" y="6"/>
                  </a:lnTo>
                  <a:cubicBezTo>
                    <a:pt x="304" y="6"/>
                    <a:pt x="304" y="6"/>
                    <a:pt x="305" y="6"/>
                  </a:cubicBezTo>
                  <a:lnTo>
                    <a:pt x="299" y="0"/>
                  </a:lnTo>
                  <a:close/>
                  <a:moveTo>
                    <a:pt x="304" y="6"/>
                  </a:moveTo>
                  <a:lnTo>
                    <a:pt x="304" y="6"/>
                  </a:lnTo>
                  <a:cubicBezTo>
                    <a:pt x="151" y="18"/>
                    <a:pt x="0" y="48"/>
                    <a:pt x="82" y="264"/>
                  </a:cubicBezTo>
                  <a:cubicBezTo>
                    <a:pt x="217" y="628"/>
                    <a:pt x="358" y="980"/>
                    <a:pt x="498" y="1338"/>
                  </a:cubicBezTo>
                  <a:cubicBezTo>
                    <a:pt x="850" y="2247"/>
                    <a:pt x="1296" y="3056"/>
                    <a:pt x="2428" y="3139"/>
                  </a:cubicBezTo>
                  <a:cubicBezTo>
                    <a:pt x="2458" y="3144"/>
                    <a:pt x="2475" y="3150"/>
                    <a:pt x="2499" y="3156"/>
                  </a:cubicBezTo>
                  <a:cubicBezTo>
                    <a:pt x="2417" y="2974"/>
                    <a:pt x="2340" y="2792"/>
                    <a:pt x="2252" y="2611"/>
                  </a:cubicBezTo>
                  <a:cubicBezTo>
                    <a:pt x="2141" y="2382"/>
                    <a:pt x="2024" y="2159"/>
                    <a:pt x="1912" y="1936"/>
                  </a:cubicBezTo>
                  <a:cubicBezTo>
                    <a:pt x="1695" y="1830"/>
                    <a:pt x="1472" y="1719"/>
                    <a:pt x="1255" y="1619"/>
                  </a:cubicBezTo>
                  <a:lnTo>
                    <a:pt x="1255" y="1619"/>
                  </a:lnTo>
                  <a:lnTo>
                    <a:pt x="1267" y="1625"/>
                  </a:lnTo>
                  <a:cubicBezTo>
                    <a:pt x="1167" y="1590"/>
                    <a:pt x="1056" y="1561"/>
                    <a:pt x="944" y="1519"/>
                  </a:cubicBezTo>
                  <a:cubicBezTo>
                    <a:pt x="786" y="1079"/>
                    <a:pt x="616" y="634"/>
                    <a:pt x="451" y="194"/>
                  </a:cubicBezTo>
                  <a:cubicBezTo>
                    <a:pt x="412" y="136"/>
                    <a:pt x="360" y="79"/>
                    <a:pt x="304" y="6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2898;p24"/>
            <p:cNvSpPr/>
            <p:nvPr/>
          </p:nvSpPr>
          <p:spPr>
            <a:xfrm>
              <a:off x="4997069" y="1781730"/>
              <a:ext cx="67895" cy="73838"/>
            </a:xfrm>
            <a:custGeom>
              <a:avLst/>
              <a:gdLst/>
              <a:ahLst/>
              <a:cxnLst/>
              <a:rect l="l" t="t" r="r" b="b"/>
              <a:pathLst>
                <a:path w="1761" h="1915" extrusionOk="0">
                  <a:moveTo>
                    <a:pt x="65" y="418"/>
                  </a:moveTo>
                  <a:lnTo>
                    <a:pt x="70" y="424"/>
                  </a:lnTo>
                  <a:cubicBezTo>
                    <a:pt x="70" y="423"/>
                    <a:pt x="70" y="422"/>
                    <a:pt x="70" y="421"/>
                  </a:cubicBezTo>
                  <a:lnTo>
                    <a:pt x="70" y="421"/>
                  </a:lnTo>
                  <a:cubicBezTo>
                    <a:pt x="68" y="420"/>
                    <a:pt x="66" y="419"/>
                    <a:pt x="65" y="418"/>
                  </a:cubicBezTo>
                  <a:close/>
                  <a:moveTo>
                    <a:pt x="396" y="0"/>
                  </a:moveTo>
                  <a:cubicBezTo>
                    <a:pt x="269" y="0"/>
                    <a:pt x="135" y="14"/>
                    <a:pt x="0" y="14"/>
                  </a:cubicBezTo>
                  <a:cubicBezTo>
                    <a:pt x="29" y="188"/>
                    <a:pt x="47" y="305"/>
                    <a:pt x="70" y="421"/>
                  </a:cubicBezTo>
                  <a:lnTo>
                    <a:pt x="70" y="421"/>
                  </a:lnTo>
                  <a:cubicBezTo>
                    <a:pt x="324" y="562"/>
                    <a:pt x="410" y="772"/>
                    <a:pt x="364" y="1052"/>
                  </a:cubicBezTo>
                  <a:cubicBezTo>
                    <a:pt x="364" y="1069"/>
                    <a:pt x="364" y="1099"/>
                    <a:pt x="358" y="1122"/>
                  </a:cubicBezTo>
                  <a:cubicBezTo>
                    <a:pt x="446" y="1275"/>
                    <a:pt x="534" y="1439"/>
                    <a:pt x="616" y="1603"/>
                  </a:cubicBezTo>
                  <a:lnTo>
                    <a:pt x="1760" y="1914"/>
                  </a:lnTo>
                  <a:cubicBezTo>
                    <a:pt x="1684" y="1521"/>
                    <a:pt x="1602" y="1116"/>
                    <a:pt x="1525" y="712"/>
                  </a:cubicBezTo>
                  <a:lnTo>
                    <a:pt x="1525" y="712"/>
                  </a:lnTo>
                  <a:lnTo>
                    <a:pt x="1537" y="717"/>
                  </a:lnTo>
                  <a:cubicBezTo>
                    <a:pt x="1379" y="624"/>
                    <a:pt x="1126" y="571"/>
                    <a:pt x="1068" y="436"/>
                  </a:cubicBezTo>
                  <a:cubicBezTo>
                    <a:pt x="912" y="60"/>
                    <a:pt x="669" y="0"/>
                    <a:pt x="39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2899;p24"/>
            <p:cNvSpPr/>
            <p:nvPr/>
          </p:nvSpPr>
          <p:spPr>
            <a:xfrm>
              <a:off x="5142734" y="1816161"/>
              <a:ext cx="84166" cy="78773"/>
            </a:xfrm>
            <a:custGeom>
              <a:avLst/>
              <a:gdLst/>
              <a:ahLst/>
              <a:cxnLst/>
              <a:rect l="l" t="t" r="r" b="b"/>
              <a:pathLst>
                <a:path w="2183" h="2043" extrusionOk="0">
                  <a:moveTo>
                    <a:pt x="0" y="0"/>
                  </a:moveTo>
                  <a:lnTo>
                    <a:pt x="0" y="0"/>
                  </a:lnTo>
                  <a:cubicBezTo>
                    <a:pt x="29" y="132"/>
                    <a:pt x="68" y="258"/>
                    <a:pt x="98" y="389"/>
                  </a:cubicBezTo>
                  <a:lnTo>
                    <a:pt x="98" y="389"/>
                  </a:lnTo>
                  <a:lnTo>
                    <a:pt x="94" y="382"/>
                  </a:lnTo>
                  <a:lnTo>
                    <a:pt x="100" y="399"/>
                  </a:lnTo>
                  <a:cubicBezTo>
                    <a:pt x="99" y="396"/>
                    <a:pt x="98" y="393"/>
                    <a:pt x="98" y="389"/>
                  </a:cubicBezTo>
                  <a:lnTo>
                    <a:pt x="98" y="389"/>
                  </a:lnTo>
                  <a:lnTo>
                    <a:pt x="246" y="693"/>
                  </a:lnTo>
                  <a:lnTo>
                    <a:pt x="241" y="675"/>
                  </a:lnTo>
                  <a:lnTo>
                    <a:pt x="241" y="675"/>
                  </a:lnTo>
                  <a:cubicBezTo>
                    <a:pt x="346" y="875"/>
                    <a:pt x="458" y="1068"/>
                    <a:pt x="569" y="1262"/>
                  </a:cubicBezTo>
                  <a:cubicBezTo>
                    <a:pt x="577" y="1262"/>
                    <a:pt x="585" y="1262"/>
                    <a:pt x="592" y="1262"/>
                  </a:cubicBezTo>
                  <a:cubicBezTo>
                    <a:pt x="987" y="1262"/>
                    <a:pt x="1308" y="1408"/>
                    <a:pt x="1596" y="1672"/>
                  </a:cubicBezTo>
                  <a:cubicBezTo>
                    <a:pt x="1766" y="1831"/>
                    <a:pt x="1983" y="1925"/>
                    <a:pt x="2182" y="2042"/>
                  </a:cubicBezTo>
                  <a:cubicBezTo>
                    <a:pt x="2030" y="1080"/>
                    <a:pt x="1015" y="130"/>
                    <a:pt x="0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24"/>
            <p:cNvSpPr/>
            <p:nvPr/>
          </p:nvSpPr>
          <p:spPr>
            <a:xfrm>
              <a:off x="4813156" y="1808912"/>
              <a:ext cx="63616" cy="54096"/>
            </a:xfrm>
            <a:custGeom>
              <a:avLst/>
              <a:gdLst/>
              <a:ahLst/>
              <a:cxnLst/>
              <a:rect l="l" t="t" r="r" b="b"/>
              <a:pathLst>
                <a:path w="1650" h="1403" extrusionOk="0">
                  <a:moveTo>
                    <a:pt x="1" y="1"/>
                  </a:moveTo>
                  <a:cubicBezTo>
                    <a:pt x="206" y="799"/>
                    <a:pt x="675" y="1321"/>
                    <a:pt x="1544" y="1403"/>
                  </a:cubicBezTo>
                  <a:cubicBezTo>
                    <a:pt x="1579" y="1356"/>
                    <a:pt x="1614" y="1321"/>
                    <a:pt x="1649" y="1274"/>
                  </a:cubicBezTo>
                  <a:cubicBezTo>
                    <a:pt x="1637" y="1099"/>
                    <a:pt x="1620" y="919"/>
                    <a:pt x="1608" y="738"/>
                  </a:cubicBezTo>
                  <a:lnTo>
                    <a:pt x="1608" y="738"/>
                  </a:lnTo>
                  <a:cubicBezTo>
                    <a:pt x="1610" y="739"/>
                    <a:pt x="1612" y="739"/>
                    <a:pt x="1614" y="740"/>
                  </a:cubicBezTo>
                  <a:lnTo>
                    <a:pt x="1608" y="734"/>
                  </a:lnTo>
                  <a:lnTo>
                    <a:pt x="1608" y="734"/>
                  </a:lnTo>
                  <a:cubicBezTo>
                    <a:pt x="1608" y="736"/>
                    <a:pt x="1608" y="737"/>
                    <a:pt x="1608" y="738"/>
                  </a:cubicBezTo>
                  <a:lnTo>
                    <a:pt x="1608" y="738"/>
                  </a:lnTo>
                  <a:cubicBezTo>
                    <a:pt x="1234" y="636"/>
                    <a:pt x="1343" y="228"/>
                    <a:pt x="116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24"/>
            <p:cNvSpPr/>
            <p:nvPr/>
          </p:nvSpPr>
          <p:spPr>
            <a:xfrm>
              <a:off x="4643277" y="1745333"/>
              <a:ext cx="79231" cy="59571"/>
            </a:xfrm>
            <a:custGeom>
              <a:avLst/>
              <a:gdLst/>
              <a:ahLst/>
              <a:cxnLst/>
              <a:rect l="l" t="t" r="r" b="b"/>
              <a:pathLst>
                <a:path w="2055" h="1545" extrusionOk="0">
                  <a:moveTo>
                    <a:pt x="1597" y="476"/>
                  </a:moveTo>
                  <a:lnTo>
                    <a:pt x="1597" y="476"/>
                  </a:lnTo>
                  <a:cubicBezTo>
                    <a:pt x="1597" y="479"/>
                    <a:pt x="1597" y="482"/>
                    <a:pt x="1598" y="485"/>
                  </a:cubicBezTo>
                  <a:lnTo>
                    <a:pt x="1598" y="485"/>
                  </a:lnTo>
                  <a:cubicBezTo>
                    <a:pt x="1601" y="484"/>
                    <a:pt x="1605" y="483"/>
                    <a:pt x="1608" y="482"/>
                  </a:cubicBezTo>
                  <a:lnTo>
                    <a:pt x="1597" y="476"/>
                  </a:lnTo>
                  <a:close/>
                  <a:moveTo>
                    <a:pt x="719" y="1"/>
                  </a:moveTo>
                  <a:cubicBezTo>
                    <a:pt x="482" y="1"/>
                    <a:pt x="239" y="54"/>
                    <a:pt x="1" y="60"/>
                  </a:cubicBezTo>
                  <a:cubicBezTo>
                    <a:pt x="54" y="189"/>
                    <a:pt x="95" y="324"/>
                    <a:pt x="142" y="453"/>
                  </a:cubicBezTo>
                  <a:cubicBezTo>
                    <a:pt x="185" y="507"/>
                    <a:pt x="233" y="561"/>
                    <a:pt x="286" y="601"/>
                  </a:cubicBezTo>
                  <a:lnTo>
                    <a:pt x="286" y="601"/>
                  </a:lnTo>
                  <a:cubicBezTo>
                    <a:pt x="285" y="601"/>
                    <a:pt x="284" y="600"/>
                    <a:pt x="283" y="600"/>
                  </a:cubicBezTo>
                  <a:lnTo>
                    <a:pt x="283" y="600"/>
                  </a:lnTo>
                  <a:lnTo>
                    <a:pt x="300" y="611"/>
                  </a:lnTo>
                  <a:cubicBezTo>
                    <a:pt x="295" y="608"/>
                    <a:pt x="291" y="605"/>
                    <a:pt x="286" y="601"/>
                  </a:cubicBezTo>
                  <a:lnTo>
                    <a:pt x="286" y="601"/>
                  </a:lnTo>
                  <a:cubicBezTo>
                    <a:pt x="508" y="688"/>
                    <a:pt x="746" y="748"/>
                    <a:pt x="740" y="1051"/>
                  </a:cubicBezTo>
                  <a:lnTo>
                    <a:pt x="723" y="1046"/>
                  </a:lnTo>
                  <a:lnTo>
                    <a:pt x="723" y="1046"/>
                  </a:lnTo>
                  <a:cubicBezTo>
                    <a:pt x="928" y="1151"/>
                    <a:pt x="1127" y="1245"/>
                    <a:pt x="1327" y="1345"/>
                  </a:cubicBezTo>
                  <a:lnTo>
                    <a:pt x="1309" y="1345"/>
                  </a:lnTo>
                  <a:lnTo>
                    <a:pt x="1996" y="1544"/>
                  </a:lnTo>
                  <a:cubicBezTo>
                    <a:pt x="2019" y="1532"/>
                    <a:pt x="2031" y="1509"/>
                    <a:pt x="2054" y="1491"/>
                  </a:cubicBezTo>
                  <a:cubicBezTo>
                    <a:pt x="1913" y="1274"/>
                    <a:pt x="1761" y="1063"/>
                    <a:pt x="1644" y="828"/>
                  </a:cubicBezTo>
                  <a:cubicBezTo>
                    <a:pt x="1592" y="726"/>
                    <a:pt x="1613" y="600"/>
                    <a:pt x="1598" y="485"/>
                  </a:cubicBezTo>
                  <a:lnTo>
                    <a:pt x="1598" y="485"/>
                  </a:lnTo>
                  <a:cubicBezTo>
                    <a:pt x="1557" y="497"/>
                    <a:pt x="1522" y="502"/>
                    <a:pt x="1493" y="502"/>
                  </a:cubicBezTo>
                  <a:cubicBezTo>
                    <a:pt x="1322" y="502"/>
                    <a:pt x="1338" y="322"/>
                    <a:pt x="1303" y="183"/>
                  </a:cubicBezTo>
                  <a:lnTo>
                    <a:pt x="1303" y="183"/>
                  </a:lnTo>
                  <a:lnTo>
                    <a:pt x="1321" y="189"/>
                  </a:lnTo>
                  <a:cubicBezTo>
                    <a:pt x="1129" y="41"/>
                    <a:pt x="926" y="1"/>
                    <a:pt x="719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24"/>
            <p:cNvSpPr/>
            <p:nvPr/>
          </p:nvSpPr>
          <p:spPr>
            <a:xfrm>
              <a:off x="4767467" y="1839449"/>
              <a:ext cx="62922" cy="29458"/>
            </a:xfrm>
            <a:custGeom>
              <a:avLst/>
              <a:gdLst/>
              <a:ahLst/>
              <a:cxnLst/>
              <a:rect l="l" t="t" r="r" b="b"/>
              <a:pathLst>
                <a:path w="1632" h="764" extrusionOk="0">
                  <a:moveTo>
                    <a:pt x="1" y="1"/>
                  </a:moveTo>
                  <a:lnTo>
                    <a:pt x="1" y="1"/>
                  </a:lnTo>
                  <a:cubicBezTo>
                    <a:pt x="65" y="259"/>
                    <a:pt x="124" y="505"/>
                    <a:pt x="188" y="763"/>
                  </a:cubicBezTo>
                  <a:cubicBezTo>
                    <a:pt x="423" y="740"/>
                    <a:pt x="664" y="728"/>
                    <a:pt x="910" y="711"/>
                  </a:cubicBezTo>
                  <a:cubicBezTo>
                    <a:pt x="1150" y="699"/>
                    <a:pt x="1385" y="687"/>
                    <a:pt x="1626" y="675"/>
                  </a:cubicBezTo>
                  <a:cubicBezTo>
                    <a:pt x="1626" y="628"/>
                    <a:pt x="1632" y="582"/>
                    <a:pt x="1632" y="529"/>
                  </a:cubicBezTo>
                  <a:cubicBezTo>
                    <a:pt x="1092" y="353"/>
                    <a:pt x="540" y="17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24"/>
            <p:cNvSpPr/>
            <p:nvPr/>
          </p:nvSpPr>
          <p:spPr>
            <a:xfrm>
              <a:off x="4852290" y="1877273"/>
              <a:ext cx="39866" cy="16850"/>
            </a:xfrm>
            <a:custGeom>
              <a:avLst/>
              <a:gdLst/>
              <a:ahLst/>
              <a:cxnLst/>
              <a:rect l="l" t="t" r="r" b="b"/>
              <a:pathLst>
                <a:path w="1034" h="437" extrusionOk="0">
                  <a:moveTo>
                    <a:pt x="320" y="0"/>
                  </a:moveTo>
                  <a:cubicBezTo>
                    <a:pt x="214" y="0"/>
                    <a:pt x="107" y="9"/>
                    <a:pt x="1" y="17"/>
                  </a:cubicBezTo>
                  <a:cubicBezTo>
                    <a:pt x="183" y="312"/>
                    <a:pt x="288" y="436"/>
                    <a:pt x="479" y="436"/>
                  </a:cubicBezTo>
                  <a:cubicBezTo>
                    <a:pt x="608" y="436"/>
                    <a:pt x="776" y="380"/>
                    <a:pt x="1033" y="281"/>
                  </a:cubicBezTo>
                  <a:cubicBezTo>
                    <a:pt x="829" y="52"/>
                    <a:pt x="580" y="0"/>
                    <a:pt x="32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4" name="Google Shape;12904;p24"/>
            <p:cNvSpPr/>
            <p:nvPr/>
          </p:nvSpPr>
          <p:spPr>
            <a:xfrm>
              <a:off x="5246528" y="1933102"/>
              <a:ext cx="15422" cy="69018"/>
            </a:xfrm>
            <a:custGeom>
              <a:avLst/>
              <a:gdLst/>
              <a:ahLst/>
              <a:cxnLst/>
              <a:rect l="l" t="t" r="r" b="b"/>
              <a:pathLst>
                <a:path w="400" h="1790" extrusionOk="0">
                  <a:moveTo>
                    <a:pt x="171" y="0"/>
                  </a:moveTo>
                  <a:cubicBezTo>
                    <a:pt x="118" y="6"/>
                    <a:pt x="59" y="12"/>
                    <a:pt x="1" y="18"/>
                  </a:cubicBezTo>
                  <a:cubicBezTo>
                    <a:pt x="71" y="605"/>
                    <a:pt x="130" y="1203"/>
                    <a:pt x="194" y="1790"/>
                  </a:cubicBezTo>
                  <a:cubicBezTo>
                    <a:pt x="259" y="1778"/>
                    <a:pt x="335" y="1766"/>
                    <a:pt x="400" y="1760"/>
                  </a:cubicBezTo>
                  <a:cubicBezTo>
                    <a:pt x="323" y="1174"/>
                    <a:pt x="247" y="587"/>
                    <a:pt x="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24"/>
            <p:cNvSpPr/>
            <p:nvPr/>
          </p:nvSpPr>
          <p:spPr>
            <a:xfrm>
              <a:off x="4948180" y="1926779"/>
              <a:ext cx="5243" cy="8174"/>
            </a:xfrm>
            <a:custGeom>
              <a:avLst/>
              <a:gdLst/>
              <a:ahLst/>
              <a:cxnLst/>
              <a:rect l="l" t="t" r="r" b="b"/>
              <a:pathLst>
                <a:path w="136" h="212" extrusionOk="0">
                  <a:moveTo>
                    <a:pt x="42" y="0"/>
                  </a:moveTo>
                  <a:lnTo>
                    <a:pt x="1" y="30"/>
                  </a:lnTo>
                  <a:cubicBezTo>
                    <a:pt x="24" y="94"/>
                    <a:pt x="42" y="153"/>
                    <a:pt x="60" y="211"/>
                  </a:cubicBezTo>
                  <a:cubicBezTo>
                    <a:pt x="83" y="194"/>
                    <a:pt x="136" y="164"/>
                    <a:pt x="130" y="153"/>
                  </a:cubicBezTo>
                  <a:cubicBezTo>
                    <a:pt x="107" y="106"/>
                    <a:pt x="71" y="53"/>
                    <a:pt x="4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24"/>
            <p:cNvSpPr/>
            <p:nvPr/>
          </p:nvSpPr>
          <p:spPr>
            <a:xfrm>
              <a:off x="5374342" y="2185531"/>
              <a:ext cx="6824" cy="9986"/>
            </a:xfrm>
            <a:custGeom>
              <a:avLst/>
              <a:gdLst/>
              <a:ahLst/>
              <a:cxnLst/>
              <a:rect l="l" t="t" r="r" b="b"/>
              <a:pathLst>
                <a:path w="177" h="259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88"/>
                    <a:pt x="30" y="171"/>
                    <a:pt x="47" y="259"/>
                  </a:cubicBezTo>
                  <a:cubicBezTo>
                    <a:pt x="100" y="206"/>
                    <a:pt x="141" y="153"/>
                    <a:pt x="176" y="94"/>
                  </a:cubicBezTo>
                  <a:cubicBezTo>
                    <a:pt x="118" y="65"/>
                    <a:pt x="59" y="36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24"/>
            <p:cNvSpPr/>
            <p:nvPr/>
          </p:nvSpPr>
          <p:spPr>
            <a:xfrm>
              <a:off x="4729489" y="1925198"/>
              <a:ext cx="6593" cy="2969"/>
            </a:xfrm>
            <a:custGeom>
              <a:avLst/>
              <a:gdLst/>
              <a:ahLst/>
              <a:cxnLst/>
              <a:rect l="l" t="t" r="r" b="b"/>
              <a:pathLst>
                <a:path w="171" h="77" extrusionOk="0">
                  <a:moveTo>
                    <a:pt x="0" y="0"/>
                  </a:moveTo>
                  <a:cubicBezTo>
                    <a:pt x="29" y="29"/>
                    <a:pt x="65" y="47"/>
                    <a:pt x="94" y="76"/>
                  </a:cubicBezTo>
                  <a:lnTo>
                    <a:pt x="170" y="6"/>
                  </a:lnTo>
                  <a:cubicBezTo>
                    <a:pt x="112" y="6"/>
                    <a:pt x="59" y="0"/>
                    <a:pt x="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24"/>
            <p:cNvSpPr/>
            <p:nvPr/>
          </p:nvSpPr>
          <p:spPr>
            <a:xfrm>
              <a:off x="4872185" y="1858457"/>
              <a:ext cx="6400" cy="5707"/>
            </a:xfrm>
            <a:custGeom>
              <a:avLst/>
              <a:gdLst/>
              <a:ahLst/>
              <a:cxnLst/>
              <a:rect l="l" t="t" r="r" b="b"/>
              <a:pathLst>
                <a:path w="166" h="148" extrusionOk="0">
                  <a:moveTo>
                    <a:pt x="118" y="1"/>
                  </a:moveTo>
                  <a:cubicBezTo>
                    <a:pt x="83" y="36"/>
                    <a:pt x="48" y="77"/>
                    <a:pt x="1" y="118"/>
                  </a:cubicBezTo>
                  <a:cubicBezTo>
                    <a:pt x="59" y="124"/>
                    <a:pt x="112" y="135"/>
                    <a:pt x="165" y="147"/>
                  </a:cubicBezTo>
                  <a:cubicBezTo>
                    <a:pt x="147" y="94"/>
                    <a:pt x="136" y="47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24"/>
            <p:cNvSpPr/>
            <p:nvPr/>
          </p:nvSpPr>
          <p:spPr>
            <a:xfrm>
              <a:off x="4805907" y="1834938"/>
              <a:ext cx="4125" cy="6131"/>
            </a:xfrm>
            <a:custGeom>
              <a:avLst/>
              <a:gdLst/>
              <a:ahLst/>
              <a:cxnLst/>
              <a:rect l="l" t="t" r="r" b="b"/>
              <a:pathLst>
                <a:path w="107" h="159" extrusionOk="0">
                  <a:moveTo>
                    <a:pt x="101" y="0"/>
                  </a:moveTo>
                  <a:cubicBezTo>
                    <a:pt x="65" y="30"/>
                    <a:pt x="36" y="65"/>
                    <a:pt x="1" y="100"/>
                  </a:cubicBezTo>
                  <a:cubicBezTo>
                    <a:pt x="36" y="118"/>
                    <a:pt x="71" y="141"/>
                    <a:pt x="107" y="159"/>
                  </a:cubicBezTo>
                  <a:cubicBezTo>
                    <a:pt x="107" y="112"/>
                    <a:pt x="101" y="53"/>
                    <a:pt x="10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24"/>
            <p:cNvSpPr/>
            <p:nvPr/>
          </p:nvSpPr>
          <p:spPr>
            <a:xfrm>
              <a:off x="4720197" y="1803283"/>
              <a:ext cx="5937" cy="2738"/>
            </a:xfrm>
            <a:custGeom>
              <a:avLst/>
              <a:gdLst/>
              <a:ahLst/>
              <a:cxnLst/>
              <a:rect l="l" t="t" r="r" b="b"/>
              <a:pathLst>
                <a:path w="154" h="71" extrusionOk="0">
                  <a:moveTo>
                    <a:pt x="59" y="0"/>
                  </a:moveTo>
                  <a:cubicBezTo>
                    <a:pt x="42" y="12"/>
                    <a:pt x="24" y="35"/>
                    <a:pt x="1" y="41"/>
                  </a:cubicBezTo>
                  <a:cubicBezTo>
                    <a:pt x="53" y="59"/>
                    <a:pt x="100" y="65"/>
                    <a:pt x="153" y="70"/>
                  </a:cubicBezTo>
                  <a:cubicBezTo>
                    <a:pt x="124" y="53"/>
                    <a:pt x="89" y="24"/>
                    <a:pt x="5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24"/>
            <p:cNvSpPr/>
            <p:nvPr/>
          </p:nvSpPr>
          <p:spPr>
            <a:xfrm>
              <a:off x="5459165" y="2314001"/>
              <a:ext cx="3431" cy="3432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53" y="1"/>
                  </a:moveTo>
                  <a:cubicBezTo>
                    <a:pt x="41" y="18"/>
                    <a:pt x="12" y="24"/>
                    <a:pt x="12" y="42"/>
                  </a:cubicBezTo>
                  <a:cubicBezTo>
                    <a:pt x="0" y="53"/>
                    <a:pt x="24" y="77"/>
                    <a:pt x="41" y="89"/>
                  </a:cubicBezTo>
                  <a:cubicBezTo>
                    <a:pt x="59" y="77"/>
                    <a:pt x="77" y="71"/>
                    <a:pt x="88" y="53"/>
                  </a:cubicBezTo>
                  <a:cubicBezTo>
                    <a:pt x="82" y="36"/>
                    <a:pt x="71" y="18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24"/>
            <p:cNvSpPr/>
            <p:nvPr/>
          </p:nvSpPr>
          <p:spPr>
            <a:xfrm>
              <a:off x="4895281" y="2167872"/>
              <a:ext cx="2506" cy="3432"/>
            </a:xfrm>
            <a:custGeom>
              <a:avLst/>
              <a:gdLst/>
              <a:ahLst/>
              <a:cxnLst/>
              <a:rect l="l" t="t" r="r" b="b"/>
              <a:pathLst>
                <a:path w="65" h="89" extrusionOk="0">
                  <a:moveTo>
                    <a:pt x="6" y="1"/>
                  </a:moveTo>
                  <a:cubicBezTo>
                    <a:pt x="6" y="13"/>
                    <a:pt x="0" y="30"/>
                    <a:pt x="6" y="42"/>
                  </a:cubicBezTo>
                  <a:cubicBezTo>
                    <a:pt x="12" y="48"/>
                    <a:pt x="21" y="52"/>
                    <a:pt x="31" y="57"/>
                  </a:cubicBezTo>
                  <a:lnTo>
                    <a:pt x="31" y="57"/>
                  </a:lnTo>
                  <a:cubicBezTo>
                    <a:pt x="24" y="39"/>
                    <a:pt x="14" y="20"/>
                    <a:pt x="6" y="1"/>
                  </a:cubicBezTo>
                  <a:close/>
                  <a:moveTo>
                    <a:pt x="31" y="57"/>
                  </a:moveTo>
                  <a:cubicBezTo>
                    <a:pt x="36" y="68"/>
                    <a:pt x="39" y="78"/>
                    <a:pt x="41" y="89"/>
                  </a:cubicBezTo>
                  <a:cubicBezTo>
                    <a:pt x="47" y="89"/>
                    <a:pt x="65" y="77"/>
                    <a:pt x="65" y="77"/>
                  </a:cubicBezTo>
                  <a:cubicBezTo>
                    <a:pt x="53" y="68"/>
                    <a:pt x="41" y="63"/>
                    <a:pt x="31" y="57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24"/>
            <p:cNvSpPr/>
            <p:nvPr/>
          </p:nvSpPr>
          <p:spPr>
            <a:xfrm>
              <a:off x="4933258" y="1760755"/>
              <a:ext cx="6362" cy="4087"/>
            </a:xfrm>
            <a:custGeom>
              <a:avLst/>
              <a:gdLst/>
              <a:ahLst/>
              <a:cxnLst/>
              <a:rect l="l" t="t" r="r" b="b"/>
              <a:pathLst>
                <a:path w="165" h="106" extrusionOk="0">
                  <a:moveTo>
                    <a:pt x="1" y="0"/>
                  </a:moveTo>
                  <a:cubicBezTo>
                    <a:pt x="24" y="41"/>
                    <a:pt x="54" y="71"/>
                    <a:pt x="77" y="106"/>
                  </a:cubicBezTo>
                  <a:cubicBezTo>
                    <a:pt x="106" y="76"/>
                    <a:pt x="136" y="47"/>
                    <a:pt x="165" y="12"/>
                  </a:cubicBezTo>
                  <a:cubicBezTo>
                    <a:pt x="112" y="12"/>
                    <a:pt x="54" y="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24"/>
            <p:cNvSpPr/>
            <p:nvPr/>
          </p:nvSpPr>
          <p:spPr>
            <a:xfrm>
              <a:off x="5698484" y="1803360"/>
              <a:ext cx="268034" cy="231306"/>
            </a:xfrm>
            <a:custGeom>
              <a:avLst/>
              <a:gdLst/>
              <a:ahLst/>
              <a:cxnLst/>
              <a:rect l="l" t="t" r="r" b="b"/>
              <a:pathLst>
                <a:path w="6952" h="5999" extrusionOk="0">
                  <a:moveTo>
                    <a:pt x="4365" y="2092"/>
                  </a:moveTo>
                  <a:cubicBezTo>
                    <a:pt x="4230" y="3019"/>
                    <a:pt x="3690" y="3723"/>
                    <a:pt x="3168" y="4433"/>
                  </a:cubicBezTo>
                  <a:cubicBezTo>
                    <a:pt x="3121" y="4486"/>
                    <a:pt x="3068" y="4527"/>
                    <a:pt x="3021" y="4580"/>
                  </a:cubicBezTo>
                  <a:cubicBezTo>
                    <a:pt x="2974" y="4633"/>
                    <a:pt x="2922" y="4674"/>
                    <a:pt x="2875" y="4726"/>
                  </a:cubicBezTo>
                  <a:cubicBezTo>
                    <a:pt x="2822" y="4773"/>
                    <a:pt x="2775" y="4820"/>
                    <a:pt x="2728" y="4873"/>
                  </a:cubicBezTo>
                  <a:cubicBezTo>
                    <a:pt x="2675" y="4902"/>
                    <a:pt x="2622" y="4926"/>
                    <a:pt x="2575" y="4949"/>
                  </a:cubicBezTo>
                  <a:cubicBezTo>
                    <a:pt x="2587" y="4891"/>
                    <a:pt x="2605" y="4820"/>
                    <a:pt x="2616" y="4762"/>
                  </a:cubicBezTo>
                  <a:cubicBezTo>
                    <a:pt x="2675" y="4726"/>
                    <a:pt x="2728" y="4685"/>
                    <a:pt x="2787" y="4644"/>
                  </a:cubicBezTo>
                  <a:cubicBezTo>
                    <a:pt x="2828" y="4586"/>
                    <a:pt x="2875" y="4539"/>
                    <a:pt x="2916" y="4486"/>
                  </a:cubicBezTo>
                  <a:cubicBezTo>
                    <a:pt x="2957" y="4433"/>
                    <a:pt x="2986" y="4380"/>
                    <a:pt x="3015" y="4322"/>
                  </a:cubicBezTo>
                  <a:cubicBezTo>
                    <a:pt x="3461" y="3583"/>
                    <a:pt x="3913" y="2837"/>
                    <a:pt x="4365" y="2092"/>
                  </a:cubicBezTo>
                  <a:close/>
                  <a:moveTo>
                    <a:pt x="6707" y="1"/>
                  </a:moveTo>
                  <a:cubicBezTo>
                    <a:pt x="6671" y="1"/>
                    <a:pt x="6630" y="7"/>
                    <a:pt x="6582" y="22"/>
                  </a:cubicBezTo>
                  <a:cubicBezTo>
                    <a:pt x="6407" y="68"/>
                    <a:pt x="6227" y="109"/>
                    <a:pt x="6052" y="144"/>
                  </a:cubicBezTo>
                  <a:lnTo>
                    <a:pt x="6052" y="144"/>
                  </a:lnTo>
                  <a:cubicBezTo>
                    <a:pt x="6056" y="138"/>
                    <a:pt x="6061" y="133"/>
                    <a:pt x="6066" y="127"/>
                  </a:cubicBezTo>
                  <a:lnTo>
                    <a:pt x="6066" y="127"/>
                  </a:lnTo>
                  <a:lnTo>
                    <a:pt x="6048" y="145"/>
                  </a:lnTo>
                  <a:cubicBezTo>
                    <a:pt x="6049" y="145"/>
                    <a:pt x="6050" y="144"/>
                    <a:pt x="6052" y="144"/>
                  </a:cubicBezTo>
                  <a:lnTo>
                    <a:pt x="6052" y="144"/>
                  </a:lnTo>
                  <a:cubicBezTo>
                    <a:pt x="5947" y="269"/>
                    <a:pt x="5861" y="407"/>
                    <a:pt x="5732" y="497"/>
                  </a:cubicBezTo>
                  <a:cubicBezTo>
                    <a:pt x="5309" y="796"/>
                    <a:pt x="4975" y="1171"/>
                    <a:pt x="4758" y="1647"/>
                  </a:cubicBezTo>
                  <a:cubicBezTo>
                    <a:pt x="4717" y="1740"/>
                    <a:pt x="4635" y="1823"/>
                    <a:pt x="4494" y="2028"/>
                  </a:cubicBezTo>
                  <a:cubicBezTo>
                    <a:pt x="4470" y="1740"/>
                    <a:pt x="4459" y="1594"/>
                    <a:pt x="4441" y="1400"/>
                  </a:cubicBezTo>
                  <a:cubicBezTo>
                    <a:pt x="3854" y="1635"/>
                    <a:pt x="3279" y="1758"/>
                    <a:pt x="2927" y="2309"/>
                  </a:cubicBezTo>
                  <a:cubicBezTo>
                    <a:pt x="2798" y="2503"/>
                    <a:pt x="2575" y="2632"/>
                    <a:pt x="2399" y="2791"/>
                  </a:cubicBezTo>
                  <a:lnTo>
                    <a:pt x="2405" y="2779"/>
                  </a:lnTo>
                  <a:lnTo>
                    <a:pt x="2405" y="2779"/>
                  </a:lnTo>
                  <a:cubicBezTo>
                    <a:pt x="2352" y="2837"/>
                    <a:pt x="2294" y="2884"/>
                    <a:pt x="2241" y="2937"/>
                  </a:cubicBezTo>
                  <a:lnTo>
                    <a:pt x="2259" y="2925"/>
                  </a:lnTo>
                  <a:lnTo>
                    <a:pt x="2259" y="2925"/>
                  </a:lnTo>
                  <a:cubicBezTo>
                    <a:pt x="2206" y="2972"/>
                    <a:pt x="2147" y="3025"/>
                    <a:pt x="2094" y="3078"/>
                  </a:cubicBezTo>
                  <a:lnTo>
                    <a:pt x="2106" y="3072"/>
                  </a:lnTo>
                  <a:lnTo>
                    <a:pt x="2106" y="3072"/>
                  </a:lnTo>
                  <a:cubicBezTo>
                    <a:pt x="2182" y="3354"/>
                    <a:pt x="1989" y="3512"/>
                    <a:pt x="1813" y="3671"/>
                  </a:cubicBezTo>
                  <a:lnTo>
                    <a:pt x="1819" y="3659"/>
                  </a:lnTo>
                  <a:lnTo>
                    <a:pt x="1819" y="3659"/>
                  </a:lnTo>
                  <a:cubicBezTo>
                    <a:pt x="1764" y="3703"/>
                    <a:pt x="1714" y="3752"/>
                    <a:pt x="1665" y="3801"/>
                  </a:cubicBezTo>
                  <a:lnTo>
                    <a:pt x="1665" y="3801"/>
                  </a:lnTo>
                  <a:cubicBezTo>
                    <a:pt x="1665" y="3798"/>
                    <a:pt x="1666" y="3796"/>
                    <a:pt x="1666" y="3794"/>
                  </a:cubicBezTo>
                  <a:lnTo>
                    <a:pt x="1666" y="3794"/>
                  </a:lnTo>
                  <a:lnTo>
                    <a:pt x="1654" y="3811"/>
                  </a:lnTo>
                  <a:cubicBezTo>
                    <a:pt x="1658" y="3808"/>
                    <a:pt x="1661" y="3804"/>
                    <a:pt x="1665" y="3801"/>
                  </a:cubicBezTo>
                  <a:lnTo>
                    <a:pt x="1665" y="3801"/>
                  </a:lnTo>
                  <a:cubicBezTo>
                    <a:pt x="1643" y="3934"/>
                    <a:pt x="1653" y="4083"/>
                    <a:pt x="1590" y="4187"/>
                  </a:cubicBezTo>
                  <a:cubicBezTo>
                    <a:pt x="1273" y="4697"/>
                    <a:pt x="886" y="5143"/>
                    <a:pt x="334" y="5425"/>
                  </a:cubicBezTo>
                  <a:lnTo>
                    <a:pt x="352" y="5419"/>
                  </a:lnTo>
                  <a:lnTo>
                    <a:pt x="352" y="5419"/>
                  </a:lnTo>
                  <a:cubicBezTo>
                    <a:pt x="235" y="5606"/>
                    <a:pt x="117" y="5788"/>
                    <a:pt x="0" y="5982"/>
                  </a:cubicBezTo>
                  <a:cubicBezTo>
                    <a:pt x="83" y="5993"/>
                    <a:pt x="165" y="5998"/>
                    <a:pt x="246" y="5998"/>
                  </a:cubicBezTo>
                  <a:cubicBezTo>
                    <a:pt x="797" y="5998"/>
                    <a:pt x="1293" y="5759"/>
                    <a:pt x="1801" y="5570"/>
                  </a:cubicBezTo>
                  <a:lnTo>
                    <a:pt x="1801" y="5570"/>
                  </a:lnTo>
                  <a:cubicBezTo>
                    <a:pt x="1801" y="5572"/>
                    <a:pt x="1801" y="5575"/>
                    <a:pt x="1801" y="5577"/>
                  </a:cubicBezTo>
                  <a:lnTo>
                    <a:pt x="1813" y="5565"/>
                  </a:lnTo>
                  <a:lnTo>
                    <a:pt x="1813" y="5565"/>
                  </a:lnTo>
                  <a:cubicBezTo>
                    <a:pt x="1809" y="5567"/>
                    <a:pt x="1805" y="5568"/>
                    <a:pt x="1801" y="5570"/>
                  </a:cubicBezTo>
                  <a:lnTo>
                    <a:pt x="1801" y="5570"/>
                  </a:lnTo>
                  <a:cubicBezTo>
                    <a:pt x="1803" y="5537"/>
                    <a:pt x="1813" y="5504"/>
                    <a:pt x="1819" y="5466"/>
                  </a:cubicBezTo>
                  <a:cubicBezTo>
                    <a:pt x="1860" y="5502"/>
                    <a:pt x="1902" y="5534"/>
                    <a:pt x="1948" y="5565"/>
                  </a:cubicBezTo>
                  <a:lnTo>
                    <a:pt x="1948" y="5565"/>
                  </a:lnTo>
                  <a:cubicBezTo>
                    <a:pt x="1948" y="5565"/>
                    <a:pt x="1948" y="5565"/>
                    <a:pt x="1948" y="5565"/>
                  </a:cubicBezTo>
                  <a:lnTo>
                    <a:pt x="1948" y="5565"/>
                  </a:lnTo>
                  <a:lnTo>
                    <a:pt x="1965" y="5577"/>
                  </a:lnTo>
                  <a:cubicBezTo>
                    <a:pt x="1959" y="5573"/>
                    <a:pt x="1954" y="5569"/>
                    <a:pt x="1948" y="5565"/>
                  </a:cubicBezTo>
                  <a:lnTo>
                    <a:pt x="1948" y="5565"/>
                  </a:lnTo>
                  <a:cubicBezTo>
                    <a:pt x="2009" y="5574"/>
                    <a:pt x="2069" y="5579"/>
                    <a:pt x="2127" y="5579"/>
                  </a:cubicBezTo>
                  <a:cubicBezTo>
                    <a:pt x="2558" y="5579"/>
                    <a:pt x="2905" y="5346"/>
                    <a:pt x="3256" y="5114"/>
                  </a:cubicBezTo>
                  <a:cubicBezTo>
                    <a:pt x="3496" y="4961"/>
                    <a:pt x="3737" y="4814"/>
                    <a:pt x="3983" y="4662"/>
                  </a:cubicBezTo>
                  <a:cubicBezTo>
                    <a:pt x="4118" y="4498"/>
                    <a:pt x="4230" y="4304"/>
                    <a:pt x="4394" y="4146"/>
                  </a:cubicBezTo>
                  <a:cubicBezTo>
                    <a:pt x="5022" y="3647"/>
                    <a:pt x="5450" y="3031"/>
                    <a:pt x="5608" y="2233"/>
                  </a:cubicBezTo>
                  <a:cubicBezTo>
                    <a:pt x="5655" y="2022"/>
                    <a:pt x="5702" y="1799"/>
                    <a:pt x="5814" y="1617"/>
                  </a:cubicBezTo>
                  <a:cubicBezTo>
                    <a:pt x="6084" y="1177"/>
                    <a:pt x="6172" y="567"/>
                    <a:pt x="6805" y="415"/>
                  </a:cubicBezTo>
                  <a:lnTo>
                    <a:pt x="6805" y="415"/>
                  </a:lnTo>
                  <a:lnTo>
                    <a:pt x="6799" y="432"/>
                  </a:lnTo>
                  <a:lnTo>
                    <a:pt x="6952" y="274"/>
                  </a:lnTo>
                  <a:lnTo>
                    <a:pt x="6934" y="291"/>
                  </a:lnTo>
                  <a:cubicBezTo>
                    <a:pt x="6920" y="125"/>
                    <a:pt x="6863" y="1"/>
                    <a:pt x="670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24"/>
            <p:cNvSpPr/>
            <p:nvPr/>
          </p:nvSpPr>
          <p:spPr>
            <a:xfrm>
              <a:off x="5667947" y="1800931"/>
              <a:ext cx="219185" cy="65355"/>
            </a:xfrm>
            <a:custGeom>
              <a:avLst/>
              <a:gdLst/>
              <a:ahLst/>
              <a:cxnLst/>
              <a:rect l="l" t="t" r="r" b="b"/>
              <a:pathLst>
                <a:path w="5685" h="1695" extrusionOk="0">
                  <a:moveTo>
                    <a:pt x="1622" y="1"/>
                  </a:moveTo>
                  <a:cubicBezTo>
                    <a:pt x="1444" y="1"/>
                    <a:pt x="1266" y="13"/>
                    <a:pt x="1085" y="44"/>
                  </a:cubicBezTo>
                  <a:cubicBezTo>
                    <a:pt x="505" y="149"/>
                    <a:pt x="147" y="483"/>
                    <a:pt x="0" y="1176"/>
                  </a:cubicBezTo>
                  <a:cubicBezTo>
                    <a:pt x="393" y="1234"/>
                    <a:pt x="804" y="1258"/>
                    <a:pt x="1185" y="1375"/>
                  </a:cubicBezTo>
                  <a:cubicBezTo>
                    <a:pt x="1830" y="1575"/>
                    <a:pt x="2488" y="1694"/>
                    <a:pt x="3150" y="1694"/>
                  </a:cubicBezTo>
                  <a:cubicBezTo>
                    <a:pt x="3361" y="1694"/>
                    <a:pt x="3572" y="1682"/>
                    <a:pt x="3784" y="1657"/>
                  </a:cubicBezTo>
                  <a:cubicBezTo>
                    <a:pt x="4470" y="1581"/>
                    <a:pt x="5127" y="1328"/>
                    <a:pt x="5685" y="894"/>
                  </a:cubicBezTo>
                  <a:cubicBezTo>
                    <a:pt x="5661" y="835"/>
                    <a:pt x="5644" y="771"/>
                    <a:pt x="5638" y="718"/>
                  </a:cubicBezTo>
                  <a:cubicBezTo>
                    <a:pt x="5479" y="683"/>
                    <a:pt x="5321" y="654"/>
                    <a:pt x="5163" y="618"/>
                  </a:cubicBezTo>
                  <a:cubicBezTo>
                    <a:pt x="4693" y="525"/>
                    <a:pt x="4224" y="395"/>
                    <a:pt x="3749" y="325"/>
                  </a:cubicBezTo>
                  <a:cubicBezTo>
                    <a:pt x="3042" y="212"/>
                    <a:pt x="2343" y="1"/>
                    <a:pt x="162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24"/>
            <p:cNvSpPr/>
            <p:nvPr/>
          </p:nvSpPr>
          <p:spPr>
            <a:xfrm>
              <a:off x="5708431" y="1757671"/>
              <a:ext cx="226742" cy="61923"/>
            </a:xfrm>
            <a:custGeom>
              <a:avLst/>
              <a:gdLst/>
              <a:ahLst/>
              <a:cxnLst/>
              <a:rect l="l" t="t" r="r" b="b"/>
              <a:pathLst>
                <a:path w="5881" h="1606" extrusionOk="0">
                  <a:moveTo>
                    <a:pt x="1505" y="1"/>
                  </a:moveTo>
                  <a:cubicBezTo>
                    <a:pt x="1426" y="1"/>
                    <a:pt x="1347" y="2"/>
                    <a:pt x="1267" y="4"/>
                  </a:cubicBezTo>
                  <a:cubicBezTo>
                    <a:pt x="681" y="10"/>
                    <a:pt x="247" y="327"/>
                    <a:pt x="0" y="831"/>
                  </a:cubicBezTo>
                  <a:cubicBezTo>
                    <a:pt x="645" y="896"/>
                    <a:pt x="1250" y="931"/>
                    <a:pt x="1848" y="1042"/>
                  </a:cubicBezTo>
                  <a:cubicBezTo>
                    <a:pt x="2435" y="1148"/>
                    <a:pt x="3004" y="1353"/>
                    <a:pt x="3596" y="1459"/>
                  </a:cubicBezTo>
                  <a:cubicBezTo>
                    <a:pt x="4066" y="1547"/>
                    <a:pt x="4553" y="1559"/>
                    <a:pt x="5081" y="1605"/>
                  </a:cubicBezTo>
                  <a:cubicBezTo>
                    <a:pt x="5275" y="1531"/>
                    <a:pt x="5532" y="1428"/>
                    <a:pt x="5790" y="1331"/>
                  </a:cubicBezTo>
                  <a:lnTo>
                    <a:pt x="5790" y="1331"/>
                  </a:lnTo>
                  <a:cubicBezTo>
                    <a:pt x="5790" y="1332"/>
                    <a:pt x="5790" y="1334"/>
                    <a:pt x="5790" y="1336"/>
                  </a:cubicBezTo>
                  <a:cubicBezTo>
                    <a:pt x="5796" y="1336"/>
                    <a:pt x="5808" y="1324"/>
                    <a:pt x="5808" y="1324"/>
                  </a:cubicBezTo>
                  <a:lnTo>
                    <a:pt x="5808" y="1324"/>
                  </a:lnTo>
                  <a:cubicBezTo>
                    <a:pt x="5802" y="1326"/>
                    <a:pt x="5796" y="1328"/>
                    <a:pt x="5790" y="1331"/>
                  </a:cubicBezTo>
                  <a:lnTo>
                    <a:pt x="5790" y="1331"/>
                  </a:lnTo>
                  <a:cubicBezTo>
                    <a:pt x="5782" y="1221"/>
                    <a:pt x="5881" y="1100"/>
                    <a:pt x="5638" y="1042"/>
                  </a:cubicBezTo>
                  <a:cubicBezTo>
                    <a:pt x="5022" y="896"/>
                    <a:pt x="4406" y="720"/>
                    <a:pt x="3831" y="456"/>
                  </a:cubicBezTo>
                  <a:cubicBezTo>
                    <a:pt x="3084" y="114"/>
                    <a:pt x="2303" y="1"/>
                    <a:pt x="1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24"/>
            <p:cNvSpPr/>
            <p:nvPr/>
          </p:nvSpPr>
          <p:spPr>
            <a:xfrm>
              <a:off x="5779221" y="1734421"/>
              <a:ext cx="225084" cy="59803"/>
            </a:xfrm>
            <a:custGeom>
              <a:avLst/>
              <a:gdLst/>
              <a:ahLst/>
              <a:cxnLst/>
              <a:rect l="l" t="t" r="r" b="b"/>
              <a:pathLst>
                <a:path w="5838" h="1551" extrusionOk="0">
                  <a:moveTo>
                    <a:pt x="1552" y="1"/>
                  </a:moveTo>
                  <a:cubicBezTo>
                    <a:pt x="1037" y="1"/>
                    <a:pt x="521" y="145"/>
                    <a:pt x="0" y="296"/>
                  </a:cubicBezTo>
                  <a:cubicBezTo>
                    <a:pt x="986" y="319"/>
                    <a:pt x="1842" y="724"/>
                    <a:pt x="2728" y="1059"/>
                  </a:cubicBezTo>
                  <a:cubicBezTo>
                    <a:pt x="3274" y="1264"/>
                    <a:pt x="3849" y="1399"/>
                    <a:pt x="4424" y="1475"/>
                  </a:cubicBezTo>
                  <a:cubicBezTo>
                    <a:pt x="4646" y="1509"/>
                    <a:pt x="4873" y="1551"/>
                    <a:pt x="5100" y="1551"/>
                  </a:cubicBezTo>
                  <a:cubicBezTo>
                    <a:pt x="5347" y="1551"/>
                    <a:pt x="5594" y="1502"/>
                    <a:pt x="5837" y="1340"/>
                  </a:cubicBezTo>
                  <a:cubicBezTo>
                    <a:pt x="4930" y="1008"/>
                    <a:pt x="4153" y="345"/>
                    <a:pt x="3137" y="345"/>
                  </a:cubicBezTo>
                  <a:cubicBezTo>
                    <a:pt x="3095" y="345"/>
                    <a:pt x="3053" y="346"/>
                    <a:pt x="3010" y="349"/>
                  </a:cubicBezTo>
                  <a:cubicBezTo>
                    <a:pt x="2893" y="349"/>
                    <a:pt x="2758" y="325"/>
                    <a:pt x="2658" y="273"/>
                  </a:cubicBezTo>
                  <a:cubicBezTo>
                    <a:pt x="2289" y="75"/>
                    <a:pt x="1921" y="1"/>
                    <a:pt x="15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24"/>
            <p:cNvSpPr/>
            <p:nvPr/>
          </p:nvSpPr>
          <p:spPr>
            <a:xfrm>
              <a:off x="5632630" y="1856414"/>
              <a:ext cx="139376" cy="48274"/>
            </a:xfrm>
            <a:custGeom>
              <a:avLst/>
              <a:gdLst/>
              <a:ahLst/>
              <a:cxnLst/>
              <a:rect l="l" t="t" r="r" b="b"/>
              <a:pathLst>
                <a:path w="3615" h="1252" extrusionOk="0">
                  <a:moveTo>
                    <a:pt x="1143" y="1"/>
                  </a:moveTo>
                  <a:cubicBezTo>
                    <a:pt x="596" y="1"/>
                    <a:pt x="352" y="281"/>
                    <a:pt x="159" y="769"/>
                  </a:cubicBezTo>
                  <a:cubicBezTo>
                    <a:pt x="101" y="916"/>
                    <a:pt x="48" y="1080"/>
                    <a:pt x="1" y="1233"/>
                  </a:cubicBezTo>
                  <a:cubicBezTo>
                    <a:pt x="282" y="1233"/>
                    <a:pt x="546" y="1224"/>
                    <a:pt x="803" y="1224"/>
                  </a:cubicBezTo>
                  <a:cubicBezTo>
                    <a:pt x="964" y="1224"/>
                    <a:pt x="1122" y="1227"/>
                    <a:pt x="1280" y="1239"/>
                  </a:cubicBezTo>
                  <a:cubicBezTo>
                    <a:pt x="1383" y="1247"/>
                    <a:pt x="1485" y="1252"/>
                    <a:pt x="1586" y="1252"/>
                  </a:cubicBezTo>
                  <a:cubicBezTo>
                    <a:pt x="2045" y="1252"/>
                    <a:pt x="2477" y="1155"/>
                    <a:pt x="2881" y="881"/>
                  </a:cubicBezTo>
                  <a:cubicBezTo>
                    <a:pt x="3063" y="757"/>
                    <a:pt x="3333" y="740"/>
                    <a:pt x="3562" y="675"/>
                  </a:cubicBezTo>
                  <a:cubicBezTo>
                    <a:pt x="3562" y="675"/>
                    <a:pt x="3609" y="687"/>
                    <a:pt x="3615" y="687"/>
                  </a:cubicBezTo>
                  <a:cubicBezTo>
                    <a:pt x="3456" y="593"/>
                    <a:pt x="3321" y="464"/>
                    <a:pt x="3157" y="417"/>
                  </a:cubicBezTo>
                  <a:cubicBezTo>
                    <a:pt x="2688" y="288"/>
                    <a:pt x="2213" y="188"/>
                    <a:pt x="1743" y="83"/>
                  </a:cubicBezTo>
                  <a:cubicBezTo>
                    <a:pt x="1509" y="28"/>
                    <a:pt x="1312" y="1"/>
                    <a:pt x="114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24"/>
            <p:cNvSpPr/>
            <p:nvPr/>
          </p:nvSpPr>
          <p:spPr>
            <a:xfrm>
              <a:off x="5594421" y="1911626"/>
              <a:ext cx="109728" cy="52168"/>
            </a:xfrm>
            <a:custGeom>
              <a:avLst/>
              <a:gdLst/>
              <a:ahLst/>
              <a:cxnLst/>
              <a:rect l="l" t="t" r="r" b="b"/>
              <a:pathLst>
                <a:path w="2846" h="1353" extrusionOk="0">
                  <a:moveTo>
                    <a:pt x="2329" y="593"/>
                  </a:moveTo>
                  <a:cubicBezTo>
                    <a:pt x="2327" y="596"/>
                    <a:pt x="2324" y="600"/>
                    <a:pt x="2321" y="603"/>
                  </a:cubicBezTo>
                  <a:lnTo>
                    <a:pt x="2321" y="603"/>
                  </a:lnTo>
                  <a:cubicBezTo>
                    <a:pt x="2326" y="600"/>
                    <a:pt x="2329" y="593"/>
                    <a:pt x="2329" y="593"/>
                  </a:cubicBezTo>
                  <a:close/>
                  <a:moveTo>
                    <a:pt x="2846" y="0"/>
                  </a:moveTo>
                  <a:cubicBezTo>
                    <a:pt x="2030" y="35"/>
                    <a:pt x="1385" y="65"/>
                    <a:pt x="845" y="88"/>
                  </a:cubicBezTo>
                  <a:cubicBezTo>
                    <a:pt x="511" y="458"/>
                    <a:pt x="259" y="745"/>
                    <a:pt x="0" y="1033"/>
                  </a:cubicBezTo>
                  <a:cubicBezTo>
                    <a:pt x="12" y="1103"/>
                    <a:pt x="12" y="1220"/>
                    <a:pt x="53" y="1238"/>
                  </a:cubicBezTo>
                  <a:cubicBezTo>
                    <a:pt x="256" y="1316"/>
                    <a:pt x="476" y="1353"/>
                    <a:pt x="700" y="1353"/>
                  </a:cubicBezTo>
                  <a:cubicBezTo>
                    <a:pt x="1314" y="1353"/>
                    <a:pt x="1954" y="1075"/>
                    <a:pt x="2321" y="603"/>
                  </a:cubicBezTo>
                  <a:lnTo>
                    <a:pt x="2321" y="603"/>
                  </a:lnTo>
                  <a:cubicBezTo>
                    <a:pt x="2320" y="604"/>
                    <a:pt x="2319" y="604"/>
                    <a:pt x="2318" y="604"/>
                  </a:cubicBezTo>
                  <a:cubicBezTo>
                    <a:pt x="2458" y="446"/>
                    <a:pt x="2588" y="293"/>
                    <a:pt x="284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24"/>
            <p:cNvSpPr/>
            <p:nvPr/>
          </p:nvSpPr>
          <p:spPr>
            <a:xfrm>
              <a:off x="5921725" y="1801471"/>
              <a:ext cx="90257" cy="109735"/>
            </a:xfrm>
            <a:custGeom>
              <a:avLst/>
              <a:gdLst/>
              <a:ahLst/>
              <a:cxnLst/>
              <a:rect l="l" t="t" r="r" b="b"/>
              <a:pathLst>
                <a:path w="2341" h="2846" extrusionOk="0">
                  <a:moveTo>
                    <a:pt x="2265" y="0"/>
                  </a:moveTo>
                  <a:cubicBezTo>
                    <a:pt x="1899" y="116"/>
                    <a:pt x="1534" y="232"/>
                    <a:pt x="1168" y="348"/>
                  </a:cubicBezTo>
                  <a:lnTo>
                    <a:pt x="1168" y="348"/>
                  </a:lnTo>
                  <a:cubicBezTo>
                    <a:pt x="1167" y="347"/>
                    <a:pt x="1165" y="347"/>
                    <a:pt x="1164" y="347"/>
                  </a:cubicBezTo>
                  <a:cubicBezTo>
                    <a:pt x="1159" y="347"/>
                    <a:pt x="1156" y="352"/>
                    <a:pt x="1156" y="352"/>
                  </a:cubicBezTo>
                  <a:cubicBezTo>
                    <a:pt x="1160" y="351"/>
                    <a:pt x="1164" y="350"/>
                    <a:pt x="1168" y="348"/>
                  </a:cubicBezTo>
                  <a:lnTo>
                    <a:pt x="1168" y="348"/>
                  </a:lnTo>
                  <a:cubicBezTo>
                    <a:pt x="1170" y="349"/>
                    <a:pt x="1172" y="350"/>
                    <a:pt x="1174" y="352"/>
                  </a:cubicBezTo>
                  <a:lnTo>
                    <a:pt x="1021" y="511"/>
                  </a:lnTo>
                  <a:lnTo>
                    <a:pt x="1027" y="493"/>
                  </a:lnTo>
                  <a:lnTo>
                    <a:pt x="1027" y="493"/>
                  </a:lnTo>
                  <a:cubicBezTo>
                    <a:pt x="910" y="669"/>
                    <a:pt x="798" y="851"/>
                    <a:pt x="687" y="1027"/>
                  </a:cubicBezTo>
                  <a:cubicBezTo>
                    <a:pt x="323" y="1555"/>
                    <a:pt x="53" y="2124"/>
                    <a:pt x="0" y="2845"/>
                  </a:cubicBezTo>
                  <a:cubicBezTo>
                    <a:pt x="1132" y="2136"/>
                    <a:pt x="1842" y="1191"/>
                    <a:pt x="2341" y="59"/>
                  </a:cubicBezTo>
                  <a:cubicBezTo>
                    <a:pt x="2312" y="41"/>
                    <a:pt x="2288" y="24"/>
                    <a:pt x="22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1" name="Google Shape;12921;p24"/>
            <p:cNvSpPr/>
            <p:nvPr/>
          </p:nvSpPr>
          <p:spPr>
            <a:xfrm>
              <a:off x="5699371" y="1891693"/>
              <a:ext cx="69707" cy="99594"/>
            </a:xfrm>
            <a:custGeom>
              <a:avLst/>
              <a:gdLst/>
              <a:ahLst/>
              <a:cxnLst/>
              <a:rect l="l" t="t" r="r" b="b"/>
              <a:pathLst>
                <a:path w="1808" h="2583" extrusionOk="0">
                  <a:moveTo>
                    <a:pt x="1766" y="1"/>
                  </a:moveTo>
                  <a:lnTo>
                    <a:pt x="1766" y="1"/>
                  </a:lnTo>
                  <a:cubicBezTo>
                    <a:pt x="1631" y="65"/>
                    <a:pt x="1496" y="112"/>
                    <a:pt x="1385" y="200"/>
                  </a:cubicBezTo>
                  <a:cubicBezTo>
                    <a:pt x="1074" y="435"/>
                    <a:pt x="775" y="699"/>
                    <a:pt x="476" y="945"/>
                  </a:cubicBezTo>
                  <a:cubicBezTo>
                    <a:pt x="331" y="1084"/>
                    <a:pt x="186" y="1229"/>
                    <a:pt x="36" y="1357"/>
                  </a:cubicBezTo>
                  <a:lnTo>
                    <a:pt x="36" y="1357"/>
                  </a:lnTo>
                  <a:cubicBezTo>
                    <a:pt x="36" y="1357"/>
                    <a:pt x="36" y="1356"/>
                    <a:pt x="36" y="1356"/>
                  </a:cubicBezTo>
                  <a:lnTo>
                    <a:pt x="36" y="1356"/>
                  </a:lnTo>
                  <a:lnTo>
                    <a:pt x="30" y="1362"/>
                  </a:lnTo>
                  <a:cubicBezTo>
                    <a:pt x="32" y="1360"/>
                    <a:pt x="34" y="1359"/>
                    <a:pt x="36" y="1357"/>
                  </a:cubicBezTo>
                  <a:lnTo>
                    <a:pt x="36" y="1357"/>
                  </a:lnTo>
                  <a:cubicBezTo>
                    <a:pt x="18" y="1480"/>
                    <a:pt x="12" y="1615"/>
                    <a:pt x="0" y="1737"/>
                  </a:cubicBezTo>
                  <a:cubicBezTo>
                    <a:pt x="94" y="1861"/>
                    <a:pt x="182" y="1978"/>
                    <a:pt x="276" y="2107"/>
                  </a:cubicBezTo>
                  <a:cubicBezTo>
                    <a:pt x="394" y="2265"/>
                    <a:pt x="511" y="2418"/>
                    <a:pt x="628" y="2582"/>
                  </a:cubicBezTo>
                  <a:cubicBezTo>
                    <a:pt x="974" y="2224"/>
                    <a:pt x="1309" y="1872"/>
                    <a:pt x="1649" y="1509"/>
                  </a:cubicBezTo>
                  <a:lnTo>
                    <a:pt x="1649" y="1509"/>
                  </a:lnTo>
                  <a:lnTo>
                    <a:pt x="1643" y="1526"/>
                  </a:lnTo>
                  <a:cubicBezTo>
                    <a:pt x="1700" y="1475"/>
                    <a:pt x="1745" y="1424"/>
                    <a:pt x="1796" y="1379"/>
                  </a:cubicBezTo>
                  <a:lnTo>
                    <a:pt x="1796" y="1379"/>
                  </a:lnTo>
                  <a:cubicBezTo>
                    <a:pt x="1796" y="1381"/>
                    <a:pt x="1796" y="1383"/>
                    <a:pt x="1796" y="1385"/>
                  </a:cubicBezTo>
                  <a:lnTo>
                    <a:pt x="1801" y="1374"/>
                  </a:lnTo>
                  <a:lnTo>
                    <a:pt x="1801" y="1374"/>
                  </a:lnTo>
                  <a:cubicBezTo>
                    <a:pt x="1800" y="1375"/>
                    <a:pt x="1798" y="1377"/>
                    <a:pt x="1796" y="1379"/>
                  </a:cubicBezTo>
                  <a:lnTo>
                    <a:pt x="1796" y="1379"/>
                  </a:lnTo>
                  <a:cubicBezTo>
                    <a:pt x="1801" y="1240"/>
                    <a:pt x="1802" y="1113"/>
                    <a:pt x="1807" y="975"/>
                  </a:cubicBezTo>
                  <a:cubicBezTo>
                    <a:pt x="1567" y="658"/>
                    <a:pt x="1766" y="324"/>
                    <a:pt x="176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2" name="Google Shape;12922;p24"/>
            <p:cNvSpPr/>
            <p:nvPr/>
          </p:nvSpPr>
          <p:spPr>
            <a:xfrm>
              <a:off x="5942082" y="1739434"/>
              <a:ext cx="125342" cy="39599"/>
            </a:xfrm>
            <a:custGeom>
              <a:avLst/>
              <a:gdLst/>
              <a:ahLst/>
              <a:cxnLst/>
              <a:rect l="l" t="t" r="r" b="b"/>
              <a:pathLst>
                <a:path w="3251" h="1027" extrusionOk="0">
                  <a:moveTo>
                    <a:pt x="683" y="1"/>
                  </a:moveTo>
                  <a:cubicBezTo>
                    <a:pt x="465" y="1"/>
                    <a:pt x="238" y="32"/>
                    <a:pt x="0" y="107"/>
                  </a:cubicBezTo>
                  <a:cubicBezTo>
                    <a:pt x="1085" y="736"/>
                    <a:pt x="1786" y="1026"/>
                    <a:pt x="2373" y="1026"/>
                  </a:cubicBezTo>
                  <a:cubicBezTo>
                    <a:pt x="2684" y="1026"/>
                    <a:pt x="2963" y="945"/>
                    <a:pt x="3250" y="788"/>
                  </a:cubicBezTo>
                  <a:cubicBezTo>
                    <a:pt x="2366" y="547"/>
                    <a:pt x="1592" y="1"/>
                    <a:pt x="6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24"/>
            <p:cNvSpPr/>
            <p:nvPr/>
          </p:nvSpPr>
          <p:spPr>
            <a:xfrm>
              <a:off x="5759518" y="1882439"/>
              <a:ext cx="36473" cy="46847"/>
            </a:xfrm>
            <a:custGeom>
              <a:avLst/>
              <a:gdLst/>
              <a:ahLst/>
              <a:cxnLst/>
              <a:rect l="l" t="t" r="r" b="b"/>
              <a:pathLst>
                <a:path w="946" h="1215" extrusionOk="0">
                  <a:moveTo>
                    <a:pt x="271" y="0"/>
                  </a:moveTo>
                  <a:cubicBezTo>
                    <a:pt x="241" y="82"/>
                    <a:pt x="218" y="159"/>
                    <a:pt x="200" y="241"/>
                  </a:cubicBezTo>
                  <a:cubicBezTo>
                    <a:pt x="206" y="564"/>
                    <a:pt x="1" y="904"/>
                    <a:pt x="241" y="1215"/>
                  </a:cubicBezTo>
                  <a:cubicBezTo>
                    <a:pt x="335" y="1150"/>
                    <a:pt x="435" y="1086"/>
                    <a:pt x="523" y="1021"/>
                  </a:cubicBezTo>
                  <a:lnTo>
                    <a:pt x="523" y="1021"/>
                  </a:lnTo>
                  <a:lnTo>
                    <a:pt x="511" y="1027"/>
                  </a:lnTo>
                  <a:cubicBezTo>
                    <a:pt x="564" y="974"/>
                    <a:pt x="623" y="921"/>
                    <a:pt x="676" y="874"/>
                  </a:cubicBezTo>
                  <a:lnTo>
                    <a:pt x="676" y="874"/>
                  </a:lnTo>
                  <a:lnTo>
                    <a:pt x="658" y="886"/>
                  </a:lnTo>
                  <a:cubicBezTo>
                    <a:pt x="709" y="829"/>
                    <a:pt x="766" y="778"/>
                    <a:pt x="818" y="732"/>
                  </a:cubicBezTo>
                  <a:lnTo>
                    <a:pt x="818" y="732"/>
                  </a:lnTo>
                  <a:cubicBezTo>
                    <a:pt x="817" y="734"/>
                    <a:pt x="817" y="737"/>
                    <a:pt x="816" y="740"/>
                  </a:cubicBezTo>
                  <a:lnTo>
                    <a:pt x="822" y="728"/>
                  </a:lnTo>
                  <a:lnTo>
                    <a:pt x="822" y="728"/>
                  </a:lnTo>
                  <a:cubicBezTo>
                    <a:pt x="821" y="729"/>
                    <a:pt x="819" y="730"/>
                    <a:pt x="818" y="732"/>
                  </a:cubicBezTo>
                  <a:lnTo>
                    <a:pt x="818" y="732"/>
                  </a:lnTo>
                  <a:cubicBezTo>
                    <a:pt x="859" y="523"/>
                    <a:pt x="905" y="302"/>
                    <a:pt x="945" y="59"/>
                  </a:cubicBezTo>
                  <a:cubicBezTo>
                    <a:pt x="728" y="41"/>
                    <a:pt x="523" y="30"/>
                    <a:pt x="318" y="12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24"/>
            <p:cNvSpPr/>
            <p:nvPr/>
          </p:nvSpPr>
          <p:spPr>
            <a:xfrm>
              <a:off x="5677432" y="1934452"/>
              <a:ext cx="23364" cy="33082"/>
            </a:xfrm>
            <a:custGeom>
              <a:avLst/>
              <a:gdLst/>
              <a:ahLst/>
              <a:cxnLst/>
              <a:rect l="l" t="t" r="r" b="b"/>
              <a:pathLst>
                <a:path w="606" h="858" extrusionOk="0">
                  <a:moveTo>
                    <a:pt x="176" y="1"/>
                  </a:moveTo>
                  <a:lnTo>
                    <a:pt x="165" y="12"/>
                  </a:lnTo>
                  <a:cubicBezTo>
                    <a:pt x="167" y="16"/>
                    <a:pt x="170" y="19"/>
                    <a:pt x="173" y="22"/>
                  </a:cubicBezTo>
                  <a:lnTo>
                    <a:pt x="173" y="22"/>
                  </a:lnTo>
                  <a:cubicBezTo>
                    <a:pt x="174" y="15"/>
                    <a:pt x="175" y="8"/>
                    <a:pt x="176" y="1"/>
                  </a:cubicBezTo>
                  <a:close/>
                  <a:moveTo>
                    <a:pt x="173" y="22"/>
                  </a:moveTo>
                  <a:cubicBezTo>
                    <a:pt x="128" y="298"/>
                    <a:pt x="77" y="569"/>
                    <a:pt x="15" y="845"/>
                  </a:cubicBezTo>
                  <a:lnTo>
                    <a:pt x="15" y="845"/>
                  </a:lnTo>
                  <a:cubicBezTo>
                    <a:pt x="120" y="801"/>
                    <a:pt x="220" y="756"/>
                    <a:pt x="314" y="712"/>
                  </a:cubicBezTo>
                  <a:lnTo>
                    <a:pt x="314" y="712"/>
                  </a:lnTo>
                  <a:cubicBezTo>
                    <a:pt x="313" y="713"/>
                    <a:pt x="312" y="715"/>
                    <a:pt x="311" y="716"/>
                  </a:cubicBezTo>
                  <a:lnTo>
                    <a:pt x="317" y="710"/>
                  </a:lnTo>
                  <a:lnTo>
                    <a:pt x="317" y="710"/>
                  </a:lnTo>
                  <a:cubicBezTo>
                    <a:pt x="316" y="711"/>
                    <a:pt x="315" y="711"/>
                    <a:pt x="314" y="712"/>
                  </a:cubicBezTo>
                  <a:lnTo>
                    <a:pt x="314" y="712"/>
                  </a:lnTo>
                  <a:cubicBezTo>
                    <a:pt x="407" y="561"/>
                    <a:pt x="512" y="416"/>
                    <a:pt x="605" y="265"/>
                  </a:cubicBezTo>
                  <a:lnTo>
                    <a:pt x="605" y="265"/>
                  </a:lnTo>
                  <a:lnTo>
                    <a:pt x="599" y="271"/>
                  </a:lnTo>
                  <a:cubicBezTo>
                    <a:pt x="605" y="83"/>
                    <a:pt x="513" y="62"/>
                    <a:pt x="409" y="62"/>
                  </a:cubicBezTo>
                  <a:cubicBezTo>
                    <a:pt x="379" y="62"/>
                    <a:pt x="348" y="64"/>
                    <a:pt x="318" y="64"/>
                  </a:cubicBezTo>
                  <a:cubicBezTo>
                    <a:pt x="261" y="64"/>
                    <a:pt x="208" y="58"/>
                    <a:pt x="173" y="22"/>
                  </a:cubicBezTo>
                  <a:close/>
                  <a:moveTo>
                    <a:pt x="15" y="845"/>
                  </a:moveTo>
                  <a:cubicBezTo>
                    <a:pt x="10" y="847"/>
                    <a:pt x="5" y="849"/>
                    <a:pt x="0" y="851"/>
                  </a:cubicBezTo>
                  <a:lnTo>
                    <a:pt x="12" y="857"/>
                  </a:lnTo>
                  <a:cubicBezTo>
                    <a:pt x="13" y="853"/>
                    <a:pt x="14" y="849"/>
                    <a:pt x="15" y="845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24"/>
            <p:cNvSpPr/>
            <p:nvPr/>
          </p:nvSpPr>
          <p:spPr>
            <a:xfrm>
              <a:off x="5710668" y="1921111"/>
              <a:ext cx="7056" cy="6825"/>
            </a:xfrm>
            <a:custGeom>
              <a:avLst/>
              <a:gdLst/>
              <a:ahLst/>
              <a:cxnLst/>
              <a:rect l="l" t="t" r="r" b="b"/>
              <a:pathLst>
                <a:path w="183" h="177" extrusionOk="0">
                  <a:moveTo>
                    <a:pt x="48" y="1"/>
                  </a:moveTo>
                  <a:lnTo>
                    <a:pt x="1" y="53"/>
                  </a:lnTo>
                  <a:cubicBezTo>
                    <a:pt x="59" y="94"/>
                    <a:pt x="124" y="135"/>
                    <a:pt x="183" y="177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24"/>
            <p:cNvSpPr/>
            <p:nvPr/>
          </p:nvSpPr>
          <p:spPr>
            <a:xfrm>
              <a:off x="5803434" y="1878352"/>
              <a:ext cx="3624" cy="3200"/>
            </a:xfrm>
            <a:custGeom>
              <a:avLst/>
              <a:gdLst/>
              <a:ahLst/>
              <a:cxnLst/>
              <a:rect l="l" t="t" r="r" b="b"/>
              <a:pathLst>
                <a:path w="94" h="83" extrusionOk="0">
                  <a:moveTo>
                    <a:pt x="47" y="1"/>
                  </a:moveTo>
                  <a:cubicBezTo>
                    <a:pt x="35" y="1"/>
                    <a:pt x="12" y="24"/>
                    <a:pt x="0" y="42"/>
                  </a:cubicBezTo>
                  <a:lnTo>
                    <a:pt x="65" y="83"/>
                  </a:lnTo>
                  <a:cubicBezTo>
                    <a:pt x="76" y="71"/>
                    <a:pt x="88" y="54"/>
                    <a:pt x="94" y="42"/>
                  </a:cubicBezTo>
                  <a:cubicBezTo>
                    <a:pt x="76" y="24"/>
                    <a:pt x="65" y="1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7" name="Google Shape;12927;p24"/>
            <p:cNvSpPr/>
            <p:nvPr/>
          </p:nvSpPr>
          <p:spPr>
            <a:xfrm>
              <a:off x="5543295" y="1969731"/>
              <a:ext cx="124880" cy="64854"/>
            </a:xfrm>
            <a:custGeom>
              <a:avLst/>
              <a:gdLst/>
              <a:ahLst/>
              <a:cxnLst/>
              <a:rect l="l" t="t" r="r" b="b"/>
              <a:pathLst>
                <a:path w="3239" h="1682" extrusionOk="0">
                  <a:moveTo>
                    <a:pt x="2394" y="529"/>
                  </a:moveTo>
                  <a:cubicBezTo>
                    <a:pt x="2423" y="552"/>
                    <a:pt x="2447" y="582"/>
                    <a:pt x="2470" y="605"/>
                  </a:cubicBezTo>
                  <a:lnTo>
                    <a:pt x="2247" y="822"/>
                  </a:lnTo>
                  <a:cubicBezTo>
                    <a:pt x="2212" y="793"/>
                    <a:pt x="2183" y="758"/>
                    <a:pt x="2148" y="728"/>
                  </a:cubicBezTo>
                  <a:cubicBezTo>
                    <a:pt x="2236" y="664"/>
                    <a:pt x="2318" y="593"/>
                    <a:pt x="2394" y="529"/>
                  </a:cubicBezTo>
                  <a:close/>
                  <a:moveTo>
                    <a:pt x="2764" y="1268"/>
                  </a:moveTo>
                  <a:lnTo>
                    <a:pt x="2752" y="1274"/>
                  </a:lnTo>
                  <a:lnTo>
                    <a:pt x="2746" y="1280"/>
                  </a:lnTo>
                  <a:lnTo>
                    <a:pt x="2764" y="1268"/>
                  </a:lnTo>
                  <a:close/>
                  <a:moveTo>
                    <a:pt x="2124" y="763"/>
                  </a:moveTo>
                  <a:cubicBezTo>
                    <a:pt x="1860" y="1086"/>
                    <a:pt x="1678" y="1315"/>
                    <a:pt x="1555" y="1467"/>
                  </a:cubicBezTo>
                  <a:cubicBezTo>
                    <a:pt x="1250" y="1368"/>
                    <a:pt x="980" y="1268"/>
                    <a:pt x="664" y="1162"/>
                  </a:cubicBezTo>
                  <a:cubicBezTo>
                    <a:pt x="1133" y="1027"/>
                    <a:pt x="1573" y="910"/>
                    <a:pt x="2124" y="763"/>
                  </a:cubicBezTo>
                  <a:close/>
                  <a:moveTo>
                    <a:pt x="2687" y="1"/>
                  </a:moveTo>
                  <a:cubicBezTo>
                    <a:pt x="2353" y="18"/>
                    <a:pt x="2013" y="18"/>
                    <a:pt x="1678" y="54"/>
                  </a:cubicBezTo>
                  <a:cubicBezTo>
                    <a:pt x="1420" y="83"/>
                    <a:pt x="1104" y="89"/>
                    <a:pt x="939" y="241"/>
                  </a:cubicBezTo>
                  <a:cubicBezTo>
                    <a:pt x="593" y="564"/>
                    <a:pt x="329" y="969"/>
                    <a:pt x="1" y="1385"/>
                  </a:cubicBezTo>
                  <a:cubicBezTo>
                    <a:pt x="494" y="1578"/>
                    <a:pt x="965" y="1682"/>
                    <a:pt x="1431" y="1682"/>
                  </a:cubicBezTo>
                  <a:cubicBezTo>
                    <a:pt x="1731" y="1682"/>
                    <a:pt x="2029" y="1639"/>
                    <a:pt x="2330" y="1550"/>
                  </a:cubicBezTo>
                  <a:lnTo>
                    <a:pt x="2330" y="1550"/>
                  </a:lnTo>
                  <a:lnTo>
                    <a:pt x="2306" y="1573"/>
                  </a:lnTo>
                  <a:cubicBezTo>
                    <a:pt x="2358" y="1526"/>
                    <a:pt x="2406" y="1474"/>
                    <a:pt x="2453" y="1426"/>
                  </a:cubicBezTo>
                  <a:lnTo>
                    <a:pt x="2453" y="1426"/>
                  </a:lnTo>
                  <a:lnTo>
                    <a:pt x="2752" y="1274"/>
                  </a:lnTo>
                  <a:lnTo>
                    <a:pt x="2893" y="1133"/>
                  </a:lnTo>
                  <a:lnTo>
                    <a:pt x="3039" y="986"/>
                  </a:lnTo>
                  <a:cubicBezTo>
                    <a:pt x="3086" y="934"/>
                    <a:pt x="3138" y="887"/>
                    <a:pt x="3186" y="839"/>
                  </a:cubicBezTo>
                  <a:lnTo>
                    <a:pt x="3186" y="839"/>
                  </a:lnTo>
                  <a:cubicBezTo>
                    <a:pt x="3186" y="840"/>
                    <a:pt x="3186" y="840"/>
                    <a:pt x="3186" y="840"/>
                  </a:cubicBezTo>
                  <a:lnTo>
                    <a:pt x="3204" y="822"/>
                  </a:lnTo>
                  <a:lnTo>
                    <a:pt x="3204" y="822"/>
                  </a:lnTo>
                  <a:cubicBezTo>
                    <a:pt x="3198" y="828"/>
                    <a:pt x="3192" y="834"/>
                    <a:pt x="3186" y="839"/>
                  </a:cubicBezTo>
                  <a:lnTo>
                    <a:pt x="3186" y="839"/>
                  </a:lnTo>
                  <a:cubicBezTo>
                    <a:pt x="3210" y="699"/>
                    <a:pt x="3227" y="564"/>
                    <a:pt x="3239" y="429"/>
                  </a:cubicBezTo>
                  <a:cubicBezTo>
                    <a:pt x="3204" y="382"/>
                    <a:pt x="3157" y="329"/>
                    <a:pt x="3122" y="288"/>
                  </a:cubicBezTo>
                  <a:cubicBezTo>
                    <a:pt x="3028" y="347"/>
                    <a:pt x="2922" y="406"/>
                    <a:pt x="2828" y="464"/>
                  </a:cubicBezTo>
                  <a:cubicBezTo>
                    <a:pt x="2758" y="470"/>
                    <a:pt x="2676" y="470"/>
                    <a:pt x="2599" y="476"/>
                  </a:cubicBezTo>
                  <a:lnTo>
                    <a:pt x="2729" y="353"/>
                  </a:lnTo>
                  <a:cubicBezTo>
                    <a:pt x="2758" y="271"/>
                    <a:pt x="2775" y="200"/>
                    <a:pt x="2799" y="124"/>
                  </a:cubicBezTo>
                  <a:cubicBezTo>
                    <a:pt x="2764" y="83"/>
                    <a:pt x="2729" y="48"/>
                    <a:pt x="268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28;p24"/>
            <p:cNvSpPr/>
            <p:nvPr/>
          </p:nvSpPr>
          <p:spPr>
            <a:xfrm>
              <a:off x="5632630" y="1959321"/>
              <a:ext cx="91221" cy="81318"/>
            </a:xfrm>
            <a:custGeom>
              <a:avLst/>
              <a:gdLst/>
              <a:ahLst/>
              <a:cxnLst/>
              <a:rect l="l" t="t" r="r" b="b"/>
              <a:pathLst>
                <a:path w="2366" h="2109" extrusionOk="0">
                  <a:moveTo>
                    <a:pt x="1485" y="71"/>
                  </a:moveTo>
                  <a:lnTo>
                    <a:pt x="1479" y="83"/>
                  </a:lnTo>
                  <a:cubicBezTo>
                    <a:pt x="1481" y="82"/>
                    <a:pt x="1483" y="82"/>
                    <a:pt x="1485" y="81"/>
                  </a:cubicBezTo>
                  <a:lnTo>
                    <a:pt x="1485" y="81"/>
                  </a:lnTo>
                  <a:cubicBezTo>
                    <a:pt x="1485" y="78"/>
                    <a:pt x="1485" y="75"/>
                    <a:pt x="1485" y="71"/>
                  </a:cubicBezTo>
                  <a:close/>
                  <a:moveTo>
                    <a:pt x="1737" y="1"/>
                  </a:moveTo>
                  <a:cubicBezTo>
                    <a:pt x="1651" y="24"/>
                    <a:pt x="1565" y="52"/>
                    <a:pt x="1485" y="81"/>
                  </a:cubicBezTo>
                  <a:lnTo>
                    <a:pt x="1485" y="81"/>
                  </a:lnTo>
                  <a:cubicBezTo>
                    <a:pt x="1476" y="540"/>
                    <a:pt x="1260" y="877"/>
                    <a:pt x="881" y="1110"/>
                  </a:cubicBezTo>
                  <a:lnTo>
                    <a:pt x="893" y="1092"/>
                  </a:lnTo>
                  <a:lnTo>
                    <a:pt x="893" y="1092"/>
                  </a:lnTo>
                  <a:cubicBezTo>
                    <a:pt x="840" y="1151"/>
                    <a:pt x="781" y="1204"/>
                    <a:pt x="734" y="1256"/>
                  </a:cubicBezTo>
                  <a:lnTo>
                    <a:pt x="746" y="1239"/>
                  </a:lnTo>
                  <a:lnTo>
                    <a:pt x="588" y="1403"/>
                  </a:lnTo>
                  <a:lnTo>
                    <a:pt x="599" y="1385"/>
                  </a:lnTo>
                  <a:lnTo>
                    <a:pt x="452" y="1538"/>
                  </a:lnTo>
                  <a:lnTo>
                    <a:pt x="452" y="1538"/>
                  </a:lnTo>
                  <a:lnTo>
                    <a:pt x="148" y="1696"/>
                  </a:lnTo>
                  <a:lnTo>
                    <a:pt x="159" y="1679"/>
                  </a:lnTo>
                  <a:lnTo>
                    <a:pt x="159" y="1679"/>
                  </a:lnTo>
                  <a:cubicBezTo>
                    <a:pt x="106" y="1727"/>
                    <a:pt x="58" y="1780"/>
                    <a:pt x="14" y="1828"/>
                  </a:cubicBezTo>
                  <a:lnTo>
                    <a:pt x="14" y="1828"/>
                  </a:lnTo>
                  <a:cubicBezTo>
                    <a:pt x="14" y="1827"/>
                    <a:pt x="13" y="1826"/>
                    <a:pt x="13" y="1825"/>
                  </a:cubicBezTo>
                  <a:lnTo>
                    <a:pt x="1" y="1843"/>
                  </a:lnTo>
                  <a:cubicBezTo>
                    <a:pt x="5" y="1838"/>
                    <a:pt x="10" y="1833"/>
                    <a:pt x="14" y="1828"/>
                  </a:cubicBezTo>
                  <a:lnTo>
                    <a:pt x="14" y="1828"/>
                  </a:lnTo>
                  <a:cubicBezTo>
                    <a:pt x="48" y="1905"/>
                    <a:pt x="72" y="2031"/>
                    <a:pt x="124" y="2048"/>
                  </a:cubicBezTo>
                  <a:cubicBezTo>
                    <a:pt x="267" y="2084"/>
                    <a:pt x="409" y="2109"/>
                    <a:pt x="549" y="2109"/>
                  </a:cubicBezTo>
                  <a:cubicBezTo>
                    <a:pt x="731" y="2109"/>
                    <a:pt x="911" y="2067"/>
                    <a:pt x="1086" y="1954"/>
                  </a:cubicBezTo>
                  <a:cubicBezTo>
                    <a:pt x="1397" y="1755"/>
                    <a:pt x="1737" y="1579"/>
                    <a:pt x="2066" y="1385"/>
                  </a:cubicBezTo>
                  <a:lnTo>
                    <a:pt x="2066" y="1385"/>
                  </a:lnTo>
                  <a:lnTo>
                    <a:pt x="2054" y="1391"/>
                  </a:lnTo>
                  <a:cubicBezTo>
                    <a:pt x="2160" y="1209"/>
                    <a:pt x="2265" y="1028"/>
                    <a:pt x="2365" y="846"/>
                  </a:cubicBezTo>
                  <a:cubicBezTo>
                    <a:pt x="2248" y="681"/>
                    <a:pt x="2130" y="523"/>
                    <a:pt x="2013" y="365"/>
                  </a:cubicBezTo>
                  <a:cubicBezTo>
                    <a:pt x="1925" y="241"/>
                    <a:pt x="1831" y="118"/>
                    <a:pt x="173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24"/>
            <p:cNvSpPr/>
            <p:nvPr/>
          </p:nvSpPr>
          <p:spPr>
            <a:xfrm>
              <a:off x="5768579" y="2018158"/>
              <a:ext cx="6593" cy="2506"/>
            </a:xfrm>
            <a:custGeom>
              <a:avLst/>
              <a:gdLst/>
              <a:ahLst/>
              <a:cxnLst/>
              <a:rect l="l" t="t" r="r" b="b"/>
              <a:pathLst>
                <a:path w="171" h="65" extrusionOk="0">
                  <a:moveTo>
                    <a:pt x="6" y="0"/>
                  </a:moveTo>
                  <a:lnTo>
                    <a:pt x="1" y="12"/>
                  </a:lnTo>
                  <a:lnTo>
                    <a:pt x="34" y="12"/>
                  </a:lnTo>
                  <a:cubicBezTo>
                    <a:pt x="25" y="8"/>
                    <a:pt x="16" y="4"/>
                    <a:pt x="6" y="0"/>
                  </a:cubicBezTo>
                  <a:close/>
                  <a:moveTo>
                    <a:pt x="141" y="0"/>
                  </a:moveTo>
                  <a:lnTo>
                    <a:pt x="141" y="0"/>
                  </a:lnTo>
                  <a:cubicBezTo>
                    <a:pt x="142" y="4"/>
                    <a:pt x="143" y="8"/>
                    <a:pt x="145" y="12"/>
                  </a:cubicBezTo>
                  <a:lnTo>
                    <a:pt x="159" y="12"/>
                  </a:lnTo>
                  <a:cubicBezTo>
                    <a:pt x="153" y="6"/>
                    <a:pt x="141" y="0"/>
                    <a:pt x="141" y="0"/>
                  </a:cubicBezTo>
                  <a:close/>
                  <a:moveTo>
                    <a:pt x="34" y="12"/>
                  </a:moveTo>
                  <a:cubicBezTo>
                    <a:pt x="79" y="30"/>
                    <a:pt x="127" y="45"/>
                    <a:pt x="171" y="65"/>
                  </a:cubicBezTo>
                  <a:cubicBezTo>
                    <a:pt x="156" y="45"/>
                    <a:pt x="150" y="30"/>
                    <a:pt x="14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24"/>
            <p:cNvSpPr/>
            <p:nvPr/>
          </p:nvSpPr>
          <p:spPr>
            <a:xfrm>
              <a:off x="5663629" y="1977442"/>
              <a:ext cx="6593" cy="8406"/>
            </a:xfrm>
            <a:custGeom>
              <a:avLst/>
              <a:gdLst/>
              <a:ahLst/>
              <a:cxnLst/>
              <a:rect l="l" t="t" r="r" b="b"/>
              <a:pathLst>
                <a:path w="171" h="218" extrusionOk="0">
                  <a:moveTo>
                    <a:pt x="171" y="0"/>
                  </a:moveTo>
                  <a:lnTo>
                    <a:pt x="171" y="0"/>
                  </a:lnTo>
                  <a:cubicBezTo>
                    <a:pt x="112" y="30"/>
                    <a:pt x="59" y="53"/>
                    <a:pt x="1" y="82"/>
                  </a:cubicBezTo>
                  <a:cubicBezTo>
                    <a:pt x="48" y="129"/>
                    <a:pt x="83" y="176"/>
                    <a:pt x="118" y="217"/>
                  </a:cubicBezTo>
                  <a:cubicBezTo>
                    <a:pt x="136" y="147"/>
                    <a:pt x="153" y="71"/>
                    <a:pt x="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24"/>
            <p:cNvSpPr/>
            <p:nvPr/>
          </p:nvSpPr>
          <p:spPr>
            <a:xfrm>
              <a:off x="5673808" y="1967263"/>
              <a:ext cx="4357" cy="4781"/>
            </a:xfrm>
            <a:custGeom>
              <a:avLst/>
              <a:gdLst/>
              <a:ahLst/>
              <a:cxnLst/>
              <a:rect l="l" t="t" r="r" b="b"/>
              <a:pathLst>
                <a:path w="113" h="124" extrusionOk="0">
                  <a:moveTo>
                    <a:pt x="106" y="0"/>
                  </a:moveTo>
                  <a:cubicBezTo>
                    <a:pt x="104" y="5"/>
                    <a:pt x="103" y="9"/>
                    <a:pt x="101" y="13"/>
                  </a:cubicBezTo>
                  <a:lnTo>
                    <a:pt x="101" y="13"/>
                  </a:lnTo>
                  <a:cubicBezTo>
                    <a:pt x="105" y="11"/>
                    <a:pt x="108" y="9"/>
                    <a:pt x="112" y="6"/>
                  </a:cubicBezTo>
                  <a:lnTo>
                    <a:pt x="106" y="0"/>
                  </a:lnTo>
                  <a:close/>
                  <a:moveTo>
                    <a:pt x="101" y="13"/>
                  </a:moveTo>
                  <a:lnTo>
                    <a:pt x="101" y="13"/>
                  </a:lnTo>
                  <a:cubicBezTo>
                    <a:pt x="69" y="32"/>
                    <a:pt x="32" y="44"/>
                    <a:pt x="1" y="65"/>
                  </a:cubicBezTo>
                  <a:cubicBezTo>
                    <a:pt x="24" y="88"/>
                    <a:pt x="42" y="100"/>
                    <a:pt x="65" y="123"/>
                  </a:cubicBezTo>
                  <a:cubicBezTo>
                    <a:pt x="81" y="87"/>
                    <a:pt x="87" y="50"/>
                    <a:pt x="101" y="13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2" name="Google Shape;12932;p24"/>
            <p:cNvSpPr/>
            <p:nvPr/>
          </p:nvSpPr>
          <p:spPr>
            <a:xfrm>
              <a:off x="5646896" y="1968844"/>
              <a:ext cx="6824" cy="5707"/>
            </a:xfrm>
            <a:custGeom>
              <a:avLst/>
              <a:gdLst/>
              <a:ahLst/>
              <a:cxnLst/>
              <a:rect l="l" t="t" r="r" b="b"/>
              <a:pathLst>
                <a:path w="177" h="148" extrusionOk="0">
                  <a:moveTo>
                    <a:pt x="176" y="0"/>
                  </a:moveTo>
                  <a:lnTo>
                    <a:pt x="0" y="24"/>
                  </a:lnTo>
                  <a:cubicBezTo>
                    <a:pt x="42" y="59"/>
                    <a:pt x="77" y="106"/>
                    <a:pt x="106" y="147"/>
                  </a:cubicBezTo>
                  <a:cubicBezTo>
                    <a:pt x="135" y="100"/>
                    <a:pt x="159" y="53"/>
                    <a:pt x="17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3" name="Google Shape;12933;p24"/>
            <p:cNvSpPr/>
            <p:nvPr/>
          </p:nvSpPr>
          <p:spPr>
            <a:xfrm>
              <a:off x="4871761" y="1808912"/>
              <a:ext cx="271890" cy="351105"/>
            </a:xfrm>
            <a:custGeom>
              <a:avLst/>
              <a:gdLst/>
              <a:ahLst/>
              <a:cxnLst/>
              <a:rect l="l" t="t" r="r" b="b"/>
              <a:pathLst>
                <a:path w="7052" h="9106" extrusionOk="0">
                  <a:moveTo>
                    <a:pt x="4775" y="1"/>
                  </a:moveTo>
                  <a:cubicBezTo>
                    <a:pt x="4852" y="394"/>
                    <a:pt x="4934" y="799"/>
                    <a:pt x="5016" y="1203"/>
                  </a:cubicBezTo>
                  <a:cubicBezTo>
                    <a:pt x="5233" y="2441"/>
                    <a:pt x="5462" y="3673"/>
                    <a:pt x="5691" y="4911"/>
                  </a:cubicBezTo>
                  <a:cubicBezTo>
                    <a:pt x="5720" y="5075"/>
                    <a:pt x="5761" y="5245"/>
                    <a:pt x="5755" y="5410"/>
                  </a:cubicBezTo>
                  <a:cubicBezTo>
                    <a:pt x="5720" y="6272"/>
                    <a:pt x="5867" y="7099"/>
                    <a:pt x="6131" y="7903"/>
                  </a:cubicBezTo>
                  <a:cubicBezTo>
                    <a:pt x="6160" y="7979"/>
                    <a:pt x="6195" y="8044"/>
                    <a:pt x="6224" y="8120"/>
                  </a:cubicBezTo>
                  <a:cubicBezTo>
                    <a:pt x="6201" y="8126"/>
                    <a:pt x="6183" y="8138"/>
                    <a:pt x="6160" y="8149"/>
                  </a:cubicBezTo>
                  <a:cubicBezTo>
                    <a:pt x="6113" y="8091"/>
                    <a:pt x="6072" y="8032"/>
                    <a:pt x="6025" y="7979"/>
                  </a:cubicBezTo>
                  <a:cubicBezTo>
                    <a:pt x="5790" y="7827"/>
                    <a:pt x="5561" y="7662"/>
                    <a:pt x="5333" y="7510"/>
                  </a:cubicBezTo>
                  <a:lnTo>
                    <a:pt x="5186" y="7656"/>
                  </a:lnTo>
                  <a:cubicBezTo>
                    <a:pt x="5262" y="7774"/>
                    <a:pt x="5344" y="7885"/>
                    <a:pt x="5462" y="8038"/>
                  </a:cubicBezTo>
                  <a:cubicBezTo>
                    <a:pt x="5022" y="7979"/>
                    <a:pt x="4640" y="7903"/>
                    <a:pt x="4265" y="7885"/>
                  </a:cubicBezTo>
                  <a:cubicBezTo>
                    <a:pt x="3297" y="7827"/>
                    <a:pt x="2335" y="7803"/>
                    <a:pt x="1373" y="7750"/>
                  </a:cubicBezTo>
                  <a:cubicBezTo>
                    <a:pt x="909" y="7727"/>
                    <a:pt x="452" y="7668"/>
                    <a:pt x="0" y="7627"/>
                  </a:cubicBezTo>
                  <a:lnTo>
                    <a:pt x="0" y="7627"/>
                  </a:lnTo>
                  <a:cubicBezTo>
                    <a:pt x="217" y="7727"/>
                    <a:pt x="440" y="7838"/>
                    <a:pt x="657" y="7944"/>
                  </a:cubicBezTo>
                  <a:cubicBezTo>
                    <a:pt x="1162" y="7981"/>
                    <a:pt x="1667" y="8076"/>
                    <a:pt x="2173" y="8076"/>
                  </a:cubicBezTo>
                  <a:cubicBezTo>
                    <a:pt x="2225" y="8076"/>
                    <a:pt x="2277" y="8075"/>
                    <a:pt x="2329" y="8073"/>
                  </a:cubicBezTo>
                  <a:cubicBezTo>
                    <a:pt x="2485" y="8068"/>
                    <a:pt x="2639" y="8065"/>
                    <a:pt x="2794" y="8065"/>
                  </a:cubicBezTo>
                  <a:cubicBezTo>
                    <a:pt x="4263" y="8065"/>
                    <a:pt x="5673" y="8309"/>
                    <a:pt x="6958" y="9106"/>
                  </a:cubicBezTo>
                  <a:cubicBezTo>
                    <a:pt x="6987" y="9070"/>
                    <a:pt x="7022" y="9035"/>
                    <a:pt x="7052" y="9000"/>
                  </a:cubicBezTo>
                  <a:cubicBezTo>
                    <a:pt x="6406" y="8003"/>
                    <a:pt x="6066" y="6900"/>
                    <a:pt x="6025" y="5703"/>
                  </a:cubicBezTo>
                  <a:cubicBezTo>
                    <a:pt x="5996" y="4805"/>
                    <a:pt x="5896" y="3925"/>
                    <a:pt x="5603" y="3051"/>
                  </a:cubicBezTo>
                  <a:cubicBezTo>
                    <a:pt x="5421" y="2517"/>
                    <a:pt x="5432" y="1907"/>
                    <a:pt x="5362" y="1327"/>
                  </a:cubicBezTo>
                  <a:cubicBezTo>
                    <a:pt x="5315" y="1115"/>
                    <a:pt x="5297" y="887"/>
                    <a:pt x="5215" y="699"/>
                  </a:cubicBezTo>
                  <a:cubicBezTo>
                    <a:pt x="5104" y="447"/>
                    <a:pt x="4922" y="230"/>
                    <a:pt x="477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24"/>
            <p:cNvSpPr/>
            <p:nvPr/>
          </p:nvSpPr>
          <p:spPr>
            <a:xfrm>
              <a:off x="5152219" y="1842610"/>
              <a:ext cx="67895" cy="373738"/>
            </a:xfrm>
            <a:custGeom>
              <a:avLst/>
              <a:gdLst/>
              <a:ahLst/>
              <a:cxnLst/>
              <a:rect l="l" t="t" r="r" b="b"/>
              <a:pathLst>
                <a:path w="1761" h="9693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206"/>
                    <a:pt x="42" y="400"/>
                    <a:pt x="65" y="599"/>
                  </a:cubicBezTo>
                  <a:cubicBezTo>
                    <a:pt x="112" y="910"/>
                    <a:pt x="165" y="1209"/>
                    <a:pt x="223" y="1509"/>
                  </a:cubicBezTo>
                  <a:cubicBezTo>
                    <a:pt x="218" y="1995"/>
                    <a:pt x="241" y="2477"/>
                    <a:pt x="194" y="2963"/>
                  </a:cubicBezTo>
                  <a:cubicBezTo>
                    <a:pt x="65" y="4448"/>
                    <a:pt x="77" y="5926"/>
                    <a:pt x="440" y="7375"/>
                  </a:cubicBezTo>
                  <a:cubicBezTo>
                    <a:pt x="558" y="7838"/>
                    <a:pt x="769" y="8284"/>
                    <a:pt x="939" y="8742"/>
                  </a:cubicBezTo>
                  <a:cubicBezTo>
                    <a:pt x="939" y="8795"/>
                    <a:pt x="945" y="8847"/>
                    <a:pt x="945" y="8906"/>
                  </a:cubicBezTo>
                  <a:cubicBezTo>
                    <a:pt x="916" y="8889"/>
                    <a:pt x="886" y="8859"/>
                    <a:pt x="857" y="8830"/>
                  </a:cubicBezTo>
                  <a:cubicBezTo>
                    <a:pt x="704" y="8730"/>
                    <a:pt x="540" y="8642"/>
                    <a:pt x="388" y="8554"/>
                  </a:cubicBezTo>
                  <a:cubicBezTo>
                    <a:pt x="335" y="8607"/>
                    <a:pt x="294" y="8648"/>
                    <a:pt x="247" y="8701"/>
                  </a:cubicBezTo>
                  <a:cubicBezTo>
                    <a:pt x="376" y="8889"/>
                    <a:pt x="464" y="9135"/>
                    <a:pt x="640" y="9229"/>
                  </a:cubicBezTo>
                  <a:cubicBezTo>
                    <a:pt x="992" y="9428"/>
                    <a:pt x="1385" y="9540"/>
                    <a:pt x="1760" y="9692"/>
                  </a:cubicBezTo>
                  <a:cubicBezTo>
                    <a:pt x="1696" y="9522"/>
                    <a:pt x="1649" y="9334"/>
                    <a:pt x="1549" y="9182"/>
                  </a:cubicBezTo>
                  <a:cubicBezTo>
                    <a:pt x="681" y="7844"/>
                    <a:pt x="452" y="6354"/>
                    <a:pt x="440" y="4794"/>
                  </a:cubicBezTo>
                  <a:cubicBezTo>
                    <a:pt x="435" y="3392"/>
                    <a:pt x="699" y="1978"/>
                    <a:pt x="329" y="588"/>
                  </a:cubicBezTo>
                  <a:cubicBezTo>
                    <a:pt x="218" y="388"/>
                    <a:pt x="112" y="194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5" name="Google Shape;12935;p24"/>
            <p:cNvSpPr/>
            <p:nvPr/>
          </p:nvSpPr>
          <p:spPr>
            <a:xfrm>
              <a:off x="5139997" y="2156112"/>
              <a:ext cx="26950" cy="21978"/>
            </a:xfrm>
            <a:custGeom>
              <a:avLst/>
              <a:gdLst/>
              <a:ahLst/>
              <a:cxnLst/>
              <a:rect l="l" t="t" r="r" b="b"/>
              <a:pathLst>
                <a:path w="699" h="570" extrusionOk="0">
                  <a:moveTo>
                    <a:pt x="95" y="1"/>
                  </a:moveTo>
                  <a:cubicBezTo>
                    <a:pt x="65" y="36"/>
                    <a:pt x="30" y="71"/>
                    <a:pt x="1" y="112"/>
                  </a:cubicBezTo>
                  <a:cubicBezTo>
                    <a:pt x="194" y="265"/>
                    <a:pt x="376" y="417"/>
                    <a:pt x="564" y="570"/>
                  </a:cubicBezTo>
                  <a:cubicBezTo>
                    <a:pt x="617" y="529"/>
                    <a:pt x="664" y="476"/>
                    <a:pt x="699" y="435"/>
                  </a:cubicBezTo>
                  <a:cubicBezTo>
                    <a:pt x="499" y="288"/>
                    <a:pt x="294" y="147"/>
                    <a:pt x="9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6" name="Google Shape;12936;p24"/>
            <p:cNvSpPr/>
            <p:nvPr/>
          </p:nvSpPr>
          <p:spPr>
            <a:xfrm>
              <a:off x="4877390" y="1824990"/>
              <a:ext cx="190963" cy="270558"/>
            </a:xfrm>
            <a:custGeom>
              <a:avLst/>
              <a:gdLst/>
              <a:ahLst/>
              <a:cxnLst/>
              <a:rect l="l" t="t" r="r" b="b"/>
              <a:pathLst>
                <a:path w="4953" h="7017" extrusionOk="0">
                  <a:moveTo>
                    <a:pt x="3462" y="0"/>
                  </a:moveTo>
                  <a:cubicBezTo>
                    <a:pt x="3427" y="82"/>
                    <a:pt x="3350" y="176"/>
                    <a:pt x="3345" y="264"/>
                  </a:cubicBezTo>
                  <a:cubicBezTo>
                    <a:pt x="3491" y="1402"/>
                    <a:pt x="3638" y="2540"/>
                    <a:pt x="3814" y="3667"/>
                  </a:cubicBezTo>
                  <a:cubicBezTo>
                    <a:pt x="3925" y="4365"/>
                    <a:pt x="4084" y="5051"/>
                    <a:pt x="4254" y="5744"/>
                  </a:cubicBezTo>
                  <a:cubicBezTo>
                    <a:pt x="4313" y="5984"/>
                    <a:pt x="4254" y="6049"/>
                    <a:pt x="4031" y="6049"/>
                  </a:cubicBezTo>
                  <a:cubicBezTo>
                    <a:pt x="4009" y="6262"/>
                    <a:pt x="3929" y="6337"/>
                    <a:pt x="3776" y="6337"/>
                  </a:cubicBezTo>
                  <a:cubicBezTo>
                    <a:pt x="3723" y="6337"/>
                    <a:pt x="3662" y="6328"/>
                    <a:pt x="3591" y="6313"/>
                  </a:cubicBezTo>
                  <a:cubicBezTo>
                    <a:pt x="3169" y="6219"/>
                    <a:pt x="2735" y="6184"/>
                    <a:pt x="2300" y="6137"/>
                  </a:cubicBezTo>
                  <a:cubicBezTo>
                    <a:pt x="1673" y="6078"/>
                    <a:pt x="1051" y="6043"/>
                    <a:pt x="417" y="5990"/>
                  </a:cubicBezTo>
                  <a:cubicBezTo>
                    <a:pt x="276" y="5978"/>
                    <a:pt x="142" y="5955"/>
                    <a:pt x="1" y="5931"/>
                  </a:cubicBezTo>
                  <a:lnTo>
                    <a:pt x="1" y="5931"/>
                  </a:lnTo>
                  <a:cubicBezTo>
                    <a:pt x="112" y="6096"/>
                    <a:pt x="241" y="6201"/>
                    <a:pt x="388" y="6219"/>
                  </a:cubicBezTo>
                  <a:cubicBezTo>
                    <a:pt x="1115" y="6283"/>
                    <a:pt x="1849" y="6301"/>
                    <a:pt x="2564" y="6377"/>
                  </a:cubicBezTo>
                  <a:cubicBezTo>
                    <a:pt x="3350" y="6465"/>
                    <a:pt x="4172" y="6448"/>
                    <a:pt x="4823" y="7017"/>
                  </a:cubicBezTo>
                  <a:cubicBezTo>
                    <a:pt x="4870" y="6976"/>
                    <a:pt x="4905" y="6940"/>
                    <a:pt x="4952" y="6899"/>
                  </a:cubicBezTo>
                  <a:cubicBezTo>
                    <a:pt x="4700" y="6060"/>
                    <a:pt x="4377" y="5239"/>
                    <a:pt x="4225" y="4377"/>
                  </a:cubicBezTo>
                  <a:cubicBezTo>
                    <a:pt x="3990" y="3086"/>
                    <a:pt x="3878" y="1778"/>
                    <a:pt x="3720" y="475"/>
                  </a:cubicBezTo>
                  <a:cubicBezTo>
                    <a:pt x="3638" y="317"/>
                    <a:pt x="3550" y="165"/>
                    <a:pt x="346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24"/>
            <p:cNvSpPr/>
            <p:nvPr/>
          </p:nvSpPr>
          <p:spPr>
            <a:xfrm>
              <a:off x="4851828" y="2044376"/>
              <a:ext cx="15191" cy="8174"/>
            </a:xfrm>
            <a:custGeom>
              <a:avLst/>
              <a:gdLst/>
              <a:ahLst/>
              <a:cxnLst/>
              <a:rect l="l" t="t" r="r" b="b"/>
              <a:pathLst>
                <a:path w="394" h="212" extrusionOk="0">
                  <a:moveTo>
                    <a:pt x="59" y="1"/>
                  </a:moveTo>
                  <a:cubicBezTo>
                    <a:pt x="42" y="24"/>
                    <a:pt x="24" y="54"/>
                    <a:pt x="1" y="65"/>
                  </a:cubicBezTo>
                  <a:cubicBezTo>
                    <a:pt x="118" y="118"/>
                    <a:pt x="235" y="165"/>
                    <a:pt x="353" y="212"/>
                  </a:cubicBezTo>
                  <a:cubicBezTo>
                    <a:pt x="365" y="171"/>
                    <a:pt x="376" y="118"/>
                    <a:pt x="394" y="77"/>
                  </a:cubicBezTo>
                  <a:cubicBezTo>
                    <a:pt x="282" y="54"/>
                    <a:pt x="171" y="24"/>
                    <a:pt x="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24"/>
            <p:cNvSpPr/>
            <p:nvPr/>
          </p:nvSpPr>
          <p:spPr>
            <a:xfrm>
              <a:off x="4834863" y="2040983"/>
              <a:ext cx="19278" cy="7056"/>
            </a:xfrm>
            <a:custGeom>
              <a:avLst/>
              <a:gdLst/>
              <a:ahLst/>
              <a:cxnLst/>
              <a:rect l="l" t="t" r="r" b="b"/>
              <a:pathLst>
                <a:path w="500" h="183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59"/>
                    <a:pt x="101" y="124"/>
                    <a:pt x="147" y="183"/>
                  </a:cubicBezTo>
                  <a:cubicBezTo>
                    <a:pt x="247" y="177"/>
                    <a:pt x="347" y="171"/>
                    <a:pt x="441" y="153"/>
                  </a:cubicBezTo>
                  <a:cubicBezTo>
                    <a:pt x="464" y="136"/>
                    <a:pt x="482" y="112"/>
                    <a:pt x="499" y="89"/>
                  </a:cubicBezTo>
                  <a:cubicBezTo>
                    <a:pt x="335" y="59"/>
                    <a:pt x="165" y="30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24"/>
            <p:cNvSpPr/>
            <p:nvPr/>
          </p:nvSpPr>
          <p:spPr>
            <a:xfrm>
              <a:off x="4999305" y="2018158"/>
              <a:ext cx="5937" cy="11799"/>
            </a:xfrm>
            <a:custGeom>
              <a:avLst/>
              <a:gdLst/>
              <a:ahLst/>
              <a:cxnLst/>
              <a:rect l="l" t="t" r="r" b="b"/>
              <a:pathLst>
                <a:path w="154" h="306" extrusionOk="0">
                  <a:moveTo>
                    <a:pt x="1" y="0"/>
                  </a:moveTo>
                  <a:lnTo>
                    <a:pt x="153" y="305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0" name="Google Shape;12940;p24"/>
            <p:cNvSpPr/>
            <p:nvPr/>
          </p:nvSpPr>
          <p:spPr>
            <a:xfrm>
              <a:off x="4859770" y="2099126"/>
              <a:ext cx="12453" cy="4126"/>
            </a:xfrm>
            <a:custGeom>
              <a:avLst/>
              <a:gdLst/>
              <a:ahLst/>
              <a:cxnLst/>
              <a:rect l="l" t="t" r="r" b="b"/>
              <a:pathLst>
                <a:path w="323" h="107" extrusionOk="0">
                  <a:moveTo>
                    <a:pt x="0" y="0"/>
                  </a:moveTo>
                  <a:cubicBezTo>
                    <a:pt x="28" y="11"/>
                    <a:pt x="55" y="21"/>
                    <a:pt x="83" y="30"/>
                  </a:cubicBezTo>
                  <a:lnTo>
                    <a:pt x="83" y="30"/>
                  </a:lnTo>
                  <a:cubicBezTo>
                    <a:pt x="56" y="21"/>
                    <a:pt x="28" y="11"/>
                    <a:pt x="0" y="0"/>
                  </a:cubicBezTo>
                  <a:close/>
                  <a:moveTo>
                    <a:pt x="83" y="30"/>
                  </a:moveTo>
                  <a:cubicBezTo>
                    <a:pt x="165" y="59"/>
                    <a:pt x="244" y="84"/>
                    <a:pt x="323" y="106"/>
                  </a:cubicBezTo>
                  <a:cubicBezTo>
                    <a:pt x="245" y="80"/>
                    <a:pt x="163" y="57"/>
                    <a:pt x="83" y="3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1" name="Google Shape;12941;p24"/>
            <p:cNvSpPr/>
            <p:nvPr/>
          </p:nvSpPr>
          <p:spPr>
            <a:xfrm>
              <a:off x="5063771" y="2090759"/>
              <a:ext cx="13610" cy="13611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24" y="0"/>
                  </a:moveTo>
                  <a:cubicBezTo>
                    <a:pt x="77" y="47"/>
                    <a:pt x="42" y="83"/>
                    <a:pt x="1" y="118"/>
                  </a:cubicBezTo>
                  <a:cubicBezTo>
                    <a:pt x="71" y="200"/>
                    <a:pt x="136" y="270"/>
                    <a:pt x="212" y="352"/>
                  </a:cubicBezTo>
                  <a:cubicBezTo>
                    <a:pt x="253" y="300"/>
                    <a:pt x="306" y="253"/>
                    <a:pt x="353" y="206"/>
                  </a:cubicBezTo>
                  <a:cubicBezTo>
                    <a:pt x="276" y="135"/>
                    <a:pt x="194" y="65"/>
                    <a:pt x="12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2" name="Google Shape;12942;p24"/>
            <p:cNvSpPr/>
            <p:nvPr/>
          </p:nvSpPr>
          <p:spPr>
            <a:xfrm>
              <a:off x="5027606" y="2052087"/>
              <a:ext cx="5899" cy="5899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0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24"/>
            <p:cNvSpPr/>
            <p:nvPr/>
          </p:nvSpPr>
          <p:spPr>
            <a:xfrm>
              <a:off x="5021938" y="2046419"/>
              <a:ext cx="5899" cy="5938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24"/>
            <p:cNvSpPr/>
            <p:nvPr/>
          </p:nvSpPr>
          <p:spPr>
            <a:xfrm>
              <a:off x="5016270" y="2040752"/>
              <a:ext cx="5937" cy="5938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24"/>
            <p:cNvSpPr/>
            <p:nvPr/>
          </p:nvSpPr>
          <p:spPr>
            <a:xfrm>
              <a:off x="5010641" y="2035122"/>
              <a:ext cx="5899" cy="5899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0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6" name="Google Shape;12946;p24"/>
            <p:cNvSpPr/>
            <p:nvPr/>
          </p:nvSpPr>
          <p:spPr>
            <a:xfrm>
              <a:off x="5004973" y="2029455"/>
              <a:ext cx="5899" cy="5938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7" name="Google Shape;12947;p24"/>
            <p:cNvSpPr/>
            <p:nvPr/>
          </p:nvSpPr>
          <p:spPr>
            <a:xfrm>
              <a:off x="4993676" y="2012490"/>
              <a:ext cx="5899" cy="5938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24"/>
            <p:cNvSpPr/>
            <p:nvPr/>
          </p:nvSpPr>
          <p:spPr>
            <a:xfrm>
              <a:off x="4988008" y="2006822"/>
              <a:ext cx="5899" cy="5938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0" y="1"/>
                  </a:moveTo>
                  <a:lnTo>
                    <a:pt x="153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24"/>
            <p:cNvSpPr/>
            <p:nvPr/>
          </p:nvSpPr>
          <p:spPr>
            <a:xfrm>
              <a:off x="4838950" y="1927897"/>
              <a:ext cx="83510" cy="10449"/>
            </a:xfrm>
            <a:custGeom>
              <a:avLst/>
              <a:gdLst/>
              <a:ahLst/>
              <a:cxnLst/>
              <a:rect l="l" t="t" r="r" b="b"/>
              <a:pathLst>
                <a:path w="2166" h="271" extrusionOk="0">
                  <a:moveTo>
                    <a:pt x="1373" y="1"/>
                  </a:moveTo>
                  <a:cubicBezTo>
                    <a:pt x="916" y="24"/>
                    <a:pt x="452" y="47"/>
                    <a:pt x="0" y="65"/>
                  </a:cubicBezTo>
                  <a:cubicBezTo>
                    <a:pt x="36" y="135"/>
                    <a:pt x="65" y="265"/>
                    <a:pt x="88" y="265"/>
                  </a:cubicBezTo>
                  <a:cubicBezTo>
                    <a:pt x="775" y="270"/>
                    <a:pt x="1455" y="270"/>
                    <a:pt x="2142" y="270"/>
                  </a:cubicBezTo>
                  <a:lnTo>
                    <a:pt x="2165" y="165"/>
                  </a:lnTo>
                  <a:cubicBezTo>
                    <a:pt x="1895" y="106"/>
                    <a:pt x="1637" y="53"/>
                    <a:pt x="137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24"/>
            <p:cNvSpPr/>
            <p:nvPr/>
          </p:nvSpPr>
          <p:spPr>
            <a:xfrm>
              <a:off x="4933027" y="1916369"/>
              <a:ext cx="5706" cy="8406"/>
            </a:xfrm>
            <a:custGeom>
              <a:avLst/>
              <a:gdLst/>
              <a:ahLst/>
              <a:cxnLst/>
              <a:rect l="l" t="t" r="r" b="b"/>
              <a:pathLst>
                <a:path w="148" h="218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71"/>
                    <a:pt x="7" y="147"/>
                    <a:pt x="18" y="217"/>
                  </a:cubicBezTo>
                  <a:cubicBezTo>
                    <a:pt x="60" y="182"/>
                    <a:pt x="106" y="147"/>
                    <a:pt x="148" y="100"/>
                  </a:cubicBezTo>
                  <a:cubicBezTo>
                    <a:pt x="95" y="65"/>
                    <a:pt x="54" y="36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24"/>
            <p:cNvSpPr/>
            <p:nvPr/>
          </p:nvSpPr>
          <p:spPr>
            <a:xfrm>
              <a:off x="4994100" y="1797615"/>
              <a:ext cx="18815" cy="24253"/>
            </a:xfrm>
            <a:custGeom>
              <a:avLst/>
              <a:gdLst/>
              <a:ahLst/>
              <a:cxnLst/>
              <a:rect l="l" t="t" r="r" b="b"/>
              <a:pathLst>
                <a:path w="488" h="629" extrusionOk="0">
                  <a:moveTo>
                    <a:pt x="142" y="0"/>
                  </a:moveTo>
                  <a:lnTo>
                    <a:pt x="142" y="0"/>
                  </a:lnTo>
                  <a:cubicBezTo>
                    <a:pt x="1" y="323"/>
                    <a:pt x="200" y="481"/>
                    <a:pt x="441" y="628"/>
                  </a:cubicBezTo>
                  <a:cubicBezTo>
                    <a:pt x="488" y="352"/>
                    <a:pt x="388" y="141"/>
                    <a:pt x="14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24"/>
            <p:cNvSpPr/>
            <p:nvPr/>
          </p:nvSpPr>
          <p:spPr>
            <a:xfrm>
              <a:off x="5304208" y="2272822"/>
              <a:ext cx="17697" cy="12724"/>
            </a:xfrm>
            <a:custGeom>
              <a:avLst/>
              <a:gdLst/>
              <a:ahLst/>
              <a:cxnLst/>
              <a:rect l="l" t="t" r="r" b="b"/>
              <a:pathLst>
                <a:path w="459" h="330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88"/>
                    <a:pt x="128" y="330"/>
                    <a:pt x="303" y="330"/>
                  </a:cubicBezTo>
                  <a:cubicBezTo>
                    <a:pt x="348" y="330"/>
                    <a:pt x="400" y="320"/>
                    <a:pt x="458" y="300"/>
                  </a:cubicBezTo>
                  <a:cubicBezTo>
                    <a:pt x="312" y="200"/>
                    <a:pt x="159" y="95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24"/>
            <p:cNvSpPr/>
            <p:nvPr/>
          </p:nvSpPr>
          <p:spPr>
            <a:xfrm>
              <a:off x="5299003" y="2267193"/>
              <a:ext cx="5937" cy="5899"/>
            </a:xfrm>
            <a:custGeom>
              <a:avLst/>
              <a:gdLst/>
              <a:ahLst/>
              <a:cxnLst/>
              <a:rect l="l" t="t" r="r" b="b"/>
              <a:pathLst>
                <a:path w="154" h="153" extrusionOk="0">
                  <a:moveTo>
                    <a:pt x="153" y="15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24"/>
            <p:cNvSpPr/>
            <p:nvPr/>
          </p:nvSpPr>
          <p:spPr>
            <a:xfrm>
              <a:off x="5537627" y="2380048"/>
              <a:ext cx="11836" cy="6593"/>
            </a:xfrm>
            <a:custGeom>
              <a:avLst/>
              <a:gdLst/>
              <a:ahLst/>
              <a:cxnLst/>
              <a:rect l="l" t="t" r="r" b="b"/>
              <a:pathLst>
                <a:path w="307" h="171" extrusionOk="0">
                  <a:moveTo>
                    <a:pt x="271" y="1"/>
                  </a:moveTo>
                  <a:lnTo>
                    <a:pt x="271" y="1"/>
                  </a:lnTo>
                  <a:cubicBezTo>
                    <a:pt x="271" y="5"/>
                    <a:pt x="272" y="10"/>
                    <a:pt x="273" y="14"/>
                  </a:cubicBezTo>
                  <a:lnTo>
                    <a:pt x="273" y="14"/>
                  </a:lnTo>
                  <a:cubicBezTo>
                    <a:pt x="276" y="14"/>
                    <a:pt x="279" y="13"/>
                    <a:pt x="283" y="12"/>
                  </a:cubicBezTo>
                  <a:lnTo>
                    <a:pt x="271" y="1"/>
                  </a:lnTo>
                  <a:close/>
                  <a:moveTo>
                    <a:pt x="273" y="14"/>
                  </a:moveTo>
                  <a:lnTo>
                    <a:pt x="273" y="14"/>
                  </a:lnTo>
                  <a:cubicBezTo>
                    <a:pt x="182" y="31"/>
                    <a:pt x="92" y="48"/>
                    <a:pt x="1" y="65"/>
                  </a:cubicBezTo>
                  <a:cubicBezTo>
                    <a:pt x="7" y="100"/>
                    <a:pt x="7" y="130"/>
                    <a:pt x="13" y="171"/>
                  </a:cubicBezTo>
                  <a:cubicBezTo>
                    <a:pt x="102" y="154"/>
                    <a:pt x="203" y="148"/>
                    <a:pt x="293" y="132"/>
                  </a:cubicBezTo>
                  <a:lnTo>
                    <a:pt x="293" y="132"/>
                  </a:lnTo>
                  <a:cubicBezTo>
                    <a:pt x="294" y="133"/>
                    <a:pt x="294" y="134"/>
                    <a:pt x="294" y="136"/>
                  </a:cubicBezTo>
                  <a:lnTo>
                    <a:pt x="306" y="130"/>
                  </a:lnTo>
                  <a:lnTo>
                    <a:pt x="306" y="130"/>
                  </a:lnTo>
                  <a:cubicBezTo>
                    <a:pt x="302" y="130"/>
                    <a:pt x="298" y="131"/>
                    <a:pt x="293" y="132"/>
                  </a:cubicBezTo>
                  <a:lnTo>
                    <a:pt x="293" y="132"/>
                  </a:lnTo>
                  <a:cubicBezTo>
                    <a:pt x="283" y="96"/>
                    <a:pt x="278" y="52"/>
                    <a:pt x="273" y="1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24"/>
            <p:cNvSpPr/>
            <p:nvPr/>
          </p:nvSpPr>
          <p:spPr>
            <a:xfrm>
              <a:off x="5547806" y="2385022"/>
              <a:ext cx="2545" cy="4781"/>
            </a:xfrm>
            <a:custGeom>
              <a:avLst/>
              <a:gdLst/>
              <a:ahLst/>
              <a:cxnLst/>
              <a:rect l="l" t="t" r="r" b="b"/>
              <a:pathLst>
                <a:path w="66" h="124" extrusionOk="0">
                  <a:moveTo>
                    <a:pt x="42" y="1"/>
                  </a:moveTo>
                  <a:lnTo>
                    <a:pt x="30" y="7"/>
                  </a:lnTo>
                  <a:cubicBezTo>
                    <a:pt x="32" y="12"/>
                    <a:pt x="33" y="17"/>
                    <a:pt x="34" y="21"/>
                  </a:cubicBezTo>
                  <a:lnTo>
                    <a:pt x="34" y="21"/>
                  </a:lnTo>
                  <a:lnTo>
                    <a:pt x="42" y="1"/>
                  </a:lnTo>
                  <a:close/>
                  <a:moveTo>
                    <a:pt x="34" y="21"/>
                  </a:moveTo>
                  <a:lnTo>
                    <a:pt x="1" y="112"/>
                  </a:lnTo>
                  <a:cubicBezTo>
                    <a:pt x="19" y="112"/>
                    <a:pt x="42" y="118"/>
                    <a:pt x="65" y="124"/>
                  </a:cubicBezTo>
                  <a:cubicBezTo>
                    <a:pt x="50" y="93"/>
                    <a:pt x="44" y="57"/>
                    <a:pt x="34" y="2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24"/>
            <p:cNvSpPr/>
            <p:nvPr/>
          </p:nvSpPr>
          <p:spPr>
            <a:xfrm>
              <a:off x="4654381" y="1769353"/>
              <a:ext cx="17465" cy="17428"/>
            </a:xfrm>
            <a:custGeom>
              <a:avLst/>
              <a:gdLst/>
              <a:ahLst/>
              <a:cxnLst/>
              <a:rect l="l" t="t" r="r" b="b"/>
              <a:pathLst>
                <a:path w="453" h="452" extrusionOk="0">
                  <a:moveTo>
                    <a:pt x="0" y="0"/>
                  </a:moveTo>
                  <a:lnTo>
                    <a:pt x="452" y="452"/>
                  </a:lnTo>
                  <a:cubicBezTo>
                    <a:pt x="452" y="147"/>
                    <a:pt x="212" y="88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24"/>
            <p:cNvSpPr/>
            <p:nvPr/>
          </p:nvSpPr>
          <p:spPr>
            <a:xfrm>
              <a:off x="4671346" y="1786318"/>
              <a:ext cx="23094" cy="12917"/>
            </a:xfrm>
            <a:custGeom>
              <a:avLst/>
              <a:gdLst/>
              <a:ahLst/>
              <a:cxnLst/>
              <a:rect l="l" t="t" r="r" b="b"/>
              <a:pathLst>
                <a:path w="599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97" y="193"/>
                    <a:pt x="221" y="335"/>
                    <a:pt x="417" y="335"/>
                  </a:cubicBezTo>
                  <a:cubicBezTo>
                    <a:pt x="472" y="335"/>
                    <a:pt x="532" y="324"/>
                    <a:pt x="599" y="299"/>
                  </a:cubicBezTo>
                  <a:cubicBezTo>
                    <a:pt x="393" y="200"/>
                    <a:pt x="194" y="10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24"/>
            <p:cNvSpPr/>
            <p:nvPr/>
          </p:nvSpPr>
          <p:spPr>
            <a:xfrm>
              <a:off x="4648713" y="1762799"/>
              <a:ext cx="6169" cy="6786"/>
            </a:xfrm>
            <a:custGeom>
              <a:avLst/>
              <a:gdLst/>
              <a:ahLst/>
              <a:cxnLst/>
              <a:rect l="l" t="t" r="r" b="b"/>
              <a:pathLst>
                <a:path w="160" h="176" extrusionOk="0">
                  <a:moveTo>
                    <a:pt x="1" y="0"/>
                  </a:moveTo>
                  <a:lnTo>
                    <a:pt x="1" y="0"/>
                  </a:lnTo>
                  <a:cubicBezTo>
                    <a:pt x="48" y="59"/>
                    <a:pt x="101" y="117"/>
                    <a:pt x="159" y="176"/>
                  </a:cubicBezTo>
                  <a:cubicBezTo>
                    <a:pt x="106" y="117"/>
                    <a:pt x="48" y="59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24"/>
            <p:cNvSpPr/>
            <p:nvPr/>
          </p:nvSpPr>
          <p:spPr>
            <a:xfrm>
              <a:off x="5078693" y="1860269"/>
              <a:ext cx="110190" cy="323035"/>
            </a:xfrm>
            <a:custGeom>
              <a:avLst/>
              <a:gdLst/>
              <a:ahLst/>
              <a:cxnLst/>
              <a:rect l="l" t="t" r="r" b="b"/>
              <a:pathLst>
                <a:path w="2858" h="8378" extrusionOk="0">
                  <a:moveTo>
                    <a:pt x="1" y="0"/>
                  </a:moveTo>
                  <a:lnTo>
                    <a:pt x="1" y="0"/>
                  </a:lnTo>
                  <a:cubicBezTo>
                    <a:pt x="71" y="575"/>
                    <a:pt x="60" y="1185"/>
                    <a:pt x="241" y="1725"/>
                  </a:cubicBezTo>
                  <a:cubicBezTo>
                    <a:pt x="541" y="2593"/>
                    <a:pt x="646" y="3479"/>
                    <a:pt x="670" y="4383"/>
                  </a:cubicBezTo>
                  <a:cubicBezTo>
                    <a:pt x="699" y="5574"/>
                    <a:pt x="1051" y="6671"/>
                    <a:pt x="1696" y="7674"/>
                  </a:cubicBezTo>
                  <a:cubicBezTo>
                    <a:pt x="1890" y="7820"/>
                    <a:pt x="2095" y="7961"/>
                    <a:pt x="2295" y="8108"/>
                  </a:cubicBezTo>
                  <a:cubicBezTo>
                    <a:pt x="2447" y="8190"/>
                    <a:pt x="2611" y="8284"/>
                    <a:pt x="2782" y="8378"/>
                  </a:cubicBezTo>
                  <a:cubicBezTo>
                    <a:pt x="2799" y="8348"/>
                    <a:pt x="2829" y="8325"/>
                    <a:pt x="2858" y="8296"/>
                  </a:cubicBezTo>
                  <a:cubicBezTo>
                    <a:pt x="2694" y="7844"/>
                    <a:pt x="2477" y="7404"/>
                    <a:pt x="2359" y="6929"/>
                  </a:cubicBezTo>
                  <a:cubicBezTo>
                    <a:pt x="1995" y="5480"/>
                    <a:pt x="1984" y="4001"/>
                    <a:pt x="2119" y="2517"/>
                  </a:cubicBezTo>
                  <a:cubicBezTo>
                    <a:pt x="2166" y="2042"/>
                    <a:pt x="2142" y="1549"/>
                    <a:pt x="2148" y="1068"/>
                  </a:cubicBezTo>
                  <a:cubicBezTo>
                    <a:pt x="1943" y="951"/>
                    <a:pt x="1737" y="822"/>
                    <a:pt x="1526" y="722"/>
                  </a:cubicBezTo>
                  <a:cubicBezTo>
                    <a:pt x="1022" y="481"/>
                    <a:pt x="511" y="247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24"/>
            <p:cNvSpPr/>
            <p:nvPr/>
          </p:nvSpPr>
          <p:spPr>
            <a:xfrm>
              <a:off x="5142927" y="1831313"/>
              <a:ext cx="9562" cy="11799"/>
            </a:xfrm>
            <a:custGeom>
              <a:avLst/>
              <a:gdLst/>
              <a:ahLst/>
              <a:cxnLst/>
              <a:rect l="l" t="t" r="r" b="b"/>
              <a:pathLst>
                <a:path w="248" h="306" extrusionOk="0">
                  <a:moveTo>
                    <a:pt x="95" y="1"/>
                  </a:moveTo>
                  <a:lnTo>
                    <a:pt x="95" y="1"/>
                  </a:lnTo>
                  <a:cubicBezTo>
                    <a:pt x="1" y="177"/>
                    <a:pt x="19" y="294"/>
                    <a:pt x="247" y="306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24"/>
            <p:cNvSpPr/>
            <p:nvPr/>
          </p:nvSpPr>
          <p:spPr>
            <a:xfrm>
              <a:off x="4765192" y="1746721"/>
              <a:ext cx="24251" cy="28533"/>
            </a:xfrm>
            <a:custGeom>
              <a:avLst/>
              <a:gdLst/>
              <a:ahLst/>
              <a:cxnLst/>
              <a:rect l="l" t="t" r="r" b="b"/>
              <a:pathLst>
                <a:path w="629" h="740" extrusionOk="0">
                  <a:moveTo>
                    <a:pt x="65" y="0"/>
                  </a:moveTo>
                  <a:cubicBezTo>
                    <a:pt x="1" y="376"/>
                    <a:pt x="236" y="564"/>
                    <a:pt x="511" y="740"/>
                  </a:cubicBezTo>
                  <a:cubicBezTo>
                    <a:pt x="629" y="335"/>
                    <a:pt x="312" y="188"/>
                    <a:pt x="6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24"/>
            <p:cNvSpPr/>
            <p:nvPr/>
          </p:nvSpPr>
          <p:spPr>
            <a:xfrm>
              <a:off x="4693516" y="1752350"/>
              <a:ext cx="11798" cy="12608"/>
            </a:xfrm>
            <a:custGeom>
              <a:avLst/>
              <a:gdLst/>
              <a:ahLst/>
              <a:cxnLst/>
              <a:rect l="l" t="t" r="r" b="b"/>
              <a:pathLst>
                <a:path w="306" h="327" extrusionOk="0">
                  <a:moveTo>
                    <a:pt x="79" y="0"/>
                  </a:moveTo>
                  <a:cubicBezTo>
                    <a:pt x="55" y="0"/>
                    <a:pt x="29" y="2"/>
                    <a:pt x="0" y="7"/>
                  </a:cubicBezTo>
                  <a:cubicBezTo>
                    <a:pt x="35" y="150"/>
                    <a:pt x="20" y="326"/>
                    <a:pt x="188" y="326"/>
                  </a:cubicBezTo>
                  <a:cubicBezTo>
                    <a:pt x="220" y="326"/>
                    <a:pt x="259" y="320"/>
                    <a:pt x="305" y="306"/>
                  </a:cubicBezTo>
                  <a:cubicBezTo>
                    <a:pt x="305" y="135"/>
                    <a:pt x="264" y="0"/>
                    <a:pt x="7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24"/>
            <p:cNvSpPr/>
            <p:nvPr/>
          </p:nvSpPr>
          <p:spPr>
            <a:xfrm>
              <a:off x="4761799" y="1740822"/>
              <a:ext cx="6169" cy="6169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60"/>
                    <a:pt x="107" y="107"/>
                    <a:pt x="159" y="15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24"/>
            <p:cNvSpPr/>
            <p:nvPr/>
          </p:nvSpPr>
          <p:spPr>
            <a:xfrm>
              <a:off x="5021012" y="1843073"/>
              <a:ext cx="87134" cy="273296"/>
            </a:xfrm>
            <a:custGeom>
              <a:avLst/>
              <a:gdLst/>
              <a:ahLst/>
              <a:cxnLst/>
              <a:rect l="l" t="t" r="r" b="b"/>
              <a:pathLst>
                <a:path w="2260" h="7088" extrusionOk="0">
                  <a:moveTo>
                    <a:pt x="1" y="1"/>
                  </a:moveTo>
                  <a:cubicBezTo>
                    <a:pt x="159" y="1309"/>
                    <a:pt x="271" y="2611"/>
                    <a:pt x="505" y="3902"/>
                  </a:cubicBezTo>
                  <a:cubicBezTo>
                    <a:pt x="658" y="4758"/>
                    <a:pt x="981" y="5591"/>
                    <a:pt x="1233" y="6424"/>
                  </a:cubicBezTo>
                  <a:cubicBezTo>
                    <a:pt x="1303" y="6501"/>
                    <a:pt x="1385" y="6565"/>
                    <a:pt x="1462" y="6630"/>
                  </a:cubicBezTo>
                  <a:cubicBezTo>
                    <a:pt x="1696" y="6782"/>
                    <a:pt x="1919" y="6941"/>
                    <a:pt x="2160" y="7087"/>
                  </a:cubicBezTo>
                  <a:cubicBezTo>
                    <a:pt x="2195" y="7058"/>
                    <a:pt x="2230" y="7034"/>
                    <a:pt x="2260" y="7005"/>
                  </a:cubicBezTo>
                  <a:cubicBezTo>
                    <a:pt x="1996" y="6196"/>
                    <a:pt x="1849" y="5368"/>
                    <a:pt x="1884" y="4512"/>
                  </a:cubicBezTo>
                  <a:cubicBezTo>
                    <a:pt x="1890" y="4348"/>
                    <a:pt x="1849" y="4183"/>
                    <a:pt x="1820" y="4013"/>
                  </a:cubicBezTo>
                  <a:cubicBezTo>
                    <a:pt x="1591" y="2781"/>
                    <a:pt x="1374" y="1543"/>
                    <a:pt x="1145" y="3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5" name="Google Shape;12965;p24"/>
            <p:cNvSpPr/>
            <p:nvPr/>
          </p:nvSpPr>
          <p:spPr>
            <a:xfrm>
              <a:off x="5814731" y="1884020"/>
              <a:ext cx="52049" cy="90302"/>
            </a:xfrm>
            <a:custGeom>
              <a:avLst/>
              <a:gdLst/>
              <a:ahLst/>
              <a:cxnLst/>
              <a:rect l="l" t="t" r="r" b="b"/>
              <a:pathLst>
                <a:path w="1350" h="2342" extrusionOk="0">
                  <a:moveTo>
                    <a:pt x="1350" y="0"/>
                  </a:moveTo>
                  <a:cubicBezTo>
                    <a:pt x="898" y="745"/>
                    <a:pt x="446" y="1491"/>
                    <a:pt x="0" y="2230"/>
                  </a:cubicBezTo>
                  <a:lnTo>
                    <a:pt x="153" y="2341"/>
                  </a:lnTo>
                  <a:cubicBezTo>
                    <a:pt x="675" y="1631"/>
                    <a:pt x="1215" y="927"/>
                    <a:pt x="135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24"/>
            <p:cNvSpPr/>
            <p:nvPr/>
          </p:nvSpPr>
          <p:spPr>
            <a:xfrm>
              <a:off x="5711824" y="1950298"/>
              <a:ext cx="51355" cy="62463"/>
            </a:xfrm>
            <a:custGeom>
              <a:avLst/>
              <a:gdLst/>
              <a:ahLst/>
              <a:cxnLst/>
              <a:rect l="l" t="t" r="r" b="b"/>
              <a:pathLst>
                <a:path w="1332" h="1620" extrusionOk="0">
                  <a:moveTo>
                    <a:pt x="1332" y="0"/>
                  </a:moveTo>
                  <a:cubicBezTo>
                    <a:pt x="986" y="358"/>
                    <a:pt x="651" y="710"/>
                    <a:pt x="311" y="1068"/>
                  </a:cubicBezTo>
                  <a:cubicBezTo>
                    <a:pt x="205" y="1256"/>
                    <a:pt x="100" y="1438"/>
                    <a:pt x="0" y="1619"/>
                  </a:cubicBezTo>
                  <a:cubicBezTo>
                    <a:pt x="546" y="1350"/>
                    <a:pt x="939" y="892"/>
                    <a:pt x="1250" y="387"/>
                  </a:cubicBezTo>
                  <a:cubicBezTo>
                    <a:pt x="1320" y="276"/>
                    <a:pt x="1308" y="129"/>
                    <a:pt x="133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24"/>
            <p:cNvSpPr/>
            <p:nvPr/>
          </p:nvSpPr>
          <p:spPr>
            <a:xfrm>
              <a:off x="5768348" y="1921998"/>
              <a:ext cx="14304" cy="23135"/>
            </a:xfrm>
            <a:custGeom>
              <a:avLst/>
              <a:gdLst/>
              <a:ahLst/>
              <a:cxnLst/>
              <a:rect l="l" t="t" r="r" b="b"/>
              <a:pathLst>
                <a:path w="371" h="600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6" y="66"/>
                    <a:pt x="106" y="124"/>
                    <a:pt x="12" y="189"/>
                  </a:cubicBezTo>
                  <a:cubicBezTo>
                    <a:pt x="12" y="324"/>
                    <a:pt x="7" y="464"/>
                    <a:pt x="1" y="599"/>
                  </a:cubicBezTo>
                  <a:cubicBezTo>
                    <a:pt x="177" y="441"/>
                    <a:pt x="370" y="283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24"/>
            <p:cNvSpPr/>
            <p:nvPr/>
          </p:nvSpPr>
          <p:spPr>
            <a:xfrm>
              <a:off x="5768348" y="2014071"/>
              <a:ext cx="6169" cy="4357"/>
            </a:xfrm>
            <a:custGeom>
              <a:avLst/>
              <a:gdLst/>
              <a:ahLst/>
              <a:cxnLst/>
              <a:rect l="l" t="t" r="r" b="b"/>
              <a:pathLst>
                <a:path w="160" h="113" extrusionOk="0">
                  <a:moveTo>
                    <a:pt x="12" y="1"/>
                  </a:moveTo>
                  <a:cubicBezTo>
                    <a:pt x="12" y="42"/>
                    <a:pt x="7" y="77"/>
                    <a:pt x="1" y="112"/>
                  </a:cubicBezTo>
                  <a:lnTo>
                    <a:pt x="159" y="112"/>
                  </a:lnTo>
                  <a:cubicBezTo>
                    <a:pt x="106" y="77"/>
                    <a:pt x="65" y="42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24"/>
            <p:cNvSpPr/>
            <p:nvPr/>
          </p:nvSpPr>
          <p:spPr>
            <a:xfrm>
              <a:off x="5797766" y="1986927"/>
              <a:ext cx="5899" cy="7287"/>
            </a:xfrm>
            <a:custGeom>
              <a:avLst/>
              <a:gdLst/>
              <a:ahLst/>
              <a:cxnLst/>
              <a:rect l="l" t="t" r="r" b="b"/>
              <a:pathLst>
                <a:path w="153" h="189" extrusionOk="0">
                  <a:moveTo>
                    <a:pt x="41" y="1"/>
                  </a:moveTo>
                  <a:cubicBezTo>
                    <a:pt x="30" y="59"/>
                    <a:pt x="12" y="130"/>
                    <a:pt x="0" y="188"/>
                  </a:cubicBezTo>
                  <a:cubicBezTo>
                    <a:pt x="47" y="159"/>
                    <a:pt x="100" y="136"/>
                    <a:pt x="153" y="112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24"/>
            <p:cNvSpPr/>
            <p:nvPr/>
          </p:nvSpPr>
          <p:spPr>
            <a:xfrm>
              <a:off x="5799347" y="1982416"/>
              <a:ext cx="9754" cy="8868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71" y="0"/>
                  </a:moveTo>
                  <a:cubicBezTo>
                    <a:pt x="112" y="41"/>
                    <a:pt x="59" y="82"/>
                    <a:pt x="0" y="118"/>
                  </a:cubicBezTo>
                  <a:cubicBezTo>
                    <a:pt x="36" y="159"/>
                    <a:pt x="77" y="194"/>
                    <a:pt x="106" y="229"/>
                  </a:cubicBezTo>
                  <a:cubicBezTo>
                    <a:pt x="153" y="188"/>
                    <a:pt x="200" y="135"/>
                    <a:pt x="253" y="82"/>
                  </a:cubicBezTo>
                  <a:cubicBezTo>
                    <a:pt x="229" y="53"/>
                    <a:pt x="200" y="24"/>
                    <a:pt x="17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24"/>
            <p:cNvSpPr/>
            <p:nvPr/>
          </p:nvSpPr>
          <p:spPr>
            <a:xfrm>
              <a:off x="5805902" y="1976093"/>
              <a:ext cx="8868" cy="9292"/>
            </a:xfrm>
            <a:custGeom>
              <a:avLst/>
              <a:gdLst/>
              <a:ahLst/>
              <a:cxnLst/>
              <a:rect l="l" t="t" r="r" b="b"/>
              <a:pathLst>
                <a:path w="230" h="241" extrusionOk="0">
                  <a:moveTo>
                    <a:pt x="130" y="0"/>
                  </a:moveTo>
                  <a:cubicBezTo>
                    <a:pt x="89" y="59"/>
                    <a:pt x="42" y="106"/>
                    <a:pt x="1" y="158"/>
                  </a:cubicBezTo>
                  <a:lnTo>
                    <a:pt x="83" y="241"/>
                  </a:lnTo>
                  <a:cubicBezTo>
                    <a:pt x="124" y="188"/>
                    <a:pt x="177" y="147"/>
                    <a:pt x="229" y="94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24"/>
            <p:cNvSpPr/>
            <p:nvPr/>
          </p:nvSpPr>
          <p:spPr>
            <a:xfrm>
              <a:off x="5811107" y="1970425"/>
              <a:ext cx="9523" cy="9524"/>
            </a:xfrm>
            <a:custGeom>
              <a:avLst/>
              <a:gdLst/>
              <a:ahLst/>
              <a:cxnLst/>
              <a:rect l="l" t="t" r="r" b="b"/>
              <a:pathLst>
                <a:path w="247" h="247" extrusionOk="0">
                  <a:moveTo>
                    <a:pt x="100" y="0"/>
                  </a:moveTo>
                  <a:cubicBezTo>
                    <a:pt x="71" y="47"/>
                    <a:pt x="36" y="106"/>
                    <a:pt x="1" y="159"/>
                  </a:cubicBezTo>
                  <a:cubicBezTo>
                    <a:pt x="36" y="188"/>
                    <a:pt x="71" y="217"/>
                    <a:pt x="100" y="247"/>
                  </a:cubicBezTo>
                  <a:cubicBezTo>
                    <a:pt x="141" y="194"/>
                    <a:pt x="194" y="153"/>
                    <a:pt x="247" y="100"/>
                  </a:cubicBezTo>
                  <a:cubicBezTo>
                    <a:pt x="194" y="65"/>
                    <a:pt x="141" y="30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3" name="Google Shape;12973;p24"/>
            <p:cNvSpPr/>
            <p:nvPr/>
          </p:nvSpPr>
          <p:spPr>
            <a:xfrm>
              <a:off x="5762719" y="1944862"/>
              <a:ext cx="6130" cy="5938"/>
            </a:xfrm>
            <a:custGeom>
              <a:avLst/>
              <a:gdLst/>
              <a:ahLst/>
              <a:cxnLst/>
              <a:rect l="l" t="t" r="r" b="b"/>
              <a:pathLst>
                <a:path w="159" h="154" extrusionOk="0">
                  <a:moveTo>
                    <a:pt x="158" y="1"/>
                  </a:moveTo>
                  <a:cubicBezTo>
                    <a:pt x="100" y="47"/>
                    <a:pt x="47" y="94"/>
                    <a:pt x="0" y="153"/>
                  </a:cubicBezTo>
                  <a:cubicBezTo>
                    <a:pt x="47" y="106"/>
                    <a:pt x="100" y="53"/>
                    <a:pt x="158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24"/>
            <p:cNvSpPr/>
            <p:nvPr/>
          </p:nvSpPr>
          <p:spPr>
            <a:xfrm>
              <a:off x="5779683" y="1916369"/>
              <a:ext cx="6130" cy="5899"/>
            </a:xfrm>
            <a:custGeom>
              <a:avLst/>
              <a:gdLst/>
              <a:ahLst/>
              <a:cxnLst/>
              <a:rect l="l" t="t" r="r" b="b"/>
              <a:pathLst>
                <a:path w="159" h="153" extrusionOk="0">
                  <a:moveTo>
                    <a:pt x="158" y="0"/>
                  </a:moveTo>
                  <a:cubicBezTo>
                    <a:pt x="100" y="53"/>
                    <a:pt x="47" y="100"/>
                    <a:pt x="0" y="153"/>
                  </a:cubicBezTo>
                  <a:cubicBezTo>
                    <a:pt x="47" y="100"/>
                    <a:pt x="106" y="53"/>
                    <a:pt x="15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24"/>
            <p:cNvSpPr/>
            <p:nvPr/>
          </p:nvSpPr>
          <p:spPr>
            <a:xfrm>
              <a:off x="5785313" y="1910701"/>
              <a:ext cx="6169" cy="6169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53"/>
                    <a:pt x="48" y="100"/>
                    <a:pt x="1" y="159"/>
                  </a:cubicBezTo>
                  <a:cubicBezTo>
                    <a:pt x="48" y="112"/>
                    <a:pt x="106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24"/>
            <p:cNvSpPr/>
            <p:nvPr/>
          </p:nvSpPr>
          <p:spPr>
            <a:xfrm>
              <a:off x="5689423" y="1944631"/>
              <a:ext cx="11335" cy="17467"/>
            </a:xfrm>
            <a:custGeom>
              <a:avLst/>
              <a:gdLst/>
              <a:ahLst/>
              <a:cxnLst/>
              <a:rect l="l" t="t" r="r" b="b"/>
              <a:pathLst>
                <a:path w="294" h="453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00" y="153"/>
                    <a:pt x="94" y="300"/>
                    <a:pt x="0" y="452"/>
                  </a:cubicBezTo>
                  <a:cubicBezTo>
                    <a:pt x="88" y="435"/>
                    <a:pt x="176" y="405"/>
                    <a:pt x="264" y="382"/>
                  </a:cubicBezTo>
                  <a:cubicBezTo>
                    <a:pt x="270" y="259"/>
                    <a:pt x="288" y="124"/>
                    <a:pt x="2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24"/>
            <p:cNvSpPr/>
            <p:nvPr/>
          </p:nvSpPr>
          <p:spPr>
            <a:xfrm>
              <a:off x="5568858" y="1998918"/>
              <a:ext cx="56367" cy="27414"/>
            </a:xfrm>
            <a:custGeom>
              <a:avLst/>
              <a:gdLst/>
              <a:ahLst/>
              <a:cxnLst/>
              <a:rect l="l" t="t" r="r" b="b"/>
              <a:pathLst>
                <a:path w="1462" h="711" extrusionOk="0">
                  <a:moveTo>
                    <a:pt x="1461" y="1"/>
                  </a:moveTo>
                  <a:cubicBezTo>
                    <a:pt x="922" y="147"/>
                    <a:pt x="470" y="270"/>
                    <a:pt x="1" y="394"/>
                  </a:cubicBezTo>
                  <a:cubicBezTo>
                    <a:pt x="317" y="511"/>
                    <a:pt x="587" y="611"/>
                    <a:pt x="892" y="710"/>
                  </a:cubicBezTo>
                  <a:cubicBezTo>
                    <a:pt x="1015" y="558"/>
                    <a:pt x="1197" y="329"/>
                    <a:pt x="146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24"/>
            <p:cNvSpPr/>
            <p:nvPr/>
          </p:nvSpPr>
          <p:spPr>
            <a:xfrm>
              <a:off x="5626075" y="1990089"/>
              <a:ext cx="12492" cy="11374"/>
            </a:xfrm>
            <a:custGeom>
              <a:avLst/>
              <a:gdLst/>
              <a:ahLst/>
              <a:cxnLst/>
              <a:rect l="l" t="t" r="r" b="b"/>
              <a:pathLst>
                <a:path w="324" h="295" extrusionOk="0">
                  <a:moveTo>
                    <a:pt x="247" y="1"/>
                  </a:moveTo>
                  <a:cubicBezTo>
                    <a:pt x="171" y="65"/>
                    <a:pt x="83" y="136"/>
                    <a:pt x="1" y="200"/>
                  </a:cubicBezTo>
                  <a:cubicBezTo>
                    <a:pt x="36" y="235"/>
                    <a:pt x="65" y="265"/>
                    <a:pt x="100" y="294"/>
                  </a:cubicBezTo>
                  <a:lnTo>
                    <a:pt x="323" y="77"/>
                  </a:lnTo>
                  <a:cubicBezTo>
                    <a:pt x="294" y="54"/>
                    <a:pt x="271" y="24"/>
                    <a:pt x="24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24"/>
            <p:cNvSpPr/>
            <p:nvPr/>
          </p:nvSpPr>
          <p:spPr>
            <a:xfrm>
              <a:off x="5638298" y="2018158"/>
              <a:ext cx="11798" cy="5899"/>
            </a:xfrm>
            <a:custGeom>
              <a:avLst/>
              <a:gdLst/>
              <a:ahLst/>
              <a:cxnLst/>
              <a:rect l="l" t="t" r="r" b="b"/>
              <a:pathLst>
                <a:path w="306" h="153" extrusionOk="0">
                  <a:moveTo>
                    <a:pt x="306" y="0"/>
                  </a:moveTo>
                  <a:lnTo>
                    <a:pt x="1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0" name="Google Shape;12980;p24"/>
            <p:cNvSpPr/>
            <p:nvPr/>
          </p:nvSpPr>
          <p:spPr>
            <a:xfrm>
              <a:off x="5632206" y="2023787"/>
              <a:ext cx="6362" cy="6169"/>
            </a:xfrm>
            <a:custGeom>
              <a:avLst/>
              <a:gdLst/>
              <a:ahLst/>
              <a:cxnLst/>
              <a:rect l="l" t="t" r="r" b="b"/>
              <a:pathLst>
                <a:path w="165" h="160" extrusionOk="0">
                  <a:moveTo>
                    <a:pt x="164" y="1"/>
                  </a:moveTo>
                  <a:lnTo>
                    <a:pt x="0" y="159"/>
                  </a:lnTo>
                  <a:cubicBezTo>
                    <a:pt x="59" y="112"/>
                    <a:pt x="112" y="54"/>
                    <a:pt x="16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1" name="Google Shape;12981;p24"/>
            <p:cNvSpPr/>
            <p:nvPr/>
          </p:nvSpPr>
          <p:spPr>
            <a:xfrm>
              <a:off x="5649171" y="2012490"/>
              <a:ext cx="6362" cy="6131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1"/>
                  </a:moveTo>
                  <a:lnTo>
                    <a:pt x="0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24"/>
            <p:cNvSpPr/>
            <p:nvPr/>
          </p:nvSpPr>
          <p:spPr>
            <a:xfrm>
              <a:off x="5654800" y="2006822"/>
              <a:ext cx="6400" cy="6169"/>
            </a:xfrm>
            <a:custGeom>
              <a:avLst/>
              <a:gdLst/>
              <a:ahLst/>
              <a:cxnLst/>
              <a:rect l="l" t="t" r="r" b="b"/>
              <a:pathLst>
                <a:path w="166" h="160" extrusionOk="0">
                  <a:moveTo>
                    <a:pt x="165" y="1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24"/>
            <p:cNvSpPr/>
            <p:nvPr/>
          </p:nvSpPr>
          <p:spPr>
            <a:xfrm>
              <a:off x="5660930" y="2001193"/>
              <a:ext cx="6130" cy="6131"/>
            </a:xfrm>
            <a:custGeom>
              <a:avLst/>
              <a:gdLst/>
              <a:ahLst/>
              <a:cxnLst/>
              <a:rect l="l" t="t" r="r" b="b"/>
              <a:pathLst>
                <a:path w="159" h="159" extrusionOk="0">
                  <a:moveTo>
                    <a:pt x="159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6" y="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4" name="Google Shape;12984;p24"/>
            <p:cNvSpPr/>
            <p:nvPr/>
          </p:nvSpPr>
          <p:spPr>
            <a:xfrm>
              <a:off x="5643503" y="1983303"/>
              <a:ext cx="8868" cy="4781"/>
            </a:xfrm>
            <a:custGeom>
              <a:avLst/>
              <a:gdLst/>
              <a:ahLst/>
              <a:cxnLst/>
              <a:rect l="l" t="t" r="r" b="b"/>
              <a:pathLst>
                <a:path w="230" h="124" extrusionOk="0">
                  <a:moveTo>
                    <a:pt x="130" y="1"/>
                  </a:moveTo>
                  <a:lnTo>
                    <a:pt x="0" y="124"/>
                  </a:lnTo>
                  <a:cubicBezTo>
                    <a:pt x="77" y="118"/>
                    <a:pt x="159" y="118"/>
                    <a:pt x="229" y="112"/>
                  </a:cubicBezTo>
                  <a:cubicBezTo>
                    <a:pt x="200" y="77"/>
                    <a:pt x="165" y="30"/>
                    <a:pt x="13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5" name="Google Shape;12985;p24"/>
            <p:cNvSpPr/>
            <p:nvPr/>
          </p:nvSpPr>
          <p:spPr>
            <a:xfrm>
              <a:off x="5103831" y="2113585"/>
              <a:ext cx="7711" cy="9562"/>
            </a:xfrm>
            <a:custGeom>
              <a:avLst/>
              <a:gdLst/>
              <a:ahLst/>
              <a:cxnLst/>
              <a:rect l="l" t="t" r="r" b="b"/>
              <a:pathLst>
                <a:path w="200" h="248" extrusionOk="0">
                  <a:moveTo>
                    <a:pt x="106" y="1"/>
                  </a:moveTo>
                  <a:cubicBezTo>
                    <a:pt x="76" y="24"/>
                    <a:pt x="35" y="54"/>
                    <a:pt x="0" y="77"/>
                  </a:cubicBezTo>
                  <a:cubicBezTo>
                    <a:pt x="47" y="136"/>
                    <a:pt x="88" y="189"/>
                    <a:pt x="135" y="247"/>
                  </a:cubicBezTo>
                  <a:cubicBezTo>
                    <a:pt x="153" y="236"/>
                    <a:pt x="176" y="224"/>
                    <a:pt x="200" y="218"/>
                  </a:cubicBezTo>
                  <a:cubicBezTo>
                    <a:pt x="170" y="142"/>
                    <a:pt x="135" y="77"/>
                    <a:pt x="10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6" name="Google Shape;12986;p24"/>
            <p:cNvSpPr/>
            <p:nvPr/>
          </p:nvSpPr>
          <p:spPr>
            <a:xfrm>
              <a:off x="5185455" y="2179863"/>
              <a:ext cx="3431" cy="6593"/>
            </a:xfrm>
            <a:custGeom>
              <a:avLst/>
              <a:gdLst/>
              <a:ahLst/>
              <a:cxnLst/>
              <a:rect l="l" t="t" r="r" b="b"/>
              <a:pathLst>
                <a:path w="89" h="171" extrusionOk="0">
                  <a:moveTo>
                    <a:pt x="83" y="1"/>
                  </a:moveTo>
                  <a:cubicBezTo>
                    <a:pt x="54" y="30"/>
                    <a:pt x="24" y="48"/>
                    <a:pt x="1" y="89"/>
                  </a:cubicBezTo>
                  <a:cubicBezTo>
                    <a:pt x="30" y="112"/>
                    <a:pt x="60" y="142"/>
                    <a:pt x="89" y="171"/>
                  </a:cubicBezTo>
                  <a:cubicBezTo>
                    <a:pt x="89" y="112"/>
                    <a:pt x="83" y="59"/>
                    <a:pt x="8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EBAF-8670-63A2-B9BE-45399CD58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A2762-699B-68C2-D481-3A70C644C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C1AE5-BD69-FC11-CF1F-487817B11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6BFD9-8FAB-D375-7585-446E3FCA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E551B-302C-014D-0C29-3333C8FC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17864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7F7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ved by the King"/>
              <a:buNone/>
              <a:defRPr sz="3500">
                <a:solidFill>
                  <a:schemeClr val="dk1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ved by the King"/>
              <a:buNone/>
              <a:defRPr sz="3500">
                <a:solidFill>
                  <a:schemeClr val="dk1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ved by the King"/>
              <a:buNone/>
              <a:defRPr sz="3500">
                <a:solidFill>
                  <a:schemeClr val="dk1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ved by the King"/>
              <a:buNone/>
              <a:defRPr sz="3500">
                <a:solidFill>
                  <a:schemeClr val="dk1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ved by the King"/>
              <a:buNone/>
              <a:defRPr sz="3500">
                <a:solidFill>
                  <a:schemeClr val="dk1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ved by the King"/>
              <a:buNone/>
              <a:defRPr sz="3500">
                <a:solidFill>
                  <a:schemeClr val="dk1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ved by the King"/>
              <a:buNone/>
              <a:defRPr sz="3500">
                <a:solidFill>
                  <a:schemeClr val="dk1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ved by the King"/>
              <a:buNone/>
              <a:defRPr sz="3500">
                <a:solidFill>
                  <a:schemeClr val="dk1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ved by the King"/>
              <a:buNone/>
              <a:defRPr sz="3500">
                <a:solidFill>
                  <a:schemeClr val="dk1"/>
                </a:solidFill>
                <a:latin typeface="Loved by the King"/>
                <a:ea typeface="Loved by the King"/>
                <a:cs typeface="Loved by the King"/>
                <a:sym typeface="Loved by the Ki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62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A45B02-BB2A-C023-D865-3E23F26A0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DCA2A-21DA-2064-604C-B8EA41F5B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95042-0F69-DA3D-BA62-1EB5DE788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0261A-CB26-48A5-B2F3-A27ECE6D840B}" type="datetimeFigureOut">
              <a:rPr lang="id-ID" smtClean="0"/>
              <a:t>03/12/2022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B9AD-ACEB-CBAF-29FE-9AC0CF7A8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619F6-809C-62A1-0873-455ACF243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CA2BC-812C-4306-B8F0-F50494ADB26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104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0.xml"/><Relationship Id="rId6" Type="http://schemas.openxmlformats.org/officeDocument/2006/relationships/slide" Target="slide13.xml"/><Relationship Id="rId5" Type="http://schemas.openxmlformats.org/officeDocument/2006/relationships/image" Target="../media/image4.png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0.xml"/><Relationship Id="rId6" Type="http://schemas.openxmlformats.org/officeDocument/2006/relationships/slide" Target="slide6.xml"/><Relationship Id="rId5" Type="http://schemas.openxmlformats.org/officeDocument/2006/relationships/image" Target="../media/image4.png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52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5" name="Google Shape;15335;p39"/>
          <p:cNvSpPr txBox="1">
            <a:spLocks noGrp="1"/>
          </p:cNvSpPr>
          <p:nvPr>
            <p:ph type="title"/>
          </p:nvPr>
        </p:nvSpPr>
        <p:spPr>
          <a:xfrm>
            <a:off x="2913211" y="658042"/>
            <a:ext cx="3126191" cy="5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Kekurangan BPR</a:t>
            </a:r>
            <a:endParaRPr sz="4800" b="1" dirty="0"/>
          </a:p>
        </p:txBody>
      </p:sp>
      <p:grpSp>
        <p:nvGrpSpPr>
          <p:cNvPr id="15339" name="Google Shape;15339;p39"/>
          <p:cNvGrpSpPr/>
          <p:nvPr/>
        </p:nvGrpSpPr>
        <p:grpSpPr>
          <a:xfrm rot="-10287532" flipH="1">
            <a:off x="61963" y="1910285"/>
            <a:ext cx="409953" cy="402209"/>
            <a:chOff x="6282009" y="1596785"/>
            <a:chExt cx="428775" cy="420675"/>
          </a:xfrm>
        </p:grpSpPr>
        <p:sp>
          <p:nvSpPr>
            <p:cNvPr id="15340" name="Google Shape;15340;p3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5341" name="Google Shape;15341;p3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5342" name="Google Shape;15342;p3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3" name="Google Shape;15343;p3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4" name="Google Shape;15344;p3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5" name="Google Shape;15345;p3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6" name="Google Shape;15346;p3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7" name="Google Shape;15347;p3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8" name="Google Shape;15348;p3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9" name="Google Shape;15349;p3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0" name="Google Shape;15350;p3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1" name="Google Shape;15351;p3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2" name="Google Shape;15352;p3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3" name="Google Shape;15353;p3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4" name="Google Shape;15354;p3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5" name="Google Shape;15355;p3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6" name="Google Shape;15356;p3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57" name="Google Shape;15357;p39"/>
          <p:cNvGrpSpPr/>
          <p:nvPr/>
        </p:nvGrpSpPr>
        <p:grpSpPr>
          <a:xfrm rot="-297016" flipH="1">
            <a:off x="6999303" y="4557580"/>
            <a:ext cx="409937" cy="402193"/>
            <a:chOff x="6282009" y="1596785"/>
            <a:chExt cx="428775" cy="420675"/>
          </a:xfrm>
        </p:grpSpPr>
        <p:sp>
          <p:nvSpPr>
            <p:cNvPr id="15358" name="Google Shape;15358;p3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5359" name="Google Shape;15359;p3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5360" name="Google Shape;15360;p3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1" name="Google Shape;15361;p3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2" name="Google Shape;15362;p3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3" name="Google Shape;15363;p3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4" name="Google Shape;15364;p3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5" name="Google Shape;15365;p3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6" name="Google Shape;15366;p3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7" name="Google Shape;15367;p3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8" name="Google Shape;15368;p3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9" name="Google Shape;15369;p3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0" name="Google Shape;15370;p3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1" name="Google Shape;15371;p3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2" name="Google Shape;15372;p3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3" name="Google Shape;15373;p3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4" name="Google Shape;15374;p3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5" name="Google Shape;15375;p39"/>
          <p:cNvGrpSpPr/>
          <p:nvPr/>
        </p:nvGrpSpPr>
        <p:grpSpPr>
          <a:xfrm rot="-4812872" flipH="1">
            <a:off x="8586376" y="2645558"/>
            <a:ext cx="409956" cy="402212"/>
            <a:chOff x="6282009" y="1596785"/>
            <a:chExt cx="428775" cy="420675"/>
          </a:xfrm>
        </p:grpSpPr>
        <p:sp>
          <p:nvSpPr>
            <p:cNvPr id="15376" name="Google Shape;15376;p3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5377" name="Google Shape;15377;p3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5378" name="Google Shape;15378;p3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9" name="Google Shape;15379;p3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0" name="Google Shape;15380;p3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1" name="Google Shape;15381;p3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2" name="Google Shape;15382;p3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3" name="Google Shape;15383;p3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4" name="Google Shape;15384;p3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5" name="Google Shape;15385;p3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6" name="Google Shape;15386;p3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7" name="Google Shape;15387;p3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8" name="Google Shape;15388;p3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9" name="Google Shape;15389;p3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0" name="Google Shape;15390;p3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1" name="Google Shape;15391;p3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2" name="Google Shape;15392;p3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93" name="Google Shape;15393;p39"/>
          <p:cNvGrpSpPr/>
          <p:nvPr/>
        </p:nvGrpSpPr>
        <p:grpSpPr>
          <a:xfrm rot="-4812872" flipH="1">
            <a:off x="1621401" y="102208"/>
            <a:ext cx="409956" cy="402212"/>
            <a:chOff x="6282009" y="1596785"/>
            <a:chExt cx="428775" cy="420675"/>
          </a:xfrm>
        </p:grpSpPr>
        <p:sp>
          <p:nvSpPr>
            <p:cNvPr id="15394" name="Google Shape;15394;p3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5395" name="Google Shape;15395;p3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5396" name="Google Shape;15396;p3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7" name="Google Shape;15397;p3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8" name="Google Shape;15398;p3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9" name="Google Shape;15399;p3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0" name="Google Shape;15400;p3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1" name="Google Shape;15401;p3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2" name="Google Shape;15402;p3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3" name="Google Shape;15403;p3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4" name="Google Shape;15404;p3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5" name="Google Shape;15405;p3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6" name="Google Shape;15406;p3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7" name="Google Shape;15407;p3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8" name="Google Shape;15408;p3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9" name="Google Shape;15409;p3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0" name="Google Shape;15410;p3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14159;p32">
            <a:extLst>
              <a:ext uri="{FF2B5EF4-FFF2-40B4-BE49-F238E27FC236}">
                <a16:creationId xmlns:a16="http://schemas.microsoft.com/office/drawing/2014/main" id="{59F85C67-96BC-8FBB-0B41-1F5E3C0BD7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9092" y="1947794"/>
            <a:ext cx="6116017" cy="2730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800" dirty="0"/>
              <a:t>Belum </a:t>
            </a:r>
            <a:r>
              <a:rPr lang="en-US" sz="1800" dirty="0" err="1"/>
              <a:t>teredukasinya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orang</a:t>
            </a:r>
          </a:p>
          <a:p>
            <a:pPr marL="285750" indent="-285750" algn="just"/>
            <a:r>
              <a:rPr lang="en-US" sz="1800" dirty="0" err="1"/>
              <a:t>Kesalahan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system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mempengaruhi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(bug)</a:t>
            </a:r>
          </a:p>
        </p:txBody>
      </p:sp>
      <p:grpSp>
        <p:nvGrpSpPr>
          <p:cNvPr id="17" name="Google Shape;14910;p34">
            <a:extLst>
              <a:ext uri="{FF2B5EF4-FFF2-40B4-BE49-F238E27FC236}">
                <a16:creationId xmlns:a16="http://schemas.microsoft.com/office/drawing/2014/main" id="{DE0BC805-65E4-AEC2-0E6D-B1E2171CA136}"/>
              </a:ext>
            </a:extLst>
          </p:cNvPr>
          <p:cNvGrpSpPr/>
          <p:nvPr/>
        </p:nvGrpSpPr>
        <p:grpSpPr>
          <a:xfrm rot="21386100">
            <a:off x="7027641" y="1106449"/>
            <a:ext cx="1718574" cy="2157192"/>
            <a:chOff x="5665309" y="1013104"/>
            <a:chExt cx="1282816" cy="1864414"/>
          </a:xfrm>
        </p:grpSpPr>
        <p:sp>
          <p:nvSpPr>
            <p:cNvPr id="18" name="Google Shape;14911;p34">
              <a:extLst>
                <a:ext uri="{FF2B5EF4-FFF2-40B4-BE49-F238E27FC236}">
                  <a16:creationId xmlns:a16="http://schemas.microsoft.com/office/drawing/2014/main" id="{3710231B-51F8-9A93-95CD-8FD3DD90853E}"/>
                </a:ext>
              </a:extLst>
            </p:cNvPr>
            <p:cNvSpPr/>
            <p:nvPr/>
          </p:nvSpPr>
          <p:spPr>
            <a:xfrm>
              <a:off x="5781373" y="1061769"/>
              <a:ext cx="1116100" cy="1815750"/>
            </a:xfrm>
            <a:custGeom>
              <a:avLst/>
              <a:gdLst/>
              <a:ahLst/>
              <a:cxnLst/>
              <a:rect l="l" t="t" r="r" b="b"/>
              <a:pathLst>
                <a:path w="44644" h="72630" extrusionOk="0">
                  <a:moveTo>
                    <a:pt x="31129" y="8062"/>
                  </a:moveTo>
                  <a:cubicBezTo>
                    <a:pt x="29820" y="7301"/>
                    <a:pt x="28449" y="6265"/>
                    <a:pt x="26926" y="5504"/>
                  </a:cubicBezTo>
                  <a:cubicBezTo>
                    <a:pt x="25403" y="4743"/>
                    <a:pt x="23485" y="4347"/>
                    <a:pt x="21993" y="3494"/>
                  </a:cubicBezTo>
                  <a:cubicBezTo>
                    <a:pt x="20501" y="2641"/>
                    <a:pt x="19283" y="906"/>
                    <a:pt x="17973" y="388"/>
                  </a:cubicBezTo>
                  <a:cubicBezTo>
                    <a:pt x="16664" y="-130"/>
                    <a:pt x="15019" y="-130"/>
                    <a:pt x="14136" y="388"/>
                  </a:cubicBezTo>
                  <a:cubicBezTo>
                    <a:pt x="13253" y="906"/>
                    <a:pt x="13831" y="2641"/>
                    <a:pt x="12674" y="3494"/>
                  </a:cubicBezTo>
                  <a:cubicBezTo>
                    <a:pt x="11517" y="4347"/>
                    <a:pt x="8594" y="4834"/>
                    <a:pt x="7193" y="5504"/>
                  </a:cubicBezTo>
                  <a:cubicBezTo>
                    <a:pt x="5792" y="6174"/>
                    <a:pt x="5396" y="6631"/>
                    <a:pt x="4269" y="7514"/>
                  </a:cubicBezTo>
                  <a:cubicBezTo>
                    <a:pt x="3142" y="8397"/>
                    <a:pt x="1072" y="9189"/>
                    <a:pt x="432" y="10803"/>
                  </a:cubicBezTo>
                  <a:cubicBezTo>
                    <a:pt x="-207" y="12417"/>
                    <a:pt x="-55" y="14549"/>
                    <a:pt x="432" y="17198"/>
                  </a:cubicBezTo>
                  <a:cubicBezTo>
                    <a:pt x="919" y="19847"/>
                    <a:pt x="2717" y="22375"/>
                    <a:pt x="3356" y="26699"/>
                  </a:cubicBezTo>
                  <a:cubicBezTo>
                    <a:pt x="3996" y="31023"/>
                    <a:pt x="3447" y="38728"/>
                    <a:pt x="4269" y="43144"/>
                  </a:cubicBezTo>
                  <a:cubicBezTo>
                    <a:pt x="5091" y="47560"/>
                    <a:pt x="7101" y="51122"/>
                    <a:pt x="8289" y="53193"/>
                  </a:cubicBezTo>
                  <a:cubicBezTo>
                    <a:pt x="9477" y="55264"/>
                    <a:pt x="10421" y="54929"/>
                    <a:pt x="11395" y="55568"/>
                  </a:cubicBezTo>
                  <a:cubicBezTo>
                    <a:pt x="12370" y="56208"/>
                    <a:pt x="13984" y="56208"/>
                    <a:pt x="14136" y="57030"/>
                  </a:cubicBezTo>
                  <a:cubicBezTo>
                    <a:pt x="14288" y="57852"/>
                    <a:pt x="13619" y="59223"/>
                    <a:pt x="12309" y="60502"/>
                  </a:cubicBezTo>
                  <a:cubicBezTo>
                    <a:pt x="11000" y="61781"/>
                    <a:pt x="7162" y="63242"/>
                    <a:pt x="6279" y="64704"/>
                  </a:cubicBezTo>
                  <a:cubicBezTo>
                    <a:pt x="5396" y="66166"/>
                    <a:pt x="6249" y="68176"/>
                    <a:pt x="7010" y="69272"/>
                  </a:cubicBezTo>
                  <a:cubicBezTo>
                    <a:pt x="7771" y="70368"/>
                    <a:pt x="8654" y="70734"/>
                    <a:pt x="10847" y="71282"/>
                  </a:cubicBezTo>
                  <a:cubicBezTo>
                    <a:pt x="13040" y="71830"/>
                    <a:pt x="17273" y="72835"/>
                    <a:pt x="20166" y="72561"/>
                  </a:cubicBezTo>
                  <a:cubicBezTo>
                    <a:pt x="23059" y="72287"/>
                    <a:pt x="26713" y="70734"/>
                    <a:pt x="28205" y="69638"/>
                  </a:cubicBezTo>
                  <a:cubicBezTo>
                    <a:pt x="29697" y="68542"/>
                    <a:pt x="29149" y="66927"/>
                    <a:pt x="29119" y="65983"/>
                  </a:cubicBezTo>
                  <a:cubicBezTo>
                    <a:pt x="29089" y="65039"/>
                    <a:pt x="29150" y="64856"/>
                    <a:pt x="28023" y="63973"/>
                  </a:cubicBezTo>
                  <a:cubicBezTo>
                    <a:pt x="26896" y="63090"/>
                    <a:pt x="23424" y="61628"/>
                    <a:pt x="22358" y="60684"/>
                  </a:cubicBezTo>
                  <a:cubicBezTo>
                    <a:pt x="21292" y="59740"/>
                    <a:pt x="21293" y="59283"/>
                    <a:pt x="21628" y="58309"/>
                  </a:cubicBezTo>
                  <a:cubicBezTo>
                    <a:pt x="21963" y="57335"/>
                    <a:pt x="22967" y="56513"/>
                    <a:pt x="24368" y="54838"/>
                  </a:cubicBezTo>
                  <a:cubicBezTo>
                    <a:pt x="25769" y="53163"/>
                    <a:pt x="28206" y="50270"/>
                    <a:pt x="30033" y="48260"/>
                  </a:cubicBezTo>
                  <a:cubicBezTo>
                    <a:pt x="31860" y="46250"/>
                    <a:pt x="33474" y="44758"/>
                    <a:pt x="35331" y="42778"/>
                  </a:cubicBezTo>
                  <a:cubicBezTo>
                    <a:pt x="37189" y="40799"/>
                    <a:pt x="39655" y="38728"/>
                    <a:pt x="41178" y="36383"/>
                  </a:cubicBezTo>
                  <a:cubicBezTo>
                    <a:pt x="42701" y="34038"/>
                    <a:pt x="44041" y="31084"/>
                    <a:pt x="44467" y="28709"/>
                  </a:cubicBezTo>
                  <a:cubicBezTo>
                    <a:pt x="44893" y="26334"/>
                    <a:pt x="44467" y="23715"/>
                    <a:pt x="43736" y="22131"/>
                  </a:cubicBezTo>
                  <a:cubicBezTo>
                    <a:pt x="43005" y="20548"/>
                    <a:pt x="41666" y="19817"/>
                    <a:pt x="40082" y="19208"/>
                  </a:cubicBezTo>
                  <a:cubicBezTo>
                    <a:pt x="38499" y="18599"/>
                    <a:pt x="35270" y="19117"/>
                    <a:pt x="34235" y="18477"/>
                  </a:cubicBezTo>
                  <a:cubicBezTo>
                    <a:pt x="33200" y="17838"/>
                    <a:pt x="33779" y="16772"/>
                    <a:pt x="33870" y="15371"/>
                  </a:cubicBezTo>
                  <a:cubicBezTo>
                    <a:pt x="33961" y="13970"/>
                    <a:pt x="35240" y="11290"/>
                    <a:pt x="34783" y="10072"/>
                  </a:cubicBezTo>
                  <a:cubicBezTo>
                    <a:pt x="34326" y="8854"/>
                    <a:pt x="32439" y="8823"/>
                    <a:pt x="31129" y="806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pic>
          <p:nvPicPr>
            <p:cNvPr id="19" name="Google Shape;14912;p34">
              <a:extLst>
                <a:ext uri="{FF2B5EF4-FFF2-40B4-BE49-F238E27FC236}">
                  <a16:creationId xmlns:a16="http://schemas.microsoft.com/office/drawing/2014/main" id="{F5F3B570-A8C1-9089-902D-7A6EE3D85F9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5309" y="1013104"/>
              <a:ext cx="1282816" cy="1814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14907;p34">
            <a:extLst>
              <a:ext uri="{FF2B5EF4-FFF2-40B4-BE49-F238E27FC236}">
                <a16:creationId xmlns:a16="http://schemas.microsoft.com/office/drawing/2014/main" id="{B5C7790D-95C5-7C6A-35E2-A03250A5893A}"/>
              </a:ext>
            </a:extLst>
          </p:cNvPr>
          <p:cNvGrpSpPr/>
          <p:nvPr/>
        </p:nvGrpSpPr>
        <p:grpSpPr>
          <a:xfrm rot="20836096">
            <a:off x="3547726" y="-2475262"/>
            <a:ext cx="3571012" cy="2251611"/>
            <a:chOff x="1924075" y="1690750"/>
            <a:chExt cx="1746799" cy="1101400"/>
          </a:xfrm>
        </p:grpSpPr>
        <p:sp>
          <p:nvSpPr>
            <p:cNvPr id="21" name="Google Shape;14908;p34">
              <a:extLst>
                <a:ext uri="{FF2B5EF4-FFF2-40B4-BE49-F238E27FC236}">
                  <a16:creationId xmlns:a16="http://schemas.microsoft.com/office/drawing/2014/main" id="{69ADE39B-0297-90BD-326F-8767B43A217B}"/>
                </a:ext>
              </a:extLst>
            </p:cNvPr>
            <p:cNvSpPr/>
            <p:nvPr/>
          </p:nvSpPr>
          <p:spPr>
            <a:xfrm>
              <a:off x="2120676" y="1790349"/>
              <a:ext cx="1364975" cy="899175"/>
            </a:xfrm>
            <a:custGeom>
              <a:avLst/>
              <a:gdLst/>
              <a:ahLst/>
              <a:cxnLst/>
              <a:rect l="l" t="t" r="r" b="b"/>
              <a:pathLst>
                <a:path w="54599" h="35967" extrusionOk="0">
                  <a:moveTo>
                    <a:pt x="9594" y="16416"/>
                  </a:moveTo>
                  <a:cubicBezTo>
                    <a:pt x="8528" y="17040"/>
                    <a:pt x="5772" y="17908"/>
                    <a:pt x="4295" y="18791"/>
                  </a:cubicBezTo>
                  <a:cubicBezTo>
                    <a:pt x="2818" y="19674"/>
                    <a:pt x="1402" y="20604"/>
                    <a:pt x="732" y="21715"/>
                  </a:cubicBezTo>
                  <a:cubicBezTo>
                    <a:pt x="62" y="22827"/>
                    <a:pt x="-243" y="23998"/>
                    <a:pt x="275" y="25460"/>
                  </a:cubicBezTo>
                  <a:cubicBezTo>
                    <a:pt x="793" y="26922"/>
                    <a:pt x="1813" y="29038"/>
                    <a:pt x="3838" y="30485"/>
                  </a:cubicBezTo>
                  <a:cubicBezTo>
                    <a:pt x="5863" y="31932"/>
                    <a:pt x="8574" y="33226"/>
                    <a:pt x="12426" y="34140"/>
                  </a:cubicBezTo>
                  <a:cubicBezTo>
                    <a:pt x="16278" y="35054"/>
                    <a:pt x="21912" y="35967"/>
                    <a:pt x="26952" y="35967"/>
                  </a:cubicBezTo>
                  <a:cubicBezTo>
                    <a:pt x="31992" y="35967"/>
                    <a:pt x="38479" y="35343"/>
                    <a:pt x="42666" y="34140"/>
                  </a:cubicBezTo>
                  <a:cubicBezTo>
                    <a:pt x="46853" y="32937"/>
                    <a:pt x="50097" y="30363"/>
                    <a:pt x="52076" y="28749"/>
                  </a:cubicBezTo>
                  <a:cubicBezTo>
                    <a:pt x="54055" y="27135"/>
                    <a:pt x="54314" y="25780"/>
                    <a:pt x="54542" y="24455"/>
                  </a:cubicBezTo>
                  <a:cubicBezTo>
                    <a:pt x="54770" y="23130"/>
                    <a:pt x="54009" y="21760"/>
                    <a:pt x="53446" y="20801"/>
                  </a:cubicBezTo>
                  <a:cubicBezTo>
                    <a:pt x="52883" y="19842"/>
                    <a:pt x="51208" y="19751"/>
                    <a:pt x="51162" y="18700"/>
                  </a:cubicBezTo>
                  <a:cubicBezTo>
                    <a:pt x="51116" y="17649"/>
                    <a:pt x="52776" y="15776"/>
                    <a:pt x="53172" y="14497"/>
                  </a:cubicBezTo>
                  <a:cubicBezTo>
                    <a:pt x="53568" y="13218"/>
                    <a:pt x="53720" y="12107"/>
                    <a:pt x="53537" y="11026"/>
                  </a:cubicBezTo>
                  <a:cubicBezTo>
                    <a:pt x="53354" y="9945"/>
                    <a:pt x="53309" y="8666"/>
                    <a:pt x="52076" y="8011"/>
                  </a:cubicBezTo>
                  <a:cubicBezTo>
                    <a:pt x="50843" y="7356"/>
                    <a:pt x="47629" y="7904"/>
                    <a:pt x="46137" y="7097"/>
                  </a:cubicBezTo>
                  <a:cubicBezTo>
                    <a:pt x="44645" y="6290"/>
                    <a:pt x="45299" y="4311"/>
                    <a:pt x="43122" y="3169"/>
                  </a:cubicBezTo>
                  <a:cubicBezTo>
                    <a:pt x="40945" y="2027"/>
                    <a:pt x="36438" y="702"/>
                    <a:pt x="33073" y="245"/>
                  </a:cubicBezTo>
                  <a:cubicBezTo>
                    <a:pt x="29708" y="-212"/>
                    <a:pt x="26191" y="78"/>
                    <a:pt x="22932" y="428"/>
                  </a:cubicBezTo>
                  <a:cubicBezTo>
                    <a:pt x="19674" y="778"/>
                    <a:pt x="15639" y="1571"/>
                    <a:pt x="13522" y="2347"/>
                  </a:cubicBezTo>
                  <a:cubicBezTo>
                    <a:pt x="11406" y="3124"/>
                    <a:pt x="10842" y="3747"/>
                    <a:pt x="10233" y="5087"/>
                  </a:cubicBezTo>
                  <a:cubicBezTo>
                    <a:pt x="9624" y="6427"/>
                    <a:pt x="9792" y="8726"/>
                    <a:pt x="9868" y="10386"/>
                  </a:cubicBezTo>
                  <a:cubicBezTo>
                    <a:pt x="9944" y="12046"/>
                    <a:pt x="10736" y="14041"/>
                    <a:pt x="10690" y="15046"/>
                  </a:cubicBezTo>
                  <a:cubicBezTo>
                    <a:pt x="10644" y="16051"/>
                    <a:pt x="10660" y="15792"/>
                    <a:pt x="9594" y="16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pic>
          <p:nvPicPr>
            <p:cNvPr id="22" name="Google Shape;14909;p34">
              <a:extLst>
                <a:ext uri="{FF2B5EF4-FFF2-40B4-BE49-F238E27FC236}">
                  <a16:creationId xmlns:a16="http://schemas.microsoft.com/office/drawing/2014/main" id="{42AF97E3-F7C9-EFCA-C77B-BB0CAE6DE0A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32801" b="22619"/>
            <a:stretch/>
          </p:blipFill>
          <p:spPr>
            <a:xfrm>
              <a:off x="1924075" y="1690750"/>
              <a:ext cx="1746799" cy="11014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86767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5" grpId="0"/>
      <p:bldP spid="1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846E02-4758-E1E3-42DA-2FA77081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058453"/>
            <a:ext cx="8953500" cy="401291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7C5575DD-D56B-BA71-6445-83E937DF0E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8444107"/>
                  </p:ext>
                </p:extLst>
              </p:nvPr>
            </p:nvGraphicFramePr>
            <p:xfrm>
              <a:off x="2615566" y="2962988"/>
              <a:ext cx="165735" cy="165735"/>
            </p:xfrm>
            <a:graphic>
              <a:graphicData uri="http://schemas.microsoft.com/office/powerpoint/2016/slidezoom">
                <pslz:sldZm>
                  <pslz:sldZmObj sldId="312" cId="2039626814">
                    <pslz:zmPr id="{8C78EDBB-4AFA-4043-8144-57FAB86A956F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5735" cy="16573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C5575DD-D56B-BA71-6445-83E937DF0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5566" y="2962988"/>
                <a:ext cx="165735" cy="16573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FD388219-9DF4-40B5-59CB-22EF7614E7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6251579"/>
                  </p:ext>
                </p:extLst>
              </p:nvPr>
            </p:nvGraphicFramePr>
            <p:xfrm>
              <a:off x="5219700" y="3875088"/>
              <a:ext cx="128588" cy="128588"/>
            </p:xfrm>
            <a:graphic>
              <a:graphicData uri="http://schemas.microsoft.com/office/powerpoint/2016/slidezoom">
                <pslz:sldZm>
                  <pslz:sldZmObj sldId="313" cId="1392217842">
                    <pslz:zmPr id="{9D8BEAD9-3EA2-4B5E-BB4F-28986347D702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588" cy="1285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D388219-9DF4-40B5-59CB-22EF7614E7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9700" y="3875088"/>
                <a:ext cx="128588" cy="1285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2" name="Google Shape;15335;p39">
            <a:extLst>
              <a:ext uri="{FF2B5EF4-FFF2-40B4-BE49-F238E27FC236}">
                <a16:creationId xmlns:a16="http://schemas.microsoft.com/office/drawing/2014/main" id="{04EBE0D7-1A43-CBF6-0DF0-F16F8D28F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418" y="183548"/>
            <a:ext cx="8363164" cy="729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Loved by the King" panose="020B0604020202020204" charset="0"/>
              </a:rPr>
              <a:t>Main Process Milky Coffee (After BPR)</a:t>
            </a:r>
            <a:endParaRPr sz="4000" b="1" dirty="0">
              <a:latin typeface="Loved by the King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46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EA34A-93E3-FB30-C225-CAB25AD0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140941"/>
            <a:ext cx="8877300" cy="393013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3D6B671F-72E5-CE90-C41A-CF41D66557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6192776"/>
                  </p:ext>
                </p:extLst>
              </p:nvPr>
            </p:nvGraphicFramePr>
            <p:xfrm>
              <a:off x="8223250" y="2834892"/>
              <a:ext cx="327109" cy="315564"/>
            </p:xfrm>
            <a:graphic>
              <a:graphicData uri="http://schemas.microsoft.com/office/powerpoint/2016/slidezoom">
                <pslz:sldZm>
                  <pslz:sldZmObj sldId="311" cId="4066463851">
                    <pslz:zmPr id="{34D3EE2A-2994-448F-B8EF-40D2A15D0D75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7109" cy="3155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D6B671F-72E5-CE90-C41A-CF41D66557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3250" y="2834892"/>
                <a:ext cx="327109" cy="31556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" name="Google Shape;15335;p39">
            <a:extLst>
              <a:ext uri="{FF2B5EF4-FFF2-40B4-BE49-F238E27FC236}">
                <a16:creationId xmlns:a16="http://schemas.microsoft.com/office/drawing/2014/main" id="{1C2C2B81-5381-A35B-4DF2-67745F55B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3878" y="72429"/>
            <a:ext cx="4006921" cy="103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Loved by the King" panose="020B0604020202020204" charset="0"/>
              </a:rPr>
              <a:t>Sub Process</a:t>
            </a:r>
            <a:br>
              <a:rPr lang="en" sz="3600" b="1" dirty="0">
                <a:latin typeface="Loved by the King" panose="020B0604020202020204" charset="0"/>
              </a:rPr>
            </a:br>
            <a:r>
              <a:rPr lang="en" sz="3600" b="1" dirty="0">
                <a:latin typeface="Loved by the King" panose="020B0604020202020204" charset="0"/>
              </a:rPr>
              <a:t>Melakukan Pemesanan</a:t>
            </a:r>
            <a:endParaRPr sz="3600" b="1" dirty="0">
              <a:latin typeface="Loved by the King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6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370B36-3FA1-E3C2-B884-A4105BC0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54" y="523875"/>
            <a:ext cx="6238875" cy="409575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EACEABB4-B04E-058D-2A16-5AE05E7E45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2033046"/>
                  </p:ext>
                </p:extLst>
              </p:nvPr>
            </p:nvGraphicFramePr>
            <p:xfrm>
              <a:off x="8439792" y="2401268"/>
              <a:ext cx="438150" cy="422686"/>
            </p:xfrm>
            <a:graphic>
              <a:graphicData uri="http://schemas.microsoft.com/office/powerpoint/2016/slidezoom">
                <pslz:sldZm>
                  <pslz:sldZmObj sldId="311" cId="4066463851">
                    <pslz:zmPr id="{34D3EE2A-2994-448F-B8EF-40D2A15D0D75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8150" cy="4226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ACEABB4-B04E-058D-2A16-5AE05E7E45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9792" y="2401268"/>
                <a:ext cx="438150" cy="4226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Google Shape;15335;p39">
            <a:extLst>
              <a:ext uri="{FF2B5EF4-FFF2-40B4-BE49-F238E27FC236}">
                <a16:creationId xmlns:a16="http://schemas.microsoft.com/office/drawing/2014/main" id="{98479EEC-2557-0BC3-9D16-0BBC82FA0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471" y="1445484"/>
            <a:ext cx="2311685" cy="2334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Loved by the King" panose="020B0604020202020204" charset="0"/>
              </a:rPr>
              <a:t>Sub Process</a:t>
            </a:r>
            <a:br>
              <a:rPr lang="en" sz="4000" b="1" dirty="0">
                <a:latin typeface="Loved by the King" panose="020B0604020202020204" charset="0"/>
              </a:rPr>
            </a:br>
            <a:r>
              <a:rPr lang="en" sz="4000" b="1" dirty="0">
                <a:latin typeface="Loved by the King" panose="020B0604020202020204" charset="0"/>
              </a:rPr>
              <a:t>Memeriksa Kelengkapan Pesanan</a:t>
            </a:r>
            <a:endParaRPr sz="4000" b="1" dirty="0">
              <a:latin typeface="Loved by the King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21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6" name="Google Shape;13166;p30"/>
          <p:cNvSpPr txBox="1">
            <a:spLocks noGrp="1"/>
          </p:cNvSpPr>
          <p:nvPr>
            <p:ph type="title"/>
          </p:nvPr>
        </p:nvSpPr>
        <p:spPr>
          <a:xfrm>
            <a:off x="-268615" y="1068898"/>
            <a:ext cx="4519706" cy="332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/>
              <a:t>Terima kasih!!!</a:t>
            </a:r>
            <a:endParaRPr sz="11500" dirty="0"/>
          </a:p>
        </p:txBody>
      </p:sp>
      <p:grpSp>
        <p:nvGrpSpPr>
          <p:cNvPr id="13179" name="Google Shape;13179;p30"/>
          <p:cNvGrpSpPr/>
          <p:nvPr/>
        </p:nvGrpSpPr>
        <p:grpSpPr>
          <a:xfrm rot="-1939782">
            <a:off x="972933" y="280554"/>
            <a:ext cx="428783" cy="420683"/>
            <a:chOff x="6282009" y="1596785"/>
            <a:chExt cx="428775" cy="420675"/>
          </a:xfrm>
        </p:grpSpPr>
        <p:sp>
          <p:nvSpPr>
            <p:cNvPr id="13180" name="Google Shape;13180;p30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181" name="Google Shape;13181;p30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182" name="Google Shape;13182;p30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3" name="Google Shape;13183;p30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4" name="Google Shape;13184;p30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5" name="Google Shape;13185;p30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6" name="Google Shape;13186;p30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7" name="Google Shape;13187;p30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8" name="Google Shape;13188;p30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9" name="Google Shape;13189;p30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0" name="Google Shape;13190;p30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1" name="Google Shape;13191;p30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2" name="Google Shape;13192;p30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3" name="Google Shape;13193;p30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4" name="Google Shape;13194;p30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5" name="Google Shape;13195;p30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6" name="Google Shape;13196;p30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97" name="Google Shape;13197;p30"/>
          <p:cNvGrpSpPr/>
          <p:nvPr/>
        </p:nvGrpSpPr>
        <p:grpSpPr>
          <a:xfrm rot="7446231">
            <a:off x="1738145" y="415767"/>
            <a:ext cx="321106" cy="315040"/>
            <a:chOff x="6282009" y="1596785"/>
            <a:chExt cx="428775" cy="420675"/>
          </a:xfrm>
        </p:grpSpPr>
        <p:sp>
          <p:nvSpPr>
            <p:cNvPr id="13198" name="Google Shape;13198;p30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199" name="Google Shape;13199;p30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200" name="Google Shape;13200;p30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1" name="Google Shape;13201;p30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2" name="Google Shape;13202;p30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3" name="Google Shape;13203;p30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4" name="Google Shape;13204;p30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5" name="Google Shape;13205;p30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6" name="Google Shape;13206;p30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7" name="Google Shape;13207;p30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8" name="Google Shape;13208;p30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9" name="Google Shape;13209;p30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0" name="Google Shape;13210;p30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1" name="Google Shape;13211;p30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2" name="Google Shape;13212;p30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3" name="Google Shape;13213;p30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4" name="Google Shape;13214;p30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15" name="Google Shape;13215;p30"/>
          <p:cNvGrpSpPr/>
          <p:nvPr/>
        </p:nvGrpSpPr>
        <p:grpSpPr>
          <a:xfrm rot="4504713">
            <a:off x="8375159" y="2570816"/>
            <a:ext cx="428784" cy="420684"/>
            <a:chOff x="6282009" y="1596785"/>
            <a:chExt cx="428775" cy="420675"/>
          </a:xfrm>
        </p:grpSpPr>
        <p:sp>
          <p:nvSpPr>
            <p:cNvPr id="13216" name="Google Shape;13216;p30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217" name="Google Shape;13217;p30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218" name="Google Shape;13218;p30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9" name="Google Shape;13219;p30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0" name="Google Shape;13220;p30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1" name="Google Shape;13221;p30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2" name="Google Shape;13222;p30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3" name="Google Shape;13223;p30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4" name="Google Shape;13224;p30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5" name="Google Shape;13225;p30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6" name="Google Shape;13226;p30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7" name="Google Shape;13227;p30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8" name="Google Shape;13228;p30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9" name="Google Shape;13229;p30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0" name="Google Shape;13230;p30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1" name="Google Shape;13231;p30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2" name="Google Shape;13232;p30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33" name="Google Shape;13233;p30"/>
          <p:cNvGrpSpPr/>
          <p:nvPr/>
        </p:nvGrpSpPr>
        <p:grpSpPr>
          <a:xfrm rot="1492727">
            <a:off x="222636" y="658729"/>
            <a:ext cx="428775" cy="420675"/>
            <a:chOff x="6282009" y="1596785"/>
            <a:chExt cx="428775" cy="420675"/>
          </a:xfrm>
        </p:grpSpPr>
        <p:sp>
          <p:nvSpPr>
            <p:cNvPr id="13234" name="Google Shape;13234;p30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235" name="Google Shape;13235;p30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236" name="Google Shape;13236;p30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7" name="Google Shape;13237;p30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8" name="Google Shape;13238;p30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9" name="Google Shape;13239;p30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0" name="Google Shape;13240;p30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1" name="Google Shape;13241;p30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2" name="Google Shape;13242;p30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3" name="Google Shape;13243;p30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4" name="Google Shape;13244;p30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5" name="Google Shape;13245;p30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6" name="Google Shape;13246;p30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7" name="Google Shape;13247;p30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8" name="Google Shape;13248;p30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9" name="Google Shape;13249;p30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0" name="Google Shape;13250;p30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51" name="Google Shape;13251;p30"/>
          <p:cNvGrpSpPr/>
          <p:nvPr/>
        </p:nvGrpSpPr>
        <p:grpSpPr>
          <a:xfrm rot="-4504713" flipH="1">
            <a:off x="7993884" y="2048166"/>
            <a:ext cx="428784" cy="420684"/>
            <a:chOff x="6282009" y="1596785"/>
            <a:chExt cx="428775" cy="420675"/>
          </a:xfrm>
        </p:grpSpPr>
        <p:sp>
          <p:nvSpPr>
            <p:cNvPr id="13252" name="Google Shape;13252;p30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253" name="Google Shape;13253;p30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254" name="Google Shape;13254;p30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5" name="Google Shape;13255;p30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6" name="Google Shape;13256;p30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7" name="Google Shape;13257;p30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8" name="Google Shape;13258;p30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9" name="Google Shape;13259;p30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0" name="Google Shape;13260;p30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1" name="Google Shape;13261;p30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2" name="Google Shape;13262;p30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3" name="Google Shape;13263;p30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4" name="Google Shape;13264;p30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5" name="Google Shape;13265;p30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6" name="Google Shape;13266;p30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7" name="Google Shape;13267;p30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8" name="Google Shape;13268;p30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69" name="Google Shape;13269;p30"/>
          <p:cNvGrpSpPr/>
          <p:nvPr/>
        </p:nvGrpSpPr>
        <p:grpSpPr>
          <a:xfrm rot="7328016">
            <a:off x="8560230" y="1968565"/>
            <a:ext cx="314792" cy="308846"/>
            <a:chOff x="6282009" y="1596785"/>
            <a:chExt cx="428775" cy="420675"/>
          </a:xfrm>
        </p:grpSpPr>
        <p:sp>
          <p:nvSpPr>
            <p:cNvPr id="13270" name="Google Shape;13270;p30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271" name="Google Shape;13271;p30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272" name="Google Shape;13272;p30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3" name="Google Shape;13273;p30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4" name="Google Shape;13274;p30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5" name="Google Shape;13275;p30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6" name="Google Shape;13276;p30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7" name="Google Shape;13277;p30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8" name="Google Shape;13278;p30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9" name="Google Shape;13279;p30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0" name="Google Shape;13280;p30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1" name="Google Shape;13281;p30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2" name="Google Shape;13282;p30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3" name="Google Shape;13283;p30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4" name="Google Shape;13284;p30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5" name="Google Shape;13285;p30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6" name="Google Shape;13286;p30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25271C4-64D1-8784-7001-99A36374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80" y="0"/>
            <a:ext cx="3637392" cy="5143500"/>
          </a:xfrm>
          <a:prstGeom prst="rect">
            <a:avLst/>
          </a:prstGeom>
        </p:spPr>
      </p:pic>
      <p:sp>
        <p:nvSpPr>
          <p:cNvPr id="31" name="Flowchart: Sequential Access Storage 30">
            <a:extLst>
              <a:ext uri="{FF2B5EF4-FFF2-40B4-BE49-F238E27FC236}">
                <a16:creationId xmlns:a16="http://schemas.microsoft.com/office/drawing/2014/main" id="{7AA25366-0768-04B7-43E7-A010B271C35D}"/>
              </a:ext>
            </a:extLst>
          </p:cNvPr>
          <p:cNvSpPr/>
          <p:nvPr/>
        </p:nvSpPr>
        <p:spPr>
          <a:xfrm>
            <a:off x="3633053" y="554931"/>
            <a:ext cx="1656139" cy="1920817"/>
          </a:xfrm>
          <a:prstGeom prst="flowChartMagneticTape">
            <a:avLst/>
          </a:prstGeom>
          <a:solidFill>
            <a:srgbClr val="F5E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NIH</a:t>
            </a:r>
          </a:p>
          <a:p>
            <a:pPr algn="ctr"/>
            <a:r>
              <a:rPr lang="en-US" b="1" dirty="0">
                <a:latin typeface="Comic Sans MS" panose="030F0702030302020204" pitchFamily="66" charset="0"/>
              </a:rPr>
              <a:t>NGOPI</a:t>
            </a:r>
          </a:p>
          <a:p>
            <a:pPr algn="ctr"/>
            <a:r>
              <a:rPr lang="en-US" b="1" dirty="0">
                <a:latin typeface="Comic Sans MS" panose="030F0702030302020204" pitchFamily="66" charset="0"/>
              </a:rPr>
              <a:t>MAS</a:t>
            </a:r>
          </a:p>
          <a:p>
            <a:pPr algn="ctr"/>
            <a:r>
              <a:rPr lang="en-US" b="1" dirty="0">
                <a:latin typeface="Comic Sans MS" panose="030F0702030302020204" pitchFamily="66" charset="0"/>
              </a:rPr>
              <a:t>SEBELUM BERTANYA</a:t>
            </a:r>
          </a:p>
          <a:p>
            <a:pPr algn="ctr"/>
            <a:endParaRPr lang="en-US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6" grpId="0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0"/>
        </a:solidFill>
        <a:effectLst/>
      </p:bgPr>
    </p:bg>
    <p:spTree>
      <p:nvGrpSpPr>
        <p:cNvPr id="1" name="Shape 1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0" name="Google Shape;13000;p28"/>
          <p:cNvSpPr txBox="1">
            <a:spLocks noGrp="1"/>
          </p:cNvSpPr>
          <p:nvPr>
            <p:ph type="ctrTitle"/>
          </p:nvPr>
        </p:nvSpPr>
        <p:spPr>
          <a:xfrm>
            <a:off x="477308" y="816044"/>
            <a:ext cx="4242900" cy="20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Business Processing </a:t>
            </a:r>
            <a:r>
              <a:rPr lang="en-ID" sz="5400" b="1" dirty="0"/>
              <a:t>Reengineering</a:t>
            </a:r>
            <a:endParaRPr sz="5400" b="1" dirty="0"/>
          </a:p>
        </p:txBody>
      </p:sp>
      <p:sp>
        <p:nvSpPr>
          <p:cNvPr id="13001" name="Google Shape;13001;p28"/>
          <p:cNvSpPr txBox="1">
            <a:spLocks noGrp="1"/>
          </p:cNvSpPr>
          <p:nvPr>
            <p:ph type="subTitle" idx="1"/>
          </p:nvPr>
        </p:nvSpPr>
        <p:spPr>
          <a:xfrm>
            <a:off x="3318243" y="2030127"/>
            <a:ext cx="2323459" cy="820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Amatic SC" panose="00000500000000000000" pitchFamily="2" charset="-79"/>
                <a:cs typeface="Amatic SC" panose="00000500000000000000" pitchFamily="2" charset="-79"/>
              </a:rPr>
              <a:t>M</a:t>
            </a:r>
            <a:r>
              <a:rPr lang="en-US" sz="2800" dirty="0">
                <a:latin typeface="Amatic SC" panose="00000500000000000000" pitchFamily="2" charset="-79"/>
                <a:cs typeface="Amatic SC" panose="00000500000000000000" pitchFamily="2" charset="-79"/>
              </a:rPr>
              <a:t>ilky </a:t>
            </a:r>
            <a:r>
              <a:rPr lang="en-US" sz="4800" b="1" dirty="0">
                <a:latin typeface="Amatic SC" panose="00000500000000000000" pitchFamily="2" charset="-79"/>
                <a:cs typeface="Amatic SC" panose="00000500000000000000" pitchFamily="2" charset="-79"/>
              </a:rPr>
              <a:t>C</a:t>
            </a:r>
            <a:r>
              <a:rPr lang="en-US" sz="3200" dirty="0">
                <a:latin typeface="Amatic SC" panose="00000500000000000000" pitchFamily="2" charset="-79"/>
                <a:cs typeface="Amatic SC" panose="00000500000000000000" pitchFamily="2" charset="-79"/>
              </a:rPr>
              <a:t>offee</a:t>
            </a:r>
            <a:endParaRPr sz="48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grpSp>
        <p:nvGrpSpPr>
          <p:cNvPr id="13002" name="Google Shape;13002;p28"/>
          <p:cNvGrpSpPr/>
          <p:nvPr/>
        </p:nvGrpSpPr>
        <p:grpSpPr>
          <a:xfrm>
            <a:off x="7268328" y="438175"/>
            <a:ext cx="428775" cy="420675"/>
            <a:chOff x="6282009" y="1596785"/>
            <a:chExt cx="428775" cy="420675"/>
          </a:xfrm>
        </p:grpSpPr>
        <p:sp>
          <p:nvSpPr>
            <p:cNvPr id="13003" name="Google Shape;13003;p28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004" name="Google Shape;13004;p28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005" name="Google Shape;13005;p28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6" name="Google Shape;13006;p28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7" name="Google Shape;13007;p28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8" name="Google Shape;13008;p28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9" name="Google Shape;13009;p28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0" name="Google Shape;13010;p28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1" name="Google Shape;13011;p28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2" name="Google Shape;13012;p28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3" name="Google Shape;13013;p28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4" name="Google Shape;13014;p28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5" name="Google Shape;13015;p28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6" name="Google Shape;13016;p28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7" name="Google Shape;13017;p28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8" name="Google Shape;13018;p28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9" name="Google Shape;13019;p28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20" name="Google Shape;13020;p28"/>
          <p:cNvGrpSpPr/>
          <p:nvPr/>
        </p:nvGrpSpPr>
        <p:grpSpPr>
          <a:xfrm rot="-7404909">
            <a:off x="4815439" y="4581529"/>
            <a:ext cx="428774" cy="420674"/>
            <a:chOff x="6282009" y="1596785"/>
            <a:chExt cx="428775" cy="420675"/>
          </a:xfrm>
        </p:grpSpPr>
        <p:sp>
          <p:nvSpPr>
            <p:cNvPr id="13021" name="Google Shape;13021;p28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022" name="Google Shape;13022;p28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023" name="Google Shape;13023;p28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4" name="Google Shape;13024;p28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5" name="Google Shape;13025;p28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6" name="Google Shape;13026;p28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7" name="Google Shape;13027;p28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8" name="Google Shape;13028;p28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9" name="Google Shape;13029;p28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0" name="Google Shape;13030;p28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1" name="Google Shape;13031;p28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2" name="Google Shape;13032;p28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3" name="Google Shape;13033;p28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4" name="Google Shape;13034;p28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5" name="Google Shape;13035;p28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6" name="Google Shape;13036;p28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7" name="Google Shape;13037;p28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38" name="Google Shape;13038;p28"/>
          <p:cNvGrpSpPr/>
          <p:nvPr/>
        </p:nvGrpSpPr>
        <p:grpSpPr>
          <a:xfrm flipH="1">
            <a:off x="6390156" y="3431395"/>
            <a:ext cx="349323" cy="342724"/>
            <a:chOff x="6282009" y="1596785"/>
            <a:chExt cx="428775" cy="420675"/>
          </a:xfrm>
        </p:grpSpPr>
        <p:sp>
          <p:nvSpPr>
            <p:cNvPr id="13039" name="Google Shape;13039;p28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040" name="Google Shape;13040;p28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041" name="Google Shape;13041;p28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2" name="Google Shape;13042;p28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3" name="Google Shape;13043;p28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4" name="Google Shape;13044;p28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5" name="Google Shape;13045;p28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6" name="Google Shape;13046;p28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7" name="Google Shape;13047;p28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8" name="Google Shape;13048;p28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9" name="Google Shape;13049;p28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0" name="Google Shape;13050;p28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1" name="Google Shape;13051;p28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2" name="Google Shape;13052;p28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3" name="Google Shape;13053;p28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4" name="Google Shape;13054;p28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5" name="Google Shape;13055;p28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56" name="Google Shape;13056;p28"/>
          <p:cNvGrpSpPr/>
          <p:nvPr/>
        </p:nvGrpSpPr>
        <p:grpSpPr>
          <a:xfrm rot="4504713">
            <a:off x="2279134" y="505541"/>
            <a:ext cx="428784" cy="420684"/>
            <a:chOff x="6282009" y="1596785"/>
            <a:chExt cx="428775" cy="420675"/>
          </a:xfrm>
        </p:grpSpPr>
        <p:sp>
          <p:nvSpPr>
            <p:cNvPr id="13057" name="Google Shape;13057;p28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058" name="Google Shape;13058;p28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059" name="Google Shape;13059;p28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0" name="Google Shape;13060;p28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1" name="Google Shape;13061;p28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2" name="Google Shape;13062;p28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3" name="Google Shape;13063;p28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4" name="Google Shape;13064;p28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5" name="Google Shape;13065;p28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6" name="Google Shape;13066;p28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7" name="Google Shape;13067;p28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8" name="Google Shape;13068;p28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9" name="Google Shape;13069;p28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0" name="Google Shape;13070;p28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1" name="Google Shape;13071;p28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2" name="Google Shape;13072;p28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3" name="Google Shape;13073;p28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930E580-3C27-D44F-3594-F03FFABA626D}"/>
              </a:ext>
            </a:extLst>
          </p:cNvPr>
          <p:cNvSpPr/>
          <p:nvPr/>
        </p:nvSpPr>
        <p:spPr>
          <a:xfrm>
            <a:off x="0" y="3583026"/>
            <a:ext cx="2934586" cy="1560474"/>
          </a:xfrm>
          <a:prstGeom prst="rect">
            <a:avLst/>
          </a:prstGeom>
          <a:solidFill>
            <a:srgbClr val="F7F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6B050AD-1E77-D2C1-5DBE-7B8F9826B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118843"/>
              </p:ext>
            </p:extLst>
          </p:nvPr>
        </p:nvGraphicFramePr>
        <p:xfrm>
          <a:off x="539361" y="3309065"/>
          <a:ext cx="4908984" cy="1737360"/>
        </p:xfrm>
        <a:graphic>
          <a:graphicData uri="http://schemas.openxmlformats.org/drawingml/2006/table">
            <a:tbl>
              <a:tblPr firstRow="1" bandRow="1">
                <a:tableStyleId>{0D1F8F9A-29C7-421B-BF2A-493A7D4832A4}</a:tableStyleId>
              </a:tblPr>
              <a:tblGrid>
                <a:gridCol w="2775339">
                  <a:extLst>
                    <a:ext uri="{9D8B030D-6E8A-4147-A177-3AD203B41FA5}">
                      <a16:colId xmlns:a16="http://schemas.microsoft.com/office/drawing/2014/main" val="3527557947"/>
                    </a:ext>
                  </a:extLst>
                </a:gridCol>
                <a:gridCol w="2133645">
                  <a:extLst>
                    <a:ext uri="{9D8B030D-6E8A-4147-A177-3AD203B41FA5}">
                      <a16:colId xmlns:a16="http://schemas.microsoft.com/office/drawing/2014/main" val="3190346678"/>
                    </a:ext>
                  </a:extLst>
                </a:gridCol>
              </a:tblGrid>
              <a:tr h="25662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843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   </a:t>
                      </a:r>
                      <a:r>
                        <a:rPr lang="en-US" dirty="0" err="1">
                          <a:solidFill>
                            <a:srgbClr val="6843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Mujaddid</a:t>
                      </a:r>
                      <a:r>
                        <a:rPr lang="en-US" dirty="0">
                          <a:solidFill>
                            <a:srgbClr val="6843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6843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Fathi</a:t>
                      </a:r>
                      <a:r>
                        <a:rPr lang="en-US" dirty="0">
                          <a:solidFill>
                            <a:srgbClr val="684334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Atho’illah </a:t>
                      </a:r>
                      <a:endParaRPr lang="en-ID" dirty="0">
                        <a:solidFill>
                          <a:srgbClr val="684334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84334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2200018385</a:t>
                      </a:r>
                      <a:endParaRPr lang="en-ID" dirty="0">
                        <a:solidFill>
                          <a:srgbClr val="684334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4962556"/>
                  </a:ext>
                </a:extLst>
              </a:tr>
              <a:tr h="2582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84334"/>
                          </a:solidFill>
                        </a:rPr>
                        <a:t>Mohammad Farid Hendianto </a:t>
                      </a:r>
                      <a:endParaRPr lang="en-ID" dirty="0">
                        <a:solidFill>
                          <a:srgbClr val="684334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684334"/>
                          </a:solidFill>
                        </a:rPr>
                        <a:t>2200018401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34703"/>
                  </a:ext>
                </a:extLst>
              </a:tr>
              <a:tr h="2582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84334"/>
                          </a:solidFill>
                        </a:rPr>
                        <a:t>      M. MILKY GAZURA </a:t>
                      </a:r>
                      <a:endParaRPr lang="en-ID" dirty="0">
                        <a:solidFill>
                          <a:srgbClr val="684334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684334"/>
                          </a:solidFill>
                        </a:rPr>
                        <a:t>2200018396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8423670"/>
                  </a:ext>
                </a:extLst>
              </a:tr>
              <a:tr h="2582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84334"/>
                          </a:solidFill>
                        </a:rPr>
                        <a:t>Dian Ari </a:t>
                      </a:r>
                      <a:r>
                        <a:rPr lang="en-US" dirty="0" err="1">
                          <a:solidFill>
                            <a:srgbClr val="684334"/>
                          </a:solidFill>
                        </a:rPr>
                        <a:t>Mahiza</a:t>
                      </a:r>
                      <a:r>
                        <a:rPr lang="en-US" dirty="0">
                          <a:solidFill>
                            <a:srgbClr val="684334"/>
                          </a:solidFill>
                        </a:rPr>
                        <a:t> </a:t>
                      </a:r>
                      <a:endParaRPr lang="en-ID" dirty="0">
                        <a:solidFill>
                          <a:srgbClr val="684334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684334"/>
                          </a:solidFill>
                        </a:rPr>
                        <a:t>2200018413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3701124"/>
                  </a:ext>
                </a:extLst>
              </a:tr>
              <a:tr h="43625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684334"/>
                          </a:solidFill>
                        </a:rPr>
                        <a:t>      Arvin Sultan Satria </a:t>
                      </a:r>
                      <a:endParaRPr lang="en-ID" dirty="0">
                        <a:solidFill>
                          <a:srgbClr val="684334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684334"/>
                          </a:solidFill>
                        </a:rPr>
                        <a:t>2200018418</a:t>
                      </a:r>
                    </a:p>
                    <a:p>
                      <a:endParaRPr lang="en-ID" dirty="0">
                        <a:solidFill>
                          <a:srgbClr val="684334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9427648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CAC2DC63-DA7C-9FBF-ACD2-C1EAE372E5FF}"/>
              </a:ext>
            </a:extLst>
          </p:cNvPr>
          <p:cNvGrpSpPr/>
          <p:nvPr/>
        </p:nvGrpSpPr>
        <p:grpSpPr>
          <a:xfrm>
            <a:off x="122364" y="3218618"/>
            <a:ext cx="747345" cy="1661998"/>
            <a:chOff x="122364" y="3218618"/>
            <a:chExt cx="747345" cy="1661998"/>
          </a:xfrm>
        </p:grpSpPr>
        <p:sp>
          <p:nvSpPr>
            <p:cNvPr id="12" name="Google Shape;13165;p30">
              <a:extLst>
                <a:ext uri="{FF2B5EF4-FFF2-40B4-BE49-F238E27FC236}">
                  <a16:creationId xmlns:a16="http://schemas.microsoft.com/office/drawing/2014/main" id="{9423EA8F-0759-65FA-8751-22874F199378}"/>
                </a:ext>
              </a:extLst>
            </p:cNvPr>
            <p:cNvSpPr/>
            <p:nvPr/>
          </p:nvSpPr>
          <p:spPr>
            <a:xfrm>
              <a:off x="122364" y="3586592"/>
              <a:ext cx="392401" cy="340254"/>
            </a:xfrm>
            <a:custGeom>
              <a:avLst/>
              <a:gdLst/>
              <a:ahLst/>
              <a:cxnLst/>
              <a:rect l="l" t="t" r="r" b="b"/>
              <a:pathLst>
                <a:path w="19812" h="19728" extrusionOk="0">
                  <a:moveTo>
                    <a:pt x="15870" y="2340"/>
                  </a:moveTo>
                  <a:cubicBezTo>
                    <a:pt x="14410" y="501"/>
                    <a:pt x="12977" y="203"/>
                    <a:pt x="11003" y="68"/>
                  </a:cubicBezTo>
                  <a:cubicBezTo>
                    <a:pt x="9029" y="-67"/>
                    <a:pt x="5784" y="285"/>
                    <a:pt x="4026" y="1529"/>
                  </a:cubicBezTo>
                  <a:cubicBezTo>
                    <a:pt x="2268" y="2773"/>
                    <a:pt x="970" y="5342"/>
                    <a:pt x="456" y="7532"/>
                  </a:cubicBezTo>
                  <a:cubicBezTo>
                    <a:pt x="-58" y="9722"/>
                    <a:pt x="-382" y="12670"/>
                    <a:pt x="943" y="14671"/>
                  </a:cubicBezTo>
                  <a:cubicBezTo>
                    <a:pt x="2268" y="16672"/>
                    <a:pt x="5729" y="18998"/>
                    <a:pt x="8406" y="19539"/>
                  </a:cubicBezTo>
                  <a:cubicBezTo>
                    <a:pt x="11083" y="20080"/>
                    <a:pt x="15113" y="19323"/>
                    <a:pt x="17006" y="17917"/>
                  </a:cubicBezTo>
                  <a:cubicBezTo>
                    <a:pt x="18899" y="16511"/>
                    <a:pt x="19953" y="13698"/>
                    <a:pt x="19764" y="11102"/>
                  </a:cubicBezTo>
                  <a:cubicBezTo>
                    <a:pt x="19575" y="8506"/>
                    <a:pt x="17330" y="4179"/>
                    <a:pt x="15870" y="234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sz="2000" dirty="0">
                  <a:latin typeface="Loved by the King" panose="020B0604020202020204" charset="0"/>
                </a:rPr>
                <a:t>02</a:t>
              </a:r>
              <a:endParaRPr lang="id-ID" sz="2000" dirty="0">
                <a:latin typeface="Loved by the King" panose="020B0604020202020204" charset="0"/>
              </a:endParaRPr>
            </a:p>
          </p:txBody>
        </p:sp>
        <p:sp>
          <p:nvSpPr>
            <p:cNvPr id="13" name="Google Shape;13165;p30">
              <a:extLst>
                <a:ext uri="{FF2B5EF4-FFF2-40B4-BE49-F238E27FC236}">
                  <a16:creationId xmlns:a16="http://schemas.microsoft.com/office/drawing/2014/main" id="{FA476581-3F71-6D9A-A31A-04A7D180D5D6}"/>
                </a:ext>
              </a:extLst>
            </p:cNvPr>
            <p:cNvSpPr/>
            <p:nvPr/>
          </p:nvSpPr>
          <p:spPr>
            <a:xfrm>
              <a:off x="418228" y="3218618"/>
              <a:ext cx="392401" cy="340254"/>
            </a:xfrm>
            <a:custGeom>
              <a:avLst/>
              <a:gdLst/>
              <a:ahLst/>
              <a:cxnLst/>
              <a:rect l="l" t="t" r="r" b="b"/>
              <a:pathLst>
                <a:path w="19812" h="19728" extrusionOk="0">
                  <a:moveTo>
                    <a:pt x="15870" y="2340"/>
                  </a:moveTo>
                  <a:cubicBezTo>
                    <a:pt x="14410" y="501"/>
                    <a:pt x="12977" y="203"/>
                    <a:pt x="11003" y="68"/>
                  </a:cubicBezTo>
                  <a:cubicBezTo>
                    <a:pt x="9029" y="-67"/>
                    <a:pt x="5784" y="285"/>
                    <a:pt x="4026" y="1529"/>
                  </a:cubicBezTo>
                  <a:cubicBezTo>
                    <a:pt x="2268" y="2773"/>
                    <a:pt x="970" y="5342"/>
                    <a:pt x="456" y="7532"/>
                  </a:cubicBezTo>
                  <a:cubicBezTo>
                    <a:pt x="-58" y="9722"/>
                    <a:pt x="-382" y="12670"/>
                    <a:pt x="943" y="14671"/>
                  </a:cubicBezTo>
                  <a:cubicBezTo>
                    <a:pt x="2268" y="16672"/>
                    <a:pt x="5729" y="18998"/>
                    <a:pt x="8406" y="19539"/>
                  </a:cubicBezTo>
                  <a:cubicBezTo>
                    <a:pt x="11083" y="20080"/>
                    <a:pt x="15113" y="19323"/>
                    <a:pt x="17006" y="17917"/>
                  </a:cubicBezTo>
                  <a:cubicBezTo>
                    <a:pt x="18899" y="16511"/>
                    <a:pt x="19953" y="13698"/>
                    <a:pt x="19764" y="11102"/>
                  </a:cubicBezTo>
                  <a:cubicBezTo>
                    <a:pt x="19575" y="8506"/>
                    <a:pt x="17330" y="4179"/>
                    <a:pt x="15870" y="234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sz="2000" dirty="0">
                  <a:latin typeface="Loved by the King" panose="020B0604020202020204" charset="0"/>
                </a:rPr>
                <a:t>01</a:t>
              </a:r>
              <a:endParaRPr lang="id-ID" sz="2000" dirty="0">
                <a:latin typeface="Loved by the King" panose="020B0604020202020204" charset="0"/>
              </a:endParaRPr>
            </a:p>
          </p:txBody>
        </p:sp>
        <p:sp>
          <p:nvSpPr>
            <p:cNvPr id="14" name="Google Shape;13165;p30">
              <a:extLst>
                <a:ext uri="{FF2B5EF4-FFF2-40B4-BE49-F238E27FC236}">
                  <a16:creationId xmlns:a16="http://schemas.microsoft.com/office/drawing/2014/main" id="{0C961FB5-E4AE-8881-DC87-877E30132DAD}"/>
                </a:ext>
              </a:extLst>
            </p:cNvPr>
            <p:cNvSpPr/>
            <p:nvPr/>
          </p:nvSpPr>
          <p:spPr>
            <a:xfrm>
              <a:off x="427473" y="3883219"/>
              <a:ext cx="392401" cy="340254"/>
            </a:xfrm>
            <a:custGeom>
              <a:avLst/>
              <a:gdLst/>
              <a:ahLst/>
              <a:cxnLst/>
              <a:rect l="l" t="t" r="r" b="b"/>
              <a:pathLst>
                <a:path w="19812" h="19728" extrusionOk="0">
                  <a:moveTo>
                    <a:pt x="15870" y="2340"/>
                  </a:moveTo>
                  <a:cubicBezTo>
                    <a:pt x="14410" y="501"/>
                    <a:pt x="12977" y="203"/>
                    <a:pt x="11003" y="68"/>
                  </a:cubicBezTo>
                  <a:cubicBezTo>
                    <a:pt x="9029" y="-67"/>
                    <a:pt x="5784" y="285"/>
                    <a:pt x="4026" y="1529"/>
                  </a:cubicBezTo>
                  <a:cubicBezTo>
                    <a:pt x="2268" y="2773"/>
                    <a:pt x="970" y="5342"/>
                    <a:pt x="456" y="7532"/>
                  </a:cubicBezTo>
                  <a:cubicBezTo>
                    <a:pt x="-58" y="9722"/>
                    <a:pt x="-382" y="12670"/>
                    <a:pt x="943" y="14671"/>
                  </a:cubicBezTo>
                  <a:cubicBezTo>
                    <a:pt x="2268" y="16672"/>
                    <a:pt x="5729" y="18998"/>
                    <a:pt x="8406" y="19539"/>
                  </a:cubicBezTo>
                  <a:cubicBezTo>
                    <a:pt x="11083" y="20080"/>
                    <a:pt x="15113" y="19323"/>
                    <a:pt x="17006" y="17917"/>
                  </a:cubicBezTo>
                  <a:cubicBezTo>
                    <a:pt x="18899" y="16511"/>
                    <a:pt x="19953" y="13698"/>
                    <a:pt x="19764" y="11102"/>
                  </a:cubicBezTo>
                  <a:cubicBezTo>
                    <a:pt x="19575" y="8506"/>
                    <a:pt x="17330" y="4179"/>
                    <a:pt x="15870" y="234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sz="2000" dirty="0">
                  <a:latin typeface="Loved by the King" panose="020B0604020202020204" charset="0"/>
                </a:rPr>
                <a:t>03</a:t>
              </a:r>
              <a:endParaRPr lang="id-ID" sz="2000" dirty="0">
                <a:latin typeface="Loved by the King" panose="020B0604020202020204" charset="0"/>
              </a:endParaRPr>
            </a:p>
          </p:txBody>
        </p:sp>
        <p:sp>
          <p:nvSpPr>
            <p:cNvPr id="15" name="Google Shape;13165;p30">
              <a:extLst>
                <a:ext uri="{FF2B5EF4-FFF2-40B4-BE49-F238E27FC236}">
                  <a16:creationId xmlns:a16="http://schemas.microsoft.com/office/drawing/2014/main" id="{AA4DA4AA-31AB-3E20-16F1-434E9CF3E113}"/>
                </a:ext>
              </a:extLst>
            </p:cNvPr>
            <p:cNvSpPr/>
            <p:nvPr/>
          </p:nvSpPr>
          <p:spPr>
            <a:xfrm>
              <a:off x="187924" y="4200807"/>
              <a:ext cx="392401" cy="340254"/>
            </a:xfrm>
            <a:custGeom>
              <a:avLst/>
              <a:gdLst/>
              <a:ahLst/>
              <a:cxnLst/>
              <a:rect l="l" t="t" r="r" b="b"/>
              <a:pathLst>
                <a:path w="19812" h="19728" extrusionOk="0">
                  <a:moveTo>
                    <a:pt x="15870" y="2340"/>
                  </a:moveTo>
                  <a:cubicBezTo>
                    <a:pt x="14410" y="501"/>
                    <a:pt x="12977" y="203"/>
                    <a:pt x="11003" y="68"/>
                  </a:cubicBezTo>
                  <a:cubicBezTo>
                    <a:pt x="9029" y="-67"/>
                    <a:pt x="5784" y="285"/>
                    <a:pt x="4026" y="1529"/>
                  </a:cubicBezTo>
                  <a:cubicBezTo>
                    <a:pt x="2268" y="2773"/>
                    <a:pt x="970" y="5342"/>
                    <a:pt x="456" y="7532"/>
                  </a:cubicBezTo>
                  <a:cubicBezTo>
                    <a:pt x="-58" y="9722"/>
                    <a:pt x="-382" y="12670"/>
                    <a:pt x="943" y="14671"/>
                  </a:cubicBezTo>
                  <a:cubicBezTo>
                    <a:pt x="2268" y="16672"/>
                    <a:pt x="5729" y="18998"/>
                    <a:pt x="8406" y="19539"/>
                  </a:cubicBezTo>
                  <a:cubicBezTo>
                    <a:pt x="11083" y="20080"/>
                    <a:pt x="15113" y="19323"/>
                    <a:pt x="17006" y="17917"/>
                  </a:cubicBezTo>
                  <a:cubicBezTo>
                    <a:pt x="18899" y="16511"/>
                    <a:pt x="19953" y="13698"/>
                    <a:pt x="19764" y="11102"/>
                  </a:cubicBezTo>
                  <a:cubicBezTo>
                    <a:pt x="19575" y="8506"/>
                    <a:pt x="17330" y="4179"/>
                    <a:pt x="15870" y="234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sz="2000" dirty="0">
                  <a:latin typeface="Loved by the King" panose="020B0604020202020204" charset="0"/>
                </a:rPr>
                <a:t>04</a:t>
              </a:r>
              <a:endParaRPr lang="id-ID" sz="2000" dirty="0">
                <a:latin typeface="Loved by the King" panose="020B0604020202020204" charset="0"/>
              </a:endParaRPr>
            </a:p>
          </p:txBody>
        </p:sp>
        <p:sp>
          <p:nvSpPr>
            <p:cNvPr id="16" name="Google Shape;13165;p30">
              <a:extLst>
                <a:ext uri="{FF2B5EF4-FFF2-40B4-BE49-F238E27FC236}">
                  <a16:creationId xmlns:a16="http://schemas.microsoft.com/office/drawing/2014/main" id="{D23F3BED-507A-DA54-FB28-11ECC424C51B}"/>
                </a:ext>
              </a:extLst>
            </p:cNvPr>
            <p:cNvSpPr/>
            <p:nvPr/>
          </p:nvSpPr>
          <p:spPr>
            <a:xfrm>
              <a:off x="477308" y="4540362"/>
              <a:ext cx="392401" cy="340254"/>
            </a:xfrm>
            <a:custGeom>
              <a:avLst/>
              <a:gdLst/>
              <a:ahLst/>
              <a:cxnLst/>
              <a:rect l="l" t="t" r="r" b="b"/>
              <a:pathLst>
                <a:path w="19812" h="19728" extrusionOk="0">
                  <a:moveTo>
                    <a:pt x="15870" y="2340"/>
                  </a:moveTo>
                  <a:cubicBezTo>
                    <a:pt x="14410" y="501"/>
                    <a:pt x="12977" y="203"/>
                    <a:pt x="11003" y="68"/>
                  </a:cubicBezTo>
                  <a:cubicBezTo>
                    <a:pt x="9029" y="-67"/>
                    <a:pt x="5784" y="285"/>
                    <a:pt x="4026" y="1529"/>
                  </a:cubicBezTo>
                  <a:cubicBezTo>
                    <a:pt x="2268" y="2773"/>
                    <a:pt x="970" y="5342"/>
                    <a:pt x="456" y="7532"/>
                  </a:cubicBezTo>
                  <a:cubicBezTo>
                    <a:pt x="-58" y="9722"/>
                    <a:pt x="-382" y="12670"/>
                    <a:pt x="943" y="14671"/>
                  </a:cubicBezTo>
                  <a:cubicBezTo>
                    <a:pt x="2268" y="16672"/>
                    <a:pt x="5729" y="18998"/>
                    <a:pt x="8406" y="19539"/>
                  </a:cubicBezTo>
                  <a:cubicBezTo>
                    <a:pt x="11083" y="20080"/>
                    <a:pt x="15113" y="19323"/>
                    <a:pt x="17006" y="17917"/>
                  </a:cubicBezTo>
                  <a:cubicBezTo>
                    <a:pt x="18899" y="16511"/>
                    <a:pt x="19953" y="13698"/>
                    <a:pt x="19764" y="11102"/>
                  </a:cubicBezTo>
                  <a:cubicBezTo>
                    <a:pt x="19575" y="8506"/>
                    <a:pt x="17330" y="4179"/>
                    <a:pt x="15870" y="234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sz="2000" dirty="0">
                  <a:latin typeface="Loved by the King" panose="020B0604020202020204" charset="0"/>
                </a:rPr>
                <a:t>05</a:t>
              </a:r>
              <a:endParaRPr lang="id-ID" sz="2000" dirty="0">
                <a:latin typeface="Loved by the King" panose="020B0604020202020204" charset="0"/>
              </a:endParaRPr>
            </a:p>
          </p:txBody>
        </p:sp>
      </p:grpSp>
      <p:grpSp>
        <p:nvGrpSpPr>
          <p:cNvPr id="17" name="Google Shape;13074;p28">
            <a:extLst>
              <a:ext uri="{FF2B5EF4-FFF2-40B4-BE49-F238E27FC236}">
                <a16:creationId xmlns:a16="http://schemas.microsoft.com/office/drawing/2014/main" id="{567D3E46-7E61-F8EC-7939-4538F68EF335}"/>
              </a:ext>
            </a:extLst>
          </p:cNvPr>
          <p:cNvGrpSpPr/>
          <p:nvPr/>
        </p:nvGrpSpPr>
        <p:grpSpPr>
          <a:xfrm>
            <a:off x="5067529" y="937606"/>
            <a:ext cx="1570559" cy="2176504"/>
            <a:chOff x="4637186" y="1142621"/>
            <a:chExt cx="1719906" cy="2432707"/>
          </a:xfrm>
        </p:grpSpPr>
        <p:sp>
          <p:nvSpPr>
            <p:cNvPr id="18" name="Google Shape;13075;p28">
              <a:extLst>
                <a:ext uri="{FF2B5EF4-FFF2-40B4-BE49-F238E27FC236}">
                  <a16:creationId xmlns:a16="http://schemas.microsoft.com/office/drawing/2014/main" id="{2D4F3B23-FBE6-C62B-21CD-E0ECA1204F2B}"/>
                </a:ext>
              </a:extLst>
            </p:cNvPr>
            <p:cNvSpPr/>
            <p:nvPr/>
          </p:nvSpPr>
          <p:spPr>
            <a:xfrm>
              <a:off x="4862956" y="1190425"/>
              <a:ext cx="1190250" cy="2348650"/>
            </a:xfrm>
            <a:custGeom>
              <a:avLst/>
              <a:gdLst/>
              <a:ahLst/>
              <a:cxnLst/>
              <a:rect l="l" t="t" r="r" b="b"/>
              <a:pathLst>
                <a:path w="47610" h="93946" extrusionOk="0">
                  <a:moveTo>
                    <a:pt x="35935" y="1151"/>
                  </a:moveTo>
                  <a:cubicBezTo>
                    <a:pt x="34915" y="375"/>
                    <a:pt x="31245" y="-310"/>
                    <a:pt x="30179" y="147"/>
                  </a:cubicBezTo>
                  <a:cubicBezTo>
                    <a:pt x="29113" y="604"/>
                    <a:pt x="29768" y="1532"/>
                    <a:pt x="29540" y="3892"/>
                  </a:cubicBezTo>
                  <a:cubicBezTo>
                    <a:pt x="29312" y="6252"/>
                    <a:pt x="29845" y="12800"/>
                    <a:pt x="28809" y="14307"/>
                  </a:cubicBezTo>
                  <a:cubicBezTo>
                    <a:pt x="27774" y="15815"/>
                    <a:pt x="24956" y="14109"/>
                    <a:pt x="23327" y="12937"/>
                  </a:cubicBezTo>
                  <a:cubicBezTo>
                    <a:pt x="21698" y="11765"/>
                    <a:pt x="20115" y="8293"/>
                    <a:pt x="19034" y="7273"/>
                  </a:cubicBezTo>
                  <a:cubicBezTo>
                    <a:pt x="17953" y="6253"/>
                    <a:pt x="17694" y="6298"/>
                    <a:pt x="16841" y="6816"/>
                  </a:cubicBezTo>
                  <a:cubicBezTo>
                    <a:pt x="15988" y="7334"/>
                    <a:pt x="14526" y="8933"/>
                    <a:pt x="13917" y="10379"/>
                  </a:cubicBezTo>
                  <a:cubicBezTo>
                    <a:pt x="13308" y="11826"/>
                    <a:pt x="13872" y="13835"/>
                    <a:pt x="13187" y="15495"/>
                  </a:cubicBezTo>
                  <a:cubicBezTo>
                    <a:pt x="12502" y="17155"/>
                    <a:pt x="10598" y="19119"/>
                    <a:pt x="9806" y="20337"/>
                  </a:cubicBezTo>
                  <a:cubicBezTo>
                    <a:pt x="9014" y="21555"/>
                    <a:pt x="9334" y="22118"/>
                    <a:pt x="8436" y="22803"/>
                  </a:cubicBezTo>
                  <a:cubicBezTo>
                    <a:pt x="7538" y="23488"/>
                    <a:pt x="5665" y="23489"/>
                    <a:pt x="4416" y="24448"/>
                  </a:cubicBezTo>
                  <a:cubicBezTo>
                    <a:pt x="3167" y="25407"/>
                    <a:pt x="1675" y="27326"/>
                    <a:pt x="944" y="28559"/>
                  </a:cubicBezTo>
                  <a:cubicBezTo>
                    <a:pt x="213" y="29792"/>
                    <a:pt x="46" y="30462"/>
                    <a:pt x="31" y="31848"/>
                  </a:cubicBezTo>
                  <a:cubicBezTo>
                    <a:pt x="16" y="33234"/>
                    <a:pt x="-213" y="32792"/>
                    <a:pt x="853" y="36873"/>
                  </a:cubicBezTo>
                  <a:cubicBezTo>
                    <a:pt x="1919" y="40954"/>
                    <a:pt x="4370" y="48978"/>
                    <a:pt x="6426" y="56332"/>
                  </a:cubicBezTo>
                  <a:cubicBezTo>
                    <a:pt x="8482" y="63686"/>
                    <a:pt x="11604" y="75472"/>
                    <a:pt x="13187" y="80999"/>
                  </a:cubicBezTo>
                  <a:cubicBezTo>
                    <a:pt x="14771" y="86526"/>
                    <a:pt x="14557" y="87394"/>
                    <a:pt x="15927" y="89495"/>
                  </a:cubicBezTo>
                  <a:cubicBezTo>
                    <a:pt x="17297" y="91596"/>
                    <a:pt x="18546" y="92968"/>
                    <a:pt x="21409" y="93607"/>
                  </a:cubicBezTo>
                  <a:cubicBezTo>
                    <a:pt x="24272" y="94247"/>
                    <a:pt x="29449" y="93880"/>
                    <a:pt x="33103" y="93332"/>
                  </a:cubicBezTo>
                  <a:cubicBezTo>
                    <a:pt x="36757" y="92784"/>
                    <a:pt x="40945" y="91658"/>
                    <a:pt x="43335" y="90318"/>
                  </a:cubicBezTo>
                  <a:cubicBezTo>
                    <a:pt x="45726" y="88978"/>
                    <a:pt x="46913" y="87943"/>
                    <a:pt x="47446" y="85293"/>
                  </a:cubicBezTo>
                  <a:cubicBezTo>
                    <a:pt x="47979" y="82644"/>
                    <a:pt x="47096" y="81715"/>
                    <a:pt x="46533" y="74421"/>
                  </a:cubicBezTo>
                  <a:cubicBezTo>
                    <a:pt x="45970" y="67128"/>
                    <a:pt x="44599" y="49374"/>
                    <a:pt x="44066" y="41532"/>
                  </a:cubicBezTo>
                  <a:cubicBezTo>
                    <a:pt x="43533" y="33690"/>
                    <a:pt x="43685" y="30508"/>
                    <a:pt x="43335" y="27371"/>
                  </a:cubicBezTo>
                  <a:cubicBezTo>
                    <a:pt x="42985" y="24234"/>
                    <a:pt x="43168" y="23976"/>
                    <a:pt x="41965" y="22712"/>
                  </a:cubicBezTo>
                  <a:cubicBezTo>
                    <a:pt x="40762" y="21448"/>
                    <a:pt x="37062" y="22773"/>
                    <a:pt x="36118" y="19789"/>
                  </a:cubicBezTo>
                  <a:cubicBezTo>
                    <a:pt x="35174" y="16805"/>
                    <a:pt x="36331" y="7912"/>
                    <a:pt x="36300" y="4806"/>
                  </a:cubicBezTo>
                  <a:cubicBezTo>
                    <a:pt x="36270" y="1700"/>
                    <a:pt x="36955" y="1928"/>
                    <a:pt x="35935" y="115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pic>
          <p:nvPicPr>
            <p:cNvPr id="19" name="Google Shape;13076;p28">
              <a:extLst>
                <a:ext uri="{FF2B5EF4-FFF2-40B4-BE49-F238E27FC236}">
                  <a16:creationId xmlns:a16="http://schemas.microsoft.com/office/drawing/2014/main" id="{74E4389F-A4E0-D5AC-7805-2DBADCF69E9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991763">
              <a:off x="4637186" y="1142621"/>
              <a:ext cx="1719906" cy="2432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13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13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0" grpId="0"/>
      <p:bldP spid="1300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1" name="Google Shape;13081;p29"/>
          <p:cNvSpPr txBox="1">
            <a:spLocks noGrp="1"/>
          </p:cNvSpPr>
          <p:nvPr>
            <p:ph type="title"/>
          </p:nvPr>
        </p:nvSpPr>
        <p:spPr>
          <a:xfrm>
            <a:off x="876760" y="1768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Identifikasi Masalah</a:t>
            </a:r>
            <a:endParaRPr sz="4800" b="1" dirty="0"/>
          </a:p>
        </p:txBody>
      </p:sp>
      <p:grpSp>
        <p:nvGrpSpPr>
          <p:cNvPr id="13085" name="Google Shape;13085;p29"/>
          <p:cNvGrpSpPr/>
          <p:nvPr/>
        </p:nvGrpSpPr>
        <p:grpSpPr>
          <a:xfrm rot="4504713">
            <a:off x="8015409" y="857566"/>
            <a:ext cx="428784" cy="420684"/>
            <a:chOff x="6282009" y="1596785"/>
            <a:chExt cx="428775" cy="420675"/>
          </a:xfrm>
        </p:grpSpPr>
        <p:sp>
          <p:nvSpPr>
            <p:cNvPr id="13086" name="Google Shape;13086;p2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087" name="Google Shape;13087;p2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088" name="Google Shape;13088;p2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9" name="Google Shape;13089;p2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0" name="Google Shape;13090;p2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1" name="Google Shape;13091;p2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2" name="Google Shape;13092;p2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3" name="Google Shape;13093;p2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4" name="Google Shape;13094;p2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5" name="Google Shape;13095;p2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6" name="Google Shape;13096;p2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7" name="Google Shape;13097;p2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8" name="Google Shape;13098;p2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9" name="Google Shape;13099;p2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0" name="Google Shape;13100;p2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1" name="Google Shape;13101;p2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2" name="Google Shape;13102;p2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03" name="Google Shape;13103;p29"/>
          <p:cNvGrpSpPr/>
          <p:nvPr/>
        </p:nvGrpSpPr>
        <p:grpSpPr>
          <a:xfrm rot="-1101205">
            <a:off x="376258" y="997938"/>
            <a:ext cx="428806" cy="420705"/>
            <a:chOff x="6282009" y="1596785"/>
            <a:chExt cx="428775" cy="420675"/>
          </a:xfrm>
        </p:grpSpPr>
        <p:sp>
          <p:nvSpPr>
            <p:cNvPr id="13104" name="Google Shape;13104;p2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105" name="Google Shape;13105;p2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106" name="Google Shape;13106;p2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7" name="Google Shape;13107;p2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8" name="Google Shape;13108;p2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9" name="Google Shape;13109;p2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0" name="Google Shape;13110;p2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1" name="Google Shape;13111;p2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2" name="Google Shape;13112;p2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3" name="Google Shape;13113;p2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4" name="Google Shape;13114;p2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5" name="Google Shape;13115;p2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6" name="Google Shape;13116;p2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7" name="Google Shape;13117;p2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8" name="Google Shape;13118;p2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9" name="Google Shape;13119;p2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0" name="Google Shape;13120;p2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21" name="Google Shape;13121;p29"/>
          <p:cNvGrpSpPr/>
          <p:nvPr/>
        </p:nvGrpSpPr>
        <p:grpSpPr>
          <a:xfrm rot="4504713">
            <a:off x="654134" y="274341"/>
            <a:ext cx="428784" cy="420684"/>
            <a:chOff x="6282009" y="1596785"/>
            <a:chExt cx="428775" cy="420675"/>
          </a:xfrm>
        </p:grpSpPr>
        <p:sp>
          <p:nvSpPr>
            <p:cNvPr id="13122" name="Google Shape;13122;p2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123" name="Google Shape;13123;p2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124" name="Google Shape;13124;p2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5" name="Google Shape;13125;p2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6" name="Google Shape;13126;p2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7" name="Google Shape;13127;p2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8" name="Google Shape;13128;p2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9" name="Google Shape;13129;p2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0" name="Google Shape;13130;p2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1" name="Google Shape;13131;p2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2" name="Google Shape;13132;p2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3" name="Google Shape;13133;p2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4" name="Google Shape;13134;p2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5" name="Google Shape;13135;p2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6" name="Google Shape;13136;p2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7" name="Google Shape;13137;p2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8" name="Google Shape;13138;p2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39" name="Google Shape;13139;p29"/>
          <p:cNvGrpSpPr/>
          <p:nvPr/>
        </p:nvGrpSpPr>
        <p:grpSpPr>
          <a:xfrm rot="-1101205">
            <a:off x="8659858" y="1614300"/>
            <a:ext cx="428806" cy="420705"/>
            <a:chOff x="6282009" y="1596785"/>
            <a:chExt cx="428775" cy="420675"/>
          </a:xfrm>
        </p:grpSpPr>
        <p:sp>
          <p:nvSpPr>
            <p:cNvPr id="13140" name="Google Shape;13140;p2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3141" name="Google Shape;13141;p2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3142" name="Google Shape;13142;p2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3" name="Google Shape;13143;p2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4" name="Google Shape;13144;p2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5" name="Google Shape;13145;p2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6" name="Google Shape;13146;p2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7" name="Google Shape;13147;p2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8" name="Google Shape;13148;p2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9" name="Google Shape;13149;p2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0" name="Google Shape;13150;p2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1" name="Google Shape;13151;p2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2" name="Google Shape;13152;p2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3" name="Google Shape;13153;p2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4" name="Google Shape;13154;p2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5" name="Google Shape;13155;p2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6" name="Google Shape;13156;p2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57" name="Google Shape;13157;p29"/>
          <p:cNvSpPr txBox="1">
            <a:spLocks noGrp="1"/>
          </p:cNvSpPr>
          <p:nvPr>
            <p:ph type="body" idx="1"/>
          </p:nvPr>
        </p:nvSpPr>
        <p:spPr>
          <a:xfrm>
            <a:off x="2921576" y="1299329"/>
            <a:ext cx="5502423" cy="297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b="1" dirty="0"/>
              <a:t>Milky Coffee </a:t>
            </a:r>
            <a:r>
              <a:rPr lang="en-US" sz="1400" dirty="0" err="1"/>
              <a:t>merupakan</a:t>
            </a:r>
            <a:r>
              <a:rPr lang="en-US" sz="1400" dirty="0"/>
              <a:t> salah </a:t>
            </a:r>
            <a:r>
              <a:rPr lang="en-US" sz="1400" dirty="0" err="1"/>
              <a:t>satu</a:t>
            </a:r>
            <a:r>
              <a:rPr lang="en-US" sz="1400" dirty="0"/>
              <a:t> </a:t>
            </a:r>
            <a:r>
              <a:rPr lang="en-US" sz="1400" dirty="0" err="1"/>
              <a:t>kafe</a:t>
            </a:r>
            <a:r>
              <a:rPr lang="en-US" sz="1400" dirty="0"/>
              <a:t> yang </a:t>
            </a:r>
            <a:r>
              <a:rPr lang="en-US" sz="1400" dirty="0" err="1"/>
              <a:t>pendirinya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salah </a:t>
            </a:r>
            <a:r>
              <a:rPr lang="en-US" sz="1400" dirty="0" err="1"/>
              <a:t>satu</a:t>
            </a:r>
            <a:r>
              <a:rPr lang="en-US" sz="1400" dirty="0"/>
              <a:t> </a:t>
            </a:r>
            <a:r>
              <a:rPr lang="en-US" sz="1400" dirty="0" err="1"/>
              <a:t>mahasiswa</a:t>
            </a:r>
            <a:r>
              <a:rPr lang="en-US" sz="1400" dirty="0"/>
              <a:t> Universitas Ahmad Dahlan, </a:t>
            </a:r>
            <a:r>
              <a:rPr lang="en-US" sz="1400" dirty="0" err="1"/>
              <a:t>yaitu</a:t>
            </a:r>
            <a:r>
              <a:rPr lang="en-US" sz="1400" dirty="0"/>
              <a:t> </a:t>
            </a:r>
            <a:r>
              <a:rPr lang="en-US" sz="1400" b="1" dirty="0"/>
              <a:t>M. Milky </a:t>
            </a:r>
            <a:r>
              <a:rPr lang="en-US" sz="1400" b="1" dirty="0" err="1"/>
              <a:t>Gazura</a:t>
            </a:r>
            <a:r>
              <a:rPr lang="en-US" sz="1400" dirty="0"/>
              <a:t>.  </a:t>
            </a:r>
            <a:r>
              <a:rPr lang="en-US" sz="1400" dirty="0" err="1"/>
              <a:t>Kafe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menerapkan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konvensional</a:t>
            </a:r>
            <a:r>
              <a:rPr lang="en-US" sz="1400" dirty="0"/>
              <a:t> </a:t>
            </a:r>
            <a:r>
              <a:rPr lang="en-US" sz="1400" dirty="0" err="1"/>
              <a:t>dimulai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pemesanan</a:t>
            </a:r>
            <a:r>
              <a:rPr lang="en-US" sz="1400" dirty="0"/>
              <a:t> </a:t>
            </a:r>
            <a:r>
              <a:rPr lang="en-US" sz="1400" dirty="0" err="1"/>
              <a:t>hingga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.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konvensional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ternilai</a:t>
            </a:r>
            <a:r>
              <a:rPr lang="en-US" sz="1400" dirty="0"/>
              <a:t>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kurang</a:t>
            </a:r>
            <a:r>
              <a:rPr lang="en-US" sz="1400" dirty="0"/>
              <a:t> </a:t>
            </a:r>
            <a:r>
              <a:rPr lang="en-US" sz="1400" dirty="0" err="1"/>
              <a:t>efisien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segi</a:t>
            </a:r>
            <a:r>
              <a:rPr lang="en-US" sz="1400" dirty="0"/>
              <a:t> </a:t>
            </a:r>
            <a:r>
              <a:rPr lang="en-US" sz="1400" dirty="0" err="1"/>
              <a:t>waktu</a:t>
            </a:r>
            <a:r>
              <a:rPr lang="en-US" sz="1400" dirty="0"/>
              <a:t> dan </a:t>
            </a:r>
            <a:r>
              <a:rPr lang="en-US" sz="1400" dirty="0" err="1"/>
              <a:t>tenaga</a:t>
            </a:r>
            <a:r>
              <a:rPr lang="en-US" sz="1400" dirty="0"/>
              <a:t>. Di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,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kurang</a:t>
            </a:r>
            <a:r>
              <a:rPr lang="en-US" sz="1400" dirty="0"/>
              <a:t> </a:t>
            </a:r>
            <a:r>
              <a:rPr lang="en-US" sz="1400" dirty="0" err="1"/>
              <a:t>fleksibel</a:t>
            </a:r>
            <a:r>
              <a:rPr lang="en-US" sz="1400" dirty="0"/>
              <a:t> </a:t>
            </a:r>
            <a:r>
              <a:rPr lang="en-US" sz="1400" dirty="0" err="1"/>
              <a:t>karena</a:t>
            </a:r>
            <a:r>
              <a:rPr lang="en-US" sz="1400" dirty="0"/>
              <a:t> </a:t>
            </a:r>
            <a:r>
              <a:rPr lang="en-US" sz="1400" dirty="0" err="1"/>
              <a:t>hanya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 </a:t>
            </a:r>
            <a:r>
              <a:rPr lang="en-US" sz="1400" dirty="0" err="1"/>
              <a:t>tunai</a:t>
            </a:r>
            <a:r>
              <a:rPr lang="en-US" sz="1400" dirty="0"/>
              <a:t> yang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terkesan</a:t>
            </a:r>
            <a:r>
              <a:rPr lang="en-US" sz="1400" dirty="0"/>
              <a:t> </a:t>
            </a:r>
            <a:r>
              <a:rPr lang="en-US" sz="1400" dirty="0" err="1"/>
              <a:t>kurang</a:t>
            </a:r>
            <a:r>
              <a:rPr lang="en-US" sz="1400" dirty="0"/>
              <a:t> </a:t>
            </a:r>
            <a:r>
              <a:rPr lang="en-US" sz="1400" dirty="0" err="1"/>
              <a:t>mengikuti</a:t>
            </a:r>
            <a:r>
              <a:rPr lang="en-US" sz="1400" dirty="0"/>
              <a:t> </a:t>
            </a:r>
            <a:r>
              <a:rPr lang="en-US" sz="1400" dirty="0" err="1"/>
              <a:t>perkembangan</a:t>
            </a:r>
            <a:r>
              <a:rPr lang="en-US" sz="1400" dirty="0"/>
              <a:t> zaman. Oleh </a:t>
            </a:r>
            <a:r>
              <a:rPr lang="en-US" sz="1400" dirty="0" err="1"/>
              <a:t>karena</a:t>
            </a:r>
            <a:r>
              <a:rPr lang="en-US" sz="1400" dirty="0"/>
              <a:t> </a:t>
            </a:r>
            <a:r>
              <a:rPr lang="en-US" sz="1400" dirty="0" err="1"/>
              <a:t>itu</a:t>
            </a:r>
            <a:r>
              <a:rPr lang="en-US" sz="1400" dirty="0"/>
              <a:t>, kami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perubahan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Business Process Reengineering pada Milky Caffe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memperbaiki</a:t>
            </a:r>
            <a:r>
              <a:rPr lang="en-US" sz="1400" dirty="0"/>
              <a:t> </a:t>
            </a:r>
            <a:r>
              <a:rPr lang="en-US" sz="1400" dirty="0" err="1"/>
              <a:t>masalah</a:t>
            </a:r>
            <a:r>
              <a:rPr lang="en-US" sz="1400" dirty="0"/>
              <a:t> </a:t>
            </a:r>
            <a:r>
              <a:rPr lang="en-US" sz="1400" dirty="0" err="1"/>
              <a:t>tersebut</a:t>
            </a:r>
            <a:r>
              <a:rPr lang="en-US" sz="1400" dirty="0"/>
              <a:t>. </a:t>
            </a:r>
            <a:endParaRPr sz="1400" dirty="0"/>
          </a:p>
        </p:txBody>
      </p:sp>
      <p:grpSp>
        <p:nvGrpSpPr>
          <p:cNvPr id="2" name="Google Shape;13074;p28">
            <a:extLst>
              <a:ext uri="{FF2B5EF4-FFF2-40B4-BE49-F238E27FC236}">
                <a16:creationId xmlns:a16="http://schemas.microsoft.com/office/drawing/2014/main" id="{318CB6E0-DB62-2F19-72B0-128ED57AB5C7}"/>
              </a:ext>
            </a:extLst>
          </p:cNvPr>
          <p:cNvGrpSpPr/>
          <p:nvPr/>
        </p:nvGrpSpPr>
        <p:grpSpPr>
          <a:xfrm rot="1094113">
            <a:off x="544771" y="774058"/>
            <a:ext cx="2615034" cy="3646315"/>
            <a:chOff x="4637186" y="1142621"/>
            <a:chExt cx="1719906" cy="2432707"/>
          </a:xfrm>
        </p:grpSpPr>
        <p:sp>
          <p:nvSpPr>
            <p:cNvPr id="3" name="Google Shape;13075;p28">
              <a:extLst>
                <a:ext uri="{FF2B5EF4-FFF2-40B4-BE49-F238E27FC236}">
                  <a16:creationId xmlns:a16="http://schemas.microsoft.com/office/drawing/2014/main" id="{57A391F5-3B30-8B9A-11B1-3D6323BDCC47}"/>
                </a:ext>
              </a:extLst>
            </p:cNvPr>
            <p:cNvSpPr/>
            <p:nvPr/>
          </p:nvSpPr>
          <p:spPr>
            <a:xfrm>
              <a:off x="4862956" y="1190425"/>
              <a:ext cx="1190250" cy="2348650"/>
            </a:xfrm>
            <a:custGeom>
              <a:avLst/>
              <a:gdLst/>
              <a:ahLst/>
              <a:cxnLst/>
              <a:rect l="l" t="t" r="r" b="b"/>
              <a:pathLst>
                <a:path w="47610" h="93946" extrusionOk="0">
                  <a:moveTo>
                    <a:pt x="35935" y="1151"/>
                  </a:moveTo>
                  <a:cubicBezTo>
                    <a:pt x="34915" y="375"/>
                    <a:pt x="31245" y="-310"/>
                    <a:pt x="30179" y="147"/>
                  </a:cubicBezTo>
                  <a:cubicBezTo>
                    <a:pt x="29113" y="604"/>
                    <a:pt x="29768" y="1532"/>
                    <a:pt x="29540" y="3892"/>
                  </a:cubicBezTo>
                  <a:cubicBezTo>
                    <a:pt x="29312" y="6252"/>
                    <a:pt x="29845" y="12800"/>
                    <a:pt x="28809" y="14307"/>
                  </a:cubicBezTo>
                  <a:cubicBezTo>
                    <a:pt x="27774" y="15815"/>
                    <a:pt x="24956" y="14109"/>
                    <a:pt x="23327" y="12937"/>
                  </a:cubicBezTo>
                  <a:cubicBezTo>
                    <a:pt x="21698" y="11765"/>
                    <a:pt x="20115" y="8293"/>
                    <a:pt x="19034" y="7273"/>
                  </a:cubicBezTo>
                  <a:cubicBezTo>
                    <a:pt x="17953" y="6253"/>
                    <a:pt x="17694" y="6298"/>
                    <a:pt x="16841" y="6816"/>
                  </a:cubicBezTo>
                  <a:cubicBezTo>
                    <a:pt x="15988" y="7334"/>
                    <a:pt x="14526" y="8933"/>
                    <a:pt x="13917" y="10379"/>
                  </a:cubicBezTo>
                  <a:cubicBezTo>
                    <a:pt x="13308" y="11826"/>
                    <a:pt x="13872" y="13835"/>
                    <a:pt x="13187" y="15495"/>
                  </a:cubicBezTo>
                  <a:cubicBezTo>
                    <a:pt x="12502" y="17155"/>
                    <a:pt x="10598" y="19119"/>
                    <a:pt x="9806" y="20337"/>
                  </a:cubicBezTo>
                  <a:cubicBezTo>
                    <a:pt x="9014" y="21555"/>
                    <a:pt x="9334" y="22118"/>
                    <a:pt x="8436" y="22803"/>
                  </a:cubicBezTo>
                  <a:cubicBezTo>
                    <a:pt x="7538" y="23488"/>
                    <a:pt x="5665" y="23489"/>
                    <a:pt x="4416" y="24448"/>
                  </a:cubicBezTo>
                  <a:cubicBezTo>
                    <a:pt x="3167" y="25407"/>
                    <a:pt x="1675" y="27326"/>
                    <a:pt x="944" y="28559"/>
                  </a:cubicBezTo>
                  <a:cubicBezTo>
                    <a:pt x="213" y="29792"/>
                    <a:pt x="46" y="30462"/>
                    <a:pt x="31" y="31848"/>
                  </a:cubicBezTo>
                  <a:cubicBezTo>
                    <a:pt x="16" y="33234"/>
                    <a:pt x="-213" y="32792"/>
                    <a:pt x="853" y="36873"/>
                  </a:cubicBezTo>
                  <a:cubicBezTo>
                    <a:pt x="1919" y="40954"/>
                    <a:pt x="4370" y="48978"/>
                    <a:pt x="6426" y="56332"/>
                  </a:cubicBezTo>
                  <a:cubicBezTo>
                    <a:pt x="8482" y="63686"/>
                    <a:pt x="11604" y="75472"/>
                    <a:pt x="13187" y="80999"/>
                  </a:cubicBezTo>
                  <a:cubicBezTo>
                    <a:pt x="14771" y="86526"/>
                    <a:pt x="14557" y="87394"/>
                    <a:pt x="15927" y="89495"/>
                  </a:cubicBezTo>
                  <a:cubicBezTo>
                    <a:pt x="17297" y="91596"/>
                    <a:pt x="18546" y="92968"/>
                    <a:pt x="21409" y="93607"/>
                  </a:cubicBezTo>
                  <a:cubicBezTo>
                    <a:pt x="24272" y="94247"/>
                    <a:pt x="29449" y="93880"/>
                    <a:pt x="33103" y="93332"/>
                  </a:cubicBezTo>
                  <a:cubicBezTo>
                    <a:pt x="36757" y="92784"/>
                    <a:pt x="40945" y="91658"/>
                    <a:pt x="43335" y="90318"/>
                  </a:cubicBezTo>
                  <a:cubicBezTo>
                    <a:pt x="45726" y="88978"/>
                    <a:pt x="46913" y="87943"/>
                    <a:pt x="47446" y="85293"/>
                  </a:cubicBezTo>
                  <a:cubicBezTo>
                    <a:pt x="47979" y="82644"/>
                    <a:pt x="47096" y="81715"/>
                    <a:pt x="46533" y="74421"/>
                  </a:cubicBezTo>
                  <a:cubicBezTo>
                    <a:pt x="45970" y="67128"/>
                    <a:pt x="44599" y="49374"/>
                    <a:pt x="44066" y="41532"/>
                  </a:cubicBezTo>
                  <a:cubicBezTo>
                    <a:pt x="43533" y="33690"/>
                    <a:pt x="43685" y="30508"/>
                    <a:pt x="43335" y="27371"/>
                  </a:cubicBezTo>
                  <a:cubicBezTo>
                    <a:pt x="42985" y="24234"/>
                    <a:pt x="43168" y="23976"/>
                    <a:pt x="41965" y="22712"/>
                  </a:cubicBezTo>
                  <a:cubicBezTo>
                    <a:pt x="40762" y="21448"/>
                    <a:pt x="37062" y="22773"/>
                    <a:pt x="36118" y="19789"/>
                  </a:cubicBezTo>
                  <a:cubicBezTo>
                    <a:pt x="35174" y="16805"/>
                    <a:pt x="36331" y="7912"/>
                    <a:pt x="36300" y="4806"/>
                  </a:cubicBezTo>
                  <a:cubicBezTo>
                    <a:pt x="36270" y="1700"/>
                    <a:pt x="36955" y="1928"/>
                    <a:pt x="35935" y="115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pic>
          <p:nvPicPr>
            <p:cNvPr id="4" name="Google Shape;13076;p28">
              <a:extLst>
                <a:ext uri="{FF2B5EF4-FFF2-40B4-BE49-F238E27FC236}">
                  <a16:creationId xmlns:a16="http://schemas.microsoft.com/office/drawing/2014/main" id="{C08CFCC4-E6E0-4B33-2D22-D5F98020174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991763">
              <a:off x="4637186" y="1142621"/>
              <a:ext cx="1719906" cy="24327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C67175-758C-8761-9F0E-53E97578A01B}"/>
              </a:ext>
            </a:extLst>
          </p:cNvPr>
          <p:cNvSpPr txBox="1"/>
          <p:nvPr/>
        </p:nvSpPr>
        <p:spPr>
          <a:xfrm rot="21395767">
            <a:off x="2680146" y="4311505"/>
            <a:ext cx="3455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343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(bismillah </a:t>
            </a:r>
            <a:r>
              <a:rPr lang="en-US" sz="2000" dirty="0" err="1">
                <a:solidFill>
                  <a:srgbClr val="4343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sukses</a:t>
            </a:r>
            <a:r>
              <a:rPr lang="en-US" sz="2000" dirty="0">
                <a:solidFill>
                  <a:srgbClr val="4343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dirty="0" err="1">
                <a:solidFill>
                  <a:srgbClr val="4343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aamiin</a:t>
            </a:r>
            <a:r>
              <a:rPr lang="en-US" sz="2000" dirty="0">
                <a:solidFill>
                  <a:srgbClr val="43434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id-ID" sz="2000" dirty="0">
              <a:solidFill>
                <a:srgbClr val="43434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3D3B7-8619-A7F7-BA7A-E7BC7311A387}"/>
              </a:ext>
            </a:extLst>
          </p:cNvPr>
          <p:cNvSpPr txBox="1"/>
          <p:nvPr/>
        </p:nvSpPr>
        <p:spPr>
          <a:xfrm>
            <a:off x="4763386" y="27047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BD054-D4FD-C753-4571-4F3202D12D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125" l="10000" r="90000">
                        <a14:foregroundMark x1="42433" y1="91325" x2="55200" y2="93025"/>
                        <a14:foregroundMark x1="55200" y1="93025" x2="55200" y2="93125"/>
                        <a14:backgroundMark x1="66967" y1="74200" x2="66967" y2="74200"/>
                        <a14:backgroundMark x1="66967" y1="74025" x2="66600" y2="74025"/>
                        <a14:backgroundMark x1="67733" y1="79375" x2="67733" y2="79375"/>
                        <a14:backgroundMark x1="68100" y1="86050" x2="68100" y2="86050"/>
                        <a14:backgroundMark x1="67333" y1="86050" x2="67333" y2="86050"/>
                      </a14:backgroundRemoval>
                    </a14:imgEffect>
                  </a14:imgLayer>
                </a14:imgProps>
              </a:ext>
            </a:extLst>
          </a:blip>
          <a:srcRect l="23989" t="16548" r="17707"/>
          <a:stretch/>
        </p:blipFill>
        <p:spPr>
          <a:xfrm>
            <a:off x="125377" y="803580"/>
            <a:ext cx="2720040" cy="5190888"/>
          </a:xfrm>
          <a:prstGeom prst="rect">
            <a:avLst/>
          </a:prstGeom>
          <a:effectLst>
            <a:outerShdw blurRad="114300" dist="38100" dir="8880000" sx="98000" sy="98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7D09B9-36EB-1030-9BBF-2650B69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22" y="157612"/>
            <a:ext cx="6712009" cy="482827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884C64FB-5E74-059E-F142-5862739D2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2412112"/>
                  </p:ext>
                </p:extLst>
              </p:nvPr>
            </p:nvGraphicFramePr>
            <p:xfrm>
              <a:off x="5204370" y="1503910"/>
              <a:ext cx="124867" cy="124867"/>
            </p:xfrm>
            <a:graphic>
              <a:graphicData uri="http://schemas.microsoft.com/office/powerpoint/2016/slidezoom">
                <pslz:sldZm>
                  <pslz:sldZmObj sldId="309" cId="2299476569">
                    <pslz:zmPr id="{A597C6EA-B65D-42F5-9F2B-457961CA8798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4867" cy="1248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84C64FB-5E74-059E-F142-5862739D2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370" y="1503910"/>
                <a:ext cx="124867" cy="12486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9FD1562-5174-59E6-C5E0-C7B89790EE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1612182"/>
                  </p:ext>
                </p:extLst>
              </p:nvPr>
            </p:nvGraphicFramePr>
            <p:xfrm>
              <a:off x="6353175" y="2446969"/>
              <a:ext cx="120016" cy="120016"/>
            </p:xfrm>
            <a:graphic>
              <a:graphicData uri="http://schemas.microsoft.com/office/powerpoint/2016/slidezoom">
                <pslz:sldZm>
                  <pslz:sldZmObj sldId="308" cId="959263552">
                    <pslz:zmPr id="{32ABA8FC-BA65-43AD-B956-8643230E4CF1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016" cy="120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9FD1562-5174-59E6-C5E0-C7B89790EE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3175" y="2446969"/>
                <a:ext cx="120016" cy="1200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390D936A-77B0-75C7-119E-A89B2DD1E9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198154"/>
                  </p:ext>
                </p:extLst>
              </p:nvPr>
            </p:nvGraphicFramePr>
            <p:xfrm>
              <a:off x="6615112" y="1487807"/>
              <a:ext cx="140970" cy="140970"/>
            </p:xfrm>
            <a:graphic>
              <a:graphicData uri="http://schemas.microsoft.com/office/powerpoint/2016/slidezoom">
                <pslz:sldZm>
                  <pslz:sldZmObj sldId="310" cId="1971827394">
                    <pslz:zmPr id="{B734FDAB-08CE-4129-9897-9C34E24AB65E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0970" cy="14097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90D936A-77B0-75C7-119E-A89B2DD1E9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5112" y="1487807"/>
                <a:ext cx="140970" cy="14097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" name="Google Shape;15335;p39">
            <a:extLst>
              <a:ext uri="{FF2B5EF4-FFF2-40B4-BE49-F238E27FC236}">
                <a16:creationId xmlns:a16="http://schemas.microsoft.com/office/drawing/2014/main" id="{2C45E2C2-5B20-EC3B-E9D5-3136E756D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569" y="1915255"/>
            <a:ext cx="2115879" cy="1303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Loved by the King" panose="020B0604020202020204" charset="0"/>
              </a:rPr>
              <a:t>Main Process</a:t>
            </a:r>
            <a:br>
              <a:rPr lang="en" sz="4000" b="1" dirty="0">
                <a:latin typeface="Loved by the King" panose="020B0604020202020204" charset="0"/>
              </a:rPr>
            </a:br>
            <a:r>
              <a:rPr lang="en" sz="4000" b="1" dirty="0">
                <a:latin typeface="Loved by the King" panose="020B0604020202020204" charset="0"/>
              </a:rPr>
              <a:t>Milky Coffee</a:t>
            </a:r>
            <a:endParaRPr sz="4000" b="1" dirty="0">
              <a:latin typeface="Loved by the King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6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0B8332-FC7B-7E85-BCC1-C58B5E40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92" y="319087"/>
            <a:ext cx="6048375" cy="450532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3D4979E-7D90-BC72-67B2-7FE61418A8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2523937"/>
                  </p:ext>
                </p:extLst>
              </p:nvPr>
            </p:nvGraphicFramePr>
            <p:xfrm>
              <a:off x="8138884" y="3989387"/>
              <a:ext cx="485021" cy="467903"/>
            </p:xfrm>
            <a:graphic>
              <a:graphicData uri="http://schemas.microsoft.com/office/powerpoint/2016/slidezoom">
                <pslz:sldZm>
                  <pslz:sldZmObj sldId="307" cId="987863334">
                    <pslz:zmPr id="{092DE60F-1FBB-440A-9D3B-FA1C856FC938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5021" cy="4679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D4979E-7D90-BC72-67B2-7FE61418A8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8884" y="3989387"/>
                <a:ext cx="485021" cy="4679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2" name="Google Shape;15335;p39">
            <a:extLst>
              <a:ext uri="{FF2B5EF4-FFF2-40B4-BE49-F238E27FC236}">
                <a16:creationId xmlns:a16="http://schemas.microsoft.com/office/drawing/2014/main" id="{DAE14A0E-6422-C3F7-C192-14FA791B6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290" y="1478231"/>
            <a:ext cx="2251048" cy="2631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Loved by the King" panose="020B0604020202020204" charset="0"/>
              </a:rPr>
              <a:t>Sub Process</a:t>
            </a:r>
            <a:br>
              <a:rPr lang="en" sz="4000" b="1" dirty="0">
                <a:latin typeface="Loved by the King" panose="020B0604020202020204" charset="0"/>
              </a:rPr>
            </a:br>
            <a:r>
              <a:rPr lang="en" sz="4000" b="1" dirty="0">
                <a:latin typeface="Loved by the King" panose="020B0604020202020204" charset="0"/>
              </a:rPr>
              <a:t>Pemesanan</a:t>
            </a:r>
            <a:br>
              <a:rPr lang="en" sz="4000" b="1" dirty="0">
                <a:latin typeface="Loved by the King" panose="020B0604020202020204" charset="0"/>
              </a:rPr>
            </a:br>
            <a:r>
              <a:rPr lang="en" sz="4000" b="1" dirty="0">
                <a:latin typeface="Loved by the King" panose="020B0604020202020204" charset="0"/>
              </a:rPr>
              <a:t>Makanan dan</a:t>
            </a:r>
            <a:br>
              <a:rPr lang="en" sz="4000" b="1" dirty="0">
                <a:latin typeface="Loved by the King" panose="020B0604020202020204" charset="0"/>
              </a:rPr>
            </a:br>
            <a:r>
              <a:rPr lang="en" sz="4000" b="1" dirty="0">
                <a:latin typeface="Loved by the King" panose="020B0604020202020204" charset="0"/>
              </a:rPr>
              <a:t>Minuman</a:t>
            </a:r>
            <a:endParaRPr sz="4000" b="1" dirty="0">
              <a:latin typeface="Loved by the King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E733FE-DFEE-7D6E-CBA9-2AFE2E92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369120"/>
            <a:ext cx="7553325" cy="220027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305E3602-55DC-C318-0375-05080930E2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4642752"/>
                  </p:ext>
                </p:extLst>
              </p:nvPr>
            </p:nvGraphicFramePr>
            <p:xfrm>
              <a:off x="5322053" y="2658044"/>
              <a:ext cx="485021" cy="467903"/>
            </p:xfrm>
            <a:graphic>
              <a:graphicData uri="http://schemas.microsoft.com/office/powerpoint/2016/slidezoom">
                <pslz:sldZm>
                  <pslz:sldZmObj sldId="307" cId="987863334">
                    <pslz:zmPr id="{092DE60F-1FBB-440A-9D3B-FA1C856FC938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5021" cy="4679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05E3602-55DC-C318-0375-05080930E2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2053" y="2658044"/>
                <a:ext cx="485021" cy="4679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Google Shape;15335;p39">
            <a:extLst>
              <a:ext uri="{FF2B5EF4-FFF2-40B4-BE49-F238E27FC236}">
                <a16:creationId xmlns:a16="http://schemas.microsoft.com/office/drawing/2014/main" id="{2167CCE5-18B3-5958-2FA4-268E79E92F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9407" y="574105"/>
            <a:ext cx="6565186" cy="1298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Loved by the King" panose="020B0604020202020204" charset="0"/>
              </a:rPr>
              <a:t>Sub Process</a:t>
            </a:r>
            <a:br>
              <a:rPr lang="en" sz="4000" b="1" dirty="0">
                <a:latin typeface="Loved by the King" panose="020B0604020202020204" charset="0"/>
              </a:rPr>
            </a:br>
            <a:r>
              <a:rPr lang="en" sz="4000" b="1" dirty="0">
                <a:latin typeface="Loved by the King" panose="020B0604020202020204" charset="0"/>
              </a:rPr>
              <a:t>Mengantarkan Pesanan kepada Konsumen</a:t>
            </a:r>
            <a:endParaRPr sz="4000" b="1" dirty="0">
              <a:latin typeface="Loved by the King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6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F459D7-7730-1294-BE94-693812E75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428607"/>
            <a:ext cx="5410200" cy="223837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EE64F64E-472C-7397-F4F3-EFBBA8810B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2550926"/>
                  </p:ext>
                </p:extLst>
              </p:nvPr>
            </p:nvGraphicFramePr>
            <p:xfrm>
              <a:off x="6674603" y="2793731"/>
              <a:ext cx="485021" cy="467903"/>
            </p:xfrm>
            <a:graphic>
              <a:graphicData uri="http://schemas.microsoft.com/office/powerpoint/2016/slidezoom">
                <pslz:sldZm>
                  <pslz:sldZmObj sldId="307" cId="987863334">
                    <pslz:zmPr id="{092DE60F-1FBB-440A-9D3B-FA1C856FC938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5021" cy="4679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E64F64E-472C-7397-F4F3-EFBBA8810B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4603" y="2793731"/>
                <a:ext cx="485021" cy="4679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9" name="Google Shape;15335;p39">
            <a:extLst>
              <a:ext uri="{FF2B5EF4-FFF2-40B4-BE49-F238E27FC236}">
                <a16:creationId xmlns:a16="http://schemas.microsoft.com/office/drawing/2014/main" id="{FF86E427-852A-AE3A-0B98-F300ABA96B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9407" y="663871"/>
            <a:ext cx="6565186" cy="1298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Loved by the King" panose="020B0604020202020204" charset="0"/>
              </a:rPr>
              <a:t>Sub Process</a:t>
            </a:r>
            <a:br>
              <a:rPr lang="en" sz="4000" b="1" dirty="0">
                <a:latin typeface="Loved by the King" panose="020B0604020202020204" charset="0"/>
              </a:rPr>
            </a:br>
            <a:r>
              <a:rPr lang="en" sz="4000" b="1" dirty="0">
                <a:latin typeface="Loved by the King" panose="020B0604020202020204" charset="0"/>
              </a:rPr>
              <a:t>Melakukan Pembayaran</a:t>
            </a:r>
            <a:endParaRPr sz="4000" b="1" dirty="0">
              <a:latin typeface="Loved by the King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8" name="Google Shape;14158;p32"/>
          <p:cNvSpPr txBox="1">
            <a:spLocks noGrp="1"/>
          </p:cNvSpPr>
          <p:nvPr>
            <p:ph type="title"/>
          </p:nvPr>
        </p:nvSpPr>
        <p:spPr>
          <a:xfrm>
            <a:off x="1206449" y="1678167"/>
            <a:ext cx="3592200" cy="7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Rancangan BPR</a:t>
            </a:r>
            <a:endParaRPr sz="6000" dirty="0"/>
          </a:p>
        </p:txBody>
      </p:sp>
      <p:sp>
        <p:nvSpPr>
          <p:cNvPr id="14159" name="Google Shape;14159;p32"/>
          <p:cNvSpPr txBox="1">
            <a:spLocks noGrp="1"/>
          </p:cNvSpPr>
          <p:nvPr>
            <p:ph type="subTitle" idx="1"/>
          </p:nvPr>
        </p:nvSpPr>
        <p:spPr>
          <a:xfrm>
            <a:off x="379145" y="2649021"/>
            <a:ext cx="6116017" cy="1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" sz="1800" dirty="0"/>
              <a:t>Mengurangi ketenagakerjaan pelayan dengan merubah</a:t>
            </a:r>
            <a:r>
              <a:rPr lang="en" sz="1800" b="1" dirty="0"/>
              <a:t> sistem pemesanan manual</a:t>
            </a:r>
            <a:r>
              <a:rPr lang="en" sz="1800" dirty="0"/>
              <a:t> menjadi </a:t>
            </a:r>
            <a:r>
              <a:rPr lang="en" sz="1800" b="1" dirty="0"/>
              <a:t>self-order</a:t>
            </a:r>
          </a:p>
          <a:p>
            <a:pPr marL="285750" indent="-285750" algn="just"/>
            <a:r>
              <a:rPr lang="en" sz="1800" dirty="0"/>
              <a:t>Menambah varian sistem pembayaran yang </a:t>
            </a:r>
            <a:r>
              <a:rPr lang="en" sz="1800" b="1" dirty="0"/>
              <a:t>hanya tunai </a:t>
            </a:r>
            <a:r>
              <a:rPr lang="en" sz="1800" dirty="0"/>
              <a:t>menjadi dua pilihan, </a:t>
            </a:r>
            <a:r>
              <a:rPr lang="en" sz="1800" b="1" dirty="0"/>
              <a:t>tunai</a:t>
            </a:r>
            <a:r>
              <a:rPr lang="en" sz="1800" dirty="0"/>
              <a:t> dan </a:t>
            </a:r>
            <a:r>
              <a:rPr lang="en" sz="1800" b="1" dirty="0"/>
              <a:t>non tunai</a:t>
            </a:r>
            <a:r>
              <a:rPr lang="en" sz="1800" dirty="0"/>
              <a:t>.</a:t>
            </a:r>
            <a:endParaRPr sz="1800" dirty="0"/>
          </a:p>
        </p:txBody>
      </p:sp>
      <p:grpSp>
        <p:nvGrpSpPr>
          <p:cNvPr id="14160" name="Google Shape;14160;p32"/>
          <p:cNvGrpSpPr/>
          <p:nvPr/>
        </p:nvGrpSpPr>
        <p:grpSpPr>
          <a:xfrm rot="7446235">
            <a:off x="1717391" y="196348"/>
            <a:ext cx="409966" cy="402222"/>
            <a:chOff x="6282009" y="1596785"/>
            <a:chExt cx="428775" cy="420675"/>
          </a:xfrm>
        </p:grpSpPr>
        <p:sp>
          <p:nvSpPr>
            <p:cNvPr id="14161" name="Google Shape;14161;p32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4162" name="Google Shape;14162;p32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4163" name="Google Shape;14163;p32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4" name="Google Shape;14164;p32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5" name="Google Shape;14165;p32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6" name="Google Shape;14166;p32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7" name="Google Shape;14167;p32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8" name="Google Shape;14168;p32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9" name="Google Shape;14169;p32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0" name="Google Shape;14170;p32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1" name="Google Shape;14171;p32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2" name="Google Shape;14172;p32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3" name="Google Shape;14173;p32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4" name="Google Shape;14174;p32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5" name="Google Shape;14175;p32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6" name="Google Shape;14176;p32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7" name="Google Shape;14177;p32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8" name="Google Shape;14178;p32"/>
          <p:cNvGrpSpPr/>
          <p:nvPr/>
        </p:nvGrpSpPr>
        <p:grpSpPr>
          <a:xfrm rot="-10565392">
            <a:off x="-30352" y="1993094"/>
            <a:ext cx="409963" cy="402218"/>
            <a:chOff x="6282009" y="1596785"/>
            <a:chExt cx="428775" cy="420675"/>
          </a:xfrm>
        </p:grpSpPr>
        <p:sp>
          <p:nvSpPr>
            <p:cNvPr id="14179" name="Google Shape;14179;p32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4180" name="Google Shape;14180;p32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4181" name="Google Shape;14181;p32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2" name="Google Shape;14182;p32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3" name="Google Shape;14183;p32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4" name="Google Shape;14184;p32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5" name="Google Shape;14185;p32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6" name="Google Shape;14186;p32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7" name="Google Shape;14187;p32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8" name="Google Shape;14188;p32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9" name="Google Shape;14189;p32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0" name="Google Shape;14190;p32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1" name="Google Shape;14191;p32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2" name="Google Shape;14192;p32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3" name="Google Shape;14193;p32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4" name="Google Shape;14194;p32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5" name="Google Shape;14195;p32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96" name="Google Shape;14196;p32"/>
          <p:cNvGrpSpPr/>
          <p:nvPr/>
        </p:nvGrpSpPr>
        <p:grpSpPr>
          <a:xfrm rot="7523461">
            <a:off x="8637229" y="2355765"/>
            <a:ext cx="348556" cy="431966"/>
            <a:chOff x="6282009" y="1596785"/>
            <a:chExt cx="428775" cy="420675"/>
          </a:xfrm>
        </p:grpSpPr>
        <p:sp>
          <p:nvSpPr>
            <p:cNvPr id="14197" name="Google Shape;14197;p32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4198" name="Google Shape;14198;p32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4199" name="Google Shape;14199;p32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0" name="Google Shape;14200;p32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1" name="Google Shape;14201;p32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2" name="Google Shape;14202;p32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3" name="Google Shape;14203;p32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4" name="Google Shape;14204;p32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5" name="Google Shape;14205;p32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6" name="Google Shape;14206;p32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7" name="Google Shape;14207;p32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8" name="Google Shape;14208;p32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9" name="Google Shape;14209;p32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0" name="Google Shape;14210;p32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1" name="Google Shape;14211;p32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2" name="Google Shape;14212;p32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3" name="Google Shape;14213;p32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215" name="Google Shape;14215;p32"/>
          <p:cNvGrpSpPr/>
          <p:nvPr/>
        </p:nvGrpSpPr>
        <p:grpSpPr>
          <a:xfrm rot="10800000">
            <a:off x="7665042" y="3727370"/>
            <a:ext cx="2091066" cy="1416124"/>
            <a:chOff x="3961425" y="1259150"/>
            <a:chExt cx="899925" cy="609400"/>
          </a:xfrm>
        </p:grpSpPr>
        <p:sp>
          <p:nvSpPr>
            <p:cNvPr id="14216" name="Google Shape;14216;p32"/>
            <p:cNvSpPr/>
            <p:nvPr/>
          </p:nvSpPr>
          <p:spPr>
            <a:xfrm>
              <a:off x="4112625" y="1259150"/>
              <a:ext cx="356400" cy="609400"/>
            </a:xfrm>
            <a:custGeom>
              <a:avLst/>
              <a:gdLst/>
              <a:ahLst/>
              <a:cxnLst/>
              <a:rect l="l" t="t" r="r" b="b"/>
              <a:pathLst>
                <a:path w="14256" h="24376" extrusionOk="0">
                  <a:moveTo>
                    <a:pt x="11450" y="750"/>
                  </a:moveTo>
                  <a:cubicBezTo>
                    <a:pt x="11602" y="750"/>
                    <a:pt x="11715" y="830"/>
                    <a:pt x="11804" y="998"/>
                  </a:cubicBezTo>
                  <a:cubicBezTo>
                    <a:pt x="11827" y="1080"/>
                    <a:pt x="11851" y="1150"/>
                    <a:pt x="11868" y="1232"/>
                  </a:cubicBezTo>
                  <a:cubicBezTo>
                    <a:pt x="11804" y="1215"/>
                    <a:pt x="11745" y="1179"/>
                    <a:pt x="11681" y="1162"/>
                  </a:cubicBezTo>
                  <a:cubicBezTo>
                    <a:pt x="11499" y="1074"/>
                    <a:pt x="11311" y="992"/>
                    <a:pt x="11065" y="868"/>
                  </a:cubicBezTo>
                  <a:cubicBezTo>
                    <a:pt x="11216" y="790"/>
                    <a:pt x="11343" y="750"/>
                    <a:pt x="11450" y="750"/>
                  </a:cubicBezTo>
                  <a:close/>
                  <a:moveTo>
                    <a:pt x="13430" y="1228"/>
                  </a:moveTo>
                  <a:lnTo>
                    <a:pt x="13430" y="1228"/>
                  </a:lnTo>
                  <a:cubicBezTo>
                    <a:pt x="13394" y="1267"/>
                    <a:pt x="13358" y="1306"/>
                    <a:pt x="13323" y="1344"/>
                  </a:cubicBezTo>
                  <a:cubicBezTo>
                    <a:pt x="13329" y="1352"/>
                    <a:pt x="13336" y="1361"/>
                    <a:pt x="13342" y="1369"/>
                  </a:cubicBezTo>
                  <a:lnTo>
                    <a:pt x="13342" y="1369"/>
                  </a:lnTo>
                  <a:cubicBezTo>
                    <a:pt x="13363" y="1368"/>
                    <a:pt x="13384" y="1368"/>
                    <a:pt x="13405" y="1367"/>
                  </a:cubicBezTo>
                  <a:cubicBezTo>
                    <a:pt x="13414" y="1321"/>
                    <a:pt x="13422" y="1274"/>
                    <a:pt x="13430" y="1228"/>
                  </a:cubicBezTo>
                  <a:close/>
                  <a:moveTo>
                    <a:pt x="8213" y="1203"/>
                  </a:moveTo>
                  <a:cubicBezTo>
                    <a:pt x="8254" y="1203"/>
                    <a:pt x="8307" y="1279"/>
                    <a:pt x="8360" y="1314"/>
                  </a:cubicBezTo>
                  <a:cubicBezTo>
                    <a:pt x="8307" y="1361"/>
                    <a:pt x="8266" y="1402"/>
                    <a:pt x="8190" y="1467"/>
                  </a:cubicBezTo>
                  <a:cubicBezTo>
                    <a:pt x="8131" y="1408"/>
                    <a:pt x="8096" y="1367"/>
                    <a:pt x="8061" y="1308"/>
                  </a:cubicBezTo>
                  <a:cubicBezTo>
                    <a:pt x="8108" y="1267"/>
                    <a:pt x="8161" y="1203"/>
                    <a:pt x="8213" y="1203"/>
                  </a:cubicBezTo>
                  <a:close/>
                  <a:moveTo>
                    <a:pt x="9569" y="634"/>
                  </a:moveTo>
                  <a:lnTo>
                    <a:pt x="9569" y="634"/>
                  </a:lnTo>
                  <a:cubicBezTo>
                    <a:pt x="9991" y="798"/>
                    <a:pt x="10443" y="986"/>
                    <a:pt x="10889" y="1168"/>
                  </a:cubicBezTo>
                  <a:cubicBezTo>
                    <a:pt x="11076" y="1220"/>
                    <a:pt x="11270" y="1262"/>
                    <a:pt x="11505" y="1320"/>
                  </a:cubicBezTo>
                  <a:cubicBezTo>
                    <a:pt x="11243" y="1570"/>
                    <a:pt x="11062" y="1745"/>
                    <a:pt x="10871" y="1919"/>
                  </a:cubicBezTo>
                  <a:lnTo>
                    <a:pt x="10871" y="1919"/>
                  </a:lnTo>
                  <a:lnTo>
                    <a:pt x="10871" y="1907"/>
                  </a:lnTo>
                  <a:lnTo>
                    <a:pt x="10871" y="1907"/>
                  </a:lnTo>
                  <a:cubicBezTo>
                    <a:pt x="10478" y="2048"/>
                    <a:pt x="10889" y="2482"/>
                    <a:pt x="10548" y="2687"/>
                  </a:cubicBezTo>
                  <a:cubicBezTo>
                    <a:pt x="10220" y="2482"/>
                    <a:pt x="10061" y="2212"/>
                    <a:pt x="10237" y="1790"/>
                  </a:cubicBezTo>
                  <a:lnTo>
                    <a:pt x="10237" y="1790"/>
                  </a:lnTo>
                  <a:cubicBezTo>
                    <a:pt x="10155" y="1819"/>
                    <a:pt x="10067" y="1854"/>
                    <a:pt x="9985" y="1895"/>
                  </a:cubicBezTo>
                  <a:cubicBezTo>
                    <a:pt x="9774" y="1919"/>
                    <a:pt x="9569" y="1936"/>
                    <a:pt x="9258" y="1977"/>
                  </a:cubicBezTo>
                  <a:cubicBezTo>
                    <a:pt x="9434" y="1766"/>
                    <a:pt x="9551" y="1614"/>
                    <a:pt x="9692" y="1455"/>
                  </a:cubicBezTo>
                  <a:cubicBezTo>
                    <a:pt x="9621" y="1197"/>
                    <a:pt x="9181" y="998"/>
                    <a:pt x="9569" y="634"/>
                  </a:cubicBezTo>
                  <a:close/>
                  <a:moveTo>
                    <a:pt x="4735" y="5145"/>
                  </a:moveTo>
                  <a:lnTo>
                    <a:pt x="4729" y="5151"/>
                  </a:lnTo>
                  <a:cubicBezTo>
                    <a:pt x="4730" y="5152"/>
                    <a:pt x="4730" y="5152"/>
                    <a:pt x="4731" y="5153"/>
                  </a:cubicBezTo>
                  <a:lnTo>
                    <a:pt x="4731" y="5153"/>
                  </a:lnTo>
                  <a:cubicBezTo>
                    <a:pt x="4732" y="5150"/>
                    <a:pt x="4733" y="5148"/>
                    <a:pt x="4735" y="5145"/>
                  </a:cubicBezTo>
                  <a:close/>
                  <a:moveTo>
                    <a:pt x="14055" y="5565"/>
                  </a:moveTo>
                  <a:cubicBezTo>
                    <a:pt x="14067" y="5578"/>
                    <a:pt x="14079" y="5590"/>
                    <a:pt x="14092" y="5603"/>
                  </a:cubicBezTo>
                  <a:lnTo>
                    <a:pt x="14109" y="5591"/>
                  </a:lnTo>
                  <a:cubicBezTo>
                    <a:pt x="14091" y="5582"/>
                    <a:pt x="14073" y="5573"/>
                    <a:pt x="14055" y="5565"/>
                  </a:cubicBezTo>
                  <a:close/>
                  <a:moveTo>
                    <a:pt x="11117" y="13282"/>
                  </a:moveTo>
                  <a:cubicBezTo>
                    <a:pt x="11117" y="13305"/>
                    <a:pt x="11123" y="13329"/>
                    <a:pt x="11123" y="13346"/>
                  </a:cubicBezTo>
                  <a:cubicBezTo>
                    <a:pt x="11100" y="13346"/>
                    <a:pt x="11073" y="13354"/>
                    <a:pt x="11042" y="13357"/>
                  </a:cubicBezTo>
                  <a:lnTo>
                    <a:pt x="11042" y="13357"/>
                  </a:lnTo>
                  <a:lnTo>
                    <a:pt x="11117" y="13282"/>
                  </a:lnTo>
                  <a:close/>
                  <a:moveTo>
                    <a:pt x="5532" y="5480"/>
                  </a:moveTo>
                  <a:cubicBezTo>
                    <a:pt x="5849" y="6383"/>
                    <a:pt x="5855" y="7198"/>
                    <a:pt x="5955" y="8119"/>
                  </a:cubicBezTo>
                  <a:cubicBezTo>
                    <a:pt x="5708" y="7961"/>
                    <a:pt x="5585" y="7879"/>
                    <a:pt x="5462" y="7791"/>
                  </a:cubicBezTo>
                  <a:lnTo>
                    <a:pt x="5462" y="7791"/>
                  </a:lnTo>
                  <a:cubicBezTo>
                    <a:pt x="5474" y="7902"/>
                    <a:pt x="5444" y="8061"/>
                    <a:pt x="5515" y="8119"/>
                  </a:cubicBezTo>
                  <a:cubicBezTo>
                    <a:pt x="6131" y="8712"/>
                    <a:pt x="5984" y="9533"/>
                    <a:pt x="6137" y="10284"/>
                  </a:cubicBezTo>
                  <a:cubicBezTo>
                    <a:pt x="5761" y="9791"/>
                    <a:pt x="5398" y="9299"/>
                    <a:pt x="5022" y="8812"/>
                  </a:cubicBezTo>
                  <a:lnTo>
                    <a:pt x="5022" y="8812"/>
                  </a:lnTo>
                  <a:cubicBezTo>
                    <a:pt x="4958" y="9263"/>
                    <a:pt x="5280" y="9563"/>
                    <a:pt x="5474" y="9909"/>
                  </a:cubicBezTo>
                  <a:cubicBezTo>
                    <a:pt x="5726" y="10337"/>
                    <a:pt x="6060" y="10707"/>
                    <a:pt x="6090" y="11246"/>
                  </a:cubicBezTo>
                  <a:cubicBezTo>
                    <a:pt x="6101" y="11428"/>
                    <a:pt x="6195" y="11616"/>
                    <a:pt x="6295" y="11780"/>
                  </a:cubicBezTo>
                  <a:cubicBezTo>
                    <a:pt x="6817" y="12596"/>
                    <a:pt x="6788" y="13464"/>
                    <a:pt x="6600" y="14367"/>
                  </a:cubicBezTo>
                  <a:cubicBezTo>
                    <a:pt x="6436" y="13481"/>
                    <a:pt x="6055" y="12713"/>
                    <a:pt x="5579" y="11968"/>
                  </a:cubicBezTo>
                  <a:cubicBezTo>
                    <a:pt x="5046" y="11135"/>
                    <a:pt x="4787" y="10202"/>
                    <a:pt x="4606" y="9240"/>
                  </a:cubicBezTo>
                  <a:cubicBezTo>
                    <a:pt x="4564" y="9082"/>
                    <a:pt x="4611" y="8906"/>
                    <a:pt x="4623" y="8694"/>
                  </a:cubicBezTo>
                  <a:cubicBezTo>
                    <a:pt x="4770" y="8735"/>
                    <a:pt x="4899" y="8771"/>
                    <a:pt x="5022" y="8812"/>
                  </a:cubicBezTo>
                  <a:cubicBezTo>
                    <a:pt x="4993" y="8653"/>
                    <a:pt x="4940" y="8501"/>
                    <a:pt x="4916" y="8342"/>
                  </a:cubicBezTo>
                  <a:cubicBezTo>
                    <a:pt x="4853" y="7916"/>
                    <a:pt x="4795" y="7490"/>
                    <a:pt x="4732" y="7064"/>
                  </a:cubicBezTo>
                  <a:lnTo>
                    <a:pt x="4732" y="7064"/>
                  </a:lnTo>
                  <a:cubicBezTo>
                    <a:pt x="4754" y="7067"/>
                    <a:pt x="4776" y="7067"/>
                    <a:pt x="4798" y="7067"/>
                  </a:cubicBezTo>
                  <a:cubicBezTo>
                    <a:pt x="4810" y="7067"/>
                    <a:pt x="4823" y="7067"/>
                    <a:pt x="4836" y="7067"/>
                  </a:cubicBezTo>
                  <a:cubicBezTo>
                    <a:pt x="4948" y="7067"/>
                    <a:pt x="5053" y="7077"/>
                    <a:pt x="5075" y="7275"/>
                  </a:cubicBezTo>
                  <a:cubicBezTo>
                    <a:pt x="5092" y="7410"/>
                    <a:pt x="5233" y="7527"/>
                    <a:pt x="5321" y="7650"/>
                  </a:cubicBezTo>
                  <a:cubicBezTo>
                    <a:pt x="5268" y="7322"/>
                    <a:pt x="5257" y="6981"/>
                    <a:pt x="5163" y="6670"/>
                  </a:cubicBezTo>
                  <a:cubicBezTo>
                    <a:pt x="5022" y="6230"/>
                    <a:pt x="5204" y="5920"/>
                    <a:pt x="5532" y="5480"/>
                  </a:cubicBezTo>
                  <a:close/>
                  <a:moveTo>
                    <a:pt x="4564" y="10671"/>
                  </a:moveTo>
                  <a:cubicBezTo>
                    <a:pt x="4676" y="10853"/>
                    <a:pt x="4752" y="10988"/>
                    <a:pt x="4823" y="11117"/>
                  </a:cubicBezTo>
                  <a:cubicBezTo>
                    <a:pt x="5075" y="11598"/>
                    <a:pt x="5292" y="12085"/>
                    <a:pt x="5579" y="12543"/>
                  </a:cubicBezTo>
                  <a:cubicBezTo>
                    <a:pt x="6031" y="13258"/>
                    <a:pt x="6254" y="14045"/>
                    <a:pt x="6360" y="14883"/>
                  </a:cubicBezTo>
                  <a:cubicBezTo>
                    <a:pt x="6430" y="15511"/>
                    <a:pt x="6201" y="16004"/>
                    <a:pt x="5656" y="16444"/>
                  </a:cubicBezTo>
                  <a:cubicBezTo>
                    <a:pt x="5603" y="15505"/>
                    <a:pt x="5333" y="14696"/>
                    <a:pt x="4987" y="13898"/>
                  </a:cubicBezTo>
                  <a:cubicBezTo>
                    <a:pt x="4658" y="13129"/>
                    <a:pt x="4459" y="12308"/>
                    <a:pt x="4171" y="11411"/>
                  </a:cubicBezTo>
                  <a:cubicBezTo>
                    <a:pt x="4271" y="11217"/>
                    <a:pt x="4400" y="10982"/>
                    <a:pt x="4564" y="10671"/>
                  </a:cubicBezTo>
                  <a:close/>
                  <a:moveTo>
                    <a:pt x="11024" y="13376"/>
                  </a:moveTo>
                  <a:cubicBezTo>
                    <a:pt x="11203" y="13876"/>
                    <a:pt x="10850" y="14189"/>
                    <a:pt x="10589" y="14537"/>
                  </a:cubicBezTo>
                  <a:lnTo>
                    <a:pt x="10572" y="14531"/>
                  </a:lnTo>
                  <a:lnTo>
                    <a:pt x="10572" y="14531"/>
                  </a:lnTo>
                  <a:cubicBezTo>
                    <a:pt x="10671" y="14602"/>
                    <a:pt x="10853" y="14690"/>
                    <a:pt x="10859" y="14737"/>
                  </a:cubicBezTo>
                  <a:cubicBezTo>
                    <a:pt x="10789" y="15007"/>
                    <a:pt x="10707" y="15277"/>
                    <a:pt x="10572" y="15529"/>
                  </a:cubicBezTo>
                  <a:cubicBezTo>
                    <a:pt x="10355" y="15945"/>
                    <a:pt x="10097" y="16338"/>
                    <a:pt x="9856" y="16749"/>
                  </a:cubicBezTo>
                  <a:cubicBezTo>
                    <a:pt x="10267" y="16937"/>
                    <a:pt x="10355" y="17230"/>
                    <a:pt x="10126" y="17617"/>
                  </a:cubicBezTo>
                  <a:cubicBezTo>
                    <a:pt x="9715" y="18315"/>
                    <a:pt x="9305" y="19002"/>
                    <a:pt x="8859" y="19758"/>
                  </a:cubicBezTo>
                  <a:cubicBezTo>
                    <a:pt x="8806" y="19459"/>
                    <a:pt x="8753" y="19207"/>
                    <a:pt x="8724" y="18961"/>
                  </a:cubicBezTo>
                  <a:cubicBezTo>
                    <a:pt x="8653" y="18403"/>
                    <a:pt x="8718" y="17893"/>
                    <a:pt x="9228" y="17541"/>
                  </a:cubicBezTo>
                  <a:cubicBezTo>
                    <a:pt x="9275" y="17512"/>
                    <a:pt x="9258" y="17394"/>
                    <a:pt x="9275" y="17324"/>
                  </a:cubicBezTo>
                  <a:lnTo>
                    <a:pt x="9275" y="17324"/>
                  </a:lnTo>
                  <a:cubicBezTo>
                    <a:pt x="9146" y="17377"/>
                    <a:pt x="9011" y="17424"/>
                    <a:pt x="8829" y="17500"/>
                  </a:cubicBezTo>
                  <a:cubicBezTo>
                    <a:pt x="8771" y="16954"/>
                    <a:pt x="8835" y="16456"/>
                    <a:pt x="9146" y="16063"/>
                  </a:cubicBezTo>
                  <a:cubicBezTo>
                    <a:pt x="9651" y="15411"/>
                    <a:pt x="9891" y="14602"/>
                    <a:pt x="10449" y="13992"/>
                  </a:cubicBezTo>
                  <a:cubicBezTo>
                    <a:pt x="10640" y="13783"/>
                    <a:pt x="10832" y="13579"/>
                    <a:pt x="11024" y="13376"/>
                  </a:cubicBezTo>
                  <a:close/>
                  <a:moveTo>
                    <a:pt x="10578" y="18087"/>
                  </a:moveTo>
                  <a:lnTo>
                    <a:pt x="10578" y="18087"/>
                  </a:lnTo>
                  <a:cubicBezTo>
                    <a:pt x="10795" y="18714"/>
                    <a:pt x="11029" y="19342"/>
                    <a:pt x="11199" y="19976"/>
                  </a:cubicBezTo>
                  <a:cubicBezTo>
                    <a:pt x="11329" y="20468"/>
                    <a:pt x="11041" y="20797"/>
                    <a:pt x="10619" y="21090"/>
                  </a:cubicBezTo>
                  <a:cubicBezTo>
                    <a:pt x="10261" y="20081"/>
                    <a:pt x="10537" y="19090"/>
                    <a:pt x="10578" y="18087"/>
                  </a:cubicBezTo>
                  <a:close/>
                  <a:moveTo>
                    <a:pt x="10202" y="17975"/>
                  </a:moveTo>
                  <a:lnTo>
                    <a:pt x="10202" y="17975"/>
                  </a:lnTo>
                  <a:cubicBezTo>
                    <a:pt x="10378" y="18972"/>
                    <a:pt x="10120" y="19841"/>
                    <a:pt x="9838" y="20697"/>
                  </a:cubicBezTo>
                  <a:cubicBezTo>
                    <a:pt x="9842" y="20696"/>
                    <a:pt x="9845" y="20695"/>
                    <a:pt x="9848" y="20695"/>
                  </a:cubicBezTo>
                  <a:lnTo>
                    <a:pt x="9848" y="20695"/>
                  </a:lnTo>
                  <a:cubicBezTo>
                    <a:pt x="9673" y="20999"/>
                    <a:pt x="9503" y="21308"/>
                    <a:pt x="9328" y="21606"/>
                  </a:cubicBezTo>
                  <a:cubicBezTo>
                    <a:pt x="8835" y="20668"/>
                    <a:pt x="9011" y="19800"/>
                    <a:pt x="9598" y="18972"/>
                  </a:cubicBezTo>
                  <a:cubicBezTo>
                    <a:pt x="9803" y="18679"/>
                    <a:pt x="9973" y="18356"/>
                    <a:pt x="10202" y="17975"/>
                  </a:cubicBezTo>
                  <a:close/>
                  <a:moveTo>
                    <a:pt x="10114" y="20633"/>
                  </a:moveTo>
                  <a:cubicBezTo>
                    <a:pt x="10179" y="20703"/>
                    <a:pt x="10237" y="20768"/>
                    <a:pt x="10302" y="20844"/>
                  </a:cubicBezTo>
                  <a:cubicBezTo>
                    <a:pt x="10566" y="21178"/>
                    <a:pt x="10431" y="21466"/>
                    <a:pt x="10179" y="21730"/>
                  </a:cubicBezTo>
                  <a:cubicBezTo>
                    <a:pt x="9997" y="22076"/>
                    <a:pt x="9803" y="22428"/>
                    <a:pt x="9574" y="22862"/>
                  </a:cubicBezTo>
                  <a:cubicBezTo>
                    <a:pt x="9246" y="22199"/>
                    <a:pt x="9574" y="21753"/>
                    <a:pt x="9792" y="21290"/>
                  </a:cubicBezTo>
                  <a:cubicBezTo>
                    <a:pt x="9809" y="21091"/>
                    <a:pt x="9827" y="20887"/>
                    <a:pt x="9850" y="20694"/>
                  </a:cubicBezTo>
                  <a:lnTo>
                    <a:pt x="9850" y="20694"/>
                  </a:lnTo>
                  <a:cubicBezTo>
                    <a:pt x="9935" y="20672"/>
                    <a:pt x="10030" y="20649"/>
                    <a:pt x="10114" y="20633"/>
                  </a:cubicBezTo>
                  <a:close/>
                  <a:moveTo>
                    <a:pt x="9686" y="0"/>
                  </a:moveTo>
                  <a:cubicBezTo>
                    <a:pt x="9463" y="226"/>
                    <a:pt x="9244" y="326"/>
                    <a:pt x="9027" y="326"/>
                  </a:cubicBezTo>
                  <a:cubicBezTo>
                    <a:pt x="8798" y="326"/>
                    <a:pt x="8571" y="214"/>
                    <a:pt x="8348" y="18"/>
                  </a:cubicBezTo>
                  <a:cubicBezTo>
                    <a:pt x="8260" y="82"/>
                    <a:pt x="8184" y="141"/>
                    <a:pt x="8108" y="200"/>
                  </a:cubicBezTo>
                  <a:lnTo>
                    <a:pt x="8108" y="1244"/>
                  </a:lnTo>
                  <a:cubicBezTo>
                    <a:pt x="7880" y="1049"/>
                    <a:pt x="7725" y="715"/>
                    <a:pt x="7486" y="715"/>
                  </a:cubicBezTo>
                  <a:cubicBezTo>
                    <a:pt x="7380" y="715"/>
                    <a:pt x="7257" y="780"/>
                    <a:pt x="7105" y="951"/>
                  </a:cubicBezTo>
                  <a:cubicBezTo>
                    <a:pt x="6929" y="692"/>
                    <a:pt x="6782" y="481"/>
                    <a:pt x="6541" y="129"/>
                  </a:cubicBezTo>
                  <a:lnTo>
                    <a:pt x="6541" y="129"/>
                  </a:lnTo>
                  <a:cubicBezTo>
                    <a:pt x="6899" y="194"/>
                    <a:pt x="7111" y="235"/>
                    <a:pt x="7345" y="282"/>
                  </a:cubicBezTo>
                  <a:cubicBezTo>
                    <a:pt x="7380" y="206"/>
                    <a:pt x="7421" y="118"/>
                    <a:pt x="7463" y="30"/>
                  </a:cubicBezTo>
                  <a:cubicBezTo>
                    <a:pt x="7023" y="18"/>
                    <a:pt x="6588" y="12"/>
                    <a:pt x="6148" y="0"/>
                  </a:cubicBezTo>
                  <a:lnTo>
                    <a:pt x="6148" y="0"/>
                  </a:lnTo>
                  <a:cubicBezTo>
                    <a:pt x="6354" y="346"/>
                    <a:pt x="6559" y="692"/>
                    <a:pt x="6776" y="1050"/>
                  </a:cubicBezTo>
                  <a:cubicBezTo>
                    <a:pt x="6577" y="1191"/>
                    <a:pt x="6407" y="1308"/>
                    <a:pt x="6236" y="1426"/>
                  </a:cubicBezTo>
                  <a:cubicBezTo>
                    <a:pt x="6277" y="1461"/>
                    <a:pt x="6307" y="1508"/>
                    <a:pt x="6342" y="1543"/>
                  </a:cubicBezTo>
                  <a:cubicBezTo>
                    <a:pt x="6717" y="1373"/>
                    <a:pt x="7087" y="1197"/>
                    <a:pt x="7527" y="992"/>
                  </a:cubicBezTo>
                  <a:lnTo>
                    <a:pt x="7527" y="992"/>
                  </a:lnTo>
                  <a:cubicBezTo>
                    <a:pt x="7469" y="1351"/>
                    <a:pt x="7609" y="1400"/>
                    <a:pt x="7797" y="1400"/>
                  </a:cubicBezTo>
                  <a:cubicBezTo>
                    <a:pt x="7868" y="1400"/>
                    <a:pt x="7946" y="1393"/>
                    <a:pt x="8022" y="1393"/>
                  </a:cubicBezTo>
                  <a:cubicBezTo>
                    <a:pt x="8051" y="1393"/>
                    <a:pt x="8080" y="1394"/>
                    <a:pt x="8108" y="1396"/>
                  </a:cubicBezTo>
                  <a:cubicBezTo>
                    <a:pt x="7879" y="1895"/>
                    <a:pt x="8653" y="2329"/>
                    <a:pt x="8043" y="2857"/>
                  </a:cubicBezTo>
                  <a:cubicBezTo>
                    <a:pt x="7791" y="2488"/>
                    <a:pt x="7551" y="2130"/>
                    <a:pt x="7304" y="1754"/>
                  </a:cubicBezTo>
                  <a:cubicBezTo>
                    <a:pt x="7157" y="2007"/>
                    <a:pt x="7028" y="2212"/>
                    <a:pt x="6899" y="2429"/>
                  </a:cubicBezTo>
                  <a:cubicBezTo>
                    <a:pt x="6676" y="2130"/>
                    <a:pt x="6166" y="2370"/>
                    <a:pt x="6172" y="1743"/>
                  </a:cubicBezTo>
                  <a:lnTo>
                    <a:pt x="6172" y="1743"/>
                  </a:lnTo>
                  <a:cubicBezTo>
                    <a:pt x="6013" y="2048"/>
                    <a:pt x="5908" y="2229"/>
                    <a:pt x="5796" y="2447"/>
                  </a:cubicBezTo>
                  <a:cubicBezTo>
                    <a:pt x="6013" y="2482"/>
                    <a:pt x="6172" y="2511"/>
                    <a:pt x="6342" y="2540"/>
                  </a:cubicBezTo>
                  <a:cubicBezTo>
                    <a:pt x="6072" y="3356"/>
                    <a:pt x="5356" y="3813"/>
                    <a:pt x="4905" y="4470"/>
                  </a:cubicBezTo>
                  <a:cubicBezTo>
                    <a:pt x="4963" y="4512"/>
                    <a:pt x="5022" y="4564"/>
                    <a:pt x="5081" y="4605"/>
                  </a:cubicBezTo>
                  <a:cubicBezTo>
                    <a:pt x="5351" y="4394"/>
                    <a:pt x="5615" y="4177"/>
                    <a:pt x="5884" y="3954"/>
                  </a:cubicBezTo>
                  <a:cubicBezTo>
                    <a:pt x="5933" y="3603"/>
                    <a:pt x="6111" y="3346"/>
                    <a:pt x="6418" y="3125"/>
                  </a:cubicBezTo>
                  <a:lnTo>
                    <a:pt x="6418" y="3125"/>
                  </a:lnTo>
                  <a:cubicBezTo>
                    <a:pt x="6390" y="2836"/>
                    <a:pt x="6464" y="2620"/>
                    <a:pt x="6741" y="2423"/>
                  </a:cubicBezTo>
                  <a:lnTo>
                    <a:pt x="6741" y="2423"/>
                  </a:lnTo>
                  <a:cubicBezTo>
                    <a:pt x="6779" y="2732"/>
                    <a:pt x="6902" y="3016"/>
                    <a:pt x="6532" y="3178"/>
                  </a:cubicBezTo>
                  <a:lnTo>
                    <a:pt x="6532" y="3178"/>
                  </a:lnTo>
                  <a:cubicBezTo>
                    <a:pt x="6524" y="3143"/>
                    <a:pt x="6514" y="3106"/>
                    <a:pt x="6500" y="3068"/>
                  </a:cubicBezTo>
                  <a:lnTo>
                    <a:pt x="6500" y="3068"/>
                  </a:lnTo>
                  <a:cubicBezTo>
                    <a:pt x="6472" y="3087"/>
                    <a:pt x="6445" y="3106"/>
                    <a:pt x="6418" y="3125"/>
                  </a:cubicBezTo>
                  <a:lnTo>
                    <a:pt x="6418" y="3125"/>
                  </a:lnTo>
                  <a:cubicBezTo>
                    <a:pt x="6421" y="3154"/>
                    <a:pt x="6425" y="3184"/>
                    <a:pt x="6430" y="3215"/>
                  </a:cubicBezTo>
                  <a:cubicBezTo>
                    <a:pt x="6467" y="3203"/>
                    <a:pt x="6501" y="3191"/>
                    <a:pt x="6532" y="3178"/>
                  </a:cubicBezTo>
                  <a:lnTo>
                    <a:pt x="6532" y="3178"/>
                  </a:lnTo>
                  <a:cubicBezTo>
                    <a:pt x="6611" y="3564"/>
                    <a:pt x="6327" y="3805"/>
                    <a:pt x="6231" y="4095"/>
                  </a:cubicBezTo>
                  <a:cubicBezTo>
                    <a:pt x="6119" y="4429"/>
                    <a:pt x="6025" y="4776"/>
                    <a:pt x="5808" y="5133"/>
                  </a:cubicBezTo>
                  <a:cubicBezTo>
                    <a:pt x="5779" y="4910"/>
                    <a:pt x="5755" y="4676"/>
                    <a:pt x="5726" y="4447"/>
                  </a:cubicBezTo>
                  <a:cubicBezTo>
                    <a:pt x="5644" y="4476"/>
                    <a:pt x="5550" y="4482"/>
                    <a:pt x="5491" y="4535"/>
                  </a:cubicBezTo>
                  <a:cubicBezTo>
                    <a:pt x="5327" y="4682"/>
                    <a:pt x="5175" y="4852"/>
                    <a:pt x="5022" y="5004"/>
                  </a:cubicBezTo>
                  <a:cubicBezTo>
                    <a:pt x="4998" y="5115"/>
                    <a:pt x="4962" y="5217"/>
                    <a:pt x="4875" y="5217"/>
                  </a:cubicBezTo>
                  <a:cubicBezTo>
                    <a:pt x="4837" y="5217"/>
                    <a:pt x="4791" y="5198"/>
                    <a:pt x="4731" y="5153"/>
                  </a:cubicBezTo>
                  <a:lnTo>
                    <a:pt x="4731" y="5153"/>
                  </a:lnTo>
                  <a:cubicBezTo>
                    <a:pt x="4674" y="5285"/>
                    <a:pt x="4616" y="5417"/>
                    <a:pt x="4559" y="5544"/>
                  </a:cubicBezTo>
                  <a:cubicBezTo>
                    <a:pt x="4606" y="5597"/>
                    <a:pt x="4647" y="5644"/>
                    <a:pt x="4694" y="5691"/>
                  </a:cubicBezTo>
                  <a:cubicBezTo>
                    <a:pt x="4828" y="5620"/>
                    <a:pt x="4969" y="5538"/>
                    <a:pt x="5110" y="5468"/>
                  </a:cubicBezTo>
                  <a:cubicBezTo>
                    <a:pt x="5139" y="5485"/>
                    <a:pt x="5169" y="5515"/>
                    <a:pt x="5198" y="5538"/>
                  </a:cubicBezTo>
                  <a:cubicBezTo>
                    <a:pt x="5004" y="5890"/>
                    <a:pt x="4817" y="6242"/>
                    <a:pt x="4588" y="6659"/>
                  </a:cubicBezTo>
                  <a:cubicBezTo>
                    <a:pt x="4611" y="6743"/>
                    <a:pt x="4666" y="6893"/>
                    <a:pt x="4717" y="7045"/>
                  </a:cubicBezTo>
                  <a:lnTo>
                    <a:pt x="4717" y="7045"/>
                  </a:lnTo>
                  <a:cubicBezTo>
                    <a:pt x="4695" y="7054"/>
                    <a:pt x="4670" y="7059"/>
                    <a:pt x="4670" y="7069"/>
                  </a:cubicBezTo>
                  <a:cubicBezTo>
                    <a:pt x="4518" y="7744"/>
                    <a:pt x="4201" y="8331"/>
                    <a:pt x="3702" y="8812"/>
                  </a:cubicBezTo>
                  <a:cubicBezTo>
                    <a:pt x="3884" y="8741"/>
                    <a:pt x="4066" y="8683"/>
                    <a:pt x="4254" y="8618"/>
                  </a:cubicBezTo>
                  <a:cubicBezTo>
                    <a:pt x="4289" y="8589"/>
                    <a:pt x="4324" y="8565"/>
                    <a:pt x="4359" y="8536"/>
                  </a:cubicBezTo>
                  <a:lnTo>
                    <a:pt x="4359" y="8536"/>
                  </a:lnTo>
                  <a:cubicBezTo>
                    <a:pt x="4353" y="8595"/>
                    <a:pt x="4353" y="8665"/>
                    <a:pt x="4353" y="8724"/>
                  </a:cubicBezTo>
                  <a:cubicBezTo>
                    <a:pt x="4230" y="9146"/>
                    <a:pt x="4113" y="9574"/>
                    <a:pt x="3990" y="9991"/>
                  </a:cubicBezTo>
                  <a:cubicBezTo>
                    <a:pt x="4119" y="9956"/>
                    <a:pt x="4242" y="9915"/>
                    <a:pt x="4377" y="9879"/>
                  </a:cubicBezTo>
                  <a:lnTo>
                    <a:pt x="4377" y="9879"/>
                  </a:lnTo>
                  <a:cubicBezTo>
                    <a:pt x="4459" y="10724"/>
                    <a:pt x="4142" y="11246"/>
                    <a:pt x="2763" y="12478"/>
                  </a:cubicBezTo>
                  <a:cubicBezTo>
                    <a:pt x="3027" y="12431"/>
                    <a:pt x="3186" y="12402"/>
                    <a:pt x="3403" y="12367"/>
                  </a:cubicBezTo>
                  <a:lnTo>
                    <a:pt x="3403" y="12367"/>
                  </a:lnTo>
                  <a:cubicBezTo>
                    <a:pt x="3327" y="12959"/>
                    <a:pt x="3227" y="13517"/>
                    <a:pt x="2793" y="13980"/>
                  </a:cubicBezTo>
                  <a:cubicBezTo>
                    <a:pt x="2705" y="14074"/>
                    <a:pt x="2711" y="14250"/>
                    <a:pt x="2675" y="14391"/>
                  </a:cubicBezTo>
                  <a:cubicBezTo>
                    <a:pt x="2805" y="14303"/>
                    <a:pt x="2945" y="14221"/>
                    <a:pt x="3092" y="14127"/>
                  </a:cubicBezTo>
                  <a:lnTo>
                    <a:pt x="3092" y="14127"/>
                  </a:lnTo>
                  <a:cubicBezTo>
                    <a:pt x="3004" y="15013"/>
                    <a:pt x="3597" y="15658"/>
                    <a:pt x="3773" y="16426"/>
                  </a:cubicBezTo>
                  <a:cubicBezTo>
                    <a:pt x="3814" y="16567"/>
                    <a:pt x="3913" y="16684"/>
                    <a:pt x="3972" y="16819"/>
                  </a:cubicBezTo>
                  <a:cubicBezTo>
                    <a:pt x="4300" y="17570"/>
                    <a:pt x="4201" y="17952"/>
                    <a:pt x="3550" y="18433"/>
                  </a:cubicBezTo>
                  <a:cubicBezTo>
                    <a:pt x="3391" y="18538"/>
                    <a:pt x="3233" y="18638"/>
                    <a:pt x="3051" y="18755"/>
                  </a:cubicBezTo>
                  <a:cubicBezTo>
                    <a:pt x="2975" y="18122"/>
                    <a:pt x="2828" y="17529"/>
                    <a:pt x="2846" y="16943"/>
                  </a:cubicBezTo>
                  <a:cubicBezTo>
                    <a:pt x="2857" y="16362"/>
                    <a:pt x="3022" y="15775"/>
                    <a:pt x="3145" y="15048"/>
                  </a:cubicBezTo>
                  <a:lnTo>
                    <a:pt x="3145" y="15048"/>
                  </a:lnTo>
                  <a:cubicBezTo>
                    <a:pt x="2763" y="15617"/>
                    <a:pt x="2453" y="16063"/>
                    <a:pt x="2159" y="16508"/>
                  </a:cubicBezTo>
                  <a:cubicBezTo>
                    <a:pt x="2143" y="16536"/>
                    <a:pt x="2198" y="16615"/>
                    <a:pt x="2229" y="16673"/>
                  </a:cubicBezTo>
                  <a:lnTo>
                    <a:pt x="2183" y="16673"/>
                  </a:lnTo>
                  <a:lnTo>
                    <a:pt x="2171" y="16714"/>
                  </a:lnTo>
                  <a:cubicBezTo>
                    <a:pt x="2318" y="16972"/>
                    <a:pt x="2124" y="17066"/>
                    <a:pt x="1954" y="17177"/>
                  </a:cubicBezTo>
                  <a:cubicBezTo>
                    <a:pt x="1948" y="17271"/>
                    <a:pt x="1948" y="17377"/>
                    <a:pt x="1942" y="17471"/>
                  </a:cubicBezTo>
                  <a:cubicBezTo>
                    <a:pt x="2130" y="17347"/>
                    <a:pt x="2323" y="17218"/>
                    <a:pt x="2593" y="17042"/>
                  </a:cubicBezTo>
                  <a:cubicBezTo>
                    <a:pt x="2670" y="17623"/>
                    <a:pt x="2758" y="18169"/>
                    <a:pt x="2805" y="18714"/>
                  </a:cubicBezTo>
                  <a:cubicBezTo>
                    <a:pt x="2816" y="18843"/>
                    <a:pt x="2734" y="19002"/>
                    <a:pt x="2646" y="19096"/>
                  </a:cubicBezTo>
                  <a:cubicBezTo>
                    <a:pt x="2394" y="19354"/>
                    <a:pt x="2118" y="19588"/>
                    <a:pt x="1807" y="19876"/>
                  </a:cubicBezTo>
                  <a:cubicBezTo>
                    <a:pt x="1397" y="19008"/>
                    <a:pt x="1502" y="18227"/>
                    <a:pt x="1942" y="17453"/>
                  </a:cubicBezTo>
                  <a:lnTo>
                    <a:pt x="1942" y="17453"/>
                  </a:lnTo>
                  <a:cubicBezTo>
                    <a:pt x="1702" y="17600"/>
                    <a:pt x="1449" y="17746"/>
                    <a:pt x="1209" y="17893"/>
                  </a:cubicBezTo>
                  <a:cubicBezTo>
                    <a:pt x="1203" y="17934"/>
                    <a:pt x="1180" y="17969"/>
                    <a:pt x="1144" y="17993"/>
                  </a:cubicBezTo>
                  <a:cubicBezTo>
                    <a:pt x="1068" y="17999"/>
                    <a:pt x="998" y="18010"/>
                    <a:pt x="921" y="18028"/>
                  </a:cubicBezTo>
                  <a:cubicBezTo>
                    <a:pt x="957" y="17975"/>
                    <a:pt x="1004" y="17934"/>
                    <a:pt x="1045" y="17881"/>
                  </a:cubicBezTo>
                  <a:cubicBezTo>
                    <a:pt x="1097" y="17846"/>
                    <a:pt x="1156" y="17805"/>
                    <a:pt x="1209" y="17770"/>
                  </a:cubicBezTo>
                  <a:cubicBezTo>
                    <a:pt x="1250" y="17658"/>
                    <a:pt x="1303" y="17559"/>
                    <a:pt x="1350" y="17447"/>
                  </a:cubicBezTo>
                  <a:lnTo>
                    <a:pt x="1350" y="17447"/>
                  </a:lnTo>
                  <a:cubicBezTo>
                    <a:pt x="716" y="17600"/>
                    <a:pt x="323" y="17993"/>
                    <a:pt x="165" y="18626"/>
                  </a:cubicBezTo>
                  <a:cubicBezTo>
                    <a:pt x="382" y="18444"/>
                    <a:pt x="599" y="18263"/>
                    <a:pt x="869" y="18034"/>
                  </a:cubicBezTo>
                  <a:cubicBezTo>
                    <a:pt x="880" y="18263"/>
                    <a:pt x="886" y="18380"/>
                    <a:pt x="892" y="18491"/>
                  </a:cubicBezTo>
                  <a:cubicBezTo>
                    <a:pt x="1027" y="18468"/>
                    <a:pt x="1150" y="18444"/>
                    <a:pt x="1268" y="18433"/>
                  </a:cubicBezTo>
                  <a:cubicBezTo>
                    <a:pt x="1320" y="18820"/>
                    <a:pt x="1361" y="19213"/>
                    <a:pt x="1426" y="19612"/>
                  </a:cubicBezTo>
                  <a:cubicBezTo>
                    <a:pt x="1485" y="19964"/>
                    <a:pt x="1467" y="20263"/>
                    <a:pt x="1156" y="20521"/>
                  </a:cubicBezTo>
                  <a:cubicBezTo>
                    <a:pt x="886" y="20756"/>
                    <a:pt x="663" y="21049"/>
                    <a:pt x="282" y="21466"/>
                  </a:cubicBezTo>
                  <a:cubicBezTo>
                    <a:pt x="194" y="21290"/>
                    <a:pt x="106" y="21137"/>
                    <a:pt x="18" y="20973"/>
                  </a:cubicBezTo>
                  <a:lnTo>
                    <a:pt x="0" y="20996"/>
                  </a:lnTo>
                  <a:cubicBezTo>
                    <a:pt x="59" y="21425"/>
                    <a:pt x="124" y="21847"/>
                    <a:pt x="194" y="22375"/>
                  </a:cubicBezTo>
                  <a:cubicBezTo>
                    <a:pt x="1115" y="20486"/>
                    <a:pt x="2705" y="19412"/>
                    <a:pt x="4183" y="18227"/>
                  </a:cubicBezTo>
                  <a:cubicBezTo>
                    <a:pt x="4406" y="18051"/>
                    <a:pt x="4582" y="17817"/>
                    <a:pt x="4770" y="17611"/>
                  </a:cubicBezTo>
                  <a:cubicBezTo>
                    <a:pt x="4647" y="17600"/>
                    <a:pt x="4529" y="17594"/>
                    <a:pt x="4400" y="17588"/>
                  </a:cubicBezTo>
                  <a:cubicBezTo>
                    <a:pt x="4083" y="16585"/>
                    <a:pt x="3731" y="15576"/>
                    <a:pt x="3473" y="14561"/>
                  </a:cubicBezTo>
                  <a:cubicBezTo>
                    <a:pt x="3239" y="13610"/>
                    <a:pt x="3473" y="12713"/>
                    <a:pt x="3960" y="11757"/>
                  </a:cubicBezTo>
                  <a:cubicBezTo>
                    <a:pt x="4066" y="11927"/>
                    <a:pt x="4136" y="11991"/>
                    <a:pt x="4166" y="12073"/>
                  </a:cubicBezTo>
                  <a:cubicBezTo>
                    <a:pt x="4529" y="13170"/>
                    <a:pt x="4899" y="14273"/>
                    <a:pt x="5251" y="15370"/>
                  </a:cubicBezTo>
                  <a:cubicBezTo>
                    <a:pt x="5315" y="15576"/>
                    <a:pt x="5310" y="15804"/>
                    <a:pt x="5368" y="16016"/>
                  </a:cubicBezTo>
                  <a:cubicBezTo>
                    <a:pt x="5491" y="16479"/>
                    <a:pt x="5468" y="16884"/>
                    <a:pt x="5034" y="17189"/>
                  </a:cubicBezTo>
                  <a:cubicBezTo>
                    <a:pt x="4934" y="17265"/>
                    <a:pt x="4782" y="17388"/>
                    <a:pt x="5016" y="17512"/>
                  </a:cubicBezTo>
                  <a:cubicBezTo>
                    <a:pt x="6365" y="16503"/>
                    <a:pt x="7023" y="15153"/>
                    <a:pt x="6958" y="13452"/>
                  </a:cubicBezTo>
                  <a:cubicBezTo>
                    <a:pt x="6952" y="13135"/>
                    <a:pt x="6952" y="12818"/>
                    <a:pt x="6952" y="12508"/>
                  </a:cubicBezTo>
                  <a:cubicBezTo>
                    <a:pt x="6676" y="11252"/>
                    <a:pt x="6383" y="9997"/>
                    <a:pt x="6166" y="8730"/>
                  </a:cubicBezTo>
                  <a:cubicBezTo>
                    <a:pt x="6031" y="7996"/>
                    <a:pt x="6031" y="7234"/>
                    <a:pt x="5972" y="6483"/>
                  </a:cubicBezTo>
                  <a:cubicBezTo>
                    <a:pt x="5926" y="5814"/>
                    <a:pt x="6113" y="5186"/>
                    <a:pt x="6313" y="4570"/>
                  </a:cubicBezTo>
                  <a:cubicBezTo>
                    <a:pt x="6559" y="3790"/>
                    <a:pt x="6923" y="3057"/>
                    <a:pt x="7281" y="2194"/>
                  </a:cubicBezTo>
                  <a:cubicBezTo>
                    <a:pt x="7515" y="2546"/>
                    <a:pt x="7685" y="2793"/>
                    <a:pt x="7861" y="3057"/>
                  </a:cubicBezTo>
                  <a:cubicBezTo>
                    <a:pt x="8477" y="3027"/>
                    <a:pt x="8337" y="2423"/>
                    <a:pt x="8554" y="2159"/>
                  </a:cubicBezTo>
                  <a:cubicBezTo>
                    <a:pt x="8958" y="2171"/>
                    <a:pt x="9328" y="2194"/>
                    <a:pt x="9698" y="2212"/>
                  </a:cubicBezTo>
                  <a:cubicBezTo>
                    <a:pt x="9762" y="2177"/>
                    <a:pt x="9812" y="2161"/>
                    <a:pt x="9851" y="2161"/>
                  </a:cubicBezTo>
                  <a:cubicBezTo>
                    <a:pt x="9953" y="2161"/>
                    <a:pt x="9974" y="2273"/>
                    <a:pt x="9962" y="2435"/>
                  </a:cubicBezTo>
                  <a:cubicBezTo>
                    <a:pt x="9874" y="2405"/>
                    <a:pt x="9786" y="2388"/>
                    <a:pt x="9698" y="2359"/>
                  </a:cubicBezTo>
                  <a:lnTo>
                    <a:pt x="9698" y="2359"/>
                  </a:lnTo>
                  <a:cubicBezTo>
                    <a:pt x="9868" y="2810"/>
                    <a:pt x="10038" y="3268"/>
                    <a:pt x="10196" y="3720"/>
                  </a:cubicBezTo>
                  <a:cubicBezTo>
                    <a:pt x="10636" y="4957"/>
                    <a:pt x="11094" y="6201"/>
                    <a:pt x="11510" y="7445"/>
                  </a:cubicBezTo>
                  <a:cubicBezTo>
                    <a:pt x="11598" y="7709"/>
                    <a:pt x="11563" y="8020"/>
                    <a:pt x="11563" y="8301"/>
                  </a:cubicBezTo>
                  <a:cubicBezTo>
                    <a:pt x="11569" y="8812"/>
                    <a:pt x="11575" y="9316"/>
                    <a:pt x="11546" y="9821"/>
                  </a:cubicBezTo>
                  <a:cubicBezTo>
                    <a:pt x="11534" y="10085"/>
                    <a:pt x="11452" y="10343"/>
                    <a:pt x="11399" y="10601"/>
                  </a:cubicBezTo>
                  <a:cubicBezTo>
                    <a:pt x="11094" y="11522"/>
                    <a:pt x="10806" y="12455"/>
                    <a:pt x="10472" y="13364"/>
                  </a:cubicBezTo>
                  <a:cubicBezTo>
                    <a:pt x="10343" y="13693"/>
                    <a:pt x="10120" y="13992"/>
                    <a:pt x="9921" y="14303"/>
                  </a:cubicBezTo>
                  <a:cubicBezTo>
                    <a:pt x="9539" y="14895"/>
                    <a:pt x="9076" y="15453"/>
                    <a:pt x="8788" y="16086"/>
                  </a:cubicBezTo>
                  <a:cubicBezTo>
                    <a:pt x="8366" y="17036"/>
                    <a:pt x="8360" y="18087"/>
                    <a:pt x="8466" y="19107"/>
                  </a:cubicBezTo>
                  <a:cubicBezTo>
                    <a:pt x="8565" y="19970"/>
                    <a:pt x="8818" y="20820"/>
                    <a:pt x="8988" y="21677"/>
                  </a:cubicBezTo>
                  <a:cubicBezTo>
                    <a:pt x="9052" y="22011"/>
                    <a:pt x="9064" y="22351"/>
                    <a:pt x="9099" y="22692"/>
                  </a:cubicBezTo>
                  <a:cubicBezTo>
                    <a:pt x="9164" y="23249"/>
                    <a:pt x="9228" y="23806"/>
                    <a:pt x="9393" y="24375"/>
                  </a:cubicBezTo>
                  <a:cubicBezTo>
                    <a:pt x="9428" y="24282"/>
                    <a:pt x="9492" y="24182"/>
                    <a:pt x="9510" y="24076"/>
                  </a:cubicBezTo>
                  <a:cubicBezTo>
                    <a:pt x="9651" y="22997"/>
                    <a:pt x="10196" y="22117"/>
                    <a:pt x="10889" y="21313"/>
                  </a:cubicBezTo>
                  <a:cubicBezTo>
                    <a:pt x="11452" y="20662"/>
                    <a:pt x="11892" y="19940"/>
                    <a:pt x="12250" y="19154"/>
                  </a:cubicBezTo>
                  <a:cubicBezTo>
                    <a:pt x="12748" y="18063"/>
                    <a:pt x="12748" y="16937"/>
                    <a:pt x="12572" y="15793"/>
                  </a:cubicBezTo>
                  <a:cubicBezTo>
                    <a:pt x="12437" y="14854"/>
                    <a:pt x="12261" y="13921"/>
                    <a:pt x="12126" y="12983"/>
                  </a:cubicBezTo>
                  <a:cubicBezTo>
                    <a:pt x="12068" y="12525"/>
                    <a:pt x="12068" y="12068"/>
                    <a:pt x="12044" y="11604"/>
                  </a:cubicBezTo>
                  <a:cubicBezTo>
                    <a:pt x="11997" y="11721"/>
                    <a:pt x="11909" y="11839"/>
                    <a:pt x="11898" y="11956"/>
                  </a:cubicBezTo>
                  <a:cubicBezTo>
                    <a:pt x="11880" y="12361"/>
                    <a:pt x="11892" y="12772"/>
                    <a:pt x="11892" y="13165"/>
                  </a:cubicBezTo>
                  <a:cubicBezTo>
                    <a:pt x="11769" y="13241"/>
                    <a:pt x="11663" y="13305"/>
                    <a:pt x="11557" y="13370"/>
                  </a:cubicBezTo>
                  <a:cubicBezTo>
                    <a:pt x="12115" y="14068"/>
                    <a:pt x="12091" y="14930"/>
                    <a:pt x="12332" y="15804"/>
                  </a:cubicBezTo>
                  <a:cubicBezTo>
                    <a:pt x="12144" y="15693"/>
                    <a:pt x="12015" y="15623"/>
                    <a:pt x="11898" y="15558"/>
                  </a:cubicBezTo>
                  <a:lnTo>
                    <a:pt x="11898" y="15558"/>
                  </a:lnTo>
                  <a:cubicBezTo>
                    <a:pt x="11909" y="15675"/>
                    <a:pt x="11868" y="15840"/>
                    <a:pt x="11939" y="15910"/>
                  </a:cubicBezTo>
                  <a:cubicBezTo>
                    <a:pt x="12707" y="16714"/>
                    <a:pt x="12320" y="17617"/>
                    <a:pt x="12208" y="18538"/>
                  </a:cubicBezTo>
                  <a:cubicBezTo>
                    <a:pt x="12062" y="18462"/>
                    <a:pt x="11968" y="18403"/>
                    <a:pt x="11868" y="18351"/>
                  </a:cubicBezTo>
                  <a:lnTo>
                    <a:pt x="11868" y="18351"/>
                  </a:lnTo>
                  <a:cubicBezTo>
                    <a:pt x="11921" y="18914"/>
                    <a:pt x="11945" y="19471"/>
                    <a:pt x="11469" y="19958"/>
                  </a:cubicBezTo>
                  <a:cubicBezTo>
                    <a:pt x="10982" y="19231"/>
                    <a:pt x="11117" y="18257"/>
                    <a:pt x="10519" y="17564"/>
                  </a:cubicBezTo>
                  <a:cubicBezTo>
                    <a:pt x="10566" y="17054"/>
                    <a:pt x="10607" y="16503"/>
                    <a:pt x="10654" y="15945"/>
                  </a:cubicBezTo>
                  <a:cubicBezTo>
                    <a:pt x="10713" y="15928"/>
                    <a:pt x="10777" y="15922"/>
                    <a:pt x="10836" y="15916"/>
                  </a:cubicBezTo>
                  <a:cubicBezTo>
                    <a:pt x="11088" y="16555"/>
                    <a:pt x="11334" y="17189"/>
                    <a:pt x="11593" y="17823"/>
                  </a:cubicBezTo>
                  <a:cubicBezTo>
                    <a:pt x="11675" y="18010"/>
                    <a:pt x="11792" y="18186"/>
                    <a:pt x="11892" y="18362"/>
                  </a:cubicBezTo>
                  <a:cubicBezTo>
                    <a:pt x="11839" y="18110"/>
                    <a:pt x="11833" y="17834"/>
                    <a:pt x="11745" y="17594"/>
                  </a:cubicBezTo>
                  <a:cubicBezTo>
                    <a:pt x="11569" y="17095"/>
                    <a:pt x="11393" y="16596"/>
                    <a:pt x="11158" y="16127"/>
                  </a:cubicBezTo>
                  <a:cubicBezTo>
                    <a:pt x="10918" y="15629"/>
                    <a:pt x="10947" y="15165"/>
                    <a:pt x="11158" y="14684"/>
                  </a:cubicBezTo>
                  <a:cubicBezTo>
                    <a:pt x="11223" y="14244"/>
                    <a:pt x="11299" y="13810"/>
                    <a:pt x="11364" y="13370"/>
                  </a:cubicBezTo>
                  <a:cubicBezTo>
                    <a:pt x="11381" y="13241"/>
                    <a:pt x="11364" y="13094"/>
                    <a:pt x="11417" y="12965"/>
                  </a:cubicBezTo>
                  <a:cubicBezTo>
                    <a:pt x="11505" y="12742"/>
                    <a:pt x="11587" y="12525"/>
                    <a:pt x="11323" y="12361"/>
                  </a:cubicBezTo>
                  <a:lnTo>
                    <a:pt x="11059" y="12818"/>
                  </a:lnTo>
                  <a:lnTo>
                    <a:pt x="10924" y="12977"/>
                  </a:lnTo>
                  <a:cubicBezTo>
                    <a:pt x="10918" y="12889"/>
                    <a:pt x="10918" y="12801"/>
                    <a:pt x="10912" y="12713"/>
                  </a:cubicBezTo>
                  <a:cubicBezTo>
                    <a:pt x="11035" y="12431"/>
                    <a:pt x="11164" y="12161"/>
                    <a:pt x="11293" y="11880"/>
                  </a:cubicBezTo>
                  <a:lnTo>
                    <a:pt x="11293" y="11880"/>
                  </a:lnTo>
                  <a:lnTo>
                    <a:pt x="11270" y="11892"/>
                  </a:lnTo>
                  <a:cubicBezTo>
                    <a:pt x="11270" y="11839"/>
                    <a:pt x="11282" y="11792"/>
                    <a:pt x="11311" y="11757"/>
                  </a:cubicBezTo>
                  <a:cubicBezTo>
                    <a:pt x="11469" y="11070"/>
                    <a:pt x="11868" y="10437"/>
                    <a:pt x="11774" y="9698"/>
                  </a:cubicBezTo>
                  <a:cubicBezTo>
                    <a:pt x="11739" y="9199"/>
                    <a:pt x="11651" y="8700"/>
                    <a:pt x="11839" y="8202"/>
                  </a:cubicBezTo>
                  <a:cubicBezTo>
                    <a:pt x="11909" y="8026"/>
                    <a:pt x="11851" y="7773"/>
                    <a:pt x="11792" y="7580"/>
                  </a:cubicBezTo>
                  <a:cubicBezTo>
                    <a:pt x="11587" y="6864"/>
                    <a:pt x="11352" y="6160"/>
                    <a:pt x="11129" y="5450"/>
                  </a:cubicBezTo>
                  <a:cubicBezTo>
                    <a:pt x="10824" y="4635"/>
                    <a:pt x="10513" y="3831"/>
                    <a:pt x="10208" y="3016"/>
                  </a:cubicBezTo>
                  <a:cubicBezTo>
                    <a:pt x="10196" y="2957"/>
                    <a:pt x="10185" y="2898"/>
                    <a:pt x="10179" y="2840"/>
                  </a:cubicBezTo>
                  <a:lnTo>
                    <a:pt x="10179" y="2840"/>
                  </a:lnTo>
                  <a:lnTo>
                    <a:pt x="10308" y="2928"/>
                  </a:lnTo>
                  <a:cubicBezTo>
                    <a:pt x="10521" y="3025"/>
                    <a:pt x="10651" y="3082"/>
                    <a:pt x="10732" y="3082"/>
                  </a:cubicBezTo>
                  <a:cubicBezTo>
                    <a:pt x="10850" y="3082"/>
                    <a:pt x="10860" y="2958"/>
                    <a:pt x="10871" y="2658"/>
                  </a:cubicBezTo>
                  <a:lnTo>
                    <a:pt x="10871" y="1924"/>
                  </a:lnTo>
                  <a:lnTo>
                    <a:pt x="10871" y="1924"/>
                  </a:lnTo>
                  <a:cubicBezTo>
                    <a:pt x="11022" y="1907"/>
                    <a:pt x="11184" y="1895"/>
                    <a:pt x="11381" y="1878"/>
                  </a:cubicBezTo>
                  <a:lnTo>
                    <a:pt x="11381" y="1878"/>
                  </a:lnTo>
                  <a:cubicBezTo>
                    <a:pt x="11340" y="2159"/>
                    <a:pt x="11311" y="2400"/>
                    <a:pt x="11282" y="2640"/>
                  </a:cubicBezTo>
                  <a:cubicBezTo>
                    <a:pt x="11076" y="3420"/>
                    <a:pt x="11311" y="4136"/>
                    <a:pt x="11569" y="4858"/>
                  </a:cubicBezTo>
                  <a:cubicBezTo>
                    <a:pt x="11604" y="4946"/>
                    <a:pt x="11598" y="5045"/>
                    <a:pt x="11616" y="5139"/>
                  </a:cubicBezTo>
                  <a:cubicBezTo>
                    <a:pt x="11763" y="5151"/>
                    <a:pt x="11909" y="5151"/>
                    <a:pt x="12056" y="5157"/>
                  </a:cubicBezTo>
                  <a:cubicBezTo>
                    <a:pt x="12150" y="5163"/>
                    <a:pt x="12250" y="5163"/>
                    <a:pt x="12355" y="5174"/>
                  </a:cubicBezTo>
                  <a:cubicBezTo>
                    <a:pt x="12449" y="5174"/>
                    <a:pt x="12537" y="5163"/>
                    <a:pt x="12631" y="5163"/>
                  </a:cubicBezTo>
                  <a:cubicBezTo>
                    <a:pt x="12531" y="4832"/>
                    <a:pt x="12298" y="4745"/>
                    <a:pt x="11987" y="4745"/>
                  </a:cubicBezTo>
                  <a:cubicBezTo>
                    <a:pt x="11934" y="4745"/>
                    <a:pt x="11879" y="4748"/>
                    <a:pt x="11821" y="4752"/>
                  </a:cubicBezTo>
                  <a:cubicBezTo>
                    <a:pt x="11704" y="4347"/>
                    <a:pt x="11587" y="3937"/>
                    <a:pt x="11417" y="3368"/>
                  </a:cubicBezTo>
                  <a:lnTo>
                    <a:pt x="11417" y="3368"/>
                  </a:lnTo>
                  <a:cubicBezTo>
                    <a:pt x="11651" y="3467"/>
                    <a:pt x="11804" y="3491"/>
                    <a:pt x="11886" y="3579"/>
                  </a:cubicBezTo>
                  <a:cubicBezTo>
                    <a:pt x="12379" y="4119"/>
                    <a:pt x="12830" y="4688"/>
                    <a:pt x="13347" y="5204"/>
                  </a:cubicBezTo>
                  <a:cubicBezTo>
                    <a:pt x="13521" y="5384"/>
                    <a:pt x="13808" y="5452"/>
                    <a:pt x="14055" y="5565"/>
                  </a:cubicBezTo>
                  <a:lnTo>
                    <a:pt x="14055" y="5565"/>
                  </a:lnTo>
                  <a:cubicBezTo>
                    <a:pt x="13652" y="5153"/>
                    <a:pt x="13274" y="4706"/>
                    <a:pt x="12830" y="4336"/>
                  </a:cubicBezTo>
                  <a:cubicBezTo>
                    <a:pt x="12431" y="4001"/>
                    <a:pt x="12144" y="3608"/>
                    <a:pt x="11974" y="3127"/>
                  </a:cubicBezTo>
                  <a:cubicBezTo>
                    <a:pt x="12109" y="2869"/>
                    <a:pt x="12214" y="2634"/>
                    <a:pt x="12332" y="2405"/>
                  </a:cubicBezTo>
                  <a:cubicBezTo>
                    <a:pt x="12827" y="2596"/>
                    <a:pt x="13180" y="2684"/>
                    <a:pt x="13548" y="2684"/>
                  </a:cubicBezTo>
                  <a:cubicBezTo>
                    <a:pt x="13767" y="2684"/>
                    <a:pt x="13992" y="2653"/>
                    <a:pt x="14256" y="2593"/>
                  </a:cubicBezTo>
                  <a:cubicBezTo>
                    <a:pt x="13951" y="2179"/>
                    <a:pt x="13658" y="1793"/>
                    <a:pt x="13342" y="1369"/>
                  </a:cubicBezTo>
                  <a:lnTo>
                    <a:pt x="13342" y="1369"/>
                  </a:lnTo>
                  <a:cubicBezTo>
                    <a:pt x="13157" y="1377"/>
                    <a:pt x="12967" y="1392"/>
                    <a:pt x="12772" y="1402"/>
                  </a:cubicBezTo>
                  <a:cubicBezTo>
                    <a:pt x="13118" y="1743"/>
                    <a:pt x="13616" y="1836"/>
                    <a:pt x="13787" y="2347"/>
                  </a:cubicBezTo>
                  <a:cubicBezTo>
                    <a:pt x="13663" y="2377"/>
                    <a:pt x="13545" y="2391"/>
                    <a:pt x="13434" y="2391"/>
                  </a:cubicBezTo>
                  <a:cubicBezTo>
                    <a:pt x="12944" y="2391"/>
                    <a:pt x="12563" y="2123"/>
                    <a:pt x="12185" y="1807"/>
                  </a:cubicBezTo>
                  <a:cubicBezTo>
                    <a:pt x="12050" y="2153"/>
                    <a:pt x="11915" y="2482"/>
                    <a:pt x="11786" y="2804"/>
                  </a:cubicBezTo>
                  <a:cubicBezTo>
                    <a:pt x="11739" y="2787"/>
                    <a:pt x="11704" y="2781"/>
                    <a:pt x="11657" y="2769"/>
                  </a:cubicBezTo>
                  <a:cubicBezTo>
                    <a:pt x="11628" y="2429"/>
                    <a:pt x="11551" y="2095"/>
                    <a:pt x="11593" y="1760"/>
                  </a:cubicBezTo>
                  <a:cubicBezTo>
                    <a:pt x="11609" y="1623"/>
                    <a:pt x="11892" y="1399"/>
                    <a:pt x="11991" y="1399"/>
                  </a:cubicBezTo>
                  <a:cubicBezTo>
                    <a:pt x="11998" y="1399"/>
                    <a:pt x="12004" y="1400"/>
                    <a:pt x="12009" y="1402"/>
                  </a:cubicBezTo>
                  <a:cubicBezTo>
                    <a:pt x="12105" y="1447"/>
                    <a:pt x="12183" y="1466"/>
                    <a:pt x="12247" y="1466"/>
                  </a:cubicBezTo>
                  <a:cubicBezTo>
                    <a:pt x="12472" y="1466"/>
                    <a:pt x="12537" y="1236"/>
                    <a:pt x="12637" y="1044"/>
                  </a:cubicBezTo>
                  <a:lnTo>
                    <a:pt x="12637" y="1044"/>
                  </a:lnTo>
                  <a:cubicBezTo>
                    <a:pt x="12571" y="1052"/>
                    <a:pt x="12507" y="1057"/>
                    <a:pt x="12445" y="1057"/>
                  </a:cubicBezTo>
                  <a:cubicBezTo>
                    <a:pt x="12187" y="1057"/>
                    <a:pt x="11969" y="972"/>
                    <a:pt x="11851" y="669"/>
                  </a:cubicBezTo>
                  <a:cubicBezTo>
                    <a:pt x="11681" y="540"/>
                    <a:pt x="11510" y="411"/>
                    <a:pt x="11317" y="264"/>
                  </a:cubicBezTo>
                  <a:cubicBezTo>
                    <a:pt x="11420" y="191"/>
                    <a:pt x="11502" y="163"/>
                    <a:pt x="11569" y="163"/>
                  </a:cubicBezTo>
                  <a:cubicBezTo>
                    <a:pt x="11771" y="163"/>
                    <a:pt x="11842" y="422"/>
                    <a:pt x="11991" y="493"/>
                  </a:cubicBezTo>
                  <a:cubicBezTo>
                    <a:pt x="12191" y="681"/>
                    <a:pt x="12648" y="599"/>
                    <a:pt x="12637" y="1068"/>
                  </a:cubicBezTo>
                  <a:cubicBezTo>
                    <a:pt x="13006" y="910"/>
                    <a:pt x="13006" y="910"/>
                    <a:pt x="13030" y="352"/>
                  </a:cubicBezTo>
                  <a:cubicBezTo>
                    <a:pt x="13206" y="364"/>
                    <a:pt x="13382" y="370"/>
                    <a:pt x="13581" y="382"/>
                  </a:cubicBezTo>
                  <a:cubicBezTo>
                    <a:pt x="13526" y="679"/>
                    <a:pt x="13479" y="950"/>
                    <a:pt x="13430" y="1228"/>
                  </a:cubicBezTo>
                  <a:lnTo>
                    <a:pt x="13430" y="1228"/>
                  </a:lnTo>
                  <a:cubicBezTo>
                    <a:pt x="13626" y="1015"/>
                    <a:pt x="13829" y="791"/>
                    <a:pt x="14027" y="558"/>
                  </a:cubicBezTo>
                  <a:cubicBezTo>
                    <a:pt x="14115" y="458"/>
                    <a:pt x="14162" y="335"/>
                    <a:pt x="14227" y="217"/>
                  </a:cubicBezTo>
                  <a:cubicBezTo>
                    <a:pt x="13886" y="159"/>
                    <a:pt x="13558" y="82"/>
                    <a:pt x="13212" y="71"/>
                  </a:cubicBezTo>
                  <a:cubicBezTo>
                    <a:pt x="13160" y="64"/>
                    <a:pt x="13103" y="59"/>
                    <a:pt x="13046" y="59"/>
                  </a:cubicBezTo>
                  <a:cubicBezTo>
                    <a:pt x="12910" y="59"/>
                    <a:pt x="12770" y="84"/>
                    <a:pt x="12684" y="159"/>
                  </a:cubicBezTo>
                  <a:cubicBezTo>
                    <a:pt x="12567" y="251"/>
                    <a:pt x="12466" y="285"/>
                    <a:pt x="12364" y="285"/>
                  </a:cubicBezTo>
                  <a:cubicBezTo>
                    <a:pt x="12240" y="285"/>
                    <a:pt x="12116" y="234"/>
                    <a:pt x="11968" y="176"/>
                  </a:cubicBezTo>
                  <a:cubicBezTo>
                    <a:pt x="11760" y="96"/>
                    <a:pt x="11468" y="11"/>
                    <a:pt x="11251" y="11"/>
                  </a:cubicBezTo>
                  <a:cubicBezTo>
                    <a:pt x="11149" y="11"/>
                    <a:pt x="11064" y="30"/>
                    <a:pt x="11012" y="77"/>
                  </a:cubicBezTo>
                  <a:cubicBezTo>
                    <a:pt x="10809" y="263"/>
                    <a:pt x="10625" y="334"/>
                    <a:pt x="10450" y="334"/>
                  </a:cubicBezTo>
                  <a:cubicBezTo>
                    <a:pt x="10188" y="334"/>
                    <a:pt x="9946" y="176"/>
                    <a:pt x="968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7" name="Google Shape;14217;p32"/>
            <p:cNvSpPr/>
            <p:nvPr/>
          </p:nvSpPr>
          <p:spPr>
            <a:xfrm>
              <a:off x="3961425" y="1259650"/>
              <a:ext cx="152975" cy="174925"/>
            </a:xfrm>
            <a:custGeom>
              <a:avLst/>
              <a:gdLst/>
              <a:ahLst/>
              <a:cxnLst/>
              <a:rect l="l" t="t" r="r" b="b"/>
              <a:pathLst>
                <a:path w="6119" h="6997" extrusionOk="0">
                  <a:moveTo>
                    <a:pt x="3098" y="1740"/>
                  </a:moveTo>
                  <a:cubicBezTo>
                    <a:pt x="3215" y="2444"/>
                    <a:pt x="3332" y="3154"/>
                    <a:pt x="3467" y="3858"/>
                  </a:cubicBezTo>
                  <a:cubicBezTo>
                    <a:pt x="3560" y="4390"/>
                    <a:pt x="3356" y="4785"/>
                    <a:pt x="2996" y="5128"/>
                  </a:cubicBezTo>
                  <a:lnTo>
                    <a:pt x="2996" y="5128"/>
                  </a:lnTo>
                  <a:cubicBezTo>
                    <a:pt x="2930" y="5106"/>
                    <a:pt x="2821" y="5089"/>
                    <a:pt x="2810" y="5055"/>
                  </a:cubicBezTo>
                  <a:cubicBezTo>
                    <a:pt x="2675" y="4445"/>
                    <a:pt x="2411" y="3858"/>
                    <a:pt x="2646" y="3207"/>
                  </a:cubicBezTo>
                  <a:cubicBezTo>
                    <a:pt x="2810" y="2732"/>
                    <a:pt x="2892" y="2227"/>
                    <a:pt x="3098" y="1740"/>
                  </a:cubicBezTo>
                  <a:close/>
                  <a:moveTo>
                    <a:pt x="2329" y="4409"/>
                  </a:moveTo>
                  <a:cubicBezTo>
                    <a:pt x="2534" y="4890"/>
                    <a:pt x="2763" y="5284"/>
                    <a:pt x="2394" y="5718"/>
                  </a:cubicBezTo>
                  <a:cubicBezTo>
                    <a:pt x="2394" y="5718"/>
                    <a:pt x="2394" y="5718"/>
                    <a:pt x="2394" y="5718"/>
                  </a:cubicBezTo>
                  <a:lnTo>
                    <a:pt x="2394" y="5718"/>
                  </a:lnTo>
                  <a:cubicBezTo>
                    <a:pt x="2288" y="5791"/>
                    <a:pt x="2171" y="5872"/>
                    <a:pt x="1959" y="6017"/>
                  </a:cubicBezTo>
                  <a:cubicBezTo>
                    <a:pt x="2006" y="5430"/>
                    <a:pt x="2159" y="4961"/>
                    <a:pt x="2329" y="4409"/>
                  </a:cubicBezTo>
                  <a:close/>
                  <a:moveTo>
                    <a:pt x="2153" y="3612"/>
                  </a:moveTo>
                  <a:lnTo>
                    <a:pt x="2153" y="3612"/>
                  </a:lnTo>
                  <a:cubicBezTo>
                    <a:pt x="1995" y="4568"/>
                    <a:pt x="1848" y="5377"/>
                    <a:pt x="1684" y="6334"/>
                  </a:cubicBezTo>
                  <a:cubicBezTo>
                    <a:pt x="1068" y="5260"/>
                    <a:pt x="1414" y="4468"/>
                    <a:pt x="2153" y="3612"/>
                  </a:cubicBezTo>
                  <a:close/>
                  <a:moveTo>
                    <a:pt x="893" y="1"/>
                  </a:moveTo>
                  <a:cubicBezTo>
                    <a:pt x="836" y="1"/>
                    <a:pt x="765" y="20"/>
                    <a:pt x="704" y="27"/>
                  </a:cubicBezTo>
                  <a:cubicBezTo>
                    <a:pt x="622" y="203"/>
                    <a:pt x="569" y="408"/>
                    <a:pt x="446" y="543"/>
                  </a:cubicBezTo>
                  <a:cubicBezTo>
                    <a:pt x="35" y="1013"/>
                    <a:pt x="0" y="1541"/>
                    <a:pt x="153" y="2116"/>
                  </a:cubicBezTo>
                  <a:cubicBezTo>
                    <a:pt x="417" y="3095"/>
                    <a:pt x="692" y="4075"/>
                    <a:pt x="968" y="5055"/>
                  </a:cubicBezTo>
                  <a:cubicBezTo>
                    <a:pt x="1121" y="5583"/>
                    <a:pt x="1267" y="6117"/>
                    <a:pt x="1426" y="6656"/>
                  </a:cubicBezTo>
                  <a:cubicBezTo>
                    <a:pt x="1467" y="6774"/>
                    <a:pt x="1531" y="6879"/>
                    <a:pt x="1590" y="6991"/>
                  </a:cubicBezTo>
                  <a:cubicBezTo>
                    <a:pt x="1643" y="6991"/>
                    <a:pt x="1690" y="6997"/>
                    <a:pt x="1742" y="6997"/>
                  </a:cubicBezTo>
                  <a:cubicBezTo>
                    <a:pt x="1819" y="6774"/>
                    <a:pt x="1895" y="6539"/>
                    <a:pt x="1977" y="6310"/>
                  </a:cubicBezTo>
                  <a:cubicBezTo>
                    <a:pt x="1964" y="6306"/>
                    <a:pt x="1951" y="6300"/>
                    <a:pt x="1937" y="6293"/>
                  </a:cubicBezTo>
                  <a:lnTo>
                    <a:pt x="1937" y="6293"/>
                  </a:lnTo>
                  <a:cubicBezTo>
                    <a:pt x="1950" y="6299"/>
                    <a:pt x="1964" y="6304"/>
                    <a:pt x="1977" y="6310"/>
                  </a:cubicBezTo>
                  <a:cubicBezTo>
                    <a:pt x="2244" y="6211"/>
                    <a:pt x="2448" y="6049"/>
                    <a:pt x="2412" y="5715"/>
                  </a:cubicBezTo>
                  <a:lnTo>
                    <a:pt x="2412" y="5715"/>
                  </a:lnTo>
                  <a:cubicBezTo>
                    <a:pt x="2776" y="5666"/>
                    <a:pt x="2925" y="5515"/>
                    <a:pt x="3001" y="5143"/>
                  </a:cubicBezTo>
                  <a:lnTo>
                    <a:pt x="3001" y="5143"/>
                  </a:lnTo>
                  <a:cubicBezTo>
                    <a:pt x="3048" y="5147"/>
                    <a:pt x="3102" y="5158"/>
                    <a:pt x="3146" y="5158"/>
                  </a:cubicBezTo>
                  <a:cubicBezTo>
                    <a:pt x="3171" y="5158"/>
                    <a:pt x="3193" y="5154"/>
                    <a:pt x="3209" y="5143"/>
                  </a:cubicBezTo>
                  <a:cubicBezTo>
                    <a:pt x="3942" y="4533"/>
                    <a:pt x="4676" y="3934"/>
                    <a:pt x="5380" y="3295"/>
                  </a:cubicBezTo>
                  <a:cubicBezTo>
                    <a:pt x="5561" y="3125"/>
                    <a:pt x="5679" y="2855"/>
                    <a:pt x="5773" y="2614"/>
                  </a:cubicBezTo>
                  <a:cubicBezTo>
                    <a:pt x="6119" y="1764"/>
                    <a:pt x="5966" y="890"/>
                    <a:pt x="5872" y="15"/>
                  </a:cubicBezTo>
                  <a:lnTo>
                    <a:pt x="5872" y="15"/>
                  </a:lnTo>
                  <a:cubicBezTo>
                    <a:pt x="5635" y="136"/>
                    <a:pt x="5519" y="194"/>
                    <a:pt x="5400" y="194"/>
                  </a:cubicBezTo>
                  <a:cubicBezTo>
                    <a:pt x="5287" y="194"/>
                    <a:pt x="5171" y="142"/>
                    <a:pt x="4945" y="39"/>
                  </a:cubicBezTo>
                  <a:lnTo>
                    <a:pt x="4945" y="39"/>
                  </a:lnTo>
                  <a:cubicBezTo>
                    <a:pt x="5069" y="391"/>
                    <a:pt x="5174" y="678"/>
                    <a:pt x="5274" y="972"/>
                  </a:cubicBezTo>
                  <a:cubicBezTo>
                    <a:pt x="5380" y="1265"/>
                    <a:pt x="5509" y="1558"/>
                    <a:pt x="5567" y="1863"/>
                  </a:cubicBezTo>
                  <a:cubicBezTo>
                    <a:pt x="5679" y="2415"/>
                    <a:pt x="5468" y="2843"/>
                    <a:pt x="4940" y="3148"/>
                  </a:cubicBezTo>
                  <a:cubicBezTo>
                    <a:pt x="4676" y="2057"/>
                    <a:pt x="4394" y="978"/>
                    <a:pt x="3807" y="15"/>
                  </a:cubicBezTo>
                  <a:lnTo>
                    <a:pt x="3807" y="15"/>
                  </a:lnTo>
                  <a:cubicBezTo>
                    <a:pt x="4089" y="1212"/>
                    <a:pt x="4582" y="2356"/>
                    <a:pt x="4652" y="3623"/>
                  </a:cubicBezTo>
                  <a:cubicBezTo>
                    <a:pt x="4365" y="3864"/>
                    <a:pt x="4083" y="4104"/>
                    <a:pt x="3807" y="4327"/>
                  </a:cubicBezTo>
                  <a:cubicBezTo>
                    <a:pt x="3590" y="3195"/>
                    <a:pt x="3385" y="2110"/>
                    <a:pt x="3180" y="1013"/>
                  </a:cubicBezTo>
                  <a:cubicBezTo>
                    <a:pt x="2968" y="919"/>
                    <a:pt x="2763" y="825"/>
                    <a:pt x="2546" y="731"/>
                  </a:cubicBezTo>
                  <a:cubicBezTo>
                    <a:pt x="2452" y="1030"/>
                    <a:pt x="2352" y="1324"/>
                    <a:pt x="2247" y="1617"/>
                  </a:cubicBezTo>
                  <a:cubicBezTo>
                    <a:pt x="2376" y="1476"/>
                    <a:pt x="2493" y="1335"/>
                    <a:pt x="2611" y="1206"/>
                  </a:cubicBezTo>
                  <a:lnTo>
                    <a:pt x="2611" y="1206"/>
                  </a:lnTo>
                  <a:cubicBezTo>
                    <a:pt x="2728" y="1834"/>
                    <a:pt x="2699" y="2209"/>
                    <a:pt x="2411" y="2679"/>
                  </a:cubicBezTo>
                  <a:cubicBezTo>
                    <a:pt x="2006" y="3342"/>
                    <a:pt x="1590" y="3993"/>
                    <a:pt x="1162" y="4650"/>
                  </a:cubicBezTo>
                  <a:cubicBezTo>
                    <a:pt x="681" y="4192"/>
                    <a:pt x="921" y="3705"/>
                    <a:pt x="1091" y="3224"/>
                  </a:cubicBezTo>
                  <a:lnTo>
                    <a:pt x="1091" y="3224"/>
                  </a:lnTo>
                  <a:cubicBezTo>
                    <a:pt x="980" y="3242"/>
                    <a:pt x="868" y="3265"/>
                    <a:pt x="769" y="3289"/>
                  </a:cubicBezTo>
                  <a:cubicBezTo>
                    <a:pt x="223" y="1969"/>
                    <a:pt x="487" y="1177"/>
                    <a:pt x="1942" y="145"/>
                  </a:cubicBezTo>
                  <a:cubicBezTo>
                    <a:pt x="1853" y="126"/>
                    <a:pt x="1758" y="81"/>
                    <a:pt x="1678" y="81"/>
                  </a:cubicBezTo>
                  <a:cubicBezTo>
                    <a:pt x="1657" y="81"/>
                    <a:pt x="1637" y="84"/>
                    <a:pt x="1619" y="92"/>
                  </a:cubicBezTo>
                  <a:cubicBezTo>
                    <a:pt x="1449" y="156"/>
                    <a:pt x="1308" y="291"/>
                    <a:pt x="1162" y="391"/>
                  </a:cubicBezTo>
                  <a:cubicBezTo>
                    <a:pt x="1085" y="420"/>
                    <a:pt x="1003" y="444"/>
                    <a:pt x="921" y="473"/>
                  </a:cubicBezTo>
                  <a:lnTo>
                    <a:pt x="968" y="233"/>
                  </a:lnTo>
                  <a:cubicBezTo>
                    <a:pt x="1028" y="43"/>
                    <a:pt x="976" y="1"/>
                    <a:pt x="8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8" name="Google Shape;14218;p32"/>
            <p:cNvSpPr/>
            <p:nvPr/>
          </p:nvSpPr>
          <p:spPr>
            <a:xfrm>
              <a:off x="3966975" y="1263250"/>
              <a:ext cx="64275" cy="78625"/>
            </a:xfrm>
            <a:custGeom>
              <a:avLst/>
              <a:gdLst/>
              <a:ahLst/>
              <a:cxnLst/>
              <a:rect l="l" t="t" r="r" b="b"/>
              <a:pathLst>
                <a:path w="2571" h="3145" extrusionOk="0">
                  <a:moveTo>
                    <a:pt x="2048" y="1467"/>
                  </a:moveTo>
                  <a:cubicBezTo>
                    <a:pt x="2048" y="1467"/>
                    <a:pt x="2047" y="1468"/>
                    <a:pt x="2046" y="1468"/>
                  </a:cubicBezTo>
                  <a:lnTo>
                    <a:pt x="2046" y="1468"/>
                  </a:lnTo>
                  <a:cubicBezTo>
                    <a:pt x="2045" y="1472"/>
                    <a:pt x="2044" y="1475"/>
                    <a:pt x="2042" y="1479"/>
                  </a:cubicBezTo>
                  <a:lnTo>
                    <a:pt x="2048" y="1467"/>
                  </a:lnTo>
                  <a:close/>
                  <a:moveTo>
                    <a:pt x="1603" y="2054"/>
                  </a:moveTo>
                  <a:lnTo>
                    <a:pt x="1603" y="2054"/>
                  </a:lnTo>
                  <a:cubicBezTo>
                    <a:pt x="1600" y="2054"/>
                    <a:pt x="1598" y="2055"/>
                    <a:pt x="1596" y="2056"/>
                  </a:cubicBezTo>
                  <a:lnTo>
                    <a:pt x="1596" y="2056"/>
                  </a:lnTo>
                  <a:cubicBezTo>
                    <a:pt x="1596" y="2057"/>
                    <a:pt x="1597" y="2058"/>
                    <a:pt x="1597" y="2060"/>
                  </a:cubicBezTo>
                  <a:lnTo>
                    <a:pt x="1603" y="2054"/>
                  </a:lnTo>
                  <a:close/>
                  <a:moveTo>
                    <a:pt x="865" y="3082"/>
                  </a:moveTo>
                  <a:cubicBezTo>
                    <a:pt x="861" y="3084"/>
                    <a:pt x="856" y="3088"/>
                    <a:pt x="863" y="3092"/>
                  </a:cubicBezTo>
                  <a:cubicBezTo>
                    <a:pt x="864" y="3089"/>
                    <a:pt x="864" y="3086"/>
                    <a:pt x="865" y="3082"/>
                  </a:cubicBezTo>
                  <a:close/>
                  <a:moveTo>
                    <a:pt x="1720" y="1"/>
                  </a:moveTo>
                  <a:cubicBezTo>
                    <a:pt x="265" y="1027"/>
                    <a:pt x="1" y="1825"/>
                    <a:pt x="547" y="3145"/>
                  </a:cubicBezTo>
                  <a:cubicBezTo>
                    <a:pt x="645" y="3122"/>
                    <a:pt x="755" y="3104"/>
                    <a:pt x="865" y="3081"/>
                  </a:cubicBezTo>
                  <a:lnTo>
                    <a:pt x="865" y="3081"/>
                  </a:lnTo>
                  <a:cubicBezTo>
                    <a:pt x="865" y="3082"/>
                    <a:pt x="865" y="3082"/>
                    <a:pt x="865" y="3082"/>
                  </a:cubicBezTo>
                  <a:lnTo>
                    <a:pt x="865" y="3082"/>
                  </a:lnTo>
                  <a:cubicBezTo>
                    <a:pt x="867" y="3081"/>
                    <a:pt x="869" y="3080"/>
                    <a:pt x="869" y="3080"/>
                  </a:cubicBezTo>
                  <a:lnTo>
                    <a:pt x="869" y="3080"/>
                  </a:lnTo>
                  <a:cubicBezTo>
                    <a:pt x="868" y="3081"/>
                    <a:pt x="866" y="3081"/>
                    <a:pt x="865" y="3081"/>
                  </a:cubicBezTo>
                  <a:lnTo>
                    <a:pt x="865" y="3081"/>
                  </a:lnTo>
                  <a:cubicBezTo>
                    <a:pt x="959" y="2476"/>
                    <a:pt x="1146" y="2202"/>
                    <a:pt x="1596" y="2056"/>
                  </a:cubicBezTo>
                  <a:lnTo>
                    <a:pt x="1596" y="2056"/>
                  </a:lnTo>
                  <a:cubicBezTo>
                    <a:pt x="1580" y="1742"/>
                    <a:pt x="1686" y="1608"/>
                    <a:pt x="2046" y="1468"/>
                  </a:cubicBezTo>
                  <a:lnTo>
                    <a:pt x="2046" y="1468"/>
                  </a:lnTo>
                  <a:cubicBezTo>
                    <a:pt x="2139" y="1173"/>
                    <a:pt x="2243" y="883"/>
                    <a:pt x="2342" y="593"/>
                  </a:cubicBezTo>
                  <a:cubicBezTo>
                    <a:pt x="2418" y="394"/>
                    <a:pt x="2494" y="200"/>
                    <a:pt x="2570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9" name="Google Shape;14219;p32"/>
            <p:cNvSpPr/>
            <p:nvPr/>
          </p:nvSpPr>
          <p:spPr>
            <a:xfrm>
              <a:off x="4276150" y="1259725"/>
              <a:ext cx="39175" cy="30250"/>
            </a:xfrm>
            <a:custGeom>
              <a:avLst/>
              <a:gdLst/>
              <a:ahLst/>
              <a:cxnLst/>
              <a:rect l="l" t="t" r="r" b="b"/>
              <a:pathLst>
                <a:path w="1567" h="1210" extrusionOk="0">
                  <a:moveTo>
                    <a:pt x="922" y="1"/>
                  </a:moveTo>
                  <a:cubicBezTo>
                    <a:pt x="880" y="89"/>
                    <a:pt x="845" y="177"/>
                    <a:pt x="804" y="253"/>
                  </a:cubicBezTo>
                  <a:cubicBezTo>
                    <a:pt x="570" y="206"/>
                    <a:pt x="358" y="165"/>
                    <a:pt x="0" y="95"/>
                  </a:cubicBezTo>
                  <a:lnTo>
                    <a:pt x="0" y="95"/>
                  </a:lnTo>
                  <a:cubicBezTo>
                    <a:pt x="241" y="447"/>
                    <a:pt x="388" y="664"/>
                    <a:pt x="564" y="916"/>
                  </a:cubicBezTo>
                  <a:cubicBezTo>
                    <a:pt x="716" y="746"/>
                    <a:pt x="838" y="681"/>
                    <a:pt x="943" y="681"/>
                  </a:cubicBezTo>
                  <a:cubicBezTo>
                    <a:pt x="1184" y="681"/>
                    <a:pt x="1338" y="1018"/>
                    <a:pt x="1567" y="1209"/>
                  </a:cubicBezTo>
                  <a:lnTo>
                    <a:pt x="1567" y="171"/>
                  </a:lnTo>
                  <a:cubicBezTo>
                    <a:pt x="1350" y="118"/>
                    <a:pt x="1139" y="59"/>
                    <a:pt x="922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0" name="Google Shape;14220;p32"/>
            <p:cNvSpPr/>
            <p:nvPr/>
          </p:nvSpPr>
          <p:spPr>
            <a:xfrm>
              <a:off x="4025350" y="1263250"/>
              <a:ext cx="15725" cy="22175"/>
            </a:xfrm>
            <a:custGeom>
              <a:avLst/>
              <a:gdLst/>
              <a:ahLst/>
              <a:cxnLst/>
              <a:rect l="l" t="t" r="r" b="b"/>
              <a:pathLst>
                <a:path w="629" h="887" extrusionOk="0">
                  <a:moveTo>
                    <a:pt x="230" y="1"/>
                  </a:moveTo>
                  <a:cubicBezTo>
                    <a:pt x="153" y="200"/>
                    <a:pt x="71" y="394"/>
                    <a:pt x="1" y="593"/>
                  </a:cubicBezTo>
                  <a:cubicBezTo>
                    <a:pt x="212" y="687"/>
                    <a:pt x="417" y="787"/>
                    <a:pt x="629" y="886"/>
                  </a:cubicBezTo>
                  <a:cubicBezTo>
                    <a:pt x="611" y="599"/>
                    <a:pt x="593" y="306"/>
                    <a:pt x="570" y="18"/>
                  </a:cubicBezTo>
                  <a:cubicBezTo>
                    <a:pt x="482" y="12"/>
                    <a:pt x="388" y="12"/>
                    <a:pt x="294" y="12"/>
                  </a:cubicBezTo>
                  <a:lnTo>
                    <a:pt x="259" y="30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1" name="Google Shape;14221;p32"/>
            <p:cNvSpPr/>
            <p:nvPr/>
          </p:nvSpPr>
          <p:spPr>
            <a:xfrm>
              <a:off x="4032700" y="1259425"/>
              <a:ext cx="6900" cy="4000"/>
            </a:xfrm>
            <a:custGeom>
              <a:avLst/>
              <a:gdLst/>
              <a:ahLst/>
              <a:cxnLst/>
              <a:rect l="l" t="t" r="r" b="b"/>
              <a:pathLst>
                <a:path w="276" h="160" extrusionOk="0">
                  <a:moveTo>
                    <a:pt x="135" y="1"/>
                  </a:moveTo>
                  <a:cubicBezTo>
                    <a:pt x="94" y="48"/>
                    <a:pt x="41" y="101"/>
                    <a:pt x="0" y="154"/>
                  </a:cubicBezTo>
                  <a:cubicBezTo>
                    <a:pt x="88" y="159"/>
                    <a:pt x="182" y="159"/>
                    <a:pt x="276" y="159"/>
                  </a:cubicBezTo>
                  <a:cubicBezTo>
                    <a:pt x="235" y="107"/>
                    <a:pt x="182" y="60"/>
                    <a:pt x="13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2" name="Google Shape;14222;p32"/>
            <p:cNvSpPr/>
            <p:nvPr/>
          </p:nvSpPr>
          <p:spPr>
            <a:xfrm>
              <a:off x="4089150" y="1371200"/>
              <a:ext cx="150350" cy="413450"/>
            </a:xfrm>
            <a:custGeom>
              <a:avLst/>
              <a:gdLst/>
              <a:ahLst/>
              <a:cxnLst/>
              <a:rect l="l" t="t" r="r" b="b"/>
              <a:pathLst>
                <a:path w="6014" h="16538" extrusionOk="0">
                  <a:moveTo>
                    <a:pt x="5838" y="0"/>
                  </a:moveTo>
                  <a:cubicBezTo>
                    <a:pt x="5163" y="581"/>
                    <a:pt x="4811" y="1338"/>
                    <a:pt x="4635" y="2194"/>
                  </a:cubicBezTo>
                  <a:cubicBezTo>
                    <a:pt x="4541" y="2669"/>
                    <a:pt x="4430" y="3145"/>
                    <a:pt x="4266" y="3608"/>
                  </a:cubicBezTo>
                  <a:cubicBezTo>
                    <a:pt x="3837" y="4869"/>
                    <a:pt x="2998" y="5902"/>
                    <a:pt x="2242" y="6975"/>
                  </a:cubicBezTo>
                  <a:cubicBezTo>
                    <a:pt x="1262" y="8360"/>
                    <a:pt x="130" y="9668"/>
                    <a:pt x="118" y="11522"/>
                  </a:cubicBezTo>
                  <a:cubicBezTo>
                    <a:pt x="100" y="12642"/>
                    <a:pt x="1" y="13757"/>
                    <a:pt x="347" y="14860"/>
                  </a:cubicBezTo>
                  <a:cubicBezTo>
                    <a:pt x="441" y="15159"/>
                    <a:pt x="499" y="15476"/>
                    <a:pt x="570" y="15781"/>
                  </a:cubicBezTo>
                  <a:cubicBezTo>
                    <a:pt x="699" y="16033"/>
                    <a:pt x="816" y="16286"/>
                    <a:pt x="939" y="16538"/>
                  </a:cubicBezTo>
                  <a:cubicBezTo>
                    <a:pt x="939" y="16538"/>
                    <a:pt x="953" y="16519"/>
                    <a:pt x="973" y="16519"/>
                  </a:cubicBezTo>
                  <a:cubicBezTo>
                    <a:pt x="975" y="16519"/>
                    <a:pt x="978" y="16520"/>
                    <a:pt x="980" y="16520"/>
                  </a:cubicBezTo>
                  <a:cubicBezTo>
                    <a:pt x="939" y="16244"/>
                    <a:pt x="892" y="15957"/>
                    <a:pt x="851" y="15670"/>
                  </a:cubicBezTo>
                  <a:cubicBezTo>
                    <a:pt x="998" y="15634"/>
                    <a:pt x="1115" y="15605"/>
                    <a:pt x="1262" y="15564"/>
                  </a:cubicBezTo>
                  <a:cubicBezTo>
                    <a:pt x="1274" y="15799"/>
                    <a:pt x="1297" y="16033"/>
                    <a:pt x="1315" y="16256"/>
                  </a:cubicBezTo>
                  <a:lnTo>
                    <a:pt x="1373" y="16256"/>
                  </a:lnTo>
                  <a:cubicBezTo>
                    <a:pt x="1491" y="15658"/>
                    <a:pt x="1614" y="15065"/>
                    <a:pt x="1731" y="14461"/>
                  </a:cubicBezTo>
                  <a:lnTo>
                    <a:pt x="1731" y="14461"/>
                  </a:lnTo>
                  <a:cubicBezTo>
                    <a:pt x="1596" y="14661"/>
                    <a:pt x="1409" y="14837"/>
                    <a:pt x="1332" y="15054"/>
                  </a:cubicBezTo>
                  <a:cubicBezTo>
                    <a:pt x="1250" y="15296"/>
                    <a:pt x="1115" y="15335"/>
                    <a:pt x="931" y="15335"/>
                  </a:cubicBezTo>
                  <a:cubicBezTo>
                    <a:pt x="879" y="15335"/>
                    <a:pt x="823" y="15332"/>
                    <a:pt x="763" y="15329"/>
                  </a:cubicBezTo>
                  <a:cubicBezTo>
                    <a:pt x="793" y="15083"/>
                    <a:pt x="816" y="14878"/>
                    <a:pt x="845" y="14672"/>
                  </a:cubicBezTo>
                  <a:lnTo>
                    <a:pt x="845" y="14672"/>
                  </a:lnTo>
                  <a:cubicBezTo>
                    <a:pt x="775" y="14696"/>
                    <a:pt x="705" y="14719"/>
                    <a:pt x="640" y="14743"/>
                  </a:cubicBezTo>
                  <a:cubicBezTo>
                    <a:pt x="206" y="14115"/>
                    <a:pt x="511" y="13552"/>
                    <a:pt x="775" y="12989"/>
                  </a:cubicBezTo>
                  <a:cubicBezTo>
                    <a:pt x="822" y="12901"/>
                    <a:pt x="822" y="12789"/>
                    <a:pt x="834" y="12695"/>
                  </a:cubicBezTo>
                  <a:lnTo>
                    <a:pt x="834" y="12695"/>
                  </a:lnTo>
                  <a:cubicBezTo>
                    <a:pt x="716" y="12795"/>
                    <a:pt x="599" y="12901"/>
                    <a:pt x="447" y="13030"/>
                  </a:cubicBezTo>
                  <a:cubicBezTo>
                    <a:pt x="388" y="12490"/>
                    <a:pt x="259" y="11933"/>
                    <a:pt x="593" y="11399"/>
                  </a:cubicBezTo>
                  <a:cubicBezTo>
                    <a:pt x="652" y="11311"/>
                    <a:pt x="705" y="11141"/>
                    <a:pt x="658" y="11064"/>
                  </a:cubicBezTo>
                  <a:cubicBezTo>
                    <a:pt x="323" y="10531"/>
                    <a:pt x="611" y="10067"/>
                    <a:pt x="851" y="9645"/>
                  </a:cubicBezTo>
                  <a:cubicBezTo>
                    <a:pt x="1227" y="8999"/>
                    <a:pt x="1637" y="8366"/>
                    <a:pt x="2077" y="7762"/>
                  </a:cubicBezTo>
                  <a:cubicBezTo>
                    <a:pt x="2236" y="7539"/>
                    <a:pt x="2500" y="7386"/>
                    <a:pt x="2735" y="7216"/>
                  </a:cubicBezTo>
                  <a:cubicBezTo>
                    <a:pt x="2928" y="7075"/>
                    <a:pt x="3133" y="6958"/>
                    <a:pt x="3327" y="6835"/>
                  </a:cubicBezTo>
                  <a:cubicBezTo>
                    <a:pt x="3151" y="6829"/>
                    <a:pt x="2975" y="6811"/>
                    <a:pt x="2752" y="6799"/>
                  </a:cubicBezTo>
                  <a:cubicBezTo>
                    <a:pt x="3257" y="6060"/>
                    <a:pt x="3614" y="5239"/>
                    <a:pt x="4377" y="4723"/>
                  </a:cubicBezTo>
                  <a:cubicBezTo>
                    <a:pt x="4442" y="4682"/>
                    <a:pt x="4459" y="4576"/>
                    <a:pt x="4500" y="4494"/>
                  </a:cubicBezTo>
                  <a:cubicBezTo>
                    <a:pt x="4453" y="4418"/>
                    <a:pt x="4330" y="4306"/>
                    <a:pt x="4354" y="4259"/>
                  </a:cubicBezTo>
                  <a:cubicBezTo>
                    <a:pt x="4559" y="3772"/>
                    <a:pt x="4788" y="3291"/>
                    <a:pt x="5040" y="2775"/>
                  </a:cubicBezTo>
                  <a:cubicBezTo>
                    <a:pt x="4794" y="2218"/>
                    <a:pt x="4987" y="1660"/>
                    <a:pt x="5627" y="1220"/>
                  </a:cubicBezTo>
                  <a:cubicBezTo>
                    <a:pt x="5580" y="1168"/>
                    <a:pt x="5539" y="1121"/>
                    <a:pt x="5492" y="1074"/>
                  </a:cubicBezTo>
                  <a:cubicBezTo>
                    <a:pt x="5312" y="830"/>
                    <a:pt x="5505" y="758"/>
                    <a:pt x="5663" y="672"/>
                  </a:cubicBezTo>
                  <a:lnTo>
                    <a:pt x="5663" y="672"/>
                  </a:lnTo>
                  <a:cubicBezTo>
                    <a:pt x="5662" y="673"/>
                    <a:pt x="5662" y="674"/>
                    <a:pt x="5662" y="675"/>
                  </a:cubicBezTo>
                  <a:lnTo>
                    <a:pt x="5668" y="669"/>
                  </a:lnTo>
                  <a:lnTo>
                    <a:pt x="5668" y="669"/>
                  </a:lnTo>
                  <a:cubicBezTo>
                    <a:pt x="5666" y="670"/>
                    <a:pt x="5664" y="671"/>
                    <a:pt x="5663" y="672"/>
                  </a:cubicBezTo>
                  <a:lnTo>
                    <a:pt x="5663" y="672"/>
                  </a:lnTo>
                  <a:cubicBezTo>
                    <a:pt x="5691" y="569"/>
                    <a:pt x="5724" y="462"/>
                    <a:pt x="5811" y="462"/>
                  </a:cubicBezTo>
                  <a:cubicBezTo>
                    <a:pt x="5848" y="462"/>
                    <a:pt x="5895" y="481"/>
                    <a:pt x="5955" y="528"/>
                  </a:cubicBezTo>
                  <a:cubicBezTo>
                    <a:pt x="5967" y="399"/>
                    <a:pt x="5990" y="270"/>
                    <a:pt x="6014" y="141"/>
                  </a:cubicBezTo>
                  <a:cubicBezTo>
                    <a:pt x="5955" y="94"/>
                    <a:pt x="5897" y="47"/>
                    <a:pt x="5838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3" name="Google Shape;14223;p32"/>
            <p:cNvSpPr/>
            <p:nvPr/>
          </p:nvSpPr>
          <p:spPr>
            <a:xfrm>
              <a:off x="4465350" y="1398475"/>
              <a:ext cx="396000" cy="241875"/>
            </a:xfrm>
            <a:custGeom>
              <a:avLst/>
              <a:gdLst/>
              <a:ahLst/>
              <a:cxnLst/>
              <a:rect l="l" t="t" r="r" b="b"/>
              <a:pathLst>
                <a:path w="15840" h="9675" extrusionOk="0">
                  <a:moveTo>
                    <a:pt x="12" y="0"/>
                  </a:moveTo>
                  <a:lnTo>
                    <a:pt x="0" y="18"/>
                  </a:lnTo>
                  <a:cubicBezTo>
                    <a:pt x="11" y="21"/>
                    <a:pt x="21" y="25"/>
                    <a:pt x="32" y="28"/>
                  </a:cubicBezTo>
                  <a:lnTo>
                    <a:pt x="32" y="28"/>
                  </a:lnTo>
                  <a:cubicBezTo>
                    <a:pt x="26" y="18"/>
                    <a:pt x="19" y="9"/>
                    <a:pt x="12" y="0"/>
                  </a:cubicBezTo>
                  <a:close/>
                  <a:moveTo>
                    <a:pt x="4258" y="1104"/>
                  </a:moveTo>
                  <a:cubicBezTo>
                    <a:pt x="4394" y="1104"/>
                    <a:pt x="4535" y="1110"/>
                    <a:pt x="4682" y="1121"/>
                  </a:cubicBezTo>
                  <a:cubicBezTo>
                    <a:pt x="3813" y="1694"/>
                    <a:pt x="3040" y="1990"/>
                    <a:pt x="2448" y="1990"/>
                  </a:cubicBezTo>
                  <a:cubicBezTo>
                    <a:pt x="2149" y="1990"/>
                    <a:pt x="1897" y="1914"/>
                    <a:pt x="1702" y="1760"/>
                  </a:cubicBezTo>
                  <a:cubicBezTo>
                    <a:pt x="2788" y="1300"/>
                    <a:pt x="3460" y="1104"/>
                    <a:pt x="4258" y="1104"/>
                  </a:cubicBezTo>
                  <a:close/>
                  <a:moveTo>
                    <a:pt x="6245" y="1171"/>
                  </a:moveTo>
                  <a:cubicBezTo>
                    <a:pt x="6745" y="1171"/>
                    <a:pt x="7262" y="1276"/>
                    <a:pt x="7867" y="1496"/>
                  </a:cubicBezTo>
                  <a:cubicBezTo>
                    <a:pt x="7462" y="1631"/>
                    <a:pt x="7052" y="1754"/>
                    <a:pt x="6641" y="1901"/>
                  </a:cubicBezTo>
                  <a:cubicBezTo>
                    <a:pt x="6049" y="2106"/>
                    <a:pt x="5462" y="2365"/>
                    <a:pt x="4864" y="2546"/>
                  </a:cubicBezTo>
                  <a:cubicBezTo>
                    <a:pt x="4550" y="2643"/>
                    <a:pt x="4239" y="2698"/>
                    <a:pt x="3929" y="2698"/>
                  </a:cubicBezTo>
                  <a:cubicBezTo>
                    <a:pt x="3502" y="2698"/>
                    <a:pt x="3077" y="2593"/>
                    <a:pt x="2652" y="2341"/>
                  </a:cubicBezTo>
                  <a:cubicBezTo>
                    <a:pt x="3338" y="2048"/>
                    <a:pt x="3972" y="1772"/>
                    <a:pt x="4629" y="1514"/>
                  </a:cubicBezTo>
                  <a:cubicBezTo>
                    <a:pt x="5207" y="1288"/>
                    <a:pt x="5717" y="1171"/>
                    <a:pt x="6245" y="1171"/>
                  </a:cubicBezTo>
                  <a:close/>
                  <a:moveTo>
                    <a:pt x="8841" y="1578"/>
                  </a:moveTo>
                  <a:cubicBezTo>
                    <a:pt x="9268" y="1578"/>
                    <a:pt x="9722" y="1683"/>
                    <a:pt x="10255" y="1895"/>
                  </a:cubicBezTo>
                  <a:cubicBezTo>
                    <a:pt x="10055" y="1960"/>
                    <a:pt x="9973" y="1989"/>
                    <a:pt x="9885" y="2018"/>
                  </a:cubicBezTo>
                  <a:cubicBezTo>
                    <a:pt x="8999" y="2341"/>
                    <a:pt x="8119" y="2711"/>
                    <a:pt x="7216" y="2981"/>
                  </a:cubicBezTo>
                  <a:cubicBezTo>
                    <a:pt x="6818" y="3099"/>
                    <a:pt x="6413" y="3189"/>
                    <a:pt x="6008" y="3189"/>
                  </a:cubicBezTo>
                  <a:cubicBezTo>
                    <a:pt x="5589" y="3189"/>
                    <a:pt x="5169" y="3093"/>
                    <a:pt x="4752" y="2834"/>
                  </a:cubicBezTo>
                  <a:cubicBezTo>
                    <a:pt x="5832" y="2458"/>
                    <a:pt x="6905" y="2101"/>
                    <a:pt x="7984" y="1725"/>
                  </a:cubicBezTo>
                  <a:cubicBezTo>
                    <a:pt x="8268" y="1627"/>
                    <a:pt x="8548" y="1578"/>
                    <a:pt x="8841" y="1578"/>
                  </a:cubicBezTo>
                  <a:close/>
                  <a:moveTo>
                    <a:pt x="10909" y="2102"/>
                  </a:moveTo>
                  <a:cubicBezTo>
                    <a:pt x="11460" y="2102"/>
                    <a:pt x="11999" y="2272"/>
                    <a:pt x="12519" y="2711"/>
                  </a:cubicBezTo>
                  <a:cubicBezTo>
                    <a:pt x="11170" y="3069"/>
                    <a:pt x="9915" y="3444"/>
                    <a:pt x="8642" y="3731"/>
                  </a:cubicBezTo>
                  <a:cubicBezTo>
                    <a:pt x="7990" y="3890"/>
                    <a:pt x="7304" y="3902"/>
                    <a:pt x="6629" y="3966"/>
                  </a:cubicBezTo>
                  <a:cubicBezTo>
                    <a:pt x="6595" y="3970"/>
                    <a:pt x="6563" y="3972"/>
                    <a:pt x="6530" y="3972"/>
                  </a:cubicBezTo>
                  <a:cubicBezTo>
                    <a:pt x="6207" y="3972"/>
                    <a:pt x="5973" y="3785"/>
                    <a:pt x="5744" y="3432"/>
                  </a:cubicBezTo>
                  <a:lnTo>
                    <a:pt x="5744" y="3432"/>
                  </a:lnTo>
                  <a:cubicBezTo>
                    <a:pt x="5804" y="3435"/>
                    <a:pt x="5864" y="3436"/>
                    <a:pt x="5924" y="3436"/>
                  </a:cubicBezTo>
                  <a:cubicBezTo>
                    <a:pt x="7371" y="3436"/>
                    <a:pt x="8541" y="2705"/>
                    <a:pt x="9809" y="2294"/>
                  </a:cubicBezTo>
                  <a:cubicBezTo>
                    <a:pt x="10179" y="2175"/>
                    <a:pt x="10546" y="2102"/>
                    <a:pt x="10909" y="2102"/>
                  </a:cubicBezTo>
                  <a:close/>
                  <a:moveTo>
                    <a:pt x="1572" y="2054"/>
                  </a:moveTo>
                  <a:cubicBezTo>
                    <a:pt x="3033" y="2652"/>
                    <a:pt x="3309" y="3843"/>
                    <a:pt x="3544" y="5145"/>
                  </a:cubicBezTo>
                  <a:cubicBezTo>
                    <a:pt x="2405" y="4782"/>
                    <a:pt x="1784" y="4130"/>
                    <a:pt x="1760" y="2957"/>
                  </a:cubicBezTo>
                  <a:cubicBezTo>
                    <a:pt x="1760" y="2681"/>
                    <a:pt x="1649" y="2406"/>
                    <a:pt x="1572" y="2054"/>
                  </a:cubicBezTo>
                  <a:close/>
                  <a:moveTo>
                    <a:pt x="10935" y="5626"/>
                  </a:moveTo>
                  <a:lnTo>
                    <a:pt x="10976" y="5673"/>
                  </a:lnTo>
                  <a:cubicBezTo>
                    <a:pt x="10965" y="5685"/>
                    <a:pt x="10947" y="5708"/>
                    <a:pt x="10935" y="5708"/>
                  </a:cubicBezTo>
                  <a:cubicBezTo>
                    <a:pt x="10918" y="5703"/>
                    <a:pt x="10906" y="5679"/>
                    <a:pt x="10888" y="5662"/>
                  </a:cubicBezTo>
                  <a:cubicBezTo>
                    <a:pt x="10906" y="5650"/>
                    <a:pt x="10918" y="5644"/>
                    <a:pt x="10935" y="5626"/>
                  </a:cubicBezTo>
                  <a:close/>
                  <a:moveTo>
                    <a:pt x="11733" y="8812"/>
                  </a:moveTo>
                  <a:lnTo>
                    <a:pt x="11716" y="8824"/>
                  </a:lnTo>
                  <a:cubicBezTo>
                    <a:pt x="11721" y="8824"/>
                    <a:pt x="11726" y="8824"/>
                    <a:pt x="11731" y="8824"/>
                  </a:cubicBezTo>
                  <a:lnTo>
                    <a:pt x="11731" y="8824"/>
                  </a:lnTo>
                  <a:cubicBezTo>
                    <a:pt x="11732" y="8820"/>
                    <a:pt x="11733" y="8816"/>
                    <a:pt x="11733" y="8812"/>
                  </a:cubicBezTo>
                  <a:close/>
                  <a:moveTo>
                    <a:pt x="3133" y="2904"/>
                  </a:moveTo>
                  <a:cubicBezTo>
                    <a:pt x="3653" y="2904"/>
                    <a:pt x="3874" y="3277"/>
                    <a:pt x="4113" y="3626"/>
                  </a:cubicBezTo>
                  <a:cubicBezTo>
                    <a:pt x="4306" y="3902"/>
                    <a:pt x="4500" y="4166"/>
                    <a:pt x="4699" y="4435"/>
                  </a:cubicBezTo>
                  <a:cubicBezTo>
                    <a:pt x="4781" y="3949"/>
                    <a:pt x="4365" y="3673"/>
                    <a:pt x="4206" y="3286"/>
                  </a:cubicBezTo>
                  <a:cubicBezTo>
                    <a:pt x="4177" y="3233"/>
                    <a:pt x="4160" y="3186"/>
                    <a:pt x="4130" y="3133"/>
                  </a:cubicBezTo>
                  <a:lnTo>
                    <a:pt x="4324" y="3133"/>
                  </a:lnTo>
                  <a:cubicBezTo>
                    <a:pt x="5069" y="3280"/>
                    <a:pt x="5626" y="3655"/>
                    <a:pt x="5878" y="4459"/>
                  </a:cubicBezTo>
                  <a:cubicBezTo>
                    <a:pt x="5984" y="4347"/>
                    <a:pt x="6043" y="4283"/>
                    <a:pt x="6125" y="4195"/>
                  </a:cubicBezTo>
                  <a:cubicBezTo>
                    <a:pt x="6506" y="4494"/>
                    <a:pt x="6905" y="4805"/>
                    <a:pt x="7222" y="5051"/>
                  </a:cubicBezTo>
                  <a:cubicBezTo>
                    <a:pt x="7709" y="5104"/>
                    <a:pt x="8125" y="5128"/>
                    <a:pt x="8542" y="5210"/>
                  </a:cubicBezTo>
                  <a:cubicBezTo>
                    <a:pt x="8647" y="5222"/>
                    <a:pt x="8718" y="5415"/>
                    <a:pt x="8782" y="5532"/>
                  </a:cubicBezTo>
                  <a:cubicBezTo>
                    <a:pt x="9105" y="6072"/>
                    <a:pt x="9416" y="6618"/>
                    <a:pt x="9733" y="7157"/>
                  </a:cubicBezTo>
                  <a:cubicBezTo>
                    <a:pt x="9774" y="7105"/>
                    <a:pt x="9821" y="7064"/>
                    <a:pt x="9862" y="7011"/>
                  </a:cubicBezTo>
                  <a:cubicBezTo>
                    <a:pt x="9539" y="6448"/>
                    <a:pt x="9222" y="5884"/>
                    <a:pt x="8864" y="5245"/>
                  </a:cubicBezTo>
                  <a:cubicBezTo>
                    <a:pt x="9056" y="5213"/>
                    <a:pt x="9233" y="5195"/>
                    <a:pt x="9398" y="5195"/>
                  </a:cubicBezTo>
                  <a:cubicBezTo>
                    <a:pt x="9861" y="5195"/>
                    <a:pt x="10231" y="5335"/>
                    <a:pt x="10560" y="5685"/>
                  </a:cubicBezTo>
                  <a:cubicBezTo>
                    <a:pt x="10824" y="5972"/>
                    <a:pt x="11147" y="6195"/>
                    <a:pt x="11440" y="6453"/>
                  </a:cubicBezTo>
                  <a:cubicBezTo>
                    <a:pt x="11393" y="6336"/>
                    <a:pt x="11358" y="6213"/>
                    <a:pt x="11317" y="6096"/>
                  </a:cubicBezTo>
                  <a:lnTo>
                    <a:pt x="11182" y="5943"/>
                  </a:lnTo>
                  <a:cubicBezTo>
                    <a:pt x="11158" y="5884"/>
                    <a:pt x="11129" y="5826"/>
                    <a:pt x="11111" y="5767"/>
                  </a:cubicBezTo>
                  <a:lnTo>
                    <a:pt x="11111" y="5767"/>
                  </a:lnTo>
                  <a:cubicBezTo>
                    <a:pt x="11182" y="5791"/>
                    <a:pt x="11264" y="5802"/>
                    <a:pt x="11334" y="5820"/>
                  </a:cubicBezTo>
                  <a:cubicBezTo>
                    <a:pt x="11387" y="5861"/>
                    <a:pt x="11440" y="5914"/>
                    <a:pt x="11493" y="5955"/>
                  </a:cubicBezTo>
                  <a:cubicBezTo>
                    <a:pt x="11669" y="6072"/>
                    <a:pt x="11845" y="6195"/>
                    <a:pt x="12021" y="6313"/>
                  </a:cubicBezTo>
                  <a:cubicBezTo>
                    <a:pt x="11997" y="6090"/>
                    <a:pt x="11921" y="5902"/>
                    <a:pt x="11733" y="5620"/>
                  </a:cubicBezTo>
                  <a:cubicBezTo>
                    <a:pt x="12302" y="5562"/>
                    <a:pt x="12842" y="5509"/>
                    <a:pt x="13382" y="5450"/>
                  </a:cubicBezTo>
                  <a:cubicBezTo>
                    <a:pt x="13382" y="5415"/>
                    <a:pt x="13376" y="5380"/>
                    <a:pt x="13376" y="5339"/>
                  </a:cubicBezTo>
                  <a:lnTo>
                    <a:pt x="12889" y="5274"/>
                  </a:lnTo>
                  <a:cubicBezTo>
                    <a:pt x="12570" y="5344"/>
                    <a:pt x="12255" y="5377"/>
                    <a:pt x="11943" y="5377"/>
                  </a:cubicBezTo>
                  <a:cubicBezTo>
                    <a:pt x="11210" y="5377"/>
                    <a:pt x="10495" y="5196"/>
                    <a:pt x="9791" y="4887"/>
                  </a:cubicBezTo>
                  <a:cubicBezTo>
                    <a:pt x="10644" y="4624"/>
                    <a:pt x="11442" y="4119"/>
                    <a:pt x="12379" y="4119"/>
                  </a:cubicBezTo>
                  <a:cubicBezTo>
                    <a:pt x="12505" y="4119"/>
                    <a:pt x="12634" y="4128"/>
                    <a:pt x="12766" y="4148"/>
                  </a:cubicBezTo>
                  <a:cubicBezTo>
                    <a:pt x="12860" y="4160"/>
                    <a:pt x="12948" y="4195"/>
                    <a:pt x="13047" y="4224"/>
                  </a:cubicBezTo>
                  <a:cubicBezTo>
                    <a:pt x="13845" y="4430"/>
                    <a:pt x="14121" y="4940"/>
                    <a:pt x="13740" y="5509"/>
                  </a:cubicBezTo>
                  <a:cubicBezTo>
                    <a:pt x="14191" y="5838"/>
                    <a:pt x="14062" y="6360"/>
                    <a:pt x="14162" y="6817"/>
                  </a:cubicBezTo>
                  <a:cubicBezTo>
                    <a:pt x="14162" y="6823"/>
                    <a:pt x="13998" y="6876"/>
                    <a:pt x="13916" y="6905"/>
                  </a:cubicBezTo>
                  <a:cubicBezTo>
                    <a:pt x="14432" y="7333"/>
                    <a:pt x="14467" y="7973"/>
                    <a:pt x="14737" y="8636"/>
                  </a:cubicBezTo>
                  <a:cubicBezTo>
                    <a:pt x="14350" y="8442"/>
                    <a:pt x="14062" y="8313"/>
                    <a:pt x="13786" y="8172"/>
                  </a:cubicBezTo>
                  <a:lnTo>
                    <a:pt x="13786" y="8172"/>
                  </a:lnTo>
                  <a:cubicBezTo>
                    <a:pt x="13816" y="8243"/>
                    <a:pt x="13851" y="8313"/>
                    <a:pt x="13880" y="8384"/>
                  </a:cubicBezTo>
                  <a:cubicBezTo>
                    <a:pt x="13998" y="8524"/>
                    <a:pt x="14115" y="8671"/>
                    <a:pt x="14250" y="8829"/>
                  </a:cubicBezTo>
                  <a:cubicBezTo>
                    <a:pt x="14173" y="8899"/>
                    <a:pt x="14105" y="8923"/>
                    <a:pt x="14041" y="8923"/>
                  </a:cubicBezTo>
                  <a:cubicBezTo>
                    <a:pt x="13894" y="8923"/>
                    <a:pt x="13773" y="8794"/>
                    <a:pt x="13645" y="8794"/>
                  </a:cubicBezTo>
                  <a:cubicBezTo>
                    <a:pt x="13642" y="8794"/>
                    <a:pt x="13638" y="8794"/>
                    <a:pt x="13634" y="8794"/>
                  </a:cubicBezTo>
                  <a:cubicBezTo>
                    <a:pt x="13294" y="8700"/>
                    <a:pt x="12948" y="8612"/>
                    <a:pt x="12607" y="8518"/>
                  </a:cubicBezTo>
                  <a:cubicBezTo>
                    <a:pt x="12537" y="8618"/>
                    <a:pt x="12496" y="8788"/>
                    <a:pt x="12414" y="8800"/>
                  </a:cubicBezTo>
                  <a:cubicBezTo>
                    <a:pt x="12299" y="8824"/>
                    <a:pt x="12183" y="8829"/>
                    <a:pt x="12067" y="8829"/>
                  </a:cubicBezTo>
                  <a:cubicBezTo>
                    <a:pt x="11955" y="8829"/>
                    <a:pt x="11843" y="8824"/>
                    <a:pt x="11731" y="8824"/>
                  </a:cubicBezTo>
                  <a:lnTo>
                    <a:pt x="11731" y="8824"/>
                  </a:lnTo>
                  <a:cubicBezTo>
                    <a:pt x="11697" y="9031"/>
                    <a:pt x="11610" y="9089"/>
                    <a:pt x="11497" y="9089"/>
                  </a:cubicBezTo>
                  <a:cubicBezTo>
                    <a:pt x="11406" y="9089"/>
                    <a:pt x="11299" y="9051"/>
                    <a:pt x="11188" y="9023"/>
                  </a:cubicBezTo>
                  <a:cubicBezTo>
                    <a:pt x="10542" y="8853"/>
                    <a:pt x="9967" y="8554"/>
                    <a:pt x="9422" y="8184"/>
                  </a:cubicBezTo>
                  <a:cubicBezTo>
                    <a:pt x="9369" y="8231"/>
                    <a:pt x="9328" y="8272"/>
                    <a:pt x="9275" y="8319"/>
                  </a:cubicBezTo>
                  <a:cubicBezTo>
                    <a:pt x="9809" y="8624"/>
                    <a:pt x="10355" y="8941"/>
                    <a:pt x="10853" y="9228"/>
                  </a:cubicBezTo>
                  <a:cubicBezTo>
                    <a:pt x="10505" y="9351"/>
                    <a:pt x="10145" y="9410"/>
                    <a:pt x="9789" y="9410"/>
                  </a:cubicBezTo>
                  <a:cubicBezTo>
                    <a:pt x="8657" y="9410"/>
                    <a:pt x="7561" y="8815"/>
                    <a:pt x="6981" y="7762"/>
                  </a:cubicBezTo>
                  <a:cubicBezTo>
                    <a:pt x="6846" y="7521"/>
                    <a:pt x="6805" y="7210"/>
                    <a:pt x="6735" y="6935"/>
                  </a:cubicBezTo>
                  <a:cubicBezTo>
                    <a:pt x="6659" y="6565"/>
                    <a:pt x="6688" y="6178"/>
                    <a:pt x="6453" y="5849"/>
                  </a:cubicBezTo>
                  <a:lnTo>
                    <a:pt x="6453" y="5849"/>
                  </a:lnTo>
                  <a:cubicBezTo>
                    <a:pt x="6377" y="6541"/>
                    <a:pt x="6553" y="7204"/>
                    <a:pt x="6706" y="7861"/>
                  </a:cubicBezTo>
                  <a:cubicBezTo>
                    <a:pt x="6723" y="7920"/>
                    <a:pt x="6747" y="7979"/>
                    <a:pt x="6758" y="8037"/>
                  </a:cubicBezTo>
                  <a:cubicBezTo>
                    <a:pt x="6688" y="8026"/>
                    <a:pt x="6612" y="8020"/>
                    <a:pt x="6541" y="8002"/>
                  </a:cubicBezTo>
                  <a:cubicBezTo>
                    <a:pt x="6225" y="7615"/>
                    <a:pt x="5855" y="7245"/>
                    <a:pt x="5609" y="6817"/>
                  </a:cubicBezTo>
                  <a:cubicBezTo>
                    <a:pt x="5427" y="6495"/>
                    <a:pt x="5403" y="6084"/>
                    <a:pt x="5309" y="5714"/>
                  </a:cubicBezTo>
                  <a:cubicBezTo>
                    <a:pt x="5186" y="5245"/>
                    <a:pt x="5174" y="4717"/>
                    <a:pt x="4676" y="4430"/>
                  </a:cubicBezTo>
                  <a:lnTo>
                    <a:pt x="4676" y="4430"/>
                  </a:lnTo>
                  <a:cubicBezTo>
                    <a:pt x="4817" y="4893"/>
                    <a:pt x="4963" y="5356"/>
                    <a:pt x="5081" y="5826"/>
                  </a:cubicBezTo>
                  <a:cubicBezTo>
                    <a:pt x="5109" y="5921"/>
                    <a:pt x="5030" y="6048"/>
                    <a:pt x="4997" y="6162"/>
                  </a:cubicBezTo>
                  <a:lnTo>
                    <a:pt x="4997" y="6162"/>
                  </a:lnTo>
                  <a:cubicBezTo>
                    <a:pt x="4593" y="5827"/>
                    <a:pt x="4188" y="5498"/>
                    <a:pt x="3767" y="5157"/>
                  </a:cubicBezTo>
                  <a:cubicBezTo>
                    <a:pt x="3849" y="4365"/>
                    <a:pt x="3250" y="3731"/>
                    <a:pt x="3121" y="2904"/>
                  </a:cubicBezTo>
                  <a:cubicBezTo>
                    <a:pt x="3125" y="2904"/>
                    <a:pt x="3129" y="2904"/>
                    <a:pt x="3133" y="2904"/>
                  </a:cubicBezTo>
                  <a:close/>
                  <a:moveTo>
                    <a:pt x="32" y="28"/>
                  </a:moveTo>
                  <a:cubicBezTo>
                    <a:pt x="68" y="81"/>
                    <a:pt x="97" y="141"/>
                    <a:pt x="147" y="171"/>
                  </a:cubicBezTo>
                  <a:cubicBezTo>
                    <a:pt x="833" y="634"/>
                    <a:pt x="1619" y="869"/>
                    <a:pt x="2411" y="1144"/>
                  </a:cubicBezTo>
                  <a:cubicBezTo>
                    <a:pt x="2218" y="1329"/>
                    <a:pt x="1995" y="1424"/>
                    <a:pt x="1737" y="1424"/>
                  </a:cubicBezTo>
                  <a:cubicBezTo>
                    <a:pt x="1635" y="1424"/>
                    <a:pt x="1527" y="1409"/>
                    <a:pt x="1414" y="1379"/>
                  </a:cubicBezTo>
                  <a:cubicBezTo>
                    <a:pt x="1238" y="1338"/>
                    <a:pt x="1062" y="1338"/>
                    <a:pt x="886" y="1314"/>
                  </a:cubicBezTo>
                  <a:lnTo>
                    <a:pt x="886" y="1314"/>
                  </a:lnTo>
                  <a:cubicBezTo>
                    <a:pt x="1361" y="1907"/>
                    <a:pt x="1584" y="2599"/>
                    <a:pt x="1502" y="3391"/>
                  </a:cubicBezTo>
                  <a:cubicBezTo>
                    <a:pt x="1373" y="3051"/>
                    <a:pt x="1267" y="2699"/>
                    <a:pt x="1109" y="2376"/>
                  </a:cubicBezTo>
                  <a:cubicBezTo>
                    <a:pt x="1033" y="2214"/>
                    <a:pt x="1062" y="1918"/>
                    <a:pt x="783" y="1918"/>
                  </a:cubicBezTo>
                  <a:cubicBezTo>
                    <a:pt x="759" y="1918"/>
                    <a:pt x="733" y="1920"/>
                    <a:pt x="704" y="1925"/>
                  </a:cubicBezTo>
                  <a:lnTo>
                    <a:pt x="1432" y="3972"/>
                  </a:lnTo>
                  <a:cubicBezTo>
                    <a:pt x="1737" y="4459"/>
                    <a:pt x="2147" y="4828"/>
                    <a:pt x="2669" y="5069"/>
                  </a:cubicBezTo>
                  <a:cubicBezTo>
                    <a:pt x="3151" y="5298"/>
                    <a:pt x="3620" y="5556"/>
                    <a:pt x="4107" y="5791"/>
                  </a:cubicBezTo>
                  <a:cubicBezTo>
                    <a:pt x="4399" y="5922"/>
                    <a:pt x="4702" y="6037"/>
                    <a:pt x="4995" y="6168"/>
                  </a:cubicBezTo>
                  <a:lnTo>
                    <a:pt x="4995" y="6168"/>
                  </a:lnTo>
                  <a:cubicBezTo>
                    <a:pt x="4994" y="6171"/>
                    <a:pt x="4993" y="6175"/>
                    <a:pt x="4993" y="6178"/>
                  </a:cubicBezTo>
                  <a:cubicBezTo>
                    <a:pt x="5010" y="6295"/>
                    <a:pt x="4987" y="6436"/>
                    <a:pt x="5045" y="6512"/>
                  </a:cubicBezTo>
                  <a:cubicBezTo>
                    <a:pt x="5521" y="7128"/>
                    <a:pt x="5966" y="7785"/>
                    <a:pt x="6518" y="8325"/>
                  </a:cubicBezTo>
                  <a:cubicBezTo>
                    <a:pt x="7193" y="8994"/>
                    <a:pt x="7979" y="9586"/>
                    <a:pt x="8982" y="9639"/>
                  </a:cubicBezTo>
                  <a:cubicBezTo>
                    <a:pt x="9160" y="9647"/>
                    <a:pt x="9339" y="9652"/>
                    <a:pt x="9519" y="9652"/>
                  </a:cubicBezTo>
                  <a:cubicBezTo>
                    <a:pt x="10260" y="9652"/>
                    <a:pt x="11002" y="9565"/>
                    <a:pt x="11692" y="9234"/>
                  </a:cubicBezTo>
                  <a:cubicBezTo>
                    <a:pt x="12068" y="9055"/>
                    <a:pt x="12438" y="8975"/>
                    <a:pt x="12813" y="8975"/>
                  </a:cubicBezTo>
                  <a:cubicBezTo>
                    <a:pt x="13098" y="8975"/>
                    <a:pt x="13386" y="9021"/>
                    <a:pt x="13681" y="9105"/>
                  </a:cubicBezTo>
                  <a:cubicBezTo>
                    <a:pt x="14344" y="9287"/>
                    <a:pt x="15007" y="9457"/>
                    <a:pt x="15840" y="9674"/>
                  </a:cubicBezTo>
                  <a:cubicBezTo>
                    <a:pt x="15570" y="9352"/>
                    <a:pt x="15406" y="9164"/>
                    <a:pt x="15241" y="8970"/>
                  </a:cubicBezTo>
                  <a:cubicBezTo>
                    <a:pt x="15190" y="8970"/>
                    <a:pt x="15136" y="8973"/>
                    <a:pt x="15083" y="8973"/>
                  </a:cubicBezTo>
                  <a:cubicBezTo>
                    <a:pt x="14913" y="8973"/>
                    <a:pt x="14749" y="8942"/>
                    <a:pt x="14696" y="8683"/>
                  </a:cubicBezTo>
                  <a:lnTo>
                    <a:pt x="15089" y="8683"/>
                  </a:lnTo>
                  <a:cubicBezTo>
                    <a:pt x="14942" y="8342"/>
                    <a:pt x="14801" y="7996"/>
                    <a:pt x="14655" y="7650"/>
                  </a:cubicBezTo>
                  <a:cubicBezTo>
                    <a:pt x="14561" y="7275"/>
                    <a:pt x="14461" y="6911"/>
                    <a:pt x="14408" y="6524"/>
                  </a:cubicBezTo>
                  <a:cubicBezTo>
                    <a:pt x="14279" y="5861"/>
                    <a:pt x="14197" y="5186"/>
                    <a:pt x="14033" y="4535"/>
                  </a:cubicBezTo>
                  <a:cubicBezTo>
                    <a:pt x="13916" y="4048"/>
                    <a:pt x="13798" y="3550"/>
                    <a:pt x="13370" y="3221"/>
                  </a:cubicBezTo>
                  <a:lnTo>
                    <a:pt x="13370" y="3221"/>
                  </a:lnTo>
                  <a:cubicBezTo>
                    <a:pt x="13423" y="3503"/>
                    <a:pt x="13493" y="3778"/>
                    <a:pt x="13558" y="4066"/>
                  </a:cubicBezTo>
                  <a:cubicBezTo>
                    <a:pt x="13552" y="4071"/>
                    <a:pt x="13532" y="4096"/>
                    <a:pt x="13520" y="4096"/>
                  </a:cubicBezTo>
                  <a:cubicBezTo>
                    <a:pt x="13519" y="4096"/>
                    <a:pt x="13518" y="4096"/>
                    <a:pt x="13517" y="4095"/>
                  </a:cubicBezTo>
                  <a:cubicBezTo>
                    <a:pt x="13145" y="3960"/>
                    <a:pt x="12784" y="3902"/>
                    <a:pt x="12429" y="3902"/>
                  </a:cubicBezTo>
                  <a:cubicBezTo>
                    <a:pt x="11770" y="3902"/>
                    <a:pt x="11130" y="4100"/>
                    <a:pt x="10478" y="4359"/>
                  </a:cubicBezTo>
                  <a:cubicBezTo>
                    <a:pt x="9838" y="4606"/>
                    <a:pt x="9128" y="4694"/>
                    <a:pt x="8436" y="4823"/>
                  </a:cubicBezTo>
                  <a:cubicBezTo>
                    <a:pt x="8348" y="4837"/>
                    <a:pt x="8262" y="4845"/>
                    <a:pt x="8177" y="4845"/>
                  </a:cubicBezTo>
                  <a:cubicBezTo>
                    <a:pt x="7727" y="4845"/>
                    <a:pt x="7319" y="4640"/>
                    <a:pt x="6870" y="4295"/>
                  </a:cubicBezTo>
                  <a:cubicBezTo>
                    <a:pt x="8548" y="4095"/>
                    <a:pt x="10061" y="3661"/>
                    <a:pt x="11563" y="3157"/>
                  </a:cubicBezTo>
                  <a:cubicBezTo>
                    <a:pt x="11779" y="3083"/>
                    <a:pt x="11995" y="3038"/>
                    <a:pt x="12212" y="3038"/>
                  </a:cubicBezTo>
                  <a:cubicBezTo>
                    <a:pt x="12443" y="3038"/>
                    <a:pt x="12674" y="3088"/>
                    <a:pt x="12906" y="3209"/>
                  </a:cubicBezTo>
                  <a:cubicBezTo>
                    <a:pt x="12953" y="3234"/>
                    <a:pt x="13008" y="3241"/>
                    <a:pt x="13067" y="3241"/>
                  </a:cubicBezTo>
                  <a:cubicBezTo>
                    <a:pt x="13164" y="3241"/>
                    <a:pt x="13272" y="3221"/>
                    <a:pt x="13370" y="3221"/>
                  </a:cubicBezTo>
                  <a:cubicBezTo>
                    <a:pt x="12877" y="2435"/>
                    <a:pt x="12167" y="1983"/>
                    <a:pt x="11264" y="1801"/>
                  </a:cubicBezTo>
                  <a:cubicBezTo>
                    <a:pt x="10712" y="1690"/>
                    <a:pt x="10173" y="1543"/>
                    <a:pt x="9633" y="1379"/>
                  </a:cubicBezTo>
                  <a:cubicBezTo>
                    <a:pt x="8246" y="966"/>
                    <a:pt x="6833" y="836"/>
                    <a:pt x="5409" y="836"/>
                  </a:cubicBezTo>
                  <a:cubicBezTo>
                    <a:pt x="5015" y="836"/>
                    <a:pt x="4620" y="846"/>
                    <a:pt x="4224" y="863"/>
                  </a:cubicBezTo>
                  <a:cubicBezTo>
                    <a:pt x="3976" y="873"/>
                    <a:pt x="3730" y="880"/>
                    <a:pt x="3485" y="880"/>
                  </a:cubicBezTo>
                  <a:cubicBezTo>
                    <a:pt x="2587" y="880"/>
                    <a:pt x="1718" y="777"/>
                    <a:pt x="892" y="311"/>
                  </a:cubicBezTo>
                  <a:cubicBezTo>
                    <a:pt x="632" y="170"/>
                    <a:pt x="322" y="116"/>
                    <a:pt x="32" y="28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4" name="Google Shape;14224;p32"/>
            <p:cNvSpPr/>
            <p:nvPr/>
          </p:nvSpPr>
          <p:spPr>
            <a:xfrm>
              <a:off x="4095025" y="1506550"/>
              <a:ext cx="128350" cy="190400"/>
            </a:xfrm>
            <a:custGeom>
              <a:avLst/>
              <a:gdLst/>
              <a:ahLst/>
              <a:cxnLst/>
              <a:rect l="l" t="t" r="r" b="b"/>
              <a:pathLst>
                <a:path w="5134" h="7616" extrusionOk="0">
                  <a:moveTo>
                    <a:pt x="4682" y="95"/>
                  </a:moveTo>
                  <a:lnTo>
                    <a:pt x="4670" y="107"/>
                  </a:lnTo>
                  <a:cubicBezTo>
                    <a:pt x="4674" y="106"/>
                    <a:pt x="4677" y="105"/>
                    <a:pt x="4681" y="104"/>
                  </a:cubicBezTo>
                  <a:lnTo>
                    <a:pt x="4681" y="104"/>
                  </a:lnTo>
                  <a:cubicBezTo>
                    <a:pt x="4681" y="101"/>
                    <a:pt x="4681" y="98"/>
                    <a:pt x="4682" y="95"/>
                  </a:cubicBezTo>
                  <a:close/>
                  <a:moveTo>
                    <a:pt x="3949" y="828"/>
                  </a:moveTo>
                  <a:lnTo>
                    <a:pt x="3943" y="834"/>
                  </a:lnTo>
                  <a:cubicBezTo>
                    <a:pt x="3944" y="835"/>
                    <a:pt x="3945" y="835"/>
                    <a:pt x="3946" y="836"/>
                  </a:cubicBezTo>
                  <a:lnTo>
                    <a:pt x="3946" y="836"/>
                  </a:lnTo>
                  <a:cubicBezTo>
                    <a:pt x="3947" y="833"/>
                    <a:pt x="3948" y="831"/>
                    <a:pt x="3949" y="828"/>
                  </a:cubicBezTo>
                  <a:close/>
                  <a:moveTo>
                    <a:pt x="3215" y="1268"/>
                  </a:moveTo>
                  <a:lnTo>
                    <a:pt x="3209" y="1274"/>
                  </a:lnTo>
                  <a:cubicBezTo>
                    <a:pt x="3210" y="1274"/>
                    <a:pt x="3210" y="1274"/>
                    <a:pt x="3210" y="1274"/>
                  </a:cubicBezTo>
                  <a:lnTo>
                    <a:pt x="3210" y="1274"/>
                  </a:lnTo>
                  <a:cubicBezTo>
                    <a:pt x="3212" y="1272"/>
                    <a:pt x="3214" y="1270"/>
                    <a:pt x="3215" y="1268"/>
                  </a:cubicBezTo>
                  <a:close/>
                  <a:moveTo>
                    <a:pt x="3358" y="4499"/>
                  </a:moveTo>
                  <a:cubicBezTo>
                    <a:pt x="3357" y="4501"/>
                    <a:pt x="3357" y="4504"/>
                    <a:pt x="3356" y="4506"/>
                  </a:cubicBezTo>
                  <a:lnTo>
                    <a:pt x="3362" y="4501"/>
                  </a:lnTo>
                  <a:cubicBezTo>
                    <a:pt x="3361" y="4500"/>
                    <a:pt x="3359" y="4499"/>
                    <a:pt x="3358" y="4499"/>
                  </a:cubicBezTo>
                  <a:close/>
                  <a:moveTo>
                    <a:pt x="3362" y="2553"/>
                  </a:moveTo>
                  <a:lnTo>
                    <a:pt x="3362" y="2553"/>
                  </a:lnTo>
                  <a:cubicBezTo>
                    <a:pt x="3297" y="2969"/>
                    <a:pt x="3057" y="3034"/>
                    <a:pt x="2863" y="3151"/>
                  </a:cubicBezTo>
                  <a:cubicBezTo>
                    <a:pt x="2746" y="3216"/>
                    <a:pt x="2640" y="3292"/>
                    <a:pt x="2523" y="3357"/>
                  </a:cubicBezTo>
                  <a:cubicBezTo>
                    <a:pt x="2470" y="3404"/>
                    <a:pt x="2417" y="3445"/>
                    <a:pt x="2365" y="3497"/>
                  </a:cubicBezTo>
                  <a:cubicBezTo>
                    <a:pt x="2183" y="3650"/>
                    <a:pt x="1995" y="3802"/>
                    <a:pt x="1807" y="3961"/>
                  </a:cubicBezTo>
                  <a:cubicBezTo>
                    <a:pt x="1655" y="4107"/>
                    <a:pt x="1508" y="4242"/>
                    <a:pt x="1356" y="4389"/>
                  </a:cubicBezTo>
                  <a:cubicBezTo>
                    <a:pt x="1303" y="4436"/>
                    <a:pt x="1250" y="4489"/>
                    <a:pt x="1203" y="4530"/>
                  </a:cubicBezTo>
                  <a:cubicBezTo>
                    <a:pt x="1097" y="4665"/>
                    <a:pt x="986" y="4800"/>
                    <a:pt x="880" y="4935"/>
                  </a:cubicBezTo>
                  <a:cubicBezTo>
                    <a:pt x="798" y="5081"/>
                    <a:pt x="716" y="5234"/>
                    <a:pt x="564" y="5527"/>
                  </a:cubicBezTo>
                  <a:cubicBezTo>
                    <a:pt x="487" y="5122"/>
                    <a:pt x="657" y="5017"/>
                    <a:pt x="804" y="4888"/>
                  </a:cubicBezTo>
                  <a:cubicBezTo>
                    <a:pt x="904" y="4735"/>
                    <a:pt x="1004" y="4577"/>
                    <a:pt x="1097" y="4413"/>
                  </a:cubicBezTo>
                  <a:cubicBezTo>
                    <a:pt x="1133" y="4360"/>
                    <a:pt x="1174" y="4319"/>
                    <a:pt x="1209" y="4266"/>
                  </a:cubicBezTo>
                  <a:cubicBezTo>
                    <a:pt x="1385" y="4143"/>
                    <a:pt x="1561" y="4008"/>
                    <a:pt x="1737" y="3885"/>
                  </a:cubicBezTo>
                  <a:cubicBezTo>
                    <a:pt x="1913" y="3709"/>
                    <a:pt x="2089" y="3527"/>
                    <a:pt x="2265" y="3345"/>
                  </a:cubicBezTo>
                  <a:cubicBezTo>
                    <a:pt x="2306" y="3304"/>
                    <a:pt x="2353" y="3274"/>
                    <a:pt x="2394" y="3239"/>
                  </a:cubicBezTo>
                  <a:cubicBezTo>
                    <a:pt x="2517" y="3151"/>
                    <a:pt x="2629" y="3069"/>
                    <a:pt x="2746" y="2993"/>
                  </a:cubicBezTo>
                  <a:cubicBezTo>
                    <a:pt x="2916" y="2876"/>
                    <a:pt x="3092" y="2746"/>
                    <a:pt x="3362" y="2553"/>
                  </a:cubicBezTo>
                  <a:close/>
                  <a:moveTo>
                    <a:pt x="1455" y="6114"/>
                  </a:moveTo>
                  <a:lnTo>
                    <a:pt x="1453" y="6116"/>
                  </a:lnTo>
                  <a:lnTo>
                    <a:pt x="1455" y="6114"/>
                  </a:lnTo>
                  <a:close/>
                  <a:moveTo>
                    <a:pt x="5057" y="1"/>
                  </a:moveTo>
                  <a:cubicBezTo>
                    <a:pt x="4932" y="35"/>
                    <a:pt x="4806" y="69"/>
                    <a:pt x="4681" y="104"/>
                  </a:cubicBezTo>
                  <a:lnTo>
                    <a:pt x="4681" y="104"/>
                  </a:lnTo>
                  <a:cubicBezTo>
                    <a:pt x="4617" y="566"/>
                    <a:pt x="4506" y="673"/>
                    <a:pt x="4097" y="687"/>
                  </a:cubicBezTo>
                  <a:lnTo>
                    <a:pt x="4097" y="687"/>
                  </a:lnTo>
                  <a:cubicBezTo>
                    <a:pt x="4097" y="685"/>
                    <a:pt x="4096" y="683"/>
                    <a:pt x="4095" y="681"/>
                  </a:cubicBezTo>
                  <a:lnTo>
                    <a:pt x="4095" y="681"/>
                  </a:lnTo>
                  <a:lnTo>
                    <a:pt x="4083" y="687"/>
                  </a:lnTo>
                  <a:cubicBezTo>
                    <a:pt x="4088" y="687"/>
                    <a:pt x="4093" y="687"/>
                    <a:pt x="4097" y="687"/>
                  </a:cubicBezTo>
                  <a:lnTo>
                    <a:pt x="4097" y="687"/>
                  </a:lnTo>
                  <a:cubicBezTo>
                    <a:pt x="4138" y="795"/>
                    <a:pt x="4139" y="866"/>
                    <a:pt x="4063" y="866"/>
                  </a:cubicBezTo>
                  <a:cubicBezTo>
                    <a:pt x="4035" y="866"/>
                    <a:pt x="3997" y="857"/>
                    <a:pt x="3946" y="836"/>
                  </a:cubicBezTo>
                  <a:lnTo>
                    <a:pt x="3946" y="836"/>
                  </a:lnTo>
                  <a:cubicBezTo>
                    <a:pt x="3835" y="1187"/>
                    <a:pt x="3731" y="1276"/>
                    <a:pt x="3335" y="1276"/>
                  </a:cubicBezTo>
                  <a:cubicBezTo>
                    <a:pt x="3297" y="1276"/>
                    <a:pt x="3255" y="1276"/>
                    <a:pt x="3210" y="1274"/>
                  </a:cubicBezTo>
                  <a:lnTo>
                    <a:pt x="3210" y="1274"/>
                  </a:lnTo>
                  <a:cubicBezTo>
                    <a:pt x="3165" y="1330"/>
                    <a:pt x="3114" y="1381"/>
                    <a:pt x="3063" y="1427"/>
                  </a:cubicBezTo>
                  <a:lnTo>
                    <a:pt x="3069" y="1421"/>
                  </a:lnTo>
                  <a:lnTo>
                    <a:pt x="3069" y="1421"/>
                  </a:lnTo>
                  <a:cubicBezTo>
                    <a:pt x="2875" y="1544"/>
                    <a:pt x="2670" y="1661"/>
                    <a:pt x="2476" y="1802"/>
                  </a:cubicBezTo>
                  <a:cubicBezTo>
                    <a:pt x="2247" y="1972"/>
                    <a:pt x="1977" y="2119"/>
                    <a:pt x="1819" y="2348"/>
                  </a:cubicBezTo>
                  <a:cubicBezTo>
                    <a:pt x="1379" y="2952"/>
                    <a:pt x="968" y="3580"/>
                    <a:pt x="593" y="4231"/>
                  </a:cubicBezTo>
                  <a:cubicBezTo>
                    <a:pt x="352" y="4665"/>
                    <a:pt x="65" y="5117"/>
                    <a:pt x="399" y="5650"/>
                  </a:cubicBezTo>
                  <a:cubicBezTo>
                    <a:pt x="446" y="5721"/>
                    <a:pt x="393" y="5885"/>
                    <a:pt x="335" y="5985"/>
                  </a:cubicBezTo>
                  <a:cubicBezTo>
                    <a:pt x="0" y="6519"/>
                    <a:pt x="135" y="7076"/>
                    <a:pt x="188" y="7616"/>
                  </a:cubicBezTo>
                  <a:cubicBezTo>
                    <a:pt x="335" y="7487"/>
                    <a:pt x="464" y="7381"/>
                    <a:pt x="575" y="7281"/>
                  </a:cubicBezTo>
                  <a:cubicBezTo>
                    <a:pt x="722" y="7088"/>
                    <a:pt x="869" y="6894"/>
                    <a:pt x="1015" y="6700"/>
                  </a:cubicBezTo>
                  <a:lnTo>
                    <a:pt x="1015" y="6700"/>
                  </a:lnTo>
                  <a:lnTo>
                    <a:pt x="1009" y="6706"/>
                  </a:lnTo>
                  <a:cubicBezTo>
                    <a:pt x="1115" y="6560"/>
                    <a:pt x="1209" y="6407"/>
                    <a:pt x="1309" y="6260"/>
                  </a:cubicBezTo>
                  <a:lnTo>
                    <a:pt x="1309" y="6260"/>
                  </a:lnTo>
                  <a:lnTo>
                    <a:pt x="1453" y="6116"/>
                  </a:lnTo>
                  <a:lnTo>
                    <a:pt x="1596" y="5973"/>
                  </a:lnTo>
                  <a:lnTo>
                    <a:pt x="1596" y="5973"/>
                  </a:lnTo>
                  <a:cubicBezTo>
                    <a:pt x="1848" y="5779"/>
                    <a:pt x="2089" y="5580"/>
                    <a:pt x="2335" y="5381"/>
                  </a:cubicBezTo>
                  <a:lnTo>
                    <a:pt x="2335" y="5381"/>
                  </a:lnTo>
                  <a:lnTo>
                    <a:pt x="2329" y="5386"/>
                  </a:lnTo>
                  <a:lnTo>
                    <a:pt x="2640" y="5234"/>
                  </a:lnTo>
                  <a:lnTo>
                    <a:pt x="2623" y="5240"/>
                  </a:lnTo>
                  <a:cubicBezTo>
                    <a:pt x="2674" y="5182"/>
                    <a:pt x="2726" y="5136"/>
                    <a:pt x="2773" y="5084"/>
                  </a:cubicBezTo>
                  <a:lnTo>
                    <a:pt x="2773" y="5084"/>
                  </a:lnTo>
                  <a:cubicBezTo>
                    <a:pt x="2830" y="5033"/>
                    <a:pt x="2882" y="4986"/>
                    <a:pt x="2934" y="4935"/>
                  </a:cubicBezTo>
                  <a:lnTo>
                    <a:pt x="2934" y="4935"/>
                  </a:lnTo>
                  <a:lnTo>
                    <a:pt x="2916" y="4946"/>
                  </a:lnTo>
                  <a:lnTo>
                    <a:pt x="2916" y="4946"/>
                  </a:lnTo>
                  <a:lnTo>
                    <a:pt x="3080" y="4788"/>
                  </a:lnTo>
                  <a:lnTo>
                    <a:pt x="3063" y="4800"/>
                  </a:lnTo>
                  <a:lnTo>
                    <a:pt x="3209" y="4653"/>
                  </a:lnTo>
                  <a:lnTo>
                    <a:pt x="3209" y="4653"/>
                  </a:lnTo>
                  <a:lnTo>
                    <a:pt x="3215" y="4647"/>
                  </a:lnTo>
                  <a:lnTo>
                    <a:pt x="3209" y="4653"/>
                  </a:lnTo>
                  <a:cubicBezTo>
                    <a:pt x="3167" y="4538"/>
                    <a:pt x="3174" y="4472"/>
                    <a:pt x="3249" y="4472"/>
                  </a:cubicBezTo>
                  <a:cubicBezTo>
                    <a:pt x="3276" y="4472"/>
                    <a:pt x="3312" y="4481"/>
                    <a:pt x="3358" y="4499"/>
                  </a:cubicBezTo>
                  <a:lnTo>
                    <a:pt x="3358" y="4499"/>
                  </a:lnTo>
                  <a:cubicBezTo>
                    <a:pt x="3391" y="4365"/>
                    <a:pt x="3387" y="4194"/>
                    <a:pt x="3473" y="4096"/>
                  </a:cubicBezTo>
                  <a:cubicBezTo>
                    <a:pt x="3907" y="3638"/>
                    <a:pt x="4007" y="3081"/>
                    <a:pt x="4083" y="2482"/>
                  </a:cubicBezTo>
                  <a:lnTo>
                    <a:pt x="4083" y="2482"/>
                  </a:lnTo>
                  <a:cubicBezTo>
                    <a:pt x="3872" y="2524"/>
                    <a:pt x="3708" y="2553"/>
                    <a:pt x="3444" y="2594"/>
                  </a:cubicBezTo>
                  <a:cubicBezTo>
                    <a:pt x="4823" y="1362"/>
                    <a:pt x="5134" y="852"/>
                    <a:pt x="505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5" name="Google Shape;14225;p32"/>
            <p:cNvSpPr/>
            <p:nvPr/>
          </p:nvSpPr>
          <p:spPr>
            <a:xfrm>
              <a:off x="4094000" y="1612450"/>
              <a:ext cx="125850" cy="127325"/>
            </a:xfrm>
            <a:custGeom>
              <a:avLst/>
              <a:gdLst/>
              <a:ahLst/>
              <a:cxnLst/>
              <a:rect l="l" t="t" r="r" b="b"/>
              <a:pathLst>
                <a:path w="5034" h="5093" extrusionOk="0">
                  <a:moveTo>
                    <a:pt x="2388" y="1139"/>
                  </a:moveTo>
                  <a:lnTo>
                    <a:pt x="2382" y="1145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387" y="1141"/>
                    <a:pt x="2387" y="1140"/>
                    <a:pt x="2388" y="1139"/>
                  </a:cubicBezTo>
                  <a:close/>
                  <a:moveTo>
                    <a:pt x="1508" y="1872"/>
                  </a:moveTo>
                  <a:lnTo>
                    <a:pt x="1502" y="1878"/>
                  </a:lnTo>
                  <a:cubicBezTo>
                    <a:pt x="1505" y="1879"/>
                    <a:pt x="1508" y="1881"/>
                    <a:pt x="1512" y="1882"/>
                  </a:cubicBezTo>
                  <a:lnTo>
                    <a:pt x="1512" y="1882"/>
                  </a:lnTo>
                  <a:cubicBezTo>
                    <a:pt x="1510" y="1879"/>
                    <a:pt x="1509" y="1875"/>
                    <a:pt x="1508" y="1872"/>
                  </a:cubicBezTo>
                  <a:close/>
                  <a:moveTo>
                    <a:pt x="1361" y="2019"/>
                  </a:moveTo>
                  <a:lnTo>
                    <a:pt x="1355" y="2024"/>
                  </a:lnTo>
                  <a:cubicBezTo>
                    <a:pt x="1359" y="2026"/>
                    <a:pt x="1362" y="2027"/>
                    <a:pt x="1364" y="2028"/>
                  </a:cubicBezTo>
                  <a:lnTo>
                    <a:pt x="1364" y="2028"/>
                  </a:lnTo>
                  <a:cubicBezTo>
                    <a:pt x="1363" y="2025"/>
                    <a:pt x="1362" y="2022"/>
                    <a:pt x="1361" y="2019"/>
                  </a:cubicBezTo>
                  <a:close/>
                  <a:moveTo>
                    <a:pt x="2957" y="2547"/>
                  </a:moveTo>
                  <a:cubicBezTo>
                    <a:pt x="2959" y="2551"/>
                    <a:pt x="2961" y="2555"/>
                    <a:pt x="2963" y="2558"/>
                  </a:cubicBezTo>
                  <a:lnTo>
                    <a:pt x="2963" y="2547"/>
                  </a:lnTo>
                  <a:close/>
                  <a:moveTo>
                    <a:pt x="2095" y="3339"/>
                  </a:moveTo>
                  <a:lnTo>
                    <a:pt x="2095" y="3339"/>
                  </a:lnTo>
                  <a:cubicBezTo>
                    <a:pt x="2092" y="3339"/>
                    <a:pt x="2090" y="3340"/>
                    <a:pt x="2087" y="3340"/>
                  </a:cubicBezTo>
                  <a:lnTo>
                    <a:pt x="2087" y="3340"/>
                  </a:lnTo>
                  <a:lnTo>
                    <a:pt x="2083" y="3344"/>
                  </a:lnTo>
                  <a:lnTo>
                    <a:pt x="2095" y="3339"/>
                  </a:lnTo>
                  <a:close/>
                  <a:moveTo>
                    <a:pt x="3825" y="1"/>
                  </a:moveTo>
                  <a:lnTo>
                    <a:pt x="3825" y="1"/>
                  </a:lnTo>
                  <a:cubicBezTo>
                    <a:pt x="3673" y="94"/>
                    <a:pt x="3538" y="182"/>
                    <a:pt x="3409" y="265"/>
                  </a:cubicBezTo>
                  <a:lnTo>
                    <a:pt x="3415" y="259"/>
                  </a:lnTo>
                  <a:lnTo>
                    <a:pt x="3262" y="411"/>
                  </a:lnTo>
                  <a:lnTo>
                    <a:pt x="3117" y="556"/>
                  </a:lnTo>
                  <a:lnTo>
                    <a:pt x="3122" y="551"/>
                  </a:lnTo>
                  <a:lnTo>
                    <a:pt x="2980" y="693"/>
                  </a:lnTo>
                  <a:lnTo>
                    <a:pt x="2980" y="693"/>
                  </a:lnTo>
                  <a:cubicBezTo>
                    <a:pt x="2922" y="740"/>
                    <a:pt x="2869" y="793"/>
                    <a:pt x="2822" y="845"/>
                  </a:cubicBezTo>
                  <a:lnTo>
                    <a:pt x="2828" y="839"/>
                  </a:lnTo>
                  <a:lnTo>
                    <a:pt x="2828" y="839"/>
                  </a:lnTo>
                  <a:cubicBezTo>
                    <a:pt x="2775" y="898"/>
                    <a:pt x="2722" y="945"/>
                    <a:pt x="2675" y="998"/>
                  </a:cubicBezTo>
                  <a:lnTo>
                    <a:pt x="2675" y="998"/>
                  </a:lnTo>
                  <a:lnTo>
                    <a:pt x="2386" y="1143"/>
                  </a:lnTo>
                  <a:lnTo>
                    <a:pt x="2386" y="1143"/>
                  </a:lnTo>
                  <a:cubicBezTo>
                    <a:pt x="2154" y="1588"/>
                    <a:pt x="2042" y="1677"/>
                    <a:pt x="1656" y="1730"/>
                  </a:cubicBezTo>
                  <a:lnTo>
                    <a:pt x="1656" y="1730"/>
                  </a:lnTo>
                  <a:cubicBezTo>
                    <a:pt x="1656" y="1729"/>
                    <a:pt x="1655" y="1727"/>
                    <a:pt x="1655" y="1725"/>
                  </a:cubicBezTo>
                  <a:lnTo>
                    <a:pt x="1655" y="1725"/>
                  </a:lnTo>
                  <a:lnTo>
                    <a:pt x="1649" y="1731"/>
                  </a:lnTo>
                  <a:cubicBezTo>
                    <a:pt x="1651" y="1731"/>
                    <a:pt x="1654" y="1730"/>
                    <a:pt x="1656" y="1730"/>
                  </a:cubicBezTo>
                  <a:lnTo>
                    <a:pt x="1656" y="1730"/>
                  </a:lnTo>
                  <a:cubicBezTo>
                    <a:pt x="1697" y="1842"/>
                    <a:pt x="1689" y="1909"/>
                    <a:pt x="1616" y="1909"/>
                  </a:cubicBezTo>
                  <a:cubicBezTo>
                    <a:pt x="1590" y="1909"/>
                    <a:pt x="1555" y="1900"/>
                    <a:pt x="1512" y="1882"/>
                  </a:cubicBezTo>
                  <a:lnTo>
                    <a:pt x="1512" y="1882"/>
                  </a:lnTo>
                  <a:cubicBezTo>
                    <a:pt x="1553" y="1999"/>
                    <a:pt x="1548" y="2061"/>
                    <a:pt x="1481" y="2061"/>
                  </a:cubicBezTo>
                  <a:cubicBezTo>
                    <a:pt x="1453" y="2061"/>
                    <a:pt x="1414" y="2050"/>
                    <a:pt x="1364" y="2028"/>
                  </a:cubicBezTo>
                  <a:lnTo>
                    <a:pt x="1364" y="2028"/>
                  </a:lnTo>
                  <a:cubicBezTo>
                    <a:pt x="1446" y="2290"/>
                    <a:pt x="1331" y="2427"/>
                    <a:pt x="1069" y="2464"/>
                  </a:cubicBezTo>
                  <a:lnTo>
                    <a:pt x="1069" y="2464"/>
                  </a:lnTo>
                  <a:cubicBezTo>
                    <a:pt x="1068" y="2462"/>
                    <a:pt x="1068" y="2460"/>
                    <a:pt x="1068" y="2459"/>
                  </a:cubicBezTo>
                  <a:lnTo>
                    <a:pt x="1068" y="2459"/>
                  </a:lnTo>
                  <a:lnTo>
                    <a:pt x="1062" y="2464"/>
                  </a:lnTo>
                  <a:cubicBezTo>
                    <a:pt x="1064" y="2464"/>
                    <a:pt x="1066" y="2464"/>
                    <a:pt x="1069" y="2464"/>
                  </a:cubicBezTo>
                  <a:lnTo>
                    <a:pt x="1069" y="2464"/>
                  </a:lnTo>
                  <a:cubicBezTo>
                    <a:pt x="1108" y="2805"/>
                    <a:pt x="974" y="3008"/>
                    <a:pt x="627" y="3051"/>
                  </a:cubicBezTo>
                  <a:lnTo>
                    <a:pt x="627" y="3051"/>
                  </a:lnTo>
                  <a:cubicBezTo>
                    <a:pt x="627" y="3049"/>
                    <a:pt x="628" y="3047"/>
                    <a:pt x="628" y="3045"/>
                  </a:cubicBezTo>
                  <a:lnTo>
                    <a:pt x="628" y="3045"/>
                  </a:lnTo>
                  <a:lnTo>
                    <a:pt x="622" y="3051"/>
                  </a:lnTo>
                  <a:cubicBezTo>
                    <a:pt x="624" y="3051"/>
                    <a:pt x="625" y="3051"/>
                    <a:pt x="627" y="3051"/>
                  </a:cubicBezTo>
                  <a:lnTo>
                    <a:pt x="627" y="3051"/>
                  </a:lnTo>
                  <a:cubicBezTo>
                    <a:pt x="605" y="3143"/>
                    <a:pt x="610" y="3252"/>
                    <a:pt x="569" y="3339"/>
                  </a:cubicBezTo>
                  <a:cubicBezTo>
                    <a:pt x="305" y="3908"/>
                    <a:pt x="0" y="4465"/>
                    <a:pt x="429" y="5093"/>
                  </a:cubicBezTo>
                  <a:cubicBezTo>
                    <a:pt x="487" y="5071"/>
                    <a:pt x="556" y="5050"/>
                    <a:pt x="617" y="5028"/>
                  </a:cubicBezTo>
                  <a:lnTo>
                    <a:pt x="617" y="5028"/>
                  </a:lnTo>
                  <a:cubicBezTo>
                    <a:pt x="617" y="5032"/>
                    <a:pt x="616" y="5036"/>
                    <a:pt x="616" y="5040"/>
                  </a:cubicBezTo>
                  <a:lnTo>
                    <a:pt x="634" y="5022"/>
                  </a:lnTo>
                  <a:lnTo>
                    <a:pt x="634" y="5022"/>
                  </a:lnTo>
                  <a:cubicBezTo>
                    <a:pt x="628" y="5024"/>
                    <a:pt x="623" y="5026"/>
                    <a:pt x="617" y="5028"/>
                  </a:cubicBezTo>
                  <a:lnTo>
                    <a:pt x="617" y="5028"/>
                  </a:lnTo>
                  <a:cubicBezTo>
                    <a:pt x="627" y="4801"/>
                    <a:pt x="594" y="4555"/>
                    <a:pt x="911" y="4514"/>
                  </a:cubicBezTo>
                  <a:lnTo>
                    <a:pt x="911" y="4514"/>
                  </a:lnTo>
                  <a:cubicBezTo>
                    <a:pt x="910" y="4515"/>
                    <a:pt x="910" y="4516"/>
                    <a:pt x="910" y="4518"/>
                  </a:cubicBezTo>
                  <a:lnTo>
                    <a:pt x="927" y="4512"/>
                  </a:lnTo>
                  <a:lnTo>
                    <a:pt x="927" y="4512"/>
                  </a:lnTo>
                  <a:cubicBezTo>
                    <a:pt x="922" y="4512"/>
                    <a:pt x="916" y="4513"/>
                    <a:pt x="911" y="4514"/>
                  </a:cubicBezTo>
                  <a:lnTo>
                    <a:pt x="911" y="4514"/>
                  </a:lnTo>
                  <a:cubicBezTo>
                    <a:pt x="1069" y="3891"/>
                    <a:pt x="1459" y="3494"/>
                    <a:pt x="2087" y="3340"/>
                  </a:cubicBezTo>
                  <a:lnTo>
                    <a:pt x="2087" y="3340"/>
                  </a:lnTo>
                  <a:lnTo>
                    <a:pt x="2241" y="3192"/>
                  </a:lnTo>
                  <a:lnTo>
                    <a:pt x="2394" y="3034"/>
                  </a:lnTo>
                  <a:lnTo>
                    <a:pt x="2388" y="3045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82" y="2748"/>
                    <a:pt x="2681" y="2750"/>
                    <a:pt x="2681" y="2752"/>
                  </a:cubicBezTo>
                  <a:lnTo>
                    <a:pt x="2687" y="2740"/>
                  </a:lnTo>
                  <a:lnTo>
                    <a:pt x="2682" y="2746"/>
                  </a:lnTo>
                  <a:lnTo>
                    <a:pt x="2682" y="2746"/>
                  </a:lnTo>
                  <a:cubicBezTo>
                    <a:pt x="2690" y="2644"/>
                    <a:pt x="2708" y="2552"/>
                    <a:pt x="2786" y="2552"/>
                  </a:cubicBezTo>
                  <a:cubicBezTo>
                    <a:pt x="2818" y="2552"/>
                    <a:pt x="2860" y="2568"/>
                    <a:pt x="2916" y="2605"/>
                  </a:cubicBezTo>
                  <a:lnTo>
                    <a:pt x="2898" y="2588"/>
                  </a:lnTo>
                  <a:lnTo>
                    <a:pt x="2916" y="2547"/>
                  </a:lnTo>
                  <a:lnTo>
                    <a:pt x="2957" y="2547"/>
                  </a:lnTo>
                  <a:cubicBezTo>
                    <a:pt x="2926" y="2489"/>
                    <a:pt x="2871" y="2410"/>
                    <a:pt x="2892" y="2382"/>
                  </a:cubicBezTo>
                  <a:cubicBezTo>
                    <a:pt x="3186" y="1931"/>
                    <a:pt x="3491" y="1491"/>
                    <a:pt x="3872" y="927"/>
                  </a:cubicBezTo>
                  <a:lnTo>
                    <a:pt x="3872" y="927"/>
                  </a:lnTo>
                  <a:cubicBezTo>
                    <a:pt x="3749" y="1649"/>
                    <a:pt x="3591" y="2230"/>
                    <a:pt x="3573" y="2816"/>
                  </a:cubicBezTo>
                  <a:cubicBezTo>
                    <a:pt x="3561" y="3403"/>
                    <a:pt x="3696" y="3996"/>
                    <a:pt x="3778" y="4629"/>
                  </a:cubicBezTo>
                  <a:cubicBezTo>
                    <a:pt x="3960" y="4512"/>
                    <a:pt x="4124" y="4418"/>
                    <a:pt x="4277" y="4307"/>
                  </a:cubicBezTo>
                  <a:cubicBezTo>
                    <a:pt x="4934" y="3837"/>
                    <a:pt x="5034" y="3450"/>
                    <a:pt x="4705" y="2693"/>
                  </a:cubicBezTo>
                  <a:cubicBezTo>
                    <a:pt x="4647" y="2558"/>
                    <a:pt x="4535" y="2441"/>
                    <a:pt x="4506" y="2306"/>
                  </a:cubicBezTo>
                  <a:cubicBezTo>
                    <a:pt x="4336" y="1526"/>
                    <a:pt x="3737" y="881"/>
                    <a:pt x="382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6" name="Google Shape;14226;p32"/>
            <p:cNvSpPr/>
            <p:nvPr/>
          </p:nvSpPr>
          <p:spPr>
            <a:xfrm>
              <a:off x="4420750" y="1387900"/>
              <a:ext cx="80400" cy="113700"/>
            </a:xfrm>
            <a:custGeom>
              <a:avLst/>
              <a:gdLst/>
              <a:ahLst/>
              <a:cxnLst/>
              <a:rect l="l" t="t" r="r" b="b"/>
              <a:pathLst>
                <a:path w="3216" h="4548" extrusionOk="0">
                  <a:moveTo>
                    <a:pt x="294" y="1"/>
                  </a:moveTo>
                  <a:lnTo>
                    <a:pt x="294" y="1"/>
                  </a:lnTo>
                  <a:cubicBezTo>
                    <a:pt x="294" y="5"/>
                    <a:pt x="294" y="9"/>
                    <a:pt x="294" y="13"/>
                  </a:cubicBezTo>
                  <a:lnTo>
                    <a:pt x="294" y="13"/>
                  </a:lnTo>
                  <a:cubicBezTo>
                    <a:pt x="296" y="13"/>
                    <a:pt x="298" y="13"/>
                    <a:pt x="300" y="13"/>
                  </a:cubicBezTo>
                  <a:lnTo>
                    <a:pt x="294" y="1"/>
                  </a:lnTo>
                  <a:close/>
                  <a:moveTo>
                    <a:pt x="1168" y="869"/>
                  </a:moveTo>
                  <a:lnTo>
                    <a:pt x="1168" y="869"/>
                  </a:lnTo>
                  <a:cubicBezTo>
                    <a:pt x="1169" y="874"/>
                    <a:pt x="1170" y="879"/>
                    <a:pt x="1170" y="884"/>
                  </a:cubicBezTo>
                  <a:lnTo>
                    <a:pt x="1170" y="884"/>
                  </a:lnTo>
                  <a:cubicBezTo>
                    <a:pt x="1172" y="883"/>
                    <a:pt x="1173" y="882"/>
                    <a:pt x="1174" y="881"/>
                  </a:cubicBezTo>
                  <a:lnTo>
                    <a:pt x="1168" y="869"/>
                  </a:lnTo>
                  <a:close/>
                  <a:moveTo>
                    <a:pt x="294" y="13"/>
                  </a:moveTo>
                  <a:cubicBezTo>
                    <a:pt x="202" y="13"/>
                    <a:pt x="116" y="24"/>
                    <a:pt x="24" y="24"/>
                  </a:cubicBezTo>
                  <a:cubicBezTo>
                    <a:pt x="13" y="306"/>
                    <a:pt x="7" y="599"/>
                    <a:pt x="1" y="893"/>
                  </a:cubicBezTo>
                  <a:cubicBezTo>
                    <a:pt x="224" y="1585"/>
                    <a:pt x="435" y="2277"/>
                    <a:pt x="652" y="2969"/>
                  </a:cubicBezTo>
                  <a:cubicBezTo>
                    <a:pt x="828" y="3497"/>
                    <a:pt x="1016" y="4025"/>
                    <a:pt x="1198" y="4548"/>
                  </a:cubicBezTo>
                  <a:cubicBezTo>
                    <a:pt x="1872" y="4501"/>
                    <a:pt x="2541" y="4454"/>
                    <a:pt x="3216" y="4401"/>
                  </a:cubicBezTo>
                  <a:lnTo>
                    <a:pt x="2488" y="2353"/>
                  </a:lnTo>
                  <a:lnTo>
                    <a:pt x="2482" y="2336"/>
                  </a:lnTo>
                  <a:cubicBezTo>
                    <a:pt x="2054" y="1919"/>
                    <a:pt x="1632" y="1503"/>
                    <a:pt x="1209" y="1075"/>
                  </a:cubicBezTo>
                  <a:cubicBezTo>
                    <a:pt x="1176" y="1042"/>
                    <a:pt x="1179" y="957"/>
                    <a:pt x="1170" y="884"/>
                  </a:cubicBezTo>
                  <a:lnTo>
                    <a:pt x="1170" y="884"/>
                  </a:lnTo>
                  <a:cubicBezTo>
                    <a:pt x="1112" y="928"/>
                    <a:pt x="1066" y="946"/>
                    <a:pt x="1030" y="946"/>
                  </a:cubicBezTo>
                  <a:cubicBezTo>
                    <a:pt x="946" y="946"/>
                    <a:pt x="913" y="845"/>
                    <a:pt x="881" y="734"/>
                  </a:cubicBezTo>
                  <a:cubicBezTo>
                    <a:pt x="608" y="560"/>
                    <a:pt x="289" y="420"/>
                    <a:pt x="294" y="13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7" name="Google Shape;14227;p32"/>
            <p:cNvSpPr/>
            <p:nvPr/>
          </p:nvSpPr>
          <p:spPr>
            <a:xfrm>
              <a:off x="4193425" y="1553650"/>
              <a:ext cx="56350" cy="148450"/>
            </a:xfrm>
            <a:custGeom>
              <a:avLst/>
              <a:gdLst/>
              <a:ahLst/>
              <a:cxnLst/>
              <a:rect l="l" t="t" r="r" b="b"/>
              <a:pathLst>
                <a:path w="2254" h="5938" extrusionOk="0">
                  <a:moveTo>
                    <a:pt x="728" y="0"/>
                  </a:moveTo>
                  <a:cubicBezTo>
                    <a:pt x="241" y="950"/>
                    <a:pt x="1" y="1854"/>
                    <a:pt x="241" y="2798"/>
                  </a:cubicBezTo>
                  <a:cubicBezTo>
                    <a:pt x="499" y="3825"/>
                    <a:pt x="857" y="4822"/>
                    <a:pt x="1168" y="5831"/>
                  </a:cubicBezTo>
                  <a:cubicBezTo>
                    <a:pt x="1297" y="5837"/>
                    <a:pt x="1426" y="5843"/>
                    <a:pt x="1544" y="5849"/>
                  </a:cubicBezTo>
                  <a:cubicBezTo>
                    <a:pt x="1603" y="5911"/>
                    <a:pt x="1649" y="5938"/>
                    <a:pt x="1685" y="5938"/>
                  </a:cubicBezTo>
                  <a:cubicBezTo>
                    <a:pt x="1745" y="5938"/>
                    <a:pt x="1775" y="5863"/>
                    <a:pt x="1790" y="5749"/>
                  </a:cubicBezTo>
                  <a:cubicBezTo>
                    <a:pt x="1555" y="5626"/>
                    <a:pt x="1708" y="5497"/>
                    <a:pt x="1808" y="5432"/>
                  </a:cubicBezTo>
                  <a:cubicBezTo>
                    <a:pt x="2236" y="5122"/>
                    <a:pt x="2254" y="4723"/>
                    <a:pt x="2136" y="4259"/>
                  </a:cubicBezTo>
                  <a:cubicBezTo>
                    <a:pt x="2083" y="4048"/>
                    <a:pt x="2083" y="3819"/>
                    <a:pt x="2019" y="3614"/>
                  </a:cubicBezTo>
                  <a:cubicBezTo>
                    <a:pt x="1667" y="2517"/>
                    <a:pt x="1297" y="1414"/>
                    <a:pt x="934" y="317"/>
                  </a:cubicBezTo>
                  <a:cubicBezTo>
                    <a:pt x="910" y="235"/>
                    <a:pt x="840" y="158"/>
                    <a:pt x="72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8" name="Google Shape;14228;p32"/>
            <p:cNvSpPr/>
            <p:nvPr/>
          </p:nvSpPr>
          <p:spPr>
            <a:xfrm>
              <a:off x="4391125" y="1387900"/>
              <a:ext cx="77275" cy="183375"/>
            </a:xfrm>
            <a:custGeom>
              <a:avLst/>
              <a:gdLst/>
              <a:ahLst/>
              <a:cxnLst/>
              <a:rect l="l" t="t" r="r" b="b"/>
              <a:pathLst>
                <a:path w="3091" h="7335" extrusionOk="0">
                  <a:moveTo>
                    <a:pt x="2975" y="7187"/>
                  </a:moveTo>
                  <a:lnTo>
                    <a:pt x="2975" y="7187"/>
                  </a:lnTo>
                  <a:cubicBezTo>
                    <a:pt x="2974" y="7188"/>
                    <a:pt x="2973" y="7188"/>
                    <a:pt x="2972" y="7188"/>
                  </a:cubicBezTo>
                  <a:lnTo>
                    <a:pt x="2972" y="7188"/>
                  </a:lnTo>
                  <a:cubicBezTo>
                    <a:pt x="2971" y="7192"/>
                    <a:pt x="2970" y="7196"/>
                    <a:pt x="2969" y="7199"/>
                  </a:cubicBezTo>
                  <a:lnTo>
                    <a:pt x="2975" y="7187"/>
                  </a:lnTo>
                  <a:close/>
                  <a:moveTo>
                    <a:pt x="476" y="1"/>
                  </a:moveTo>
                  <a:cubicBezTo>
                    <a:pt x="312" y="101"/>
                    <a:pt x="159" y="206"/>
                    <a:pt x="1" y="300"/>
                  </a:cubicBezTo>
                  <a:cubicBezTo>
                    <a:pt x="218" y="1004"/>
                    <a:pt x="453" y="1714"/>
                    <a:pt x="658" y="2430"/>
                  </a:cubicBezTo>
                  <a:cubicBezTo>
                    <a:pt x="717" y="2623"/>
                    <a:pt x="775" y="2876"/>
                    <a:pt x="711" y="3052"/>
                  </a:cubicBezTo>
                  <a:cubicBezTo>
                    <a:pt x="511" y="3556"/>
                    <a:pt x="599" y="4049"/>
                    <a:pt x="646" y="4548"/>
                  </a:cubicBezTo>
                  <a:lnTo>
                    <a:pt x="828" y="4548"/>
                  </a:lnTo>
                  <a:cubicBezTo>
                    <a:pt x="887" y="4295"/>
                    <a:pt x="939" y="4049"/>
                    <a:pt x="1016" y="3650"/>
                  </a:cubicBezTo>
                  <a:cubicBezTo>
                    <a:pt x="2007" y="4782"/>
                    <a:pt x="2189" y="6055"/>
                    <a:pt x="2476" y="7334"/>
                  </a:cubicBezTo>
                  <a:cubicBezTo>
                    <a:pt x="2669" y="7276"/>
                    <a:pt x="2820" y="7229"/>
                    <a:pt x="2972" y="7188"/>
                  </a:cubicBezTo>
                  <a:lnTo>
                    <a:pt x="2972" y="7188"/>
                  </a:lnTo>
                  <a:cubicBezTo>
                    <a:pt x="3052" y="6805"/>
                    <a:pt x="3090" y="6416"/>
                    <a:pt x="2852" y="6055"/>
                  </a:cubicBezTo>
                  <a:lnTo>
                    <a:pt x="2817" y="6014"/>
                  </a:lnTo>
                  <a:cubicBezTo>
                    <a:pt x="2764" y="5967"/>
                    <a:pt x="2717" y="5920"/>
                    <a:pt x="2670" y="5867"/>
                  </a:cubicBezTo>
                  <a:lnTo>
                    <a:pt x="2670" y="5867"/>
                  </a:lnTo>
                  <a:lnTo>
                    <a:pt x="2682" y="5879"/>
                  </a:lnTo>
                  <a:cubicBezTo>
                    <a:pt x="2611" y="5791"/>
                    <a:pt x="2494" y="5727"/>
                    <a:pt x="2453" y="5627"/>
                  </a:cubicBezTo>
                  <a:cubicBezTo>
                    <a:pt x="1855" y="4090"/>
                    <a:pt x="1327" y="2529"/>
                    <a:pt x="1074" y="893"/>
                  </a:cubicBezTo>
                  <a:cubicBezTo>
                    <a:pt x="1027" y="599"/>
                    <a:pt x="969" y="306"/>
                    <a:pt x="916" y="13"/>
                  </a:cubicBezTo>
                  <a:cubicBezTo>
                    <a:pt x="769" y="7"/>
                    <a:pt x="623" y="7"/>
                    <a:pt x="47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9" name="Google Shape;14229;p32"/>
            <p:cNvSpPr/>
            <p:nvPr/>
          </p:nvSpPr>
          <p:spPr>
            <a:xfrm>
              <a:off x="4216900" y="1525925"/>
              <a:ext cx="56500" cy="144325"/>
            </a:xfrm>
            <a:custGeom>
              <a:avLst/>
              <a:gdLst/>
              <a:ahLst/>
              <a:cxnLst/>
              <a:rect l="l" t="t" r="r" b="b"/>
              <a:pathLst>
                <a:path w="2260" h="5773" extrusionOk="0">
                  <a:moveTo>
                    <a:pt x="399" y="0"/>
                  </a:moveTo>
                  <a:cubicBezTo>
                    <a:pt x="229" y="317"/>
                    <a:pt x="106" y="552"/>
                    <a:pt x="0" y="740"/>
                  </a:cubicBezTo>
                  <a:cubicBezTo>
                    <a:pt x="288" y="1631"/>
                    <a:pt x="487" y="2458"/>
                    <a:pt x="816" y="3227"/>
                  </a:cubicBezTo>
                  <a:cubicBezTo>
                    <a:pt x="1162" y="4025"/>
                    <a:pt x="1426" y="4834"/>
                    <a:pt x="1485" y="5773"/>
                  </a:cubicBezTo>
                  <a:cubicBezTo>
                    <a:pt x="2030" y="5339"/>
                    <a:pt x="2259" y="4840"/>
                    <a:pt x="2189" y="4212"/>
                  </a:cubicBezTo>
                  <a:cubicBezTo>
                    <a:pt x="2083" y="3374"/>
                    <a:pt x="1866" y="2587"/>
                    <a:pt x="1408" y="1872"/>
                  </a:cubicBezTo>
                  <a:cubicBezTo>
                    <a:pt x="1121" y="1414"/>
                    <a:pt x="904" y="927"/>
                    <a:pt x="652" y="446"/>
                  </a:cubicBezTo>
                  <a:cubicBezTo>
                    <a:pt x="581" y="317"/>
                    <a:pt x="505" y="182"/>
                    <a:pt x="39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0" name="Google Shape;14230;p32"/>
            <p:cNvSpPr/>
            <p:nvPr/>
          </p:nvSpPr>
          <p:spPr>
            <a:xfrm>
              <a:off x="4226425" y="1476350"/>
              <a:ext cx="56200" cy="142000"/>
            </a:xfrm>
            <a:custGeom>
              <a:avLst/>
              <a:gdLst/>
              <a:ahLst/>
              <a:cxnLst/>
              <a:rect l="l" t="t" r="r" b="b"/>
              <a:pathLst>
                <a:path w="2248" h="5680" extrusionOk="0">
                  <a:moveTo>
                    <a:pt x="54" y="0"/>
                  </a:moveTo>
                  <a:cubicBezTo>
                    <a:pt x="42" y="218"/>
                    <a:pt x="1" y="394"/>
                    <a:pt x="30" y="552"/>
                  </a:cubicBezTo>
                  <a:cubicBezTo>
                    <a:pt x="212" y="1514"/>
                    <a:pt x="476" y="2453"/>
                    <a:pt x="1004" y="3280"/>
                  </a:cubicBezTo>
                  <a:cubicBezTo>
                    <a:pt x="1479" y="4031"/>
                    <a:pt x="1872" y="4799"/>
                    <a:pt x="2025" y="5679"/>
                  </a:cubicBezTo>
                  <a:cubicBezTo>
                    <a:pt x="2212" y="4776"/>
                    <a:pt x="2248" y="3908"/>
                    <a:pt x="1725" y="3092"/>
                  </a:cubicBezTo>
                  <a:cubicBezTo>
                    <a:pt x="1620" y="2940"/>
                    <a:pt x="1526" y="2740"/>
                    <a:pt x="1520" y="2558"/>
                  </a:cubicBezTo>
                  <a:cubicBezTo>
                    <a:pt x="1491" y="2019"/>
                    <a:pt x="1151" y="1649"/>
                    <a:pt x="904" y="1221"/>
                  </a:cubicBezTo>
                  <a:cubicBezTo>
                    <a:pt x="699" y="875"/>
                    <a:pt x="382" y="575"/>
                    <a:pt x="447" y="124"/>
                  </a:cubicBezTo>
                  <a:lnTo>
                    <a:pt x="447" y="124"/>
                  </a:lnTo>
                  <a:cubicBezTo>
                    <a:pt x="447" y="124"/>
                    <a:pt x="452" y="128"/>
                    <a:pt x="454" y="128"/>
                  </a:cubicBezTo>
                  <a:cubicBezTo>
                    <a:pt x="455" y="128"/>
                    <a:pt x="454" y="125"/>
                    <a:pt x="447" y="118"/>
                  </a:cubicBezTo>
                  <a:cubicBezTo>
                    <a:pt x="323" y="83"/>
                    <a:pt x="200" y="47"/>
                    <a:pt x="5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1" name="Google Shape;14231;p32"/>
            <p:cNvSpPr/>
            <p:nvPr/>
          </p:nvSpPr>
          <p:spPr>
            <a:xfrm>
              <a:off x="4331725" y="1592800"/>
              <a:ext cx="60800" cy="103725"/>
            </a:xfrm>
            <a:custGeom>
              <a:avLst/>
              <a:gdLst/>
              <a:ahLst/>
              <a:cxnLst/>
              <a:rect l="l" t="t" r="r" b="b"/>
              <a:pathLst>
                <a:path w="2432" h="4149" extrusionOk="0">
                  <a:moveTo>
                    <a:pt x="2248" y="0"/>
                  </a:moveTo>
                  <a:lnTo>
                    <a:pt x="2248" y="0"/>
                  </a:lnTo>
                  <a:cubicBezTo>
                    <a:pt x="2250" y="8"/>
                    <a:pt x="2253" y="15"/>
                    <a:pt x="2256" y="22"/>
                  </a:cubicBezTo>
                  <a:lnTo>
                    <a:pt x="2256" y="22"/>
                  </a:lnTo>
                  <a:cubicBezTo>
                    <a:pt x="2257" y="21"/>
                    <a:pt x="2258" y="19"/>
                    <a:pt x="2259" y="18"/>
                  </a:cubicBezTo>
                  <a:lnTo>
                    <a:pt x="2248" y="0"/>
                  </a:lnTo>
                  <a:close/>
                  <a:moveTo>
                    <a:pt x="1791" y="1214"/>
                  </a:moveTo>
                  <a:lnTo>
                    <a:pt x="1791" y="1214"/>
                  </a:lnTo>
                  <a:cubicBezTo>
                    <a:pt x="1759" y="1313"/>
                    <a:pt x="1727" y="1407"/>
                    <a:pt x="1690" y="1502"/>
                  </a:cubicBezTo>
                  <a:cubicBezTo>
                    <a:pt x="1567" y="1620"/>
                    <a:pt x="1438" y="1749"/>
                    <a:pt x="1303" y="1872"/>
                  </a:cubicBezTo>
                  <a:cubicBezTo>
                    <a:pt x="1239" y="1872"/>
                    <a:pt x="1180" y="1878"/>
                    <a:pt x="1116" y="1878"/>
                  </a:cubicBezTo>
                  <a:lnTo>
                    <a:pt x="1203" y="1749"/>
                  </a:lnTo>
                  <a:cubicBezTo>
                    <a:pt x="1333" y="1620"/>
                    <a:pt x="1456" y="1508"/>
                    <a:pt x="1585" y="1379"/>
                  </a:cubicBezTo>
                  <a:cubicBezTo>
                    <a:pt x="1647" y="1327"/>
                    <a:pt x="1719" y="1271"/>
                    <a:pt x="1791" y="1214"/>
                  </a:cubicBezTo>
                  <a:close/>
                  <a:moveTo>
                    <a:pt x="760" y="3822"/>
                  </a:moveTo>
                  <a:lnTo>
                    <a:pt x="760" y="3822"/>
                  </a:lnTo>
                  <a:cubicBezTo>
                    <a:pt x="765" y="3829"/>
                    <a:pt x="770" y="3836"/>
                    <a:pt x="775" y="3843"/>
                  </a:cubicBezTo>
                  <a:lnTo>
                    <a:pt x="781" y="3837"/>
                  </a:lnTo>
                  <a:cubicBezTo>
                    <a:pt x="774" y="3832"/>
                    <a:pt x="767" y="3827"/>
                    <a:pt x="760" y="3822"/>
                  </a:cubicBezTo>
                  <a:close/>
                  <a:moveTo>
                    <a:pt x="505" y="3972"/>
                  </a:moveTo>
                  <a:cubicBezTo>
                    <a:pt x="496" y="3975"/>
                    <a:pt x="486" y="3979"/>
                    <a:pt x="477" y="3982"/>
                  </a:cubicBezTo>
                  <a:lnTo>
                    <a:pt x="477" y="3982"/>
                  </a:lnTo>
                  <a:cubicBezTo>
                    <a:pt x="477" y="3983"/>
                    <a:pt x="476" y="3983"/>
                    <a:pt x="476" y="3984"/>
                  </a:cubicBezTo>
                  <a:lnTo>
                    <a:pt x="505" y="3972"/>
                  </a:lnTo>
                  <a:close/>
                  <a:moveTo>
                    <a:pt x="2256" y="22"/>
                  </a:moveTo>
                  <a:cubicBezTo>
                    <a:pt x="2063" y="232"/>
                    <a:pt x="1865" y="436"/>
                    <a:pt x="1679" y="640"/>
                  </a:cubicBezTo>
                  <a:cubicBezTo>
                    <a:pt x="1121" y="1250"/>
                    <a:pt x="881" y="2054"/>
                    <a:pt x="370" y="2711"/>
                  </a:cubicBezTo>
                  <a:cubicBezTo>
                    <a:pt x="71" y="3104"/>
                    <a:pt x="1" y="3602"/>
                    <a:pt x="60" y="4148"/>
                  </a:cubicBezTo>
                  <a:cubicBezTo>
                    <a:pt x="234" y="4077"/>
                    <a:pt x="353" y="4027"/>
                    <a:pt x="477" y="3982"/>
                  </a:cubicBezTo>
                  <a:lnTo>
                    <a:pt x="477" y="3982"/>
                  </a:lnTo>
                  <a:cubicBezTo>
                    <a:pt x="523" y="3893"/>
                    <a:pt x="561" y="3780"/>
                    <a:pt x="651" y="3780"/>
                  </a:cubicBezTo>
                  <a:cubicBezTo>
                    <a:pt x="681" y="3780"/>
                    <a:pt x="717" y="3793"/>
                    <a:pt x="760" y="3822"/>
                  </a:cubicBezTo>
                  <a:lnTo>
                    <a:pt x="760" y="3822"/>
                  </a:lnTo>
                  <a:cubicBezTo>
                    <a:pt x="641" y="3646"/>
                    <a:pt x="809" y="3600"/>
                    <a:pt x="928" y="3538"/>
                  </a:cubicBezTo>
                  <a:lnTo>
                    <a:pt x="928" y="3538"/>
                  </a:lnTo>
                  <a:lnTo>
                    <a:pt x="922" y="3550"/>
                  </a:lnTo>
                  <a:lnTo>
                    <a:pt x="1086" y="3391"/>
                  </a:lnTo>
                  <a:lnTo>
                    <a:pt x="1069" y="3397"/>
                  </a:lnTo>
                  <a:cubicBezTo>
                    <a:pt x="1309" y="2986"/>
                    <a:pt x="1567" y="2593"/>
                    <a:pt x="1790" y="2171"/>
                  </a:cubicBezTo>
                  <a:cubicBezTo>
                    <a:pt x="1919" y="1925"/>
                    <a:pt x="2007" y="1655"/>
                    <a:pt x="2072" y="1379"/>
                  </a:cubicBezTo>
                  <a:cubicBezTo>
                    <a:pt x="2088" y="1340"/>
                    <a:pt x="1917" y="1260"/>
                    <a:pt x="1819" y="1192"/>
                  </a:cubicBezTo>
                  <a:lnTo>
                    <a:pt x="1819" y="1192"/>
                  </a:lnTo>
                  <a:cubicBezTo>
                    <a:pt x="1819" y="1192"/>
                    <a:pt x="1819" y="1191"/>
                    <a:pt x="1819" y="1191"/>
                  </a:cubicBezTo>
                  <a:cubicBezTo>
                    <a:pt x="2080" y="844"/>
                    <a:pt x="2431" y="526"/>
                    <a:pt x="2256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2" name="Google Shape;14232;p32"/>
            <p:cNvSpPr/>
            <p:nvPr/>
          </p:nvSpPr>
          <p:spPr>
            <a:xfrm>
              <a:off x="4398025" y="1343775"/>
              <a:ext cx="127325" cy="90575"/>
            </a:xfrm>
            <a:custGeom>
              <a:avLst/>
              <a:gdLst/>
              <a:ahLst/>
              <a:cxnLst/>
              <a:rect l="l" t="t" r="r" b="b"/>
              <a:pathLst>
                <a:path w="5093" h="3623" extrusionOk="0">
                  <a:moveTo>
                    <a:pt x="1" y="0"/>
                  </a:moveTo>
                  <a:cubicBezTo>
                    <a:pt x="171" y="569"/>
                    <a:pt x="288" y="980"/>
                    <a:pt x="405" y="1385"/>
                  </a:cubicBezTo>
                  <a:cubicBezTo>
                    <a:pt x="467" y="1379"/>
                    <a:pt x="526" y="1376"/>
                    <a:pt x="583" y="1376"/>
                  </a:cubicBezTo>
                  <a:cubicBezTo>
                    <a:pt x="885" y="1376"/>
                    <a:pt x="1115" y="1466"/>
                    <a:pt x="1217" y="1782"/>
                  </a:cubicBezTo>
                  <a:lnTo>
                    <a:pt x="1217" y="1782"/>
                  </a:lnTo>
                  <a:cubicBezTo>
                    <a:pt x="1214" y="1780"/>
                    <a:pt x="1212" y="1779"/>
                    <a:pt x="1209" y="1778"/>
                  </a:cubicBezTo>
                  <a:lnTo>
                    <a:pt x="1209" y="1778"/>
                  </a:lnTo>
                  <a:lnTo>
                    <a:pt x="1221" y="1795"/>
                  </a:lnTo>
                  <a:cubicBezTo>
                    <a:pt x="1219" y="1791"/>
                    <a:pt x="1218" y="1786"/>
                    <a:pt x="1217" y="1782"/>
                  </a:cubicBezTo>
                  <a:lnTo>
                    <a:pt x="1217" y="1782"/>
                  </a:lnTo>
                  <a:cubicBezTo>
                    <a:pt x="1726" y="2054"/>
                    <a:pt x="1807" y="2155"/>
                    <a:pt x="1796" y="2511"/>
                  </a:cubicBezTo>
                  <a:cubicBezTo>
                    <a:pt x="1861" y="2461"/>
                    <a:pt x="1912" y="2440"/>
                    <a:pt x="1951" y="2440"/>
                  </a:cubicBezTo>
                  <a:cubicBezTo>
                    <a:pt x="2032" y="2440"/>
                    <a:pt x="2068" y="2529"/>
                    <a:pt x="2088" y="2653"/>
                  </a:cubicBezTo>
                  <a:lnTo>
                    <a:pt x="2088" y="2653"/>
                  </a:lnTo>
                  <a:cubicBezTo>
                    <a:pt x="2086" y="2652"/>
                    <a:pt x="2085" y="2652"/>
                    <a:pt x="2083" y="2652"/>
                  </a:cubicBezTo>
                  <a:lnTo>
                    <a:pt x="2083" y="2652"/>
                  </a:lnTo>
                  <a:lnTo>
                    <a:pt x="2089" y="2658"/>
                  </a:lnTo>
                  <a:cubicBezTo>
                    <a:pt x="2089" y="2656"/>
                    <a:pt x="2088" y="2654"/>
                    <a:pt x="2088" y="2653"/>
                  </a:cubicBezTo>
                  <a:lnTo>
                    <a:pt x="2088" y="2653"/>
                  </a:lnTo>
                  <a:cubicBezTo>
                    <a:pt x="2286" y="2681"/>
                    <a:pt x="2495" y="2688"/>
                    <a:pt x="2676" y="2763"/>
                  </a:cubicBezTo>
                  <a:cubicBezTo>
                    <a:pt x="2822" y="2822"/>
                    <a:pt x="2940" y="2969"/>
                    <a:pt x="3075" y="3068"/>
                  </a:cubicBezTo>
                  <a:lnTo>
                    <a:pt x="3057" y="3068"/>
                  </a:lnTo>
                  <a:cubicBezTo>
                    <a:pt x="3308" y="3127"/>
                    <a:pt x="3565" y="3185"/>
                    <a:pt x="3573" y="3521"/>
                  </a:cubicBezTo>
                  <a:lnTo>
                    <a:pt x="3573" y="3521"/>
                  </a:lnTo>
                  <a:cubicBezTo>
                    <a:pt x="3571" y="3520"/>
                    <a:pt x="3569" y="3520"/>
                    <a:pt x="3567" y="3520"/>
                  </a:cubicBezTo>
                  <a:lnTo>
                    <a:pt x="3567" y="3520"/>
                  </a:lnTo>
                  <a:lnTo>
                    <a:pt x="3573" y="3526"/>
                  </a:lnTo>
                  <a:cubicBezTo>
                    <a:pt x="3573" y="3524"/>
                    <a:pt x="3573" y="3522"/>
                    <a:pt x="3573" y="3521"/>
                  </a:cubicBezTo>
                  <a:lnTo>
                    <a:pt x="3573" y="3521"/>
                  </a:lnTo>
                  <a:cubicBezTo>
                    <a:pt x="3747" y="3538"/>
                    <a:pt x="3927" y="3538"/>
                    <a:pt x="4095" y="3585"/>
                  </a:cubicBezTo>
                  <a:cubicBezTo>
                    <a:pt x="4201" y="3610"/>
                    <a:pt x="4302" y="3622"/>
                    <a:pt x="4399" y="3622"/>
                  </a:cubicBezTo>
                  <a:cubicBezTo>
                    <a:pt x="4661" y="3622"/>
                    <a:pt x="4891" y="3530"/>
                    <a:pt x="5093" y="3350"/>
                  </a:cubicBezTo>
                  <a:cubicBezTo>
                    <a:pt x="4301" y="3068"/>
                    <a:pt x="3515" y="2834"/>
                    <a:pt x="2822" y="2376"/>
                  </a:cubicBezTo>
                  <a:cubicBezTo>
                    <a:pt x="2764" y="2335"/>
                    <a:pt x="2734" y="2265"/>
                    <a:pt x="2693" y="2206"/>
                  </a:cubicBezTo>
                  <a:cubicBezTo>
                    <a:pt x="2435" y="2083"/>
                    <a:pt x="2118" y="2007"/>
                    <a:pt x="1931" y="1831"/>
                  </a:cubicBezTo>
                  <a:cubicBezTo>
                    <a:pt x="1414" y="1320"/>
                    <a:pt x="963" y="745"/>
                    <a:pt x="470" y="211"/>
                  </a:cubicBezTo>
                  <a:cubicBezTo>
                    <a:pt x="388" y="123"/>
                    <a:pt x="241" y="10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3" name="Google Shape;14233;p32"/>
            <p:cNvSpPr/>
            <p:nvPr/>
          </p:nvSpPr>
          <p:spPr>
            <a:xfrm>
              <a:off x="4375875" y="1657025"/>
              <a:ext cx="35525" cy="101075"/>
            </a:xfrm>
            <a:custGeom>
              <a:avLst/>
              <a:gdLst/>
              <a:ahLst/>
              <a:cxnLst/>
              <a:rect l="l" t="t" r="r" b="b"/>
              <a:pathLst>
                <a:path w="1421" h="4043" extrusionOk="0">
                  <a:moveTo>
                    <a:pt x="317" y="1"/>
                  </a:moveTo>
                  <a:cubicBezTo>
                    <a:pt x="259" y="13"/>
                    <a:pt x="188" y="24"/>
                    <a:pt x="130" y="30"/>
                  </a:cubicBezTo>
                  <a:cubicBezTo>
                    <a:pt x="89" y="582"/>
                    <a:pt x="42" y="1139"/>
                    <a:pt x="1" y="1649"/>
                  </a:cubicBezTo>
                  <a:cubicBezTo>
                    <a:pt x="587" y="2342"/>
                    <a:pt x="464" y="3316"/>
                    <a:pt x="945" y="4043"/>
                  </a:cubicBezTo>
                  <a:cubicBezTo>
                    <a:pt x="1420" y="3556"/>
                    <a:pt x="1403" y="2999"/>
                    <a:pt x="1350" y="2436"/>
                  </a:cubicBezTo>
                  <a:lnTo>
                    <a:pt x="1350" y="2436"/>
                  </a:lnTo>
                  <a:lnTo>
                    <a:pt x="1373" y="2447"/>
                  </a:lnTo>
                  <a:cubicBezTo>
                    <a:pt x="1268" y="2265"/>
                    <a:pt x="1151" y="2095"/>
                    <a:pt x="1068" y="1908"/>
                  </a:cubicBezTo>
                  <a:cubicBezTo>
                    <a:pt x="804" y="1274"/>
                    <a:pt x="564" y="640"/>
                    <a:pt x="31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4" name="Google Shape;14234;p32"/>
            <p:cNvSpPr/>
            <p:nvPr/>
          </p:nvSpPr>
          <p:spPr>
            <a:xfrm>
              <a:off x="4385550" y="1626250"/>
              <a:ext cx="45200" cy="96375"/>
            </a:xfrm>
            <a:custGeom>
              <a:avLst/>
              <a:gdLst/>
              <a:ahLst/>
              <a:cxnLst/>
              <a:rect l="l" t="t" r="r" b="b"/>
              <a:pathLst>
                <a:path w="1808" h="3855" extrusionOk="0">
                  <a:moveTo>
                    <a:pt x="969" y="3667"/>
                  </a:moveTo>
                  <a:lnTo>
                    <a:pt x="969" y="3667"/>
                  </a:lnTo>
                  <a:cubicBezTo>
                    <a:pt x="963" y="3667"/>
                    <a:pt x="975" y="3678"/>
                    <a:pt x="975" y="3678"/>
                  </a:cubicBezTo>
                  <a:cubicBezTo>
                    <a:pt x="974" y="3675"/>
                    <a:pt x="974" y="3672"/>
                    <a:pt x="973" y="3669"/>
                  </a:cubicBezTo>
                  <a:lnTo>
                    <a:pt x="973" y="3669"/>
                  </a:lnTo>
                  <a:cubicBezTo>
                    <a:pt x="972" y="3668"/>
                    <a:pt x="970" y="3667"/>
                    <a:pt x="969" y="3667"/>
                  </a:cubicBezTo>
                  <a:close/>
                  <a:moveTo>
                    <a:pt x="241" y="0"/>
                  </a:moveTo>
                  <a:cubicBezTo>
                    <a:pt x="30" y="481"/>
                    <a:pt x="1" y="950"/>
                    <a:pt x="241" y="1443"/>
                  </a:cubicBezTo>
                  <a:cubicBezTo>
                    <a:pt x="476" y="1912"/>
                    <a:pt x="652" y="2411"/>
                    <a:pt x="828" y="2910"/>
                  </a:cubicBezTo>
                  <a:cubicBezTo>
                    <a:pt x="915" y="3159"/>
                    <a:pt x="933" y="3419"/>
                    <a:pt x="973" y="3669"/>
                  </a:cubicBezTo>
                  <a:lnTo>
                    <a:pt x="973" y="3669"/>
                  </a:lnTo>
                  <a:cubicBezTo>
                    <a:pt x="1066" y="3715"/>
                    <a:pt x="1165" y="3773"/>
                    <a:pt x="1309" y="3854"/>
                  </a:cubicBezTo>
                  <a:cubicBezTo>
                    <a:pt x="1415" y="2933"/>
                    <a:pt x="1808" y="2030"/>
                    <a:pt x="1033" y="1220"/>
                  </a:cubicBezTo>
                  <a:cubicBezTo>
                    <a:pt x="975" y="1156"/>
                    <a:pt x="1004" y="991"/>
                    <a:pt x="998" y="868"/>
                  </a:cubicBezTo>
                  <a:lnTo>
                    <a:pt x="998" y="868"/>
                  </a:lnTo>
                  <a:lnTo>
                    <a:pt x="998" y="886"/>
                  </a:lnTo>
                  <a:lnTo>
                    <a:pt x="846" y="575"/>
                  </a:lnTo>
                  <a:lnTo>
                    <a:pt x="852" y="593"/>
                  </a:lnTo>
                  <a:cubicBezTo>
                    <a:pt x="488" y="557"/>
                    <a:pt x="564" y="176"/>
                    <a:pt x="382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5" name="Google Shape;14235;p32"/>
            <p:cNvSpPr/>
            <p:nvPr/>
          </p:nvSpPr>
          <p:spPr>
            <a:xfrm>
              <a:off x="4157500" y="1475325"/>
              <a:ext cx="63825" cy="67200"/>
            </a:xfrm>
            <a:custGeom>
              <a:avLst/>
              <a:gdLst/>
              <a:ahLst/>
              <a:cxnLst/>
              <a:rect l="l" t="t" r="r" b="b"/>
              <a:pathLst>
                <a:path w="2553" h="2688" extrusionOk="0">
                  <a:moveTo>
                    <a:pt x="2441" y="0"/>
                  </a:moveTo>
                  <a:cubicBezTo>
                    <a:pt x="2259" y="65"/>
                    <a:pt x="2077" y="124"/>
                    <a:pt x="1890" y="194"/>
                  </a:cubicBezTo>
                  <a:lnTo>
                    <a:pt x="1755" y="329"/>
                  </a:lnTo>
                  <a:lnTo>
                    <a:pt x="1755" y="329"/>
                  </a:lnTo>
                  <a:cubicBezTo>
                    <a:pt x="1708" y="405"/>
                    <a:pt x="1696" y="517"/>
                    <a:pt x="1631" y="558"/>
                  </a:cubicBezTo>
                  <a:cubicBezTo>
                    <a:pt x="869" y="1074"/>
                    <a:pt x="505" y="1889"/>
                    <a:pt x="1" y="2634"/>
                  </a:cubicBezTo>
                  <a:cubicBezTo>
                    <a:pt x="229" y="2646"/>
                    <a:pt x="405" y="2652"/>
                    <a:pt x="581" y="2670"/>
                  </a:cubicBezTo>
                  <a:lnTo>
                    <a:pt x="581" y="2687"/>
                  </a:lnTo>
                  <a:cubicBezTo>
                    <a:pt x="626" y="2631"/>
                    <a:pt x="677" y="2580"/>
                    <a:pt x="728" y="2529"/>
                  </a:cubicBezTo>
                  <a:lnTo>
                    <a:pt x="728" y="2529"/>
                  </a:lnTo>
                  <a:cubicBezTo>
                    <a:pt x="968" y="2382"/>
                    <a:pt x="1215" y="2230"/>
                    <a:pt x="1467" y="2083"/>
                  </a:cubicBezTo>
                  <a:lnTo>
                    <a:pt x="1467" y="2083"/>
                  </a:lnTo>
                  <a:lnTo>
                    <a:pt x="1614" y="1936"/>
                  </a:lnTo>
                  <a:lnTo>
                    <a:pt x="1614" y="1936"/>
                  </a:lnTo>
                  <a:lnTo>
                    <a:pt x="1596" y="1942"/>
                  </a:lnTo>
                  <a:cubicBezTo>
                    <a:pt x="1795" y="1749"/>
                    <a:pt x="1989" y="1561"/>
                    <a:pt x="2183" y="1367"/>
                  </a:cubicBezTo>
                  <a:lnTo>
                    <a:pt x="2183" y="1367"/>
                  </a:lnTo>
                  <a:cubicBezTo>
                    <a:pt x="2183" y="1367"/>
                    <a:pt x="2183" y="1367"/>
                    <a:pt x="2183" y="1367"/>
                  </a:cubicBezTo>
                  <a:lnTo>
                    <a:pt x="2200" y="1350"/>
                  </a:lnTo>
                  <a:lnTo>
                    <a:pt x="2200" y="1350"/>
                  </a:lnTo>
                  <a:cubicBezTo>
                    <a:pt x="2194" y="1356"/>
                    <a:pt x="2189" y="1362"/>
                    <a:pt x="2183" y="1367"/>
                  </a:cubicBezTo>
                  <a:lnTo>
                    <a:pt x="2183" y="1367"/>
                  </a:lnTo>
                  <a:cubicBezTo>
                    <a:pt x="2312" y="945"/>
                    <a:pt x="2429" y="523"/>
                    <a:pt x="2552" y="100"/>
                  </a:cubicBezTo>
                  <a:cubicBezTo>
                    <a:pt x="2517" y="65"/>
                    <a:pt x="2476" y="36"/>
                    <a:pt x="244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32"/>
            <p:cNvSpPr/>
            <p:nvPr/>
          </p:nvSpPr>
          <p:spPr>
            <a:xfrm>
              <a:off x="4147275" y="1685500"/>
              <a:ext cx="35475" cy="70700"/>
            </a:xfrm>
            <a:custGeom>
              <a:avLst/>
              <a:gdLst/>
              <a:ahLst/>
              <a:cxnLst/>
              <a:rect l="l" t="t" r="r" b="b"/>
              <a:pathLst>
                <a:path w="1419" h="2828" extrusionOk="0">
                  <a:moveTo>
                    <a:pt x="544" y="411"/>
                  </a:moveTo>
                  <a:lnTo>
                    <a:pt x="544" y="411"/>
                  </a:lnTo>
                  <a:cubicBezTo>
                    <a:pt x="543" y="413"/>
                    <a:pt x="542" y="414"/>
                    <a:pt x="541" y="416"/>
                  </a:cubicBezTo>
                  <a:lnTo>
                    <a:pt x="541" y="416"/>
                  </a:lnTo>
                  <a:cubicBezTo>
                    <a:pt x="545" y="413"/>
                    <a:pt x="547" y="411"/>
                    <a:pt x="544" y="411"/>
                  </a:cubicBezTo>
                  <a:close/>
                  <a:moveTo>
                    <a:pt x="1196" y="0"/>
                  </a:moveTo>
                  <a:cubicBezTo>
                    <a:pt x="929" y="174"/>
                    <a:pt x="732" y="296"/>
                    <a:pt x="541" y="417"/>
                  </a:cubicBezTo>
                  <a:lnTo>
                    <a:pt x="541" y="417"/>
                  </a:lnTo>
                  <a:cubicBezTo>
                    <a:pt x="541" y="417"/>
                    <a:pt x="541" y="417"/>
                    <a:pt x="541" y="416"/>
                  </a:cubicBezTo>
                  <a:lnTo>
                    <a:pt x="541" y="416"/>
                  </a:lnTo>
                  <a:cubicBezTo>
                    <a:pt x="538" y="419"/>
                    <a:pt x="533" y="422"/>
                    <a:pt x="533" y="422"/>
                  </a:cubicBezTo>
                  <a:cubicBezTo>
                    <a:pt x="535" y="421"/>
                    <a:pt x="538" y="419"/>
                    <a:pt x="541" y="417"/>
                  </a:cubicBezTo>
                  <a:lnTo>
                    <a:pt x="541" y="417"/>
                  </a:lnTo>
                  <a:cubicBezTo>
                    <a:pt x="104" y="1184"/>
                    <a:pt x="0" y="1968"/>
                    <a:pt x="410" y="2828"/>
                  </a:cubicBezTo>
                  <a:cubicBezTo>
                    <a:pt x="720" y="2552"/>
                    <a:pt x="996" y="2317"/>
                    <a:pt x="1248" y="2053"/>
                  </a:cubicBezTo>
                  <a:cubicBezTo>
                    <a:pt x="1342" y="1954"/>
                    <a:pt x="1419" y="1795"/>
                    <a:pt x="1407" y="1672"/>
                  </a:cubicBezTo>
                  <a:cubicBezTo>
                    <a:pt x="1354" y="1126"/>
                    <a:pt x="1272" y="575"/>
                    <a:pt x="1196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32"/>
            <p:cNvSpPr/>
            <p:nvPr/>
          </p:nvSpPr>
          <p:spPr>
            <a:xfrm>
              <a:off x="4333500" y="1708650"/>
              <a:ext cx="38750" cy="90825"/>
            </a:xfrm>
            <a:custGeom>
              <a:avLst/>
              <a:gdLst/>
              <a:ahLst/>
              <a:cxnLst/>
              <a:rect l="l" t="t" r="r" b="b"/>
              <a:pathLst>
                <a:path w="1550" h="3633" extrusionOk="0">
                  <a:moveTo>
                    <a:pt x="1361" y="1"/>
                  </a:moveTo>
                  <a:cubicBezTo>
                    <a:pt x="1138" y="382"/>
                    <a:pt x="968" y="705"/>
                    <a:pt x="763" y="998"/>
                  </a:cubicBezTo>
                  <a:cubicBezTo>
                    <a:pt x="176" y="1831"/>
                    <a:pt x="0" y="2694"/>
                    <a:pt x="493" y="3632"/>
                  </a:cubicBezTo>
                  <a:cubicBezTo>
                    <a:pt x="657" y="3327"/>
                    <a:pt x="833" y="3022"/>
                    <a:pt x="1009" y="2717"/>
                  </a:cubicBezTo>
                  <a:lnTo>
                    <a:pt x="1009" y="2717"/>
                  </a:lnTo>
                  <a:lnTo>
                    <a:pt x="1003" y="2723"/>
                  </a:lnTo>
                  <a:cubicBezTo>
                    <a:pt x="1291" y="1866"/>
                    <a:pt x="1549" y="1010"/>
                    <a:pt x="136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32"/>
            <p:cNvSpPr/>
            <p:nvPr/>
          </p:nvSpPr>
          <p:spPr>
            <a:xfrm>
              <a:off x="4109825" y="1720400"/>
              <a:ext cx="40225" cy="76000"/>
            </a:xfrm>
            <a:custGeom>
              <a:avLst/>
              <a:gdLst/>
              <a:ahLst/>
              <a:cxnLst/>
              <a:rect l="l" t="t" r="r" b="b"/>
              <a:pathLst>
                <a:path w="1609" h="3040" extrusionOk="0">
                  <a:moveTo>
                    <a:pt x="1385" y="0"/>
                  </a:moveTo>
                  <a:cubicBezTo>
                    <a:pt x="1276" y="23"/>
                    <a:pt x="1150" y="41"/>
                    <a:pt x="1018" y="58"/>
                  </a:cubicBezTo>
                  <a:lnTo>
                    <a:pt x="1018" y="58"/>
                  </a:lnTo>
                  <a:cubicBezTo>
                    <a:pt x="1019" y="54"/>
                    <a:pt x="1020" y="51"/>
                    <a:pt x="1022" y="47"/>
                  </a:cubicBezTo>
                  <a:lnTo>
                    <a:pt x="1022" y="47"/>
                  </a:lnTo>
                  <a:lnTo>
                    <a:pt x="1010" y="59"/>
                  </a:lnTo>
                  <a:cubicBezTo>
                    <a:pt x="1013" y="59"/>
                    <a:pt x="1015" y="58"/>
                    <a:pt x="1018" y="58"/>
                  </a:cubicBezTo>
                  <a:lnTo>
                    <a:pt x="1018" y="58"/>
                  </a:lnTo>
                  <a:cubicBezTo>
                    <a:pt x="966" y="207"/>
                    <a:pt x="915" y="350"/>
                    <a:pt x="863" y="499"/>
                  </a:cubicBezTo>
                  <a:lnTo>
                    <a:pt x="881" y="487"/>
                  </a:lnTo>
                  <a:lnTo>
                    <a:pt x="881" y="487"/>
                  </a:lnTo>
                  <a:cubicBezTo>
                    <a:pt x="764" y="1086"/>
                    <a:pt x="640" y="1678"/>
                    <a:pt x="523" y="2282"/>
                  </a:cubicBezTo>
                  <a:lnTo>
                    <a:pt x="464" y="2282"/>
                  </a:lnTo>
                  <a:cubicBezTo>
                    <a:pt x="447" y="2054"/>
                    <a:pt x="423" y="1819"/>
                    <a:pt x="412" y="1584"/>
                  </a:cubicBezTo>
                  <a:cubicBezTo>
                    <a:pt x="265" y="1625"/>
                    <a:pt x="148" y="1660"/>
                    <a:pt x="1" y="1696"/>
                  </a:cubicBezTo>
                  <a:cubicBezTo>
                    <a:pt x="48" y="1983"/>
                    <a:pt x="89" y="2271"/>
                    <a:pt x="130" y="2546"/>
                  </a:cubicBezTo>
                  <a:cubicBezTo>
                    <a:pt x="224" y="2711"/>
                    <a:pt x="300" y="2863"/>
                    <a:pt x="406" y="3039"/>
                  </a:cubicBezTo>
                  <a:cubicBezTo>
                    <a:pt x="787" y="2623"/>
                    <a:pt x="1004" y="2329"/>
                    <a:pt x="1274" y="2095"/>
                  </a:cubicBezTo>
                  <a:cubicBezTo>
                    <a:pt x="1585" y="1836"/>
                    <a:pt x="1608" y="1537"/>
                    <a:pt x="1550" y="1185"/>
                  </a:cubicBezTo>
                  <a:cubicBezTo>
                    <a:pt x="1485" y="786"/>
                    <a:pt x="1438" y="393"/>
                    <a:pt x="138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32"/>
            <p:cNvSpPr/>
            <p:nvPr/>
          </p:nvSpPr>
          <p:spPr>
            <a:xfrm>
              <a:off x="4328650" y="1677575"/>
              <a:ext cx="42800" cy="75400"/>
            </a:xfrm>
            <a:custGeom>
              <a:avLst/>
              <a:gdLst/>
              <a:ahLst/>
              <a:cxnLst/>
              <a:rect l="l" t="t" r="r" b="b"/>
              <a:pathLst>
                <a:path w="1712" h="3016" extrusionOk="0">
                  <a:moveTo>
                    <a:pt x="1227" y="0"/>
                  </a:moveTo>
                  <a:cubicBezTo>
                    <a:pt x="1215" y="0"/>
                    <a:pt x="1203" y="6"/>
                    <a:pt x="1203" y="6"/>
                  </a:cubicBezTo>
                  <a:cubicBezTo>
                    <a:pt x="1207" y="8"/>
                    <a:pt x="1211" y="10"/>
                    <a:pt x="1215" y="12"/>
                  </a:cubicBezTo>
                  <a:lnTo>
                    <a:pt x="1215" y="12"/>
                  </a:lnTo>
                  <a:lnTo>
                    <a:pt x="1227" y="0"/>
                  </a:lnTo>
                  <a:close/>
                  <a:moveTo>
                    <a:pt x="628" y="581"/>
                  </a:moveTo>
                  <a:lnTo>
                    <a:pt x="617" y="593"/>
                  </a:lnTo>
                  <a:cubicBezTo>
                    <a:pt x="619" y="595"/>
                    <a:pt x="622" y="597"/>
                    <a:pt x="625" y="599"/>
                  </a:cubicBezTo>
                  <a:lnTo>
                    <a:pt x="625" y="599"/>
                  </a:lnTo>
                  <a:cubicBezTo>
                    <a:pt x="626" y="593"/>
                    <a:pt x="627" y="587"/>
                    <a:pt x="628" y="581"/>
                  </a:cubicBezTo>
                  <a:close/>
                  <a:moveTo>
                    <a:pt x="1215" y="12"/>
                  </a:moveTo>
                  <a:lnTo>
                    <a:pt x="1068" y="159"/>
                  </a:lnTo>
                  <a:lnTo>
                    <a:pt x="922" y="452"/>
                  </a:lnTo>
                  <a:lnTo>
                    <a:pt x="928" y="446"/>
                  </a:lnTo>
                  <a:lnTo>
                    <a:pt x="928" y="446"/>
                  </a:lnTo>
                  <a:cubicBezTo>
                    <a:pt x="890" y="553"/>
                    <a:pt x="851" y="655"/>
                    <a:pt x="761" y="655"/>
                  </a:cubicBezTo>
                  <a:cubicBezTo>
                    <a:pt x="725" y="655"/>
                    <a:pt x="680" y="638"/>
                    <a:pt x="625" y="599"/>
                  </a:cubicBezTo>
                  <a:lnTo>
                    <a:pt x="625" y="599"/>
                  </a:lnTo>
                  <a:cubicBezTo>
                    <a:pt x="613" y="670"/>
                    <a:pt x="625" y="771"/>
                    <a:pt x="581" y="798"/>
                  </a:cubicBezTo>
                  <a:cubicBezTo>
                    <a:pt x="71" y="1150"/>
                    <a:pt x="1" y="1655"/>
                    <a:pt x="77" y="2212"/>
                  </a:cubicBezTo>
                  <a:cubicBezTo>
                    <a:pt x="106" y="2464"/>
                    <a:pt x="159" y="2711"/>
                    <a:pt x="206" y="3016"/>
                  </a:cubicBezTo>
                  <a:cubicBezTo>
                    <a:pt x="658" y="2259"/>
                    <a:pt x="1068" y="1561"/>
                    <a:pt x="1479" y="869"/>
                  </a:cubicBezTo>
                  <a:cubicBezTo>
                    <a:pt x="1711" y="497"/>
                    <a:pt x="1616" y="205"/>
                    <a:pt x="1215" y="1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32"/>
            <p:cNvSpPr/>
            <p:nvPr/>
          </p:nvSpPr>
          <p:spPr>
            <a:xfrm>
              <a:off x="4197100" y="1395675"/>
              <a:ext cx="44900" cy="87750"/>
            </a:xfrm>
            <a:custGeom>
              <a:avLst/>
              <a:gdLst/>
              <a:ahLst/>
              <a:cxnLst/>
              <a:rect l="l" t="t" r="r" b="b"/>
              <a:pathLst>
                <a:path w="1796" h="3510" extrusionOk="0">
                  <a:moveTo>
                    <a:pt x="1708" y="1"/>
                  </a:moveTo>
                  <a:cubicBezTo>
                    <a:pt x="1573" y="77"/>
                    <a:pt x="1432" y="159"/>
                    <a:pt x="1291" y="230"/>
                  </a:cubicBezTo>
                  <a:cubicBezTo>
                    <a:pt x="652" y="670"/>
                    <a:pt x="464" y="1233"/>
                    <a:pt x="704" y="1784"/>
                  </a:cubicBezTo>
                  <a:cubicBezTo>
                    <a:pt x="464" y="2312"/>
                    <a:pt x="229" y="2787"/>
                    <a:pt x="24" y="3274"/>
                  </a:cubicBezTo>
                  <a:cubicBezTo>
                    <a:pt x="0" y="3327"/>
                    <a:pt x="118" y="3427"/>
                    <a:pt x="171" y="3509"/>
                  </a:cubicBezTo>
                  <a:cubicBezTo>
                    <a:pt x="212" y="3468"/>
                    <a:pt x="264" y="3415"/>
                    <a:pt x="305" y="3357"/>
                  </a:cubicBezTo>
                  <a:lnTo>
                    <a:pt x="305" y="3357"/>
                  </a:lnTo>
                  <a:cubicBezTo>
                    <a:pt x="801" y="2871"/>
                    <a:pt x="1116" y="2298"/>
                    <a:pt x="1268" y="1626"/>
                  </a:cubicBezTo>
                  <a:cubicBezTo>
                    <a:pt x="1268" y="1610"/>
                    <a:pt x="1296" y="1604"/>
                    <a:pt x="1319" y="1598"/>
                  </a:cubicBezTo>
                  <a:lnTo>
                    <a:pt x="1319" y="1598"/>
                  </a:lnTo>
                  <a:cubicBezTo>
                    <a:pt x="1320" y="1600"/>
                    <a:pt x="1320" y="1601"/>
                    <a:pt x="1320" y="1602"/>
                  </a:cubicBezTo>
                  <a:lnTo>
                    <a:pt x="1326" y="1597"/>
                  </a:lnTo>
                  <a:lnTo>
                    <a:pt x="1326" y="1597"/>
                  </a:lnTo>
                  <a:cubicBezTo>
                    <a:pt x="1324" y="1597"/>
                    <a:pt x="1322" y="1598"/>
                    <a:pt x="1319" y="1598"/>
                  </a:cubicBezTo>
                  <a:lnTo>
                    <a:pt x="1319" y="1598"/>
                  </a:lnTo>
                  <a:cubicBezTo>
                    <a:pt x="1267" y="1436"/>
                    <a:pt x="1220" y="1285"/>
                    <a:pt x="1185" y="1198"/>
                  </a:cubicBezTo>
                  <a:cubicBezTo>
                    <a:pt x="1414" y="781"/>
                    <a:pt x="1608" y="429"/>
                    <a:pt x="1796" y="77"/>
                  </a:cubicBezTo>
                  <a:cubicBezTo>
                    <a:pt x="1766" y="54"/>
                    <a:pt x="1737" y="24"/>
                    <a:pt x="170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32"/>
            <p:cNvSpPr/>
            <p:nvPr/>
          </p:nvSpPr>
          <p:spPr>
            <a:xfrm>
              <a:off x="4367950" y="1325000"/>
              <a:ext cx="35075" cy="70425"/>
            </a:xfrm>
            <a:custGeom>
              <a:avLst/>
              <a:gdLst/>
              <a:ahLst/>
              <a:cxnLst/>
              <a:rect l="l" t="t" r="r" b="b"/>
              <a:pathLst>
                <a:path w="1403" h="2817" extrusionOk="0">
                  <a:moveTo>
                    <a:pt x="1074" y="0"/>
                  </a:moveTo>
                  <a:lnTo>
                    <a:pt x="1074" y="0"/>
                  </a:lnTo>
                  <a:cubicBezTo>
                    <a:pt x="940" y="6"/>
                    <a:pt x="799" y="6"/>
                    <a:pt x="670" y="18"/>
                  </a:cubicBezTo>
                  <a:cubicBezTo>
                    <a:pt x="656" y="318"/>
                    <a:pt x="646" y="442"/>
                    <a:pt x="529" y="442"/>
                  </a:cubicBezTo>
                  <a:cubicBezTo>
                    <a:pt x="449" y="442"/>
                    <a:pt x="320" y="385"/>
                    <a:pt x="106" y="288"/>
                  </a:cubicBezTo>
                  <a:cubicBezTo>
                    <a:pt x="77" y="323"/>
                    <a:pt x="36" y="352"/>
                    <a:pt x="1" y="382"/>
                  </a:cubicBezTo>
                  <a:cubicBezTo>
                    <a:pt x="312" y="1197"/>
                    <a:pt x="617" y="2001"/>
                    <a:pt x="928" y="2816"/>
                  </a:cubicBezTo>
                  <a:cubicBezTo>
                    <a:pt x="1086" y="2716"/>
                    <a:pt x="1239" y="2617"/>
                    <a:pt x="1403" y="2517"/>
                  </a:cubicBezTo>
                  <a:cubicBezTo>
                    <a:pt x="1385" y="2423"/>
                    <a:pt x="1391" y="2318"/>
                    <a:pt x="1356" y="2218"/>
                  </a:cubicBezTo>
                  <a:cubicBezTo>
                    <a:pt x="1110" y="1496"/>
                    <a:pt x="869" y="781"/>
                    <a:pt x="107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32"/>
            <p:cNvSpPr/>
            <p:nvPr/>
          </p:nvSpPr>
          <p:spPr>
            <a:xfrm>
              <a:off x="4230400" y="1435575"/>
              <a:ext cx="35225" cy="80700"/>
            </a:xfrm>
            <a:custGeom>
              <a:avLst/>
              <a:gdLst/>
              <a:ahLst/>
              <a:cxnLst/>
              <a:rect l="l" t="t" r="r" b="b"/>
              <a:pathLst>
                <a:path w="1409" h="3228" extrusionOk="0">
                  <a:moveTo>
                    <a:pt x="12" y="1"/>
                  </a:moveTo>
                  <a:lnTo>
                    <a:pt x="0" y="6"/>
                  </a:lnTo>
                  <a:cubicBezTo>
                    <a:pt x="4" y="7"/>
                    <a:pt x="9" y="7"/>
                    <a:pt x="13" y="8"/>
                  </a:cubicBezTo>
                  <a:lnTo>
                    <a:pt x="13" y="8"/>
                  </a:lnTo>
                  <a:cubicBezTo>
                    <a:pt x="13" y="5"/>
                    <a:pt x="12" y="3"/>
                    <a:pt x="12" y="1"/>
                  </a:cubicBezTo>
                  <a:close/>
                  <a:moveTo>
                    <a:pt x="13" y="8"/>
                  </a:moveTo>
                  <a:cubicBezTo>
                    <a:pt x="77" y="439"/>
                    <a:pt x="135" y="865"/>
                    <a:pt x="200" y="1297"/>
                  </a:cubicBezTo>
                  <a:cubicBezTo>
                    <a:pt x="223" y="1450"/>
                    <a:pt x="264" y="1614"/>
                    <a:pt x="305" y="1766"/>
                  </a:cubicBezTo>
                  <a:lnTo>
                    <a:pt x="293" y="1755"/>
                  </a:lnTo>
                  <a:lnTo>
                    <a:pt x="293" y="1755"/>
                  </a:lnTo>
                  <a:cubicBezTo>
                    <a:pt x="669" y="2242"/>
                    <a:pt x="1039" y="2734"/>
                    <a:pt x="1408" y="3227"/>
                  </a:cubicBezTo>
                  <a:cubicBezTo>
                    <a:pt x="1256" y="2488"/>
                    <a:pt x="1396" y="1667"/>
                    <a:pt x="786" y="1062"/>
                  </a:cubicBezTo>
                  <a:cubicBezTo>
                    <a:pt x="722" y="998"/>
                    <a:pt x="751" y="845"/>
                    <a:pt x="733" y="734"/>
                  </a:cubicBezTo>
                  <a:lnTo>
                    <a:pt x="757" y="734"/>
                  </a:lnTo>
                  <a:cubicBezTo>
                    <a:pt x="698" y="681"/>
                    <a:pt x="651" y="628"/>
                    <a:pt x="599" y="581"/>
                  </a:cubicBezTo>
                  <a:lnTo>
                    <a:pt x="599" y="581"/>
                  </a:lnTo>
                  <a:lnTo>
                    <a:pt x="604" y="593"/>
                  </a:lnTo>
                  <a:cubicBezTo>
                    <a:pt x="516" y="470"/>
                    <a:pt x="370" y="353"/>
                    <a:pt x="358" y="218"/>
                  </a:cubicBezTo>
                  <a:cubicBezTo>
                    <a:pt x="336" y="20"/>
                    <a:pt x="228" y="10"/>
                    <a:pt x="114" y="10"/>
                  </a:cubicBezTo>
                  <a:cubicBezTo>
                    <a:pt x="101" y="10"/>
                    <a:pt x="88" y="10"/>
                    <a:pt x="76" y="10"/>
                  </a:cubicBezTo>
                  <a:cubicBezTo>
                    <a:pt x="54" y="10"/>
                    <a:pt x="33" y="10"/>
                    <a:pt x="13" y="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32"/>
            <p:cNvSpPr/>
            <p:nvPr/>
          </p:nvSpPr>
          <p:spPr>
            <a:xfrm>
              <a:off x="4401100" y="1267650"/>
              <a:ext cx="55750" cy="61175"/>
            </a:xfrm>
            <a:custGeom>
              <a:avLst/>
              <a:gdLst/>
              <a:ahLst/>
              <a:cxnLst/>
              <a:rect l="l" t="t" r="r" b="b"/>
              <a:pathLst>
                <a:path w="2230" h="2447" extrusionOk="0">
                  <a:moveTo>
                    <a:pt x="1479" y="0"/>
                  </a:moveTo>
                  <a:cubicBezTo>
                    <a:pt x="1461" y="564"/>
                    <a:pt x="1461" y="564"/>
                    <a:pt x="1080" y="710"/>
                  </a:cubicBezTo>
                  <a:lnTo>
                    <a:pt x="1080" y="687"/>
                  </a:lnTo>
                  <a:cubicBezTo>
                    <a:pt x="975" y="883"/>
                    <a:pt x="913" y="1107"/>
                    <a:pt x="693" y="1107"/>
                  </a:cubicBezTo>
                  <a:cubicBezTo>
                    <a:pt x="629" y="1107"/>
                    <a:pt x="553" y="1088"/>
                    <a:pt x="458" y="1045"/>
                  </a:cubicBezTo>
                  <a:cubicBezTo>
                    <a:pt x="454" y="1043"/>
                    <a:pt x="448" y="1041"/>
                    <a:pt x="441" y="1041"/>
                  </a:cubicBezTo>
                  <a:cubicBezTo>
                    <a:pt x="343" y="1041"/>
                    <a:pt x="58" y="1276"/>
                    <a:pt x="42" y="1408"/>
                  </a:cubicBezTo>
                  <a:cubicBezTo>
                    <a:pt x="1" y="1731"/>
                    <a:pt x="77" y="2071"/>
                    <a:pt x="106" y="2412"/>
                  </a:cubicBezTo>
                  <a:cubicBezTo>
                    <a:pt x="147" y="2423"/>
                    <a:pt x="188" y="2435"/>
                    <a:pt x="230" y="2447"/>
                  </a:cubicBezTo>
                  <a:cubicBezTo>
                    <a:pt x="364" y="2118"/>
                    <a:pt x="493" y="1796"/>
                    <a:pt x="634" y="1450"/>
                  </a:cubicBezTo>
                  <a:cubicBezTo>
                    <a:pt x="1013" y="1766"/>
                    <a:pt x="1395" y="2039"/>
                    <a:pt x="1884" y="2039"/>
                  </a:cubicBezTo>
                  <a:cubicBezTo>
                    <a:pt x="1994" y="2039"/>
                    <a:pt x="2109" y="2025"/>
                    <a:pt x="2230" y="1995"/>
                  </a:cubicBezTo>
                  <a:cubicBezTo>
                    <a:pt x="2066" y="1473"/>
                    <a:pt x="1567" y="1385"/>
                    <a:pt x="1221" y="1045"/>
                  </a:cubicBezTo>
                  <a:cubicBezTo>
                    <a:pt x="1432" y="1039"/>
                    <a:pt x="1643" y="1027"/>
                    <a:pt x="1849" y="1010"/>
                  </a:cubicBezTo>
                  <a:cubicBezTo>
                    <a:pt x="1907" y="681"/>
                    <a:pt x="1966" y="382"/>
                    <a:pt x="2025" y="30"/>
                  </a:cubicBezTo>
                  <a:cubicBezTo>
                    <a:pt x="1831" y="18"/>
                    <a:pt x="1655" y="6"/>
                    <a:pt x="1479" y="0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32"/>
            <p:cNvSpPr/>
            <p:nvPr/>
          </p:nvSpPr>
          <p:spPr>
            <a:xfrm>
              <a:off x="4394350" y="1501575"/>
              <a:ext cx="19400" cy="91975"/>
            </a:xfrm>
            <a:custGeom>
              <a:avLst/>
              <a:gdLst/>
              <a:ahLst/>
              <a:cxnLst/>
              <a:rect l="l" t="t" r="r" b="b"/>
              <a:pathLst>
                <a:path w="776" h="3679" extrusionOk="0">
                  <a:moveTo>
                    <a:pt x="523" y="1"/>
                  </a:moveTo>
                  <a:cubicBezTo>
                    <a:pt x="617" y="740"/>
                    <a:pt x="212" y="1373"/>
                    <a:pt x="42" y="2066"/>
                  </a:cubicBezTo>
                  <a:cubicBezTo>
                    <a:pt x="54" y="2107"/>
                    <a:pt x="60" y="2142"/>
                    <a:pt x="60" y="2177"/>
                  </a:cubicBezTo>
                  <a:cubicBezTo>
                    <a:pt x="60" y="2181"/>
                    <a:pt x="43" y="2185"/>
                    <a:pt x="24" y="2191"/>
                  </a:cubicBezTo>
                  <a:lnTo>
                    <a:pt x="24" y="2191"/>
                  </a:lnTo>
                  <a:cubicBezTo>
                    <a:pt x="24" y="2190"/>
                    <a:pt x="24" y="2190"/>
                    <a:pt x="24" y="2189"/>
                  </a:cubicBezTo>
                  <a:lnTo>
                    <a:pt x="1" y="2200"/>
                  </a:lnTo>
                  <a:cubicBezTo>
                    <a:pt x="8" y="2197"/>
                    <a:pt x="16" y="2194"/>
                    <a:pt x="24" y="2191"/>
                  </a:cubicBezTo>
                  <a:lnTo>
                    <a:pt x="24" y="2191"/>
                  </a:lnTo>
                  <a:cubicBezTo>
                    <a:pt x="30" y="2354"/>
                    <a:pt x="36" y="2506"/>
                    <a:pt x="42" y="2670"/>
                  </a:cubicBezTo>
                  <a:cubicBezTo>
                    <a:pt x="312" y="2834"/>
                    <a:pt x="236" y="3039"/>
                    <a:pt x="142" y="3274"/>
                  </a:cubicBezTo>
                  <a:cubicBezTo>
                    <a:pt x="95" y="3403"/>
                    <a:pt x="106" y="3550"/>
                    <a:pt x="89" y="3679"/>
                  </a:cubicBezTo>
                  <a:lnTo>
                    <a:pt x="288" y="3679"/>
                  </a:lnTo>
                  <a:cubicBezTo>
                    <a:pt x="400" y="3614"/>
                    <a:pt x="500" y="3550"/>
                    <a:pt x="623" y="3473"/>
                  </a:cubicBezTo>
                  <a:cubicBezTo>
                    <a:pt x="623" y="3080"/>
                    <a:pt x="617" y="2670"/>
                    <a:pt x="629" y="2265"/>
                  </a:cubicBezTo>
                  <a:cubicBezTo>
                    <a:pt x="640" y="2148"/>
                    <a:pt x="728" y="2030"/>
                    <a:pt x="775" y="1913"/>
                  </a:cubicBezTo>
                  <a:cubicBezTo>
                    <a:pt x="775" y="1760"/>
                    <a:pt x="769" y="1596"/>
                    <a:pt x="763" y="1444"/>
                  </a:cubicBezTo>
                  <a:cubicBezTo>
                    <a:pt x="734" y="1291"/>
                    <a:pt x="693" y="1139"/>
                    <a:pt x="693" y="980"/>
                  </a:cubicBezTo>
                  <a:cubicBezTo>
                    <a:pt x="681" y="652"/>
                    <a:pt x="699" y="329"/>
                    <a:pt x="7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5" name="Google Shape;14245;p32"/>
            <p:cNvSpPr/>
            <p:nvPr/>
          </p:nvSpPr>
          <p:spPr>
            <a:xfrm>
              <a:off x="4368975" y="1711300"/>
              <a:ext cx="26875" cy="75125"/>
            </a:xfrm>
            <a:custGeom>
              <a:avLst/>
              <a:gdLst/>
              <a:ahLst/>
              <a:cxnLst/>
              <a:rect l="l" t="t" r="r" b="b"/>
              <a:pathLst>
                <a:path w="1075" h="3005" extrusionOk="0">
                  <a:moveTo>
                    <a:pt x="335" y="1"/>
                  </a:moveTo>
                  <a:cubicBezTo>
                    <a:pt x="288" y="1004"/>
                    <a:pt x="1" y="1995"/>
                    <a:pt x="365" y="3004"/>
                  </a:cubicBezTo>
                  <a:cubicBezTo>
                    <a:pt x="787" y="2711"/>
                    <a:pt x="1075" y="2382"/>
                    <a:pt x="951" y="1890"/>
                  </a:cubicBezTo>
                  <a:cubicBezTo>
                    <a:pt x="775" y="1256"/>
                    <a:pt x="541" y="628"/>
                    <a:pt x="33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6" name="Google Shape;14246;p32"/>
            <p:cNvSpPr/>
            <p:nvPr/>
          </p:nvSpPr>
          <p:spPr>
            <a:xfrm>
              <a:off x="4391575" y="1593525"/>
              <a:ext cx="29500" cy="60900"/>
            </a:xfrm>
            <a:custGeom>
              <a:avLst/>
              <a:gdLst/>
              <a:ahLst/>
              <a:cxnLst/>
              <a:rect l="l" t="t" r="r" b="b"/>
              <a:pathLst>
                <a:path w="1180" h="2436" extrusionOk="0">
                  <a:moveTo>
                    <a:pt x="206" y="1"/>
                  </a:moveTo>
                  <a:cubicBezTo>
                    <a:pt x="141" y="435"/>
                    <a:pt x="77" y="875"/>
                    <a:pt x="0" y="1321"/>
                  </a:cubicBezTo>
                  <a:lnTo>
                    <a:pt x="141" y="1321"/>
                  </a:lnTo>
                  <a:cubicBezTo>
                    <a:pt x="165" y="1256"/>
                    <a:pt x="182" y="1198"/>
                    <a:pt x="241" y="1022"/>
                  </a:cubicBezTo>
                  <a:cubicBezTo>
                    <a:pt x="388" y="1374"/>
                    <a:pt x="493" y="1643"/>
                    <a:pt x="605" y="1907"/>
                  </a:cubicBezTo>
                  <a:lnTo>
                    <a:pt x="593" y="1896"/>
                  </a:lnTo>
                  <a:lnTo>
                    <a:pt x="751" y="2201"/>
                  </a:lnTo>
                  <a:lnTo>
                    <a:pt x="751" y="2189"/>
                  </a:lnTo>
                  <a:cubicBezTo>
                    <a:pt x="874" y="2259"/>
                    <a:pt x="992" y="2330"/>
                    <a:pt x="1180" y="2435"/>
                  </a:cubicBezTo>
                  <a:cubicBezTo>
                    <a:pt x="933" y="1567"/>
                    <a:pt x="957" y="699"/>
                    <a:pt x="4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7" name="Google Shape;14247;p32"/>
            <p:cNvSpPr/>
            <p:nvPr/>
          </p:nvSpPr>
          <p:spPr>
            <a:xfrm>
              <a:off x="4238025" y="1396125"/>
              <a:ext cx="23050" cy="66025"/>
            </a:xfrm>
            <a:custGeom>
              <a:avLst/>
              <a:gdLst/>
              <a:ahLst/>
              <a:cxnLst/>
              <a:rect l="l" t="t" r="r" b="b"/>
              <a:pathLst>
                <a:path w="922" h="2641" extrusionOk="0">
                  <a:moveTo>
                    <a:pt x="505" y="1"/>
                  </a:moveTo>
                  <a:cubicBezTo>
                    <a:pt x="176" y="435"/>
                    <a:pt x="0" y="751"/>
                    <a:pt x="129" y="1191"/>
                  </a:cubicBezTo>
                  <a:cubicBezTo>
                    <a:pt x="229" y="1502"/>
                    <a:pt x="241" y="1842"/>
                    <a:pt x="293" y="2170"/>
                  </a:cubicBezTo>
                  <a:lnTo>
                    <a:pt x="293" y="2170"/>
                  </a:lnTo>
                  <a:cubicBezTo>
                    <a:pt x="292" y="2169"/>
                    <a:pt x="290" y="2167"/>
                    <a:pt x="288" y="2165"/>
                  </a:cubicBezTo>
                  <a:lnTo>
                    <a:pt x="288" y="2165"/>
                  </a:lnTo>
                  <a:lnTo>
                    <a:pt x="294" y="2171"/>
                  </a:lnTo>
                  <a:cubicBezTo>
                    <a:pt x="293" y="2171"/>
                    <a:pt x="293" y="2171"/>
                    <a:pt x="293" y="2170"/>
                  </a:cubicBezTo>
                  <a:lnTo>
                    <a:pt x="293" y="2170"/>
                  </a:lnTo>
                  <a:cubicBezTo>
                    <a:pt x="349" y="2221"/>
                    <a:pt x="395" y="2267"/>
                    <a:pt x="446" y="2318"/>
                  </a:cubicBezTo>
                  <a:lnTo>
                    <a:pt x="434" y="2312"/>
                  </a:lnTo>
                  <a:lnTo>
                    <a:pt x="434" y="2312"/>
                  </a:lnTo>
                  <a:cubicBezTo>
                    <a:pt x="558" y="2388"/>
                    <a:pt x="681" y="2476"/>
                    <a:pt x="921" y="2640"/>
                  </a:cubicBezTo>
                  <a:cubicBezTo>
                    <a:pt x="827" y="1714"/>
                    <a:pt x="822" y="904"/>
                    <a:pt x="505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8" name="Google Shape;14248;p32"/>
            <p:cNvSpPr/>
            <p:nvPr/>
          </p:nvSpPr>
          <p:spPr>
            <a:xfrm>
              <a:off x="4364300" y="1288475"/>
              <a:ext cx="36100" cy="38000"/>
            </a:xfrm>
            <a:custGeom>
              <a:avLst/>
              <a:gdLst/>
              <a:ahLst/>
              <a:cxnLst/>
              <a:rect l="l" t="t" r="r" b="b"/>
              <a:pathLst>
                <a:path w="1444" h="1520" extrusionOk="0">
                  <a:moveTo>
                    <a:pt x="827" y="1"/>
                  </a:moveTo>
                  <a:lnTo>
                    <a:pt x="816" y="24"/>
                  </a:lnTo>
                  <a:cubicBezTo>
                    <a:pt x="704" y="124"/>
                    <a:pt x="604" y="223"/>
                    <a:pt x="499" y="323"/>
                  </a:cubicBezTo>
                  <a:cubicBezTo>
                    <a:pt x="387" y="423"/>
                    <a:pt x="288" y="523"/>
                    <a:pt x="176" y="628"/>
                  </a:cubicBezTo>
                  <a:cubicBezTo>
                    <a:pt x="0" y="1039"/>
                    <a:pt x="170" y="1309"/>
                    <a:pt x="493" y="1520"/>
                  </a:cubicBezTo>
                  <a:cubicBezTo>
                    <a:pt x="827" y="1315"/>
                    <a:pt x="417" y="881"/>
                    <a:pt x="816" y="746"/>
                  </a:cubicBezTo>
                  <a:lnTo>
                    <a:pt x="816" y="746"/>
                  </a:lnTo>
                  <a:cubicBezTo>
                    <a:pt x="816" y="746"/>
                    <a:pt x="798" y="757"/>
                    <a:pt x="810" y="757"/>
                  </a:cubicBezTo>
                  <a:cubicBezTo>
                    <a:pt x="998" y="581"/>
                    <a:pt x="1179" y="405"/>
                    <a:pt x="1443" y="159"/>
                  </a:cubicBezTo>
                  <a:cubicBezTo>
                    <a:pt x="1209" y="94"/>
                    <a:pt x="1021" y="47"/>
                    <a:pt x="82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32"/>
            <p:cNvSpPr/>
            <p:nvPr/>
          </p:nvSpPr>
          <p:spPr>
            <a:xfrm>
              <a:off x="4107625" y="1710575"/>
              <a:ext cx="27750" cy="43800"/>
            </a:xfrm>
            <a:custGeom>
              <a:avLst/>
              <a:gdLst/>
              <a:ahLst/>
              <a:cxnLst/>
              <a:rect l="l" t="t" r="r" b="b"/>
              <a:pathLst>
                <a:path w="1110" h="1752" extrusionOk="0">
                  <a:moveTo>
                    <a:pt x="1080" y="0"/>
                  </a:moveTo>
                  <a:cubicBezTo>
                    <a:pt x="810" y="229"/>
                    <a:pt x="593" y="411"/>
                    <a:pt x="376" y="593"/>
                  </a:cubicBezTo>
                  <a:lnTo>
                    <a:pt x="388" y="587"/>
                  </a:lnTo>
                  <a:lnTo>
                    <a:pt x="388" y="587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88" y="1104"/>
                    <a:pt x="88" y="1101"/>
                    <a:pt x="89" y="1097"/>
                  </a:cubicBezTo>
                  <a:lnTo>
                    <a:pt x="89" y="1097"/>
                  </a:lnTo>
                  <a:lnTo>
                    <a:pt x="83" y="1115"/>
                  </a:lnTo>
                  <a:lnTo>
                    <a:pt x="87" y="1107"/>
                  </a:lnTo>
                  <a:lnTo>
                    <a:pt x="87" y="1107"/>
                  </a:lnTo>
                  <a:cubicBezTo>
                    <a:pt x="59" y="1309"/>
                    <a:pt x="30" y="1512"/>
                    <a:pt x="1" y="1743"/>
                  </a:cubicBezTo>
                  <a:cubicBezTo>
                    <a:pt x="67" y="1747"/>
                    <a:pt x="129" y="1752"/>
                    <a:pt x="186" y="1752"/>
                  </a:cubicBezTo>
                  <a:cubicBezTo>
                    <a:pt x="361" y="1752"/>
                    <a:pt x="492" y="1707"/>
                    <a:pt x="576" y="1473"/>
                  </a:cubicBezTo>
                  <a:cubicBezTo>
                    <a:pt x="646" y="1262"/>
                    <a:pt x="828" y="1080"/>
                    <a:pt x="969" y="880"/>
                  </a:cubicBezTo>
                  <a:lnTo>
                    <a:pt x="969" y="880"/>
                  </a:lnTo>
                  <a:lnTo>
                    <a:pt x="957" y="892"/>
                  </a:lnTo>
                  <a:cubicBezTo>
                    <a:pt x="1004" y="739"/>
                    <a:pt x="1057" y="593"/>
                    <a:pt x="1110" y="440"/>
                  </a:cubicBezTo>
                  <a:lnTo>
                    <a:pt x="1110" y="440"/>
                  </a:lnTo>
                  <a:lnTo>
                    <a:pt x="1104" y="452"/>
                  </a:lnTo>
                  <a:cubicBezTo>
                    <a:pt x="1104" y="335"/>
                    <a:pt x="1092" y="229"/>
                    <a:pt x="108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32"/>
            <p:cNvSpPr/>
            <p:nvPr/>
          </p:nvSpPr>
          <p:spPr>
            <a:xfrm>
              <a:off x="4342300" y="1275125"/>
              <a:ext cx="42700" cy="33625"/>
            </a:xfrm>
            <a:custGeom>
              <a:avLst/>
              <a:gdLst/>
              <a:ahLst/>
              <a:cxnLst/>
              <a:rect l="l" t="t" r="r" b="b"/>
              <a:pathLst>
                <a:path w="1708" h="1345" extrusionOk="0">
                  <a:moveTo>
                    <a:pt x="387" y="1"/>
                  </a:moveTo>
                  <a:cubicBezTo>
                    <a:pt x="0" y="364"/>
                    <a:pt x="440" y="564"/>
                    <a:pt x="511" y="822"/>
                  </a:cubicBezTo>
                  <a:cubicBezTo>
                    <a:pt x="376" y="986"/>
                    <a:pt x="258" y="1139"/>
                    <a:pt x="82" y="1344"/>
                  </a:cubicBezTo>
                  <a:cubicBezTo>
                    <a:pt x="387" y="1309"/>
                    <a:pt x="593" y="1285"/>
                    <a:pt x="804" y="1262"/>
                  </a:cubicBezTo>
                  <a:cubicBezTo>
                    <a:pt x="792" y="1045"/>
                    <a:pt x="786" y="816"/>
                    <a:pt x="786" y="593"/>
                  </a:cubicBezTo>
                  <a:lnTo>
                    <a:pt x="739" y="482"/>
                  </a:lnTo>
                  <a:lnTo>
                    <a:pt x="739" y="482"/>
                  </a:lnTo>
                  <a:cubicBezTo>
                    <a:pt x="780" y="499"/>
                    <a:pt x="816" y="505"/>
                    <a:pt x="851" y="523"/>
                  </a:cubicBezTo>
                  <a:cubicBezTo>
                    <a:pt x="1132" y="535"/>
                    <a:pt x="1414" y="540"/>
                    <a:pt x="1696" y="558"/>
                  </a:cubicBezTo>
                  <a:lnTo>
                    <a:pt x="1707" y="535"/>
                  </a:lnTo>
                  <a:cubicBezTo>
                    <a:pt x="1262" y="359"/>
                    <a:pt x="816" y="177"/>
                    <a:pt x="387" y="1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32"/>
            <p:cNvSpPr/>
            <p:nvPr/>
          </p:nvSpPr>
          <p:spPr>
            <a:xfrm>
              <a:off x="4344200" y="1791525"/>
              <a:ext cx="23050" cy="39325"/>
            </a:xfrm>
            <a:custGeom>
              <a:avLst/>
              <a:gdLst/>
              <a:ahLst/>
              <a:cxnLst/>
              <a:rect l="l" t="t" r="r" b="b"/>
              <a:pathLst>
                <a:path w="922" h="1573" extrusionOk="0">
                  <a:moveTo>
                    <a:pt x="534" y="1"/>
                  </a:moveTo>
                  <a:cubicBezTo>
                    <a:pt x="323" y="464"/>
                    <a:pt x="1" y="910"/>
                    <a:pt x="323" y="1573"/>
                  </a:cubicBezTo>
                  <a:cubicBezTo>
                    <a:pt x="546" y="1139"/>
                    <a:pt x="740" y="792"/>
                    <a:pt x="922" y="440"/>
                  </a:cubicBezTo>
                  <a:cubicBezTo>
                    <a:pt x="792" y="294"/>
                    <a:pt x="658" y="147"/>
                    <a:pt x="53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2" name="Google Shape;14252;p32"/>
            <p:cNvSpPr/>
            <p:nvPr/>
          </p:nvSpPr>
          <p:spPr>
            <a:xfrm>
              <a:off x="4255625" y="1336000"/>
              <a:ext cx="23625" cy="51800"/>
            </a:xfrm>
            <a:custGeom>
              <a:avLst/>
              <a:gdLst/>
              <a:ahLst/>
              <a:cxnLst/>
              <a:rect l="l" t="t" r="r" b="b"/>
              <a:pathLst>
                <a:path w="945" h="2072" extrusionOk="0">
                  <a:moveTo>
                    <a:pt x="775" y="0"/>
                  </a:moveTo>
                  <a:cubicBezTo>
                    <a:pt x="417" y="235"/>
                    <a:pt x="211" y="505"/>
                    <a:pt x="159" y="886"/>
                  </a:cubicBezTo>
                  <a:cubicBezTo>
                    <a:pt x="100" y="1050"/>
                    <a:pt x="53" y="1220"/>
                    <a:pt x="0" y="1379"/>
                  </a:cubicBezTo>
                  <a:cubicBezTo>
                    <a:pt x="30" y="1608"/>
                    <a:pt x="53" y="1842"/>
                    <a:pt x="82" y="2071"/>
                  </a:cubicBezTo>
                  <a:cubicBezTo>
                    <a:pt x="299" y="1707"/>
                    <a:pt x="393" y="1367"/>
                    <a:pt x="505" y="1027"/>
                  </a:cubicBezTo>
                  <a:cubicBezTo>
                    <a:pt x="616" y="710"/>
                    <a:pt x="945" y="458"/>
                    <a:pt x="775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3" name="Google Shape;14253;p32"/>
            <p:cNvSpPr/>
            <p:nvPr/>
          </p:nvSpPr>
          <p:spPr>
            <a:xfrm>
              <a:off x="4357550" y="1775100"/>
              <a:ext cx="19225" cy="27450"/>
            </a:xfrm>
            <a:custGeom>
              <a:avLst/>
              <a:gdLst/>
              <a:ahLst/>
              <a:cxnLst/>
              <a:rect l="l" t="t" r="r" b="b"/>
              <a:pathLst>
                <a:path w="769" h="1098" extrusionOk="0">
                  <a:moveTo>
                    <a:pt x="323" y="0"/>
                  </a:moveTo>
                  <a:cubicBezTo>
                    <a:pt x="237" y="23"/>
                    <a:pt x="145" y="41"/>
                    <a:pt x="59" y="64"/>
                  </a:cubicBezTo>
                  <a:lnTo>
                    <a:pt x="59" y="64"/>
                  </a:lnTo>
                  <a:cubicBezTo>
                    <a:pt x="59" y="62"/>
                    <a:pt x="59" y="61"/>
                    <a:pt x="59" y="59"/>
                  </a:cubicBezTo>
                  <a:lnTo>
                    <a:pt x="59" y="59"/>
                  </a:lnTo>
                  <a:lnTo>
                    <a:pt x="53" y="65"/>
                  </a:lnTo>
                  <a:cubicBezTo>
                    <a:pt x="55" y="65"/>
                    <a:pt x="57" y="64"/>
                    <a:pt x="59" y="64"/>
                  </a:cubicBezTo>
                  <a:lnTo>
                    <a:pt x="59" y="64"/>
                  </a:lnTo>
                  <a:cubicBezTo>
                    <a:pt x="35" y="262"/>
                    <a:pt x="24" y="465"/>
                    <a:pt x="0" y="658"/>
                  </a:cubicBezTo>
                  <a:cubicBezTo>
                    <a:pt x="129" y="804"/>
                    <a:pt x="258" y="951"/>
                    <a:pt x="388" y="1097"/>
                  </a:cubicBezTo>
                  <a:cubicBezTo>
                    <a:pt x="634" y="828"/>
                    <a:pt x="769" y="540"/>
                    <a:pt x="511" y="212"/>
                  </a:cubicBezTo>
                  <a:cubicBezTo>
                    <a:pt x="446" y="141"/>
                    <a:pt x="388" y="71"/>
                    <a:pt x="32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32"/>
            <p:cNvSpPr/>
            <p:nvPr/>
          </p:nvSpPr>
          <p:spPr>
            <a:xfrm>
              <a:off x="4361500" y="1288175"/>
              <a:ext cx="22900" cy="18500"/>
            </a:xfrm>
            <a:custGeom>
              <a:avLst/>
              <a:gdLst/>
              <a:ahLst/>
              <a:cxnLst/>
              <a:rect l="l" t="t" r="r" b="b"/>
              <a:pathLst>
                <a:path w="916" h="740" extrusionOk="0">
                  <a:moveTo>
                    <a:pt x="77" y="1"/>
                  </a:moveTo>
                  <a:cubicBezTo>
                    <a:pt x="54" y="24"/>
                    <a:pt x="30" y="42"/>
                    <a:pt x="1" y="65"/>
                  </a:cubicBezTo>
                  <a:cubicBezTo>
                    <a:pt x="7" y="294"/>
                    <a:pt x="24" y="511"/>
                    <a:pt x="30" y="740"/>
                  </a:cubicBezTo>
                  <a:cubicBezTo>
                    <a:pt x="112" y="705"/>
                    <a:pt x="200" y="675"/>
                    <a:pt x="282" y="640"/>
                  </a:cubicBezTo>
                  <a:cubicBezTo>
                    <a:pt x="388" y="541"/>
                    <a:pt x="494" y="441"/>
                    <a:pt x="605" y="335"/>
                  </a:cubicBezTo>
                  <a:cubicBezTo>
                    <a:pt x="711" y="235"/>
                    <a:pt x="816" y="136"/>
                    <a:pt x="916" y="36"/>
                  </a:cubicBezTo>
                  <a:cubicBezTo>
                    <a:pt x="640" y="18"/>
                    <a:pt x="353" y="13"/>
                    <a:pt x="77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32"/>
            <p:cNvSpPr/>
            <p:nvPr/>
          </p:nvSpPr>
          <p:spPr>
            <a:xfrm>
              <a:off x="4238025" y="1358150"/>
              <a:ext cx="21575" cy="26125"/>
            </a:xfrm>
            <a:custGeom>
              <a:avLst/>
              <a:gdLst/>
              <a:ahLst/>
              <a:cxnLst/>
              <a:rect l="l" t="t" r="r" b="b"/>
              <a:pathLst>
                <a:path w="863" h="1045" extrusionOk="0">
                  <a:moveTo>
                    <a:pt x="863" y="0"/>
                  </a:moveTo>
                  <a:lnTo>
                    <a:pt x="863" y="0"/>
                  </a:lnTo>
                  <a:cubicBezTo>
                    <a:pt x="593" y="223"/>
                    <a:pt x="329" y="440"/>
                    <a:pt x="59" y="657"/>
                  </a:cubicBezTo>
                  <a:cubicBezTo>
                    <a:pt x="41" y="786"/>
                    <a:pt x="24" y="909"/>
                    <a:pt x="0" y="1044"/>
                  </a:cubicBezTo>
                  <a:cubicBezTo>
                    <a:pt x="153" y="880"/>
                    <a:pt x="299" y="722"/>
                    <a:pt x="470" y="575"/>
                  </a:cubicBezTo>
                  <a:cubicBezTo>
                    <a:pt x="528" y="522"/>
                    <a:pt x="622" y="516"/>
                    <a:pt x="704" y="487"/>
                  </a:cubicBezTo>
                  <a:cubicBezTo>
                    <a:pt x="757" y="323"/>
                    <a:pt x="816" y="164"/>
                    <a:pt x="86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32"/>
            <p:cNvSpPr/>
            <p:nvPr/>
          </p:nvSpPr>
          <p:spPr>
            <a:xfrm>
              <a:off x="4384250" y="1306375"/>
              <a:ext cx="12925" cy="19375"/>
            </a:xfrm>
            <a:custGeom>
              <a:avLst/>
              <a:gdLst/>
              <a:ahLst/>
              <a:cxnLst/>
              <a:rect l="l" t="t" r="r" b="b"/>
              <a:pathLst>
                <a:path w="517" h="775" extrusionOk="0">
                  <a:moveTo>
                    <a:pt x="516" y="0"/>
                  </a:moveTo>
                  <a:cubicBezTo>
                    <a:pt x="324" y="17"/>
                    <a:pt x="170" y="29"/>
                    <a:pt x="18" y="40"/>
                  </a:cubicBezTo>
                  <a:lnTo>
                    <a:pt x="18" y="40"/>
                  </a:lnTo>
                  <a:lnTo>
                    <a:pt x="18" y="30"/>
                  </a:lnTo>
                  <a:lnTo>
                    <a:pt x="0" y="41"/>
                  </a:lnTo>
                  <a:cubicBezTo>
                    <a:pt x="6" y="41"/>
                    <a:pt x="12" y="40"/>
                    <a:pt x="18" y="40"/>
                  </a:cubicBezTo>
                  <a:lnTo>
                    <a:pt x="18" y="40"/>
                  </a:lnTo>
                  <a:lnTo>
                    <a:pt x="18" y="775"/>
                  </a:lnTo>
                  <a:cubicBezTo>
                    <a:pt x="147" y="769"/>
                    <a:pt x="288" y="769"/>
                    <a:pt x="422" y="763"/>
                  </a:cubicBezTo>
                  <a:cubicBezTo>
                    <a:pt x="446" y="516"/>
                    <a:pt x="481" y="276"/>
                    <a:pt x="516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32"/>
            <p:cNvSpPr/>
            <p:nvPr/>
          </p:nvSpPr>
          <p:spPr>
            <a:xfrm>
              <a:off x="4414000" y="1388050"/>
              <a:ext cx="7525" cy="22175"/>
            </a:xfrm>
            <a:custGeom>
              <a:avLst/>
              <a:gdLst/>
              <a:ahLst/>
              <a:cxnLst/>
              <a:rect l="l" t="t" r="r" b="b"/>
              <a:pathLst>
                <a:path w="301" h="887" extrusionOk="0">
                  <a:moveTo>
                    <a:pt x="1" y="1"/>
                  </a:moveTo>
                  <a:lnTo>
                    <a:pt x="1" y="1"/>
                  </a:lnTo>
                  <a:cubicBezTo>
                    <a:pt x="54" y="294"/>
                    <a:pt x="112" y="588"/>
                    <a:pt x="159" y="881"/>
                  </a:cubicBezTo>
                  <a:cubicBezTo>
                    <a:pt x="200" y="881"/>
                    <a:pt x="236" y="887"/>
                    <a:pt x="277" y="887"/>
                  </a:cubicBezTo>
                  <a:cubicBezTo>
                    <a:pt x="288" y="605"/>
                    <a:pt x="294" y="312"/>
                    <a:pt x="300" y="18"/>
                  </a:cubicBezTo>
                  <a:cubicBezTo>
                    <a:pt x="206" y="7"/>
                    <a:pt x="101" y="7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32"/>
            <p:cNvSpPr/>
            <p:nvPr/>
          </p:nvSpPr>
          <p:spPr>
            <a:xfrm>
              <a:off x="4408875" y="1271325"/>
              <a:ext cx="19800" cy="14125"/>
            </a:xfrm>
            <a:custGeom>
              <a:avLst/>
              <a:gdLst/>
              <a:ahLst/>
              <a:cxnLst/>
              <a:rect l="l" t="t" r="r" b="b"/>
              <a:pathLst>
                <a:path w="792" h="565" extrusionOk="0">
                  <a:moveTo>
                    <a:pt x="141" y="0"/>
                  </a:moveTo>
                  <a:cubicBezTo>
                    <a:pt x="95" y="59"/>
                    <a:pt x="42" y="117"/>
                    <a:pt x="1" y="176"/>
                  </a:cubicBezTo>
                  <a:cubicBezTo>
                    <a:pt x="110" y="479"/>
                    <a:pt x="333" y="564"/>
                    <a:pt x="591" y="564"/>
                  </a:cubicBezTo>
                  <a:cubicBezTo>
                    <a:pt x="649" y="564"/>
                    <a:pt x="709" y="560"/>
                    <a:pt x="770" y="553"/>
                  </a:cubicBezTo>
                  <a:lnTo>
                    <a:pt x="770" y="553"/>
                  </a:lnTo>
                  <a:cubicBezTo>
                    <a:pt x="770" y="556"/>
                    <a:pt x="769" y="560"/>
                    <a:pt x="769" y="563"/>
                  </a:cubicBezTo>
                  <a:lnTo>
                    <a:pt x="781" y="552"/>
                  </a:lnTo>
                  <a:lnTo>
                    <a:pt x="781" y="552"/>
                  </a:lnTo>
                  <a:cubicBezTo>
                    <a:pt x="777" y="552"/>
                    <a:pt x="773" y="553"/>
                    <a:pt x="770" y="553"/>
                  </a:cubicBezTo>
                  <a:lnTo>
                    <a:pt x="770" y="553"/>
                  </a:lnTo>
                  <a:cubicBezTo>
                    <a:pt x="791" y="113"/>
                    <a:pt x="345" y="198"/>
                    <a:pt x="141" y="0"/>
                  </a:cubicBezTo>
                  <a:close/>
                </a:path>
              </a:pathLst>
            </a:custGeom>
            <a:solidFill>
              <a:srgbClr val="ED99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32"/>
            <p:cNvSpPr/>
            <p:nvPr/>
          </p:nvSpPr>
          <p:spPr>
            <a:xfrm>
              <a:off x="4142400" y="1688125"/>
              <a:ext cx="18800" cy="18350"/>
            </a:xfrm>
            <a:custGeom>
              <a:avLst/>
              <a:gdLst/>
              <a:ahLst/>
              <a:cxnLst/>
              <a:rect l="l" t="t" r="r" b="b"/>
              <a:pathLst>
                <a:path w="752" h="734" extrusionOk="0">
                  <a:moveTo>
                    <a:pt x="452" y="1"/>
                  </a:moveTo>
                  <a:lnTo>
                    <a:pt x="299" y="159"/>
                  </a:lnTo>
                  <a:lnTo>
                    <a:pt x="141" y="312"/>
                  </a:lnTo>
                  <a:lnTo>
                    <a:pt x="153" y="306"/>
                  </a:lnTo>
                  <a:lnTo>
                    <a:pt x="153" y="306"/>
                  </a:lnTo>
                  <a:cubicBezTo>
                    <a:pt x="106" y="411"/>
                    <a:pt x="53" y="517"/>
                    <a:pt x="12" y="628"/>
                  </a:cubicBezTo>
                  <a:cubicBezTo>
                    <a:pt x="0" y="669"/>
                    <a:pt x="0" y="705"/>
                    <a:pt x="18" y="734"/>
                  </a:cubicBezTo>
                  <a:cubicBezTo>
                    <a:pt x="255" y="590"/>
                    <a:pt x="503" y="445"/>
                    <a:pt x="740" y="301"/>
                  </a:cubicBezTo>
                  <a:lnTo>
                    <a:pt x="740" y="301"/>
                  </a:lnTo>
                  <a:cubicBezTo>
                    <a:pt x="740" y="304"/>
                    <a:pt x="740" y="308"/>
                    <a:pt x="739" y="312"/>
                  </a:cubicBezTo>
                  <a:lnTo>
                    <a:pt x="751" y="294"/>
                  </a:lnTo>
                  <a:lnTo>
                    <a:pt x="751" y="294"/>
                  </a:lnTo>
                  <a:cubicBezTo>
                    <a:pt x="747" y="296"/>
                    <a:pt x="744" y="298"/>
                    <a:pt x="740" y="301"/>
                  </a:cubicBezTo>
                  <a:lnTo>
                    <a:pt x="740" y="301"/>
                  </a:lnTo>
                  <a:cubicBezTo>
                    <a:pt x="745" y="210"/>
                    <a:pt x="746" y="109"/>
                    <a:pt x="751" y="18"/>
                  </a:cubicBezTo>
                  <a:lnTo>
                    <a:pt x="745" y="12"/>
                  </a:lnTo>
                  <a:lnTo>
                    <a:pt x="446" y="12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0" name="Google Shape;14260;p32"/>
            <p:cNvSpPr/>
            <p:nvPr/>
          </p:nvSpPr>
          <p:spPr>
            <a:xfrm>
              <a:off x="4385700" y="1556425"/>
              <a:ext cx="10150" cy="23500"/>
            </a:xfrm>
            <a:custGeom>
              <a:avLst/>
              <a:gdLst/>
              <a:ahLst/>
              <a:cxnLst/>
              <a:rect l="l" t="t" r="r" b="b"/>
              <a:pathLst>
                <a:path w="406" h="940" extrusionOk="0">
                  <a:moveTo>
                    <a:pt x="382" y="1"/>
                  </a:moveTo>
                  <a:cubicBezTo>
                    <a:pt x="259" y="270"/>
                    <a:pt x="130" y="546"/>
                    <a:pt x="1" y="834"/>
                  </a:cubicBezTo>
                  <a:cubicBezTo>
                    <a:pt x="48" y="863"/>
                    <a:pt x="100" y="898"/>
                    <a:pt x="142" y="939"/>
                  </a:cubicBezTo>
                  <a:lnTo>
                    <a:pt x="406" y="476"/>
                  </a:lnTo>
                  <a:cubicBezTo>
                    <a:pt x="400" y="311"/>
                    <a:pt x="388" y="159"/>
                    <a:pt x="3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1" name="Google Shape;14261;p32"/>
            <p:cNvSpPr/>
            <p:nvPr/>
          </p:nvSpPr>
          <p:spPr>
            <a:xfrm>
              <a:off x="4395375" y="1263075"/>
              <a:ext cx="16900" cy="12675"/>
            </a:xfrm>
            <a:custGeom>
              <a:avLst/>
              <a:gdLst/>
              <a:ahLst/>
              <a:cxnLst/>
              <a:rect l="l" t="t" r="r" b="b"/>
              <a:pathLst>
                <a:path w="676" h="507" extrusionOk="0">
                  <a:moveTo>
                    <a:pt x="254" y="1"/>
                  </a:moveTo>
                  <a:cubicBezTo>
                    <a:pt x="187" y="1"/>
                    <a:pt x="105" y="29"/>
                    <a:pt x="1" y="101"/>
                  </a:cubicBezTo>
                  <a:cubicBezTo>
                    <a:pt x="200" y="254"/>
                    <a:pt x="371" y="377"/>
                    <a:pt x="541" y="506"/>
                  </a:cubicBezTo>
                  <a:cubicBezTo>
                    <a:pt x="588" y="453"/>
                    <a:pt x="635" y="395"/>
                    <a:pt x="676" y="330"/>
                  </a:cubicBezTo>
                  <a:cubicBezTo>
                    <a:pt x="530" y="264"/>
                    <a:pt x="460" y="1"/>
                    <a:pt x="25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2" name="Google Shape;14262;p32"/>
            <p:cNvSpPr/>
            <p:nvPr/>
          </p:nvSpPr>
          <p:spPr>
            <a:xfrm>
              <a:off x="4389075" y="1277775"/>
              <a:ext cx="18500" cy="10425"/>
            </a:xfrm>
            <a:custGeom>
              <a:avLst/>
              <a:gdLst/>
              <a:ahLst/>
              <a:cxnLst/>
              <a:rect l="l" t="t" r="r" b="b"/>
              <a:pathLst>
                <a:path w="740" h="417" extrusionOk="0">
                  <a:moveTo>
                    <a:pt x="388" y="1"/>
                  </a:moveTo>
                  <a:cubicBezTo>
                    <a:pt x="280" y="1"/>
                    <a:pt x="153" y="43"/>
                    <a:pt x="1" y="123"/>
                  </a:cubicBezTo>
                  <a:cubicBezTo>
                    <a:pt x="253" y="241"/>
                    <a:pt x="441" y="329"/>
                    <a:pt x="623" y="417"/>
                  </a:cubicBezTo>
                  <a:cubicBezTo>
                    <a:pt x="669" y="364"/>
                    <a:pt x="705" y="311"/>
                    <a:pt x="740" y="253"/>
                  </a:cubicBezTo>
                  <a:cubicBezTo>
                    <a:pt x="651" y="82"/>
                    <a:pt x="538" y="1"/>
                    <a:pt x="388" y="1"/>
                  </a:cubicBezTo>
                  <a:close/>
                </a:path>
              </a:pathLst>
            </a:custGeom>
            <a:solidFill>
              <a:srgbClr val="ED9981">
                <a:alpha val="48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3" name="Google Shape;14263;p32"/>
            <p:cNvSpPr/>
            <p:nvPr/>
          </p:nvSpPr>
          <p:spPr>
            <a:xfrm>
              <a:off x="4272325" y="1319725"/>
              <a:ext cx="13225" cy="19825"/>
            </a:xfrm>
            <a:custGeom>
              <a:avLst/>
              <a:gdLst/>
              <a:ahLst/>
              <a:cxnLst/>
              <a:rect l="l" t="t" r="r" b="b"/>
              <a:pathLst>
                <a:path w="529" h="793" extrusionOk="0">
                  <a:moveTo>
                    <a:pt x="353" y="0"/>
                  </a:moveTo>
                  <a:lnTo>
                    <a:pt x="353" y="0"/>
                  </a:lnTo>
                  <a:cubicBezTo>
                    <a:pt x="48" y="217"/>
                    <a:pt x="1" y="458"/>
                    <a:pt x="42" y="792"/>
                  </a:cubicBezTo>
                  <a:cubicBezTo>
                    <a:pt x="529" y="640"/>
                    <a:pt x="394" y="329"/>
                    <a:pt x="353" y="0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4" name="Google Shape;14264;p32"/>
            <p:cNvSpPr/>
            <p:nvPr/>
          </p:nvSpPr>
          <p:spPr>
            <a:xfrm>
              <a:off x="4221750" y="1387900"/>
              <a:ext cx="8800" cy="10150"/>
            </a:xfrm>
            <a:custGeom>
              <a:avLst/>
              <a:gdLst/>
              <a:ahLst/>
              <a:cxnLst/>
              <a:rect l="l" t="t" r="r" b="b"/>
              <a:pathLst>
                <a:path w="352" h="406" extrusionOk="0">
                  <a:moveTo>
                    <a:pt x="352" y="1"/>
                  </a:moveTo>
                  <a:lnTo>
                    <a:pt x="352" y="1"/>
                  </a:lnTo>
                  <a:cubicBezTo>
                    <a:pt x="194" y="95"/>
                    <a:pt x="0" y="159"/>
                    <a:pt x="176" y="406"/>
                  </a:cubicBezTo>
                  <a:cubicBezTo>
                    <a:pt x="235" y="265"/>
                    <a:pt x="299" y="130"/>
                    <a:pt x="3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5" name="Google Shape;14265;p32"/>
            <p:cNvSpPr/>
            <p:nvPr/>
          </p:nvSpPr>
          <p:spPr>
            <a:xfrm>
              <a:off x="4160575" y="1677125"/>
              <a:ext cx="9150" cy="11625"/>
            </a:xfrm>
            <a:custGeom>
              <a:avLst/>
              <a:gdLst/>
              <a:ahLst/>
              <a:cxnLst/>
              <a:rect l="l" t="t" r="r" b="b"/>
              <a:pathLst>
                <a:path w="366" h="465" extrusionOk="0">
                  <a:moveTo>
                    <a:pt x="229" y="1"/>
                  </a:moveTo>
                  <a:lnTo>
                    <a:pt x="229" y="1"/>
                  </a:lnTo>
                  <a:cubicBezTo>
                    <a:pt x="234" y="8"/>
                    <a:pt x="237" y="15"/>
                    <a:pt x="241" y="22"/>
                  </a:cubicBezTo>
                  <a:lnTo>
                    <a:pt x="241" y="22"/>
                  </a:lnTo>
                  <a:cubicBezTo>
                    <a:pt x="243" y="21"/>
                    <a:pt x="245" y="20"/>
                    <a:pt x="247" y="18"/>
                  </a:cubicBezTo>
                  <a:lnTo>
                    <a:pt x="229" y="1"/>
                  </a:lnTo>
                  <a:close/>
                  <a:moveTo>
                    <a:pt x="241" y="22"/>
                  </a:moveTo>
                  <a:lnTo>
                    <a:pt x="241" y="22"/>
                  </a:lnTo>
                  <a:cubicBezTo>
                    <a:pt x="165" y="71"/>
                    <a:pt x="89" y="115"/>
                    <a:pt x="12" y="158"/>
                  </a:cubicBezTo>
                  <a:lnTo>
                    <a:pt x="12" y="158"/>
                  </a:lnTo>
                  <a:lnTo>
                    <a:pt x="12" y="153"/>
                  </a:lnTo>
                  <a:lnTo>
                    <a:pt x="1" y="165"/>
                  </a:lnTo>
                  <a:cubicBezTo>
                    <a:pt x="5" y="163"/>
                    <a:pt x="9" y="160"/>
                    <a:pt x="12" y="158"/>
                  </a:cubicBezTo>
                  <a:lnTo>
                    <a:pt x="12" y="158"/>
                  </a:lnTo>
                  <a:lnTo>
                    <a:pt x="12" y="458"/>
                  </a:lnTo>
                  <a:lnTo>
                    <a:pt x="18" y="464"/>
                  </a:lnTo>
                  <a:cubicBezTo>
                    <a:pt x="184" y="356"/>
                    <a:pt x="366" y="264"/>
                    <a:pt x="241" y="22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6" name="Google Shape;14266;p32"/>
            <p:cNvSpPr/>
            <p:nvPr/>
          </p:nvSpPr>
          <p:spPr>
            <a:xfrm>
              <a:off x="4355350" y="1313500"/>
              <a:ext cx="6825" cy="6975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151" y="1"/>
                  </a:moveTo>
                  <a:cubicBezTo>
                    <a:pt x="113" y="1"/>
                    <a:pt x="64" y="16"/>
                    <a:pt x="0" y="50"/>
                  </a:cubicBezTo>
                  <a:lnTo>
                    <a:pt x="0" y="196"/>
                  </a:lnTo>
                  <a:cubicBezTo>
                    <a:pt x="88" y="220"/>
                    <a:pt x="171" y="249"/>
                    <a:pt x="264" y="278"/>
                  </a:cubicBezTo>
                  <a:cubicBezTo>
                    <a:pt x="273" y="112"/>
                    <a:pt x="253" y="1"/>
                    <a:pt x="15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7" name="Google Shape;14267;p32"/>
            <p:cNvSpPr/>
            <p:nvPr/>
          </p:nvSpPr>
          <p:spPr>
            <a:xfrm>
              <a:off x="4385550" y="1576950"/>
              <a:ext cx="3700" cy="6625"/>
            </a:xfrm>
            <a:custGeom>
              <a:avLst/>
              <a:gdLst/>
              <a:ahLst/>
              <a:cxnLst/>
              <a:rect l="l" t="t" r="r" b="b"/>
              <a:pathLst>
                <a:path w="148" h="265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89"/>
                    <a:pt x="18" y="177"/>
                    <a:pt x="18" y="265"/>
                  </a:cubicBezTo>
                  <a:lnTo>
                    <a:pt x="148" y="106"/>
                  </a:lnTo>
                  <a:cubicBezTo>
                    <a:pt x="101" y="71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8" name="Google Shape;14268;p32"/>
            <p:cNvSpPr/>
            <p:nvPr/>
          </p:nvSpPr>
          <p:spPr>
            <a:xfrm>
              <a:off x="4365475" y="1774950"/>
              <a:ext cx="4700" cy="5300"/>
            </a:xfrm>
            <a:custGeom>
              <a:avLst/>
              <a:gdLst/>
              <a:ahLst/>
              <a:cxnLst/>
              <a:rect l="l" t="t" r="r" b="b"/>
              <a:pathLst>
                <a:path w="188" h="212" extrusionOk="0">
                  <a:moveTo>
                    <a:pt x="0" y="1"/>
                  </a:moveTo>
                  <a:lnTo>
                    <a:pt x="0" y="1"/>
                  </a:lnTo>
                  <a:cubicBezTo>
                    <a:pt x="65" y="71"/>
                    <a:pt x="123" y="147"/>
                    <a:pt x="188" y="212"/>
                  </a:cubicBezTo>
                  <a:cubicBezTo>
                    <a:pt x="123" y="136"/>
                    <a:pt x="65" y="71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9" name="Google Shape;14269;p32"/>
            <p:cNvSpPr/>
            <p:nvPr/>
          </p:nvSpPr>
          <p:spPr>
            <a:xfrm>
              <a:off x="4230400" y="1382675"/>
              <a:ext cx="7350" cy="7075"/>
            </a:xfrm>
            <a:custGeom>
              <a:avLst/>
              <a:gdLst/>
              <a:ahLst/>
              <a:cxnLst/>
              <a:rect l="l" t="t" r="r" b="b"/>
              <a:pathLst>
                <a:path w="294" h="283" extrusionOk="0">
                  <a:moveTo>
                    <a:pt x="156" y="1"/>
                  </a:moveTo>
                  <a:cubicBezTo>
                    <a:pt x="72" y="1"/>
                    <a:pt x="37" y="113"/>
                    <a:pt x="0" y="216"/>
                  </a:cubicBezTo>
                  <a:cubicBezTo>
                    <a:pt x="62" y="263"/>
                    <a:pt x="110" y="283"/>
                    <a:pt x="148" y="283"/>
                  </a:cubicBezTo>
                  <a:cubicBezTo>
                    <a:pt x="233" y="283"/>
                    <a:pt x="269" y="183"/>
                    <a:pt x="293" y="69"/>
                  </a:cubicBezTo>
                  <a:cubicBezTo>
                    <a:pt x="236" y="21"/>
                    <a:pt x="192" y="1"/>
                    <a:pt x="15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0" name="Google Shape;14270;p32"/>
            <p:cNvSpPr/>
            <p:nvPr/>
          </p:nvSpPr>
          <p:spPr>
            <a:xfrm>
              <a:off x="4313850" y="1289500"/>
              <a:ext cx="7500" cy="6325"/>
            </a:xfrm>
            <a:custGeom>
              <a:avLst/>
              <a:gdLst/>
              <a:ahLst/>
              <a:cxnLst/>
              <a:rect l="l" t="t" r="r" b="b"/>
              <a:pathLst>
                <a:path w="300" h="253" extrusionOk="0">
                  <a:moveTo>
                    <a:pt x="153" y="1"/>
                  </a:moveTo>
                  <a:cubicBezTo>
                    <a:pt x="106" y="1"/>
                    <a:pt x="53" y="65"/>
                    <a:pt x="0" y="100"/>
                  </a:cubicBezTo>
                  <a:cubicBezTo>
                    <a:pt x="47" y="147"/>
                    <a:pt x="82" y="188"/>
                    <a:pt x="141" y="253"/>
                  </a:cubicBezTo>
                  <a:cubicBezTo>
                    <a:pt x="217" y="194"/>
                    <a:pt x="258" y="153"/>
                    <a:pt x="299" y="106"/>
                  </a:cubicBezTo>
                  <a:cubicBezTo>
                    <a:pt x="258" y="65"/>
                    <a:pt x="205" y="1"/>
                    <a:pt x="153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1" name="Google Shape;14271;p32"/>
            <p:cNvSpPr/>
            <p:nvPr/>
          </p:nvSpPr>
          <p:spPr>
            <a:xfrm>
              <a:off x="4135350" y="1706450"/>
              <a:ext cx="5450" cy="3700"/>
            </a:xfrm>
            <a:custGeom>
              <a:avLst/>
              <a:gdLst/>
              <a:ahLst/>
              <a:cxnLst/>
              <a:rect l="l" t="t" r="r" b="b"/>
              <a:pathLst>
                <a:path w="218" h="148" extrusionOk="0">
                  <a:moveTo>
                    <a:pt x="124" y="1"/>
                  </a:moveTo>
                  <a:cubicBezTo>
                    <a:pt x="89" y="54"/>
                    <a:pt x="42" y="101"/>
                    <a:pt x="1" y="148"/>
                  </a:cubicBezTo>
                  <a:cubicBezTo>
                    <a:pt x="71" y="142"/>
                    <a:pt x="147" y="130"/>
                    <a:pt x="218" y="112"/>
                  </a:cubicBezTo>
                  <a:cubicBezTo>
                    <a:pt x="188" y="77"/>
                    <a:pt x="153" y="48"/>
                    <a:pt x="124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2" name="Google Shape;14272;p32"/>
            <p:cNvSpPr/>
            <p:nvPr/>
          </p:nvSpPr>
          <p:spPr>
            <a:xfrm>
              <a:off x="4138575" y="1703825"/>
              <a:ext cx="4125" cy="5300"/>
            </a:xfrm>
            <a:custGeom>
              <a:avLst/>
              <a:gdLst/>
              <a:ahLst/>
              <a:cxnLst/>
              <a:rect l="l" t="t" r="r" b="b"/>
              <a:pathLst>
                <a:path w="165" h="212" extrusionOk="0">
                  <a:moveTo>
                    <a:pt x="165" y="0"/>
                  </a:moveTo>
                  <a:lnTo>
                    <a:pt x="165" y="0"/>
                  </a:lnTo>
                  <a:cubicBezTo>
                    <a:pt x="112" y="36"/>
                    <a:pt x="54" y="71"/>
                    <a:pt x="1" y="106"/>
                  </a:cubicBezTo>
                  <a:cubicBezTo>
                    <a:pt x="24" y="147"/>
                    <a:pt x="59" y="182"/>
                    <a:pt x="89" y="212"/>
                  </a:cubicBezTo>
                  <a:cubicBezTo>
                    <a:pt x="130" y="188"/>
                    <a:pt x="147" y="159"/>
                    <a:pt x="159" y="118"/>
                  </a:cubicBezTo>
                  <a:cubicBezTo>
                    <a:pt x="147" y="77"/>
                    <a:pt x="159" y="36"/>
                    <a:pt x="16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3" name="Google Shape;14273;p32"/>
            <p:cNvSpPr/>
            <p:nvPr/>
          </p:nvSpPr>
          <p:spPr>
            <a:xfrm>
              <a:off x="4167925" y="1675950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3" y="1"/>
                  </a:moveTo>
                  <a:lnTo>
                    <a:pt x="53" y="1"/>
                  </a:lnTo>
                  <a:cubicBezTo>
                    <a:pt x="41" y="7"/>
                    <a:pt x="18" y="7"/>
                    <a:pt x="0" y="7"/>
                  </a:cubicBezTo>
                  <a:lnTo>
                    <a:pt x="0" y="18"/>
                  </a:lnTo>
                  <a:cubicBezTo>
                    <a:pt x="18" y="12"/>
                    <a:pt x="41" y="7"/>
                    <a:pt x="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4" name="Google Shape;14274;p32"/>
            <p:cNvSpPr/>
            <p:nvPr/>
          </p:nvSpPr>
          <p:spPr>
            <a:xfrm>
              <a:off x="4388050" y="1591175"/>
              <a:ext cx="2675" cy="2225"/>
            </a:xfrm>
            <a:custGeom>
              <a:avLst/>
              <a:gdLst/>
              <a:ahLst/>
              <a:cxnLst/>
              <a:rect l="l" t="t" r="r" b="b"/>
              <a:pathLst>
                <a:path w="107" h="89" extrusionOk="0">
                  <a:moveTo>
                    <a:pt x="100" y="1"/>
                  </a:moveTo>
                  <a:lnTo>
                    <a:pt x="31" y="70"/>
                  </a:lnTo>
                  <a:lnTo>
                    <a:pt x="31" y="70"/>
                  </a:lnTo>
                  <a:cubicBezTo>
                    <a:pt x="56" y="68"/>
                    <a:pt x="81" y="65"/>
                    <a:pt x="106" y="65"/>
                  </a:cubicBezTo>
                  <a:cubicBezTo>
                    <a:pt x="106" y="48"/>
                    <a:pt x="100" y="24"/>
                    <a:pt x="100" y="1"/>
                  </a:cubicBezTo>
                  <a:close/>
                  <a:moveTo>
                    <a:pt x="31" y="70"/>
                  </a:moveTo>
                  <a:cubicBezTo>
                    <a:pt x="21" y="71"/>
                    <a:pt x="11" y="71"/>
                    <a:pt x="1" y="71"/>
                  </a:cubicBezTo>
                  <a:lnTo>
                    <a:pt x="12" y="89"/>
                  </a:lnTo>
                  <a:lnTo>
                    <a:pt x="31" y="7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5" name="Google Shape;14275;p32"/>
            <p:cNvSpPr/>
            <p:nvPr/>
          </p:nvSpPr>
          <p:spPr>
            <a:xfrm>
              <a:off x="4394650" y="1553050"/>
              <a:ext cx="1650" cy="3250"/>
            </a:xfrm>
            <a:custGeom>
              <a:avLst/>
              <a:gdLst/>
              <a:ahLst/>
              <a:cxnLst/>
              <a:rect l="l" t="t" r="r" b="b"/>
              <a:pathLst>
                <a:path w="66" h="130" extrusionOk="0">
                  <a:moveTo>
                    <a:pt x="48" y="1"/>
                  </a:moveTo>
                  <a:cubicBezTo>
                    <a:pt x="18" y="48"/>
                    <a:pt x="6" y="89"/>
                    <a:pt x="1" y="130"/>
                  </a:cubicBezTo>
                  <a:cubicBezTo>
                    <a:pt x="24" y="124"/>
                    <a:pt x="65" y="118"/>
                    <a:pt x="65" y="112"/>
                  </a:cubicBezTo>
                  <a:cubicBezTo>
                    <a:pt x="65" y="77"/>
                    <a:pt x="53" y="36"/>
                    <a:pt x="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6" name="Google Shape;14276;p32"/>
            <p:cNvSpPr/>
            <p:nvPr/>
          </p:nvSpPr>
          <p:spPr>
            <a:xfrm>
              <a:off x="4218500" y="1472975"/>
              <a:ext cx="2825" cy="4575"/>
            </a:xfrm>
            <a:custGeom>
              <a:avLst/>
              <a:gdLst/>
              <a:ahLst/>
              <a:cxnLst/>
              <a:rect l="l" t="t" r="r" b="b"/>
              <a:pathLst>
                <a:path w="113" h="183" extrusionOk="0">
                  <a:moveTo>
                    <a:pt x="112" y="1"/>
                  </a:moveTo>
                  <a:lnTo>
                    <a:pt x="112" y="1"/>
                  </a:lnTo>
                  <a:cubicBezTo>
                    <a:pt x="77" y="30"/>
                    <a:pt x="36" y="53"/>
                    <a:pt x="1" y="83"/>
                  </a:cubicBezTo>
                  <a:cubicBezTo>
                    <a:pt x="36" y="118"/>
                    <a:pt x="77" y="147"/>
                    <a:pt x="107" y="182"/>
                  </a:cubicBezTo>
                  <a:cubicBezTo>
                    <a:pt x="112" y="124"/>
                    <a:pt x="112" y="59"/>
                    <a:pt x="11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7" name="Google Shape;14277;p32"/>
            <p:cNvSpPr/>
            <p:nvPr/>
          </p:nvSpPr>
          <p:spPr>
            <a:xfrm>
              <a:off x="4404625" y="1284075"/>
              <a:ext cx="4875" cy="5900"/>
            </a:xfrm>
            <a:custGeom>
              <a:avLst/>
              <a:gdLst/>
              <a:ahLst/>
              <a:cxnLst/>
              <a:rect l="l" t="t" r="r" b="b"/>
              <a:pathLst>
                <a:path w="195" h="236" extrusionOk="0">
                  <a:moveTo>
                    <a:pt x="124" y="1"/>
                  </a:moveTo>
                  <a:cubicBezTo>
                    <a:pt x="83" y="59"/>
                    <a:pt x="47" y="112"/>
                    <a:pt x="1" y="165"/>
                  </a:cubicBezTo>
                  <a:cubicBezTo>
                    <a:pt x="65" y="188"/>
                    <a:pt x="124" y="218"/>
                    <a:pt x="194" y="235"/>
                  </a:cubicBezTo>
                  <a:cubicBezTo>
                    <a:pt x="171" y="159"/>
                    <a:pt x="147" y="83"/>
                    <a:pt x="124" y="1"/>
                  </a:cubicBezTo>
                  <a:close/>
                </a:path>
              </a:pathLst>
            </a:custGeom>
            <a:solidFill>
              <a:srgbClr val="F1E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8" name="Google Shape;14278;p32"/>
            <p:cNvSpPr/>
            <p:nvPr/>
          </p:nvSpPr>
          <p:spPr>
            <a:xfrm>
              <a:off x="4367225" y="1330275"/>
              <a:ext cx="3400" cy="4425"/>
            </a:xfrm>
            <a:custGeom>
              <a:avLst/>
              <a:gdLst/>
              <a:ahLst/>
              <a:cxnLst/>
              <a:rect l="l" t="t" r="r" b="b"/>
              <a:pathLst>
                <a:path w="136" h="177" extrusionOk="0">
                  <a:moveTo>
                    <a:pt x="1" y="0"/>
                  </a:moveTo>
                  <a:cubicBezTo>
                    <a:pt x="6" y="59"/>
                    <a:pt x="24" y="118"/>
                    <a:pt x="30" y="176"/>
                  </a:cubicBezTo>
                  <a:cubicBezTo>
                    <a:pt x="65" y="147"/>
                    <a:pt x="100" y="118"/>
                    <a:pt x="135" y="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9" name="Google Shape;14279;p32"/>
            <p:cNvSpPr/>
            <p:nvPr/>
          </p:nvSpPr>
          <p:spPr>
            <a:xfrm>
              <a:off x="3978575" y="1289800"/>
              <a:ext cx="51200" cy="86100"/>
            </a:xfrm>
            <a:custGeom>
              <a:avLst/>
              <a:gdLst/>
              <a:ahLst/>
              <a:cxnLst/>
              <a:rect l="l" t="t" r="r" b="b"/>
              <a:pathLst>
                <a:path w="2048" h="3444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813" y="135"/>
                    <a:pt x="1696" y="270"/>
                    <a:pt x="1567" y="411"/>
                  </a:cubicBezTo>
                  <a:lnTo>
                    <a:pt x="1584" y="393"/>
                  </a:lnTo>
                  <a:lnTo>
                    <a:pt x="1584" y="393"/>
                  </a:lnTo>
                  <a:cubicBezTo>
                    <a:pt x="1432" y="593"/>
                    <a:pt x="1285" y="792"/>
                    <a:pt x="1133" y="992"/>
                  </a:cubicBezTo>
                  <a:lnTo>
                    <a:pt x="1139" y="980"/>
                  </a:lnTo>
                  <a:lnTo>
                    <a:pt x="1139" y="980"/>
                  </a:lnTo>
                  <a:cubicBezTo>
                    <a:pt x="886" y="1326"/>
                    <a:pt x="646" y="1678"/>
                    <a:pt x="399" y="2024"/>
                  </a:cubicBezTo>
                  <a:lnTo>
                    <a:pt x="411" y="2018"/>
                  </a:lnTo>
                  <a:lnTo>
                    <a:pt x="411" y="2018"/>
                  </a:lnTo>
                  <a:cubicBezTo>
                    <a:pt x="235" y="2499"/>
                    <a:pt x="0" y="2986"/>
                    <a:pt x="487" y="3444"/>
                  </a:cubicBezTo>
                  <a:cubicBezTo>
                    <a:pt x="904" y="2781"/>
                    <a:pt x="1326" y="2136"/>
                    <a:pt x="1731" y="1473"/>
                  </a:cubicBezTo>
                  <a:cubicBezTo>
                    <a:pt x="2018" y="998"/>
                    <a:pt x="2048" y="622"/>
                    <a:pt x="193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0" name="Google Shape;14280;p32"/>
            <p:cNvSpPr/>
            <p:nvPr/>
          </p:nvSpPr>
          <p:spPr>
            <a:xfrm>
              <a:off x="4021850" y="1303150"/>
              <a:ext cx="28725" cy="85075"/>
            </a:xfrm>
            <a:custGeom>
              <a:avLst/>
              <a:gdLst/>
              <a:ahLst/>
              <a:cxnLst/>
              <a:rect l="l" t="t" r="r" b="b"/>
              <a:pathLst>
                <a:path w="1149" h="3403" extrusionOk="0">
                  <a:moveTo>
                    <a:pt x="681" y="0"/>
                  </a:moveTo>
                  <a:cubicBezTo>
                    <a:pt x="475" y="493"/>
                    <a:pt x="399" y="992"/>
                    <a:pt x="229" y="1467"/>
                  </a:cubicBezTo>
                  <a:cubicBezTo>
                    <a:pt x="0" y="2124"/>
                    <a:pt x="258" y="2710"/>
                    <a:pt x="399" y="3315"/>
                  </a:cubicBezTo>
                  <a:cubicBezTo>
                    <a:pt x="405" y="3354"/>
                    <a:pt x="513" y="3367"/>
                    <a:pt x="579" y="3388"/>
                  </a:cubicBezTo>
                  <a:lnTo>
                    <a:pt x="579" y="3388"/>
                  </a:lnTo>
                  <a:cubicBezTo>
                    <a:pt x="944" y="3040"/>
                    <a:pt x="1148" y="2645"/>
                    <a:pt x="1050" y="2124"/>
                  </a:cubicBezTo>
                  <a:cubicBezTo>
                    <a:pt x="915" y="1414"/>
                    <a:pt x="804" y="704"/>
                    <a:pt x="681" y="0"/>
                  </a:cubicBezTo>
                  <a:close/>
                  <a:moveTo>
                    <a:pt x="579" y="3388"/>
                  </a:moveTo>
                  <a:cubicBezTo>
                    <a:pt x="573" y="3393"/>
                    <a:pt x="568" y="3398"/>
                    <a:pt x="563" y="3403"/>
                  </a:cubicBezTo>
                  <a:cubicBezTo>
                    <a:pt x="569" y="3403"/>
                    <a:pt x="587" y="3391"/>
                    <a:pt x="587" y="3391"/>
                  </a:cubicBezTo>
                  <a:cubicBezTo>
                    <a:pt x="584" y="3390"/>
                    <a:pt x="581" y="3389"/>
                    <a:pt x="579" y="3388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1" name="Google Shape;14281;p32"/>
            <p:cNvSpPr/>
            <p:nvPr/>
          </p:nvSpPr>
          <p:spPr>
            <a:xfrm>
              <a:off x="3987950" y="1349925"/>
              <a:ext cx="27325" cy="68075"/>
            </a:xfrm>
            <a:custGeom>
              <a:avLst/>
              <a:gdLst/>
              <a:ahLst/>
              <a:cxnLst/>
              <a:rect l="l" t="t" r="r" b="b"/>
              <a:pathLst>
                <a:path w="1093" h="2723" extrusionOk="0">
                  <a:moveTo>
                    <a:pt x="1092" y="1"/>
                  </a:moveTo>
                  <a:lnTo>
                    <a:pt x="1092" y="1"/>
                  </a:lnTo>
                  <a:cubicBezTo>
                    <a:pt x="347" y="857"/>
                    <a:pt x="1" y="1649"/>
                    <a:pt x="623" y="2723"/>
                  </a:cubicBezTo>
                  <a:cubicBezTo>
                    <a:pt x="793" y="1778"/>
                    <a:pt x="934" y="957"/>
                    <a:pt x="109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2" name="Google Shape;14282;p32"/>
            <p:cNvSpPr/>
            <p:nvPr/>
          </p:nvSpPr>
          <p:spPr>
            <a:xfrm>
              <a:off x="4010550" y="1369875"/>
              <a:ext cx="19975" cy="40200"/>
            </a:xfrm>
            <a:custGeom>
              <a:avLst/>
              <a:gdLst/>
              <a:ahLst/>
              <a:cxnLst/>
              <a:rect l="l" t="t" r="r" b="b"/>
              <a:pathLst>
                <a:path w="799" h="1608" extrusionOk="0">
                  <a:moveTo>
                    <a:pt x="364" y="0"/>
                  </a:moveTo>
                  <a:cubicBezTo>
                    <a:pt x="194" y="552"/>
                    <a:pt x="41" y="1021"/>
                    <a:pt x="0" y="1608"/>
                  </a:cubicBezTo>
                  <a:cubicBezTo>
                    <a:pt x="217" y="1455"/>
                    <a:pt x="335" y="1379"/>
                    <a:pt x="446" y="1303"/>
                  </a:cubicBezTo>
                  <a:lnTo>
                    <a:pt x="446" y="1303"/>
                  </a:lnTo>
                  <a:cubicBezTo>
                    <a:pt x="446" y="1303"/>
                    <a:pt x="435" y="1310"/>
                    <a:pt x="430" y="1310"/>
                  </a:cubicBezTo>
                  <a:cubicBezTo>
                    <a:pt x="429" y="1310"/>
                    <a:pt x="429" y="1310"/>
                    <a:pt x="429" y="1309"/>
                  </a:cubicBezTo>
                  <a:cubicBezTo>
                    <a:pt x="798" y="880"/>
                    <a:pt x="569" y="481"/>
                    <a:pt x="364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3" name="Google Shape;14283;p32"/>
            <p:cNvSpPr/>
            <p:nvPr/>
          </p:nvSpPr>
          <p:spPr>
            <a:xfrm>
              <a:off x="4007900" y="1415925"/>
              <a:ext cx="2975" cy="1500"/>
            </a:xfrm>
            <a:custGeom>
              <a:avLst/>
              <a:gdLst/>
              <a:ahLst/>
              <a:cxnLst/>
              <a:rect l="l" t="t" r="r" b="b"/>
              <a:pathLst>
                <a:path w="119" h="60" extrusionOk="0">
                  <a:moveTo>
                    <a:pt x="1" y="0"/>
                  </a:moveTo>
                  <a:cubicBezTo>
                    <a:pt x="36" y="30"/>
                    <a:pt x="83" y="47"/>
                    <a:pt x="118" y="59"/>
                  </a:cubicBezTo>
                  <a:cubicBezTo>
                    <a:pt x="83" y="36"/>
                    <a:pt x="36" y="24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4" name="Google Shape;14284;p32"/>
            <p:cNvSpPr/>
            <p:nvPr/>
          </p:nvSpPr>
          <p:spPr>
            <a:xfrm>
              <a:off x="3984450" y="1265450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47" y="1"/>
                  </a:moveTo>
                  <a:lnTo>
                    <a:pt x="0" y="241"/>
                  </a:lnTo>
                  <a:cubicBezTo>
                    <a:pt x="82" y="212"/>
                    <a:pt x="164" y="188"/>
                    <a:pt x="241" y="159"/>
                  </a:cubicBezTo>
                  <a:cubicBezTo>
                    <a:pt x="176" y="100"/>
                    <a:pt x="112" y="42"/>
                    <a:pt x="47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5" name="Google Shape;14285;p32"/>
            <p:cNvSpPr/>
            <p:nvPr/>
          </p:nvSpPr>
          <p:spPr>
            <a:xfrm>
              <a:off x="3988250" y="1314425"/>
              <a:ext cx="18650" cy="26000"/>
            </a:xfrm>
            <a:custGeom>
              <a:avLst/>
              <a:gdLst/>
              <a:ahLst/>
              <a:cxnLst/>
              <a:rect l="l" t="t" r="r" b="b"/>
              <a:pathLst>
                <a:path w="746" h="1040" extrusionOk="0">
                  <a:moveTo>
                    <a:pt x="746" y="1"/>
                  </a:moveTo>
                  <a:lnTo>
                    <a:pt x="746" y="1"/>
                  </a:lnTo>
                  <a:cubicBezTo>
                    <a:pt x="288" y="153"/>
                    <a:pt x="100" y="423"/>
                    <a:pt x="1" y="1039"/>
                  </a:cubicBezTo>
                  <a:cubicBezTo>
                    <a:pt x="253" y="693"/>
                    <a:pt x="493" y="341"/>
                    <a:pt x="74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6" name="Google Shape;14286;p32"/>
            <p:cNvSpPr/>
            <p:nvPr/>
          </p:nvSpPr>
          <p:spPr>
            <a:xfrm>
              <a:off x="4006300" y="1299775"/>
              <a:ext cx="11750" cy="14825"/>
            </a:xfrm>
            <a:custGeom>
              <a:avLst/>
              <a:gdLst/>
              <a:ahLst/>
              <a:cxnLst/>
              <a:rect l="l" t="t" r="r" b="b"/>
              <a:pathLst>
                <a:path w="470" h="593" extrusionOk="0">
                  <a:moveTo>
                    <a:pt x="469" y="0"/>
                  </a:moveTo>
                  <a:lnTo>
                    <a:pt x="469" y="0"/>
                  </a:lnTo>
                  <a:cubicBezTo>
                    <a:pt x="100" y="147"/>
                    <a:pt x="0" y="282"/>
                    <a:pt x="12" y="593"/>
                  </a:cubicBezTo>
                  <a:cubicBezTo>
                    <a:pt x="170" y="393"/>
                    <a:pt x="317" y="194"/>
                    <a:pt x="46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7" name="Google Shape;14287;p32"/>
            <p:cNvSpPr/>
            <p:nvPr/>
          </p:nvSpPr>
          <p:spPr>
            <a:xfrm>
              <a:off x="4411375" y="1479000"/>
              <a:ext cx="54275" cy="101350"/>
            </a:xfrm>
            <a:custGeom>
              <a:avLst/>
              <a:gdLst/>
              <a:ahLst/>
              <a:cxnLst/>
              <a:rect l="l" t="t" r="r" b="b"/>
              <a:pathLst>
                <a:path w="2171" h="4054" extrusionOk="0">
                  <a:moveTo>
                    <a:pt x="212" y="0"/>
                  </a:moveTo>
                  <a:cubicBezTo>
                    <a:pt x="129" y="399"/>
                    <a:pt x="77" y="645"/>
                    <a:pt x="24" y="898"/>
                  </a:cubicBezTo>
                  <a:cubicBezTo>
                    <a:pt x="18" y="1226"/>
                    <a:pt x="0" y="1549"/>
                    <a:pt x="12" y="1877"/>
                  </a:cubicBezTo>
                  <a:cubicBezTo>
                    <a:pt x="18" y="2030"/>
                    <a:pt x="59" y="2188"/>
                    <a:pt x="82" y="2341"/>
                  </a:cubicBezTo>
                  <a:cubicBezTo>
                    <a:pt x="165" y="1748"/>
                    <a:pt x="253" y="1150"/>
                    <a:pt x="352" y="446"/>
                  </a:cubicBezTo>
                  <a:cubicBezTo>
                    <a:pt x="1080" y="1613"/>
                    <a:pt x="1174" y="2863"/>
                    <a:pt x="1549" y="4054"/>
                  </a:cubicBezTo>
                  <a:cubicBezTo>
                    <a:pt x="1878" y="3978"/>
                    <a:pt x="2136" y="3895"/>
                    <a:pt x="2171" y="3538"/>
                  </a:cubicBezTo>
                  <a:lnTo>
                    <a:pt x="2171" y="3538"/>
                  </a:lnTo>
                  <a:cubicBezTo>
                    <a:pt x="2018" y="3579"/>
                    <a:pt x="1854" y="3631"/>
                    <a:pt x="1672" y="3684"/>
                  </a:cubicBezTo>
                  <a:cubicBezTo>
                    <a:pt x="1379" y="2405"/>
                    <a:pt x="1203" y="1126"/>
                    <a:pt x="21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8" name="Google Shape;14288;p32"/>
            <p:cNvSpPr/>
            <p:nvPr/>
          </p:nvSpPr>
          <p:spPr>
            <a:xfrm>
              <a:off x="4417975" y="1410050"/>
              <a:ext cx="40350" cy="124850"/>
            </a:xfrm>
            <a:custGeom>
              <a:avLst/>
              <a:gdLst/>
              <a:ahLst/>
              <a:cxnLst/>
              <a:rect l="l" t="t" r="r" b="b"/>
              <a:pathLst>
                <a:path w="1614" h="4994" extrusionOk="0">
                  <a:moveTo>
                    <a:pt x="0" y="1"/>
                  </a:moveTo>
                  <a:cubicBezTo>
                    <a:pt x="253" y="1643"/>
                    <a:pt x="781" y="3198"/>
                    <a:pt x="1391" y="4741"/>
                  </a:cubicBezTo>
                  <a:cubicBezTo>
                    <a:pt x="1426" y="4841"/>
                    <a:pt x="1537" y="4905"/>
                    <a:pt x="1614" y="4993"/>
                  </a:cubicBezTo>
                  <a:cubicBezTo>
                    <a:pt x="1514" y="4547"/>
                    <a:pt x="1420" y="4107"/>
                    <a:pt x="1314" y="3667"/>
                  </a:cubicBezTo>
                  <a:cubicBezTo>
                    <a:pt x="1133" y="3139"/>
                    <a:pt x="939" y="2617"/>
                    <a:pt x="775" y="2089"/>
                  </a:cubicBezTo>
                  <a:cubicBezTo>
                    <a:pt x="546" y="1403"/>
                    <a:pt x="335" y="705"/>
                    <a:pt x="118" y="18"/>
                  </a:cubicBezTo>
                  <a:cubicBezTo>
                    <a:pt x="82" y="1"/>
                    <a:pt x="41" y="1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9" name="Google Shape;14289;p32"/>
            <p:cNvSpPr/>
            <p:nvPr/>
          </p:nvSpPr>
          <p:spPr>
            <a:xfrm>
              <a:off x="4462400" y="1539275"/>
              <a:ext cx="15575" cy="28625"/>
            </a:xfrm>
            <a:custGeom>
              <a:avLst/>
              <a:gdLst/>
              <a:ahLst/>
              <a:cxnLst/>
              <a:rect l="l" t="t" r="r" b="b"/>
              <a:pathLst>
                <a:path w="623" h="1145" extrusionOk="0">
                  <a:moveTo>
                    <a:pt x="1" y="0"/>
                  </a:moveTo>
                  <a:lnTo>
                    <a:pt x="1" y="0"/>
                  </a:lnTo>
                  <a:cubicBezTo>
                    <a:pt x="241" y="364"/>
                    <a:pt x="200" y="751"/>
                    <a:pt x="118" y="1144"/>
                  </a:cubicBezTo>
                  <a:cubicBezTo>
                    <a:pt x="623" y="628"/>
                    <a:pt x="588" y="264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0" name="Google Shape;14290;p32"/>
            <p:cNvSpPr/>
            <p:nvPr/>
          </p:nvSpPr>
          <p:spPr>
            <a:xfrm>
              <a:off x="4832875" y="1615525"/>
              <a:ext cx="13825" cy="7300"/>
            </a:xfrm>
            <a:custGeom>
              <a:avLst/>
              <a:gdLst/>
              <a:ahLst/>
              <a:cxnLst/>
              <a:rect l="l" t="t" r="r" b="b"/>
              <a:pathLst>
                <a:path w="553" h="292" extrusionOk="0">
                  <a:moveTo>
                    <a:pt x="1" y="1"/>
                  </a:moveTo>
                  <a:cubicBezTo>
                    <a:pt x="59" y="260"/>
                    <a:pt x="216" y="291"/>
                    <a:pt x="389" y="291"/>
                  </a:cubicBezTo>
                  <a:cubicBezTo>
                    <a:pt x="443" y="291"/>
                    <a:pt x="498" y="288"/>
                    <a:pt x="552" y="288"/>
                  </a:cubicBezTo>
                  <a:cubicBezTo>
                    <a:pt x="493" y="194"/>
                    <a:pt x="441" y="100"/>
                    <a:pt x="4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1" name="Google Shape;14291;p32"/>
            <p:cNvSpPr/>
            <p:nvPr/>
          </p:nvSpPr>
          <p:spPr>
            <a:xfrm>
              <a:off x="4457575" y="1534575"/>
              <a:ext cx="3675" cy="3700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0" y="1"/>
                  </a:moveTo>
                  <a:lnTo>
                    <a:pt x="0" y="1"/>
                  </a:lnTo>
                  <a:cubicBezTo>
                    <a:pt x="53" y="42"/>
                    <a:pt x="100" y="94"/>
                    <a:pt x="147" y="147"/>
                  </a:cubicBezTo>
                  <a:cubicBezTo>
                    <a:pt x="106" y="94"/>
                    <a:pt x="53" y="42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2" name="Google Shape;14292;p32"/>
            <p:cNvSpPr/>
            <p:nvPr/>
          </p:nvSpPr>
          <p:spPr>
            <a:xfrm>
              <a:off x="4570200" y="1476925"/>
              <a:ext cx="209850" cy="157375"/>
            </a:xfrm>
            <a:custGeom>
              <a:avLst/>
              <a:gdLst/>
              <a:ahLst/>
              <a:cxnLst/>
              <a:rect l="l" t="t" r="r" b="b"/>
              <a:pathLst>
                <a:path w="8394" h="6295" extrusionOk="0">
                  <a:moveTo>
                    <a:pt x="476" y="1292"/>
                  </a:moveTo>
                  <a:lnTo>
                    <a:pt x="494" y="1309"/>
                  </a:lnTo>
                  <a:cubicBezTo>
                    <a:pt x="494" y="1307"/>
                    <a:pt x="494" y="1305"/>
                    <a:pt x="495" y="1303"/>
                  </a:cubicBezTo>
                  <a:lnTo>
                    <a:pt x="495" y="1303"/>
                  </a:lnTo>
                  <a:cubicBezTo>
                    <a:pt x="489" y="1299"/>
                    <a:pt x="482" y="1295"/>
                    <a:pt x="476" y="1292"/>
                  </a:cubicBezTo>
                  <a:close/>
                  <a:moveTo>
                    <a:pt x="1995" y="1579"/>
                  </a:moveTo>
                  <a:cubicBezTo>
                    <a:pt x="2048" y="1732"/>
                    <a:pt x="2089" y="1896"/>
                    <a:pt x="2142" y="2054"/>
                  </a:cubicBezTo>
                  <a:cubicBezTo>
                    <a:pt x="2101" y="2072"/>
                    <a:pt x="2060" y="2084"/>
                    <a:pt x="2019" y="2101"/>
                  </a:cubicBezTo>
                  <a:cubicBezTo>
                    <a:pt x="1954" y="1943"/>
                    <a:pt x="1890" y="1790"/>
                    <a:pt x="1831" y="1638"/>
                  </a:cubicBezTo>
                  <a:cubicBezTo>
                    <a:pt x="1884" y="1614"/>
                    <a:pt x="1943" y="1602"/>
                    <a:pt x="1995" y="1579"/>
                  </a:cubicBezTo>
                  <a:close/>
                  <a:moveTo>
                    <a:pt x="7217" y="3315"/>
                  </a:moveTo>
                  <a:cubicBezTo>
                    <a:pt x="7216" y="3316"/>
                    <a:pt x="7216" y="3316"/>
                    <a:pt x="7216" y="3317"/>
                  </a:cubicBezTo>
                  <a:lnTo>
                    <a:pt x="7216" y="3317"/>
                  </a:lnTo>
                  <a:cubicBezTo>
                    <a:pt x="7220" y="3320"/>
                    <a:pt x="7224" y="3324"/>
                    <a:pt x="7228" y="3327"/>
                  </a:cubicBezTo>
                  <a:lnTo>
                    <a:pt x="7217" y="3315"/>
                  </a:lnTo>
                  <a:close/>
                  <a:moveTo>
                    <a:pt x="3556" y="2524"/>
                  </a:moveTo>
                  <a:cubicBezTo>
                    <a:pt x="3673" y="2776"/>
                    <a:pt x="3785" y="3016"/>
                    <a:pt x="3896" y="3257"/>
                  </a:cubicBezTo>
                  <a:cubicBezTo>
                    <a:pt x="3837" y="3286"/>
                    <a:pt x="3785" y="3310"/>
                    <a:pt x="3726" y="3339"/>
                  </a:cubicBezTo>
                  <a:cubicBezTo>
                    <a:pt x="3609" y="3098"/>
                    <a:pt x="3485" y="2858"/>
                    <a:pt x="3368" y="2612"/>
                  </a:cubicBezTo>
                  <a:cubicBezTo>
                    <a:pt x="3433" y="2582"/>
                    <a:pt x="3491" y="2553"/>
                    <a:pt x="3556" y="2524"/>
                  </a:cubicBezTo>
                  <a:close/>
                  <a:moveTo>
                    <a:pt x="3984" y="3462"/>
                  </a:moveTo>
                  <a:cubicBezTo>
                    <a:pt x="4201" y="3802"/>
                    <a:pt x="4424" y="4137"/>
                    <a:pt x="4676" y="4536"/>
                  </a:cubicBezTo>
                  <a:cubicBezTo>
                    <a:pt x="4142" y="4313"/>
                    <a:pt x="4054" y="4190"/>
                    <a:pt x="3984" y="3462"/>
                  </a:cubicBezTo>
                  <a:close/>
                  <a:moveTo>
                    <a:pt x="6078" y="4489"/>
                  </a:moveTo>
                  <a:lnTo>
                    <a:pt x="6078" y="4489"/>
                  </a:lnTo>
                  <a:cubicBezTo>
                    <a:pt x="6155" y="4506"/>
                    <a:pt x="6219" y="4518"/>
                    <a:pt x="6290" y="4536"/>
                  </a:cubicBezTo>
                  <a:cubicBezTo>
                    <a:pt x="6372" y="4635"/>
                    <a:pt x="6460" y="4741"/>
                    <a:pt x="6548" y="4841"/>
                  </a:cubicBezTo>
                  <a:cubicBezTo>
                    <a:pt x="6518" y="4864"/>
                    <a:pt x="6489" y="4894"/>
                    <a:pt x="6460" y="4923"/>
                  </a:cubicBezTo>
                  <a:cubicBezTo>
                    <a:pt x="6366" y="4841"/>
                    <a:pt x="6278" y="4770"/>
                    <a:pt x="6184" y="4688"/>
                  </a:cubicBezTo>
                  <a:cubicBezTo>
                    <a:pt x="6155" y="4624"/>
                    <a:pt x="6114" y="4559"/>
                    <a:pt x="6078" y="4489"/>
                  </a:cubicBezTo>
                  <a:close/>
                  <a:moveTo>
                    <a:pt x="6744" y="4981"/>
                  </a:moveTo>
                  <a:cubicBezTo>
                    <a:pt x="6916" y="4981"/>
                    <a:pt x="6992" y="5126"/>
                    <a:pt x="7082" y="5234"/>
                  </a:cubicBezTo>
                  <a:cubicBezTo>
                    <a:pt x="7134" y="5275"/>
                    <a:pt x="7187" y="5328"/>
                    <a:pt x="7240" y="5369"/>
                  </a:cubicBezTo>
                  <a:cubicBezTo>
                    <a:pt x="7324" y="5470"/>
                    <a:pt x="7408" y="5576"/>
                    <a:pt x="7492" y="5672"/>
                  </a:cubicBezTo>
                  <a:lnTo>
                    <a:pt x="7492" y="5672"/>
                  </a:lnTo>
                  <a:cubicBezTo>
                    <a:pt x="7377" y="5606"/>
                    <a:pt x="7261" y="5540"/>
                    <a:pt x="7140" y="5474"/>
                  </a:cubicBezTo>
                  <a:cubicBezTo>
                    <a:pt x="7093" y="5427"/>
                    <a:pt x="7041" y="5392"/>
                    <a:pt x="6988" y="5351"/>
                  </a:cubicBezTo>
                  <a:cubicBezTo>
                    <a:pt x="6865" y="5251"/>
                    <a:pt x="6730" y="5158"/>
                    <a:pt x="6554" y="5029"/>
                  </a:cubicBezTo>
                  <a:cubicBezTo>
                    <a:pt x="6629" y="4995"/>
                    <a:pt x="6691" y="4981"/>
                    <a:pt x="6744" y="4981"/>
                  </a:cubicBezTo>
                  <a:close/>
                  <a:moveTo>
                    <a:pt x="118" y="1"/>
                  </a:moveTo>
                  <a:cubicBezTo>
                    <a:pt x="83" y="54"/>
                    <a:pt x="36" y="107"/>
                    <a:pt x="1" y="159"/>
                  </a:cubicBezTo>
                  <a:cubicBezTo>
                    <a:pt x="153" y="545"/>
                    <a:pt x="578" y="814"/>
                    <a:pt x="495" y="1303"/>
                  </a:cubicBezTo>
                  <a:lnTo>
                    <a:pt x="495" y="1303"/>
                  </a:lnTo>
                  <a:cubicBezTo>
                    <a:pt x="975" y="1592"/>
                    <a:pt x="994" y="2113"/>
                    <a:pt x="1110" y="2576"/>
                  </a:cubicBezTo>
                  <a:cubicBezTo>
                    <a:pt x="1203" y="2952"/>
                    <a:pt x="1227" y="3357"/>
                    <a:pt x="1409" y="3679"/>
                  </a:cubicBezTo>
                  <a:cubicBezTo>
                    <a:pt x="1655" y="4107"/>
                    <a:pt x="2025" y="4471"/>
                    <a:pt x="2341" y="4864"/>
                  </a:cubicBezTo>
                  <a:cubicBezTo>
                    <a:pt x="2394" y="4823"/>
                    <a:pt x="2459" y="4776"/>
                    <a:pt x="2494" y="4747"/>
                  </a:cubicBezTo>
                  <a:cubicBezTo>
                    <a:pt x="2330" y="4078"/>
                    <a:pt x="2154" y="3427"/>
                    <a:pt x="2236" y="2729"/>
                  </a:cubicBezTo>
                  <a:lnTo>
                    <a:pt x="2236" y="2729"/>
                  </a:lnTo>
                  <a:cubicBezTo>
                    <a:pt x="2471" y="3063"/>
                    <a:pt x="2441" y="3450"/>
                    <a:pt x="2523" y="3814"/>
                  </a:cubicBezTo>
                  <a:cubicBezTo>
                    <a:pt x="2588" y="4096"/>
                    <a:pt x="2635" y="4395"/>
                    <a:pt x="2764" y="4647"/>
                  </a:cubicBezTo>
                  <a:cubicBezTo>
                    <a:pt x="3339" y="5700"/>
                    <a:pt x="4434" y="6295"/>
                    <a:pt x="5568" y="6295"/>
                  </a:cubicBezTo>
                  <a:cubicBezTo>
                    <a:pt x="5925" y="6295"/>
                    <a:pt x="6286" y="6236"/>
                    <a:pt x="6636" y="6114"/>
                  </a:cubicBezTo>
                  <a:cubicBezTo>
                    <a:pt x="6137" y="5826"/>
                    <a:pt x="5603" y="5510"/>
                    <a:pt x="5058" y="5204"/>
                  </a:cubicBezTo>
                  <a:cubicBezTo>
                    <a:pt x="4934" y="5087"/>
                    <a:pt x="4817" y="4970"/>
                    <a:pt x="4694" y="4853"/>
                  </a:cubicBezTo>
                  <a:cubicBezTo>
                    <a:pt x="4659" y="4782"/>
                    <a:pt x="4629" y="4718"/>
                    <a:pt x="4588" y="4653"/>
                  </a:cubicBezTo>
                  <a:lnTo>
                    <a:pt x="4588" y="4653"/>
                  </a:lnTo>
                  <a:cubicBezTo>
                    <a:pt x="4659" y="4659"/>
                    <a:pt x="4729" y="4677"/>
                    <a:pt x="4794" y="4682"/>
                  </a:cubicBezTo>
                  <a:cubicBezTo>
                    <a:pt x="4934" y="4806"/>
                    <a:pt x="5069" y="4941"/>
                    <a:pt x="5204" y="5064"/>
                  </a:cubicBezTo>
                  <a:cubicBezTo>
                    <a:pt x="5750" y="5439"/>
                    <a:pt x="6331" y="5732"/>
                    <a:pt x="6976" y="5897"/>
                  </a:cubicBezTo>
                  <a:cubicBezTo>
                    <a:pt x="7081" y="5928"/>
                    <a:pt x="7187" y="5965"/>
                    <a:pt x="7277" y="5965"/>
                  </a:cubicBezTo>
                  <a:cubicBezTo>
                    <a:pt x="7392" y="5965"/>
                    <a:pt x="7483" y="5903"/>
                    <a:pt x="7516" y="5686"/>
                  </a:cubicBezTo>
                  <a:cubicBezTo>
                    <a:pt x="7516" y="5685"/>
                    <a:pt x="7515" y="5685"/>
                    <a:pt x="7515" y="5685"/>
                  </a:cubicBezTo>
                  <a:lnTo>
                    <a:pt x="7515" y="5685"/>
                  </a:lnTo>
                  <a:cubicBezTo>
                    <a:pt x="7539" y="5685"/>
                    <a:pt x="7564" y="5685"/>
                    <a:pt x="7589" y="5685"/>
                  </a:cubicBezTo>
                  <a:cubicBezTo>
                    <a:pt x="7674" y="5685"/>
                    <a:pt x="7762" y="5687"/>
                    <a:pt x="7850" y="5687"/>
                  </a:cubicBezTo>
                  <a:cubicBezTo>
                    <a:pt x="7967" y="5687"/>
                    <a:pt x="8085" y="5683"/>
                    <a:pt x="8196" y="5662"/>
                  </a:cubicBezTo>
                  <a:cubicBezTo>
                    <a:pt x="8278" y="5650"/>
                    <a:pt x="8331" y="5474"/>
                    <a:pt x="8390" y="5380"/>
                  </a:cubicBezTo>
                  <a:lnTo>
                    <a:pt x="8390" y="5380"/>
                  </a:lnTo>
                  <a:lnTo>
                    <a:pt x="8394" y="5384"/>
                  </a:lnTo>
                  <a:lnTo>
                    <a:pt x="8394" y="5384"/>
                  </a:lnTo>
                  <a:lnTo>
                    <a:pt x="8390" y="5380"/>
                  </a:lnTo>
                  <a:lnTo>
                    <a:pt x="8390" y="5380"/>
                  </a:lnTo>
                  <a:lnTo>
                    <a:pt x="8243" y="5234"/>
                  </a:lnTo>
                  <a:lnTo>
                    <a:pt x="8249" y="5240"/>
                  </a:lnTo>
                  <a:cubicBezTo>
                    <a:pt x="7875" y="4889"/>
                    <a:pt x="7548" y="4230"/>
                    <a:pt x="7510" y="3773"/>
                  </a:cubicBezTo>
                  <a:lnTo>
                    <a:pt x="7510" y="3773"/>
                  </a:lnTo>
                  <a:cubicBezTo>
                    <a:pt x="7512" y="3773"/>
                    <a:pt x="7514" y="3773"/>
                    <a:pt x="7516" y="3773"/>
                  </a:cubicBezTo>
                  <a:lnTo>
                    <a:pt x="7510" y="3767"/>
                  </a:lnTo>
                  <a:lnTo>
                    <a:pt x="7510" y="3767"/>
                  </a:lnTo>
                  <a:cubicBezTo>
                    <a:pt x="7510" y="3769"/>
                    <a:pt x="7510" y="3771"/>
                    <a:pt x="7510" y="3773"/>
                  </a:cubicBezTo>
                  <a:lnTo>
                    <a:pt x="7510" y="3773"/>
                  </a:lnTo>
                  <a:cubicBezTo>
                    <a:pt x="7222" y="3747"/>
                    <a:pt x="7170" y="3567"/>
                    <a:pt x="7216" y="3317"/>
                  </a:cubicBezTo>
                  <a:lnTo>
                    <a:pt x="7216" y="3317"/>
                  </a:lnTo>
                  <a:cubicBezTo>
                    <a:pt x="6926" y="3063"/>
                    <a:pt x="6609" y="2836"/>
                    <a:pt x="6348" y="2553"/>
                  </a:cubicBezTo>
                  <a:cubicBezTo>
                    <a:pt x="6024" y="2203"/>
                    <a:pt x="5652" y="2063"/>
                    <a:pt x="5190" y="2063"/>
                  </a:cubicBezTo>
                  <a:cubicBezTo>
                    <a:pt x="5025" y="2063"/>
                    <a:pt x="4848" y="2080"/>
                    <a:pt x="4659" y="2113"/>
                  </a:cubicBezTo>
                  <a:cubicBezTo>
                    <a:pt x="5017" y="2752"/>
                    <a:pt x="5339" y="3315"/>
                    <a:pt x="5656" y="3885"/>
                  </a:cubicBezTo>
                  <a:cubicBezTo>
                    <a:pt x="5726" y="3978"/>
                    <a:pt x="5803" y="4066"/>
                    <a:pt x="5873" y="4160"/>
                  </a:cubicBezTo>
                  <a:lnTo>
                    <a:pt x="5785" y="4248"/>
                  </a:lnTo>
                  <a:lnTo>
                    <a:pt x="5521" y="4031"/>
                  </a:lnTo>
                  <a:lnTo>
                    <a:pt x="4577" y="2400"/>
                  </a:lnTo>
                  <a:cubicBezTo>
                    <a:pt x="4500" y="2283"/>
                    <a:pt x="4430" y="2095"/>
                    <a:pt x="4336" y="2078"/>
                  </a:cubicBezTo>
                  <a:cubicBezTo>
                    <a:pt x="3925" y="2007"/>
                    <a:pt x="3497" y="1978"/>
                    <a:pt x="3016" y="1925"/>
                  </a:cubicBezTo>
                  <a:cubicBezTo>
                    <a:pt x="2699" y="1673"/>
                    <a:pt x="2300" y="1368"/>
                    <a:pt x="1913" y="1063"/>
                  </a:cubicBezTo>
                  <a:cubicBezTo>
                    <a:pt x="1831" y="1157"/>
                    <a:pt x="1772" y="1221"/>
                    <a:pt x="1673" y="1333"/>
                  </a:cubicBezTo>
                  <a:cubicBezTo>
                    <a:pt x="1420" y="523"/>
                    <a:pt x="857" y="148"/>
                    <a:pt x="11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3" name="Google Shape;14293;p32"/>
            <p:cNvSpPr/>
            <p:nvPr/>
          </p:nvSpPr>
          <p:spPr>
            <a:xfrm>
              <a:off x="4608925" y="1450950"/>
              <a:ext cx="169425" cy="46950"/>
            </a:xfrm>
            <a:custGeom>
              <a:avLst/>
              <a:gdLst/>
              <a:ahLst/>
              <a:cxnLst/>
              <a:rect l="l" t="t" r="r" b="b"/>
              <a:pathLst>
                <a:path w="6777" h="1878" extrusionOk="0">
                  <a:moveTo>
                    <a:pt x="5171" y="0"/>
                  </a:moveTo>
                  <a:cubicBezTo>
                    <a:pt x="4806" y="0"/>
                    <a:pt x="4437" y="77"/>
                    <a:pt x="4066" y="201"/>
                  </a:cubicBezTo>
                  <a:cubicBezTo>
                    <a:pt x="2802" y="605"/>
                    <a:pt x="1635" y="1338"/>
                    <a:pt x="195" y="1338"/>
                  </a:cubicBezTo>
                  <a:cubicBezTo>
                    <a:pt x="131" y="1338"/>
                    <a:pt x="66" y="1336"/>
                    <a:pt x="1" y="1333"/>
                  </a:cubicBezTo>
                  <a:lnTo>
                    <a:pt x="1" y="1333"/>
                  </a:lnTo>
                  <a:cubicBezTo>
                    <a:pt x="227" y="1694"/>
                    <a:pt x="468" y="1877"/>
                    <a:pt x="797" y="1877"/>
                  </a:cubicBezTo>
                  <a:cubicBezTo>
                    <a:pt x="826" y="1877"/>
                    <a:pt x="856" y="1876"/>
                    <a:pt x="886" y="1873"/>
                  </a:cubicBezTo>
                  <a:cubicBezTo>
                    <a:pt x="1561" y="1803"/>
                    <a:pt x="2247" y="1791"/>
                    <a:pt x="2899" y="1638"/>
                  </a:cubicBezTo>
                  <a:cubicBezTo>
                    <a:pt x="4172" y="1345"/>
                    <a:pt x="5427" y="975"/>
                    <a:pt x="6776" y="612"/>
                  </a:cubicBezTo>
                  <a:cubicBezTo>
                    <a:pt x="6256" y="172"/>
                    <a:pt x="5718" y="0"/>
                    <a:pt x="517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4" name="Google Shape;14294;p32"/>
            <p:cNvSpPr/>
            <p:nvPr/>
          </p:nvSpPr>
          <p:spPr>
            <a:xfrm>
              <a:off x="4636500" y="1474700"/>
              <a:ext cx="167225" cy="45250"/>
            </a:xfrm>
            <a:custGeom>
              <a:avLst/>
              <a:gdLst/>
              <a:ahLst/>
              <a:cxnLst/>
              <a:rect l="l" t="t" r="r" b="b"/>
              <a:pathLst>
                <a:path w="6689" h="1810" extrusionOk="0">
                  <a:moveTo>
                    <a:pt x="5345" y="0"/>
                  </a:moveTo>
                  <a:cubicBezTo>
                    <a:pt x="5127" y="0"/>
                    <a:pt x="4910" y="45"/>
                    <a:pt x="4694" y="119"/>
                  </a:cubicBezTo>
                  <a:cubicBezTo>
                    <a:pt x="3198" y="624"/>
                    <a:pt x="1684" y="1064"/>
                    <a:pt x="0" y="1257"/>
                  </a:cubicBezTo>
                  <a:cubicBezTo>
                    <a:pt x="452" y="1601"/>
                    <a:pt x="859" y="1809"/>
                    <a:pt x="1307" y="1809"/>
                  </a:cubicBezTo>
                  <a:cubicBezTo>
                    <a:pt x="1394" y="1809"/>
                    <a:pt x="1482" y="1802"/>
                    <a:pt x="1573" y="1785"/>
                  </a:cubicBezTo>
                  <a:cubicBezTo>
                    <a:pt x="2259" y="1662"/>
                    <a:pt x="2975" y="1580"/>
                    <a:pt x="3608" y="1322"/>
                  </a:cubicBezTo>
                  <a:cubicBezTo>
                    <a:pt x="4266" y="1066"/>
                    <a:pt x="4909" y="867"/>
                    <a:pt x="5570" y="867"/>
                  </a:cubicBezTo>
                  <a:cubicBezTo>
                    <a:pt x="5922" y="867"/>
                    <a:pt x="6280" y="923"/>
                    <a:pt x="6647" y="1058"/>
                  </a:cubicBezTo>
                  <a:cubicBezTo>
                    <a:pt x="6648" y="1060"/>
                    <a:pt x="6650" y="1061"/>
                    <a:pt x="6652" y="1061"/>
                  </a:cubicBezTo>
                  <a:cubicBezTo>
                    <a:pt x="6662" y="1061"/>
                    <a:pt x="6683" y="1038"/>
                    <a:pt x="6688" y="1029"/>
                  </a:cubicBezTo>
                  <a:cubicBezTo>
                    <a:pt x="6624" y="747"/>
                    <a:pt x="6565" y="465"/>
                    <a:pt x="6500" y="190"/>
                  </a:cubicBezTo>
                  <a:cubicBezTo>
                    <a:pt x="6407" y="193"/>
                    <a:pt x="6305" y="213"/>
                    <a:pt x="6213" y="213"/>
                  </a:cubicBezTo>
                  <a:cubicBezTo>
                    <a:pt x="6148" y="213"/>
                    <a:pt x="6088" y="203"/>
                    <a:pt x="6037" y="172"/>
                  </a:cubicBezTo>
                  <a:cubicBezTo>
                    <a:pt x="5807" y="51"/>
                    <a:pt x="5576" y="0"/>
                    <a:pt x="5345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5" name="Google Shape;14295;p32"/>
            <p:cNvSpPr/>
            <p:nvPr/>
          </p:nvSpPr>
          <p:spPr>
            <a:xfrm>
              <a:off x="4584150" y="1437900"/>
              <a:ext cx="137425" cy="40250"/>
            </a:xfrm>
            <a:custGeom>
              <a:avLst/>
              <a:gdLst/>
              <a:ahLst/>
              <a:cxnLst/>
              <a:rect l="l" t="t" r="r" b="b"/>
              <a:pathLst>
                <a:path w="5497" h="1610" extrusionOk="0">
                  <a:moveTo>
                    <a:pt x="4082" y="1"/>
                  </a:moveTo>
                  <a:cubicBezTo>
                    <a:pt x="3790" y="1"/>
                    <a:pt x="3511" y="50"/>
                    <a:pt x="3227" y="148"/>
                  </a:cubicBezTo>
                  <a:cubicBezTo>
                    <a:pt x="2147" y="524"/>
                    <a:pt x="1074" y="887"/>
                    <a:pt x="0" y="1257"/>
                  </a:cubicBezTo>
                  <a:cubicBezTo>
                    <a:pt x="419" y="1514"/>
                    <a:pt x="841" y="1610"/>
                    <a:pt x="1260" y="1610"/>
                  </a:cubicBezTo>
                  <a:cubicBezTo>
                    <a:pt x="1663" y="1610"/>
                    <a:pt x="2064" y="1521"/>
                    <a:pt x="2458" y="1404"/>
                  </a:cubicBezTo>
                  <a:cubicBezTo>
                    <a:pt x="3367" y="1134"/>
                    <a:pt x="4236" y="764"/>
                    <a:pt x="5127" y="441"/>
                  </a:cubicBezTo>
                  <a:lnTo>
                    <a:pt x="5497" y="318"/>
                  </a:lnTo>
                  <a:cubicBezTo>
                    <a:pt x="4961" y="106"/>
                    <a:pt x="4508" y="1"/>
                    <a:pt x="408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6" name="Google Shape;14296;p32"/>
            <p:cNvSpPr/>
            <p:nvPr/>
          </p:nvSpPr>
          <p:spPr>
            <a:xfrm>
              <a:off x="4531625" y="1427725"/>
              <a:ext cx="130425" cy="38225"/>
            </a:xfrm>
            <a:custGeom>
              <a:avLst/>
              <a:gdLst/>
              <a:ahLst/>
              <a:cxnLst/>
              <a:rect l="l" t="t" r="r" b="b"/>
              <a:pathLst>
                <a:path w="5217" h="1529" extrusionOk="0">
                  <a:moveTo>
                    <a:pt x="3596" y="1"/>
                  </a:moveTo>
                  <a:cubicBezTo>
                    <a:pt x="3067" y="1"/>
                    <a:pt x="2556" y="118"/>
                    <a:pt x="1978" y="344"/>
                  </a:cubicBezTo>
                  <a:cubicBezTo>
                    <a:pt x="1333" y="602"/>
                    <a:pt x="693" y="884"/>
                    <a:pt x="1" y="1171"/>
                  </a:cubicBezTo>
                  <a:cubicBezTo>
                    <a:pt x="422" y="1423"/>
                    <a:pt x="848" y="1528"/>
                    <a:pt x="1276" y="1528"/>
                  </a:cubicBezTo>
                  <a:cubicBezTo>
                    <a:pt x="1587" y="1528"/>
                    <a:pt x="1899" y="1473"/>
                    <a:pt x="2213" y="1376"/>
                  </a:cubicBezTo>
                  <a:cubicBezTo>
                    <a:pt x="2811" y="1195"/>
                    <a:pt x="3398" y="942"/>
                    <a:pt x="3990" y="731"/>
                  </a:cubicBezTo>
                  <a:cubicBezTo>
                    <a:pt x="4395" y="584"/>
                    <a:pt x="4806" y="461"/>
                    <a:pt x="5216" y="326"/>
                  </a:cubicBezTo>
                  <a:cubicBezTo>
                    <a:pt x="4614" y="106"/>
                    <a:pt x="4097" y="1"/>
                    <a:pt x="3596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7" name="Google Shape;14297;p32"/>
            <p:cNvSpPr/>
            <p:nvPr/>
          </p:nvSpPr>
          <p:spPr>
            <a:xfrm>
              <a:off x="4758675" y="1504350"/>
              <a:ext cx="61475" cy="66925"/>
            </a:xfrm>
            <a:custGeom>
              <a:avLst/>
              <a:gdLst/>
              <a:ahLst/>
              <a:cxnLst/>
              <a:rect l="l" t="t" r="r" b="b"/>
              <a:pathLst>
                <a:path w="2459" h="2677" extrusionOk="0">
                  <a:moveTo>
                    <a:pt x="281" y="2083"/>
                  </a:moveTo>
                  <a:cubicBezTo>
                    <a:pt x="279" y="2083"/>
                    <a:pt x="278" y="2083"/>
                    <a:pt x="276" y="2084"/>
                  </a:cubicBezTo>
                  <a:lnTo>
                    <a:pt x="282" y="2089"/>
                  </a:lnTo>
                  <a:cubicBezTo>
                    <a:pt x="282" y="2087"/>
                    <a:pt x="281" y="2085"/>
                    <a:pt x="281" y="2083"/>
                  </a:cubicBezTo>
                  <a:close/>
                  <a:moveTo>
                    <a:pt x="1320" y="1"/>
                  </a:moveTo>
                  <a:cubicBezTo>
                    <a:pt x="1267" y="353"/>
                    <a:pt x="1215" y="699"/>
                    <a:pt x="1156" y="1045"/>
                  </a:cubicBezTo>
                  <a:lnTo>
                    <a:pt x="1643" y="1116"/>
                  </a:lnTo>
                  <a:cubicBezTo>
                    <a:pt x="1643" y="1151"/>
                    <a:pt x="1649" y="1186"/>
                    <a:pt x="1649" y="1221"/>
                  </a:cubicBezTo>
                  <a:cubicBezTo>
                    <a:pt x="1115" y="1274"/>
                    <a:pt x="569" y="1333"/>
                    <a:pt x="0" y="1391"/>
                  </a:cubicBezTo>
                  <a:cubicBezTo>
                    <a:pt x="198" y="1676"/>
                    <a:pt x="263" y="1857"/>
                    <a:pt x="281" y="2083"/>
                  </a:cubicBezTo>
                  <a:lnTo>
                    <a:pt x="281" y="2083"/>
                  </a:lnTo>
                  <a:cubicBezTo>
                    <a:pt x="338" y="2072"/>
                    <a:pt x="389" y="2072"/>
                    <a:pt x="440" y="2066"/>
                  </a:cubicBezTo>
                  <a:lnTo>
                    <a:pt x="440" y="2233"/>
                  </a:lnTo>
                  <a:lnTo>
                    <a:pt x="440" y="2233"/>
                  </a:lnTo>
                  <a:cubicBezTo>
                    <a:pt x="436" y="2232"/>
                    <a:pt x="432" y="2231"/>
                    <a:pt x="428" y="2230"/>
                  </a:cubicBezTo>
                  <a:lnTo>
                    <a:pt x="428" y="2230"/>
                  </a:lnTo>
                  <a:lnTo>
                    <a:pt x="440" y="2236"/>
                  </a:lnTo>
                  <a:lnTo>
                    <a:pt x="440" y="2233"/>
                  </a:lnTo>
                  <a:lnTo>
                    <a:pt x="440" y="2233"/>
                  </a:lnTo>
                  <a:cubicBezTo>
                    <a:pt x="1031" y="2384"/>
                    <a:pt x="1611" y="2529"/>
                    <a:pt x="2196" y="2674"/>
                  </a:cubicBezTo>
                  <a:lnTo>
                    <a:pt x="2196" y="2674"/>
                  </a:lnTo>
                  <a:cubicBezTo>
                    <a:pt x="2290" y="2644"/>
                    <a:pt x="2435" y="2599"/>
                    <a:pt x="2435" y="2588"/>
                  </a:cubicBezTo>
                  <a:cubicBezTo>
                    <a:pt x="2341" y="2130"/>
                    <a:pt x="2458" y="1614"/>
                    <a:pt x="2018" y="1280"/>
                  </a:cubicBezTo>
                  <a:cubicBezTo>
                    <a:pt x="2400" y="705"/>
                    <a:pt x="2118" y="206"/>
                    <a:pt x="1320" y="1"/>
                  </a:cubicBezTo>
                  <a:close/>
                  <a:moveTo>
                    <a:pt x="2196" y="2674"/>
                  </a:moveTo>
                  <a:cubicBezTo>
                    <a:pt x="2194" y="2674"/>
                    <a:pt x="2191" y="2675"/>
                    <a:pt x="2188" y="2676"/>
                  </a:cubicBezTo>
                  <a:lnTo>
                    <a:pt x="2206" y="2676"/>
                  </a:lnTo>
                  <a:cubicBezTo>
                    <a:pt x="2203" y="2675"/>
                    <a:pt x="2199" y="2674"/>
                    <a:pt x="2196" y="267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8" name="Google Shape;14298;p32"/>
            <p:cNvSpPr/>
            <p:nvPr/>
          </p:nvSpPr>
          <p:spPr>
            <a:xfrm>
              <a:off x="4504950" y="1449800"/>
              <a:ext cx="49000" cy="77325"/>
            </a:xfrm>
            <a:custGeom>
              <a:avLst/>
              <a:gdLst/>
              <a:ahLst/>
              <a:cxnLst/>
              <a:rect l="l" t="t" r="r" b="b"/>
              <a:pathLst>
                <a:path w="1960" h="3093" extrusionOk="0">
                  <a:moveTo>
                    <a:pt x="0" y="1"/>
                  </a:moveTo>
                  <a:lnTo>
                    <a:pt x="0" y="1"/>
                  </a:lnTo>
                  <a:cubicBezTo>
                    <a:pt x="71" y="353"/>
                    <a:pt x="182" y="628"/>
                    <a:pt x="182" y="904"/>
                  </a:cubicBezTo>
                  <a:cubicBezTo>
                    <a:pt x="200" y="2072"/>
                    <a:pt x="821" y="2729"/>
                    <a:pt x="1960" y="3092"/>
                  </a:cubicBezTo>
                  <a:cubicBezTo>
                    <a:pt x="1725" y="1802"/>
                    <a:pt x="1461" y="599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9" name="Google Shape;14299;p32"/>
            <p:cNvSpPr/>
            <p:nvPr/>
          </p:nvSpPr>
          <p:spPr>
            <a:xfrm>
              <a:off x="4710275" y="1501725"/>
              <a:ext cx="81425" cy="31600"/>
            </a:xfrm>
            <a:custGeom>
              <a:avLst/>
              <a:gdLst/>
              <a:ahLst/>
              <a:cxnLst/>
              <a:rect l="l" t="t" r="r" b="b"/>
              <a:pathLst>
                <a:path w="3257" h="1264" extrusionOk="0">
                  <a:moveTo>
                    <a:pt x="2589" y="0"/>
                  </a:moveTo>
                  <a:cubicBezTo>
                    <a:pt x="1656" y="0"/>
                    <a:pt x="853" y="505"/>
                    <a:pt x="0" y="769"/>
                  </a:cubicBezTo>
                  <a:cubicBezTo>
                    <a:pt x="703" y="1079"/>
                    <a:pt x="1423" y="1264"/>
                    <a:pt x="2163" y="1264"/>
                  </a:cubicBezTo>
                  <a:cubicBezTo>
                    <a:pt x="2473" y="1264"/>
                    <a:pt x="2787" y="1231"/>
                    <a:pt x="3104" y="1162"/>
                  </a:cubicBezTo>
                  <a:lnTo>
                    <a:pt x="3256" y="106"/>
                  </a:lnTo>
                  <a:cubicBezTo>
                    <a:pt x="3168" y="83"/>
                    <a:pt x="3074" y="47"/>
                    <a:pt x="2975" y="30"/>
                  </a:cubicBezTo>
                  <a:cubicBezTo>
                    <a:pt x="2843" y="9"/>
                    <a:pt x="2715" y="0"/>
                    <a:pt x="2589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0" name="Google Shape;14300;p32"/>
            <p:cNvSpPr/>
            <p:nvPr/>
          </p:nvSpPr>
          <p:spPr>
            <a:xfrm>
              <a:off x="4543075" y="1471225"/>
              <a:ext cx="49875" cy="81850"/>
            </a:xfrm>
            <a:custGeom>
              <a:avLst/>
              <a:gdLst/>
              <a:ahLst/>
              <a:cxnLst/>
              <a:rect l="l" t="t" r="r" b="b"/>
              <a:pathLst>
                <a:path w="1995" h="3274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124" y="833"/>
                    <a:pt x="728" y="1461"/>
                    <a:pt x="646" y="2253"/>
                  </a:cubicBezTo>
                  <a:cubicBezTo>
                    <a:pt x="1064" y="2602"/>
                    <a:pt x="1472" y="2933"/>
                    <a:pt x="1879" y="3265"/>
                  </a:cubicBezTo>
                  <a:lnTo>
                    <a:pt x="1879" y="3265"/>
                  </a:lnTo>
                  <a:cubicBezTo>
                    <a:pt x="1909" y="3148"/>
                    <a:pt x="1995" y="3015"/>
                    <a:pt x="1966" y="2916"/>
                  </a:cubicBezTo>
                  <a:cubicBezTo>
                    <a:pt x="1849" y="2447"/>
                    <a:pt x="1702" y="1984"/>
                    <a:pt x="1561" y="1521"/>
                  </a:cubicBezTo>
                  <a:lnTo>
                    <a:pt x="1561" y="1521"/>
                  </a:lnTo>
                  <a:cubicBezTo>
                    <a:pt x="1565" y="1526"/>
                    <a:pt x="1569" y="1532"/>
                    <a:pt x="1573" y="1537"/>
                  </a:cubicBezTo>
                  <a:lnTo>
                    <a:pt x="1561" y="1520"/>
                  </a:lnTo>
                  <a:lnTo>
                    <a:pt x="1561" y="1520"/>
                  </a:lnTo>
                  <a:cubicBezTo>
                    <a:pt x="1561" y="1520"/>
                    <a:pt x="1561" y="1521"/>
                    <a:pt x="1561" y="1521"/>
                  </a:cubicBezTo>
                  <a:lnTo>
                    <a:pt x="1561" y="1521"/>
                  </a:lnTo>
                  <a:cubicBezTo>
                    <a:pt x="1371" y="1251"/>
                    <a:pt x="1176" y="992"/>
                    <a:pt x="986" y="722"/>
                  </a:cubicBezTo>
                  <a:cubicBezTo>
                    <a:pt x="747" y="372"/>
                    <a:pt x="532" y="0"/>
                    <a:pt x="13" y="0"/>
                  </a:cubicBezTo>
                  <a:close/>
                  <a:moveTo>
                    <a:pt x="1879" y="3265"/>
                  </a:moveTo>
                  <a:cubicBezTo>
                    <a:pt x="1878" y="3266"/>
                    <a:pt x="1878" y="3267"/>
                    <a:pt x="1878" y="3268"/>
                  </a:cubicBezTo>
                  <a:cubicBezTo>
                    <a:pt x="1881" y="3268"/>
                    <a:pt x="1884" y="3269"/>
                    <a:pt x="1886" y="3271"/>
                  </a:cubicBezTo>
                  <a:lnTo>
                    <a:pt x="1886" y="3271"/>
                  </a:lnTo>
                  <a:cubicBezTo>
                    <a:pt x="1884" y="3269"/>
                    <a:pt x="1881" y="3267"/>
                    <a:pt x="1879" y="3265"/>
                  </a:cubicBezTo>
                  <a:close/>
                  <a:moveTo>
                    <a:pt x="1886" y="3271"/>
                  </a:moveTo>
                  <a:cubicBezTo>
                    <a:pt x="1887" y="3272"/>
                    <a:pt x="1888" y="3273"/>
                    <a:pt x="1889" y="3274"/>
                  </a:cubicBezTo>
                  <a:cubicBezTo>
                    <a:pt x="1889" y="3274"/>
                    <a:pt x="1888" y="3272"/>
                    <a:pt x="1886" y="327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1" name="Google Shape;14301;p32"/>
            <p:cNvSpPr/>
            <p:nvPr/>
          </p:nvSpPr>
          <p:spPr>
            <a:xfrm>
              <a:off x="4748250" y="1547925"/>
              <a:ext cx="64275" cy="71000"/>
            </a:xfrm>
            <a:custGeom>
              <a:avLst/>
              <a:gdLst/>
              <a:ahLst/>
              <a:cxnLst/>
              <a:rect l="l" t="t" r="r" b="b"/>
              <a:pathLst>
                <a:path w="2571" h="2840" extrusionOk="0">
                  <a:moveTo>
                    <a:pt x="183" y="0"/>
                  </a:moveTo>
                  <a:cubicBezTo>
                    <a:pt x="118" y="47"/>
                    <a:pt x="59" y="94"/>
                    <a:pt x="1" y="141"/>
                  </a:cubicBezTo>
                  <a:cubicBezTo>
                    <a:pt x="42" y="258"/>
                    <a:pt x="77" y="382"/>
                    <a:pt x="124" y="499"/>
                  </a:cubicBezTo>
                  <a:cubicBezTo>
                    <a:pt x="224" y="651"/>
                    <a:pt x="323" y="798"/>
                    <a:pt x="423" y="957"/>
                  </a:cubicBezTo>
                  <a:lnTo>
                    <a:pt x="417" y="945"/>
                  </a:lnTo>
                  <a:lnTo>
                    <a:pt x="417" y="945"/>
                  </a:lnTo>
                  <a:cubicBezTo>
                    <a:pt x="832" y="1348"/>
                    <a:pt x="1096" y="1833"/>
                    <a:pt x="1156" y="2417"/>
                  </a:cubicBezTo>
                  <a:lnTo>
                    <a:pt x="1156" y="2417"/>
                  </a:lnTo>
                  <a:lnTo>
                    <a:pt x="1150" y="2411"/>
                  </a:lnTo>
                  <a:lnTo>
                    <a:pt x="1156" y="2423"/>
                  </a:lnTo>
                  <a:cubicBezTo>
                    <a:pt x="1156" y="2421"/>
                    <a:pt x="1156" y="2419"/>
                    <a:pt x="1156" y="2417"/>
                  </a:cubicBezTo>
                  <a:lnTo>
                    <a:pt x="1156" y="2417"/>
                  </a:lnTo>
                  <a:lnTo>
                    <a:pt x="1303" y="2570"/>
                  </a:lnTo>
                  <a:lnTo>
                    <a:pt x="1297" y="2558"/>
                  </a:lnTo>
                  <a:lnTo>
                    <a:pt x="1297" y="2558"/>
                  </a:lnTo>
                  <a:cubicBezTo>
                    <a:pt x="1632" y="2658"/>
                    <a:pt x="1978" y="2746"/>
                    <a:pt x="2324" y="2840"/>
                  </a:cubicBezTo>
                  <a:cubicBezTo>
                    <a:pt x="2406" y="2699"/>
                    <a:pt x="2494" y="2558"/>
                    <a:pt x="2570" y="2423"/>
                  </a:cubicBezTo>
                  <a:cubicBezTo>
                    <a:pt x="2541" y="2347"/>
                    <a:pt x="2506" y="2282"/>
                    <a:pt x="2476" y="2206"/>
                  </a:cubicBezTo>
                  <a:lnTo>
                    <a:pt x="2470" y="2200"/>
                  </a:lnTo>
                  <a:cubicBezTo>
                    <a:pt x="1866" y="1690"/>
                    <a:pt x="1221" y="1226"/>
                    <a:pt x="851" y="499"/>
                  </a:cubicBezTo>
                  <a:lnTo>
                    <a:pt x="851" y="499"/>
                  </a:lnTo>
                  <a:lnTo>
                    <a:pt x="710" y="358"/>
                  </a:lnTo>
                  <a:cubicBezTo>
                    <a:pt x="535" y="241"/>
                    <a:pt x="359" y="118"/>
                    <a:pt x="183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2" name="Google Shape;14302;p32"/>
            <p:cNvSpPr/>
            <p:nvPr/>
          </p:nvSpPr>
          <p:spPr>
            <a:xfrm>
              <a:off x="4507875" y="1426050"/>
              <a:ext cx="74525" cy="22175"/>
            </a:xfrm>
            <a:custGeom>
              <a:avLst/>
              <a:gdLst/>
              <a:ahLst/>
              <a:cxnLst/>
              <a:rect l="l" t="t" r="r" b="b"/>
              <a:pathLst>
                <a:path w="2981" h="887" extrusionOk="0">
                  <a:moveTo>
                    <a:pt x="2548" y="1"/>
                  </a:moveTo>
                  <a:cubicBezTo>
                    <a:pt x="1751" y="1"/>
                    <a:pt x="1084" y="193"/>
                    <a:pt x="1" y="657"/>
                  </a:cubicBezTo>
                  <a:cubicBezTo>
                    <a:pt x="197" y="811"/>
                    <a:pt x="451" y="887"/>
                    <a:pt x="750" y="887"/>
                  </a:cubicBezTo>
                  <a:cubicBezTo>
                    <a:pt x="1341" y="887"/>
                    <a:pt x="2112" y="591"/>
                    <a:pt x="2981" y="18"/>
                  </a:cubicBezTo>
                  <a:cubicBezTo>
                    <a:pt x="2830" y="7"/>
                    <a:pt x="2687" y="1"/>
                    <a:pt x="2548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3" name="Google Shape;14303;p32"/>
            <p:cNvSpPr/>
            <p:nvPr/>
          </p:nvSpPr>
          <p:spPr>
            <a:xfrm>
              <a:off x="4787275" y="1569775"/>
              <a:ext cx="46500" cy="45050"/>
            </a:xfrm>
            <a:custGeom>
              <a:avLst/>
              <a:gdLst/>
              <a:ahLst/>
              <a:cxnLst/>
              <a:rect l="l" t="t" r="r" b="b"/>
              <a:pathLst>
                <a:path w="1860" h="1802" extrusionOk="0">
                  <a:moveTo>
                    <a:pt x="88" y="0"/>
                  </a:moveTo>
                  <a:lnTo>
                    <a:pt x="0" y="88"/>
                  </a:lnTo>
                  <a:cubicBezTo>
                    <a:pt x="305" y="564"/>
                    <a:pt x="681" y="939"/>
                    <a:pt x="1373" y="939"/>
                  </a:cubicBezTo>
                  <a:cubicBezTo>
                    <a:pt x="1156" y="1115"/>
                    <a:pt x="1027" y="1215"/>
                    <a:pt x="904" y="1320"/>
                  </a:cubicBezTo>
                  <a:lnTo>
                    <a:pt x="909" y="1326"/>
                  </a:lnTo>
                  <a:cubicBezTo>
                    <a:pt x="1191" y="1467"/>
                    <a:pt x="1473" y="1596"/>
                    <a:pt x="1860" y="1801"/>
                  </a:cubicBezTo>
                  <a:cubicBezTo>
                    <a:pt x="1590" y="1133"/>
                    <a:pt x="1549" y="505"/>
                    <a:pt x="1039" y="71"/>
                  </a:cubicBezTo>
                  <a:lnTo>
                    <a:pt x="1056" y="71"/>
                  </a:lnTo>
                  <a:cubicBezTo>
                    <a:pt x="733" y="47"/>
                    <a:pt x="411" y="18"/>
                    <a:pt x="88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4" name="Google Shape;14304;p32"/>
            <p:cNvSpPr/>
            <p:nvPr/>
          </p:nvSpPr>
          <p:spPr>
            <a:xfrm>
              <a:off x="4478825" y="1431175"/>
              <a:ext cx="26150" cy="52375"/>
            </a:xfrm>
            <a:custGeom>
              <a:avLst/>
              <a:gdLst/>
              <a:ahLst/>
              <a:cxnLst/>
              <a:rect l="l" t="t" r="r" b="b"/>
              <a:pathLst>
                <a:path w="1046" h="2095" extrusionOk="0">
                  <a:moveTo>
                    <a:pt x="171" y="626"/>
                  </a:moveTo>
                  <a:lnTo>
                    <a:pt x="171" y="626"/>
                  </a:lnTo>
                  <a:cubicBezTo>
                    <a:pt x="167" y="627"/>
                    <a:pt x="163" y="628"/>
                    <a:pt x="159" y="628"/>
                  </a:cubicBezTo>
                  <a:lnTo>
                    <a:pt x="171" y="628"/>
                  </a:lnTo>
                  <a:cubicBezTo>
                    <a:pt x="171" y="628"/>
                    <a:pt x="171" y="627"/>
                    <a:pt x="171" y="626"/>
                  </a:cubicBezTo>
                  <a:close/>
                  <a:moveTo>
                    <a:pt x="341" y="24"/>
                  </a:moveTo>
                  <a:lnTo>
                    <a:pt x="341" y="30"/>
                  </a:lnTo>
                  <a:cubicBezTo>
                    <a:pt x="183" y="36"/>
                    <a:pt x="1" y="1"/>
                    <a:pt x="142" y="270"/>
                  </a:cubicBezTo>
                  <a:cubicBezTo>
                    <a:pt x="194" y="375"/>
                    <a:pt x="166" y="509"/>
                    <a:pt x="171" y="626"/>
                  </a:cubicBezTo>
                  <a:lnTo>
                    <a:pt x="171" y="626"/>
                  </a:lnTo>
                  <a:cubicBezTo>
                    <a:pt x="197" y="622"/>
                    <a:pt x="220" y="620"/>
                    <a:pt x="242" y="620"/>
                  </a:cubicBezTo>
                  <a:cubicBezTo>
                    <a:pt x="515" y="620"/>
                    <a:pt x="478" y="925"/>
                    <a:pt x="558" y="1086"/>
                  </a:cubicBezTo>
                  <a:cubicBezTo>
                    <a:pt x="723" y="1409"/>
                    <a:pt x="834" y="1761"/>
                    <a:pt x="957" y="2095"/>
                  </a:cubicBezTo>
                  <a:cubicBezTo>
                    <a:pt x="1045" y="1303"/>
                    <a:pt x="822" y="617"/>
                    <a:pt x="341" y="24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5" name="Google Shape;14305;p32"/>
            <p:cNvSpPr/>
            <p:nvPr/>
          </p:nvSpPr>
          <p:spPr>
            <a:xfrm>
              <a:off x="4806050" y="1608050"/>
              <a:ext cx="15550" cy="13750"/>
            </a:xfrm>
            <a:custGeom>
              <a:avLst/>
              <a:gdLst/>
              <a:ahLst/>
              <a:cxnLst/>
              <a:rect l="l" t="t" r="r" b="b"/>
              <a:pathLst>
                <a:path w="622" h="550" extrusionOk="0">
                  <a:moveTo>
                    <a:pt x="252" y="1"/>
                  </a:moveTo>
                  <a:cubicBezTo>
                    <a:pt x="170" y="141"/>
                    <a:pt x="82" y="282"/>
                    <a:pt x="0" y="417"/>
                  </a:cubicBezTo>
                  <a:cubicBezTo>
                    <a:pt x="4" y="417"/>
                    <a:pt x="8" y="417"/>
                    <a:pt x="12" y="417"/>
                  </a:cubicBezTo>
                  <a:cubicBezTo>
                    <a:pt x="146" y="417"/>
                    <a:pt x="268" y="549"/>
                    <a:pt x="412" y="549"/>
                  </a:cubicBezTo>
                  <a:cubicBezTo>
                    <a:pt x="477" y="549"/>
                    <a:pt x="546" y="523"/>
                    <a:pt x="622" y="446"/>
                  </a:cubicBezTo>
                  <a:cubicBezTo>
                    <a:pt x="487" y="288"/>
                    <a:pt x="370" y="147"/>
                    <a:pt x="252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6" name="Google Shape;14306;p32"/>
            <p:cNvSpPr/>
            <p:nvPr/>
          </p:nvSpPr>
          <p:spPr>
            <a:xfrm>
              <a:off x="4628875" y="1595300"/>
              <a:ext cx="5450" cy="4425"/>
            </a:xfrm>
            <a:custGeom>
              <a:avLst/>
              <a:gdLst/>
              <a:ahLst/>
              <a:cxnLst/>
              <a:rect l="l" t="t" r="r" b="b"/>
              <a:pathLst>
                <a:path w="218" h="177" extrusionOk="0">
                  <a:moveTo>
                    <a:pt x="170" y="0"/>
                  </a:moveTo>
                  <a:cubicBezTo>
                    <a:pt x="112" y="41"/>
                    <a:pt x="47" y="88"/>
                    <a:pt x="0" y="135"/>
                  </a:cubicBezTo>
                  <a:cubicBezTo>
                    <a:pt x="71" y="147"/>
                    <a:pt x="147" y="159"/>
                    <a:pt x="217" y="176"/>
                  </a:cubicBezTo>
                  <a:cubicBezTo>
                    <a:pt x="206" y="118"/>
                    <a:pt x="182" y="53"/>
                    <a:pt x="170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7" name="Google Shape;14307;p32"/>
            <p:cNvSpPr/>
            <p:nvPr/>
          </p:nvSpPr>
          <p:spPr>
            <a:xfrm>
              <a:off x="4744875" y="1544250"/>
              <a:ext cx="7650" cy="7075"/>
            </a:xfrm>
            <a:custGeom>
              <a:avLst/>
              <a:gdLst/>
              <a:ahLst/>
              <a:cxnLst/>
              <a:rect l="l" t="t" r="r" b="b"/>
              <a:pathLst>
                <a:path w="306" h="283" extrusionOk="0">
                  <a:moveTo>
                    <a:pt x="153" y="1"/>
                  </a:moveTo>
                  <a:cubicBezTo>
                    <a:pt x="100" y="36"/>
                    <a:pt x="54" y="83"/>
                    <a:pt x="1" y="124"/>
                  </a:cubicBezTo>
                  <a:lnTo>
                    <a:pt x="136" y="282"/>
                  </a:lnTo>
                  <a:cubicBezTo>
                    <a:pt x="200" y="235"/>
                    <a:pt x="259" y="194"/>
                    <a:pt x="306" y="141"/>
                  </a:cubicBezTo>
                  <a:cubicBezTo>
                    <a:pt x="259" y="95"/>
                    <a:pt x="206" y="42"/>
                    <a:pt x="153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8" name="Google Shape;14308;p32"/>
            <p:cNvSpPr/>
            <p:nvPr/>
          </p:nvSpPr>
          <p:spPr>
            <a:xfrm>
              <a:off x="4743275" y="1543225"/>
              <a:ext cx="5725" cy="4425"/>
            </a:xfrm>
            <a:custGeom>
              <a:avLst/>
              <a:gdLst/>
              <a:ahLst/>
              <a:cxnLst/>
              <a:rect l="l" t="t" r="r" b="b"/>
              <a:pathLst>
                <a:path w="229" h="177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59"/>
                    <a:pt x="53" y="118"/>
                    <a:pt x="71" y="177"/>
                  </a:cubicBezTo>
                  <a:cubicBezTo>
                    <a:pt x="123" y="130"/>
                    <a:pt x="176" y="89"/>
                    <a:pt x="229" y="48"/>
                  </a:cubicBezTo>
                  <a:cubicBezTo>
                    <a:pt x="153" y="30"/>
                    <a:pt x="71" y="12"/>
                    <a:pt x="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9" name="Google Shape;14309;p32"/>
            <p:cNvSpPr/>
            <p:nvPr/>
          </p:nvSpPr>
          <p:spPr>
            <a:xfrm>
              <a:off x="4737550" y="1539125"/>
              <a:ext cx="2225" cy="2075"/>
            </a:xfrm>
            <a:custGeom>
              <a:avLst/>
              <a:gdLst/>
              <a:ahLst/>
              <a:cxnLst/>
              <a:rect l="l" t="t" r="r" b="b"/>
              <a:pathLst>
                <a:path w="89" h="83" extrusionOk="0">
                  <a:moveTo>
                    <a:pt x="47" y="0"/>
                  </a:moveTo>
                  <a:cubicBezTo>
                    <a:pt x="30" y="6"/>
                    <a:pt x="18" y="24"/>
                    <a:pt x="0" y="36"/>
                  </a:cubicBezTo>
                  <a:cubicBezTo>
                    <a:pt x="18" y="53"/>
                    <a:pt x="30" y="82"/>
                    <a:pt x="47" y="82"/>
                  </a:cubicBezTo>
                  <a:cubicBezTo>
                    <a:pt x="59" y="82"/>
                    <a:pt x="77" y="59"/>
                    <a:pt x="88" y="47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0" name="Google Shape;14310;p32"/>
            <p:cNvSpPr/>
            <p:nvPr/>
          </p:nvSpPr>
          <p:spPr>
            <a:xfrm>
              <a:off x="4568300" y="1476925"/>
              <a:ext cx="5000" cy="4000"/>
            </a:xfrm>
            <a:custGeom>
              <a:avLst/>
              <a:gdLst/>
              <a:ahLst/>
              <a:cxnLst/>
              <a:rect l="l" t="t" r="r" b="b"/>
              <a:pathLst>
                <a:path w="200" h="160" extrusionOk="0">
                  <a:moveTo>
                    <a:pt x="0" y="1"/>
                  </a:moveTo>
                  <a:cubicBezTo>
                    <a:pt x="30" y="54"/>
                    <a:pt x="53" y="107"/>
                    <a:pt x="83" y="159"/>
                  </a:cubicBezTo>
                  <a:cubicBezTo>
                    <a:pt x="118" y="107"/>
                    <a:pt x="165" y="60"/>
                    <a:pt x="200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1" name="Google Shape;14311;p32"/>
            <p:cNvSpPr/>
            <p:nvPr/>
          </p:nvSpPr>
          <p:spPr>
            <a:xfrm>
              <a:off x="4135200" y="1640900"/>
              <a:ext cx="18500" cy="14850"/>
            </a:xfrm>
            <a:custGeom>
              <a:avLst/>
              <a:gdLst/>
              <a:ahLst/>
              <a:cxnLst/>
              <a:rect l="l" t="t" r="r" b="b"/>
              <a:pathLst>
                <a:path w="740" h="594" extrusionOk="0">
                  <a:moveTo>
                    <a:pt x="740" y="1"/>
                  </a:moveTo>
                  <a:lnTo>
                    <a:pt x="740" y="1"/>
                  </a:lnTo>
                  <a:cubicBezTo>
                    <a:pt x="488" y="200"/>
                    <a:pt x="241" y="388"/>
                    <a:pt x="1" y="593"/>
                  </a:cubicBezTo>
                  <a:cubicBezTo>
                    <a:pt x="394" y="540"/>
                    <a:pt x="505" y="447"/>
                    <a:pt x="74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2" name="Google Shape;14312;p32"/>
            <p:cNvSpPr/>
            <p:nvPr/>
          </p:nvSpPr>
          <p:spPr>
            <a:xfrm>
              <a:off x="4175400" y="1527250"/>
              <a:ext cx="18650" cy="11225"/>
            </a:xfrm>
            <a:custGeom>
              <a:avLst/>
              <a:gdLst/>
              <a:ahLst/>
              <a:cxnLst/>
              <a:rect l="l" t="t" r="r" b="b"/>
              <a:pathLst>
                <a:path w="746" h="449" extrusionOk="0">
                  <a:moveTo>
                    <a:pt x="745" y="0"/>
                  </a:moveTo>
                  <a:lnTo>
                    <a:pt x="745" y="0"/>
                  </a:lnTo>
                  <a:cubicBezTo>
                    <a:pt x="505" y="147"/>
                    <a:pt x="252" y="299"/>
                    <a:pt x="0" y="446"/>
                  </a:cubicBezTo>
                  <a:cubicBezTo>
                    <a:pt x="45" y="448"/>
                    <a:pt x="87" y="448"/>
                    <a:pt x="126" y="448"/>
                  </a:cubicBezTo>
                  <a:cubicBezTo>
                    <a:pt x="526" y="448"/>
                    <a:pt x="633" y="358"/>
                    <a:pt x="74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3" name="Google Shape;14313;p32"/>
            <p:cNvSpPr/>
            <p:nvPr/>
          </p:nvSpPr>
          <p:spPr>
            <a:xfrm>
              <a:off x="4197400" y="1508900"/>
              <a:ext cx="15125" cy="14850"/>
            </a:xfrm>
            <a:custGeom>
              <a:avLst/>
              <a:gdLst/>
              <a:ahLst/>
              <a:cxnLst/>
              <a:rect l="l" t="t" r="r" b="b"/>
              <a:pathLst>
                <a:path w="605" h="594" extrusionOk="0">
                  <a:moveTo>
                    <a:pt x="604" y="1"/>
                  </a:moveTo>
                  <a:cubicBezTo>
                    <a:pt x="399" y="200"/>
                    <a:pt x="200" y="394"/>
                    <a:pt x="0" y="593"/>
                  </a:cubicBezTo>
                  <a:cubicBezTo>
                    <a:pt x="428" y="582"/>
                    <a:pt x="540" y="476"/>
                    <a:pt x="60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4" name="Google Shape;14314;p32"/>
            <p:cNvSpPr/>
            <p:nvPr/>
          </p:nvSpPr>
          <p:spPr>
            <a:xfrm>
              <a:off x="4109550" y="1673900"/>
              <a:ext cx="12200" cy="14850"/>
            </a:xfrm>
            <a:custGeom>
              <a:avLst/>
              <a:gdLst/>
              <a:ahLst/>
              <a:cxnLst/>
              <a:rect l="l" t="t" r="r" b="b"/>
              <a:pathLst>
                <a:path w="488" h="594" extrusionOk="0">
                  <a:moveTo>
                    <a:pt x="446" y="1"/>
                  </a:moveTo>
                  <a:lnTo>
                    <a:pt x="446" y="1"/>
                  </a:lnTo>
                  <a:cubicBezTo>
                    <a:pt x="288" y="200"/>
                    <a:pt x="141" y="394"/>
                    <a:pt x="0" y="593"/>
                  </a:cubicBezTo>
                  <a:cubicBezTo>
                    <a:pt x="352" y="552"/>
                    <a:pt x="487" y="347"/>
                    <a:pt x="44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5" name="Google Shape;14315;p32"/>
            <p:cNvSpPr/>
            <p:nvPr/>
          </p:nvSpPr>
          <p:spPr>
            <a:xfrm>
              <a:off x="4138425" y="1590300"/>
              <a:ext cx="15575" cy="15275"/>
            </a:xfrm>
            <a:custGeom>
              <a:avLst/>
              <a:gdLst/>
              <a:ahLst/>
              <a:cxnLst/>
              <a:rect l="l" t="t" r="r" b="b"/>
              <a:pathLst>
                <a:path w="623" h="611" extrusionOk="0">
                  <a:moveTo>
                    <a:pt x="529" y="1"/>
                  </a:moveTo>
                  <a:cubicBezTo>
                    <a:pt x="353" y="177"/>
                    <a:pt x="177" y="359"/>
                    <a:pt x="1" y="540"/>
                  </a:cubicBezTo>
                  <a:lnTo>
                    <a:pt x="65" y="611"/>
                  </a:lnTo>
                  <a:cubicBezTo>
                    <a:pt x="253" y="452"/>
                    <a:pt x="441" y="300"/>
                    <a:pt x="623" y="147"/>
                  </a:cubicBezTo>
                  <a:cubicBezTo>
                    <a:pt x="593" y="95"/>
                    <a:pt x="558" y="54"/>
                    <a:pt x="52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6" name="Google Shape;14316;p32"/>
            <p:cNvSpPr/>
            <p:nvPr/>
          </p:nvSpPr>
          <p:spPr>
            <a:xfrm>
              <a:off x="4125225" y="1603800"/>
              <a:ext cx="15275" cy="12500"/>
            </a:xfrm>
            <a:custGeom>
              <a:avLst/>
              <a:gdLst/>
              <a:ahLst/>
              <a:cxnLst/>
              <a:rect l="l" t="t" r="r" b="b"/>
              <a:pathLst>
                <a:path w="611" h="500" extrusionOk="0">
                  <a:moveTo>
                    <a:pt x="535" y="0"/>
                  </a:moveTo>
                  <a:cubicBezTo>
                    <a:pt x="353" y="129"/>
                    <a:pt x="177" y="259"/>
                    <a:pt x="1" y="382"/>
                  </a:cubicBezTo>
                  <a:cubicBezTo>
                    <a:pt x="48" y="423"/>
                    <a:pt x="95" y="464"/>
                    <a:pt x="153" y="499"/>
                  </a:cubicBezTo>
                  <a:cubicBezTo>
                    <a:pt x="312" y="352"/>
                    <a:pt x="458" y="217"/>
                    <a:pt x="611" y="71"/>
                  </a:cubicBezTo>
                  <a:cubicBezTo>
                    <a:pt x="582" y="47"/>
                    <a:pt x="558" y="24"/>
                    <a:pt x="535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7" name="Google Shape;14317;p32"/>
            <p:cNvSpPr/>
            <p:nvPr/>
          </p:nvSpPr>
          <p:spPr>
            <a:xfrm>
              <a:off x="4107350" y="1629025"/>
              <a:ext cx="9700" cy="15875"/>
            </a:xfrm>
            <a:custGeom>
              <a:avLst/>
              <a:gdLst/>
              <a:ahLst/>
              <a:cxnLst/>
              <a:rect l="l" t="t" r="r" b="b"/>
              <a:pathLst>
                <a:path w="388" h="635" extrusionOk="0">
                  <a:moveTo>
                    <a:pt x="311" y="0"/>
                  </a:moveTo>
                  <a:cubicBezTo>
                    <a:pt x="164" y="124"/>
                    <a:pt x="0" y="235"/>
                    <a:pt x="71" y="634"/>
                  </a:cubicBezTo>
                  <a:cubicBezTo>
                    <a:pt x="223" y="341"/>
                    <a:pt x="305" y="194"/>
                    <a:pt x="387" y="42"/>
                  </a:cubicBezTo>
                  <a:cubicBezTo>
                    <a:pt x="364" y="30"/>
                    <a:pt x="335" y="12"/>
                    <a:pt x="31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8" name="Google Shape;14318;p32"/>
            <p:cNvSpPr/>
            <p:nvPr/>
          </p:nvSpPr>
          <p:spPr>
            <a:xfrm>
              <a:off x="4163800" y="1570500"/>
              <a:ext cx="15425" cy="15000"/>
            </a:xfrm>
            <a:custGeom>
              <a:avLst/>
              <a:gdLst/>
              <a:ahLst/>
              <a:cxnLst/>
              <a:rect l="l" t="t" r="r" b="b"/>
              <a:pathLst>
                <a:path w="617" h="600" extrusionOk="0">
                  <a:moveTo>
                    <a:pt x="617" y="1"/>
                  </a:moveTo>
                  <a:lnTo>
                    <a:pt x="617" y="1"/>
                  </a:lnTo>
                  <a:cubicBezTo>
                    <a:pt x="335" y="200"/>
                    <a:pt x="165" y="312"/>
                    <a:pt x="1" y="441"/>
                  </a:cubicBezTo>
                  <a:cubicBezTo>
                    <a:pt x="36" y="494"/>
                    <a:pt x="77" y="540"/>
                    <a:pt x="118" y="599"/>
                  </a:cubicBezTo>
                  <a:cubicBezTo>
                    <a:pt x="306" y="482"/>
                    <a:pt x="546" y="417"/>
                    <a:pt x="61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9" name="Google Shape;14319;p32"/>
            <p:cNvSpPr/>
            <p:nvPr/>
          </p:nvSpPr>
          <p:spPr>
            <a:xfrm>
              <a:off x="4115125" y="1616850"/>
              <a:ext cx="9975" cy="13075"/>
            </a:xfrm>
            <a:custGeom>
              <a:avLst/>
              <a:gdLst/>
              <a:ahLst/>
              <a:cxnLst/>
              <a:rect l="l" t="t" r="r" b="b"/>
              <a:pathLst>
                <a:path w="399" h="523" extrusionOk="0">
                  <a:moveTo>
                    <a:pt x="293" y="1"/>
                  </a:moveTo>
                  <a:cubicBezTo>
                    <a:pt x="194" y="165"/>
                    <a:pt x="100" y="323"/>
                    <a:pt x="0" y="487"/>
                  </a:cubicBezTo>
                  <a:cubicBezTo>
                    <a:pt x="24" y="493"/>
                    <a:pt x="53" y="505"/>
                    <a:pt x="76" y="523"/>
                  </a:cubicBezTo>
                  <a:cubicBezTo>
                    <a:pt x="176" y="388"/>
                    <a:pt x="288" y="253"/>
                    <a:pt x="399" y="118"/>
                  </a:cubicBezTo>
                  <a:cubicBezTo>
                    <a:pt x="358" y="83"/>
                    <a:pt x="323" y="47"/>
                    <a:pt x="29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0" name="Google Shape;14320;p32"/>
            <p:cNvSpPr/>
            <p:nvPr/>
          </p:nvSpPr>
          <p:spPr>
            <a:xfrm>
              <a:off x="4120250" y="1662900"/>
              <a:ext cx="9700" cy="11175"/>
            </a:xfrm>
            <a:custGeom>
              <a:avLst/>
              <a:gdLst/>
              <a:ahLst/>
              <a:cxnLst/>
              <a:rect l="l" t="t" r="r" b="b"/>
              <a:pathLst>
                <a:path w="388" h="447" extrusionOk="0">
                  <a:moveTo>
                    <a:pt x="300" y="1"/>
                  </a:moveTo>
                  <a:lnTo>
                    <a:pt x="300" y="1"/>
                  </a:lnTo>
                  <a:cubicBezTo>
                    <a:pt x="206" y="147"/>
                    <a:pt x="106" y="300"/>
                    <a:pt x="0" y="446"/>
                  </a:cubicBezTo>
                  <a:cubicBezTo>
                    <a:pt x="282" y="411"/>
                    <a:pt x="388" y="270"/>
                    <a:pt x="30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1" name="Google Shape;14321;p32"/>
            <p:cNvSpPr/>
            <p:nvPr/>
          </p:nvSpPr>
          <p:spPr>
            <a:xfrm>
              <a:off x="4155000" y="1581350"/>
              <a:ext cx="11775" cy="8975"/>
            </a:xfrm>
            <a:custGeom>
              <a:avLst/>
              <a:gdLst/>
              <a:ahLst/>
              <a:cxnLst/>
              <a:rect l="l" t="t" r="r" b="b"/>
              <a:pathLst>
                <a:path w="471" h="359" extrusionOk="0">
                  <a:moveTo>
                    <a:pt x="353" y="1"/>
                  </a:moveTo>
                  <a:cubicBezTo>
                    <a:pt x="230" y="89"/>
                    <a:pt x="118" y="165"/>
                    <a:pt x="1" y="247"/>
                  </a:cubicBezTo>
                  <a:cubicBezTo>
                    <a:pt x="42" y="294"/>
                    <a:pt x="77" y="329"/>
                    <a:pt x="124" y="359"/>
                  </a:cubicBezTo>
                  <a:cubicBezTo>
                    <a:pt x="241" y="294"/>
                    <a:pt x="353" y="218"/>
                    <a:pt x="470" y="153"/>
                  </a:cubicBezTo>
                  <a:cubicBezTo>
                    <a:pt x="429" y="101"/>
                    <a:pt x="388" y="48"/>
                    <a:pt x="3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2" name="Google Shape;14322;p32"/>
            <p:cNvSpPr/>
            <p:nvPr/>
          </p:nvSpPr>
          <p:spPr>
            <a:xfrm>
              <a:off x="4153250" y="1637225"/>
              <a:ext cx="7800" cy="3850"/>
            </a:xfrm>
            <a:custGeom>
              <a:avLst/>
              <a:gdLst/>
              <a:ahLst/>
              <a:cxnLst/>
              <a:rect l="l" t="t" r="r" b="b"/>
              <a:pathLst>
                <a:path w="312" h="154" extrusionOk="0">
                  <a:moveTo>
                    <a:pt x="311" y="1"/>
                  </a:moveTo>
                  <a:lnTo>
                    <a:pt x="0" y="154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3" name="Google Shape;14323;p32"/>
            <p:cNvSpPr/>
            <p:nvPr/>
          </p:nvSpPr>
          <p:spPr>
            <a:xfrm>
              <a:off x="4127875" y="1659225"/>
              <a:ext cx="5075" cy="4725"/>
            </a:xfrm>
            <a:custGeom>
              <a:avLst/>
              <a:gdLst/>
              <a:ahLst/>
              <a:cxnLst/>
              <a:rect l="l" t="t" r="r" b="b"/>
              <a:pathLst>
                <a:path w="203" h="189" extrusionOk="0">
                  <a:moveTo>
                    <a:pt x="153" y="1"/>
                  </a:moveTo>
                  <a:lnTo>
                    <a:pt x="0" y="153"/>
                  </a:lnTo>
                  <a:cubicBezTo>
                    <a:pt x="54" y="177"/>
                    <a:pt x="95" y="189"/>
                    <a:pt x="124" y="189"/>
                  </a:cubicBezTo>
                  <a:cubicBezTo>
                    <a:pt x="197" y="189"/>
                    <a:pt x="203" y="121"/>
                    <a:pt x="15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4" name="Google Shape;14324;p32"/>
            <p:cNvSpPr/>
            <p:nvPr/>
          </p:nvSpPr>
          <p:spPr>
            <a:xfrm>
              <a:off x="4131550" y="1655575"/>
              <a:ext cx="4900" cy="4600"/>
            </a:xfrm>
            <a:custGeom>
              <a:avLst/>
              <a:gdLst/>
              <a:ahLst/>
              <a:cxnLst/>
              <a:rect l="l" t="t" r="r" b="b"/>
              <a:pathLst>
                <a:path w="196" h="184" extrusionOk="0">
                  <a:moveTo>
                    <a:pt x="153" y="0"/>
                  </a:moveTo>
                  <a:lnTo>
                    <a:pt x="0" y="153"/>
                  </a:lnTo>
                  <a:cubicBezTo>
                    <a:pt x="49" y="174"/>
                    <a:pt x="86" y="184"/>
                    <a:pt x="114" y="184"/>
                  </a:cubicBezTo>
                  <a:cubicBezTo>
                    <a:pt x="188" y="184"/>
                    <a:pt x="195" y="115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5" name="Google Shape;14325;p32"/>
            <p:cNvSpPr/>
            <p:nvPr/>
          </p:nvSpPr>
          <p:spPr>
            <a:xfrm>
              <a:off x="4160875" y="1633575"/>
              <a:ext cx="3825" cy="3975"/>
            </a:xfrm>
            <a:custGeom>
              <a:avLst/>
              <a:gdLst/>
              <a:ahLst/>
              <a:cxnLst/>
              <a:rect l="l" t="t" r="r" b="b"/>
              <a:pathLst>
                <a:path w="153" h="159" extrusionOk="0">
                  <a:moveTo>
                    <a:pt x="153" y="0"/>
                  </a:moveTo>
                  <a:cubicBezTo>
                    <a:pt x="100" y="53"/>
                    <a:pt x="47" y="100"/>
                    <a:pt x="0" y="159"/>
                  </a:cubicBezTo>
                  <a:cubicBezTo>
                    <a:pt x="47" y="100"/>
                    <a:pt x="100" y="53"/>
                    <a:pt x="153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6" name="Google Shape;14326;p32"/>
            <p:cNvSpPr/>
            <p:nvPr/>
          </p:nvSpPr>
          <p:spPr>
            <a:xfrm>
              <a:off x="4164250" y="1629900"/>
              <a:ext cx="4125" cy="3850"/>
            </a:xfrm>
            <a:custGeom>
              <a:avLst/>
              <a:gdLst/>
              <a:ahLst/>
              <a:cxnLst/>
              <a:rect l="l" t="t" r="r" b="b"/>
              <a:pathLst>
                <a:path w="165" h="154" extrusionOk="0">
                  <a:moveTo>
                    <a:pt x="165" y="1"/>
                  </a:moveTo>
                  <a:cubicBezTo>
                    <a:pt x="112" y="53"/>
                    <a:pt x="59" y="100"/>
                    <a:pt x="0" y="153"/>
                  </a:cubicBezTo>
                  <a:cubicBezTo>
                    <a:pt x="59" y="100"/>
                    <a:pt x="112" y="53"/>
                    <a:pt x="165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7" name="Google Shape;14327;p32"/>
            <p:cNvSpPr/>
            <p:nvPr/>
          </p:nvSpPr>
          <p:spPr>
            <a:xfrm>
              <a:off x="4167925" y="1626250"/>
              <a:ext cx="4125" cy="3975"/>
            </a:xfrm>
            <a:custGeom>
              <a:avLst/>
              <a:gdLst/>
              <a:ahLst/>
              <a:cxnLst/>
              <a:rect l="l" t="t" r="r" b="b"/>
              <a:pathLst>
                <a:path w="165" h="159" extrusionOk="0">
                  <a:moveTo>
                    <a:pt x="164" y="0"/>
                  </a:moveTo>
                  <a:lnTo>
                    <a:pt x="0" y="158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8" name="Google Shape;14328;p32"/>
            <p:cNvSpPr/>
            <p:nvPr/>
          </p:nvSpPr>
          <p:spPr>
            <a:xfrm>
              <a:off x="4171875" y="16225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9" name="Google Shape;14329;p32"/>
            <p:cNvSpPr/>
            <p:nvPr/>
          </p:nvSpPr>
          <p:spPr>
            <a:xfrm>
              <a:off x="4174475" y="1618125"/>
              <a:ext cx="4900" cy="4625"/>
            </a:xfrm>
            <a:custGeom>
              <a:avLst/>
              <a:gdLst/>
              <a:ahLst/>
              <a:cxnLst/>
              <a:rect l="l" t="t" r="r" b="b"/>
              <a:pathLst>
                <a:path w="196" h="185" extrusionOk="0">
                  <a:moveTo>
                    <a:pt x="81" y="1"/>
                  </a:moveTo>
                  <a:cubicBezTo>
                    <a:pt x="7" y="1"/>
                    <a:pt x="1" y="69"/>
                    <a:pt x="43" y="184"/>
                  </a:cubicBezTo>
                  <a:lnTo>
                    <a:pt x="196" y="32"/>
                  </a:lnTo>
                  <a:cubicBezTo>
                    <a:pt x="147" y="11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0" name="Google Shape;14330;p32"/>
            <p:cNvSpPr/>
            <p:nvPr/>
          </p:nvSpPr>
          <p:spPr>
            <a:xfrm>
              <a:off x="4122300" y="1613175"/>
              <a:ext cx="6625" cy="6625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12" y="1"/>
                  </a:moveTo>
                  <a:cubicBezTo>
                    <a:pt x="77" y="54"/>
                    <a:pt x="36" y="95"/>
                    <a:pt x="1" y="148"/>
                  </a:cubicBezTo>
                  <a:cubicBezTo>
                    <a:pt x="36" y="194"/>
                    <a:pt x="77" y="230"/>
                    <a:pt x="112" y="265"/>
                  </a:cubicBezTo>
                  <a:cubicBezTo>
                    <a:pt x="165" y="218"/>
                    <a:pt x="212" y="171"/>
                    <a:pt x="265" y="124"/>
                  </a:cubicBezTo>
                  <a:cubicBezTo>
                    <a:pt x="212" y="89"/>
                    <a:pt x="165" y="48"/>
                    <a:pt x="1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1" name="Google Shape;14331;p32"/>
            <p:cNvSpPr/>
            <p:nvPr/>
          </p:nvSpPr>
          <p:spPr>
            <a:xfrm>
              <a:off x="4151625" y="1587675"/>
              <a:ext cx="6475" cy="6475"/>
            </a:xfrm>
            <a:custGeom>
              <a:avLst/>
              <a:gdLst/>
              <a:ahLst/>
              <a:cxnLst/>
              <a:rect l="l" t="t" r="r" b="b"/>
              <a:pathLst>
                <a:path w="259" h="259" extrusionOk="0">
                  <a:moveTo>
                    <a:pt x="136" y="0"/>
                  </a:moveTo>
                  <a:cubicBezTo>
                    <a:pt x="89" y="41"/>
                    <a:pt x="42" y="71"/>
                    <a:pt x="1" y="106"/>
                  </a:cubicBezTo>
                  <a:cubicBezTo>
                    <a:pt x="36" y="147"/>
                    <a:pt x="65" y="200"/>
                    <a:pt x="106" y="258"/>
                  </a:cubicBezTo>
                  <a:cubicBezTo>
                    <a:pt x="153" y="205"/>
                    <a:pt x="206" y="164"/>
                    <a:pt x="259" y="117"/>
                  </a:cubicBezTo>
                  <a:cubicBezTo>
                    <a:pt x="212" y="76"/>
                    <a:pt x="177" y="41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2" name="Google Shape;14332;p32"/>
            <p:cNvSpPr/>
            <p:nvPr/>
          </p:nvSpPr>
          <p:spPr>
            <a:xfrm>
              <a:off x="4171725" y="1537950"/>
              <a:ext cx="3975" cy="4125"/>
            </a:xfrm>
            <a:custGeom>
              <a:avLst/>
              <a:gdLst/>
              <a:ahLst/>
              <a:cxnLst/>
              <a:rect l="l" t="t" r="r" b="b"/>
              <a:pathLst>
                <a:path w="159" h="165" extrusionOk="0">
                  <a:moveTo>
                    <a:pt x="1" y="165"/>
                  </a:moveTo>
                  <a:cubicBezTo>
                    <a:pt x="53" y="112"/>
                    <a:pt x="106" y="65"/>
                    <a:pt x="159" y="0"/>
                  </a:cubicBezTo>
                  <a:cubicBezTo>
                    <a:pt x="106" y="65"/>
                    <a:pt x="53" y="112"/>
                    <a:pt x="1" y="16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3" name="Google Shape;14333;p32"/>
            <p:cNvSpPr/>
            <p:nvPr/>
          </p:nvSpPr>
          <p:spPr>
            <a:xfrm>
              <a:off x="4193725" y="1523575"/>
              <a:ext cx="5050" cy="4675"/>
            </a:xfrm>
            <a:custGeom>
              <a:avLst/>
              <a:gdLst/>
              <a:ahLst/>
              <a:cxnLst/>
              <a:rect l="l" t="t" r="r" b="b"/>
              <a:pathLst>
                <a:path w="202" h="187" extrusionOk="0">
                  <a:moveTo>
                    <a:pt x="159" y="0"/>
                  </a:moveTo>
                  <a:lnTo>
                    <a:pt x="1" y="153"/>
                  </a:lnTo>
                  <a:cubicBezTo>
                    <a:pt x="54" y="176"/>
                    <a:pt x="95" y="186"/>
                    <a:pt x="124" y="186"/>
                  </a:cubicBezTo>
                  <a:cubicBezTo>
                    <a:pt x="201" y="186"/>
                    <a:pt x="201" y="115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4" name="Google Shape;14334;p32"/>
            <p:cNvSpPr/>
            <p:nvPr/>
          </p:nvSpPr>
          <p:spPr>
            <a:xfrm>
              <a:off x="4108525" y="1725225"/>
              <a:ext cx="8675" cy="13225"/>
            </a:xfrm>
            <a:custGeom>
              <a:avLst/>
              <a:gdLst/>
              <a:ahLst/>
              <a:cxnLst/>
              <a:rect l="l" t="t" r="r" b="b"/>
              <a:pathLst>
                <a:path w="347" h="529" extrusionOk="0">
                  <a:moveTo>
                    <a:pt x="346" y="1"/>
                  </a:moveTo>
                  <a:cubicBezTo>
                    <a:pt x="0" y="36"/>
                    <a:pt x="47" y="294"/>
                    <a:pt x="41" y="529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5" name="Google Shape;14335;p32"/>
            <p:cNvSpPr/>
            <p:nvPr/>
          </p:nvSpPr>
          <p:spPr>
            <a:xfrm>
              <a:off x="4153250" y="1681225"/>
              <a:ext cx="7500" cy="7525"/>
            </a:xfrm>
            <a:custGeom>
              <a:avLst/>
              <a:gdLst/>
              <a:ahLst/>
              <a:cxnLst/>
              <a:rect l="l" t="t" r="r" b="b"/>
              <a:pathLst>
                <a:path w="300" h="301" extrusionOk="0">
                  <a:moveTo>
                    <a:pt x="300" y="1"/>
                  </a:moveTo>
                  <a:lnTo>
                    <a:pt x="0" y="300"/>
                  </a:lnTo>
                  <a:lnTo>
                    <a:pt x="30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6" name="Google Shape;14336;p32"/>
            <p:cNvSpPr/>
            <p:nvPr/>
          </p:nvSpPr>
          <p:spPr>
            <a:xfrm>
              <a:off x="4145925" y="1692225"/>
              <a:ext cx="3825" cy="3850"/>
            </a:xfrm>
            <a:custGeom>
              <a:avLst/>
              <a:gdLst/>
              <a:ahLst/>
              <a:cxnLst/>
              <a:rect l="l" t="t" r="r" b="b"/>
              <a:pathLst>
                <a:path w="153" h="154" extrusionOk="0">
                  <a:moveTo>
                    <a:pt x="153" y="1"/>
                  </a:moveTo>
                  <a:lnTo>
                    <a:pt x="0" y="153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7" name="Google Shape;14337;p32"/>
            <p:cNvSpPr/>
            <p:nvPr/>
          </p:nvSpPr>
          <p:spPr>
            <a:xfrm>
              <a:off x="4149875" y="1688575"/>
              <a:ext cx="3825" cy="3825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53" y="0"/>
                  </a:moveTo>
                  <a:cubicBezTo>
                    <a:pt x="100" y="41"/>
                    <a:pt x="47" y="94"/>
                    <a:pt x="0" y="153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8" name="Google Shape;14338;p32"/>
            <p:cNvSpPr/>
            <p:nvPr/>
          </p:nvSpPr>
          <p:spPr>
            <a:xfrm>
              <a:off x="4160875" y="1676325"/>
              <a:ext cx="5900" cy="4925"/>
            </a:xfrm>
            <a:custGeom>
              <a:avLst/>
              <a:gdLst/>
              <a:ahLst/>
              <a:cxnLst/>
              <a:rect l="l" t="t" r="r" b="b"/>
              <a:pathLst>
                <a:path w="236" h="197" extrusionOk="0">
                  <a:moveTo>
                    <a:pt x="107" y="1"/>
                  </a:moveTo>
                  <a:cubicBezTo>
                    <a:pt x="26" y="1"/>
                    <a:pt x="9" y="96"/>
                    <a:pt x="0" y="197"/>
                  </a:cubicBezTo>
                  <a:cubicBezTo>
                    <a:pt x="77" y="150"/>
                    <a:pt x="153" y="103"/>
                    <a:pt x="235" y="50"/>
                  </a:cubicBezTo>
                  <a:cubicBezTo>
                    <a:pt x="180" y="16"/>
                    <a:pt x="139" y="1"/>
                    <a:pt x="107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9" name="Google Shape;14339;p32"/>
            <p:cNvSpPr/>
            <p:nvPr/>
          </p:nvSpPr>
          <p:spPr>
            <a:xfrm>
              <a:off x="4450525" y="1410200"/>
              <a:ext cx="37000" cy="36700"/>
            </a:xfrm>
            <a:custGeom>
              <a:avLst/>
              <a:gdLst/>
              <a:ahLst/>
              <a:cxnLst/>
              <a:rect l="l" t="t" r="r" b="b"/>
              <a:pathLst>
                <a:path w="1480" h="1468" extrusionOk="0">
                  <a:moveTo>
                    <a:pt x="1" y="1"/>
                  </a:moveTo>
                  <a:cubicBezTo>
                    <a:pt x="12" y="65"/>
                    <a:pt x="1" y="165"/>
                    <a:pt x="42" y="206"/>
                  </a:cubicBezTo>
                  <a:cubicBezTo>
                    <a:pt x="458" y="634"/>
                    <a:pt x="887" y="1051"/>
                    <a:pt x="1309" y="1467"/>
                  </a:cubicBezTo>
                  <a:cubicBezTo>
                    <a:pt x="1303" y="1344"/>
                    <a:pt x="1332" y="1203"/>
                    <a:pt x="1280" y="1109"/>
                  </a:cubicBezTo>
                  <a:cubicBezTo>
                    <a:pt x="1133" y="840"/>
                    <a:pt x="1327" y="875"/>
                    <a:pt x="1479" y="869"/>
                  </a:cubicBezTo>
                  <a:cubicBezTo>
                    <a:pt x="1473" y="529"/>
                    <a:pt x="1215" y="482"/>
                    <a:pt x="975" y="411"/>
                  </a:cubicBezTo>
                  <a:lnTo>
                    <a:pt x="975" y="413"/>
                  </a:lnTo>
                  <a:lnTo>
                    <a:pt x="975" y="413"/>
                  </a:lnTo>
                  <a:cubicBezTo>
                    <a:pt x="850" y="303"/>
                    <a:pt x="735" y="169"/>
                    <a:pt x="593" y="112"/>
                  </a:cubicBezTo>
                  <a:cubicBezTo>
                    <a:pt x="411" y="42"/>
                    <a:pt x="194" y="42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0" name="Google Shape;14340;p32"/>
            <p:cNvSpPr/>
            <p:nvPr/>
          </p:nvSpPr>
          <p:spPr>
            <a:xfrm>
              <a:off x="4427950" y="1388050"/>
              <a:ext cx="15125" cy="18375"/>
            </a:xfrm>
            <a:custGeom>
              <a:avLst/>
              <a:gdLst/>
              <a:ahLst/>
              <a:cxnLst/>
              <a:rect l="l" t="t" r="r" b="b"/>
              <a:pathLst>
                <a:path w="605" h="735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417"/>
                    <a:pt x="323" y="558"/>
                    <a:pt x="599" y="734"/>
                  </a:cubicBezTo>
                  <a:cubicBezTo>
                    <a:pt x="605" y="376"/>
                    <a:pt x="528" y="271"/>
                    <a:pt x="12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1" name="Google Shape;14341;p32"/>
            <p:cNvSpPr/>
            <p:nvPr/>
          </p:nvSpPr>
          <p:spPr>
            <a:xfrm>
              <a:off x="4443050" y="1404825"/>
              <a:ext cx="7350" cy="7125"/>
            </a:xfrm>
            <a:custGeom>
              <a:avLst/>
              <a:gdLst/>
              <a:ahLst/>
              <a:cxnLst/>
              <a:rect l="l" t="t" r="r" b="b"/>
              <a:pathLst>
                <a:path w="294" h="285" extrusionOk="0">
                  <a:moveTo>
                    <a:pt x="159" y="0"/>
                  </a:moveTo>
                  <a:cubicBezTo>
                    <a:pt x="118" y="0"/>
                    <a:pt x="66" y="21"/>
                    <a:pt x="1" y="69"/>
                  </a:cubicBezTo>
                  <a:cubicBezTo>
                    <a:pt x="33" y="183"/>
                    <a:pt x="68" y="285"/>
                    <a:pt x="151" y="285"/>
                  </a:cubicBezTo>
                  <a:cubicBezTo>
                    <a:pt x="188" y="285"/>
                    <a:pt x="234" y="265"/>
                    <a:pt x="294" y="216"/>
                  </a:cubicBezTo>
                  <a:cubicBezTo>
                    <a:pt x="282" y="89"/>
                    <a:pt x="244" y="0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2" name="Google Shape;14342;p32"/>
            <p:cNvSpPr/>
            <p:nvPr/>
          </p:nvSpPr>
          <p:spPr>
            <a:xfrm>
              <a:off x="4361650" y="16272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382" y="0"/>
                  </a:moveTo>
                  <a:cubicBezTo>
                    <a:pt x="253" y="129"/>
                    <a:pt x="130" y="241"/>
                    <a:pt x="1" y="370"/>
                  </a:cubicBezTo>
                  <a:cubicBezTo>
                    <a:pt x="42" y="411"/>
                    <a:pt x="71" y="452"/>
                    <a:pt x="106" y="493"/>
                  </a:cubicBezTo>
                  <a:cubicBezTo>
                    <a:pt x="229" y="376"/>
                    <a:pt x="364" y="252"/>
                    <a:pt x="493" y="129"/>
                  </a:cubicBezTo>
                  <a:cubicBezTo>
                    <a:pt x="458" y="88"/>
                    <a:pt x="423" y="47"/>
                    <a:pt x="382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3" name="Google Shape;14343;p32"/>
            <p:cNvSpPr/>
            <p:nvPr/>
          </p:nvSpPr>
          <p:spPr>
            <a:xfrm>
              <a:off x="4371475" y="1622425"/>
              <a:ext cx="5900" cy="8100"/>
            </a:xfrm>
            <a:custGeom>
              <a:avLst/>
              <a:gdLst/>
              <a:ahLst/>
              <a:cxnLst/>
              <a:rect l="l" t="t" r="r" b="b"/>
              <a:pathLst>
                <a:path w="236" h="324" extrusionOk="0">
                  <a:moveTo>
                    <a:pt x="218" y="0"/>
                  </a:moveTo>
                  <a:cubicBezTo>
                    <a:pt x="214" y="12"/>
                    <a:pt x="210" y="23"/>
                    <a:pt x="206" y="35"/>
                  </a:cubicBezTo>
                  <a:lnTo>
                    <a:pt x="206" y="35"/>
                  </a:lnTo>
                  <a:cubicBezTo>
                    <a:pt x="216" y="27"/>
                    <a:pt x="226" y="20"/>
                    <a:pt x="235" y="12"/>
                  </a:cubicBezTo>
                  <a:lnTo>
                    <a:pt x="218" y="0"/>
                  </a:lnTo>
                  <a:close/>
                  <a:moveTo>
                    <a:pt x="206" y="35"/>
                  </a:moveTo>
                  <a:lnTo>
                    <a:pt x="206" y="35"/>
                  </a:lnTo>
                  <a:cubicBezTo>
                    <a:pt x="139" y="87"/>
                    <a:pt x="67" y="144"/>
                    <a:pt x="1" y="206"/>
                  </a:cubicBezTo>
                  <a:cubicBezTo>
                    <a:pt x="36" y="241"/>
                    <a:pt x="71" y="282"/>
                    <a:pt x="112" y="323"/>
                  </a:cubicBezTo>
                  <a:cubicBezTo>
                    <a:pt x="144" y="224"/>
                    <a:pt x="175" y="129"/>
                    <a:pt x="206" y="35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14344;p32"/>
            <p:cNvSpPr/>
            <p:nvPr/>
          </p:nvSpPr>
          <p:spPr>
            <a:xfrm>
              <a:off x="4343900" y="1687150"/>
              <a:ext cx="7800" cy="6725"/>
            </a:xfrm>
            <a:custGeom>
              <a:avLst/>
              <a:gdLst/>
              <a:ahLst/>
              <a:cxnLst/>
              <a:rect l="l" t="t" r="r" b="b"/>
              <a:pathLst>
                <a:path w="312" h="269" extrusionOk="0">
                  <a:moveTo>
                    <a:pt x="179" y="1"/>
                  </a:moveTo>
                  <a:cubicBezTo>
                    <a:pt x="87" y="1"/>
                    <a:pt x="52" y="115"/>
                    <a:pt x="1" y="204"/>
                  </a:cubicBezTo>
                  <a:cubicBezTo>
                    <a:pt x="60" y="249"/>
                    <a:pt x="107" y="268"/>
                    <a:pt x="145" y="268"/>
                  </a:cubicBezTo>
                  <a:cubicBezTo>
                    <a:pt x="235" y="268"/>
                    <a:pt x="275" y="164"/>
                    <a:pt x="312" y="57"/>
                  </a:cubicBezTo>
                  <a:cubicBezTo>
                    <a:pt x="257" y="17"/>
                    <a:pt x="214" y="1"/>
                    <a:pt x="17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5" name="Google Shape;14345;p32"/>
            <p:cNvSpPr/>
            <p:nvPr/>
          </p:nvSpPr>
          <p:spPr>
            <a:xfrm>
              <a:off x="4347725" y="1681225"/>
              <a:ext cx="7650" cy="7650"/>
            </a:xfrm>
            <a:custGeom>
              <a:avLst/>
              <a:gdLst/>
              <a:ahLst/>
              <a:cxnLst/>
              <a:rect l="l" t="t" r="r" b="b"/>
              <a:pathLst>
                <a:path w="306" h="306" extrusionOk="0">
                  <a:moveTo>
                    <a:pt x="305" y="1"/>
                  </a:moveTo>
                  <a:lnTo>
                    <a:pt x="305" y="1"/>
                  </a:lnTo>
                  <a:cubicBezTo>
                    <a:pt x="182" y="65"/>
                    <a:pt x="0" y="101"/>
                    <a:pt x="153" y="306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6" name="Google Shape;14346;p32"/>
            <p:cNvSpPr/>
            <p:nvPr/>
          </p:nvSpPr>
          <p:spPr>
            <a:xfrm>
              <a:off x="4354900" y="1677575"/>
              <a:ext cx="4150" cy="3975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65" y="0"/>
                  </a:moveTo>
                  <a:lnTo>
                    <a:pt x="1" y="159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7" name="Google Shape;14347;p32"/>
            <p:cNvSpPr/>
            <p:nvPr/>
          </p:nvSpPr>
          <p:spPr>
            <a:xfrm>
              <a:off x="4359600" y="1636650"/>
              <a:ext cx="4725" cy="3400"/>
            </a:xfrm>
            <a:custGeom>
              <a:avLst/>
              <a:gdLst/>
              <a:ahLst/>
              <a:cxnLst/>
              <a:rect l="l" t="t" r="r" b="b"/>
              <a:pathLst>
                <a:path w="189" h="136" extrusionOk="0">
                  <a:moveTo>
                    <a:pt x="83" y="1"/>
                  </a:moveTo>
                  <a:lnTo>
                    <a:pt x="1" y="135"/>
                  </a:lnTo>
                  <a:cubicBezTo>
                    <a:pt x="65" y="135"/>
                    <a:pt x="124" y="124"/>
                    <a:pt x="188" y="124"/>
                  </a:cubicBezTo>
                  <a:cubicBezTo>
                    <a:pt x="159" y="83"/>
                    <a:pt x="124" y="36"/>
                    <a:pt x="83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8" name="Google Shape;14348;p32"/>
            <p:cNvSpPr/>
            <p:nvPr/>
          </p:nvSpPr>
          <p:spPr>
            <a:xfrm>
              <a:off x="4474725" y="1420475"/>
              <a:ext cx="325" cy="2650"/>
            </a:xfrm>
            <a:custGeom>
              <a:avLst/>
              <a:gdLst/>
              <a:ahLst/>
              <a:cxnLst/>
              <a:rect l="l" t="t" r="r" b="b"/>
              <a:pathLst>
                <a:path w="13" h="106" extrusionOk="0">
                  <a:moveTo>
                    <a:pt x="1" y="0"/>
                  </a:moveTo>
                  <a:lnTo>
                    <a:pt x="1" y="106"/>
                  </a:lnTo>
                  <a:cubicBezTo>
                    <a:pt x="7" y="77"/>
                    <a:pt x="7" y="41"/>
                    <a:pt x="12" y="12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9" name="Google Shape;14349;p32"/>
            <p:cNvSpPr/>
            <p:nvPr/>
          </p:nvSpPr>
          <p:spPr>
            <a:xfrm>
              <a:off x="4395100" y="1618900"/>
              <a:ext cx="11600" cy="22175"/>
            </a:xfrm>
            <a:custGeom>
              <a:avLst/>
              <a:gdLst/>
              <a:ahLst/>
              <a:cxnLst/>
              <a:rect l="l" t="t" r="r" b="b"/>
              <a:pathLst>
                <a:path w="464" h="887" extrusionOk="0">
                  <a:moveTo>
                    <a:pt x="106" y="1"/>
                  </a:moveTo>
                  <a:cubicBezTo>
                    <a:pt x="47" y="177"/>
                    <a:pt x="24" y="241"/>
                    <a:pt x="0" y="300"/>
                  </a:cubicBezTo>
                  <a:cubicBezTo>
                    <a:pt x="182" y="476"/>
                    <a:pt x="106" y="857"/>
                    <a:pt x="464" y="887"/>
                  </a:cubicBezTo>
                  <a:cubicBezTo>
                    <a:pt x="352" y="623"/>
                    <a:pt x="252" y="359"/>
                    <a:pt x="106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0" name="Google Shape;14350;p32"/>
            <p:cNvSpPr/>
            <p:nvPr/>
          </p:nvSpPr>
          <p:spPr>
            <a:xfrm>
              <a:off x="4406375" y="1640900"/>
              <a:ext cx="4000" cy="7650"/>
            </a:xfrm>
            <a:custGeom>
              <a:avLst/>
              <a:gdLst/>
              <a:ahLst/>
              <a:cxnLst/>
              <a:rect l="l" t="t" r="r" b="b"/>
              <a:pathLst>
                <a:path w="160" h="306" extrusionOk="0">
                  <a:moveTo>
                    <a:pt x="1" y="1"/>
                  </a:moveTo>
                  <a:lnTo>
                    <a:pt x="159" y="306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1" name="Google Shape;14351;p32"/>
            <p:cNvSpPr/>
            <p:nvPr/>
          </p:nvSpPr>
          <p:spPr>
            <a:xfrm>
              <a:off x="4201050" y="1479725"/>
              <a:ext cx="4000" cy="3825"/>
            </a:xfrm>
            <a:custGeom>
              <a:avLst/>
              <a:gdLst/>
              <a:ahLst/>
              <a:cxnLst/>
              <a:rect l="l" t="t" r="r" b="b"/>
              <a:pathLst>
                <a:path w="160" h="153" extrusionOk="0">
                  <a:moveTo>
                    <a:pt x="1" y="153"/>
                  </a:moveTo>
                  <a:lnTo>
                    <a:pt x="159" y="0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2" name="Google Shape;14352;p32"/>
            <p:cNvSpPr/>
            <p:nvPr/>
          </p:nvSpPr>
          <p:spPr>
            <a:xfrm>
              <a:off x="4131400" y="1721575"/>
              <a:ext cx="3975" cy="11300"/>
            </a:xfrm>
            <a:custGeom>
              <a:avLst/>
              <a:gdLst/>
              <a:ahLst/>
              <a:cxnLst/>
              <a:rect l="l" t="t" r="r" b="b"/>
              <a:pathLst>
                <a:path w="159" h="45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06" y="147"/>
                    <a:pt x="53" y="299"/>
                    <a:pt x="0" y="452"/>
                  </a:cubicBezTo>
                  <a:cubicBezTo>
                    <a:pt x="53" y="299"/>
                    <a:pt x="106" y="153"/>
                    <a:pt x="159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3" name="Google Shape;14353;p32"/>
            <p:cNvSpPr/>
            <p:nvPr/>
          </p:nvSpPr>
          <p:spPr>
            <a:xfrm>
              <a:off x="4245050" y="1450100"/>
              <a:ext cx="4150" cy="3825"/>
            </a:xfrm>
            <a:custGeom>
              <a:avLst/>
              <a:gdLst/>
              <a:ahLst/>
              <a:cxnLst/>
              <a:rect l="l" t="t" r="r" b="b"/>
              <a:pathLst>
                <a:path w="166" h="153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59"/>
                    <a:pt x="112" y="106"/>
                    <a:pt x="165" y="153"/>
                  </a:cubicBezTo>
                  <a:cubicBezTo>
                    <a:pt x="106" y="100"/>
                    <a:pt x="54" y="47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4" name="Google Shape;14354;p32"/>
            <p:cNvSpPr/>
            <p:nvPr/>
          </p:nvSpPr>
          <p:spPr>
            <a:xfrm>
              <a:off x="4360625" y="1287000"/>
              <a:ext cx="2825" cy="2825"/>
            </a:xfrm>
            <a:custGeom>
              <a:avLst/>
              <a:gdLst/>
              <a:ahLst/>
              <a:cxnLst/>
              <a:rect l="l" t="t" r="r" b="b"/>
              <a:pathLst>
                <a:path w="113" h="113" extrusionOk="0">
                  <a:moveTo>
                    <a:pt x="1" y="1"/>
                  </a:moveTo>
                  <a:lnTo>
                    <a:pt x="47" y="112"/>
                  </a:lnTo>
                  <a:cubicBezTo>
                    <a:pt x="65" y="89"/>
                    <a:pt x="89" y="71"/>
                    <a:pt x="112" y="42"/>
                  </a:cubicBezTo>
                  <a:cubicBezTo>
                    <a:pt x="77" y="24"/>
                    <a:pt x="36" y="18"/>
                    <a:pt x="1" y="1"/>
                  </a:cubicBez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5" name="Google Shape;14355;p32"/>
            <p:cNvSpPr/>
            <p:nvPr/>
          </p:nvSpPr>
          <p:spPr>
            <a:xfrm>
              <a:off x="4758375" y="1571250"/>
              <a:ext cx="18650" cy="36825"/>
            </a:xfrm>
            <a:custGeom>
              <a:avLst/>
              <a:gdLst/>
              <a:ahLst/>
              <a:cxnLst/>
              <a:rect l="l" t="t" r="r" b="b"/>
              <a:pathLst>
                <a:path w="746" h="1473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464"/>
                    <a:pt x="370" y="1121"/>
                    <a:pt x="745" y="1473"/>
                  </a:cubicBezTo>
                  <a:cubicBezTo>
                    <a:pt x="675" y="892"/>
                    <a:pt x="411" y="411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6" name="Google Shape;14356;p32"/>
            <p:cNvSpPr/>
            <p:nvPr/>
          </p:nvSpPr>
          <p:spPr>
            <a:xfrm>
              <a:off x="4669800" y="1563475"/>
              <a:ext cx="17325" cy="26850"/>
            </a:xfrm>
            <a:custGeom>
              <a:avLst/>
              <a:gdLst/>
              <a:ahLst/>
              <a:cxnLst/>
              <a:rect l="l" t="t" r="r" b="b"/>
              <a:pathLst>
                <a:path w="693" h="1074" extrusionOk="0">
                  <a:moveTo>
                    <a:pt x="0" y="0"/>
                  </a:moveTo>
                  <a:cubicBezTo>
                    <a:pt x="70" y="728"/>
                    <a:pt x="158" y="851"/>
                    <a:pt x="692" y="1074"/>
                  </a:cubicBezTo>
                  <a:cubicBezTo>
                    <a:pt x="440" y="675"/>
                    <a:pt x="217" y="340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7" name="Google Shape;14357;p32"/>
            <p:cNvSpPr/>
            <p:nvPr/>
          </p:nvSpPr>
          <p:spPr>
            <a:xfrm>
              <a:off x="4654250" y="1540000"/>
              <a:ext cx="13375" cy="20400"/>
            </a:xfrm>
            <a:custGeom>
              <a:avLst/>
              <a:gdLst/>
              <a:ahLst/>
              <a:cxnLst/>
              <a:rect l="l" t="t" r="r" b="b"/>
              <a:pathLst>
                <a:path w="535" h="816" extrusionOk="0">
                  <a:moveTo>
                    <a:pt x="194" y="1"/>
                  </a:moveTo>
                  <a:cubicBezTo>
                    <a:pt x="135" y="30"/>
                    <a:pt x="71" y="59"/>
                    <a:pt x="0" y="89"/>
                  </a:cubicBezTo>
                  <a:cubicBezTo>
                    <a:pt x="118" y="335"/>
                    <a:pt x="247" y="575"/>
                    <a:pt x="364" y="816"/>
                  </a:cubicBezTo>
                  <a:cubicBezTo>
                    <a:pt x="423" y="787"/>
                    <a:pt x="470" y="763"/>
                    <a:pt x="534" y="734"/>
                  </a:cubicBezTo>
                  <a:cubicBezTo>
                    <a:pt x="423" y="493"/>
                    <a:pt x="305" y="247"/>
                    <a:pt x="1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8" name="Google Shape;14358;p32"/>
            <p:cNvSpPr/>
            <p:nvPr/>
          </p:nvSpPr>
          <p:spPr>
            <a:xfrm>
              <a:off x="4615975" y="1516400"/>
              <a:ext cx="7800" cy="13075"/>
            </a:xfrm>
            <a:custGeom>
              <a:avLst/>
              <a:gdLst/>
              <a:ahLst/>
              <a:cxnLst/>
              <a:rect l="l" t="t" r="r" b="b"/>
              <a:pathLst>
                <a:path w="312" h="523" extrusionOk="0">
                  <a:moveTo>
                    <a:pt x="164" y="0"/>
                  </a:moveTo>
                  <a:cubicBezTo>
                    <a:pt x="106" y="18"/>
                    <a:pt x="53" y="35"/>
                    <a:pt x="0" y="59"/>
                  </a:cubicBezTo>
                  <a:cubicBezTo>
                    <a:pt x="59" y="211"/>
                    <a:pt x="123" y="364"/>
                    <a:pt x="188" y="522"/>
                  </a:cubicBezTo>
                  <a:cubicBezTo>
                    <a:pt x="223" y="505"/>
                    <a:pt x="264" y="493"/>
                    <a:pt x="311" y="475"/>
                  </a:cubicBezTo>
                  <a:cubicBezTo>
                    <a:pt x="258" y="317"/>
                    <a:pt x="211" y="164"/>
                    <a:pt x="164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9" name="Google Shape;14359;p32"/>
            <p:cNvSpPr/>
            <p:nvPr/>
          </p:nvSpPr>
          <p:spPr>
            <a:xfrm>
              <a:off x="4734625" y="1601450"/>
              <a:ext cx="13225" cy="9275"/>
            </a:xfrm>
            <a:custGeom>
              <a:avLst/>
              <a:gdLst/>
              <a:ahLst/>
              <a:cxnLst/>
              <a:rect l="l" t="t" r="r" b="b"/>
              <a:pathLst>
                <a:path w="529" h="371" extrusionOk="0">
                  <a:moveTo>
                    <a:pt x="191" y="0"/>
                  </a:moveTo>
                  <a:cubicBezTo>
                    <a:pt x="137" y="0"/>
                    <a:pt x="75" y="14"/>
                    <a:pt x="0" y="48"/>
                  </a:cubicBezTo>
                  <a:cubicBezTo>
                    <a:pt x="176" y="177"/>
                    <a:pt x="311" y="270"/>
                    <a:pt x="434" y="370"/>
                  </a:cubicBezTo>
                  <a:cubicBezTo>
                    <a:pt x="464" y="329"/>
                    <a:pt x="499" y="288"/>
                    <a:pt x="528" y="253"/>
                  </a:cubicBezTo>
                  <a:cubicBezTo>
                    <a:pt x="438" y="145"/>
                    <a:pt x="363" y="0"/>
                    <a:pt x="19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0" name="Google Shape;14360;p32"/>
            <p:cNvSpPr/>
            <p:nvPr/>
          </p:nvSpPr>
          <p:spPr>
            <a:xfrm>
              <a:off x="4750025" y="1560250"/>
              <a:ext cx="8675" cy="11300"/>
            </a:xfrm>
            <a:custGeom>
              <a:avLst/>
              <a:gdLst/>
              <a:ahLst/>
              <a:cxnLst/>
              <a:rect l="l" t="t" r="r" b="b"/>
              <a:pathLst>
                <a:path w="347" h="452" extrusionOk="0">
                  <a:moveTo>
                    <a:pt x="41" y="0"/>
                  </a:moveTo>
                  <a:lnTo>
                    <a:pt x="41" y="0"/>
                  </a:lnTo>
                  <a:cubicBezTo>
                    <a:pt x="0" y="246"/>
                    <a:pt x="53" y="422"/>
                    <a:pt x="346" y="452"/>
                  </a:cubicBezTo>
                  <a:cubicBezTo>
                    <a:pt x="241" y="299"/>
                    <a:pt x="147" y="153"/>
                    <a:pt x="4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1" name="Google Shape;14361;p32"/>
            <p:cNvSpPr/>
            <p:nvPr/>
          </p:nvSpPr>
          <p:spPr>
            <a:xfrm>
              <a:off x="4688125" y="1593975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100" y="0"/>
                  </a:moveTo>
                  <a:cubicBezTo>
                    <a:pt x="65" y="53"/>
                    <a:pt x="36" y="112"/>
                    <a:pt x="0" y="159"/>
                  </a:cubicBezTo>
                  <a:cubicBezTo>
                    <a:pt x="124" y="276"/>
                    <a:pt x="241" y="393"/>
                    <a:pt x="364" y="511"/>
                  </a:cubicBezTo>
                  <a:cubicBezTo>
                    <a:pt x="411" y="470"/>
                    <a:pt x="458" y="423"/>
                    <a:pt x="511" y="382"/>
                  </a:cubicBezTo>
                  <a:cubicBezTo>
                    <a:pt x="370" y="259"/>
                    <a:pt x="241" y="124"/>
                    <a:pt x="10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2" name="Google Shape;14362;p32"/>
            <p:cNvSpPr/>
            <p:nvPr/>
          </p:nvSpPr>
          <p:spPr>
            <a:xfrm>
              <a:off x="4749275" y="1611125"/>
              <a:ext cx="9425" cy="7950"/>
            </a:xfrm>
            <a:custGeom>
              <a:avLst/>
              <a:gdLst/>
              <a:ahLst/>
              <a:cxnLst/>
              <a:rect l="l" t="t" r="r" b="b"/>
              <a:pathLst>
                <a:path w="377" h="318" extrusionOk="0">
                  <a:moveTo>
                    <a:pt x="95" y="1"/>
                  </a:moveTo>
                  <a:cubicBezTo>
                    <a:pt x="65" y="42"/>
                    <a:pt x="36" y="71"/>
                    <a:pt x="1" y="89"/>
                  </a:cubicBezTo>
                  <a:cubicBezTo>
                    <a:pt x="103" y="152"/>
                    <a:pt x="209" y="207"/>
                    <a:pt x="312" y="264"/>
                  </a:cubicBezTo>
                  <a:lnTo>
                    <a:pt x="312" y="264"/>
                  </a:lnTo>
                  <a:cubicBezTo>
                    <a:pt x="240" y="179"/>
                    <a:pt x="167" y="88"/>
                    <a:pt x="95" y="1"/>
                  </a:cubicBezTo>
                  <a:close/>
                  <a:moveTo>
                    <a:pt x="312" y="264"/>
                  </a:moveTo>
                  <a:cubicBezTo>
                    <a:pt x="328" y="282"/>
                    <a:pt x="343" y="300"/>
                    <a:pt x="359" y="318"/>
                  </a:cubicBezTo>
                  <a:lnTo>
                    <a:pt x="376" y="300"/>
                  </a:lnTo>
                  <a:cubicBezTo>
                    <a:pt x="355" y="288"/>
                    <a:pt x="334" y="276"/>
                    <a:pt x="312" y="264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3" name="Google Shape;14363;p32"/>
            <p:cNvSpPr/>
            <p:nvPr/>
          </p:nvSpPr>
          <p:spPr>
            <a:xfrm>
              <a:off x="4724925" y="1590300"/>
              <a:ext cx="9125" cy="9700"/>
            </a:xfrm>
            <a:custGeom>
              <a:avLst/>
              <a:gdLst/>
              <a:ahLst/>
              <a:cxnLst/>
              <a:rect l="l" t="t" r="r" b="b"/>
              <a:pathLst>
                <a:path w="365" h="388" extrusionOk="0">
                  <a:moveTo>
                    <a:pt x="101" y="1"/>
                  </a:moveTo>
                  <a:cubicBezTo>
                    <a:pt x="65" y="54"/>
                    <a:pt x="30" y="100"/>
                    <a:pt x="1" y="153"/>
                  </a:cubicBezTo>
                  <a:cubicBezTo>
                    <a:pt x="95" y="235"/>
                    <a:pt x="183" y="306"/>
                    <a:pt x="277" y="388"/>
                  </a:cubicBezTo>
                  <a:cubicBezTo>
                    <a:pt x="306" y="364"/>
                    <a:pt x="335" y="335"/>
                    <a:pt x="365" y="306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4" name="Google Shape;14364;p32"/>
            <p:cNvSpPr/>
            <p:nvPr/>
          </p:nvSpPr>
          <p:spPr>
            <a:xfrm>
              <a:off x="4708350" y="1574175"/>
              <a:ext cx="8825" cy="9125"/>
            </a:xfrm>
            <a:custGeom>
              <a:avLst/>
              <a:gdLst/>
              <a:ahLst/>
              <a:cxnLst/>
              <a:rect l="l" t="t" r="r" b="b"/>
              <a:pathLst>
                <a:path w="353" h="365" extrusionOk="0">
                  <a:moveTo>
                    <a:pt x="136" y="0"/>
                  </a:moveTo>
                  <a:cubicBezTo>
                    <a:pt x="89" y="53"/>
                    <a:pt x="48" y="94"/>
                    <a:pt x="1" y="147"/>
                  </a:cubicBezTo>
                  <a:lnTo>
                    <a:pt x="265" y="364"/>
                  </a:lnTo>
                  <a:lnTo>
                    <a:pt x="353" y="276"/>
                  </a:lnTo>
                  <a:cubicBezTo>
                    <a:pt x="283" y="182"/>
                    <a:pt x="206" y="94"/>
                    <a:pt x="136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5" name="Google Shape;14365;p32"/>
            <p:cNvSpPr/>
            <p:nvPr/>
          </p:nvSpPr>
          <p:spPr>
            <a:xfrm>
              <a:off x="4776550" y="1608050"/>
              <a:ext cx="3850" cy="3850"/>
            </a:xfrm>
            <a:custGeom>
              <a:avLst/>
              <a:gdLst/>
              <a:ahLst/>
              <a:cxnLst/>
              <a:rect l="l" t="t" r="r" b="b"/>
              <a:pathLst>
                <a:path w="154" h="154" extrusionOk="0">
                  <a:moveTo>
                    <a:pt x="1" y="1"/>
                  </a:moveTo>
                  <a:lnTo>
                    <a:pt x="153" y="153"/>
                  </a:lnTo>
                  <a:cubicBezTo>
                    <a:pt x="112" y="106"/>
                    <a:pt x="60" y="53"/>
                    <a:pt x="1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6" name="Google Shape;14366;p32"/>
            <p:cNvSpPr/>
            <p:nvPr/>
          </p:nvSpPr>
          <p:spPr>
            <a:xfrm>
              <a:off x="4745475" y="1607750"/>
              <a:ext cx="6175" cy="5900"/>
            </a:xfrm>
            <a:custGeom>
              <a:avLst/>
              <a:gdLst/>
              <a:ahLst/>
              <a:cxnLst/>
              <a:rect l="l" t="t" r="r" b="b"/>
              <a:pathLst>
                <a:path w="247" h="236" extrusionOk="0">
                  <a:moveTo>
                    <a:pt x="94" y="1"/>
                  </a:moveTo>
                  <a:cubicBezTo>
                    <a:pt x="65" y="36"/>
                    <a:pt x="30" y="77"/>
                    <a:pt x="0" y="106"/>
                  </a:cubicBezTo>
                  <a:cubicBezTo>
                    <a:pt x="47" y="153"/>
                    <a:pt x="100" y="189"/>
                    <a:pt x="153" y="235"/>
                  </a:cubicBezTo>
                  <a:cubicBezTo>
                    <a:pt x="188" y="206"/>
                    <a:pt x="217" y="165"/>
                    <a:pt x="247" y="136"/>
                  </a:cubicBezTo>
                  <a:cubicBezTo>
                    <a:pt x="200" y="95"/>
                    <a:pt x="147" y="42"/>
                    <a:pt x="94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7" name="Google Shape;14367;p32"/>
            <p:cNvSpPr/>
            <p:nvPr/>
          </p:nvSpPr>
          <p:spPr>
            <a:xfrm>
              <a:off x="4685475" y="1592800"/>
              <a:ext cx="5175" cy="5000"/>
            </a:xfrm>
            <a:custGeom>
              <a:avLst/>
              <a:gdLst/>
              <a:ahLst/>
              <a:cxnLst/>
              <a:rect l="l" t="t" r="r" b="b"/>
              <a:pathLst>
                <a:path w="207" h="200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71"/>
                    <a:pt x="65" y="135"/>
                    <a:pt x="106" y="200"/>
                  </a:cubicBezTo>
                  <a:cubicBezTo>
                    <a:pt x="130" y="147"/>
                    <a:pt x="171" y="88"/>
                    <a:pt x="206" y="30"/>
                  </a:cubicBezTo>
                  <a:cubicBezTo>
                    <a:pt x="142" y="24"/>
                    <a:pt x="65" y="12"/>
                    <a:pt x="1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8" name="Google Shape;14368;p32"/>
            <p:cNvSpPr/>
            <p:nvPr/>
          </p:nvSpPr>
          <p:spPr>
            <a:xfrm>
              <a:off x="4722150" y="1589125"/>
              <a:ext cx="5300" cy="5025"/>
            </a:xfrm>
            <a:custGeom>
              <a:avLst/>
              <a:gdLst/>
              <a:ahLst/>
              <a:cxnLst/>
              <a:rect l="l" t="t" r="r" b="b"/>
              <a:pathLst>
                <a:path w="212" h="201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71"/>
                    <a:pt x="65" y="136"/>
                    <a:pt x="106" y="200"/>
                  </a:cubicBezTo>
                  <a:lnTo>
                    <a:pt x="212" y="48"/>
                  </a:lnTo>
                  <a:cubicBezTo>
                    <a:pt x="141" y="30"/>
                    <a:pt x="77" y="18"/>
                    <a:pt x="0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9" name="Google Shape;14369;p32"/>
            <p:cNvSpPr/>
            <p:nvPr/>
          </p:nvSpPr>
          <p:spPr>
            <a:xfrm>
              <a:off x="4769375" y="1560100"/>
              <a:ext cx="52375" cy="42550"/>
            </a:xfrm>
            <a:custGeom>
              <a:avLst/>
              <a:gdLst/>
              <a:ahLst/>
              <a:cxnLst/>
              <a:rect l="l" t="t" r="r" b="b"/>
              <a:pathLst>
                <a:path w="2095" h="1702" extrusionOk="0">
                  <a:moveTo>
                    <a:pt x="0" y="0"/>
                  </a:moveTo>
                  <a:lnTo>
                    <a:pt x="0" y="0"/>
                  </a:lnTo>
                  <a:cubicBezTo>
                    <a:pt x="376" y="722"/>
                    <a:pt x="1021" y="1191"/>
                    <a:pt x="1625" y="1702"/>
                  </a:cubicBezTo>
                  <a:cubicBezTo>
                    <a:pt x="1755" y="1596"/>
                    <a:pt x="1878" y="1496"/>
                    <a:pt x="2095" y="1320"/>
                  </a:cubicBezTo>
                  <a:cubicBezTo>
                    <a:pt x="1403" y="1320"/>
                    <a:pt x="1027" y="945"/>
                    <a:pt x="722" y="470"/>
                  </a:cubicBezTo>
                  <a:lnTo>
                    <a:pt x="634" y="382"/>
                  </a:lnTo>
                  <a:lnTo>
                    <a:pt x="810" y="382"/>
                  </a:lnTo>
                  <a:cubicBezTo>
                    <a:pt x="1133" y="399"/>
                    <a:pt x="1455" y="428"/>
                    <a:pt x="1778" y="452"/>
                  </a:cubicBezTo>
                  <a:cubicBezTo>
                    <a:pt x="1185" y="305"/>
                    <a:pt x="599" y="153"/>
                    <a:pt x="0" y="0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0" name="Google Shape;14370;p32"/>
            <p:cNvSpPr/>
            <p:nvPr/>
          </p:nvSpPr>
          <p:spPr>
            <a:xfrm>
              <a:off x="4765850" y="1556125"/>
              <a:ext cx="4000" cy="4275"/>
            </a:xfrm>
            <a:custGeom>
              <a:avLst/>
              <a:gdLst/>
              <a:ahLst/>
              <a:cxnLst/>
              <a:rect l="l" t="t" r="r" b="b"/>
              <a:pathLst>
                <a:path w="160" h="171" extrusionOk="0">
                  <a:moveTo>
                    <a:pt x="159" y="1"/>
                  </a:moveTo>
                  <a:lnTo>
                    <a:pt x="159" y="1"/>
                  </a:lnTo>
                  <a:cubicBezTo>
                    <a:pt x="100" y="7"/>
                    <a:pt x="48" y="7"/>
                    <a:pt x="1" y="18"/>
                  </a:cubicBezTo>
                  <a:lnTo>
                    <a:pt x="153" y="171"/>
                  </a:lnTo>
                  <a:cubicBezTo>
                    <a:pt x="153" y="118"/>
                    <a:pt x="153" y="59"/>
                    <a:pt x="159" y="1"/>
                  </a:cubicBezTo>
                  <a:close/>
                </a:path>
              </a:pathLst>
            </a:custGeom>
            <a:solidFill>
              <a:srgbClr val="4C3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1" name="Google Shape;14371;p32"/>
            <p:cNvSpPr/>
            <p:nvPr/>
          </p:nvSpPr>
          <p:spPr>
            <a:xfrm>
              <a:off x="4785225" y="1569625"/>
              <a:ext cx="4400" cy="2225"/>
            </a:xfrm>
            <a:custGeom>
              <a:avLst/>
              <a:gdLst/>
              <a:ahLst/>
              <a:cxnLst/>
              <a:rect l="l" t="t" r="r" b="b"/>
              <a:pathLst>
                <a:path w="176" h="89" extrusionOk="0">
                  <a:moveTo>
                    <a:pt x="0" y="1"/>
                  </a:moveTo>
                  <a:lnTo>
                    <a:pt x="88" y="89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C6C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72" name="Google Shape;14372;p32"/>
          <p:cNvGrpSpPr/>
          <p:nvPr/>
        </p:nvGrpSpPr>
        <p:grpSpPr>
          <a:xfrm rot="6628051">
            <a:off x="8172244" y="3371388"/>
            <a:ext cx="405997" cy="503144"/>
            <a:chOff x="6282009" y="1596785"/>
            <a:chExt cx="428775" cy="420675"/>
          </a:xfrm>
        </p:grpSpPr>
        <p:sp>
          <p:nvSpPr>
            <p:cNvPr id="14373" name="Google Shape;14373;p32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4374" name="Google Shape;14374;p32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4375" name="Google Shape;14375;p32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6" name="Google Shape;14376;p32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7" name="Google Shape;14377;p32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8" name="Google Shape;14378;p32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9" name="Google Shape;14379;p32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0" name="Google Shape;14380;p32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1" name="Google Shape;14381;p32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2" name="Google Shape;14382;p32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3" name="Google Shape;14383;p32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4" name="Google Shape;14384;p32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5" name="Google Shape;14385;p32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6" name="Google Shape;14386;p32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7" name="Google Shape;14387;p32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8" name="Google Shape;14388;p32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9" name="Google Shape;14389;p32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14907;p34">
            <a:extLst>
              <a:ext uri="{FF2B5EF4-FFF2-40B4-BE49-F238E27FC236}">
                <a16:creationId xmlns:a16="http://schemas.microsoft.com/office/drawing/2014/main" id="{731EF0B8-E37E-4AE5-06A2-D8A28F204AFC}"/>
              </a:ext>
            </a:extLst>
          </p:cNvPr>
          <p:cNvGrpSpPr/>
          <p:nvPr/>
        </p:nvGrpSpPr>
        <p:grpSpPr>
          <a:xfrm rot="20836096">
            <a:off x="5172442" y="407173"/>
            <a:ext cx="3571012" cy="2251611"/>
            <a:chOff x="1924075" y="1690750"/>
            <a:chExt cx="1746799" cy="1101400"/>
          </a:xfrm>
        </p:grpSpPr>
        <p:sp>
          <p:nvSpPr>
            <p:cNvPr id="3" name="Google Shape;14908;p34">
              <a:extLst>
                <a:ext uri="{FF2B5EF4-FFF2-40B4-BE49-F238E27FC236}">
                  <a16:creationId xmlns:a16="http://schemas.microsoft.com/office/drawing/2014/main" id="{7E42DDD6-EFFC-3F33-A4DA-A04180881474}"/>
                </a:ext>
              </a:extLst>
            </p:cNvPr>
            <p:cNvSpPr/>
            <p:nvPr/>
          </p:nvSpPr>
          <p:spPr>
            <a:xfrm>
              <a:off x="2120676" y="1790349"/>
              <a:ext cx="1364975" cy="899175"/>
            </a:xfrm>
            <a:custGeom>
              <a:avLst/>
              <a:gdLst/>
              <a:ahLst/>
              <a:cxnLst/>
              <a:rect l="l" t="t" r="r" b="b"/>
              <a:pathLst>
                <a:path w="54599" h="35967" extrusionOk="0">
                  <a:moveTo>
                    <a:pt x="9594" y="16416"/>
                  </a:moveTo>
                  <a:cubicBezTo>
                    <a:pt x="8528" y="17040"/>
                    <a:pt x="5772" y="17908"/>
                    <a:pt x="4295" y="18791"/>
                  </a:cubicBezTo>
                  <a:cubicBezTo>
                    <a:pt x="2818" y="19674"/>
                    <a:pt x="1402" y="20604"/>
                    <a:pt x="732" y="21715"/>
                  </a:cubicBezTo>
                  <a:cubicBezTo>
                    <a:pt x="62" y="22827"/>
                    <a:pt x="-243" y="23998"/>
                    <a:pt x="275" y="25460"/>
                  </a:cubicBezTo>
                  <a:cubicBezTo>
                    <a:pt x="793" y="26922"/>
                    <a:pt x="1813" y="29038"/>
                    <a:pt x="3838" y="30485"/>
                  </a:cubicBezTo>
                  <a:cubicBezTo>
                    <a:pt x="5863" y="31932"/>
                    <a:pt x="8574" y="33226"/>
                    <a:pt x="12426" y="34140"/>
                  </a:cubicBezTo>
                  <a:cubicBezTo>
                    <a:pt x="16278" y="35054"/>
                    <a:pt x="21912" y="35967"/>
                    <a:pt x="26952" y="35967"/>
                  </a:cubicBezTo>
                  <a:cubicBezTo>
                    <a:pt x="31992" y="35967"/>
                    <a:pt x="38479" y="35343"/>
                    <a:pt x="42666" y="34140"/>
                  </a:cubicBezTo>
                  <a:cubicBezTo>
                    <a:pt x="46853" y="32937"/>
                    <a:pt x="50097" y="30363"/>
                    <a:pt x="52076" y="28749"/>
                  </a:cubicBezTo>
                  <a:cubicBezTo>
                    <a:pt x="54055" y="27135"/>
                    <a:pt x="54314" y="25780"/>
                    <a:pt x="54542" y="24455"/>
                  </a:cubicBezTo>
                  <a:cubicBezTo>
                    <a:pt x="54770" y="23130"/>
                    <a:pt x="54009" y="21760"/>
                    <a:pt x="53446" y="20801"/>
                  </a:cubicBezTo>
                  <a:cubicBezTo>
                    <a:pt x="52883" y="19842"/>
                    <a:pt x="51208" y="19751"/>
                    <a:pt x="51162" y="18700"/>
                  </a:cubicBezTo>
                  <a:cubicBezTo>
                    <a:pt x="51116" y="17649"/>
                    <a:pt x="52776" y="15776"/>
                    <a:pt x="53172" y="14497"/>
                  </a:cubicBezTo>
                  <a:cubicBezTo>
                    <a:pt x="53568" y="13218"/>
                    <a:pt x="53720" y="12107"/>
                    <a:pt x="53537" y="11026"/>
                  </a:cubicBezTo>
                  <a:cubicBezTo>
                    <a:pt x="53354" y="9945"/>
                    <a:pt x="53309" y="8666"/>
                    <a:pt x="52076" y="8011"/>
                  </a:cubicBezTo>
                  <a:cubicBezTo>
                    <a:pt x="50843" y="7356"/>
                    <a:pt x="47629" y="7904"/>
                    <a:pt x="46137" y="7097"/>
                  </a:cubicBezTo>
                  <a:cubicBezTo>
                    <a:pt x="44645" y="6290"/>
                    <a:pt x="45299" y="4311"/>
                    <a:pt x="43122" y="3169"/>
                  </a:cubicBezTo>
                  <a:cubicBezTo>
                    <a:pt x="40945" y="2027"/>
                    <a:pt x="36438" y="702"/>
                    <a:pt x="33073" y="245"/>
                  </a:cubicBezTo>
                  <a:cubicBezTo>
                    <a:pt x="29708" y="-212"/>
                    <a:pt x="26191" y="78"/>
                    <a:pt x="22932" y="428"/>
                  </a:cubicBezTo>
                  <a:cubicBezTo>
                    <a:pt x="19674" y="778"/>
                    <a:pt x="15639" y="1571"/>
                    <a:pt x="13522" y="2347"/>
                  </a:cubicBezTo>
                  <a:cubicBezTo>
                    <a:pt x="11406" y="3124"/>
                    <a:pt x="10842" y="3747"/>
                    <a:pt x="10233" y="5087"/>
                  </a:cubicBezTo>
                  <a:cubicBezTo>
                    <a:pt x="9624" y="6427"/>
                    <a:pt x="9792" y="8726"/>
                    <a:pt x="9868" y="10386"/>
                  </a:cubicBezTo>
                  <a:cubicBezTo>
                    <a:pt x="9944" y="12046"/>
                    <a:pt x="10736" y="14041"/>
                    <a:pt x="10690" y="15046"/>
                  </a:cubicBezTo>
                  <a:cubicBezTo>
                    <a:pt x="10644" y="16051"/>
                    <a:pt x="10660" y="15792"/>
                    <a:pt x="9594" y="16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pic>
          <p:nvPicPr>
            <p:cNvPr id="4" name="Google Shape;14909;p34">
              <a:extLst>
                <a:ext uri="{FF2B5EF4-FFF2-40B4-BE49-F238E27FC236}">
                  <a16:creationId xmlns:a16="http://schemas.microsoft.com/office/drawing/2014/main" id="{238C0A1F-9C25-F25A-27BA-C59DE5B7DD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2801" b="22619"/>
            <a:stretch/>
          </p:blipFill>
          <p:spPr>
            <a:xfrm>
              <a:off x="1924075" y="1690750"/>
              <a:ext cx="1746799" cy="1101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oogle Shape;14910;p34">
            <a:extLst>
              <a:ext uri="{FF2B5EF4-FFF2-40B4-BE49-F238E27FC236}">
                <a16:creationId xmlns:a16="http://schemas.microsoft.com/office/drawing/2014/main" id="{DE8503A0-7A6B-1707-D90C-50410AFC758A}"/>
              </a:ext>
            </a:extLst>
          </p:cNvPr>
          <p:cNvGrpSpPr/>
          <p:nvPr/>
        </p:nvGrpSpPr>
        <p:grpSpPr>
          <a:xfrm rot="233321">
            <a:off x="9614364" y="939886"/>
            <a:ext cx="1718574" cy="2157192"/>
            <a:chOff x="5665309" y="1013104"/>
            <a:chExt cx="1282816" cy="1864414"/>
          </a:xfrm>
        </p:grpSpPr>
        <p:sp>
          <p:nvSpPr>
            <p:cNvPr id="6" name="Google Shape;14911;p34">
              <a:extLst>
                <a:ext uri="{FF2B5EF4-FFF2-40B4-BE49-F238E27FC236}">
                  <a16:creationId xmlns:a16="http://schemas.microsoft.com/office/drawing/2014/main" id="{BE6FCE3E-BA40-4B96-47EC-071D07131412}"/>
                </a:ext>
              </a:extLst>
            </p:cNvPr>
            <p:cNvSpPr/>
            <p:nvPr/>
          </p:nvSpPr>
          <p:spPr>
            <a:xfrm>
              <a:off x="5781373" y="1061769"/>
              <a:ext cx="1116100" cy="1815750"/>
            </a:xfrm>
            <a:custGeom>
              <a:avLst/>
              <a:gdLst/>
              <a:ahLst/>
              <a:cxnLst/>
              <a:rect l="l" t="t" r="r" b="b"/>
              <a:pathLst>
                <a:path w="44644" h="72630" extrusionOk="0">
                  <a:moveTo>
                    <a:pt x="31129" y="8062"/>
                  </a:moveTo>
                  <a:cubicBezTo>
                    <a:pt x="29820" y="7301"/>
                    <a:pt x="28449" y="6265"/>
                    <a:pt x="26926" y="5504"/>
                  </a:cubicBezTo>
                  <a:cubicBezTo>
                    <a:pt x="25403" y="4743"/>
                    <a:pt x="23485" y="4347"/>
                    <a:pt x="21993" y="3494"/>
                  </a:cubicBezTo>
                  <a:cubicBezTo>
                    <a:pt x="20501" y="2641"/>
                    <a:pt x="19283" y="906"/>
                    <a:pt x="17973" y="388"/>
                  </a:cubicBezTo>
                  <a:cubicBezTo>
                    <a:pt x="16664" y="-130"/>
                    <a:pt x="15019" y="-130"/>
                    <a:pt x="14136" y="388"/>
                  </a:cubicBezTo>
                  <a:cubicBezTo>
                    <a:pt x="13253" y="906"/>
                    <a:pt x="13831" y="2641"/>
                    <a:pt x="12674" y="3494"/>
                  </a:cubicBezTo>
                  <a:cubicBezTo>
                    <a:pt x="11517" y="4347"/>
                    <a:pt x="8594" y="4834"/>
                    <a:pt x="7193" y="5504"/>
                  </a:cubicBezTo>
                  <a:cubicBezTo>
                    <a:pt x="5792" y="6174"/>
                    <a:pt x="5396" y="6631"/>
                    <a:pt x="4269" y="7514"/>
                  </a:cubicBezTo>
                  <a:cubicBezTo>
                    <a:pt x="3142" y="8397"/>
                    <a:pt x="1072" y="9189"/>
                    <a:pt x="432" y="10803"/>
                  </a:cubicBezTo>
                  <a:cubicBezTo>
                    <a:pt x="-207" y="12417"/>
                    <a:pt x="-55" y="14549"/>
                    <a:pt x="432" y="17198"/>
                  </a:cubicBezTo>
                  <a:cubicBezTo>
                    <a:pt x="919" y="19847"/>
                    <a:pt x="2717" y="22375"/>
                    <a:pt x="3356" y="26699"/>
                  </a:cubicBezTo>
                  <a:cubicBezTo>
                    <a:pt x="3996" y="31023"/>
                    <a:pt x="3447" y="38728"/>
                    <a:pt x="4269" y="43144"/>
                  </a:cubicBezTo>
                  <a:cubicBezTo>
                    <a:pt x="5091" y="47560"/>
                    <a:pt x="7101" y="51122"/>
                    <a:pt x="8289" y="53193"/>
                  </a:cubicBezTo>
                  <a:cubicBezTo>
                    <a:pt x="9477" y="55264"/>
                    <a:pt x="10421" y="54929"/>
                    <a:pt x="11395" y="55568"/>
                  </a:cubicBezTo>
                  <a:cubicBezTo>
                    <a:pt x="12370" y="56208"/>
                    <a:pt x="13984" y="56208"/>
                    <a:pt x="14136" y="57030"/>
                  </a:cubicBezTo>
                  <a:cubicBezTo>
                    <a:pt x="14288" y="57852"/>
                    <a:pt x="13619" y="59223"/>
                    <a:pt x="12309" y="60502"/>
                  </a:cubicBezTo>
                  <a:cubicBezTo>
                    <a:pt x="11000" y="61781"/>
                    <a:pt x="7162" y="63242"/>
                    <a:pt x="6279" y="64704"/>
                  </a:cubicBezTo>
                  <a:cubicBezTo>
                    <a:pt x="5396" y="66166"/>
                    <a:pt x="6249" y="68176"/>
                    <a:pt x="7010" y="69272"/>
                  </a:cubicBezTo>
                  <a:cubicBezTo>
                    <a:pt x="7771" y="70368"/>
                    <a:pt x="8654" y="70734"/>
                    <a:pt x="10847" y="71282"/>
                  </a:cubicBezTo>
                  <a:cubicBezTo>
                    <a:pt x="13040" y="71830"/>
                    <a:pt x="17273" y="72835"/>
                    <a:pt x="20166" y="72561"/>
                  </a:cubicBezTo>
                  <a:cubicBezTo>
                    <a:pt x="23059" y="72287"/>
                    <a:pt x="26713" y="70734"/>
                    <a:pt x="28205" y="69638"/>
                  </a:cubicBezTo>
                  <a:cubicBezTo>
                    <a:pt x="29697" y="68542"/>
                    <a:pt x="29149" y="66927"/>
                    <a:pt x="29119" y="65983"/>
                  </a:cubicBezTo>
                  <a:cubicBezTo>
                    <a:pt x="29089" y="65039"/>
                    <a:pt x="29150" y="64856"/>
                    <a:pt x="28023" y="63973"/>
                  </a:cubicBezTo>
                  <a:cubicBezTo>
                    <a:pt x="26896" y="63090"/>
                    <a:pt x="23424" y="61628"/>
                    <a:pt x="22358" y="60684"/>
                  </a:cubicBezTo>
                  <a:cubicBezTo>
                    <a:pt x="21292" y="59740"/>
                    <a:pt x="21293" y="59283"/>
                    <a:pt x="21628" y="58309"/>
                  </a:cubicBezTo>
                  <a:cubicBezTo>
                    <a:pt x="21963" y="57335"/>
                    <a:pt x="22967" y="56513"/>
                    <a:pt x="24368" y="54838"/>
                  </a:cubicBezTo>
                  <a:cubicBezTo>
                    <a:pt x="25769" y="53163"/>
                    <a:pt x="28206" y="50270"/>
                    <a:pt x="30033" y="48260"/>
                  </a:cubicBezTo>
                  <a:cubicBezTo>
                    <a:pt x="31860" y="46250"/>
                    <a:pt x="33474" y="44758"/>
                    <a:pt x="35331" y="42778"/>
                  </a:cubicBezTo>
                  <a:cubicBezTo>
                    <a:pt x="37189" y="40799"/>
                    <a:pt x="39655" y="38728"/>
                    <a:pt x="41178" y="36383"/>
                  </a:cubicBezTo>
                  <a:cubicBezTo>
                    <a:pt x="42701" y="34038"/>
                    <a:pt x="44041" y="31084"/>
                    <a:pt x="44467" y="28709"/>
                  </a:cubicBezTo>
                  <a:cubicBezTo>
                    <a:pt x="44893" y="26334"/>
                    <a:pt x="44467" y="23715"/>
                    <a:pt x="43736" y="22131"/>
                  </a:cubicBezTo>
                  <a:cubicBezTo>
                    <a:pt x="43005" y="20548"/>
                    <a:pt x="41666" y="19817"/>
                    <a:pt x="40082" y="19208"/>
                  </a:cubicBezTo>
                  <a:cubicBezTo>
                    <a:pt x="38499" y="18599"/>
                    <a:pt x="35270" y="19117"/>
                    <a:pt x="34235" y="18477"/>
                  </a:cubicBezTo>
                  <a:cubicBezTo>
                    <a:pt x="33200" y="17838"/>
                    <a:pt x="33779" y="16772"/>
                    <a:pt x="33870" y="15371"/>
                  </a:cubicBezTo>
                  <a:cubicBezTo>
                    <a:pt x="33961" y="13970"/>
                    <a:pt x="35240" y="11290"/>
                    <a:pt x="34783" y="10072"/>
                  </a:cubicBezTo>
                  <a:cubicBezTo>
                    <a:pt x="34326" y="8854"/>
                    <a:pt x="32439" y="8823"/>
                    <a:pt x="31129" y="806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pic>
          <p:nvPicPr>
            <p:cNvPr id="7" name="Google Shape;14912;p34">
              <a:extLst>
                <a:ext uri="{FF2B5EF4-FFF2-40B4-BE49-F238E27FC236}">
                  <a16:creationId xmlns:a16="http://schemas.microsoft.com/office/drawing/2014/main" id="{C30E00D4-C0A0-F21D-5569-ACDCA3EDCA8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5309" y="1013104"/>
              <a:ext cx="1282816" cy="1814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4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4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14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50" decel="100000" fill="hold"/>
                                        <p:tgtEl>
                                          <p:spTgt spid="14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58" grpId="0"/>
      <p:bldP spid="141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5" name="Google Shape;15335;p39"/>
          <p:cNvSpPr txBox="1">
            <a:spLocks noGrp="1"/>
          </p:cNvSpPr>
          <p:nvPr>
            <p:ph type="title"/>
          </p:nvPr>
        </p:nvSpPr>
        <p:spPr>
          <a:xfrm>
            <a:off x="2913211" y="658042"/>
            <a:ext cx="3126191" cy="5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Kelebihan BPR</a:t>
            </a:r>
            <a:endParaRPr sz="4800" b="1" dirty="0"/>
          </a:p>
        </p:txBody>
      </p:sp>
      <p:grpSp>
        <p:nvGrpSpPr>
          <p:cNvPr id="15339" name="Google Shape;15339;p39"/>
          <p:cNvGrpSpPr/>
          <p:nvPr/>
        </p:nvGrpSpPr>
        <p:grpSpPr>
          <a:xfrm rot="-10287532" flipH="1">
            <a:off x="61963" y="1910285"/>
            <a:ext cx="409953" cy="402209"/>
            <a:chOff x="6282009" y="1596785"/>
            <a:chExt cx="428775" cy="420675"/>
          </a:xfrm>
        </p:grpSpPr>
        <p:sp>
          <p:nvSpPr>
            <p:cNvPr id="15340" name="Google Shape;15340;p3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5341" name="Google Shape;15341;p3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5342" name="Google Shape;15342;p3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3" name="Google Shape;15343;p3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4" name="Google Shape;15344;p3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5" name="Google Shape;15345;p3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6" name="Google Shape;15346;p3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7" name="Google Shape;15347;p3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8" name="Google Shape;15348;p3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9" name="Google Shape;15349;p3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0" name="Google Shape;15350;p3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1" name="Google Shape;15351;p3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2" name="Google Shape;15352;p3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3" name="Google Shape;15353;p3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4" name="Google Shape;15354;p3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5" name="Google Shape;15355;p3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6" name="Google Shape;15356;p3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57" name="Google Shape;15357;p39"/>
          <p:cNvGrpSpPr/>
          <p:nvPr/>
        </p:nvGrpSpPr>
        <p:grpSpPr>
          <a:xfrm rot="-297016" flipH="1">
            <a:off x="6999303" y="4557580"/>
            <a:ext cx="409937" cy="402193"/>
            <a:chOff x="6282009" y="1596785"/>
            <a:chExt cx="428775" cy="420675"/>
          </a:xfrm>
        </p:grpSpPr>
        <p:sp>
          <p:nvSpPr>
            <p:cNvPr id="15358" name="Google Shape;15358;p3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5359" name="Google Shape;15359;p3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5360" name="Google Shape;15360;p3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1" name="Google Shape;15361;p3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2" name="Google Shape;15362;p3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3" name="Google Shape;15363;p3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4" name="Google Shape;15364;p3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5" name="Google Shape;15365;p3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6" name="Google Shape;15366;p3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7" name="Google Shape;15367;p3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8" name="Google Shape;15368;p3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9" name="Google Shape;15369;p3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0" name="Google Shape;15370;p3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1" name="Google Shape;15371;p3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2" name="Google Shape;15372;p3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3" name="Google Shape;15373;p3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4" name="Google Shape;15374;p3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5" name="Google Shape;15375;p39"/>
          <p:cNvGrpSpPr/>
          <p:nvPr/>
        </p:nvGrpSpPr>
        <p:grpSpPr>
          <a:xfrm rot="-4812872" flipH="1">
            <a:off x="8586376" y="2645558"/>
            <a:ext cx="409956" cy="402212"/>
            <a:chOff x="6282009" y="1596785"/>
            <a:chExt cx="428775" cy="420675"/>
          </a:xfrm>
        </p:grpSpPr>
        <p:sp>
          <p:nvSpPr>
            <p:cNvPr id="15376" name="Google Shape;15376;p3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5377" name="Google Shape;15377;p3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5378" name="Google Shape;15378;p3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9" name="Google Shape;15379;p3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0" name="Google Shape;15380;p3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1" name="Google Shape;15381;p3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2" name="Google Shape;15382;p3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3" name="Google Shape;15383;p3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4" name="Google Shape;15384;p3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5" name="Google Shape;15385;p3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6" name="Google Shape;15386;p3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7" name="Google Shape;15387;p3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8" name="Google Shape;15388;p3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9" name="Google Shape;15389;p3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0" name="Google Shape;15390;p3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1" name="Google Shape;15391;p3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2" name="Google Shape;15392;p3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93" name="Google Shape;15393;p39"/>
          <p:cNvGrpSpPr/>
          <p:nvPr/>
        </p:nvGrpSpPr>
        <p:grpSpPr>
          <a:xfrm rot="-4812872" flipH="1">
            <a:off x="1621401" y="102208"/>
            <a:ext cx="409956" cy="402212"/>
            <a:chOff x="6282009" y="1596785"/>
            <a:chExt cx="428775" cy="420675"/>
          </a:xfrm>
        </p:grpSpPr>
        <p:sp>
          <p:nvSpPr>
            <p:cNvPr id="15394" name="Google Shape;15394;p39"/>
            <p:cNvSpPr/>
            <p:nvPr/>
          </p:nvSpPr>
          <p:spPr>
            <a:xfrm>
              <a:off x="6282009" y="1596785"/>
              <a:ext cx="428775" cy="420675"/>
            </a:xfrm>
            <a:custGeom>
              <a:avLst/>
              <a:gdLst/>
              <a:ahLst/>
              <a:cxnLst/>
              <a:rect l="l" t="t" r="r" b="b"/>
              <a:pathLst>
                <a:path w="17151" h="16827" extrusionOk="0">
                  <a:moveTo>
                    <a:pt x="10926" y="68"/>
                  </a:moveTo>
                  <a:cubicBezTo>
                    <a:pt x="9655" y="203"/>
                    <a:pt x="7086" y="203"/>
                    <a:pt x="5409" y="1366"/>
                  </a:cubicBezTo>
                  <a:cubicBezTo>
                    <a:pt x="3732" y="2529"/>
                    <a:pt x="1731" y="5558"/>
                    <a:pt x="866" y="7045"/>
                  </a:cubicBezTo>
                  <a:cubicBezTo>
                    <a:pt x="1" y="8532"/>
                    <a:pt x="271" y="9127"/>
                    <a:pt x="217" y="10290"/>
                  </a:cubicBezTo>
                  <a:cubicBezTo>
                    <a:pt x="163" y="11453"/>
                    <a:pt x="-378" y="12940"/>
                    <a:pt x="541" y="14022"/>
                  </a:cubicBezTo>
                  <a:cubicBezTo>
                    <a:pt x="1460" y="15104"/>
                    <a:pt x="3759" y="16591"/>
                    <a:pt x="5733" y="16780"/>
                  </a:cubicBezTo>
                  <a:cubicBezTo>
                    <a:pt x="7707" y="16969"/>
                    <a:pt x="10709" y="16240"/>
                    <a:pt x="12386" y="15158"/>
                  </a:cubicBezTo>
                  <a:cubicBezTo>
                    <a:pt x="14063" y="14076"/>
                    <a:pt x="15009" y="11723"/>
                    <a:pt x="15793" y="10290"/>
                  </a:cubicBezTo>
                  <a:cubicBezTo>
                    <a:pt x="16577" y="8857"/>
                    <a:pt x="16983" y="7802"/>
                    <a:pt x="17091" y="6558"/>
                  </a:cubicBezTo>
                  <a:cubicBezTo>
                    <a:pt x="17199" y="5314"/>
                    <a:pt x="17118" y="3827"/>
                    <a:pt x="16442" y="2826"/>
                  </a:cubicBezTo>
                  <a:cubicBezTo>
                    <a:pt x="15766" y="1826"/>
                    <a:pt x="13954" y="1015"/>
                    <a:pt x="13035" y="555"/>
                  </a:cubicBezTo>
                  <a:cubicBezTo>
                    <a:pt x="12116" y="95"/>
                    <a:pt x="12197" y="-67"/>
                    <a:pt x="10926" y="6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grpSp>
          <p:nvGrpSpPr>
            <p:cNvPr id="15395" name="Google Shape;15395;p39"/>
            <p:cNvGrpSpPr/>
            <p:nvPr/>
          </p:nvGrpSpPr>
          <p:grpSpPr>
            <a:xfrm>
              <a:off x="6307669" y="1630933"/>
              <a:ext cx="373715" cy="361375"/>
              <a:chOff x="2259700" y="3349125"/>
              <a:chExt cx="270475" cy="261525"/>
            </a:xfrm>
          </p:grpSpPr>
          <p:sp>
            <p:nvSpPr>
              <p:cNvPr id="15396" name="Google Shape;15396;p39"/>
              <p:cNvSpPr/>
              <p:nvPr/>
            </p:nvSpPr>
            <p:spPr>
              <a:xfrm>
                <a:off x="2259700" y="3349125"/>
                <a:ext cx="270475" cy="261525"/>
              </a:xfrm>
              <a:custGeom>
                <a:avLst/>
                <a:gdLst/>
                <a:ahLst/>
                <a:cxnLst/>
                <a:rect l="l" t="t" r="r" b="b"/>
                <a:pathLst>
                  <a:path w="10819" h="10461" extrusionOk="0">
                    <a:moveTo>
                      <a:pt x="9524" y="2111"/>
                    </a:moveTo>
                    <a:cubicBezTo>
                      <a:pt x="10041" y="2111"/>
                      <a:pt x="10307" y="2377"/>
                      <a:pt x="10366" y="2920"/>
                    </a:cubicBezTo>
                    <a:cubicBezTo>
                      <a:pt x="10437" y="3483"/>
                      <a:pt x="10390" y="4023"/>
                      <a:pt x="10149" y="4551"/>
                    </a:cubicBezTo>
                    <a:cubicBezTo>
                      <a:pt x="9973" y="4932"/>
                      <a:pt x="9885" y="5354"/>
                      <a:pt x="9750" y="5753"/>
                    </a:cubicBezTo>
                    <a:cubicBezTo>
                      <a:pt x="9041" y="7912"/>
                      <a:pt x="7509" y="9185"/>
                      <a:pt x="5403" y="9877"/>
                    </a:cubicBezTo>
                    <a:cubicBezTo>
                      <a:pt x="4898" y="10045"/>
                      <a:pt x="4395" y="10151"/>
                      <a:pt x="3892" y="10151"/>
                    </a:cubicBezTo>
                    <a:cubicBezTo>
                      <a:pt x="3427" y="10151"/>
                      <a:pt x="2962" y="10060"/>
                      <a:pt x="2499" y="9842"/>
                    </a:cubicBezTo>
                    <a:cubicBezTo>
                      <a:pt x="1854" y="9531"/>
                      <a:pt x="1338" y="9068"/>
                      <a:pt x="792" y="8481"/>
                    </a:cubicBezTo>
                    <a:cubicBezTo>
                      <a:pt x="1443" y="8323"/>
                      <a:pt x="2088" y="8540"/>
                      <a:pt x="2575" y="8094"/>
                    </a:cubicBezTo>
                    <a:lnTo>
                      <a:pt x="2575" y="8094"/>
                    </a:lnTo>
                    <a:cubicBezTo>
                      <a:pt x="3348" y="7907"/>
                      <a:pt x="3819" y="7326"/>
                      <a:pt x="4330" y="6792"/>
                    </a:cubicBezTo>
                    <a:cubicBezTo>
                      <a:pt x="4688" y="6399"/>
                      <a:pt x="5022" y="6000"/>
                      <a:pt x="5374" y="5595"/>
                    </a:cubicBezTo>
                    <a:lnTo>
                      <a:pt x="7028" y="3682"/>
                    </a:lnTo>
                    <a:cubicBezTo>
                      <a:pt x="7480" y="3055"/>
                      <a:pt x="8073" y="2603"/>
                      <a:pt x="8765" y="2280"/>
                    </a:cubicBezTo>
                    <a:cubicBezTo>
                      <a:pt x="8958" y="2192"/>
                      <a:pt x="9181" y="2134"/>
                      <a:pt x="9393" y="2116"/>
                    </a:cubicBezTo>
                    <a:cubicBezTo>
                      <a:pt x="9438" y="2113"/>
                      <a:pt x="9482" y="2111"/>
                      <a:pt x="9524" y="2111"/>
                    </a:cubicBezTo>
                    <a:close/>
                    <a:moveTo>
                      <a:pt x="6668" y="1"/>
                    </a:moveTo>
                    <a:cubicBezTo>
                      <a:pt x="6360" y="1"/>
                      <a:pt x="6041" y="38"/>
                      <a:pt x="5708" y="116"/>
                    </a:cubicBezTo>
                    <a:cubicBezTo>
                      <a:pt x="4218" y="479"/>
                      <a:pt x="3168" y="1483"/>
                      <a:pt x="2265" y="2668"/>
                    </a:cubicBezTo>
                    <a:cubicBezTo>
                      <a:pt x="2318" y="2698"/>
                      <a:pt x="2364" y="2710"/>
                      <a:pt x="2403" y="2710"/>
                    </a:cubicBezTo>
                    <a:cubicBezTo>
                      <a:pt x="2548" y="2710"/>
                      <a:pt x="2609" y="2540"/>
                      <a:pt x="2687" y="2456"/>
                    </a:cubicBezTo>
                    <a:cubicBezTo>
                      <a:pt x="3426" y="1747"/>
                      <a:pt x="4201" y="1084"/>
                      <a:pt x="5128" y="620"/>
                    </a:cubicBezTo>
                    <a:cubicBezTo>
                      <a:pt x="5609" y="383"/>
                      <a:pt x="6102" y="264"/>
                      <a:pt x="6602" y="264"/>
                    </a:cubicBezTo>
                    <a:cubicBezTo>
                      <a:pt x="6979" y="264"/>
                      <a:pt x="7361" y="331"/>
                      <a:pt x="7744" y="468"/>
                    </a:cubicBezTo>
                    <a:cubicBezTo>
                      <a:pt x="8501" y="738"/>
                      <a:pt x="9258" y="1013"/>
                      <a:pt x="9657" y="1881"/>
                    </a:cubicBezTo>
                    <a:cubicBezTo>
                      <a:pt x="9596" y="1878"/>
                      <a:pt x="9536" y="1876"/>
                      <a:pt x="9477" y="1876"/>
                    </a:cubicBezTo>
                    <a:cubicBezTo>
                      <a:pt x="8225" y="1876"/>
                      <a:pt x="7466" y="2751"/>
                      <a:pt x="6659" y="3524"/>
                    </a:cubicBezTo>
                    <a:cubicBezTo>
                      <a:pt x="5896" y="4416"/>
                      <a:pt x="5139" y="5296"/>
                      <a:pt x="4377" y="6176"/>
                    </a:cubicBezTo>
                    <a:cubicBezTo>
                      <a:pt x="4300" y="6275"/>
                      <a:pt x="4218" y="6369"/>
                      <a:pt x="4136" y="6475"/>
                    </a:cubicBezTo>
                    <a:cubicBezTo>
                      <a:pt x="3720" y="6886"/>
                      <a:pt x="3291" y="7290"/>
                      <a:pt x="2875" y="7707"/>
                    </a:cubicBezTo>
                    <a:cubicBezTo>
                      <a:pt x="2753" y="7823"/>
                      <a:pt x="2661" y="7967"/>
                      <a:pt x="2557" y="8094"/>
                    </a:cubicBezTo>
                    <a:lnTo>
                      <a:pt x="2557" y="8094"/>
                    </a:lnTo>
                    <a:cubicBezTo>
                      <a:pt x="2217" y="8101"/>
                      <a:pt x="1883" y="8118"/>
                      <a:pt x="1555" y="8135"/>
                    </a:cubicBezTo>
                    <a:cubicBezTo>
                      <a:pt x="1309" y="8094"/>
                      <a:pt x="1050" y="8065"/>
                      <a:pt x="798" y="8030"/>
                    </a:cubicBezTo>
                    <a:cubicBezTo>
                      <a:pt x="675" y="7854"/>
                      <a:pt x="552" y="7683"/>
                      <a:pt x="429" y="7507"/>
                    </a:cubicBezTo>
                    <a:cubicBezTo>
                      <a:pt x="440" y="7167"/>
                      <a:pt x="464" y="6821"/>
                      <a:pt x="476" y="6475"/>
                    </a:cubicBezTo>
                    <a:cubicBezTo>
                      <a:pt x="575" y="5689"/>
                      <a:pt x="892" y="4997"/>
                      <a:pt x="1326" y="4340"/>
                    </a:cubicBezTo>
                    <a:cubicBezTo>
                      <a:pt x="1608" y="3917"/>
                      <a:pt x="1919" y="3512"/>
                      <a:pt x="2194" y="3078"/>
                    </a:cubicBezTo>
                    <a:cubicBezTo>
                      <a:pt x="2259" y="2973"/>
                      <a:pt x="2247" y="2808"/>
                      <a:pt x="2265" y="2668"/>
                    </a:cubicBezTo>
                    <a:lnTo>
                      <a:pt x="2265" y="2668"/>
                    </a:lnTo>
                    <a:cubicBezTo>
                      <a:pt x="1191" y="3770"/>
                      <a:pt x="446" y="5073"/>
                      <a:pt x="135" y="6581"/>
                    </a:cubicBezTo>
                    <a:cubicBezTo>
                      <a:pt x="0" y="7185"/>
                      <a:pt x="124" y="7824"/>
                      <a:pt x="476" y="8405"/>
                    </a:cubicBezTo>
                    <a:cubicBezTo>
                      <a:pt x="1189" y="9568"/>
                      <a:pt x="2535" y="10460"/>
                      <a:pt x="4098" y="10460"/>
                    </a:cubicBezTo>
                    <a:cubicBezTo>
                      <a:pt x="4554" y="10460"/>
                      <a:pt x="5027" y="10384"/>
                      <a:pt x="5509" y="10218"/>
                    </a:cubicBezTo>
                    <a:cubicBezTo>
                      <a:pt x="8301" y="9250"/>
                      <a:pt x="9850" y="7226"/>
                      <a:pt x="10525" y="4410"/>
                    </a:cubicBezTo>
                    <a:cubicBezTo>
                      <a:pt x="10818" y="3196"/>
                      <a:pt x="10625" y="2239"/>
                      <a:pt x="9698" y="1359"/>
                    </a:cubicBezTo>
                    <a:cubicBezTo>
                      <a:pt x="8789" y="506"/>
                      <a:pt x="7804" y="1"/>
                      <a:pt x="666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7" name="Google Shape;15397;p39"/>
              <p:cNvSpPr/>
              <p:nvPr/>
            </p:nvSpPr>
            <p:spPr>
              <a:xfrm>
                <a:off x="2279650" y="3459050"/>
                <a:ext cx="224125" cy="143550"/>
              </a:xfrm>
              <a:custGeom>
                <a:avLst/>
                <a:gdLst/>
                <a:ahLst/>
                <a:cxnLst/>
                <a:rect l="l" t="t" r="r" b="b"/>
                <a:pathLst>
                  <a:path w="8965" h="5742" extrusionOk="0">
                    <a:moveTo>
                      <a:pt x="5063" y="4448"/>
                    </a:moveTo>
                    <a:cubicBezTo>
                      <a:pt x="4523" y="4956"/>
                      <a:pt x="3907" y="5150"/>
                      <a:pt x="3247" y="5150"/>
                    </a:cubicBezTo>
                    <a:cubicBezTo>
                      <a:pt x="2938" y="5150"/>
                      <a:pt x="2619" y="5108"/>
                      <a:pt x="2294" y="5035"/>
                    </a:cubicBezTo>
                    <a:cubicBezTo>
                      <a:pt x="3221" y="4835"/>
                      <a:pt x="4136" y="4647"/>
                      <a:pt x="5063" y="4448"/>
                    </a:cubicBezTo>
                    <a:close/>
                    <a:moveTo>
                      <a:pt x="7519" y="1"/>
                    </a:moveTo>
                    <a:cubicBezTo>
                      <a:pt x="7314" y="1"/>
                      <a:pt x="7086" y="74"/>
                      <a:pt x="6829" y="218"/>
                    </a:cubicBezTo>
                    <a:cubicBezTo>
                      <a:pt x="6348" y="488"/>
                      <a:pt x="5861" y="764"/>
                      <a:pt x="5362" y="998"/>
                    </a:cubicBezTo>
                    <a:cubicBezTo>
                      <a:pt x="5127" y="1110"/>
                      <a:pt x="4858" y="1128"/>
                      <a:pt x="4600" y="1186"/>
                    </a:cubicBezTo>
                    <a:cubicBezTo>
                      <a:pt x="4253" y="1579"/>
                      <a:pt x="3919" y="1990"/>
                      <a:pt x="3549" y="2377"/>
                    </a:cubicBezTo>
                    <a:cubicBezTo>
                      <a:pt x="3039" y="2923"/>
                      <a:pt x="2552" y="3509"/>
                      <a:pt x="1778" y="3691"/>
                    </a:cubicBezTo>
                    <a:lnTo>
                      <a:pt x="1784" y="3685"/>
                    </a:lnTo>
                    <a:lnTo>
                      <a:pt x="1784" y="3685"/>
                    </a:lnTo>
                    <a:cubicBezTo>
                      <a:pt x="1303" y="4131"/>
                      <a:pt x="657" y="3914"/>
                      <a:pt x="0" y="4073"/>
                    </a:cubicBezTo>
                    <a:cubicBezTo>
                      <a:pt x="546" y="4659"/>
                      <a:pt x="1068" y="5123"/>
                      <a:pt x="1713" y="5428"/>
                    </a:cubicBezTo>
                    <a:cubicBezTo>
                      <a:pt x="2175" y="5649"/>
                      <a:pt x="2639" y="5741"/>
                      <a:pt x="3105" y="5741"/>
                    </a:cubicBezTo>
                    <a:cubicBezTo>
                      <a:pt x="3605" y="5741"/>
                      <a:pt x="4108" y="5635"/>
                      <a:pt x="4617" y="5469"/>
                    </a:cubicBezTo>
                    <a:cubicBezTo>
                      <a:pt x="6711" y="4777"/>
                      <a:pt x="8248" y="3503"/>
                      <a:pt x="8964" y="1345"/>
                    </a:cubicBezTo>
                    <a:cubicBezTo>
                      <a:pt x="8812" y="1145"/>
                      <a:pt x="8665" y="952"/>
                      <a:pt x="8518" y="746"/>
                    </a:cubicBezTo>
                    <a:cubicBezTo>
                      <a:pt x="8202" y="1233"/>
                      <a:pt x="7932" y="1755"/>
                      <a:pt x="7562" y="2195"/>
                    </a:cubicBezTo>
                    <a:cubicBezTo>
                      <a:pt x="7210" y="2624"/>
                      <a:pt x="6758" y="2958"/>
                      <a:pt x="6336" y="3327"/>
                    </a:cubicBezTo>
                    <a:cubicBezTo>
                      <a:pt x="6311" y="3345"/>
                      <a:pt x="6277" y="3353"/>
                      <a:pt x="6236" y="3353"/>
                    </a:cubicBezTo>
                    <a:cubicBezTo>
                      <a:pt x="6181" y="3353"/>
                      <a:pt x="6114" y="3339"/>
                      <a:pt x="6037" y="3316"/>
                    </a:cubicBezTo>
                    <a:cubicBezTo>
                      <a:pt x="7063" y="2547"/>
                      <a:pt x="7685" y="1509"/>
                      <a:pt x="8272" y="429"/>
                    </a:cubicBezTo>
                    <a:cubicBezTo>
                      <a:pt x="8050" y="142"/>
                      <a:pt x="7806" y="1"/>
                      <a:pt x="751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8" name="Google Shape;15398;p39"/>
              <p:cNvSpPr/>
              <p:nvPr/>
            </p:nvSpPr>
            <p:spPr>
              <a:xfrm>
                <a:off x="2271875" y="3355600"/>
                <a:ext cx="2297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211" extrusionOk="0">
                    <a:moveTo>
                      <a:pt x="6420" y="562"/>
                    </a:moveTo>
                    <a:cubicBezTo>
                      <a:pt x="6536" y="562"/>
                      <a:pt x="6633" y="632"/>
                      <a:pt x="6817" y="766"/>
                    </a:cubicBezTo>
                    <a:cubicBezTo>
                      <a:pt x="6459" y="789"/>
                      <a:pt x="6142" y="807"/>
                      <a:pt x="5820" y="825"/>
                    </a:cubicBezTo>
                    <a:cubicBezTo>
                      <a:pt x="6139" y="646"/>
                      <a:pt x="6291" y="562"/>
                      <a:pt x="6420" y="562"/>
                    </a:cubicBezTo>
                    <a:close/>
                    <a:moveTo>
                      <a:pt x="4347" y="1540"/>
                    </a:moveTo>
                    <a:lnTo>
                      <a:pt x="4429" y="1617"/>
                    </a:lnTo>
                    <a:cubicBezTo>
                      <a:pt x="4383" y="1675"/>
                      <a:pt x="4347" y="1752"/>
                      <a:pt x="4289" y="1787"/>
                    </a:cubicBezTo>
                    <a:cubicBezTo>
                      <a:pt x="4271" y="1798"/>
                      <a:pt x="4249" y="1802"/>
                      <a:pt x="4220" y="1802"/>
                    </a:cubicBezTo>
                    <a:cubicBezTo>
                      <a:pt x="4174" y="1802"/>
                      <a:pt x="4108" y="1793"/>
                      <a:pt x="4007" y="1793"/>
                    </a:cubicBezTo>
                    <a:cubicBezTo>
                      <a:pt x="4171" y="1669"/>
                      <a:pt x="4259" y="1611"/>
                      <a:pt x="4347" y="1540"/>
                    </a:cubicBezTo>
                    <a:close/>
                    <a:moveTo>
                      <a:pt x="1784" y="2403"/>
                    </a:moveTo>
                    <a:lnTo>
                      <a:pt x="1778" y="2409"/>
                    </a:lnTo>
                    <a:cubicBezTo>
                      <a:pt x="1779" y="2409"/>
                      <a:pt x="1781" y="2410"/>
                      <a:pt x="1783" y="2411"/>
                    </a:cubicBezTo>
                    <a:lnTo>
                      <a:pt x="1783" y="2411"/>
                    </a:lnTo>
                    <a:cubicBezTo>
                      <a:pt x="1783" y="2408"/>
                      <a:pt x="1783" y="2406"/>
                      <a:pt x="1784" y="2403"/>
                    </a:cubicBezTo>
                    <a:close/>
                    <a:moveTo>
                      <a:pt x="6129" y="1"/>
                    </a:moveTo>
                    <a:cubicBezTo>
                      <a:pt x="5627" y="1"/>
                      <a:pt x="5134" y="123"/>
                      <a:pt x="4652" y="367"/>
                    </a:cubicBezTo>
                    <a:cubicBezTo>
                      <a:pt x="3731" y="825"/>
                      <a:pt x="2951" y="1488"/>
                      <a:pt x="2212" y="2197"/>
                    </a:cubicBezTo>
                    <a:cubicBezTo>
                      <a:pt x="2125" y="2285"/>
                      <a:pt x="2062" y="2452"/>
                      <a:pt x="1918" y="2452"/>
                    </a:cubicBezTo>
                    <a:cubicBezTo>
                      <a:pt x="1879" y="2452"/>
                      <a:pt x="1835" y="2440"/>
                      <a:pt x="1783" y="2411"/>
                    </a:cubicBezTo>
                    <a:lnTo>
                      <a:pt x="1783" y="2411"/>
                    </a:lnTo>
                    <a:cubicBezTo>
                      <a:pt x="1767" y="2550"/>
                      <a:pt x="1782" y="2704"/>
                      <a:pt x="1713" y="2813"/>
                    </a:cubicBezTo>
                    <a:cubicBezTo>
                      <a:pt x="1443" y="3242"/>
                      <a:pt x="1132" y="3652"/>
                      <a:pt x="845" y="4075"/>
                    </a:cubicBezTo>
                    <a:cubicBezTo>
                      <a:pt x="417" y="4726"/>
                      <a:pt x="94" y="5424"/>
                      <a:pt x="0" y="6210"/>
                    </a:cubicBezTo>
                    <a:cubicBezTo>
                      <a:pt x="200" y="6163"/>
                      <a:pt x="411" y="6116"/>
                      <a:pt x="610" y="6075"/>
                    </a:cubicBezTo>
                    <a:cubicBezTo>
                      <a:pt x="827" y="5412"/>
                      <a:pt x="1050" y="4755"/>
                      <a:pt x="1490" y="4198"/>
                    </a:cubicBezTo>
                    <a:cubicBezTo>
                      <a:pt x="1666" y="3981"/>
                      <a:pt x="1883" y="3787"/>
                      <a:pt x="2077" y="3582"/>
                    </a:cubicBezTo>
                    <a:cubicBezTo>
                      <a:pt x="2106" y="3541"/>
                      <a:pt x="2136" y="3488"/>
                      <a:pt x="2165" y="3447"/>
                    </a:cubicBezTo>
                    <a:cubicBezTo>
                      <a:pt x="2640" y="2743"/>
                      <a:pt x="3309" y="2280"/>
                      <a:pt x="3925" y="1752"/>
                    </a:cubicBezTo>
                    <a:cubicBezTo>
                      <a:pt x="3978" y="1793"/>
                      <a:pt x="4025" y="1845"/>
                      <a:pt x="4072" y="1898"/>
                    </a:cubicBezTo>
                    <a:cubicBezTo>
                      <a:pt x="3790" y="2186"/>
                      <a:pt x="3503" y="2479"/>
                      <a:pt x="3215" y="2761"/>
                    </a:cubicBezTo>
                    <a:cubicBezTo>
                      <a:pt x="3538" y="3201"/>
                      <a:pt x="3819" y="3682"/>
                      <a:pt x="4318" y="3981"/>
                    </a:cubicBezTo>
                    <a:cubicBezTo>
                      <a:pt x="4520" y="4104"/>
                      <a:pt x="4684" y="4169"/>
                      <a:pt x="4822" y="4169"/>
                    </a:cubicBezTo>
                    <a:cubicBezTo>
                      <a:pt x="5044" y="4169"/>
                      <a:pt x="5197" y="4000"/>
                      <a:pt x="5327" y="3635"/>
                    </a:cubicBezTo>
                    <a:cubicBezTo>
                      <a:pt x="5445" y="3297"/>
                      <a:pt x="5516" y="3165"/>
                      <a:pt x="5715" y="3165"/>
                    </a:cubicBezTo>
                    <a:cubicBezTo>
                      <a:pt x="5823" y="3165"/>
                      <a:pt x="5970" y="3205"/>
                      <a:pt x="6184" y="3271"/>
                    </a:cubicBezTo>
                    <a:cubicBezTo>
                      <a:pt x="6990" y="2492"/>
                      <a:pt x="7744" y="1622"/>
                      <a:pt x="9005" y="1622"/>
                    </a:cubicBezTo>
                    <a:cubicBezTo>
                      <a:pt x="9065" y="1622"/>
                      <a:pt x="9125" y="1624"/>
                      <a:pt x="9187" y="1628"/>
                    </a:cubicBezTo>
                    <a:cubicBezTo>
                      <a:pt x="8782" y="748"/>
                      <a:pt x="8037" y="484"/>
                      <a:pt x="7275" y="209"/>
                    </a:cubicBezTo>
                    <a:cubicBezTo>
                      <a:pt x="6889" y="70"/>
                      <a:pt x="6507" y="1"/>
                      <a:pt x="612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9" name="Google Shape;15399;p39"/>
              <p:cNvSpPr/>
              <p:nvPr/>
            </p:nvSpPr>
            <p:spPr>
              <a:xfrm>
                <a:off x="2300900" y="3424450"/>
                <a:ext cx="12572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151" extrusionOk="0">
                    <a:moveTo>
                      <a:pt x="2054" y="1"/>
                    </a:moveTo>
                    <a:cubicBezTo>
                      <a:pt x="1849" y="188"/>
                      <a:pt x="1661" y="394"/>
                      <a:pt x="1432" y="558"/>
                    </a:cubicBezTo>
                    <a:cubicBezTo>
                      <a:pt x="1321" y="640"/>
                      <a:pt x="1157" y="646"/>
                      <a:pt x="1016" y="681"/>
                    </a:cubicBezTo>
                    <a:cubicBezTo>
                      <a:pt x="986" y="728"/>
                      <a:pt x="957" y="781"/>
                      <a:pt x="928" y="822"/>
                    </a:cubicBezTo>
                    <a:cubicBezTo>
                      <a:pt x="998" y="1192"/>
                      <a:pt x="699" y="1385"/>
                      <a:pt x="552" y="1649"/>
                    </a:cubicBezTo>
                    <a:cubicBezTo>
                      <a:pt x="365" y="1972"/>
                      <a:pt x="189" y="2318"/>
                      <a:pt x="1" y="2646"/>
                    </a:cubicBezTo>
                    <a:cubicBezTo>
                      <a:pt x="127" y="2815"/>
                      <a:pt x="266" y="2868"/>
                      <a:pt x="413" y="2868"/>
                    </a:cubicBezTo>
                    <a:cubicBezTo>
                      <a:pt x="573" y="2868"/>
                      <a:pt x="741" y="2804"/>
                      <a:pt x="910" y="2758"/>
                    </a:cubicBezTo>
                    <a:cubicBezTo>
                      <a:pt x="1101" y="2704"/>
                      <a:pt x="1286" y="2678"/>
                      <a:pt x="1464" y="2678"/>
                    </a:cubicBezTo>
                    <a:cubicBezTo>
                      <a:pt x="1926" y="2678"/>
                      <a:pt x="2349" y="2851"/>
                      <a:pt x="2746" y="3151"/>
                    </a:cubicBezTo>
                    <a:cubicBezTo>
                      <a:pt x="3509" y="2265"/>
                      <a:pt x="4266" y="1385"/>
                      <a:pt x="5028" y="505"/>
                    </a:cubicBezTo>
                    <a:cubicBezTo>
                      <a:pt x="4817" y="444"/>
                      <a:pt x="4671" y="408"/>
                      <a:pt x="4563" y="408"/>
                    </a:cubicBezTo>
                    <a:cubicBezTo>
                      <a:pt x="4359" y="408"/>
                      <a:pt x="4289" y="537"/>
                      <a:pt x="4166" y="875"/>
                    </a:cubicBezTo>
                    <a:cubicBezTo>
                      <a:pt x="4040" y="1236"/>
                      <a:pt x="3887" y="1401"/>
                      <a:pt x="3664" y="1401"/>
                    </a:cubicBezTo>
                    <a:cubicBezTo>
                      <a:pt x="3526" y="1401"/>
                      <a:pt x="3360" y="1337"/>
                      <a:pt x="3157" y="1215"/>
                    </a:cubicBezTo>
                    <a:cubicBezTo>
                      <a:pt x="2658" y="916"/>
                      <a:pt x="2377" y="447"/>
                      <a:pt x="2054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0" name="Google Shape;15400;p39"/>
              <p:cNvSpPr/>
              <p:nvPr/>
            </p:nvSpPr>
            <p:spPr>
              <a:xfrm>
                <a:off x="2270100" y="3490600"/>
                <a:ext cx="993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65" extrusionOk="0">
                    <a:moveTo>
                      <a:pt x="1227" y="0"/>
                    </a:moveTo>
                    <a:cubicBezTo>
                      <a:pt x="1104" y="294"/>
                      <a:pt x="969" y="587"/>
                      <a:pt x="787" y="992"/>
                    </a:cubicBezTo>
                    <a:cubicBezTo>
                      <a:pt x="728" y="816"/>
                      <a:pt x="699" y="746"/>
                      <a:pt x="676" y="669"/>
                    </a:cubicBezTo>
                    <a:cubicBezTo>
                      <a:pt x="470" y="716"/>
                      <a:pt x="259" y="763"/>
                      <a:pt x="54" y="810"/>
                    </a:cubicBezTo>
                    <a:cubicBezTo>
                      <a:pt x="42" y="1156"/>
                      <a:pt x="18" y="1496"/>
                      <a:pt x="1" y="1843"/>
                    </a:cubicBezTo>
                    <a:cubicBezTo>
                      <a:pt x="5" y="1842"/>
                      <a:pt x="9" y="1842"/>
                      <a:pt x="14" y="1842"/>
                    </a:cubicBezTo>
                    <a:cubicBezTo>
                      <a:pt x="382" y="1842"/>
                      <a:pt x="394" y="2098"/>
                      <a:pt x="376" y="2365"/>
                    </a:cubicBezTo>
                    <a:cubicBezTo>
                      <a:pt x="629" y="2400"/>
                      <a:pt x="881" y="2429"/>
                      <a:pt x="1133" y="2464"/>
                    </a:cubicBezTo>
                    <a:cubicBezTo>
                      <a:pt x="1426" y="1749"/>
                      <a:pt x="1790" y="1127"/>
                      <a:pt x="2658" y="1010"/>
                    </a:cubicBezTo>
                    <a:cubicBezTo>
                      <a:pt x="3016" y="963"/>
                      <a:pt x="3368" y="875"/>
                      <a:pt x="3726" y="810"/>
                    </a:cubicBezTo>
                    <a:cubicBezTo>
                      <a:pt x="3808" y="704"/>
                      <a:pt x="3890" y="611"/>
                      <a:pt x="3972" y="511"/>
                    </a:cubicBezTo>
                    <a:cubicBezTo>
                      <a:pt x="3574" y="205"/>
                      <a:pt x="3147" y="35"/>
                      <a:pt x="2684" y="35"/>
                    </a:cubicBezTo>
                    <a:cubicBezTo>
                      <a:pt x="2507" y="35"/>
                      <a:pt x="2325" y="60"/>
                      <a:pt x="2136" y="112"/>
                    </a:cubicBezTo>
                    <a:cubicBezTo>
                      <a:pt x="1972" y="161"/>
                      <a:pt x="1804" y="224"/>
                      <a:pt x="1644" y="224"/>
                    </a:cubicBezTo>
                    <a:cubicBezTo>
                      <a:pt x="1496" y="224"/>
                      <a:pt x="1354" y="170"/>
                      <a:pt x="1227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1" name="Google Shape;15401;p39"/>
              <p:cNvSpPr/>
              <p:nvPr/>
            </p:nvSpPr>
            <p:spPr>
              <a:xfrm>
                <a:off x="2435550" y="3401550"/>
                <a:ext cx="85075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645" extrusionOk="0">
                    <a:moveTo>
                      <a:pt x="2513" y="1"/>
                    </a:moveTo>
                    <a:cubicBezTo>
                      <a:pt x="2467" y="1"/>
                      <a:pt x="2420" y="3"/>
                      <a:pt x="2370" y="7"/>
                    </a:cubicBezTo>
                    <a:cubicBezTo>
                      <a:pt x="2153" y="25"/>
                      <a:pt x="1930" y="78"/>
                      <a:pt x="1737" y="172"/>
                    </a:cubicBezTo>
                    <a:cubicBezTo>
                      <a:pt x="1050" y="500"/>
                      <a:pt x="452" y="952"/>
                      <a:pt x="0" y="1568"/>
                    </a:cubicBezTo>
                    <a:cubicBezTo>
                      <a:pt x="208" y="1572"/>
                      <a:pt x="417" y="1593"/>
                      <a:pt x="623" y="1593"/>
                    </a:cubicBezTo>
                    <a:cubicBezTo>
                      <a:pt x="961" y="1593"/>
                      <a:pt x="1288" y="1536"/>
                      <a:pt x="1584" y="1251"/>
                    </a:cubicBezTo>
                    <a:cubicBezTo>
                      <a:pt x="1634" y="1206"/>
                      <a:pt x="1717" y="1191"/>
                      <a:pt x="1814" y="1191"/>
                    </a:cubicBezTo>
                    <a:cubicBezTo>
                      <a:pt x="1956" y="1191"/>
                      <a:pt x="2128" y="1224"/>
                      <a:pt x="2265" y="1245"/>
                    </a:cubicBezTo>
                    <a:cubicBezTo>
                      <a:pt x="2429" y="1275"/>
                      <a:pt x="2576" y="1380"/>
                      <a:pt x="2728" y="1445"/>
                    </a:cubicBezTo>
                    <a:cubicBezTo>
                      <a:pt x="3063" y="1814"/>
                      <a:pt x="2652" y="2084"/>
                      <a:pt x="2587" y="2401"/>
                    </a:cubicBezTo>
                    <a:cubicBezTo>
                      <a:pt x="2535" y="2624"/>
                      <a:pt x="2382" y="2829"/>
                      <a:pt x="2282" y="3046"/>
                    </a:cubicBezTo>
                    <a:cubicBezTo>
                      <a:pt x="2429" y="3252"/>
                      <a:pt x="2581" y="3445"/>
                      <a:pt x="2728" y="3645"/>
                    </a:cubicBezTo>
                    <a:cubicBezTo>
                      <a:pt x="2851" y="3240"/>
                      <a:pt x="2945" y="2823"/>
                      <a:pt x="3121" y="2442"/>
                    </a:cubicBezTo>
                    <a:cubicBezTo>
                      <a:pt x="3368" y="1914"/>
                      <a:pt x="3403" y="1363"/>
                      <a:pt x="3344" y="805"/>
                    </a:cubicBezTo>
                    <a:cubicBezTo>
                      <a:pt x="3285" y="267"/>
                      <a:pt x="3014" y="1"/>
                      <a:pt x="2513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2" name="Google Shape;15402;p39"/>
              <p:cNvSpPr/>
              <p:nvPr/>
            </p:nvSpPr>
            <p:spPr>
              <a:xfrm>
                <a:off x="2394625" y="3431375"/>
                <a:ext cx="109300" cy="57500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300" extrusionOk="0">
                    <a:moveTo>
                      <a:pt x="3459" y="1"/>
                    </a:moveTo>
                    <a:cubicBezTo>
                      <a:pt x="3361" y="1"/>
                      <a:pt x="3277" y="16"/>
                      <a:pt x="3227" y="64"/>
                    </a:cubicBezTo>
                    <a:cubicBezTo>
                      <a:pt x="2927" y="342"/>
                      <a:pt x="2600" y="394"/>
                      <a:pt x="2263" y="394"/>
                    </a:cubicBezTo>
                    <a:cubicBezTo>
                      <a:pt x="2059" y="394"/>
                      <a:pt x="1851" y="375"/>
                      <a:pt x="1643" y="375"/>
                    </a:cubicBezTo>
                    <a:cubicBezTo>
                      <a:pt x="1092" y="1014"/>
                      <a:pt x="546" y="1660"/>
                      <a:pt x="1" y="2299"/>
                    </a:cubicBezTo>
                    <a:cubicBezTo>
                      <a:pt x="259" y="2240"/>
                      <a:pt x="528" y="2223"/>
                      <a:pt x="763" y="2117"/>
                    </a:cubicBezTo>
                    <a:cubicBezTo>
                      <a:pt x="1262" y="1883"/>
                      <a:pt x="1743" y="1601"/>
                      <a:pt x="2230" y="1331"/>
                    </a:cubicBezTo>
                    <a:cubicBezTo>
                      <a:pt x="2486" y="1186"/>
                      <a:pt x="2714" y="1112"/>
                      <a:pt x="2921" y="1112"/>
                    </a:cubicBezTo>
                    <a:cubicBezTo>
                      <a:pt x="3207" y="1112"/>
                      <a:pt x="3452" y="1253"/>
                      <a:pt x="3673" y="1542"/>
                    </a:cubicBezTo>
                    <a:cubicBezTo>
                      <a:pt x="3908" y="1108"/>
                      <a:pt x="4136" y="686"/>
                      <a:pt x="4371" y="252"/>
                    </a:cubicBezTo>
                    <a:cubicBezTo>
                      <a:pt x="4218" y="181"/>
                      <a:pt x="4072" y="76"/>
                      <a:pt x="3908" y="52"/>
                    </a:cubicBezTo>
                    <a:cubicBezTo>
                      <a:pt x="3775" y="35"/>
                      <a:pt x="3603" y="1"/>
                      <a:pt x="3459" y="1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3" name="Google Shape;15403;p39"/>
              <p:cNvSpPr/>
              <p:nvPr/>
            </p:nvSpPr>
            <p:spPr>
              <a:xfrm>
                <a:off x="2298700" y="3510850"/>
                <a:ext cx="650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1655" extrusionOk="0">
                    <a:moveTo>
                      <a:pt x="1022" y="1619"/>
                    </a:moveTo>
                    <a:lnTo>
                      <a:pt x="1022" y="1619"/>
                    </a:lnTo>
                    <a:cubicBezTo>
                      <a:pt x="1021" y="1619"/>
                      <a:pt x="1021" y="1619"/>
                      <a:pt x="1021" y="1619"/>
                    </a:cubicBezTo>
                    <a:lnTo>
                      <a:pt x="1021" y="1619"/>
                    </a:lnTo>
                    <a:cubicBezTo>
                      <a:pt x="1019" y="1621"/>
                      <a:pt x="1017" y="1623"/>
                      <a:pt x="1016" y="1625"/>
                    </a:cubicBezTo>
                    <a:lnTo>
                      <a:pt x="1022" y="1619"/>
                    </a:lnTo>
                    <a:close/>
                    <a:moveTo>
                      <a:pt x="2600" y="0"/>
                    </a:moveTo>
                    <a:lnTo>
                      <a:pt x="2600" y="0"/>
                    </a:lnTo>
                    <a:cubicBezTo>
                      <a:pt x="2242" y="65"/>
                      <a:pt x="1890" y="147"/>
                      <a:pt x="1526" y="200"/>
                    </a:cubicBezTo>
                    <a:cubicBezTo>
                      <a:pt x="658" y="317"/>
                      <a:pt x="288" y="939"/>
                      <a:pt x="1" y="1654"/>
                    </a:cubicBezTo>
                    <a:cubicBezTo>
                      <a:pt x="341" y="1643"/>
                      <a:pt x="675" y="1625"/>
                      <a:pt x="1021" y="1619"/>
                    </a:cubicBezTo>
                    <a:lnTo>
                      <a:pt x="1021" y="1619"/>
                    </a:lnTo>
                    <a:cubicBezTo>
                      <a:pt x="1124" y="1492"/>
                      <a:pt x="1223" y="1348"/>
                      <a:pt x="1338" y="1232"/>
                    </a:cubicBezTo>
                    <a:cubicBezTo>
                      <a:pt x="1749" y="810"/>
                      <a:pt x="2171" y="411"/>
                      <a:pt x="2600" y="0"/>
                    </a:cubicBezTo>
                    <a:close/>
                  </a:path>
                </a:pathLst>
              </a:custGeom>
              <a:solidFill>
                <a:srgbClr val="D9C4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4" name="Google Shape;15404;p39"/>
              <p:cNvSpPr/>
              <p:nvPr/>
            </p:nvSpPr>
            <p:spPr>
              <a:xfrm>
                <a:off x="2270550" y="3536800"/>
                <a:ext cx="955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82" h="523" extrusionOk="0">
                    <a:moveTo>
                      <a:pt x="13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118" y="171"/>
                      <a:pt x="241" y="347"/>
                      <a:pt x="370" y="523"/>
                    </a:cubicBezTo>
                    <a:cubicBezTo>
                      <a:pt x="382" y="256"/>
                      <a:pt x="382" y="0"/>
                      <a:pt x="13" y="0"/>
                    </a:cubicBezTo>
                    <a:close/>
                  </a:path>
                </a:pathLst>
              </a:custGeom>
              <a:solidFill>
                <a:srgbClr val="F1E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5" name="Google Shape;15405;p39"/>
              <p:cNvSpPr/>
              <p:nvPr/>
            </p:nvSpPr>
            <p:spPr>
              <a:xfrm>
                <a:off x="2430550" y="3437650"/>
                <a:ext cx="8157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4214" extrusionOk="0">
                    <a:moveTo>
                      <a:pt x="2928" y="1"/>
                    </a:moveTo>
                    <a:cubicBezTo>
                      <a:pt x="2693" y="435"/>
                      <a:pt x="2465" y="857"/>
                      <a:pt x="2230" y="1291"/>
                    </a:cubicBezTo>
                    <a:cubicBezTo>
                      <a:pt x="1643" y="2365"/>
                      <a:pt x="1022" y="3409"/>
                      <a:pt x="1" y="4172"/>
                    </a:cubicBezTo>
                    <a:cubicBezTo>
                      <a:pt x="73" y="4198"/>
                      <a:pt x="140" y="4213"/>
                      <a:pt x="195" y="4213"/>
                    </a:cubicBezTo>
                    <a:cubicBezTo>
                      <a:pt x="238" y="4213"/>
                      <a:pt x="274" y="4204"/>
                      <a:pt x="300" y="4183"/>
                    </a:cubicBezTo>
                    <a:cubicBezTo>
                      <a:pt x="716" y="3814"/>
                      <a:pt x="1174" y="3480"/>
                      <a:pt x="1526" y="3051"/>
                    </a:cubicBezTo>
                    <a:cubicBezTo>
                      <a:pt x="1890" y="2611"/>
                      <a:pt x="2166" y="2083"/>
                      <a:pt x="2476" y="1602"/>
                    </a:cubicBezTo>
                    <a:cubicBezTo>
                      <a:pt x="2588" y="1385"/>
                      <a:pt x="2735" y="1180"/>
                      <a:pt x="2787" y="957"/>
                    </a:cubicBezTo>
                    <a:cubicBezTo>
                      <a:pt x="2852" y="646"/>
                      <a:pt x="3263" y="376"/>
                      <a:pt x="2928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6" name="Google Shape;15406;p39"/>
              <p:cNvSpPr/>
              <p:nvPr/>
            </p:nvSpPr>
            <p:spPr>
              <a:xfrm>
                <a:off x="2336975" y="3570225"/>
                <a:ext cx="6925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701" extrusionOk="0">
                    <a:moveTo>
                      <a:pt x="2770" y="1"/>
                    </a:moveTo>
                    <a:cubicBezTo>
                      <a:pt x="1849" y="189"/>
                      <a:pt x="928" y="388"/>
                      <a:pt x="1" y="588"/>
                    </a:cubicBezTo>
                    <a:cubicBezTo>
                      <a:pt x="326" y="659"/>
                      <a:pt x="645" y="700"/>
                      <a:pt x="953" y="700"/>
                    </a:cubicBezTo>
                    <a:cubicBezTo>
                      <a:pt x="1614" y="700"/>
                      <a:pt x="2230" y="509"/>
                      <a:pt x="2770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7" name="Google Shape;15407;p39"/>
              <p:cNvSpPr/>
              <p:nvPr/>
            </p:nvSpPr>
            <p:spPr>
              <a:xfrm>
                <a:off x="2287125" y="3445000"/>
                <a:ext cx="38600" cy="704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816" extrusionOk="0">
                    <a:moveTo>
                      <a:pt x="1467" y="0"/>
                    </a:moveTo>
                    <a:lnTo>
                      <a:pt x="1467" y="0"/>
                    </a:lnTo>
                    <a:cubicBezTo>
                      <a:pt x="1273" y="205"/>
                      <a:pt x="1056" y="399"/>
                      <a:pt x="880" y="616"/>
                    </a:cubicBezTo>
                    <a:cubicBezTo>
                      <a:pt x="440" y="1173"/>
                      <a:pt x="217" y="1836"/>
                      <a:pt x="0" y="2493"/>
                    </a:cubicBezTo>
                    <a:cubicBezTo>
                      <a:pt x="24" y="2558"/>
                      <a:pt x="53" y="2634"/>
                      <a:pt x="112" y="2816"/>
                    </a:cubicBezTo>
                    <a:cubicBezTo>
                      <a:pt x="288" y="2411"/>
                      <a:pt x="423" y="2118"/>
                      <a:pt x="546" y="1824"/>
                    </a:cubicBezTo>
                    <a:cubicBezTo>
                      <a:pt x="728" y="1490"/>
                      <a:pt x="904" y="1150"/>
                      <a:pt x="1097" y="827"/>
                    </a:cubicBezTo>
                    <a:cubicBezTo>
                      <a:pt x="1250" y="563"/>
                      <a:pt x="1543" y="370"/>
                      <a:pt x="1467" y="0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8" name="Google Shape;15408;p39"/>
              <p:cNvSpPr/>
              <p:nvPr/>
            </p:nvSpPr>
            <p:spPr>
              <a:xfrm>
                <a:off x="2326275" y="3399225"/>
                <a:ext cx="477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691" extrusionOk="0">
                    <a:moveTo>
                      <a:pt x="1761" y="1"/>
                    </a:moveTo>
                    <a:cubicBezTo>
                      <a:pt x="1145" y="523"/>
                      <a:pt x="470" y="986"/>
                      <a:pt x="1" y="1690"/>
                    </a:cubicBezTo>
                    <a:cubicBezTo>
                      <a:pt x="142" y="1655"/>
                      <a:pt x="306" y="1649"/>
                      <a:pt x="417" y="1567"/>
                    </a:cubicBezTo>
                    <a:cubicBezTo>
                      <a:pt x="640" y="1397"/>
                      <a:pt x="834" y="1197"/>
                      <a:pt x="1039" y="1010"/>
                    </a:cubicBezTo>
                    <a:cubicBezTo>
                      <a:pt x="1327" y="722"/>
                      <a:pt x="1614" y="429"/>
                      <a:pt x="1907" y="147"/>
                    </a:cubicBezTo>
                    <a:cubicBezTo>
                      <a:pt x="1855" y="100"/>
                      <a:pt x="1813" y="48"/>
                      <a:pt x="176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9" name="Google Shape;15409;p39"/>
              <p:cNvSpPr/>
              <p:nvPr/>
            </p:nvSpPr>
            <p:spPr>
              <a:xfrm>
                <a:off x="2417350" y="3369625"/>
                <a:ext cx="249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264" extrusionOk="0">
                    <a:moveTo>
                      <a:pt x="601" y="1"/>
                    </a:moveTo>
                    <a:cubicBezTo>
                      <a:pt x="472" y="1"/>
                      <a:pt x="320" y="85"/>
                      <a:pt x="1" y="264"/>
                    </a:cubicBezTo>
                    <a:cubicBezTo>
                      <a:pt x="323" y="252"/>
                      <a:pt x="640" y="228"/>
                      <a:pt x="998" y="205"/>
                    </a:cubicBezTo>
                    <a:cubicBezTo>
                      <a:pt x="814" y="71"/>
                      <a:pt x="717" y="1"/>
                      <a:pt x="601" y="1"/>
                    </a:cubicBez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0" name="Google Shape;15410;p39"/>
              <p:cNvSpPr/>
              <p:nvPr/>
            </p:nvSpPr>
            <p:spPr>
              <a:xfrm>
                <a:off x="2372050" y="3394100"/>
                <a:ext cx="10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62" extrusionOk="0">
                    <a:moveTo>
                      <a:pt x="334" y="0"/>
                    </a:moveTo>
                    <a:cubicBezTo>
                      <a:pt x="252" y="65"/>
                      <a:pt x="164" y="129"/>
                      <a:pt x="0" y="253"/>
                    </a:cubicBezTo>
                    <a:cubicBezTo>
                      <a:pt x="94" y="253"/>
                      <a:pt x="159" y="262"/>
                      <a:pt x="205" y="262"/>
                    </a:cubicBezTo>
                    <a:cubicBezTo>
                      <a:pt x="233" y="262"/>
                      <a:pt x="254" y="258"/>
                      <a:pt x="270" y="247"/>
                    </a:cubicBezTo>
                    <a:cubicBezTo>
                      <a:pt x="334" y="212"/>
                      <a:pt x="370" y="135"/>
                      <a:pt x="411" y="77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4C3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Google Shape;14159;p32">
            <a:extLst>
              <a:ext uri="{FF2B5EF4-FFF2-40B4-BE49-F238E27FC236}">
                <a16:creationId xmlns:a16="http://schemas.microsoft.com/office/drawing/2014/main" id="{59F85C67-96BC-8FBB-0B41-1F5E3C0BD7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9092" y="1947794"/>
            <a:ext cx="6116017" cy="2730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800" dirty="0" err="1"/>
              <a:t>Mengurangi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</a:t>
            </a:r>
            <a:r>
              <a:rPr lang="en-US" sz="1800" dirty="0" err="1"/>
              <a:t>pegawai</a:t>
            </a:r>
            <a:r>
              <a:rPr lang="en-US" sz="1800" dirty="0"/>
              <a:t> </a:t>
            </a:r>
          </a:p>
          <a:p>
            <a:pPr marL="285750" indent="-285750" algn="just"/>
            <a:r>
              <a:rPr lang="en-US" sz="1800" dirty="0" err="1"/>
              <a:t>Meminimalisasi</a:t>
            </a:r>
            <a:r>
              <a:rPr lang="en-US" sz="1800" dirty="0"/>
              <a:t> human error</a:t>
            </a:r>
          </a:p>
          <a:p>
            <a:pPr marL="285750" indent="-285750" algn="just"/>
            <a:r>
              <a:rPr lang="en-US" sz="1800" dirty="0" err="1"/>
              <a:t>Mengatasi</a:t>
            </a:r>
            <a:r>
              <a:rPr lang="en-US" sz="1800" dirty="0"/>
              <a:t> </a:t>
            </a:r>
            <a:r>
              <a:rPr lang="en-US" sz="1800" dirty="0" err="1"/>
              <a:t>antrian</a:t>
            </a:r>
            <a:endParaRPr lang="en-US" sz="1800" dirty="0"/>
          </a:p>
          <a:p>
            <a:pPr marL="285750" indent="-285750" algn="just"/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kepuasan</a:t>
            </a:r>
            <a:r>
              <a:rPr lang="en-US" sz="1800" dirty="0"/>
              <a:t> </a:t>
            </a:r>
            <a:r>
              <a:rPr lang="en-US" sz="1800" dirty="0" err="1"/>
              <a:t>pelanggan</a:t>
            </a:r>
            <a:endParaRPr lang="en-US" sz="1800" dirty="0"/>
          </a:p>
          <a:p>
            <a:pPr marL="285750" indent="-285750" algn="just"/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omset</a:t>
            </a:r>
            <a:r>
              <a:rPr lang="en-US" sz="1800" dirty="0"/>
              <a:t> </a:t>
            </a:r>
            <a:r>
              <a:rPr lang="en-US" sz="1800" dirty="0" err="1"/>
              <a:t>perusahaan</a:t>
            </a:r>
            <a:endParaRPr lang="en-US" sz="1800" dirty="0"/>
          </a:p>
          <a:p>
            <a:pPr marL="285750" indent="-285750" algn="just"/>
            <a:r>
              <a:rPr lang="en-US" sz="1800" dirty="0" err="1"/>
              <a:t>Mempermudah</a:t>
            </a:r>
            <a:r>
              <a:rPr lang="en-US" sz="1800" dirty="0"/>
              <a:t> proses </a:t>
            </a:r>
            <a:r>
              <a:rPr lang="en-US" sz="1800" dirty="0" err="1"/>
              <a:t>transaksi</a:t>
            </a:r>
            <a:endParaRPr lang="en-US" sz="1800" dirty="0"/>
          </a:p>
          <a:p>
            <a:pPr marL="285750" indent="-285750" algn="just"/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efisiensi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pelayanan</a:t>
            </a:r>
            <a:endParaRPr lang="en-US" sz="1800" dirty="0"/>
          </a:p>
        </p:txBody>
      </p:sp>
      <p:grpSp>
        <p:nvGrpSpPr>
          <p:cNvPr id="17" name="Google Shape;14910;p34">
            <a:extLst>
              <a:ext uri="{FF2B5EF4-FFF2-40B4-BE49-F238E27FC236}">
                <a16:creationId xmlns:a16="http://schemas.microsoft.com/office/drawing/2014/main" id="{DE0BC805-65E4-AEC2-0E6D-B1E2171CA136}"/>
              </a:ext>
            </a:extLst>
          </p:cNvPr>
          <p:cNvGrpSpPr/>
          <p:nvPr/>
        </p:nvGrpSpPr>
        <p:grpSpPr>
          <a:xfrm rot="21386100">
            <a:off x="6287593" y="1403980"/>
            <a:ext cx="1718574" cy="2157192"/>
            <a:chOff x="5665309" y="1013104"/>
            <a:chExt cx="1282816" cy="1864414"/>
          </a:xfrm>
        </p:grpSpPr>
        <p:sp>
          <p:nvSpPr>
            <p:cNvPr id="18" name="Google Shape;14911;p34">
              <a:extLst>
                <a:ext uri="{FF2B5EF4-FFF2-40B4-BE49-F238E27FC236}">
                  <a16:creationId xmlns:a16="http://schemas.microsoft.com/office/drawing/2014/main" id="{3710231B-51F8-9A93-95CD-8FD3DD90853E}"/>
                </a:ext>
              </a:extLst>
            </p:cNvPr>
            <p:cNvSpPr/>
            <p:nvPr/>
          </p:nvSpPr>
          <p:spPr>
            <a:xfrm>
              <a:off x="5781373" y="1061769"/>
              <a:ext cx="1116100" cy="1815750"/>
            </a:xfrm>
            <a:custGeom>
              <a:avLst/>
              <a:gdLst/>
              <a:ahLst/>
              <a:cxnLst/>
              <a:rect l="l" t="t" r="r" b="b"/>
              <a:pathLst>
                <a:path w="44644" h="72630" extrusionOk="0">
                  <a:moveTo>
                    <a:pt x="31129" y="8062"/>
                  </a:moveTo>
                  <a:cubicBezTo>
                    <a:pt x="29820" y="7301"/>
                    <a:pt x="28449" y="6265"/>
                    <a:pt x="26926" y="5504"/>
                  </a:cubicBezTo>
                  <a:cubicBezTo>
                    <a:pt x="25403" y="4743"/>
                    <a:pt x="23485" y="4347"/>
                    <a:pt x="21993" y="3494"/>
                  </a:cubicBezTo>
                  <a:cubicBezTo>
                    <a:pt x="20501" y="2641"/>
                    <a:pt x="19283" y="906"/>
                    <a:pt x="17973" y="388"/>
                  </a:cubicBezTo>
                  <a:cubicBezTo>
                    <a:pt x="16664" y="-130"/>
                    <a:pt x="15019" y="-130"/>
                    <a:pt x="14136" y="388"/>
                  </a:cubicBezTo>
                  <a:cubicBezTo>
                    <a:pt x="13253" y="906"/>
                    <a:pt x="13831" y="2641"/>
                    <a:pt x="12674" y="3494"/>
                  </a:cubicBezTo>
                  <a:cubicBezTo>
                    <a:pt x="11517" y="4347"/>
                    <a:pt x="8594" y="4834"/>
                    <a:pt x="7193" y="5504"/>
                  </a:cubicBezTo>
                  <a:cubicBezTo>
                    <a:pt x="5792" y="6174"/>
                    <a:pt x="5396" y="6631"/>
                    <a:pt x="4269" y="7514"/>
                  </a:cubicBezTo>
                  <a:cubicBezTo>
                    <a:pt x="3142" y="8397"/>
                    <a:pt x="1072" y="9189"/>
                    <a:pt x="432" y="10803"/>
                  </a:cubicBezTo>
                  <a:cubicBezTo>
                    <a:pt x="-207" y="12417"/>
                    <a:pt x="-55" y="14549"/>
                    <a:pt x="432" y="17198"/>
                  </a:cubicBezTo>
                  <a:cubicBezTo>
                    <a:pt x="919" y="19847"/>
                    <a:pt x="2717" y="22375"/>
                    <a:pt x="3356" y="26699"/>
                  </a:cubicBezTo>
                  <a:cubicBezTo>
                    <a:pt x="3996" y="31023"/>
                    <a:pt x="3447" y="38728"/>
                    <a:pt x="4269" y="43144"/>
                  </a:cubicBezTo>
                  <a:cubicBezTo>
                    <a:pt x="5091" y="47560"/>
                    <a:pt x="7101" y="51122"/>
                    <a:pt x="8289" y="53193"/>
                  </a:cubicBezTo>
                  <a:cubicBezTo>
                    <a:pt x="9477" y="55264"/>
                    <a:pt x="10421" y="54929"/>
                    <a:pt x="11395" y="55568"/>
                  </a:cubicBezTo>
                  <a:cubicBezTo>
                    <a:pt x="12370" y="56208"/>
                    <a:pt x="13984" y="56208"/>
                    <a:pt x="14136" y="57030"/>
                  </a:cubicBezTo>
                  <a:cubicBezTo>
                    <a:pt x="14288" y="57852"/>
                    <a:pt x="13619" y="59223"/>
                    <a:pt x="12309" y="60502"/>
                  </a:cubicBezTo>
                  <a:cubicBezTo>
                    <a:pt x="11000" y="61781"/>
                    <a:pt x="7162" y="63242"/>
                    <a:pt x="6279" y="64704"/>
                  </a:cubicBezTo>
                  <a:cubicBezTo>
                    <a:pt x="5396" y="66166"/>
                    <a:pt x="6249" y="68176"/>
                    <a:pt x="7010" y="69272"/>
                  </a:cubicBezTo>
                  <a:cubicBezTo>
                    <a:pt x="7771" y="70368"/>
                    <a:pt x="8654" y="70734"/>
                    <a:pt x="10847" y="71282"/>
                  </a:cubicBezTo>
                  <a:cubicBezTo>
                    <a:pt x="13040" y="71830"/>
                    <a:pt x="17273" y="72835"/>
                    <a:pt x="20166" y="72561"/>
                  </a:cubicBezTo>
                  <a:cubicBezTo>
                    <a:pt x="23059" y="72287"/>
                    <a:pt x="26713" y="70734"/>
                    <a:pt x="28205" y="69638"/>
                  </a:cubicBezTo>
                  <a:cubicBezTo>
                    <a:pt x="29697" y="68542"/>
                    <a:pt x="29149" y="66927"/>
                    <a:pt x="29119" y="65983"/>
                  </a:cubicBezTo>
                  <a:cubicBezTo>
                    <a:pt x="29089" y="65039"/>
                    <a:pt x="29150" y="64856"/>
                    <a:pt x="28023" y="63973"/>
                  </a:cubicBezTo>
                  <a:cubicBezTo>
                    <a:pt x="26896" y="63090"/>
                    <a:pt x="23424" y="61628"/>
                    <a:pt x="22358" y="60684"/>
                  </a:cubicBezTo>
                  <a:cubicBezTo>
                    <a:pt x="21292" y="59740"/>
                    <a:pt x="21293" y="59283"/>
                    <a:pt x="21628" y="58309"/>
                  </a:cubicBezTo>
                  <a:cubicBezTo>
                    <a:pt x="21963" y="57335"/>
                    <a:pt x="22967" y="56513"/>
                    <a:pt x="24368" y="54838"/>
                  </a:cubicBezTo>
                  <a:cubicBezTo>
                    <a:pt x="25769" y="53163"/>
                    <a:pt x="28206" y="50270"/>
                    <a:pt x="30033" y="48260"/>
                  </a:cubicBezTo>
                  <a:cubicBezTo>
                    <a:pt x="31860" y="46250"/>
                    <a:pt x="33474" y="44758"/>
                    <a:pt x="35331" y="42778"/>
                  </a:cubicBezTo>
                  <a:cubicBezTo>
                    <a:pt x="37189" y="40799"/>
                    <a:pt x="39655" y="38728"/>
                    <a:pt x="41178" y="36383"/>
                  </a:cubicBezTo>
                  <a:cubicBezTo>
                    <a:pt x="42701" y="34038"/>
                    <a:pt x="44041" y="31084"/>
                    <a:pt x="44467" y="28709"/>
                  </a:cubicBezTo>
                  <a:cubicBezTo>
                    <a:pt x="44893" y="26334"/>
                    <a:pt x="44467" y="23715"/>
                    <a:pt x="43736" y="22131"/>
                  </a:cubicBezTo>
                  <a:cubicBezTo>
                    <a:pt x="43005" y="20548"/>
                    <a:pt x="41666" y="19817"/>
                    <a:pt x="40082" y="19208"/>
                  </a:cubicBezTo>
                  <a:cubicBezTo>
                    <a:pt x="38499" y="18599"/>
                    <a:pt x="35270" y="19117"/>
                    <a:pt x="34235" y="18477"/>
                  </a:cubicBezTo>
                  <a:cubicBezTo>
                    <a:pt x="33200" y="17838"/>
                    <a:pt x="33779" y="16772"/>
                    <a:pt x="33870" y="15371"/>
                  </a:cubicBezTo>
                  <a:cubicBezTo>
                    <a:pt x="33961" y="13970"/>
                    <a:pt x="35240" y="11290"/>
                    <a:pt x="34783" y="10072"/>
                  </a:cubicBezTo>
                  <a:cubicBezTo>
                    <a:pt x="34326" y="8854"/>
                    <a:pt x="32439" y="8823"/>
                    <a:pt x="31129" y="806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pic>
          <p:nvPicPr>
            <p:cNvPr id="19" name="Google Shape;14912;p34">
              <a:extLst>
                <a:ext uri="{FF2B5EF4-FFF2-40B4-BE49-F238E27FC236}">
                  <a16:creationId xmlns:a16="http://schemas.microsoft.com/office/drawing/2014/main" id="{F5F3B570-A8C1-9089-902D-7A6EE3D85F9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5309" y="1013104"/>
              <a:ext cx="1282816" cy="1814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14907;p34">
            <a:extLst>
              <a:ext uri="{FF2B5EF4-FFF2-40B4-BE49-F238E27FC236}">
                <a16:creationId xmlns:a16="http://schemas.microsoft.com/office/drawing/2014/main" id="{B5C7790D-95C5-7C6A-35E2-A03250A5893A}"/>
              </a:ext>
            </a:extLst>
          </p:cNvPr>
          <p:cNvGrpSpPr/>
          <p:nvPr/>
        </p:nvGrpSpPr>
        <p:grpSpPr>
          <a:xfrm rot="20836096">
            <a:off x="3547726" y="-2475262"/>
            <a:ext cx="3571012" cy="2251611"/>
            <a:chOff x="1924075" y="1690750"/>
            <a:chExt cx="1746799" cy="1101400"/>
          </a:xfrm>
        </p:grpSpPr>
        <p:sp>
          <p:nvSpPr>
            <p:cNvPr id="21" name="Google Shape;14908;p34">
              <a:extLst>
                <a:ext uri="{FF2B5EF4-FFF2-40B4-BE49-F238E27FC236}">
                  <a16:creationId xmlns:a16="http://schemas.microsoft.com/office/drawing/2014/main" id="{69ADE39B-0297-90BD-326F-8767B43A217B}"/>
                </a:ext>
              </a:extLst>
            </p:cNvPr>
            <p:cNvSpPr/>
            <p:nvPr/>
          </p:nvSpPr>
          <p:spPr>
            <a:xfrm>
              <a:off x="2120676" y="1790349"/>
              <a:ext cx="1364975" cy="899175"/>
            </a:xfrm>
            <a:custGeom>
              <a:avLst/>
              <a:gdLst/>
              <a:ahLst/>
              <a:cxnLst/>
              <a:rect l="l" t="t" r="r" b="b"/>
              <a:pathLst>
                <a:path w="54599" h="35967" extrusionOk="0">
                  <a:moveTo>
                    <a:pt x="9594" y="16416"/>
                  </a:moveTo>
                  <a:cubicBezTo>
                    <a:pt x="8528" y="17040"/>
                    <a:pt x="5772" y="17908"/>
                    <a:pt x="4295" y="18791"/>
                  </a:cubicBezTo>
                  <a:cubicBezTo>
                    <a:pt x="2818" y="19674"/>
                    <a:pt x="1402" y="20604"/>
                    <a:pt x="732" y="21715"/>
                  </a:cubicBezTo>
                  <a:cubicBezTo>
                    <a:pt x="62" y="22827"/>
                    <a:pt x="-243" y="23998"/>
                    <a:pt x="275" y="25460"/>
                  </a:cubicBezTo>
                  <a:cubicBezTo>
                    <a:pt x="793" y="26922"/>
                    <a:pt x="1813" y="29038"/>
                    <a:pt x="3838" y="30485"/>
                  </a:cubicBezTo>
                  <a:cubicBezTo>
                    <a:pt x="5863" y="31932"/>
                    <a:pt x="8574" y="33226"/>
                    <a:pt x="12426" y="34140"/>
                  </a:cubicBezTo>
                  <a:cubicBezTo>
                    <a:pt x="16278" y="35054"/>
                    <a:pt x="21912" y="35967"/>
                    <a:pt x="26952" y="35967"/>
                  </a:cubicBezTo>
                  <a:cubicBezTo>
                    <a:pt x="31992" y="35967"/>
                    <a:pt x="38479" y="35343"/>
                    <a:pt x="42666" y="34140"/>
                  </a:cubicBezTo>
                  <a:cubicBezTo>
                    <a:pt x="46853" y="32937"/>
                    <a:pt x="50097" y="30363"/>
                    <a:pt x="52076" y="28749"/>
                  </a:cubicBezTo>
                  <a:cubicBezTo>
                    <a:pt x="54055" y="27135"/>
                    <a:pt x="54314" y="25780"/>
                    <a:pt x="54542" y="24455"/>
                  </a:cubicBezTo>
                  <a:cubicBezTo>
                    <a:pt x="54770" y="23130"/>
                    <a:pt x="54009" y="21760"/>
                    <a:pt x="53446" y="20801"/>
                  </a:cubicBezTo>
                  <a:cubicBezTo>
                    <a:pt x="52883" y="19842"/>
                    <a:pt x="51208" y="19751"/>
                    <a:pt x="51162" y="18700"/>
                  </a:cubicBezTo>
                  <a:cubicBezTo>
                    <a:pt x="51116" y="17649"/>
                    <a:pt x="52776" y="15776"/>
                    <a:pt x="53172" y="14497"/>
                  </a:cubicBezTo>
                  <a:cubicBezTo>
                    <a:pt x="53568" y="13218"/>
                    <a:pt x="53720" y="12107"/>
                    <a:pt x="53537" y="11026"/>
                  </a:cubicBezTo>
                  <a:cubicBezTo>
                    <a:pt x="53354" y="9945"/>
                    <a:pt x="53309" y="8666"/>
                    <a:pt x="52076" y="8011"/>
                  </a:cubicBezTo>
                  <a:cubicBezTo>
                    <a:pt x="50843" y="7356"/>
                    <a:pt x="47629" y="7904"/>
                    <a:pt x="46137" y="7097"/>
                  </a:cubicBezTo>
                  <a:cubicBezTo>
                    <a:pt x="44645" y="6290"/>
                    <a:pt x="45299" y="4311"/>
                    <a:pt x="43122" y="3169"/>
                  </a:cubicBezTo>
                  <a:cubicBezTo>
                    <a:pt x="40945" y="2027"/>
                    <a:pt x="36438" y="702"/>
                    <a:pt x="33073" y="245"/>
                  </a:cubicBezTo>
                  <a:cubicBezTo>
                    <a:pt x="29708" y="-212"/>
                    <a:pt x="26191" y="78"/>
                    <a:pt x="22932" y="428"/>
                  </a:cubicBezTo>
                  <a:cubicBezTo>
                    <a:pt x="19674" y="778"/>
                    <a:pt x="15639" y="1571"/>
                    <a:pt x="13522" y="2347"/>
                  </a:cubicBezTo>
                  <a:cubicBezTo>
                    <a:pt x="11406" y="3124"/>
                    <a:pt x="10842" y="3747"/>
                    <a:pt x="10233" y="5087"/>
                  </a:cubicBezTo>
                  <a:cubicBezTo>
                    <a:pt x="9624" y="6427"/>
                    <a:pt x="9792" y="8726"/>
                    <a:pt x="9868" y="10386"/>
                  </a:cubicBezTo>
                  <a:cubicBezTo>
                    <a:pt x="9944" y="12046"/>
                    <a:pt x="10736" y="14041"/>
                    <a:pt x="10690" y="15046"/>
                  </a:cubicBezTo>
                  <a:cubicBezTo>
                    <a:pt x="10644" y="16051"/>
                    <a:pt x="10660" y="15792"/>
                    <a:pt x="9594" y="16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sp>
        <p:pic>
          <p:nvPicPr>
            <p:cNvPr id="22" name="Google Shape;14909;p34">
              <a:extLst>
                <a:ext uri="{FF2B5EF4-FFF2-40B4-BE49-F238E27FC236}">
                  <a16:creationId xmlns:a16="http://schemas.microsoft.com/office/drawing/2014/main" id="{42AF97E3-F7C9-EFCA-C77B-BB0CAE6DE0A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32801" b="22619"/>
            <a:stretch/>
          </p:blipFill>
          <p:spPr>
            <a:xfrm>
              <a:off x="1924075" y="1690750"/>
              <a:ext cx="1746799" cy="1101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5" grpId="0"/>
      <p:bldP spid="15" grpId="0" uiExpand="1" build="p"/>
    </p:bldLst>
  </p:timing>
</p:sld>
</file>

<file path=ppt/theme/theme1.xml><?xml version="1.0" encoding="utf-8"?>
<a:theme xmlns:a="http://schemas.openxmlformats.org/drawingml/2006/main" name="Frozen Coffee Recipes Workshop to Celebrate National Frappe Day by Slidesgo">
  <a:themeElements>
    <a:clrScheme name="Simple Light">
      <a:dk1>
        <a:srgbClr val="6B4638"/>
      </a:dk1>
      <a:lt1>
        <a:srgbClr val="4C3A31"/>
      </a:lt1>
      <a:dk2>
        <a:srgbClr val="856B5D"/>
      </a:dk2>
      <a:lt2>
        <a:srgbClr val="D9C4AA"/>
      </a:lt2>
      <a:accent1>
        <a:srgbClr val="F5EFDF"/>
      </a:accent1>
      <a:accent2>
        <a:srgbClr val="C6C7B2"/>
      </a:accent2>
      <a:accent3>
        <a:srgbClr val="F7F7F0"/>
      </a:accent3>
      <a:accent4>
        <a:srgbClr val="ED9981"/>
      </a:accent4>
      <a:accent5>
        <a:srgbClr val="FFFFFF"/>
      </a:accent5>
      <a:accent6>
        <a:srgbClr val="191919"/>
      </a:accent6>
      <a:hlink>
        <a:srgbClr val="4C3A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248</Words>
  <Application>Microsoft Office PowerPoint</Application>
  <PresentationFormat>On-screen Show (16:9)</PresentationFormat>
  <Paragraphs>46</Paragraphs>
  <Slides>14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Amatic SC</vt:lpstr>
      <vt:lpstr>Arial</vt:lpstr>
      <vt:lpstr>Open Sans</vt:lpstr>
      <vt:lpstr>Comic Sans MS</vt:lpstr>
      <vt:lpstr>Loved by the King</vt:lpstr>
      <vt:lpstr>Roboto Condensed Light</vt:lpstr>
      <vt:lpstr>Poppins</vt:lpstr>
      <vt:lpstr>Calibri Light</vt:lpstr>
      <vt:lpstr>Calibri</vt:lpstr>
      <vt:lpstr>Frozen Coffee Recipes Workshop to Celebrate National Frappe Day by Slidesgo</vt:lpstr>
      <vt:lpstr>Office Theme 2013 - 2022</vt:lpstr>
      <vt:lpstr>PowerPoint Presentation</vt:lpstr>
      <vt:lpstr>Business Processing Reengineering</vt:lpstr>
      <vt:lpstr>Identifikasi Masalah</vt:lpstr>
      <vt:lpstr>Main Process Milky Coffee</vt:lpstr>
      <vt:lpstr>Sub Process Pemesanan Makanan dan Minuman</vt:lpstr>
      <vt:lpstr>Sub Process Mengantarkan Pesanan kepada Konsumen</vt:lpstr>
      <vt:lpstr>Sub Process Melakukan Pembayaran</vt:lpstr>
      <vt:lpstr>Rancangan BPR</vt:lpstr>
      <vt:lpstr>Kelebihan BPR</vt:lpstr>
      <vt:lpstr>Kekurangan BPR</vt:lpstr>
      <vt:lpstr>Main Process Milky Coffee (After BPR)</vt:lpstr>
      <vt:lpstr>Sub Process Melakukan Pemesanan</vt:lpstr>
      <vt:lpstr>Sub Process Memeriksa Kelengkapan Pesanan</vt:lpstr>
      <vt:lpstr>Terima kasih!!!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Processing Reengineering</dc:title>
  <cp:lastModifiedBy>Hendik Suwoto</cp:lastModifiedBy>
  <cp:revision>16</cp:revision>
  <dcterms:modified xsi:type="dcterms:W3CDTF">2022-12-03T04:27:50Z</dcterms:modified>
</cp:coreProperties>
</file>